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2"/>
  </p:notesMasterIdLst>
  <p:sldIdLst>
    <p:sldId id="257" r:id="rId2"/>
    <p:sldId id="260" r:id="rId3"/>
    <p:sldId id="258" r:id="rId4"/>
    <p:sldId id="261" r:id="rId5"/>
    <p:sldId id="259" r:id="rId6"/>
    <p:sldId id="262" r:id="rId7"/>
    <p:sldId id="263" r:id="rId8"/>
    <p:sldId id="264" r:id="rId9"/>
    <p:sldId id="265" r:id="rId10"/>
    <p:sldId id="266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A94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4" d="100"/>
          <a:sy n="64" d="100"/>
        </p:scale>
        <p:origin x="-108" y="-7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B30FE50-71EC-41DF-B870-C6E575A2CB14}" type="datetimeFigureOut">
              <a:rPr lang="en-US" smtClean="0"/>
              <a:t>2/22/2023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562CD58-A2B4-46F0-83C1-CCF39939F7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97427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88" name="Google Shape;3988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89" name="Google Shape;3989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60363701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26" name="Google Shape;4026;gdac642b8c2_0_24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27" name="Google Shape;4027;gdac642b8c2_0_242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095633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hyperlink" Target="http://bit.ly/2TyoMsr" TargetMode="External"/><Relationship Id="rId2" Type="http://schemas.openxmlformats.org/officeDocument/2006/relationships/hyperlink" Target="http://bit.ly/2Tynxth" TargetMode="External"/><Relationship Id="rId1" Type="http://schemas.openxmlformats.org/officeDocument/2006/relationships/slideMaster" Target="../slideMasters/slideMaster1.xml"/><Relationship Id="rId4" Type="http://schemas.openxmlformats.org/officeDocument/2006/relationships/hyperlink" Target="http://bit.ly/2TtBDfr" TargetMode="Externa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bg>
      <p:bgPr>
        <a:gradFill>
          <a:gsLst>
            <a:gs pos="0">
              <a:schemeClr val="dk2"/>
            </a:gs>
            <a:gs pos="100000">
              <a:srgbClr val="E4B24E"/>
            </a:gs>
          </a:gsLst>
          <a:lin ang="5400012" scaled="0"/>
        </a:gradFill>
        <a:effectLst/>
      </p:bgPr>
    </p:bg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 txBox="1">
            <a:spLocks noGrp="1"/>
          </p:cNvSpPr>
          <p:nvPr>
            <p:ph type="ctrTitle"/>
          </p:nvPr>
        </p:nvSpPr>
        <p:spPr>
          <a:xfrm>
            <a:off x="944400" y="2584915"/>
            <a:ext cx="10303200" cy="8536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5200"/>
              <a:buNone/>
              <a:defRPr sz="8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9pPr>
          </a:lstStyle>
          <a:p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subTitle" idx="1"/>
          </p:nvPr>
        </p:nvSpPr>
        <p:spPr>
          <a:xfrm>
            <a:off x="2630633" y="3812285"/>
            <a:ext cx="6700800" cy="4608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Dosis"/>
              <a:buNone/>
              <a:defRPr sz="2400">
                <a:solidFill>
                  <a:schemeClr val="lt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9pPr>
          </a:lstStyle>
          <a:p>
            <a:endParaRPr/>
          </a:p>
        </p:txBody>
      </p:sp>
      <p:sp>
        <p:nvSpPr>
          <p:cNvPr id="11" name="Google Shape;11;p2"/>
          <p:cNvSpPr/>
          <p:nvPr/>
        </p:nvSpPr>
        <p:spPr>
          <a:xfrm>
            <a:off x="0" y="3361401"/>
            <a:ext cx="12191899" cy="3158287"/>
          </a:xfrm>
          <a:custGeom>
            <a:avLst/>
            <a:gdLst/>
            <a:ahLst/>
            <a:cxnLst/>
            <a:rect l="l" t="t" r="r" b="b"/>
            <a:pathLst>
              <a:path w="61892" h="16033" extrusionOk="0">
                <a:moveTo>
                  <a:pt x="34941" y="0"/>
                </a:moveTo>
                <a:lnTo>
                  <a:pt x="34540" y="18"/>
                </a:lnTo>
                <a:lnTo>
                  <a:pt x="34140" y="73"/>
                </a:lnTo>
                <a:lnTo>
                  <a:pt x="33740" y="164"/>
                </a:lnTo>
                <a:lnTo>
                  <a:pt x="33357" y="291"/>
                </a:lnTo>
                <a:lnTo>
                  <a:pt x="32993" y="455"/>
                </a:lnTo>
                <a:lnTo>
                  <a:pt x="32630" y="655"/>
                </a:lnTo>
                <a:lnTo>
                  <a:pt x="32302" y="892"/>
                </a:lnTo>
                <a:lnTo>
                  <a:pt x="32138" y="1019"/>
                </a:lnTo>
                <a:lnTo>
                  <a:pt x="31993" y="1147"/>
                </a:lnTo>
                <a:lnTo>
                  <a:pt x="31847" y="1292"/>
                </a:lnTo>
                <a:lnTo>
                  <a:pt x="31701" y="1456"/>
                </a:lnTo>
                <a:lnTo>
                  <a:pt x="31574" y="1620"/>
                </a:lnTo>
                <a:lnTo>
                  <a:pt x="31447" y="1802"/>
                </a:lnTo>
                <a:lnTo>
                  <a:pt x="31337" y="1984"/>
                </a:lnTo>
                <a:lnTo>
                  <a:pt x="31228" y="2184"/>
                </a:lnTo>
                <a:lnTo>
                  <a:pt x="31137" y="2384"/>
                </a:lnTo>
                <a:lnTo>
                  <a:pt x="31046" y="2602"/>
                </a:lnTo>
                <a:lnTo>
                  <a:pt x="30974" y="2821"/>
                </a:lnTo>
                <a:lnTo>
                  <a:pt x="30901" y="3039"/>
                </a:lnTo>
                <a:lnTo>
                  <a:pt x="30846" y="3294"/>
                </a:lnTo>
                <a:lnTo>
                  <a:pt x="30810" y="3531"/>
                </a:lnTo>
                <a:lnTo>
                  <a:pt x="30773" y="3785"/>
                </a:lnTo>
                <a:lnTo>
                  <a:pt x="30755" y="4058"/>
                </a:lnTo>
                <a:lnTo>
                  <a:pt x="30755" y="4331"/>
                </a:lnTo>
                <a:lnTo>
                  <a:pt x="30773" y="4622"/>
                </a:lnTo>
                <a:lnTo>
                  <a:pt x="30664" y="4422"/>
                </a:lnTo>
                <a:lnTo>
                  <a:pt x="30555" y="4240"/>
                </a:lnTo>
                <a:lnTo>
                  <a:pt x="30428" y="4077"/>
                </a:lnTo>
                <a:lnTo>
                  <a:pt x="30300" y="3913"/>
                </a:lnTo>
                <a:lnTo>
                  <a:pt x="30155" y="3767"/>
                </a:lnTo>
                <a:lnTo>
                  <a:pt x="30009" y="3640"/>
                </a:lnTo>
                <a:lnTo>
                  <a:pt x="29863" y="3512"/>
                </a:lnTo>
                <a:lnTo>
                  <a:pt x="29700" y="3403"/>
                </a:lnTo>
                <a:lnTo>
                  <a:pt x="29536" y="3312"/>
                </a:lnTo>
                <a:lnTo>
                  <a:pt x="29372" y="3239"/>
                </a:lnTo>
                <a:lnTo>
                  <a:pt x="29208" y="3167"/>
                </a:lnTo>
                <a:lnTo>
                  <a:pt x="29026" y="3112"/>
                </a:lnTo>
                <a:lnTo>
                  <a:pt x="28863" y="3057"/>
                </a:lnTo>
                <a:lnTo>
                  <a:pt x="28681" y="3039"/>
                </a:lnTo>
                <a:lnTo>
                  <a:pt x="28499" y="3021"/>
                </a:lnTo>
                <a:lnTo>
                  <a:pt x="28317" y="3003"/>
                </a:lnTo>
                <a:lnTo>
                  <a:pt x="28080" y="3021"/>
                </a:lnTo>
                <a:lnTo>
                  <a:pt x="27843" y="3057"/>
                </a:lnTo>
                <a:lnTo>
                  <a:pt x="27607" y="3112"/>
                </a:lnTo>
                <a:lnTo>
                  <a:pt x="27370" y="3185"/>
                </a:lnTo>
                <a:lnTo>
                  <a:pt x="27152" y="3294"/>
                </a:lnTo>
                <a:lnTo>
                  <a:pt x="26934" y="3421"/>
                </a:lnTo>
                <a:lnTo>
                  <a:pt x="26733" y="3585"/>
                </a:lnTo>
                <a:lnTo>
                  <a:pt x="26551" y="3749"/>
                </a:lnTo>
                <a:lnTo>
                  <a:pt x="26388" y="3949"/>
                </a:lnTo>
                <a:lnTo>
                  <a:pt x="26224" y="4168"/>
                </a:lnTo>
                <a:lnTo>
                  <a:pt x="26078" y="4404"/>
                </a:lnTo>
                <a:lnTo>
                  <a:pt x="25969" y="4659"/>
                </a:lnTo>
                <a:lnTo>
                  <a:pt x="25878" y="4950"/>
                </a:lnTo>
                <a:lnTo>
                  <a:pt x="25805" y="5259"/>
                </a:lnTo>
                <a:lnTo>
                  <a:pt x="25751" y="5587"/>
                </a:lnTo>
                <a:lnTo>
                  <a:pt x="25733" y="5933"/>
                </a:lnTo>
                <a:lnTo>
                  <a:pt x="25623" y="5842"/>
                </a:lnTo>
                <a:lnTo>
                  <a:pt x="25496" y="5751"/>
                </a:lnTo>
                <a:lnTo>
                  <a:pt x="25314" y="5642"/>
                </a:lnTo>
                <a:lnTo>
                  <a:pt x="25114" y="5532"/>
                </a:lnTo>
                <a:lnTo>
                  <a:pt x="24877" y="5441"/>
                </a:lnTo>
                <a:lnTo>
                  <a:pt x="24641" y="5369"/>
                </a:lnTo>
                <a:lnTo>
                  <a:pt x="24513" y="5350"/>
                </a:lnTo>
                <a:lnTo>
                  <a:pt x="24222" y="5350"/>
                </a:lnTo>
                <a:lnTo>
                  <a:pt x="24076" y="5387"/>
                </a:lnTo>
                <a:lnTo>
                  <a:pt x="23913" y="5441"/>
                </a:lnTo>
                <a:lnTo>
                  <a:pt x="23767" y="5532"/>
                </a:lnTo>
                <a:lnTo>
                  <a:pt x="23622" y="5642"/>
                </a:lnTo>
                <a:lnTo>
                  <a:pt x="23494" y="5769"/>
                </a:lnTo>
                <a:lnTo>
                  <a:pt x="23367" y="5951"/>
                </a:lnTo>
                <a:lnTo>
                  <a:pt x="23239" y="6169"/>
                </a:lnTo>
                <a:lnTo>
                  <a:pt x="22748" y="5878"/>
                </a:lnTo>
                <a:lnTo>
                  <a:pt x="22257" y="5623"/>
                </a:lnTo>
                <a:lnTo>
                  <a:pt x="21765" y="5387"/>
                </a:lnTo>
                <a:lnTo>
                  <a:pt x="21256" y="5205"/>
                </a:lnTo>
                <a:lnTo>
                  <a:pt x="20728" y="5041"/>
                </a:lnTo>
                <a:lnTo>
                  <a:pt x="20200" y="4914"/>
                </a:lnTo>
                <a:lnTo>
                  <a:pt x="19946" y="4877"/>
                </a:lnTo>
                <a:lnTo>
                  <a:pt x="19691" y="4841"/>
                </a:lnTo>
                <a:lnTo>
                  <a:pt x="19418" y="4823"/>
                </a:lnTo>
                <a:lnTo>
                  <a:pt x="19145" y="4823"/>
                </a:lnTo>
                <a:lnTo>
                  <a:pt x="18835" y="4841"/>
                </a:lnTo>
                <a:lnTo>
                  <a:pt x="18526" y="4859"/>
                </a:lnTo>
                <a:lnTo>
                  <a:pt x="18217" y="4914"/>
                </a:lnTo>
                <a:lnTo>
                  <a:pt x="17907" y="4968"/>
                </a:lnTo>
                <a:lnTo>
                  <a:pt x="17598" y="5059"/>
                </a:lnTo>
                <a:lnTo>
                  <a:pt x="17289" y="5168"/>
                </a:lnTo>
                <a:lnTo>
                  <a:pt x="16979" y="5296"/>
                </a:lnTo>
                <a:lnTo>
                  <a:pt x="16670" y="5460"/>
                </a:lnTo>
                <a:lnTo>
                  <a:pt x="16361" y="5642"/>
                </a:lnTo>
                <a:lnTo>
                  <a:pt x="16069" y="5842"/>
                </a:lnTo>
                <a:lnTo>
                  <a:pt x="15760" y="6060"/>
                </a:lnTo>
                <a:lnTo>
                  <a:pt x="15469" y="6315"/>
                </a:lnTo>
                <a:lnTo>
                  <a:pt x="15159" y="6606"/>
                </a:lnTo>
                <a:lnTo>
                  <a:pt x="14868" y="6897"/>
                </a:lnTo>
                <a:lnTo>
                  <a:pt x="14577" y="7243"/>
                </a:lnTo>
                <a:lnTo>
                  <a:pt x="14286" y="7607"/>
                </a:lnTo>
                <a:lnTo>
                  <a:pt x="14213" y="7352"/>
                </a:lnTo>
                <a:lnTo>
                  <a:pt x="14086" y="7116"/>
                </a:lnTo>
                <a:lnTo>
                  <a:pt x="13958" y="6879"/>
                </a:lnTo>
                <a:lnTo>
                  <a:pt x="13813" y="6661"/>
                </a:lnTo>
                <a:lnTo>
                  <a:pt x="13631" y="6442"/>
                </a:lnTo>
                <a:lnTo>
                  <a:pt x="13449" y="6260"/>
                </a:lnTo>
                <a:lnTo>
                  <a:pt x="13249" y="6060"/>
                </a:lnTo>
                <a:lnTo>
                  <a:pt x="13030" y="5896"/>
                </a:lnTo>
                <a:lnTo>
                  <a:pt x="12812" y="5751"/>
                </a:lnTo>
                <a:lnTo>
                  <a:pt x="12557" y="5605"/>
                </a:lnTo>
                <a:lnTo>
                  <a:pt x="12321" y="5496"/>
                </a:lnTo>
                <a:lnTo>
                  <a:pt x="12066" y="5387"/>
                </a:lnTo>
                <a:lnTo>
                  <a:pt x="11793" y="5314"/>
                </a:lnTo>
                <a:lnTo>
                  <a:pt x="11538" y="5259"/>
                </a:lnTo>
                <a:lnTo>
                  <a:pt x="11265" y="5223"/>
                </a:lnTo>
                <a:lnTo>
                  <a:pt x="10992" y="5205"/>
                </a:lnTo>
                <a:lnTo>
                  <a:pt x="10719" y="5223"/>
                </a:lnTo>
                <a:lnTo>
                  <a:pt x="10464" y="5259"/>
                </a:lnTo>
                <a:lnTo>
                  <a:pt x="10191" y="5314"/>
                </a:lnTo>
                <a:lnTo>
                  <a:pt x="9937" y="5405"/>
                </a:lnTo>
                <a:lnTo>
                  <a:pt x="9955" y="5005"/>
                </a:lnTo>
                <a:lnTo>
                  <a:pt x="9937" y="4622"/>
                </a:lnTo>
                <a:lnTo>
                  <a:pt x="9882" y="4295"/>
                </a:lnTo>
                <a:lnTo>
                  <a:pt x="9791" y="3967"/>
                </a:lnTo>
                <a:lnTo>
                  <a:pt x="9682" y="3676"/>
                </a:lnTo>
                <a:lnTo>
                  <a:pt x="9536" y="3421"/>
                </a:lnTo>
                <a:lnTo>
                  <a:pt x="9373" y="3185"/>
                </a:lnTo>
                <a:lnTo>
                  <a:pt x="9191" y="2985"/>
                </a:lnTo>
                <a:lnTo>
                  <a:pt x="8990" y="2803"/>
                </a:lnTo>
                <a:lnTo>
                  <a:pt x="8754" y="2639"/>
                </a:lnTo>
                <a:lnTo>
                  <a:pt x="8517" y="2512"/>
                </a:lnTo>
                <a:lnTo>
                  <a:pt x="8262" y="2402"/>
                </a:lnTo>
                <a:lnTo>
                  <a:pt x="8008" y="2330"/>
                </a:lnTo>
                <a:lnTo>
                  <a:pt x="7735" y="2275"/>
                </a:lnTo>
                <a:lnTo>
                  <a:pt x="7444" y="2239"/>
                </a:lnTo>
                <a:lnTo>
                  <a:pt x="7152" y="2220"/>
                </a:lnTo>
                <a:lnTo>
                  <a:pt x="6770" y="2239"/>
                </a:lnTo>
                <a:lnTo>
                  <a:pt x="6388" y="2293"/>
                </a:lnTo>
                <a:lnTo>
                  <a:pt x="6006" y="2402"/>
                </a:lnTo>
                <a:lnTo>
                  <a:pt x="5642" y="2530"/>
                </a:lnTo>
                <a:lnTo>
                  <a:pt x="5278" y="2693"/>
                </a:lnTo>
                <a:lnTo>
                  <a:pt x="4950" y="2894"/>
                </a:lnTo>
                <a:lnTo>
                  <a:pt x="4641" y="3130"/>
                </a:lnTo>
                <a:lnTo>
                  <a:pt x="4514" y="3258"/>
                </a:lnTo>
                <a:lnTo>
                  <a:pt x="4368" y="3403"/>
                </a:lnTo>
                <a:lnTo>
                  <a:pt x="4241" y="3549"/>
                </a:lnTo>
                <a:lnTo>
                  <a:pt x="4132" y="3694"/>
                </a:lnTo>
                <a:lnTo>
                  <a:pt x="4022" y="3858"/>
                </a:lnTo>
                <a:lnTo>
                  <a:pt x="3931" y="4022"/>
                </a:lnTo>
                <a:lnTo>
                  <a:pt x="3859" y="4204"/>
                </a:lnTo>
                <a:lnTo>
                  <a:pt x="3786" y="4386"/>
                </a:lnTo>
                <a:lnTo>
                  <a:pt x="3731" y="4568"/>
                </a:lnTo>
                <a:lnTo>
                  <a:pt x="3695" y="4768"/>
                </a:lnTo>
                <a:lnTo>
                  <a:pt x="3658" y="4968"/>
                </a:lnTo>
                <a:lnTo>
                  <a:pt x="3640" y="5168"/>
                </a:lnTo>
                <a:lnTo>
                  <a:pt x="3640" y="5387"/>
                </a:lnTo>
                <a:lnTo>
                  <a:pt x="3658" y="5605"/>
                </a:lnTo>
                <a:lnTo>
                  <a:pt x="3695" y="5842"/>
                </a:lnTo>
                <a:lnTo>
                  <a:pt x="3749" y="6060"/>
                </a:lnTo>
                <a:lnTo>
                  <a:pt x="3822" y="6315"/>
                </a:lnTo>
                <a:lnTo>
                  <a:pt x="3913" y="6551"/>
                </a:lnTo>
                <a:lnTo>
                  <a:pt x="3713" y="6479"/>
                </a:lnTo>
                <a:lnTo>
                  <a:pt x="3531" y="6406"/>
                </a:lnTo>
                <a:lnTo>
                  <a:pt x="3149" y="6315"/>
                </a:lnTo>
                <a:lnTo>
                  <a:pt x="2767" y="6278"/>
                </a:lnTo>
                <a:lnTo>
                  <a:pt x="2421" y="6260"/>
                </a:lnTo>
                <a:lnTo>
                  <a:pt x="2166" y="6260"/>
                </a:lnTo>
                <a:lnTo>
                  <a:pt x="1930" y="6278"/>
                </a:lnTo>
                <a:lnTo>
                  <a:pt x="1693" y="6315"/>
                </a:lnTo>
                <a:lnTo>
                  <a:pt x="1475" y="6351"/>
                </a:lnTo>
                <a:lnTo>
                  <a:pt x="1056" y="6460"/>
                </a:lnTo>
                <a:lnTo>
                  <a:pt x="710" y="6570"/>
                </a:lnTo>
                <a:lnTo>
                  <a:pt x="419" y="6697"/>
                </a:lnTo>
                <a:lnTo>
                  <a:pt x="201" y="6788"/>
                </a:lnTo>
                <a:lnTo>
                  <a:pt x="1" y="6897"/>
                </a:lnTo>
                <a:lnTo>
                  <a:pt x="1" y="16033"/>
                </a:lnTo>
                <a:lnTo>
                  <a:pt x="61874" y="14668"/>
                </a:lnTo>
                <a:lnTo>
                  <a:pt x="61874" y="4950"/>
                </a:lnTo>
                <a:lnTo>
                  <a:pt x="61892" y="4768"/>
                </a:lnTo>
                <a:lnTo>
                  <a:pt x="61874" y="4586"/>
                </a:lnTo>
                <a:lnTo>
                  <a:pt x="61855" y="4404"/>
                </a:lnTo>
                <a:lnTo>
                  <a:pt x="61819" y="4222"/>
                </a:lnTo>
                <a:lnTo>
                  <a:pt x="61764" y="4040"/>
                </a:lnTo>
                <a:lnTo>
                  <a:pt x="61692" y="3858"/>
                </a:lnTo>
                <a:lnTo>
                  <a:pt x="61619" y="3694"/>
                </a:lnTo>
                <a:lnTo>
                  <a:pt x="61528" y="3512"/>
                </a:lnTo>
                <a:lnTo>
                  <a:pt x="61419" y="3349"/>
                </a:lnTo>
                <a:lnTo>
                  <a:pt x="61291" y="3185"/>
                </a:lnTo>
                <a:lnTo>
                  <a:pt x="61037" y="2857"/>
                </a:lnTo>
                <a:lnTo>
                  <a:pt x="60727" y="2548"/>
                </a:lnTo>
                <a:lnTo>
                  <a:pt x="60381" y="2275"/>
                </a:lnTo>
                <a:lnTo>
                  <a:pt x="59999" y="2020"/>
                </a:lnTo>
                <a:lnTo>
                  <a:pt x="59599" y="1784"/>
                </a:lnTo>
                <a:lnTo>
                  <a:pt x="59180" y="1565"/>
                </a:lnTo>
                <a:lnTo>
                  <a:pt x="58744" y="1401"/>
                </a:lnTo>
                <a:lnTo>
                  <a:pt x="58289" y="1256"/>
                </a:lnTo>
                <a:lnTo>
                  <a:pt x="57816" y="1147"/>
                </a:lnTo>
                <a:lnTo>
                  <a:pt x="57342" y="1092"/>
                </a:lnTo>
                <a:lnTo>
                  <a:pt x="57106" y="1074"/>
                </a:lnTo>
                <a:lnTo>
                  <a:pt x="56869" y="1056"/>
                </a:lnTo>
                <a:lnTo>
                  <a:pt x="56542" y="1074"/>
                </a:lnTo>
                <a:lnTo>
                  <a:pt x="56214" y="1110"/>
                </a:lnTo>
                <a:lnTo>
                  <a:pt x="55887" y="1165"/>
                </a:lnTo>
                <a:lnTo>
                  <a:pt x="55559" y="1256"/>
                </a:lnTo>
                <a:lnTo>
                  <a:pt x="55250" y="1365"/>
                </a:lnTo>
                <a:lnTo>
                  <a:pt x="54958" y="1511"/>
                </a:lnTo>
                <a:lnTo>
                  <a:pt x="54667" y="1674"/>
                </a:lnTo>
                <a:lnTo>
                  <a:pt x="54394" y="1875"/>
                </a:lnTo>
                <a:lnTo>
                  <a:pt x="54121" y="2093"/>
                </a:lnTo>
                <a:lnTo>
                  <a:pt x="53885" y="2366"/>
                </a:lnTo>
                <a:lnTo>
                  <a:pt x="53648" y="2657"/>
                </a:lnTo>
                <a:lnTo>
                  <a:pt x="53430" y="2966"/>
                </a:lnTo>
                <a:lnTo>
                  <a:pt x="53248" y="3330"/>
                </a:lnTo>
                <a:lnTo>
                  <a:pt x="53084" y="3731"/>
                </a:lnTo>
                <a:lnTo>
                  <a:pt x="52938" y="4149"/>
                </a:lnTo>
                <a:lnTo>
                  <a:pt x="52811" y="4622"/>
                </a:lnTo>
                <a:lnTo>
                  <a:pt x="52465" y="4459"/>
                </a:lnTo>
                <a:lnTo>
                  <a:pt x="52120" y="4313"/>
                </a:lnTo>
                <a:lnTo>
                  <a:pt x="51810" y="4204"/>
                </a:lnTo>
                <a:lnTo>
                  <a:pt x="51483" y="4113"/>
                </a:lnTo>
                <a:lnTo>
                  <a:pt x="51191" y="4040"/>
                </a:lnTo>
                <a:lnTo>
                  <a:pt x="50882" y="3986"/>
                </a:lnTo>
                <a:lnTo>
                  <a:pt x="50609" y="3967"/>
                </a:lnTo>
                <a:lnTo>
                  <a:pt x="50336" y="3949"/>
                </a:lnTo>
                <a:lnTo>
                  <a:pt x="50045" y="3967"/>
                </a:lnTo>
                <a:lnTo>
                  <a:pt x="49772" y="4004"/>
                </a:lnTo>
                <a:lnTo>
                  <a:pt x="49499" y="4040"/>
                </a:lnTo>
                <a:lnTo>
                  <a:pt x="49244" y="4113"/>
                </a:lnTo>
                <a:lnTo>
                  <a:pt x="49008" y="4204"/>
                </a:lnTo>
                <a:lnTo>
                  <a:pt x="48789" y="4295"/>
                </a:lnTo>
                <a:lnTo>
                  <a:pt x="48571" y="4422"/>
                </a:lnTo>
                <a:lnTo>
                  <a:pt x="48353" y="4550"/>
                </a:lnTo>
                <a:lnTo>
                  <a:pt x="48152" y="4677"/>
                </a:lnTo>
                <a:lnTo>
                  <a:pt x="47970" y="4823"/>
                </a:lnTo>
                <a:lnTo>
                  <a:pt x="47788" y="4986"/>
                </a:lnTo>
                <a:lnTo>
                  <a:pt x="47625" y="5150"/>
                </a:lnTo>
                <a:lnTo>
                  <a:pt x="47333" y="5478"/>
                </a:lnTo>
                <a:lnTo>
                  <a:pt x="47061" y="5824"/>
                </a:lnTo>
                <a:lnTo>
                  <a:pt x="46842" y="6188"/>
                </a:lnTo>
                <a:lnTo>
                  <a:pt x="46642" y="6515"/>
                </a:lnTo>
                <a:lnTo>
                  <a:pt x="46478" y="6843"/>
                </a:lnTo>
                <a:lnTo>
                  <a:pt x="46351" y="7116"/>
                </a:lnTo>
                <a:lnTo>
                  <a:pt x="46187" y="7552"/>
                </a:lnTo>
                <a:lnTo>
                  <a:pt x="46151" y="7716"/>
                </a:lnTo>
                <a:lnTo>
                  <a:pt x="46096" y="7680"/>
                </a:lnTo>
                <a:lnTo>
                  <a:pt x="45932" y="7607"/>
                </a:lnTo>
                <a:lnTo>
                  <a:pt x="45823" y="7552"/>
                </a:lnTo>
                <a:lnTo>
                  <a:pt x="45696" y="7516"/>
                </a:lnTo>
                <a:lnTo>
                  <a:pt x="45550" y="7498"/>
                </a:lnTo>
                <a:lnTo>
                  <a:pt x="45386" y="7480"/>
                </a:lnTo>
                <a:lnTo>
                  <a:pt x="45223" y="7498"/>
                </a:lnTo>
                <a:lnTo>
                  <a:pt x="45059" y="7516"/>
                </a:lnTo>
                <a:lnTo>
                  <a:pt x="44895" y="7552"/>
                </a:lnTo>
                <a:lnTo>
                  <a:pt x="44713" y="7625"/>
                </a:lnTo>
                <a:lnTo>
                  <a:pt x="44513" y="7716"/>
                </a:lnTo>
                <a:lnTo>
                  <a:pt x="44313" y="7825"/>
                </a:lnTo>
                <a:lnTo>
                  <a:pt x="44112" y="7971"/>
                </a:lnTo>
                <a:lnTo>
                  <a:pt x="43894" y="8153"/>
                </a:lnTo>
                <a:lnTo>
                  <a:pt x="43967" y="7734"/>
                </a:lnTo>
                <a:lnTo>
                  <a:pt x="44003" y="7352"/>
                </a:lnTo>
                <a:lnTo>
                  <a:pt x="44021" y="6988"/>
                </a:lnTo>
                <a:lnTo>
                  <a:pt x="43985" y="6624"/>
                </a:lnTo>
                <a:lnTo>
                  <a:pt x="43930" y="6315"/>
                </a:lnTo>
                <a:lnTo>
                  <a:pt x="43839" y="6006"/>
                </a:lnTo>
                <a:lnTo>
                  <a:pt x="43730" y="5733"/>
                </a:lnTo>
                <a:lnTo>
                  <a:pt x="43585" y="5478"/>
                </a:lnTo>
                <a:lnTo>
                  <a:pt x="43421" y="5241"/>
                </a:lnTo>
                <a:lnTo>
                  <a:pt x="43239" y="5041"/>
                </a:lnTo>
                <a:lnTo>
                  <a:pt x="43039" y="4877"/>
                </a:lnTo>
                <a:lnTo>
                  <a:pt x="42802" y="4732"/>
                </a:lnTo>
                <a:lnTo>
                  <a:pt x="42566" y="4622"/>
                </a:lnTo>
                <a:lnTo>
                  <a:pt x="42329" y="4531"/>
                </a:lnTo>
                <a:lnTo>
                  <a:pt x="42056" y="4477"/>
                </a:lnTo>
                <a:lnTo>
                  <a:pt x="41619" y="4477"/>
                </a:lnTo>
                <a:lnTo>
                  <a:pt x="41456" y="4495"/>
                </a:lnTo>
                <a:lnTo>
                  <a:pt x="41274" y="4531"/>
                </a:lnTo>
                <a:lnTo>
                  <a:pt x="41110" y="4568"/>
                </a:lnTo>
                <a:lnTo>
                  <a:pt x="40946" y="4622"/>
                </a:lnTo>
                <a:lnTo>
                  <a:pt x="40764" y="4695"/>
                </a:lnTo>
                <a:lnTo>
                  <a:pt x="40600" y="4786"/>
                </a:lnTo>
                <a:lnTo>
                  <a:pt x="40418" y="4895"/>
                </a:lnTo>
                <a:lnTo>
                  <a:pt x="40400" y="4750"/>
                </a:lnTo>
                <a:lnTo>
                  <a:pt x="40364" y="4622"/>
                </a:lnTo>
                <a:lnTo>
                  <a:pt x="40309" y="4495"/>
                </a:lnTo>
                <a:lnTo>
                  <a:pt x="40254" y="4404"/>
                </a:lnTo>
                <a:lnTo>
                  <a:pt x="40200" y="4313"/>
                </a:lnTo>
                <a:lnTo>
                  <a:pt x="40127" y="4222"/>
                </a:lnTo>
                <a:lnTo>
                  <a:pt x="40054" y="4168"/>
                </a:lnTo>
                <a:lnTo>
                  <a:pt x="39982" y="4095"/>
                </a:lnTo>
                <a:lnTo>
                  <a:pt x="39818" y="4004"/>
                </a:lnTo>
                <a:lnTo>
                  <a:pt x="39636" y="3949"/>
                </a:lnTo>
                <a:lnTo>
                  <a:pt x="39454" y="3931"/>
                </a:lnTo>
                <a:lnTo>
                  <a:pt x="39290" y="3913"/>
                </a:lnTo>
                <a:lnTo>
                  <a:pt x="39035" y="3931"/>
                </a:lnTo>
                <a:lnTo>
                  <a:pt x="38817" y="3967"/>
                </a:lnTo>
                <a:lnTo>
                  <a:pt x="38617" y="4022"/>
                </a:lnTo>
                <a:lnTo>
                  <a:pt x="38635" y="3767"/>
                </a:lnTo>
                <a:lnTo>
                  <a:pt x="38653" y="3531"/>
                </a:lnTo>
                <a:lnTo>
                  <a:pt x="38635" y="3312"/>
                </a:lnTo>
                <a:lnTo>
                  <a:pt x="38617" y="3094"/>
                </a:lnTo>
                <a:lnTo>
                  <a:pt x="38598" y="2875"/>
                </a:lnTo>
                <a:lnTo>
                  <a:pt x="38544" y="2657"/>
                </a:lnTo>
                <a:lnTo>
                  <a:pt x="38507" y="2457"/>
                </a:lnTo>
                <a:lnTo>
                  <a:pt x="38435" y="2275"/>
                </a:lnTo>
                <a:lnTo>
                  <a:pt x="38362" y="2093"/>
                </a:lnTo>
                <a:lnTo>
                  <a:pt x="38289" y="1911"/>
                </a:lnTo>
                <a:lnTo>
                  <a:pt x="38198" y="1747"/>
                </a:lnTo>
                <a:lnTo>
                  <a:pt x="38107" y="1583"/>
                </a:lnTo>
                <a:lnTo>
                  <a:pt x="37998" y="1438"/>
                </a:lnTo>
                <a:lnTo>
                  <a:pt x="37889" y="1292"/>
                </a:lnTo>
                <a:lnTo>
                  <a:pt x="37634" y="1019"/>
                </a:lnTo>
                <a:lnTo>
                  <a:pt x="37361" y="783"/>
                </a:lnTo>
                <a:lnTo>
                  <a:pt x="37052" y="583"/>
                </a:lnTo>
                <a:lnTo>
                  <a:pt x="36742" y="401"/>
                </a:lnTo>
                <a:lnTo>
                  <a:pt x="36397" y="255"/>
                </a:lnTo>
                <a:lnTo>
                  <a:pt x="36051" y="146"/>
                </a:lnTo>
                <a:lnTo>
                  <a:pt x="35687" y="73"/>
                </a:lnTo>
                <a:lnTo>
                  <a:pt x="35305" y="18"/>
                </a:lnTo>
                <a:lnTo>
                  <a:pt x="34941" y="0"/>
                </a:lnTo>
                <a:close/>
              </a:path>
            </a:pathLst>
          </a:custGeom>
          <a:solidFill>
            <a:srgbClr val="FFFFD5">
              <a:alpha val="1285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" name="Google Shape;12;p2"/>
          <p:cNvSpPr/>
          <p:nvPr/>
        </p:nvSpPr>
        <p:spPr>
          <a:xfrm>
            <a:off x="5338146" y="1421900"/>
            <a:ext cx="1515679" cy="460933"/>
          </a:xfrm>
          <a:custGeom>
            <a:avLst/>
            <a:gdLst/>
            <a:ahLst/>
            <a:cxnLst/>
            <a:rect l="l" t="t" r="r" b="b"/>
            <a:pathLst>
              <a:path w="15779" h="3240" extrusionOk="0">
                <a:moveTo>
                  <a:pt x="8081" y="1"/>
                </a:moveTo>
                <a:lnTo>
                  <a:pt x="7699" y="55"/>
                </a:lnTo>
                <a:lnTo>
                  <a:pt x="7298" y="110"/>
                </a:lnTo>
                <a:lnTo>
                  <a:pt x="6916" y="201"/>
                </a:lnTo>
                <a:lnTo>
                  <a:pt x="6552" y="328"/>
                </a:lnTo>
                <a:lnTo>
                  <a:pt x="6206" y="456"/>
                </a:lnTo>
                <a:lnTo>
                  <a:pt x="5897" y="601"/>
                </a:lnTo>
                <a:lnTo>
                  <a:pt x="5606" y="765"/>
                </a:lnTo>
                <a:lnTo>
                  <a:pt x="5369" y="947"/>
                </a:lnTo>
                <a:lnTo>
                  <a:pt x="5169" y="1129"/>
                </a:lnTo>
                <a:lnTo>
                  <a:pt x="5096" y="1220"/>
                </a:lnTo>
                <a:lnTo>
                  <a:pt x="5023" y="1311"/>
                </a:lnTo>
                <a:lnTo>
                  <a:pt x="4969" y="1420"/>
                </a:lnTo>
                <a:lnTo>
                  <a:pt x="4932" y="1511"/>
                </a:lnTo>
                <a:lnTo>
                  <a:pt x="4914" y="1620"/>
                </a:lnTo>
                <a:lnTo>
                  <a:pt x="4896" y="1711"/>
                </a:lnTo>
                <a:lnTo>
                  <a:pt x="4914" y="1821"/>
                </a:lnTo>
                <a:lnTo>
                  <a:pt x="4951" y="1930"/>
                </a:lnTo>
                <a:lnTo>
                  <a:pt x="4987" y="2021"/>
                </a:lnTo>
                <a:lnTo>
                  <a:pt x="5060" y="2130"/>
                </a:lnTo>
                <a:lnTo>
                  <a:pt x="5151" y="2221"/>
                </a:lnTo>
                <a:lnTo>
                  <a:pt x="5260" y="2312"/>
                </a:lnTo>
                <a:lnTo>
                  <a:pt x="4841" y="2203"/>
                </a:lnTo>
                <a:lnTo>
                  <a:pt x="4441" y="2130"/>
                </a:lnTo>
                <a:lnTo>
                  <a:pt x="4041" y="2075"/>
                </a:lnTo>
                <a:lnTo>
                  <a:pt x="3659" y="2057"/>
                </a:lnTo>
                <a:lnTo>
                  <a:pt x="3276" y="2075"/>
                </a:lnTo>
                <a:lnTo>
                  <a:pt x="2912" y="2112"/>
                </a:lnTo>
                <a:lnTo>
                  <a:pt x="2549" y="2166"/>
                </a:lnTo>
                <a:lnTo>
                  <a:pt x="2221" y="2239"/>
                </a:lnTo>
                <a:lnTo>
                  <a:pt x="1893" y="2330"/>
                </a:lnTo>
                <a:lnTo>
                  <a:pt x="1584" y="2439"/>
                </a:lnTo>
                <a:lnTo>
                  <a:pt x="1311" y="2548"/>
                </a:lnTo>
                <a:lnTo>
                  <a:pt x="1056" y="2658"/>
                </a:lnTo>
                <a:lnTo>
                  <a:pt x="620" y="2858"/>
                </a:lnTo>
                <a:lnTo>
                  <a:pt x="274" y="3058"/>
                </a:lnTo>
                <a:lnTo>
                  <a:pt x="1" y="3240"/>
                </a:lnTo>
                <a:lnTo>
                  <a:pt x="15778" y="3240"/>
                </a:lnTo>
                <a:lnTo>
                  <a:pt x="15706" y="3058"/>
                </a:lnTo>
                <a:lnTo>
                  <a:pt x="15633" y="2894"/>
                </a:lnTo>
                <a:lnTo>
                  <a:pt x="15542" y="2730"/>
                </a:lnTo>
                <a:lnTo>
                  <a:pt x="15451" y="2603"/>
                </a:lnTo>
                <a:lnTo>
                  <a:pt x="15360" y="2476"/>
                </a:lnTo>
                <a:lnTo>
                  <a:pt x="15251" y="2366"/>
                </a:lnTo>
                <a:lnTo>
                  <a:pt x="15142" y="2275"/>
                </a:lnTo>
                <a:lnTo>
                  <a:pt x="15014" y="2203"/>
                </a:lnTo>
                <a:lnTo>
                  <a:pt x="14905" y="2130"/>
                </a:lnTo>
                <a:lnTo>
                  <a:pt x="14778" y="2075"/>
                </a:lnTo>
                <a:lnTo>
                  <a:pt x="14541" y="2003"/>
                </a:lnTo>
                <a:lnTo>
                  <a:pt x="14286" y="1948"/>
                </a:lnTo>
                <a:lnTo>
                  <a:pt x="14031" y="1930"/>
                </a:lnTo>
                <a:lnTo>
                  <a:pt x="13740" y="1948"/>
                </a:lnTo>
                <a:lnTo>
                  <a:pt x="13467" y="2003"/>
                </a:lnTo>
                <a:lnTo>
                  <a:pt x="13213" y="2057"/>
                </a:lnTo>
                <a:lnTo>
                  <a:pt x="12976" y="2130"/>
                </a:lnTo>
                <a:lnTo>
                  <a:pt x="12648" y="2257"/>
                </a:lnTo>
                <a:lnTo>
                  <a:pt x="12521" y="2312"/>
                </a:lnTo>
                <a:lnTo>
                  <a:pt x="12485" y="2257"/>
                </a:lnTo>
                <a:lnTo>
                  <a:pt x="12448" y="2203"/>
                </a:lnTo>
                <a:lnTo>
                  <a:pt x="12375" y="2130"/>
                </a:lnTo>
                <a:lnTo>
                  <a:pt x="12266" y="2057"/>
                </a:lnTo>
                <a:lnTo>
                  <a:pt x="12121" y="2003"/>
                </a:lnTo>
                <a:lnTo>
                  <a:pt x="11957" y="1966"/>
                </a:lnTo>
                <a:lnTo>
                  <a:pt x="11720" y="1948"/>
                </a:lnTo>
                <a:lnTo>
                  <a:pt x="11575" y="1948"/>
                </a:lnTo>
                <a:lnTo>
                  <a:pt x="11393" y="1966"/>
                </a:lnTo>
                <a:lnTo>
                  <a:pt x="11211" y="2003"/>
                </a:lnTo>
                <a:lnTo>
                  <a:pt x="10992" y="2057"/>
                </a:lnTo>
                <a:lnTo>
                  <a:pt x="10992" y="1784"/>
                </a:lnTo>
                <a:lnTo>
                  <a:pt x="10956" y="1529"/>
                </a:lnTo>
                <a:lnTo>
                  <a:pt x="10901" y="1311"/>
                </a:lnTo>
                <a:lnTo>
                  <a:pt x="10810" y="1093"/>
                </a:lnTo>
                <a:lnTo>
                  <a:pt x="10701" y="911"/>
                </a:lnTo>
                <a:lnTo>
                  <a:pt x="10574" y="747"/>
                </a:lnTo>
                <a:lnTo>
                  <a:pt x="10428" y="583"/>
                </a:lnTo>
                <a:lnTo>
                  <a:pt x="10264" y="456"/>
                </a:lnTo>
                <a:lnTo>
                  <a:pt x="10082" y="346"/>
                </a:lnTo>
                <a:lnTo>
                  <a:pt x="9882" y="237"/>
                </a:lnTo>
                <a:lnTo>
                  <a:pt x="9682" y="165"/>
                </a:lnTo>
                <a:lnTo>
                  <a:pt x="9446" y="110"/>
                </a:lnTo>
                <a:lnTo>
                  <a:pt x="9227" y="55"/>
                </a:lnTo>
                <a:lnTo>
                  <a:pt x="8991" y="19"/>
                </a:lnTo>
                <a:lnTo>
                  <a:pt x="8736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" name="Google Shape;13;p2"/>
          <p:cNvSpPr/>
          <p:nvPr/>
        </p:nvSpPr>
        <p:spPr>
          <a:xfrm>
            <a:off x="4289451" y="1882838"/>
            <a:ext cx="701955" cy="213463"/>
          </a:xfrm>
          <a:custGeom>
            <a:avLst/>
            <a:gdLst/>
            <a:ahLst/>
            <a:cxnLst/>
            <a:rect l="l" t="t" r="r" b="b"/>
            <a:pathLst>
              <a:path w="15779" h="3240" extrusionOk="0">
                <a:moveTo>
                  <a:pt x="8081" y="1"/>
                </a:moveTo>
                <a:lnTo>
                  <a:pt x="7699" y="55"/>
                </a:lnTo>
                <a:lnTo>
                  <a:pt x="7298" y="110"/>
                </a:lnTo>
                <a:lnTo>
                  <a:pt x="6916" y="201"/>
                </a:lnTo>
                <a:lnTo>
                  <a:pt x="6552" y="328"/>
                </a:lnTo>
                <a:lnTo>
                  <a:pt x="6206" y="456"/>
                </a:lnTo>
                <a:lnTo>
                  <a:pt x="5897" y="601"/>
                </a:lnTo>
                <a:lnTo>
                  <a:pt x="5606" y="765"/>
                </a:lnTo>
                <a:lnTo>
                  <a:pt x="5369" y="947"/>
                </a:lnTo>
                <a:lnTo>
                  <a:pt x="5169" y="1129"/>
                </a:lnTo>
                <a:lnTo>
                  <a:pt x="5096" y="1220"/>
                </a:lnTo>
                <a:lnTo>
                  <a:pt x="5023" y="1311"/>
                </a:lnTo>
                <a:lnTo>
                  <a:pt x="4969" y="1420"/>
                </a:lnTo>
                <a:lnTo>
                  <a:pt x="4932" y="1511"/>
                </a:lnTo>
                <a:lnTo>
                  <a:pt x="4914" y="1620"/>
                </a:lnTo>
                <a:lnTo>
                  <a:pt x="4896" y="1711"/>
                </a:lnTo>
                <a:lnTo>
                  <a:pt x="4914" y="1821"/>
                </a:lnTo>
                <a:lnTo>
                  <a:pt x="4951" y="1930"/>
                </a:lnTo>
                <a:lnTo>
                  <a:pt x="4987" y="2021"/>
                </a:lnTo>
                <a:lnTo>
                  <a:pt x="5060" y="2130"/>
                </a:lnTo>
                <a:lnTo>
                  <a:pt x="5151" y="2221"/>
                </a:lnTo>
                <a:lnTo>
                  <a:pt x="5260" y="2312"/>
                </a:lnTo>
                <a:lnTo>
                  <a:pt x="4841" y="2203"/>
                </a:lnTo>
                <a:lnTo>
                  <a:pt x="4441" y="2130"/>
                </a:lnTo>
                <a:lnTo>
                  <a:pt x="4041" y="2075"/>
                </a:lnTo>
                <a:lnTo>
                  <a:pt x="3659" y="2057"/>
                </a:lnTo>
                <a:lnTo>
                  <a:pt x="3276" y="2075"/>
                </a:lnTo>
                <a:lnTo>
                  <a:pt x="2912" y="2112"/>
                </a:lnTo>
                <a:lnTo>
                  <a:pt x="2549" y="2166"/>
                </a:lnTo>
                <a:lnTo>
                  <a:pt x="2221" y="2239"/>
                </a:lnTo>
                <a:lnTo>
                  <a:pt x="1893" y="2330"/>
                </a:lnTo>
                <a:lnTo>
                  <a:pt x="1584" y="2439"/>
                </a:lnTo>
                <a:lnTo>
                  <a:pt x="1311" y="2548"/>
                </a:lnTo>
                <a:lnTo>
                  <a:pt x="1056" y="2658"/>
                </a:lnTo>
                <a:lnTo>
                  <a:pt x="620" y="2858"/>
                </a:lnTo>
                <a:lnTo>
                  <a:pt x="274" y="3058"/>
                </a:lnTo>
                <a:lnTo>
                  <a:pt x="1" y="3240"/>
                </a:lnTo>
                <a:lnTo>
                  <a:pt x="15778" y="3240"/>
                </a:lnTo>
                <a:lnTo>
                  <a:pt x="15706" y="3058"/>
                </a:lnTo>
                <a:lnTo>
                  <a:pt x="15633" y="2894"/>
                </a:lnTo>
                <a:lnTo>
                  <a:pt x="15542" y="2730"/>
                </a:lnTo>
                <a:lnTo>
                  <a:pt x="15451" y="2603"/>
                </a:lnTo>
                <a:lnTo>
                  <a:pt x="15360" y="2476"/>
                </a:lnTo>
                <a:lnTo>
                  <a:pt x="15251" y="2366"/>
                </a:lnTo>
                <a:lnTo>
                  <a:pt x="15142" y="2275"/>
                </a:lnTo>
                <a:lnTo>
                  <a:pt x="15014" y="2203"/>
                </a:lnTo>
                <a:lnTo>
                  <a:pt x="14905" y="2130"/>
                </a:lnTo>
                <a:lnTo>
                  <a:pt x="14778" y="2075"/>
                </a:lnTo>
                <a:lnTo>
                  <a:pt x="14541" y="2003"/>
                </a:lnTo>
                <a:lnTo>
                  <a:pt x="14286" y="1948"/>
                </a:lnTo>
                <a:lnTo>
                  <a:pt x="14031" y="1930"/>
                </a:lnTo>
                <a:lnTo>
                  <a:pt x="13740" y="1948"/>
                </a:lnTo>
                <a:lnTo>
                  <a:pt x="13467" y="2003"/>
                </a:lnTo>
                <a:lnTo>
                  <a:pt x="13213" y="2057"/>
                </a:lnTo>
                <a:lnTo>
                  <a:pt x="12976" y="2130"/>
                </a:lnTo>
                <a:lnTo>
                  <a:pt x="12648" y="2257"/>
                </a:lnTo>
                <a:lnTo>
                  <a:pt x="12521" y="2312"/>
                </a:lnTo>
                <a:lnTo>
                  <a:pt x="12485" y="2257"/>
                </a:lnTo>
                <a:lnTo>
                  <a:pt x="12448" y="2203"/>
                </a:lnTo>
                <a:lnTo>
                  <a:pt x="12375" y="2130"/>
                </a:lnTo>
                <a:lnTo>
                  <a:pt x="12266" y="2057"/>
                </a:lnTo>
                <a:lnTo>
                  <a:pt x="12121" y="2003"/>
                </a:lnTo>
                <a:lnTo>
                  <a:pt x="11957" y="1966"/>
                </a:lnTo>
                <a:lnTo>
                  <a:pt x="11720" y="1948"/>
                </a:lnTo>
                <a:lnTo>
                  <a:pt x="11575" y="1948"/>
                </a:lnTo>
                <a:lnTo>
                  <a:pt x="11393" y="1966"/>
                </a:lnTo>
                <a:lnTo>
                  <a:pt x="11211" y="2003"/>
                </a:lnTo>
                <a:lnTo>
                  <a:pt x="10992" y="2057"/>
                </a:lnTo>
                <a:lnTo>
                  <a:pt x="10992" y="1784"/>
                </a:lnTo>
                <a:lnTo>
                  <a:pt x="10956" y="1529"/>
                </a:lnTo>
                <a:lnTo>
                  <a:pt x="10901" y="1311"/>
                </a:lnTo>
                <a:lnTo>
                  <a:pt x="10810" y="1093"/>
                </a:lnTo>
                <a:lnTo>
                  <a:pt x="10701" y="911"/>
                </a:lnTo>
                <a:lnTo>
                  <a:pt x="10574" y="747"/>
                </a:lnTo>
                <a:lnTo>
                  <a:pt x="10428" y="583"/>
                </a:lnTo>
                <a:lnTo>
                  <a:pt x="10264" y="456"/>
                </a:lnTo>
                <a:lnTo>
                  <a:pt x="10082" y="346"/>
                </a:lnTo>
                <a:lnTo>
                  <a:pt x="9882" y="237"/>
                </a:lnTo>
                <a:lnTo>
                  <a:pt x="9682" y="165"/>
                </a:lnTo>
                <a:lnTo>
                  <a:pt x="9446" y="110"/>
                </a:lnTo>
                <a:lnTo>
                  <a:pt x="9227" y="55"/>
                </a:lnTo>
                <a:lnTo>
                  <a:pt x="8991" y="19"/>
                </a:lnTo>
                <a:lnTo>
                  <a:pt x="8736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" name="Google Shape;14;p2"/>
          <p:cNvSpPr/>
          <p:nvPr/>
        </p:nvSpPr>
        <p:spPr>
          <a:xfrm>
            <a:off x="7200609" y="1882838"/>
            <a:ext cx="701955" cy="213463"/>
          </a:xfrm>
          <a:custGeom>
            <a:avLst/>
            <a:gdLst/>
            <a:ahLst/>
            <a:cxnLst/>
            <a:rect l="l" t="t" r="r" b="b"/>
            <a:pathLst>
              <a:path w="15779" h="3240" extrusionOk="0">
                <a:moveTo>
                  <a:pt x="8081" y="1"/>
                </a:moveTo>
                <a:lnTo>
                  <a:pt x="7699" y="55"/>
                </a:lnTo>
                <a:lnTo>
                  <a:pt x="7298" y="110"/>
                </a:lnTo>
                <a:lnTo>
                  <a:pt x="6916" y="201"/>
                </a:lnTo>
                <a:lnTo>
                  <a:pt x="6552" y="328"/>
                </a:lnTo>
                <a:lnTo>
                  <a:pt x="6206" y="456"/>
                </a:lnTo>
                <a:lnTo>
                  <a:pt x="5897" y="601"/>
                </a:lnTo>
                <a:lnTo>
                  <a:pt x="5606" y="765"/>
                </a:lnTo>
                <a:lnTo>
                  <a:pt x="5369" y="947"/>
                </a:lnTo>
                <a:lnTo>
                  <a:pt x="5169" y="1129"/>
                </a:lnTo>
                <a:lnTo>
                  <a:pt x="5096" y="1220"/>
                </a:lnTo>
                <a:lnTo>
                  <a:pt x="5023" y="1311"/>
                </a:lnTo>
                <a:lnTo>
                  <a:pt x="4969" y="1420"/>
                </a:lnTo>
                <a:lnTo>
                  <a:pt x="4932" y="1511"/>
                </a:lnTo>
                <a:lnTo>
                  <a:pt x="4914" y="1620"/>
                </a:lnTo>
                <a:lnTo>
                  <a:pt x="4896" y="1711"/>
                </a:lnTo>
                <a:lnTo>
                  <a:pt x="4914" y="1821"/>
                </a:lnTo>
                <a:lnTo>
                  <a:pt x="4951" y="1930"/>
                </a:lnTo>
                <a:lnTo>
                  <a:pt x="4987" y="2021"/>
                </a:lnTo>
                <a:lnTo>
                  <a:pt x="5060" y="2130"/>
                </a:lnTo>
                <a:lnTo>
                  <a:pt x="5151" y="2221"/>
                </a:lnTo>
                <a:lnTo>
                  <a:pt x="5260" y="2312"/>
                </a:lnTo>
                <a:lnTo>
                  <a:pt x="4841" y="2203"/>
                </a:lnTo>
                <a:lnTo>
                  <a:pt x="4441" y="2130"/>
                </a:lnTo>
                <a:lnTo>
                  <a:pt x="4041" y="2075"/>
                </a:lnTo>
                <a:lnTo>
                  <a:pt x="3659" y="2057"/>
                </a:lnTo>
                <a:lnTo>
                  <a:pt x="3276" y="2075"/>
                </a:lnTo>
                <a:lnTo>
                  <a:pt x="2912" y="2112"/>
                </a:lnTo>
                <a:lnTo>
                  <a:pt x="2549" y="2166"/>
                </a:lnTo>
                <a:lnTo>
                  <a:pt x="2221" y="2239"/>
                </a:lnTo>
                <a:lnTo>
                  <a:pt x="1893" y="2330"/>
                </a:lnTo>
                <a:lnTo>
                  <a:pt x="1584" y="2439"/>
                </a:lnTo>
                <a:lnTo>
                  <a:pt x="1311" y="2548"/>
                </a:lnTo>
                <a:lnTo>
                  <a:pt x="1056" y="2658"/>
                </a:lnTo>
                <a:lnTo>
                  <a:pt x="620" y="2858"/>
                </a:lnTo>
                <a:lnTo>
                  <a:pt x="274" y="3058"/>
                </a:lnTo>
                <a:lnTo>
                  <a:pt x="1" y="3240"/>
                </a:lnTo>
                <a:lnTo>
                  <a:pt x="15778" y="3240"/>
                </a:lnTo>
                <a:lnTo>
                  <a:pt x="15706" y="3058"/>
                </a:lnTo>
                <a:lnTo>
                  <a:pt x="15633" y="2894"/>
                </a:lnTo>
                <a:lnTo>
                  <a:pt x="15542" y="2730"/>
                </a:lnTo>
                <a:lnTo>
                  <a:pt x="15451" y="2603"/>
                </a:lnTo>
                <a:lnTo>
                  <a:pt x="15360" y="2476"/>
                </a:lnTo>
                <a:lnTo>
                  <a:pt x="15251" y="2366"/>
                </a:lnTo>
                <a:lnTo>
                  <a:pt x="15142" y="2275"/>
                </a:lnTo>
                <a:lnTo>
                  <a:pt x="15014" y="2203"/>
                </a:lnTo>
                <a:lnTo>
                  <a:pt x="14905" y="2130"/>
                </a:lnTo>
                <a:lnTo>
                  <a:pt x="14778" y="2075"/>
                </a:lnTo>
                <a:lnTo>
                  <a:pt x="14541" y="2003"/>
                </a:lnTo>
                <a:lnTo>
                  <a:pt x="14286" y="1948"/>
                </a:lnTo>
                <a:lnTo>
                  <a:pt x="14031" y="1930"/>
                </a:lnTo>
                <a:lnTo>
                  <a:pt x="13740" y="1948"/>
                </a:lnTo>
                <a:lnTo>
                  <a:pt x="13467" y="2003"/>
                </a:lnTo>
                <a:lnTo>
                  <a:pt x="13213" y="2057"/>
                </a:lnTo>
                <a:lnTo>
                  <a:pt x="12976" y="2130"/>
                </a:lnTo>
                <a:lnTo>
                  <a:pt x="12648" y="2257"/>
                </a:lnTo>
                <a:lnTo>
                  <a:pt x="12521" y="2312"/>
                </a:lnTo>
                <a:lnTo>
                  <a:pt x="12485" y="2257"/>
                </a:lnTo>
                <a:lnTo>
                  <a:pt x="12448" y="2203"/>
                </a:lnTo>
                <a:lnTo>
                  <a:pt x="12375" y="2130"/>
                </a:lnTo>
                <a:lnTo>
                  <a:pt x="12266" y="2057"/>
                </a:lnTo>
                <a:lnTo>
                  <a:pt x="12121" y="2003"/>
                </a:lnTo>
                <a:lnTo>
                  <a:pt x="11957" y="1966"/>
                </a:lnTo>
                <a:lnTo>
                  <a:pt x="11720" y="1948"/>
                </a:lnTo>
                <a:lnTo>
                  <a:pt x="11575" y="1948"/>
                </a:lnTo>
                <a:lnTo>
                  <a:pt x="11393" y="1966"/>
                </a:lnTo>
                <a:lnTo>
                  <a:pt x="11211" y="2003"/>
                </a:lnTo>
                <a:lnTo>
                  <a:pt x="10992" y="2057"/>
                </a:lnTo>
                <a:lnTo>
                  <a:pt x="10992" y="1784"/>
                </a:lnTo>
                <a:lnTo>
                  <a:pt x="10956" y="1529"/>
                </a:lnTo>
                <a:lnTo>
                  <a:pt x="10901" y="1311"/>
                </a:lnTo>
                <a:lnTo>
                  <a:pt x="10810" y="1093"/>
                </a:lnTo>
                <a:lnTo>
                  <a:pt x="10701" y="911"/>
                </a:lnTo>
                <a:lnTo>
                  <a:pt x="10574" y="747"/>
                </a:lnTo>
                <a:lnTo>
                  <a:pt x="10428" y="583"/>
                </a:lnTo>
                <a:lnTo>
                  <a:pt x="10264" y="456"/>
                </a:lnTo>
                <a:lnTo>
                  <a:pt x="10082" y="346"/>
                </a:lnTo>
                <a:lnTo>
                  <a:pt x="9882" y="237"/>
                </a:lnTo>
                <a:lnTo>
                  <a:pt x="9682" y="165"/>
                </a:lnTo>
                <a:lnTo>
                  <a:pt x="9446" y="110"/>
                </a:lnTo>
                <a:lnTo>
                  <a:pt x="9227" y="55"/>
                </a:lnTo>
                <a:lnTo>
                  <a:pt x="8991" y="19"/>
                </a:lnTo>
                <a:lnTo>
                  <a:pt x="8736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15" name="Google Shape;15;p2"/>
          <p:cNvGrpSpPr/>
          <p:nvPr/>
        </p:nvGrpSpPr>
        <p:grpSpPr>
          <a:xfrm>
            <a:off x="10480968" y="398385"/>
            <a:ext cx="1453873" cy="885364"/>
            <a:chOff x="7022525" y="1213188"/>
            <a:chExt cx="1090405" cy="664023"/>
          </a:xfrm>
        </p:grpSpPr>
        <p:sp>
          <p:nvSpPr>
            <p:cNvPr id="16" name="Google Shape;16;p2"/>
            <p:cNvSpPr/>
            <p:nvPr/>
          </p:nvSpPr>
          <p:spPr>
            <a:xfrm>
              <a:off x="7022525" y="1213188"/>
              <a:ext cx="324904" cy="83994"/>
            </a:xfrm>
            <a:custGeom>
              <a:avLst/>
              <a:gdLst/>
              <a:ahLst/>
              <a:cxnLst/>
              <a:rect l="l" t="t" r="r" b="b"/>
              <a:pathLst>
                <a:path w="7044" h="1821" extrusionOk="0">
                  <a:moveTo>
                    <a:pt x="1383" y="1"/>
                  </a:moveTo>
                  <a:lnTo>
                    <a:pt x="1111" y="19"/>
                  </a:lnTo>
                  <a:lnTo>
                    <a:pt x="838" y="73"/>
                  </a:lnTo>
                  <a:lnTo>
                    <a:pt x="601" y="146"/>
                  </a:lnTo>
                  <a:lnTo>
                    <a:pt x="401" y="237"/>
                  </a:lnTo>
                  <a:lnTo>
                    <a:pt x="237" y="328"/>
                  </a:lnTo>
                  <a:lnTo>
                    <a:pt x="110" y="401"/>
                  </a:lnTo>
                  <a:lnTo>
                    <a:pt x="0" y="474"/>
                  </a:lnTo>
                  <a:lnTo>
                    <a:pt x="164" y="437"/>
                  </a:lnTo>
                  <a:lnTo>
                    <a:pt x="364" y="419"/>
                  </a:lnTo>
                  <a:lnTo>
                    <a:pt x="874" y="419"/>
                  </a:lnTo>
                  <a:lnTo>
                    <a:pt x="1202" y="456"/>
                  </a:lnTo>
                  <a:lnTo>
                    <a:pt x="1529" y="547"/>
                  </a:lnTo>
                  <a:lnTo>
                    <a:pt x="1711" y="601"/>
                  </a:lnTo>
                  <a:lnTo>
                    <a:pt x="1875" y="674"/>
                  </a:lnTo>
                  <a:lnTo>
                    <a:pt x="2057" y="747"/>
                  </a:lnTo>
                  <a:lnTo>
                    <a:pt x="2239" y="856"/>
                  </a:lnTo>
                  <a:lnTo>
                    <a:pt x="2421" y="965"/>
                  </a:lnTo>
                  <a:lnTo>
                    <a:pt x="2585" y="1093"/>
                  </a:lnTo>
                  <a:lnTo>
                    <a:pt x="2767" y="1238"/>
                  </a:lnTo>
                  <a:lnTo>
                    <a:pt x="2930" y="1420"/>
                  </a:lnTo>
                  <a:lnTo>
                    <a:pt x="3094" y="1602"/>
                  </a:lnTo>
                  <a:lnTo>
                    <a:pt x="3240" y="1820"/>
                  </a:lnTo>
                  <a:lnTo>
                    <a:pt x="3513" y="1638"/>
                  </a:lnTo>
                  <a:lnTo>
                    <a:pt x="3786" y="1511"/>
                  </a:lnTo>
                  <a:lnTo>
                    <a:pt x="4059" y="1384"/>
                  </a:lnTo>
                  <a:lnTo>
                    <a:pt x="4295" y="1293"/>
                  </a:lnTo>
                  <a:lnTo>
                    <a:pt x="4550" y="1220"/>
                  </a:lnTo>
                  <a:lnTo>
                    <a:pt x="4787" y="1184"/>
                  </a:lnTo>
                  <a:lnTo>
                    <a:pt x="5005" y="1147"/>
                  </a:lnTo>
                  <a:lnTo>
                    <a:pt x="5442" y="1147"/>
                  </a:lnTo>
                  <a:lnTo>
                    <a:pt x="5624" y="1184"/>
                  </a:lnTo>
                  <a:lnTo>
                    <a:pt x="5806" y="1202"/>
                  </a:lnTo>
                  <a:lnTo>
                    <a:pt x="5988" y="1256"/>
                  </a:lnTo>
                  <a:lnTo>
                    <a:pt x="6297" y="1366"/>
                  </a:lnTo>
                  <a:lnTo>
                    <a:pt x="6552" y="1475"/>
                  </a:lnTo>
                  <a:lnTo>
                    <a:pt x="6770" y="1602"/>
                  </a:lnTo>
                  <a:lnTo>
                    <a:pt x="6916" y="1711"/>
                  </a:lnTo>
                  <a:lnTo>
                    <a:pt x="7043" y="1820"/>
                  </a:lnTo>
                  <a:lnTo>
                    <a:pt x="6879" y="1638"/>
                  </a:lnTo>
                  <a:lnTo>
                    <a:pt x="6697" y="1456"/>
                  </a:lnTo>
                  <a:lnTo>
                    <a:pt x="6443" y="1238"/>
                  </a:lnTo>
                  <a:lnTo>
                    <a:pt x="6297" y="1129"/>
                  </a:lnTo>
                  <a:lnTo>
                    <a:pt x="6133" y="1020"/>
                  </a:lnTo>
                  <a:lnTo>
                    <a:pt x="5969" y="929"/>
                  </a:lnTo>
                  <a:lnTo>
                    <a:pt x="5769" y="838"/>
                  </a:lnTo>
                  <a:lnTo>
                    <a:pt x="5569" y="765"/>
                  </a:lnTo>
                  <a:lnTo>
                    <a:pt x="5369" y="692"/>
                  </a:lnTo>
                  <a:lnTo>
                    <a:pt x="5150" y="656"/>
                  </a:lnTo>
                  <a:lnTo>
                    <a:pt x="4750" y="656"/>
                  </a:lnTo>
                  <a:lnTo>
                    <a:pt x="4550" y="674"/>
                  </a:lnTo>
                  <a:lnTo>
                    <a:pt x="4368" y="729"/>
                  </a:lnTo>
                  <a:lnTo>
                    <a:pt x="4168" y="801"/>
                  </a:lnTo>
                  <a:lnTo>
                    <a:pt x="3968" y="892"/>
                  </a:lnTo>
                  <a:lnTo>
                    <a:pt x="3767" y="1002"/>
                  </a:lnTo>
                  <a:lnTo>
                    <a:pt x="3567" y="1129"/>
                  </a:lnTo>
                  <a:lnTo>
                    <a:pt x="3367" y="1293"/>
                  </a:lnTo>
                  <a:lnTo>
                    <a:pt x="3240" y="1111"/>
                  </a:lnTo>
                  <a:lnTo>
                    <a:pt x="3112" y="947"/>
                  </a:lnTo>
                  <a:lnTo>
                    <a:pt x="3003" y="801"/>
                  </a:lnTo>
                  <a:lnTo>
                    <a:pt x="2876" y="674"/>
                  </a:lnTo>
                  <a:lnTo>
                    <a:pt x="2621" y="437"/>
                  </a:lnTo>
                  <a:lnTo>
                    <a:pt x="2366" y="274"/>
                  </a:lnTo>
                  <a:lnTo>
                    <a:pt x="2111" y="146"/>
                  </a:lnTo>
                  <a:lnTo>
                    <a:pt x="1875" y="55"/>
                  </a:lnTo>
                  <a:lnTo>
                    <a:pt x="1620" y="19"/>
                  </a:lnTo>
                  <a:lnTo>
                    <a:pt x="1383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" name="Google Shape;17;p2"/>
            <p:cNvSpPr/>
            <p:nvPr/>
          </p:nvSpPr>
          <p:spPr>
            <a:xfrm>
              <a:off x="7022525" y="1213188"/>
              <a:ext cx="324904" cy="83994"/>
            </a:xfrm>
            <a:custGeom>
              <a:avLst/>
              <a:gdLst/>
              <a:ahLst/>
              <a:cxnLst/>
              <a:rect l="l" t="t" r="r" b="b"/>
              <a:pathLst>
                <a:path w="7044" h="1821" fill="none" extrusionOk="0">
                  <a:moveTo>
                    <a:pt x="1383" y="1"/>
                  </a:moveTo>
                  <a:lnTo>
                    <a:pt x="1383" y="1"/>
                  </a:lnTo>
                  <a:lnTo>
                    <a:pt x="1111" y="19"/>
                  </a:lnTo>
                  <a:lnTo>
                    <a:pt x="838" y="73"/>
                  </a:lnTo>
                  <a:lnTo>
                    <a:pt x="601" y="146"/>
                  </a:lnTo>
                  <a:lnTo>
                    <a:pt x="401" y="237"/>
                  </a:lnTo>
                  <a:lnTo>
                    <a:pt x="237" y="328"/>
                  </a:lnTo>
                  <a:lnTo>
                    <a:pt x="110" y="401"/>
                  </a:lnTo>
                  <a:lnTo>
                    <a:pt x="0" y="474"/>
                  </a:lnTo>
                  <a:lnTo>
                    <a:pt x="0" y="474"/>
                  </a:lnTo>
                  <a:lnTo>
                    <a:pt x="164" y="437"/>
                  </a:lnTo>
                  <a:lnTo>
                    <a:pt x="364" y="419"/>
                  </a:lnTo>
                  <a:lnTo>
                    <a:pt x="601" y="419"/>
                  </a:lnTo>
                  <a:lnTo>
                    <a:pt x="601" y="419"/>
                  </a:lnTo>
                  <a:lnTo>
                    <a:pt x="874" y="419"/>
                  </a:lnTo>
                  <a:lnTo>
                    <a:pt x="1202" y="456"/>
                  </a:lnTo>
                  <a:lnTo>
                    <a:pt x="1529" y="547"/>
                  </a:lnTo>
                  <a:lnTo>
                    <a:pt x="1711" y="601"/>
                  </a:lnTo>
                  <a:lnTo>
                    <a:pt x="1875" y="674"/>
                  </a:lnTo>
                  <a:lnTo>
                    <a:pt x="2057" y="747"/>
                  </a:lnTo>
                  <a:lnTo>
                    <a:pt x="2239" y="856"/>
                  </a:lnTo>
                  <a:lnTo>
                    <a:pt x="2421" y="965"/>
                  </a:lnTo>
                  <a:lnTo>
                    <a:pt x="2585" y="1093"/>
                  </a:lnTo>
                  <a:lnTo>
                    <a:pt x="2767" y="1238"/>
                  </a:lnTo>
                  <a:lnTo>
                    <a:pt x="2930" y="1420"/>
                  </a:lnTo>
                  <a:lnTo>
                    <a:pt x="3094" y="1602"/>
                  </a:lnTo>
                  <a:lnTo>
                    <a:pt x="3240" y="1820"/>
                  </a:lnTo>
                  <a:lnTo>
                    <a:pt x="3240" y="1820"/>
                  </a:lnTo>
                  <a:lnTo>
                    <a:pt x="3513" y="1638"/>
                  </a:lnTo>
                  <a:lnTo>
                    <a:pt x="3786" y="1511"/>
                  </a:lnTo>
                  <a:lnTo>
                    <a:pt x="4059" y="1384"/>
                  </a:lnTo>
                  <a:lnTo>
                    <a:pt x="4295" y="1293"/>
                  </a:lnTo>
                  <a:lnTo>
                    <a:pt x="4550" y="1220"/>
                  </a:lnTo>
                  <a:lnTo>
                    <a:pt x="4787" y="1184"/>
                  </a:lnTo>
                  <a:lnTo>
                    <a:pt x="5005" y="1147"/>
                  </a:lnTo>
                  <a:lnTo>
                    <a:pt x="5223" y="1147"/>
                  </a:lnTo>
                  <a:lnTo>
                    <a:pt x="5223" y="1147"/>
                  </a:lnTo>
                  <a:lnTo>
                    <a:pt x="5442" y="1147"/>
                  </a:lnTo>
                  <a:lnTo>
                    <a:pt x="5624" y="1184"/>
                  </a:lnTo>
                  <a:lnTo>
                    <a:pt x="5806" y="1202"/>
                  </a:lnTo>
                  <a:lnTo>
                    <a:pt x="5988" y="1256"/>
                  </a:lnTo>
                  <a:lnTo>
                    <a:pt x="6297" y="1366"/>
                  </a:lnTo>
                  <a:lnTo>
                    <a:pt x="6552" y="1475"/>
                  </a:lnTo>
                  <a:lnTo>
                    <a:pt x="6770" y="1602"/>
                  </a:lnTo>
                  <a:lnTo>
                    <a:pt x="6916" y="1711"/>
                  </a:lnTo>
                  <a:lnTo>
                    <a:pt x="7043" y="1820"/>
                  </a:lnTo>
                  <a:lnTo>
                    <a:pt x="7043" y="1820"/>
                  </a:lnTo>
                  <a:lnTo>
                    <a:pt x="6879" y="1638"/>
                  </a:lnTo>
                  <a:lnTo>
                    <a:pt x="6697" y="1456"/>
                  </a:lnTo>
                  <a:lnTo>
                    <a:pt x="6443" y="1238"/>
                  </a:lnTo>
                  <a:lnTo>
                    <a:pt x="6297" y="1129"/>
                  </a:lnTo>
                  <a:lnTo>
                    <a:pt x="6133" y="1020"/>
                  </a:lnTo>
                  <a:lnTo>
                    <a:pt x="5969" y="929"/>
                  </a:lnTo>
                  <a:lnTo>
                    <a:pt x="5769" y="838"/>
                  </a:lnTo>
                  <a:lnTo>
                    <a:pt x="5569" y="765"/>
                  </a:lnTo>
                  <a:lnTo>
                    <a:pt x="5369" y="692"/>
                  </a:lnTo>
                  <a:lnTo>
                    <a:pt x="5150" y="656"/>
                  </a:lnTo>
                  <a:lnTo>
                    <a:pt x="4914" y="656"/>
                  </a:lnTo>
                  <a:lnTo>
                    <a:pt x="4914" y="656"/>
                  </a:lnTo>
                  <a:lnTo>
                    <a:pt x="4750" y="656"/>
                  </a:lnTo>
                  <a:lnTo>
                    <a:pt x="4550" y="674"/>
                  </a:lnTo>
                  <a:lnTo>
                    <a:pt x="4368" y="729"/>
                  </a:lnTo>
                  <a:lnTo>
                    <a:pt x="4168" y="801"/>
                  </a:lnTo>
                  <a:lnTo>
                    <a:pt x="3968" y="892"/>
                  </a:lnTo>
                  <a:lnTo>
                    <a:pt x="3767" y="1002"/>
                  </a:lnTo>
                  <a:lnTo>
                    <a:pt x="3567" y="1129"/>
                  </a:lnTo>
                  <a:lnTo>
                    <a:pt x="3367" y="1293"/>
                  </a:lnTo>
                  <a:lnTo>
                    <a:pt x="3367" y="1293"/>
                  </a:lnTo>
                  <a:lnTo>
                    <a:pt x="3240" y="1111"/>
                  </a:lnTo>
                  <a:lnTo>
                    <a:pt x="3112" y="947"/>
                  </a:lnTo>
                  <a:lnTo>
                    <a:pt x="3003" y="801"/>
                  </a:lnTo>
                  <a:lnTo>
                    <a:pt x="2876" y="674"/>
                  </a:lnTo>
                  <a:lnTo>
                    <a:pt x="2621" y="437"/>
                  </a:lnTo>
                  <a:lnTo>
                    <a:pt x="2366" y="274"/>
                  </a:lnTo>
                  <a:lnTo>
                    <a:pt x="2111" y="146"/>
                  </a:lnTo>
                  <a:lnTo>
                    <a:pt x="1875" y="55"/>
                  </a:lnTo>
                  <a:lnTo>
                    <a:pt x="1620" y="19"/>
                  </a:lnTo>
                  <a:lnTo>
                    <a:pt x="1383" y="1"/>
                  </a:lnTo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" name="Google Shape;18;p2"/>
            <p:cNvSpPr/>
            <p:nvPr/>
          </p:nvSpPr>
          <p:spPr>
            <a:xfrm>
              <a:off x="7755323" y="1257699"/>
              <a:ext cx="357607" cy="89851"/>
            </a:xfrm>
            <a:custGeom>
              <a:avLst/>
              <a:gdLst/>
              <a:ahLst/>
              <a:cxnLst/>
              <a:rect l="l" t="t" r="r" b="b"/>
              <a:pathLst>
                <a:path w="7753" h="1948" extrusionOk="0">
                  <a:moveTo>
                    <a:pt x="6843" y="0"/>
                  </a:moveTo>
                  <a:lnTo>
                    <a:pt x="6461" y="37"/>
                  </a:lnTo>
                  <a:lnTo>
                    <a:pt x="6042" y="73"/>
                  </a:lnTo>
                  <a:lnTo>
                    <a:pt x="5605" y="164"/>
                  </a:lnTo>
                  <a:lnTo>
                    <a:pt x="5150" y="291"/>
                  </a:lnTo>
                  <a:lnTo>
                    <a:pt x="4932" y="382"/>
                  </a:lnTo>
                  <a:lnTo>
                    <a:pt x="4714" y="473"/>
                  </a:lnTo>
                  <a:lnTo>
                    <a:pt x="4495" y="564"/>
                  </a:lnTo>
                  <a:lnTo>
                    <a:pt x="4277" y="692"/>
                  </a:lnTo>
                  <a:lnTo>
                    <a:pt x="4077" y="837"/>
                  </a:lnTo>
                  <a:lnTo>
                    <a:pt x="3876" y="983"/>
                  </a:lnTo>
                  <a:lnTo>
                    <a:pt x="3694" y="874"/>
                  </a:lnTo>
                  <a:lnTo>
                    <a:pt x="3512" y="783"/>
                  </a:lnTo>
                  <a:lnTo>
                    <a:pt x="3330" y="710"/>
                  </a:lnTo>
                  <a:lnTo>
                    <a:pt x="3149" y="655"/>
                  </a:lnTo>
                  <a:lnTo>
                    <a:pt x="2967" y="601"/>
                  </a:lnTo>
                  <a:lnTo>
                    <a:pt x="2766" y="582"/>
                  </a:lnTo>
                  <a:lnTo>
                    <a:pt x="2584" y="564"/>
                  </a:lnTo>
                  <a:lnTo>
                    <a:pt x="2166" y="564"/>
                  </a:lnTo>
                  <a:lnTo>
                    <a:pt x="1929" y="582"/>
                  </a:lnTo>
                  <a:lnTo>
                    <a:pt x="1711" y="619"/>
                  </a:lnTo>
                  <a:lnTo>
                    <a:pt x="1492" y="673"/>
                  </a:lnTo>
                  <a:lnTo>
                    <a:pt x="1092" y="783"/>
                  </a:lnTo>
                  <a:lnTo>
                    <a:pt x="728" y="910"/>
                  </a:lnTo>
                  <a:lnTo>
                    <a:pt x="419" y="1037"/>
                  </a:lnTo>
                  <a:lnTo>
                    <a:pt x="200" y="1147"/>
                  </a:lnTo>
                  <a:lnTo>
                    <a:pt x="0" y="1256"/>
                  </a:lnTo>
                  <a:lnTo>
                    <a:pt x="200" y="1238"/>
                  </a:lnTo>
                  <a:lnTo>
                    <a:pt x="437" y="1219"/>
                  </a:lnTo>
                  <a:lnTo>
                    <a:pt x="1056" y="1219"/>
                  </a:lnTo>
                  <a:lnTo>
                    <a:pt x="1402" y="1256"/>
                  </a:lnTo>
                  <a:lnTo>
                    <a:pt x="1765" y="1292"/>
                  </a:lnTo>
                  <a:lnTo>
                    <a:pt x="2148" y="1347"/>
                  </a:lnTo>
                  <a:lnTo>
                    <a:pt x="2530" y="1438"/>
                  </a:lnTo>
                  <a:lnTo>
                    <a:pt x="2912" y="1565"/>
                  </a:lnTo>
                  <a:lnTo>
                    <a:pt x="3112" y="1656"/>
                  </a:lnTo>
                  <a:lnTo>
                    <a:pt x="3294" y="1729"/>
                  </a:lnTo>
                  <a:lnTo>
                    <a:pt x="3458" y="1838"/>
                  </a:lnTo>
                  <a:lnTo>
                    <a:pt x="3622" y="1947"/>
                  </a:lnTo>
                  <a:lnTo>
                    <a:pt x="4477" y="1474"/>
                  </a:lnTo>
                  <a:lnTo>
                    <a:pt x="5259" y="1056"/>
                  </a:lnTo>
                  <a:lnTo>
                    <a:pt x="5951" y="728"/>
                  </a:lnTo>
                  <a:lnTo>
                    <a:pt x="6570" y="473"/>
                  </a:lnTo>
                  <a:lnTo>
                    <a:pt x="7061" y="273"/>
                  </a:lnTo>
                  <a:lnTo>
                    <a:pt x="7425" y="128"/>
                  </a:lnTo>
                  <a:lnTo>
                    <a:pt x="7753" y="18"/>
                  </a:lnTo>
                  <a:lnTo>
                    <a:pt x="758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" name="Google Shape;19;p2"/>
            <p:cNvSpPr/>
            <p:nvPr/>
          </p:nvSpPr>
          <p:spPr>
            <a:xfrm>
              <a:off x="7755323" y="1257699"/>
              <a:ext cx="357607" cy="89851"/>
            </a:xfrm>
            <a:custGeom>
              <a:avLst/>
              <a:gdLst/>
              <a:ahLst/>
              <a:cxnLst/>
              <a:rect l="l" t="t" r="r" b="b"/>
              <a:pathLst>
                <a:path w="7753" h="1948" fill="none" extrusionOk="0">
                  <a:moveTo>
                    <a:pt x="7170" y="0"/>
                  </a:moveTo>
                  <a:lnTo>
                    <a:pt x="7170" y="0"/>
                  </a:lnTo>
                  <a:lnTo>
                    <a:pt x="6843" y="0"/>
                  </a:lnTo>
                  <a:lnTo>
                    <a:pt x="6461" y="37"/>
                  </a:lnTo>
                  <a:lnTo>
                    <a:pt x="6042" y="73"/>
                  </a:lnTo>
                  <a:lnTo>
                    <a:pt x="5605" y="164"/>
                  </a:lnTo>
                  <a:lnTo>
                    <a:pt x="5150" y="291"/>
                  </a:lnTo>
                  <a:lnTo>
                    <a:pt x="4932" y="382"/>
                  </a:lnTo>
                  <a:lnTo>
                    <a:pt x="4714" y="473"/>
                  </a:lnTo>
                  <a:lnTo>
                    <a:pt x="4495" y="564"/>
                  </a:lnTo>
                  <a:lnTo>
                    <a:pt x="4277" y="692"/>
                  </a:lnTo>
                  <a:lnTo>
                    <a:pt x="4077" y="837"/>
                  </a:lnTo>
                  <a:lnTo>
                    <a:pt x="3876" y="983"/>
                  </a:lnTo>
                  <a:lnTo>
                    <a:pt x="3876" y="983"/>
                  </a:lnTo>
                  <a:lnTo>
                    <a:pt x="3694" y="874"/>
                  </a:lnTo>
                  <a:lnTo>
                    <a:pt x="3512" y="783"/>
                  </a:lnTo>
                  <a:lnTo>
                    <a:pt x="3330" y="710"/>
                  </a:lnTo>
                  <a:lnTo>
                    <a:pt x="3149" y="655"/>
                  </a:lnTo>
                  <a:lnTo>
                    <a:pt x="2967" y="601"/>
                  </a:lnTo>
                  <a:lnTo>
                    <a:pt x="2766" y="582"/>
                  </a:lnTo>
                  <a:lnTo>
                    <a:pt x="2584" y="564"/>
                  </a:lnTo>
                  <a:lnTo>
                    <a:pt x="2402" y="564"/>
                  </a:lnTo>
                  <a:lnTo>
                    <a:pt x="2402" y="564"/>
                  </a:lnTo>
                  <a:lnTo>
                    <a:pt x="2166" y="564"/>
                  </a:lnTo>
                  <a:lnTo>
                    <a:pt x="1929" y="582"/>
                  </a:lnTo>
                  <a:lnTo>
                    <a:pt x="1711" y="619"/>
                  </a:lnTo>
                  <a:lnTo>
                    <a:pt x="1492" y="673"/>
                  </a:lnTo>
                  <a:lnTo>
                    <a:pt x="1092" y="783"/>
                  </a:lnTo>
                  <a:lnTo>
                    <a:pt x="728" y="910"/>
                  </a:lnTo>
                  <a:lnTo>
                    <a:pt x="419" y="1037"/>
                  </a:lnTo>
                  <a:lnTo>
                    <a:pt x="200" y="1147"/>
                  </a:lnTo>
                  <a:lnTo>
                    <a:pt x="0" y="1256"/>
                  </a:lnTo>
                  <a:lnTo>
                    <a:pt x="0" y="1256"/>
                  </a:lnTo>
                  <a:lnTo>
                    <a:pt x="200" y="1238"/>
                  </a:lnTo>
                  <a:lnTo>
                    <a:pt x="437" y="1219"/>
                  </a:lnTo>
                  <a:lnTo>
                    <a:pt x="746" y="1219"/>
                  </a:lnTo>
                  <a:lnTo>
                    <a:pt x="746" y="1219"/>
                  </a:lnTo>
                  <a:lnTo>
                    <a:pt x="1056" y="1219"/>
                  </a:lnTo>
                  <a:lnTo>
                    <a:pt x="1402" y="1256"/>
                  </a:lnTo>
                  <a:lnTo>
                    <a:pt x="1765" y="1292"/>
                  </a:lnTo>
                  <a:lnTo>
                    <a:pt x="2148" y="1347"/>
                  </a:lnTo>
                  <a:lnTo>
                    <a:pt x="2530" y="1438"/>
                  </a:lnTo>
                  <a:lnTo>
                    <a:pt x="2912" y="1565"/>
                  </a:lnTo>
                  <a:lnTo>
                    <a:pt x="3112" y="1656"/>
                  </a:lnTo>
                  <a:lnTo>
                    <a:pt x="3294" y="1729"/>
                  </a:lnTo>
                  <a:lnTo>
                    <a:pt x="3458" y="1838"/>
                  </a:lnTo>
                  <a:lnTo>
                    <a:pt x="3622" y="1947"/>
                  </a:lnTo>
                  <a:lnTo>
                    <a:pt x="3622" y="1947"/>
                  </a:lnTo>
                  <a:lnTo>
                    <a:pt x="4477" y="1474"/>
                  </a:lnTo>
                  <a:lnTo>
                    <a:pt x="5259" y="1056"/>
                  </a:lnTo>
                  <a:lnTo>
                    <a:pt x="5951" y="728"/>
                  </a:lnTo>
                  <a:lnTo>
                    <a:pt x="6570" y="473"/>
                  </a:lnTo>
                  <a:lnTo>
                    <a:pt x="7061" y="273"/>
                  </a:lnTo>
                  <a:lnTo>
                    <a:pt x="7425" y="128"/>
                  </a:lnTo>
                  <a:lnTo>
                    <a:pt x="7753" y="18"/>
                  </a:lnTo>
                  <a:lnTo>
                    <a:pt x="7753" y="18"/>
                  </a:lnTo>
                  <a:lnTo>
                    <a:pt x="7589" y="0"/>
                  </a:lnTo>
                  <a:lnTo>
                    <a:pt x="7170" y="0"/>
                  </a:lnTo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" name="Google Shape;20;p2"/>
            <p:cNvSpPr/>
            <p:nvPr/>
          </p:nvSpPr>
          <p:spPr>
            <a:xfrm>
              <a:off x="7212240" y="1727765"/>
              <a:ext cx="554884" cy="149445"/>
            </a:xfrm>
            <a:custGeom>
              <a:avLst/>
              <a:gdLst/>
              <a:ahLst/>
              <a:cxnLst/>
              <a:rect l="l" t="t" r="r" b="b"/>
              <a:pathLst>
                <a:path w="12030" h="3240" extrusionOk="0">
                  <a:moveTo>
                    <a:pt x="655" y="0"/>
                  </a:moveTo>
                  <a:lnTo>
                    <a:pt x="310" y="36"/>
                  </a:lnTo>
                  <a:lnTo>
                    <a:pt x="0" y="55"/>
                  </a:lnTo>
                  <a:lnTo>
                    <a:pt x="146" y="109"/>
                  </a:lnTo>
                  <a:lnTo>
                    <a:pt x="546" y="255"/>
                  </a:lnTo>
                  <a:lnTo>
                    <a:pt x="1165" y="491"/>
                  </a:lnTo>
                  <a:lnTo>
                    <a:pt x="1511" y="637"/>
                  </a:lnTo>
                  <a:lnTo>
                    <a:pt x="1893" y="819"/>
                  </a:lnTo>
                  <a:lnTo>
                    <a:pt x="2293" y="1019"/>
                  </a:lnTo>
                  <a:lnTo>
                    <a:pt x="2712" y="1256"/>
                  </a:lnTo>
                  <a:lnTo>
                    <a:pt x="3112" y="1529"/>
                  </a:lnTo>
                  <a:lnTo>
                    <a:pt x="3512" y="1802"/>
                  </a:lnTo>
                  <a:lnTo>
                    <a:pt x="3895" y="2129"/>
                  </a:lnTo>
                  <a:lnTo>
                    <a:pt x="4259" y="2475"/>
                  </a:lnTo>
                  <a:lnTo>
                    <a:pt x="4422" y="2657"/>
                  </a:lnTo>
                  <a:lnTo>
                    <a:pt x="4586" y="2839"/>
                  </a:lnTo>
                  <a:lnTo>
                    <a:pt x="4732" y="3039"/>
                  </a:lnTo>
                  <a:lnTo>
                    <a:pt x="4877" y="3239"/>
                  </a:lnTo>
                  <a:lnTo>
                    <a:pt x="5678" y="3130"/>
                  </a:lnTo>
                  <a:lnTo>
                    <a:pt x="6460" y="3057"/>
                  </a:lnTo>
                  <a:lnTo>
                    <a:pt x="7207" y="2985"/>
                  </a:lnTo>
                  <a:lnTo>
                    <a:pt x="7898" y="2930"/>
                  </a:lnTo>
                  <a:lnTo>
                    <a:pt x="8553" y="2894"/>
                  </a:lnTo>
                  <a:lnTo>
                    <a:pt x="9154" y="2875"/>
                  </a:lnTo>
                  <a:lnTo>
                    <a:pt x="10209" y="2857"/>
                  </a:lnTo>
                  <a:lnTo>
                    <a:pt x="10974" y="2857"/>
                  </a:lnTo>
                  <a:lnTo>
                    <a:pt x="11556" y="2894"/>
                  </a:lnTo>
                  <a:lnTo>
                    <a:pt x="12029" y="2912"/>
                  </a:lnTo>
                  <a:lnTo>
                    <a:pt x="11647" y="2730"/>
                  </a:lnTo>
                  <a:lnTo>
                    <a:pt x="11228" y="2548"/>
                  </a:lnTo>
                  <a:lnTo>
                    <a:pt x="10664" y="2329"/>
                  </a:lnTo>
                  <a:lnTo>
                    <a:pt x="10337" y="2220"/>
                  </a:lnTo>
                  <a:lnTo>
                    <a:pt x="9991" y="2111"/>
                  </a:lnTo>
                  <a:lnTo>
                    <a:pt x="9627" y="2002"/>
                  </a:lnTo>
                  <a:lnTo>
                    <a:pt x="9245" y="1929"/>
                  </a:lnTo>
                  <a:lnTo>
                    <a:pt x="8826" y="1838"/>
                  </a:lnTo>
                  <a:lnTo>
                    <a:pt x="8408" y="1783"/>
                  </a:lnTo>
                  <a:lnTo>
                    <a:pt x="7989" y="1747"/>
                  </a:lnTo>
                  <a:lnTo>
                    <a:pt x="7552" y="1729"/>
                  </a:lnTo>
                  <a:lnTo>
                    <a:pt x="7116" y="1747"/>
                  </a:lnTo>
                  <a:lnTo>
                    <a:pt x="6679" y="1802"/>
                  </a:lnTo>
                  <a:lnTo>
                    <a:pt x="6242" y="1874"/>
                  </a:lnTo>
                  <a:lnTo>
                    <a:pt x="5805" y="1984"/>
                  </a:lnTo>
                  <a:lnTo>
                    <a:pt x="5587" y="1692"/>
                  </a:lnTo>
                  <a:lnTo>
                    <a:pt x="5332" y="1419"/>
                  </a:lnTo>
                  <a:lnTo>
                    <a:pt x="5059" y="1165"/>
                  </a:lnTo>
                  <a:lnTo>
                    <a:pt x="4786" y="965"/>
                  </a:lnTo>
                  <a:lnTo>
                    <a:pt x="4495" y="764"/>
                  </a:lnTo>
                  <a:lnTo>
                    <a:pt x="4186" y="601"/>
                  </a:lnTo>
                  <a:lnTo>
                    <a:pt x="3858" y="473"/>
                  </a:lnTo>
                  <a:lnTo>
                    <a:pt x="3549" y="346"/>
                  </a:lnTo>
                  <a:lnTo>
                    <a:pt x="3221" y="255"/>
                  </a:lnTo>
                  <a:lnTo>
                    <a:pt x="2894" y="164"/>
                  </a:lnTo>
                  <a:lnTo>
                    <a:pt x="2584" y="109"/>
                  </a:lnTo>
                  <a:lnTo>
                    <a:pt x="2257" y="55"/>
                  </a:lnTo>
                  <a:lnTo>
                    <a:pt x="1966" y="36"/>
                  </a:lnTo>
                  <a:lnTo>
                    <a:pt x="1656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" name="Google Shape;21;p2"/>
            <p:cNvSpPr/>
            <p:nvPr/>
          </p:nvSpPr>
          <p:spPr>
            <a:xfrm>
              <a:off x="7212240" y="1727765"/>
              <a:ext cx="554884" cy="149445"/>
            </a:xfrm>
            <a:custGeom>
              <a:avLst/>
              <a:gdLst/>
              <a:ahLst/>
              <a:cxnLst/>
              <a:rect l="l" t="t" r="r" b="b"/>
              <a:pathLst>
                <a:path w="12030" h="3240" fill="none" extrusionOk="0">
                  <a:moveTo>
                    <a:pt x="1128" y="0"/>
                  </a:moveTo>
                  <a:lnTo>
                    <a:pt x="1128" y="0"/>
                  </a:lnTo>
                  <a:lnTo>
                    <a:pt x="655" y="0"/>
                  </a:lnTo>
                  <a:lnTo>
                    <a:pt x="310" y="36"/>
                  </a:lnTo>
                  <a:lnTo>
                    <a:pt x="0" y="55"/>
                  </a:lnTo>
                  <a:lnTo>
                    <a:pt x="0" y="55"/>
                  </a:lnTo>
                  <a:lnTo>
                    <a:pt x="146" y="109"/>
                  </a:lnTo>
                  <a:lnTo>
                    <a:pt x="546" y="255"/>
                  </a:lnTo>
                  <a:lnTo>
                    <a:pt x="1165" y="491"/>
                  </a:lnTo>
                  <a:lnTo>
                    <a:pt x="1511" y="637"/>
                  </a:lnTo>
                  <a:lnTo>
                    <a:pt x="1893" y="819"/>
                  </a:lnTo>
                  <a:lnTo>
                    <a:pt x="2293" y="1019"/>
                  </a:lnTo>
                  <a:lnTo>
                    <a:pt x="2712" y="1256"/>
                  </a:lnTo>
                  <a:lnTo>
                    <a:pt x="3112" y="1529"/>
                  </a:lnTo>
                  <a:lnTo>
                    <a:pt x="3512" y="1802"/>
                  </a:lnTo>
                  <a:lnTo>
                    <a:pt x="3895" y="2129"/>
                  </a:lnTo>
                  <a:lnTo>
                    <a:pt x="4259" y="2475"/>
                  </a:lnTo>
                  <a:lnTo>
                    <a:pt x="4422" y="2657"/>
                  </a:lnTo>
                  <a:lnTo>
                    <a:pt x="4586" y="2839"/>
                  </a:lnTo>
                  <a:lnTo>
                    <a:pt x="4732" y="3039"/>
                  </a:lnTo>
                  <a:lnTo>
                    <a:pt x="4877" y="3239"/>
                  </a:lnTo>
                  <a:lnTo>
                    <a:pt x="4877" y="3239"/>
                  </a:lnTo>
                  <a:lnTo>
                    <a:pt x="5678" y="3130"/>
                  </a:lnTo>
                  <a:lnTo>
                    <a:pt x="6460" y="3057"/>
                  </a:lnTo>
                  <a:lnTo>
                    <a:pt x="7207" y="2985"/>
                  </a:lnTo>
                  <a:lnTo>
                    <a:pt x="7898" y="2930"/>
                  </a:lnTo>
                  <a:lnTo>
                    <a:pt x="8553" y="2894"/>
                  </a:lnTo>
                  <a:lnTo>
                    <a:pt x="9154" y="2875"/>
                  </a:lnTo>
                  <a:lnTo>
                    <a:pt x="10209" y="2857"/>
                  </a:lnTo>
                  <a:lnTo>
                    <a:pt x="10209" y="2857"/>
                  </a:lnTo>
                  <a:lnTo>
                    <a:pt x="10974" y="2857"/>
                  </a:lnTo>
                  <a:lnTo>
                    <a:pt x="11556" y="2894"/>
                  </a:lnTo>
                  <a:lnTo>
                    <a:pt x="12029" y="2912"/>
                  </a:lnTo>
                  <a:lnTo>
                    <a:pt x="12029" y="2912"/>
                  </a:lnTo>
                  <a:lnTo>
                    <a:pt x="11647" y="2730"/>
                  </a:lnTo>
                  <a:lnTo>
                    <a:pt x="11228" y="2548"/>
                  </a:lnTo>
                  <a:lnTo>
                    <a:pt x="10664" y="2329"/>
                  </a:lnTo>
                  <a:lnTo>
                    <a:pt x="10337" y="2220"/>
                  </a:lnTo>
                  <a:lnTo>
                    <a:pt x="9991" y="2111"/>
                  </a:lnTo>
                  <a:lnTo>
                    <a:pt x="9627" y="2002"/>
                  </a:lnTo>
                  <a:lnTo>
                    <a:pt x="9245" y="1929"/>
                  </a:lnTo>
                  <a:lnTo>
                    <a:pt x="8826" y="1838"/>
                  </a:lnTo>
                  <a:lnTo>
                    <a:pt x="8408" y="1783"/>
                  </a:lnTo>
                  <a:lnTo>
                    <a:pt x="7989" y="1747"/>
                  </a:lnTo>
                  <a:lnTo>
                    <a:pt x="7552" y="1729"/>
                  </a:lnTo>
                  <a:lnTo>
                    <a:pt x="7552" y="1729"/>
                  </a:lnTo>
                  <a:lnTo>
                    <a:pt x="7116" y="1747"/>
                  </a:lnTo>
                  <a:lnTo>
                    <a:pt x="6679" y="1802"/>
                  </a:lnTo>
                  <a:lnTo>
                    <a:pt x="6242" y="1874"/>
                  </a:lnTo>
                  <a:lnTo>
                    <a:pt x="5805" y="1984"/>
                  </a:lnTo>
                  <a:lnTo>
                    <a:pt x="5805" y="1984"/>
                  </a:lnTo>
                  <a:lnTo>
                    <a:pt x="5587" y="1692"/>
                  </a:lnTo>
                  <a:lnTo>
                    <a:pt x="5332" y="1419"/>
                  </a:lnTo>
                  <a:lnTo>
                    <a:pt x="5059" y="1165"/>
                  </a:lnTo>
                  <a:lnTo>
                    <a:pt x="4786" y="965"/>
                  </a:lnTo>
                  <a:lnTo>
                    <a:pt x="4495" y="764"/>
                  </a:lnTo>
                  <a:lnTo>
                    <a:pt x="4186" y="601"/>
                  </a:lnTo>
                  <a:lnTo>
                    <a:pt x="3858" y="473"/>
                  </a:lnTo>
                  <a:lnTo>
                    <a:pt x="3549" y="346"/>
                  </a:lnTo>
                  <a:lnTo>
                    <a:pt x="3221" y="255"/>
                  </a:lnTo>
                  <a:lnTo>
                    <a:pt x="2894" y="164"/>
                  </a:lnTo>
                  <a:lnTo>
                    <a:pt x="2584" y="109"/>
                  </a:lnTo>
                  <a:lnTo>
                    <a:pt x="2257" y="55"/>
                  </a:lnTo>
                  <a:lnTo>
                    <a:pt x="1966" y="36"/>
                  </a:lnTo>
                  <a:lnTo>
                    <a:pt x="1656" y="0"/>
                  </a:lnTo>
                  <a:lnTo>
                    <a:pt x="1128" y="0"/>
                  </a:lnTo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22" name="Google Shape;22;p2"/>
          <p:cNvGrpSpPr/>
          <p:nvPr/>
        </p:nvGrpSpPr>
        <p:grpSpPr>
          <a:xfrm>
            <a:off x="7977406" y="4536826"/>
            <a:ext cx="4699236" cy="1228045"/>
            <a:chOff x="-729684" y="2561769"/>
            <a:chExt cx="3524427" cy="921034"/>
          </a:xfrm>
        </p:grpSpPr>
        <p:sp>
          <p:nvSpPr>
            <p:cNvPr id="23" name="Google Shape;23;p2"/>
            <p:cNvSpPr/>
            <p:nvPr/>
          </p:nvSpPr>
          <p:spPr>
            <a:xfrm>
              <a:off x="-729684" y="2561769"/>
              <a:ext cx="3524427" cy="921034"/>
            </a:xfrm>
            <a:custGeom>
              <a:avLst/>
              <a:gdLst/>
              <a:ahLst/>
              <a:cxnLst/>
              <a:rect l="l" t="t" r="r" b="b"/>
              <a:pathLst>
                <a:path w="68389" h="17872" extrusionOk="0">
                  <a:moveTo>
                    <a:pt x="27006" y="1"/>
                  </a:moveTo>
                  <a:lnTo>
                    <a:pt x="26387" y="19"/>
                  </a:lnTo>
                  <a:lnTo>
                    <a:pt x="26023" y="37"/>
                  </a:lnTo>
                  <a:lnTo>
                    <a:pt x="25659" y="74"/>
                  </a:lnTo>
                  <a:lnTo>
                    <a:pt x="25295" y="128"/>
                  </a:lnTo>
                  <a:lnTo>
                    <a:pt x="24932" y="201"/>
                  </a:lnTo>
                  <a:lnTo>
                    <a:pt x="24295" y="328"/>
                  </a:lnTo>
                  <a:lnTo>
                    <a:pt x="23658" y="510"/>
                  </a:lnTo>
                  <a:lnTo>
                    <a:pt x="23039" y="711"/>
                  </a:lnTo>
                  <a:lnTo>
                    <a:pt x="22420" y="947"/>
                  </a:lnTo>
                  <a:lnTo>
                    <a:pt x="21801" y="1220"/>
                  </a:lnTo>
                  <a:lnTo>
                    <a:pt x="21201" y="1493"/>
                  </a:lnTo>
                  <a:lnTo>
                    <a:pt x="20600" y="1802"/>
                  </a:lnTo>
                  <a:lnTo>
                    <a:pt x="20018" y="2130"/>
                  </a:lnTo>
                  <a:lnTo>
                    <a:pt x="19418" y="2458"/>
                  </a:lnTo>
                  <a:lnTo>
                    <a:pt x="18835" y="2803"/>
                  </a:lnTo>
                  <a:lnTo>
                    <a:pt x="17671" y="3513"/>
                  </a:lnTo>
                  <a:lnTo>
                    <a:pt x="16524" y="4241"/>
                  </a:lnTo>
                  <a:lnTo>
                    <a:pt x="15378" y="4933"/>
                  </a:lnTo>
                  <a:lnTo>
                    <a:pt x="14650" y="5369"/>
                  </a:lnTo>
                  <a:lnTo>
                    <a:pt x="13904" y="5770"/>
                  </a:lnTo>
                  <a:lnTo>
                    <a:pt x="13157" y="6170"/>
                  </a:lnTo>
                  <a:lnTo>
                    <a:pt x="12393" y="6552"/>
                  </a:lnTo>
                  <a:lnTo>
                    <a:pt x="11629" y="6916"/>
                  </a:lnTo>
                  <a:lnTo>
                    <a:pt x="10846" y="7262"/>
                  </a:lnTo>
                  <a:lnTo>
                    <a:pt x="10064" y="7571"/>
                  </a:lnTo>
                  <a:lnTo>
                    <a:pt x="9281" y="7881"/>
                  </a:lnTo>
                  <a:lnTo>
                    <a:pt x="8481" y="8154"/>
                  </a:lnTo>
                  <a:lnTo>
                    <a:pt x="7680" y="8408"/>
                  </a:lnTo>
                  <a:lnTo>
                    <a:pt x="6861" y="8645"/>
                  </a:lnTo>
                  <a:lnTo>
                    <a:pt x="6042" y="8845"/>
                  </a:lnTo>
                  <a:lnTo>
                    <a:pt x="5223" y="9027"/>
                  </a:lnTo>
                  <a:lnTo>
                    <a:pt x="4386" y="9173"/>
                  </a:lnTo>
                  <a:lnTo>
                    <a:pt x="3549" y="9300"/>
                  </a:lnTo>
                  <a:lnTo>
                    <a:pt x="2712" y="9391"/>
                  </a:lnTo>
                  <a:lnTo>
                    <a:pt x="1602" y="9482"/>
                  </a:lnTo>
                  <a:lnTo>
                    <a:pt x="473" y="9537"/>
                  </a:lnTo>
                  <a:lnTo>
                    <a:pt x="364" y="9555"/>
                  </a:lnTo>
                  <a:lnTo>
                    <a:pt x="273" y="9573"/>
                  </a:lnTo>
                  <a:lnTo>
                    <a:pt x="200" y="9609"/>
                  </a:lnTo>
                  <a:lnTo>
                    <a:pt x="146" y="9664"/>
                  </a:lnTo>
                  <a:lnTo>
                    <a:pt x="91" y="9719"/>
                  </a:lnTo>
                  <a:lnTo>
                    <a:pt x="73" y="9773"/>
                  </a:lnTo>
                  <a:lnTo>
                    <a:pt x="55" y="9846"/>
                  </a:lnTo>
                  <a:lnTo>
                    <a:pt x="37" y="9919"/>
                  </a:lnTo>
                  <a:lnTo>
                    <a:pt x="55" y="10101"/>
                  </a:lnTo>
                  <a:lnTo>
                    <a:pt x="91" y="10283"/>
                  </a:lnTo>
                  <a:lnTo>
                    <a:pt x="219" y="10719"/>
                  </a:lnTo>
                  <a:lnTo>
                    <a:pt x="346" y="11156"/>
                  </a:lnTo>
                  <a:lnTo>
                    <a:pt x="382" y="11375"/>
                  </a:lnTo>
                  <a:lnTo>
                    <a:pt x="401" y="11575"/>
                  </a:lnTo>
                  <a:lnTo>
                    <a:pt x="401" y="11666"/>
                  </a:lnTo>
                  <a:lnTo>
                    <a:pt x="382" y="11739"/>
                  </a:lnTo>
                  <a:lnTo>
                    <a:pt x="364" y="11830"/>
                  </a:lnTo>
                  <a:lnTo>
                    <a:pt x="310" y="11902"/>
                  </a:lnTo>
                  <a:lnTo>
                    <a:pt x="255" y="11975"/>
                  </a:lnTo>
                  <a:lnTo>
                    <a:pt x="200" y="12030"/>
                  </a:lnTo>
                  <a:lnTo>
                    <a:pt x="109" y="12084"/>
                  </a:lnTo>
                  <a:lnTo>
                    <a:pt x="0" y="12121"/>
                  </a:lnTo>
                  <a:lnTo>
                    <a:pt x="455" y="12557"/>
                  </a:lnTo>
                  <a:lnTo>
                    <a:pt x="564" y="12685"/>
                  </a:lnTo>
                  <a:lnTo>
                    <a:pt x="655" y="12739"/>
                  </a:lnTo>
                  <a:lnTo>
                    <a:pt x="692" y="12739"/>
                  </a:lnTo>
                  <a:lnTo>
                    <a:pt x="728" y="12721"/>
                  </a:lnTo>
                  <a:lnTo>
                    <a:pt x="783" y="12630"/>
                  </a:lnTo>
                  <a:lnTo>
                    <a:pt x="837" y="12594"/>
                  </a:lnTo>
                  <a:lnTo>
                    <a:pt x="892" y="12557"/>
                  </a:lnTo>
                  <a:lnTo>
                    <a:pt x="965" y="12521"/>
                  </a:lnTo>
                  <a:lnTo>
                    <a:pt x="1074" y="12503"/>
                  </a:lnTo>
                  <a:lnTo>
                    <a:pt x="1201" y="12503"/>
                  </a:lnTo>
                  <a:lnTo>
                    <a:pt x="1383" y="12521"/>
                  </a:lnTo>
                  <a:lnTo>
                    <a:pt x="1602" y="12557"/>
                  </a:lnTo>
                  <a:lnTo>
                    <a:pt x="1857" y="12612"/>
                  </a:lnTo>
                  <a:lnTo>
                    <a:pt x="3403" y="13012"/>
                  </a:lnTo>
                  <a:lnTo>
                    <a:pt x="4987" y="13376"/>
                  </a:lnTo>
                  <a:lnTo>
                    <a:pt x="6552" y="13704"/>
                  </a:lnTo>
                  <a:lnTo>
                    <a:pt x="8135" y="14013"/>
                  </a:lnTo>
                  <a:lnTo>
                    <a:pt x="9718" y="14286"/>
                  </a:lnTo>
                  <a:lnTo>
                    <a:pt x="11319" y="14559"/>
                  </a:lnTo>
                  <a:lnTo>
                    <a:pt x="14504" y="15051"/>
                  </a:lnTo>
                  <a:lnTo>
                    <a:pt x="17871" y="15578"/>
                  </a:lnTo>
                  <a:lnTo>
                    <a:pt x="21256" y="16070"/>
                  </a:lnTo>
                  <a:lnTo>
                    <a:pt x="24659" y="16543"/>
                  </a:lnTo>
                  <a:lnTo>
                    <a:pt x="26351" y="16761"/>
                  </a:lnTo>
                  <a:lnTo>
                    <a:pt x="28043" y="16961"/>
                  </a:lnTo>
                  <a:lnTo>
                    <a:pt x="29736" y="17143"/>
                  </a:lnTo>
                  <a:lnTo>
                    <a:pt x="31446" y="17325"/>
                  </a:lnTo>
                  <a:lnTo>
                    <a:pt x="33139" y="17471"/>
                  </a:lnTo>
                  <a:lnTo>
                    <a:pt x="34849" y="17598"/>
                  </a:lnTo>
                  <a:lnTo>
                    <a:pt x="36560" y="17708"/>
                  </a:lnTo>
                  <a:lnTo>
                    <a:pt x="38252" y="17798"/>
                  </a:lnTo>
                  <a:lnTo>
                    <a:pt x="39963" y="17853"/>
                  </a:lnTo>
                  <a:lnTo>
                    <a:pt x="41674" y="17871"/>
                  </a:lnTo>
                  <a:lnTo>
                    <a:pt x="43384" y="17871"/>
                  </a:lnTo>
                  <a:lnTo>
                    <a:pt x="45095" y="17835"/>
                  </a:lnTo>
                  <a:lnTo>
                    <a:pt x="46805" y="17780"/>
                  </a:lnTo>
                  <a:lnTo>
                    <a:pt x="48516" y="17671"/>
                  </a:lnTo>
                  <a:lnTo>
                    <a:pt x="50227" y="17526"/>
                  </a:lnTo>
                  <a:lnTo>
                    <a:pt x="51919" y="17344"/>
                  </a:lnTo>
                  <a:lnTo>
                    <a:pt x="53630" y="17125"/>
                  </a:lnTo>
                  <a:lnTo>
                    <a:pt x="55322" y="16870"/>
                  </a:lnTo>
                  <a:lnTo>
                    <a:pt x="56159" y="16725"/>
                  </a:lnTo>
                  <a:lnTo>
                    <a:pt x="56996" y="16561"/>
                  </a:lnTo>
                  <a:lnTo>
                    <a:pt x="57833" y="16397"/>
                  </a:lnTo>
                  <a:lnTo>
                    <a:pt x="58671" y="16215"/>
                  </a:lnTo>
                  <a:lnTo>
                    <a:pt x="59489" y="16033"/>
                  </a:lnTo>
                  <a:lnTo>
                    <a:pt x="60327" y="15815"/>
                  </a:lnTo>
                  <a:lnTo>
                    <a:pt x="61145" y="15615"/>
                  </a:lnTo>
                  <a:lnTo>
                    <a:pt x="61964" y="15378"/>
                  </a:lnTo>
                  <a:lnTo>
                    <a:pt x="62783" y="15142"/>
                  </a:lnTo>
                  <a:lnTo>
                    <a:pt x="63602" y="14887"/>
                  </a:lnTo>
                  <a:lnTo>
                    <a:pt x="64421" y="14614"/>
                  </a:lnTo>
                  <a:lnTo>
                    <a:pt x="65222" y="14341"/>
                  </a:lnTo>
                  <a:lnTo>
                    <a:pt x="66022" y="14050"/>
                  </a:lnTo>
                  <a:lnTo>
                    <a:pt x="66823" y="13740"/>
                  </a:lnTo>
                  <a:lnTo>
                    <a:pt x="67606" y="13431"/>
                  </a:lnTo>
                  <a:lnTo>
                    <a:pt x="68388" y="13085"/>
                  </a:lnTo>
                  <a:lnTo>
                    <a:pt x="67933" y="7771"/>
                  </a:lnTo>
                  <a:lnTo>
                    <a:pt x="64803" y="7862"/>
                  </a:lnTo>
                  <a:lnTo>
                    <a:pt x="63220" y="7899"/>
                  </a:lnTo>
                  <a:lnTo>
                    <a:pt x="61637" y="7917"/>
                  </a:lnTo>
                  <a:lnTo>
                    <a:pt x="60054" y="7917"/>
                  </a:lnTo>
                  <a:lnTo>
                    <a:pt x="58470" y="7899"/>
                  </a:lnTo>
                  <a:lnTo>
                    <a:pt x="56905" y="7844"/>
                  </a:lnTo>
                  <a:lnTo>
                    <a:pt x="55322" y="7790"/>
                  </a:lnTo>
                  <a:lnTo>
                    <a:pt x="54230" y="7717"/>
                  </a:lnTo>
                  <a:lnTo>
                    <a:pt x="53138" y="7644"/>
                  </a:lnTo>
                  <a:lnTo>
                    <a:pt x="52065" y="7535"/>
                  </a:lnTo>
                  <a:lnTo>
                    <a:pt x="50973" y="7426"/>
                  </a:lnTo>
                  <a:lnTo>
                    <a:pt x="49899" y="7280"/>
                  </a:lnTo>
                  <a:lnTo>
                    <a:pt x="48825" y="7134"/>
                  </a:lnTo>
                  <a:lnTo>
                    <a:pt x="47770" y="6952"/>
                  </a:lnTo>
                  <a:lnTo>
                    <a:pt x="46696" y="6752"/>
                  </a:lnTo>
                  <a:lnTo>
                    <a:pt x="45659" y="6516"/>
                  </a:lnTo>
                  <a:lnTo>
                    <a:pt x="44604" y="6261"/>
                  </a:lnTo>
                  <a:lnTo>
                    <a:pt x="43566" y="5988"/>
                  </a:lnTo>
                  <a:lnTo>
                    <a:pt x="42529" y="5679"/>
                  </a:lnTo>
                  <a:lnTo>
                    <a:pt x="41510" y="5351"/>
                  </a:lnTo>
                  <a:lnTo>
                    <a:pt x="40491" y="4987"/>
                  </a:lnTo>
                  <a:lnTo>
                    <a:pt x="39490" y="4587"/>
                  </a:lnTo>
                  <a:lnTo>
                    <a:pt x="38489" y="4150"/>
                  </a:lnTo>
                  <a:lnTo>
                    <a:pt x="37816" y="3859"/>
                  </a:lnTo>
                  <a:lnTo>
                    <a:pt x="37161" y="3531"/>
                  </a:lnTo>
                  <a:lnTo>
                    <a:pt x="35832" y="2876"/>
                  </a:lnTo>
                  <a:lnTo>
                    <a:pt x="34485" y="2221"/>
                  </a:lnTo>
                  <a:lnTo>
                    <a:pt x="33830" y="1912"/>
                  </a:lnTo>
                  <a:lnTo>
                    <a:pt x="33157" y="1602"/>
                  </a:lnTo>
                  <a:lnTo>
                    <a:pt x="32484" y="1311"/>
                  </a:lnTo>
                  <a:lnTo>
                    <a:pt x="31810" y="1038"/>
                  </a:lnTo>
                  <a:lnTo>
                    <a:pt x="31119" y="783"/>
                  </a:lnTo>
                  <a:lnTo>
                    <a:pt x="30427" y="565"/>
                  </a:lnTo>
                  <a:lnTo>
                    <a:pt x="29736" y="383"/>
                  </a:lnTo>
                  <a:lnTo>
                    <a:pt x="29044" y="219"/>
                  </a:lnTo>
                  <a:lnTo>
                    <a:pt x="28335" y="110"/>
                  </a:lnTo>
                  <a:lnTo>
                    <a:pt x="27989" y="55"/>
                  </a:lnTo>
                  <a:lnTo>
                    <a:pt x="27625" y="37"/>
                  </a:lnTo>
                  <a:lnTo>
                    <a:pt x="27006" y="1"/>
                  </a:lnTo>
                  <a:close/>
                </a:path>
              </a:pathLst>
            </a:custGeom>
            <a:solidFill>
              <a:srgbClr val="EBBD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" name="Google Shape;24;p2"/>
            <p:cNvSpPr/>
            <p:nvPr/>
          </p:nvSpPr>
          <p:spPr>
            <a:xfrm>
              <a:off x="690207" y="2563676"/>
              <a:ext cx="1431178" cy="664028"/>
            </a:xfrm>
            <a:custGeom>
              <a:avLst/>
              <a:gdLst/>
              <a:ahLst/>
              <a:cxnLst/>
              <a:rect l="l" t="t" r="r" b="b"/>
              <a:pathLst>
                <a:path w="27771" h="12885" extrusionOk="0">
                  <a:moveTo>
                    <a:pt x="73" y="0"/>
                  </a:moveTo>
                  <a:lnTo>
                    <a:pt x="109" y="91"/>
                  </a:lnTo>
                  <a:lnTo>
                    <a:pt x="164" y="182"/>
                  </a:lnTo>
                  <a:lnTo>
                    <a:pt x="218" y="273"/>
                  </a:lnTo>
                  <a:lnTo>
                    <a:pt x="291" y="346"/>
                  </a:lnTo>
                  <a:lnTo>
                    <a:pt x="491" y="528"/>
                  </a:lnTo>
                  <a:lnTo>
                    <a:pt x="746" y="692"/>
                  </a:lnTo>
                  <a:lnTo>
                    <a:pt x="1019" y="856"/>
                  </a:lnTo>
                  <a:lnTo>
                    <a:pt x="1328" y="1019"/>
                  </a:lnTo>
                  <a:lnTo>
                    <a:pt x="2002" y="1347"/>
                  </a:lnTo>
                  <a:lnTo>
                    <a:pt x="2675" y="1693"/>
                  </a:lnTo>
                  <a:lnTo>
                    <a:pt x="2984" y="1875"/>
                  </a:lnTo>
                  <a:lnTo>
                    <a:pt x="3257" y="2057"/>
                  </a:lnTo>
                  <a:lnTo>
                    <a:pt x="3512" y="2257"/>
                  </a:lnTo>
                  <a:lnTo>
                    <a:pt x="3621" y="2348"/>
                  </a:lnTo>
                  <a:lnTo>
                    <a:pt x="3712" y="2457"/>
                  </a:lnTo>
                  <a:lnTo>
                    <a:pt x="3785" y="2566"/>
                  </a:lnTo>
                  <a:lnTo>
                    <a:pt x="3858" y="2675"/>
                  </a:lnTo>
                  <a:lnTo>
                    <a:pt x="3894" y="2785"/>
                  </a:lnTo>
                  <a:lnTo>
                    <a:pt x="3931" y="2912"/>
                  </a:lnTo>
                  <a:lnTo>
                    <a:pt x="3913" y="3003"/>
                  </a:lnTo>
                  <a:lnTo>
                    <a:pt x="3894" y="3076"/>
                  </a:lnTo>
                  <a:lnTo>
                    <a:pt x="3822" y="3149"/>
                  </a:lnTo>
                  <a:lnTo>
                    <a:pt x="3749" y="3221"/>
                  </a:lnTo>
                  <a:lnTo>
                    <a:pt x="3658" y="3276"/>
                  </a:lnTo>
                  <a:lnTo>
                    <a:pt x="3530" y="3330"/>
                  </a:lnTo>
                  <a:lnTo>
                    <a:pt x="3257" y="3421"/>
                  </a:lnTo>
                  <a:lnTo>
                    <a:pt x="2912" y="3494"/>
                  </a:lnTo>
                  <a:lnTo>
                    <a:pt x="2548" y="3567"/>
                  </a:lnTo>
                  <a:lnTo>
                    <a:pt x="1747" y="3713"/>
                  </a:lnTo>
                  <a:lnTo>
                    <a:pt x="1347" y="3785"/>
                  </a:lnTo>
                  <a:lnTo>
                    <a:pt x="983" y="3858"/>
                  </a:lnTo>
                  <a:lnTo>
                    <a:pt x="655" y="3949"/>
                  </a:lnTo>
                  <a:lnTo>
                    <a:pt x="510" y="4022"/>
                  </a:lnTo>
                  <a:lnTo>
                    <a:pt x="364" y="4077"/>
                  </a:lnTo>
                  <a:lnTo>
                    <a:pt x="255" y="4149"/>
                  </a:lnTo>
                  <a:lnTo>
                    <a:pt x="164" y="4222"/>
                  </a:lnTo>
                  <a:lnTo>
                    <a:pt x="73" y="4313"/>
                  </a:lnTo>
                  <a:lnTo>
                    <a:pt x="36" y="4404"/>
                  </a:lnTo>
                  <a:lnTo>
                    <a:pt x="0" y="4495"/>
                  </a:lnTo>
                  <a:lnTo>
                    <a:pt x="0" y="4604"/>
                  </a:lnTo>
                  <a:lnTo>
                    <a:pt x="18" y="4732"/>
                  </a:lnTo>
                  <a:lnTo>
                    <a:pt x="73" y="4859"/>
                  </a:lnTo>
                  <a:lnTo>
                    <a:pt x="164" y="5005"/>
                  </a:lnTo>
                  <a:lnTo>
                    <a:pt x="273" y="5132"/>
                  </a:lnTo>
                  <a:lnTo>
                    <a:pt x="419" y="5241"/>
                  </a:lnTo>
                  <a:lnTo>
                    <a:pt x="582" y="5350"/>
                  </a:lnTo>
                  <a:lnTo>
                    <a:pt x="764" y="5441"/>
                  </a:lnTo>
                  <a:lnTo>
                    <a:pt x="965" y="5532"/>
                  </a:lnTo>
                  <a:lnTo>
                    <a:pt x="1201" y="5605"/>
                  </a:lnTo>
                  <a:lnTo>
                    <a:pt x="1438" y="5660"/>
                  </a:lnTo>
                  <a:lnTo>
                    <a:pt x="1965" y="5769"/>
                  </a:lnTo>
                  <a:lnTo>
                    <a:pt x="2548" y="5878"/>
                  </a:lnTo>
                  <a:lnTo>
                    <a:pt x="3803" y="6042"/>
                  </a:lnTo>
                  <a:lnTo>
                    <a:pt x="4477" y="6115"/>
                  </a:lnTo>
                  <a:lnTo>
                    <a:pt x="5132" y="6224"/>
                  </a:lnTo>
                  <a:lnTo>
                    <a:pt x="5769" y="6351"/>
                  </a:lnTo>
                  <a:lnTo>
                    <a:pt x="6387" y="6497"/>
                  </a:lnTo>
                  <a:lnTo>
                    <a:pt x="6679" y="6588"/>
                  </a:lnTo>
                  <a:lnTo>
                    <a:pt x="6970" y="6679"/>
                  </a:lnTo>
                  <a:lnTo>
                    <a:pt x="7225" y="6788"/>
                  </a:lnTo>
                  <a:lnTo>
                    <a:pt x="7479" y="6915"/>
                  </a:lnTo>
                  <a:lnTo>
                    <a:pt x="7734" y="7061"/>
                  </a:lnTo>
                  <a:lnTo>
                    <a:pt x="7953" y="7207"/>
                  </a:lnTo>
                  <a:lnTo>
                    <a:pt x="8153" y="7370"/>
                  </a:lnTo>
                  <a:lnTo>
                    <a:pt x="8335" y="7552"/>
                  </a:lnTo>
                  <a:lnTo>
                    <a:pt x="8444" y="7698"/>
                  </a:lnTo>
                  <a:lnTo>
                    <a:pt x="8553" y="7844"/>
                  </a:lnTo>
                  <a:lnTo>
                    <a:pt x="8626" y="8007"/>
                  </a:lnTo>
                  <a:lnTo>
                    <a:pt x="8662" y="8189"/>
                  </a:lnTo>
                  <a:lnTo>
                    <a:pt x="8662" y="8280"/>
                  </a:lnTo>
                  <a:lnTo>
                    <a:pt x="8662" y="8390"/>
                  </a:lnTo>
                  <a:lnTo>
                    <a:pt x="8608" y="8590"/>
                  </a:lnTo>
                  <a:lnTo>
                    <a:pt x="8462" y="9008"/>
                  </a:lnTo>
                  <a:lnTo>
                    <a:pt x="8407" y="9172"/>
                  </a:lnTo>
                  <a:lnTo>
                    <a:pt x="8389" y="9354"/>
                  </a:lnTo>
                  <a:lnTo>
                    <a:pt x="8371" y="9536"/>
                  </a:lnTo>
                  <a:lnTo>
                    <a:pt x="8371" y="9736"/>
                  </a:lnTo>
                  <a:lnTo>
                    <a:pt x="8389" y="9918"/>
                  </a:lnTo>
                  <a:lnTo>
                    <a:pt x="8426" y="10100"/>
                  </a:lnTo>
                  <a:lnTo>
                    <a:pt x="8480" y="10264"/>
                  </a:lnTo>
                  <a:lnTo>
                    <a:pt x="8535" y="10446"/>
                  </a:lnTo>
                  <a:lnTo>
                    <a:pt x="8608" y="10628"/>
                  </a:lnTo>
                  <a:lnTo>
                    <a:pt x="8699" y="10792"/>
                  </a:lnTo>
                  <a:lnTo>
                    <a:pt x="8790" y="10955"/>
                  </a:lnTo>
                  <a:lnTo>
                    <a:pt x="8899" y="11101"/>
                  </a:lnTo>
                  <a:lnTo>
                    <a:pt x="9026" y="11265"/>
                  </a:lnTo>
                  <a:lnTo>
                    <a:pt x="9154" y="11392"/>
                  </a:lnTo>
                  <a:lnTo>
                    <a:pt x="9281" y="11538"/>
                  </a:lnTo>
                  <a:lnTo>
                    <a:pt x="9427" y="11665"/>
                  </a:lnTo>
                  <a:lnTo>
                    <a:pt x="9736" y="11884"/>
                  </a:lnTo>
                  <a:lnTo>
                    <a:pt x="10045" y="12066"/>
                  </a:lnTo>
                  <a:lnTo>
                    <a:pt x="10391" y="12229"/>
                  </a:lnTo>
                  <a:lnTo>
                    <a:pt x="10737" y="12357"/>
                  </a:lnTo>
                  <a:lnTo>
                    <a:pt x="11101" y="12466"/>
                  </a:lnTo>
                  <a:lnTo>
                    <a:pt x="11465" y="12557"/>
                  </a:lnTo>
                  <a:lnTo>
                    <a:pt x="11829" y="12630"/>
                  </a:lnTo>
                  <a:lnTo>
                    <a:pt x="12211" y="12702"/>
                  </a:lnTo>
                  <a:lnTo>
                    <a:pt x="12993" y="12793"/>
                  </a:lnTo>
                  <a:lnTo>
                    <a:pt x="13794" y="12866"/>
                  </a:lnTo>
                  <a:lnTo>
                    <a:pt x="14595" y="12884"/>
                  </a:lnTo>
                  <a:lnTo>
                    <a:pt x="15395" y="12884"/>
                  </a:lnTo>
                  <a:lnTo>
                    <a:pt x="16196" y="12866"/>
                  </a:lnTo>
                  <a:lnTo>
                    <a:pt x="16997" y="12830"/>
                  </a:lnTo>
                  <a:lnTo>
                    <a:pt x="18598" y="12721"/>
                  </a:lnTo>
                  <a:lnTo>
                    <a:pt x="19326" y="12666"/>
                  </a:lnTo>
                  <a:lnTo>
                    <a:pt x="20072" y="12593"/>
                  </a:lnTo>
                  <a:lnTo>
                    <a:pt x="20800" y="12502"/>
                  </a:lnTo>
                  <a:lnTo>
                    <a:pt x="21528" y="12393"/>
                  </a:lnTo>
                  <a:lnTo>
                    <a:pt x="22256" y="12248"/>
                  </a:lnTo>
                  <a:lnTo>
                    <a:pt x="22602" y="12175"/>
                  </a:lnTo>
                  <a:lnTo>
                    <a:pt x="22966" y="12066"/>
                  </a:lnTo>
                  <a:lnTo>
                    <a:pt x="23312" y="11956"/>
                  </a:lnTo>
                  <a:lnTo>
                    <a:pt x="23657" y="11847"/>
                  </a:lnTo>
                  <a:lnTo>
                    <a:pt x="24003" y="11702"/>
                  </a:lnTo>
                  <a:lnTo>
                    <a:pt x="24331" y="11556"/>
                  </a:lnTo>
                  <a:lnTo>
                    <a:pt x="24640" y="11410"/>
                  </a:lnTo>
                  <a:lnTo>
                    <a:pt x="24931" y="11247"/>
                  </a:lnTo>
                  <a:lnTo>
                    <a:pt x="25204" y="11083"/>
                  </a:lnTo>
                  <a:lnTo>
                    <a:pt x="25495" y="10883"/>
                  </a:lnTo>
                  <a:lnTo>
                    <a:pt x="25750" y="10682"/>
                  </a:lnTo>
                  <a:lnTo>
                    <a:pt x="26023" y="10464"/>
                  </a:lnTo>
                  <a:lnTo>
                    <a:pt x="26260" y="10246"/>
                  </a:lnTo>
                  <a:lnTo>
                    <a:pt x="26496" y="10009"/>
                  </a:lnTo>
                  <a:lnTo>
                    <a:pt x="26715" y="9754"/>
                  </a:lnTo>
                  <a:lnTo>
                    <a:pt x="26915" y="9500"/>
                  </a:lnTo>
                  <a:lnTo>
                    <a:pt x="27115" y="9227"/>
                  </a:lnTo>
                  <a:lnTo>
                    <a:pt x="27279" y="8954"/>
                  </a:lnTo>
                  <a:lnTo>
                    <a:pt x="27443" y="8662"/>
                  </a:lnTo>
                  <a:lnTo>
                    <a:pt x="27570" y="8371"/>
                  </a:lnTo>
                  <a:lnTo>
                    <a:pt x="27679" y="8062"/>
                  </a:lnTo>
                  <a:lnTo>
                    <a:pt x="27770" y="7753"/>
                  </a:lnTo>
                  <a:lnTo>
                    <a:pt x="26678" y="7680"/>
                  </a:lnTo>
                  <a:lnTo>
                    <a:pt x="25586" y="7607"/>
                  </a:lnTo>
                  <a:lnTo>
                    <a:pt x="24513" y="7498"/>
                  </a:lnTo>
                  <a:lnTo>
                    <a:pt x="23421" y="7389"/>
                  </a:lnTo>
                  <a:lnTo>
                    <a:pt x="22347" y="7243"/>
                  </a:lnTo>
                  <a:lnTo>
                    <a:pt x="21273" y="7097"/>
                  </a:lnTo>
                  <a:lnTo>
                    <a:pt x="20218" y="6915"/>
                  </a:lnTo>
                  <a:lnTo>
                    <a:pt x="19144" y="6715"/>
                  </a:lnTo>
                  <a:lnTo>
                    <a:pt x="18107" y="6479"/>
                  </a:lnTo>
                  <a:lnTo>
                    <a:pt x="17052" y="6224"/>
                  </a:lnTo>
                  <a:lnTo>
                    <a:pt x="16014" y="5951"/>
                  </a:lnTo>
                  <a:lnTo>
                    <a:pt x="14977" y="5642"/>
                  </a:lnTo>
                  <a:lnTo>
                    <a:pt x="13958" y="5314"/>
                  </a:lnTo>
                  <a:lnTo>
                    <a:pt x="12939" y="4950"/>
                  </a:lnTo>
                  <a:lnTo>
                    <a:pt x="11938" y="4550"/>
                  </a:lnTo>
                  <a:lnTo>
                    <a:pt x="10937" y="4113"/>
                  </a:lnTo>
                  <a:lnTo>
                    <a:pt x="10264" y="3822"/>
                  </a:lnTo>
                  <a:lnTo>
                    <a:pt x="9609" y="3494"/>
                  </a:lnTo>
                  <a:lnTo>
                    <a:pt x="8280" y="2839"/>
                  </a:lnTo>
                  <a:lnTo>
                    <a:pt x="6933" y="2184"/>
                  </a:lnTo>
                  <a:lnTo>
                    <a:pt x="6278" y="1875"/>
                  </a:lnTo>
                  <a:lnTo>
                    <a:pt x="5605" y="1565"/>
                  </a:lnTo>
                  <a:lnTo>
                    <a:pt x="4932" y="1274"/>
                  </a:lnTo>
                  <a:lnTo>
                    <a:pt x="4258" y="1001"/>
                  </a:lnTo>
                  <a:lnTo>
                    <a:pt x="3567" y="746"/>
                  </a:lnTo>
                  <a:lnTo>
                    <a:pt x="2875" y="528"/>
                  </a:lnTo>
                  <a:lnTo>
                    <a:pt x="2184" y="346"/>
                  </a:lnTo>
                  <a:lnTo>
                    <a:pt x="1492" y="182"/>
                  </a:lnTo>
                  <a:lnTo>
                    <a:pt x="783" y="73"/>
                  </a:lnTo>
                  <a:lnTo>
                    <a:pt x="437" y="18"/>
                  </a:lnTo>
                  <a:lnTo>
                    <a:pt x="73" y="0"/>
                  </a:lnTo>
                  <a:close/>
                </a:path>
              </a:pathLst>
            </a:custGeom>
            <a:solidFill>
              <a:srgbClr val="FAD6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25" name="Google Shape;25;p2"/>
          <p:cNvGrpSpPr/>
          <p:nvPr/>
        </p:nvGrpSpPr>
        <p:grpSpPr>
          <a:xfrm>
            <a:off x="2416325" y="4748496"/>
            <a:ext cx="6416108" cy="1330565"/>
            <a:chOff x="2235793" y="2621897"/>
            <a:chExt cx="4812081" cy="997924"/>
          </a:xfrm>
        </p:grpSpPr>
        <p:sp>
          <p:nvSpPr>
            <p:cNvPr id="26" name="Google Shape;26;p2"/>
            <p:cNvSpPr/>
            <p:nvPr/>
          </p:nvSpPr>
          <p:spPr>
            <a:xfrm>
              <a:off x="2235793" y="2621897"/>
              <a:ext cx="4812081" cy="997924"/>
            </a:xfrm>
            <a:custGeom>
              <a:avLst/>
              <a:gdLst/>
              <a:ahLst/>
              <a:cxnLst/>
              <a:rect l="l" t="t" r="r" b="b"/>
              <a:pathLst>
                <a:path w="93375" h="19364" extrusionOk="0">
                  <a:moveTo>
                    <a:pt x="49754" y="1"/>
                  </a:moveTo>
                  <a:lnTo>
                    <a:pt x="49172" y="37"/>
                  </a:lnTo>
                  <a:lnTo>
                    <a:pt x="48571" y="110"/>
                  </a:lnTo>
                  <a:lnTo>
                    <a:pt x="47970" y="219"/>
                  </a:lnTo>
                  <a:lnTo>
                    <a:pt x="47334" y="365"/>
                  </a:lnTo>
                  <a:lnTo>
                    <a:pt x="46697" y="547"/>
                  </a:lnTo>
                  <a:lnTo>
                    <a:pt x="46023" y="783"/>
                  </a:lnTo>
                  <a:lnTo>
                    <a:pt x="45623" y="929"/>
                  </a:lnTo>
                  <a:lnTo>
                    <a:pt x="45204" y="1111"/>
                  </a:lnTo>
                  <a:lnTo>
                    <a:pt x="44349" y="1493"/>
                  </a:lnTo>
                  <a:lnTo>
                    <a:pt x="43530" y="1893"/>
                  </a:lnTo>
                  <a:lnTo>
                    <a:pt x="42675" y="2366"/>
                  </a:lnTo>
                  <a:lnTo>
                    <a:pt x="41783" y="2876"/>
                  </a:lnTo>
                  <a:lnTo>
                    <a:pt x="40837" y="3458"/>
                  </a:lnTo>
                  <a:lnTo>
                    <a:pt x="39836" y="4095"/>
                  </a:lnTo>
                  <a:lnTo>
                    <a:pt x="38799" y="4787"/>
                  </a:lnTo>
                  <a:lnTo>
                    <a:pt x="37689" y="5533"/>
                  </a:lnTo>
                  <a:lnTo>
                    <a:pt x="36524" y="6352"/>
                  </a:lnTo>
                  <a:lnTo>
                    <a:pt x="35851" y="6825"/>
                  </a:lnTo>
                  <a:lnTo>
                    <a:pt x="35123" y="7280"/>
                  </a:lnTo>
                  <a:lnTo>
                    <a:pt x="34340" y="7753"/>
                  </a:lnTo>
                  <a:lnTo>
                    <a:pt x="33539" y="8208"/>
                  </a:lnTo>
                  <a:lnTo>
                    <a:pt x="32702" y="8645"/>
                  </a:lnTo>
                  <a:lnTo>
                    <a:pt x="31829" y="9100"/>
                  </a:lnTo>
                  <a:lnTo>
                    <a:pt x="30919" y="9536"/>
                  </a:lnTo>
                  <a:lnTo>
                    <a:pt x="29991" y="9973"/>
                  </a:lnTo>
                  <a:lnTo>
                    <a:pt x="29026" y="10410"/>
                  </a:lnTo>
                  <a:lnTo>
                    <a:pt x="28044" y="10828"/>
                  </a:lnTo>
                  <a:lnTo>
                    <a:pt x="27043" y="11247"/>
                  </a:lnTo>
                  <a:lnTo>
                    <a:pt x="26024" y="11666"/>
                  </a:lnTo>
                  <a:lnTo>
                    <a:pt x="24986" y="12066"/>
                  </a:lnTo>
                  <a:lnTo>
                    <a:pt x="23949" y="12448"/>
                  </a:lnTo>
                  <a:lnTo>
                    <a:pt x="21820" y="13231"/>
                  </a:lnTo>
                  <a:lnTo>
                    <a:pt x="19691" y="13958"/>
                  </a:lnTo>
                  <a:lnTo>
                    <a:pt x="17562" y="14668"/>
                  </a:lnTo>
                  <a:lnTo>
                    <a:pt x="15451" y="15323"/>
                  </a:lnTo>
                  <a:lnTo>
                    <a:pt x="13394" y="15942"/>
                  </a:lnTo>
                  <a:lnTo>
                    <a:pt x="11393" y="16524"/>
                  </a:lnTo>
                  <a:lnTo>
                    <a:pt x="9500" y="17052"/>
                  </a:lnTo>
                  <a:lnTo>
                    <a:pt x="7698" y="17543"/>
                  </a:lnTo>
                  <a:lnTo>
                    <a:pt x="6042" y="17980"/>
                  </a:lnTo>
                  <a:lnTo>
                    <a:pt x="3822" y="18526"/>
                  </a:lnTo>
                  <a:lnTo>
                    <a:pt x="2021" y="18945"/>
                  </a:lnTo>
                  <a:lnTo>
                    <a:pt x="729" y="19236"/>
                  </a:lnTo>
                  <a:lnTo>
                    <a:pt x="1" y="19363"/>
                  </a:lnTo>
                  <a:lnTo>
                    <a:pt x="5788" y="18872"/>
                  </a:lnTo>
                  <a:lnTo>
                    <a:pt x="34868" y="16397"/>
                  </a:lnTo>
                  <a:lnTo>
                    <a:pt x="37470" y="16179"/>
                  </a:lnTo>
                  <a:lnTo>
                    <a:pt x="86969" y="11957"/>
                  </a:lnTo>
                  <a:lnTo>
                    <a:pt x="93374" y="11411"/>
                  </a:lnTo>
                  <a:lnTo>
                    <a:pt x="91791" y="11192"/>
                  </a:lnTo>
                  <a:lnTo>
                    <a:pt x="90153" y="10919"/>
                  </a:lnTo>
                  <a:lnTo>
                    <a:pt x="88443" y="10610"/>
                  </a:lnTo>
                  <a:lnTo>
                    <a:pt x="86678" y="10264"/>
                  </a:lnTo>
                  <a:lnTo>
                    <a:pt x="84457" y="9791"/>
                  </a:lnTo>
                  <a:lnTo>
                    <a:pt x="82183" y="9282"/>
                  </a:lnTo>
                  <a:lnTo>
                    <a:pt x="79890" y="8736"/>
                  </a:lnTo>
                  <a:lnTo>
                    <a:pt x="77579" y="8171"/>
                  </a:lnTo>
                  <a:lnTo>
                    <a:pt x="75286" y="7571"/>
                  </a:lnTo>
                  <a:lnTo>
                    <a:pt x="73011" y="6952"/>
                  </a:lnTo>
                  <a:lnTo>
                    <a:pt x="70772" y="6315"/>
                  </a:lnTo>
                  <a:lnTo>
                    <a:pt x="68607" y="5697"/>
                  </a:lnTo>
                  <a:lnTo>
                    <a:pt x="66532" y="5078"/>
                  </a:lnTo>
                  <a:lnTo>
                    <a:pt x="64531" y="4459"/>
                  </a:lnTo>
                  <a:lnTo>
                    <a:pt x="62656" y="3859"/>
                  </a:lnTo>
                  <a:lnTo>
                    <a:pt x="60927" y="3294"/>
                  </a:lnTo>
                  <a:lnTo>
                    <a:pt x="59344" y="2748"/>
                  </a:lnTo>
                  <a:lnTo>
                    <a:pt x="57925" y="2239"/>
                  </a:lnTo>
                  <a:lnTo>
                    <a:pt x="56705" y="1784"/>
                  </a:lnTo>
                  <a:lnTo>
                    <a:pt x="55686" y="1384"/>
                  </a:lnTo>
                  <a:lnTo>
                    <a:pt x="55049" y="1111"/>
                  </a:lnTo>
                  <a:lnTo>
                    <a:pt x="54431" y="874"/>
                  </a:lnTo>
                  <a:lnTo>
                    <a:pt x="53812" y="674"/>
                  </a:lnTo>
                  <a:lnTo>
                    <a:pt x="53230" y="474"/>
                  </a:lnTo>
                  <a:lnTo>
                    <a:pt x="52629" y="328"/>
                  </a:lnTo>
                  <a:lnTo>
                    <a:pt x="52065" y="201"/>
                  </a:lnTo>
                  <a:lnTo>
                    <a:pt x="51483" y="92"/>
                  </a:lnTo>
                  <a:lnTo>
                    <a:pt x="50919" y="37"/>
                  </a:lnTo>
                  <a:lnTo>
                    <a:pt x="50336" y="1"/>
                  </a:lnTo>
                  <a:close/>
                </a:path>
              </a:pathLst>
            </a:custGeom>
            <a:solidFill>
              <a:srgbClr val="EAC0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" name="Google Shape;27;p2"/>
            <p:cNvSpPr/>
            <p:nvPr/>
          </p:nvSpPr>
          <p:spPr>
            <a:xfrm>
              <a:off x="3993290" y="2621897"/>
              <a:ext cx="2724449" cy="833785"/>
            </a:xfrm>
            <a:custGeom>
              <a:avLst/>
              <a:gdLst/>
              <a:ahLst/>
              <a:cxnLst/>
              <a:rect l="l" t="t" r="r" b="b"/>
              <a:pathLst>
                <a:path w="52866" h="16179" extrusionOk="0">
                  <a:moveTo>
                    <a:pt x="15651" y="1"/>
                  </a:moveTo>
                  <a:lnTo>
                    <a:pt x="15069" y="37"/>
                  </a:lnTo>
                  <a:lnTo>
                    <a:pt x="14468" y="110"/>
                  </a:lnTo>
                  <a:lnTo>
                    <a:pt x="13867" y="219"/>
                  </a:lnTo>
                  <a:lnTo>
                    <a:pt x="13231" y="365"/>
                  </a:lnTo>
                  <a:lnTo>
                    <a:pt x="12594" y="547"/>
                  </a:lnTo>
                  <a:lnTo>
                    <a:pt x="11920" y="783"/>
                  </a:lnTo>
                  <a:lnTo>
                    <a:pt x="11520" y="929"/>
                  </a:lnTo>
                  <a:lnTo>
                    <a:pt x="11101" y="1111"/>
                  </a:lnTo>
                  <a:lnTo>
                    <a:pt x="10246" y="1493"/>
                  </a:lnTo>
                  <a:lnTo>
                    <a:pt x="10555" y="1820"/>
                  </a:lnTo>
                  <a:lnTo>
                    <a:pt x="10883" y="2130"/>
                  </a:lnTo>
                  <a:lnTo>
                    <a:pt x="11229" y="2421"/>
                  </a:lnTo>
                  <a:lnTo>
                    <a:pt x="11593" y="2676"/>
                  </a:lnTo>
                  <a:lnTo>
                    <a:pt x="12011" y="2912"/>
                  </a:lnTo>
                  <a:lnTo>
                    <a:pt x="12430" y="3167"/>
                  </a:lnTo>
                  <a:lnTo>
                    <a:pt x="13249" y="3640"/>
                  </a:lnTo>
                  <a:lnTo>
                    <a:pt x="13667" y="3913"/>
                  </a:lnTo>
                  <a:lnTo>
                    <a:pt x="14049" y="4186"/>
                  </a:lnTo>
                  <a:lnTo>
                    <a:pt x="14413" y="4477"/>
                  </a:lnTo>
                  <a:lnTo>
                    <a:pt x="14595" y="4641"/>
                  </a:lnTo>
                  <a:lnTo>
                    <a:pt x="14759" y="4805"/>
                  </a:lnTo>
                  <a:lnTo>
                    <a:pt x="14868" y="4950"/>
                  </a:lnTo>
                  <a:lnTo>
                    <a:pt x="14978" y="5078"/>
                  </a:lnTo>
                  <a:lnTo>
                    <a:pt x="15050" y="5242"/>
                  </a:lnTo>
                  <a:lnTo>
                    <a:pt x="15105" y="5405"/>
                  </a:lnTo>
                  <a:lnTo>
                    <a:pt x="15105" y="5515"/>
                  </a:lnTo>
                  <a:lnTo>
                    <a:pt x="15087" y="5624"/>
                  </a:lnTo>
                  <a:lnTo>
                    <a:pt x="15069" y="5733"/>
                  </a:lnTo>
                  <a:lnTo>
                    <a:pt x="15014" y="5824"/>
                  </a:lnTo>
                  <a:lnTo>
                    <a:pt x="14959" y="5915"/>
                  </a:lnTo>
                  <a:lnTo>
                    <a:pt x="14887" y="6006"/>
                  </a:lnTo>
                  <a:lnTo>
                    <a:pt x="14723" y="6152"/>
                  </a:lnTo>
                  <a:lnTo>
                    <a:pt x="14523" y="6297"/>
                  </a:lnTo>
                  <a:lnTo>
                    <a:pt x="14286" y="6406"/>
                  </a:lnTo>
                  <a:lnTo>
                    <a:pt x="14049" y="6497"/>
                  </a:lnTo>
                  <a:lnTo>
                    <a:pt x="13831" y="6570"/>
                  </a:lnTo>
                  <a:lnTo>
                    <a:pt x="12994" y="6825"/>
                  </a:lnTo>
                  <a:lnTo>
                    <a:pt x="12157" y="7098"/>
                  </a:lnTo>
                  <a:lnTo>
                    <a:pt x="11338" y="7407"/>
                  </a:lnTo>
                  <a:lnTo>
                    <a:pt x="10537" y="7717"/>
                  </a:lnTo>
                  <a:lnTo>
                    <a:pt x="9718" y="8062"/>
                  </a:lnTo>
                  <a:lnTo>
                    <a:pt x="8936" y="8426"/>
                  </a:lnTo>
                  <a:lnTo>
                    <a:pt x="8153" y="8808"/>
                  </a:lnTo>
                  <a:lnTo>
                    <a:pt x="7371" y="9209"/>
                  </a:lnTo>
                  <a:lnTo>
                    <a:pt x="6606" y="9627"/>
                  </a:lnTo>
                  <a:lnTo>
                    <a:pt x="5842" y="10064"/>
                  </a:lnTo>
                  <a:lnTo>
                    <a:pt x="5096" y="10519"/>
                  </a:lnTo>
                  <a:lnTo>
                    <a:pt x="4368" y="10992"/>
                  </a:lnTo>
                  <a:lnTo>
                    <a:pt x="3658" y="11484"/>
                  </a:lnTo>
                  <a:lnTo>
                    <a:pt x="2949" y="11993"/>
                  </a:lnTo>
                  <a:lnTo>
                    <a:pt x="2257" y="12521"/>
                  </a:lnTo>
                  <a:lnTo>
                    <a:pt x="1566" y="13067"/>
                  </a:lnTo>
                  <a:lnTo>
                    <a:pt x="1274" y="13340"/>
                  </a:lnTo>
                  <a:lnTo>
                    <a:pt x="965" y="13613"/>
                  </a:lnTo>
                  <a:lnTo>
                    <a:pt x="692" y="13904"/>
                  </a:lnTo>
                  <a:lnTo>
                    <a:pt x="456" y="14231"/>
                  </a:lnTo>
                  <a:lnTo>
                    <a:pt x="346" y="14395"/>
                  </a:lnTo>
                  <a:lnTo>
                    <a:pt x="255" y="14559"/>
                  </a:lnTo>
                  <a:lnTo>
                    <a:pt x="164" y="14723"/>
                  </a:lnTo>
                  <a:lnTo>
                    <a:pt x="110" y="14905"/>
                  </a:lnTo>
                  <a:lnTo>
                    <a:pt x="55" y="15087"/>
                  </a:lnTo>
                  <a:lnTo>
                    <a:pt x="19" y="15269"/>
                  </a:lnTo>
                  <a:lnTo>
                    <a:pt x="1" y="15469"/>
                  </a:lnTo>
                  <a:lnTo>
                    <a:pt x="19" y="15651"/>
                  </a:lnTo>
                  <a:lnTo>
                    <a:pt x="201" y="15742"/>
                  </a:lnTo>
                  <a:lnTo>
                    <a:pt x="401" y="15815"/>
                  </a:lnTo>
                  <a:lnTo>
                    <a:pt x="801" y="15924"/>
                  </a:lnTo>
                  <a:lnTo>
                    <a:pt x="1220" y="15997"/>
                  </a:lnTo>
                  <a:lnTo>
                    <a:pt x="1638" y="16051"/>
                  </a:lnTo>
                  <a:lnTo>
                    <a:pt x="2075" y="16088"/>
                  </a:lnTo>
                  <a:lnTo>
                    <a:pt x="2494" y="16124"/>
                  </a:lnTo>
                  <a:lnTo>
                    <a:pt x="3367" y="16179"/>
                  </a:lnTo>
                  <a:lnTo>
                    <a:pt x="52866" y="11957"/>
                  </a:lnTo>
                  <a:lnTo>
                    <a:pt x="52793" y="11666"/>
                  </a:lnTo>
                  <a:lnTo>
                    <a:pt x="52720" y="11320"/>
                  </a:lnTo>
                  <a:lnTo>
                    <a:pt x="52647" y="10974"/>
                  </a:lnTo>
                  <a:lnTo>
                    <a:pt x="52611" y="10610"/>
                  </a:lnTo>
                  <a:lnTo>
                    <a:pt x="52575" y="10264"/>
                  </a:lnTo>
                  <a:lnTo>
                    <a:pt x="50354" y="9791"/>
                  </a:lnTo>
                  <a:lnTo>
                    <a:pt x="48080" y="9282"/>
                  </a:lnTo>
                  <a:lnTo>
                    <a:pt x="45787" y="8736"/>
                  </a:lnTo>
                  <a:lnTo>
                    <a:pt x="43476" y="8171"/>
                  </a:lnTo>
                  <a:lnTo>
                    <a:pt x="41183" y="7571"/>
                  </a:lnTo>
                  <a:lnTo>
                    <a:pt x="38908" y="6952"/>
                  </a:lnTo>
                  <a:lnTo>
                    <a:pt x="36669" y="6315"/>
                  </a:lnTo>
                  <a:lnTo>
                    <a:pt x="34504" y="5697"/>
                  </a:lnTo>
                  <a:lnTo>
                    <a:pt x="32429" y="5078"/>
                  </a:lnTo>
                  <a:lnTo>
                    <a:pt x="30428" y="4459"/>
                  </a:lnTo>
                  <a:lnTo>
                    <a:pt x="28553" y="3859"/>
                  </a:lnTo>
                  <a:lnTo>
                    <a:pt x="26824" y="3294"/>
                  </a:lnTo>
                  <a:lnTo>
                    <a:pt x="25241" y="2748"/>
                  </a:lnTo>
                  <a:lnTo>
                    <a:pt x="23822" y="2239"/>
                  </a:lnTo>
                  <a:lnTo>
                    <a:pt x="22602" y="1784"/>
                  </a:lnTo>
                  <a:lnTo>
                    <a:pt x="21583" y="1384"/>
                  </a:lnTo>
                  <a:lnTo>
                    <a:pt x="20946" y="1111"/>
                  </a:lnTo>
                  <a:lnTo>
                    <a:pt x="20328" y="874"/>
                  </a:lnTo>
                  <a:lnTo>
                    <a:pt x="19709" y="674"/>
                  </a:lnTo>
                  <a:lnTo>
                    <a:pt x="19127" y="474"/>
                  </a:lnTo>
                  <a:lnTo>
                    <a:pt x="18526" y="328"/>
                  </a:lnTo>
                  <a:lnTo>
                    <a:pt x="17962" y="201"/>
                  </a:lnTo>
                  <a:lnTo>
                    <a:pt x="17380" y="92"/>
                  </a:lnTo>
                  <a:lnTo>
                    <a:pt x="16816" y="37"/>
                  </a:lnTo>
                  <a:lnTo>
                    <a:pt x="16233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28" name="Google Shape;28;p2"/>
          <p:cNvSpPr/>
          <p:nvPr/>
        </p:nvSpPr>
        <p:spPr>
          <a:xfrm>
            <a:off x="-725305" y="4746626"/>
            <a:ext cx="13574600" cy="2647700"/>
          </a:xfrm>
          <a:custGeom>
            <a:avLst/>
            <a:gdLst/>
            <a:ahLst/>
            <a:cxnLst/>
            <a:rect l="l" t="t" r="r" b="b"/>
            <a:pathLst>
              <a:path w="407238" h="79431" extrusionOk="0">
                <a:moveTo>
                  <a:pt x="24553" y="14065"/>
                </a:moveTo>
                <a:cubicBezTo>
                  <a:pt x="27220" y="7842"/>
                  <a:pt x="26204" y="13938"/>
                  <a:pt x="32173" y="11779"/>
                </a:cubicBezTo>
                <a:cubicBezTo>
                  <a:pt x="38142" y="9620"/>
                  <a:pt x="49572" y="2762"/>
                  <a:pt x="60367" y="1111"/>
                </a:cubicBezTo>
                <a:cubicBezTo>
                  <a:pt x="71162" y="-540"/>
                  <a:pt x="84751" y="-32"/>
                  <a:pt x="96943" y="1873"/>
                </a:cubicBezTo>
                <a:cubicBezTo>
                  <a:pt x="109135" y="3778"/>
                  <a:pt x="122724" y="9747"/>
                  <a:pt x="133519" y="12541"/>
                </a:cubicBezTo>
                <a:cubicBezTo>
                  <a:pt x="144314" y="15335"/>
                  <a:pt x="144695" y="19907"/>
                  <a:pt x="161713" y="18637"/>
                </a:cubicBezTo>
                <a:cubicBezTo>
                  <a:pt x="178731" y="17367"/>
                  <a:pt x="215561" y="7715"/>
                  <a:pt x="235627" y="4921"/>
                </a:cubicBezTo>
                <a:cubicBezTo>
                  <a:pt x="255693" y="2127"/>
                  <a:pt x="262678" y="1238"/>
                  <a:pt x="282109" y="1873"/>
                </a:cubicBezTo>
                <a:cubicBezTo>
                  <a:pt x="301540" y="2508"/>
                  <a:pt x="335449" y="5175"/>
                  <a:pt x="352213" y="8731"/>
                </a:cubicBezTo>
                <a:cubicBezTo>
                  <a:pt x="368977" y="12287"/>
                  <a:pt x="375581" y="18764"/>
                  <a:pt x="382693" y="23209"/>
                </a:cubicBezTo>
                <a:cubicBezTo>
                  <a:pt x="389805" y="27654"/>
                  <a:pt x="392980" y="27146"/>
                  <a:pt x="394885" y="35401"/>
                </a:cubicBezTo>
                <a:cubicBezTo>
                  <a:pt x="396790" y="43656"/>
                  <a:pt x="421936" y="65627"/>
                  <a:pt x="394123" y="72739"/>
                </a:cubicBezTo>
                <a:cubicBezTo>
                  <a:pt x="366310" y="79851"/>
                  <a:pt x="290999" y="77438"/>
                  <a:pt x="228007" y="78073"/>
                </a:cubicBezTo>
                <a:cubicBezTo>
                  <a:pt x="165015" y="78708"/>
                  <a:pt x="51477" y="81375"/>
                  <a:pt x="16171" y="76549"/>
                </a:cubicBezTo>
                <a:cubicBezTo>
                  <a:pt x="-19135" y="71723"/>
                  <a:pt x="14774" y="59531"/>
                  <a:pt x="16171" y="49117"/>
                </a:cubicBezTo>
                <a:cubicBezTo>
                  <a:pt x="17568" y="38703"/>
                  <a:pt x="21886" y="20288"/>
                  <a:pt x="24553" y="14065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</p:sp>
      <p:sp>
        <p:nvSpPr>
          <p:cNvPr id="29" name="Google Shape;29;p2"/>
          <p:cNvSpPr/>
          <p:nvPr/>
        </p:nvSpPr>
        <p:spPr>
          <a:xfrm>
            <a:off x="-269875" y="5222346"/>
            <a:ext cx="5408800" cy="911767"/>
          </a:xfrm>
          <a:custGeom>
            <a:avLst/>
            <a:gdLst/>
            <a:ahLst/>
            <a:cxnLst/>
            <a:rect l="l" t="t" r="r" b="b"/>
            <a:pathLst>
              <a:path w="162264" h="27353" extrusionOk="0">
                <a:moveTo>
                  <a:pt x="13938" y="556"/>
                </a:moveTo>
                <a:cubicBezTo>
                  <a:pt x="27019" y="2334"/>
                  <a:pt x="61563" y="12367"/>
                  <a:pt x="79470" y="15796"/>
                </a:cubicBezTo>
                <a:cubicBezTo>
                  <a:pt x="97377" y="19225"/>
                  <a:pt x="107791" y="19733"/>
                  <a:pt x="121380" y="21130"/>
                </a:cubicBezTo>
                <a:cubicBezTo>
                  <a:pt x="134969" y="22527"/>
                  <a:pt x="168624" y="23162"/>
                  <a:pt x="161004" y="24178"/>
                </a:cubicBezTo>
                <a:cubicBezTo>
                  <a:pt x="153384" y="25194"/>
                  <a:pt x="99663" y="26972"/>
                  <a:pt x="75660" y="27226"/>
                </a:cubicBezTo>
                <a:cubicBezTo>
                  <a:pt x="51657" y="27480"/>
                  <a:pt x="28416" y="25956"/>
                  <a:pt x="16986" y="25702"/>
                </a:cubicBezTo>
                <a:cubicBezTo>
                  <a:pt x="5556" y="25448"/>
                  <a:pt x="9620" y="27099"/>
                  <a:pt x="7080" y="25702"/>
                </a:cubicBezTo>
                <a:cubicBezTo>
                  <a:pt x="4540" y="24305"/>
                  <a:pt x="2762" y="20749"/>
                  <a:pt x="1746" y="17320"/>
                </a:cubicBezTo>
                <a:cubicBezTo>
                  <a:pt x="730" y="13891"/>
                  <a:pt x="-1048" y="7922"/>
                  <a:pt x="984" y="5128"/>
                </a:cubicBezTo>
                <a:cubicBezTo>
                  <a:pt x="3016" y="2334"/>
                  <a:pt x="857" y="-1222"/>
                  <a:pt x="13938" y="556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grpSp>
        <p:nvGrpSpPr>
          <p:cNvPr id="30" name="Google Shape;30;p2"/>
          <p:cNvGrpSpPr/>
          <p:nvPr/>
        </p:nvGrpSpPr>
        <p:grpSpPr>
          <a:xfrm>
            <a:off x="327161" y="3766090"/>
            <a:ext cx="1247592" cy="2312433"/>
            <a:chOff x="2076400" y="2732150"/>
            <a:chExt cx="562350" cy="1042325"/>
          </a:xfrm>
        </p:grpSpPr>
        <p:sp>
          <p:nvSpPr>
            <p:cNvPr id="31" name="Google Shape;31;p2"/>
            <p:cNvSpPr/>
            <p:nvPr/>
          </p:nvSpPr>
          <p:spPr>
            <a:xfrm>
              <a:off x="2306150" y="2732150"/>
              <a:ext cx="147425" cy="1042325"/>
            </a:xfrm>
            <a:custGeom>
              <a:avLst/>
              <a:gdLst/>
              <a:ahLst/>
              <a:cxnLst/>
              <a:rect l="l" t="t" r="r" b="b"/>
              <a:pathLst>
                <a:path w="5897" h="41693" extrusionOk="0">
                  <a:moveTo>
                    <a:pt x="2512" y="0"/>
                  </a:moveTo>
                  <a:lnTo>
                    <a:pt x="2348" y="37"/>
                  </a:lnTo>
                  <a:lnTo>
                    <a:pt x="2166" y="91"/>
                  </a:lnTo>
                  <a:lnTo>
                    <a:pt x="1948" y="182"/>
                  </a:lnTo>
                  <a:lnTo>
                    <a:pt x="1748" y="328"/>
                  </a:lnTo>
                  <a:lnTo>
                    <a:pt x="1584" y="474"/>
                  </a:lnTo>
                  <a:lnTo>
                    <a:pt x="1420" y="656"/>
                  </a:lnTo>
                  <a:lnTo>
                    <a:pt x="1275" y="874"/>
                  </a:lnTo>
                  <a:lnTo>
                    <a:pt x="1147" y="1092"/>
                  </a:lnTo>
                  <a:lnTo>
                    <a:pt x="1020" y="1365"/>
                  </a:lnTo>
                  <a:lnTo>
                    <a:pt x="911" y="1656"/>
                  </a:lnTo>
                  <a:lnTo>
                    <a:pt x="801" y="1966"/>
                  </a:lnTo>
                  <a:lnTo>
                    <a:pt x="710" y="2312"/>
                  </a:lnTo>
                  <a:lnTo>
                    <a:pt x="619" y="2694"/>
                  </a:lnTo>
                  <a:lnTo>
                    <a:pt x="528" y="3094"/>
                  </a:lnTo>
                  <a:lnTo>
                    <a:pt x="456" y="3513"/>
                  </a:lnTo>
                  <a:lnTo>
                    <a:pt x="383" y="3968"/>
                  </a:lnTo>
                  <a:lnTo>
                    <a:pt x="274" y="4950"/>
                  </a:lnTo>
                  <a:lnTo>
                    <a:pt x="183" y="6024"/>
                  </a:lnTo>
                  <a:lnTo>
                    <a:pt x="110" y="7207"/>
                  </a:lnTo>
                  <a:lnTo>
                    <a:pt x="55" y="8481"/>
                  </a:lnTo>
                  <a:lnTo>
                    <a:pt x="37" y="9846"/>
                  </a:lnTo>
                  <a:lnTo>
                    <a:pt x="1" y="11320"/>
                  </a:lnTo>
                  <a:lnTo>
                    <a:pt x="1" y="14504"/>
                  </a:lnTo>
                  <a:lnTo>
                    <a:pt x="1" y="18016"/>
                  </a:lnTo>
                  <a:lnTo>
                    <a:pt x="1" y="21165"/>
                  </a:lnTo>
                  <a:lnTo>
                    <a:pt x="1" y="21510"/>
                  </a:lnTo>
                  <a:lnTo>
                    <a:pt x="1" y="35268"/>
                  </a:lnTo>
                  <a:lnTo>
                    <a:pt x="1" y="40473"/>
                  </a:lnTo>
                  <a:lnTo>
                    <a:pt x="219" y="40655"/>
                  </a:lnTo>
                  <a:lnTo>
                    <a:pt x="437" y="40819"/>
                  </a:lnTo>
                  <a:lnTo>
                    <a:pt x="674" y="40964"/>
                  </a:lnTo>
                  <a:lnTo>
                    <a:pt x="892" y="41092"/>
                  </a:lnTo>
                  <a:lnTo>
                    <a:pt x="1111" y="41219"/>
                  </a:lnTo>
                  <a:lnTo>
                    <a:pt x="1347" y="41328"/>
                  </a:lnTo>
                  <a:lnTo>
                    <a:pt x="1566" y="41419"/>
                  </a:lnTo>
                  <a:lnTo>
                    <a:pt x="1802" y="41492"/>
                  </a:lnTo>
                  <a:lnTo>
                    <a:pt x="2021" y="41546"/>
                  </a:lnTo>
                  <a:lnTo>
                    <a:pt x="2239" y="41601"/>
                  </a:lnTo>
                  <a:lnTo>
                    <a:pt x="2676" y="41674"/>
                  </a:lnTo>
                  <a:lnTo>
                    <a:pt x="3094" y="41692"/>
                  </a:lnTo>
                  <a:lnTo>
                    <a:pt x="3495" y="41692"/>
                  </a:lnTo>
                  <a:lnTo>
                    <a:pt x="3749" y="41674"/>
                  </a:lnTo>
                  <a:lnTo>
                    <a:pt x="3986" y="41637"/>
                  </a:lnTo>
                  <a:lnTo>
                    <a:pt x="4459" y="41565"/>
                  </a:lnTo>
                  <a:lnTo>
                    <a:pt x="4860" y="41456"/>
                  </a:lnTo>
                  <a:lnTo>
                    <a:pt x="5223" y="41328"/>
                  </a:lnTo>
                  <a:lnTo>
                    <a:pt x="5496" y="41219"/>
                  </a:lnTo>
                  <a:lnTo>
                    <a:pt x="5715" y="41128"/>
                  </a:lnTo>
                  <a:lnTo>
                    <a:pt x="5897" y="41037"/>
                  </a:lnTo>
                  <a:lnTo>
                    <a:pt x="5897" y="29354"/>
                  </a:lnTo>
                  <a:lnTo>
                    <a:pt x="5897" y="12120"/>
                  </a:lnTo>
                  <a:lnTo>
                    <a:pt x="5897" y="11320"/>
                  </a:lnTo>
                  <a:lnTo>
                    <a:pt x="5879" y="10537"/>
                  </a:lnTo>
                  <a:lnTo>
                    <a:pt x="5842" y="9791"/>
                  </a:lnTo>
                  <a:lnTo>
                    <a:pt x="5806" y="9063"/>
                  </a:lnTo>
                  <a:lnTo>
                    <a:pt x="5769" y="8372"/>
                  </a:lnTo>
                  <a:lnTo>
                    <a:pt x="5715" y="7698"/>
                  </a:lnTo>
                  <a:lnTo>
                    <a:pt x="5642" y="7061"/>
                  </a:lnTo>
                  <a:lnTo>
                    <a:pt x="5569" y="6461"/>
                  </a:lnTo>
                  <a:lnTo>
                    <a:pt x="5496" y="5878"/>
                  </a:lnTo>
                  <a:lnTo>
                    <a:pt x="5405" y="5314"/>
                  </a:lnTo>
                  <a:lnTo>
                    <a:pt x="5314" y="4787"/>
                  </a:lnTo>
                  <a:lnTo>
                    <a:pt x="5205" y="4277"/>
                  </a:lnTo>
                  <a:lnTo>
                    <a:pt x="5096" y="3804"/>
                  </a:lnTo>
                  <a:lnTo>
                    <a:pt x="4987" y="3367"/>
                  </a:lnTo>
                  <a:lnTo>
                    <a:pt x="4860" y="2949"/>
                  </a:lnTo>
                  <a:lnTo>
                    <a:pt x="4732" y="2548"/>
                  </a:lnTo>
                  <a:lnTo>
                    <a:pt x="4605" y="2184"/>
                  </a:lnTo>
                  <a:lnTo>
                    <a:pt x="4459" y="1857"/>
                  </a:lnTo>
                  <a:lnTo>
                    <a:pt x="4314" y="1547"/>
                  </a:lnTo>
                  <a:lnTo>
                    <a:pt x="4168" y="1274"/>
                  </a:lnTo>
                  <a:lnTo>
                    <a:pt x="4022" y="1020"/>
                  </a:lnTo>
                  <a:lnTo>
                    <a:pt x="3859" y="801"/>
                  </a:lnTo>
                  <a:lnTo>
                    <a:pt x="3695" y="601"/>
                  </a:lnTo>
                  <a:lnTo>
                    <a:pt x="3531" y="437"/>
                  </a:lnTo>
                  <a:lnTo>
                    <a:pt x="3367" y="292"/>
                  </a:lnTo>
                  <a:lnTo>
                    <a:pt x="3204" y="182"/>
                  </a:lnTo>
                  <a:lnTo>
                    <a:pt x="3040" y="91"/>
                  </a:lnTo>
                  <a:lnTo>
                    <a:pt x="2858" y="37"/>
                  </a:lnTo>
                  <a:lnTo>
                    <a:pt x="2694" y="0"/>
                  </a:lnTo>
                  <a:close/>
                </a:path>
              </a:pathLst>
            </a:custGeom>
            <a:solidFill>
              <a:srgbClr val="3A7F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" name="Google Shape;32;p2"/>
            <p:cNvSpPr/>
            <p:nvPr/>
          </p:nvSpPr>
          <p:spPr>
            <a:xfrm>
              <a:off x="2364400" y="2734875"/>
              <a:ext cx="274350" cy="383550"/>
            </a:xfrm>
            <a:custGeom>
              <a:avLst/>
              <a:gdLst/>
              <a:ahLst/>
              <a:cxnLst/>
              <a:rect l="l" t="t" r="r" b="b"/>
              <a:pathLst>
                <a:path w="10974" h="15342" extrusionOk="0">
                  <a:moveTo>
                    <a:pt x="7680" y="1"/>
                  </a:moveTo>
                  <a:lnTo>
                    <a:pt x="7443" y="37"/>
                  </a:lnTo>
                  <a:lnTo>
                    <a:pt x="7225" y="128"/>
                  </a:lnTo>
                  <a:lnTo>
                    <a:pt x="7006" y="237"/>
                  </a:lnTo>
                  <a:lnTo>
                    <a:pt x="6824" y="383"/>
                  </a:lnTo>
                  <a:lnTo>
                    <a:pt x="6660" y="547"/>
                  </a:lnTo>
                  <a:lnTo>
                    <a:pt x="6497" y="747"/>
                  </a:lnTo>
                  <a:lnTo>
                    <a:pt x="6351" y="965"/>
                  </a:lnTo>
                  <a:lnTo>
                    <a:pt x="6224" y="1202"/>
                  </a:lnTo>
                  <a:lnTo>
                    <a:pt x="6115" y="1456"/>
                  </a:lnTo>
                  <a:lnTo>
                    <a:pt x="6024" y="1711"/>
                  </a:lnTo>
                  <a:lnTo>
                    <a:pt x="5933" y="2039"/>
                  </a:lnTo>
                  <a:lnTo>
                    <a:pt x="5860" y="2385"/>
                  </a:lnTo>
                  <a:lnTo>
                    <a:pt x="5805" y="2712"/>
                  </a:lnTo>
                  <a:lnTo>
                    <a:pt x="5769" y="3058"/>
                  </a:lnTo>
                  <a:lnTo>
                    <a:pt x="5769" y="3531"/>
                  </a:lnTo>
                  <a:lnTo>
                    <a:pt x="5787" y="4022"/>
                  </a:lnTo>
                  <a:lnTo>
                    <a:pt x="5805" y="4496"/>
                  </a:lnTo>
                  <a:lnTo>
                    <a:pt x="5860" y="4987"/>
                  </a:lnTo>
                  <a:lnTo>
                    <a:pt x="5951" y="5970"/>
                  </a:lnTo>
                  <a:lnTo>
                    <a:pt x="6078" y="6934"/>
                  </a:lnTo>
                  <a:lnTo>
                    <a:pt x="6115" y="7407"/>
                  </a:lnTo>
                  <a:lnTo>
                    <a:pt x="6151" y="7899"/>
                  </a:lnTo>
                  <a:lnTo>
                    <a:pt x="6169" y="8372"/>
                  </a:lnTo>
                  <a:lnTo>
                    <a:pt x="6169" y="8845"/>
                  </a:lnTo>
                  <a:lnTo>
                    <a:pt x="6133" y="9318"/>
                  </a:lnTo>
                  <a:lnTo>
                    <a:pt x="6078" y="9773"/>
                  </a:lnTo>
                  <a:lnTo>
                    <a:pt x="5987" y="10246"/>
                  </a:lnTo>
                  <a:lnTo>
                    <a:pt x="5860" y="10701"/>
                  </a:lnTo>
                  <a:lnTo>
                    <a:pt x="5732" y="11047"/>
                  </a:lnTo>
                  <a:lnTo>
                    <a:pt x="5660" y="11211"/>
                  </a:lnTo>
                  <a:lnTo>
                    <a:pt x="5569" y="11374"/>
                  </a:lnTo>
                  <a:lnTo>
                    <a:pt x="5478" y="11520"/>
                  </a:lnTo>
                  <a:lnTo>
                    <a:pt x="5368" y="11666"/>
                  </a:lnTo>
                  <a:lnTo>
                    <a:pt x="5259" y="11793"/>
                  </a:lnTo>
                  <a:lnTo>
                    <a:pt x="5132" y="11920"/>
                  </a:lnTo>
                  <a:lnTo>
                    <a:pt x="4932" y="12066"/>
                  </a:lnTo>
                  <a:lnTo>
                    <a:pt x="4731" y="12157"/>
                  </a:lnTo>
                  <a:lnTo>
                    <a:pt x="4513" y="12230"/>
                  </a:lnTo>
                  <a:lnTo>
                    <a:pt x="4313" y="12284"/>
                  </a:lnTo>
                  <a:lnTo>
                    <a:pt x="3858" y="12284"/>
                  </a:lnTo>
                  <a:lnTo>
                    <a:pt x="3640" y="12230"/>
                  </a:lnTo>
                  <a:lnTo>
                    <a:pt x="3403" y="12175"/>
                  </a:lnTo>
                  <a:lnTo>
                    <a:pt x="3166" y="12102"/>
                  </a:lnTo>
                  <a:lnTo>
                    <a:pt x="2948" y="12011"/>
                  </a:lnTo>
                  <a:lnTo>
                    <a:pt x="2711" y="11902"/>
                  </a:lnTo>
                  <a:lnTo>
                    <a:pt x="2493" y="11775"/>
                  </a:lnTo>
                  <a:lnTo>
                    <a:pt x="2056" y="11520"/>
                  </a:lnTo>
                  <a:lnTo>
                    <a:pt x="1638" y="11229"/>
                  </a:lnTo>
                  <a:lnTo>
                    <a:pt x="0" y="11684"/>
                  </a:lnTo>
                  <a:lnTo>
                    <a:pt x="328" y="12193"/>
                  </a:lnTo>
                  <a:lnTo>
                    <a:pt x="673" y="12666"/>
                  </a:lnTo>
                  <a:lnTo>
                    <a:pt x="1055" y="13121"/>
                  </a:lnTo>
                  <a:lnTo>
                    <a:pt x="1456" y="13558"/>
                  </a:lnTo>
                  <a:lnTo>
                    <a:pt x="1674" y="13758"/>
                  </a:lnTo>
                  <a:lnTo>
                    <a:pt x="1893" y="13940"/>
                  </a:lnTo>
                  <a:lnTo>
                    <a:pt x="2111" y="14122"/>
                  </a:lnTo>
                  <a:lnTo>
                    <a:pt x="2348" y="14304"/>
                  </a:lnTo>
                  <a:lnTo>
                    <a:pt x="2584" y="14468"/>
                  </a:lnTo>
                  <a:lnTo>
                    <a:pt x="2821" y="14614"/>
                  </a:lnTo>
                  <a:lnTo>
                    <a:pt x="3075" y="14741"/>
                  </a:lnTo>
                  <a:lnTo>
                    <a:pt x="3330" y="14868"/>
                  </a:lnTo>
                  <a:lnTo>
                    <a:pt x="3585" y="14978"/>
                  </a:lnTo>
                  <a:lnTo>
                    <a:pt x="3840" y="15069"/>
                  </a:lnTo>
                  <a:lnTo>
                    <a:pt x="4113" y="15160"/>
                  </a:lnTo>
                  <a:lnTo>
                    <a:pt x="4386" y="15232"/>
                  </a:lnTo>
                  <a:lnTo>
                    <a:pt x="4659" y="15269"/>
                  </a:lnTo>
                  <a:lnTo>
                    <a:pt x="4932" y="15305"/>
                  </a:lnTo>
                  <a:lnTo>
                    <a:pt x="5223" y="15323"/>
                  </a:lnTo>
                  <a:lnTo>
                    <a:pt x="5496" y="15342"/>
                  </a:lnTo>
                  <a:lnTo>
                    <a:pt x="5769" y="15323"/>
                  </a:lnTo>
                  <a:lnTo>
                    <a:pt x="6042" y="15287"/>
                  </a:lnTo>
                  <a:lnTo>
                    <a:pt x="6315" y="15251"/>
                  </a:lnTo>
                  <a:lnTo>
                    <a:pt x="6588" y="15178"/>
                  </a:lnTo>
                  <a:lnTo>
                    <a:pt x="6842" y="15105"/>
                  </a:lnTo>
                  <a:lnTo>
                    <a:pt x="7115" y="15014"/>
                  </a:lnTo>
                  <a:lnTo>
                    <a:pt x="7370" y="14887"/>
                  </a:lnTo>
                  <a:lnTo>
                    <a:pt x="7607" y="14759"/>
                  </a:lnTo>
                  <a:lnTo>
                    <a:pt x="7898" y="14559"/>
                  </a:lnTo>
                  <a:lnTo>
                    <a:pt x="8134" y="14395"/>
                  </a:lnTo>
                  <a:lnTo>
                    <a:pt x="8353" y="14213"/>
                  </a:lnTo>
                  <a:lnTo>
                    <a:pt x="8553" y="14031"/>
                  </a:lnTo>
                  <a:lnTo>
                    <a:pt x="8753" y="13831"/>
                  </a:lnTo>
                  <a:lnTo>
                    <a:pt x="8935" y="13613"/>
                  </a:lnTo>
                  <a:lnTo>
                    <a:pt x="9117" y="13376"/>
                  </a:lnTo>
                  <a:lnTo>
                    <a:pt x="9281" y="13140"/>
                  </a:lnTo>
                  <a:lnTo>
                    <a:pt x="9445" y="12903"/>
                  </a:lnTo>
                  <a:lnTo>
                    <a:pt x="9590" y="12648"/>
                  </a:lnTo>
                  <a:lnTo>
                    <a:pt x="9736" y="12393"/>
                  </a:lnTo>
                  <a:lnTo>
                    <a:pt x="9991" y="11848"/>
                  </a:lnTo>
                  <a:lnTo>
                    <a:pt x="10227" y="11283"/>
                  </a:lnTo>
                  <a:lnTo>
                    <a:pt x="10409" y="10719"/>
                  </a:lnTo>
                  <a:lnTo>
                    <a:pt x="10573" y="10192"/>
                  </a:lnTo>
                  <a:lnTo>
                    <a:pt x="10682" y="9664"/>
                  </a:lnTo>
                  <a:lnTo>
                    <a:pt x="10791" y="9118"/>
                  </a:lnTo>
                  <a:lnTo>
                    <a:pt x="10864" y="8572"/>
                  </a:lnTo>
                  <a:lnTo>
                    <a:pt x="10919" y="8026"/>
                  </a:lnTo>
                  <a:lnTo>
                    <a:pt x="10955" y="7480"/>
                  </a:lnTo>
                  <a:lnTo>
                    <a:pt x="10973" y="6934"/>
                  </a:lnTo>
                  <a:lnTo>
                    <a:pt x="10955" y="6370"/>
                  </a:lnTo>
                  <a:lnTo>
                    <a:pt x="10919" y="5824"/>
                  </a:lnTo>
                  <a:lnTo>
                    <a:pt x="10846" y="5278"/>
                  </a:lnTo>
                  <a:lnTo>
                    <a:pt x="10773" y="4732"/>
                  </a:lnTo>
                  <a:lnTo>
                    <a:pt x="10664" y="4204"/>
                  </a:lnTo>
                  <a:lnTo>
                    <a:pt x="10537" y="3658"/>
                  </a:lnTo>
                  <a:lnTo>
                    <a:pt x="10373" y="3149"/>
                  </a:lnTo>
                  <a:lnTo>
                    <a:pt x="10209" y="2621"/>
                  </a:lnTo>
                  <a:lnTo>
                    <a:pt x="10009" y="2130"/>
                  </a:lnTo>
                  <a:lnTo>
                    <a:pt x="9863" y="1820"/>
                  </a:lnTo>
                  <a:lnTo>
                    <a:pt x="9718" y="1529"/>
                  </a:lnTo>
                  <a:lnTo>
                    <a:pt x="9554" y="1238"/>
                  </a:lnTo>
                  <a:lnTo>
                    <a:pt x="9354" y="965"/>
                  </a:lnTo>
                  <a:lnTo>
                    <a:pt x="9154" y="710"/>
                  </a:lnTo>
                  <a:lnTo>
                    <a:pt x="8935" y="492"/>
                  </a:lnTo>
                  <a:lnTo>
                    <a:pt x="8699" y="310"/>
                  </a:lnTo>
                  <a:lnTo>
                    <a:pt x="8571" y="237"/>
                  </a:lnTo>
                  <a:lnTo>
                    <a:pt x="8444" y="164"/>
                  </a:lnTo>
                  <a:lnTo>
                    <a:pt x="8280" y="92"/>
                  </a:lnTo>
                  <a:lnTo>
                    <a:pt x="8080" y="37"/>
                  </a:lnTo>
                  <a:lnTo>
                    <a:pt x="7880" y="1"/>
                  </a:lnTo>
                  <a:close/>
                </a:path>
              </a:pathLst>
            </a:custGeom>
            <a:solidFill>
              <a:srgbClr val="3A7F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" name="Google Shape;33;p2"/>
            <p:cNvSpPr/>
            <p:nvPr/>
          </p:nvSpPr>
          <p:spPr>
            <a:xfrm>
              <a:off x="2414875" y="3223500"/>
              <a:ext cx="151525" cy="242500"/>
            </a:xfrm>
            <a:custGeom>
              <a:avLst/>
              <a:gdLst/>
              <a:ahLst/>
              <a:cxnLst/>
              <a:rect l="l" t="t" r="r" b="b"/>
              <a:pathLst>
                <a:path w="6061" h="9700" extrusionOk="0">
                  <a:moveTo>
                    <a:pt x="4150" y="0"/>
                  </a:moveTo>
                  <a:lnTo>
                    <a:pt x="4005" y="18"/>
                  </a:lnTo>
                  <a:lnTo>
                    <a:pt x="3877" y="73"/>
                  </a:lnTo>
                  <a:lnTo>
                    <a:pt x="3732" y="164"/>
                  </a:lnTo>
                  <a:lnTo>
                    <a:pt x="3659" y="255"/>
                  </a:lnTo>
                  <a:lnTo>
                    <a:pt x="3568" y="346"/>
                  </a:lnTo>
                  <a:lnTo>
                    <a:pt x="3440" y="583"/>
                  </a:lnTo>
                  <a:lnTo>
                    <a:pt x="3313" y="837"/>
                  </a:lnTo>
                  <a:lnTo>
                    <a:pt x="3204" y="1129"/>
                  </a:lnTo>
                  <a:lnTo>
                    <a:pt x="3113" y="1438"/>
                  </a:lnTo>
                  <a:lnTo>
                    <a:pt x="3040" y="1784"/>
                  </a:lnTo>
                  <a:lnTo>
                    <a:pt x="2894" y="2493"/>
                  </a:lnTo>
                  <a:lnTo>
                    <a:pt x="2767" y="3240"/>
                  </a:lnTo>
                  <a:lnTo>
                    <a:pt x="2621" y="3949"/>
                  </a:lnTo>
                  <a:lnTo>
                    <a:pt x="2530" y="4277"/>
                  </a:lnTo>
                  <a:lnTo>
                    <a:pt x="2440" y="4586"/>
                  </a:lnTo>
                  <a:lnTo>
                    <a:pt x="2330" y="4877"/>
                  </a:lnTo>
                  <a:lnTo>
                    <a:pt x="2203" y="5132"/>
                  </a:lnTo>
                  <a:lnTo>
                    <a:pt x="2094" y="5314"/>
                  </a:lnTo>
                  <a:lnTo>
                    <a:pt x="1966" y="5496"/>
                  </a:lnTo>
                  <a:lnTo>
                    <a:pt x="1657" y="5878"/>
                  </a:lnTo>
                  <a:lnTo>
                    <a:pt x="947" y="6697"/>
                  </a:lnTo>
                  <a:lnTo>
                    <a:pt x="620" y="7116"/>
                  </a:lnTo>
                  <a:lnTo>
                    <a:pt x="456" y="7334"/>
                  </a:lnTo>
                  <a:lnTo>
                    <a:pt x="329" y="7552"/>
                  </a:lnTo>
                  <a:lnTo>
                    <a:pt x="201" y="7771"/>
                  </a:lnTo>
                  <a:lnTo>
                    <a:pt x="110" y="7971"/>
                  </a:lnTo>
                  <a:lnTo>
                    <a:pt x="37" y="8189"/>
                  </a:lnTo>
                  <a:lnTo>
                    <a:pt x="1" y="8408"/>
                  </a:lnTo>
                  <a:lnTo>
                    <a:pt x="1" y="8535"/>
                  </a:lnTo>
                  <a:lnTo>
                    <a:pt x="1" y="8663"/>
                  </a:lnTo>
                  <a:lnTo>
                    <a:pt x="19" y="8881"/>
                  </a:lnTo>
                  <a:lnTo>
                    <a:pt x="92" y="9063"/>
                  </a:lnTo>
                  <a:lnTo>
                    <a:pt x="183" y="9227"/>
                  </a:lnTo>
                  <a:lnTo>
                    <a:pt x="310" y="9354"/>
                  </a:lnTo>
                  <a:lnTo>
                    <a:pt x="474" y="9463"/>
                  </a:lnTo>
                  <a:lnTo>
                    <a:pt x="638" y="9536"/>
                  </a:lnTo>
                  <a:lnTo>
                    <a:pt x="820" y="9609"/>
                  </a:lnTo>
                  <a:lnTo>
                    <a:pt x="1020" y="9645"/>
                  </a:lnTo>
                  <a:lnTo>
                    <a:pt x="1238" y="9682"/>
                  </a:lnTo>
                  <a:lnTo>
                    <a:pt x="1439" y="9700"/>
                  </a:lnTo>
                  <a:lnTo>
                    <a:pt x="1657" y="9700"/>
                  </a:lnTo>
                  <a:lnTo>
                    <a:pt x="1875" y="9682"/>
                  </a:lnTo>
                  <a:lnTo>
                    <a:pt x="2294" y="9627"/>
                  </a:lnTo>
                  <a:lnTo>
                    <a:pt x="2640" y="9554"/>
                  </a:lnTo>
                  <a:lnTo>
                    <a:pt x="2894" y="9481"/>
                  </a:lnTo>
                  <a:lnTo>
                    <a:pt x="3131" y="9390"/>
                  </a:lnTo>
                  <a:lnTo>
                    <a:pt x="3368" y="9299"/>
                  </a:lnTo>
                  <a:lnTo>
                    <a:pt x="3604" y="9172"/>
                  </a:lnTo>
                  <a:lnTo>
                    <a:pt x="3823" y="9045"/>
                  </a:lnTo>
                  <a:lnTo>
                    <a:pt x="4041" y="8881"/>
                  </a:lnTo>
                  <a:lnTo>
                    <a:pt x="4259" y="8717"/>
                  </a:lnTo>
                  <a:lnTo>
                    <a:pt x="4459" y="8553"/>
                  </a:lnTo>
                  <a:lnTo>
                    <a:pt x="4660" y="8353"/>
                  </a:lnTo>
                  <a:lnTo>
                    <a:pt x="4842" y="8153"/>
                  </a:lnTo>
                  <a:lnTo>
                    <a:pt x="5005" y="7935"/>
                  </a:lnTo>
                  <a:lnTo>
                    <a:pt x="5169" y="7716"/>
                  </a:lnTo>
                  <a:lnTo>
                    <a:pt x="5315" y="7480"/>
                  </a:lnTo>
                  <a:lnTo>
                    <a:pt x="5442" y="7243"/>
                  </a:lnTo>
                  <a:lnTo>
                    <a:pt x="5570" y="6988"/>
                  </a:lnTo>
                  <a:lnTo>
                    <a:pt x="5679" y="6734"/>
                  </a:lnTo>
                  <a:lnTo>
                    <a:pt x="5788" y="6442"/>
                  </a:lnTo>
                  <a:lnTo>
                    <a:pt x="5861" y="6133"/>
                  </a:lnTo>
                  <a:lnTo>
                    <a:pt x="5934" y="5842"/>
                  </a:lnTo>
                  <a:lnTo>
                    <a:pt x="5988" y="5532"/>
                  </a:lnTo>
                  <a:lnTo>
                    <a:pt x="6024" y="5223"/>
                  </a:lnTo>
                  <a:lnTo>
                    <a:pt x="6043" y="4914"/>
                  </a:lnTo>
                  <a:lnTo>
                    <a:pt x="6061" y="4604"/>
                  </a:lnTo>
                  <a:lnTo>
                    <a:pt x="6043" y="4277"/>
                  </a:lnTo>
                  <a:lnTo>
                    <a:pt x="6024" y="3967"/>
                  </a:lnTo>
                  <a:lnTo>
                    <a:pt x="6006" y="3658"/>
                  </a:lnTo>
                  <a:lnTo>
                    <a:pt x="5915" y="3021"/>
                  </a:lnTo>
                  <a:lnTo>
                    <a:pt x="5788" y="2402"/>
                  </a:lnTo>
                  <a:lnTo>
                    <a:pt x="5624" y="1802"/>
                  </a:lnTo>
                  <a:lnTo>
                    <a:pt x="5515" y="1456"/>
                  </a:lnTo>
                  <a:lnTo>
                    <a:pt x="5406" y="1129"/>
                  </a:lnTo>
                  <a:lnTo>
                    <a:pt x="5260" y="819"/>
                  </a:lnTo>
                  <a:lnTo>
                    <a:pt x="5187" y="674"/>
                  </a:lnTo>
                  <a:lnTo>
                    <a:pt x="5096" y="528"/>
                  </a:lnTo>
                  <a:lnTo>
                    <a:pt x="4987" y="401"/>
                  </a:lnTo>
                  <a:lnTo>
                    <a:pt x="4878" y="273"/>
                  </a:lnTo>
                  <a:lnTo>
                    <a:pt x="4751" y="182"/>
                  </a:lnTo>
                  <a:lnTo>
                    <a:pt x="4605" y="91"/>
                  </a:lnTo>
                  <a:lnTo>
                    <a:pt x="4459" y="37"/>
                  </a:lnTo>
                  <a:lnTo>
                    <a:pt x="4314" y="0"/>
                  </a:lnTo>
                  <a:close/>
                </a:path>
              </a:pathLst>
            </a:custGeom>
            <a:solidFill>
              <a:srgbClr val="3A7F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" name="Google Shape;34;p2"/>
            <p:cNvSpPr/>
            <p:nvPr/>
          </p:nvSpPr>
          <p:spPr>
            <a:xfrm>
              <a:off x="2150100" y="2938700"/>
              <a:ext cx="128325" cy="237950"/>
            </a:xfrm>
            <a:custGeom>
              <a:avLst/>
              <a:gdLst/>
              <a:ahLst/>
              <a:cxnLst/>
              <a:rect l="l" t="t" r="r" b="b"/>
              <a:pathLst>
                <a:path w="5133" h="9518" extrusionOk="0">
                  <a:moveTo>
                    <a:pt x="4386" y="0"/>
                  </a:moveTo>
                  <a:lnTo>
                    <a:pt x="4314" y="19"/>
                  </a:lnTo>
                  <a:lnTo>
                    <a:pt x="4241" y="37"/>
                  </a:lnTo>
                  <a:lnTo>
                    <a:pt x="4186" y="55"/>
                  </a:lnTo>
                  <a:lnTo>
                    <a:pt x="4077" y="146"/>
                  </a:lnTo>
                  <a:lnTo>
                    <a:pt x="3968" y="255"/>
                  </a:lnTo>
                  <a:lnTo>
                    <a:pt x="3877" y="401"/>
                  </a:lnTo>
                  <a:lnTo>
                    <a:pt x="3822" y="564"/>
                  </a:lnTo>
                  <a:lnTo>
                    <a:pt x="3750" y="728"/>
                  </a:lnTo>
                  <a:lnTo>
                    <a:pt x="3713" y="892"/>
                  </a:lnTo>
                  <a:lnTo>
                    <a:pt x="3622" y="1365"/>
                  </a:lnTo>
                  <a:lnTo>
                    <a:pt x="3568" y="1857"/>
                  </a:lnTo>
                  <a:lnTo>
                    <a:pt x="3549" y="2348"/>
                  </a:lnTo>
                  <a:lnTo>
                    <a:pt x="3549" y="2821"/>
                  </a:lnTo>
                  <a:lnTo>
                    <a:pt x="3549" y="3858"/>
                  </a:lnTo>
                  <a:lnTo>
                    <a:pt x="3549" y="4386"/>
                  </a:lnTo>
                  <a:lnTo>
                    <a:pt x="3531" y="4896"/>
                  </a:lnTo>
                  <a:lnTo>
                    <a:pt x="3495" y="5314"/>
                  </a:lnTo>
                  <a:lnTo>
                    <a:pt x="3422" y="5696"/>
                  </a:lnTo>
                  <a:lnTo>
                    <a:pt x="3386" y="5878"/>
                  </a:lnTo>
                  <a:lnTo>
                    <a:pt x="3313" y="6042"/>
                  </a:lnTo>
                  <a:lnTo>
                    <a:pt x="3258" y="6188"/>
                  </a:lnTo>
                  <a:lnTo>
                    <a:pt x="3185" y="6333"/>
                  </a:lnTo>
                  <a:lnTo>
                    <a:pt x="3094" y="6461"/>
                  </a:lnTo>
                  <a:lnTo>
                    <a:pt x="2985" y="6570"/>
                  </a:lnTo>
                  <a:lnTo>
                    <a:pt x="2894" y="6661"/>
                  </a:lnTo>
                  <a:lnTo>
                    <a:pt x="2767" y="6752"/>
                  </a:lnTo>
                  <a:lnTo>
                    <a:pt x="2639" y="6825"/>
                  </a:lnTo>
                  <a:lnTo>
                    <a:pt x="2494" y="6879"/>
                  </a:lnTo>
                  <a:lnTo>
                    <a:pt x="2348" y="6916"/>
                  </a:lnTo>
                  <a:lnTo>
                    <a:pt x="2185" y="6934"/>
                  </a:lnTo>
                  <a:lnTo>
                    <a:pt x="1966" y="6934"/>
                  </a:lnTo>
                  <a:lnTo>
                    <a:pt x="1839" y="6897"/>
                  </a:lnTo>
                  <a:lnTo>
                    <a:pt x="1584" y="6825"/>
                  </a:lnTo>
                  <a:lnTo>
                    <a:pt x="1311" y="6715"/>
                  </a:lnTo>
                  <a:lnTo>
                    <a:pt x="1038" y="6570"/>
                  </a:lnTo>
                  <a:lnTo>
                    <a:pt x="765" y="6442"/>
                  </a:lnTo>
                  <a:lnTo>
                    <a:pt x="510" y="6315"/>
                  </a:lnTo>
                  <a:lnTo>
                    <a:pt x="256" y="6224"/>
                  </a:lnTo>
                  <a:lnTo>
                    <a:pt x="128" y="6188"/>
                  </a:lnTo>
                  <a:lnTo>
                    <a:pt x="1" y="6169"/>
                  </a:lnTo>
                  <a:lnTo>
                    <a:pt x="1602" y="9190"/>
                  </a:lnTo>
                  <a:lnTo>
                    <a:pt x="1730" y="9281"/>
                  </a:lnTo>
                  <a:lnTo>
                    <a:pt x="1857" y="9354"/>
                  </a:lnTo>
                  <a:lnTo>
                    <a:pt x="1984" y="9427"/>
                  </a:lnTo>
                  <a:lnTo>
                    <a:pt x="2112" y="9463"/>
                  </a:lnTo>
                  <a:lnTo>
                    <a:pt x="2257" y="9500"/>
                  </a:lnTo>
                  <a:lnTo>
                    <a:pt x="2403" y="9518"/>
                  </a:lnTo>
                  <a:lnTo>
                    <a:pt x="2676" y="9518"/>
                  </a:lnTo>
                  <a:lnTo>
                    <a:pt x="2821" y="9500"/>
                  </a:lnTo>
                  <a:lnTo>
                    <a:pt x="2967" y="9463"/>
                  </a:lnTo>
                  <a:lnTo>
                    <a:pt x="3113" y="9409"/>
                  </a:lnTo>
                  <a:lnTo>
                    <a:pt x="3258" y="9354"/>
                  </a:lnTo>
                  <a:lnTo>
                    <a:pt x="3386" y="9281"/>
                  </a:lnTo>
                  <a:lnTo>
                    <a:pt x="3513" y="9209"/>
                  </a:lnTo>
                  <a:lnTo>
                    <a:pt x="3640" y="9118"/>
                  </a:lnTo>
                  <a:lnTo>
                    <a:pt x="3768" y="9027"/>
                  </a:lnTo>
                  <a:lnTo>
                    <a:pt x="3968" y="8826"/>
                  </a:lnTo>
                  <a:lnTo>
                    <a:pt x="4186" y="8553"/>
                  </a:lnTo>
                  <a:lnTo>
                    <a:pt x="4350" y="8280"/>
                  </a:lnTo>
                  <a:lnTo>
                    <a:pt x="4496" y="8007"/>
                  </a:lnTo>
                  <a:lnTo>
                    <a:pt x="4623" y="7716"/>
                  </a:lnTo>
                  <a:lnTo>
                    <a:pt x="4732" y="7407"/>
                  </a:lnTo>
                  <a:lnTo>
                    <a:pt x="4805" y="7098"/>
                  </a:lnTo>
                  <a:lnTo>
                    <a:pt x="4878" y="6770"/>
                  </a:lnTo>
                  <a:lnTo>
                    <a:pt x="4932" y="6406"/>
                  </a:lnTo>
                  <a:lnTo>
                    <a:pt x="5023" y="5751"/>
                  </a:lnTo>
                  <a:lnTo>
                    <a:pt x="5078" y="5059"/>
                  </a:lnTo>
                  <a:lnTo>
                    <a:pt x="5114" y="4350"/>
                  </a:lnTo>
                  <a:lnTo>
                    <a:pt x="5133" y="3640"/>
                  </a:lnTo>
                  <a:lnTo>
                    <a:pt x="5133" y="2930"/>
                  </a:lnTo>
                  <a:lnTo>
                    <a:pt x="5096" y="2221"/>
                  </a:lnTo>
                  <a:lnTo>
                    <a:pt x="5042" y="1547"/>
                  </a:lnTo>
                  <a:lnTo>
                    <a:pt x="4951" y="874"/>
                  </a:lnTo>
                  <a:lnTo>
                    <a:pt x="4896" y="601"/>
                  </a:lnTo>
                  <a:lnTo>
                    <a:pt x="4860" y="455"/>
                  </a:lnTo>
                  <a:lnTo>
                    <a:pt x="4805" y="328"/>
                  </a:lnTo>
                  <a:lnTo>
                    <a:pt x="4732" y="219"/>
                  </a:lnTo>
                  <a:lnTo>
                    <a:pt x="4659" y="128"/>
                  </a:lnTo>
                  <a:lnTo>
                    <a:pt x="4568" y="55"/>
                  </a:lnTo>
                  <a:lnTo>
                    <a:pt x="4459" y="19"/>
                  </a:lnTo>
                  <a:lnTo>
                    <a:pt x="4386" y="0"/>
                  </a:lnTo>
                  <a:close/>
                </a:path>
              </a:pathLst>
            </a:custGeom>
            <a:solidFill>
              <a:srgbClr val="4A94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" name="Google Shape;35;p2"/>
            <p:cNvSpPr/>
            <p:nvPr/>
          </p:nvSpPr>
          <p:spPr>
            <a:xfrm>
              <a:off x="2076400" y="2734425"/>
              <a:ext cx="317125" cy="1040050"/>
            </a:xfrm>
            <a:custGeom>
              <a:avLst/>
              <a:gdLst/>
              <a:ahLst/>
              <a:cxnLst/>
              <a:rect l="l" t="t" r="r" b="b"/>
              <a:pathLst>
                <a:path w="12685" h="41602" extrusionOk="0">
                  <a:moveTo>
                    <a:pt x="11356" y="0"/>
                  </a:moveTo>
                  <a:lnTo>
                    <a:pt x="11138" y="91"/>
                  </a:lnTo>
                  <a:lnTo>
                    <a:pt x="10938" y="237"/>
                  </a:lnTo>
                  <a:lnTo>
                    <a:pt x="10774" y="383"/>
                  </a:lnTo>
                  <a:lnTo>
                    <a:pt x="10610" y="565"/>
                  </a:lnTo>
                  <a:lnTo>
                    <a:pt x="10465" y="783"/>
                  </a:lnTo>
                  <a:lnTo>
                    <a:pt x="10337" y="1001"/>
                  </a:lnTo>
                  <a:lnTo>
                    <a:pt x="10210" y="1274"/>
                  </a:lnTo>
                  <a:lnTo>
                    <a:pt x="10101" y="1565"/>
                  </a:lnTo>
                  <a:lnTo>
                    <a:pt x="9991" y="1875"/>
                  </a:lnTo>
                  <a:lnTo>
                    <a:pt x="9900" y="2221"/>
                  </a:lnTo>
                  <a:lnTo>
                    <a:pt x="9809" y="2603"/>
                  </a:lnTo>
                  <a:lnTo>
                    <a:pt x="9718" y="3003"/>
                  </a:lnTo>
                  <a:lnTo>
                    <a:pt x="9646" y="3422"/>
                  </a:lnTo>
                  <a:lnTo>
                    <a:pt x="9573" y="3877"/>
                  </a:lnTo>
                  <a:lnTo>
                    <a:pt x="9464" y="4859"/>
                  </a:lnTo>
                  <a:lnTo>
                    <a:pt x="9373" y="5933"/>
                  </a:lnTo>
                  <a:lnTo>
                    <a:pt x="9300" y="7116"/>
                  </a:lnTo>
                  <a:lnTo>
                    <a:pt x="9245" y="8390"/>
                  </a:lnTo>
                  <a:lnTo>
                    <a:pt x="9227" y="9755"/>
                  </a:lnTo>
                  <a:lnTo>
                    <a:pt x="9191" y="11229"/>
                  </a:lnTo>
                  <a:lnTo>
                    <a:pt x="9191" y="14413"/>
                  </a:lnTo>
                  <a:lnTo>
                    <a:pt x="9191" y="17925"/>
                  </a:lnTo>
                  <a:lnTo>
                    <a:pt x="8772" y="17907"/>
                  </a:lnTo>
                  <a:lnTo>
                    <a:pt x="8372" y="17853"/>
                  </a:lnTo>
                  <a:lnTo>
                    <a:pt x="7953" y="17762"/>
                  </a:lnTo>
                  <a:lnTo>
                    <a:pt x="7553" y="17634"/>
                  </a:lnTo>
                  <a:lnTo>
                    <a:pt x="7334" y="17543"/>
                  </a:lnTo>
                  <a:lnTo>
                    <a:pt x="7134" y="17434"/>
                  </a:lnTo>
                  <a:lnTo>
                    <a:pt x="6916" y="17325"/>
                  </a:lnTo>
                  <a:lnTo>
                    <a:pt x="6716" y="17198"/>
                  </a:lnTo>
                  <a:lnTo>
                    <a:pt x="6916" y="16997"/>
                  </a:lnTo>
                  <a:lnTo>
                    <a:pt x="7134" y="16724"/>
                  </a:lnTo>
                  <a:lnTo>
                    <a:pt x="7298" y="16451"/>
                  </a:lnTo>
                  <a:lnTo>
                    <a:pt x="7444" y="16178"/>
                  </a:lnTo>
                  <a:lnTo>
                    <a:pt x="7571" y="15887"/>
                  </a:lnTo>
                  <a:lnTo>
                    <a:pt x="7680" y="15578"/>
                  </a:lnTo>
                  <a:lnTo>
                    <a:pt x="7753" y="15269"/>
                  </a:lnTo>
                  <a:lnTo>
                    <a:pt x="7826" y="14941"/>
                  </a:lnTo>
                  <a:lnTo>
                    <a:pt x="7880" y="14577"/>
                  </a:lnTo>
                  <a:lnTo>
                    <a:pt x="7971" y="13922"/>
                  </a:lnTo>
                  <a:lnTo>
                    <a:pt x="8026" y="13230"/>
                  </a:lnTo>
                  <a:lnTo>
                    <a:pt x="8062" y="12521"/>
                  </a:lnTo>
                  <a:lnTo>
                    <a:pt x="8081" y="11811"/>
                  </a:lnTo>
                  <a:lnTo>
                    <a:pt x="8081" y="11101"/>
                  </a:lnTo>
                  <a:lnTo>
                    <a:pt x="8044" y="10392"/>
                  </a:lnTo>
                  <a:lnTo>
                    <a:pt x="7990" y="9718"/>
                  </a:lnTo>
                  <a:lnTo>
                    <a:pt x="7899" y="9045"/>
                  </a:lnTo>
                  <a:lnTo>
                    <a:pt x="7844" y="8772"/>
                  </a:lnTo>
                  <a:lnTo>
                    <a:pt x="7808" y="8626"/>
                  </a:lnTo>
                  <a:lnTo>
                    <a:pt x="7753" y="8499"/>
                  </a:lnTo>
                  <a:lnTo>
                    <a:pt x="7680" y="8390"/>
                  </a:lnTo>
                  <a:lnTo>
                    <a:pt x="7607" y="8299"/>
                  </a:lnTo>
                  <a:lnTo>
                    <a:pt x="7516" y="8226"/>
                  </a:lnTo>
                  <a:lnTo>
                    <a:pt x="7407" y="8190"/>
                  </a:lnTo>
                  <a:lnTo>
                    <a:pt x="7334" y="8171"/>
                  </a:lnTo>
                  <a:lnTo>
                    <a:pt x="7262" y="8190"/>
                  </a:lnTo>
                  <a:lnTo>
                    <a:pt x="7189" y="8208"/>
                  </a:lnTo>
                  <a:lnTo>
                    <a:pt x="7134" y="8226"/>
                  </a:lnTo>
                  <a:lnTo>
                    <a:pt x="7025" y="8317"/>
                  </a:lnTo>
                  <a:lnTo>
                    <a:pt x="6916" y="8426"/>
                  </a:lnTo>
                  <a:lnTo>
                    <a:pt x="6843" y="8572"/>
                  </a:lnTo>
                  <a:lnTo>
                    <a:pt x="6770" y="8735"/>
                  </a:lnTo>
                  <a:lnTo>
                    <a:pt x="6698" y="8899"/>
                  </a:lnTo>
                  <a:lnTo>
                    <a:pt x="6661" y="9063"/>
                  </a:lnTo>
                  <a:lnTo>
                    <a:pt x="6588" y="9536"/>
                  </a:lnTo>
                  <a:lnTo>
                    <a:pt x="6516" y="10028"/>
                  </a:lnTo>
                  <a:lnTo>
                    <a:pt x="6497" y="10519"/>
                  </a:lnTo>
                  <a:lnTo>
                    <a:pt x="6497" y="10992"/>
                  </a:lnTo>
                  <a:lnTo>
                    <a:pt x="6497" y="12029"/>
                  </a:lnTo>
                  <a:lnTo>
                    <a:pt x="6497" y="12557"/>
                  </a:lnTo>
                  <a:lnTo>
                    <a:pt x="6479" y="13067"/>
                  </a:lnTo>
                  <a:lnTo>
                    <a:pt x="6443" y="13485"/>
                  </a:lnTo>
                  <a:lnTo>
                    <a:pt x="6370" y="13867"/>
                  </a:lnTo>
                  <a:lnTo>
                    <a:pt x="6334" y="14049"/>
                  </a:lnTo>
                  <a:lnTo>
                    <a:pt x="6261" y="14213"/>
                  </a:lnTo>
                  <a:lnTo>
                    <a:pt x="6206" y="14359"/>
                  </a:lnTo>
                  <a:lnTo>
                    <a:pt x="6133" y="14504"/>
                  </a:lnTo>
                  <a:lnTo>
                    <a:pt x="6042" y="14632"/>
                  </a:lnTo>
                  <a:lnTo>
                    <a:pt x="5933" y="14741"/>
                  </a:lnTo>
                  <a:lnTo>
                    <a:pt x="5842" y="14832"/>
                  </a:lnTo>
                  <a:lnTo>
                    <a:pt x="5715" y="14923"/>
                  </a:lnTo>
                  <a:lnTo>
                    <a:pt x="5587" y="14996"/>
                  </a:lnTo>
                  <a:lnTo>
                    <a:pt x="5442" y="15050"/>
                  </a:lnTo>
                  <a:lnTo>
                    <a:pt x="5296" y="15087"/>
                  </a:lnTo>
                  <a:lnTo>
                    <a:pt x="5133" y="15105"/>
                  </a:lnTo>
                  <a:lnTo>
                    <a:pt x="5078" y="14886"/>
                  </a:lnTo>
                  <a:lnTo>
                    <a:pt x="5023" y="14686"/>
                  </a:lnTo>
                  <a:lnTo>
                    <a:pt x="4951" y="14268"/>
                  </a:lnTo>
                  <a:lnTo>
                    <a:pt x="4914" y="13831"/>
                  </a:lnTo>
                  <a:lnTo>
                    <a:pt x="4914" y="13394"/>
                  </a:lnTo>
                  <a:lnTo>
                    <a:pt x="4914" y="12521"/>
                  </a:lnTo>
                  <a:lnTo>
                    <a:pt x="4932" y="12084"/>
                  </a:lnTo>
                  <a:lnTo>
                    <a:pt x="4914" y="11647"/>
                  </a:lnTo>
                  <a:lnTo>
                    <a:pt x="4896" y="11210"/>
                  </a:lnTo>
                  <a:lnTo>
                    <a:pt x="4860" y="10774"/>
                  </a:lnTo>
                  <a:lnTo>
                    <a:pt x="4769" y="10337"/>
                  </a:lnTo>
                  <a:lnTo>
                    <a:pt x="4714" y="10119"/>
                  </a:lnTo>
                  <a:lnTo>
                    <a:pt x="4641" y="9918"/>
                  </a:lnTo>
                  <a:lnTo>
                    <a:pt x="4568" y="9718"/>
                  </a:lnTo>
                  <a:lnTo>
                    <a:pt x="4496" y="9518"/>
                  </a:lnTo>
                  <a:lnTo>
                    <a:pt x="4386" y="9336"/>
                  </a:lnTo>
                  <a:lnTo>
                    <a:pt x="4277" y="9172"/>
                  </a:lnTo>
                  <a:lnTo>
                    <a:pt x="4168" y="9008"/>
                  </a:lnTo>
                  <a:lnTo>
                    <a:pt x="4041" y="8863"/>
                  </a:lnTo>
                  <a:lnTo>
                    <a:pt x="3895" y="8735"/>
                  </a:lnTo>
                  <a:lnTo>
                    <a:pt x="3731" y="8608"/>
                  </a:lnTo>
                  <a:lnTo>
                    <a:pt x="3586" y="8535"/>
                  </a:lnTo>
                  <a:lnTo>
                    <a:pt x="3440" y="8463"/>
                  </a:lnTo>
                  <a:lnTo>
                    <a:pt x="3295" y="8408"/>
                  </a:lnTo>
                  <a:lnTo>
                    <a:pt x="3149" y="8372"/>
                  </a:lnTo>
                  <a:lnTo>
                    <a:pt x="2967" y="8335"/>
                  </a:lnTo>
                  <a:lnTo>
                    <a:pt x="2785" y="8335"/>
                  </a:lnTo>
                  <a:lnTo>
                    <a:pt x="2621" y="8353"/>
                  </a:lnTo>
                  <a:lnTo>
                    <a:pt x="2439" y="8372"/>
                  </a:lnTo>
                  <a:lnTo>
                    <a:pt x="2257" y="8408"/>
                  </a:lnTo>
                  <a:lnTo>
                    <a:pt x="2075" y="8481"/>
                  </a:lnTo>
                  <a:lnTo>
                    <a:pt x="1911" y="8554"/>
                  </a:lnTo>
                  <a:lnTo>
                    <a:pt x="1730" y="8626"/>
                  </a:lnTo>
                  <a:lnTo>
                    <a:pt x="1566" y="8735"/>
                  </a:lnTo>
                  <a:lnTo>
                    <a:pt x="1420" y="8845"/>
                  </a:lnTo>
                  <a:lnTo>
                    <a:pt x="1256" y="8972"/>
                  </a:lnTo>
                  <a:lnTo>
                    <a:pt x="1111" y="9099"/>
                  </a:lnTo>
                  <a:lnTo>
                    <a:pt x="983" y="9245"/>
                  </a:lnTo>
                  <a:lnTo>
                    <a:pt x="856" y="9391"/>
                  </a:lnTo>
                  <a:lnTo>
                    <a:pt x="747" y="9554"/>
                  </a:lnTo>
                  <a:lnTo>
                    <a:pt x="638" y="9736"/>
                  </a:lnTo>
                  <a:lnTo>
                    <a:pt x="528" y="9955"/>
                  </a:lnTo>
                  <a:lnTo>
                    <a:pt x="419" y="10173"/>
                  </a:lnTo>
                  <a:lnTo>
                    <a:pt x="328" y="10392"/>
                  </a:lnTo>
                  <a:lnTo>
                    <a:pt x="255" y="10628"/>
                  </a:lnTo>
                  <a:lnTo>
                    <a:pt x="183" y="10865"/>
                  </a:lnTo>
                  <a:lnTo>
                    <a:pt x="128" y="11119"/>
                  </a:lnTo>
                  <a:lnTo>
                    <a:pt x="55" y="11611"/>
                  </a:lnTo>
                  <a:lnTo>
                    <a:pt x="1" y="12120"/>
                  </a:lnTo>
                  <a:lnTo>
                    <a:pt x="1" y="12630"/>
                  </a:lnTo>
                  <a:lnTo>
                    <a:pt x="1" y="13139"/>
                  </a:lnTo>
                  <a:lnTo>
                    <a:pt x="19" y="13649"/>
                  </a:lnTo>
                  <a:lnTo>
                    <a:pt x="92" y="14340"/>
                  </a:lnTo>
                  <a:lnTo>
                    <a:pt x="183" y="15032"/>
                  </a:lnTo>
                  <a:lnTo>
                    <a:pt x="310" y="15724"/>
                  </a:lnTo>
                  <a:lnTo>
                    <a:pt x="383" y="16069"/>
                  </a:lnTo>
                  <a:lnTo>
                    <a:pt x="474" y="16397"/>
                  </a:lnTo>
                  <a:lnTo>
                    <a:pt x="583" y="16724"/>
                  </a:lnTo>
                  <a:lnTo>
                    <a:pt x="692" y="17052"/>
                  </a:lnTo>
                  <a:lnTo>
                    <a:pt x="820" y="17361"/>
                  </a:lnTo>
                  <a:lnTo>
                    <a:pt x="947" y="17671"/>
                  </a:lnTo>
                  <a:lnTo>
                    <a:pt x="1111" y="17980"/>
                  </a:lnTo>
                  <a:lnTo>
                    <a:pt x="1275" y="18253"/>
                  </a:lnTo>
                  <a:lnTo>
                    <a:pt x="1457" y="18544"/>
                  </a:lnTo>
                  <a:lnTo>
                    <a:pt x="1657" y="18799"/>
                  </a:lnTo>
                  <a:lnTo>
                    <a:pt x="1839" y="19017"/>
                  </a:lnTo>
                  <a:lnTo>
                    <a:pt x="2021" y="19218"/>
                  </a:lnTo>
                  <a:lnTo>
                    <a:pt x="2221" y="19418"/>
                  </a:lnTo>
                  <a:lnTo>
                    <a:pt x="2421" y="19600"/>
                  </a:lnTo>
                  <a:lnTo>
                    <a:pt x="2858" y="19945"/>
                  </a:lnTo>
                  <a:lnTo>
                    <a:pt x="3295" y="20273"/>
                  </a:lnTo>
                  <a:lnTo>
                    <a:pt x="3859" y="20637"/>
                  </a:lnTo>
                  <a:lnTo>
                    <a:pt x="4132" y="20819"/>
                  </a:lnTo>
                  <a:lnTo>
                    <a:pt x="4423" y="20983"/>
                  </a:lnTo>
                  <a:lnTo>
                    <a:pt x="4732" y="21128"/>
                  </a:lnTo>
                  <a:lnTo>
                    <a:pt x="5023" y="21256"/>
                  </a:lnTo>
                  <a:lnTo>
                    <a:pt x="5333" y="21383"/>
                  </a:lnTo>
                  <a:lnTo>
                    <a:pt x="5642" y="21492"/>
                  </a:lnTo>
                  <a:lnTo>
                    <a:pt x="6079" y="21601"/>
                  </a:lnTo>
                  <a:lnTo>
                    <a:pt x="6534" y="21692"/>
                  </a:lnTo>
                  <a:lnTo>
                    <a:pt x="6971" y="21729"/>
                  </a:lnTo>
                  <a:lnTo>
                    <a:pt x="7425" y="21729"/>
                  </a:lnTo>
                  <a:lnTo>
                    <a:pt x="7880" y="21711"/>
                  </a:lnTo>
                  <a:lnTo>
                    <a:pt x="8317" y="21656"/>
                  </a:lnTo>
                  <a:lnTo>
                    <a:pt x="8754" y="21547"/>
                  </a:lnTo>
                  <a:lnTo>
                    <a:pt x="9191" y="21419"/>
                  </a:lnTo>
                  <a:lnTo>
                    <a:pt x="9191" y="35177"/>
                  </a:lnTo>
                  <a:lnTo>
                    <a:pt x="9172" y="40382"/>
                  </a:lnTo>
                  <a:lnTo>
                    <a:pt x="9409" y="40564"/>
                  </a:lnTo>
                  <a:lnTo>
                    <a:pt x="9627" y="40728"/>
                  </a:lnTo>
                  <a:lnTo>
                    <a:pt x="9864" y="40873"/>
                  </a:lnTo>
                  <a:lnTo>
                    <a:pt x="10082" y="41019"/>
                  </a:lnTo>
                  <a:lnTo>
                    <a:pt x="10301" y="41128"/>
                  </a:lnTo>
                  <a:lnTo>
                    <a:pt x="10537" y="41237"/>
                  </a:lnTo>
                  <a:lnTo>
                    <a:pt x="10756" y="41328"/>
                  </a:lnTo>
                  <a:lnTo>
                    <a:pt x="10992" y="41401"/>
                  </a:lnTo>
                  <a:lnTo>
                    <a:pt x="11211" y="41455"/>
                  </a:lnTo>
                  <a:lnTo>
                    <a:pt x="11429" y="41510"/>
                  </a:lnTo>
                  <a:lnTo>
                    <a:pt x="11866" y="41583"/>
                  </a:lnTo>
                  <a:lnTo>
                    <a:pt x="12284" y="41601"/>
                  </a:lnTo>
                  <a:lnTo>
                    <a:pt x="12685" y="41601"/>
                  </a:lnTo>
                  <a:lnTo>
                    <a:pt x="12394" y="40491"/>
                  </a:lnTo>
                  <a:lnTo>
                    <a:pt x="12121" y="39381"/>
                  </a:lnTo>
                  <a:lnTo>
                    <a:pt x="11902" y="38271"/>
                  </a:lnTo>
                  <a:lnTo>
                    <a:pt x="11702" y="37143"/>
                  </a:lnTo>
                  <a:lnTo>
                    <a:pt x="11538" y="36014"/>
                  </a:lnTo>
                  <a:lnTo>
                    <a:pt x="11393" y="34868"/>
                  </a:lnTo>
                  <a:lnTo>
                    <a:pt x="11265" y="33721"/>
                  </a:lnTo>
                  <a:lnTo>
                    <a:pt x="11156" y="32575"/>
                  </a:lnTo>
                  <a:lnTo>
                    <a:pt x="11083" y="31428"/>
                  </a:lnTo>
                  <a:lnTo>
                    <a:pt x="11029" y="30264"/>
                  </a:lnTo>
                  <a:lnTo>
                    <a:pt x="10974" y="29117"/>
                  </a:lnTo>
                  <a:lnTo>
                    <a:pt x="10938" y="27953"/>
                  </a:lnTo>
                  <a:lnTo>
                    <a:pt x="10883" y="25641"/>
                  </a:lnTo>
                  <a:lnTo>
                    <a:pt x="10865" y="23348"/>
                  </a:lnTo>
                  <a:lnTo>
                    <a:pt x="10828" y="20601"/>
                  </a:lnTo>
                  <a:lnTo>
                    <a:pt x="10810" y="17743"/>
                  </a:lnTo>
                  <a:lnTo>
                    <a:pt x="10810" y="15523"/>
                  </a:lnTo>
                  <a:lnTo>
                    <a:pt x="10810" y="13303"/>
                  </a:lnTo>
                  <a:lnTo>
                    <a:pt x="10847" y="11083"/>
                  </a:lnTo>
                  <a:lnTo>
                    <a:pt x="10883" y="8863"/>
                  </a:lnTo>
                  <a:lnTo>
                    <a:pt x="10956" y="6643"/>
                  </a:lnTo>
                  <a:lnTo>
                    <a:pt x="11065" y="4423"/>
                  </a:lnTo>
                  <a:lnTo>
                    <a:pt x="11192" y="2202"/>
                  </a:lnTo>
                  <a:lnTo>
                    <a:pt x="113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" name="Google Shape;36;p2"/>
            <p:cNvSpPr/>
            <p:nvPr/>
          </p:nvSpPr>
          <p:spPr>
            <a:xfrm>
              <a:off x="2562300" y="2738975"/>
              <a:ext cx="76450" cy="359900"/>
            </a:xfrm>
            <a:custGeom>
              <a:avLst/>
              <a:gdLst/>
              <a:ahLst/>
              <a:cxnLst/>
              <a:rect l="l" t="t" r="r" b="b"/>
              <a:pathLst>
                <a:path w="3058" h="14396" extrusionOk="0">
                  <a:moveTo>
                    <a:pt x="528" y="0"/>
                  </a:moveTo>
                  <a:lnTo>
                    <a:pt x="728" y="619"/>
                  </a:lnTo>
                  <a:lnTo>
                    <a:pt x="1128" y="2020"/>
                  </a:lnTo>
                  <a:lnTo>
                    <a:pt x="1310" y="2730"/>
                  </a:lnTo>
                  <a:lnTo>
                    <a:pt x="1492" y="3440"/>
                  </a:lnTo>
                  <a:lnTo>
                    <a:pt x="1638" y="4150"/>
                  </a:lnTo>
                  <a:lnTo>
                    <a:pt x="1784" y="4859"/>
                  </a:lnTo>
                  <a:lnTo>
                    <a:pt x="1893" y="5569"/>
                  </a:lnTo>
                  <a:lnTo>
                    <a:pt x="1965" y="6297"/>
                  </a:lnTo>
                  <a:lnTo>
                    <a:pt x="2038" y="7025"/>
                  </a:lnTo>
                  <a:lnTo>
                    <a:pt x="2056" y="7753"/>
                  </a:lnTo>
                  <a:lnTo>
                    <a:pt x="2038" y="8481"/>
                  </a:lnTo>
                  <a:lnTo>
                    <a:pt x="1984" y="9209"/>
                  </a:lnTo>
                  <a:lnTo>
                    <a:pt x="1929" y="9573"/>
                  </a:lnTo>
                  <a:lnTo>
                    <a:pt x="1875" y="9937"/>
                  </a:lnTo>
                  <a:lnTo>
                    <a:pt x="1820" y="10300"/>
                  </a:lnTo>
                  <a:lnTo>
                    <a:pt x="1729" y="10646"/>
                  </a:lnTo>
                  <a:lnTo>
                    <a:pt x="1656" y="10992"/>
                  </a:lnTo>
                  <a:lnTo>
                    <a:pt x="1547" y="11356"/>
                  </a:lnTo>
                  <a:lnTo>
                    <a:pt x="1438" y="11702"/>
                  </a:lnTo>
                  <a:lnTo>
                    <a:pt x="1292" y="12029"/>
                  </a:lnTo>
                  <a:lnTo>
                    <a:pt x="1165" y="12357"/>
                  </a:lnTo>
                  <a:lnTo>
                    <a:pt x="1019" y="12648"/>
                  </a:lnTo>
                  <a:lnTo>
                    <a:pt x="710" y="13249"/>
                  </a:lnTo>
                  <a:lnTo>
                    <a:pt x="364" y="13831"/>
                  </a:lnTo>
                  <a:lnTo>
                    <a:pt x="0" y="14395"/>
                  </a:lnTo>
                  <a:lnTo>
                    <a:pt x="218" y="14231"/>
                  </a:lnTo>
                  <a:lnTo>
                    <a:pt x="437" y="14049"/>
                  </a:lnTo>
                  <a:lnTo>
                    <a:pt x="637" y="13867"/>
                  </a:lnTo>
                  <a:lnTo>
                    <a:pt x="837" y="13667"/>
                  </a:lnTo>
                  <a:lnTo>
                    <a:pt x="1019" y="13449"/>
                  </a:lnTo>
                  <a:lnTo>
                    <a:pt x="1201" y="13212"/>
                  </a:lnTo>
                  <a:lnTo>
                    <a:pt x="1365" y="12976"/>
                  </a:lnTo>
                  <a:lnTo>
                    <a:pt x="1529" y="12739"/>
                  </a:lnTo>
                  <a:lnTo>
                    <a:pt x="1674" y="12484"/>
                  </a:lnTo>
                  <a:lnTo>
                    <a:pt x="1820" y="12229"/>
                  </a:lnTo>
                  <a:lnTo>
                    <a:pt x="2075" y="11684"/>
                  </a:lnTo>
                  <a:lnTo>
                    <a:pt x="2311" y="11119"/>
                  </a:lnTo>
                  <a:lnTo>
                    <a:pt x="2493" y="10555"/>
                  </a:lnTo>
                  <a:lnTo>
                    <a:pt x="2657" y="10028"/>
                  </a:lnTo>
                  <a:lnTo>
                    <a:pt x="2766" y="9500"/>
                  </a:lnTo>
                  <a:lnTo>
                    <a:pt x="2875" y="8954"/>
                  </a:lnTo>
                  <a:lnTo>
                    <a:pt x="2948" y="8408"/>
                  </a:lnTo>
                  <a:lnTo>
                    <a:pt x="3003" y="7862"/>
                  </a:lnTo>
                  <a:lnTo>
                    <a:pt x="3039" y="7316"/>
                  </a:lnTo>
                  <a:lnTo>
                    <a:pt x="3057" y="6770"/>
                  </a:lnTo>
                  <a:lnTo>
                    <a:pt x="3039" y="6206"/>
                  </a:lnTo>
                  <a:lnTo>
                    <a:pt x="3003" y="5660"/>
                  </a:lnTo>
                  <a:lnTo>
                    <a:pt x="2930" y="5114"/>
                  </a:lnTo>
                  <a:lnTo>
                    <a:pt x="2857" y="4568"/>
                  </a:lnTo>
                  <a:lnTo>
                    <a:pt x="2748" y="4040"/>
                  </a:lnTo>
                  <a:lnTo>
                    <a:pt x="2621" y="3494"/>
                  </a:lnTo>
                  <a:lnTo>
                    <a:pt x="2457" y="2985"/>
                  </a:lnTo>
                  <a:lnTo>
                    <a:pt x="2293" y="2457"/>
                  </a:lnTo>
                  <a:lnTo>
                    <a:pt x="2093" y="1966"/>
                  </a:lnTo>
                  <a:lnTo>
                    <a:pt x="1965" y="1656"/>
                  </a:lnTo>
                  <a:lnTo>
                    <a:pt x="1802" y="1365"/>
                  </a:lnTo>
                  <a:lnTo>
                    <a:pt x="1638" y="1074"/>
                  </a:lnTo>
                  <a:lnTo>
                    <a:pt x="1438" y="801"/>
                  </a:lnTo>
                  <a:lnTo>
                    <a:pt x="1238" y="546"/>
                  </a:lnTo>
                  <a:lnTo>
                    <a:pt x="1019" y="328"/>
                  </a:lnTo>
                  <a:lnTo>
                    <a:pt x="783" y="146"/>
                  </a:lnTo>
                  <a:lnTo>
                    <a:pt x="655" y="73"/>
                  </a:lnTo>
                  <a:lnTo>
                    <a:pt x="528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" name="Google Shape;37;p2"/>
            <p:cNvSpPr/>
            <p:nvPr/>
          </p:nvSpPr>
          <p:spPr>
            <a:xfrm>
              <a:off x="2414875" y="3268525"/>
              <a:ext cx="151525" cy="197475"/>
            </a:xfrm>
            <a:custGeom>
              <a:avLst/>
              <a:gdLst/>
              <a:ahLst/>
              <a:cxnLst/>
              <a:rect l="l" t="t" r="r" b="b"/>
              <a:pathLst>
                <a:path w="6061" h="7899" extrusionOk="0">
                  <a:moveTo>
                    <a:pt x="5624" y="1"/>
                  </a:moveTo>
                  <a:lnTo>
                    <a:pt x="5606" y="456"/>
                  </a:lnTo>
                  <a:lnTo>
                    <a:pt x="5551" y="911"/>
                  </a:lnTo>
                  <a:lnTo>
                    <a:pt x="5497" y="1366"/>
                  </a:lnTo>
                  <a:lnTo>
                    <a:pt x="5424" y="1821"/>
                  </a:lnTo>
                  <a:lnTo>
                    <a:pt x="5297" y="2367"/>
                  </a:lnTo>
                  <a:lnTo>
                    <a:pt x="5151" y="2894"/>
                  </a:lnTo>
                  <a:lnTo>
                    <a:pt x="4969" y="3422"/>
                  </a:lnTo>
                  <a:lnTo>
                    <a:pt x="4732" y="3913"/>
                  </a:lnTo>
                  <a:lnTo>
                    <a:pt x="4605" y="4168"/>
                  </a:lnTo>
                  <a:lnTo>
                    <a:pt x="4478" y="4405"/>
                  </a:lnTo>
                  <a:lnTo>
                    <a:pt x="4332" y="4641"/>
                  </a:lnTo>
                  <a:lnTo>
                    <a:pt x="4168" y="4860"/>
                  </a:lnTo>
                  <a:lnTo>
                    <a:pt x="4005" y="5078"/>
                  </a:lnTo>
                  <a:lnTo>
                    <a:pt x="3823" y="5297"/>
                  </a:lnTo>
                  <a:lnTo>
                    <a:pt x="3641" y="5497"/>
                  </a:lnTo>
                  <a:lnTo>
                    <a:pt x="3440" y="5679"/>
                  </a:lnTo>
                  <a:lnTo>
                    <a:pt x="3258" y="5842"/>
                  </a:lnTo>
                  <a:lnTo>
                    <a:pt x="3076" y="5988"/>
                  </a:lnTo>
                  <a:lnTo>
                    <a:pt x="2876" y="6115"/>
                  </a:lnTo>
                  <a:lnTo>
                    <a:pt x="2676" y="6243"/>
                  </a:lnTo>
                  <a:lnTo>
                    <a:pt x="2476" y="6370"/>
                  </a:lnTo>
                  <a:lnTo>
                    <a:pt x="2258" y="6479"/>
                  </a:lnTo>
                  <a:lnTo>
                    <a:pt x="2057" y="6570"/>
                  </a:lnTo>
                  <a:lnTo>
                    <a:pt x="1821" y="6643"/>
                  </a:lnTo>
                  <a:lnTo>
                    <a:pt x="1602" y="6716"/>
                  </a:lnTo>
                  <a:lnTo>
                    <a:pt x="1384" y="6789"/>
                  </a:lnTo>
                  <a:lnTo>
                    <a:pt x="1147" y="6825"/>
                  </a:lnTo>
                  <a:lnTo>
                    <a:pt x="929" y="6862"/>
                  </a:lnTo>
                  <a:lnTo>
                    <a:pt x="692" y="6880"/>
                  </a:lnTo>
                  <a:lnTo>
                    <a:pt x="456" y="6898"/>
                  </a:lnTo>
                  <a:lnTo>
                    <a:pt x="219" y="6880"/>
                  </a:lnTo>
                  <a:lnTo>
                    <a:pt x="1" y="6862"/>
                  </a:lnTo>
                  <a:lnTo>
                    <a:pt x="19" y="7080"/>
                  </a:lnTo>
                  <a:lnTo>
                    <a:pt x="92" y="7262"/>
                  </a:lnTo>
                  <a:lnTo>
                    <a:pt x="183" y="7426"/>
                  </a:lnTo>
                  <a:lnTo>
                    <a:pt x="310" y="7553"/>
                  </a:lnTo>
                  <a:lnTo>
                    <a:pt x="474" y="7662"/>
                  </a:lnTo>
                  <a:lnTo>
                    <a:pt x="638" y="7735"/>
                  </a:lnTo>
                  <a:lnTo>
                    <a:pt x="820" y="7808"/>
                  </a:lnTo>
                  <a:lnTo>
                    <a:pt x="1020" y="7844"/>
                  </a:lnTo>
                  <a:lnTo>
                    <a:pt x="1238" y="7881"/>
                  </a:lnTo>
                  <a:lnTo>
                    <a:pt x="1439" y="7899"/>
                  </a:lnTo>
                  <a:lnTo>
                    <a:pt x="1657" y="7899"/>
                  </a:lnTo>
                  <a:lnTo>
                    <a:pt x="1875" y="7881"/>
                  </a:lnTo>
                  <a:lnTo>
                    <a:pt x="2294" y="7826"/>
                  </a:lnTo>
                  <a:lnTo>
                    <a:pt x="2640" y="7753"/>
                  </a:lnTo>
                  <a:lnTo>
                    <a:pt x="2894" y="7680"/>
                  </a:lnTo>
                  <a:lnTo>
                    <a:pt x="3131" y="7589"/>
                  </a:lnTo>
                  <a:lnTo>
                    <a:pt x="3368" y="7498"/>
                  </a:lnTo>
                  <a:lnTo>
                    <a:pt x="3604" y="7371"/>
                  </a:lnTo>
                  <a:lnTo>
                    <a:pt x="3823" y="7244"/>
                  </a:lnTo>
                  <a:lnTo>
                    <a:pt x="4041" y="7080"/>
                  </a:lnTo>
                  <a:lnTo>
                    <a:pt x="4259" y="6916"/>
                  </a:lnTo>
                  <a:lnTo>
                    <a:pt x="4459" y="6752"/>
                  </a:lnTo>
                  <a:lnTo>
                    <a:pt x="4660" y="6552"/>
                  </a:lnTo>
                  <a:lnTo>
                    <a:pt x="4842" y="6352"/>
                  </a:lnTo>
                  <a:lnTo>
                    <a:pt x="5005" y="6134"/>
                  </a:lnTo>
                  <a:lnTo>
                    <a:pt x="5169" y="5915"/>
                  </a:lnTo>
                  <a:lnTo>
                    <a:pt x="5315" y="5679"/>
                  </a:lnTo>
                  <a:lnTo>
                    <a:pt x="5442" y="5442"/>
                  </a:lnTo>
                  <a:lnTo>
                    <a:pt x="5570" y="5187"/>
                  </a:lnTo>
                  <a:lnTo>
                    <a:pt x="5679" y="4933"/>
                  </a:lnTo>
                  <a:lnTo>
                    <a:pt x="5788" y="4641"/>
                  </a:lnTo>
                  <a:lnTo>
                    <a:pt x="5861" y="4332"/>
                  </a:lnTo>
                  <a:lnTo>
                    <a:pt x="5934" y="4041"/>
                  </a:lnTo>
                  <a:lnTo>
                    <a:pt x="5988" y="3731"/>
                  </a:lnTo>
                  <a:lnTo>
                    <a:pt x="6024" y="3422"/>
                  </a:lnTo>
                  <a:lnTo>
                    <a:pt x="6043" y="3113"/>
                  </a:lnTo>
                  <a:lnTo>
                    <a:pt x="6061" y="2803"/>
                  </a:lnTo>
                  <a:lnTo>
                    <a:pt x="6043" y="2476"/>
                  </a:lnTo>
                  <a:lnTo>
                    <a:pt x="6024" y="2166"/>
                  </a:lnTo>
                  <a:lnTo>
                    <a:pt x="6006" y="1857"/>
                  </a:lnTo>
                  <a:lnTo>
                    <a:pt x="5915" y="1220"/>
                  </a:lnTo>
                  <a:lnTo>
                    <a:pt x="5788" y="601"/>
                  </a:lnTo>
                  <a:lnTo>
                    <a:pt x="5624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" name="Google Shape;38;p2"/>
            <p:cNvSpPr/>
            <p:nvPr/>
          </p:nvSpPr>
          <p:spPr>
            <a:xfrm>
              <a:off x="2368475" y="2776725"/>
              <a:ext cx="31875" cy="705650"/>
            </a:xfrm>
            <a:custGeom>
              <a:avLst/>
              <a:gdLst/>
              <a:ahLst/>
              <a:cxnLst/>
              <a:rect l="l" t="t" r="r" b="b"/>
              <a:pathLst>
                <a:path w="1275" h="28226" extrusionOk="0">
                  <a:moveTo>
                    <a:pt x="547" y="1"/>
                  </a:moveTo>
                  <a:lnTo>
                    <a:pt x="529" y="3713"/>
                  </a:lnTo>
                  <a:lnTo>
                    <a:pt x="492" y="7371"/>
                  </a:lnTo>
                  <a:lnTo>
                    <a:pt x="438" y="9191"/>
                  </a:lnTo>
                  <a:lnTo>
                    <a:pt x="383" y="11029"/>
                  </a:lnTo>
                  <a:lnTo>
                    <a:pt x="328" y="12357"/>
                  </a:lnTo>
                  <a:lnTo>
                    <a:pt x="256" y="13668"/>
                  </a:lnTo>
                  <a:lnTo>
                    <a:pt x="110" y="16324"/>
                  </a:lnTo>
                  <a:lnTo>
                    <a:pt x="55" y="17653"/>
                  </a:lnTo>
                  <a:lnTo>
                    <a:pt x="19" y="18981"/>
                  </a:lnTo>
                  <a:lnTo>
                    <a:pt x="1" y="20310"/>
                  </a:lnTo>
                  <a:lnTo>
                    <a:pt x="19" y="21638"/>
                  </a:lnTo>
                  <a:lnTo>
                    <a:pt x="74" y="22803"/>
                  </a:lnTo>
                  <a:lnTo>
                    <a:pt x="146" y="23968"/>
                  </a:lnTo>
                  <a:lnTo>
                    <a:pt x="328" y="26279"/>
                  </a:lnTo>
                  <a:lnTo>
                    <a:pt x="328" y="26788"/>
                  </a:lnTo>
                  <a:lnTo>
                    <a:pt x="347" y="27116"/>
                  </a:lnTo>
                  <a:lnTo>
                    <a:pt x="365" y="27462"/>
                  </a:lnTo>
                  <a:lnTo>
                    <a:pt x="383" y="27625"/>
                  </a:lnTo>
                  <a:lnTo>
                    <a:pt x="419" y="27789"/>
                  </a:lnTo>
                  <a:lnTo>
                    <a:pt x="456" y="27935"/>
                  </a:lnTo>
                  <a:lnTo>
                    <a:pt x="510" y="28044"/>
                  </a:lnTo>
                  <a:lnTo>
                    <a:pt x="565" y="28135"/>
                  </a:lnTo>
                  <a:lnTo>
                    <a:pt x="656" y="28208"/>
                  </a:lnTo>
                  <a:lnTo>
                    <a:pt x="747" y="28226"/>
                  </a:lnTo>
                  <a:lnTo>
                    <a:pt x="856" y="28208"/>
                  </a:lnTo>
                  <a:lnTo>
                    <a:pt x="947" y="28171"/>
                  </a:lnTo>
                  <a:lnTo>
                    <a:pt x="1020" y="28099"/>
                  </a:lnTo>
                  <a:lnTo>
                    <a:pt x="1074" y="27989"/>
                  </a:lnTo>
                  <a:lnTo>
                    <a:pt x="1111" y="27844"/>
                  </a:lnTo>
                  <a:lnTo>
                    <a:pt x="1147" y="27680"/>
                  </a:lnTo>
                  <a:lnTo>
                    <a:pt x="1165" y="27516"/>
                  </a:lnTo>
                  <a:lnTo>
                    <a:pt x="1184" y="27134"/>
                  </a:lnTo>
                  <a:lnTo>
                    <a:pt x="1165" y="26752"/>
                  </a:lnTo>
                  <a:lnTo>
                    <a:pt x="1147" y="26370"/>
                  </a:lnTo>
                  <a:lnTo>
                    <a:pt x="1129" y="26060"/>
                  </a:lnTo>
                  <a:lnTo>
                    <a:pt x="1111" y="25824"/>
                  </a:lnTo>
                  <a:lnTo>
                    <a:pt x="1129" y="25278"/>
                  </a:lnTo>
                  <a:lnTo>
                    <a:pt x="1129" y="24732"/>
                  </a:lnTo>
                  <a:lnTo>
                    <a:pt x="1111" y="23640"/>
                  </a:lnTo>
                  <a:lnTo>
                    <a:pt x="1093" y="22548"/>
                  </a:lnTo>
                  <a:lnTo>
                    <a:pt x="1111" y="22002"/>
                  </a:lnTo>
                  <a:lnTo>
                    <a:pt x="1129" y="21456"/>
                  </a:lnTo>
                  <a:lnTo>
                    <a:pt x="1147" y="20856"/>
                  </a:lnTo>
                  <a:lnTo>
                    <a:pt x="1147" y="20182"/>
                  </a:lnTo>
                  <a:lnTo>
                    <a:pt x="1129" y="19473"/>
                  </a:lnTo>
                  <a:lnTo>
                    <a:pt x="1111" y="18727"/>
                  </a:lnTo>
                  <a:lnTo>
                    <a:pt x="1038" y="17271"/>
                  </a:lnTo>
                  <a:lnTo>
                    <a:pt x="1002" y="15997"/>
                  </a:lnTo>
                  <a:lnTo>
                    <a:pt x="1002" y="14723"/>
                  </a:lnTo>
                  <a:lnTo>
                    <a:pt x="1020" y="13504"/>
                  </a:lnTo>
                  <a:lnTo>
                    <a:pt x="1074" y="12339"/>
                  </a:lnTo>
                  <a:lnTo>
                    <a:pt x="1129" y="11211"/>
                  </a:lnTo>
                  <a:lnTo>
                    <a:pt x="1184" y="10064"/>
                  </a:lnTo>
                  <a:lnTo>
                    <a:pt x="1238" y="8900"/>
                  </a:lnTo>
                  <a:lnTo>
                    <a:pt x="1275" y="7680"/>
                  </a:lnTo>
                  <a:lnTo>
                    <a:pt x="1256" y="6407"/>
                  </a:lnTo>
                  <a:lnTo>
                    <a:pt x="1202" y="4277"/>
                  </a:lnTo>
                  <a:lnTo>
                    <a:pt x="1165" y="3204"/>
                  </a:lnTo>
                  <a:lnTo>
                    <a:pt x="1129" y="2148"/>
                  </a:lnTo>
                  <a:lnTo>
                    <a:pt x="1074" y="1566"/>
                  </a:lnTo>
                  <a:lnTo>
                    <a:pt x="1038" y="1293"/>
                  </a:lnTo>
                  <a:lnTo>
                    <a:pt x="1002" y="1002"/>
                  </a:lnTo>
                  <a:lnTo>
                    <a:pt x="929" y="729"/>
                  </a:lnTo>
                  <a:lnTo>
                    <a:pt x="838" y="474"/>
                  </a:lnTo>
                  <a:lnTo>
                    <a:pt x="711" y="219"/>
                  </a:lnTo>
                  <a:lnTo>
                    <a:pt x="547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" name="Google Shape;39;p2"/>
            <p:cNvSpPr/>
            <p:nvPr/>
          </p:nvSpPr>
          <p:spPr>
            <a:xfrm>
              <a:off x="2490875" y="2738075"/>
              <a:ext cx="87825" cy="351225"/>
            </a:xfrm>
            <a:custGeom>
              <a:avLst/>
              <a:gdLst/>
              <a:ahLst/>
              <a:cxnLst/>
              <a:rect l="l" t="t" r="r" b="b"/>
              <a:pathLst>
                <a:path w="3513" h="14049" extrusionOk="0">
                  <a:moveTo>
                    <a:pt x="2166" y="0"/>
                  </a:moveTo>
                  <a:lnTo>
                    <a:pt x="1947" y="109"/>
                  </a:lnTo>
                  <a:lnTo>
                    <a:pt x="1765" y="255"/>
                  </a:lnTo>
                  <a:lnTo>
                    <a:pt x="1601" y="419"/>
                  </a:lnTo>
                  <a:lnTo>
                    <a:pt x="1438" y="619"/>
                  </a:lnTo>
                  <a:lnTo>
                    <a:pt x="1292" y="837"/>
                  </a:lnTo>
                  <a:lnTo>
                    <a:pt x="1165" y="1074"/>
                  </a:lnTo>
                  <a:lnTo>
                    <a:pt x="1056" y="1328"/>
                  </a:lnTo>
                  <a:lnTo>
                    <a:pt x="965" y="1583"/>
                  </a:lnTo>
                  <a:lnTo>
                    <a:pt x="1292" y="2439"/>
                  </a:lnTo>
                  <a:lnTo>
                    <a:pt x="1583" y="3312"/>
                  </a:lnTo>
                  <a:lnTo>
                    <a:pt x="1820" y="4204"/>
                  </a:lnTo>
                  <a:lnTo>
                    <a:pt x="2038" y="5095"/>
                  </a:lnTo>
                  <a:lnTo>
                    <a:pt x="2202" y="6005"/>
                  </a:lnTo>
                  <a:lnTo>
                    <a:pt x="2329" y="6915"/>
                  </a:lnTo>
                  <a:lnTo>
                    <a:pt x="2439" y="7843"/>
                  </a:lnTo>
                  <a:lnTo>
                    <a:pt x="2475" y="8753"/>
                  </a:lnTo>
                  <a:lnTo>
                    <a:pt x="2493" y="9263"/>
                  </a:lnTo>
                  <a:lnTo>
                    <a:pt x="2457" y="9772"/>
                  </a:lnTo>
                  <a:lnTo>
                    <a:pt x="2439" y="10027"/>
                  </a:lnTo>
                  <a:lnTo>
                    <a:pt x="2402" y="10282"/>
                  </a:lnTo>
                  <a:lnTo>
                    <a:pt x="2348" y="10518"/>
                  </a:lnTo>
                  <a:lnTo>
                    <a:pt x="2293" y="10773"/>
                  </a:lnTo>
                  <a:lnTo>
                    <a:pt x="2220" y="11010"/>
                  </a:lnTo>
                  <a:lnTo>
                    <a:pt x="2129" y="11228"/>
                  </a:lnTo>
                  <a:lnTo>
                    <a:pt x="2020" y="11447"/>
                  </a:lnTo>
                  <a:lnTo>
                    <a:pt x="1911" y="11647"/>
                  </a:lnTo>
                  <a:lnTo>
                    <a:pt x="1765" y="11847"/>
                  </a:lnTo>
                  <a:lnTo>
                    <a:pt x="1601" y="12029"/>
                  </a:lnTo>
                  <a:lnTo>
                    <a:pt x="1419" y="12174"/>
                  </a:lnTo>
                  <a:lnTo>
                    <a:pt x="1237" y="12320"/>
                  </a:lnTo>
                  <a:lnTo>
                    <a:pt x="983" y="12466"/>
                  </a:lnTo>
                  <a:lnTo>
                    <a:pt x="710" y="12611"/>
                  </a:lnTo>
                  <a:lnTo>
                    <a:pt x="455" y="12757"/>
                  </a:lnTo>
                  <a:lnTo>
                    <a:pt x="346" y="12848"/>
                  </a:lnTo>
                  <a:lnTo>
                    <a:pt x="237" y="12939"/>
                  </a:lnTo>
                  <a:lnTo>
                    <a:pt x="146" y="13048"/>
                  </a:lnTo>
                  <a:lnTo>
                    <a:pt x="73" y="13175"/>
                  </a:lnTo>
                  <a:lnTo>
                    <a:pt x="18" y="13321"/>
                  </a:lnTo>
                  <a:lnTo>
                    <a:pt x="0" y="13467"/>
                  </a:lnTo>
                  <a:lnTo>
                    <a:pt x="0" y="13612"/>
                  </a:lnTo>
                  <a:lnTo>
                    <a:pt x="36" y="13740"/>
                  </a:lnTo>
                  <a:lnTo>
                    <a:pt x="91" y="13867"/>
                  </a:lnTo>
                  <a:lnTo>
                    <a:pt x="146" y="13922"/>
                  </a:lnTo>
                  <a:lnTo>
                    <a:pt x="200" y="13958"/>
                  </a:lnTo>
                  <a:lnTo>
                    <a:pt x="273" y="13994"/>
                  </a:lnTo>
                  <a:lnTo>
                    <a:pt x="346" y="14031"/>
                  </a:lnTo>
                  <a:lnTo>
                    <a:pt x="419" y="14031"/>
                  </a:lnTo>
                  <a:lnTo>
                    <a:pt x="491" y="14049"/>
                  </a:lnTo>
                  <a:lnTo>
                    <a:pt x="637" y="14012"/>
                  </a:lnTo>
                  <a:lnTo>
                    <a:pt x="783" y="13958"/>
                  </a:lnTo>
                  <a:lnTo>
                    <a:pt x="928" y="13867"/>
                  </a:lnTo>
                  <a:lnTo>
                    <a:pt x="1074" y="13776"/>
                  </a:lnTo>
                  <a:lnTo>
                    <a:pt x="1201" y="13649"/>
                  </a:lnTo>
                  <a:lnTo>
                    <a:pt x="1310" y="13521"/>
                  </a:lnTo>
                  <a:lnTo>
                    <a:pt x="1838" y="12902"/>
                  </a:lnTo>
                  <a:lnTo>
                    <a:pt x="2093" y="12593"/>
                  </a:lnTo>
                  <a:lnTo>
                    <a:pt x="2329" y="12265"/>
                  </a:lnTo>
                  <a:lnTo>
                    <a:pt x="2566" y="11920"/>
                  </a:lnTo>
                  <a:lnTo>
                    <a:pt x="2766" y="11574"/>
                  </a:lnTo>
                  <a:lnTo>
                    <a:pt x="2948" y="11228"/>
                  </a:lnTo>
                  <a:lnTo>
                    <a:pt x="3094" y="10846"/>
                  </a:lnTo>
                  <a:lnTo>
                    <a:pt x="3221" y="10500"/>
                  </a:lnTo>
                  <a:lnTo>
                    <a:pt x="3312" y="10155"/>
                  </a:lnTo>
                  <a:lnTo>
                    <a:pt x="3385" y="9791"/>
                  </a:lnTo>
                  <a:lnTo>
                    <a:pt x="3439" y="9427"/>
                  </a:lnTo>
                  <a:lnTo>
                    <a:pt x="3476" y="9063"/>
                  </a:lnTo>
                  <a:lnTo>
                    <a:pt x="3494" y="8699"/>
                  </a:lnTo>
                  <a:lnTo>
                    <a:pt x="3512" y="7953"/>
                  </a:lnTo>
                  <a:lnTo>
                    <a:pt x="3494" y="6952"/>
                  </a:lnTo>
                  <a:lnTo>
                    <a:pt x="3421" y="5933"/>
                  </a:lnTo>
                  <a:lnTo>
                    <a:pt x="3312" y="4932"/>
                  </a:lnTo>
                  <a:lnTo>
                    <a:pt x="3166" y="3913"/>
                  </a:lnTo>
                  <a:lnTo>
                    <a:pt x="2984" y="2930"/>
                  </a:lnTo>
                  <a:lnTo>
                    <a:pt x="2748" y="1947"/>
                  </a:lnTo>
                  <a:lnTo>
                    <a:pt x="2475" y="965"/>
                  </a:lnTo>
                  <a:lnTo>
                    <a:pt x="216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" name="Google Shape;40;p2"/>
            <p:cNvSpPr/>
            <p:nvPr/>
          </p:nvSpPr>
          <p:spPr>
            <a:xfrm>
              <a:off x="2112350" y="2942800"/>
              <a:ext cx="80100" cy="273900"/>
            </a:xfrm>
            <a:custGeom>
              <a:avLst/>
              <a:gdLst/>
              <a:ahLst/>
              <a:cxnLst/>
              <a:rect l="l" t="t" r="r" b="b"/>
              <a:pathLst>
                <a:path w="3204" h="10956" extrusionOk="0">
                  <a:moveTo>
                    <a:pt x="1347" y="0"/>
                  </a:moveTo>
                  <a:lnTo>
                    <a:pt x="1183" y="18"/>
                  </a:lnTo>
                  <a:lnTo>
                    <a:pt x="1001" y="37"/>
                  </a:lnTo>
                  <a:lnTo>
                    <a:pt x="819" y="73"/>
                  </a:lnTo>
                  <a:lnTo>
                    <a:pt x="637" y="146"/>
                  </a:lnTo>
                  <a:lnTo>
                    <a:pt x="473" y="219"/>
                  </a:lnTo>
                  <a:lnTo>
                    <a:pt x="292" y="291"/>
                  </a:lnTo>
                  <a:lnTo>
                    <a:pt x="164" y="1056"/>
                  </a:lnTo>
                  <a:lnTo>
                    <a:pt x="73" y="1802"/>
                  </a:lnTo>
                  <a:lnTo>
                    <a:pt x="19" y="2566"/>
                  </a:lnTo>
                  <a:lnTo>
                    <a:pt x="0" y="3330"/>
                  </a:lnTo>
                  <a:lnTo>
                    <a:pt x="19" y="4095"/>
                  </a:lnTo>
                  <a:lnTo>
                    <a:pt x="73" y="4859"/>
                  </a:lnTo>
                  <a:lnTo>
                    <a:pt x="164" y="5605"/>
                  </a:lnTo>
                  <a:lnTo>
                    <a:pt x="292" y="6369"/>
                  </a:lnTo>
                  <a:lnTo>
                    <a:pt x="382" y="6715"/>
                  </a:lnTo>
                  <a:lnTo>
                    <a:pt x="492" y="7116"/>
                  </a:lnTo>
                  <a:lnTo>
                    <a:pt x="637" y="7516"/>
                  </a:lnTo>
                  <a:lnTo>
                    <a:pt x="819" y="7953"/>
                  </a:lnTo>
                  <a:lnTo>
                    <a:pt x="1019" y="8371"/>
                  </a:lnTo>
                  <a:lnTo>
                    <a:pt x="1220" y="8808"/>
                  </a:lnTo>
                  <a:lnTo>
                    <a:pt x="1438" y="9208"/>
                  </a:lnTo>
                  <a:lnTo>
                    <a:pt x="1675" y="9609"/>
                  </a:lnTo>
                  <a:lnTo>
                    <a:pt x="1911" y="9954"/>
                  </a:lnTo>
                  <a:lnTo>
                    <a:pt x="2129" y="10282"/>
                  </a:lnTo>
                  <a:lnTo>
                    <a:pt x="2348" y="10537"/>
                  </a:lnTo>
                  <a:lnTo>
                    <a:pt x="2566" y="10755"/>
                  </a:lnTo>
                  <a:lnTo>
                    <a:pt x="2657" y="10828"/>
                  </a:lnTo>
                  <a:lnTo>
                    <a:pt x="2766" y="10883"/>
                  </a:lnTo>
                  <a:lnTo>
                    <a:pt x="2857" y="10937"/>
                  </a:lnTo>
                  <a:lnTo>
                    <a:pt x="2930" y="10955"/>
                  </a:lnTo>
                  <a:lnTo>
                    <a:pt x="3021" y="10955"/>
                  </a:lnTo>
                  <a:lnTo>
                    <a:pt x="3094" y="10937"/>
                  </a:lnTo>
                  <a:lnTo>
                    <a:pt x="3149" y="10901"/>
                  </a:lnTo>
                  <a:lnTo>
                    <a:pt x="3203" y="10828"/>
                  </a:lnTo>
                  <a:lnTo>
                    <a:pt x="3203" y="10573"/>
                  </a:lnTo>
                  <a:lnTo>
                    <a:pt x="3185" y="10318"/>
                  </a:lnTo>
                  <a:lnTo>
                    <a:pt x="3149" y="10064"/>
                  </a:lnTo>
                  <a:lnTo>
                    <a:pt x="3094" y="9827"/>
                  </a:lnTo>
                  <a:lnTo>
                    <a:pt x="3021" y="9590"/>
                  </a:lnTo>
                  <a:lnTo>
                    <a:pt x="2930" y="9336"/>
                  </a:lnTo>
                  <a:lnTo>
                    <a:pt x="2712" y="8881"/>
                  </a:lnTo>
                  <a:lnTo>
                    <a:pt x="2457" y="8408"/>
                  </a:lnTo>
                  <a:lnTo>
                    <a:pt x="2202" y="7953"/>
                  </a:lnTo>
                  <a:lnTo>
                    <a:pt x="1948" y="7480"/>
                  </a:lnTo>
                  <a:lnTo>
                    <a:pt x="1711" y="7025"/>
                  </a:lnTo>
                  <a:lnTo>
                    <a:pt x="1584" y="6715"/>
                  </a:lnTo>
                  <a:lnTo>
                    <a:pt x="1474" y="6406"/>
                  </a:lnTo>
                  <a:lnTo>
                    <a:pt x="1365" y="6096"/>
                  </a:lnTo>
                  <a:lnTo>
                    <a:pt x="1292" y="5787"/>
                  </a:lnTo>
                  <a:lnTo>
                    <a:pt x="1201" y="5478"/>
                  </a:lnTo>
                  <a:lnTo>
                    <a:pt x="1147" y="5150"/>
                  </a:lnTo>
                  <a:lnTo>
                    <a:pt x="1110" y="4823"/>
                  </a:lnTo>
                  <a:lnTo>
                    <a:pt x="1074" y="4513"/>
                  </a:lnTo>
                  <a:lnTo>
                    <a:pt x="1038" y="4186"/>
                  </a:lnTo>
                  <a:lnTo>
                    <a:pt x="1038" y="3858"/>
                  </a:lnTo>
                  <a:lnTo>
                    <a:pt x="1038" y="3531"/>
                  </a:lnTo>
                  <a:lnTo>
                    <a:pt x="1056" y="3203"/>
                  </a:lnTo>
                  <a:lnTo>
                    <a:pt x="1110" y="2548"/>
                  </a:lnTo>
                  <a:lnTo>
                    <a:pt x="1201" y="1893"/>
                  </a:lnTo>
                  <a:lnTo>
                    <a:pt x="1311" y="1420"/>
                  </a:lnTo>
                  <a:lnTo>
                    <a:pt x="1420" y="946"/>
                  </a:lnTo>
                  <a:lnTo>
                    <a:pt x="1565" y="491"/>
                  </a:lnTo>
                  <a:lnTo>
                    <a:pt x="1711" y="37"/>
                  </a:lnTo>
                  <a:lnTo>
                    <a:pt x="1529" y="0"/>
                  </a:lnTo>
                  <a:close/>
                </a:path>
              </a:pathLst>
            </a:custGeom>
            <a:solidFill>
              <a:srgbClr val="3A7F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41" name="Google Shape;41;p2"/>
          <p:cNvGrpSpPr/>
          <p:nvPr/>
        </p:nvGrpSpPr>
        <p:grpSpPr>
          <a:xfrm>
            <a:off x="5534970" y="5805746"/>
            <a:ext cx="1762237" cy="653631"/>
            <a:chOff x="1726100" y="1627975"/>
            <a:chExt cx="359425" cy="133325"/>
          </a:xfrm>
        </p:grpSpPr>
        <p:sp>
          <p:nvSpPr>
            <p:cNvPr id="42" name="Google Shape;42;p2"/>
            <p:cNvSpPr/>
            <p:nvPr/>
          </p:nvSpPr>
          <p:spPr>
            <a:xfrm>
              <a:off x="2018625" y="1747625"/>
              <a:ext cx="66900" cy="13675"/>
            </a:xfrm>
            <a:custGeom>
              <a:avLst/>
              <a:gdLst/>
              <a:ahLst/>
              <a:cxnLst/>
              <a:rect l="l" t="t" r="r" b="b"/>
              <a:pathLst>
                <a:path w="2676" h="547" extrusionOk="0">
                  <a:moveTo>
                    <a:pt x="456" y="1"/>
                  </a:moveTo>
                  <a:lnTo>
                    <a:pt x="219" y="37"/>
                  </a:lnTo>
                  <a:lnTo>
                    <a:pt x="146" y="74"/>
                  </a:lnTo>
                  <a:lnTo>
                    <a:pt x="73" y="110"/>
                  </a:lnTo>
                  <a:lnTo>
                    <a:pt x="19" y="147"/>
                  </a:lnTo>
                  <a:lnTo>
                    <a:pt x="1" y="201"/>
                  </a:lnTo>
                  <a:lnTo>
                    <a:pt x="19" y="219"/>
                  </a:lnTo>
                  <a:lnTo>
                    <a:pt x="37" y="274"/>
                  </a:lnTo>
                  <a:lnTo>
                    <a:pt x="92" y="329"/>
                  </a:lnTo>
                  <a:lnTo>
                    <a:pt x="219" y="401"/>
                  </a:lnTo>
                  <a:lnTo>
                    <a:pt x="419" y="456"/>
                  </a:lnTo>
                  <a:lnTo>
                    <a:pt x="710" y="511"/>
                  </a:lnTo>
                  <a:lnTo>
                    <a:pt x="1111" y="529"/>
                  </a:lnTo>
                  <a:lnTo>
                    <a:pt x="1657" y="547"/>
                  </a:lnTo>
                  <a:lnTo>
                    <a:pt x="2130" y="547"/>
                  </a:lnTo>
                  <a:lnTo>
                    <a:pt x="2676" y="529"/>
                  </a:lnTo>
                  <a:lnTo>
                    <a:pt x="2676" y="474"/>
                  </a:lnTo>
                  <a:lnTo>
                    <a:pt x="2657" y="420"/>
                  </a:lnTo>
                  <a:lnTo>
                    <a:pt x="2603" y="365"/>
                  </a:lnTo>
                  <a:lnTo>
                    <a:pt x="2530" y="310"/>
                  </a:lnTo>
                  <a:lnTo>
                    <a:pt x="2330" y="219"/>
                  </a:lnTo>
                  <a:lnTo>
                    <a:pt x="2057" y="147"/>
                  </a:lnTo>
                  <a:lnTo>
                    <a:pt x="1748" y="92"/>
                  </a:lnTo>
                  <a:lnTo>
                    <a:pt x="1420" y="37"/>
                  </a:lnTo>
                  <a:lnTo>
                    <a:pt x="1074" y="1"/>
                  </a:lnTo>
                  <a:close/>
                </a:path>
              </a:pathLst>
            </a:custGeom>
            <a:solidFill>
              <a:srgbClr val="282829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" name="Google Shape;43;p2"/>
            <p:cNvSpPr/>
            <p:nvPr/>
          </p:nvSpPr>
          <p:spPr>
            <a:xfrm>
              <a:off x="2018625" y="1747625"/>
              <a:ext cx="66900" cy="13675"/>
            </a:xfrm>
            <a:custGeom>
              <a:avLst/>
              <a:gdLst/>
              <a:ahLst/>
              <a:cxnLst/>
              <a:rect l="l" t="t" r="r" b="b"/>
              <a:pathLst>
                <a:path w="2676" h="547" fill="none" extrusionOk="0">
                  <a:moveTo>
                    <a:pt x="747" y="1"/>
                  </a:moveTo>
                  <a:lnTo>
                    <a:pt x="747" y="1"/>
                  </a:lnTo>
                  <a:lnTo>
                    <a:pt x="456" y="1"/>
                  </a:lnTo>
                  <a:lnTo>
                    <a:pt x="219" y="37"/>
                  </a:lnTo>
                  <a:lnTo>
                    <a:pt x="146" y="74"/>
                  </a:lnTo>
                  <a:lnTo>
                    <a:pt x="73" y="110"/>
                  </a:lnTo>
                  <a:lnTo>
                    <a:pt x="19" y="147"/>
                  </a:lnTo>
                  <a:lnTo>
                    <a:pt x="1" y="201"/>
                  </a:lnTo>
                  <a:lnTo>
                    <a:pt x="1" y="201"/>
                  </a:lnTo>
                  <a:lnTo>
                    <a:pt x="19" y="219"/>
                  </a:lnTo>
                  <a:lnTo>
                    <a:pt x="37" y="274"/>
                  </a:lnTo>
                  <a:lnTo>
                    <a:pt x="92" y="329"/>
                  </a:lnTo>
                  <a:lnTo>
                    <a:pt x="219" y="401"/>
                  </a:lnTo>
                  <a:lnTo>
                    <a:pt x="419" y="456"/>
                  </a:lnTo>
                  <a:lnTo>
                    <a:pt x="710" y="511"/>
                  </a:lnTo>
                  <a:lnTo>
                    <a:pt x="1111" y="529"/>
                  </a:lnTo>
                  <a:lnTo>
                    <a:pt x="1657" y="547"/>
                  </a:lnTo>
                  <a:lnTo>
                    <a:pt x="1657" y="547"/>
                  </a:lnTo>
                  <a:lnTo>
                    <a:pt x="2130" y="547"/>
                  </a:lnTo>
                  <a:lnTo>
                    <a:pt x="2676" y="529"/>
                  </a:lnTo>
                  <a:lnTo>
                    <a:pt x="2676" y="529"/>
                  </a:lnTo>
                  <a:lnTo>
                    <a:pt x="2676" y="474"/>
                  </a:lnTo>
                  <a:lnTo>
                    <a:pt x="2657" y="420"/>
                  </a:lnTo>
                  <a:lnTo>
                    <a:pt x="2603" y="365"/>
                  </a:lnTo>
                  <a:lnTo>
                    <a:pt x="2530" y="310"/>
                  </a:lnTo>
                  <a:lnTo>
                    <a:pt x="2330" y="219"/>
                  </a:lnTo>
                  <a:lnTo>
                    <a:pt x="2057" y="147"/>
                  </a:lnTo>
                  <a:lnTo>
                    <a:pt x="1748" y="92"/>
                  </a:lnTo>
                  <a:lnTo>
                    <a:pt x="1420" y="37"/>
                  </a:lnTo>
                  <a:lnTo>
                    <a:pt x="1074" y="1"/>
                  </a:lnTo>
                  <a:lnTo>
                    <a:pt x="747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" name="Google Shape;44;p2"/>
            <p:cNvSpPr/>
            <p:nvPr/>
          </p:nvSpPr>
          <p:spPr>
            <a:xfrm>
              <a:off x="2024075" y="1729450"/>
              <a:ext cx="42350" cy="23225"/>
            </a:xfrm>
            <a:custGeom>
              <a:avLst/>
              <a:gdLst/>
              <a:ahLst/>
              <a:cxnLst/>
              <a:rect l="l" t="t" r="r" b="b"/>
              <a:pathLst>
                <a:path w="1694" h="929" extrusionOk="0">
                  <a:moveTo>
                    <a:pt x="911" y="0"/>
                  </a:moveTo>
                  <a:lnTo>
                    <a:pt x="783" y="18"/>
                  </a:lnTo>
                  <a:lnTo>
                    <a:pt x="674" y="55"/>
                  </a:lnTo>
                  <a:lnTo>
                    <a:pt x="565" y="109"/>
                  </a:lnTo>
                  <a:lnTo>
                    <a:pt x="456" y="182"/>
                  </a:lnTo>
                  <a:lnTo>
                    <a:pt x="383" y="255"/>
                  </a:lnTo>
                  <a:lnTo>
                    <a:pt x="238" y="437"/>
                  </a:lnTo>
                  <a:lnTo>
                    <a:pt x="128" y="601"/>
                  </a:lnTo>
                  <a:lnTo>
                    <a:pt x="56" y="764"/>
                  </a:lnTo>
                  <a:lnTo>
                    <a:pt x="1" y="928"/>
                  </a:lnTo>
                  <a:lnTo>
                    <a:pt x="1693" y="928"/>
                  </a:lnTo>
                  <a:lnTo>
                    <a:pt x="1693" y="783"/>
                  </a:lnTo>
                  <a:lnTo>
                    <a:pt x="1693" y="655"/>
                  </a:lnTo>
                  <a:lnTo>
                    <a:pt x="1675" y="491"/>
                  </a:lnTo>
                  <a:lnTo>
                    <a:pt x="1639" y="419"/>
                  </a:lnTo>
                  <a:lnTo>
                    <a:pt x="1602" y="328"/>
                  </a:lnTo>
                  <a:lnTo>
                    <a:pt x="1548" y="255"/>
                  </a:lnTo>
                  <a:lnTo>
                    <a:pt x="1493" y="182"/>
                  </a:lnTo>
                  <a:lnTo>
                    <a:pt x="1402" y="127"/>
                  </a:lnTo>
                  <a:lnTo>
                    <a:pt x="1311" y="73"/>
                  </a:lnTo>
                  <a:lnTo>
                    <a:pt x="1202" y="36"/>
                  </a:lnTo>
                  <a:lnTo>
                    <a:pt x="1056" y="0"/>
                  </a:lnTo>
                  <a:close/>
                </a:path>
              </a:pathLst>
            </a:custGeom>
            <a:solidFill>
              <a:srgbClr val="C1A5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" name="Google Shape;45;p2"/>
            <p:cNvSpPr/>
            <p:nvPr/>
          </p:nvSpPr>
          <p:spPr>
            <a:xfrm>
              <a:off x="1726100" y="1699875"/>
              <a:ext cx="249775" cy="25500"/>
            </a:xfrm>
            <a:custGeom>
              <a:avLst/>
              <a:gdLst/>
              <a:ahLst/>
              <a:cxnLst/>
              <a:rect l="l" t="t" r="r" b="b"/>
              <a:pathLst>
                <a:path w="9991" h="1020" extrusionOk="0">
                  <a:moveTo>
                    <a:pt x="1292" y="0"/>
                  </a:moveTo>
                  <a:lnTo>
                    <a:pt x="746" y="91"/>
                  </a:lnTo>
                  <a:lnTo>
                    <a:pt x="528" y="128"/>
                  </a:lnTo>
                  <a:lnTo>
                    <a:pt x="346" y="182"/>
                  </a:lnTo>
                  <a:lnTo>
                    <a:pt x="200" y="237"/>
                  </a:lnTo>
                  <a:lnTo>
                    <a:pt x="91" y="291"/>
                  </a:lnTo>
                  <a:lnTo>
                    <a:pt x="18" y="346"/>
                  </a:lnTo>
                  <a:lnTo>
                    <a:pt x="0" y="419"/>
                  </a:lnTo>
                  <a:lnTo>
                    <a:pt x="0" y="437"/>
                  </a:lnTo>
                  <a:lnTo>
                    <a:pt x="18" y="473"/>
                  </a:lnTo>
                  <a:lnTo>
                    <a:pt x="91" y="528"/>
                  </a:lnTo>
                  <a:lnTo>
                    <a:pt x="219" y="583"/>
                  </a:lnTo>
                  <a:lnTo>
                    <a:pt x="382" y="655"/>
                  </a:lnTo>
                  <a:lnTo>
                    <a:pt x="601" y="710"/>
                  </a:lnTo>
                  <a:lnTo>
                    <a:pt x="856" y="746"/>
                  </a:lnTo>
                  <a:lnTo>
                    <a:pt x="1456" y="837"/>
                  </a:lnTo>
                  <a:lnTo>
                    <a:pt x="2202" y="910"/>
                  </a:lnTo>
                  <a:lnTo>
                    <a:pt x="3058" y="965"/>
                  </a:lnTo>
                  <a:lnTo>
                    <a:pt x="3986" y="1001"/>
                  </a:lnTo>
                  <a:lnTo>
                    <a:pt x="5005" y="1019"/>
                  </a:lnTo>
                  <a:lnTo>
                    <a:pt x="6006" y="1001"/>
                  </a:lnTo>
                  <a:lnTo>
                    <a:pt x="6952" y="965"/>
                  </a:lnTo>
                  <a:lnTo>
                    <a:pt x="7789" y="910"/>
                  </a:lnTo>
                  <a:lnTo>
                    <a:pt x="8535" y="837"/>
                  </a:lnTo>
                  <a:lnTo>
                    <a:pt x="9136" y="746"/>
                  </a:lnTo>
                  <a:lnTo>
                    <a:pt x="9390" y="710"/>
                  </a:lnTo>
                  <a:lnTo>
                    <a:pt x="9609" y="655"/>
                  </a:lnTo>
                  <a:lnTo>
                    <a:pt x="9773" y="583"/>
                  </a:lnTo>
                  <a:lnTo>
                    <a:pt x="9900" y="528"/>
                  </a:lnTo>
                  <a:lnTo>
                    <a:pt x="9973" y="473"/>
                  </a:lnTo>
                  <a:lnTo>
                    <a:pt x="9991" y="437"/>
                  </a:lnTo>
                  <a:lnTo>
                    <a:pt x="9991" y="419"/>
                  </a:lnTo>
                  <a:lnTo>
                    <a:pt x="9973" y="346"/>
                  </a:lnTo>
                  <a:lnTo>
                    <a:pt x="9900" y="291"/>
                  </a:lnTo>
                  <a:lnTo>
                    <a:pt x="9791" y="237"/>
                  </a:lnTo>
                  <a:lnTo>
                    <a:pt x="9645" y="182"/>
                  </a:lnTo>
                  <a:lnTo>
                    <a:pt x="9463" y="128"/>
                  </a:lnTo>
                  <a:lnTo>
                    <a:pt x="9245" y="91"/>
                  </a:lnTo>
                  <a:lnTo>
                    <a:pt x="8699" y="0"/>
                  </a:lnTo>
                  <a:lnTo>
                    <a:pt x="8699" y="273"/>
                  </a:lnTo>
                  <a:lnTo>
                    <a:pt x="7443" y="328"/>
                  </a:lnTo>
                  <a:lnTo>
                    <a:pt x="6133" y="364"/>
                  </a:lnTo>
                  <a:lnTo>
                    <a:pt x="4623" y="382"/>
                  </a:lnTo>
                  <a:lnTo>
                    <a:pt x="3476" y="364"/>
                  </a:lnTo>
                  <a:lnTo>
                    <a:pt x="2384" y="328"/>
                  </a:lnTo>
                  <a:lnTo>
                    <a:pt x="1893" y="291"/>
                  </a:lnTo>
                  <a:lnTo>
                    <a:pt x="1456" y="237"/>
                  </a:lnTo>
                  <a:lnTo>
                    <a:pt x="1074" y="182"/>
                  </a:lnTo>
                  <a:lnTo>
                    <a:pt x="746" y="109"/>
                  </a:lnTo>
                  <a:lnTo>
                    <a:pt x="129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" name="Google Shape;46;p2"/>
            <p:cNvSpPr/>
            <p:nvPr/>
          </p:nvSpPr>
          <p:spPr>
            <a:xfrm>
              <a:off x="1726100" y="1699875"/>
              <a:ext cx="249775" cy="25500"/>
            </a:xfrm>
            <a:custGeom>
              <a:avLst/>
              <a:gdLst/>
              <a:ahLst/>
              <a:cxnLst/>
              <a:rect l="l" t="t" r="r" b="b"/>
              <a:pathLst>
                <a:path w="9991" h="1020" fill="none" extrusionOk="0">
                  <a:moveTo>
                    <a:pt x="8699" y="0"/>
                  </a:moveTo>
                  <a:lnTo>
                    <a:pt x="8699" y="273"/>
                  </a:lnTo>
                  <a:lnTo>
                    <a:pt x="8699" y="273"/>
                  </a:lnTo>
                  <a:lnTo>
                    <a:pt x="8699" y="273"/>
                  </a:lnTo>
                  <a:lnTo>
                    <a:pt x="7443" y="328"/>
                  </a:lnTo>
                  <a:lnTo>
                    <a:pt x="6133" y="364"/>
                  </a:lnTo>
                  <a:lnTo>
                    <a:pt x="4623" y="382"/>
                  </a:lnTo>
                  <a:lnTo>
                    <a:pt x="4623" y="382"/>
                  </a:lnTo>
                  <a:lnTo>
                    <a:pt x="3476" y="364"/>
                  </a:lnTo>
                  <a:lnTo>
                    <a:pt x="2384" y="328"/>
                  </a:lnTo>
                  <a:lnTo>
                    <a:pt x="1893" y="291"/>
                  </a:lnTo>
                  <a:lnTo>
                    <a:pt x="1456" y="237"/>
                  </a:lnTo>
                  <a:lnTo>
                    <a:pt x="1074" y="182"/>
                  </a:lnTo>
                  <a:lnTo>
                    <a:pt x="746" y="109"/>
                  </a:lnTo>
                  <a:lnTo>
                    <a:pt x="746" y="109"/>
                  </a:lnTo>
                  <a:lnTo>
                    <a:pt x="746" y="109"/>
                  </a:lnTo>
                  <a:lnTo>
                    <a:pt x="1292" y="0"/>
                  </a:lnTo>
                  <a:lnTo>
                    <a:pt x="1292" y="0"/>
                  </a:lnTo>
                  <a:lnTo>
                    <a:pt x="746" y="91"/>
                  </a:lnTo>
                  <a:lnTo>
                    <a:pt x="528" y="128"/>
                  </a:lnTo>
                  <a:lnTo>
                    <a:pt x="346" y="182"/>
                  </a:lnTo>
                  <a:lnTo>
                    <a:pt x="200" y="237"/>
                  </a:lnTo>
                  <a:lnTo>
                    <a:pt x="91" y="291"/>
                  </a:lnTo>
                  <a:lnTo>
                    <a:pt x="18" y="346"/>
                  </a:lnTo>
                  <a:lnTo>
                    <a:pt x="0" y="419"/>
                  </a:lnTo>
                  <a:lnTo>
                    <a:pt x="0" y="419"/>
                  </a:lnTo>
                  <a:lnTo>
                    <a:pt x="0" y="437"/>
                  </a:lnTo>
                  <a:lnTo>
                    <a:pt x="18" y="473"/>
                  </a:lnTo>
                  <a:lnTo>
                    <a:pt x="91" y="528"/>
                  </a:lnTo>
                  <a:lnTo>
                    <a:pt x="219" y="583"/>
                  </a:lnTo>
                  <a:lnTo>
                    <a:pt x="382" y="655"/>
                  </a:lnTo>
                  <a:lnTo>
                    <a:pt x="601" y="710"/>
                  </a:lnTo>
                  <a:lnTo>
                    <a:pt x="856" y="746"/>
                  </a:lnTo>
                  <a:lnTo>
                    <a:pt x="1456" y="837"/>
                  </a:lnTo>
                  <a:lnTo>
                    <a:pt x="2202" y="910"/>
                  </a:lnTo>
                  <a:lnTo>
                    <a:pt x="3058" y="965"/>
                  </a:lnTo>
                  <a:lnTo>
                    <a:pt x="3986" y="1001"/>
                  </a:lnTo>
                  <a:lnTo>
                    <a:pt x="5005" y="1019"/>
                  </a:lnTo>
                  <a:lnTo>
                    <a:pt x="5005" y="1019"/>
                  </a:lnTo>
                  <a:lnTo>
                    <a:pt x="6006" y="1001"/>
                  </a:lnTo>
                  <a:lnTo>
                    <a:pt x="6952" y="965"/>
                  </a:lnTo>
                  <a:lnTo>
                    <a:pt x="7789" y="910"/>
                  </a:lnTo>
                  <a:lnTo>
                    <a:pt x="8535" y="837"/>
                  </a:lnTo>
                  <a:lnTo>
                    <a:pt x="9136" y="746"/>
                  </a:lnTo>
                  <a:lnTo>
                    <a:pt x="9390" y="710"/>
                  </a:lnTo>
                  <a:lnTo>
                    <a:pt x="9609" y="655"/>
                  </a:lnTo>
                  <a:lnTo>
                    <a:pt x="9773" y="583"/>
                  </a:lnTo>
                  <a:lnTo>
                    <a:pt x="9900" y="528"/>
                  </a:lnTo>
                  <a:lnTo>
                    <a:pt x="9973" y="473"/>
                  </a:lnTo>
                  <a:lnTo>
                    <a:pt x="9991" y="437"/>
                  </a:lnTo>
                  <a:lnTo>
                    <a:pt x="9991" y="419"/>
                  </a:lnTo>
                  <a:lnTo>
                    <a:pt x="9991" y="419"/>
                  </a:lnTo>
                  <a:lnTo>
                    <a:pt x="9973" y="346"/>
                  </a:lnTo>
                  <a:lnTo>
                    <a:pt x="9900" y="291"/>
                  </a:lnTo>
                  <a:lnTo>
                    <a:pt x="9791" y="237"/>
                  </a:lnTo>
                  <a:lnTo>
                    <a:pt x="9645" y="182"/>
                  </a:lnTo>
                  <a:lnTo>
                    <a:pt x="9463" y="128"/>
                  </a:lnTo>
                  <a:lnTo>
                    <a:pt x="9245" y="91"/>
                  </a:lnTo>
                  <a:lnTo>
                    <a:pt x="8699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" name="Google Shape;47;p2"/>
            <p:cNvSpPr/>
            <p:nvPr/>
          </p:nvSpPr>
          <p:spPr>
            <a:xfrm>
              <a:off x="1744750" y="1627975"/>
              <a:ext cx="198825" cy="81475"/>
            </a:xfrm>
            <a:custGeom>
              <a:avLst/>
              <a:gdLst/>
              <a:ahLst/>
              <a:cxnLst/>
              <a:rect l="l" t="t" r="r" b="b"/>
              <a:pathLst>
                <a:path w="7953" h="3259" extrusionOk="0">
                  <a:moveTo>
                    <a:pt x="4113" y="1"/>
                  </a:moveTo>
                  <a:lnTo>
                    <a:pt x="3986" y="37"/>
                  </a:lnTo>
                  <a:lnTo>
                    <a:pt x="3858" y="74"/>
                  </a:lnTo>
                  <a:lnTo>
                    <a:pt x="3731" y="110"/>
                  </a:lnTo>
                  <a:lnTo>
                    <a:pt x="3604" y="165"/>
                  </a:lnTo>
                  <a:lnTo>
                    <a:pt x="3385" y="328"/>
                  </a:lnTo>
                  <a:lnTo>
                    <a:pt x="3185" y="492"/>
                  </a:lnTo>
                  <a:lnTo>
                    <a:pt x="2985" y="711"/>
                  </a:lnTo>
                  <a:lnTo>
                    <a:pt x="2821" y="929"/>
                  </a:lnTo>
                  <a:lnTo>
                    <a:pt x="2657" y="1166"/>
                  </a:lnTo>
                  <a:lnTo>
                    <a:pt x="2530" y="1402"/>
                  </a:lnTo>
                  <a:lnTo>
                    <a:pt x="2312" y="1839"/>
                  </a:lnTo>
                  <a:lnTo>
                    <a:pt x="2148" y="2239"/>
                  </a:lnTo>
                  <a:lnTo>
                    <a:pt x="2020" y="2603"/>
                  </a:lnTo>
                  <a:lnTo>
                    <a:pt x="0" y="2985"/>
                  </a:lnTo>
                  <a:lnTo>
                    <a:pt x="383" y="3058"/>
                  </a:lnTo>
                  <a:lnTo>
                    <a:pt x="856" y="3131"/>
                  </a:lnTo>
                  <a:lnTo>
                    <a:pt x="1383" y="3186"/>
                  </a:lnTo>
                  <a:lnTo>
                    <a:pt x="1984" y="3222"/>
                  </a:lnTo>
                  <a:lnTo>
                    <a:pt x="2621" y="3240"/>
                  </a:lnTo>
                  <a:lnTo>
                    <a:pt x="3294" y="3258"/>
                  </a:lnTo>
                  <a:lnTo>
                    <a:pt x="4641" y="3258"/>
                  </a:lnTo>
                  <a:lnTo>
                    <a:pt x="5897" y="3222"/>
                  </a:lnTo>
                  <a:lnTo>
                    <a:pt x="6952" y="3186"/>
                  </a:lnTo>
                  <a:lnTo>
                    <a:pt x="7953" y="3149"/>
                  </a:lnTo>
                  <a:lnTo>
                    <a:pt x="7953" y="2094"/>
                  </a:lnTo>
                  <a:lnTo>
                    <a:pt x="7935" y="2003"/>
                  </a:lnTo>
                  <a:lnTo>
                    <a:pt x="7862" y="1730"/>
                  </a:lnTo>
                  <a:lnTo>
                    <a:pt x="7753" y="1384"/>
                  </a:lnTo>
                  <a:lnTo>
                    <a:pt x="7680" y="1202"/>
                  </a:lnTo>
                  <a:lnTo>
                    <a:pt x="7589" y="1020"/>
                  </a:lnTo>
                  <a:lnTo>
                    <a:pt x="7498" y="874"/>
                  </a:lnTo>
                  <a:lnTo>
                    <a:pt x="7389" y="747"/>
                  </a:lnTo>
                  <a:lnTo>
                    <a:pt x="7280" y="638"/>
                  </a:lnTo>
                  <a:lnTo>
                    <a:pt x="7170" y="583"/>
                  </a:lnTo>
                  <a:lnTo>
                    <a:pt x="7061" y="547"/>
                  </a:lnTo>
                  <a:lnTo>
                    <a:pt x="6843" y="547"/>
                  </a:lnTo>
                  <a:lnTo>
                    <a:pt x="6734" y="565"/>
                  </a:lnTo>
                  <a:lnTo>
                    <a:pt x="6533" y="638"/>
                  </a:lnTo>
                  <a:lnTo>
                    <a:pt x="6333" y="729"/>
                  </a:lnTo>
                  <a:lnTo>
                    <a:pt x="6169" y="820"/>
                  </a:lnTo>
                  <a:lnTo>
                    <a:pt x="6024" y="911"/>
                  </a:lnTo>
                  <a:lnTo>
                    <a:pt x="5915" y="1020"/>
                  </a:lnTo>
                  <a:lnTo>
                    <a:pt x="5860" y="929"/>
                  </a:lnTo>
                  <a:lnTo>
                    <a:pt x="5806" y="820"/>
                  </a:lnTo>
                  <a:lnTo>
                    <a:pt x="5733" y="692"/>
                  </a:lnTo>
                  <a:lnTo>
                    <a:pt x="5642" y="565"/>
                  </a:lnTo>
                  <a:lnTo>
                    <a:pt x="5496" y="419"/>
                  </a:lnTo>
                  <a:lnTo>
                    <a:pt x="5332" y="292"/>
                  </a:lnTo>
                  <a:lnTo>
                    <a:pt x="5132" y="165"/>
                  </a:lnTo>
                  <a:lnTo>
                    <a:pt x="4932" y="74"/>
                  </a:lnTo>
                  <a:lnTo>
                    <a:pt x="4695" y="19"/>
                  </a:lnTo>
                  <a:lnTo>
                    <a:pt x="44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" name="Google Shape;48;p2"/>
            <p:cNvSpPr/>
            <p:nvPr/>
          </p:nvSpPr>
          <p:spPr>
            <a:xfrm>
              <a:off x="1744750" y="1627975"/>
              <a:ext cx="198825" cy="81475"/>
            </a:xfrm>
            <a:custGeom>
              <a:avLst/>
              <a:gdLst/>
              <a:ahLst/>
              <a:cxnLst/>
              <a:rect l="l" t="t" r="r" b="b"/>
              <a:pathLst>
                <a:path w="7953" h="3259" fill="none" extrusionOk="0">
                  <a:moveTo>
                    <a:pt x="7953" y="2094"/>
                  </a:moveTo>
                  <a:lnTo>
                    <a:pt x="7953" y="3149"/>
                  </a:lnTo>
                  <a:lnTo>
                    <a:pt x="7953" y="3149"/>
                  </a:lnTo>
                  <a:lnTo>
                    <a:pt x="6952" y="3186"/>
                  </a:lnTo>
                  <a:lnTo>
                    <a:pt x="5897" y="3222"/>
                  </a:lnTo>
                  <a:lnTo>
                    <a:pt x="4641" y="3258"/>
                  </a:lnTo>
                  <a:lnTo>
                    <a:pt x="3294" y="3258"/>
                  </a:lnTo>
                  <a:lnTo>
                    <a:pt x="2621" y="3240"/>
                  </a:lnTo>
                  <a:lnTo>
                    <a:pt x="1984" y="3222"/>
                  </a:lnTo>
                  <a:lnTo>
                    <a:pt x="1383" y="3186"/>
                  </a:lnTo>
                  <a:lnTo>
                    <a:pt x="856" y="3131"/>
                  </a:lnTo>
                  <a:lnTo>
                    <a:pt x="383" y="3058"/>
                  </a:lnTo>
                  <a:lnTo>
                    <a:pt x="0" y="2985"/>
                  </a:lnTo>
                  <a:lnTo>
                    <a:pt x="2020" y="2603"/>
                  </a:lnTo>
                  <a:lnTo>
                    <a:pt x="2020" y="2603"/>
                  </a:lnTo>
                  <a:lnTo>
                    <a:pt x="2148" y="2239"/>
                  </a:lnTo>
                  <a:lnTo>
                    <a:pt x="2312" y="1839"/>
                  </a:lnTo>
                  <a:lnTo>
                    <a:pt x="2530" y="1402"/>
                  </a:lnTo>
                  <a:lnTo>
                    <a:pt x="2530" y="1402"/>
                  </a:lnTo>
                  <a:lnTo>
                    <a:pt x="2657" y="1166"/>
                  </a:lnTo>
                  <a:lnTo>
                    <a:pt x="2821" y="929"/>
                  </a:lnTo>
                  <a:lnTo>
                    <a:pt x="2985" y="711"/>
                  </a:lnTo>
                  <a:lnTo>
                    <a:pt x="3185" y="492"/>
                  </a:lnTo>
                  <a:lnTo>
                    <a:pt x="3185" y="492"/>
                  </a:lnTo>
                  <a:lnTo>
                    <a:pt x="3385" y="328"/>
                  </a:lnTo>
                  <a:lnTo>
                    <a:pt x="3604" y="165"/>
                  </a:lnTo>
                  <a:lnTo>
                    <a:pt x="3731" y="110"/>
                  </a:lnTo>
                  <a:lnTo>
                    <a:pt x="3858" y="74"/>
                  </a:lnTo>
                  <a:lnTo>
                    <a:pt x="3986" y="37"/>
                  </a:lnTo>
                  <a:lnTo>
                    <a:pt x="4113" y="1"/>
                  </a:lnTo>
                  <a:lnTo>
                    <a:pt x="4113" y="1"/>
                  </a:lnTo>
                  <a:lnTo>
                    <a:pt x="4259" y="1"/>
                  </a:lnTo>
                  <a:lnTo>
                    <a:pt x="4422" y="1"/>
                  </a:lnTo>
                  <a:lnTo>
                    <a:pt x="4695" y="19"/>
                  </a:lnTo>
                  <a:lnTo>
                    <a:pt x="4932" y="74"/>
                  </a:lnTo>
                  <a:lnTo>
                    <a:pt x="5132" y="165"/>
                  </a:lnTo>
                  <a:lnTo>
                    <a:pt x="5132" y="165"/>
                  </a:lnTo>
                  <a:lnTo>
                    <a:pt x="5332" y="292"/>
                  </a:lnTo>
                  <a:lnTo>
                    <a:pt x="5496" y="419"/>
                  </a:lnTo>
                  <a:lnTo>
                    <a:pt x="5642" y="565"/>
                  </a:lnTo>
                  <a:lnTo>
                    <a:pt x="5733" y="692"/>
                  </a:lnTo>
                  <a:lnTo>
                    <a:pt x="5806" y="820"/>
                  </a:lnTo>
                  <a:lnTo>
                    <a:pt x="5860" y="929"/>
                  </a:lnTo>
                  <a:lnTo>
                    <a:pt x="5915" y="1020"/>
                  </a:lnTo>
                  <a:lnTo>
                    <a:pt x="5915" y="1020"/>
                  </a:lnTo>
                  <a:lnTo>
                    <a:pt x="6024" y="911"/>
                  </a:lnTo>
                  <a:lnTo>
                    <a:pt x="6169" y="820"/>
                  </a:lnTo>
                  <a:lnTo>
                    <a:pt x="6333" y="729"/>
                  </a:lnTo>
                  <a:lnTo>
                    <a:pt x="6533" y="638"/>
                  </a:lnTo>
                  <a:lnTo>
                    <a:pt x="6734" y="565"/>
                  </a:lnTo>
                  <a:lnTo>
                    <a:pt x="6843" y="547"/>
                  </a:lnTo>
                  <a:lnTo>
                    <a:pt x="6952" y="547"/>
                  </a:lnTo>
                  <a:lnTo>
                    <a:pt x="7061" y="547"/>
                  </a:lnTo>
                  <a:lnTo>
                    <a:pt x="7170" y="583"/>
                  </a:lnTo>
                  <a:lnTo>
                    <a:pt x="7170" y="583"/>
                  </a:lnTo>
                  <a:lnTo>
                    <a:pt x="7280" y="638"/>
                  </a:lnTo>
                  <a:lnTo>
                    <a:pt x="7389" y="747"/>
                  </a:lnTo>
                  <a:lnTo>
                    <a:pt x="7498" y="874"/>
                  </a:lnTo>
                  <a:lnTo>
                    <a:pt x="7589" y="1020"/>
                  </a:lnTo>
                  <a:lnTo>
                    <a:pt x="7589" y="1020"/>
                  </a:lnTo>
                  <a:lnTo>
                    <a:pt x="7680" y="1202"/>
                  </a:lnTo>
                  <a:lnTo>
                    <a:pt x="7753" y="1384"/>
                  </a:lnTo>
                  <a:lnTo>
                    <a:pt x="7862" y="1730"/>
                  </a:lnTo>
                  <a:lnTo>
                    <a:pt x="7935" y="2003"/>
                  </a:lnTo>
                  <a:lnTo>
                    <a:pt x="7953" y="2094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" name="Google Shape;49;p2"/>
            <p:cNvSpPr/>
            <p:nvPr/>
          </p:nvSpPr>
          <p:spPr>
            <a:xfrm>
              <a:off x="1744750" y="1653450"/>
              <a:ext cx="198825" cy="56000"/>
            </a:xfrm>
            <a:custGeom>
              <a:avLst/>
              <a:gdLst/>
              <a:ahLst/>
              <a:cxnLst/>
              <a:rect l="l" t="t" r="r" b="b"/>
              <a:pathLst>
                <a:path w="7953" h="2240" extrusionOk="0">
                  <a:moveTo>
                    <a:pt x="7589" y="1"/>
                  </a:moveTo>
                  <a:lnTo>
                    <a:pt x="7152" y="274"/>
                  </a:lnTo>
                  <a:lnTo>
                    <a:pt x="6715" y="529"/>
                  </a:lnTo>
                  <a:lnTo>
                    <a:pt x="6260" y="747"/>
                  </a:lnTo>
                  <a:lnTo>
                    <a:pt x="6024" y="856"/>
                  </a:lnTo>
                  <a:lnTo>
                    <a:pt x="5787" y="929"/>
                  </a:lnTo>
                  <a:lnTo>
                    <a:pt x="5660" y="984"/>
                  </a:lnTo>
                  <a:lnTo>
                    <a:pt x="5533" y="1038"/>
                  </a:lnTo>
                  <a:lnTo>
                    <a:pt x="5423" y="1111"/>
                  </a:lnTo>
                  <a:lnTo>
                    <a:pt x="5387" y="1147"/>
                  </a:lnTo>
                  <a:lnTo>
                    <a:pt x="5351" y="1202"/>
                  </a:lnTo>
                  <a:lnTo>
                    <a:pt x="5314" y="1275"/>
                  </a:lnTo>
                  <a:lnTo>
                    <a:pt x="5296" y="1348"/>
                  </a:lnTo>
                  <a:lnTo>
                    <a:pt x="5278" y="1420"/>
                  </a:lnTo>
                  <a:lnTo>
                    <a:pt x="5241" y="1493"/>
                  </a:lnTo>
                  <a:lnTo>
                    <a:pt x="5187" y="1566"/>
                  </a:lnTo>
                  <a:lnTo>
                    <a:pt x="5114" y="1621"/>
                  </a:lnTo>
                  <a:lnTo>
                    <a:pt x="5023" y="1657"/>
                  </a:lnTo>
                  <a:lnTo>
                    <a:pt x="4859" y="1657"/>
                  </a:lnTo>
                  <a:lnTo>
                    <a:pt x="4786" y="1639"/>
                  </a:lnTo>
                  <a:lnTo>
                    <a:pt x="4714" y="1621"/>
                  </a:lnTo>
                  <a:lnTo>
                    <a:pt x="4641" y="1566"/>
                  </a:lnTo>
                  <a:lnTo>
                    <a:pt x="4586" y="1530"/>
                  </a:lnTo>
                  <a:lnTo>
                    <a:pt x="4532" y="1457"/>
                  </a:lnTo>
                  <a:lnTo>
                    <a:pt x="4422" y="1329"/>
                  </a:lnTo>
                  <a:lnTo>
                    <a:pt x="4350" y="1166"/>
                  </a:lnTo>
                  <a:lnTo>
                    <a:pt x="4277" y="1002"/>
                  </a:lnTo>
                  <a:lnTo>
                    <a:pt x="4168" y="1056"/>
                  </a:lnTo>
                  <a:lnTo>
                    <a:pt x="4022" y="1075"/>
                  </a:lnTo>
                  <a:lnTo>
                    <a:pt x="3895" y="1093"/>
                  </a:lnTo>
                  <a:lnTo>
                    <a:pt x="3767" y="1111"/>
                  </a:lnTo>
                  <a:lnTo>
                    <a:pt x="3640" y="1111"/>
                  </a:lnTo>
                  <a:lnTo>
                    <a:pt x="3513" y="1093"/>
                  </a:lnTo>
                  <a:lnTo>
                    <a:pt x="3385" y="1056"/>
                  </a:lnTo>
                  <a:lnTo>
                    <a:pt x="3258" y="1020"/>
                  </a:lnTo>
                  <a:lnTo>
                    <a:pt x="3149" y="965"/>
                  </a:lnTo>
                  <a:lnTo>
                    <a:pt x="3021" y="911"/>
                  </a:lnTo>
                  <a:lnTo>
                    <a:pt x="2912" y="838"/>
                  </a:lnTo>
                  <a:lnTo>
                    <a:pt x="2821" y="765"/>
                  </a:lnTo>
                  <a:lnTo>
                    <a:pt x="2657" y="583"/>
                  </a:lnTo>
                  <a:lnTo>
                    <a:pt x="2530" y="383"/>
                  </a:lnTo>
                  <a:lnTo>
                    <a:pt x="2312" y="820"/>
                  </a:lnTo>
                  <a:lnTo>
                    <a:pt x="2148" y="1220"/>
                  </a:lnTo>
                  <a:lnTo>
                    <a:pt x="2020" y="1584"/>
                  </a:lnTo>
                  <a:lnTo>
                    <a:pt x="0" y="1966"/>
                  </a:lnTo>
                  <a:lnTo>
                    <a:pt x="328" y="2039"/>
                  </a:lnTo>
                  <a:lnTo>
                    <a:pt x="710" y="2094"/>
                  </a:lnTo>
                  <a:lnTo>
                    <a:pt x="1147" y="2148"/>
                  </a:lnTo>
                  <a:lnTo>
                    <a:pt x="1638" y="2185"/>
                  </a:lnTo>
                  <a:lnTo>
                    <a:pt x="2730" y="2221"/>
                  </a:lnTo>
                  <a:lnTo>
                    <a:pt x="3877" y="2239"/>
                  </a:lnTo>
                  <a:lnTo>
                    <a:pt x="5387" y="2221"/>
                  </a:lnTo>
                  <a:lnTo>
                    <a:pt x="6697" y="2185"/>
                  </a:lnTo>
                  <a:lnTo>
                    <a:pt x="7953" y="2130"/>
                  </a:lnTo>
                  <a:lnTo>
                    <a:pt x="7953" y="1075"/>
                  </a:lnTo>
                  <a:lnTo>
                    <a:pt x="7935" y="984"/>
                  </a:lnTo>
                  <a:lnTo>
                    <a:pt x="7862" y="711"/>
                  </a:lnTo>
                  <a:lnTo>
                    <a:pt x="7753" y="365"/>
                  </a:lnTo>
                  <a:lnTo>
                    <a:pt x="7680" y="183"/>
                  </a:lnTo>
                  <a:lnTo>
                    <a:pt x="7589" y="1"/>
                  </a:lnTo>
                  <a:close/>
                </a:path>
              </a:pathLst>
            </a:custGeom>
            <a:solidFill>
              <a:srgbClr val="A489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" name="Google Shape;50;p2"/>
            <p:cNvSpPr/>
            <p:nvPr/>
          </p:nvSpPr>
          <p:spPr>
            <a:xfrm>
              <a:off x="1744750" y="1653450"/>
              <a:ext cx="198825" cy="56000"/>
            </a:xfrm>
            <a:custGeom>
              <a:avLst/>
              <a:gdLst/>
              <a:ahLst/>
              <a:cxnLst/>
              <a:rect l="l" t="t" r="r" b="b"/>
              <a:pathLst>
                <a:path w="7953" h="2240" fill="none" extrusionOk="0">
                  <a:moveTo>
                    <a:pt x="7589" y="1"/>
                  </a:moveTo>
                  <a:lnTo>
                    <a:pt x="7589" y="1"/>
                  </a:lnTo>
                  <a:lnTo>
                    <a:pt x="7152" y="274"/>
                  </a:lnTo>
                  <a:lnTo>
                    <a:pt x="6715" y="529"/>
                  </a:lnTo>
                  <a:lnTo>
                    <a:pt x="6260" y="747"/>
                  </a:lnTo>
                  <a:lnTo>
                    <a:pt x="6024" y="856"/>
                  </a:lnTo>
                  <a:lnTo>
                    <a:pt x="5787" y="929"/>
                  </a:lnTo>
                  <a:lnTo>
                    <a:pt x="5787" y="929"/>
                  </a:lnTo>
                  <a:lnTo>
                    <a:pt x="5660" y="984"/>
                  </a:lnTo>
                  <a:lnTo>
                    <a:pt x="5533" y="1038"/>
                  </a:lnTo>
                  <a:lnTo>
                    <a:pt x="5423" y="1111"/>
                  </a:lnTo>
                  <a:lnTo>
                    <a:pt x="5387" y="1147"/>
                  </a:lnTo>
                  <a:lnTo>
                    <a:pt x="5351" y="1202"/>
                  </a:lnTo>
                  <a:lnTo>
                    <a:pt x="5351" y="1202"/>
                  </a:lnTo>
                  <a:lnTo>
                    <a:pt x="5314" y="1275"/>
                  </a:lnTo>
                  <a:lnTo>
                    <a:pt x="5296" y="1348"/>
                  </a:lnTo>
                  <a:lnTo>
                    <a:pt x="5278" y="1420"/>
                  </a:lnTo>
                  <a:lnTo>
                    <a:pt x="5241" y="1493"/>
                  </a:lnTo>
                  <a:lnTo>
                    <a:pt x="5241" y="1493"/>
                  </a:lnTo>
                  <a:lnTo>
                    <a:pt x="5187" y="1566"/>
                  </a:lnTo>
                  <a:lnTo>
                    <a:pt x="5114" y="1621"/>
                  </a:lnTo>
                  <a:lnTo>
                    <a:pt x="5023" y="1657"/>
                  </a:lnTo>
                  <a:lnTo>
                    <a:pt x="4932" y="1657"/>
                  </a:lnTo>
                  <a:lnTo>
                    <a:pt x="4932" y="1657"/>
                  </a:lnTo>
                  <a:lnTo>
                    <a:pt x="4859" y="1657"/>
                  </a:lnTo>
                  <a:lnTo>
                    <a:pt x="4786" y="1639"/>
                  </a:lnTo>
                  <a:lnTo>
                    <a:pt x="4714" y="1621"/>
                  </a:lnTo>
                  <a:lnTo>
                    <a:pt x="4641" y="1566"/>
                  </a:lnTo>
                  <a:lnTo>
                    <a:pt x="4641" y="1566"/>
                  </a:lnTo>
                  <a:lnTo>
                    <a:pt x="4586" y="1530"/>
                  </a:lnTo>
                  <a:lnTo>
                    <a:pt x="4532" y="1457"/>
                  </a:lnTo>
                  <a:lnTo>
                    <a:pt x="4422" y="1329"/>
                  </a:lnTo>
                  <a:lnTo>
                    <a:pt x="4350" y="1166"/>
                  </a:lnTo>
                  <a:lnTo>
                    <a:pt x="4277" y="1002"/>
                  </a:lnTo>
                  <a:lnTo>
                    <a:pt x="4277" y="1002"/>
                  </a:lnTo>
                  <a:lnTo>
                    <a:pt x="4168" y="1056"/>
                  </a:lnTo>
                  <a:lnTo>
                    <a:pt x="4022" y="1075"/>
                  </a:lnTo>
                  <a:lnTo>
                    <a:pt x="3895" y="1093"/>
                  </a:lnTo>
                  <a:lnTo>
                    <a:pt x="3767" y="1111"/>
                  </a:lnTo>
                  <a:lnTo>
                    <a:pt x="3767" y="1111"/>
                  </a:lnTo>
                  <a:lnTo>
                    <a:pt x="3640" y="1111"/>
                  </a:lnTo>
                  <a:lnTo>
                    <a:pt x="3513" y="1093"/>
                  </a:lnTo>
                  <a:lnTo>
                    <a:pt x="3385" y="1056"/>
                  </a:lnTo>
                  <a:lnTo>
                    <a:pt x="3258" y="1020"/>
                  </a:lnTo>
                  <a:lnTo>
                    <a:pt x="3149" y="965"/>
                  </a:lnTo>
                  <a:lnTo>
                    <a:pt x="3021" y="911"/>
                  </a:lnTo>
                  <a:lnTo>
                    <a:pt x="2912" y="838"/>
                  </a:lnTo>
                  <a:lnTo>
                    <a:pt x="2821" y="765"/>
                  </a:lnTo>
                  <a:lnTo>
                    <a:pt x="2821" y="765"/>
                  </a:lnTo>
                  <a:lnTo>
                    <a:pt x="2657" y="583"/>
                  </a:lnTo>
                  <a:lnTo>
                    <a:pt x="2530" y="383"/>
                  </a:lnTo>
                  <a:lnTo>
                    <a:pt x="2530" y="383"/>
                  </a:lnTo>
                  <a:lnTo>
                    <a:pt x="2530" y="383"/>
                  </a:lnTo>
                  <a:lnTo>
                    <a:pt x="2312" y="820"/>
                  </a:lnTo>
                  <a:lnTo>
                    <a:pt x="2148" y="1220"/>
                  </a:lnTo>
                  <a:lnTo>
                    <a:pt x="2020" y="1584"/>
                  </a:lnTo>
                  <a:lnTo>
                    <a:pt x="0" y="1966"/>
                  </a:lnTo>
                  <a:lnTo>
                    <a:pt x="0" y="1966"/>
                  </a:lnTo>
                  <a:lnTo>
                    <a:pt x="328" y="2039"/>
                  </a:lnTo>
                  <a:lnTo>
                    <a:pt x="710" y="2094"/>
                  </a:lnTo>
                  <a:lnTo>
                    <a:pt x="1147" y="2148"/>
                  </a:lnTo>
                  <a:lnTo>
                    <a:pt x="1638" y="2185"/>
                  </a:lnTo>
                  <a:lnTo>
                    <a:pt x="2730" y="2221"/>
                  </a:lnTo>
                  <a:lnTo>
                    <a:pt x="3877" y="2239"/>
                  </a:lnTo>
                  <a:lnTo>
                    <a:pt x="3877" y="2239"/>
                  </a:lnTo>
                  <a:lnTo>
                    <a:pt x="5387" y="2221"/>
                  </a:lnTo>
                  <a:lnTo>
                    <a:pt x="6697" y="2185"/>
                  </a:lnTo>
                  <a:lnTo>
                    <a:pt x="7953" y="2130"/>
                  </a:lnTo>
                  <a:lnTo>
                    <a:pt x="7953" y="1075"/>
                  </a:lnTo>
                  <a:lnTo>
                    <a:pt x="7953" y="1075"/>
                  </a:lnTo>
                  <a:lnTo>
                    <a:pt x="7935" y="984"/>
                  </a:lnTo>
                  <a:lnTo>
                    <a:pt x="7862" y="711"/>
                  </a:lnTo>
                  <a:lnTo>
                    <a:pt x="7753" y="365"/>
                  </a:lnTo>
                  <a:lnTo>
                    <a:pt x="7680" y="183"/>
                  </a:lnTo>
                  <a:lnTo>
                    <a:pt x="7589" y="1"/>
                  </a:lnTo>
                  <a:lnTo>
                    <a:pt x="7589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" name="Google Shape;51;p2"/>
            <p:cNvSpPr/>
            <p:nvPr/>
          </p:nvSpPr>
          <p:spPr>
            <a:xfrm>
              <a:off x="1824375" y="1627975"/>
              <a:ext cx="48700" cy="28700"/>
            </a:xfrm>
            <a:custGeom>
              <a:avLst/>
              <a:gdLst/>
              <a:ahLst/>
              <a:cxnLst/>
              <a:rect l="l" t="t" r="r" b="b"/>
              <a:pathLst>
                <a:path w="1948" h="1148" extrusionOk="0">
                  <a:moveTo>
                    <a:pt x="928" y="1"/>
                  </a:moveTo>
                  <a:lnTo>
                    <a:pt x="801" y="37"/>
                  </a:lnTo>
                  <a:lnTo>
                    <a:pt x="673" y="74"/>
                  </a:lnTo>
                  <a:lnTo>
                    <a:pt x="546" y="110"/>
                  </a:lnTo>
                  <a:lnTo>
                    <a:pt x="419" y="165"/>
                  </a:lnTo>
                  <a:lnTo>
                    <a:pt x="200" y="328"/>
                  </a:lnTo>
                  <a:lnTo>
                    <a:pt x="0" y="492"/>
                  </a:lnTo>
                  <a:lnTo>
                    <a:pt x="36" y="638"/>
                  </a:lnTo>
                  <a:lnTo>
                    <a:pt x="109" y="747"/>
                  </a:lnTo>
                  <a:lnTo>
                    <a:pt x="182" y="856"/>
                  </a:lnTo>
                  <a:lnTo>
                    <a:pt x="273" y="947"/>
                  </a:lnTo>
                  <a:lnTo>
                    <a:pt x="382" y="1038"/>
                  </a:lnTo>
                  <a:lnTo>
                    <a:pt x="510" y="1093"/>
                  </a:lnTo>
                  <a:lnTo>
                    <a:pt x="637" y="1129"/>
                  </a:lnTo>
                  <a:lnTo>
                    <a:pt x="783" y="1147"/>
                  </a:lnTo>
                  <a:lnTo>
                    <a:pt x="837" y="1147"/>
                  </a:lnTo>
                  <a:lnTo>
                    <a:pt x="928" y="1129"/>
                  </a:lnTo>
                  <a:lnTo>
                    <a:pt x="1019" y="1111"/>
                  </a:lnTo>
                  <a:lnTo>
                    <a:pt x="1183" y="1038"/>
                  </a:lnTo>
                  <a:lnTo>
                    <a:pt x="1347" y="929"/>
                  </a:lnTo>
                  <a:lnTo>
                    <a:pt x="1492" y="802"/>
                  </a:lnTo>
                  <a:lnTo>
                    <a:pt x="1620" y="656"/>
                  </a:lnTo>
                  <a:lnTo>
                    <a:pt x="1747" y="510"/>
                  </a:lnTo>
                  <a:lnTo>
                    <a:pt x="1856" y="347"/>
                  </a:lnTo>
                  <a:lnTo>
                    <a:pt x="1947" y="165"/>
                  </a:lnTo>
                  <a:lnTo>
                    <a:pt x="1783" y="92"/>
                  </a:lnTo>
                  <a:lnTo>
                    <a:pt x="1601" y="37"/>
                  </a:lnTo>
                  <a:lnTo>
                    <a:pt x="1401" y="1"/>
                  </a:lnTo>
                  <a:close/>
                </a:path>
              </a:pathLst>
            </a:custGeom>
            <a:solidFill>
              <a:srgbClr val="D7C2A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" name="Google Shape;52;p2"/>
            <p:cNvSpPr/>
            <p:nvPr/>
          </p:nvSpPr>
          <p:spPr>
            <a:xfrm>
              <a:off x="1824375" y="1627975"/>
              <a:ext cx="48700" cy="28700"/>
            </a:xfrm>
            <a:custGeom>
              <a:avLst/>
              <a:gdLst/>
              <a:ahLst/>
              <a:cxnLst/>
              <a:rect l="l" t="t" r="r" b="b"/>
              <a:pathLst>
                <a:path w="1948" h="1148" fill="none" extrusionOk="0">
                  <a:moveTo>
                    <a:pt x="1183" y="1"/>
                  </a:moveTo>
                  <a:lnTo>
                    <a:pt x="1183" y="1"/>
                  </a:lnTo>
                  <a:lnTo>
                    <a:pt x="928" y="1"/>
                  </a:lnTo>
                  <a:lnTo>
                    <a:pt x="928" y="1"/>
                  </a:lnTo>
                  <a:lnTo>
                    <a:pt x="801" y="37"/>
                  </a:lnTo>
                  <a:lnTo>
                    <a:pt x="673" y="74"/>
                  </a:lnTo>
                  <a:lnTo>
                    <a:pt x="546" y="110"/>
                  </a:lnTo>
                  <a:lnTo>
                    <a:pt x="419" y="165"/>
                  </a:lnTo>
                  <a:lnTo>
                    <a:pt x="200" y="328"/>
                  </a:lnTo>
                  <a:lnTo>
                    <a:pt x="0" y="492"/>
                  </a:lnTo>
                  <a:lnTo>
                    <a:pt x="0" y="492"/>
                  </a:lnTo>
                  <a:lnTo>
                    <a:pt x="36" y="638"/>
                  </a:lnTo>
                  <a:lnTo>
                    <a:pt x="109" y="747"/>
                  </a:lnTo>
                  <a:lnTo>
                    <a:pt x="182" y="856"/>
                  </a:lnTo>
                  <a:lnTo>
                    <a:pt x="273" y="947"/>
                  </a:lnTo>
                  <a:lnTo>
                    <a:pt x="382" y="1038"/>
                  </a:lnTo>
                  <a:lnTo>
                    <a:pt x="510" y="1093"/>
                  </a:lnTo>
                  <a:lnTo>
                    <a:pt x="637" y="1129"/>
                  </a:lnTo>
                  <a:lnTo>
                    <a:pt x="783" y="1147"/>
                  </a:lnTo>
                  <a:lnTo>
                    <a:pt x="783" y="1147"/>
                  </a:lnTo>
                  <a:lnTo>
                    <a:pt x="837" y="1147"/>
                  </a:lnTo>
                  <a:lnTo>
                    <a:pt x="837" y="1147"/>
                  </a:lnTo>
                  <a:lnTo>
                    <a:pt x="928" y="1129"/>
                  </a:lnTo>
                  <a:lnTo>
                    <a:pt x="1019" y="1111"/>
                  </a:lnTo>
                  <a:lnTo>
                    <a:pt x="1183" y="1038"/>
                  </a:lnTo>
                  <a:lnTo>
                    <a:pt x="1347" y="929"/>
                  </a:lnTo>
                  <a:lnTo>
                    <a:pt x="1492" y="802"/>
                  </a:lnTo>
                  <a:lnTo>
                    <a:pt x="1492" y="802"/>
                  </a:lnTo>
                  <a:lnTo>
                    <a:pt x="1620" y="656"/>
                  </a:lnTo>
                  <a:lnTo>
                    <a:pt x="1747" y="510"/>
                  </a:lnTo>
                  <a:lnTo>
                    <a:pt x="1856" y="347"/>
                  </a:lnTo>
                  <a:lnTo>
                    <a:pt x="1947" y="165"/>
                  </a:lnTo>
                  <a:lnTo>
                    <a:pt x="1947" y="165"/>
                  </a:lnTo>
                  <a:lnTo>
                    <a:pt x="1783" y="92"/>
                  </a:lnTo>
                  <a:lnTo>
                    <a:pt x="1601" y="37"/>
                  </a:lnTo>
                  <a:lnTo>
                    <a:pt x="1401" y="1"/>
                  </a:lnTo>
                  <a:lnTo>
                    <a:pt x="1183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53" name="Google Shape;53;p2"/>
          <p:cNvGrpSpPr/>
          <p:nvPr/>
        </p:nvGrpSpPr>
        <p:grpSpPr>
          <a:xfrm>
            <a:off x="3420546" y="4867944"/>
            <a:ext cx="479313" cy="888485"/>
            <a:chOff x="1612800" y="3107475"/>
            <a:chExt cx="360350" cy="667900"/>
          </a:xfrm>
        </p:grpSpPr>
        <p:sp>
          <p:nvSpPr>
            <p:cNvPr id="54" name="Google Shape;54;p2"/>
            <p:cNvSpPr/>
            <p:nvPr/>
          </p:nvSpPr>
          <p:spPr>
            <a:xfrm>
              <a:off x="1797525" y="3109300"/>
              <a:ext cx="175625" cy="245250"/>
            </a:xfrm>
            <a:custGeom>
              <a:avLst/>
              <a:gdLst/>
              <a:ahLst/>
              <a:cxnLst/>
              <a:rect l="l" t="t" r="r" b="b"/>
              <a:pathLst>
                <a:path w="7025" h="9810" extrusionOk="0">
                  <a:moveTo>
                    <a:pt x="4914" y="1"/>
                  </a:moveTo>
                  <a:lnTo>
                    <a:pt x="4768" y="19"/>
                  </a:lnTo>
                  <a:lnTo>
                    <a:pt x="4586" y="92"/>
                  </a:lnTo>
                  <a:lnTo>
                    <a:pt x="4422" y="201"/>
                  </a:lnTo>
                  <a:lnTo>
                    <a:pt x="4277" y="328"/>
                  </a:lnTo>
                  <a:lnTo>
                    <a:pt x="4149" y="492"/>
                  </a:lnTo>
                  <a:lnTo>
                    <a:pt x="4040" y="638"/>
                  </a:lnTo>
                  <a:lnTo>
                    <a:pt x="3968" y="820"/>
                  </a:lnTo>
                  <a:lnTo>
                    <a:pt x="3895" y="983"/>
                  </a:lnTo>
                  <a:lnTo>
                    <a:pt x="3822" y="1165"/>
                  </a:lnTo>
                  <a:lnTo>
                    <a:pt x="3767" y="1365"/>
                  </a:lnTo>
                  <a:lnTo>
                    <a:pt x="3731" y="1566"/>
                  </a:lnTo>
                  <a:lnTo>
                    <a:pt x="3713" y="1748"/>
                  </a:lnTo>
                  <a:lnTo>
                    <a:pt x="3695" y="1948"/>
                  </a:lnTo>
                  <a:lnTo>
                    <a:pt x="3695" y="2257"/>
                  </a:lnTo>
                  <a:lnTo>
                    <a:pt x="3695" y="2567"/>
                  </a:lnTo>
                  <a:lnTo>
                    <a:pt x="3749" y="3185"/>
                  </a:lnTo>
                  <a:lnTo>
                    <a:pt x="3877" y="4441"/>
                  </a:lnTo>
                  <a:lnTo>
                    <a:pt x="3931" y="5041"/>
                  </a:lnTo>
                  <a:lnTo>
                    <a:pt x="3949" y="5351"/>
                  </a:lnTo>
                  <a:lnTo>
                    <a:pt x="3949" y="5660"/>
                  </a:lnTo>
                  <a:lnTo>
                    <a:pt x="3931" y="5951"/>
                  </a:lnTo>
                  <a:lnTo>
                    <a:pt x="3895" y="6261"/>
                  </a:lnTo>
                  <a:lnTo>
                    <a:pt x="3840" y="6552"/>
                  </a:lnTo>
                  <a:lnTo>
                    <a:pt x="3749" y="6843"/>
                  </a:lnTo>
                  <a:lnTo>
                    <a:pt x="3658" y="7098"/>
                  </a:lnTo>
                  <a:lnTo>
                    <a:pt x="3585" y="7243"/>
                  </a:lnTo>
                  <a:lnTo>
                    <a:pt x="3494" y="7389"/>
                  </a:lnTo>
                  <a:lnTo>
                    <a:pt x="3385" y="7516"/>
                  </a:lnTo>
                  <a:lnTo>
                    <a:pt x="3276" y="7626"/>
                  </a:lnTo>
                  <a:lnTo>
                    <a:pt x="3258" y="7644"/>
                  </a:lnTo>
                  <a:lnTo>
                    <a:pt x="3130" y="7735"/>
                  </a:lnTo>
                  <a:lnTo>
                    <a:pt x="3003" y="7789"/>
                  </a:lnTo>
                  <a:lnTo>
                    <a:pt x="2876" y="7844"/>
                  </a:lnTo>
                  <a:lnTo>
                    <a:pt x="2730" y="7862"/>
                  </a:lnTo>
                  <a:lnTo>
                    <a:pt x="2457" y="7862"/>
                  </a:lnTo>
                  <a:lnTo>
                    <a:pt x="2311" y="7826"/>
                  </a:lnTo>
                  <a:lnTo>
                    <a:pt x="2166" y="7789"/>
                  </a:lnTo>
                  <a:lnTo>
                    <a:pt x="1875" y="7680"/>
                  </a:lnTo>
                  <a:lnTo>
                    <a:pt x="1584" y="7535"/>
                  </a:lnTo>
                  <a:lnTo>
                    <a:pt x="1311" y="7371"/>
                  </a:lnTo>
                  <a:lnTo>
                    <a:pt x="1056" y="7189"/>
                  </a:lnTo>
                  <a:lnTo>
                    <a:pt x="0" y="7480"/>
                  </a:lnTo>
                  <a:lnTo>
                    <a:pt x="201" y="7808"/>
                  </a:lnTo>
                  <a:lnTo>
                    <a:pt x="437" y="8117"/>
                  </a:lnTo>
                  <a:lnTo>
                    <a:pt x="674" y="8408"/>
                  </a:lnTo>
                  <a:lnTo>
                    <a:pt x="928" y="8681"/>
                  </a:lnTo>
                  <a:lnTo>
                    <a:pt x="1201" y="8936"/>
                  </a:lnTo>
                  <a:lnTo>
                    <a:pt x="1493" y="9154"/>
                  </a:lnTo>
                  <a:lnTo>
                    <a:pt x="1802" y="9354"/>
                  </a:lnTo>
                  <a:lnTo>
                    <a:pt x="2130" y="9518"/>
                  </a:lnTo>
                  <a:lnTo>
                    <a:pt x="2457" y="9646"/>
                  </a:lnTo>
                  <a:lnTo>
                    <a:pt x="2803" y="9755"/>
                  </a:lnTo>
                  <a:lnTo>
                    <a:pt x="3167" y="9809"/>
                  </a:lnTo>
                  <a:lnTo>
                    <a:pt x="3513" y="9809"/>
                  </a:lnTo>
                  <a:lnTo>
                    <a:pt x="3858" y="9791"/>
                  </a:lnTo>
                  <a:lnTo>
                    <a:pt x="4040" y="9755"/>
                  </a:lnTo>
                  <a:lnTo>
                    <a:pt x="4222" y="9718"/>
                  </a:lnTo>
                  <a:lnTo>
                    <a:pt x="4386" y="9664"/>
                  </a:lnTo>
                  <a:lnTo>
                    <a:pt x="4550" y="9609"/>
                  </a:lnTo>
                  <a:lnTo>
                    <a:pt x="4714" y="9536"/>
                  </a:lnTo>
                  <a:lnTo>
                    <a:pt x="4877" y="9445"/>
                  </a:lnTo>
                  <a:lnTo>
                    <a:pt x="5059" y="9318"/>
                  </a:lnTo>
                  <a:lnTo>
                    <a:pt x="5351" y="9100"/>
                  </a:lnTo>
                  <a:lnTo>
                    <a:pt x="5605" y="8845"/>
                  </a:lnTo>
                  <a:lnTo>
                    <a:pt x="5824" y="8572"/>
                  </a:lnTo>
                  <a:lnTo>
                    <a:pt x="6042" y="8262"/>
                  </a:lnTo>
                  <a:lnTo>
                    <a:pt x="6224" y="7935"/>
                  </a:lnTo>
                  <a:lnTo>
                    <a:pt x="6406" y="7589"/>
                  </a:lnTo>
                  <a:lnTo>
                    <a:pt x="6552" y="7225"/>
                  </a:lnTo>
                  <a:lnTo>
                    <a:pt x="6661" y="6861"/>
                  </a:lnTo>
                  <a:lnTo>
                    <a:pt x="6770" y="6515"/>
                  </a:lnTo>
                  <a:lnTo>
                    <a:pt x="6843" y="6188"/>
                  </a:lnTo>
                  <a:lnTo>
                    <a:pt x="6916" y="5842"/>
                  </a:lnTo>
                  <a:lnTo>
                    <a:pt x="6970" y="5478"/>
                  </a:lnTo>
                  <a:lnTo>
                    <a:pt x="6988" y="5132"/>
                  </a:lnTo>
                  <a:lnTo>
                    <a:pt x="7025" y="4787"/>
                  </a:lnTo>
                  <a:lnTo>
                    <a:pt x="7025" y="4423"/>
                  </a:lnTo>
                  <a:lnTo>
                    <a:pt x="7007" y="4077"/>
                  </a:lnTo>
                  <a:lnTo>
                    <a:pt x="6988" y="3731"/>
                  </a:lnTo>
                  <a:lnTo>
                    <a:pt x="6952" y="3367"/>
                  </a:lnTo>
                  <a:lnTo>
                    <a:pt x="6897" y="3021"/>
                  </a:lnTo>
                  <a:lnTo>
                    <a:pt x="6825" y="2676"/>
                  </a:lnTo>
                  <a:lnTo>
                    <a:pt x="6752" y="2330"/>
                  </a:lnTo>
                  <a:lnTo>
                    <a:pt x="6643" y="2002"/>
                  </a:lnTo>
                  <a:lnTo>
                    <a:pt x="6533" y="1675"/>
                  </a:lnTo>
                  <a:lnTo>
                    <a:pt x="6406" y="1347"/>
                  </a:lnTo>
                  <a:lnTo>
                    <a:pt x="6315" y="1165"/>
                  </a:lnTo>
                  <a:lnTo>
                    <a:pt x="6224" y="965"/>
                  </a:lnTo>
                  <a:lnTo>
                    <a:pt x="6115" y="783"/>
                  </a:lnTo>
                  <a:lnTo>
                    <a:pt x="5987" y="601"/>
                  </a:lnTo>
                  <a:lnTo>
                    <a:pt x="5860" y="456"/>
                  </a:lnTo>
                  <a:lnTo>
                    <a:pt x="5715" y="310"/>
                  </a:lnTo>
                  <a:lnTo>
                    <a:pt x="5569" y="183"/>
                  </a:lnTo>
                  <a:lnTo>
                    <a:pt x="5405" y="92"/>
                  </a:lnTo>
                  <a:lnTo>
                    <a:pt x="5296" y="37"/>
                  </a:lnTo>
                  <a:lnTo>
                    <a:pt x="5169" y="19"/>
                  </a:lnTo>
                  <a:lnTo>
                    <a:pt x="504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" name="Google Shape;55;p2"/>
            <p:cNvSpPr/>
            <p:nvPr/>
          </p:nvSpPr>
          <p:spPr>
            <a:xfrm>
              <a:off x="1924000" y="3111575"/>
              <a:ext cx="49150" cy="230675"/>
            </a:xfrm>
            <a:custGeom>
              <a:avLst/>
              <a:gdLst/>
              <a:ahLst/>
              <a:cxnLst/>
              <a:rect l="l" t="t" r="r" b="b"/>
              <a:pathLst>
                <a:path w="1966" h="9227" extrusionOk="0">
                  <a:moveTo>
                    <a:pt x="346" y="1"/>
                  </a:moveTo>
                  <a:lnTo>
                    <a:pt x="474" y="401"/>
                  </a:lnTo>
                  <a:lnTo>
                    <a:pt x="728" y="1293"/>
                  </a:lnTo>
                  <a:lnTo>
                    <a:pt x="965" y="2203"/>
                  </a:lnTo>
                  <a:lnTo>
                    <a:pt x="1056" y="2657"/>
                  </a:lnTo>
                  <a:lnTo>
                    <a:pt x="1147" y="3112"/>
                  </a:lnTo>
                  <a:lnTo>
                    <a:pt x="1220" y="3586"/>
                  </a:lnTo>
                  <a:lnTo>
                    <a:pt x="1274" y="4041"/>
                  </a:lnTo>
                  <a:lnTo>
                    <a:pt x="1311" y="4514"/>
                  </a:lnTo>
                  <a:lnTo>
                    <a:pt x="1329" y="4969"/>
                  </a:lnTo>
                  <a:lnTo>
                    <a:pt x="1311" y="5442"/>
                  </a:lnTo>
                  <a:lnTo>
                    <a:pt x="1274" y="5915"/>
                  </a:lnTo>
                  <a:lnTo>
                    <a:pt x="1220" y="6370"/>
                  </a:lnTo>
                  <a:lnTo>
                    <a:pt x="1129" y="6825"/>
                  </a:lnTo>
                  <a:lnTo>
                    <a:pt x="1001" y="7280"/>
                  </a:lnTo>
                  <a:lnTo>
                    <a:pt x="837" y="7717"/>
                  </a:lnTo>
                  <a:lnTo>
                    <a:pt x="674" y="8117"/>
                  </a:lnTo>
                  <a:lnTo>
                    <a:pt x="474" y="8499"/>
                  </a:lnTo>
                  <a:lnTo>
                    <a:pt x="237" y="8863"/>
                  </a:lnTo>
                  <a:lnTo>
                    <a:pt x="0" y="9227"/>
                  </a:lnTo>
                  <a:lnTo>
                    <a:pt x="0" y="9227"/>
                  </a:lnTo>
                  <a:lnTo>
                    <a:pt x="292" y="9009"/>
                  </a:lnTo>
                  <a:lnTo>
                    <a:pt x="546" y="8754"/>
                  </a:lnTo>
                  <a:lnTo>
                    <a:pt x="765" y="8481"/>
                  </a:lnTo>
                  <a:lnTo>
                    <a:pt x="983" y="8171"/>
                  </a:lnTo>
                  <a:lnTo>
                    <a:pt x="1165" y="7844"/>
                  </a:lnTo>
                  <a:lnTo>
                    <a:pt x="1347" y="7498"/>
                  </a:lnTo>
                  <a:lnTo>
                    <a:pt x="1493" y="7134"/>
                  </a:lnTo>
                  <a:lnTo>
                    <a:pt x="1602" y="6770"/>
                  </a:lnTo>
                  <a:lnTo>
                    <a:pt x="1711" y="6424"/>
                  </a:lnTo>
                  <a:lnTo>
                    <a:pt x="1784" y="6097"/>
                  </a:lnTo>
                  <a:lnTo>
                    <a:pt x="1857" y="5751"/>
                  </a:lnTo>
                  <a:lnTo>
                    <a:pt x="1893" y="5387"/>
                  </a:lnTo>
                  <a:lnTo>
                    <a:pt x="1929" y="5041"/>
                  </a:lnTo>
                  <a:lnTo>
                    <a:pt x="1966" y="4696"/>
                  </a:lnTo>
                  <a:lnTo>
                    <a:pt x="1966" y="4332"/>
                  </a:lnTo>
                  <a:lnTo>
                    <a:pt x="1948" y="3986"/>
                  </a:lnTo>
                  <a:lnTo>
                    <a:pt x="1929" y="3640"/>
                  </a:lnTo>
                  <a:lnTo>
                    <a:pt x="1893" y="3276"/>
                  </a:lnTo>
                  <a:lnTo>
                    <a:pt x="1838" y="2930"/>
                  </a:lnTo>
                  <a:lnTo>
                    <a:pt x="1766" y="2585"/>
                  </a:lnTo>
                  <a:lnTo>
                    <a:pt x="1693" y="2239"/>
                  </a:lnTo>
                  <a:lnTo>
                    <a:pt x="1584" y="1911"/>
                  </a:lnTo>
                  <a:lnTo>
                    <a:pt x="1474" y="1584"/>
                  </a:lnTo>
                  <a:lnTo>
                    <a:pt x="1347" y="1256"/>
                  </a:lnTo>
                  <a:lnTo>
                    <a:pt x="1256" y="1074"/>
                  </a:lnTo>
                  <a:lnTo>
                    <a:pt x="1165" y="874"/>
                  </a:lnTo>
                  <a:lnTo>
                    <a:pt x="1056" y="692"/>
                  </a:lnTo>
                  <a:lnTo>
                    <a:pt x="928" y="510"/>
                  </a:lnTo>
                  <a:lnTo>
                    <a:pt x="801" y="365"/>
                  </a:lnTo>
                  <a:lnTo>
                    <a:pt x="656" y="219"/>
                  </a:lnTo>
                  <a:lnTo>
                    <a:pt x="510" y="92"/>
                  </a:lnTo>
                  <a:lnTo>
                    <a:pt x="346" y="1"/>
                  </a:lnTo>
                  <a:close/>
                </a:path>
              </a:pathLst>
            </a:custGeom>
            <a:solidFill>
              <a:srgbClr val="3A7F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" name="Google Shape;56;p2"/>
            <p:cNvSpPr/>
            <p:nvPr/>
          </p:nvSpPr>
          <p:spPr>
            <a:xfrm>
              <a:off x="1759750" y="3107475"/>
              <a:ext cx="94675" cy="667900"/>
            </a:xfrm>
            <a:custGeom>
              <a:avLst/>
              <a:gdLst/>
              <a:ahLst/>
              <a:cxnLst/>
              <a:rect l="l" t="t" r="r" b="b"/>
              <a:pathLst>
                <a:path w="3787" h="26716" extrusionOk="0">
                  <a:moveTo>
                    <a:pt x="1621" y="1"/>
                  </a:moveTo>
                  <a:lnTo>
                    <a:pt x="1511" y="19"/>
                  </a:lnTo>
                  <a:lnTo>
                    <a:pt x="1402" y="55"/>
                  </a:lnTo>
                  <a:lnTo>
                    <a:pt x="1257" y="110"/>
                  </a:lnTo>
                  <a:lnTo>
                    <a:pt x="1129" y="201"/>
                  </a:lnTo>
                  <a:lnTo>
                    <a:pt x="1020" y="310"/>
                  </a:lnTo>
                  <a:lnTo>
                    <a:pt x="929" y="419"/>
                  </a:lnTo>
                  <a:lnTo>
                    <a:pt x="838" y="547"/>
                  </a:lnTo>
                  <a:lnTo>
                    <a:pt x="747" y="692"/>
                  </a:lnTo>
                  <a:lnTo>
                    <a:pt x="674" y="874"/>
                  </a:lnTo>
                  <a:lnTo>
                    <a:pt x="601" y="1056"/>
                  </a:lnTo>
                  <a:lnTo>
                    <a:pt x="456" y="1475"/>
                  </a:lnTo>
                  <a:lnTo>
                    <a:pt x="347" y="1966"/>
                  </a:lnTo>
                  <a:lnTo>
                    <a:pt x="256" y="2530"/>
                  </a:lnTo>
                  <a:lnTo>
                    <a:pt x="183" y="3167"/>
                  </a:lnTo>
                  <a:lnTo>
                    <a:pt x="128" y="3859"/>
                  </a:lnTo>
                  <a:lnTo>
                    <a:pt x="92" y="4605"/>
                  </a:lnTo>
                  <a:lnTo>
                    <a:pt x="56" y="5424"/>
                  </a:lnTo>
                  <a:lnTo>
                    <a:pt x="19" y="7244"/>
                  </a:lnTo>
                  <a:lnTo>
                    <a:pt x="1" y="9282"/>
                  </a:lnTo>
                  <a:lnTo>
                    <a:pt x="19" y="11538"/>
                  </a:lnTo>
                  <a:lnTo>
                    <a:pt x="19" y="13558"/>
                  </a:lnTo>
                  <a:lnTo>
                    <a:pt x="19" y="13777"/>
                  </a:lnTo>
                  <a:lnTo>
                    <a:pt x="1" y="25933"/>
                  </a:lnTo>
                  <a:lnTo>
                    <a:pt x="292" y="26151"/>
                  </a:lnTo>
                  <a:lnTo>
                    <a:pt x="583" y="26333"/>
                  </a:lnTo>
                  <a:lnTo>
                    <a:pt x="874" y="26479"/>
                  </a:lnTo>
                  <a:lnTo>
                    <a:pt x="1166" y="26570"/>
                  </a:lnTo>
                  <a:lnTo>
                    <a:pt x="1439" y="26643"/>
                  </a:lnTo>
                  <a:lnTo>
                    <a:pt x="1730" y="26697"/>
                  </a:lnTo>
                  <a:lnTo>
                    <a:pt x="1984" y="26715"/>
                  </a:lnTo>
                  <a:lnTo>
                    <a:pt x="2257" y="26715"/>
                  </a:lnTo>
                  <a:lnTo>
                    <a:pt x="2567" y="26679"/>
                  </a:lnTo>
                  <a:lnTo>
                    <a:pt x="2858" y="26624"/>
                  </a:lnTo>
                  <a:lnTo>
                    <a:pt x="3131" y="26552"/>
                  </a:lnTo>
                  <a:lnTo>
                    <a:pt x="3349" y="26479"/>
                  </a:lnTo>
                  <a:lnTo>
                    <a:pt x="3677" y="26352"/>
                  </a:lnTo>
                  <a:lnTo>
                    <a:pt x="3786" y="26279"/>
                  </a:lnTo>
                  <a:lnTo>
                    <a:pt x="3786" y="18799"/>
                  </a:lnTo>
                  <a:lnTo>
                    <a:pt x="3786" y="7753"/>
                  </a:lnTo>
                  <a:lnTo>
                    <a:pt x="3786" y="6752"/>
                  </a:lnTo>
                  <a:lnTo>
                    <a:pt x="3731" y="5806"/>
                  </a:lnTo>
                  <a:lnTo>
                    <a:pt x="3677" y="4932"/>
                  </a:lnTo>
                  <a:lnTo>
                    <a:pt x="3586" y="4132"/>
                  </a:lnTo>
                  <a:lnTo>
                    <a:pt x="3477" y="3404"/>
                  </a:lnTo>
                  <a:lnTo>
                    <a:pt x="3349" y="2731"/>
                  </a:lnTo>
                  <a:lnTo>
                    <a:pt x="3204" y="2148"/>
                  </a:lnTo>
                  <a:lnTo>
                    <a:pt x="3040" y="1639"/>
                  </a:lnTo>
                  <a:lnTo>
                    <a:pt x="2876" y="1184"/>
                  </a:lnTo>
                  <a:lnTo>
                    <a:pt x="2676" y="802"/>
                  </a:lnTo>
                  <a:lnTo>
                    <a:pt x="2585" y="656"/>
                  </a:lnTo>
                  <a:lnTo>
                    <a:pt x="2494" y="510"/>
                  </a:lnTo>
                  <a:lnTo>
                    <a:pt x="2385" y="383"/>
                  </a:lnTo>
                  <a:lnTo>
                    <a:pt x="2276" y="274"/>
                  </a:lnTo>
                  <a:lnTo>
                    <a:pt x="2166" y="183"/>
                  </a:lnTo>
                  <a:lnTo>
                    <a:pt x="2075" y="110"/>
                  </a:lnTo>
                  <a:lnTo>
                    <a:pt x="1966" y="55"/>
                  </a:lnTo>
                  <a:lnTo>
                    <a:pt x="1857" y="19"/>
                  </a:lnTo>
                  <a:lnTo>
                    <a:pt x="1730" y="1"/>
                  </a:lnTo>
                  <a:close/>
                </a:path>
              </a:pathLst>
            </a:custGeom>
            <a:solidFill>
              <a:srgbClr val="3A7F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" name="Google Shape;57;p2"/>
            <p:cNvSpPr/>
            <p:nvPr/>
          </p:nvSpPr>
          <p:spPr>
            <a:xfrm>
              <a:off x="1612800" y="3242150"/>
              <a:ext cx="171100" cy="214750"/>
            </a:xfrm>
            <a:custGeom>
              <a:avLst/>
              <a:gdLst/>
              <a:ahLst/>
              <a:cxnLst/>
              <a:rect l="l" t="t" r="r" b="b"/>
              <a:pathLst>
                <a:path w="6844" h="8590" extrusionOk="0">
                  <a:moveTo>
                    <a:pt x="1857" y="0"/>
                  </a:moveTo>
                  <a:lnTo>
                    <a:pt x="1712" y="19"/>
                  </a:lnTo>
                  <a:lnTo>
                    <a:pt x="1566" y="37"/>
                  </a:lnTo>
                  <a:lnTo>
                    <a:pt x="1420" y="73"/>
                  </a:lnTo>
                  <a:lnTo>
                    <a:pt x="1275" y="110"/>
                  </a:lnTo>
                  <a:lnTo>
                    <a:pt x="1147" y="182"/>
                  </a:lnTo>
                  <a:lnTo>
                    <a:pt x="1020" y="255"/>
                  </a:lnTo>
                  <a:lnTo>
                    <a:pt x="911" y="328"/>
                  </a:lnTo>
                  <a:lnTo>
                    <a:pt x="783" y="437"/>
                  </a:lnTo>
                  <a:lnTo>
                    <a:pt x="674" y="528"/>
                  </a:lnTo>
                  <a:lnTo>
                    <a:pt x="583" y="656"/>
                  </a:lnTo>
                  <a:lnTo>
                    <a:pt x="492" y="765"/>
                  </a:lnTo>
                  <a:lnTo>
                    <a:pt x="401" y="910"/>
                  </a:lnTo>
                  <a:lnTo>
                    <a:pt x="274" y="1183"/>
                  </a:lnTo>
                  <a:lnTo>
                    <a:pt x="165" y="1474"/>
                  </a:lnTo>
                  <a:lnTo>
                    <a:pt x="92" y="1784"/>
                  </a:lnTo>
                  <a:lnTo>
                    <a:pt x="37" y="2111"/>
                  </a:lnTo>
                  <a:lnTo>
                    <a:pt x="1" y="2421"/>
                  </a:lnTo>
                  <a:lnTo>
                    <a:pt x="1" y="2748"/>
                  </a:lnTo>
                  <a:lnTo>
                    <a:pt x="1" y="3076"/>
                  </a:lnTo>
                  <a:lnTo>
                    <a:pt x="19" y="3403"/>
                  </a:lnTo>
                  <a:lnTo>
                    <a:pt x="56" y="3858"/>
                  </a:lnTo>
                  <a:lnTo>
                    <a:pt x="110" y="4295"/>
                  </a:lnTo>
                  <a:lnTo>
                    <a:pt x="201" y="4750"/>
                  </a:lnTo>
                  <a:lnTo>
                    <a:pt x="310" y="5169"/>
                  </a:lnTo>
                  <a:lnTo>
                    <a:pt x="438" y="5587"/>
                  </a:lnTo>
                  <a:lnTo>
                    <a:pt x="620" y="5988"/>
                  </a:lnTo>
                  <a:lnTo>
                    <a:pt x="711" y="6188"/>
                  </a:lnTo>
                  <a:lnTo>
                    <a:pt x="820" y="6370"/>
                  </a:lnTo>
                  <a:lnTo>
                    <a:pt x="929" y="6552"/>
                  </a:lnTo>
                  <a:lnTo>
                    <a:pt x="1056" y="6715"/>
                  </a:lnTo>
                  <a:lnTo>
                    <a:pt x="1293" y="6988"/>
                  </a:lnTo>
                  <a:lnTo>
                    <a:pt x="1548" y="7225"/>
                  </a:lnTo>
                  <a:lnTo>
                    <a:pt x="1821" y="7443"/>
                  </a:lnTo>
                  <a:lnTo>
                    <a:pt x="2112" y="7662"/>
                  </a:lnTo>
                  <a:lnTo>
                    <a:pt x="2476" y="7898"/>
                  </a:lnTo>
                  <a:lnTo>
                    <a:pt x="2840" y="8117"/>
                  </a:lnTo>
                  <a:lnTo>
                    <a:pt x="3222" y="8299"/>
                  </a:lnTo>
                  <a:lnTo>
                    <a:pt x="3422" y="8372"/>
                  </a:lnTo>
                  <a:lnTo>
                    <a:pt x="3622" y="8444"/>
                  </a:lnTo>
                  <a:lnTo>
                    <a:pt x="3877" y="8499"/>
                  </a:lnTo>
                  <a:lnTo>
                    <a:pt x="4114" y="8553"/>
                  </a:lnTo>
                  <a:lnTo>
                    <a:pt x="4368" y="8590"/>
                  </a:lnTo>
                  <a:lnTo>
                    <a:pt x="4951" y="8590"/>
                  </a:lnTo>
                  <a:lnTo>
                    <a:pt x="5260" y="8553"/>
                  </a:lnTo>
                  <a:lnTo>
                    <a:pt x="5588" y="8481"/>
                  </a:lnTo>
                  <a:lnTo>
                    <a:pt x="5897" y="8390"/>
                  </a:lnTo>
                  <a:lnTo>
                    <a:pt x="6152" y="8317"/>
                  </a:lnTo>
                  <a:lnTo>
                    <a:pt x="6352" y="8226"/>
                  </a:lnTo>
                  <a:lnTo>
                    <a:pt x="6552" y="8117"/>
                  </a:lnTo>
                  <a:lnTo>
                    <a:pt x="6789" y="7971"/>
                  </a:lnTo>
                  <a:lnTo>
                    <a:pt x="6825" y="7935"/>
                  </a:lnTo>
                  <a:lnTo>
                    <a:pt x="6843" y="7898"/>
                  </a:lnTo>
                  <a:lnTo>
                    <a:pt x="6825" y="7880"/>
                  </a:lnTo>
                  <a:lnTo>
                    <a:pt x="6807" y="7862"/>
                  </a:lnTo>
                  <a:lnTo>
                    <a:pt x="6771" y="7844"/>
                  </a:lnTo>
                  <a:lnTo>
                    <a:pt x="6752" y="7826"/>
                  </a:lnTo>
                  <a:lnTo>
                    <a:pt x="6771" y="7789"/>
                  </a:lnTo>
                  <a:lnTo>
                    <a:pt x="6807" y="7753"/>
                  </a:lnTo>
                  <a:lnTo>
                    <a:pt x="6643" y="6097"/>
                  </a:lnTo>
                  <a:lnTo>
                    <a:pt x="6698" y="6042"/>
                  </a:lnTo>
                  <a:lnTo>
                    <a:pt x="6752" y="6006"/>
                  </a:lnTo>
                  <a:lnTo>
                    <a:pt x="6752" y="6006"/>
                  </a:lnTo>
                  <a:lnTo>
                    <a:pt x="6316" y="6115"/>
                  </a:lnTo>
                  <a:lnTo>
                    <a:pt x="6115" y="6151"/>
                  </a:lnTo>
                  <a:lnTo>
                    <a:pt x="5897" y="6151"/>
                  </a:lnTo>
                  <a:lnTo>
                    <a:pt x="5624" y="6133"/>
                  </a:lnTo>
                  <a:lnTo>
                    <a:pt x="5369" y="6097"/>
                  </a:lnTo>
                  <a:lnTo>
                    <a:pt x="5096" y="6042"/>
                  </a:lnTo>
                  <a:lnTo>
                    <a:pt x="4842" y="5969"/>
                  </a:lnTo>
                  <a:lnTo>
                    <a:pt x="4569" y="5842"/>
                  </a:lnTo>
                  <a:lnTo>
                    <a:pt x="4314" y="5678"/>
                  </a:lnTo>
                  <a:lnTo>
                    <a:pt x="4132" y="5569"/>
                  </a:lnTo>
                  <a:lnTo>
                    <a:pt x="3968" y="5423"/>
                  </a:lnTo>
                  <a:lnTo>
                    <a:pt x="3823" y="5278"/>
                  </a:lnTo>
                  <a:lnTo>
                    <a:pt x="3695" y="5114"/>
                  </a:lnTo>
                  <a:lnTo>
                    <a:pt x="3568" y="4932"/>
                  </a:lnTo>
                  <a:lnTo>
                    <a:pt x="3459" y="4750"/>
                  </a:lnTo>
                  <a:lnTo>
                    <a:pt x="3368" y="4550"/>
                  </a:lnTo>
                  <a:lnTo>
                    <a:pt x="3295" y="4350"/>
                  </a:lnTo>
                  <a:lnTo>
                    <a:pt x="3295" y="4332"/>
                  </a:lnTo>
                  <a:lnTo>
                    <a:pt x="3222" y="4077"/>
                  </a:lnTo>
                  <a:lnTo>
                    <a:pt x="3186" y="3804"/>
                  </a:lnTo>
                  <a:lnTo>
                    <a:pt x="3149" y="3531"/>
                  </a:lnTo>
                  <a:lnTo>
                    <a:pt x="3149" y="3258"/>
                  </a:lnTo>
                  <a:lnTo>
                    <a:pt x="3149" y="2694"/>
                  </a:lnTo>
                  <a:lnTo>
                    <a:pt x="3149" y="2130"/>
                  </a:lnTo>
                  <a:lnTo>
                    <a:pt x="3149" y="1857"/>
                  </a:lnTo>
                  <a:lnTo>
                    <a:pt x="3113" y="1565"/>
                  </a:lnTo>
                  <a:lnTo>
                    <a:pt x="3058" y="1292"/>
                  </a:lnTo>
                  <a:lnTo>
                    <a:pt x="2985" y="1020"/>
                  </a:lnTo>
                  <a:lnTo>
                    <a:pt x="2876" y="765"/>
                  </a:lnTo>
                  <a:lnTo>
                    <a:pt x="2749" y="546"/>
                  </a:lnTo>
                  <a:lnTo>
                    <a:pt x="2676" y="437"/>
                  </a:lnTo>
                  <a:lnTo>
                    <a:pt x="2585" y="346"/>
                  </a:lnTo>
                  <a:lnTo>
                    <a:pt x="2494" y="255"/>
                  </a:lnTo>
                  <a:lnTo>
                    <a:pt x="2385" y="182"/>
                  </a:lnTo>
                  <a:lnTo>
                    <a:pt x="2258" y="110"/>
                  </a:lnTo>
                  <a:lnTo>
                    <a:pt x="2130" y="55"/>
                  </a:lnTo>
                  <a:lnTo>
                    <a:pt x="1985" y="19"/>
                  </a:lnTo>
                  <a:lnTo>
                    <a:pt x="1857" y="0"/>
                  </a:lnTo>
                  <a:close/>
                </a:path>
              </a:pathLst>
            </a:custGeom>
            <a:solidFill>
              <a:srgbClr val="4A94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" name="Google Shape;58;p2"/>
            <p:cNvSpPr/>
            <p:nvPr/>
          </p:nvSpPr>
          <p:spPr>
            <a:xfrm>
              <a:off x="1829825" y="3422300"/>
              <a:ext cx="96925" cy="155175"/>
            </a:xfrm>
            <a:custGeom>
              <a:avLst/>
              <a:gdLst/>
              <a:ahLst/>
              <a:cxnLst/>
              <a:rect l="l" t="t" r="r" b="b"/>
              <a:pathLst>
                <a:path w="3877" h="6207" extrusionOk="0">
                  <a:moveTo>
                    <a:pt x="2657" y="1"/>
                  </a:moveTo>
                  <a:lnTo>
                    <a:pt x="2566" y="19"/>
                  </a:lnTo>
                  <a:lnTo>
                    <a:pt x="2475" y="55"/>
                  </a:lnTo>
                  <a:lnTo>
                    <a:pt x="2384" y="110"/>
                  </a:lnTo>
                  <a:lnTo>
                    <a:pt x="2293" y="219"/>
                  </a:lnTo>
                  <a:lnTo>
                    <a:pt x="2202" y="365"/>
                  </a:lnTo>
                  <a:lnTo>
                    <a:pt x="2111" y="529"/>
                  </a:lnTo>
                  <a:lnTo>
                    <a:pt x="2057" y="711"/>
                  </a:lnTo>
                  <a:lnTo>
                    <a:pt x="1984" y="929"/>
                  </a:lnTo>
                  <a:lnTo>
                    <a:pt x="1948" y="1129"/>
                  </a:lnTo>
                  <a:lnTo>
                    <a:pt x="1857" y="1602"/>
                  </a:lnTo>
                  <a:lnTo>
                    <a:pt x="1766" y="2075"/>
                  </a:lnTo>
                  <a:lnTo>
                    <a:pt x="1675" y="2530"/>
                  </a:lnTo>
                  <a:lnTo>
                    <a:pt x="1620" y="2731"/>
                  </a:lnTo>
                  <a:lnTo>
                    <a:pt x="1565" y="2931"/>
                  </a:lnTo>
                  <a:lnTo>
                    <a:pt x="1493" y="3113"/>
                  </a:lnTo>
                  <a:lnTo>
                    <a:pt x="1402" y="3276"/>
                  </a:lnTo>
                  <a:lnTo>
                    <a:pt x="1256" y="3513"/>
                  </a:lnTo>
                  <a:lnTo>
                    <a:pt x="1056" y="3750"/>
                  </a:lnTo>
                  <a:lnTo>
                    <a:pt x="601" y="4277"/>
                  </a:lnTo>
                  <a:lnTo>
                    <a:pt x="401" y="4550"/>
                  </a:lnTo>
                  <a:lnTo>
                    <a:pt x="201" y="4841"/>
                  </a:lnTo>
                  <a:lnTo>
                    <a:pt x="128" y="4969"/>
                  </a:lnTo>
                  <a:lnTo>
                    <a:pt x="73" y="5114"/>
                  </a:lnTo>
                  <a:lnTo>
                    <a:pt x="19" y="5242"/>
                  </a:lnTo>
                  <a:lnTo>
                    <a:pt x="0" y="5387"/>
                  </a:lnTo>
                  <a:lnTo>
                    <a:pt x="0" y="5551"/>
                  </a:lnTo>
                  <a:lnTo>
                    <a:pt x="19" y="5679"/>
                  </a:lnTo>
                  <a:lnTo>
                    <a:pt x="55" y="5806"/>
                  </a:lnTo>
                  <a:lnTo>
                    <a:pt x="128" y="5897"/>
                  </a:lnTo>
                  <a:lnTo>
                    <a:pt x="201" y="5988"/>
                  </a:lnTo>
                  <a:lnTo>
                    <a:pt x="292" y="6061"/>
                  </a:lnTo>
                  <a:lnTo>
                    <a:pt x="401" y="6115"/>
                  </a:lnTo>
                  <a:lnTo>
                    <a:pt x="528" y="6152"/>
                  </a:lnTo>
                  <a:lnTo>
                    <a:pt x="656" y="6170"/>
                  </a:lnTo>
                  <a:lnTo>
                    <a:pt x="928" y="6206"/>
                  </a:lnTo>
                  <a:lnTo>
                    <a:pt x="1201" y="6206"/>
                  </a:lnTo>
                  <a:lnTo>
                    <a:pt x="1456" y="6170"/>
                  </a:lnTo>
                  <a:lnTo>
                    <a:pt x="1693" y="6115"/>
                  </a:lnTo>
                  <a:lnTo>
                    <a:pt x="1857" y="6079"/>
                  </a:lnTo>
                  <a:lnTo>
                    <a:pt x="2002" y="6024"/>
                  </a:lnTo>
                  <a:lnTo>
                    <a:pt x="2312" y="5879"/>
                  </a:lnTo>
                  <a:lnTo>
                    <a:pt x="2585" y="5697"/>
                  </a:lnTo>
                  <a:lnTo>
                    <a:pt x="2857" y="5478"/>
                  </a:lnTo>
                  <a:lnTo>
                    <a:pt x="3094" y="5224"/>
                  </a:lnTo>
                  <a:lnTo>
                    <a:pt x="3312" y="4932"/>
                  </a:lnTo>
                  <a:lnTo>
                    <a:pt x="3494" y="4641"/>
                  </a:lnTo>
                  <a:lnTo>
                    <a:pt x="3640" y="4314"/>
                  </a:lnTo>
                  <a:lnTo>
                    <a:pt x="3695" y="4114"/>
                  </a:lnTo>
                  <a:lnTo>
                    <a:pt x="3749" y="3932"/>
                  </a:lnTo>
                  <a:lnTo>
                    <a:pt x="3822" y="3531"/>
                  </a:lnTo>
                  <a:lnTo>
                    <a:pt x="3877" y="3149"/>
                  </a:lnTo>
                  <a:lnTo>
                    <a:pt x="3877" y="2749"/>
                  </a:lnTo>
                  <a:lnTo>
                    <a:pt x="3840" y="2330"/>
                  </a:lnTo>
                  <a:lnTo>
                    <a:pt x="3786" y="1930"/>
                  </a:lnTo>
                  <a:lnTo>
                    <a:pt x="3713" y="1529"/>
                  </a:lnTo>
                  <a:lnTo>
                    <a:pt x="3604" y="1147"/>
                  </a:lnTo>
                  <a:lnTo>
                    <a:pt x="3531" y="929"/>
                  </a:lnTo>
                  <a:lnTo>
                    <a:pt x="3458" y="711"/>
                  </a:lnTo>
                  <a:lnTo>
                    <a:pt x="3367" y="510"/>
                  </a:lnTo>
                  <a:lnTo>
                    <a:pt x="3258" y="328"/>
                  </a:lnTo>
                  <a:lnTo>
                    <a:pt x="3203" y="256"/>
                  </a:lnTo>
                  <a:lnTo>
                    <a:pt x="3130" y="165"/>
                  </a:lnTo>
                  <a:lnTo>
                    <a:pt x="3039" y="110"/>
                  </a:lnTo>
                  <a:lnTo>
                    <a:pt x="2948" y="55"/>
                  </a:lnTo>
                  <a:lnTo>
                    <a:pt x="2857" y="19"/>
                  </a:lnTo>
                  <a:lnTo>
                    <a:pt x="276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9" name="Google Shape;59;p2"/>
            <p:cNvSpPr/>
            <p:nvPr/>
          </p:nvSpPr>
          <p:spPr>
            <a:xfrm>
              <a:off x="1660125" y="3239875"/>
              <a:ext cx="82375" cy="152425"/>
            </a:xfrm>
            <a:custGeom>
              <a:avLst/>
              <a:gdLst/>
              <a:ahLst/>
              <a:cxnLst/>
              <a:rect l="l" t="t" r="r" b="b"/>
              <a:pathLst>
                <a:path w="3295" h="6097" extrusionOk="0">
                  <a:moveTo>
                    <a:pt x="2767" y="0"/>
                  </a:moveTo>
                  <a:lnTo>
                    <a:pt x="2676" y="37"/>
                  </a:lnTo>
                  <a:lnTo>
                    <a:pt x="2603" y="91"/>
                  </a:lnTo>
                  <a:lnTo>
                    <a:pt x="2548" y="164"/>
                  </a:lnTo>
                  <a:lnTo>
                    <a:pt x="2494" y="255"/>
                  </a:lnTo>
                  <a:lnTo>
                    <a:pt x="2439" y="346"/>
                  </a:lnTo>
                  <a:lnTo>
                    <a:pt x="2384" y="565"/>
                  </a:lnTo>
                  <a:lnTo>
                    <a:pt x="2330" y="874"/>
                  </a:lnTo>
                  <a:lnTo>
                    <a:pt x="2294" y="1183"/>
                  </a:lnTo>
                  <a:lnTo>
                    <a:pt x="2275" y="1493"/>
                  </a:lnTo>
                  <a:lnTo>
                    <a:pt x="2275" y="1802"/>
                  </a:lnTo>
                  <a:lnTo>
                    <a:pt x="2275" y="2475"/>
                  </a:lnTo>
                  <a:lnTo>
                    <a:pt x="2257" y="3130"/>
                  </a:lnTo>
                  <a:lnTo>
                    <a:pt x="2239" y="3403"/>
                  </a:lnTo>
                  <a:lnTo>
                    <a:pt x="2184" y="3640"/>
                  </a:lnTo>
                  <a:lnTo>
                    <a:pt x="2130" y="3858"/>
                  </a:lnTo>
                  <a:lnTo>
                    <a:pt x="2039" y="4059"/>
                  </a:lnTo>
                  <a:lnTo>
                    <a:pt x="1911" y="4204"/>
                  </a:lnTo>
                  <a:lnTo>
                    <a:pt x="1839" y="4259"/>
                  </a:lnTo>
                  <a:lnTo>
                    <a:pt x="1766" y="4313"/>
                  </a:lnTo>
                  <a:lnTo>
                    <a:pt x="1693" y="4368"/>
                  </a:lnTo>
                  <a:lnTo>
                    <a:pt x="1602" y="4404"/>
                  </a:lnTo>
                  <a:lnTo>
                    <a:pt x="1511" y="4423"/>
                  </a:lnTo>
                  <a:lnTo>
                    <a:pt x="1402" y="4423"/>
                  </a:lnTo>
                  <a:lnTo>
                    <a:pt x="1329" y="4441"/>
                  </a:lnTo>
                  <a:lnTo>
                    <a:pt x="1183" y="4423"/>
                  </a:lnTo>
                  <a:lnTo>
                    <a:pt x="1001" y="4368"/>
                  </a:lnTo>
                  <a:lnTo>
                    <a:pt x="838" y="4295"/>
                  </a:lnTo>
                  <a:lnTo>
                    <a:pt x="674" y="4204"/>
                  </a:lnTo>
                  <a:lnTo>
                    <a:pt x="328" y="4040"/>
                  </a:lnTo>
                  <a:lnTo>
                    <a:pt x="164" y="3968"/>
                  </a:lnTo>
                  <a:lnTo>
                    <a:pt x="1" y="3949"/>
                  </a:lnTo>
                  <a:lnTo>
                    <a:pt x="1020" y="5878"/>
                  </a:lnTo>
                  <a:lnTo>
                    <a:pt x="1111" y="5933"/>
                  </a:lnTo>
                  <a:lnTo>
                    <a:pt x="1183" y="5988"/>
                  </a:lnTo>
                  <a:lnTo>
                    <a:pt x="1347" y="6060"/>
                  </a:lnTo>
                  <a:lnTo>
                    <a:pt x="1529" y="6097"/>
                  </a:lnTo>
                  <a:lnTo>
                    <a:pt x="1711" y="6097"/>
                  </a:lnTo>
                  <a:lnTo>
                    <a:pt x="1893" y="6060"/>
                  </a:lnTo>
                  <a:lnTo>
                    <a:pt x="2075" y="5988"/>
                  </a:lnTo>
                  <a:lnTo>
                    <a:pt x="2257" y="5897"/>
                  </a:lnTo>
                  <a:lnTo>
                    <a:pt x="2403" y="5769"/>
                  </a:lnTo>
                  <a:lnTo>
                    <a:pt x="2548" y="5642"/>
                  </a:lnTo>
                  <a:lnTo>
                    <a:pt x="2676" y="5478"/>
                  </a:lnTo>
                  <a:lnTo>
                    <a:pt x="2785" y="5296"/>
                  </a:lnTo>
                  <a:lnTo>
                    <a:pt x="2876" y="5132"/>
                  </a:lnTo>
                  <a:lnTo>
                    <a:pt x="2967" y="4932"/>
                  </a:lnTo>
                  <a:lnTo>
                    <a:pt x="3021" y="4750"/>
                  </a:lnTo>
                  <a:lnTo>
                    <a:pt x="3076" y="4550"/>
                  </a:lnTo>
                  <a:lnTo>
                    <a:pt x="3149" y="4095"/>
                  </a:lnTo>
                  <a:lnTo>
                    <a:pt x="3203" y="3676"/>
                  </a:lnTo>
                  <a:lnTo>
                    <a:pt x="3258" y="3240"/>
                  </a:lnTo>
                  <a:lnTo>
                    <a:pt x="3276" y="2785"/>
                  </a:lnTo>
                  <a:lnTo>
                    <a:pt x="3294" y="2330"/>
                  </a:lnTo>
                  <a:lnTo>
                    <a:pt x="3294" y="1875"/>
                  </a:lnTo>
                  <a:lnTo>
                    <a:pt x="3258" y="1420"/>
                  </a:lnTo>
                  <a:lnTo>
                    <a:pt x="3222" y="983"/>
                  </a:lnTo>
                  <a:lnTo>
                    <a:pt x="3167" y="546"/>
                  </a:lnTo>
                  <a:lnTo>
                    <a:pt x="3131" y="383"/>
                  </a:lnTo>
                  <a:lnTo>
                    <a:pt x="3076" y="201"/>
                  </a:lnTo>
                  <a:lnTo>
                    <a:pt x="3040" y="128"/>
                  </a:lnTo>
                  <a:lnTo>
                    <a:pt x="2985" y="73"/>
                  </a:lnTo>
                  <a:lnTo>
                    <a:pt x="2930" y="37"/>
                  </a:lnTo>
                  <a:lnTo>
                    <a:pt x="2858" y="0"/>
                  </a:lnTo>
                  <a:close/>
                </a:path>
              </a:pathLst>
            </a:custGeom>
            <a:solidFill>
              <a:srgbClr val="4A94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0" name="Google Shape;60;p2"/>
            <p:cNvSpPr/>
            <p:nvPr/>
          </p:nvSpPr>
          <p:spPr>
            <a:xfrm>
              <a:off x="1612800" y="3108850"/>
              <a:ext cx="203400" cy="666525"/>
            </a:xfrm>
            <a:custGeom>
              <a:avLst/>
              <a:gdLst/>
              <a:ahLst/>
              <a:cxnLst/>
              <a:rect l="l" t="t" r="r" b="b"/>
              <a:pathLst>
                <a:path w="8136" h="26661" extrusionOk="0">
                  <a:moveTo>
                    <a:pt x="7280" y="0"/>
                  </a:moveTo>
                  <a:lnTo>
                    <a:pt x="7135" y="55"/>
                  </a:lnTo>
                  <a:lnTo>
                    <a:pt x="7007" y="146"/>
                  </a:lnTo>
                  <a:lnTo>
                    <a:pt x="6898" y="255"/>
                  </a:lnTo>
                  <a:lnTo>
                    <a:pt x="6807" y="364"/>
                  </a:lnTo>
                  <a:lnTo>
                    <a:pt x="6716" y="492"/>
                  </a:lnTo>
                  <a:lnTo>
                    <a:pt x="6625" y="637"/>
                  </a:lnTo>
                  <a:lnTo>
                    <a:pt x="6552" y="819"/>
                  </a:lnTo>
                  <a:lnTo>
                    <a:pt x="6479" y="1001"/>
                  </a:lnTo>
                  <a:lnTo>
                    <a:pt x="6334" y="1420"/>
                  </a:lnTo>
                  <a:lnTo>
                    <a:pt x="6225" y="1911"/>
                  </a:lnTo>
                  <a:lnTo>
                    <a:pt x="6134" y="2475"/>
                  </a:lnTo>
                  <a:lnTo>
                    <a:pt x="6061" y="3112"/>
                  </a:lnTo>
                  <a:lnTo>
                    <a:pt x="6006" y="3804"/>
                  </a:lnTo>
                  <a:lnTo>
                    <a:pt x="5970" y="4550"/>
                  </a:lnTo>
                  <a:lnTo>
                    <a:pt x="5934" y="5369"/>
                  </a:lnTo>
                  <a:lnTo>
                    <a:pt x="5897" y="7189"/>
                  </a:lnTo>
                  <a:lnTo>
                    <a:pt x="5879" y="9227"/>
                  </a:lnTo>
                  <a:lnTo>
                    <a:pt x="5897" y="11483"/>
                  </a:lnTo>
                  <a:lnTo>
                    <a:pt x="5624" y="11465"/>
                  </a:lnTo>
                  <a:lnTo>
                    <a:pt x="5369" y="11429"/>
                  </a:lnTo>
                  <a:lnTo>
                    <a:pt x="5096" y="11374"/>
                  </a:lnTo>
                  <a:lnTo>
                    <a:pt x="4842" y="11301"/>
                  </a:lnTo>
                  <a:lnTo>
                    <a:pt x="4569" y="11174"/>
                  </a:lnTo>
                  <a:lnTo>
                    <a:pt x="4296" y="11010"/>
                  </a:lnTo>
                  <a:lnTo>
                    <a:pt x="4441" y="10883"/>
                  </a:lnTo>
                  <a:lnTo>
                    <a:pt x="4569" y="10719"/>
                  </a:lnTo>
                  <a:lnTo>
                    <a:pt x="4678" y="10537"/>
                  </a:lnTo>
                  <a:lnTo>
                    <a:pt x="4769" y="10373"/>
                  </a:lnTo>
                  <a:lnTo>
                    <a:pt x="4860" y="10173"/>
                  </a:lnTo>
                  <a:lnTo>
                    <a:pt x="4914" y="9991"/>
                  </a:lnTo>
                  <a:lnTo>
                    <a:pt x="4969" y="9791"/>
                  </a:lnTo>
                  <a:lnTo>
                    <a:pt x="5042" y="9336"/>
                  </a:lnTo>
                  <a:lnTo>
                    <a:pt x="5096" y="8917"/>
                  </a:lnTo>
                  <a:lnTo>
                    <a:pt x="5151" y="8481"/>
                  </a:lnTo>
                  <a:lnTo>
                    <a:pt x="5169" y="8026"/>
                  </a:lnTo>
                  <a:lnTo>
                    <a:pt x="5187" y="7571"/>
                  </a:lnTo>
                  <a:lnTo>
                    <a:pt x="5187" y="7116"/>
                  </a:lnTo>
                  <a:lnTo>
                    <a:pt x="5151" y="6661"/>
                  </a:lnTo>
                  <a:lnTo>
                    <a:pt x="5115" y="6224"/>
                  </a:lnTo>
                  <a:lnTo>
                    <a:pt x="5060" y="5787"/>
                  </a:lnTo>
                  <a:lnTo>
                    <a:pt x="5024" y="5624"/>
                  </a:lnTo>
                  <a:lnTo>
                    <a:pt x="4969" y="5442"/>
                  </a:lnTo>
                  <a:lnTo>
                    <a:pt x="4933" y="5369"/>
                  </a:lnTo>
                  <a:lnTo>
                    <a:pt x="4878" y="5314"/>
                  </a:lnTo>
                  <a:lnTo>
                    <a:pt x="4823" y="5278"/>
                  </a:lnTo>
                  <a:lnTo>
                    <a:pt x="4751" y="5241"/>
                  </a:lnTo>
                  <a:lnTo>
                    <a:pt x="4660" y="5241"/>
                  </a:lnTo>
                  <a:lnTo>
                    <a:pt x="4569" y="5278"/>
                  </a:lnTo>
                  <a:lnTo>
                    <a:pt x="4496" y="5332"/>
                  </a:lnTo>
                  <a:lnTo>
                    <a:pt x="4441" y="5405"/>
                  </a:lnTo>
                  <a:lnTo>
                    <a:pt x="4387" y="5496"/>
                  </a:lnTo>
                  <a:lnTo>
                    <a:pt x="4332" y="5587"/>
                  </a:lnTo>
                  <a:lnTo>
                    <a:pt x="4277" y="5806"/>
                  </a:lnTo>
                  <a:lnTo>
                    <a:pt x="4223" y="6115"/>
                  </a:lnTo>
                  <a:lnTo>
                    <a:pt x="4187" y="6424"/>
                  </a:lnTo>
                  <a:lnTo>
                    <a:pt x="4168" y="6734"/>
                  </a:lnTo>
                  <a:lnTo>
                    <a:pt x="4168" y="7043"/>
                  </a:lnTo>
                  <a:lnTo>
                    <a:pt x="4168" y="7716"/>
                  </a:lnTo>
                  <a:lnTo>
                    <a:pt x="4150" y="8371"/>
                  </a:lnTo>
                  <a:lnTo>
                    <a:pt x="4132" y="8644"/>
                  </a:lnTo>
                  <a:lnTo>
                    <a:pt x="4077" y="8881"/>
                  </a:lnTo>
                  <a:lnTo>
                    <a:pt x="4023" y="9099"/>
                  </a:lnTo>
                  <a:lnTo>
                    <a:pt x="3932" y="9300"/>
                  </a:lnTo>
                  <a:lnTo>
                    <a:pt x="3804" y="9445"/>
                  </a:lnTo>
                  <a:lnTo>
                    <a:pt x="3732" y="9500"/>
                  </a:lnTo>
                  <a:lnTo>
                    <a:pt x="3659" y="9554"/>
                  </a:lnTo>
                  <a:lnTo>
                    <a:pt x="3586" y="9609"/>
                  </a:lnTo>
                  <a:lnTo>
                    <a:pt x="3495" y="9645"/>
                  </a:lnTo>
                  <a:lnTo>
                    <a:pt x="3404" y="9664"/>
                  </a:lnTo>
                  <a:lnTo>
                    <a:pt x="3295" y="9664"/>
                  </a:lnTo>
                  <a:lnTo>
                    <a:pt x="3222" y="9409"/>
                  </a:lnTo>
                  <a:lnTo>
                    <a:pt x="3186" y="9136"/>
                  </a:lnTo>
                  <a:lnTo>
                    <a:pt x="3149" y="8863"/>
                  </a:lnTo>
                  <a:lnTo>
                    <a:pt x="3149" y="8590"/>
                  </a:lnTo>
                  <a:lnTo>
                    <a:pt x="3149" y="8026"/>
                  </a:lnTo>
                  <a:lnTo>
                    <a:pt x="3149" y="7462"/>
                  </a:lnTo>
                  <a:lnTo>
                    <a:pt x="3149" y="7189"/>
                  </a:lnTo>
                  <a:lnTo>
                    <a:pt x="3113" y="6897"/>
                  </a:lnTo>
                  <a:lnTo>
                    <a:pt x="3058" y="6624"/>
                  </a:lnTo>
                  <a:lnTo>
                    <a:pt x="2985" y="6352"/>
                  </a:lnTo>
                  <a:lnTo>
                    <a:pt x="2876" y="6097"/>
                  </a:lnTo>
                  <a:lnTo>
                    <a:pt x="2749" y="5878"/>
                  </a:lnTo>
                  <a:lnTo>
                    <a:pt x="2676" y="5769"/>
                  </a:lnTo>
                  <a:lnTo>
                    <a:pt x="2585" y="5678"/>
                  </a:lnTo>
                  <a:lnTo>
                    <a:pt x="2494" y="5587"/>
                  </a:lnTo>
                  <a:lnTo>
                    <a:pt x="2385" y="5514"/>
                  </a:lnTo>
                  <a:lnTo>
                    <a:pt x="2258" y="5442"/>
                  </a:lnTo>
                  <a:lnTo>
                    <a:pt x="2130" y="5387"/>
                  </a:lnTo>
                  <a:lnTo>
                    <a:pt x="2003" y="5351"/>
                  </a:lnTo>
                  <a:lnTo>
                    <a:pt x="1857" y="5332"/>
                  </a:lnTo>
                  <a:lnTo>
                    <a:pt x="1730" y="5351"/>
                  </a:lnTo>
                  <a:lnTo>
                    <a:pt x="1584" y="5351"/>
                  </a:lnTo>
                  <a:lnTo>
                    <a:pt x="1439" y="5387"/>
                  </a:lnTo>
                  <a:lnTo>
                    <a:pt x="1311" y="5442"/>
                  </a:lnTo>
                  <a:lnTo>
                    <a:pt x="1184" y="5496"/>
                  </a:lnTo>
                  <a:lnTo>
                    <a:pt x="1038" y="5569"/>
                  </a:lnTo>
                  <a:lnTo>
                    <a:pt x="929" y="5660"/>
                  </a:lnTo>
                  <a:lnTo>
                    <a:pt x="802" y="5751"/>
                  </a:lnTo>
                  <a:lnTo>
                    <a:pt x="692" y="5860"/>
                  </a:lnTo>
                  <a:lnTo>
                    <a:pt x="583" y="5969"/>
                  </a:lnTo>
                  <a:lnTo>
                    <a:pt x="492" y="6097"/>
                  </a:lnTo>
                  <a:lnTo>
                    <a:pt x="420" y="6224"/>
                  </a:lnTo>
                  <a:lnTo>
                    <a:pt x="274" y="6515"/>
                  </a:lnTo>
                  <a:lnTo>
                    <a:pt x="165" y="6806"/>
                  </a:lnTo>
                  <a:lnTo>
                    <a:pt x="92" y="7116"/>
                  </a:lnTo>
                  <a:lnTo>
                    <a:pt x="37" y="7443"/>
                  </a:lnTo>
                  <a:lnTo>
                    <a:pt x="1" y="7753"/>
                  </a:lnTo>
                  <a:lnTo>
                    <a:pt x="1" y="8080"/>
                  </a:lnTo>
                  <a:lnTo>
                    <a:pt x="1" y="8408"/>
                  </a:lnTo>
                  <a:lnTo>
                    <a:pt x="19" y="8735"/>
                  </a:lnTo>
                  <a:lnTo>
                    <a:pt x="56" y="9190"/>
                  </a:lnTo>
                  <a:lnTo>
                    <a:pt x="110" y="9627"/>
                  </a:lnTo>
                  <a:lnTo>
                    <a:pt x="201" y="10082"/>
                  </a:lnTo>
                  <a:lnTo>
                    <a:pt x="310" y="10501"/>
                  </a:lnTo>
                  <a:lnTo>
                    <a:pt x="438" y="10919"/>
                  </a:lnTo>
                  <a:lnTo>
                    <a:pt x="620" y="11320"/>
                  </a:lnTo>
                  <a:lnTo>
                    <a:pt x="711" y="11520"/>
                  </a:lnTo>
                  <a:lnTo>
                    <a:pt x="820" y="11702"/>
                  </a:lnTo>
                  <a:lnTo>
                    <a:pt x="929" y="11884"/>
                  </a:lnTo>
                  <a:lnTo>
                    <a:pt x="1056" y="12047"/>
                  </a:lnTo>
                  <a:lnTo>
                    <a:pt x="1293" y="12320"/>
                  </a:lnTo>
                  <a:lnTo>
                    <a:pt x="1548" y="12557"/>
                  </a:lnTo>
                  <a:lnTo>
                    <a:pt x="1821" y="12775"/>
                  </a:lnTo>
                  <a:lnTo>
                    <a:pt x="2112" y="12994"/>
                  </a:lnTo>
                  <a:lnTo>
                    <a:pt x="2476" y="13230"/>
                  </a:lnTo>
                  <a:lnTo>
                    <a:pt x="2840" y="13449"/>
                  </a:lnTo>
                  <a:lnTo>
                    <a:pt x="3222" y="13631"/>
                  </a:lnTo>
                  <a:lnTo>
                    <a:pt x="3422" y="13704"/>
                  </a:lnTo>
                  <a:lnTo>
                    <a:pt x="3622" y="13776"/>
                  </a:lnTo>
                  <a:lnTo>
                    <a:pt x="3895" y="13849"/>
                  </a:lnTo>
                  <a:lnTo>
                    <a:pt x="4187" y="13885"/>
                  </a:lnTo>
                  <a:lnTo>
                    <a:pt x="4478" y="13922"/>
                  </a:lnTo>
                  <a:lnTo>
                    <a:pt x="4769" y="13922"/>
                  </a:lnTo>
                  <a:lnTo>
                    <a:pt x="5042" y="13904"/>
                  </a:lnTo>
                  <a:lnTo>
                    <a:pt x="5333" y="13867"/>
                  </a:lnTo>
                  <a:lnTo>
                    <a:pt x="5624" y="13813"/>
                  </a:lnTo>
                  <a:lnTo>
                    <a:pt x="5897" y="13722"/>
                  </a:lnTo>
                  <a:lnTo>
                    <a:pt x="5879" y="25878"/>
                  </a:lnTo>
                  <a:lnTo>
                    <a:pt x="6170" y="26096"/>
                  </a:lnTo>
                  <a:lnTo>
                    <a:pt x="6461" y="26278"/>
                  </a:lnTo>
                  <a:lnTo>
                    <a:pt x="6752" y="26424"/>
                  </a:lnTo>
                  <a:lnTo>
                    <a:pt x="7044" y="26515"/>
                  </a:lnTo>
                  <a:lnTo>
                    <a:pt x="7317" y="26588"/>
                  </a:lnTo>
                  <a:lnTo>
                    <a:pt x="7608" y="26642"/>
                  </a:lnTo>
                  <a:lnTo>
                    <a:pt x="7862" y="26660"/>
                  </a:lnTo>
                  <a:lnTo>
                    <a:pt x="8135" y="26660"/>
                  </a:lnTo>
                  <a:lnTo>
                    <a:pt x="7935" y="25951"/>
                  </a:lnTo>
                  <a:lnTo>
                    <a:pt x="7772" y="25241"/>
                  </a:lnTo>
                  <a:lnTo>
                    <a:pt x="7626" y="24513"/>
                  </a:lnTo>
                  <a:lnTo>
                    <a:pt x="7499" y="23803"/>
                  </a:lnTo>
                  <a:lnTo>
                    <a:pt x="7389" y="23075"/>
                  </a:lnTo>
                  <a:lnTo>
                    <a:pt x="7298" y="22348"/>
                  </a:lnTo>
                  <a:lnTo>
                    <a:pt x="7226" y="21601"/>
                  </a:lnTo>
                  <a:lnTo>
                    <a:pt x="7153" y="20874"/>
                  </a:lnTo>
                  <a:lnTo>
                    <a:pt x="7098" y="20127"/>
                  </a:lnTo>
                  <a:lnTo>
                    <a:pt x="7062" y="19399"/>
                  </a:lnTo>
                  <a:lnTo>
                    <a:pt x="7007" y="17907"/>
                  </a:lnTo>
                  <a:lnTo>
                    <a:pt x="6971" y="16433"/>
                  </a:lnTo>
                  <a:lnTo>
                    <a:pt x="6953" y="14959"/>
                  </a:lnTo>
                  <a:lnTo>
                    <a:pt x="6934" y="13194"/>
                  </a:lnTo>
                  <a:lnTo>
                    <a:pt x="6934" y="11374"/>
                  </a:lnTo>
                  <a:lnTo>
                    <a:pt x="6934" y="8517"/>
                  </a:lnTo>
                  <a:lnTo>
                    <a:pt x="6953" y="7098"/>
                  </a:lnTo>
                  <a:lnTo>
                    <a:pt x="6971" y="5678"/>
                  </a:lnTo>
                  <a:lnTo>
                    <a:pt x="7025" y="4259"/>
                  </a:lnTo>
                  <a:lnTo>
                    <a:pt x="7080" y="2839"/>
                  </a:lnTo>
                  <a:lnTo>
                    <a:pt x="7171" y="1420"/>
                  </a:lnTo>
                  <a:lnTo>
                    <a:pt x="728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1" name="Google Shape;61;p2"/>
            <p:cNvSpPr/>
            <p:nvPr/>
          </p:nvSpPr>
          <p:spPr>
            <a:xfrm>
              <a:off x="1829825" y="3450975"/>
              <a:ext cx="96925" cy="126500"/>
            </a:xfrm>
            <a:custGeom>
              <a:avLst/>
              <a:gdLst/>
              <a:ahLst/>
              <a:cxnLst/>
              <a:rect l="l" t="t" r="r" b="b"/>
              <a:pathLst>
                <a:path w="3877" h="5060" extrusionOk="0">
                  <a:moveTo>
                    <a:pt x="3604" y="0"/>
                  </a:moveTo>
                  <a:lnTo>
                    <a:pt x="3549" y="583"/>
                  </a:lnTo>
                  <a:lnTo>
                    <a:pt x="3513" y="874"/>
                  </a:lnTo>
                  <a:lnTo>
                    <a:pt x="3476" y="1165"/>
                  </a:lnTo>
                  <a:lnTo>
                    <a:pt x="3403" y="1511"/>
                  </a:lnTo>
                  <a:lnTo>
                    <a:pt x="3294" y="1856"/>
                  </a:lnTo>
                  <a:lnTo>
                    <a:pt x="3167" y="2184"/>
                  </a:lnTo>
                  <a:lnTo>
                    <a:pt x="3021" y="2512"/>
                  </a:lnTo>
                  <a:lnTo>
                    <a:pt x="2857" y="2821"/>
                  </a:lnTo>
                  <a:lnTo>
                    <a:pt x="2657" y="3112"/>
                  </a:lnTo>
                  <a:lnTo>
                    <a:pt x="2439" y="3385"/>
                  </a:lnTo>
                  <a:lnTo>
                    <a:pt x="2202" y="3640"/>
                  </a:lnTo>
                  <a:lnTo>
                    <a:pt x="1966" y="3840"/>
                  </a:lnTo>
                  <a:lnTo>
                    <a:pt x="1711" y="4004"/>
                  </a:lnTo>
                  <a:lnTo>
                    <a:pt x="1456" y="4149"/>
                  </a:lnTo>
                  <a:lnTo>
                    <a:pt x="1165" y="4259"/>
                  </a:lnTo>
                  <a:lnTo>
                    <a:pt x="874" y="4350"/>
                  </a:lnTo>
                  <a:lnTo>
                    <a:pt x="583" y="4404"/>
                  </a:lnTo>
                  <a:lnTo>
                    <a:pt x="292" y="4422"/>
                  </a:lnTo>
                  <a:lnTo>
                    <a:pt x="0" y="4404"/>
                  </a:lnTo>
                  <a:lnTo>
                    <a:pt x="0" y="4404"/>
                  </a:lnTo>
                  <a:lnTo>
                    <a:pt x="19" y="4532"/>
                  </a:lnTo>
                  <a:lnTo>
                    <a:pt x="55" y="4659"/>
                  </a:lnTo>
                  <a:lnTo>
                    <a:pt x="128" y="4750"/>
                  </a:lnTo>
                  <a:lnTo>
                    <a:pt x="201" y="4841"/>
                  </a:lnTo>
                  <a:lnTo>
                    <a:pt x="292" y="4914"/>
                  </a:lnTo>
                  <a:lnTo>
                    <a:pt x="401" y="4968"/>
                  </a:lnTo>
                  <a:lnTo>
                    <a:pt x="528" y="5005"/>
                  </a:lnTo>
                  <a:lnTo>
                    <a:pt x="656" y="5023"/>
                  </a:lnTo>
                  <a:lnTo>
                    <a:pt x="928" y="5059"/>
                  </a:lnTo>
                  <a:lnTo>
                    <a:pt x="1201" y="5059"/>
                  </a:lnTo>
                  <a:lnTo>
                    <a:pt x="1456" y="5023"/>
                  </a:lnTo>
                  <a:lnTo>
                    <a:pt x="1693" y="4968"/>
                  </a:lnTo>
                  <a:lnTo>
                    <a:pt x="1857" y="4932"/>
                  </a:lnTo>
                  <a:lnTo>
                    <a:pt x="2002" y="4877"/>
                  </a:lnTo>
                  <a:lnTo>
                    <a:pt x="2312" y="4732"/>
                  </a:lnTo>
                  <a:lnTo>
                    <a:pt x="2585" y="4550"/>
                  </a:lnTo>
                  <a:lnTo>
                    <a:pt x="2857" y="4331"/>
                  </a:lnTo>
                  <a:lnTo>
                    <a:pt x="3094" y="4077"/>
                  </a:lnTo>
                  <a:lnTo>
                    <a:pt x="3312" y="3785"/>
                  </a:lnTo>
                  <a:lnTo>
                    <a:pt x="3494" y="3494"/>
                  </a:lnTo>
                  <a:lnTo>
                    <a:pt x="3640" y="3167"/>
                  </a:lnTo>
                  <a:lnTo>
                    <a:pt x="3695" y="2967"/>
                  </a:lnTo>
                  <a:lnTo>
                    <a:pt x="3749" y="2785"/>
                  </a:lnTo>
                  <a:lnTo>
                    <a:pt x="3822" y="2384"/>
                  </a:lnTo>
                  <a:lnTo>
                    <a:pt x="3877" y="2002"/>
                  </a:lnTo>
                  <a:lnTo>
                    <a:pt x="3877" y="1602"/>
                  </a:lnTo>
                  <a:lnTo>
                    <a:pt x="3840" y="1183"/>
                  </a:lnTo>
                  <a:lnTo>
                    <a:pt x="3786" y="783"/>
                  </a:lnTo>
                  <a:lnTo>
                    <a:pt x="3713" y="382"/>
                  </a:lnTo>
                  <a:lnTo>
                    <a:pt x="3604" y="0"/>
                  </a:lnTo>
                  <a:close/>
                </a:path>
              </a:pathLst>
            </a:custGeom>
            <a:solidFill>
              <a:srgbClr val="3A7F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2" name="Google Shape;62;p2"/>
            <p:cNvSpPr/>
            <p:nvPr/>
          </p:nvSpPr>
          <p:spPr>
            <a:xfrm>
              <a:off x="1612800" y="3244875"/>
              <a:ext cx="115600" cy="212025"/>
            </a:xfrm>
            <a:custGeom>
              <a:avLst/>
              <a:gdLst/>
              <a:ahLst/>
              <a:cxnLst/>
              <a:rect l="l" t="t" r="r" b="b"/>
              <a:pathLst>
                <a:path w="4624" h="8481" extrusionOk="0">
                  <a:moveTo>
                    <a:pt x="1275" y="1"/>
                  </a:moveTo>
                  <a:lnTo>
                    <a:pt x="1147" y="73"/>
                  </a:lnTo>
                  <a:lnTo>
                    <a:pt x="1020" y="146"/>
                  </a:lnTo>
                  <a:lnTo>
                    <a:pt x="911" y="219"/>
                  </a:lnTo>
                  <a:lnTo>
                    <a:pt x="783" y="328"/>
                  </a:lnTo>
                  <a:lnTo>
                    <a:pt x="674" y="419"/>
                  </a:lnTo>
                  <a:lnTo>
                    <a:pt x="583" y="547"/>
                  </a:lnTo>
                  <a:lnTo>
                    <a:pt x="492" y="656"/>
                  </a:lnTo>
                  <a:lnTo>
                    <a:pt x="401" y="801"/>
                  </a:lnTo>
                  <a:lnTo>
                    <a:pt x="274" y="1074"/>
                  </a:lnTo>
                  <a:lnTo>
                    <a:pt x="165" y="1365"/>
                  </a:lnTo>
                  <a:lnTo>
                    <a:pt x="92" y="1675"/>
                  </a:lnTo>
                  <a:lnTo>
                    <a:pt x="37" y="2002"/>
                  </a:lnTo>
                  <a:lnTo>
                    <a:pt x="1" y="2312"/>
                  </a:lnTo>
                  <a:lnTo>
                    <a:pt x="1" y="2639"/>
                  </a:lnTo>
                  <a:lnTo>
                    <a:pt x="1" y="2967"/>
                  </a:lnTo>
                  <a:lnTo>
                    <a:pt x="19" y="3294"/>
                  </a:lnTo>
                  <a:lnTo>
                    <a:pt x="56" y="3749"/>
                  </a:lnTo>
                  <a:lnTo>
                    <a:pt x="110" y="4186"/>
                  </a:lnTo>
                  <a:lnTo>
                    <a:pt x="201" y="4641"/>
                  </a:lnTo>
                  <a:lnTo>
                    <a:pt x="310" y="5060"/>
                  </a:lnTo>
                  <a:lnTo>
                    <a:pt x="438" y="5478"/>
                  </a:lnTo>
                  <a:lnTo>
                    <a:pt x="620" y="5879"/>
                  </a:lnTo>
                  <a:lnTo>
                    <a:pt x="711" y="6079"/>
                  </a:lnTo>
                  <a:lnTo>
                    <a:pt x="820" y="6261"/>
                  </a:lnTo>
                  <a:lnTo>
                    <a:pt x="929" y="6443"/>
                  </a:lnTo>
                  <a:lnTo>
                    <a:pt x="1056" y="6606"/>
                  </a:lnTo>
                  <a:lnTo>
                    <a:pt x="1293" y="6879"/>
                  </a:lnTo>
                  <a:lnTo>
                    <a:pt x="1548" y="7116"/>
                  </a:lnTo>
                  <a:lnTo>
                    <a:pt x="1821" y="7334"/>
                  </a:lnTo>
                  <a:lnTo>
                    <a:pt x="2112" y="7553"/>
                  </a:lnTo>
                  <a:lnTo>
                    <a:pt x="2476" y="7789"/>
                  </a:lnTo>
                  <a:lnTo>
                    <a:pt x="2840" y="8008"/>
                  </a:lnTo>
                  <a:lnTo>
                    <a:pt x="3222" y="8190"/>
                  </a:lnTo>
                  <a:lnTo>
                    <a:pt x="3422" y="8263"/>
                  </a:lnTo>
                  <a:lnTo>
                    <a:pt x="3622" y="8335"/>
                  </a:lnTo>
                  <a:lnTo>
                    <a:pt x="3877" y="8390"/>
                  </a:lnTo>
                  <a:lnTo>
                    <a:pt x="4114" y="8444"/>
                  </a:lnTo>
                  <a:lnTo>
                    <a:pt x="4368" y="8481"/>
                  </a:lnTo>
                  <a:lnTo>
                    <a:pt x="4623" y="8481"/>
                  </a:lnTo>
                  <a:lnTo>
                    <a:pt x="4350" y="8281"/>
                  </a:lnTo>
                  <a:lnTo>
                    <a:pt x="4077" y="8044"/>
                  </a:lnTo>
                  <a:lnTo>
                    <a:pt x="3804" y="7808"/>
                  </a:lnTo>
                  <a:lnTo>
                    <a:pt x="3550" y="7571"/>
                  </a:lnTo>
                  <a:lnTo>
                    <a:pt x="3313" y="7298"/>
                  </a:lnTo>
                  <a:lnTo>
                    <a:pt x="3076" y="7043"/>
                  </a:lnTo>
                  <a:lnTo>
                    <a:pt x="2858" y="6770"/>
                  </a:lnTo>
                  <a:lnTo>
                    <a:pt x="2640" y="6479"/>
                  </a:lnTo>
                  <a:lnTo>
                    <a:pt x="2440" y="6188"/>
                  </a:lnTo>
                  <a:lnTo>
                    <a:pt x="2258" y="5879"/>
                  </a:lnTo>
                  <a:lnTo>
                    <a:pt x="2094" y="5569"/>
                  </a:lnTo>
                  <a:lnTo>
                    <a:pt x="1930" y="5260"/>
                  </a:lnTo>
                  <a:lnTo>
                    <a:pt x="1784" y="4932"/>
                  </a:lnTo>
                  <a:lnTo>
                    <a:pt x="1657" y="4605"/>
                  </a:lnTo>
                  <a:lnTo>
                    <a:pt x="1530" y="4259"/>
                  </a:lnTo>
                  <a:lnTo>
                    <a:pt x="1420" y="3931"/>
                  </a:lnTo>
                  <a:lnTo>
                    <a:pt x="1311" y="3440"/>
                  </a:lnTo>
                  <a:lnTo>
                    <a:pt x="1220" y="2967"/>
                  </a:lnTo>
                  <a:lnTo>
                    <a:pt x="1166" y="2476"/>
                  </a:lnTo>
                  <a:lnTo>
                    <a:pt x="1129" y="1966"/>
                  </a:lnTo>
                  <a:lnTo>
                    <a:pt x="1129" y="1475"/>
                  </a:lnTo>
                  <a:lnTo>
                    <a:pt x="1147" y="983"/>
                  </a:lnTo>
                  <a:lnTo>
                    <a:pt x="1202" y="492"/>
                  </a:lnTo>
                  <a:lnTo>
                    <a:pt x="1275" y="1"/>
                  </a:lnTo>
                  <a:close/>
                </a:path>
              </a:pathLst>
            </a:custGeom>
            <a:solidFill>
              <a:srgbClr val="3A7F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" name="Google Shape;63;p2"/>
            <p:cNvSpPr/>
            <p:nvPr/>
          </p:nvSpPr>
          <p:spPr>
            <a:xfrm>
              <a:off x="1812525" y="3185275"/>
              <a:ext cx="24150" cy="323050"/>
            </a:xfrm>
            <a:custGeom>
              <a:avLst/>
              <a:gdLst/>
              <a:ahLst/>
              <a:cxnLst/>
              <a:rect l="l" t="t" r="r" b="b"/>
              <a:pathLst>
                <a:path w="966" h="12922" extrusionOk="0">
                  <a:moveTo>
                    <a:pt x="383" y="1"/>
                  </a:moveTo>
                  <a:lnTo>
                    <a:pt x="347" y="19"/>
                  </a:lnTo>
                  <a:lnTo>
                    <a:pt x="292" y="37"/>
                  </a:lnTo>
                  <a:lnTo>
                    <a:pt x="237" y="73"/>
                  </a:lnTo>
                  <a:lnTo>
                    <a:pt x="183" y="146"/>
                  </a:lnTo>
                  <a:lnTo>
                    <a:pt x="146" y="219"/>
                  </a:lnTo>
                  <a:lnTo>
                    <a:pt x="74" y="419"/>
                  </a:lnTo>
                  <a:lnTo>
                    <a:pt x="37" y="692"/>
                  </a:lnTo>
                  <a:lnTo>
                    <a:pt x="19" y="1002"/>
                  </a:lnTo>
                  <a:lnTo>
                    <a:pt x="1" y="1366"/>
                  </a:lnTo>
                  <a:lnTo>
                    <a:pt x="19" y="1748"/>
                  </a:lnTo>
                  <a:lnTo>
                    <a:pt x="37" y="2130"/>
                  </a:lnTo>
                  <a:lnTo>
                    <a:pt x="92" y="2931"/>
                  </a:lnTo>
                  <a:lnTo>
                    <a:pt x="146" y="3677"/>
                  </a:lnTo>
                  <a:lnTo>
                    <a:pt x="219" y="4277"/>
                  </a:lnTo>
                  <a:lnTo>
                    <a:pt x="237" y="4659"/>
                  </a:lnTo>
                  <a:lnTo>
                    <a:pt x="274" y="6061"/>
                  </a:lnTo>
                  <a:lnTo>
                    <a:pt x="292" y="7462"/>
                  </a:lnTo>
                  <a:lnTo>
                    <a:pt x="292" y="8881"/>
                  </a:lnTo>
                  <a:lnTo>
                    <a:pt x="274" y="10283"/>
                  </a:lnTo>
                  <a:lnTo>
                    <a:pt x="274" y="10956"/>
                  </a:lnTo>
                  <a:lnTo>
                    <a:pt x="274" y="11302"/>
                  </a:lnTo>
                  <a:lnTo>
                    <a:pt x="310" y="11647"/>
                  </a:lnTo>
                  <a:lnTo>
                    <a:pt x="347" y="11975"/>
                  </a:lnTo>
                  <a:lnTo>
                    <a:pt x="419" y="12303"/>
                  </a:lnTo>
                  <a:lnTo>
                    <a:pt x="510" y="12612"/>
                  </a:lnTo>
                  <a:lnTo>
                    <a:pt x="656" y="12921"/>
                  </a:lnTo>
                  <a:lnTo>
                    <a:pt x="747" y="12830"/>
                  </a:lnTo>
                  <a:lnTo>
                    <a:pt x="820" y="12721"/>
                  </a:lnTo>
                  <a:lnTo>
                    <a:pt x="874" y="12612"/>
                  </a:lnTo>
                  <a:lnTo>
                    <a:pt x="911" y="12466"/>
                  </a:lnTo>
                  <a:lnTo>
                    <a:pt x="947" y="12339"/>
                  </a:lnTo>
                  <a:lnTo>
                    <a:pt x="965" y="12193"/>
                  </a:lnTo>
                  <a:lnTo>
                    <a:pt x="965" y="11920"/>
                  </a:lnTo>
                  <a:lnTo>
                    <a:pt x="947" y="10410"/>
                  </a:lnTo>
                  <a:lnTo>
                    <a:pt x="911" y="8899"/>
                  </a:lnTo>
                  <a:lnTo>
                    <a:pt x="856" y="7407"/>
                  </a:lnTo>
                  <a:lnTo>
                    <a:pt x="765" y="5897"/>
                  </a:lnTo>
                  <a:lnTo>
                    <a:pt x="747" y="5078"/>
                  </a:lnTo>
                  <a:lnTo>
                    <a:pt x="711" y="4113"/>
                  </a:lnTo>
                  <a:lnTo>
                    <a:pt x="638" y="2093"/>
                  </a:lnTo>
                  <a:lnTo>
                    <a:pt x="601" y="1202"/>
                  </a:lnTo>
                  <a:lnTo>
                    <a:pt x="547" y="510"/>
                  </a:lnTo>
                  <a:lnTo>
                    <a:pt x="510" y="255"/>
                  </a:lnTo>
                  <a:lnTo>
                    <a:pt x="456" y="92"/>
                  </a:lnTo>
                  <a:lnTo>
                    <a:pt x="438" y="37"/>
                  </a:lnTo>
                  <a:lnTo>
                    <a:pt x="40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4" name="Google Shape;64;p2"/>
            <p:cNvSpPr/>
            <p:nvPr/>
          </p:nvSpPr>
          <p:spPr>
            <a:xfrm>
              <a:off x="1878950" y="3109750"/>
              <a:ext cx="54625" cy="199300"/>
            </a:xfrm>
            <a:custGeom>
              <a:avLst/>
              <a:gdLst/>
              <a:ahLst/>
              <a:cxnLst/>
              <a:rect l="l" t="t" r="r" b="b"/>
              <a:pathLst>
                <a:path w="2185" h="7972" extrusionOk="0">
                  <a:moveTo>
                    <a:pt x="1511" y="1"/>
                  </a:moveTo>
                  <a:lnTo>
                    <a:pt x="1329" y="74"/>
                  </a:lnTo>
                  <a:lnTo>
                    <a:pt x="1165" y="183"/>
                  </a:lnTo>
                  <a:lnTo>
                    <a:pt x="1020" y="310"/>
                  </a:lnTo>
                  <a:lnTo>
                    <a:pt x="892" y="474"/>
                  </a:lnTo>
                  <a:lnTo>
                    <a:pt x="947" y="911"/>
                  </a:lnTo>
                  <a:lnTo>
                    <a:pt x="1020" y="1366"/>
                  </a:lnTo>
                  <a:lnTo>
                    <a:pt x="1202" y="2239"/>
                  </a:lnTo>
                  <a:lnTo>
                    <a:pt x="1311" y="2749"/>
                  </a:lnTo>
                  <a:lnTo>
                    <a:pt x="1402" y="3276"/>
                  </a:lnTo>
                  <a:lnTo>
                    <a:pt x="1475" y="3804"/>
                  </a:lnTo>
                  <a:lnTo>
                    <a:pt x="1529" y="4314"/>
                  </a:lnTo>
                  <a:lnTo>
                    <a:pt x="1529" y="4587"/>
                  </a:lnTo>
                  <a:lnTo>
                    <a:pt x="1529" y="4841"/>
                  </a:lnTo>
                  <a:lnTo>
                    <a:pt x="1511" y="5096"/>
                  </a:lnTo>
                  <a:lnTo>
                    <a:pt x="1493" y="5351"/>
                  </a:lnTo>
                  <a:lnTo>
                    <a:pt x="1438" y="5606"/>
                  </a:lnTo>
                  <a:lnTo>
                    <a:pt x="1384" y="5842"/>
                  </a:lnTo>
                  <a:lnTo>
                    <a:pt x="1311" y="6097"/>
                  </a:lnTo>
                  <a:lnTo>
                    <a:pt x="1220" y="6334"/>
                  </a:lnTo>
                  <a:lnTo>
                    <a:pt x="1111" y="6534"/>
                  </a:lnTo>
                  <a:lnTo>
                    <a:pt x="1002" y="6716"/>
                  </a:lnTo>
                  <a:lnTo>
                    <a:pt x="856" y="6880"/>
                  </a:lnTo>
                  <a:lnTo>
                    <a:pt x="765" y="6934"/>
                  </a:lnTo>
                  <a:lnTo>
                    <a:pt x="674" y="6989"/>
                  </a:lnTo>
                  <a:lnTo>
                    <a:pt x="529" y="7062"/>
                  </a:lnTo>
                  <a:lnTo>
                    <a:pt x="401" y="7080"/>
                  </a:lnTo>
                  <a:lnTo>
                    <a:pt x="328" y="7225"/>
                  </a:lnTo>
                  <a:lnTo>
                    <a:pt x="237" y="7371"/>
                  </a:lnTo>
                  <a:lnTo>
                    <a:pt x="128" y="7498"/>
                  </a:lnTo>
                  <a:lnTo>
                    <a:pt x="19" y="7608"/>
                  </a:lnTo>
                  <a:lnTo>
                    <a:pt x="1" y="7626"/>
                  </a:lnTo>
                  <a:lnTo>
                    <a:pt x="201" y="7790"/>
                  </a:lnTo>
                  <a:lnTo>
                    <a:pt x="292" y="7844"/>
                  </a:lnTo>
                  <a:lnTo>
                    <a:pt x="401" y="7899"/>
                  </a:lnTo>
                  <a:lnTo>
                    <a:pt x="529" y="7935"/>
                  </a:lnTo>
                  <a:lnTo>
                    <a:pt x="638" y="7953"/>
                  </a:lnTo>
                  <a:lnTo>
                    <a:pt x="765" y="7972"/>
                  </a:lnTo>
                  <a:lnTo>
                    <a:pt x="874" y="7972"/>
                  </a:lnTo>
                  <a:lnTo>
                    <a:pt x="983" y="7953"/>
                  </a:lnTo>
                  <a:lnTo>
                    <a:pt x="1074" y="7917"/>
                  </a:lnTo>
                  <a:lnTo>
                    <a:pt x="1256" y="7826"/>
                  </a:lnTo>
                  <a:lnTo>
                    <a:pt x="1420" y="7717"/>
                  </a:lnTo>
                  <a:lnTo>
                    <a:pt x="1566" y="7571"/>
                  </a:lnTo>
                  <a:lnTo>
                    <a:pt x="1693" y="7389"/>
                  </a:lnTo>
                  <a:lnTo>
                    <a:pt x="1802" y="7207"/>
                  </a:lnTo>
                  <a:lnTo>
                    <a:pt x="1893" y="7007"/>
                  </a:lnTo>
                  <a:lnTo>
                    <a:pt x="1966" y="6825"/>
                  </a:lnTo>
                  <a:lnTo>
                    <a:pt x="2039" y="6588"/>
                  </a:lnTo>
                  <a:lnTo>
                    <a:pt x="2094" y="6370"/>
                  </a:lnTo>
                  <a:lnTo>
                    <a:pt x="2130" y="6134"/>
                  </a:lnTo>
                  <a:lnTo>
                    <a:pt x="2166" y="5897"/>
                  </a:lnTo>
                  <a:lnTo>
                    <a:pt x="2185" y="5442"/>
                  </a:lnTo>
                  <a:lnTo>
                    <a:pt x="2185" y="4969"/>
                  </a:lnTo>
                  <a:lnTo>
                    <a:pt x="2166" y="4496"/>
                  </a:lnTo>
                  <a:lnTo>
                    <a:pt x="2112" y="4023"/>
                  </a:lnTo>
                  <a:lnTo>
                    <a:pt x="1966" y="3094"/>
                  </a:lnTo>
                  <a:lnTo>
                    <a:pt x="1566" y="456"/>
                  </a:lnTo>
                  <a:lnTo>
                    <a:pt x="1511" y="1"/>
                  </a:lnTo>
                  <a:close/>
                </a:path>
              </a:pathLst>
            </a:custGeom>
            <a:solidFill>
              <a:srgbClr val="3A7F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65" name="Google Shape;65;p2"/>
          <p:cNvSpPr/>
          <p:nvPr/>
        </p:nvSpPr>
        <p:spPr>
          <a:xfrm>
            <a:off x="2127301" y="6141447"/>
            <a:ext cx="614479" cy="698632"/>
          </a:xfrm>
          <a:custGeom>
            <a:avLst/>
            <a:gdLst/>
            <a:ahLst/>
            <a:cxnLst/>
            <a:rect l="l" t="t" r="r" b="b"/>
            <a:pathLst>
              <a:path w="13158" h="14960" extrusionOk="0">
                <a:moveTo>
                  <a:pt x="3913" y="1"/>
                </a:moveTo>
                <a:lnTo>
                  <a:pt x="3767" y="347"/>
                </a:lnTo>
                <a:lnTo>
                  <a:pt x="3658" y="692"/>
                </a:lnTo>
                <a:lnTo>
                  <a:pt x="3567" y="1056"/>
                </a:lnTo>
                <a:lnTo>
                  <a:pt x="3494" y="1438"/>
                </a:lnTo>
                <a:lnTo>
                  <a:pt x="3440" y="1839"/>
                </a:lnTo>
                <a:lnTo>
                  <a:pt x="3403" y="2257"/>
                </a:lnTo>
                <a:lnTo>
                  <a:pt x="3385" y="2676"/>
                </a:lnTo>
                <a:lnTo>
                  <a:pt x="3385" y="3094"/>
                </a:lnTo>
                <a:lnTo>
                  <a:pt x="3403" y="3531"/>
                </a:lnTo>
                <a:lnTo>
                  <a:pt x="3440" y="3968"/>
                </a:lnTo>
                <a:lnTo>
                  <a:pt x="3494" y="4405"/>
                </a:lnTo>
                <a:lnTo>
                  <a:pt x="3549" y="4841"/>
                </a:lnTo>
                <a:lnTo>
                  <a:pt x="3676" y="5697"/>
                </a:lnTo>
                <a:lnTo>
                  <a:pt x="3840" y="6534"/>
                </a:lnTo>
                <a:lnTo>
                  <a:pt x="4040" y="7335"/>
                </a:lnTo>
                <a:lnTo>
                  <a:pt x="4222" y="8081"/>
                </a:lnTo>
                <a:lnTo>
                  <a:pt x="4423" y="8754"/>
                </a:lnTo>
                <a:lnTo>
                  <a:pt x="4604" y="9336"/>
                </a:lnTo>
                <a:lnTo>
                  <a:pt x="4896" y="10192"/>
                </a:lnTo>
                <a:lnTo>
                  <a:pt x="5005" y="10501"/>
                </a:lnTo>
                <a:lnTo>
                  <a:pt x="5005" y="10501"/>
                </a:lnTo>
                <a:lnTo>
                  <a:pt x="4968" y="10410"/>
                </a:lnTo>
                <a:lnTo>
                  <a:pt x="4859" y="10119"/>
                </a:lnTo>
                <a:lnTo>
                  <a:pt x="4641" y="9628"/>
                </a:lnTo>
                <a:lnTo>
                  <a:pt x="4477" y="9318"/>
                </a:lnTo>
                <a:lnTo>
                  <a:pt x="4295" y="8954"/>
                </a:lnTo>
                <a:lnTo>
                  <a:pt x="4059" y="8536"/>
                </a:lnTo>
                <a:lnTo>
                  <a:pt x="3767" y="8081"/>
                </a:lnTo>
                <a:lnTo>
                  <a:pt x="3440" y="7571"/>
                </a:lnTo>
                <a:lnTo>
                  <a:pt x="3076" y="7007"/>
                </a:lnTo>
                <a:lnTo>
                  <a:pt x="2639" y="6406"/>
                </a:lnTo>
                <a:lnTo>
                  <a:pt x="2166" y="5751"/>
                </a:lnTo>
                <a:lnTo>
                  <a:pt x="1620" y="5042"/>
                </a:lnTo>
                <a:lnTo>
                  <a:pt x="1001" y="4277"/>
                </a:lnTo>
                <a:lnTo>
                  <a:pt x="983" y="4641"/>
                </a:lnTo>
                <a:lnTo>
                  <a:pt x="983" y="5005"/>
                </a:lnTo>
                <a:lnTo>
                  <a:pt x="1001" y="5369"/>
                </a:lnTo>
                <a:lnTo>
                  <a:pt x="1038" y="5715"/>
                </a:lnTo>
                <a:lnTo>
                  <a:pt x="1092" y="6079"/>
                </a:lnTo>
                <a:lnTo>
                  <a:pt x="1147" y="6425"/>
                </a:lnTo>
                <a:lnTo>
                  <a:pt x="1238" y="6752"/>
                </a:lnTo>
                <a:lnTo>
                  <a:pt x="1311" y="7098"/>
                </a:lnTo>
                <a:lnTo>
                  <a:pt x="1511" y="7735"/>
                </a:lnTo>
                <a:lnTo>
                  <a:pt x="1747" y="8354"/>
                </a:lnTo>
                <a:lnTo>
                  <a:pt x="2002" y="8936"/>
                </a:lnTo>
                <a:lnTo>
                  <a:pt x="2257" y="9482"/>
                </a:lnTo>
                <a:lnTo>
                  <a:pt x="2530" y="9973"/>
                </a:lnTo>
                <a:lnTo>
                  <a:pt x="2785" y="10410"/>
                </a:lnTo>
                <a:lnTo>
                  <a:pt x="3039" y="10810"/>
                </a:lnTo>
                <a:lnTo>
                  <a:pt x="3258" y="11138"/>
                </a:lnTo>
                <a:lnTo>
                  <a:pt x="3572" y="11552"/>
                </a:lnTo>
                <a:lnTo>
                  <a:pt x="3572" y="11552"/>
                </a:lnTo>
                <a:lnTo>
                  <a:pt x="3440" y="11393"/>
                </a:lnTo>
                <a:lnTo>
                  <a:pt x="3130" y="11083"/>
                </a:lnTo>
                <a:lnTo>
                  <a:pt x="2676" y="10665"/>
                </a:lnTo>
                <a:lnTo>
                  <a:pt x="2020" y="10101"/>
                </a:lnTo>
                <a:lnTo>
                  <a:pt x="1129" y="9409"/>
                </a:lnTo>
                <a:lnTo>
                  <a:pt x="0" y="8554"/>
                </a:lnTo>
                <a:lnTo>
                  <a:pt x="128" y="9009"/>
                </a:lnTo>
                <a:lnTo>
                  <a:pt x="273" y="9464"/>
                </a:lnTo>
                <a:lnTo>
                  <a:pt x="455" y="9882"/>
                </a:lnTo>
                <a:lnTo>
                  <a:pt x="637" y="10283"/>
                </a:lnTo>
                <a:lnTo>
                  <a:pt x="838" y="10665"/>
                </a:lnTo>
                <a:lnTo>
                  <a:pt x="1056" y="11029"/>
                </a:lnTo>
                <a:lnTo>
                  <a:pt x="1274" y="11375"/>
                </a:lnTo>
                <a:lnTo>
                  <a:pt x="1511" y="11702"/>
                </a:lnTo>
                <a:lnTo>
                  <a:pt x="1747" y="12011"/>
                </a:lnTo>
                <a:lnTo>
                  <a:pt x="2002" y="12303"/>
                </a:lnTo>
                <a:lnTo>
                  <a:pt x="2257" y="12576"/>
                </a:lnTo>
                <a:lnTo>
                  <a:pt x="2512" y="12812"/>
                </a:lnTo>
                <a:lnTo>
                  <a:pt x="2766" y="13049"/>
                </a:lnTo>
                <a:lnTo>
                  <a:pt x="3021" y="13267"/>
                </a:lnTo>
                <a:lnTo>
                  <a:pt x="3276" y="13486"/>
                </a:lnTo>
                <a:lnTo>
                  <a:pt x="3549" y="13667"/>
                </a:lnTo>
                <a:lnTo>
                  <a:pt x="4040" y="13995"/>
                </a:lnTo>
                <a:lnTo>
                  <a:pt x="4513" y="14268"/>
                </a:lnTo>
                <a:lnTo>
                  <a:pt x="4950" y="14505"/>
                </a:lnTo>
                <a:lnTo>
                  <a:pt x="5332" y="14668"/>
                </a:lnTo>
                <a:lnTo>
                  <a:pt x="5642" y="14796"/>
                </a:lnTo>
                <a:lnTo>
                  <a:pt x="5897" y="14887"/>
                </a:lnTo>
                <a:lnTo>
                  <a:pt x="6097" y="14960"/>
                </a:lnTo>
                <a:lnTo>
                  <a:pt x="6315" y="14850"/>
                </a:lnTo>
                <a:lnTo>
                  <a:pt x="6916" y="14577"/>
                </a:lnTo>
                <a:lnTo>
                  <a:pt x="7316" y="14377"/>
                </a:lnTo>
                <a:lnTo>
                  <a:pt x="7789" y="14122"/>
                </a:lnTo>
                <a:lnTo>
                  <a:pt x="8299" y="13831"/>
                </a:lnTo>
                <a:lnTo>
                  <a:pt x="8863" y="13486"/>
                </a:lnTo>
                <a:lnTo>
                  <a:pt x="9427" y="13122"/>
                </a:lnTo>
                <a:lnTo>
                  <a:pt x="10027" y="12703"/>
                </a:lnTo>
                <a:lnTo>
                  <a:pt x="10610" y="12248"/>
                </a:lnTo>
                <a:lnTo>
                  <a:pt x="11192" y="11738"/>
                </a:lnTo>
                <a:lnTo>
                  <a:pt x="11465" y="11484"/>
                </a:lnTo>
                <a:lnTo>
                  <a:pt x="11738" y="11211"/>
                </a:lnTo>
                <a:lnTo>
                  <a:pt x="12011" y="10920"/>
                </a:lnTo>
                <a:lnTo>
                  <a:pt x="12266" y="10628"/>
                </a:lnTo>
                <a:lnTo>
                  <a:pt x="12502" y="10337"/>
                </a:lnTo>
                <a:lnTo>
                  <a:pt x="12739" y="10028"/>
                </a:lnTo>
                <a:lnTo>
                  <a:pt x="12957" y="9719"/>
                </a:lnTo>
                <a:lnTo>
                  <a:pt x="13158" y="9391"/>
                </a:lnTo>
                <a:lnTo>
                  <a:pt x="13158" y="9391"/>
                </a:lnTo>
                <a:lnTo>
                  <a:pt x="8535" y="11793"/>
                </a:lnTo>
                <a:lnTo>
                  <a:pt x="9118" y="11047"/>
                </a:lnTo>
                <a:lnTo>
                  <a:pt x="9700" y="10228"/>
                </a:lnTo>
                <a:lnTo>
                  <a:pt x="10373" y="9264"/>
                </a:lnTo>
                <a:lnTo>
                  <a:pt x="10701" y="8736"/>
                </a:lnTo>
                <a:lnTo>
                  <a:pt x="11028" y="8190"/>
                </a:lnTo>
                <a:lnTo>
                  <a:pt x="11338" y="7662"/>
                </a:lnTo>
                <a:lnTo>
                  <a:pt x="11611" y="7134"/>
                </a:lnTo>
                <a:lnTo>
                  <a:pt x="11829" y="6643"/>
                </a:lnTo>
                <a:lnTo>
                  <a:pt x="11920" y="6406"/>
                </a:lnTo>
                <a:lnTo>
                  <a:pt x="12011" y="6170"/>
                </a:lnTo>
                <a:lnTo>
                  <a:pt x="12066" y="5952"/>
                </a:lnTo>
                <a:lnTo>
                  <a:pt x="12102" y="5751"/>
                </a:lnTo>
                <a:lnTo>
                  <a:pt x="12120" y="5569"/>
                </a:lnTo>
                <a:lnTo>
                  <a:pt x="12138" y="5387"/>
                </a:lnTo>
                <a:lnTo>
                  <a:pt x="11574" y="5861"/>
                </a:lnTo>
                <a:lnTo>
                  <a:pt x="11047" y="6352"/>
                </a:lnTo>
                <a:lnTo>
                  <a:pt x="10555" y="6861"/>
                </a:lnTo>
                <a:lnTo>
                  <a:pt x="10082" y="7371"/>
                </a:lnTo>
                <a:lnTo>
                  <a:pt x="9645" y="7881"/>
                </a:lnTo>
                <a:lnTo>
                  <a:pt x="9263" y="8390"/>
                </a:lnTo>
                <a:lnTo>
                  <a:pt x="8899" y="8881"/>
                </a:lnTo>
                <a:lnTo>
                  <a:pt x="8572" y="9355"/>
                </a:lnTo>
                <a:lnTo>
                  <a:pt x="8280" y="9810"/>
                </a:lnTo>
                <a:lnTo>
                  <a:pt x="8026" y="10210"/>
                </a:lnTo>
                <a:lnTo>
                  <a:pt x="7625" y="10901"/>
                </a:lnTo>
                <a:lnTo>
                  <a:pt x="7405" y="11326"/>
                </a:lnTo>
                <a:lnTo>
                  <a:pt x="7516" y="11047"/>
                </a:lnTo>
                <a:lnTo>
                  <a:pt x="7625" y="10756"/>
                </a:lnTo>
                <a:lnTo>
                  <a:pt x="7735" y="10410"/>
                </a:lnTo>
                <a:lnTo>
                  <a:pt x="7862" y="9973"/>
                </a:lnTo>
                <a:lnTo>
                  <a:pt x="7971" y="9464"/>
                </a:lnTo>
                <a:lnTo>
                  <a:pt x="8098" y="8863"/>
                </a:lnTo>
                <a:lnTo>
                  <a:pt x="8208" y="8190"/>
                </a:lnTo>
                <a:lnTo>
                  <a:pt x="8317" y="7407"/>
                </a:lnTo>
                <a:lnTo>
                  <a:pt x="8408" y="6552"/>
                </a:lnTo>
                <a:lnTo>
                  <a:pt x="8481" y="5588"/>
                </a:lnTo>
                <a:lnTo>
                  <a:pt x="8535" y="4514"/>
                </a:lnTo>
                <a:lnTo>
                  <a:pt x="8553" y="3331"/>
                </a:lnTo>
                <a:lnTo>
                  <a:pt x="8535" y="2057"/>
                </a:lnTo>
                <a:lnTo>
                  <a:pt x="8299" y="2312"/>
                </a:lnTo>
                <a:lnTo>
                  <a:pt x="8080" y="2603"/>
                </a:lnTo>
                <a:lnTo>
                  <a:pt x="7880" y="2894"/>
                </a:lnTo>
                <a:lnTo>
                  <a:pt x="7698" y="3222"/>
                </a:lnTo>
                <a:lnTo>
                  <a:pt x="7516" y="3549"/>
                </a:lnTo>
                <a:lnTo>
                  <a:pt x="7352" y="3895"/>
                </a:lnTo>
                <a:lnTo>
                  <a:pt x="7207" y="4259"/>
                </a:lnTo>
                <a:lnTo>
                  <a:pt x="7061" y="4623"/>
                </a:lnTo>
                <a:lnTo>
                  <a:pt x="6934" y="4987"/>
                </a:lnTo>
                <a:lnTo>
                  <a:pt x="6825" y="5369"/>
                </a:lnTo>
                <a:lnTo>
                  <a:pt x="6624" y="6134"/>
                </a:lnTo>
                <a:lnTo>
                  <a:pt x="6479" y="6898"/>
                </a:lnTo>
                <a:lnTo>
                  <a:pt x="6351" y="7662"/>
                </a:lnTo>
                <a:lnTo>
                  <a:pt x="6261" y="8372"/>
                </a:lnTo>
                <a:lnTo>
                  <a:pt x="6188" y="9045"/>
                </a:lnTo>
                <a:lnTo>
                  <a:pt x="6185" y="9086"/>
                </a:lnTo>
                <a:lnTo>
                  <a:pt x="6170" y="8827"/>
                </a:lnTo>
                <a:lnTo>
                  <a:pt x="6097" y="8117"/>
                </a:lnTo>
                <a:lnTo>
                  <a:pt x="5969" y="7316"/>
                </a:lnTo>
                <a:lnTo>
                  <a:pt x="5806" y="6406"/>
                </a:lnTo>
                <a:lnTo>
                  <a:pt x="5569" y="5369"/>
                </a:lnTo>
                <a:lnTo>
                  <a:pt x="5278" y="4223"/>
                </a:lnTo>
                <a:lnTo>
                  <a:pt x="4896" y="2949"/>
                </a:lnTo>
                <a:lnTo>
                  <a:pt x="4441" y="1548"/>
                </a:lnTo>
                <a:lnTo>
                  <a:pt x="3913" y="1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66" name="Google Shape;66;p2"/>
          <p:cNvGrpSpPr/>
          <p:nvPr/>
        </p:nvGrpSpPr>
        <p:grpSpPr>
          <a:xfrm>
            <a:off x="131197" y="5875487"/>
            <a:ext cx="1762257" cy="514132"/>
            <a:chOff x="1682875" y="2128425"/>
            <a:chExt cx="575525" cy="167900"/>
          </a:xfrm>
        </p:grpSpPr>
        <p:sp>
          <p:nvSpPr>
            <p:cNvPr id="67" name="Google Shape;67;p2"/>
            <p:cNvSpPr/>
            <p:nvPr/>
          </p:nvSpPr>
          <p:spPr>
            <a:xfrm>
              <a:off x="1682875" y="2231250"/>
              <a:ext cx="575525" cy="65075"/>
            </a:xfrm>
            <a:custGeom>
              <a:avLst/>
              <a:gdLst/>
              <a:ahLst/>
              <a:cxnLst/>
              <a:rect l="l" t="t" r="r" b="b"/>
              <a:pathLst>
                <a:path w="23021" h="2603" extrusionOk="0">
                  <a:moveTo>
                    <a:pt x="19964" y="0"/>
                  </a:moveTo>
                  <a:lnTo>
                    <a:pt x="20601" y="110"/>
                  </a:lnTo>
                  <a:lnTo>
                    <a:pt x="20437" y="164"/>
                  </a:lnTo>
                  <a:lnTo>
                    <a:pt x="19909" y="328"/>
                  </a:lnTo>
                  <a:lnTo>
                    <a:pt x="19054" y="565"/>
                  </a:lnTo>
                  <a:lnTo>
                    <a:pt x="18508" y="692"/>
                  </a:lnTo>
                  <a:lnTo>
                    <a:pt x="17889" y="819"/>
                  </a:lnTo>
                  <a:lnTo>
                    <a:pt x="17198" y="965"/>
                  </a:lnTo>
                  <a:lnTo>
                    <a:pt x="16433" y="1092"/>
                  </a:lnTo>
                  <a:lnTo>
                    <a:pt x="15596" y="1202"/>
                  </a:lnTo>
                  <a:lnTo>
                    <a:pt x="14704" y="1311"/>
                  </a:lnTo>
                  <a:lnTo>
                    <a:pt x="13740" y="1402"/>
                  </a:lnTo>
                  <a:lnTo>
                    <a:pt x="12703" y="1474"/>
                  </a:lnTo>
                  <a:lnTo>
                    <a:pt x="11611" y="1529"/>
                  </a:lnTo>
                  <a:lnTo>
                    <a:pt x="10464" y="1547"/>
                  </a:lnTo>
                  <a:lnTo>
                    <a:pt x="9409" y="1529"/>
                  </a:lnTo>
                  <a:lnTo>
                    <a:pt x="8317" y="1493"/>
                  </a:lnTo>
                  <a:lnTo>
                    <a:pt x="7170" y="1420"/>
                  </a:lnTo>
                  <a:lnTo>
                    <a:pt x="5988" y="1311"/>
                  </a:lnTo>
                  <a:lnTo>
                    <a:pt x="4768" y="1147"/>
                  </a:lnTo>
                  <a:lnTo>
                    <a:pt x="3513" y="965"/>
                  </a:lnTo>
                  <a:lnTo>
                    <a:pt x="2239" y="728"/>
                  </a:lnTo>
                  <a:lnTo>
                    <a:pt x="910" y="455"/>
                  </a:lnTo>
                  <a:lnTo>
                    <a:pt x="1129" y="146"/>
                  </a:lnTo>
                  <a:lnTo>
                    <a:pt x="1129" y="146"/>
                  </a:lnTo>
                  <a:lnTo>
                    <a:pt x="747" y="237"/>
                  </a:lnTo>
                  <a:lnTo>
                    <a:pt x="565" y="292"/>
                  </a:lnTo>
                  <a:lnTo>
                    <a:pt x="401" y="346"/>
                  </a:lnTo>
                  <a:lnTo>
                    <a:pt x="255" y="419"/>
                  </a:lnTo>
                  <a:lnTo>
                    <a:pt x="128" y="492"/>
                  </a:lnTo>
                  <a:lnTo>
                    <a:pt x="37" y="565"/>
                  </a:lnTo>
                  <a:lnTo>
                    <a:pt x="0" y="656"/>
                  </a:lnTo>
                  <a:lnTo>
                    <a:pt x="0" y="710"/>
                  </a:lnTo>
                  <a:lnTo>
                    <a:pt x="37" y="765"/>
                  </a:lnTo>
                  <a:lnTo>
                    <a:pt x="91" y="819"/>
                  </a:lnTo>
                  <a:lnTo>
                    <a:pt x="182" y="874"/>
                  </a:lnTo>
                  <a:lnTo>
                    <a:pt x="455" y="1001"/>
                  </a:lnTo>
                  <a:lnTo>
                    <a:pt x="819" y="1147"/>
                  </a:lnTo>
                  <a:lnTo>
                    <a:pt x="1274" y="1311"/>
                  </a:lnTo>
                  <a:lnTo>
                    <a:pt x="1838" y="1474"/>
                  </a:lnTo>
                  <a:lnTo>
                    <a:pt x="2475" y="1638"/>
                  </a:lnTo>
                  <a:lnTo>
                    <a:pt x="3203" y="1802"/>
                  </a:lnTo>
                  <a:lnTo>
                    <a:pt x="4004" y="1966"/>
                  </a:lnTo>
                  <a:lnTo>
                    <a:pt x="4878" y="2111"/>
                  </a:lnTo>
                  <a:lnTo>
                    <a:pt x="5806" y="2239"/>
                  </a:lnTo>
                  <a:lnTo>
                    <a:pt x="6806" y="2366"/>
                  </a:lnTo>
                  <a:lnTo>
                    <a:pt x="7862" y="2457"/>
                  </a:lnTo>
                  <a:lnTo>
                    <a:pt x="8972" y="2548"/>
                  </a:lnTo>
                  <a:lnTo>
                    <a:pt x="10100" y="2585"/>
                  </a:lnTo>
                  <a:lnTo>
                    <a:pt x="11283" y="2603"/>
                  </a:lnTo>
                  <a:lnTo>
                    <a:pt x="12120" y="2603"/>
                  </a:lnTo>
                  <a:lnTo>
                    <a:pt x="12957" y="2566"/>
                  </a:lnTo>
                  <a:lnTo>
                    <a:pt x="14249" y="2512"/>
                  </a:lnTo>
                  <a:lnTo>
                    <a:pt x="15451" y="2421"/>
                  </a:lnTo>
                  <a:lnTo>
                    <a:pt x="16542" y="2312"/>
                  </a:lnTo>
                  <a:lnTo>
                    <a:pt x="17543" y="2184"/>
                  </a:lnTo>
                  <a:lnTo>
                    <a:pt x="18453" y="2039"/>
                  </a:lnTo>
                  <a:lnTo>
                    <a:pt x="19272" y="1893"/>
                  </a:lnTo>
                  <a:lnTo>
                    <a:pt x="20000" y="1747"/>
                  </a:lnTo>
                  <a:lnTo>
                    <a:pt x="20655" y="1584"/>
                  </a:lnTo>
                  <a:lnTo>
                    <a:pt x="21219" y="1420"/>
                  </a:lnTo>
                  <a:lnTo>
                    <a:pt x="21711" y="1256"/>
                  </a:lnTo>
                  <a:lnTo>
                    <a:pt x="22111" y="1092"/>
                  </a:lnTo>
                  <a:lnTo>
                    <a:pt x="22439" y="947"/>
                  </a:lnTo>
                  <a:lnTo>
                    <a:pt x="22675" y="801"/>
                  </a:lnTo>
                  <a:lnTo>
                    <a:pt x="22857" y="674"/>
                  </a:lnTo>
                  <a:lnTo>
                    <a:pt x="22966" y="565"/>
                  </a:lnTo>
                  <a:lnTo>
                    <a:pt x="23003" y="510"/>
                  </a:lnTo>
                  <a:lnTo>
                    <a:pt x="23021" y="455"/>
                  </a:lnTo>
                  <a:lnTo>
                    <a:pt x="23003" y="419"/>
                  </a:lnTo>
                  <a:lnTo>
                    <a:pt x="22966" y="401"/>
                  </a:lnTo>
                  <a:lnTo>
                    <a:pt x="22803" y="328"/>
                  </a:lnTo>
                  <a:lnTo>
                    <a:pt x="22530" y="273"/>
                  </a:lnTo>
                  <a:lnTo>
                    <a:pt x="22166" y="201"/>
                  </a:lnTo>
                  <a:lnTo>
                    <a:pt x="21711" y="146"/>
                  </a:lnTo>
                  <a:lnTo>
                    <a:pt x="21201" y="91"/>
                  </a:lnTo>
                  <a:lnTo>
                    <a:pt x="19964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8" name="Google Shape;68;p2"/>
            <p:cNvSpPr/>
            <p:nvPr/>
          </p:nvSpPr>
          <p:spPr>
            <a:xfrm>
              <a:off x="1682875" y="2231250"/>
              <a:ext cx="575525" cy="65075"/>
            </a:xfrm>
            <a:custGeom>
              <a:avLst/>
              <a:gdLst/>
              <a:ahLst/>
              <a:cxnLst/>
              <a:rect l="l" t="t" r="r" b="b"/>
              <a:pathLst>
                <a:path w="23021" h="2603" fill="none" extrusionOk="0">
                  <a:moveTo>
                    <a:pt x="19964" y="0"/>
                  </a:moveTo>
                  <a:lnTo>
                    <a:pt x="20601" y="110"/>
                  </a:lnTo>
                  <a:lnTo>
                    <a:pt x="20601" y="110"/>
                  </a:lnTo>
                  <a:lnTo>
                    <a:pt x="20601" y="110"/>
                  </a:lnTo>
                  <a:lnTo>
                    <a:pt x="20437" y="164"/>
                  </a:lnTo>
                  <a:lnTo>
                    <a:pt x="19909" y="328"/>
                  </a:lnTo>
                  <a:lnTo>
                    <a:pt x="19054" y="565"/>
                  </a:lnTo>
                  <a:lnTo>
                    <a:pt x="18508" y="692"/>
                  </a:lnTo>
                  <a:lnTo>
                    <a:pt x="17889" y="819"/>
                  </a:lnTo>
                  <a:lnTo>
                    <a:pt x="17198" y="965"/>
                  </a:lnTo>
                  <a:lnTo>
                    <a:pt x="16433" y="1092"/>
                  </a:lnTo>
                  <a:lnTo>
                    <a:pt x="15596" y="1202"/>
                  </a:lnTo>
                  <a:lnTo>
                    <a:pt x="14704" y="1311"/>
                  </a:lnTo>
                  <a:lnTo>
                    <a:pt x="13740" y="1402"/>
                  </a:lnTo>
                  <a:lnTo>
                    <a:pt x="12703" y="1474"/>
                  </a:lnTo>
                  <a:lnTo>
                    <a:pt x="11611" y="1529"/>
                  </a:lnTo>
                  <a:lnTo>
                    <a:pt x="10464" y="1547"/>
                  </a:lnTo>
                  <a:lnTo>
                    <a:pt x="10464" y="1547"/>
                  </a:lnTo>
                  <a:lnTo>
                    <a:pt x="9409" y="1529"/>
                  </a:lnTo>
                  <a:lnTo>
                    <a:pt x="8317" y="1493"/>
                  </a:lnTo>
                  <a:lnTo>
                    <a:pt x="7170" y="1420"/>
                  </a:lnTo>
                  <a:lnTo>
                    <a:pt x="5988" y="1311"/>
                  </a:lnTo>
                  <a:lnTo>
                    <a:pt x="4768" y="1147"/>
                  </a:lnTo>
                  <a:lnTo>
                    <a:pt x="3513" y="965"/>
                  </a:lnTo>
                  <a:lnTo>
                    <a:pt x="2239" y="728"/>
                  </a:lnTo>
                  <a:lnTo>
                    <a:pt x="910" y="455"/>
                  </a:lnTo>
                  <a:lnTo>
                    <a:pt x="910" y="455"/>
                  </a:lnTo>
                  <a:lnTo>
                    <a:pt x="910" y="455"/>
                  </a:lnTo>
                  <a:lnTo>
                    <a:pt x="910" y="455"/>
                  </a:lnTo>
                  <a:lnTo>
                    <a:pt x="1129" y="146"/>
                  </a:lnTo>
                  <a:lnTo>
                    <a:pt x="1129" y="146"/>
                  </a:lnTo>
                  <a:lnTo>
                    <a:pt x="747" y="237"/>
                  </a:lnTo>
                  <a:lnTo>
                    <a:pt x="565" y="292"/>
                  </a:lnTo>
                  <a:lnTo>
                    <a:pt x="401" y="346"/>
                  </a:lnTo>
                  <a:lnTo>
                    <a:pt x="255" y="419"/>
                  </a:lnTo>
                  <a:lnTo>
                    <a:pt x="128" y="492"/>
                  </a:lnTo>
                  <a:lnTo>
                    <a:pt x="37" y="565"/>
                  </a:lnTo>
                  <a:lnTo>
                    <a:pt x="0" y="656"/>
                  </a:lnTo>
                  <a:lnTo>
                    <a:pt x="0" y="656"/>
                  </a:lnTo>
                  <a:lnTo>
                    <a:pt x="0" y="710"/>
                  </a:lnTo>
                  <a:lnTo>
                    <a:pt x="37" y="765"/>
                  </a:lnTo>
                  <a:lnTo>
                    <a:pt x="91" y="819"/>
                  </a:lnTo>
                  <a:lnTo>
                    <a:pt x="182" y="874"/>
                  </a:lnTo>
                  <a:lnTo>
                    <a:pt x="455" y="1001"/>
                  </a:lnTo>
                  <a:lnTo>
                    <a:pt x="819" y="1147"/>
                  </a:lnTo>
                  <a:lnTo>
                    <a:pt x="1274" y="1311"/>
                  </a:lnTo>
                  <a:lnTo>
                    <a:pt x="1838" y="1474"/>
                  </a:lnTo>
                  <a:lnTo>
                    <a:pt x="2475" y="1638"/>
                  </a:lnTo>
                  <a:lnTo>
                    <a:pt x="3203" y="1802"/>
                  </a:lnTo>
                  <a:lnTo>
                    <a:pt x="4004" y="1966"/>
                  </a:lnTo>
                  <a:lnTo>
                    <a:pt x="4878" y="2111"/>
                  </a:lnTo>
                  <a:lnTo>
                    <a:pt x="5806" y="2239"/>
                  </a:lnTo>
                  <a:lnTo>
                    <a:pt x="6806" y="2366"/>
                  </a:lnTo>
                  <a:lnTo>
                    <a:pt x="7862" y="2457"/>
                  </a:lnTo>
                  <a:lnTo>
                    <a:pt x="8972" y="2548"/>
                  </a:lnTo>
                  <a:lnTo>
                    <a:pt x="10100" y="2585"/>
                  </a:lnTo>
                  <a:lnTo>
                    <a:pt x="11283" y="2603"/>
                  </a:lnTo>
                  <a:lnTo>
                    <a:pt x="11283" y="2603"/>
                  </a:lnTo>
                  <a:lnTo>
                    <a:pt x="12120" y="2603"/>
                  </a:lnTo>
                  <a:lnTo>
                    <a:pt x="12957" y="2566"/>
                  </a:lnTo>
                  <a:lnTo>
                    <a:pt x="12957" y="2566"/>
                  </a:lnTo>
                  <a:lnTo>
                    <a:pt x="14249" y="2512"/>
                  </a:lnTo>
                  <a:lnTo>
                    <a:pt x="15451" y="2421"/>
                  </a:lnTo>
                  <a:lnTo>
                    <a:pt x="16542" y="2312"/>
                  </a:lnTo>
                  <a:lnTo>
                    <a:pt x="17543" y="2184"/>
                  </a:lnTo>
                  <a:lnTo>
                    <a:pt x="18453" y="2039"/>
                  </a:lnTo>
                  <a:lnTo>
                    <a:pt x="19272" y="1893"/>
                  </a:lnTo>
                  <a:lnTo>
                    <a:pt x="20000" y="1747"/>
                  </a:lnTo>
                  <a:lnTo>
                    <a:pt x="20655" y="1584"/>
                  </a:lnTo>
                  <a:lnTo>
                    <a:pt x="21219" y="1420"/>
                  </a:lnTo>
                  <a:lnTo>
                    <a:pt x="21711" y="1256"/>
                  </a:lnTo>
                  <a:lnTo>
                    <a:pt x="22111" y="1092"/>
                  </a:lnTo>
                  <a:lnTo>
                    <a:pt x="22439" y="947"/>
                  </a:lnTo>
                  <a:lnTo>
                    <a:pt x="22675" y="801"/>
                  </a:lnTo>
                  <a:lnTo>
                    <a:pt x="22857" y="674"/>
                  </a:lnTo>
                  <a:lnTo>
                    <a:pt x="22966" y="565"/>
                  </a:lnTo>
                  <a:lnTo>
                    <a:pt x="23003" y="510"/>
                  </a:lnTo>
                  <a:lnTo>
                    <a:pt x="23021" y="455"/>
                  </a:lnTo>
                  <a:lnTo>
                    <a:pt x="23021" y="455"/>
                  </a:lnTo>
                  <a:lnTo>
                    <a:pt x="23003" y="419"/>
                  </a:lnTo>
                  <a:lnTo>
                    <a:pt x="22966" y="401"/>
                  </a:lnTo>
                  <a:lnTo>
                    <a:pt x="22803" y="328"/>
                  </a:lnTo>
                  <a:lnTo>
                    <a:pt x="22530" y="273"/>
                  </a:lnTo>
                  <a:lnTo>
                    <a:pt x="22166" y="201"/>
                  </a:lnTo>
                  <a:lnTo>
                    <a:pt x="21711" y="146"/>
                  </a:lnTo>
                  <a:lnTo>
                    <a:pt x="21201" y="91"/>
                  </a:lnTo>
                  <a:lnTo>
                    <a:pt x="19964" y="0"/>
                  </a:lnTo>
                </a:path>
              </a:pathLst>
            </a:custGeom>
            <a:solidFill>
              <a:srgbClr val="EBBD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9" name="Google Shape;69;p2"/>
            <p:cNvSpPr/>
            <p:nvPr/>
          </p:nvSpPr>
          <p:spPr>
            <a:xfrm>
              <a:off x="1705625" y="2128425"/>
              <a:ext cx="492275" cy="141525"/>
            </a:xfrm>
            <a:custGeom>
              <a:avLst/>
              <a:gdLst/>
              <a:ahLst/>
              <a:cxnLst/>
              <a:rect l="l" t="t" r="r" b="b"/>
              <a:pathLst>
                <a:path w="19691" h="5661" extrusionOk="0">
                  <a:moveTo>
                    <a:pt x="5332" y="1"/>
                  </a:moveTo>
                  <a:lnTo>
                    <a:pt x="5023" y="37"/>
                  </a:lnTo>
                  <a:lnTo>
                    <a:pt x="4714" y="92"/>
                  </a:lnTo>
                  <a:lnTo>
                    <a:pt x="4422" y="164"/>
                  </a:lnTo>
                  <a:lnTo>
                    <a:pt x="4149" y="274"/>
                  </a:lnTo>
                  <a:lnTo>
                    <a:pt x="3858" y="401"/>
                  </a:lnTo>
                  <a:lnTo>
                    <a:pt x="3604" y="528"/>
                  </a:lnTo>
                  <a:lnTo>
                    <a:pt x="3367" y="692"/>
                  </a:lnTo>
                  <a:lnTo>
                    <a:pt x="3149" y="874"/>
                  </a:lnTo>
                  <a:lnTo>
                    <a:pt x="2967" y="1056"/>
                  </a:lnTo>
                  <a:lnTo>
                    <a:pt x="2803" y="1238"/>
                  </a:lnTo>
                  <a:lnTo>
                    <a:pt x="2657" y="1438"/>
                  </a:lnTo>
                  <a:lnTo>
                    <a:pt x="2566" y="1657"/>
                  </a:lnTo>
                  <a:lnTo>
                    <a:pt x="2512" y="1857"/>
                  </a:lnTo>
                  <a:lnTo>
                    <a:pt x="2493" y="2057"/>
                  </a:lnTo>
                  <a:lnTo>
                    <a:pt x="2493" y="2166"/>
                  </a:lnTo>
                  <a:lnTo>
                    <a:pt x="2512" y="2275"/>
                  </a:lnTo>
                  <a:lnTo>
                    <a:pt x="2330" y="2312"/>
                  </a:lnTo>
                  <a:lnTo>
                    <a:pt x="2148" y="2366"/>
                  </a:lnTo>
                  <a:lnTo>
                    <a:pt x="1966" y="2476"/>
                  </a:lnTo>
                  <a:lnTo>
                    <a:pt x="1766" y="2585"/>
                  </a:lnTo>
                  <a:lnTo>
                    <a:pt x="1584" y="2730"/>
                  </a:lnTo>
                  <a:lnTo>
                    <a:pt x="1402" y="2894"/>
                  </a:lnTo>
                  <a:lnTo>
                    <a:pt x="1056" y="3240"/>
                  </a:lnTo>
                  <a:lnTo>
                    <a:pt x="837" y="3477"/>
                  </a:lnTo>
                  <a:lnTo>
                    <a:pt x="637" y="3713"/>
                  </a:lnTo>
                  <a:lnTo>
                    <a:pt x="310" y="4150"/>
                  </a:lnTo>
                  <a:lnTo>
                    <a:pt x="73" y="4459"/>
                  </a:lnTo>
                  <a:lnTo>
                    <a:pt x="0" y="4568"/>
                  </a:lnTo>
                  <a:lnTo>
                    <a:pt x="1074" y="4805"/>
                  </a:lnTo>
                  <a:lnTo>
                    <a:pt x="2148" y="5005"/>
                  </a:lnTo>
                  <a:lnTo>
                    <a:pt x="3185" y="5169"/>
                  </a:lnTo>
                  <a:lnTo>
                    <a:pt x="4204" y="5315"/>
                  </a:lnTo>
                  <a:lnTo>
                    <a:pt x="5187" y="5424"/>
                  </a:lnTo>
                  <a:lnTo>
                    <a:pt x="6151" y="5515"/>
                  </a:lnTo>
                  <a:lnTo>
                    <a:pt x="7098" y="5587"/>
                  </a:lnTo>
                  <a:lnTo>
                    <a:pt x="8007" y="5624"/>
                  </a:lnTo>
                  <a:lnTo>
                    <a:pt x="8881" y="5642"/>
                  </a:lnTo>
                  <a:lnTo>
                    <a:pt x="9736" y="5660"/>
                  </a:lnTo>
                  <a:lnTo>
                    <a:pt x="10573" y="5642"/>
                  </a:lnTo>
                  <a:lnTo>
                    <a:pt x="11356" y="5624"/>
                  </a:lnTo>
                  <a:lnTo>
                    <a:pt x="12120" y="5569"/>
                  </a:lnTo>
                  <a:lnTo>
                    <a:pt x="12866" y="5515"/>
                  </a:lnTo>
                  <a:lnTo>
                    <a:pt x="13558" y="5460"/>
                  </a:lnTo>
                  <a:lnTo>
                    <a:pt x="14231" y="5387"/>
                  </a:lnTo>
                  <a:lnTo>
                    <a:pt x="14850" y="5296"/>
                  </a:lnTo>
                  <a:lnTo>
                    <a:pt x="15450" y="5205"/>
                  </a:lnTo>
                  <a:lnTo>
                    <a:pt x="16542" y="5023"/>
                  </a:lnTo>
                  <a:lnTo>
                    <a:pt x="17470" y="4823"/>
                  </a:lnTo>
                  <a:lnTo>
                    <a:pt x="18253" y="4641"/>
                  </a:lnTo>
                  <a:lnTo>
                    <a:pt x="18872" y="4477"/>
                  </a:lnTo>
                  <a:lnTo>
                    <a:pt x="19327" y="4350"/>
                  </a:lnTo>
                  <a:lnTo>
                    <a:pt x="19691" y="4223"/>
                  </a:lnTo>
                  <a:lnTo>
                    <a:pt x="14541" y="3422"/>
                  </a:lnTo>
                  <a:lnTo>
                    <a:pt x="13995" y="2294"/>
                  </a:lnTo>
                  <a:lnTo>
                    <a:pt x="11283" y="1584"/>
                  </a:lnTo>
                  <a:lnTo>
                    <a:pt x="8954" y="1002"/>
                  </a:lnTo>
                  <a:lnTo>
                    <a:pt x="7061" y="528"/>
                  </a:lnTo>
                  <a:lnTo>
                    <a:pt x="6916" y="419"/>
                  </a:lnTo>
                  <a:lnTo>
                    <a:pt x="6752" y="310"/>
                  </a:lnTo>
                  <a:lnTo>
                    <a:pt x="6497" y="183"/>
                  </a:lnTo>
                  <a:lnTo>
                    <a:pt x="6206" y="92"/>
                  </a:lnTo>
                  <a:lnTo>
                    <a:pt x="5915" y="37"/>
                  </a:lnTo>
                  <a:lnTo>
                    <a:pt x="5624" y="1"/>
                  </a:lnTo>
                  <a:close/>
                </a:path>
              </a:pathLst>
            </a:custGeom>
            <a:solidFill>
              <a:srgbClr val="C1A5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0" name="Google Shape;70;p2"/>
            <p:cNvSpPr/>
            <p:nvPr/>
          </p:nvSpPr>
          <p:spPr>
            <a:xfrm>
              <a:off x="1705625" y="2128425"/>
              <a:ext cx="492275" cy="141525"/>
            </a:xfrm>
            <a:custGeom>
              <a:avLst/>
              <a:gdLst/>
              <a:ahLst/>
              <a:cxnLst/>
              <a:rect l="l" t="t" r="r" b="b"/>
              <a:pathLst>
                <a:path w="19691" h="5661" fill="none" extrusionOk="0">
                  <a:moveTo>
                    <a:pt x="19691" y="4223"/>
                  </a:moveTo>
                  <a:lnTo>
                    <a:pt x="19691" y="4223"/>
                  </a:lnTo>
                  <a:lnTo>
                    <a:pt x="19327" y="4350"/>
                  </a:lnTo>
                  <a:lnTo>
                    <a:pt x="18872" y="4477"/>
                  </a:lnTo>
                  <a:lnTo>
                    <a:pt x="18253" y="4641"/>
                  </a:lnTo>
                  <a:lnTo>
                    <a:pt x="17470" y="4823"/>
                  </a:lnTo>
                  <a:lnTo>
                    <a:pt x="16542" y="5023"/>
                  </a:lnTo>
                  <a:lnTo>
                    <a:pt x="15450" y="5205"/>
                  </a:lnTo>
                  <a:lnTo>
                    <a:pt x="14850" y="5296"/>
                  </a:lnTo>
                  <a:lnTo>
                    <a:pt x="14231" y="5387"/>
                  </a:lnTo>
                  <a:lnTo>
                    <a:pt x="13558" y="5460"/>
                  </a:lnTo>
                  <a:lnTo>
                    <a:pt x="12866" y="5515"/>
                  </a:lnTo>
                  <a:lnTo>
                    <a:pt x="12120" y="5569"/>
                  </a:lnTo>
                  <a:lnTo>
                    <a:pt x="11356" y="5624"/>
                  </a:lnTo>
                  <a:lnTo>
                    <a:pt x="10573" y="5642"/>
                  </a:lnTo>
                  <a:lnTo>
                    <a:pt x="9736" y="5660"/>
                  </a:lnTo>
                  <a:lnTo>
                    <a:pt x="8881" y="5642"/>
                  </a:lnTo>
                  <a:lnTo>
                    <a:pt x="8007" y="5624"/>
                  </a:lnTo>
                  <a:lnTo>
                    <a:pt x="7098" y="5587"/>
                  </a:lnTo>
                  <a:lnTo>
                    <a:pt x="6151" y="5515"/>
                  </a:lnTo>
                  <a:lnTo>
                    <a:pt x="5187" y="5424"/>
                  </a:lnTo>
                  <a:lnTo>
                    <a:pt x="4204" y="5315"/>
                  </a:lnTo>
                  <a:lnTo>
                    <a:pt x="3185" y="5169"/>
                  </a:lnTo>
                  <a:lnTo>
                    <a:pt x="2148" y="5005"/>
                  </a:lnTo>
                  <a:lnTo>
                    <a:pt x="1074" y="4805"/>
                  </a:lnTo>
                  <a:lnTo>
                    <a:pt x="0" y="4568"/>
                  </a:lnTo>
                  <a:lnTo>
                    <a:pt x="0" y="4568"/>
                  </a:lnTo>
                  <a:lnTo>
                    <a:pt x="73" y="4459"/>
                  </a:lnTo>
                  <a:lnTo>
                    <a:pt x="310" y="4150"/>
                  </a:lnTo>
                  <a:lnTo>
                    <a:pt x="637" y="3713"/>
                  </a:lnTo>
                  <a:lnTo>
                    <a:pt x="837" y="3477"/>
                  </a:lnTo>
                  <a:lnTo>
                    <a:pt x="1056" y="3240"/>
                  </a:lnTo>
                  <a:lnTo>
                    <a:pt x="1056" y="3240"/>
                  </a:lnTo>
                  <a:lnTo>
                    <a:pt x="1402" y="2894"/>
                  </a:lnTo>
                  <a:lnTo>
                    <a:pt x="1584" y="2730"/>
                  </a:lnTo>
                  <a:lnTo>
                    <a:pt x="1766" y="2585"/>
                  </a:lnTo>
                  <a:lnTo>
                    <a:pt x="1966" y="2476"/>
                  </a:lnTo>
                  <a:lnTo>
                    <a:pt x="2148" y="2366"/>
                  </a:lnTo>
                  <a:lnTo>
                    <a:pt x="2330" y="2312"/>
                  </a:lnTo>
                  <a:lnTo>
                    <a:pt x="2512" y="2275"/>
                  </a:lnTo>
                  <a:lnTo>
                    <a:pt x="2512" y="2275"/>
                  </a:lnTo>
                  <a:lnTo>
                    <a:pt x="2493" y="2166"/>
                  </a:lnTo>
                  <a:lnTo>
                    <a:pt x="2493" y="2057"/>
                  </a:lnTo>
                  <a:lnTo>
                    <a:pt x="2512" y="1857"/>
                  </a:lnTo>
                  <a:lnTo>
                    <a:pt x="2566" y="1657"/>
                  </a:lnTo>
                  <a:lnTo>
                    <a:pt x="2657" y="1438"/>
                  </a:lnTo>
                  <a:lnTo>
                    <a:pt x="2657" y="1438"/>
                  </a:lnTo>
                  <a:lnTo>
                    <a:pt x="2803" y="1238"/>
                  </a:lnTo>
                  <a:lnTo>
                    <a:pt x="2967" y="1056"/>
                  </a:lnTo>
                  <a:lnTo>
                    <a:pt x="3149" y="874"/>
                  </a:lnTo>
                  <a:lnTo>
                    <a:pt x="3367" y="692"/>
                  </a:lnTo>
                  <a:lnTo>
                    <a:pt x="3604" y="528"/>
                  </a:lnTo>
                  <a:lnTo>
                    <a:pt x="3858" y="401"/>
                  </a:lnTo>
                  <a:lnTo>
                    <a:pt x="4149" y="274"/>
                  </a:lnTo>
                  <a:lnTo>
                    <a:pt x="4422" y="164"/>
                  </a:lnTo>
                  <a:lnTo>
                    <a:pt x="4714" y="92"/>
                  </a:lnTo>
                  <a:lnTo>
                    <a:pt x="5023" y="37"/>
                  </a:lnTo>
                  <a:lnTo>
                    <a:pt x="5332" y="1"/>
                  </a:lnTo>
                  <a:lnTo>
                    <a:pt x="5624" y="1"/>
                  </a:lnTo>
                  <a:lnTo>
                    <a:pt x="5915" y="37"/>
                  </a:lnTo>
                  <a:lnTo>
                    <a:pt x="6206" y="92"/>
                  </a:lnTo>
                  <a:lnTo>
                    <a:pt x="6497" y="183"/>
                  </a:lnTo>
                  <a:lnTo>
                    <a:pt x="6752" y="310"/>
                  </a:lnTo>
                  <a:lnTo>
                    <a:pt x="6752" y="310"/>
                  </a:lnTo>
                  <a:lnTo>
                    <a:pt x="6916" y="419"/>
                  </a:lnTo>
                  <a:lnTo>
                    <a:pt x="7061" y="528"/>
                  </a:lnTo>
                  <a:lnTo>
                    <a:pt x="7061" y="528"/>
                  </a:lnTo>
                  <a:lnTo>
                    <a:pt x="8954" y="1002"/>
                  </a:lnTo>
                  <a:lnTo>
                    <a:pt x="11283" y="1584"/>
                  </a:lnTo>
                  <a:lnTo>
                    <a:pt x="11283" y="1584"/>
                  </a:lnTo>
                  <a:lnTo>
                    <a:pt x="13995" y="2294"/>
                  </a:lnTo>
                  <a:lnTo>
                    <a:pt x="14541" y="3422"/>
                  </a:lnTo>
                  <a:lnTo>
                    <a:pt x="19691" y="4223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1" name="Google Shape;71;p2"/>
            <p:cNvSpPr/>
            <p:nvPr/>
          </p:nvSpPr>
          <p:spPr>
            <a:xfrm>
              <a:off x="1705625" y="2168000"/>
              <a:ext cx="492275" cy="101950"/>
            </a:xfrm>
            <a:custGeom>
              <a:avLst/>
              <a:gdLst/>
              <a:ahLst/>
              <a:cxnLst/>
              <a:rect l="l" t="t" r="r" b="b"/>
              <a:pathLst>
                <a:path w="19691" h="4078" extrusionOk="0">
                  <a:moveTo>
                    <a:pt x="11283" y="1"/>
                  </a:moveTo>
                  <a:lnTo>
                    <a:pt x="11192" y="165"/>
                  </a:lnTo>
                  <a:lnTo>
                    <a:pt x="11101" y="292"/>
                  </a:lnTo>
                  <a:lnTo>
                    <a:pt x="10974" y="419"/>
                  </a:lnTo>
                  <a:lnTo>
                    <a:pt x="10846" y="547"/>
                  </a:lnTo>
                  <a:lnTo>
                    <a:pt x="10737" y="638"/>
                  </a:lnTo>
                  <a:lnTo>
                    <a:pt x="10592" y="729"/>
                  </a:lnTo>
                  <a:lnTo>
                    <a:pt x="10319" y="874"/>
                  </a:lnTo>
                  <a:lnTo>
                    <a:pt x="10027" y="1002"/>
                  </a:lnTo>
                  <a:lnTo>
                    <a:pt x="9736" y="1093"/>
                  </a:lnTo>
                  <a:lnTo>
                    <a:pt x="8936" y="1348"/>
                  </a:lnTo>
                  <a:lnTo>
                    <a:pt x="8135" y="1548"/>
                  </a:lnTo>
                  <a:lnTo>
                    <a:pt x="7334" y="1712"/>
                  </a:lnTo>
                  <a:lnTo>
                    <a:pt x="6515" y="1821"/>
                  </a:lnTo>
                  <a:lnTo>
                    <a:pt x="6570" y="1912"/>
                  </a:lnTo>
                  <a:lnTo>
                    <a:pt x="6643" y="1985"/>
                  </a:lnTo>
                  <a:lnTo>
                    <a:pt x="6734" y="2039"/>
                  </a:lnTo>
                  <a:lnTo>
                    <a:pt x="6843" y="2076"/>
                  </a:lnTo>
                  <a:lnTo>
                    <a:pt x="7079" y="2130"/>
                  </a:lnTo>
                  <a:lnTo>
                    <a:pt x="7298" y="2185"/>
                  </a:lnTo>
                  <a:lnTo>
                    <a:pt x="7407" y="2221"/>
                  </a:lnTo>
                  <a:lnTo>
                    <a:pt x="7498" y="2294"/>
                  </a:lnTo>
                  <a:lnTo>
                    <a:pt x="7589" y="2367"/>
                  </a:lnTo>
                  <a:lnTo>
                    <a:pt x="7662" y="2476"/>
                  </a:lnTo>
                  <a:lnTo>
                    <a:pt x="7698" y="2567"/>
                  </a:lnTo>
                  <a:lnTo>
                    <a:pt x="7716" y="2658"/>
                  </a:lnTo>
                  <a:lnTo>
                    <a:pt x="7680" y="2749"/>
                  </a:lnTo>
                  <a:lnTo>
                    <a:pt x="7662" y="2785"/>
                  </a:lnTo>
                  <a:lnTo>
                    <a:pt x="7625" y="2822"/>
                  </a:lnTo>
                  <a:lnTo>
                    <a:pt x="7571" y="2858"/>
                  </a:lnTo>
                  <a:lnTo>
                    <a:pt x="7516" y="2876"/>
                  </a:lnTo>
                  <a:lnTo>
                    <a:pt x="7298" y="2876"/>
                  </a:lnTo>
                  <a:lnTo>
                    <a:pt x="6515" y="2803"/>
                  </a:lnTo>
                  <a:lnTo>
                    <a:pt x="5733" y="2694"/>
                  </a:lnTo>
                  <a:lnTo>
                    <a:pt x="4950" y="2549"/>
                  </a:lnTo>
                  <a:lnTo>
                    <a:pt x="4168" y="2385"/>
                  </a:lnTo>
                  <a:lnTo>
                    <a:pt x="2603" y="2021"/>
                  </a:lnTo>
                  <a:lnTo>
                    <a:pt x="1056" y="1657"/>
                  </a:lnTo>
                  <a:lnTo>
                    <a:pt x="837" y="1894"/>
                  </a:lnTo>
                  <a:lnTo>
                    <a:pt x="637" y="2130"/>
                  </a:lnTo>
                  <a:lnTo>
                    <a:pt x="310" y="2567"/>
                  </a:lnTo>
                  <a:lnTo>
                    <a:pt x="73" y="2876"/>
                  </a:lnTo>
                  <a:lnTo>
                    <a:pt x="0" y="2985"/>
                  </a:lnTo>
                  <a:lnTo>
                    <a:pt x="1329" y="3258"/>
                  </a:lnTo>
                  <a:lnTo>
                    <a:pt x="2603" y="3495"/>
                  </a:lnTo>
                  <a:lnTo>
                    <a:pt x="3858" y="3677"/>
                  </a:lnTo>
                  <a:lnTo>
                    <a:pt x="5078" y="3841"/>
                  </a:lnTo>
                  <a:lnTo>
                    <a:pt x="6260" y="3950"/>
                  </a:lnTo>
                  <a:lnTo>
                    <a:pt x="7407" y="4023"/>
                  </a:lnTo>
                  <a:lnTo>
                    <a:pt x="8499" y="4059"/>
                  </a:lnTo>
                  <a:lnTo>
                    <a:pt x="9554" y="4077"/>
                  </a:lnTo>
                  <a:lnTo>
                    <a:pt x="10701" y="4059"/>
                  </a:lnTo>
                  <a:lnTo>
                    <a:pt x="11793" y="4004"/>
                  </a:lnTo>
                  <a:lnTo>
                    <a:pt x="12830" y="3932"/>
                  </a:lnTo>
                  <a:lnTo>
                    <a:pt x="13794" y="3841"/>
                  </a:lnTo>
                  <a:lnTo>
                    <a:pt x="14686" y="3732"/>
                  </a:lnTo>
                  <a:lnTo>
                    <a:pt x="15523" y="3622"/>
                  </a:lnTo>
                  <a:lnTo>
                    <a:pt x="16288" y="3495"/>
                  </a:lnTo>
                  <a:lnTo>
                    <a:pt x="16979" y="3349"/>
                  </a:lnTo>
                  <a:lnTo>
                    <a:pt x="17598" y="3222"/>
                  </a:lnTo>
                  <a:lnTo>
                    <a:pt x="18144" y="3095"/>
                  </a:lnTo>
                  <a:lnTo>
                    <a:pt x="18999" y="2858"/>
                  </a:lnTo>
                  <a:lnTo>
                    <a:pt x="19527" y="2694"/>
                  </a:lnTo>
                  <a:lnTo>
                    <a:pt x="19691" y="2640"/>
                  </a:lnTo>
                  <a:lnTo>
                    <a:pt x="14541" y="1839"/>
                  </a:lnTo>
                  <a:lnTo>
                    <a:pt x="13995" y="711"/>
                  </a:lnTo>
                  <a:lnTo>
                    <a:pt x="11283" y="1"/>
                  </a:lnTo>
                  <a:close/>
                </a:path>
              </a:pathLst>
            </a:custGeom>
            <a:solidFill>
              <a:srgbClr val="A489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2" name="Google Shape;72;p2"/>
            <p:cNvSpPr/>
            <p:nvPr/>
          </p:nvSpPr>
          <p:spPr>
            <a:xfrm>
              <a:off x="1705625" y="2168000"/>
              <a:ext cx="492275" cy="101950"/>
            </a:xfrm>
            <a:custGeom>
              <a:avLst/>
              <a:gdLst/>
              <a:ahLst/>
              <a:cxnLst/>
              <a:rect l="l" t="t" r="r" b="b"/>
              <a:pathLst>
                <a:path w="19691" h="4078" fill="none" extrusionOk="0">
                  <a:moveTo>
                    <a:pt x="11283" y="1"/>
                  </a:moveTo>
                  <a:lnTo>
                    <a:pt x="11283" y="1"/>
                  </a:lnTo>
                  <a:lnTo>
                    <a:pt x="11192" y="165"/>
                  </a:lnTo>
                  <a:lnTo>
                    <a:pt x="11101" y="292"/>
                  </a:lnTo>
                  <a:lnTo>
                    <a:pt x="10974" y="419"/>
                  </a:lnTo>
                  <a:lnTo>
                    <a:pt x="10846" y="547"/>
                  </a:lnTo>
                  <a:lnTo>
                    <a:pt x="10846" y="547"/>
                  </a:lnTo>
                  <a:lnTo>
                    <a:pt x="10737" y="638"/>
                  </a:lnTo>
                  <a:lnTo>
                    <a:pt x="10592" y="729"/>
                  </a:lnTo>
                  <a:lnTo>
                    <a:pt x="10319" y="874"/>
                  </a:lnTo>
                  <a:lnTo>
                    <a:pt x="10027" y="1002"/>
                  </a:lnTo>
                  <a:lnTo>
                    <a:pt x="9736" y="1093"/>
                  </a:lnTo>
                  <a:lnTo>
                    <a:pt x="9736" y="1093"/>
                  </a:lnTo>
                  <a:lnTo>
                    <a:pt x="8936" y="1348"/>
                  </a:lnTo>
                  <a:lnTo>
                    <a:pt x="8135" y="1548"/>
                  </a:lnTo>
                  <a:lnTo>
                    <a:pt x="7334" y="1712"/>
                  </a:lnTo>
                  <a:lnTo>
                    <a:pt x="6515" y="1821"/>
                  </a:lnTo>
                  <a:lnTo>
                    <a:pt x="6515" y="1821"/>
                  </a:lnTo>
                  <a:lnTo>
                    <a:pt x="6570" y="1912"/>
                  </a:lnTo>
                  <a:lnTo>
                    <a:pt x="6643" y="1985"/>
                  </a:lnTo>
                  <a:lnTo>
                    <a:pt x="6734" y="2039"/>
                  </a:lnTo>
                  <a:lnTo>
                    <a:pt x="6843" y="2076"/>
                  </a:lnTo>
                  <a:lnTo>
                    <a:pt x="7079" y="2130"/>
                  </a:lnTo>
                  <a:lnTo>
                    <a:pt x="7298" y="2185"/>
                  </a:lnTo>
                  <a:lnTo>
                    <a:pt x="7298" y="2185"/>
                  </a:lnTo>
                  <a:lnTo>
                    <a:pt x="7407" y="2221"/>
                  </a:lnTo>
                  <a:lnTo>
                    <a:pt x="7498" y="2294"/>
                  </a:lnTo>
                  <a:lnTo>
                    <a:pt x="7589" y="2367"/>
                  </a:lnTo>
                  <a:lnTo>
                    <a:pt x="7662" y="2476"/>
                  </a:lnTo>
                  <a:lnTo>
                    <a:pt x="7698" y="2567"/>
                  </a:lnTo>
                  <a:lnTo>
                    <a:pt x="7716" y="2658"/>
                  </a:lnTo>
                  <a:lnTo>
                    <a:pt x="7680" y="2749"/>
                  </a:lnTo>
                  <a:lnTo>
                    <a:pt x="7662" y="2785"/>
                  </a:lnTo>
                  <a:lnTo>
                    <a:pt x="7625" y="2822"/>
                  </a:lnTo>
                  <a:lnTo>
                    <a:pt x="7625" y="2822"/>
                  </a:lnTo>
                  <a:lnTo>
                    <a:pt x="7571" y="2858"/>
                  </a:lnTo>
                  <a:lnTo>
                    <a:pt x="7516" y="2876"/>
                  </a:lnTo>
                  <a:lnTo>
                    <a:pt x="7389" y="2876"/>
                  </a:lnTo>
                  <a:lnTo>
                    <a:pt x="7389" y="2876"/>
                  </a:lnTo>
                  <a:lnTo>
                    <a:pt x="7298" y="2876"/>
                  </a:lnTo>
                  <a:lnTo>
                    <a:pt x="7298" y="2876"/>
                  </a:lnTo>
                  <a:lnTo>
                    <a:pt x="6515" y="2803"/>
                  </a:lnTo>
                  <a:lnTo>
                    <a:pt x="5733" y="2694"/>
                  </a:lnTo>
                  <a:lnTo>
                    <a:pt x="4950" y="2549"/>
                  </a:lnTo>
                  <a:lnTo>
                    <a:pt x="4168" y="2385"/>
                  </a:lnTo>
                  <a:lnTo>
                    <a:pt x="2603" y="2021"/>
                  </a:lnTo>
                  <a:lnTo>
                    <a:pt x="1056" y="1657"/>
                  </a:lnTo>
                  <a:lnTo>
                    <a:pt x="1056" y="1657"/>
                  </a:lnTo>
                  <a:lnTo>
                    <a:pt x="1056" y="1657"/>
                  </a:lnTo>
                  <a:lnTo>
                    <a:pt x="837" y="1894"/>
                  </a:lnTo>
                  <a:lnTo>
                    <a:pt x="637" y="2130"/>
                  </a:lnTo>
                  <a:lnTo>
                    <a:pt x="310" y="2567"/>
                  </a:lnTo>
                  <a:lnTo>
                    <a:pt x="73" y="2876"/>
                  </a:lnTo>
                  <a:lnTo>
                    <a:pt x="0" y="2985"/>
                  </a:lnTo>
                  <a:lnTo>
                    <a:pt x="0" y="2985"/>
                  </a:lnTo>
                  <a:lnTo>
                    <a:pt x="1329" y="3258"/>
                  </a:lnTo>
                  <a:lnTo>
                    <a:pt x="2603" y="3495"/>
                  </a:lnTo>
                  <a:lnTo>
                    <a:pt x="3858" y="3677"/>
                  </a:lnTo>
                  <a:lnTo>
                    <a:pt x="5078" y="3841"/>
                  </a:lnTo>
                  <a:lnTo>
                    <a:pt x="6260" y="3950"/>
                  </a:lnTo>
                  <a:lnTo>
                    <a:pt x="7407" y="4023"/>
                  </a:lnTo>
                  <a:lnTo>
                    <a:pt x="8499" y="4059"/>
                  </a:lnTo>
                  <a:lnTo>
                    <a:pt x="9554" y="4077"/>
                  </a:lnTo>
                  <a:lnTo>
                    <a:pt x="9554" y="4077"/>
                  </a:lnTo>
                  <a:lnTo>
                    <a:pt x="10701" y="4059"/>
                  </a:lnTo>
                  <a:lnTo>
                    <a:pt x="11793" y="4004"/>
                  </a:lnTo>
                  <a:lnTo>
                    <a:pt x="12830" y="3932"/>
                  </a:lnTo>
                  <a:lnTo>
                    <a:pt x="13794" y="3841"/>
                  </a:lnTo>
                  <a:lnTo>
                    <a:pt x="14686" y="3732"/>
                  </a:lnTo>
                  <a:lnTo>
                    <a:pt x="15523" y="3622"/>
                  </a:lnTo>
                  <a:lnTo>
                    <a:pt x="16288" y="3495"/>
                  </a:lnTo>
                  <a:lnTo>
                    <a:pt x="16979" y="3349"/>
                  </a:lnTo>
                  <a:lnTo>
                    <a:pt x="17598" y="3222"/>
                  </a:lnTo>
                  <a:lnTo>
                    <a:pt x="18144" y="3095"/>
                  </a:lnTo>
                  <a:lnTo>
                    <a:pt x="18999" y="2858"/>
                  </a:lnTo>
                  <a:lnTo>
                    <a:pt x="19527" y="2694"/>
                  </a:lnTo>
                  <a:lnTo>
                    <a:pt x="19691" y="2640"/>
                  </a:lnTo>
                  <a:lnTo>
                    <a:pt x="14541" y="1839"/>
                  </a:lnTo>
                  <a:lnTo>
                    <a:pt x="13995" y="711"/>
                  </a:lnTo>
                  <a:lnTo>
                    <a:pt x="13995" y="711"/>
                  </a:lnTo>
                  <a:lnTo>
                    <a:pt x="11283" y="1"/>
                  </a:lnTo>
                  <a:lnTo>
                    <a:pt x="11283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3" name="Google Shape;73;p2"/>
            <p:cNvSpPr/>
            <p:nvPr/>
          </p:nvSpPr>
          <p:spPr>
            <a:xfrm>
              <a:off x="1772050" y="2128425"/>
              <a:ext cx="102375" cy="49175"/>
            </a:xfrm>
            <a:custGeom>
              <a:avLst/>
              <a:gdLst/>
              <a:ahLst/>
              <a:cxnLst/>
              <a:rect l="l" t="t" r="r" b="b"/>
              <a:pathLst>
                <a:path w="4095" h="1967" extrusionOk="0">
                  <a:moveTo>
                    <a:pt x="2621" y="1"/>
                  </a:moveTo>
                  <a:lnTo>
                    <a:pt x="2402" y="19"/>
                  </a:lnTo>
                  <a:lnTo>
                    <a:pt x="2184" y="55"/>
                  </a:lnTo>
                  <a:lnTo>
                    <a:pt x="1966" y="110"/>
                  </a:lnTo>
                  <a:lnTo>
                    <a:pt x="1747" y="183"/>
                  </a:lnTo>
                  <a:lnTo>
                    <a:pt x="1547" y="255"/>
                  </a:lnTo>
                  <a:lnTo>
                    <a:pt x="1347" y="328"/>
                  </a:lnTo>
                  <a:lnTo>
                    <a:pt x="1147" y="419"/>
                  </a:lnTo>
                  <a:lnTo>
                    <a:pt x="965" y="528"/>
                  </a:lnTo>
                  <a:lnTo>
                    <a:pt x="783" y="638"/>
                  </a:lnTo>
                  <a:lnTo>
                    <a:pt x="619" y="765"/>
                  </a:lnTo>
                  <a:lnTo>
                    <a:pt x="473" y="892"/>
                  </a:lnTo>
                  <a:lnTo>
                    <a:pt x="328" y="1020"/>
                  </a:lnTo>
                  <a:lnTo>
                    <a:pt x="200" y="1165"/>
                  </a:lnTo>
                  <a:lnTo>
                    <a:pt x="91" y="1293"/>
                  </a:lnTo>
                  <a:lnTo>
                    <a:pt x="0" y="1438"/>
                  </a:lnTo>
                  <a:lnTo>
                    <a:pt x="73" y="1438"/>
                  </a:lnTo>
                  <a:lnTo>
                    <a:pt x="146" y="1420"/>
                  </a:lnTo>
                  <a:lnTo>
                    <a:pt x="419" y="1329"/>
                  </a:lnTo>
                  <a:lnTo>
                    <a:pt x="710" y="1256"/>
                  </a:lnTo>
                  <a:lnTo>
                    <a:pt x="1001" y="1220"/>
                  </a:lnTo>
                  <a:lnTo>
                    <a:pt x="1292" y="1184"/>
                  </a:lnTo>
                  <a:lnTo>
                    <a:pt x="1383" y="1184"/>
                  </a:lnTo>
                  <a:lnTo>
                    <a:pt x="1438" y="1202"/>
                  </a:lnTo>
                  <a:lnTo>
                    <a:pt x="1474" y="1238"/>
                  </a:lnTo>
                  <a:lnTo>
                    <a:pt x="1492" y="1275"/>
                  </a:lnTo>
                  <a:lnTo>
                    <a:pt x="1511" y="1347"/>
                  </a:lnTo>
                  <a:lnTo>
                    <a:pt x="1511" y="1511"/>
                  </a:lnTo>
                  <a:lnTo>
                    <a:pt x="1511" y="1584"/>
                  </a:lnTo>
                  <a:lnTo>
                    <a:pt x="1529" y="1657"/>
                  </a:lnTo>
                  <a:lnTo>
                    <a:pt x="1565" y="1711"/>
                  </a:lnTo>
                  <a:lnTo>
                    <a:pt x="1602" y="1784"/>
                  </a:lnTo>
                  <a:lnTo>
                    <a:pt x="1656" y="1839"/>
                  </a:lnTo>
                  <a:lnTo>
                    <a:pt x="1711" y="1875"/>
                  </a:lnTo>
                  <a:lnTo>
                    <a:pt x="1765" y="1930"/>
                  </a:lnTo>
                  <a:lnTo>
                    <a:pt x="1838" y="1948"/>
                  </a:lnTo>
                  <a:lnTo>
                    <a:pt x="1966" y="1966"/>
                  </a:lnTo>
                  <a:lnTo>
                    <a:pt x="2075" y="1948"/>
                  </a:lnTo>
                  <a:lnTo>
                    <a:pt x="2184" y="1911"/>
                  </a:lnTo>
                  <a:lnTo>
                    <a:pt x="2275" y="1857"/>
                  </a:lnTo>
                  <a:lnTo>
                    <a:pt x="2348" y="1766"/>
                  </a:lnTo>
                  <a:lnTo>
                    <a:pt x="2402" y="1675"/>
                  </a:lnTo>
                  <a:lnTo>
                    <a:pt x="2439" y="1584"/>
                  </a:lnTo>
                  <a:lnTo>
                    <a:pt x="2457" y="1384"/>
                  </a:lnTo>
                  <a:lnTo>
                    <a:pt x="2493" y="1184"/>
                  </a:lnTo>
                  <a:lnTo>
                    <a:pt x="2512" y="1074"/>
                  </a:lnTo>
                  <a:lnTo>
                    <a:pt x="2548" y="983"/>
                  </a:lnTo>
                  <a:lnTo>
                    <a:pt x="2603" y="856"/>
                  </a:lnTo>
                  <a:lnTo>
                    <a:pt x="2694" y="765"/>
                  </a:lnTo>
                  <a:lnTo>
                    <a:pt x="2803" y="674"/>
                  </a:lnTo>
                  <a:lnTo>
                    <a:pt x="2930" y="601"/>
                  </a:lnTo>
                  <a:lnTo>
                    <a:pt x="3076" y="547"/>
                  </a:lnTo>
                  <a:lnTo>
                    <a:pt x="3221" y="510"/>
                  </a:lnTo>
                  <a:lnTo>
                    <a:pt x="3512" y="437"/>
                  </a:lnTo>
                  <a:lnTo>
                    <a:pt x="4095" y="310"/>
                  </a:lnTo>
                  <a:lnTo>
                    <a:pt x="3949" y="237"/>
                  </a:lnTo>
                  <a:lnTo>
                    <a:pt x="3804" y="164"/>
                  </a:lnTo>
                  <a:lnTo>
                    <a:pt x="3658" y="110"/>
                  </a:lnTo>
                  <a:lnTo>
                    <a:pt x="3494" y="73"/>
                  </a:lnTo>
                  <a:lnTo>
                    <a:pt x="3167" y="19"/>
                  </a:lnTo>
                  <a:lnTo>
                    <a:pt x="2839" y="1"/>
                  </a:lnTo>
                  <a:close/>
                </a:path>
              </a:pathLst>
            </a:custGeom>
            <a:solidFill>
              <a:srgbClr val="D7C2A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4" name="Google Shape;74;p2"/>
            <p:cNvSpPr/>
            <p:nvPr/>
          </p:nvSpPr>
          <p:spPr>
            <a:xfrm>
              <a:off x="1772050" y="2128425"/>
              <a:ext cx="102375" cy="49175"/>
            </a:xfrm>
            <a:custGeom>
              <a:avLst/>
              <a:gdLst/>
              <a:ahLst/>
              <a:cxnLst/>
              <a:rect l="l" t="t" r="r" b="b"/>
              <a:pathLst>
                <a:path w="4095" h="1967" fill="none" extrusionOk="0">
                  <a:moveTo>
                    <a:pt x="2839" y="1"/>
                  </a:moveTo>
                  <a:lnTo>
                    <a:pt x="2839" y="1"/>
                  </a:lnTo>
                  <a:lnTo>
                    <a:pt x="2621" y="1"/>
                  </a:lnTo>
                  <a:lnTo>
                    <a:pt x="2402" y="19"/>
                  </a:lnTo>
                  <a:lnTo>
                    <a:pt x="2184" y="55"/>
                  </a:lnTo>
                  <a:lnTo>
                    <a:pt x="1966" y="110"/>
                  </a:lnTo>
                  <a:lnTo>
                    <a:pt x="1747" y="183"/>
                  </a:lnTo>
                  <a:lnTo>
                    <a:pt x="1547" y="255"/>
                  </a:lnTo>
                  <a:lnTo>
                    <a:pt x="1347" y="328"/>
                  </a:lnTo>
                  <a:lnTo>
                    <a:pt x="1147" y="419"/>
                  </a:lnTo>
                  <a:lnTo>
                    <a:pt x="965" y="528"/>
                  </a:lnTo>
                  <a:lnTo>
                    <a:pt x="783" y="638"/>
                  </a:lnTo>
                  <a:lnTo>
                    <a:pt x="619" y="765"/>
                  </a:lnTo>
                  <a:lnTo>
                    <a:pt x="473" y="892"/>
                  </a:lnTo>
                  <a:lnTo>
                    <a:pt x="328" y="1020"/>
                  </a:lnTo>
                  <a:lnTo>
                    <a:pt x="200" y="1165"/>
                  </a:lnTo>
                  <a:lnTo>
                    <a:pt x="91" y="1293"/>
                  </a:lnTo>
                  <a:lnTo>
                    <a:pt x="0" y="1438"/>
                  </a:lnTo>
                  <a:lnTo>
                    <a:pt x="0" y="1438"/>
                  </a:lnTo>
                  <a:lnTo>
                    <a:pt x="73" y="1438"/>
                  </a:lnTo>
                  <a:lnTo>
                    <a:pt x="146" y="1420"/>
                  </a:lnTo>
                  <a:lnTo>
                    <a:pt x="146" y="1420"/>
                  </a:lnTo>
                  <a:lnTo>
                    <a:pt x="419" y="1329"/>
                  </a:lnTo>
                  <a:lnTo>
                    <a:pt x="710" y="1256"/>
                  </a:lnTo>
                  <a:lnTo>
                    <a:pt x="1001" y="1220"/>
                  </a:lnTo>
                  <a:lnTo>
                    <a:pt x="1292" y="1184"/>
                  </a:lnTo>
                  <a:lnTo>
                    <a:pt x="1292" y="1184"/>
                  </a:lnTo>
                  <a:lnTo>
                    <a:pt x="1329" y="1184"/>
                  </a:lnTo>
                  <a:lnTo>
                    <a:pt x="1329" y="1184"/>
                  </a:lnTo>
                  <a:lnTo>
                    <a:pt x="1383" y="1184"/>
                  </a:lnTo>
                  <a:lnTo>
                    <a:pt x="1438" y="1202"/>
                  </a:lnTo>
                  <a:lnTo>
                    <a:pt x="1438" y="1202"/>
                  </a:lnTo>
                  <a:lnTo>
                    <a:pt x="1474" y="1238"/>
                  </a:lnTo>
                  <a:lnTo>
                    <a:pt x="1492" y="1275"/>
                  </a:lnTo>
                  <a:lnTo>
                    <a:pt x="1511" y="1347"/>
                  </a:lnTo>
                  <a:lnTo>
                    <a:pt x="1511" y="1511"/>
                  </a:lnTo>
                  <a:lnTo>
                    <a:pt x="1511" y="1511"/>
                  </a:lnTo>
                  <a:lnTo>
                    <a:pt x="1511" y="1584"/>
                  </a:lnTo>
                  <a:lnTo>
                    <a:pt x="1529" y="1657"/>
                  </a:lnTo>
                  <a:lnTo>
                    <a:pt x="1565" y="1711"/>
                  </a:lnTo>
                  <a:lnTo>
                    <a:pt x="1602" y="1784"/>
                  </a:lnTo>
                  <a:lnTo>
                    <a:pt x="1656" y="1839"/>
                  </a:lnTo>
                  <a:lnTo>
                    <a:pt x="1711" y="1875"/>
                  </a:lnTo>
                  <a:lnTo>
                    <a:pt x="1765" y="1930"/>
                  </a:lnTo>
                  <a:lnTo>
                    <a:pt x="1838" y="1948"/>
                  </a:lnTo>
                  <a:lnTo>
                    <a:pt x="1838" y="1948"/>
                  </a:lnTo>
                  <a:lnTo>
                    <a:pt x="1966" y="1966"/>
                  </a:lnTo>
                  <a:lnTo>
                    <a:pt x="1966" y="1966"/>
                  </a:lnTo>
                  <a:lnTo>
                    <a:pt x="2075" y="1948"/>
                  </a:lnTo>
                  <a:lnTo>
                    <a:pt x="2184" y="1911"/>
                  </a:lnTo>
                  <a:lnTo>
                    <a:pt x="2275" y="1857"/>
                  </a:lnTo>
                  <a:lnTo>
                    <a:pt x="2348" y="1766"/>
                  </a:lnTo>
                  <a:lnTo>
                    <a:pt x="2348" y="1766"/>
                  </a:lnTo>
                  <a:lnTo>
                    <a:pt x="2402" y="1675"/>
                  </a:lnTo>
                  <a:lnTo>
                    <a:pt x="2439" y="1584"/>
                  </a:lnTo>
                  <a:lnTo>
                    <a:pt x="2457" y="1384"/>
                  </a:lnTo>
                  <a:lnTo>
                    <a:pt x="2493" y="1184"/>
                  </a:lnTo>
                  <a:lnTo>
                    <a:pt x="2512" y="1074"/>
                  </a:lnTo>
                  <a:lnTo>
                    <a:pt x="2548" y="983"/>
                  </a:lnTo>
                  <a:lnTo>
                    <a:pt x="2548" y="983"/>
                  </a:lnTo>
                  <a:lnTo>
                    <a:pt x="2603" y="856"/>
                  </a:lnTo>
                  <a:lnTo>
                    <a:pt x="2694" y="765"/>
                  </a:lnTo>
                  <a:lnTo>
                    <a:pt x="2803" y="674"/>
                  </a:lnTo>
                  <a:lnTo>
                    <a:pt x="2930" y="601"/>
                  </a:lnTo>
                  <a:lnTo>
                    <a:pt x="3076" y="547"/>
                  </a:lnTo>
                  <a:lnTo>
                    <a:pt x="3221" y="510"/>
                  </a:lnTo>
                  <a:lnTo>
                    <a:pt x="3512" y="437"/>
                  </a:lnTo>
                  <a:lnTo>
                    <a:pt x="3512" y="437"/>
                  </a:lnTo>
                  <a:lnTo>
                    <a:pt x="4095" y="310"/>
                  </a:lnTo>
                  <a:lnTo>
                    <a:pt x="4095" y="310"/>
                  </a:lnTo>
                  <a:lnTo>
                    <a:pt x="3949" y="237"/>
                  </a:lnTo>
                  <a:lnTo>
                    <a:pt x="3804" y="164"/>
                  </a:lnTo>
                  <a:lnTo>
                    <a:pt x="3658" y="110"/>
                  </a:lnTo>
                  <a:lnTo>
                    <a:pt x="3494" y="73"/>
                  </a:lnTo>
                  <a:lnTo>
                    <a:pt x="3167" y="19"/>
                  </a:lnTo>
                  <a:lnTo>
                    <a:pt x="2839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75" name="Google Shape;75;p2"/>
          <p:cNvGrpSpPr/>
          <p:nvPr/>
        </p:nvGrpSpPr>
        <p:grpSpPr>
          <a:xfrm>
            <a:off x="2194972" y="6746280"/>
            <a:ext cx="354705" cy="327373"/>
            <a:chOff x="2706625" y="4735761"/>
            <a:chExt cx="226446" cy="209015"/>
          </a:xfrm>
        </p:grpSpPr>
        <p:sp>
          <p:nvSpPr>
            <p:cNvPr id="76" name="Google Shape;76;p2"/>
            <p:cNvSpPr/>
            <p:nvPr/>
          </p:nvSpPr>
          <p:spPr>
            <a:xfrm>
              <a:off x="2706625" y="4851000"/>
              <a:ext cx="226446" cy="93776"/>
            </a:xfrm>
            <a:custGeom>
              <a:avLst/>
              <a:gdLst/>
              <a:ahLst/>
              <a:cxnLst/>
              <a:rect l="l" t="t" r="r" b="b"/>
              <a:pathLst>
                <a:path w="9991" h="1020" extrusionOk="0">
                  <a:moveTo>
                    <a:pt x="1292" y="0"/>
                  </a:moveTo>
                  <a:lnTo>
                    <a:pt x="746" y="91"/>
                  </a:lnTo>
                  <a:lnTo>
                    <a:pt x="528" y="128"/>
                  </a:lnTo>
                  <a:lnTo>
                    <a:pt x="346" y="182"/>
                  </a:lnTo>
                  <a:lnTo>
                    <a:pt x="200" y="237"/>
                  </a:lnTo>
                  <a:lnTo>
                    <a:pt x="91" y="291"/>
                  </a:lnTo>
                  <a:lnTo>
                    <a:pt x="18" y="346"/>
                  </a:lnTo>
                  <a:lnTo>
                    <a:pt x="0" y="419"/>
                  </a:lnTo>
                  <a:lnTo>
                    <a:pt x="0" y="437"/>
                  </a:lnTo>
                  <a:lnTo>
                    <a:pt x="18" y="473"/>
                  </a:lnTo>
                  <a:lnTo>
                    <a:pt x="91" y="528"/>
                  </a:lnTo>
                  <a:lnTo>
                    <a:pt x="219" y="583"/>
                  </a:lnTo>
                  <a:lnTo>
                    <a:pt x="382" y="655"/>
                  </a:lnTo>
                  <a:lnTo>
                    <a:pt x="601" y="710"/>
                  </a:lnTo>
                  <a:lnTo>
                    <a:pt x="856" y="746"/>
                  </a:lnTo>
                  <a:lnTo>
                    <a:pt x="1456" y="837"/>
                  </a:lnTo>
                  <a:lnTo>
                    <a:pt x="2202" y="910"/>
                  </a:lnTo>
                  <a:lnTo>
                    <a:pt x="3058" y="965"/>
                  </a:lnTo>
                  <a:lnTo>
                    <a:pt x="3986" y="1001"/>
                  </a:lnTo>
                  <a:lnTo>
                    <a:pt x="5005" y="1019"/>
                  </a:lnTo>
                  <a:lnTo>
                    <a:pt x="6006" y="1001"/>
                  </a:lnTo>
                  <a:lnTo>
                    <a:pt x="6952" y="965"/>
                  </a:lnTo>
                  <a:lnTo>
                    <a:pt x="7789" y="910"/>
                  </a:lnTo>
                  <a:lnTo>
                    <a:pt x="8535" y="837"/>
                  </a:lnTo>
                  <a:lnTo>
                    <a:pt x="9136" y="746"/>
                  </a:lnTo>
                  <a:lnTo>
                    <a:pt x="9390" y="710"/>
                  </a:lnTo>
                  <a:lnTo>
                    <a:pt x="9609" y="655"/>
                  </a:lnTo>
                  <a:lnTo>
                    <a:pt x="9773" y="583"/>
                  </a:lnTo>
                  <a:lnTo>
                    <a:pt x="9900" y="528"/>
                  </a:lnTo>
                  <a:lnTo>
                    <a:pt x="9973" y="473"/>
                  </a:lnTo>
                  <a:lnTo>
                    <a:pt x="9991" y="437"/>
                  </a:lnTo>
                  <a:lnTo>
                    <a:pt x="9991" y="419"/>
                  </a:lnTo>
                  <a:lnTo>
                    <a:pt x="9973" y="346"/>
                  </a:lnTo>
                  <a:lnTo>
                    <a:pt x="9900" y="291"/>
                  </a:lnTo>
                  <a:lnTo>
                    <a:pt x="9791" y="237"/>
                  </a:lnTo>
                  <a:lnTo>
                    <a:pt x="9645" y="182"/>
                  </a:lnTo>
                  <a:lnTo>
                    <a:pt x="9463" y="128"/>
                  </a:lnTo>
                  <a:lnTo>
                    <a:pt x="9245" y="91"/>
                  </a:lnTo>
                  <a:lnTo>
                    <a:pt x="8699" y="0"/>
                  </a:lnTo>
                  <a:lnTo>
                    <a:pt x="8699" y="273"/>
                  </a:lnTo>
                  <a:lnTo>
                    <a:pt x="7443" y="328"/>
                  </a:lnTo>
                  <a:lnTo>
                    <a:pt x="6133" y="364"/>
                  </a:lnTo>
                  <a:lnTo>
                    <a:pt x="4623" y="382"/>
                  </a:lnTo>
                  <a:lnTo>
                    <a:pt x="3476" y="364"/>
                  </a:lnTo>
                  <a:lnTo>
                    <a:pt x="2384" y="328"/>
                  </a:lnTo>
                  <a:lnTo>
                    <a:pt x="1893" y="291"/>
                  </a:lnTo>
                  <a:lnTo>
                    <a:pt x="1456" y="237"/>
                  </a:lnTo>
                  <a:lnTo>
                    <a:pt x="1074" y="182"/>
                  </a:lnTo>
                  <a:lnTo>
                    <a:pt x="746" y="109"/>
                  </a:lnTo>
                  <a:lnTo>
                    <a:pt x="129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77" name="Google Shape;77;p2"/>
            <p:cNvGrpSpPr/>
            <p:nvPr/>
          </p:nvGrpSpPr>
          <p:grpSpPr>
            <a:xfrm>
              <a:off x="2714800" y="4735761"/>
              <a:ext cx="210098" cy="182902"/>
              <a:chOff x="1282975" y="2150275"/>
              <a:chExt cx="154700" cy="134675"/>
            </a:xfrm>
          </p:grpSpPr>
          <p:sp>
            <p:nvSpPr>
              <p:cNvPr id="78" name="Google Shape;78;p2"/>
              <p:cNvSpPr/>
              <p:nvPr/>
            </p:nvSpPr>
            <p:spPr>
              <a:xfrm>
                <a:off x="1282975" y="2150275"/>
                <a:ext cx="154700" cy="134675"/>
              </a:xfrm>
              <a:custGeom>
                <a:avLst/>
                <a:gdLst/>
                <a:ahLst/>
                <a:cxnLst/>
                <a:rect l="l" t="t" r="r" b="b"/>
                <a:pathLst>
                  <a:path w="6188" h="5387" extrusionOk="0">
                    <a:moveTo>
                      <a:pt x="2858" y="0"/>
                    </a:moveTo>
                    <a:lnTo>
                      <a:pt x="2657" y="37"/>
                    </a:lnTo>
                    <a:lnTo>
                      <a:pt x="2403" y="109"/>
                    </a:lnTo>
                    <a:lnTo>
                      <a:pt x="2166" y="200"/>
                    </a:lnTo>
                    <a:lnTo>
                      <a:pt x="1948" y="310"/>
                    </a:lnTo>
                    <a:lnTo>
                      <a:pt x="1747" y="437"/>
                    </a:lnTo>
                    <a:lnTo>
                      <a:pt x="1547" y="564"/>
                    </a:lnTo>
                    <a:lnTo>
                      <a:pt x="1384" y="710"/>
                    </a:lnTo>
                    <a:lnTo>
                      <a:pt x="1238" y="856"/>
                    </a:lnTo>
                    <a:lnTo>
                      <a:pt x="1092" y="1019"/>
                    </a:lnTo>
                    <a:lnTo>
                      <a:pt x="965" y="1201"/>
                    </a:lnTo>
                    <a:lnTo>
                      <a:pt x="856" y="1365"/>
                    </a:lnTo>
                    <a:lnTo>
                      <a:pt x="765" y="1547"/>
                    </a:lnTo>
                    <a:lnTo>
                      <a:pt x="674" y="1729"/>
                    </a:lnTo>
                    <a:lnTo>
                      <a:pt x="546" y="2093"/>
                    </a:lnTo>
                    <a:lnTo>
                      <a:pt x="437" y="2439"/>
                    </a:lnTo>
                    <a:lnTo>
                      <a:pt x="401" y="2639"/>
                    </a:lnTo>
                    <a:lnTo>
                      <a:pt x="346" y="3057"/>
                    </a:lnTo>
                    <a:lnTo>
                      <a:pt x="310" y="3403"/>
                    </a:lnTo>
                    <a:lnTo>
                      <a:pt x="310" y="3694"/>
                    </a:lnTo>
                    <a:lnTo>
                      <a:pt x="164" y="3876"/>
                    </a:lnTo>
                    <a:lnTo>
                      <a:pt x="55" y="4040"/>
                    </a:lnTo>
                    <a:lnTo>
                      <a:pt x="37" y="4131"/>
                    </a:lnTo>
                    <a:lnTo>
                      <a:pt x="0" y="4222"/>
                    </a:lnTo>
                    <a:lnTo>
                      <a:pt x="0" y="4295"/>
                    </a:lnTo>
                    <a:lnTo>
                      <a:pt x="0" y="4368"/>
                    </a:lnTo>
                    <a:lnTo>
                      <a:pt x="19" y="4459"/>
                    </a:lnTo>
                    <a:lnTo>
                      <a:pt x="55" y="4532"/>
                    </a:lnTo>
                    <a:lnTo>
                      <a:pt x="91" y="4604"/>
                    </a:lnTo>
                    <a:lnTo>
                      <a:pt x="146" y="4677"/>
                    </a:lnTo>
                    <a:lnTo>
                      <a:pt x="292" y="4804"/>
                    </a:lnTo>
                    <a:lnTo>
                      <a:pt x="474" y="4932"/>
                    </a:lnTo>
                    <a:lnTo>
                      <a:pt x="692" y="5041"/>
                    </a:lnTo>
                    <a:lnTo>
                      <a:pt x="965" y="5132"/>
                    </a:lnTo>
                    <a:lnTo>
                      <a:pt x="1274" y="5205"/>
                    </a:lnTo>
                    <a:lnTo>
                      <a:pt x="1638" y="5278"/>
                    </a:lnTo>
                    <a:lnTo>
                      <a:pt x="2020" y="5332"/>
                    </a:lnTo>
                    <a:lnTo>
                      <a:pt x="2457" y="5369"/>
                    </a:lnTo>
                    <a:lnTo>
                      <a:pt x="2930" y="5387"/>
                    </a:lnTo>
                    <a:lnTo>
                      <a:pt x="3440" y="5387"/>
                    </a:lnTo>
                    <a:lnTo>
                      <a:pt x="3804" y="5350"/>
                    </a:lnTo>
                    <a:lnTo>
                      <a:pt x="4131" y="5314"/>
                    </a:lnTo>
                    <a:lnTo>
                      <a:pt x="4714" y="5223"/>
                    </a:lnTo>
                    <a:lnTo>
                      <a:pt x="5187" y="5114"/>
                    </a:lnTo>
                    <a:lnTo>
                      <a:pt x="5569" y="5005"/>
                    </a:lnTo>
                    <a:lnTo>
                      <a:pt x="5842" y="4895"/>
                    </a:lnTo>
                    <a:lnTo>
                      <a:pt x="6042" y="4804"/>
                    </a:lnTo>
                    <a:lnTo>
                      <a:pt x="6188" y="4713"/>
                    </a:lnTo>
                    <a:lnTo>
                      <a:pt x="6042" y="4204"/>
                    </a:lnTo>
                    <a:lnTo>
                      <a:pt x="5878" y="3658"/>
                    </a:lnTo>
                    <a:lnTo>
                      <a:pt x="5642" y="3003"/>
                    </a:lnTo>
                    <a:lnTo>
                      <a:pt x="5514" y="2639"/>
                    </a:lnTo>
                    <a:lnTo>
                      <a:pt x="5351" y="2275"/>
                    </a:lnTo>
                    <a:lnTo>
                      <a:pt x="5169" y="1929"/>
                    </a:lnTo>
                    <a:lnTo>
                      <a:pt x="4987" y="1565"/>
                    </a:lnTo>
                    <a:lnTo>
                      <a:pt x="4787" y="1238"/>
                    </a:lnTo>
                    <a:lnTo>
                      <a:pt x="4568" y="928"/>
                    </a:lnTo>
                    <a:lnTo>
                      <a:pt x="4332" y="655"/>
                    </a:lnTo>
                    <a:lnTo>
                      <a:pt x="4095" y="419"/>
                    </a:lnTo>
                    <a:lnTo>
                      <a:pt x="3949" y="291"/>
                    </a:lnTo>
                    <a:lnTo>
                      <a:pt x="3804" y="200"/>
                    </a:lnTo>
                    <a:lnTo>
                      <a:pt x="3676" y="128"/>
                    </a:lnTo>
                    <a:lnTo>
                      <a:pt x="3513" y="73"/>
                    </a:lnTo>
                    <a:lnTo>
                      <a:pt x="3367" y="37"/>
                    </a:lnTo>
                    <a:lnTo>
                      <a:pt x="3203" y="0"/>
                    </a:lnTo>
                    <a:close/>
                  </a:path>
                </a:pathLst>
              </a:custGeom>
              <a:solidFill>
                <a:srgbClr val="C1A58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9" name="Google Shape;79;p2"/>
              <p:cNvSpPr/>
              <p:nvPr/>
            </p:nvSpPr>
            <p:spPr>
              <a:xfrm>
                <a:off x="1282975" y="2150275"/>
                <a:ext cx="154700" cy="134675"/>
              </a:xfrm>
              <a:custGeom>
                <a:avLst/>
                <a:gdLst/>
                <a:ahLst/>
                <a:cxnLst/>
                <a:rect l="l" t="t" r="r" b="b"/>
                <a:pathLst>
                  <a:path w="6188" h="5387" fill="none" extrusionOk="0">
                    <a:moveTo>
                      <a:pt x="6188" y="4713"/>
                    </a:moveTo>
                    <a:lnTo>
                      <a:pt x="6188" y="4713"/>
                    </a:lnTo>
                    <a:lnTo>
                      <a:pt x="6042" y="4804"/>
                    </a:lnTo>
                    <a:lnTo>
                      <a:pt x="5842" y="4895"/>
                    </a:lnTo>
                    <a:lnTo>
                      <a:pt x="5569" y="5005"/>
                    </a:lnTo>
                    <a:lnTo>
                      <a:pt x="5187" y="5114"/>
                    </a:lnTo>
                    <a:lnTo>
                      <a:pt x="4714" y="5223"/>
                    </a:lnTo>
                    <a:lnTo>
                      <a:pt x="4131" y="5314"/>
                    </a:lnTo>
                    <a:lnTo>
                      <a:pt x="3804" y="5350"/>
                    </a:lnTo>
                    <a:lnTo>
                      <a:pt x="3440" y="5387"/>
                    </a:lnTo>
                    <a:lnTo>
                      <a:pt x="3440" y="5387"/>
                    </a:lnTo>
                    <a:lnTo>
                      <a:pt x="2930" y="5387"/>
                    </a:lnTo>
                    <a:lnTo>
                      <a:pt x="2457" y="5369"/>
                    </a:lnTo>
                    <a:lnTo>
                      <a:pt x="2020" y="5332"/>
                    </a:lnTo>
                    <a:lnTo>
                      <a:pt x="1638" y="5278"/>
                    </a:lnTo>
                    <a:lnTo>
                      <a:pt x="1274" y="5205"/>
                    </a:lnTo>
                    <a:lnTo>
                      <a:pt x="965" y="5132"/>
                    </a:lnTo>
                    <a:lnTo>
                      <a:pt x="692" y="5041"/>
                    </a:lnTo>
                    <a:lnTo>
                      <a:pt x="474" y="4932"/>
                    </a:lnTo>
                    <a:lnTo>
                      <a:pt x="292" y="4804"/>
                    </a:lnTo>
                    <a:lnTo>
                      <a:pt x="146" y="4677"/>
                    </a:lnTo>
                    <a:lnTo>
                      <a:pt x="91" y="4604"/>
                    </a:lnTo>
                    <a:lnTo>
                      <a:pt x="55" y="4532"/>
                    </a:lnTo>
                    <a:lnTo>
                      <a:pt x="19" y="4459"/>
                    </a:lnTo>
                    <a:lnTo>
                      <a:pt x="0" y="4368"/>
                    </a:lnTo>
                    <a:lnTo>
                      <a:pt x="0" y="4295"/>
                    </a:lnTo>
                    <a:lnTo>
                      <a:pt x="0" y="4222"/>
                    </a:lnTo>
                    <a:lnTo>
                      <a:pt x="37" y="4131"/>
                    </a:lnTo>
                    <a:lnTo>
                      <a:pt x="55" y="4040"/>
                    </a:lnTo>
                    <a:lnTo>
                      <a:pt x="164" y="3876"/>
                    </a:lnTo>
                    <a:lnTo>
                      <a:pt x="310" y="3694"/>
                    </a:lnTo>
                    <a:lnTo>
                      <a:pt x="310" y="3694"/>
                    </a:lnTo>
                    <a:lnTo>
                      <a:pt x="310" y="3403"/>
                    </a:lnTo>
                    <a:lnTo>
                      <a:pt x="346" y="3057"/>
                    </a:lnTo>
                    <a:lnTo>
                      <a:pt x="401" y="2639"/>
                    </a:lnTo>
                    <a:lnTo>
                      <a:pt x="401" y="2639"/>
                    </a:lnTo>
                    <a:lnTo>
                      <a:pt x="437" y="2439"/>
                    </a:lnTo>
                    <a:lnTo>
                      <a:pt x="437" y="2439"/>
                    </a:lnTo>
                    <a:lnTo>
                      <a:pt x="546" y="2093"/>
                    </a:lnTo>
                    <a:lnTo>
                      <a:pt x="674" y="1729"/>
                    </a:lnTo>
                    <a:lnTo>
                      <a:pt x="765" y="1547"/>
                    </a:lnTo>
                    <a:lnTo>
                      <a:pt x="856" y="1365"/>
                    </a:lnTo>
                    <a:lnTo>
                      <a:pt x="965" y="1201"/>
                    </a:lnTo>
                    <a:lnTo>
                      <a:pt x="1092" y="1019"/>
                    </a:lnTo>
                    <a:lnTo>
                      <a:pt x="1238" y="856"/>
                    </a:lnTo>
                    <a:lnTo>
                      <a:pt x="1384" y="710"/>
                    </a:lnTo>
                    <a:lnTo>
                      <a:pt x="1547" y="564"/>
                    </a:lnTo>
                    <a:lnTo>
                      <a:pt x="1747" y="437"/>
                    </a:lnTo>
                    <a:lnTo>
                      <a:pt x="1948" y="310"/>
                    </a:lnTo>
                    <a:lnTo>
                      <a:pt x="2166" y="200"/>
                    </a:lnTo>
                    <a:lnTo>
                      <a:pt x="2403" y="109"/>
                    </a:lnTo>
                    <a:lnTo>
                      <a:pt x="2657" y="37"/>
                    </a:lnTo>
                    <a:lnTo>
                      <a:pt x="2657" y="37"/>
                    </a:lnTo>
                    <a:lnTo>
                      <a:pt x="2858" y="0"/>
                    </a:lnTo>
                    <a:lnTo>
                      <a:pt x="3021" y="0"/>
                    </a:lnTo>
                    <a:lnTo>
                      <a:pt x="3203" y="0"/>
                    </a:lnTo>
                    <a:lnTo>
                      <a:pt x="3367" y="37"/>
                    </a:lnTo>
                    <a:lnTo>
                      <a:pt x="3513" y="73"/>
                    </a:lnTo>
                    <a:lnTo>
                      <a:pt x="3676" y="128"/>
                    </a:lnTo>
                    <a:lnTo>
                      <a:pt x="3804" y="200"/>
                    </a:lnTo>
                    <a:lnTo>
                      <a:pt x="3949" y="291"/>
                    </a:lnTo>
                    <a:lnTo>
                      <a:pt x="3949" y="291"/>
                    </a:lnTo>
                    <a:lnTo>
                      <a:pt x="4095" y="419"/>
                    </a:lnTo>
                    <a:lnTo>
                      <a:pt x="4095" y="419"/>
                    </a:lnTo>
                    <a:lnTo>
                      <a:pt x="4332" y="655"/>
                    </a:lnTo>
                    <a:lnTo>
                      <a:pt x="4568" y="928"/>
                    </a:lnTo>
                    <a:lnTo>
                      <a:pt x="4787" y="1238"/>
                    </a:lnTo>
                    <a:lnTo>
                      <a:pt x="4987" y="1565"/>
                    </a:lnTo>
                    <a:lnTo>
                      <a:pt x="5169" y="1929"/>
                    </a:lnTo>
                    <a:lnTo>
                      <a:pt x="5351" y="2275"/>
                    </a:lnTo>
                    <a:lnTo>
                      <a:pt x="5514" y="2639"/>
                    </a:lnTo>
                    <a:lnTo>
                      <a:pt x="5642" y="3003"/>
                    </a:lnTo>
                    <a:lnTo>
                      <a:pt x="5878" y="3658"/>
                    </a:lnTo>
                    <a:lnTo>
                      <a:pt x="6042" y="4204"/>
                    </a:lnTo>
                    <a:lnTo>
                      <a:pt x="6188" y="4713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80" name="Google Shape;80;p2"/>
              <p:cNvSpPr/>
              <p:nvPr/>
            </p:nvSpPr>
            <p:spPr>
              <a:xfrm>
                <a:off x="1282975" y="2172100"/>
                <a:ext cx="138775" cy="112850"/>
              </a:xfrm>
              <a:custGeom>
                <a:avLst/>
                <a:gdLst/>
                <a:ahLst/>
                <a:cxnLst/>
                <a:rect l="l" t="t" r="r" b="b"/>
                <a:pathLst>
                  <a:path w="5551" h="4514" extrusionOk="0">
                    <a:moveTo>
                      <a:pt x="1384" y="4368"/>
                    </a:moveTo>
                    <a:lnTo>
                      <a:pt x="1384" y="4368"/>
                    </a:lnTo>
                    <a:lnTo>
                      <a:pt x="1711" y="4423"/>
                    </a:lnTo>
                    <a:lnTo>
                      <a:pt x="2057" y="4459"/>
                    </a:lnTo>
                    <a:lnTo>
                      <a:pt x="2457" y="4496"/>
                    </a:lnTo>
                    <a:lnTo>
                      <a:pt x="2876" y="4514"/>
                    </a:lnTo>
                    <a:lnTo>
                      <a:pt x="2876" y="4514"/>
                    </a:lnTo>
                    <a:lnTo>
                      <a:pt x="3094" y="4514"/>
                    </a:lnTo>
                    <a:lnTo>
                      <a:pt x="3094" y="4514"/>
                    </a:lnTo>
                    <a:lnTo>
                      <a:pt x="3440" y="4514"/>
                    </a:lnTo>
                    <a:lnTo>
                      <a:pt x="3440" y="4514"/>
                    </a:lnTo>
                    <a:lnTo>
                      <a:pt x="3440" y="4514"/>
                    </a:lnTo>
                    <a:lnTo>
                      <a:pt x="3094" y="4514"/>
                    </a:lnTo>
                    <a:lnTo>
                      <a:pt x="3094" y="4514"/>
                    </a:lnTo>
                    <a:lnTo>
                      <a:pt x="2876" y="4514"/>
                    </a:lnTo>
                    <a:lnTo>
                      <a:pt x="2876" y="4514"/>
                    </a:lnTo>
                    <a:lnTo>
                      <a:pt x="2876" y="4514"/>
                    </a:lnTo>
                    <a:lnTo>
                      <a:pt x="2876" y="4514"/>
                    </a:lnTo>
                    <a:lnTo>
                      <a:pt x="2457" y="4496"/>
                    </a:lnTo>
                    <a:lnTo>
                      <a:pt x="2057" y="4459"/>
                    </a:lnTo>
                    <a:lnTo>
                      <a:pt x="1711" y="4423"/>
                    </a:lnTo>
                    <a:lnTo>
                      <a:pt x="1384" y="4368"/>
                    </a:lnTo>
                    <a:close/>
                    <a:moveTo>
                      <a:pt x="1365" y="4368"/>
                    </a:moveTo>
                    <a:lnTo>
                      <a:pt x="1365" y="4368"/>
                    </a:lnTo>
                    <a:lnTo>
                      <a:pt x="1365" y="4368"/>
                    </a:lnTo>
                    <a:lnTo>
                      <a:pt x="1365" y="4368"/>
                    </a:lnTo>
                    <a:close/>
                    <a:moveTo>
                      <a:pt x="237" y="3895"/>
                    </a:moveTo>
                    <a:lnTo>
                      <a:pt x="237" y="3895"/>
                    </a:lnTo>
                    <a:lnTo>
                      <a:pt x="237" y="3895"/>
                    </a:lnTo>
                    <a:lnTo>
                      <a:pt x="237" y="3895"/>
                    </a:lnTo>
                    <a:lnTo>
                      <a:pt x="237" y="3895"/>
                    </a:lnTo>
                    <a:close/>
                    <a:moveTo>
                      <a:pt x="237" y="3895"/>
                    </a:moveTo>
                    <a:lnTo>
                      <a:pt x="237" y="3895"/>
                    </a:lnTo>
                    <a:lnTo>
                      <a:pt x="237" y="3895"/>
                    </a:lnTo>
                    <a:lnTo>
                      <a:pt x="237" y="3895"/>
                    </a:lnTo>
                    <a:lnTo>
                      <a:pt x="237" y="3895"/>
                    </a:lnTo>
                    <a:close/>
                    <a:moveTo>
                      <a:pt x="237" y="3877"/>
                    </a:moveTo>
                    <a:lnTo>
                      <a:pt x="237" y="3877"/>
                    </a:lnTo>
                    <a:lnTo>
                      <a:pt x="237" y="3895"/>
                    </a:lnTo>
                    <a:lnTo>
                      <a:pt x="237" y="3895"/>
                    </a:lnTo>
                    <a:lnTo>
                      <a:pt x="237" y="3877"/>
                    </a:lnTo>
                    <a:close/>
                    <a:moveTo>
                      <a:pt x="91" y="3113"/>
                    </a:moveTo>
                    <a:lnTo>
                      <a:pt x="91" y="3113"/>
                    </a:lnTo>
                    <a:lnTo>
                      <a:pt x="37" y="3222"/>
                    </a:lnTo>
                    <a:lnTo>
                      <a:pt x="19" y="3331"/>
                    </a:lnTo>
                    <a:lnTo>
                      <a:pt x="0" y="3422"/>
                    </a:lnTo>
                    <a:lnTo>
                      <a:pt x="19" y="3531"/>
                    </a:lnTo>
                    <a:lnTo>
                      <a:pt x="37" y="3622"/>
                    </a:lnTo>
                    <a:lnTo>
                      <a:pt x="91" y="3713"/>
                    </a:lnTo>
                    <a:lnTo>
                      <a:pt x="146" y="3804"/>
                    </a:lnTo>
                    <a:lnTo>
                      <a:pt x="237" y="3877"/>
                    </a:lnTo>
                    <a:lnTo>
                      <a:pt x="237" y="3877"/>
                    </a:lnTo>
                    <a:lnTo>
                      <a:pt x="146" y="3804"/>
                    </a:lnTo>
                    <a:lnTo>
                      <a:pt x="91" y="3713"/>
                    </a:lnTo>
                    <a:lnTo>
                      <a:pt x="37" y="3622"/>
                    </a:lnTo>
                    <a:lnTo>
                      <a:pt x="19" y="3531"/>
                    </a:lnTo>
                    <a:lnTo>
                      <a:pt x="0" y="3422"/>
                    </a:lnTo>
                    <a:lnTo>
                      <a:pt x="19" y="3331"/>
                    </a:lnTo>
                    <a:lnTo>
                      <a:pt x="37" y="3222"/>
                    </a:lnTo>
                    <a:lnTo>
                      <a:pt x="91" y="3113"/>
                    </a:lnTo>
                    <a:close/>
                    <a:moveTo>
                      <a:pt x="91" y="3113"/>
                    </a:moveTo>
                    <a:lnTo>
                      <a:pt x="91" y="3113"/>
                    </a:lnTo>
                    <a:lnTo>
                      <a:pt x="91" y="3113"/>
                    </a:lnTo>
                    <a:lnTo>
                      <a:pt x="91" y="3113"/>
                    </a:lnTo>
                    <a:lnTo>
                      <a:pt x="91" y="3113"/>
                    </a:lnTo>
                    <a:close/>
                    <a:moveTo>
                      <a:pt x="91" y="3113"/>
                    </a:moveTo>
                    <a:lnTo>
                      <a:pt x="91" y="3113"/>
                    </a:lnTo>
                    <a:lnTo>
                      <a:pt x="91" y="3113"/>
                    </a:lnTo>
                    <a:lnTo>
                      <a:pt x="91" y="3113"/>
                    </a:lnTo>
                    <a:lnTo>
                      <a:pt x="91" y="3113"/>
                    </a:lnTo>
                    <a:close/>
                    <a:moveTo>
                      <a:pt x="91" y="3094"/>
                    </a:moveTo>
                    <a:lnTo>
                      <a:pt x="91" y="3094"/>
                    </a:lnTo>
                    <a:lnTo>
                      <a:pt x="91" y="3113"/>
                    </a:lnTo>
                    <a:lnTo>
                      <a:pt x="91" y="3113"/>
                    </a:lnTo>
                    <a:lnTo>
                      <a:pt x="91" y="3094"/>
                    </a:lnTo>
                    <a:close/>
                    <a:moveTo>
                      <a:pt x="110" y="3094"/>
                    </a:moveTo>
                    <a:lnTo>
                      <a:pt x="110" y="3094"/>
                    </a:lnTo>
                    <a:lnTo>
                      <a:pt x="110" y="3094"/>
                    </a:lnTo>
                    <a:lnTo>
                      <a:pt x="110" y="3094"/>
                    </a:lnTo>
                    <a:lnTo>
                      <a:pt x="110" y="3094"/>
                    </a:lnTo>
                    <a:close/>
                    <a:moveTo>
                      <a:pt x="110" y="3094"/>
                    </a:moveTo>
                    <a:lnTo>
                      <a:pt x="110" y="3094"/>
                    </a:lnTo>
                    <a:lnTo>
                      <a:pt x="110" y="3094"/>
                    </a:lnTo>
                    <a:lnTo>
                      <a:pt x="110" y="3094"/>
                    </a:lnTo>
                    <a:lnTo>
                      <a:pt x="110" y="3094"/>
                    </a:lnTo>
                    <a:close/>
                    <a:moveTo>
                      <a:pt x="110" y="3094"/>
                    </a:moveTo>
                    <a:lnTo>
                      <a:pt x="110" y="3094"/>
                    </a:lnTo>
                    <a:lnTo>
                      <a:pt x="110" y="3094"/>
                    </a:lnTo>
                    <a:lnTo>
                      <a:pt x="110" y="3094"/>
                    </a:lnTo>
                    <a:lnTo>
                      <a:pt x="110" y="3094"/>
                    </a:lnTo>
                    <a:close/>
                    <a:moveTo>
                      <a:pt x="4532" y="1"/>
                    </a:moveTo>
                    <a:lnTo>
                      <a:pt x="4532" y="1"/>
                    </a:lnTo>
                    <a:lnTo>
                      <a:pt x="4677" y="201"/>
                    </a:lnTo>
                    <a:lnTo>
                      <a:pt x="4823" y="419"/>
                    </a:lnTo>
                    <a:lnTo>
                      <a:pt x="5096" y="892"/>
                    </a:lnTo>
                    <a:lnTo>
                      <a:pt x="5332" y="1366"/>
                    </a:lnTo>
                    <a:lnTo>
                      <a:pt x="5551" y="1857"/>
                    </a:lnTo>
                    <a:lnTo>
                      <a:pt x="5551" y="1857"/>
                    </a:lnTo>
                    <a:lnTo>
                      <a:pt x="5551" y="1857"/>
                    </a:lnTo>
                    <a:lnTo>
                      <a:pt x="5551" y="1857"/>
                    </a:lnTo>
                    <a:lnTo>
                      <a:pt x="5332" y="1366"/>
                    </a:lnTo>
                    <a:lnTo>
                      <a:pt x="5096" y="892"/>
                    </a:lnTo>
                    <a:lnTo>
                      <a:pt x="4823" y="419"/>
                    </a:lnTo>
                    <a:lnTo>
                      <a:pt x="4677" y="201"/>
                    </a:lnTo>
                    <a:lnTo>
                      <a:pt x="4532" y="1"/>
                    </a:lnTo>
                    <a:close/>
                    <a:moveTo>
                      <a:pt x="4532" y="1"/>
                    </a:moveTo>
                    <a:lnTo>
                      <a:pt x="4532" y="1"/>
                    </a:lnTo>
                    <a:lnTo>
                      <a:pt x="4532" y="1"/>
                    </a:lnTo>
                    <a:lnTo>
                      <a:pt x="4532" y="1"/>
                    </a:lnTo>
                    <a:lnTo>
                      <a:pt x="4532" y="1"/>
                    </a:lnTo>
                    <a:close/>
                  </a:path>
                </a:pathLst>
              </a:custGeom>
              <a:solidFill>
                <a:srgbClr val="D8D3D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81" name="Google Shape;81;p2"/>
              <p:cNvSpPr/>
              <p:nvPr/>
            </p:nvSpPr>
            <p:spPr>
              <a:xfrm>
                <a:off x="1317550" y="2281300"/>
                <a:ext cx="51425" cy="3650"/>
              </a:xfrm>
              <a:custGeom>
                <a:avLst/>
                <a:gdLst/>
                <a:ahLst/>
                <a:cxnLst/>
                <a:rect l="l" t="t" r="r" b="b"/>
                <a:pathLst>
                  <a:path w="2057" h="146" fill="none" extrusionOk="0">
                    <a:moveTo>
                      <a:pt x="1" y="0"/>
                    </a:moveTo>
                    <a:lnTo>
                      <a:pt x="1" y="0"/>
                    </a:lnTo>
                    <a:lnTo>
                      <a:pt x="328" y="55"/>
                    </a:lnTo>
                    <a:lnTo>
                      <a:pt x="674" y="91"/>
                    </a:lnTo>
                    <a:lnTo>
                      <a:pt x="1074" y="128"/>
                    </a:lnTo>
                    <a:lnTo>
                      <a:pt x="1493" y="146"/>
                    </a:lnTo>
                    <a:lnTo>
                      <a:pt x="1493" y="146"/>
                    </a:lnTo>
                    <a:lnTo>
                      <a:pt x="1711" y="146"/>
                    </a:lnTo>
                    <a:lnTo>
                      <a:pt x="1711" y="146"/>
                    </a:lnTo>
                    <a:lnTo>
                      <a:pt x="2057" y="146"/>
                    </a:lnTo>
                    <a:lnTo>
                      <a:pt x="2057" y="146"/>
                    </a:lnTo>
                    <a:lnTo>
                      <a:pt x="2057" y="146"/>
                    </a:lnTo>
                    <a:lnTo>
                      <a:pt x="1711" y="146"/>
                    </a:lnTo>
                    <a:lnTo>
                      <a:pt x="1711" y="146"/>
                    </a:lnTo>
                    <a:lnTo>
                      <a:pt x="1493" y="146"/>
                    </a:lnTo>
                    <a:lnTo>
                      <a:pt x="1493" y="146"/>
                    </a:lnTo>
                    <a:lnTo>
                      <a:pt x="1493" y="146"/>
                    </a:lnTo>
                    <a:lnTo>
                      <a:pt x="1493" y="146"/>
                    </a:lnTo>
                    <a:lnTo>
                      <a:pt x="1074" y="128"/>
                    </a:lnTo>
                    <a:lnTo>
                      <a:pt x="674" y="91"/>
                    </a:lnTo>
                    <a:lnTo>
                      <a:pt x="328" y="55"/>
                    </a:lnTo>
                    <a:lnTo>
                      <a:pt x="1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82" name="Google Shape;82;p2"/>
              <p:cNvSpPr/>
              <p:nvPr/>
            </p:nvSpPr>
            <p:spPr>
              <a:xfrm>
                <a:off x="1317100" y="228130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83" name="Google Shape;83;p2"/>
              <p:cNvSpPr/>
              <p:nvPr/>
            </p:nvSpPr>
            <p:spPr>
              <a:xfrm>
                <a:off x="1288900" y="2269475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84" name="Google Shape;84;p2"/>
              <p:cNvSpPr/>
              <p:nvPr/>
            </p:nvSpPr>
            <p:spPr>
              <a:xfrm>
                <a:off x="1288900" y="2269475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85" name="Google Shape;85;p2"/>
              <p:cNvSpPr/>
              <p:nvPr/>
            </p:nvSpPr>
            <p:spPr>
              <a:xfrm>
                <a:off x="1288900" y="2269000"/>
                <a:ext cx="25" cy="500"/>
              </a:xfrm>
              <a:custGeom>
                <a:avLst/>
                <a:gdLst/>
                <a:ahLst/>
                <a:cxnLst/>
                <a:rect l="l" t="t" r="r" b="b"/>
                <a:pathLst>
                  <a:path w="1" h="20" fill="none" extrusionOk="0">
                    <a:moveTo>
                      <a:pt x="0" y="1"/>
                    </a:moveTo>
                    <a:lnTo>
                      <a:pt x="0" y="1"/>
                    </a:lnTo>
                    <a:lnTo>
                      <a:pt x="0" y="19"/>
                    </a:lnTo>
                    <a:lnTo>
                      <a:pt x="0" y="19"/>
                    </a:lnTo>
                    <a:lnTo>
                      <a:pt x="0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86" name="Google Shape;86;p2"/>
              <p:cNvSpPr/>
              <p:nvPr/>
            </p:nvSpPr>
            <p:spPr>
              <a:xfrm>
                <a:off x="1282975" y="2249900"/>
                <a:ext cx="5950" cy="19125"/>
              </a:xfrm>
              <a:custGeom>
                <a:avLst/>
                <a:gdLst/>
                <a:ahLst/>
                <a:cxnLst/>
                <a:rect l="l" t="t" r="r" b="b"/>
                <a:pathLst>
                  <a:path w="238" h="765" fill="none" extrusionOk="0">
                    <a:moveTo>
                      <a:pt x="91" y="1"/>
                    </a:moveTo>
                    <a:lnTo>
                      <a:pt x="91" y="1"/>
                    </a:lnTo>
                    <a:lnTo>
                      <a:pt x="37" y="110"/>
                    </a:lnTo>
                    <a:lnTo>
                      <a:pt x="19" y="219"/>
                    </a:lnTo>
                    <a:lnTo>
                      <a:pt x="0" y="310"/>
                    </a:lnTo>
                    <a:lnTo>
                      <a:pt x="19" y="419"/>
                    </a:lnTo>
                    <a:lnTo>
                      <a:pt x="37" y="510"/>
                    </a:lnTo>
                    <a:lnTo>
                      <a:pt x="91" y="601"/>
                    </a:lnTo>
                    <a:lnTo>
                      <a:pt x="146" y="692"/>
                    </a:lnTo>
                    <a:lnTo>
                      <a:pt x="237" y="765"/>
                    </a:lnTo>
                    <a:lnTo>
                      <a:pt x="237" y="765"/>
                    </a:lnTo>
                    <a:lnTo>
                      <a:pt x="146" y="692"/>
                    </a:lnTo>
                    <a:lnTo>
                      <a:pt x="91" y="601"/>
                    </a:lnTo>
                    <a:lnTo>
                      <a:pt x="37" y="510"/>
                    </a:lnTo>
                    <a:lnTo>
                      <a:pt x="19" y="419"/>
                    </a:lnTo>
                    <a:lnTo>
                      <a:pt x="0" y="310"/>
                    </a:lnTo>
                    <a:lnTo>
                      <a:pt x="19" y="219"/>
                    </a:lnTo>
                    <a:lnTo>
                      <a:pt x="37" y="110"/>
                    </a:lnTo>
                    <a:lnTo>
                      <a:pt x="91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87" name="Google Shape;87;p2"/>
              <p:cNvSpPr/>
              <p:nvPr/>
            </p:nvSpPr>
            <p:spPr>
              <a:xfrm>
                <a:off x="1285250" y="224990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0" y="1"/>
                    </a:move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88" name="Google Shape;88;p2"/>
              <p:cNvSpPr/>
              <p:nvPr/>
            </p:nvSpPr>
            <p:spPr>
              <a:xfrm>
                <a:off x="1285250" y="224990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0" y="1"/>
                    </a:move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89" name="Google Shape;89;p2"/>
              <p:cNvSpPr/>
              <p:nvPr/>
            </p:nvSpPr>
            <p:spPr>
              <a:xfrm>
                <a:off x="1285250" y="2249450"/>
                <a:ext cx="25" cy="475"/>
              </a:xfrm>
              <a:custGeom>
                <a:avLst/>
                <a:gdLst/>
                <a:ahLst/>
                <a:cxnLst/>
                <a:rect l="l" t="t" r="r" b="b"/>
                <a:pathLst>
                  <a:path w="1" h="19" fill="none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19"/>
                    </a:lnTo>
                    <a:lnTo>
                      <a:pt x="0" y="19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0" name="Google Shape;90;p2"/>
              <p:cNvSpPr/>
              <p:nvPr/>
            </p:nvSpPr>
            <p:spPr>
              <a:xfrm>
                <a:off x="1285700" y="224945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1" y="0"/>
                    </a:move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1" name="Google Shape;91;p2"/>
              <p:cNvSpPr/>
              <p:nvPr/>
            </p:nvSpPr>
            <p:spPr>
              <a:xfrm>
                <a:off x="1285700" y="224945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1" y="0"/>
                    </a:move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2" name="Google Shape;92;p2"/>
              <p:cNvSpPr/>
              <p:nvPr/>
            </p:nvSpPr>
            <p:spPr>
              <a:xfrm>
                <a:off x="1285700" y="224945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1" y="0"/>
                    </a:move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3" name="Google Shape;93;p2"/>
              <p:cNvSpPr/>
              <p:nvPr/>
            </p:nvSpPr>
            <p:spPr>
              <a:xfrm>
                <a:off x="1396250" y="2172100"/>
                <a:ext cx="25500" cy="46425"/>
              </a:xfrm>
              <a:custGeom>
                <a:avLst/>
                <a:gdLst/>
                <a:ahLst/>
                <a:cxnLst/>
                <a:rect l="l" t="t" r="r" b="b"/>
                <a:pathLst>
                  <a:path w="1020" h="1857" fill="none" extrusionOk="0">
                    <a:moveTo>
                      <a:pt x="1" y="1"/>
                    </a:moveTo>
                    <a:lnTo>
                      <a:pt x="1" y="1"/>
                    </a:lnTo>
                    <a:lnTo>
                      <a:pt x="146" y="201"/>
                    </a:lnTo>
                    <a:lnTo>
                      <a:pt x="292" y="419"/>
                    </a:lnTo>
                    <a:lnTo>
                      <a:pt x="565" y="892"/>
                    </a:lnTo>
                    <a:lnTo>
                      <a:pt x="801" y="1366"/>
                    </a:lnTo>
                    <a:lnTo>
                      <a:pt x="1020" y="1857"/>
                    </a:lnTo>
                    <a:lnTo>
                      <a:pt x="1020" y="1857"/>
                    </a:lnTo>
                    <a:lnTo>
                      <a:pt x="1020" y="1857"/>
                    </a:lnTo>
                    <a:lnTo>
                      <a:pt x="1020" y="1857"/>
                    </a:lnTo>
                    <a:lnTo>
                      <a:pt x="801" y="1366"/>
                    </a:lnTo>
                    <a:lnTo>
                      <a:pt x="565" y="892"/>
                    </a:lnTo>
                    <a:lnTo>
                      <a:pt x="292" y="419"/>
                    </a:lnTo>
                    <a:lnTo>
                      <a:pt x="146" y="201"/>
                    </a:lnTo>
                    <a:lnTo>
                      <a:pt x="1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4" name="Google Shape;94;p2"/>
              <p:cNvSpPr/>
              <p:nvPr/>
            </p:nvSpPr>
            <p:spPr>
              <a:xfrm>
                <a:off x="1396250" y="217210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1" y="1"/>
                    </a:move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5" name="Google Shape;95;p2"/>
              <p:cNvSpPr/>
              <p:nvPr/>
            </p:nvSpPr>
            <p:spPr>
              <a:xfrm>
                <a:off x="1282975" y="2160725"/>
                <a:ext cx="138775" cy="124225"/>
              </a:xfrm>
              <a:custGeom>
                <a:avLst/>
                <a:gdLst/>
                <a:ahLst/>
                <a:cxnLst/>
                <a:rect l="l" t="t" r="r" b="b"/>
                <a:pathLst>
                  <a:path w="5551" h="4969" extrusionOk="0">
                    <a:moveTo>
                      <a:pt x="4095" y="1"/>
                    </a:moveTo>
                    <a:lnTo>
                      <a:pt x="4004" y="219"/>
                    </a:lnTo>
                    <a:lnTo>
                      <a:pt x="3895" y="438"/>
                    </a:lnTo>
                    <a:lnTo>
                      <a:pt x="3840" y="529"/>
                    </a:lnTo>
                    <a:lnTo>
                      <a:pt x="3767" y="619"/>
                    </a:lnTo>
                    <a:lnTo>
                      <a:pt x="3676" y="710"/>
                    </a:lnTo>
                    <a:lnTo>
                      <a:pt x="3585" y="801"/>
                    </a:lnTo>
                    <a:lnTo>
                      <a:pt x="3458" y="874"/>
                    </a:lnTo>
                    <a:lnTo>
                      <a:pt x="3331" y="947"/>
                    </a:lnTo>
                    <a:lnTo>
                      <a:pt x="3185" y="1002"/>
                    </a:lnTo>
                    <a:lnTo>
                      <a:pt x="3058" y="1038"/>
                    </a:lnTo>
                    <a:lnTo>
                      <a:pt x="2767" y="1111"/>
                    </a:lnTo>
                    <a:lnTo>
                      <a:pt x="2475" y="1165"/>
                    </a:lnTo>
                    <a:lnTo>
                      <a:pt x="2184" y="1238"/>
                    </a:lnTo>
                    <a:lnTo>
                      <a:pt x="1893" y="1311"/>
                    </a:lnTo>
                    <a:lnTo>
                      <a:pt x="1766" y="1366"/>
                    </a:lnTo>
                    <a:lnTo>
                      <a:pt x="1638" y="1438"/>
                    </a:lnTo>
                    <a:lnTo>
                      <a:pt x="1511" y="1511"/>
                    </a:lnTo>
                    <a:lnTo>
                      <a:pt x="1402" y="1620"/>
                    </a:lnTo>
                    <a:lnTo>
                      <a:pt x="1293" y="1730"/>
                    </a:lnTo>
                    <a:lnTo>
                      <a:pt x="1202" y="1839"/>
                    </a:lnTo>
                    <a:lnTo>
                      <a:pt x="1111" y="1948"/>
                    </a:lnTo>
                    <a:lnTo>
                      <a:pt x="1001" y="2039"/>
                    </a:lnTo>
                    <a:lnTo>
                      <a:pt x="874" y="2130"/>
                    </a:lnTo>
                    <a:lnTo>
                      <a:pt x="747" y="2185"/>
                    </a:lnTo>
                    <a:lnTo>
                      <a:pt x="619" y="2221"/>
                    </a:lnTo>
                    <a:lnTo>
                      <a:pt x="401" y="2221"/>
                    </a:lnTo>
                    <a:lnTo>
                      <a:pt x="346" y="2512"/>
                    </a:lnTo>
                    <a:lnTo>
                      <a:pt x="328" y="2767"/>
                    </a:lnTo>
                    <a:lnTo>
                      <a:pt x="310" y="3131"/>
                    </a:lnTo>
                    <a:lnTo>
                      <a:pt x="310" y="3276"/>
                    </a:lnTo>
                    <a:lnTo>
                      <a:pt x="201" y="3404"/>
                    </a:lnTo>
                    <a:lnTo>
                      <a:pt x="110" y="3549"/>
                    </a:lnTo>
                    <a:lnTo>
                      <a:pt x="91" y="3549"/>
                    </a:lnTo>
                    <a:lnTo>
                      <a:pt x="91" y="3568"/>
                    </a:lnTo>
                    <a:lnTo>
                      <a:pt x="37" y="3677"/>
                    </a:lnTo>
                    <a:lnTo>
                      <a:pt x="19" y="3786"/>
                    </a:lnTo>
                    <a:lnTo>
                      <a:pt x="0" y="3877"/>
                    </a:lnTo>
                    <a:lnTo>
                      <a:pt x="19" y="3986"/>
                    </a:lnTo>
                    <a:lnTo>
                      <a:pt x="37" y="4077"/>
                    </a:lnTo>
                    <a:lnTo>
                      <a:pt x="91" y="4168"/>
                    </a:lnTo>
                    <a:lnTo>
                      <a:pt x="146" y="4259"/>
                    </a:lnTo>
                    <a:lnTo>
                      <a:pt x="237" y="4332"/>
                    </a:lnTo>
                    <a:lnTo>
                      <a:pt x="237" y="4350"/>
                    </a:lnTo>
                    <a:lnTo>
                      <a:pt x="346" y="4423"/>
                    </a:lnTo>
                    <a:lnTo>
                      <a:pt x="437" y="4496"/>
                    </a:lnTo>
                    <a:lnTo>
                      <a:pt x="692" y="4623"/>
                    </a:lnTo>
                    <a:lnTo>
                      <a:pt x="1001" y="4732"/>
                    </a:lnTo>
                    <a:lnTo>
                      <a:pt x="1365" y="4823"/>
                    </a:lnTo>
                    <a:lnTo>
                      <a:pt x="1384" y="4823"/>
                    </a:lnTo>
                    <a:lnTo>
                      <a:pt x="1711" y="4878"/>
                    </a:lnTo>
                    <a:lnTo>
                      <a:pt x="2057" y="4914"/>
                    </a:lnTo>
                    <a:lnTo>
                      <a:pt x="2457" y="4951"/>
                    </a:lnTo>
                    <a:lnTo>
                      <a:pt x="2876" y="4969"/>
                    </a:lnTo>
                    <a:lnTo>
                      <a:pt x="3294" y="4732"/>
                    </a:lnTo>
                    <a:lnTo>
                      <a:pt x="3713" y="4459"/>
                    </a:lnTo>
                    <a:lnTo>
                      <a:pt x="4095" y="4186"/>
                    </a:lnTo>
                    <a:lnTo>
                      <a:pt x="4477" y="3895"/>
                    </a:lnTo>
                    <a:lnTo>
                      <a:pt x="4677" y="3731"/>
                    </a:lnTo>
                    <a:lnTo>
                      <a:pt x="4859" y="3549"/>
                    </a:lnTo>
                    <a:lnTo>
                      <a:pt x="5041" y="3349"/>
                    </a:lnTo>
                    <a:lnTo>
                      <a:pt x="5187" y="3149"/>
                    </a:lnTo>
                    <a:lnTo>
                      <a:pt x="5296" y="2967"/>
                    </a:lnTo>
                    <a:lnTo>
                      <a:pt x="5387" y="2767"/>
                    </a:lnTo>
                    <a:lnTo>
                      <a:pt x="5533" y="2367"/>
                    </a:lnTo>
                    <a:lnTo>
                      <a:pt x="5551" y="2312"/>
                    </a:lnTo>
                    <a:lnTo>
                      <a:pt x="5332" y="1821"/>
                    </a:lnTo>
                    <a:lnTo>
                      <a:pt x="5096" y="1347"/>
                    </a:lnTo>
                    <a:lnTo>
                      <a:pt x="4823" y="874"/>
                    </a:lnTo>
                    <a:lnTo>
                      <a:pt x="4677" y="656"/>
                    </a:lnTo>
                    <a:lnTo>
                      <a:pt x="4532" y="456"/>
                    </a:lnTo>
                    <a:lnTo>
                      <a:pt x="4313" y="201"/>
                    </a:lnTo>
                    <a:lnTo>
                      <a:pt x="4095" y="1"/>
                    </a:lnTo>
                    <a:close/>
                  </a:path>
                </a:pathLst>
              </a:custGeom>
              <a:solidFill>
                <a:srgbClr val="A489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6" name="Google Shape;96;p2"/>
              <p:cNvSpPr/>
              <p:nvPr/>
            </p:nvSpPr>
            <p:spPr>
              <a:xfrm>
                <a:off x="1282975" y="2160725"/>
                <a:ext cx="138775" cy="124225"/>
              </a:xfrm>
              <a:custGeom>
                <a:avLst/>
                <a:gdLst/>
                <a:ahLst/>
                <a:cxnLst/>
                <a:rect l="l" t="t" r="r" b="b"/>
                <a:pathLst>
                  <a:path w="5551" h="4969" fill="none" extrusionOk="0">
                    <a:moveTo>
                      <a:pt x="4095" y="1"/>
                    </a:moveTo>
                    <a:lnTo>
                      <a:pt x="4095" y="1"/>
                    </a:lnTo>
                    <a:lnTo>
                      <a:pt x="4004" y="219"/>
                    </a:lnTo>
                    <a:lnTo>
                      <a:pt x="3895" y="438"/>
                    </a:lnTo>
                    <a:lnTo>
                      <a:pt x="3840" y="529"/>
                    </a:lnTo>
                    <a:lnTo>
                      <a:pt x="3767" y="619"/>
                    </a:lnTo>
                    <a:lnTo>
                      <a:pt x="3676" y="710"/>
                    </a:lnTo>
                    <a:lnTo>
                      <a:pt x="3585" y="801"/>
                    </a:lnTo>
                    <a:lnTo>
                      <a:pt x="3585" y="801"/>
                    </a:lnTo>
                    <a:lnTo>
                      <a:pt x="3458" y="874"/>
                    </a:lnTo>
                    <a:lnTo>
                      <a:pt x="3331" y="947"/>
                    </a:lnTo>
                    <a:lnTo>
                      <a:pt x="3185" y="1002"/>
                    </a:lnTo>
                    <a:lnTo>
                      <a:pt x="3058" y="1038"/>
                    </a:lnTo>
                    <a:lnTo>
                      <a:pt x="2767" y="1111"/>
                    </a:lnTo>
                    <a:lnTo>
                      <a:pt x="2475" y="1165"/>
                    </a:lnTo>
                    <a:lnTo>
                      <a:pt x="2184" y="1238"/>
                    </a:lnTo>
                    <a:lnTo>
                      <a:pt x="1893" y="1311"/>
                    </a:lnTo>
                    <a:lnTo>
                      <a:pt x="1766" y="1366"/>
                    </a:lnTo>
                    <a:lnTo>
                      <a:pt x="1638" y="1438"/>
                    </a:lnTo>
                    <a:lnTo>
                      <a:pt x="1511" y="1511"/>
                    </a:lnTo>
                    <a:lnTo>
                      <a:pt x="1402" y="1620"/>
                    </a:lnTo>
                    <a:lnTo>
                      <a:pt x="1402" y="1620"/>
                    </a:lnTo>
                    <a:lnTo>
                      <a:pt x="1293" y="1730"/>
                    </a:lnTo>
                    <a:lnTo>
                      <a:pt x="1202" y="1839"/>
                    </a:lnTo>
                    <a:lnTo>
                      <a:pt x="1111" y="1948"/>
                    </a:lnTo>
                    <a:lnTo>
                      <a:pt x="1001" y="2039"/>
                    </a:lnTo>
                    <a:lnTo>
                      <a:pt x="1001" y="2039"/>
                    </a:lnTo>
                    <a:lnTo>
                      <a:pt x="874" y="2130"/>
                    </a:lnTo>
                    <a:lnTo>
                      <a:pt x="747" y="2185"/>
                    </a:lnTo>
                    <a:lnTo>
                      <a:pt x="619" y="2221"/>
                    </a:lnTo>
                    <a:lnTo>
                      <a:pt x="474" y="2221"/>
                    </a:lnTo>
                    <a:lnTo>
                      <a:pt x="474" y="2221"/>
                    </a:lnTo>
                    <a:lnTo>
                      <a:pt x="401" y="2221"/>
                    </a:lnTo>
                    <a:lnTo>
                      <a:pt x="401" y="2221"/>
                    </a:lnTo>
                    <a:lnTo>
                      <a:pt x="401" y="2221"/>
                    </a:lnTo>
                    <a:lnTo>
                      <a:pt x="346" y="2512"/>
                    </a:lnTo>
                    <a:lnTo>
                      <a:pt x="328" y="2767"/>
                    </a:lnTo>
                    <a:lnTo>
                      <a:pt x="310" y="3131"/>
                    </a:lnTo>
                    <a:lnTo>
                      <a:pt x="310" y="3131"/>
                    </a:lnTo>
                    <a:lnTo>
                      <a:pt x="310" y="3276"/>
                    </a:lnTo>
                    <a:lnTo>
                      <a:pt x="310" y="3276"/>
                    </a:lnTo>
                    <a:lnTo>
                      <a:pt x="310" y="3276"/>
                    </a:lnTo>
                    <a:lnTo>
                      <a:pt x="310" y="3276"/>
                    </a:lnTo>
                    <a:lnTo>
                      <a:pt x="310" y="3276"/>
                    </a:lnTo>
                    <a:lnTo>
                      <a:pt x="201" y="3404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91" y="3549"/>
                    </a:lnTo>
                    <a:lnTo>
                      <a:pt x="91" y="3549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37" y="3677"/>
                    </a:lnTo>
                    <a:lnTo>
                      <a:pt x="19" y="3786"/>
                    </a:lnTo>
                    <a:lnTo>
                      <a:pt x="0" y="3877"/>
                    </a:lnTo>
                    <a:lnTo>
                      <a:pt x="19" y="3986"/>
                    </a:lnTo>
                    <a:lnTo>
                      <a:pt x="37" y="4077"/>
                    </a:lnTo>
                    <a:lnTo>
                      <a:pt x="91" y="4168"/>
                    </a:lnTo>
                    <a:lnTo>
                      <a:pt x="146" y="4259"/>
                    </a:lnTo>
                    <a:lnTo>
                      <a:pt x="237" y="4332"/>
                    </a:lnTo>
                    <a:lnTo>
                      <a:pt x="237" y="4332"/>
                    </a:lnTo>
                    <a:lnTo>
                      <a:pt x="237" y="4332"/>
                    </a:lnTo>
                    <a:lnTo>
                      <a:pt x="237" y="4350"/>
                    </a:lnTo>
                    <a:lnTo>
                      <a:pt x="237" y="4350"/>
                    </a:lnTo>
                    <a:lnTo>
                      <a:pt x="237" y="4350"/>
                    </a:lnTo>
                    <a:lnTo>
                      <a:pt x="237" y="4350"/>
                    </a:lnTo>
                    <a:lnTo>
                      <a:pt x="237" y="4350"/>
                    </a:lnTo>
                    <a:lnTo>
                      <a:pt x="237" y="4350"/>
                    </a:lnTo>
                    <a:lnTo>
                      <a:pt x="237" y="4350"/>
                    </a:lnTo>
                    <a:lnTo>
                      <a:pt x="237" y="4350"/>
                    </a:lnTo>
                    <a:lnTo>
                      <a:pt x="237" y="4350"/>
                    </a:lnTo>
                    <a:lnTo>
                      <a:pt x="237" y="4350"/>
                    </a:lnTo>
                    <a:lnTo>
                      <a:pt x="346" y="4423"/>
                    </a:lnTo>
                    <a:lnTo>
                      <a:pt x="437" y="4496"/>
                    </a:lnTo>
                    <a:lnTo>
                      <a:pt x="692" y="4623"/>
                    </a:lnTo>
                    <a:lnTo>
                      <a:pt x="1001" y="4732"/>
                    </a:lnTo>
                    <a:lnTo>
                      <a:pt x="1365" y="4823"/>
                    </a:lnTo>
                    <a:lnTo>
                      <a:pt x="1365" y="4823"/>
                    </a:lnTo>
                    <a:lnTo>
                      <a:pt x="1365" y="4823"/>
                    </a:lnTo>
                    <a:lnTo>
                      <a:pt x="1365" y="4823"/>
                    </a:lnTo>
                    <a:lnTo>
                      <a:pt x="1384" y="4823"/>
                    </a:lnTo>
                    <a:lnTo>
                      <a:pt x="1384" y="4823"/>
                    </a:lnTo>
                    <a:lnTo>
                      <a:pt x="1711" y="4878"/>
                    </a:lnTo>
                    <a:lnTo>
                      <a:pt x="2057" y="4914"/>
                    </a:lnTo>
                    <a:lnTo>
                      <a:pt x="2457" y="4951"/>
                    </a:lnTo>
                    <a:lnTo>
                      <a:pt x="2876" y="4969"/>
                    </a:lnTo>
                    <a:lnTo>
                      <a:pt x="2876" y="4969"/>
                    </a:lnTo>
                    <a:lnTo>
                      <a:pt x="3294" y="4732"/>
                    </a:lnTo>
                    <a:lnTo>
                      <a:pt x="3713" y="4459"/>
                    </a:lnTo>
                    <a:lnTo>
                      <a:pt x="4095" y="4186"/>
                    </a:lnTo>
                    <a:lnTo>
                      <a:pt x="4477" y="3895"/>
                    </a:lnTo>
                    <a:lnTo>
                      <a:pt x="4477" y="3895"/>
                    </a:lnTo>
                    <a:lnTo>
                      <a:pt x="4677" y="3731"/>
                    </a:lnTo>
                    <a:lnTo>
                      <a:pt x="4859" y="3549"/>
                    </a:lnTo>
                    <a:lnTo>
                      <a:pt x="5041" y="3349"/>
                    </a:lnTo>
                    <a:lnTo>
                      <a:pt x="5187" y="3149"/>
                    </a:lnTo>
                    <a:lnTo>
                      <a:pt x="5187" y="3149"/>
                    </a:lnTo>
                    <a:lnTo>
                      <a:pt x="5296" y="2967"/>
                    </a:lnTo>
                    <a:lnTo>
                      <a:pt x="5387" y="2767"/>
                    </a:lnTo>
                    <a:lnTo>
                      <a:pt x="5533" y="2367"/>
                    </a:lnTo>
                    <a:lnTo>
                      <a:pt x="5533" y="2367"/>
                    </a:lnTo>
                    <a:lnTo>
                      <a:pt x="5551" y="2312"/>
                    </a:lnTo>
                    <a:lnTo>
                      <a:pt x="5551" y="2312"/>
                    </a:lnTo>
                    <a:lnTo>
                      <a:pt x="5332" y="1821"/>
                    </a:lnTo>
                    <a:lnTo>
                      <a:pt x="5096" y="1347"/>
                    </a:lnTo>
                    <a:lnTo>
                      <a:pt x="4823" y="874"/>
                    </a:lnTo>
                    <a:lnTo>
                      <a:pt x="4677" y="656"/>
                    </a:lnTo>
                    <a:lnTo>
                      <a:pt x="4532" y="456"/>
                    </a:lnTo>
                    <a:lnTo>
                      <a:pt x="4532" y="456"/>
                    </a:lnTo>
                    <a:lnTo>
                      <a:pt x="4532" y="456"/>
                    </a:lnTo>
                    <a:lnTo>
                      <a:pt x="4532" y="456"/>
                    </a:lnTo>
                    <a:lnTo>
                      <a:pt x="4532" y="456"/>
                    </a:lnTo>
                    <a:lnTo>
                      <a:pt x="4532" y="456"/>
                    </a:lnTo>
                    <a:lnTo>
                      <a:pt x="4313" y="201"/>
                    </a:lnTo>
                    <a:lnTo>
                      <a:pt x="4095" y="1"/>
                    </a:lnTo>
                    <a:lnTo>
                      <a:pt x="4095" y="1"/>
                    </a:lnTo>
                    <a:lnTo>
                      <a:pt x="4095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7" name="Google Shape;97;p2"/>
              <p:cNvSpPr/>
              <p:nvPr/>
            </p:nvSpPr>
            <p:spPr>
              <a:xfrm>
                <a:off x="1354850" y="2218500"/>
                <a:ext cx="79650" cy="66450"/>
              </a:xfrm>
              <a:custGeom>
                <a:avLst/>
                <a:gdLst/>
                <a:ahLst/>
                <a:cxnLst/>
                <a:rect l="l" t="t" r="r" b="b"/>
                <a:pathLst>
                  <a:path w="3186" h="2658" extrusionOk="0">
                    <a:moveTo>
                      <a:pt x="565" y="2658"/>
                    </a:moveTo>
                    <a:lnTo>
                      <a:pt x="565" y="2658"/>
                    </a:lnTo>
                    <a:lnTo>
                      <a:pt x="237" y="2658"/>
                    </a:lnTo>
                    <a:lnTo>
                      <a:pt x="237" y="2658"/>
                    </a:lnTo>
                    <a:lnTo>
                      <a:pt x="1" y="2658"/>
                    </a:lnTo>
                    <a:lnTo>
                      <a:pt x="1" y="2658"/>
                    </a:lnTo>
                    <a:lnTo>
                      <a:pt x="1" y="2658"/>
                    </a:lnTo>
                    <a:lnTo>
                      <a:pt x="1" y="2658"/>
                    </a:lnTo>
                    <a:lnTo>
                      <a:pt x="219" y="2658"/>
                    </a:lnTo>
                    <a:lnTo>
                      <a:pt x="219" y="2658"/>
                    </a:lnTo>
                    <a:lnTo>
                      <a:pt x="565" y="2658"/>
                    </a:lnTo>
                    <a:close/>
                    <a:moveTo>
                      <a:pt x="2676" y="1"/>
                    </a:moveTo>
                    <a:lnTo>
                      <a:pt x="2676" y="1"/>
                    </a:lnTo>
                    <a:lnTo>
                      <a:pt x="2676" y="1"/>
                    </a:lnTo>
                    <a:lnTo>
                      <a:pt x="2676" y="1"/>
                    </a:lnTo>
                    <a:lnTo>
                      <a:pt x="2840" y="438"/>
                    </a:lnTo>
                    <a:lnTo>
                      <a:pt x="2967" y="820"/>
                    </a:lnTo>
                    <a:lnTo>
                      <a:pt x="3185" y="1493"/>
                    </a:lnTo>
                    <a:lnTo>
                      <a:pt x="3185" y="1493"/>
                    </a:lnTo>
                    <a:lnTo>
                      <a:pt x="2967" y="820"/>
                    </a:lnTo>
                    <a:lnTo>
                      <a:pt x="2840" y="438"/>
                    </a:lnTo>
                    <a:lnTo>
                      <a:pt x="2676" y="1"/>
                    </a:lnTo>
                    <a:lnTo>
                      <a:pt x="2676" y="1"/>
                    </a:lnTo>
                    <a:close/>
                  </a:path>
                </a:pathLst>
              </a:custGeom>
              <a:solidFill>
                <a:srgbClr val="B8AEB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8" name="Google Shape;98;p2"/>
              <p:cNvSpPr/>
              <p:nvPr/>
            </p:nvSpPr>
            <p:spPr>
              <a:xfrm>
                <a:off x="1354850" y="2284925"/>
                <a:ext cx="141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565" h="1" fill="none" extrusionOk="0">
                    <a:moveTo>
                      <a:pt x="565" y="1"/>
                    </a:moveTo>
                    <a:lnTo>
                      <a:pt x="565" y="1"/>
                    </a:lnTo>
                    <a:lnTo>
                      <a:pt x="237" y="1"/>
                    </a:lnTo>
                    <a:lnTo>
                      <a:pt x="237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219" y="1"/>
                    </a:lnTo>
                    <a:lnTo>
                      <a:pt x="219" y="1"/>
                    </a:lnTo>
                    <a:lnTo>
                      <a:pt x="565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9" name="Google Shape;99;p2"/>
              <p:cNvSpPr/>
              <p:nvPr/>
            </p:nvSpPr>
            <p:spPr>
              <a:xfrm>
                <a:off x="1421725" y="2218500"/>
                <a:ext cx="12775" cy="37350"/>
              </a:xfrm>
              <a:custGeom>
                <a:avLst/>
                <a:gdLst/>
                <a:ahLst/>
                <a:cxnLst/>
                <a:rect l="l" t="t" r="r" b="b"/>
                <a:pathLst>
                  <a:path w="511" h="1494" fill="none" extrusionOk="0">
                    <a:moveTo>
                      <a:pt x="1" y="1"/>
                    </a:move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165" y="438"/>
                    </a:lnTo>
                    <a:lnTo>
                      <a:pt x="292" y="820"/>
                    </a:lnTo>
                    <a:lnTo>
                      <a:pt x="510" y="1493"/>
                    </a:lnTo>
                    <a:lnTo>
                      <a:pt x="510" y="1493"/>
                    </a:lnTo>
                    <a:lnTo>
                      <a:pt x="292" y="820"/>
                    </a:lnTo>
                    <a:lnTo>
                      <a:pt x="165" y="438"/>
                    </a:lnTo>
                    <a:lnTo>
                      <a:pt x="1" y="1"/>
                    </a:lnTo>
                    <a:lnTo>
                      <a:pt x="1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00" name="Google Shape;100;p2"/>
              <p:cNvSpPr/>
              <p:nvPr/>
            </p:nvSpPr>
            <p:spPr>
              <a:xfrm>
                <a:off x="1354850" y="2218500"/>
                <a:ext cx="82825" cy="66450"/>
              </a:xfrm>
              <a:custGeom>
                <a:avLst/>
                <a:gdLst/>
                <a:ahLst/>
                <a:cxnLst/>
                <a:rect l="l" t="t" r="r" b="b"/>
                <a:pathLst>
                  <a:path w="3313" h="2658" extrusionOk="0">
                    <a:moveTo>
                      <a:pt x="2676" y="1"/>
                    </a:moveTo>
                    <a:lnTo>
                      <a:pt x="2658" y="56"/>
                    </a:lnTo>
                    <a:lnTo>
                      <a:pt x="2512" y="456"/>
                    </a:lnTo>
                    <a:lnTo>
                      <a:pt x="2421" y="656"/>
                    </a:lnTo>
                    <a:lnTo>
                      <a:pt x="2312" y="838"/>
                    </a:lnTo>
                    <a:lnTo>
                      <a:pt x="2166" y="1038"/>
                    </a:lnTo>
                    <a:lnTo>
                      <a:pt x="1984" y="1238"/>
                    </a:lnTo>
                    <a:lnTo>
                      <a:pt x="1802" y="1420"/>
                    </a:lnTo>
                    <a:lnTo>
                      <a:pt x="1602" y="1584"/>
                    </a:lnTo>
                    <a:lnTo>
                      <a:pt x="1220" y="1875"/>
                    </a:lnTo>
                    <a:lnTo>
                      <a:pt x="838" y="2148"/>
                    </a:lnTo>
                    <a:lnTo>
                      <a:pt x="419" y="2421"/>
                    </a:lnTo>
                    <a:lnTo>
                      <a:pt x="1" y="2658"/>
                    </a:lnTo>
                    <a:lnTo>
                      <a:pt x="565" y="2658"/>
                    </a:lnTo>
                    <a:lnTo>
                      <a:pt x="929" y="2621"/>
                    </a:lnTo>
                    <a:lnTo>
                      <a:pt x="1256" y="2585"/>
                    </a:lnTo>
                    <a:lnTo>
                      <a:pt x="1839" y="2494"/>
                    </a:lnTo>
                    <a:lnTo>
                      <a:pt x="2312" y="2385"/>
                    </a:lnTo>
                    <a:lnTo>
                      <a:pt x="2694" y="2276"/>
                    </a:lnTo>
                    <a:lnTo>
                      <a:pt x="2967" y="2166"/>
                    </a:lnTo>
                    <a:lnTo>
                      <a:pt x="3167" y="2075"/>
                    </a:lnTo>
                    <a:lnTo>
                      <a:pt x="3313" y="1984"/>
                    </a:lnTo>
                    <a:lnTo>
                      <a:pt x="3185" y="1493"/>
                    </a:lnTo>
                    <a:lnTo>
                      <a:pt x="2967" y="820"/>
                    </a:lnTo>
                    <a:lnTo>
                      <a:pt x="2840" y="438"/>
                    </a:lnTo>
                    <a:lnTo>
                      <a:pt x="2676" y="1"/>
                    </a:lnTo>
                    <a:close/>
                  </a:path>
                </a:pathLst>
              </a:custGeom>
              <a:solidFill>
                <a:srgbClr val="8B715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01" name="Google Shape;101;p2"/>
              <p:cNvSpPr/>
              <p:nvPr/>
            </p:nvSpPr>
            <p:spPr>
              <a:xfrm>
                <a:off x="1354850" y="2218500"/>
                <a:ext cx="82825" cy="66450"/>
              </a:xfrm>
              <a:custGeom>
                <a:avLst/>
                <a:gdLst/>
                <a:ahLst/>
                <a:cxnLst/>
                <a:rect l="l" t="t" r="r" b="b"/>
                <a:pathLst>
                  <a:path w="3313" h="2658" fill="none" extrusionOk="0">
                    <a:moveTo>
                      <a:pt x="2676" y="1"/>
                    </a:moveTo>
                    <a:lnTo>
                      <a:pt x="2676" y="1"/>
                    </a:lnTo>
                    <a:lnTo>
                      <a:pt x="2658" y="56"/>
                    </a:lnTo>
                    <a:lnTo>
                      <a:pt x="2658" y="56"/>
                    </a:lnTo>
                    <a:lnTo>
                      <a:pt x="2512" y="456"/>
                    </a:lnTo>
                    <a:lnTo>
                      <a:pt x="2421" y="656"/>
                    </a:lnTo>
                    <a:lnTo>
                      <a:pt x="2312" y="838"/>
                    </a:lnTo>
                    <a:lnTo>
                      <a:pt x="2312" y="838"/>
                    </a:lnTo>
                    <a:lnTo>
                      <a:pt x="2166" y="1038"/>
                    </a:lnTo>
                    <a:lnTo>
                      <a:pt x="1984" y="1238"/>
                    </a:lnTo>
                    <a:lnTo>
                      <a:pt x="1802" y="1420"/>
                    </a:lnTo>
                    <a:lnTo>
                      <a:pt x="1602" y="1584"/>
                    </a:lnTo>
                    <a:lnTo>
                      <a:pt x="1602" y="1584"/>
                    </a:lnTo>
                    <a:lnTo>
                      <a:pt x="1220" y="1875"/>
                    </a:lnTo>
                    <a:lnTo>
                      <a:pt x="838" y="2148"/>
                    </a:lnTo>
                    <a:lnTo>
                      <a:pt x="419" y="2421"/>
                    </a:lnTo>
                    <a:lnTo>
                      <a:pt x="1" y="2658"/>
                    </a:lnTo>
                    <a:lnTo>
                      <a:pt x="1" y="2658"/>
                    </a:lnTo>
                    <a:lnTo>
                      <a:pt x="237" y="2658"/>
                    </a:lnTo>
                    <a:lnTo>
                      <a:pt x="237" y="2658"/>
                    </a:lnTo>
                    <a:lnTo>
                      <a:pt x="565" y="2658"/>
                    </a:lnTo>
                    <a:lnTo>
                      <a:pt x="565" y="2658"/>
                    </a:lnTo>
                    <a:lnTo>
                      <a:pt x="565" y="2658"/>
                    </a:lnTo>
                    <a:lnTo>
                      <a:pt x="929" y="2621"/>
                    </a:lnTo>
                    <a:lnTo>
                      <a:pt x="1256" y="2585"/>
                    </a:lnTo>
                    <a:lnTo>
                      <a:pt x="1839" y="2494"/>
                    </a:lnTo>
                    <a:lnTo>
                      <a:pt x="2312" y="2385"/>
                    </a:lnTo>
                    <a:lnTo>
                      <a:pt x="2694" y="2276"/>
                    </a:lnTo>
                    <a:lnTo>
                      <a:pt x="2967" y="2166"/>
                    </a:lnTo>
                    <a:lnTo>
                      <a:pt x="3167" y="2075"/>
                    </a:lnTo>
                    <a:lnTo>
                      <a:pt x="3313" y="1984"/>
                    </a:lnTo>
                    <a:lnTo>
                      <a:pt x="3313" y="1984"/>
                    </a:lnTo>
                    <a:lnTo>
                      <a:pt x="3185" y="1493"/>
                    </a:lnTo>
                    <a:lnTo>
                      <a:pt x="3185" y="1493"/>
                    </a:lnTo>
                    <a:lnTo>
                      <a:pt x="2967" y="820"/>
                    </a:lnTo>
                    <a:lnTo>
                      <a:pt x="2840" y="438"/>
                    </a:lnTo>
                    <a:lnTo>
                      <a:pt x="2676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</p:grpSp>
      <p:grpSp>
        <p:nvGrpSpPr>
          <p:cNvPr id="102" name="Google Shape;102;p2"/>
          <p:cNvGrpSpPr/>
          <p:nvPr/>
        </p:nvGrpSpPr>
        <p:grpSpPr>
          <a:xfrm>
            <a:off x="3474553" y="5677336"/>
            <a:ext cx="479329" cy="177784"/>
            <a:chOff x="1726100" y="1627975"/>
            <a:chExt cx="359425" cy="133325"/>
          </a:xfrm>
        </p:grpSpPr>
        <p:sp>
          <p:nvSpPr>
            <p:cNvPr id="103" name="Google Shape;103;p2"/>
            <p:cNvSpPr/>
            <p:nvPr/>
          </p:nvSpPr>
          <p:spPr>
            <a:xfrm>
              <a:off x="2018625" y="1747625"/>
              <a:ext cx="66900" cy="13675"/>
            </a:xfrm>
            <a:custGeom>
              <a:avLst/>
              <a:gdLst/>
              <a:ahLst/>
              <a:cxnLst/>
              <a:rect l="l" t="t" r="r" b="b"/>
              <a:pathLst>
                <a:path w="2676" h="547" extrusionOk="0">
                  <a:moveTo>
                    <a:pt x="456" y="1"/>
                  </a:moveTo>
                  <a:lnTo>
                    <a:pt x="219" y="37"/>
                  </a:lnTo>
                  <a:lnTo>
                    <a:pt x="146" y="74"/>
                  </a:lnTo>
                  <a:lnTo>
                    <a:pt x="73" y="110"/>
                  </a:lnTo>
                  <a:lnTo>
                    <a:pt x="19" y="147"/>
                  </a:lnTo>
                  <a:lnTo>
                    <a:pt x="1" y="201"/>
                  </a:lnTo>
                  <a:lnTo>
                    <a:pt x="19" y="219"/>
                  </a:lnTo>
                  <a:lnTo>
                    <a:pt x="37" y="274"/>
                  </a:lnTo>
                  <a:lnTo>
                    <a:pt x="92" y="329"/>
                  </a:lnTo>
                  <a:lnTo>
                    <a:pt x="219" y="401"/>
                  </a:lnTo>
                  <a:lnTo>
                    <a:pt x="419" y="456"/>
                  </a:lnTo>
                  <a:lnTo>
                    <a:pt x="710" y="511"/>
                  </a:lnTo>
                  <a:lnTo>
                    <a:pt x="1111" y="529"/>
                  </a:lnTo>
                  <a:lnTo>
                    <a:pt x="1657" y="547"/>
                  </a:lnTo>
                  <a:lnTo>
                    <a:pt x="2130" y="547"/>
                  </a:lnTo>
                  <a:lnTo>
                    <a:pt x="2676" y="529"/>
                  </a:lnTo>
                  <a:lnTo>
                    <a:pt x="2676" y="474"/>
                  </a:lnTo>
                  <a:lnTo>
                    <a:pt x="2657" y="420"/>
                  </a:lnTo>
                  <a:lnTo>
                    <a:pt x="2603" y="365"/>
                  </a:lnTo>
                  <a:lnTo>
                    <a:pt x="2530" y="310"/>
                  </a:lnTo>
                  <a:lnTo>
                    <a:pt x="2330" y="219"/>
                  </a:lnTo>
                  <a:lnTo>
                    <a:pt x="2057" y="147"/>
                  </a:lnTo>
                  <a:lnTo>
                    <a:pt x="1748" y="92"/>
                  </a:lnTo>
                  <a:lnTo>
                    <a:pt x="1420" y="37"/>
                  </a:lnTo>
                  <a:lnTo>
                    <a:pt x="1074" y="1"/>
                  </a:lnTo>
                  <a:close/>
                </a:path>
              </a:pathLst>
            </a:custGeom>
            <a:solidFill>
              <a:srgbClr val="282829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4" name="Google Shape;104;p2"/>
            <p:cNvSpPr/>
            <p:nvPr/>
          </p:nvSpPr>
          <p:spPr>
            <a:xfrm>
              <a:off x="2018625" y="1747625"/>
              <a:ext cx="66900" cy="13675"/>
            </a:xfrm>
            <a:custGeom>
              <a:avLst/>
              <a:gdLst/>
              <a:ahLst/>
              <a:cxnLst/>
              <a:rect l="l" t="t" r="r" b="b"/>
              <a:pathLst>
                <a:path w="2676" h="547" fill="none" extrusionOk="0">
                  <a:moveTo>
                    <a:pt x="747" y="1"/>
                  </a:moveTo>
                  <a:lnTo>
                    <a:pt x="747" y="1"/>
                  </a:lnTo>
                  <a:lnTo>
                    <a:pt x="456" y="1"/>
                  </a:lnTo>
                  <a:lnTo>
                    <a:pt x="219" y="37"/>
                  </a:lnTo>
                  <a:lnTo>
                    <a:pt x="146" y="74"/>
                  </a:lnTo>
                  <a:lnTo>
                    <a:pt x="73" y="110"/>
                  </a:lnTo>
                  <a:lnTo>
                    <a:pt x="19" y="147"/>
                  </a:lnTo>
                  <a:lnTo>
                    <a:pt x="1" y="201"/>
                  </a:lnTo>
                  <a:lnTo>
                    <a:pt x="1" y="201"/>
                  </a:lnTo>
                  <a:lnTo>
                    <a:pt x="19" y="219"/>
                  </a:lnTo>
                  <a:lnTo>
                    <a:pt x="37" y="274"/>
                  </a:lnTo>
                  <a:lnTo>
                    <a:pt x="92" y="329"/>
                  </a:lnTo>
                  <a:lnTo>
                    <a:pt x="219" y="401"/>
                  </a:lnTo>
                  <a:lnTo>
                    <a:pt x="419" y="456"/>
                  </a:lnTo>
                  <a:lnTo>
                    <a:pt x="710" y="511"/>
                  </a:lnTo>
                  <a:lnTo>
                    <a:pt x="1111" y="529"/>
                  </a:lnTo>
                  <a:lnTo>
                    <a:pt x="1657" y="547"/>
                  </a:lnTo>
                  <a:lnTo>
                    <a:pt x="1657" y="547"/>
                  </a:lnTo>
                  <a:lnTo>
                    <a:pt x="2130" y="547"/>
                  </a:lnTo>
                  <a:lnTo>
                    <a:pt x="2676" y="529"/>
                  </a:lnTo>
                  <a:lnTo>
                    <a:pt x="2676" y="529"/>
                  </a:lnTo>
                  <a:lnTo>
                    <a:pt x="2676" y="474"/>
                  </a:lnTo>
                  <a:lnTo>
                    <a:pt x="2657" y="420"/>
                  </a:lnTo>
                  <a:lnTo>
                    <a:pt x="2603" y="365"/>
                  </a:lnTo>
                  <a:lnTo>
                    <a:pt x="2530" y="310"/>
                  </a:lnTo>
                  <a:lnTo>
                    <a:pt x="2330" y="219"/>
                  </a:lnTo>
                  <a:lnTo>
                    <a:pt x="2057" y="147"/>
                  </a:lnTo>
                  <a:lnTo>
                    <a:pt x="1748" y="92"/>
                  </a:lnTo>
                  <a:lnTo>
                    <a:pt x="1420" y="37"/>
                  </a:lnTo>
                  <a:lnTo>
                    <a:pt x="1074" y="1"/>
                  </a:lnTo>
                  <a:lnTo>
                    <a:pt x="747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5" name="Google Shape;105;p2"/>
            <p:cNvSpPr/>
            <p:nvPr/>
          </p:nvSpPr>
          <p:spPr>
            <a:xfrm>
              <a:off x="2024075" y="1729450"/>
              <a:ext cx="42350" cy="23225"/>
            </a:xfrm>
            <a:custGeom>
              <a:avLst/>
              <a:gdLst/>
              <a:ahLst/>
              <a:cxnLst/>
              <a:rect l="l" t="t" r="r" b="b"/>
              <a:pathLst>
                <a:path w="1694" h="929" extrusionOk="0">
                  <a:moveTo>
                    <a:pt x="911" y="0"/>
                  </a:moveTo>
                  <a:lnTo>
                    <a:pt x="783" y="18"/>
                  </a:lnTo>
                  <a:lnTo>
                    <a:pt x="674" y="55"/>
                  </a:lnTo>
                  <a:lnTo>
                    <a:pt x="565" y="109"/>
                  </a:lnTo>
                  <a:lnTo>
                    <a:pt x="456" y="182"/>
                  </a:lnTo>
                  <a:lnTo>
                    <a:pt x="383" y="255"/>
                  </a:lnTo>
                  <a:lnTo>
                    <a:pt x="238" y="437"/>
                  </a:lnTo>
                  <a:lnTo>
                    <a:pt x="128" y="601"/>
                  </a:lnTo>
                  <a:lnTo>
                    <a:pt x="56" y="764"/>
                  </a:lnTo>
                  <a:lnTo>
                    <a:pt x="1" y="928"/>
                  </a:lnTo>
                  <a:lnTo>
                    <a:pt x="1693" y="928"/>
                  </a:lnTo>
                  <a:lnTo>
                    <a:pt x="1693" y="783"/>
                  </a:lnTo>
                  <a:lnTo>
                    <a:pt x="1693" y="655"/>
                  </a:lnTo>
                  <a:lnTo>
                    <a:pt x="1675" y="491"/>
                  </a:lnTo>
                  <a:lnTo>
                    <a:pt x="1639" y="419"/>
                  </a:lnTo>
                  <a:lnTo>
                    <a:pt x="1602" y="328"/>
                  </a:lnTo>
                  <a:lnTo>
                    <a:pt x="1548" y="255"/>
                  </a:lnTo>
                  <a:lnTo>
                    <a:pt x="1493" y="182"/>
                  </a:lnTo>
                  <a:lnTo>
                    <a:pt x="1402" y="127"/>
                  </a:lnTo>
                  <a:lnTo>
                    <a:pt x="1311" y="73"/>
                  </a:lnTo>
                  <a:lnTo>
                    <a:pt x="1202" y="36"/>
                  </a:lnTo>
                  <a:lnTo>
                    <a:pt x="1056" y="0"/>
                  </a:lnTo>
                  <a:close/>
                </a:path>
              </a:pathLst>
            </a:custGeom>
            <a:solidFill>
              <a:srgbClr val="C1A5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6" name="Google Shape;106;p2"/>
            <p:cNvSpPr/>
            <p:nvPr/>
          </p:nvSpPr>
          <p:spPr>
            <a:xfrm>
              <a:off x="1726100" y="1699875"/>
              <a:ext cx="249775" cy="25500"/>
            </a:xfrm>
            <a:custGeom>
              <a:avLst/>
              <a:gdLst/>
              <a:ahLst/>
              <a:cxnLst/>
              <a:rect l="l" t="t" r="r" b="b"/>
              <a:pathLst>
                <a:path w="9991" h="1020" extrusionOk="0">
                  <a:moveTo>
                    <a:pt x="1292" y="0"/>
                  </a:moveTo>
                  <a:lnTo>
                    <a:pt x="746" y="91"/>
                  </a:lnTo>
                  <a:lnTo>
                    <a:pt x="528" y="128"/>
                  </a:lnTo>
                  <a:lnTo>
                    <a:pt x="346" y="182"/>
                  </a:lnTo>
                  <a:lnTo>
                    <a:pt x="200" y="237"/>
                  </a:lnTo>
                  <a:lnTo>
                    <a:pt x="91" y="291"/>
                  </a:lnTo>
                  <a:lnTo>
                    <a:pt x="18" y="346"/>
                  </a:lnTo>
                  <a:lnTo>
                    <a:pt x="0" y="419"/>
                  </a:lnTo>
                  <a:lnTo>
                    <a:pt x="0" y="437"/>
                  </a:lnTo>
                  <a:lnTo>
                    <a:pt x="18" y="473"/>
                  </a:lnTo>
                  <a:lnTo>
                    <a:pt x="91" y="528"/>
                  </a:lnTo>
                  <a:lnTo>
                    <a:pt x="219" y="583"/>
                  </a:lnTo>
                  <a:lnTo>
                    <a:pt x="382" y="655"/>
                  </a:lnTo>
                  <a:lnTo>
                    <a:pt x="601" y="710"/>
                  </a:lnTo>
                  <a:lnTo>
                    <a:pt x="856" y="746"/>
                  </a:lnTo>
                  <a:lnTo>
                    <a:pt x="1456" y="837"/>
                  </a:lnTo>
                  <a:lnTo>
                    <a:pt x="2202" y="910"/>
                  </a:lnTo>
                  <a:lnTo>
                    <a:pt x="3058" y="965"/>
                  </a:lnTo>
                  <a:lnTo>
                    <a:pt x="3986" y="1001"/>
                  </a:lnTo>
                  <a:lnTo>
                    <a:pt x="5005" y="1019"/>
                  </a:lnTo>
                  <a:lnTo>
                    <a:pt x="6006" y="1001"/>
                  </a:lnTo>
                  <a:lnTo>
                    <a:pt x="6952" y="965"/>
                  </a:lnTo>
                  <a:lnTo>
                    <a:pt x="7789" y="910"/>
                  </a:lnTo>
                  <a:lnTo>
                    <a:pt x="8535" y="837"/>
                  </a:lnTo>
                  <a:lnTo>
                    <a:pt x="9136" y="746"/>
                  </a:lnTo>
                  <a:lnTo>
                    <a:pt x="9390" y="710"/>
                  </a:lnTo>
                  <a:lnTo>
                    <a:pt x="9609" y="655"/>
                  </a:lnTo>
                  <a:lnTo>
                    <a:pt x="9773" y="583"/>
                  </a:lnTo>
                  <a:lnTo>
                    <a:pt x="9900" y="528"/>
                  </a:lnTo>
                  <a:lnTo>
                    <a:pt x="9973" y="473"/>
                  </a:lnTo>
                  <a:lnTo>
                    <a:pt x="9991" y="437"/>
                  </a:lnTo>
                  <a:lnTo>
                    <a:pt x="9991" y="419"/>
                  </a:lnTo>
                  <a:lnTo>
                    <a:pt x="9973" y="346"/>
                  </a:lnTo>
                  <a:lnTo>
                    <a:pt x="9900" y="291"/>
                  </a:lnTo>
                  <a:lnTo>
                    <a:pt x="9791" y="237"/>
                  </a:lnTo>
                  <a:lnTo>
                    <a:pt x="9645" y="182"/>
                  </a:lnTo>
                  <a:lnTo>
                    <a:pt x="9463" y="128"/>
                  </a:lnTo>
                  <a:lnTo>
                    <a:pt x="9245" y="91"/>
                  </a:lnTo>
                  <a:lnTo>
                    <a:pt x="8699" y="0"/>
                  </a:lnTo>
                  <a:lnTo>
                    <a:pt x="8699" y="273"/>
                  </a:lnTo>
                  <a:lnTo>
                    <a:pt x="7443" y="328"/>
                  </a:lnTo>
                  <a:lnTo>
                    <a:pt x="6133" y="364"/>
                  </a:lnTo>
                  <a:lnTo>
                    <a:pt x="4623" y="382"/>
                  </a:lnTo>
                  <a:lnTo>
                    <a:pt x="3476" y="364"/>
                  </a:lnTo>
                  <a:lnTo>
                    <a:pt x="2384" y="328"/>
                  </a:lnTo>
                  <a:lnTo>
                    <a:pt x="1893" y="291"/>
                  </a:lnTo>
                  <a:lnTo>
                    <a:pt x="1456" y="237"/>
                  </a:lnTo>
                  <a:lnTo>
                    <a:pt x="1074" y="182"/>
                  </a:lnTo>
                  <a:lnTo>
                    <a:pt x="746" y="109"/>
                  </a:lnTo>
                  <a:lnTo>
                    <a:pt x="1292" y="0"/>
                  </a:lnTo>
                  <a:close/>
                </a:path>
              </a:pathLst>
            </a:custGeom>
            <a:solidFill>
              <a:srgbClr val="282829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7" name="Google Shape;107;p2"/>
            <p:cNvSpPr/>
            <p:nvPr/>
          </p:nvSpPr>
          <p:spPr>
            <a:xfrm>
              <a:off x="1726100" y="1699875"/>
              <a:ext cx="249775" cy="25500"/>
            </a:xfrm>
            <a:custGeom>
              <a:avLst/>
              <a:gdLst/>
              <a:ahLst/>
              <a:cxnLst/>
              <a:rect l="l" t="t" r="r" b="b"/>
              <a:pathLst>
                <a:path w="9991" h="1020" fill="none" extrusionOk="0">
                  <a:moveTo>
                    <a:pt x="8699" y="0"/>
                  </a:moveTo>
                  <a:lnTo>
                    <a:pt x="8699" y="273"/>
                  </a:lnTo>
                  <a:lnTo>
                    <a:pt x="8699" y="273"/>
                  </a:lnTo>
                  <a:lnTo>
                    <a:pt x="8699" y="273"/>
                  </a:lnTo>
                  <a:lnTo>
                    <a:pt x="7443" y="328"/>
                  </a:lnTo>
                  <a:lnTo>
                    <a:pt x="6133" y="364"/>
                  </a:lnTo>
                  <a:lnTo>
                    <a:pt x="4623" y="382"/>
                  </a:lnTo>
                  <a:lnTo>
                    <a:pt x="4623" y="382"/>
                  </a:lnTo>
                  <a:lnTo>
                    <a:pt x="3476" y="364"/>
                  </a:lnTo>
                  <a:lnTo>
                    <a:pt x="2384" y="328"/>
                  </a:lnTo>
                  <a:lnTo>
                    <a:pt x="1893" y="291"/>
                  </a:lnTo>
                  <a:lnTo>
                    <a:pt x="1456" y="237"/>
                  </a:lnTo>
                  <a:lnTo>
                    <a:pt x="1074" y="182"/>
                  </a:lnTo>
                  <a:lnTo>
                    <a:pt x="746" y="109"/>
                  </a:lnTo>
                  <a:lnTo>
                    <a:pt x="746" y="109"/>
                  </a:lnTo>
                  <a:lnTo>
                    <a:pt x="746" y="109"/>
                  </a:lnTo>
                  <a:lnTo>
                    <a:pt x="1292" y="0"/>
                  </a:lnTo>
                  <a:lnTo>
                    <a:pt x="1292" y="0"/>
                  </a:lnTo>
                  <a:lnTo>
                    <a:pt x="746" y="91"/>
                  </a:lnTo>
                  <a:lnTo>
                    <a:pt x="528" y="128"/>
                  </a:lnTo>
                  <a:lnTo>
                    <a:pt x="346" y="182"/>
                  </a:lnTo>
                  <a:lnTo>
                    <a:pt x="200" y="237"/>
                  </a:lnTo>
                  <a:lnTo>
                    <a:pt x="91" y="291"/>
                  </a:lnTo>
                  <a:lnTo>
                    <a:pt x="18" y="346"/>
                  </a:lnTo>
                  <a:lnTo>
                    <a:pt x="0" y="419"/>
                  </a:lnTo>
                  <a:lnTo>
                    <a:pt x="0" y="419"/>
                  </a:lnTo>
                  <a:lnTo>
                    <a:pt x="0" y="437"/>
                  </a:lnTo>
                  <a:lnTo>
                    <a:pt x="18" y="473"/>
                  </a:lnTo>
                  <a:lnTo>
                    <a:pt x="91" y="528"/>
                  </a:lnTo>
                  <a:lnTo>
                    <a:pt x="219" y="583"/>
                  </a:lnTo>
                  <a:lnTo>
                    <a:pt x="382" y="655"/>
                  </a:lnTo>
                  <a:lnTo>
                    <a:pt x="601" y="710"/>
                  </a:lnTo>
                  <a:lnTo>
                    <a:pt x="856" y="746"/>
                  </a:lnTo>
                  <a:lnTo>
                    <a:pt x="1456" y="837"/>
                  </a:lnTo>
                  <a:lnTo>
                    <a:pt x="2202" y="910"/>
                  </a:lnTo>
                  <a:lnTo>
                    <a:pt x="3058" y="965"/>
                  </a:lnTo>
                  <a:lnTo>
                    <a:pt x="3986" y="1001"/>
                  </a:lnTo>
                  <a:lnTo>
                    <a:pt x="5005" y="1019"/>
                  </a:lnTo>
                  <a:lnTo>
                    <a:pt x="5005" y="1019"/>
                  </a:lnTo>
                  <a:lnTo>
                    <a:pt x="6006" y="1001"/>
                  </a:lnTo>
                  <a:lnTo>
                    <a:pt x="6952" y="965"/>
                  </a:lnTo>
                  <a:lnTo>
                    <a:pt x="7789" y="910"/>
                  </a:lnTo>
                  <a:lnTo>
                    <a:pt x="8535" y="837"/>
                  </a:lnTo>
                  <a:lnTo>
                    <a:pt x="9136" y="746"/>
                  </a:lnTo>
                  <a:lnTo>
                    <a:pt x="9390" y="710"/>
                  </a:lnTo>
                  <a:lnTo>
                    <a:pt x="9609" y="655"/>
                  </a:lnTo>
                  <a:lnTo>
                    <a:pt x="9773" y="583"/>
                  </a:lnTo>
                  <a:lnTo>
                    <a:pt x="9900" y="528"/>
                  </a:lnTo>
                  <a:lnTo>
                    <a:pt x="9973" y="473"/>
                  </a:lnTo>
                  <a:lnTo>
                    <a:pt x="9991" y="437"/>
                  </a:lnTo>
                  <a:lnTo>
                    <a:pt x="9991" y="419"/>
                  </a:lnTo>
                  <a:lnTo>
                    <a:pt x="9991" y="419"/>
                  </a:lnTo>
                  <a:lnTo>
                    <a:pt x="9973" y="346"/>
                  </a:lnTo>
                  <a:lnTo>
                    <a:pt x="9900" y="291"/>
                  </a:lnTo>
                  <a:lnTo>
                    <a:pt x="9791" y="237"/>
                  </a:lnTo>
                  <a:lnTo>
                    <a:pt x="9645" y="182"/>
                  </a:lnTo>
                  <a:lnTo>
                    <a:pt x="9463" y="128"/>
                  </a:lnTo>
                  <a:lnTo>
                    <a:pt x="9245" y="91"/>
                  </a:lnTo>
                  <a:lnTo>
                    <a:pt x="8699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8" name="Google Shape;108;p2"/>
            <p:cNvSpPr/>
            <p:nvPr/>
          </p:nvSpPr>
          <p:spPr>
            <a:xfrm>
              <a:off x="1744750" y="1627975"/>
              <a:ext cx="198825" cy="81475"/>
            </a:xfrm>
            <a:custGeom>
              <a:avLst/>
              <a:gdLst/>
              <a:ahLst/>
              <a:cxnLst/>
              <a:rect l="l" t="t" r="r" b="b"/>
              <a:pathLst>
                <a:path w="7953" h="3259" extrusionOk="0">
                  <a:moveTo>
                    <a:pt x="4113" y="1"/>
                  </a:moveTo>
                  <a:lnTo>
                    <a:pt x="3986" y="37"/>
                  </a:lnTo>
                  <a:lnTo>
                    <a:pt x="3858" y="74"/>
                  </a:lnTo>
                  <a:lnTo>
                    <a:pt x="3731" y="110"/>
                  </a:lnTo>
                  <a:lnTo>
                    <a:pt x="3604" y="165"/>
                  </a:lnTo>
                  <a:lnTo>
                    <a:pt x="3385" y="328"/>
                  </a:lnTo>
                  <a:lnTo>
                    <a:pt x="3185" y="492"/>
                  </a:lnTo>
                  <a:lnTo>
                    <a:pt x="2985" y="711"/>
                  </a:lnTo>
                  <a:lnTo>
                    <a:pt x="2821" y="929"/>
                  </a:lnTo>
                  <a:lnTo>
                    <a:pt x="2657" y="1166"/>
                  </a:lnTo>
                  <a:lnTo>
                    <a:pt x="2530" y="1402"/>
                  </a:lnTo>
                  <a:lnTo>
                    <a:pt x="2312" y="1839"/>
                  </a:lnTo>
                  <a:lnTo>
                    <a:pt x="2148" y="2239"/>
                  </a:lnTo>
                  <a:lnTo>
                    <a:pt x="2020" y="2603"/>
                  </a:lnTo>
                  <a:lnTo>
                    <a:pt x="0" y="2985"/>
                  </a:lnTo>
                  <a:lnTo>
                    <a:pt x="383" y="3058"/>
                  </a:lnTo>
                  <a:lnTo>
                    <a:pt x="856" y="3131"/>
                  </a:lnTo>
                  <a:lnTo>
                    <a:pt x="1383" y="3186"/>
                  </a:lnTo>
                  <a:lnTo>
                    <a:pt x="1984" y="3222"/>
                  </a:lnTo>
                  <a:lnTo>
                    <a:pt x="2621" y="3240"/>
                  </a:lnTo>
                  <a:lnTo>
                    <a:pt x="3294" y="3258"/>
                  </a:lnTo>
                  <a:lnTo>
                    <a:pt x="4641" y="3258"/>
                  </a:lnTo>
                  <a:lnTo>
                    <a:pt x="5897" y="3222"/>
                  </a:lnTo>
                  <a:lnTo>
                    <a:pt x="6952" y="3186"/>
                  </a:lnTo>
                  <a:lnTo>
                    <a:pt x="7953" y="3149"/>
                  </a:lnTo>
                  <a:lnTo>
                    <a:pt x="7953" y="2094"/>
                  </a:lnTo>
                  <a:lnTo>
                    <a:pt x="7935" y="2003"/>
                  </a:lnTo>
                  <a:lnTo>
                    <a:pt x="7862" y="1730"/>
                  </a:lnTo>
                  <a:lnTo>
                    <a:pt x="7753" y="1384"/>
                  </a:lnTo>
                  <a:lnTo>
                    <a:pt x="7680" y="1202"/>
                  </a:lnTo>
                  <a:lnTo>
                    <a:pt x="7589" y="1020"/>
                  </a:lnTo>
                  <a:lnTo>
                    <a:pt x="7498" y="874"/>
                  </a:lnTo>
                  <a:lnTo>
                    <a:pt x="7389" y="747"/>
                  </a:lnTo>
                  <a:lnTo>
                    <a:pt x="7280" y="638"/>
                  </a:lnTo>
                  <a:lnTo>
                    <a:pt x="7170" y="583"/>
                  </a:lnTo>
                  <a:lnTo>
                    <a:pt x="7061" y="547"/>
                  </a:lnTo>
                  <a:lnTo>
                    <a:pt x="6843" y="547"/>
                  </a:lnTo>
                  <a:lnTo>
                    <a:pt x="6734" y="565"/>
                  </a:lnTo>
                  <a:lnTo>
                    <a:pt x="6533" y="638"/>
                  </a:lnTo>
                  <a:lnTo>
                    <a:pt x="6333" y="729"/>
                  </a:lnTo>
                  <a:lnTo>
                    <a:pt x="6169" y="820"/>
                  </a:lnTo>
                  <a:lnTo>
                    <a:pt x="6024" y="911"/>
                  </a:lnTo>
                  <a:lnTo>
                    <a:pt x="5915" y="1020"/>
                  </a:lnTo>
                  <a:lnTo>
                    <a:pt x="5860" y="929"/>
                  </a:lnTo>
                  <a:lnTo>
                    <a:pt x="5806" y="820"/>
                  </a:lnTo>
                  <a:lnTo>
                    <a:pt x="5733" y="692"/>
                  </a:lnTo>
                  <a:lnTo>
                    <a:pt x="5642" y="565"/>
                  </a:lnTo>
                  <a:lnTo>
                    <a:pt x="5496" y="419"/>
                  </a:lnTo>
                  <a:lnTo>
                    <a:pt x="5332" y="292"/>
                  </a:lnTo>
                  <a:lnTo>
                    <a:pt x="5132" y="165"/>
                  </a:lnTo>
                  <a:lnTo>
                    <a:pt x="4932" y="74"/>
                  </a:lnTo>
                  <a:lnTo>
                    <a:pt x="4695" y="19"/>
                  </a:lnTo>
                  <a:lnTo>
                    <a:pt x="4422" y="1"/>
                  </a:lnTo>
                  <a:close/>
                </a:path>
              </a:pathLst>
            </a:custGeom>
            <a:solidFill>
              <a:srgbClr val="C1A5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9" name="Google Shape;109;p2"/>
            <p:cNvSpPr/>
            <p:nvPr/>
          </p:nvSpPr>
          <p:spPr>
            <a:xfrm>
              <a:off x="1744750" y="1627975"/>
              <a:ext cx="198825" cy="81475"/>
            </a:xfrm>
            <a:custGeom>
              <a:avLst/>
              <a:gdLst/>
              <a:ahLst/>
              <a:cxnLst/>
              <a:rect l="l" t="t" r="r" b="b"/>
              <a:pathLst>
                <a:path w="7953" h="3259" fill="none" extrusionOk="0">
                  <a:moveTo>
                    <a:pt x="7953" y="2094"/>
                  </a:moveTo>
                  <a:lnTo>
                    <a:pt x="7953" y="3149"/>
                  </a:lnTo>
                  <a:lnTo>
                    <a:pt x="7953" y="3149"/>
                  </a:lnTo>
                  <a:lnTo>
                    <a:pt x="6952" y="3186"/>
                  </a:lnTo>
                  <a:lnTo>
                    <a:pt x="5897" y="3222"/>
                  </a:lnTo>
                  <a:lnTo>
                    <a:pt x="4641" y="3258"/>
                  </a:lnTo>
                  <a:lnTo>
                    <a:pt x="3294" y="3258"/>
                  </a:lnTo>
                  <a:lnTo>
                    <a:pt x="2621" y="3240"/>
                  </a:lnTo>
                  <a:lnTo>
                    <a:pt x="1984" y="3222"/>
                  </a:lnTo>
                  <a:lnTo>
                    <a:pt x="1383" y="3186"/>
                  </a:lnTo>
                  <a:lnTo>
                    <a:pt x="856" y="3131"/>
                  </a:lnTo>
                  <a:lnTo>
                    <a:pt x="383" y="3058"/>
                  </a:lnTo>
                  <a:lnTo>
                    <a:pt x="0" y="2985"/>
                  </a:lnTo>
                  <a:lnTo>
                    <a:pt x="2020" y="2603"/>
                  </a:lnTo>
                  <a:lnTo>
                    <a:pt x="2020" y="2603"/>
                  </a:lnTo>
                  <a:lnTo>
                    <a:pt x="2148" y="2239"/>
                  </a:lnTo>
                  <a:lnTo>
                    <a:pt x="2312" y="1839"/>
                  </a:lnTo>
                  <a:lnTo>
                    <a:pt x="2530" y="1402"/>
                  </a:lnTo>
                  <a:lnTo>
                    <a:pt x="2530" y="1402"/>
                  </a:lnTo>
                  <a:lnTo>
                    <a:pt x="2657" y="1166"/>
                  </a:lnTo>
                  <a:lnTo>
                    <a:pt x="2821" y="929"/>
                  </a:lnTo>
                  <a:lnTo>
                    <a:pt x="2985" y="711"/>
                  </a:lnTo>
                  <a:lnTo>
                    <a:pt x="3185" y="492"/>
                  </a:lnTo>
                  <a:lnTo>
                    <a:pt x="3185" y="492"/>
                  </a:lnTo>
                  <a:lnTo>
                    <a:pt x="3385" y="328"/>
                  </a:lnTo>
                  <a:lnTo>
                    <a:pt x="3604" y="165"/>
                  </a:lnTo>
                  <a:lnTo>
                    <a:pt x="3731" y="110"/>
                  </a:lnTo>
                  <a:lnTo>
                    <a:pt x="3858" y="74"/>
                  </a:lnTo>
                  <a:lnTo>
                    <a:pt x="3986" y="37"/>
                  </a:lnTo>
                  <a:lnTo>
                    <a:pt x="4113" y="1"/>
                  </a:lnTo>
                  <a:lnTo>
                    <a:pt x="4113" y="1"/>
                  </a:lnTo>
                  <a:lnTo>
                    <a:pt x="4259" y="1"/>
                  </a:lnTo>
                  <a:lnTo>
                    <a:pt x="4422" y="1"/>
                  </a:lnTo>
                  <a:lnTo>
                    <a:pt x="4695" y="19"/>
                  </a:lnTo>
                  <a:lnTo>
                    <a:pt x="4932" y="74"/>
                  </a:lnTo>
                  <a:lnTo>
                    <a:pt x="5132" y="165"/>
                  </a:lnTo>
                  <a:lnTo>
                    <a:pt x="5132" y="165"/>
                  </a:lnTo>
                  <a:lnTo>
                    <a:pt x="5332" y="292"/>
                  </a:lnTo>
                  <a:lnTo>
                    <a:pt x="5496" y="419"/>
                  </a:lnTo>
                  <a:lnTo>
                    <a:pt x="5642" y="565"/>
                  </a:lnTo>
                  <a:lnTo>
                    <a:pt x="5733" y="692"/>
                  </a:lnTo>
                  <a:lnTo>
                    <a:pt x="5806" y="820"/>
                  </a:lnTo>
                  <a:lnTo>
                    <a:pt x="5860" y="929"/>
                  </a:lnTo>
                  <a:lnTo>
                    <a:pt x="5915" y="1020"/>
                  </a:lnTo>
                  <a:lnTo>
                    <a:pt x="5915" y="1020"/>
                  </a:lnTo>
                  <a:lnTo>
                    <a:pt x="6024" y="911"/>
                  </a:lnTo>
                  <a:lnTo>
                    <a:pt x="6169" y="820"/>
                  </a:lnTo>
                  <a:lnTo>
                    <a:pt x="6333" y="729"/>
                  </a:lnTo>
                  <a:lnTo>
                    <a:pt x="6533" y="638"/>
                  </a:lnTo>
                  <a:lnTo>
                    <a:pt x="6734" y="565"/>
                  </a:lnTo>
                  <a:lnTo>
                    <a:pt x="6843" y="547"/>
                  </a:lnTo>
                  <a:lnTo>
                    <a:pt x="6952" y="547"/>
                  </a:lnTo>
                  <a:lnTo>
                    <a:pt x="7061" y="547"/>
                  </a:lnTo>
                  <a:lnTo>
                    <a:pt x="7170" y="583"/>
                  </a:lnTo>
                  <a:lnTo>
                    <a:pt x="7170" y="583"/>
                  </a:lnTo>
                  <a:lnTo>
                    <a:pt x="7280" y="638"/>
                  </a:lnTo>
                  <a:lnTo>
                    <a:pt x="7389" y="747"/>
                  </a:lnTo>
                  <a:lnTo>
                    <a:pt x="7498" y="874"/>
                  </a:lnTo>
                  <a:lnTo>
                    <a:pt x="7589" y="1020"/>
                  </a:lnTo>
                  <a:lnTo>
                    <a:pt x="7589" y="1020"/>
                  </a:lnTo>
                  <a:lnTo>
                    <a:pt x="7680" y="1202"/>
                  </a:lnTo>
                  <a:lnTo>
                    <a:pt x="7753" y="1384"/>
                  </a:lnTo>
                  <a:lnTo>
                    <a:pt x="7862" y="1730"/>
                  </a:lnTo>
                  <a:lnTo>
                    <a:pt x="7935" y="2003"/>
                  </a:lnTo>
                  <a:lnTo>
                    <a:pt x="7953" y="2094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0" name="Google Shape;110;p2"/>
            <p:cNvSpPr/>
            <p:nvPr/>
          </p:nvSpPr>
          <p:spPr>
            <a:xfrm>
              <a:off x="1744750" y="1653450"/>
              <a:ext cx="198825" cy="56000"/>
            </a:xfrm>
            <a:custGeom>
              <a:avLst/>
              <a:gdLst/>
              <a:ahLst/>
              <a:cxnLst/>
              <a:rect l="l" t="t" r="r" b="b"/>
              <a:pathLst>
                <a:path w="7953" h="2240" extrusionOk="0">
                  <a:moveTo>
                    <a:pt x="7589" y="1"/>
                  </a:moveTo>
                  <a:lnTo>
                    <a:pt x="7152" y="274"/>
                  </a:lnTo>
                  <a:lnTo>
                    <a:pt x="6715" y="529"/>
                  </a:lnTo>
                  <a:lnTo>
                    <a:pt x="6260" y="747"/>
                  </a:lnTo>
                  <a:lnTo>
                    <a:pt x="6024" y="856"/>
                  </a:lnTo>
                  <a:lnTo>
                    <a:pt x="5787" y="929"/>
                  </a:lnTo>
                  <a:lnTo>
                    <a:pt x="5660" y="984"/>
                  </a:lnTo>
                  <a:lnTo>
                    <a:pt x="5533" y="1038"/>
                  </a:lnTo>
                  <a:lnTo>
                    <a:pt x="5423" y="1111"/>
                  </a:lnTo>
                  <a:lnTo>
                    <a:pt x="5387" y="1147"/>
                  </a:lnTo>
                  <a:lnTo>
                    <a:pt x="5351" y="1202"/>
                  </a:lnTo>
                  <a:lnTo>
                    <a:pt x="5314" y="1275"/>
                  </a:lnTo>
                  <a:lnTo>
                    <a:pt x="5296" y="1348"/>
                  </a:lnTo>
                  <a:lnTo>
                    <a:pt x="5278" y="1420"/>
                  </a:lnTo>
                  <a:lnTo>
                    <a:pt x="5241" y="1493"/>
                  </a:lnTo>
                  <a:lnTo>
                    <a:pt x="5187" y="1566"/>
                  </a:lnTo>
                  <a:lnTo>
                    <a:pt x="5114" y="1621"/>
                  </a:lnTo>
                  <a:lnTo>
                    <a:pt x="5023" y="1657"/>
                  </a:lnTo>
                  <a:lnTo>
                    <a:pt x="4859" y="1657"/>
                  </a:lnTo>
                  <a:lnTo>
                    <a:pt x="4786" y="1639"/>
                  </a:lnTo>
                  <a:lnTo>
                    <a:pt x="4714" y="1621"/>
                  </a:lnTo>
                  <a:lnTo>
                    <a:pt x="4641" y="1566"/>
                  </a:lnTo>
                  <a:lnTo>
                    <a:pt x="4586" y="1530"/>
                  </a:lnTo>
                  <a:lnTo>
                    <a:pt x="4532" y="1457"/>
                  </a:lnTo>
                  <a:lnTo>
                    <a:pt x="4422" y="1329"/>
                  </a:lnTo>
                  <a:lnTo>
                    <a:pt x="4350" y="1166"/>
                  </a:lnTo>
                  <a:lnTo>
                    <a:pt x="4277" y="1002"/>
                  </a:lnTo>
                  <a:lnTo>
                    <a:pt x="4168" y="1056"/>
                  </a:lnTo>
                  <a:lnTo>
                    <a:pt x="4022" y="1075"/>
                  </a:lnTo>
                  <a:lnTo>
                    <a:pt x="3895" y="1093"/>
                  </a:lnTo>
                  <a:lnTo>
                    <a:pt x="3767" y="1111"/>
                  </a:lnTo>
                  <a:lnTo>
                    <a:pt x="3640" y="1111"/>
                  </a:lnTo>
                  <a:lnTo>
                    <a:pt x="3513" y="1093"/>
                  </a:lnTo>
                  <a:lnTo>
                    <a:pt x="3385" y="1056"/>
                  </a:lnTo>
                  <a:lnTo>
                    <a:pt x="3258" y="1020"/>
                  </a:lnTo>
                  <a:lnTo>
                    <a:pt x="3149" y="965"/>
                  </a:lnTo>
                  <a:lnTo>
                    <a:pt x="3021" y="911"/>
                  </a:lnTo>
                  <a:lnTo>
                    <a:pt x="2912" y="838"/>
                  </a:lnTo>
                  <a:lnTo>
                    <a:pt x="2821" y="765"/>
                  </a:lnTo>
                  <a:lnTo>
                    <a:pt x="2657" y="583"/>
                  </a:lnTo>
                  <a:lnTo>
                    <a:pt x="2530" y="383"/>
                  </a:lnTo>
                  <a:lnTo>
                    <a:pt x="2312" y="820"/>
                  </a:lnTo>
                  <a:lnTo>
                    <a:pt x="2148" y="1220"/>
                  </a:lnTo>
                  <a:lnTo>
                    <a:pt x="2020" y="1584"/>
                  </a:lnTo>
                  <a:lnTo>
                    <a:pt x="0" y="1966"/>
                  </a:lnTo>
                  <a:lnTo>
                    <a:pt x="328" y="2039"/>
                  </a:lnTo>
                  <a:lnTo>
                    <a:pt x="710" y="2094"/>
                  </a:lnTo>
                  <a:lnTo>
                    <a:pt x="1147" y="2148"/>
                  </a:lnTo>
                  <a:lnTo>
                    <a:pt x="1638" y="2185"/>
                  </a:lnTo>
                  <a:lnTo>
                    <a:pt x="2730" y="2221"/>
                  </a:lnTo>
                  <a:lnTo>
                    <a:pt x="3877" y="2239"/>
                  </a:lnTo>
                  <a:lnTo>
                    <a:pt x="5387" y="2221"/>
                  </a:lnTo>
                  <a:lnTo>
                    <a:pt x="6697" y="2185"/>
                  </a:lnTo>
                  <a:lnTo>
                    <a:pt x="7953" y="2130"/>
                  </a:lnTo>
                  <a:lnTo>
                    <a:pt x="7953" y="1075"/>
                  </a:lnTo>
                  <a:lnTo>
                    <a:pt x="7935" y="984"/>
                  </a:lnTo>
                  <a:lnTo>
                    <a:pt x="7862" y="711"/>
                  </a:lnTo>
                  <a:lnTo>
                    <a:pt x="7753" y="365"/>
                  </a:lnTo>
                  <a:lnTo>
                    <a:pt x="7680" y="183"/>
                  </a:lnTo>
                  <a:lnTo>
                    <a:pt x="7589" y="1"/>
                  </a:lnTo>
                  <a:close/>
                </a:path>
              </a:pathLst>
            </a:custGeom>
            <a:solidFill>
              <a:srgbClr val="A489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1" name="Google Shape;111;p2"/>
            <p:cNvSpPr/>
            <p:nvPr/>
          </p:nvSpPr>
          <p:spPr>
            <a:xfrm>
              <a:off x="1744750" y="1653450"/>
              <a:ext cx="198825" cy="56000"/>
            </a:xfrm>
            <a:custGeom>
              <a:avLst/>
              <a:gdLst/>
              <a:ahLst/>
              <a:cxnLst/>
              <a:rect l="l" t="t" r="r" b="b"/>
              <a:pathLst>
                <a:path w="7953" h="2240" fill="none" extrusionOk="0">
                  <a:moveTo>
                    <a:pt x="7589" y="1"/>
                  </a:moveTo>
                  <a:lnTo>
                    <a:pt x="7589" y="1"/>
                  </a:lnTo>
                  <a:lnTo>
                    <a:pt x="7152" y="274"/>
                  </a:lnTo>
                  <a:lnTo>
                    <a:pt x="6715" y="529"/>
                  </a:lnTo>
                  <a:lnTo>
                    <a:pt x="6260" y="747"/>
                  </a:lnTo>
                  <a:lnTo>
                    <a:pt x="6024" y="856"/>
                  </a:lnTo>
                  <a:lnTo>
                    <a:pt x="5787" y="929"/>
                  </a:lnTo>
                  <a:lnTo>
                    <a:pt x="5787" y="929"/>
                  </a:lnTo>
                  <a:lnTo>
                    <a:pt x="5660" y="984"/>
                  </a:lnTo>
                  <a:lnTo>
                    <a:pt x="5533" y="1038"/>
                  </a:lnTo>
                  <a:lnTo>
                    <a:pt x="5423" y="1111"/>
                  </a:lnTo>
                  <a:lnTo>
                    <a:pt x="5387" y="1147"/>
                  </a:lnTo>
                  <a:lnTo>
                    <a:pt x="5351" y="1202"/>
                  </a:lnTo>
                  <a:lnTo>
                    <a:pt x="5351" y="1202"/>
                  </a:lnTo>
                  <a:lnTo>
                    <a:pt x="5314" y="1275"/>
                  </a:lnTo>
                  <a:lnTo>
                    <a:pt x="5296" y="1348"/>
                  </a:lnTo>
                  <a:lnTo>
                    <a:pt x="5278" y="1420"/>
                  </a:lnTo>
                  <a:lnTo>
                    <a:pt x="5241" y="1493"/>
                  </a:lnTo>
                  <a:lnTo>
                    <a:pt x="5241" y="1493"/>
                  </a:lnTo>
                  <a:lnTo>
                    <a:pt x="5187" y="1566"/>
                  </a:lnTo>
                  <a:lnTo>
                    <a:pt x="5114" y="1621"/>
                  </a:lnTo>
                  <a:lnTo>
                    <a:pt x="5023" y="1657"/>
                  </a:lnTo>
                  <a:lnTo>
                    <a:pt x="4932" y="1657"/>
                  </a:lnTo>
                  <a:lnTo>
                    <a:pt x="4932" y="1657"/>
                  </a:lnTo>
                  <a:lnTo>
                    <a:pt x="4859" y="1657"/>
                  </a:lnTo>
                  <a:lnTo>
                    <a:pt x="4786" y="1639"/>
                  </a:lnTo>
                  <a:lnTo>
                    <a:pt x="4714" y="1621"/>
                  </a:lnTo>
                  <a:lnTo>
                    <a:pt x="4641" y="1566"/>
                  </a:lnTo>
                  <a:lnTo>
                    <a:pt x="4641" y="1566"/>
                  </a:lnTo>
                  <a:lnTo>
                    <a:pt x="4586" y="1530"/>
                  </a:lnTo>
                  <a:lnTo>
                    <a:pt x="4532" y="1457"/>
                  </a:lnTo>
                  <a:lnTo>
                    <a:pt x="4422" y="1329"/>
                  </a:lnTo>
                  <a:lnTo>
                    <a:pt x="4350" y="1166"/>
                  </a:lnTo>
                  <a:lnTo>
                    <a:pt x="4277" y="1002"/>
                  </a:lnTo>
                  <a:lnTo>
                    <a:pt x="4277" y="1002"/>
                  </a:lnTo>
                  <a:lnTo>
                    <a:pt x="4168" y="1056"/>
                  </a:lnTo>
                  <a:lnTo>
                    <a:pt x="4022" y="1075"/>
                  </a:lnTo>
                  <a:lnTo>
                    <a:pt x="3895" y="1093"/>
                  </a:lnTo>
                  <a:lnTo>
                    <a:pt x="3767" y="1111"/>
                  </a:lnTo>
                  <a:lnTo>
                    <a:pt x="3767" y="1111"/>
                  </a:lnTo>
                  <a:lnTo>
                    <a:pt x="3640" y="1111"/>
                  </a:lnTo>
                  <a:lnTo>
                    <a:pt x="3513" y="1093"/>
                  </a:lnTo>
                  <a:lnTo>
                    <a:pt x="3385" y="1056"/>
                  </a:lnTo>
                  <a:lnTo>
                    <a:pt x="3258" y="1020"/>
                  </a:lnTo>
                  <a:lnTo>
                    <a:pt x="3149" y="965"/>
                  </a:lnTo>
                  <a:lnTo>
                    <a:pt x="3021" y="911"/>
                  </a:lnTo>
                  <a:lnTo>
                    <a:pt x="2912" y="838"/>
                  </a:lnTo>
                  <a:lnTo>
                    <a:pt x="2821" y="765"/>
                  </a:lnTo>
                  <a:lnTo>
                    <a:pt x="2821" y="765"/>
                  </a:lnTo>
                  <a:lnTo>
                    <a:pt x="2657" y="583"/>
                  </a:lnTo>
                  <a:lnTo>
                    <a:pt x="2530" y="383"/>
                  </a:lnTo>
                  <a:lnTo>
                    <a:pt x="2530" y="383"/>
                  </a:lnTo>
                  <a:lnTo>
                    <a:pt x="2530" y="383"/>
                  </a:lnTo>
                  <a:lnTo>
                    <a:pt x="2312" y="820"/>
                  </a:lnTo>
                  <a:lnTo>
                    <a:pt x="2148" y="1220"/>
                  </a:lnTo>
                  <a:lnTo>
                    <a:pt x="2020" y="1584"/>
                  </a:lnTo>
                  <a:lnTo>
                    <a:pt x="0" y="1966"/>
                  </a:lnTo>
                  <a:lnTo>
                    <a:pt x="0" y="1966"/>
                  </a:lnTo>
                  <a:lnTo>
                    <a:pt x="328" y="2039"/>
                  </a:lnTo>
                  <a:lnTo>
                    <a:pt x="710" y="2094"/>
                  </a:lnTo>
                  <a:lnTo>
                    <a:pt x="1147" y="2148"/>
                  </a:lnTo>
                  <a:lnTo>
                    <a:pt x="1638" y="2185"/>
                  </a:lnTo>
                  <a:lnTo>
                    <a:pt x="2730" y="2221"/>
                  </a:lnTo>
                  <a:lnTo>
                    <a:pt x="3877" y="2239"/>
                  </a:lnTo>
                  <a:lnTo>
                    <a:pt x="3877" y="2239"/>
                  </a:lnTo>
                  <a:lnTo>
                    <a:pt x="5387" y="2221"/>
                  </a:lnTo>
                  <a:lnTo>
                    <a:pt x="6697" y="2185"/>
                  </a:lnTo>
                  <a:lnTo>
                    <a:pt x="7953" y="2130"/>
                  </a:lnTo>
                  <a:lnTo>
                    <a:pt x="7953" y="1075"/>
                  </a:lnTo>
                  <a:lnTo>
                    <a:pt x="7953" y="1075"/>
                  </a:lnTo>
                  <a:lnTo>
                    <a:pt x="7935" y="984"/>
                  </a:lnTo>
                  <a:lnTo>
                    <a:pt x="7862" y="711"/>
                  </a:lnTo>
                  <a:lnTo>
                    <a:pt x="7753" y="365"/>
                  </a:lnTo>
                  <a:lnTo>
                    <a:pt x="7680" y="183"/>
                  </a:lnTo>
                  <a:lnTo>
                    <a:pt x="7589" y="1"/>
                  </a:lnTo>
                  <a:lnTo>
                    <a:pt x="7589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2" name="Google Shape;112;p2"/>
            <p:cNvSpPr/>
            <p:nvPr/>
          </p:nvSpPr>
          <p:spPr>
            <a:xfrm>
              <a:off x="1824375" y="1627975"/>
              <a:ext cx="48700" cy="28700"/>
            </a:xfrm>
            <a:custGeom>
              <a:avLst/>
              <a:gdLst/>
              <a:ahLst/>
              <a:cxnLst/>
              <a:rect l="l" t="t" r="r" b="b"/>
              <a:pathLst>
                <a:path w="1948" h="1148" extrusionOk="0">
                  <a:moveTo>
                    <a:pt x="928" y="1"/>
                  </a:moveTo>
                  <a:lnTo>
                    <a:pt x="801" y="37"/>
                  </a:lnTo>
                  <a:lnTo>
                    <a:pt x="673" y="74"/>
                  </a:lnTo>
                  <a:lnTo>
                    <a:pt x="546" y="110"/>
                  </a:lnTo>
                  <a:lnTo>
                    <a:pt x="419" y="165"/>
                  </a:lnTo>
                  <a:lnTo>
                    <a:pt x="200" y="328"/>
                  </a:lnTo>
                  <a:lnTo>
                    <a:pt x="0" y="492"/>
                  </a:lnTo>
                  <a:lnTo>
                    <a:pt x="36" y="638"/>
                  </a:lnTo>
                  <a:lnTo>
                    <a:pt x="109" y="747"/>
                  </a:lnTo>
                  <a:lnTo>
                    <a:pt x="182" y="856"/>
                  </a:lnTo>
                  <a:lnTo>
                    <a:pt x="273" y="947"/>
                  </a:lnTo>
                  <a:lnTo>
                    <a:pt x="382" y="1038"/>
                  </a:lnTo>
                  <a:lnTo>
                    <a:pt x="510" y="1093"/>
                  </a:lnTo>
                  <a:lnTo>
                    <a:pt x="637" y="1129"/>
                  </a:lnTo>
                  <a:lnTo>
                    <a:pt x="783" y="1147"/>
                  </a:lnTo>
                  <a:lnTo>
                    <a:pt x="837" y="1147"/>
                  </a:lnTo>
                  <a:lnTo>
                    <a:pt x="928" y="1129"/>
                  </a:lnTo>
                  <a:lnTo>
                    <a:pt x="1019" y="1111"/>
                  </a:lnTo>
                  <a:lnTo>
                    <a:pt x="1183" y="1038"/>
                  </a:lnTo>
                  <a:lnTo>
                    <a:pt x="1347" y="929"/>
                  </a:lnTo>
                  <a:lnTo>
                    <a:pt x="1492" y="802"/>
                  </a:lnTo>
                  <a:lnTo>
                    <a:pt x="1620" y="656"/>
                  </a:lnTo>
                  <a:lnTo>
                    <a:pt x="1747" y="510"/>
                  </a:lnTo>
                  <a:lnTo>
                    <a:pt x="1856" y="347"/>
                  </a:lnTo>
                  <a:lnTo>
                    <a:pt x="1947" y="165"/>
                  </a:lnTo>
                  <a:lnTo>
                    <a:pt x="1783" y="92"/>
                  </a:lnTo>
                  <a:lnTo>
                    <a:pt x="1601" y="37"/>
                  </a:lnTo>
                  <a:lnTo>
                    <a:pt x="1401" y="1"/>
                  </a:lnTo>
                  <a:close/>
                </a:path>
              </a:pathLst>
            </a:custGeom>
            <a:solidFill>
              <a:srgbClr val="D7C2A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3" name="Google Shape;113;p2"/>
            <p:cNvSpPr/>
            <p:nvPr/>
          </p:nvSpPr>
          <p:spPr>
            <a:xfrm>
              <a:off x="1824375" y="1627975"/>
              <a:ext cx="48700" cy="28700"/>
            </a:xfrm>
            <a:custGeom>
              <a:avLst/>
              <a:gdLst/>
              <a:ahLst/>
              <a:cxnLst/>
              <a:rect l="l" t="t" r="r" b="b"/>
              <a:pathLst>
                <a:path w="1948" h="1148" fill="none" extrusionOk="0">
                  <a:moveTo>
                    <a:pt x="1183" y="1"/>
                  </a:moveTo>
                  <a:lnTo>
                    <a:pt x="1183" y="1"/>
                  </a:lnTo>
                  <a:lnTo>
                    <a:pt x="928" y="1"/>
                  </a:lnTo>
                  <a:lnTo>
                    <a:pt x="928" y="1"/>
                  </a:lnTo>
                  <a:lnTo>
                    <a:pt x="801" y="37"/>
                  </a:lnTo>
                  <a:lnTo>
                    <a:pt x="673" y="74"/>
                  </a:lnTo>
                  <a:lnTo>
                    <a:pt x="546" y="110"/>
                  </a:lnTo>
                  <a:lnTo>
                    <a:pt x="419" y="165"/>
                  </a:lnTo>
                  <a:lnTo>
                    <a:pt x="200" y="328"/>
                  </a:lnTo>
                  <a:lnTo>
                    <a:pt x="0" y="492"/>
                  </a:lnTo>
                  <a:lnTo>
                    <a:pt x="0" y="492"/>
                  </a:lnTo>
                  <a:lnTo>
                    <a:pt x="36" y="638"/>
                  </a:lnTo>
                  <a:lnTo>
                    <a:pt x="109" y="747"/>
                  </a:lnTo>
                  <a:lnTo>
                    <a:pt x="182" y="856"/>
                  </a:lnTo>
                  <a:lnTo>
                    <a:pt x="273" y="947"/>
                  </a:lnTo>
                  <a:lnTo>
                    <a:pt x="382" y="1038"/>
                  </a:lnTo>
                  <a:lnTo>
                    <a:pt x="510" y="1093"/>
                  </a:lnTo>
                  <a:lnTo>
                    <a:pt x="637" y="1129"/>
                  </a:lnTo>
                  <a:lnTo>
                    <a:pt x="783" y="1147"/>
                  </a:lnTo>
                  <a:lnTo>
                    <a:pt x="783" y="1147"/>
                  </a:lnTo>
                  <a:lnTo>
                    <a:pt x="837" y="1147"/>
                  </a:lnTo>
                  <a:lnTo>
                    <a:pt x="837" y="1147"/>
                  </a:lnTo>
                  <a:lnTo>
                    <a:pt x="928" y="1129"/>
                  </a:lnTo>
                  <a:lnTo>
                    <a:pt x="1019" y="1111"/>
                  </a:lnTo>
                  <a:lnTo>
                    <a:pt x="1183" y="1038"/>
                  </a:lnTo>
                  <a:lnTo>
                    <a:pt x="1347" y="929"/>
                  </a:lnTo>
                  <a:lnTo>
                    <a:pt x="1492" y="802"/>
                  </a:lnTo>
                  <a:lnTo>
                    <a:pt x="1492" y="802"/>
                  </a:lnTo>
                  <a:lnTo>
                    <a:pt x="1620" y="656"/>
                  </a:lnTo>
                  <a:lnTo>
                    <a:pt x="1747" y="510"/>
                  </a:lnTo>
                  <a:lnTo>
                    <a:pt x="1856" y="347"/>
                  </a:lnTo>
                  <a:lnTo>
                    <a:pt x="1947" y="165"/>
                  </a:lnTo>
                  <a:lnTo>
                    <a:pt x="1947" y="165"/>
                  </a:lnTo>
                  <a:lnTo>
                    <a:pt x="1783" y="92"/>
                  </a:lnTo>
                  <a:lnTo>
                    <a:pt x="1601" y="37"/>
                  </a:lnTo>
                  <a:lnTo>
                    <a:pt x="1401" y="1"/>
                  </a:lnTo>
                  <a:lnTo>
                    <a:pt x="1183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14" name="Google Shape;114;p2"/>
          <p:cNvGrpSpPr/>
          <p:nvPr/>
        </p:nvGrpSpPr>
        <p:grpSpPr>
          <a:xfrm>
            <a:off x="4248343" y="6459376"/>
            <a:ext cx="2039588" cy="327369"/>
            <a:chOff x="2895325" y="1290875"/>
            <a:chExt cx="428125" cy="68725"/>
          </a:xfrm>
        </p:grpSpPr>
        <p:sp>
          <p:nvSpPr>
            <p:cNvPr id="115" name="Google Shape;115;p2"/>
            <p:cNvSpPr/>
            <p:nvPr/>
          </p:nvSpPr>
          <p:spPr>
            <a:xfrm>
              <a:off x="3284750" y="1311800"/>
              <a:ext cx="3200" cy="25"/>
            </a:xfrm>
            <a:custGeom>
              <a:avLst/>
              <a:gdLst/>
              <a:ahLst/>
              <a:cxnLst/>
              <a:rect l="l" t="t" r="r" b="b"/>
              <a:pathLst>
                <a:path w="128" h="1" extrusionOk="0">
                  <a:moveTo>
                    <a:pt x="0" y="0"/>
                  </a:moveTo>
                  <a:lnTo>
                    <a:pt x="128" y="0"/>
                  </a:lnTo>
                  <a:lnTo>
                    <a:pt x="128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8A9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6" name="Google Shape;116;p2"/>
            <p:cNvSpPr/>
            <p:nvPr/>
          </p:nvSpPr>
          <p:spPr>
            <a:xfrm>
              <a:off x="2895325" y="1325900"/>
              <a:ext cx="428125" cy="33700"/>
            </a:xfrm>
            <a:custGeom>
              <a:avLst/>
              <a:gdLst/>
              <a:ahLst/>
              <a:cxnLst/>
              <a:rect l="l" t="t" r="r" b="b"/>
              <a:pathLst>
                <a:path w="17125" h="1348" extrusionOk="0">
                  <a:moveTo>
                    <a:pt x="2621" y="0"/>
                  </a:moveTo>
                  <a:lnTo>
                    <a:pt x="2038" y="55"/>
                  </a:lnTo>
                  <a:lnTo>
                    <a:pt x="1529" y="110"/>
                  </a:lnTo>
                  <a:lnTo>
                    <a:pt x="1074" y="182"/>
                  </a:lnTo>
                  <a:lnTo>
                    <a:pt x="710" y="255"/>
                  </a:lnTo>
                  <a:lnTo>
                    <a:pt x="400" y="328"/>
                  </a:lnTo>
                  <a:lnTo>
                    <a:pt x="182" y="401"/>
                  </a:lnTo>
                  <a:lnTo>
                    <a:pt x="109" y="437"/>
                  </a:lnTo>
                  <a:lnTo>
                    <a:pt x="55" y="492"/>
                  </a:lnTo>
                  <a:lnTo>
                    <a:pt x="18" y="528"/>
                  </a:lnTo>
                  <a:lnTo>
                    <a:pt x="0" y="565"/>
                  </a:lnTo>
                  <a:lnTo>
                    <a:pt x="18" y="601"/>
                  </a:lnTo>
                  <a:lnTo>
                    <a:pt x="36" y="637"/>
                  </a:lnTo>
                  <a:lnTo>
                    <a:pt x="91" y="692"/>
                  </a:lnTo>
                  <a:lnTo>
                    <a:pt x="182" y="728"/>
                  </a:lnTo>
                  <a:lnTo>
                    <a:pt x="382" y="801"/>
                  </a:lnTo>
                  <a:lnTo>
                    <a:pt x="673" y="874"/>
                  </a:lnTo>
                  <a:lnTo>
                    <a:pt x="1037" y="947"/>
                  </a:lnTo>
                  <a:lnTo>
                    <a:pt x="1456" y="1001"/>
                  </a:lnTo>
                  <a:lnTo>
                    <a:pt x="1947" y="1056"/>
                  </a:lnTo>
                  <a:lnTo>
                    <a:pt x="2511" y="1111"/>
                  </a:lnTo>
                  <a:lnTo>
                    <a:pt x="3767" y="1220"/>
                  </a:lnTo>
                  <a:lnTo>
                    <a:pt x="5223" y="1292"/>
                  </a:lnTo>
                  <a:lnTo>
                    <a:pt x="6842" y="1329"/>
                  </a:lnTo>
                  <a:lnTo>
                    <a:pt x="8553" y="1347"/>
                  </a:lnTo>
                  <a:lnTo>
                    <a:pt x="10282" y="1329"/>
                  </a:lnTo>
                  <a:lnTo>
                    <a:pt x="11883" y="1292"/>
                  </a:lnTo>
                  <a:lnTo>
                    <a:pt x="13339" y="1220"/>
                  </a:lnTo>
                  <a:lnTo>
                    <a:pt x="14613" y="1111"/>
                  </a:lnTo>
                  <a:lnTo>
                    <a:pt x="15159" y="1056"/>
                  </a:lnTo>
                  <a:lnTo>
                    <a:pt x="15650" y="1001"/>
                  </a:lnTo>
                  <a:lnTo>
                    <a:pt x="16087" y="947"/>
                  </a:lnTo>
                  <a:lnTo>
                    <a:pt x="16451" y="874"/>
                  </a:lnTo>
                  <a:lnTo>
                    <a:pt x="16742" y="801"/>
                  </a:lnTo>
                  <a:lnTo>
                    <a:pt x="16942" y="728"/>
                  </a:lnTo>
                  <a:lnTo>
                    <a:pt x="17015" y="692"/>
                  </a:lnTo>
                  <a:lnTo>
                    <a:pt x="17070" y="637"/>
                  </a:lnTo>
                  <a:lnTo>
                    <a:pt x="17106" y="601"/>
                  </a:lnTo>
                  <a:lnTo>
                    <a:pt x="17124" y="565"/>
                  </a:lnTo>
                  <a:lnTo>
                    <a:pt x="17106" y="510"/>
                  </a:lnTo>
                  <a:lnTo>
                    <a:pt x="17033" y="455"/>
                  </a:lnTo>
                  <a:lnTo>
                    <a:pt x="16924" y="401"/>
                  </a:lnTo>
                  <a:lnTo>
                    <a:pt x="16760" y="346"/>
                  </a:lnTo>
                  <a:lnTo>
                    <a:pt x="16688" y="346"/>
                  </a:lnTo>
                  <a:lnTo>
                    <a:pt x="15778" y="492"/>
                  </a:lnTo>
                  <a:lnTo>
                    <a:pt x="14813" y="619"/>
                  </a:lnTo>
                  <a:lnTo>
                    <a:pt x="13830" y="710"/>
                  </a:lnTo>
                  <a:lnTo>
                    <a:pt x="12830" y="801"/>
                  </a:lnTo>
                  <a:lnTo>
                    <a:pt x="11810" y="856"/>
                  </a:lnTo>
                  <a:lnTo>
                    <a:pt x="10791" y="892"/>
                  </a:lnTo>
                  <a:lnTo>
                    <a:pt x="9791" y="910"/>
                  </a:lnTo>
                  <a:lnTo>
                    <a:pt x="8790" y="929"/>
                  </a:lnTo>
                  <a:lnTo>
                    <a:pt x="7534" y="910"/>
                  </a:lnTo>
                  <a:lnTo>
                    <a:pt x="6351" y="874"/>
                  </a:lnTo>
                  <a:lnTo>
                    <a:pt x="5259" y="819"/>
                  </a:lnTo>
                  <a:lnTo>
                    <a:pt x="4313" y="747"/>
                  </a:lnTo>
                  <a:lnTo>
                    <a:pt x="3512" y="656"/>
                  </a:lnTo>
                  <a:lnTo>
                    <a:pt x="2893" y="565"/>
                  </a:lnTo>
                  <a:lnTo>
                    <a:pt x="2657" y="510"/>
                  </a:lnTo>
                  <a:lnTo>
                    <a:pt x="2475" y="437"/>
                  </a:lnTo>
                  <a:lnTo>
                    <a:pt x="2366" y="383"/>
                  </a:lnTo>
                  <a:lnTo>
                    <a:pt x="2293" y="328"/>
                  </a:lnTo>
                  <a:lnTo>
                    <a:pt x="2275" y="292"/>
                  </a:lnTo>
                  <a:lnTo>
                    <a:pt x="2293" y="237"/>
                  </a:lnTo>
                  <a:lnTo>
                    <a:pt x="2311" y="201"/>
                  </a:lnTo>
                  <a:lnTo>
                    <a:pt x="2348" y="164"/>
                  </a:lnTo>
                  <a:lnTo>
                    <a:pt x="2457" y="73"/>
                  </a:lnTo>
                  <a:lnTo>
                    <a:pt x="262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7" name="Google Shape;117;p2"/>
            <p:cNvSpPr/>
            <p:nvPr/>
          </p:nvSpPr>
          <p:spPr>
            <a:xfrm>
              <a:off x="2952175" y="1290875"/>
              <a:ext cx="364000" cy="58250"/>
            </a:xfrm>
            <a:custGeom>
              <a:avLst/>
              <a:gdLst/>
              <a:ahLst/>
              <a:cxnLst/>
              <a:rect l="l" t="t" r="r" b="b"/>
              <a:pathLst>
                <a:path w="14560" h="2330" extrusionOk="0">
                  <a:moveTo>
                    <a:pt x="8372" y="0"/>
                  </a:moveTo>
                  <a:lnTo>
                    <a:pt x="8008" y="18"/>
                  </a:lnTo>
                  <a:lnTo>
                    <a:pt x="7644" y="37"/>
                  </a:lnTo>
                  <a:lnTo>
                    <a:pt x="6734" y="146"/>
                  </a:lnTo>
                  <a:lnTo>
                    <a:pt x="5970" y="237"/>
                  </a:lnTo>
                  <a:lnTo>
                    <a:pt x="5333" y="346"/>
                  </a:lnTo>
                  <a:lnTo>
                    <a:pt x="4841" y="437"/>
                  </a:lnTo>
                  <a:lnTo>
                    <a:pt x="4459" y="528"/>
                  </a:lnTo>
                  <a:lnTo>
                    <a:pt x="4150" y="601"/>
                  </a:lnTo>
                  <a:lnTo>
                    <a:pt x="3950" y="674"/>
                  </a:lnTo>
                  <a:lnTo>
                    <a:pt x="3804" y="746"/>
                  </a:lnTo>
                  <a:lnTo>
                    <a:pt x="3713" y="801"/>
                  </a:lnTo>
                  <a:lnTo>
                    <a:pt x="3659" y="837"/>
                  </a:lnTo>
                  <a:lnTo>
                    <a:pt x="3640" y="855"/>
                  </a:lnTo>
                  <a:lnTo>
                    <a:pt x="3022" y="928"/>
                  </a:lnTo>
                  <a:lnTo>
                    <a:pt x="2421" y="983"/>
                  </a:lnTo>
                  <a:lnTo>
                    <a:pt x="1711" y="1092"/>
                  </a:lnTo>
                  <a:lnTo>
                    <a:pt x="1038" y="1219"/>
                  </a:lnTo>
                  <a:lnTo>
                    <a:pt x="729" y="1274"/>
                  </a:lnTo>
                  <a:lnTo>
                    <a:pt x="456" y="1365"/>
                  </a:lnTo>
                  <a:lnTo>
                    <a:pt x="256" y="1438"/>
                  </a:lnTo>
                  <a:lnTo>
                    <a:pt x="92" y="1529"/>
                  </a:lnTo>
                  <a:lnTo>
                    <a:pt x="37" y="1583"/>
                  </a:lnTo>
                  <a:lnTo>
                    <a:pt x="19" y="1620"/>
                  </a:lnTo>
                  <a:lnTo>
                    <a:pt x="1" y="1674"/>
                  </a:lnTo>
                  <a:lnTo>
                    <a:pt x="19" y="1729"/>
                  </a:lnTo>
                  <a:lnTo>
                    <a:pt x="74" y="1784"/>
                  </a:lnTo>
                  <a:lnTo>
                    <a:pt x="165" y="1838"/>
                  </a:lnTo>
                  <a:lnTo>
                    <a:pt x="310" y="1875"/>
                  </a:lnTo>
                  <a:lnTo>
                    <a:pt x="492" y="1929"/>
                  </a:lnTo>
                  <a:lnTo>
                    <a:pt x="983" y="2020"/>
                  </a:lnTo>
                  <a:lnTo>
                    <a:pt x="1620" y="2111"/>
                  </a:lnTo>
                  <a:lnTo>
                    <a:pt x="2366" y="2184"/>
                  </a:lnTo>
                  <a:lnTo>
                    <a:pt x="3240" y="2239"/>
                  </a:lnTo>
                  <a:lnTo>
                    <a:pt x="4204" y="2275"/>
                  </a:lnTo>
                  <a:lnTo>
                    <a:pt x="5242" y="2311"/>
                  </a:lnTo>
                  <a:lnTo>
                    <a:pt x="6352" y="2330"/>
                  </a:lnTo>
                  <a:lnTo>
                    <a:pt x="7498" y="2311"/>
                  </a:lnTo>
                  <a:lnTo>
                    <a:pt x="8681" y="2293"/>
                  </a:lnTo>
                  <a:lnTo>
                    <a:pt x="9864" y="2239"/>
                  </a:lnTo>
                  <a:lnTo>
                    <a:pt x="11047" y="2166"/>
                  </a:lnTo>
                  <a:lnTo>
                    <a:pt x="12212" y="2057"/>
                  </a:lnTo>
                  <a:lnTo>
                    <a:pt x="13340" y="1911"/>
                  </a:lnTo>
                  <a:lnTo>
                    <a:pt x="14414" y="1747"/>
                  </a:lnTo>
                  <a:lnTo>
                    <a:pt x="14559" y="1729"/>
                  </a:lnTo>
                  <a:lnTo>
                    <a:pt x="14414" y="1638"/>
                  </a:lnTo>
                  <a:lnTo>
                    <a:pt x="14031" y="1420"/>
                  </a:lnTo>
                  <a:lnTo>
                    <a:pt x="13740" y="1256"/>
                  </a:lnTo>
                  <a:lnTo>
                    <a:pt x="13394" y="1092"/>
                  </a:lnTo>
                  <a:lnTo>
                    <a:pt x="13012" y="910"/>
                  </a:lnTo>
                  <a:lnTo>
                    <a:pt x="12557" y="746"/>
                  </a:lnTo>
                  <a:lnTo>
                    <a:pt x="12084" y="564"/>
                  </a:lnTo>
                  <a:lnTo>
                    <a:pt x="11556" y="401"/>
                  </a:lnTo>
                  <a:lnTo>
                    <a:pt x="10974" y="255"/>
                  </a:lnTo>
                  <a:lnTo>
                    <a:pt x="10374" y="146"/>
                  </a:lnTo>
                  <a:lnTo>
                    <a:pt x="9737" y="55"/>
                  </a:lnTo>
                  <a:lnTo>
                    <a:pt x="9409" y="18"/>
                  </a:lnTo>
                  <a:lnTo>
                    <a:pt x="9063" y="0"/>
                  </a:lnTo>
                  <a:close/>
                </a:path>
              </a:pathLst>
            </a:custGeom>
            <a:solidFill>
              <a:srgbClr val="C1A5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8" name="Google Shape;118;p2"/>
            <p:cNvSpPr/>
            <p:nvPr/>
          </p:nvSpPr>
          <p:spPr>
            <a:xfrm>
              <a:off x="2952175" y="1290875"/>
              <a:ext cx="364000" cy="58250"/>
            </a:xfrm>
            <a:custGeom>
              <a:avLst/>
              <a:gdLst/>
              <a:ahLst/>
              <a:cxnLst/>
              <a:rect l="l" t="t" r="r" b="b"/>
              <a:pathLst>
                <a:path w="14560" h="2330" fill="none" extrusionOk="0">
                  <a:moveTo>
                    <a:pt x="14559" y="1729"/>
                  </a:moveTo>
                  <a:lnTo>
                    <a:pt x="14559" y="1729"/>
                  </a:lnTo>
                  <a:lnTo>
                    <a:pt x="14414" y="1747"/>
                  </a:lnTo>
                  <a:lnTo>
                    <a:pt x="14414" y="1747"/>
                  </a:lnTo>
                  <a:lnTo>
                    <a:pt x="13340" y="1911"/>
                  </a:lnTo>
                  <a:lnTo>
                    <a:pt x="12212" y="2057"/>
                  </a:lnTo>
                  <a:lnTo>
                    <a:pt x="11047" y="2166"/>
                  </a:lnTo>
                  <a:lnTo>
                    <a:pt x="9864" y="2239"/>
                  </a:lnTo>
                  <a:lnTo>
                    <a:pt x="8681" y="2293"/>
                  </a:lnTo>
                  <a:lnTo>
                    <a:pt x="7498" y="2311"/>
                  </a:lnTo>
                  <a:lnTo>
                    <a:pt x="6352" y="2330"/>
                  </a:lnTo>
                  <a:lnTo>
                    <a:pt x="5242" y="2311"/>
                  </a:lnTo>
                  <a:lnTo>
                    <a:pt x="4204" y="2275"/>
                  </a:lnTo>
                  <a:lnTo>
                    <a:pt x="3240" y="2239"/>
                  </a:lnTo>
                  <a:lnTo>
                    <a:pt x="2366" y="2184"/>
                  </a:lnTo>
                  <a:lnTo>
                    <a:pt x="1620" y="2111"/>
                  </a:lnTo>
                  <a:lnTo>
                    <a:pt x="983" y="2020"/>
                  </a:lnTo>
                  <a:lnTo>
                    <a:pt x="492" y="1929"/>
                  </a:lnTo>
                  <a:lnTo>
                    <a:pt x="310" y="1875"/>
                  </a:lnTo>
                  <a:lnTo>
                    <a:pt x="165" y="1838"/>
                  </a:lnTo>
                  <a:lnTo>
                    <a:pt x="74" y="1784"/>
                  </a:lnTo>
                  <a:lnTo>
                    <a:pt x="19" y="1729"/>
                  </a:lnTo>
                  <a:lnTo>
                    <a:pt x="19" y="1729"/>
                  </a:lnTo>
                  <a:lnTo>
                    <a:pt x="1" y="1674"/>
                  </a:lnTo>
                  <a:lnTo>
                    <a:pt x="19" y="1620"/>
                  </a:lnTo>
                  <a:lnTo>
                    <a:pt x="37" y="1583"/>
                  </a:lnTo>
                  <a:lnTo>
                    <a:pt x="92" y="1529"/>
                  </a:lnTo>
                  <a:lnTo>
                    <a:pt x="256" y="1438"/>
                  </a:lnTo>
                  <a:lnTo>
                    <a:pt x="456" y="1365"/>
                  </a:lnTo>
                  <a:lnTo>
                    <a:pt x="729" y="1274"/>
                  </a:lnTo>
                  <a:lnTo>
                    <a:pt x="1038" y="1219"/>
                  </a:lnTo>
                  <a:lnTo>
                    <a:pt x="1711" y="1092"/>
                  </a:lnTo>
                  <a:lnTo>
                    <a:pt x="2421" y="983"/>
                  </a:lnTo>
                  <a:lnTo>
                    <a:pt x="3022" y="928"/>
                  </a:lnTo>
                  <a:lnTo>
                    <a:pt x="3640" y="855"/>
                  </a:lnTo>
                  <a:lnTo>
                    <a:pt x="3640" y="855"/>
                  </a:lnTo>
                  <a:lnTo>
                    <a:pt x="3659" y="837"/>
                  </a:lnTo>
                  <a:lnTo>
                    <a:pt x="3713" y="801"/>
                  </a:lnTo>
                  <a:lnTo>
                    <a:pt x="3804" y="746"/>
                  </a:lnTo>
                  <a:lnTo>
                    <a:pt x="3950" y="674"/>
                  </a:lnTo>
                  <a:lnTo>
                    <a:pt x="4150" y="601"/>
                  </a:lnTo>
                  <a:lnTo>
                    <a:pt x="4459" y="528"/>
                  </a:lnTo>
                  <a:lnTo>
                    <a:pt x="4841" y="437"/>
                  </a:lnTo>
                  <a:lnTo>
                    <a:pt x="4841" y="437"/>
                  </a:lnTo>
                  <a:lnTo>
                    <a:pt x="5333" y="346"/>
                  </a:lnTo>
                  <a:lnTo>
                    <a:pt x="5970" y="237"/>
                  </a:lnTo>
                  <a:lnTo>
                    <a:pt x="6734" y="146"/>
                  </a:lnTo>
                  <a:lnTo>
                    <a:pt x="7644" y="37"/>
                  </a:lnTo>
                  <a:lnTo>
                    <a:pt x="7644" y="37"/>
                  </a:lnTo>
                  <a:lnTo>
                    <a:pt x="8008" y="18"/>
                  </a:lnTo>
                  <a:lnTo>
                    <a:pt x="8372" y="0"/>
                  </a:lnTo>
                  <a:lnTo>
                    <a:pt x="8718" y="0"/>
                  </a:lnTo>
                  <a:lnTo>
                    <a:pt x="9063" y="0"/>
                  </a:lnTo>
                  <a:lnTo>
                    <a:pt x="9409" y="18"/>
                  </a:lnTo>
                  <a:lnTo>
                    <a:pt x="9737" y="55"/>
                  </a:lnTo>
                  <a:lnTo>
                    <a:pt x="10374" y="146"/>
                  </a:lnTo>
                  <a:lnTo>
                    <a:pt x="10974" y="255"/>
                  </a:lnTo>
                  <a:lnTo>
                    <a:pt x="11556" y="401"/>
                  </a:lnTo>
                  <a:lnTo>
                    <a:pt x="12084" y="564"/>
                  </a:lnTo>
                  <a:lnTo>
                    <a:pt x="12557" y="746"/>
                  </a:lnTo>
                  <a:lnTo>
                    <a:pt x="13012" y="910"/>
                  </a:lnTo>
                  <a:lnTo>
                    <a:pt x="13394" y="1092"/>
                  </a:lnTo>
                  <a:lnTo>
                    <a:pt x="13740" y="1256"/>
                  </a:lnTo>
                  <a:lnTo>
                    <a:pt x="14031" y="1420"/>
                  </a:lnTo>
                  <a:lnTo>
                    <a:pt x="14414" y="1638"/>
                  </a:lnTo>
                  <a:lnTo>
                    <a:pt x="14559" y="1729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9" name="Google Shape;119;p2"/>
            <p:cNvSpPr/>
            <p:nvPr/>
          </p:nvSpPr>
          <p:spPr>
            <a:xfrm>
              <a:off x="3073200" y="1290875"/>
              <a:ext cx="242975" cy="44150"/>
            </a:xfrm>
            <a:custGeom>
              <a:avLst/>
              <a:gdLst/>
              <a:ahLst/>
              <a:cxnLst/>
              <a:rect l="l" t="t" r="r" b="b"/>
              <a:pathLst>
                <a:path w="9719" h="1766" extrusionOk="0">
                  <a:moveTo>
                    <a:pt x="3294" y="0"/>
                  </a:moveTo>
                  <a:lnTo>
                    <a:pt x="2803" y="37"/>
                  </a:lnTo>
                  <a:lnTo>
                    <a:pt x="1893" y="146"/>
                  </a:lnTo>
                  <a:lnTo>
                    <a:pt x="1129" y="237"/>
                  </a:lnTo>
                  <a:lnTo>
                    <a:pt x="492" y="346"/>
                  </a:lnTo>
                  <a:lnTo>
                    <a:pt x="0" y="437"/>
                  </a:lnTo>
                  <a:lnTo>
                    <a:pt x="164" y="546"/>
                  </a:lnTo>
                  <a:lnTo>
                    <a:pt x="346" y="637"/>
                  </a:lnTo>
                  <a:lnTo>
                    <a:pt x="546" y="692"/>
                  </a:lnTo>
                  <a:lnTo>
                    <a:pt x="747" y="746"/>
                  </a:lnTo>
                  <a:lnTo>
                    <a:pt x="947" y="764"/>
                  </a:lnTo>
                  <a:lnTo>
                    <a:pt x="1165" y="783"/>
                  </a:lnTo>
                  <a:lnTo>
                    <a:pt x="1602" y="801"/>
                  </a:lnTo>
                  <a:lnTo>
                    <a:pt x="2366" y="801"/>
                  </a:lnTo>
                  <a:lnTo>
                    <a:pt x="2730" y="837"/>
                  </a:lnTo>
                  <a:lnTo>
                    <a:pt x="3021" y="892"/>
                  </a:lnTo>
                  <a:lnTo>
                    <a:pt x="3312" y="965"/>
                  </a:lnTo>
                  <a:lnTo>
                    <a:pt x="3604" y="1056"/>
                  </a:lnTo>
                  <a:lnTo>
                    <a:pt x="3895" y="1147"/>
                  </a:lnTo>
                  <a:lnTo>
                    <a:pt x="4477" y="1365"/>
                  </a:lnTo>
                  <a:lnTo>
                    <a:pt x="4750" y="1456"/>
                  </a:lnTo>
                  <a:lnTo>
                    <a:pt x="5059" y="1547"/>
                  </a:lnTo>
                  <a:lnTo>
                    <a:pt x="5314" y="1602"/>
                  </a:lnTo>
                  <a:lnTo>
                    <a:pt x="5587" y="1656"/>
                  </a:lnTo>
                  <a:lnTo>
                    <a:pt x="6115" y="1711"/>
                  </a:lnTo>
                  <a:lnTo>
                    <a:pt x="6661" y="1747"/>
                  </a:lnTo>
                  <a:lnTo>
                    <a:pt x="7207" y="1747"/>
                  </a:lnTo>
                  <a:lnTo>
                    <a:pt x="8517" y="1765"/>
                  </a:lnTo>
                  <a:lnTo>
                    <a:pt x="9573" y="1747"/>
                  </a:lnTo>
                  <a:lnTo>
                    <a:pt x="9718" y="1729"/>
                  </a:lnTo>
                  <a:lnTo>
                    <a:pt x="9591" y="1656"/>
                  </a:lnTo>
                  <a:lnTo>
                    <a:pt x="9263" y="1456"/>
                  </a:lnTo>
                  <a:lnTo>
                    <a:pt x="8735" y="1183"/>
                  </a:lnTo>
                  <a:lnTo>
                    <a:pt x="8408" y="1019"/>
                  </a:lnTo>
                  <a:lnTo>
                    <a:pt x="8026" y="855"/>
                  </a:lnTo>
                  <a:lnTo>
                    <a:pt x="7625" y="710"/>
                  </a:lnTo>
                  <a:lnTo>
                    <a:pt x="7170" y="546"/>
                  </a:lnTo>
                  <a:lnTo>
                    <a:pt x="6679" y="401"/>
                  </a:lnTo>
                  <a:lnTo>
                    <a:pt x="6151" y="273"/>
                  </a:lnTo>
                  <a:lnTo>
                    <a:pt x="5605" y="164"/>
                  </a:lnTo>
                  <a:lnTo>
                    <a:pt x="5023" y="73"/>
                  </a:lnTo>
                  <a:lnTo>
                    <a:pt x="4423" y="18"/>
                  </a:lnTo>
                  <a:lnTo>
                    <a:pt x="3786" y="0"/>
                  </a:lnTo>
                  <a:close/>
                </a:path>
              </a:pathLst>
            </a:custGeom>
            <a:solidFill>
              <a:srgbClr val="D7C2A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0" name="Google Shape;120;p2"/>
            <p:cNvSpPr/>
            <p:nvPr/>
          </p:nvSpPr>
          <p:spPr>
            <a:xfrm>
              <a:off x="3073200" y="1290875"/>
              <a:ext cx="242975" cy="44150"/>
            </a:xfrm>
            <a:custGeom>
              <a:avLst/>
              <a:gdLst/>
              <a:ahLst/>
              <a:cxnLst/>
              <a:rect l="l" t="t" r="r" b="b"/>
              <a:pathLst>
                <a:path w="9719" h="1766" fill="none" extrusionOk="0">
                  <a:moveTo>
                    <a:pt x="3786" y="0"/>
                  </a:moveTo>
                  <a:lnTo>
                    <a:pt x="3786" y="0"/>
                  </a:lnTo>
                  <a:lnTo>
                    <a:pt x="3294" y="0"/>
                  </a:lnTo>
                  <a:lnTo>
                    <a:pt x="2803" y="37"/>
                  </a:lnTo>
                  <a:lnTo>
                    <a:pt x="2803" y="37"/>
                  </a:lnTo>
                  <a:lnTo>
                    <a:pt x="1893" y="146"/>
                  </a:lnTo>
                  <a:lnTo>
                    <a:pt x="1129" y="237"/>
                  </a:lnTo>
                  <a:lnTo>
                    <a:pt x="492" y="346"/>
                  </a:lnTo>
                  <a:lnTo>
                    <a:pt x="0" y="437"/>
                  </a:lnTo>
                  <a:lnTo>
                    <a:pt x="0" y="437"/>
                  </a:lnTo>
                  <a:lnTo>
                    <a:pt x="164" y="546"/>
                  </a:lnTo>
                  <a:lnTo>
                    <a:pt x="346" y="637"/>
                  </a:lnTo>
                  <a:lnTo>
                    <a:pt x="546" y="692"/>
                  </a:lnTo>
                  <a:lnTo>
                    <a:pt x="747" y="746"/>
                  </a:lnTo>
                  <a:lnTo>
                    <a:pt x="947" y="764"/>
                  </a:lnTo>
                  <a:lnTo>
                    <a:pt x="1165" y="783"/>
                  </a:lnTo>
                  <a:lnTo>
                    <a:pt x="1602" y="801"/>
                  </a:lnTo>
                  <a:lnTo>
                    <a:pt x="1602" y="801"/>
                  </a:lnTo>
                  <a:lnTo>
                    <a:pt x="1802" y="801"/>
                  </a:lnTo>
                  <a:lnTo>
                    <a:pt x="1802" y="801"/>
                  </a:lnTo>
                  <a:lnTo>
                    <a:pt x="2002" y="801"/>
                  </a:lnTo>
                  <a:lnTo>
                    <a:pt x="2002" y="801"/>
                  </a:lnTo>
                  <a:lnTo>
                    <a:pt x="2366" y="801"/>
                  </a:lnTo>
                  <a:lnTo>
                    <a:pt x="2730" y="837"/>
                  </a:lnTo>
                  <a:lnTo>
                    <a:pt x="2730" y="837"/>
                  </a:lnTo>
                  <a:lnTo>
                    <a:pt x="3021" y="892"/>
                  </a:lnTo>
                  <a:lnTo>
                    <a:pt x="3312" y="965"/>
                  </a:lnTo>
                  <a:lnTo>
                    <a:pt x="3604" y="1056"/>
                  </a:lnTo>
                  <a:lnTo>
                    <a:pt x="3895" y="1147"/>
                  </a:lnTo>
                  <a:lnTo>
                    <a:pt x="4477" y="1365"/>
                  </a:lnTo>
                  <a:lnTo>
                    <a:pt x="4750" y="1456"/>
                  </a:lnTo>
                  <a:lnTo>
                    <a:pt x="5059" y="1547"/>
                  </a:lnTo>
                  <a:lnTo>
                    <a:pt x="5059" y="1547"/>
                  </a:lnTo>
                  <a:lnTo>
                    <a:pt x="5314" y="1602"/>
                  </a:lnTo>
                  <a:lnTo>
                    <a:pt x="5587" y="1656"/>
                  </a:lnTo>
                  <a:lnTo>
                    <a:pt x="6115" y="1711"/>
                  </a:lnTo>
                  <a:lnTo>
                    <a:pt x="6661" y="1747"/>
                  </a:lnTo>
                  <a:lnTo>
                    <a:pt x="7207" y="1747"/>
                  </a:lnTo>
                  <a:lnTo>
                    <a:pt x="7207" y="1747"/>
                  </a:lnTo>
                  <a:lnTo>
                    <a:pt x="8517" y="1765"/>
                  </a:lnTo>
                  <a:lnTo>
                    <a:pt x="8517" y="1765"/>
                  </a:lnTo>
                  <a:lnTo>
                    <a:pt x="9573" y="1747"/>
                  </a:lnTo>
                  <a:lnTo>
                    <a:pt x="9573" y="1747"/>
                  </a:lnTo>
                  <a:lnTo>
                    <a:pt x="9718" y="1729"/>
                  </a:lnTo>
                  <a:lnTo>
                    <a:pt x="9718" y="1729"/>
                  </a:lnTo>
                  <a:lnTo>
                    <a:pt x="9591" y="1656"/>
                  </a:lnTo>
                  <a:lnTo>
                    <a:pt x="9263" y="1456"/>
                  </a:lnTo>
                  <a:lnTo>
                    <a:pt x="8735" y="1183"/>
                  </a:lnTo>
                  <a:lnTo>
                    <a:pt x="8408" y="1019"/>
                  </a:lnTo>
                  <a:lnTo>
                    <a:pt x="8026" y="855"/>
                  </a:lnTo>
                  <a:lnTo>
                    <a:pt x="7625" y="710"/>
                  </a:lnTo>
                  <a:lnTo>
                    <a:pt x="7170" y="546"/>
                  </a:lnTo>
                  <a:lnTo>
                    <a:pt x="6679" y="401"/>
                  </a:lnTo>
                  <a:lnTo>
                    <a:pt x="6151" y="273"/>
                  </a:lnTo>
                  <a:lnTo>
                    <a:pt x="5605" y="164"/>
                  </a:lnTo>
                  <a:lnTo>
                    <a:pt x="5023" y="73"/>
                  </a:lnTo>
                  <a:lnTo>
                    <a:pt x="4423" y="18"/>
                  </a:lnTo>
                  <a:lnTo>
                    <a:pt x="3786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21" name="Google Shape;121;p2"/>
          <p:cNvGrpSpPr/>
          <p:nvPr/>
        </p:nvGrpSpPr>
        <p:grpSpPr>
          <a:xfrm>
            <a:off x="10949163" y="3583692"/>
            <a:ext cx="1039645" cy="2385067"/>
            <a:chOff x="2905325" y="2851350"/>
            <a:chExt cx="377175" cy="865325"/>
          </a:xfrm>
        </p:grpSpPr>
        <p:sp>
          <p:nvSpPr>
            <p:cNvPr id="122" name="Google Shape;122;p2"/>
            <p:cNvSpPr/>
            <p:nvPr/>
          </p:nvSpPr>
          <p:spPr>
            <a:xfrm>
              <a:off x="3045450" y="2851350"/>
              <a:ext cx="109200" cy="865325"/>
            </a:xfrm>
            <a:custGeom>
              <a:avLst/>
              <a:gdLst/>
              <a:ahLst/>
              <a:cxnLst/>
              <a:rect l="l" t="t" r="r" b="b"/>
              <a:pathLst>
                <a:path w="4368" h="34613" extrusionOk="0">
                  <a:moveTo>
                    <a:pt x="2311" y="0"/>
                  </a:moveTo>
                  <a:lnTo>
                    <a:pt x="2202" y="37"/>
                  </a:lnTo>
                  <a:lnTo>
                    <a:pt x="2093" y="73"/>
                  </a:lnTo>
                  <a:lnTo>
                    <a:pt x="2002" y="128"/>
                  </a:lnTo>
                  <a:lnTo>
                    <a:pt x="1911" y="182"/>
                  </a:lnTo>
                  <a:lnTo>
                    <a:pt x="1766" y="310"/>
                  </a:lnTo>
                  <a:lnTo>
                    <a:pt x="1638" y="455"/>
                  </a:lnTo>
                  <a:lnTo>
                    <a:pt x="1529" y="637"/>
                  </a:lnTo>
                  <a:lnTo>
                    <a:pt x="1420" y="819"/>
                  </a:lnTo>
                  <a:lnTo>
                    <a:pt x="1329" y="1019"/>
                  </a:lnTo>
                  <a:lnTo>
                    <a:pt x="1256" y="1238"/>
                  </a:lnTo>
                  <a:lnTo>
                    <a:pt x="1129" y="1675"/>
                  </a:lnTo>
                  <a:lnTo>
                    <a:pt x="1019" y="2111"/>
                  </a:lnTo>
                  <a:lnTo>
                    <a:pt x="947" y="2548"/>
                  </a:lnTo>
                  <a:lnTo>
                    <a:pt x="874" y="3003"/>
                  </a:lnTo>
                  <a:lnTo>
                    <a:pt x="819" y="3458"/>
                  </a:lnTo>
                  <a:lnTo>
                    <a:pt x="746" y="4368"/>
                  </a:lnTo>
                  <a:lnTo>
                    <a:pt x="710" y="5296"/>
                  </a:lnTo>
                  <a:lnTo>
                    <a:pt x="637" y="6752"/>
                  </a:lnTo>
                  <a:lnTo>
                    <a:pt x="601" y="8208"/>
                  </a:lnTo>
                  <a:lnTo>
                    <a:pt x="546" y="10282"/>
                  </a:lnTo>
                  <a:lnTo>
                    <a:pt x="546" y="11265"/>
                  </a:lnTo>
                  <a:lnTo>
                    <a:pt x="546" y="11283"/>
                  </a:lnTo>
                  <a:lnTo>
                    <a:pt x="528" y="13813"/>
                  </a:lnTo>
                  <a:lnTo>
                    <a:pt x="510" y="16342"/>
                  </a:lnTo>
                  <a:lnTo>
                    <a:pt x="492" y="18890"/>
                  </a:lnTo>
                  <a:lnTo>
                    <a:pt x="437" y="21474"/>
                  </a:lnTo>
                  <a:lnTo>
                    <a:pt x="364" y="24094"/>
                  </a:lnTo>
                  <a:lnTo>
                    <a:pt x="292" y="25787"/>
                  </a:lnTo>
                  <a:lnTo>
                    <a:pt x="255" y="27206"/>
                  </a:lnTo>
                  <a:lnTo>
                    <a:pt x="0" y="33921"/>
                  </a:lnTo>
                  <a:lnTo>
                    <a:pt x="37" y="33994"/>
                  </a:lnTo>
                  <a:lnTo>
                    <a:pt x="91" y="34067"/>
                  </a:lnTo>
                  <a:lnTo>
                    <a:pt x="146" y="34140"/>
                  </a:lnTo>
                  <a:lnTo>
                    <a:pt x="237" y="34194"/>
                  </a:lnTo>
                  <a:lnTo>
                    <a:pt x="455" y="34304"/>
                  </a:lnTo>
                  <a:lnTo>
                    <a:pt x="728" y="34413"/>
                  </a:lnTo>
                  <a:lnTo>
                    <a:pt x="1038" y="34486"/>
                  </a:lnTo>
                  <a:lnTo>
                    <a:pt x="1383" y="34558"/>
                  </a:lnTo>
                  <a:lnTo>
                    <a:pt x="1747" y="34595"/>
                  </a:lnTo>
                  <a:lnTo>
                    <a:pt x="2111" y="34613"/>
                  </a:lnTo>
                  <a:lnTo>
                    <a:pt x="2421" y="34613"/>
                  </a:lnTo>
                  <a:lnTo>
                    <a:pt x="2712" y="34595"/>
                  </a:lnTo>
                  <a:lnTo>
                    <a:pt x="3003" y="34540"/>
                  </a:lnTo>
                  <a:lnTo>
                    <a:pt x="3276" y="34486"/>
                  </a:lnTo>
                  <a:lnTo>
                    <a:pt x="3494" y="34431"/>
                  </a:lnTo>
                  <a:lnTo>
                    <a:pt x="3676" y="34358"/>
                  </a:lnTo>
                  <a:lnTo>
                    <a:pt x="3840" y="34267"/>
                  </a:lnTo>
                  <a:lnTo>
                    <a:pt x="3986" y="34176"/>
                  </a:lnTo>
                  <a:lnTo>
                    <a:pt x="4095" y="34049"/>
                  </a:lnTo>
                  <a:lnTo>
                    <a:pt x="4186" y="33921"/>
                  </a:lnTo>
                  <a:lnTo>
                    <a:pt x="4240" y="33794"/>
                  </a:lnTo>
                  <a:lnTo>
                    <a:pt x="4259" y="33630"/>
                  </a:lnTo>
                  <a:lnTo>
                    <a:pt x="4295" y="28717"/>
                  </a:lnTo>
                  <a:lnTo>
                    <a:pt x="4350" y="22821"/>
                  </a:lnTo>
                  <a:lnTo>
                    <a:pt x="4368" y="19982"/>
                  </a:lnTo>
                  <a:lnTo>
                    <a:pt x="4368" y="17197"/>
                  </a:lnTo>
                  <a:lnTo>
                    <a:pt x="4368" y="15705"/>
                  </a:lnTo>
                  <a:lnTo>
                    <a:pt x="4368" y="13285"/>
                  </a:lnTo>
                  <a:lnTo>
                    <a:pt x="4368" y="13194"/>
                  </a:lnTo>
                  <a:lnTo>
                    <a:pt x="4350" y="10664"/>
                  </a:lnTo>
                  <a:lnTo>
                    <a:pt x="4313" y="8208"/>
                  </a:lnTo>
                  <a:lnTo>
                    <a:pt x="4240" y="5824"/>
                  </a:lnTo>
                  <a:lnTo>
                    <a:pt x="4168" y="3549"/>
                  </a:lnTo>
                  <a:lnTo>
                    <a:pt x="4149" y="2894"/>
                  </a:lnTo>
                  <a:lnTo>
                    <a:pt x="4113" y="2584"/>
                  </a:lnTo>
                  <a:lnTo>
                    <a:pt x="4077" y="2257"/>
                  </a:lnTo>
                  <a:lnTo>
                    <a:pt x="4022" y="1948"/>
                  </a:lnTo>
                  <a:lnTo>
                    <a:pt x="3949" y="1638"/>
                  </a:lnTo>
                  <a:lnTo>
                    <a:pt x="3858" y="1329"/>
                  </a:lnTo>
                  <a:lnTo>
                    <a:pt x="3749" y="1056"/>
                  </a:lnTo>
                  <a:lnTo>
                    <a:pt x="3676" y="892"/>
                  </a:lnTo>
                  <a:lnTo>
                    <a:pt x="3585" y="765"/>
                  </a:lnTo>
                  <a:lnTo>
                    <a:pt x="3494" y="619"/>
                  </a:lnTo>
                  <a:lnTo>
                    <a:pt x="3385" y="492"/>
                  </a:lnTo>
                  <a:lnTo>
                    <a:pt x="3276" y="382"/>
                  </a:lnTo>
                  <a:lnTo>
                    <a:pt x="3167" y="273"/>
                  </a:lnTo>
                  <a:lnTo>
                    <a:pt x="3039" y="182"/>
                  </a:lnTo>
                  <a:lnTo>
                    <a:pt x="2930" y="110"/>
                  </a:lnTo>
                  <a:lnTo>
                    <a:pt x="2766" y="55"/>
                  </a:lnTo>
                  <a:lnTo>
                    <a:pt x="2621" y="19"/>
                  </a:lnTo>
                  <a:lnTo>
                    <a:pt x="247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3" name="Google Shape;123;p2"/>
            <p:cNvSpPr/>
            <p:nvPr/>
          </p:nvSpPr>
          <p:spPr>
            <a:xfrm>
              <a:off x="2959450" y="2890025"/>
              <a:ext cx="137875" cy="243875"/>
            </a:xfrm>
            <a:custGeom>
              <a:avLst/>
              <a:gdLst/>
              <a:ahLst/>
              <a:cxnLst/>
              <a:rect l="l" t="t" r="r" b="b"/>
              <a:pathLst>
                <a:path w="5515" h="9755" extrusionOk="0">
                  <a:moveTo>
                    <a:pt x="1329" y="0"/>
                  </a:moveTo>
                  <a:lnTo>
                    <a:pt x="1166" y="37"/>
                  </a:lnTo>
                  <a:lnTo>
                    <a:pt x="1075" y="91"/>
                  </a:lnTo>
                  <a:lnTo>
                    <a:pt x="984" y="146"/>
                  </a:lnTo>
                  <a:lnTo>
                    <a:pt x="874" y="237"/>
                  </a:lnTo>
                  <a:lnTo>
                    <a:pt x="783" y="346"/>
                  </a:lnTo>
                  <a:lnTo>
                    <a:pt x="711" y="455"/>
                  </a:lnTo>
                  <a:lnTo>
                    <a:pt x="638" y="582"/>
                  </a:lnTo>
                  <a:lnTo>
                    <a:pt x="529" y="855"/>
                  </a:lnTo>
                  <a:lnTo>
                    <a:pt x="456" y="1128"/>
                  </a:lnTo>
                  <a:lnTo>
                    <a:pt x="347" y="1620"/>
                  </a:lnTo>
                  <a:lnTo>
                    <a:pt x="256" y="2111"/>
                  </a:lnTo>
                  <a:lnTo>
                    <a:pt x="183" y="2602"/>
                  </a:lnTo>
                  <a:lnTo>
                    <a:pt x="128" y="3112"/>
                  </a:lnTo>
                  <a:lnTo>
                    <a:pt x="74" y="3603"/>
                  </a:lnTo>
                  <a:lnTo>
                    <a:pt x="56" y="4113"/>
                  </a:lnTo>
                  <a:lnTo>
                    <a:pt x="19" y="5114"/>
                  </a:lnTo>
                  <a:lnTo>
                    <a:pt x="1" y="5587"/>
                  </a:lnTo>
                  <a:lnTo>
                    <a:pt x="19" y="6060"/>
                  </a:lnTo>
                  <a:lnTo>
                    <a:pt x="56" y="6515"/>
                  </a:lnTo>
                  <a:lnTo>
                    <a:pt x="92" y="6752"/>
                  </a:lnTo>
                  <a:lnTo>
                    <a:pt x="147" y="6988"/>
                  </a:lnTo>
                  <a:lnTo>
                    <a:pt x="219" y="7188"/>
                  </a:lnTo>
                  <a:lnTo>
                    <a:pt x="274" y="7389"/>
                  </a:lnTo>
                  <a:lnTo>
                    <a:pt x="365" y="7571"/>
                  </a:lnTo>
                  <a:lnTo>
                    <a:pt x="456" y="7771"/>
                  </a:lnTo>
                  <a:lnTo>
                    <a:pt x="565" y="7953"/>
                  </a:lnTo>
                  <a:lnTo>
                    <a:pt x="674" y="8135"/>
                  </a:lnTo>
                  <a:lnTo>
                    <a:pt x="802" y="8298"/>
                  </a:lnTo>
                  <a:lnTo>
                    <a:pt x="929" y="8462"/>
                  </a:lnTo>
                  <a:lnTo>
                    <a:pt x="1075" y="8608"/>
                  </a:lnTo>
                  <a:lnTo>
                    <a:pt x="1220" y="8772"/>
                  </a:lnTo>
                  <a:lnTo>
                    <a:pt x="1384" y="8899"/>
                  </a:lnTo>
                  <a:lnTo>
                    <a:pt x="1548" y="9026"/>
                  </a:lnTo>
                  <a:lnTo>
                    <a:pt x="1712" y="9154"/>
                  </a:lnTo>
                  <a:lnTo>
                    <a:pt x="1894" y="9263"/>
                  </a:lnTo>
                  <a:lnTo>
                    <a:pt x="2075" y="9372"/>
                  </a:lnTo>
                  <a:lnTo>
                    <a:pt x="2276" y="9445"/>
                  </a:lnTo>
                  <a:lnTo>
                    <a:pt x="2476" y="9536"/>
                  </a:lnTo>
                  <a:lnTo>
                    <a:pt x="2676" y="9591"/>
                  </a:lnTo>
                  <a:lnTo>
                    <a:pt x="2876" y="9645"/>
                  </a:lnTo>
                  <a:lnTo>
                    <a:pt x="3095" y="9700"/>
                  </a:lnTo>
                  <a:lnTo>
                    <a:pt x="3295" y="9718"/>
                  </a:lnTo>
                  <a:lnTo>
                    <a:pt x="3513" y="9736"/>
                  </a:lnTo>
                  <a:lnTo>
                    <a:pt x="3732" y="9754"/>
                  </a:lnTo>
                  <a:lnTo>
                    <a:pt x="3950" y="9736"/>
                  </a:lnTo>
                  <a:lnTo>
                    <a:pt x="3986" y="9736"/>
                  </a:lnTo>
                  <a:lnTo>
                    <a:pt x="4387" y="9700"/>
                  </a:lnTo>
                  <a:lnTo>
                    <a:pt x="4769" y="9609"/>
                  </a:lnTo>
                  <a:lnTo>
                    <a:pt x="4969" y="9536"/>
                  </a:lnTo>
                  <a:lnTo>
                    <a:pt x="5151" y="9463"/>
                  </a:lnTo>
                  <a:lnTo>
                    <a:pt x="5333" y="9390"/>
                  </a:lnTo>
                  <a:lnTo>
                    <a:pt x="5515" y="9299"/>
                  </a:lnTo>
                  <a:lnTo>
                    <a:pt x="5005" y="6515"/>
                  </a:lnTo>
                  <a:lnTo>
                    <a:pt x="4532" y="6606"/>
                  </a:lnTo>
                  <a:lnTo>
                    <a:pt x="4277" y="6642"/>
                  </a:lnTo>
                  <a:lnTo>
                    <a:pt x="4041" y="6661"/>
                  </a:lnTo>
                  <a:lnTo>
                    <a:pt x="3750" y="6642"/>
                  </a:lnTo>
                  <a:lnTo>
                    <a:pt x="3604" y="6624"/>
                  </a:lnTo>
                  <a:lnTo>
                    <a:pt x="3477" y="6588"/>
                  </a:lnTo>
                  <a:lnTo>
                    <a:pt x="3331" y="6533"/>
                  </a:lnTo>
                  <a:lnTo>
                    <a:pt x="3222" y="6460"/>
                  </a:lnTo>
                  <a:lnTo>
                    <a:pt x="3095" y="6388"/>
                  </a:lnTo>
                  <a:lnTo>
                    <a:pt x="3004" y="6278"/>
                  </a:lnTo>
                  <a:lnTo>
                    <a:pt x="2876" y="6151"/>
                  </a:lnTo>
                  <a:lnTo>
                    <a:pt x="2803" y="5987"/>
                  </a:lnTo>
                  <a:lnTo>
                    <a:pt x="2731" y="5824"/>
                  </a:lnTo>
                  <a:lnTo>
                    <a:pt x="2694" y="5642"/>
                  </a:lnTo>
                  <a:lnTo>
                    <a:pt x="2658" y="5460"/>
                  </a:lnTo>
                  <a:lnTo>
                    <a:pt x="2640" y="5259"/>
                  </a:lnTo>
                  <a:lnTo>
                    <a:pt x="2621" y="4877"/>
                  </a:lnTo>
                  <a:lnTo>
                    <a:pt x="2603" y="2002"/>
                  </a:lnTo>
                  <a:lnTo>
                    <a:pt x="2585" y="1638"/>
                  </a:lnTo>
                  <a:lnTo>
                    <a:pt x="2549" y="1274"/>
                  </a:lnTo>
                  <a:lnTo>
                    <a:pt x="2530" y="1110"/>
                  </a:lnTo>
                  <a:lnTo>
                    <a:pt x="2494" y="928"/>
                  </a:lnTo>
                  <a:lnTo>
                    <a:pt x="2421" y="764"/>
                  </a:lnTo>
                  <a:lnTo>
                    <a:pt x="2348" y="601"/>
                  </a:lnTo>
                  <a:lnTo>
                    <a:pt x="2257" y="455"/>
                  </a:lnTo>
                  <a:lnTo>
                    <a:pt x="2130" y="310"/>
                  </a:lnTo>
                  <a:lnTo>
                    <a:pt x="2003" y="200"/>
                  </a:lnTo>
                  <a:lnTo>
                    <a:pt x="1839" y="109"/>
                  </a:lnTo>
                  <a:lnTo>
                    <a:pt x="1675" y="37"/>
                  </a:lnTo>
                  <a:lnTo>
                    <a:pt x="1511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4" name="Google Shape;124;p2"/>
            <p:cNvSpPr/>
            <p:nvPr/>
          </p:nvSpPr>
          <p:spPr>
            <a:xfrm>
              <a:off x="2905325" y="3115675"/>
              <a:ext cx="204300" cy="415850"/>
            </a:xfrm>
            <a:custGeom>
              <a:avLst/>
              <a:gdLst/>
              <a:ahLst/>
              <a:cxnLst/>
              <a:rect l="l" t="t" r="r" b="b"/>
              <a:pathLst>
                <a:path w="8172" h="16634" extrusionOk="0">
                  <a:moveTo>
                    <a:pt x="1565" y="0"/>
                  </a:moveTo>
                  <a:lnTo>
                    <a:pt x="1456" y="19"/>
                  </a:lnTo>
                  <a:lnTo>
                    <a:pt x="1347" y="73"/>
                  </a:lnTo>
                  <a:lnTo>
                    <a:pt x="1238" y="128"/>
                  </a:lnTo>
                  <a:lnTo>
                    <a:pt x="1147" y="219"/>
                  </a:lnTo>
                  <a:lnTo>
                    <a:pt x="1074" y="310"/>
                  </a:lnTo>
                  <a:lnTo>
                    <a:pt x="1001" y="419"/>
                  </a:lnTo>
                  <a:lnTo>
                    <a:pt x="928" y="528"/>
                  </a:lnTo>
                  <a:lnTo>
                    <a:pt x="819" y="765"/>
                  </a:lnTo>
                  <a:lnTo>
                    <a:pt x="710" y="1074"/>
                  </a:lnTo>
                  <a:lnTo>
                    <a:pt x="601" y="1402"/>
                  </a:lnTo>
                  <a:lnTo>
                    <a:pt x="492" y="1747"/>
                  </a:lnTo>
                  <a:lnTo>
                    <a:pt x="401" y="2093"/>
                  </a:lnTo>
                  <a:lnTo>
                    <a:pt x="328" y="2439"/>
                  </a:lnTo>
                  <a:lnTo>
                    <a:pt x="201" y="3149"/>
                  </a:lnTo>
                  <a:lnTo>
                    <a:pt x="110" y="3858"/>
                  </a:lnTo>
                  <a:lnTo>
                    <a:pt x="55" y="4586"/>
                  </a:lnTo>
                  <a:lnTo>
                    <a:pt x="19" y="5296"/>
                  </a:lnTo>
                  <a:lnTo>
                    <a:pt x="19" y="6024"/>
                  </a:lnTo>
                  <a:lnTo>
                    <a:pt x="0" y="6752"/>
                  </a:lnTo>
                  <a:lnTo>
                    <a:pt x="19" y="8171"/>
                  </a:lnTo>
                  <a:lnTo>
                    <a:pt x="19" y="9591"/>
                  </a:lnTo>
                  <a:lnTo>
                    <a:pt x="55" y="11028"/>
                  </a:lnTo>
                  <a:lnTo>
                    <a:pt x="91" y="12448"/>
                  </a:lnTo>
                  <a:lnTo>
                    <a:pt x="128" y="13139"/>
                  </a:lnTo>
                  <a:lnTo>
                    <a:pt x="164" y="13485"/>
                  </a:lnTo>
                  <a:lnTo>
                    <a:pt x="219" y="13831"/>
                  </a:lnTo>
                  <a:lnTo>
                    <a:pt x="292" y="14158"/>
                  </a:lnTo>
                  <a:lnTo>
                    <a:pt x="401" y="14486"/>
                  </a:lnTo>
                  <a:lnTo>
                    <a:pt x="528" y="14795"/>
                  </a:lnTo>
                  <a:lnTo>
                    <a:pt x="601" y="14941"/>
                  </a:lnTo>
                  <a:lnTo>
                    <a:pt x="692" y="15087"/>
                  </a:lnTo>
                  <a:lnTo>
                    <a:pt x="837" y="15268"/>
                  </a:lnTo>
                  <a:lnTo>
                    <a:pt x="983" y="15432"/>
                  </a:lnTo>
                  <a:lnTo>
                    <a:pt x="1147" y="15578"/>
                  </a:lnTo>
                  <a:lnTo>
                    <a:pt x="1311" y="15705"/>
                  </a:lnTo>
                  <a:lnTo>
                    <a:pt x="1493" y="15833"/>
                  </a:lnTo>
                  <a:lnTo>
                    <a:pt x="1675" y="15942"/>
                  </a:lnTo>
                  <a:lnTo>
                    <a:pt x="1875" y="16051"/>
                  </a:lnTo>
                  <a:lnTo>
                    <a:pt x="2093" y="16142"/>
                  </a:lnTo>
                  <a:lnTo>
                    <a:pt x="2512" y="16288"/>
                  </a:lnTo>
                  <a:lnTo>
                    <a:pt x="2948" y="16397"/>
                  </a:lnTo>
                  <a:lnTo>
                    <a:pt x="3403" y="16470"/>
                  </a:lnTo>
                  <a:lnTo>
                    <a:pt x="3840" y="16542"/>
                  </a:lnTo>
                  <a:lnTo>
                    <a:pt x="4350" y="16579"/>
                  </a:lnTo>
                  <a:lnTo>
                    <a:pt x="4859" y="16615"/>
                  </a:lnTo>
                  <a:lnTo>
                    <a:pt x="5351" y="16633"/>
                  </a:lnTo>
                  <a:lnTo>
                    <a:pt x="5860" y="16633"/>
                  </a:lnTo>
                  <a:lnTo>
                    <a:pt x="6406" y="16615"/>
                  </a:lnTo>
                  <a:lnTo>
                    <a:pt x="6934" y="16579"/>
                  </a:lnTo>
                  <a:lnTo>
                    <a:pt x="7443" y="16542"/>
                  </a:lnTo>
                  <a:lnTo>
                    <a:pt x="7953" y="16470"/>
                  </a:lnTo>
                  <a:lnTo>
                    <a:pt x="8171" y="13685"/>
                  </a:lnTo>
                  <a:lnTo>
                    <a:pt x="7589" y="13612"/>
                  </a:lnTo>
                  <a:lnTo>
                    <a:pt x="7025" y="13576"/>
                  </a:lnTo>
                  <a:lnTo>
                    <a:pt x="5969" y="13521"/>
                  </a:lnTo>
                  <a:lnTo>
                    <a:pt x="5241" y="13485"/>
                  </a:lnTo>
                  <a:lnTo>
                    <a:pt x="4477" y="13412"/>
                  </a:lnTo>
                  <a:lnTo>
                    <a:pt x="4277" y="13394"/>
                  </a:lnTo>
                  <a:lnTo>
                    <a:pt x="4113" y="13358"/>
                  </a:lnTo>
                  <a:lnTo>
                    <a:pt x="3949" y="13303"/>
                  </a:lnTo>
                  <a:lnTo>
                    <a:pt x="3804" y="13249"/>
                  </a:lnTo>
                  <a:lnTo>
                    <a:pt x="3658" y="13194"/>
                  </a:lnTo>
                  <a:lnTo>
                    <a:pt x="3549" y="13121"/>
                  </a:lnTo>
                  <a:lnTo>
                    <a:pt x="3422" y="13030"/>
                  </a:lnTo>
                  <a:lnTo>
                    <a:pt x="3312" y="12939"/>
                  </a:lnTo>
                  <a:lnTo>
                    <a:pt x="3130" y="12757"/>
                  </a:lnTo>
                  <a:lnTo>
                    <a:pt x="2985" y="12539"/>
                  </a:lnTo>
                  <a:lnTo>
                    <a:pt x="2876" y="12320"/>
                  </a:lnTo>
                  <a:lnTo>
                    <a:pt x="2785" y="12084"/>
                  </a:lnTo>
                  <a:lnTo>
                    <a:pt x="2730" y="11847"/>
                  </a:lnTo>
                  <a:lnTo>
                    <a:pt x="2675" y="11611"/>
                  </a:lnTo>
                  <a:lnTo>
                    <a:pt x="2657" y="11392"/>
                  </a:lnTo>
                  <a:lnTo>
                    <a:pt x="2639" y="11174"/>
                  </a:lnTo>
                  <a:lnTo>
                    <a:pt x="2621" y="10846"/>
                  </a:lnTo>
                  <a:lnTo>
                    <a:pt x="2603" y="10628"/>
                  </a:lnTo>
                  <a:lnTo>
                    <a:pt x="2512" y="10046"/>
                  </a:lnTo>
                  <a:lnTo>
                    <a:pt x="2457" y="9482"/>
                  </a:lnTo>
                  <a:lnTo>
                    <a:pt x="2421" y="8899"/>
                  </a:lnTo>
                  <a:lnTo>
                    <a:pt x="2421" y="8317"/>
                  </a:lnTo>
                  <a:lnTo>
                    <a:pt x="2421" y="7735"/>
                  </a:lnTo>
                  <a:lnTo>
                    <a:pt x="2439" y="7152"/>
                  </a:lnTo>
                  <a:lnTo>
                    <a:pt x="2512" y="5988"/>
                  </a:lnTo>
                  <a:lnTo>
                    <a:pt x="2584" y="4823"/>
                  </a:lnTo>
                  <a:lnTo>
                    <a:pt x="2639" y="3658"/>
                  </a:lnTo>
                  <a:lnTo>
                    <a:pt x="2639" y="3076"/>
                  </a:lnTo>
                  <a:lnTo>
                    <a:pt x="2639" y="2493"/>
                  </a:lnTo>
                  <a:lnTo>
                    <a:pt x="2603" y="1911"/>
                  </a:lnTo>
                  <a:lnTo>
                    <a:pt x="2566" y="1329"/>
                  </a:lnTo>
                  <a:lnTo>
                    <a:pt x="2530" y="1092"/>
                  </a:lnTo>
                  <a:lnTo>
                    <a:pt x="2475" y="837"/>
                  </a:lnTo>
                  <a:lnTo>
                    <a:pt x="2403" y="619"/>
                  </a:lnTo>
                  <a:lnTo>
                    <a:pt x="2348" y="510"/>
                  </a:lnTo>
                  <a:lnTo>
                    <a:pt x="2275" y="401"/>
                  </a:lnTo>
                  <a:lnTo>
                    <a:pt x="2202" y="292"/>
                  </a:lnTo>
                  <a:lnTo>
                    <a:pt x="2130" y="219"/>
                  </a:lnTo>
                  <a:lnTo>
                    <a:pt x="2020" y="128"/>
                  </a:lnTo>
                  <a:lnTo>
                    <a:pt x="1911" y="73"/>
                  </a:lnTo>
                  <a:lnTo>
                    <a:pt x="1802" y="37"/>
                  </a:lnTo>
                  <a:lnTo>
                    <a:pt x="1693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5" name="Google Shape;125;p2"/>
            <p:cNvSpPr/>
            <p:nvPr/>
          </p:nvSpPr>
          <p:spPr>
            <a:xfrm>
              <a:off x="3094125" y="2966900"/>
              <a:ext cx="188375" cy="315300"/>
            </a:xfrm>
            <a:custGeom>
              <a:avLst/>
              <a:gdLst/>
              <a:ahLst/>
              <a:cxnLst/>
              <a:rect l="l" t="t" r="r" b="b"/>
              <a:pathLst>
                <a:path w="7535" h="12612" extrusionOk="0">
                  <a:moveTo>
                    <a:pt x="6079" y="1"/>
                  </a:moveTo>
                  <a:lnTo>
                    <a:pt x="5897" y="19"/>
                  </a:lnTo>
                  <a:lnTo>
                    <a:pt x="5715" y="55"/>
                  </a:lnTo>
                  <a:lnTo>
                    <a:pt x="5533" y="128"/>
                  </a:lnTo>
                  <a:lnTo>
                    <a:pt x="5369" y="237"/>
                  </a:lnTo>
                  <a:lnTo>
                    <a:pt x="5223" y="346"/>
                  </a:lnTo>
                  <a:lnTo>
                    <a:pt x="5078" y="492"/>
                  </a:lnTo>
                  <a:lnTo>
                    <a:pt x="5041" y="547"/>
                  </a:lnTo>
                  <a:lnTo>
                    <a:pt x="4932" y="692"/>
                  </a:lnTo>
                  <a:lnTo>
                    <a:pt x="4859" y="856"/>
                  </a:lnTo>
                  <a:lnTo>
                    <a:pt x="4768" y="1020"/>
                  </a:lnTo>
                  <a:lnTo>
                    <a:pt x="4714" y="1183"/>
                  </a:lnTo>
                  <a:lnTo>
                    <a:pt x="4623" y="1547"/>
                  </a:lnTo>
                  <a:lnTo>
                    <a:pt x="4568" y="1911"/>
                  </a:lnTo>
                  <a:lnTo>
                    <a:pt x="4532" y="2275"/>
                  </a:lnTo>
                  <a:lnTo>
                    <a:pt x="4495" y="2639"/>
                  </a:lnTo>
                  <a:lnTo>
                    <a:pt x="4477" y="3385"/>
                  </a:lnTo>
                  <a:lnTo>
                    <a:pt x="4477" y="4132"/>
                  </a:lnTo>
                  <a:lnTo>
                    <a:pt x="4477" y="4878"/>
                  </a:lnTo>
                  <a:lnTo>
                    <a:pt x="4441" y="5242"/>
                  </a:lnTo>
                  <a:lnTo>
                    <a:pt x="4404" y="5624"/>
                  </a:lnTo>
                  <a:lnTo>
                    <a:pt x="4350" y="5988"/>
                  </a:lnTo>
                  <a:lnTo>
                    <a:pt x="4259" y="6352"/>
                  </a:lnTo>
                  <a:lnTo>
                    <a:pt x="4150" y="6716"/>
                  </a:lnTo>
                  <a:lnTo>
                    <a:pt x="4004" y="7043"/>
                  </a:lnTo>
                  <a:lnTo>
                    <a:pt x="3840" y="7371"/>
                  </a:lnTo>
                  <a:lnTo>
                    <a:pt x="3622" y="7680"/>
                  </a:lnTo>
                  <a:lnTo>
                    <a:pt x="3513" y="7826"/>
                  </a:lnTo>
                  <a:lnTo>
                    <a:pt x="3385" y="7953"/>
                  </a:lnTo>
                  <a:lnTo>
                    <a:pt x="3240" y="8081"/>
                  </a:lnTo>
                  <a:lnTo>
                    <a:pt x="3094" y="8208"/>
                  </a:lnTo>
                  <a:lnTo>
                    <a:pt x="2949" y="8299"/>
                  </a:lnTo>
                  <a:lnTo>
                    <a:pt x="2785" y="8408"/>
                  </a:lnTo>
                  <a:lnTo>
                    <a:pt x="2621" y="8481"/>
                  </a:lnTo>
                  <a:lnTo>
                    <a:pt x="2439" y="8554"/>
                  </a:lnTo>
                  <a:lnTo>
                    <a:pt x="2421" y="8572"/>
                  </a:lnTo>
                  <a:lnTo>
                    <a:pt x="2202" y="8626"/>
                  </a:lnTo>
                  <a:lnTo>
                    <a:pt x="1984" y="8681"/>
                  </a:lnTo>
                  <a:lnTo>
                    <a:pt x="1766" y="8699"/>
                  </a:lnTo>
                  <a:lnTo>
                    <a:pt x="1566" y="8699"/>
                  </a:lnTo>
                  <a:lnTo>
                    <a:pt x="1274" y="8663"/>
                  </a:lnTo>
                  <a:lnTo>
                    <a:pt x="1001" y="8572"/>
                  </a:lnTo>
                  <a:lnTo>
                    <a:pt x="1" y="12120"/>
                  </a:lnTo>
                  <a:lnTo>
                    <a:pt x="164" y="12230"/>
                  </a:lnTo>
                  <a:lnTo>
                    <a:pt x="328" y="12321"/>
                  </a:lnTo>
                  <a:lnTo>
                    <a:pt x="510" y="12412"/>
                  </a:lnTo>
                  <a:lnTo>
                    <a:pt x="692" y="12466"/>
                  </a:lnTo>
                  <a:lnTo>
                    <a:pt x="874" y="12521"/>
                  </a:lnTo>
                  <a:lnTo>
                    <a:pt x="1056" y="12557"/>
                  </a:lnTo>
                  <a:lnTo>
                    <a:pt x="1456" y="12594"/>
                  </a:lnTo>
                  <a:lnTo>
                    <a:pt x="1693" y="12612"/>
                  </a:lnTo>
                  <a:lnTo>
                    <a:pt x="1948" y="12612"/>
                  </a:lnTo>
                  <a:lnTo>
                    <a:pt x="2421" y="12575"/>
                  </a:lnTo>
                  <a:lnTo>
                    <a:pt x="2767" y="12539"/>
                  </a:lnTo>
                  <a:lnTo>
                    <a:pt x="3112" y="12503"/>
                  </a:lnTo>
                  <a:lnTo>
                    <a:pt x="3622" y="12412"/>
                  </a:lnTo>
                  <a:lnTo>
                    <a:pt x="4131" y="12321"/>
                  </a:lnTo>
                  <a:lnTo>
                    <a:pt x="4641" y="12193"/>
                  </a:lnTo>
                  <a:lnTo>
                    <a:pt x="4896" y="12120"/>
                  </a:lnTo>
                  <a:lnTo>
                    <a:pt x="5132" y="12030"/>
                  </a:lnTo>
                  <a:lnTo>
                    <a:pt x="5369" y="11939"/>
                  </a:lnTo>
                  <a:lnTo>
                    <a:pt x="5587" y="11829"/>
                  </a:lnTo>
                  <a:lnTo>
                    <a:pt x="5806" y="11702"/>
                  </a:lnTo>
                  <a:lnTo>
                    <a:pt x="6006" y="11575"/>
                  </a:lnTo>
                  <a:lnTo>
                    <a:pt x="6188" y="11411"/>
                  </a:lnTo>
                  <a:lnTo>
                    <a:pt x="6370" y="11247"/>
                  </a:lnTo>
                  <a:lnTo>
                    <a:pt x="6534" y="11065"/>
                  </a:lnTo>
                  <a:lnTo>
                    <a:pt x="6661" y="10847"/>
                  </a:lnTo>
                  <a:lnTo>
                    <a:pt x="6752" y="10701"/>
                  </a:lnTo>
                  <a:lnTo>
                    <a:pt x="6825" y="10519"/>
                  </a:lnTo>
                  <a:lnTo>
                    <a:pt x="6952" y="10173"/>
                  </a:lnTo>
                  <a:lnTo>
                    <a:pt x="7043" y="9828"/>
                  </a:lnTo>
                  <a:lnTo>
                    <a:pt x="7116" y="9464"/>
                  </a:lnTo>
                  <a:lnTo>
                    <a:pt x="7262" y="8626"/>
                  </a:lnTo>
                  <a:lnTo>
                    <a:pt x="7389" y="7808"/>
                  </a:lnTo>
                  <a:lnTo>
                    <a:pt x="7462" y="6970"/>
                  </a:lnTo>
                  <a:lnTo>
                    <a:pt x="7516" y="6115"/>
                  </a:lnTo>
                  <a:lnTo>
                    <a:pt x="7534" y="5278"/>
                  </a:lnTo>
                  <a:lnTo>
                    <a:pt x="7534" y="4441"/>
                  </a:lnTo>
                  <a:lnTo>
                    <a:pt x="7498" y="3604"/>
                  </a:lnTo>
                  <a:lnTo>
                    <a:pt x="7425" y="2767"/>
                  </a:lnTo>
                  <a:lnTo>
                    <a:pt x="7371" y="2184"/>
                  </a:lnTo>
                  <a:lnTo>
                    <a:pt x="7298" y="1620"/>
                  </a:lnTo>
                  <a:lnTo>
                    <a:pt x="7207" y="1202"/>
                  </a:lnTo>
                  <a:lnTo>
                    <a:pt x="7152" y="1002"/>
                  </a:lnTo>
                  <a:lnTo>
                    <a:pt x="7080" y="801"/>
                  </a:lnTo>
                  <a:lnTo>
                    <a:pt x="7007" y="619"/>
                  </a:lnTo>
                  <a:lnTo>
                    <a:pt x="6898" y="456"/>
                  </a:lnTo>
                  <a:lnTo>
                    <a:pt x="6770" y="310"/>
                  </a:lnTo>
                  <a:lnTo>
                    <a:pt x="6625" y="183"/>
                  </a:lnTo>
                  <a:lnTo>
                    <a:pt x="6552" y="128"/>
                  </a:lnTo>
                  <a:lnTo>
                    <a:pt x="6443" y="73"/>
                  </a:lnTo>
                  <a:lnTo>
                    <a:pt x="6279" y="19"/>
                  </a:lnTo>
                  <a:lnTo>
                    <a:pt x="6079" y="1"/>
                  </a:lnTo>
                  <a:close/>
                </a:path>
              </a:pathLst>
            </a:custGeom>
            <a:solidFill>
              <a:srgbClr val="4A94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6" name="Google Shape;126;p2"/>
            <p:cNvSpPr/>
            <p:nvPr/>
          </p:nvSpPr>
          <p:spPr>
            <a:xfrm>
              <a:off x="3130525" y="3320850"/>
              <a:ext cx="92375" cy="101025"/>
            </a:xfrm>
            <a:custGeom>
              <a:avLst/>
              <a:gdLst/>
              <a:ahLst/>
              <a:cxnLst/>
              <a:rect l="l" t="t" r="r" b="b"/>
              <a:pathLst>
                <a:path w="3695" h="4041" extrusionOk="0">
                  <a:moveTo>
                    <a:pt x="2766" y="1"/>
                  </a:moveTo>
                  <a:lnTo>
                    <a:pt x="2694" y="19"/>
                  </a:lnTo>
                  <a:lnTo>
                    <a:pt x="2621" y="37"/>
                  </a:lnTo>
                  <a:lnTo>
                    <a:pt x="2548" y="73"/>
                  </a:lnTo>
                  <a:lnTo>
                    <a:pt x="2457" y="128"/>
                  </a:lnTo>
                  <a:lnTo>
                    <a:pt x="2330" y="255"/>
                  </a:lnTo>
                  <a:lnTo>
                    <a:pt x="2020" y="547"/>
                  </a:lnTo>
                  <a:lnTo>
                    <a:pt x="1675" y="783"/>
                  </a:lnTo>
                  <a:lnTo>
                    <a:pt x="1329" y="1020"/>
                  </a:lnTo>
                  <a:lnTo>
                    <a:pt x="1147" y="1111"/>
                  </a:lnTo>
                  <a:lnTo>
                    <a:pt x="965" y="1202"/>
                  </a:lnTo>
                  <a:lnTo>
                    <a:pt x="728" y="1293"/>
                  </a:lnTo>
                  <a:lnTo>
                    <a:pt x="492" y="1366"/>
                  </a:lnTo>
                  <a:lnTo>
                    <a:pt x="255" y="1402"/>
                  </a:lnTo>
                  <a:lnTo>
                    <a:pt x="0" y="1438"/>
                  </a:lnTo>
                  <a:lnTo>
                    <a:pt x="91" y="3749"/>
                  </a:lnTo>
                  <a:lnTo>
                    <a:pt x="182" y="3822"/>
                  </a:lnTo>
                  <a:lnTo>
                    <a:pt x="273" y="3877"/>
                  </a:lnTo>
                  <a:lnTo>
                    <a:pt x="383" y="3931"/>
                  </a:lnTo>
                  <a:lnTo>
                    <a:pt x="474" y="3968"/>
                  </a:lnTo>
                  <a:lnTo>
                    <a:pt x="710" y="4022"/>
                  </a:lnTo>
                  <a:lnTo>
                    <a:pt x="947" y="4041"/>
                  </a:lnTo>
                  <a:lnTo>
                    <a:pt x="1147" y="4022"/>
                  </a:lnTo>
                  <a:lnTo>
                    <a:pt x="1347" y="3986"/>
                  </a:lnTo>
                  <a:lnTo>
                    <a:pt x="1547" y="3950"/>
                  </a:lnTo>
                  <a:lnTo>
                    <a:pt x="1729" y="3877"/>
                  </a:lnTo>
                  <a:lnTo>
                    <a:pt x="1984" y="3786"/>
                  </a:lnTo>
                  <a:lnTo>
                    <a:pt x="2221" y="3658"/>
                  </a:lnTo>
                  <a:lnTo>
                    <a:pt x="2439" y="3531"/>
                  </a:lnTo>
                  <a:lnTo>
                    <a:pt x="2657" y="3386"/>
                  </a:lnTo>
                  <a:lnTo>
                    <a:pt x="2857" y="3222"/>
                  </a:lnTo>
                  <a:lnTo>
                    <a:pt x="3039" y="3040"/>
                  </a:lnTo>
                  <a:lnTo>
                    <a:pt x="3203" y="2840"/>
                  </a:lnTo>
                  <a:lnTo>
                    <a:pt x="3349" y="2621"/>
                  </a:lnTo>
                  <a:lnTo>
                    <a:pt x="3476" y="2385"/>
                  </a:lnTo>
                  <a:lnTo>
                    <a:pt x="3567" y="2148"/>
                  </a:lnTo>
                  <a:lnTo>
                    <a:pt x="3640" y="1893"/>
                  </a:lnTo>
                  <a:lnTo>
                    <a:pt x="3676" y="1638"/>
                  </a:lnTo>
                  <a:lnTo>
                    <a:pt x="3695" y="1366"/>
                  </a:lnTo>
                  <a:lnTo>
                    <a:pt x="3676" y="1111"/>
                  </a:lnTo>
                  <a:lnTo>
                    <a:pt x="3622" y="856"/>
                  </a:lnTo>
                  <a:lnTo>
                    <a:pt x="3549" y="619"/>
                  </a:lnTo>
                  <a:lnTo>
                    <a:pt x="3476" y="474"/>
                  </a:lnTo>
                  <a:lnTo>
                    <a:pt x="3385" y="346"/>
                  </a:lnTo>
                  <a:lnTo>
                    <a:pt x="3276" y="237"/>
                  </a:lnTo>
                  <a:lnTo>
                    <a:pt x="3167" y="128"/>
                  </a:lnTo>
                  <a:lnTo>
                    <a:pt x="3039" y="55"/>
                  </a:lnTo>
                  <a:lnTo>
                    <a:pt x="2894" y="19"/>
                  </a:lnTo>
                  <a:lnTo>
                    <a:pt x="2766" y="1"/>
                  </a:lnTo>
                  <a:close/>
                </a:path>
              </a:pathLst>
            </a:custGeom>
            <a:solidFill>
              <a:srgbClr val="4A94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7" name="Google Shape;127;p2"/>
            <p:cNvSpPr/>
            <p:nvPr/>
          </p:nvSpPr>
          <p:spPr>
            <a:xfrm>
              <a:off x="2905325" y="3142525"/>
              <a:ext cx="192925" cy="574150"/>
            </a:xfrm>
            <a:custGeom>
              <a:avLst/>
              <a:gdLst/>
              <a:ahLst/>
              <a:cxnLst/>
              <a:rect l="l" t="t" r="r" b="b"/>
              <a:pathLst>
                <a:path w="7717" h="22966" extrusionOk="0">
                  <a:moveTo>
                    <a:pt x="710" y="0"/>
                  </a:moveTo>
                  <a:lnTo>
                    <a:pt x="601" y="328"/>
                  </a:lnTo>
                  <a:lnTo>
                    <a:pt x="492" y="673"/>
                  </a:lnTo>
                  <a:lnTo>
                    <a:pt x="401" y="1019"/>
                  </a:lnTo>
                  <a:lnTo>
                    <a:pt x="328" y="1365"/>
                  </a:lnTo>
                  <a:lnTo>
                    <a:pt x="201" y="2075"/>
                  </a:lnTo>
                  <a:lnTo>
                    <a:pt x="110" y="2784"/>
                  </a:lnTo>
                  <a:lnTo>
                    <a:pt x="55" y="3512"/>
                  </a:lnTo>
                  <a:lnTo>
                    <a:pt x="19" y="4222"/>
                  </a:lnTo>
                  <a:lnTo>
                    <a:pt x="19" y="4950"/>
                  </a:lnTo>
                  <a:lnTo>
                    <a:pt x="0" y="5678"/>
                  </a:lnTo>
                  <a:lnTo>
                    <a:pt x="19" y="7097"/>
                  </a:lnTo>
                  <a:lnTo>
                    <a:pt x="19" y="8517"/>
                  </a:lnTo>
                  <a:lnTo>
                    <a:pt x="55" y="9954"/>
                  </a:lnTo>
                  <a:lnTo>
                    <a:pt x="91" y="11374"/>
                  </a:lnTo>
                  <a:lnTo>
                    <a:pt x="128" y="12065"/>
                  </a:lnTo>
                  <a:lnTo>
                    <a:pt x="164" y="12411"/>
                  </a:lnTo>
                  <a:lnTo>
                    <a:pt x="219" y="12757"/>
                  </a:lnTo>
                  <a:lnTo>
                    <a:pt x="292" y="13084"/>
                  </a:lnTo>
                  <a:lnTo>
                    <a:pt x="401" y="13412"/>
                  </a:lnTo>
                  <a:lnTo>
                    <a:pt x="528" y="13721"/>
                  </a:lnTo>
                  <a:lnTo>
                    <a:pt x="601" y="13867"/>
                  </a:lnTo>
                  <a:lnTo>
                    <a:pt x="692" y="14013"/>
                  </a:lnTo>
                  <a:lnTo>
                    <a:pt x="837" y="14194"/>
                  </a:lnTo>
                  <a:lnTo>
                    <a:pt x="983" y="14358"/>
                  </a:lnTo>
                  <a:lnTo>
                    <a:pt x="1147" y="14504"/>
                  </a:lnTo>
                  <a:lnTo>
                    <a:pt x="1311" y="14631"/>
                  </a:lnTo>
                  <a:lnTo>
                    <a:pt x="1493" y="14759"/>
                  </a:lnTo>
                  <a:lnTo>
                    <a:pt x="1675" y="14868"/>
                  </a:lnTo>
                  <a:lnTo>
                    <a:pt x="1875" y="14977"/>
                  </a:lnTo>
                  <a:lnTo>
                    <a:pt x="2093" y="15068"/>
                  </a:lnTo>
                  <a:lnTo>
                    <a:pt x="2512" y="15214"/>
                  </a:lnTo>
                  <a:lnTo>
                    <a:pt x="2948" y="15323"/>
                  </a:lnTo>
                  <a:lnTo>
                    <a:pt x="3403" y="15396"/>
                  </a:lnTo>
                  <a:lnTo>
                    <a:pt x="3840" y="15468"/>
                  </a:lnTo>
                  <a:lnTo>
                    <a:pt x="4350" y="15505"/>
                  </a:lnTo>
                  <a:lnTo>
                    <a:pt x="4859" y="15541"/>
                  </a:lnTo>
                  <a:lnTo>
                    <a:pt x="5351" y="15559"/>
                  </a:lnTo>
                  <a:lnTo>
                    <a:pt x="5860" y="15559"/>
                  </a:lnTo>
                  <a:lnTo>
                    <a:pt x="5605" y="22274"/>
                  </a:lnTo>
                  <a:lnTo>
                    <a:pt x="5642" y="22347"/>
                  </a:lnTo>
                  <a:lnTo>
                    <a:pt x="5696" y="22420"/>
                  </a:lnTo>
                  <a:lnTo>
                    <a:pt x="5751" y="22493"/>
                  </a:lnTo>
                  <a:lnTo>
                    <a:pt x="5842" y="22547"/>
                  </a:lnTo>
                  <a:lnTo>
                    <a:pt x="6060" y="22675"/>
                  </a:lnTo>
                  <a:lnTo>
                    <a:pt x="6333" y="22766"/>
                  </a:lnTo>
                  <a:lnTo>
                    <a:pt x="6643" y="22839"/>
                  </a:lnTo>
                  <a:lnTo>
                    <a:pt x="6988" y="22911"/>
                  </a:lnTo>
                  <a:lnTo>
                    <a:pt x="7352" y="22948"/>
                  </a:lnTo>
                  <a:lnTo>
                    <a:pt x="7716" y="22966"/>
                  </a:lnTo>
                  <a:lnTo>
                    <a:pt x="7480" y="22056"/>
                  </a:lnTo>
                  <a:lnTo>
                    <a:pt x="7298" y="21128"/>
                  </a:lnTo>
                  <a:lnTo>
                    <a:pt x="7152" y="20200"/>
                  </a:lnTo>
                  <a:lnTo>
                    <a:pt x="7025" y="19272"/>
                  </a:lnTo>
                  <a:lnTo>
                    <a:pt x="6952" y="18325"/>
                  </a:lnTo>
                  <a:lnTo>
                    <a:pt x="6916" y="17397"/>
                  </a:lnTo>
                  <a:lnTo>
                    <a:pt x="6897" y="16451"/>
                  </a:lnTo>
                  <a:lnTo>
                    <a:pt x="6934" y="15505"/>
                  </a:lnTo>
                  <a:lnTo>
                    <a:pt x="6934" y="15468"/>
                  </a:lnTo>
                  <a:lnTo>
                    <a:pt x="6952" y="15159"/>
                  </a:lnTo>
                  <a:lnTo>
                    <a:pt x="6952" y="15013"/>
                  </a:lnTo>
                  <a:lnTo>
                    <a:pt x="6934" y="14850"/>
                  </a:lnTo>
                  <a:lnTo>
                    <a:pt x="6897" y="14704"/>
                  </a:lnTo>
                  <a:lnTo>
                    <a:pt x="6843" y="14577"/>
                  </a:lnTo>
                  <a:lnTo>
                    <a:pt x="6770" y="14449"/>
                  </a:lnTo>
                  <a:lnTo>
                    <a:pt x="6661" y="14340"/>
                  </a:lnTo>
                  <a:lnTo>
                    <a:pt x="6588" y="14285"/>
                  </a:lnTo>
                  <a:lnTo>
                    <a:pt x="6497" y="14231"/>
                  </a:lnTo>
                  <a:lnTo>
                    <a:pt x="6406" y="14194"/>
                  </a:lnTo>
                  <a:lnTo>
                    <a:pt x="6315" y="14176"/>
                  </a:lnTo>
                  <a:lnTo>
                    <a:pt x="6115" y="14140"/>
                  </a:lnTo>
                  <a:lnTo>
                    <a:pt x="5897" y="14140"/>
                  </a:lnTo>
                  <a:lnTo>
                    <a:pt x="5624" y="14158"/>
                  </a:lnTo>
                  <a:lnTo>
                    <a:pt x="5314" y="14194"/>
                  </a:lnTo>
                  <a:lnTo>
                    <a:pt x="4677" y="14194"/>
                  </a:lnTo>
                  <a:lnTo>
                    <a:pt x="4368" y="14176"/>
                  </a:lnTo>
                  <a:lnTo>
                    <a:pt x="4059" y="14140"/>
                  </a:lnTo>
                  <a:lnTo>
                    <a:pt x="3767" y="14067"/>
                  </a:lnTo>
                  <a:lnTo>
                    <a:pt x="3458" y="13976"/>
                  </a:lnTo>
                  <a:lnTo>
                    <a:pt x="3185" y="13867"/>
                  </a:lnTo>
                  <a:lnTo>
                    <a:pt x="3021" y="13776"/>
                  </a:lnTo>
                  <a:lnTo>
                    <a:pt x="2876" y="13685"/>
                  </a:lnTo>
                  <a:lnTo>
                    <a:pt x="2730" y="13576"/>
                  </a:lnTo>
                  <a:lnTo>
                    <a:pt x="2584" y="13467"/>
                  </a:lnTo>
                  <a:lnTo>
                    <a:pt x="2330" y="13212"/>
                  </a:lnTo>
                  <a:lnTo>
                    <a:pt x="2111" y="12939"/>
                  </a:lnTo>
                  <a:lnTo>
                    <a:pt x="1911" y="12648"/>
                  </a:lnTo>
                  <a:lnTo>
                    <a:pt x="1729" y="12320"/>
                  </a:lnTo>
                  <a:lnTo>
                    <a:pt x="1584" y="11993"/>
                  </a:lnTo>
                  <a:lnTo>
                    <a:pt x="1474" y="11647"/>
                  </a:lnTo>
                  <a:lnTo>
                    <a:pt x="1365" y="11301"/>
                  </a:lnTo>
                  <a:lnTo>
                    <a:pt x="1292" y="10955"/>
                  </a:lnTo>
                  <a:lnTo>
                    <a:pt x="1238" y="10591"/>
                  </a:lnTo>
                  <a:lnTo>
                    <a:pt x="1201" y="10246"/>
                  </a:lnTo>
                  <a:lnTo>
                    <a:pt x="1183" y="9882"/>
                  </a:lnTo>
                  <a:lnTo>
                    <a:pt x="1165" y="9518"/>
                  </a:lnTo>
                  <a:lnTo>
                    <a:pt x="1165" y="8790"/>
                  </a:lnTo>
                  <a:lnTo>
                    <a:pt x="1147" y="7461"/>
                  </a:lnTo>
                  <a:lnTo>
                    <a:pt x="1165" y="6115"/>
                  </a:lnTo>
                  <a:lnTo>
                    <a:pt x="1201" y="4786"/>
                  </a:lnTo>
                  <a:lnTo>
                    <a:pt x="1238" y="3439"/>
                  </a:lnTo>
                  <a:lnTo>
                    <a:pt x="1274" y="3021"/>
                  </a:lnTo>
                  <a:lnTo>
                    <a:pt x="1311" y="2566"/>
                  </a:lnTo>
                  <a:lnTo>
                    <a:pt x="1347" y="2111"/>
                  </a:lnTo>
                  <a:lnTo>
                    <a:pt x="1365" y="1638"/>
                  </a:lnTo>
                  <a:lnTo>
                    <a:pt x="1365" y="1419"/>
                  </a:lnTo>
                  <a:lnTo>
                    <a:pt x="1329" y="1201"/>
                  </a:lnTo>
                  <a:lnTo>
                    <a:pt x="1292" y="983"/>
                  </a:lnTo>
                  <a:lnTo>
                    <a:pt x="1238" y="764"/>
                  </a:lnTo>
                  <a:lnTo>
                    <a:pt x="1165" y="564"/>
                  </a:lnTo>
                  <a:lnTo>
                    <a:pt x="1056" y="382"/>
                  </a:lnTo>
                  <a:lnTo>
                    <a:pt x="928" y="200"/>
                  </a:lnTo>
                  <a:lnTo>
                    <a:pt x="765" y="36"/>
                  </a:lnTo>
                  <a:lnTo>
                    <a:pt x="710" y="0"/>
                  </a:lnTo>
                  <a:close/>
                </a:path>
              </a:pathLst>
            </a:custGeom>
            <a:solidFill>
              <a:srgbClr val="3A7F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8" name="Google Shape;128;p2"/>
            <p:cNvSpPr/>
            <p:nvPr/>
          </p:nvSpPr>
          <p:spPr>
            <a:xfrm>
              <a:off x="2959450" y="2893650"/>
              <a:ext cx="131975" cy="240250"/>
            </a:xfrm>
            <a:custGeom>
              <a:avLst/>
              <a:gdLst/>
              <a:ahLst/>
              <a:cxnLst/>
              <a:rect l="l" t="t" r="r" b="b"/>
              <a:pathLst>
                <a:path w="5279" h="9610" extrusionOk="0">
                  <a:moveTo>
                    <a:pt x="984" y="1"/>
                  </a:moveTo>
                  <a:lnTo>
                    <a:pt x="874" y="92"/>
                  </a:lnTo>
                  <a:lnTo>
                    <a:pt x="783" y="201"/>
                  </a:lnTo>
                  <a:lnTo>
                    <a:pt x="711" y="310"/>
                  </a:lnTo>
                  <a:lnTo>
                    <a:pt x="638" y="437"/>
                  </a:lnTo>
                  <a:lnTo>
                    <a:pt x="529" y="710"/>
                  </a:lnTo>
                  <a:lnTo>
                    <a:pt x="456" y="983"/>
                  </a:lnTo>
                  <a:lnTo>
                    <a:pt x="347" y="1475"/>
                  </a:lnTo>
                  <a:lnTo>
                    <a:pt x="256" y="1966"/>
                  </a:lnTo>
                  <a:lnTo>
                    <a:pt x="183" y="2457"/>
                  </a:lnTo>
                  <a:lnTo>
                    <a:pt x="128" y="2967"/>
                  </a:lnTo>
                  <a:lnTo>
                    <a:pt x="74" y="3458"/>
                  </a:lnTo>
                  <a:lnTo>
                    <a:pt x="56" y="3968"/>
                  </a:lnTo>
                  <a:lnTo>
                    <a:pt x="19" y="4969"/>
                  </a:lnTo>
                  <a:lnTo>
                    <a:pt x="1" y="5442"/>
                  </a:lnTo>
                  <a:lnTo>
                    <a:pt x="19" y="5915"/>
                  </a:lnTo>
                  <a:lnTo>
                    <a:pt x="56" y="6370"/>
                  </a:lnTo>
                  <a:lnTo>
                    <a:pt x="92" y="6607"/>
                  </a:lnTo>
                  <a:lnTo>
                    <a:pt x="147" y="6843"/>
                  </a:lnTo>
                  <a:lnTo>
                    <a:pt x="219" y="7043"/>
                  </a:lnTo>
                  <a:lnTo>
                    <a:pt x="274" y="7244"/>
                  </a:lnTo>
                  <a:lnTo>
                    <a:pt x="365" y="7426"/>
                  </a:lnTo>
                  <a:lnTo>
                    <a:pt x="456" y="7626"/>
                  </a:lnTo>
                  <a:lnTo>
                    <a:pt x="565" y="7808"/>
                  </a:lnTo>
                  <a:lnTo>
                    <a:pt x="674" y="7990"/>
                  </a:lnTo>
                  <a:lnTo>
                    <a:pt x="802" y="8153"/>
                  </a:lnTo>
                  <a:lnTo>
                    <a:pt x="929" y="8317"/>
                  </a:lnTo>
                  <a:lnTo>
                    <a:pt x="1075" y="8463"/>
                  </a:lnTo>
                  <a:lnTo>
                    <a:pt x="1220" y="8627"/>
                  </a:lnTo>
                  <a:lnTo>
                    <a:pt x="1384" y="8754"/>
                  </a:lnTo>
                  <a:lnTo>
                    <a:pt x="1548" y="8881"/>
                  </a:lnTo>
                  <a:lnTo>
                    <a:pt x="1712" y="9009"/>
                  </a:lnTo>
                  <a:lnTo>
                    <a:pt x="1894" y="9118"/>
                  </a:lnTo>
                  <a:lnTo>
                    <a:pt x="2075" y="9227"/>
                  </a:lnTo>
                  <a:lnTo>
                    <a:pt x="2276" y="9300"/>
                  </a:lnTo>
                  <a:lnTo>
                    <a:pt x="2476" y="9391"/>
                  </a:lnTo>
                  <a:lnTo>
                    <a:pt x="2676" y="9446"/>
                  </a:lnTo>
                  <a:lnTo>
                    <a:pt x="2876" y="9500"/>
                  </a:lnTo>
                  <a:lnTo>
                    <a:pt x="3095" y="9555"/>
                  </a:lnTo>
                  <a:lnTo>
                    <a:pt x="3295" y="9573"/>
                  </a:lnTo>
                  <a:lnTo>
                    <a:pt x="3513" y="9591"/>
                  </a:lnTo>
                  <a:lnTo>
                    <a:pt x="3732" y="9609"/>
                  </a:lnTo>
                  <a:lnTo>
                    <a:pt x="3950" y="9591"/>
                  </a:lnTo>
                  <a:lnTo>
                    <a:pt x="3986" y="9573"/>
                  </a:lnTo>
                  <a:lnTo>
                    <a:pt x="4168" y="9464"/>
                  </a:lnTo>
                  <a:lnTo>
                    <a:pt x="4350" y="9336"/>
                  </a:lnTo>
                  <a:lnTo>
                    <a:pt x="4514" y="9191"/>
                  </a:lnTo>
                  <a:lnTo>
                    <a:pt x="4678" y="9045"/>
                  </a:lnTo>
                  <a:lnTo>
                    <a:pt x="4987" y="8718"/>
                  </a:lnTo>
                  <a:lnTo>
                    <a:pt x="5278" y="8372"/>
                  </a:lnTo>
                  <a:lnTo>
                    <a:pt x="5278" y="8372"/>
                  </a:lnTo>
                  <a:lnTo>
                    <a:pt x="5133" y="8445"/>
                  </a:lnTo>
                  <a:lnTo>
                    <a:pt x="4969" y="8499"/>
                  </a:lnTo>
                  <a:lnTo>
                    <a:pt x="4805" y="8536"/>
                  </a:lnTo>
                  <a:lnTo>
                    <a:pt x="4641" y="8572"/>
                  </a:lnTo>
                  <a:lnTo>
                    <a:pt x="4478" y="8590"/>
                  </a:lnTo>
                  <a:lnTo>
                    <a:pt x="4314" y="8608"/>
                  </a:lnTo>
                  <a:lnTo>
                    <a:pt x="4150" y="8608"/>
                  </a:lnTo>
                  <a:lnTo>
                    <a:pt x="3986" y="8590"/>
                  </a:lnTo>
                  <a:lnTo>
                    <a:pt x="3804" y="8554"/>
                  </a:lnTo>
                  <a:lnTo>
                    <a:pt x="3622" y="8517"/>
                  </a:lnTo>
                  <a:lnTo>
                    <a:pt x="3440" y="8463"/>
                  </a:lnTo>
                  <a:lnTo>
                    <a:pt x="3258" y="8408"/>
                  </a:lnTo>
                  <a:lnTo>
                    <a:pt x="3076" y="8335"/>
                  </a:lnTo>
                  <a:lnTo>
                    <a:pt x="2894" y="8244"/>
                  </a:lnTo>
                  <a:lnTo>
                    <a:pt x="2731" y="8153"/>
                  </a:lnTo>
                  <a:lnTo>
                    <a:pt x="2567" y="8044"/>
                  </a:lnTo>
                  <a:lnTo>
                    <a:pt x="2239" y="7808"/>
                  </a:lnTo>
                  <a:lnTo>
                    <a:pt x="1948" y="7535"/>
                  </a:lnTo>
                  <a:lnTo>
                    <a:pt x="1821" y="7389"/>
                  </a:lnTo>
                  <a:lnTo>
                    <a:pt x="1693" y="7225"/>
                  </a:lnTo>
                  <a:lnTo>
                    <a:pt x="1584" y="7080"/>
                  </a:lnTo>
                  <a:lnTo>
                    <a:pt x="1475" y="6898"/>
                  </a:lnTo>
                  <a:lnTo>
                    <a:pt x="1348" y="6661"/>
                  </a:lnTo>
                  <a:lnTo>
                    <a:pt x="1220" y="6406"/>
                  </a:lnTo>
                  <a:lnTo>
                    <a:pt x="1111" y="6152"/>
                  </a:lnTo>
                  <a:lnTo>
                    <a:pt x="1038" y="5897"/>
                  </a:lnTo>
                  <a:lnTo>
                    <a:pt x="947" y="5624"/>
                  </a:lnTo>
                  <a:lnTo>
                    <a:pt x="893" y="5351"/>
                  </a:lnTo>
                  <a:lnTo>
                    <a:pt x="838" y="5078"/>
                  </a:lnTo>
                  <a:lnTo>
                    <a:pt x="783" y="4805"/>
                  </a:lnTo>
                  <a:lnTo>
                    <a:pt x="729" y="4241"/>
                  </a:lnTo>
                  <a:lnTo>
                    <a:pt x="711" y="3677"/>
                  </a:lnTo>
                  <a:lnTo>
                    <a:pt x="711" y="3113"/>
                  </a:lnTo>
                  <a:lnTo>
                    <a:pt x="729" y="2548"/>
                  </a:lnTo>
                  <a:lnTo>
                    <a:pt x="747" y="1912"/>
                  </a:lnTo>
                  <a:lnTo>
                    <a:pt x="802" y="1275"/>
                  </a:lnTo>
                  <a:lnTo>
                    <a:pt x="874" y="638"/>
                  </a:lnTo>
                  <a:lnTo>
                    <a:pt x="984" y="1"/>
                  </a:lnTo>
                  <a:close/>
                </a:path>
              </a:pathLst>
            </a:custGeom>
            <a:solidFill>
              <a:srgbClr val="3A7F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9" name="Google Shape;129;p2"/>
            <p:cNvSpPr/>
            <p:nvPr/>
          </p:nvSpPr>
          <p:spPr>
            <a:xfrm>
              <a:off x="3118700" y="2854075"/>
              <a:ext cx="163800" cy="859425"/>
            </a:xfrm>
            <a:custGeom>
              <a:avLst/>
              <a:gdLst/>
              <a:ahLst/>
              <a:cxnLst/>
              <a:rect l="l" t="t" r="r" b="b"/>
              <a:pathLst>
                <a:path w="6552" h="34377" extrusionOk="0">
                  <a:moveTo>
                    <a:pt x="0" y="1"/>
                  </a:moveTo>
                  <a:lnTo>
                    <a:pt x="109" y="474"/>
                  </a:lnTo>
                  <a:lnTo>
                    <a:pt x="200" y="965"/>
                  </a:lnTo>
                  <a:lnTo>
                    <a:pt x="291" y="1438"/>
                  </a:lnTo>
                  <a:lnTo>
                    <a:pt x="382" y="1911"/>
                  </a:lnTo>
                  <a:lnTo>
                    <a:pt x="492" y="2894"/>
                  </a:lnTo>
                  <a:lnTo>
                    <a:pt x="583" y="3858"/>
                  </a:lnTo>
                  <a:lnTo>
                    <a:pt x="637" y="4841"/>
                  </a:lnTo>
                  <a:lnTo>
                    <a:pt x="655" y="5824"/>
                  </a:lnTo>
                  <a:lnTo>
                    <a:pt x="655" y="6807"/>
                  </a:lnTo>
                  <a:lnTo>
                    <a:pt x="655" y="7789"/>
                  </a:lnTo>
                  <a:lnTo>
                    <a:pt x="619" y="10501"/>
                  </a:lnTo>
                  <a:lnTo>
                    <a:pt x="583" y="13212"/>
                  </a:lnTo>
                  <a:lnTo>
                    <a:pt x="473" y="17125"/>
                  </a:lnTo>
                  <a:lnTo>
                    <a:pt x="364" y="21438"/>
                  </a:lnTo>
                  <a:lnTo>
                    <a:pt x="328" y="23585"/>
                  </a:lnTo>
                  <a:lnTo>
                    <a:pt x="291" y="25751"/>
                  </a:lnTo>
                  <a:lnTo>
                    <a:pt x="273" y="27916"/>
                  </a:lnTo>
                  <a:lnTo>
                    <a:pt x="273" y="30064"/>
                  </a:lnTo>
                  <a:lnTo>
                    <a:pt x="291" y="32229"/>
                  </a:lnTo>
                  <a:lnTo>
                    <a:pt x="346" y="34377"/>
                  </a:lnTo>
                  <a:lnTo>
                    <a:pt x="564" y="34322"/>
                  </a:lnTo>
                  <a:lnTo>
                    <a:pt x="746" y="34249"/>
                  </a:lnTo>
                  <a:lnTo>
                    <a:pt x="910" y="34158"/>
                  </a:lnTo>
                  <a:lnTo>
                    <a:pt x="1056" y="34067"/>
                  </a:lnTo>
                  <a:lnTo>
                    <a:pt x="1165" y="33940"/>
                  </a:lnTo>
                  <a:lnTo>
                    <a:pt x="1256" y="33812"/>
                  </a:lnTo>
                  <a:lnTo>
                    <a:pt x="1310" y="33685"/>
                  </a:lnTo>
                  <a:lnTo>
                    <a:pt x="1329" y="33521"/>
                  </a:lnTo>
                  <a:lnTo>
                    <a:pt x="1365" y="28608"/>
                  </a:lnTo>
                  <a:lnTo>
                    <a:pt x="1420" y="22712"/>
                  </a:lnTo>
                  <a:lnTo>
                    <a:pt x="1620" y="22693"/>
                  </a:lnTo>
                  <a:lnTo>
                    <a:pt x="1820" y="22657"/>
                  </a:lnTo>
                  <a:lnTo>
                    <a:pt x="2020" y="22621"/>
                  </a:lnTo>
                  <a:lnTo>
                    <a:pt x="2202" y="22548"/>
                  </a:lnTo>
                  <a:lnTo>
                    <a:pt x="2457" y="22457"/>
                  </a:lnTo>
                  <a:lnTo>
                    <a:pt x="2694" y="22329"/>
                  </a:lnTo>
                  <a:lnTo>
                    <a:pt x="2912" y="22202"/>
                  </a:lnTo>
                  <a:lnTo>
                    <a:pt x="3130" y="22057"/>
                  </a:lnTo>
                  <a:lnTo>
                    <a:pt x="3330" y="21893"/>
                  </a:lnTo>
                  <a:lnTo>
                    <a:pt x="3512" y="21711"/>
                  </a:lnTo>
                  <a:lnTo>
                    <a:pt x="3676" y="21511"/>
                  </a:lnTo>
                  <a:lnTo>
                    <a:pt x="3822" y="21292"/>
                  </a:lnTo>
                  <a:lnTo>
                    <a:pt x="3949" y="21056"/>
                  </a:lnTo>
                  <a:lnTo>
                    <a:pt x="4040" y="20819"/>
                  </a:lnTo>
                  <a:lnTo>
                    <a:pt x="4113" y="20564"/>
                  </a:lnTo>
                  <a:lnTo>
                    <a:pt x="4149" y="20309"/>
                  </a:lnTo>
                  <a:lnTo>
                    <a:pt x="4168" y="20037"/>
                  </a:lnTo>
                  <a:lnTo>
                    <a:pt x="4149" y="19782"/>
                  </a:lnTo>
                  <a:lnTo>
                    <a:pt x="4095" y="19527"/>
                  </a:lnTo>
                  <a:lnTo>
                    <a:pt x="4022" y="19290"/>
                  </a:lnTo>
                  <a:lnTo>
                    <a:pt x="3949" y="19145"/>
                  </a:lnTo>
                  <a:lnTo>
                    <a:pt x="3858" y="19017"/>
                  </a:lnTo>
                  <a:lnTo>
                    <a:pt x="3749" y="18908"/>
                  </a:lnTo>
                  <a:lnTo>
                    <a:pt x="3640" y="18799"/>
                  </a:lnTo>
                  <a:lnTo>
                    <a:pt x="3512" y="18726"/>
                  </a:lnTo>
                  <a:lnTo>
                    <a:pt x="3367" y="18690"/>
                  </a:lnTo>
                  <a:lnTo>
                    <a:pt x="3239" y="18672"/>
                  </a:lnTo>
                  <a:lnTo>
                    <a:pt x="3167" y="18690"/>
                  </a:lnTo>
                  <a:lnTo>
                    <a:pt x="3094" y="18708"/>
                  </a:lnTo>
                  <a:lnTo>
                    <a:pt x="3021" y="18744"/>
                  </a:lnTo>
                  <a:lnTo>
                    <a:pt x="2930" y="18799"/>
                  </a:lnTo>
                  <a:lnTo>
                    <a:pt x="2803" y="18926"/>
                  </a:lnTo>
                  <a:lnTo>
                    <a:pt x="2493" y="19218"/>
                  </a:lnTo>
                  <a:lnTo>
                    <a:pt x="2148" y="19454"/>
                  </a:lnTo>
                  <a:lnTo>
                    <a:pt x="1802" y="19691"/>
                  </a:lnTo>
                  <a:lnTo>
                    <a:pt x="1620" y="19782"/>
                  </a:lnTo>
                  <a:lnTo>
                    <a:pt x="1438" y="19873"/>
                  </a:lnTo>
                  <a:lnTo>
                    <a:pt x="1438" y="17088"/>
                  </a:lnTo>
                  <a:lnTo>
                    <a:pt x="1784" y="17052"/>
                  </a:lnTo>
                  <a:lnTo>
                    <a:pt x="2129" y="17016"/>
                  </a:lnTo>
                  <a:lnTo>
                    <a:pt x="2639" y="16925"/>
                  </a:lnTo>
                  <a:lnTo>
                    <a:pt x="3148" y="16834"/>
                  </a:lnTo>
                  <a:lnTo>
                    <a:pt x="3658" y="16706"/>
                  </a:lnTo>
                  <a:lnTo>
                    <a:pt x="3913" y="16633"/>
                  </a:lnTo>
                  <a:lnTo>
                    <a:pt x="4149" y="16543"/>
                  </a:lnTo>
                  <a:lnTo>
                    <a:pt x="4386" y="16452"/>
                  </a:lnTo>
                  <a:lnTo>
                    <a:pt x="4604" y="16342"/>
                  </a:lnTo>
                  <a:lnTo>
                    <a:pt x="4823" y="16215"/>
                  </a:lnTo>
                  <a:lnTo>
                    <a:pt x="5023" y="16088"/>
                  </a:lnTo>
                  <a:lnTo>
                    <a:pt x="5205" y="15924"/>
                  </a:lnTo>
                  <a:lnTo>
                    <a:pt x="5387" y="15760"/>
                  </a:lnTo>
                  <a:lnTo>
                    <a:pt x="5551" y="15578"/>
                  </a:lnTo>
                  <a:lnTo>
                    <a:pt x="5678" y="15360"/>
                  </a:lnTo>
                  <a:lnTo>
                    <a:pt x="5769" y="15214"/>
                  </a:lnTo>
                  <a:lnTo>
                    <a:pt x="5842" y="15032"/>
                  </a:lnTo>
                  <a:lnTo>
                    <a:pt x="5969" y="14686"/>
                  </a:lnTo>
                  <a:lnTo>
                    <a:pt x="6060" y="14341"/>
                  </a:lnTo>
                  <a:lnTo>
                    <a:pt x="6133" y="13977"/>
                  </a:lnTo>
                  <a:lnTo>
                    <a:pt x="6279" y="13139"/>
                  </a:lnTo>
                  <a:lnTo>
                    <a:pt x="6406" y="12321"/>
                  </a:lnTo>
                  <a:lnTo>
                    <a:pt x="6479" y="11483"/>
                  </a:lnTo>
                  <a:lnTo>
                    <a:pt x="6533" y="10628"/>
                  </a:lnTo>
                  <a:lnTo>
                    <a:pt x="6551" y="9791"/>
                  </a:lnTo>
                  <a:lnTo>
                    <a:pt x="6551" y="8954"/>
                  </a:lnTo>
                  <a:lnTo>
                    <a:pt x="6515" y="8117"/>
                  </a:lnTo>
                  <a:lnTo>
                    <a:pt x="6442" y="7280"/>
                  </a:lnTo>
                  <a:lnTo>
                    <a:pt x="6369" y="7789"/>
                  </a:lnTo>
                  <a:lnTo>
                    <a:pt x="6297" y="8317"/>
                  </a:lnTo>
                  <a:lnTo>
                    <a:pt x="6188" y="8845"/>
                  </a:lnTo>
                  <a:lnTo>
                    <a:pt x="6078" y="9354"/>
                  </a:lnTo>
                  <a:lnTo>
                    <a:pt x="5951" y="9882"/>
                  </a:lnTo>
                  <a:lnTo>
                    <a:pt x="5824" y="10392"/>
                  </a:lnTo>
                  <a:lnTo>
                    <a:pt x="5532" y="11411"/>
                  </a:lnTo>
                  <a:lnTo>
                    <a:pt x="5278" y="12193"/>
                  </a:lnTo>
                  <a:lnTo>
                    <a:pt x="5114" y="12575"/>
                  </a:lnTo>
                  <a:lnTo>
                    <a:pt x="4968" y="12957"/>
                  </a:lnTo>
                  <a:lnTo>
                    <a:pt x="4786" y="13321"/>
                  </a:lnTo>
                  <a:lnTo>
                    <a:pt x="4586" y="13685"/>
                  </a:lnTo>
                  <a:lnTo>
                    <a:pt x="4350" y="14031"/>
                  </a:lnTo>
                  <a:lnTo>
                    <a:pt x="4095" y="14341"/>
                  </a:lnTo>
                  <a:lnTo>
                    <a:pt x="3840" y="14632"/>
                  </a:lnTo>
                  <a:lnTo>
                    <a:pt x="3549" y="14886"/>
                  </a:lnTo>
                  <a:lnTo>
                    <a:pt x="3239" y="15105"/>
                  </a:lnTo>
                  <a:lnTo>
                    <a:pt x="2894" y="15287"/>
                  </a:lnTo>
                  <a:lnTo>
                    <a:pt x="2730" y="15378"/>
                  </a:lnTo>
                  <a:lnTo>
                    <a:pt x="2548" y="15432"/>
                  </a:lnTo>
                  <a:lnTo>
                    <a:pt x="2366" y="15505"/>
                  </a:lnTo>
                  <a:lnTo>
                    <a:pt x="2184" y="15542"/>
                  </a:lnTo>
                  <a:lnTo>
                    <a:pt x="2002" y="15578"/>
                  </a:lnTo>
                  <a:lnTo>
                    <a:pt x="1820" y="15596"/>
                  </a:lnTo>
                  <a:lnTo>
                    <a:pt x="1638" y="15614"/>
                  </a:lnTo>
                  <a:lnTo>
                    <a:pt x="1438" y="15596"/>
                  </a:lnTo>
                  <a:lnTo>
                    <a:pt x="1183" y="15578"/>
                  </a:lnTo>
                  <a:lnTo>
                    <a:pt x="1183" y="15269"/>
                  </a:lnTo>
                  <a:lnTo>
                    <a:pt x="1183" y="14977"/>
                  </a:lnTo>
                  <a:lnTo>
                    <a:pt x="1201" y="14668"/>
                  </a:lnTo>
                  <a:lnTo>
                    <a:pt x="1219" y="14377"/>
                  </a:lnTo>
                  <a:lnTo>
                    <a:pt x="1310" y="13776"/>
                  </a:lnTo>
                  <a:lnTo>
                    <a:pt x="1438" y="13176"/>
                  </a:lnTo>
                  <a:lnTo>
                    <a:pt x="1456" y="13067"/>
                  </a:lnTo>
                  <a:lnTo>
                    <a:pt x="1438" y="13085"/>
                  </a:lnTo>
                  <a:lnTo>
                    <a:pt x="1420" y="10555"/>
                  </a:lnTo>
                  <a:lnTo>
                    <a:pt x="1383" y="8099"/>
                  </a:lnTo>
                  <a:lnTo>
                    <a:pt x="1329" y="5715"/>
                  </a:lnTo>
                  <a:lnTo>
                    <a:pt x="1238" y="3440"/>
                  </a:lnTo>
                  <a:lnTo>
                    <a:pt x="1219" y="2785"/>
                  </a:lnTo>
                  <a:lnTo>
                    <a:pt x="1183" y="2475"/>
                  </a:lnTo>
                  <a:lnTo>
                    <a:pt x="1147" y="2148"/>
                  </a:lnTo>
                  <a:lnTo>
                    <a:pt x="1092" y="1839"/>
                  </a:lnTo>
                  <a:lnTo>
                    <a:pt x="1019" y="1529"/>
                  </a:lnTo>
                  <a:lnTo>
                    <a:pt x="928" y="1220"/>
                  </a:lnTo>
                  <a:lnTo>
                    <a:pt x="819" y="947"/>
                  </a:lnTo>
                  <a:lnTo>
                    <a:pt x="746" y="783"/>
                  </a:lnTo>
                  <a:lnTo>
                    <a:pt x="655" y="637"/>
                  </a:lnTo>
                  <a:lnTo>
                    <a:pt x="564" y="510"/>
                  </a:lnTo>
                  <a:lnTo>
                    <a:pt x="455" y="383"/>
                  </a:lnTo>
                  <a:lnTo>
                    <a:pt x="346" y="273"/>
                  </a:lnTo>
                  <a:lnTo>
                    <a:pt x="237" y="164"/>
                  </a:lnTo>
                  <a:lnTo>
                    <a:pt x="109" y="73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3A7F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0" name="Google Shape;130;p2"/>
            <p:cNvSpPr/>
            <p:nvPr/>
          </p:nvSpPr>
          <p:spPr>
            <a:xfrm>
              <a:off x="3083200" y="2851350"/>
              <a:ext cx="34600" cy="587825"/>
            </a:xfrm>
            <a:custGeom>
              <a:avLst/>
              <a:gdLst/>
              <a:ahLst/>
              <a:cxnLst/>
              <a:rect l="l" t="t" r="r" b="b"/>
              <a:pathLst>
                <a:path w="1384" h="23513" extrusionOk="0">
                  <a:moveTo>
                    <a:pt x="801" y="0"/>
                  </a:moveTo>
                  <a:lnTo>
                    <a:pt x="692" y="37"/>
                  </a:lnTo>
                  <a:lnTo>
                    <a:pt x="583" y="73"/>
                  </a:lnTo>
                  <a:lnTo>
                    <a:pt x="492" y="128"/>
                  </a:lnTo>
                  <a:lnTo>
                    <a:pt x="401" y="182"/>
                  </a:lnTo>
                  <a:lnTo>
                    <a:pt x="892" y="5587"/>
                  </a:lnTo>
                  <a:lnTo>
                    <a:pt x="983" y="6825"/>
                  </a:lnTo>
                  <a:lnTo>
                    <a:pt x="1038" y="7443"/>
                  </a:lnTo>
                  <a:lnTo>
                    <a:pt x="1074" y="8062"/>
                  </a:lnTo>
                  <a:lnTo>
                    <a:pt x="1093" y="8681"/>
                  </a:lnTo>
                  <a:lnTo>
                    <a:pt x="1093" y="9300"/>
                  </a:lnTo>
                  <a:lnTo>
                    <a:pt x="1074" y="9918"/>
                  </a:lnTo>
                  <a:lnTo>
                    <a:pt x="1038" y="10519"/>
                  </a:lnTo>
                  <a:lnTo>
                    <a:pt x="1002" y="10992"/>
                  </a:lnTo>
                  <a:lnTo>
                    <a:pt x="929" y="11447"/>
                  </a:lnTo>
                  <a:lnTo>
                    <a:pt x="801" y="12375"/>
                  </a:lnTo>
                  <a:lnTo>
                    <a:pt x="474" y="14195"/>
                  </a:lnTo>
                  <a:lnTo>
                    <a:pt x="328" y="15141"/>
                  </a:lnTo>
                  <a:lnTo>
                    <a:pt x="219" y="16087"/>
                  </a:lnTo>
                  <a:lnTo>
                    <a:pt x="128" y="17052"/>
                  </a:lnTo>
                  <a:lnTo>
                    <a:pt x="55" y="17998"/>
                  </a:lnTo>
                  <a:lnTo>
                    <a:pt x="19" y="18963"/>
                  </a:lnTo>
                  <a:lnTo>
                    <a:pt x="1" y="19909"/>
                  </a:lnTo>
                  <a:lnTo>
                    <a:pt x="1" y="20873"/>
                  </a:lnTo>
                  <a:lnTo>
                    <a:pt x="37" y="21820"/>
                  </a:lnTo>
                  <a:lnTo>
                    <a:pt x="55" y="22056"/>
                  </a:lnTo>
                  <a:lnTo>
                    <a:pt x="74" y="22311"/>
                  </a:lnTo>
                  <a:lnTo>
                    <a:pt x="110" y="22548"/>
                  </a:lnTo>
                  <a:lnTo>
                    <a:pt x="183" y="22784"/>
                  </a:lnTo>
                  <a:lnTo>
                    <a:pt x="256" y="22984"/>
                  </a:lnTo>
                  <a:lnTo>
                    <a:pt x="365" y="23185"/>
                  </a:lnTo>
                  <a:lnTo>
                    <a:pt x="438" y="23276"/>
                  </a:lnTo>
                  <a:lnTo>
                    <a:pt x="510" y="23367"/>
                  </a:lnTo>
                  <a:lnTo>
                    <a:pt x="601" y="23439"/>
                  </a:lnTo>
                  <a:lnTo>
                    <a:pt x="692" y="23512"/>
                  </a:lnTo>
                  <a:lnTo>
                    <a:pt x="729" y="22711"/>
                  </a:lnTo>
                  <a:lnTo>
                    <a:pt x="729" y="21911"/>
                  </a:lnTo>
                  <a:lnTo>
                    <a:pt x="729" y="20309"/>
                  </a:lnTo>
                  <a:lnTo>
                    <a:pt x="765" y="18908"/>
                  </a:lnTo>
                  <a:lnTo>
                    <a:pt x="820" y="17507"/>
                  </a:lnTo>
                  <a:lnTo>
                    <a:pt x="892" y="16124"/>
                  </a:lnTo>
                  <a:lnTo>
                    <a:pt x="983" y="14723"/>
                  </a:lnTo>
                  <a:lnTo>
                    <a:pt x="1184" y="11920"/>
                  </a:lnTo>
                  <a:lnTo>
                    <a:pt x="1256" y="10519"/>
                  </a:lnTo>
                  <a:lnTo>
                    <a:pt x="1329" y="9136"/>
                  </a:lnTo>
                  <a:lnTo>
                    <a:pt x="1366" y="7989"/>
                  </a:lnTo>
                  <a:lnTo>
                    <a:pt x="1384" y="6843"/>
                  </a:lnTo>
                  <a:lnTo>
                    <a:pt x="1366" y="5696"/>
                  </a:lnTo>
                  <a:lnTo>
                    <a:pt x="1329" y="4550"/>
                  </a:lnTo>
                  <a:lnTo>
                    <a:pt x="1256" y="3403"/>
                  </a:lnTo>
                  <a:lnTo>
                    <a:pt x="1147" y="2257"/>
                  </a:lnTo>
                  <a:lnTo>
                    <a:pt x="1093" y="1693"/>
                  </a:lnTo>
                  <a:lnTo>
                    <a:pt x="1002" y="1129"/>
                  </a:lnTo>
                  <a:lnTo>
                    <a:pt x="911" y="564"/>
                  </a:lnTo>
                  <a:lnTo>
                    <a:pt x="801" y="0"/>
                  </a:lnTo>
                  <a:close/>
                </a:path>
              </a:pathLst>
            </a:custGeom>
            <a:solidFill>
              <a:srgbClr val="3A7F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1" name="Google Shape;131;p2"/>
            <p:cNvSpPr/>
            <p:nvPr/>
          </p:nvSpPr>
          <p:spPr>
            <a:xfrm>
              <a:off x="3220150" y="2966900"/>
              <a:ext cx="41425" cy="153800"/>
            </a:xfrm>
            <a:custGeom>
              <a:avLst/>
              <a:gdLst/>
              <a:ahLst/>
              <a:cxnLst/>
              <a:rect l="l" t="t" r="r" b="b"/>
              <a:pathLst>
                <a:path w="1657" h="6152" extrusionOk="0">
                  <a:moveTo>
                    <a:pt x="1038" y="1"/>
                  </a:moveTo>
                  <a:lnTo>
                    <a:pt x="856" y="19"/>
                  </a:lnTo>
                  <a:lnTo>
                    <a:pt x="674" y="55"/>
                  </a:lnTo>
                  <a:lnTo>
                    <a:pt x="492" y="128"/>
                  </a:lnTo>
                  <a:lnTo>
                    <a:pt x="328" y="237"/>
                  </a:lnTo>
                  <a:lnTo>
                    <a:pt x="182" y="346"/>
                  </a:lnTo>
                  <a:lnTo>
                    <a:pt x="37" y="492"/>
                  </a:lnTo>
                  <a:lnTo>
                    <a:pt x="0" y="547"/>
                  </a:lnTo>
                  <a:lnTo>
                    <a:pt x="164" y="1056"/>
                  </a:lnTo>
                  <a:lnTo>
                    <a:pt x="310" y="1584"/>
                  </a:lnTo>
                  <a:lnTo>
                    <a:pt x="383" y="1857"/>
                  </a:lnTo>
                  <a:lnTo>
                    <a:pt x="437" y="2112"/>
                  </a:lnTo>
                  <a:lnTo>
                    <a:pt x="474" y="2385"/>
                  </a:lnTo>
                  <a:lnTo>
                    <a:pt x="492" y="2639"/>
                  </a:lnTo>
                  <a:lnTo>
                    <a:pt x="492" y="3040"/>
                  </a:lnTo>
                  <a:lnTo>
                    <a:pt x="455" y="3440"/>
                  </a:lnTo>
                  <a:lnTo>
                    <a:pt x="346" y="4223"/>
                  </a:lnTo>
                  <a:lnTo>
                    <a:pt x="310" y="4623"/>
                  </a:lnTo>
                  <a:lnTo>
                    <a:pt x="310" y="5005"/>
                  </a:lnTo>
                  <a:lnTo>
                    <a:pt x="328" y="5205"/>
                  </a:lnTo>
                  <a:lnTo>
                    <a:pt x="346" y="5387"/>
                  </a:lnTo>
                  <a:lnTo>
                    <a:pt x="401" y="5587"/>
                  </a:lnTo>
                  <a:lnTo>
                    <a:pt x="455" y="5769"/>
                  </a:lnTo>
                  <a:lnTo>
                    <a:pt x="510" y="5842"/>
                  </a:lnTo>
                  <a:lnTo>
                    <a:pt x="546" y="5933"/>
                  </a:lnTo>
                  <a:lnTo>
                    <a:pt x="619" y="6006"/>
                  </a:lnTo>
                  <a:lnTo>
                    <a:pt x="692" y="6079"/>
                  </a:lnTo>
                  <a:lnTo>
                    <a:pt x="765" y="6133"/>
                  </a:lnTo>
                  <a:lnTo>
                    <a:pt x="837" y="6152"/>
                  </a:lnTo>
                  <a:lnTo>
                    <a:pt x="928" y="6152"/>
                  </a:lnTo>
                  <a:lnTo>
                    <a:pt x="1019" y="6133"/>
                  </a:lnTo>
                  <a:lnTo>
                    <a:pt x="1092" y="6079"/>
                  </a:lnTo>
                  <a:lnTo>
                    <a:pt x="1147" y="6006"/>
                  </a:lnTo>
                  <a:lnTo>
                    <a:pt x="1183" y="5915"/>
                  </a:lnTo>
                  <a:lnTo>
                    <a:pt x="1220" y="5842"/>
                  </a:lnTo>
                  <a:lnTo>
                    <a:pt x="1329" y="5496"/>
                  </a:lnTo>
                  <a:lnTo>
                    <a:pt x="1438" y="5151"/>
                  </a:lnTo>
                  <a:lnTo>
                    <a:pt x="1511" y="4805"/>
                  </a:lnTo>
                  <a:lnTo>
                    <a:pt x="1565" y="4459"/>
                  </a:lnTo>
                  <a:lnTo>
                    <a:pt x="1602" y="4113"/>
                  </a:lnTo>
                  <a:lnTo>
                    <a:pt x="1638" y="3768"/>
                  </a:lnTo>
                  <a:lnTo>
                    <a:pt x="1656" y="3058"/>
                  </a:lnTo>
                  <a:lnTo>
                    <a:pt x="1656" y="2348"/>
                  </a:lnTo>
                  <a:lnTo>
                    <a:pt x="1638" y="1620"/>
                  </a:lnTo>
                  <a:lnTo>
                    <a:pt x="1602" y="892"/>
                  </a:lnTo>
                  <a:lnTo>
                    <a:pt x="1584" y="183"/>
                  </a:lnTo>
                  <a:lnTo>
                    <a:pt x="1511" y="128"/>
                  </a:lnTo>
                  <a:lnTo>
                    <a:pt x="1402" y="73"/>
                  </a:lnTo>
                  <a:lnTo>
                    <a:pt x="1238" y="19"/>
                  </a:lnTo>
                  <a:lnTo>
                    <a:pt x="1038" y="1"/>
                  </a:lnTo>
                  <a:close/>
                </a:path>
              </a:pathLst>
            </a:custGeom>
            <a:solidFill>
              <a:srgbClr val="3A7F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32" name="Google Shape;132;p2"/>
          <p:cNvGrpSpPr/>
          <p:nvPr/>
        </p:nvGrpSpPr>
        <p:grpSpPr>
          <a:xfrm>
            <a:off x="9584151" y="4520901"/>
            <a:ext cx="410100" cy="853500"/>
            <a:chOff x="4082275" y="3073825"/>
            <a:chExt cx="307575" cy="640125"/>
          </a:xfrm>
        </p:grpSpPr>
        <p:sp>
          <p:nvSpPr>
            <p:cNvPr id="133" name="Google Shape;133;p2"/>
            <p:cNvSpPr/>
            <p:nvPr/>
          </p:nvSpPr>
          <p:spPr>
            <a:xfrm>
              <a:off x="4217850" y="3073825"/>
              <a:ext cx="106025" cy="640125"/>
            </a:xfrm>
            <a:custGeom>
              <a:avLst/>
              <a:gdLst/>
              <a:ahLst/>
              <a:cxnLst/>
              <a:rect l="l" t="t" r="r" b="b"/>
              <a:pathLst>
                <a:path w="4241" h="25605" extrusionOk="0">
                  <a:moveTo>
                    <a:pt x="2403" y="0"/>
                  </a:moveTo>
                  <a:lnTo>
                    <a:pt x="2257" y="18"/>
                  </a:lnTo>
                  <a:lnTo>
                    <a:pt x="2130" y="37"/>
                  </a:lnTo>
                  <a:lnTo>
                    <a:pt x="2020" y="73"/>
                  </a:lnTo>
                  <a:lnTo>
                    <a:pt x="1857" y="146"/>
                  </a:lnTo>
                  <a:lnTo>
                    <a:pt x="1729" y="237"/>
                  </a:lnTo>
                  <a:lnTo>
                    <a:pt x="1602" y="346"/>
                  </a:lnTo>
                  <a:lnTo>
                    <a:pt x="1493" y="473"/>
                  </a:lnTo>
                  <a:lnTo>
                    <a:pt x="1384" y="619"/>
                  </a:lnTo>
                  <a:lnTo>
                    <a:pt x="1293" y="764"/>
                  </a:lnTo>
                  <a:lnTo>
                    <a:pt x="1220" y="928"/>
                  </a:lnTo>
                  <a:lnTo>
                    <a:pt x="1092" y="1238"/>
                  </a:lnTo>
                  <a:lnTo>
                    <a:pt x="1001" y="1565"/>
                  </a:lnTo>
                  <a:lnTo>
                    <a:pt x="910" y="1893"/>
                  </a:lnTo>
                  <a:lnTo>
                    <a:pt x="856" y="2220"/>
                  </a:lnTo>
                  <a:lnTo>
                    <a:pt x="801" y="2566"/>
                  </a:lnTo>
                  <a:lnTo>
                    <a:pt x="728" y="3239"/>
                  </a:lnTo>
                  <a:lnTo>
                    <a:pt x="692" y="3913"/>
                  </a:lnTo>
                  <a:lnTo>
                    <a:pt x="619" y="5005"/>
                  </a:lnTo>
                  <a:lnTo>
                    <a:pt x="583" y="6078"/>
                  </a:lnTo>
                  <a:lnTo>
                    <a:pt x="546" y="7607"/>
                  </a:lnTo>
                  <a:lnTo>
                    <a:pt x="528" y="8335"/>
                  </a:lnTo>
                  <a:lnTo>
                    <a:pt x="528" y="8353"/>
                  </a:lnTo>
                  <a:lnTo>
                    <a:pt x="510" y="10209"/>
                  </a:lnTo>
                  <a:lnTo>
                    <a:pt x="492" y="12084"/>
                  </a:lnTo>
                  <a:lnTo>
                    <a:pt x="474" y="13976"/>
                  </a:lnTo>
                  <a:lnTo>
                    <a:pt x="437" y="15887"/>
                  </a:lnTo>
                  <a:lnTo>
                    <a:pt x="346" y="17816"/>
                  </a:lnTo>
                  <a:lnTo>
                    <a:pt x="292" y="19072"/>
                  </a:lnTo>
                  <a:lnTo>
                    <a:pt x="237" y="20127"/>
                  </a:lnTo>
                  <a:lnTo>
                    <a:pt x="0" y="25077"/>
                  </a:lnTo>
                  <a:lnTo>
                    <a:pt x="37" y="25132"/>
                  </a:lnTo>
                  <a:lnTo>
                    <a:pt x="91" y="25186"/>
                  </a:lnTo>
                  <a:lnTo>
                    <a:pt x="146" y="25241"/>
                  </a:lnTo>
                  <a:lnTo>
                    <a:pt x="237" y="25295"/>
                  </a:lnTo>
                  <a:lnTo>
                    <a:pt x="455" y="25368"/>
                  </a:lnTo>
                  <a:lnTo>
                    <a:pt x="710" y="25441"/>
                  </a:lnTo>
                  <a:lnTo>
                    <a:pt x="1001" y="25514"/>
                  </a:lnTo>
                  <a:lnTo>
                    <a:pt x="1347" y="25550"/>
                  </a:lnTo>
                  <a:lnTo>
                    <a:pt x="1693" y="25587"/>
                  </a:lnTo>
                  <a:lnTo>
                    <a:pt x="2039" y="25605"/>
                  </a:lnTo>
                  <a:lnTo>
                    <a:pt x="2348" y="25587"/>
                  </a:lnTo>
                  <a:lnTo>
                    <a:pt x="2639" y="25587"/>
                  </a:lnTo>
                  <a:lnTo>
                    <a:pt x="2912" y="25550"/>
                  </a:lnTo>
                  <a:lnTo>
                    <a:pt x="3185" y="25514"/>
                  </a:lnTo>
                  <a:lnTo>
                    <a:pt x="3385" y="25459"/>
                  </a:lnTo>
                  <a:lnTo>
                    <a:pt x="3567" y="25405"/>
                  </a:lnTo>
                  <a:lnTo>
                    <a:pt x="3731" y="25350"/>
                  </a:lnTo>
                  <a:lnTo>
                    <a:pt x="3858" y="25277"/>
                  </a:lnTo>
                  <a:lnTo>
                    <a:pt x="3986" y="25186"/>
                  </a:lnTo>
                  <a:lnTo>
                    <a:pt x="4059" y="25095"/>
                  </a:lnTo>
                  <a:lnTo>
                    <a:pt x="4113" y="24986"/>
                  </a:lnTo>
                  <a:lnTo>
                    <a:pt x="4131" y="24877"/>
                  </a:lnTo>
                  <a:lnTo>
                    <a:pt x="4168" y="21237"/>
                  </a:lnTo>
                  <a:lnTo>
                    <a:pt x="4222" y="16870"/>
                  </a:lnTo>
                  <a:lnTo>
                    <a:pt x="4241" y="14777"/>
                  </a:lnTo>
                  <a:lnTo>
                    <a:pt x="4241" y="12721"/>
                  </a:lnTo>
                  <a:lnTo>
                    <a:pt x="4241" y="11629"/>
                  </a:lnTo>
                  <a:lnTo>
                    <a:pt x="4241" y="9827"/>
                  </a:lnTo>
                  <a:lnTo>
                    <a:pt x="4241" y="9754"/>
                  </a:lnTo>
                  <a:lnTo>
                    <a:pt x="4204" y="7898"/>
                  </a:lnTo>
                  <a:lnTo>
                    <a:pt x="4168" y="6078"/>
                  </a:lnTo>
                  <a:lnTo>
                    <a:pt x="4113" y="4313"/>
                  </a:lnTo>
                  <a:lnTo>
                    <a:pt x="4040" y="2639"/>
                  </a:lnTo>
                  <a:lnTo>
                    <a:pt x="4022" y="2148"/>
                  </a:lnTo>
                  <a:lnTo>
                    <a:pt x="3986" y="1911"/>
                  </a:lnTo>
                  <a:lnTo>
                    <a:pt x="3949" y="1674"/>
                  </a:lnTo>
                  <a:lnTo>
                    <a:pt x="3895" y="1438"/>
                  </a:lnTo>
                  <a:lnTo>
                    <a:pt x="3840" y="1219"/>
                  </a:lnTo>
                  <a:lnTo>
                    <a:pt x="3749" y="1001"/>
                  </a:lnTo>
                  <a:lnTo>
                    <a:pt x="3640" y="783"/>
                  </a:lnTo>
                  <a:lnTo>
                    <a:pt x="3567" y="673"/>
                  </a:lnTo>
                  <a:lnTo>
                    <a:pt x="3476" y="564"/>
                  </a:lnTo>
                  <a:lnTo>
                    <a:pt x="3294" y="382"/>
                  </a:lnTo>
                  <a:lnTo>
                    <a:pt x="3185" y="291"/>
                  </a:lnTo>
                  <a:lnTo>
                    <a:pt x="3076" y="219"/>
                  </a:lnTo>
                  <a:lnTo>
                    <a:pt x="2949" y="146"/>
                  </a:lnTo>
                  <a:lnTo>
                    <a:pt x="2839" y="91"/>
                  </a:lnTo>
                  <a:lnTo>
                    <a:pt x="2694" y="55"/>
                  </a:lnTo>
                  <a:lnTo>
                    <a:pt x="2548" y="18"/>
                  </a:lnTo>
                  <a:lnTo>
                    <a:pt x="2403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4" name="Google Shape;134;p2"/>
            <p:cNvSpPr/>
            <p:nvPr/>
          </p:nvSpPr>
          <p:spPr>
            <a:xfrm>
              <a:off x="4082275" y="3297650"/>
              <a:ext cx="197925" cy="238875"/>
            </a:xfrm>
            <a:custGeom>
              <a:avLst/>
              <a:gdLst/>
              <a:ahLst/>
              <a:cxnLst/>
              <a:rect l="l" t="t" r="r" b="b"/>
              <a:pathLst>
                <a:path w="7917" h="9555" extrusionOk="0">
                  <a:moveTo>
                    <a:pt x="1511" y="1"/>
                  </a:moveTo>
                  <a:lnTo>
                    <a:pt x="1402" y="19"/>
                  </a:lnTo>
                  <a:lnTo>
                    <a:pt x="1293" y="37"/>
                  </a:lnTo>
                  <a:lnTo>
                    <a:pt x="1202" y="73"/>
                  </a:lnTo>
                  <a:lnTo>
                    <a:pt x="1111" y="128"/>
                  </a:lnTo>
                  <a:lnTo>
                    <a:pt x="1038" y="183"/>
                  </a:lnTo>
                  <a:lnTo>
                    <a:pt x="892" y="292"/>
                  </a:lnTo>
                  <a:lnTo>
                    <a:pt x="801" y="437"/>
                  </a:lnTo>
                  <a:lnTo>
                    <a:pt x="674" y="601"/>
                  </a:lnTo>
                  <a:lnTo>
                    <a:pt x="565" y="801"/>
                  </a:lnTo>
                  <a:lnTo>
                    <a:pt x="474" y="1001"/>
                  </a:lnTo>
                  <a:lnTo>
                    <a:pt x="383" y="1202"/>
                  </a:lnTo>
                  <a:lnTo>
                    <a:pt x="310" y="1402"/>
                  </a:lnTo>
                  <a:lnTo>
                    <a:pt x="182" y="1802"/>
                  </a:lnTo>
                  <a:lnTo>
                    <a:pt x="110" y="2221"/>
                  </a:lnTo>
                  <a:lnTo>
                    <a:pt x="55" y="2621"/>
                  </a:lnTo>
                  <a:lnTo>
                    <a:pt x="19" y="3040"/>
                  </a:lnTo>
                  <a:lnTo>
                    <a:pt x="0" y="3458"/>
                  </a:lnTo>
                  <a:lnTo>
                    <a:pt x="0" y="3877"/>
                  </a:lnTo>
                  <a:lnTo>
                    <a:pt x="0" y="4696"/>
                  </a:lnTo>
                  <a:lnTo>
                    <a:pt x="19" y="5515"/>
                  </a:lnTo>
                  <a:lnTo>
                    <a:pt x="55" y="6333"/>
                  </a:lnTo>
                  <a:lnTo>
                    <a:pt x="91" y="7152"/>
                  </a:lnTo>
                  <a:lnTo>
                    <a:pt x="128" y="7553"/>
                  </a:lnTo>
                  <a:lnTo>
                    <a:pt x="146" y="7753"/>
                  </a:lnTo>
                  <a:lnTo>
                    <a:pt x="201" y="7935"/>
                  </a:lnTo>
                  <a:lnTo>
                    <a:pt x="273" y="8135"/>
                  </a:lnTo>
                  <a:lnTo>
                    <a:pt x="383" y="8317"/>
                  </a:lnTo>
                  <a:lnTo>
                    <a:pt x="510" y="8499"/>
                  </a:lnTo>
                  <a:lnTo>
                    <a:pt x="674" y="8663"/>
                  </a:lnTo>
                  <a:lnTo>
                    <a:pt x="801" y="8772"/>
                  </a:lnTo>
                  <a:lnTo>
                    <a:pt x="947" y="8863"/>
                  </a:lnTo>
                  <a:lnTo>
                    <a:pt x="1092" y="8936"/>
                  </a:lnTo>
                  <a:lnTo>
                    <a:pt x="1256" y="9027"/>
                  </a:lnTo>
                  <a:lnTo>
                    <a:pt x="1620" y="9154"/>
                  </a:lnTo>
                  <a:lnTo>
                    <a:pt x="2020" y="9263"/>
                  </a:lnTo>
                  <a:lnTo>
                    <a:pt x="2421" y="9354"/>
                  </a:lnTo>
                  <a:lnTo>
                    <a:pt x="2858" y="9409"/>
                  </a:lnTo>
                  <a:lnTo>
                    <a:pt x="3294" y="9464"/>
                  </a:lnTo>
                  <a:lnTo>
                    <a:pt x="3731" y="9500"/>
                  </a:lnTo>
                  <a:lnTo>
                    <a:pt x="4696" y="9536"/>
                  </a:lnTo>
                  <a:lnTo>
                    <a:pt x="5678" y="9555"/>
                  </a:lnTo>
                  <a:lnTo>
                    <a:pt x="6188" y="9536"/>
                  </a:lnTo>
                  <a:lnTo>
                    <a:pt x="6716" y="9518"/>
                  </a:lnTo>
                  <a:lnTo>
                    <a:pt x="7698" y="9464"/>
                  </a:lnTo>
                  <a:lnTo>
                    <a:pt x="7917" y="7862"/>
                  </a:lnTo>
                  <a:lnTo>
                    <a:pt x="7771" y="7826"/>
                  </a:lnTo>
                  <a:lnTo>
                    <a:pt x="7625" y="7789"/>
                  </a:lnTo>
                  <a:lnTo>
                    <a:pt x="7498" y="7735"/>
                  </a:lnTo>
                  <a:lnTo>
                    <a:pt x="7352" y="7662"/>
                  </a:lnTo>
                  <a:lnTo>
                    <a:pt x="7098" y="7480"/>
                  </a:lnTo>
                  <a:lnTo>
                    <a:pt x="6843" y="7262"/>
                  </a:lnTo>
                  <a:lnTo>
                    <a:pt x="6588" y="7061"/>
                  </a:lnTo>
                  <a:lnTo>
                    <a:pt x="6333" y="6898"/>
                  </a:lnTo>
                  <a:lnTo>
                    <a:pt x="6206" y="6825"/>
                  </a:lnTo>
                  <a:lnTo>
                    <a:pt x="6079" y="6770"/>
                  </a:lnTo>
                  <a:lnTo>
                    <a:pt x="5951" y="6734"/>
                  </a:lnTo>
                  <a:lnTo>
                    <a:pt x="5824" y="6716"/>
                  </a:lnTo>
                  <a:lnTo>
                    <a:pt x="4768" y="6716"/>
                  </a:lnTo>
                  <a:lnTo>
                    <a:pt x="4568" y="6697"/>
                  </a:lnTo>
                  <a:lnTo>
                    <a:pt x="4386" y="6661"/>
                  </a:lnTo>
                  <a:lnTo>
                    <a:pt x="4113" y="6588"/>
                  </a:lnTo>
                  <a:lnTo>
                    <a:pt x="3858" y="6497"/>
                  </a:lnTo>
                  <a:lnTo>
                    <a:pt x="3640" y="6406"/>
                  </a:lnTo>
                  <a:lnTo>
                    <a:pt x="3440" y="6279"/>
                  </a:lnTo>
                  <a:lnTo>
                    <a:pt x="3276" y="6152"/>
                  </a:lnTo>
                  <a:lnTo>
                    <a:pt x="3112" y="6024"/>
                  </a:lnTo>
                  <a:lnTo>
                    <a:pt x="2967" y="5860"/>
                  </a:lnTo>
                  <a:lnTo>
                    <a:pt x="2858" y="5697"/>
                  </a:lnTo>
                  <a:lnTo>
                    <a:pt x="2748" y="5533"/>
                  </a:lnTo>
                  <a:lnTo>
                    <a:pt x="2676" y="5351"/>
                  </a:lnTo>
                  <a:lnTo>
                    <a:pt x="2603" y="5169"/>
                  </a:lnTo>
                  <a:lnTo>
                    <a:pt x="2548" y="4969"/>
                  </a:lnTo>
                  <a:lnTo>
                    <a:pt x="2494" y="4768"/>
                  </a:lnTo>
                  <a:lnTo>
                    <a:pt x="2457" y="4550"/>
                  </a:lnTo>
                  <a:lnTo>
                    <a:pt x="2421" y="4132"/>
                  </a:lnTo>
                  <a:lnTo>
                    <a:pt x="2421" y="3677"/>
                  </a:lnTo>
                  <a:lnTo>
                    <a:pt x="2439" y="3222"/>
                  </a:lnTo>
                  <a:lnTo>
                    <a:pt x="2494" y="2330"/>
                  </a:lnTo>
                  <a:lnTo>
                    <a:pt x="2512" y="1911"/>
                  </a:lnTo>
                  <a:lnTo>
                    <a:pt x="2530" y="1493"/>
                  </a:lnTo>
                  <a:lnTo>
                    <a:pt x="2512" y="1111"/>
                  </a:lnTo>
                  <a:lnTo>
                    <a:pt x="2494" y="929"/>
                  </a:lnTo>
                  <a:lnTo>
                    <a:pt x="2475" y="765"/>
                  </a:lnTo>
                  <a:lnTo>
                    <a:pt x="2439" y="619"/>
                  </a:lnTo>
                  <a:lnTo>
                    <a:pt x="2384" y="492"/>
                  </a:lnTo>
                  <a:lnTo>
                    <a:pt x="2312" y="346"/>
                  </a:lnTo>
                  <a:lnTo>
                    <a:pt x="2202" y="219"/>
                  </a:lnTo>
                  <a:lnTo>
                    <a:pt x="2130" y="164"/>
                  </a:lnTo>
                  <a:lnTo>
                    <a:pt x="2057" y="128"/>
                  </a:lnTo>
                  <a:lnTo>
                    <a:pt x="1948" y="73"/>
                  </a:lnTo>
                  <a:lnTo>
                    <a:pt x="1857" y="37"/>
                  </a:lnTo>
                  <a:lnTo>
                    <a:pt x="1747" y="19"/>
                  </a:lnTo>
                  <a:lnTo>
                    <a:pt x="1638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5" name="Google Shape;135;p2"/>
            <p:cNvSpPr/>
            <p:nvPr/>
          </p:nvSpPr>
          <p:spPr>
            <a:xfrm>
              <a:off x="4300650" y="3132050"/>
              <a:ext cx="89200" cy="74625"/>
            </a:xfrm>
            <a:custGeom>
              <a:avLst/>
              <a:gdLst/>
              <a:ahLst/>
              <a:cxnLst/>
              <a:rect l="l" t="t" r="r" b="b"/>
              <a:pathLst>
                <a:path w="3568" h="2985" extrusionOk="0">
                  <a:moveTo>
                    <a:pt x="2676" y="0"/>
                  </a:moveTo>
                  <a:lnTo>
                    <a:pt x="2530" y="19"/>
                  </a:lnTo>
                  <a:lnTo>
                    <a:pt x="2457" y="55"/>
                  </a:lnTo>
                  <a:lnTo>
                    <a:pt x="2384" y="91"/>
                  </a:lnTo>
                  <a:lnTo>
                    <a:pt x="2239" y="182"/>
                  </a:lnTo>
                  <a:lnTo>
                    <a:pt x="2166" y="255"/>
                  </a:lnTo>
                  <a:lnTo>
                    <a:pt x="2093" y="328"/>
                  </a:lnTo>
                  <a:lnTo>
                    <a:pt x="1948" y="528"/>
                  </a:lnTo>
                  <a:lnTo>
                    <a:pt x="1620" y="1001"/>
                  </a:lnTo>
                  <a:lnTo>
                    <a:pt x="1456" y="1256"/>
                  </a:lnTo>
                  <a:lnTo>
                    <a:pt x="1274" y="1456"/>
                  </a:lnTo>
                  <a:lnTo>
                    <a:pt x="1183" y="1566"/>
                  </a:lnTo>
                  <a:lnTo>
                    <a:pt x="1111" y="1638"/>
                  </a:lnTo>
                  <a:lnTo>
                    <a:pt x="1020" y="1693"/>
                  </a:lnTo>
                  <a:lnTo>
                    <a:pt x="929" y="1729"/>
                  </a:lnTo>
                  <a:lnTo>
                    <a:pt x="801" y="1766"/>
                  </a:lnTo>
                  <a:lnTo>
                    <a:pt x="692" y="1766"/>
                  </a:lnTo>
                  <a:lnTo>
                    <a:pt x="583" y="1748"/>
                  </a:lnTo>
                  <a:lnTo>
                    <a:pt x="474" y="1711"/>
                  </a:lnTo>
                  <a:lnTo>
                    <a:pt x="237" y="1657"/>
                  </a:lnTo>
                  <a:lnTo>
                    <a:pt x="110" y="1638"/>
                  </a:lnTo>
                  <a:lnTo>
                    <a:pt x="1" y="1638"/>
                  </a:lnTo>
                  <a:lnTo>
                    <a:pt x="73" y="2767"/>
                  </a:lnTo>
                  <a:lnTo>
                    <a:pt x="255" y="2858"/>
                  </a:lnTo>
                  <a:lnTo>
                    <a:pt x="455" y="2930"/>
                  </a:lnTo>
                  <a:lnTo>
                    <a:pt x="674" y="2967"/>
                  </a:lnTo>
                  <a:lnTo>
                    <a:pt x="910" y="2985"/>
                  </a:lnTo>
                  <a:lnTo>
                    <a:pt x="1092" y="2967"/>
                  </a:lnTo>
                  <a:lnTo>
                    <a:pt x="1293" y="2949"/>
                  </a:lnTo>
                  <a:lnTo>
                    <a:pt x="1493" y="2912"/>
                  </a:lnTo>
                  <a:lnTo>
                    <a:pt x="1675" y="2876"/>
                  </a:lnTo>
                  <a:lnTo>
                    <a:pt x="1911" y="2803"/>
                  </a:lnTo>
                  <a:lnTo>
                    <a:pt x="2130" y="2712"/>
                  </a:lnTo>
                  <a:lnTo>
                    <a:pt x="2348" y="2603"/>
                  </a:lnTo>
                  <a:lnTo>
                    <a:pt x="2566" y="2494"/>
                  </a:lnTo>
                  <a:lnTo>
                    <a:pt x="2748" y="2366"/>
                  </a:lnTo>
                  <a:lnTo>
                    <a:pt x="2930" y="2239"/>
                  </a:lnTo>
                  <a:lnTo>
                    <a:pt x="3094" y="2093"/>
                  </a:lnTo>
                  <a:lnTo>
                    <a:pt x="3240" y="1929"/>
                  </a:lnTo>
                  <a:lnTo>
                    <a:pt x="3349" y="1766"/>
                  </a:lnTo>
                  <a:lnTo>
                    <a:pt x="3440" y="1584"/>
                  </a:lnTo>
                  <a:lnTo>
                    <a:pt x="3513" y="1402"/>
                  </a:lnTo>
                  <a:lnTo>
                    <a:pt x="3549" y="1202"/>
                  </a:lnTo>
                  <a:lnTo>
                    <a:pt x="3567" y="1020"/>
                  </a:lnTo>
                  <a:lnTo>
                    <a:pt x="3549" y="819"/>
                  </a:lnTo>
                  <a:lnTo>
                    <a:pt x="3495" y="637"/>
                  </a:lnTo>
                  <a:lnTo>
                    <a:pt x="3422" y="455"/>
                  </a:lnTo>
                  <a:lnTo>
                    <a:pt x="3349" y="346"/>
                  </a:lnTo>
                  <a:lnTo>
                    <a:pt x="3276" y="255"/>
                  </a:lnTo>
                  <a:lnTo>
                    <a:pt x="3167" y="164"/>
                  </a:lnTo>
                  <a:lnTo>
                    <a:pt x="3058" y="91"/>
                  </a:lnTo>
                  <a:lnTo>
                    <a:pt x="2930" y="37"/>
                  </a:lnTo>
                  <a:lnTo>
                    <a:pt x="2803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6" name="Google Shape;136;p2"/>
            <p:cNvSpPr/>
            <p:nvPr/>
          </p:nvSpPr>
          <p:spPr>
            <a:xfrm>
              <a:off x="4082275" y="3312675"/>
              <a:ext cx="186550" cy="401275"/>
            </a:xfrm>
            <a:custGeom>
              <a:avLst/>
              <a:gdLst/>
              <a:ahLst/>
              <a:cxnLst/>
              <a:rect l="l" t="t" r="r" b="b"/>
              <a:pathLst>
                <a:path w="7462" h="16051" extrusionOk="0">
                  <a:moveTo>
                    <a:pt x="674" y="0"/>
                  </a:moveTo>
                  <a:lnTo>
                    <a:pt x="565" y="200"/>
                  </a:lnTo>
                  <a:lnTo>
                    <a:pt x="474" y="400"/>
                  </a:lnTo>
                  <a:lnTo>
                    <a:pt x="383" y="601"/>
                  </a:lnTo>
                  <a:lnTo>
                    <a:pt x="310" y="801"/>
                  </a:lnTo>
                  <a:lnTo>
                    <a:pt x="182" y="1201"/>
                  </a:lnTo>
                  <a:lnTo>
                    <a:pt x="110" y="1620"/>
                  </a:lnTo>
                  <a:lnTo>
                    <a:pt x="55" y="2020"/>
                  </a:lnTo>
                  <a:lnTo>
                    <a:pt x="19" y="2439"/>
                  </a:lnTo>
                  <a:lnTo>
                    <a:pt x="0" y="2857"/>
                  </a:lnTo>
                  <a:lnTo>
                    <a:pt x="0" y="3276"/>
                  </a:lnTo>
                  <a:lnTo>
                    <a:pt x="0" y="4095"/>
                  </a:lnTo>
                  <a:lnTo>
                    <a:pt x="19" y="4914"/>
                  </a:lnTo>
                  <a:lnTo>
                    <a:pt x="55" y="5732"/>
                  </a:lnTo>
                  <a:lnTo>
                    <a:pt x="91" y="6551"/>
                  </a:lnTo>
                  <a:lnTo>
                    <a:pt x="128" y="6952"/>
                  </a:lnTo>
                  <a:lnTo>
                    <a:pt x="146" y="7152"/>
                  </a:lnTo>
                  <a:lnTo>
                    <a:pt x="201" y="7334"/>
                  </a:lnTo>
                  <a:lnTo>
                    <a:pt x="273" y="7534"/>
                  </a:lnTo>
                  <a:lnTo>
                    <a:pt x="383" y="7716"/>
                  </a:lnTo>
                  <a:lnTo>
                    <a:pt x="510" y="7898"/>
                  </a:lnTo>
                  <a:lnTo>
                    <a:pt x="674" y="8062"/>
                  </a:lnTo>
                  <a:lnTo>
                    <a:pt x="801" y="8171"/>
                  </a:lnTo>
                  <a:lnTo>
                    <a:pt x="947" y="8262"/>
                  </a:lnTo>
                  <a:lnTo>
                    <a:pt x="1092" y="8335"/>
                  </a:lnTo>
                  <a:lnTo>
                    <a:pt x="1256" y="8426"/>
                  </a:lnTo>
                  <a:lnTo>
                    <a:pt x="1620" y="8553"/>
                  </a:lnTo>
                  <a:lnTo>
                    <a:pt x="2020" y="8662"/>
                  </a:lnTo>
                  <a:lnTo>
                    <a:pt x="2421" y="8753"/>
                  </a:lnTo>
                  <a:lnTo>
                    <a:pt x="2858" y="8808"/>
                  </a:lnTo>
                  <a:lnTo>
                    <a:pt x="3294" y="8863"/>
                  </a:lnTo>
                  <a:lnTo>
                    <a:pt x="3731" y="8899"/>
                  </a:lnTo>
                  <a:lnTo>
                    <a:pt x="4696" y="8935"/>
                  </a:lnTo>
                  <a:lnTo>
                    <a:pt x="5678" y="8954"/>
                  </a:lnTo>
                  <a:lnTo>
                    <a:pt x="5587" y="10810"/>
                  </a:lnTo>
                  <a:lnTo>
                    <a:pt x="5496" y="13030"/>
                  </a:lnTo>
                  <a:lnTo>
                    <a:pt x="5423" y="15650"/>
                  </a:lnTo>
                  <a:lnTo>
                    <a:pt x="5460" y="15687"/>
                  </a:lnTo>
                  <a:lnTo>
                    <a:pt x="5514" y="15723"/>
                  </a:lnTo>
                  <a:lnTo>
                    <a:pt x="5660" y="15796"/>
                  </a:lnTo>
                  <a:lnTo>
                    <a:pt x="5878" y="15869"/>
                  </a:lnTo>
                  <a:lnTo>
                    <a:pt x="6133" y="15923"/>
                  </a:lnTo>
                  <a:lnTo>
                    <a:pt x="6424" y="15978"/>
                  </a:lnTo>
                  <a:lnTo>
                    <a:pt x="6770" y="16014"/>
                  </a:lnTo>
                  <a:lnTo>
                    <a:pt x="7116" y="16033"/>
                  </a:lnTo>
                  <a:lnTo>
                    <a:pt x="7462" y="16051"/>
                  </a:lnTo>
                  <a:lnTo>
                    <a:pt x="7352" y="15741"/>
                  </a:lnTo>
                  <a:lnTo>
                    <a:pt x="7243" y="15396"/>
                  </a:lnTo>
                  <a:lnTo>
                    <a:pt x="7152" y="14995"/>
                  </a:lnTo>
                  <a:lnTo>
                    <a:pt x="7061" y="14540"/>
                  </a:lnTo>
                  <a:lnTo>
                    <a:pt x="6988" y="14067"/>
                  </a:lnTo>
                  <a:lnTo>
                    <a:pt x="6916" y="13558"/>
                  </a:lnTo>
                  <a:lnTo>
                    <a:pt x="6807" y="12502"/>
                  </a:lnTo>
                  <a:lnTo>
                    <a:pt x="6734" y="11447"/>
                  </a:lnTo>
                  <a:lnTo>
                    <a:pt x="6679" y="10446"/>
                  </a:lnTo>
                  <a:lnTo>
                    <a:pt x="6679" y="9590"/>
                  </a:lnTo>
                  <a:lnTo>
                    <a:pt x="6697" y="9226"/>
                  </a:lnTo>
                  <a:lnTo>
                    <a:pt x="6716" y="8917"/>
                  </a:lnTo>
                  <a:lnTo>
                    <a:pt x="6716" y="8899"/>
                  </a:lnTo>
                  <a:lnTo>
                    <a:pt x="6734" y="8717"/>
                  </a:lnTo>
                  <a:lnTo>
                    <a:pt x="6716" y="8644"/>
                  </a:lnTo>
                  <a:lnTo>
                    <a:pt x="6697" y="8553"/>
                  </a:lnTo>
                  <a:lnTo>
                    <a:pt x="6679" y="8462"/>
                  </a:lnTo>
                  <a:lnTo>
                    <a:pt x="6625" y="8389"/>
                  </a:lnTo>
                  <a:lnTo>
                    <a:pt x="6552" y="8317"/>
                  </a:lnTo>
                  <a:lnTo>
                    <a:pt x="6461" y="8244"/>
                  </a:lnTo>
                  <a:lnTo>
                    <a:pt x="6297" y="8189"/>
                  </a:lnTo>
                  <a:lnTo>
                    <a:pt x="6115" y="8153"/>
                  </a:lnTo>
                  <a:lnTo>
                    <a:pt x="5915" y="8135"/>
                  </a:lnTo>
                  <a:lnTo>
                    <a:pt x="5715" y="8135"/>
                  </a:lnTo>
                  <a:lnTo>
                    <a:pt x="5442" y="8153"/>
                  </a:lnTo>
                  <a:lnTo>
                    <a:pt x="4841" y="8171"/>
                  </a:lnTo>
                  <a:lnTo>
                    <a:pt x="4222" y="8153"/>
                  </a:lnTo>
                  <a:lnTo>
                    <a:pt x="3931" y="8135"/>
                  </a:lnTo>
                  <a:lnTo>
                    <a:pt x="3640" y="8098"/>
                  </a:lnTo>
                  <a:lnTo>
                    <a:pt x="3349" y="8044"/>
                  </a:lnTo>
                  <a:lnTo>
                    <a:pt x="3076" y="7971"/>
                  </a:lnTo>
                  <a:lnTo>
                    <a:pt x="2785" y="7880"/>
                  </a:lnTo>
                  <a:lnTo>
                    <a:pt x="2494" y="7752"/>
                  </a:lnTo>
                  <a:lnTo>
                    <a:pt x="2257" y="7607"/>
                  </a:lnTo>
                  <a:lnTo>
                    <a:pt x="2039" y="7443"/>
                  </a:lnTo>
                  <a:lnTo>
                    <a:pt x="1838" y="7279"/>
                  </a:lnTo>
                  <a:lnTo>
                    <a:pt x="1675" y="7097"/>
                  </a:lnTo>
                  <a:lnTo>
                    <a:pt x="1529" y="6897"/>
                  </a:lnTo>
                  <a:lnTo>
                    <a:pt x="1420" y="6697"/>
                  </a:lnTo>
                  <a:lnTo>
                    <a:pt x="1329" y="6515"/>
                  </a:lnTo>
                  <a:lnTo>
                    <a:pt x="1256" y="6297"/>
                  </a:lnTo>
                  <a:lnTo>
                    <a:pt x="1202" y="6096"/>
                  </a:lnTo>
                  <a:lnTo>
                    <a:pt x="1165" y="5896"/>
                  </a:lnTo>
                  <a:lnTo>
                    <a:pt x="1129" y="5478"/>
                  </a:lnTo>
                  <a:lnTo>
                    <a:pt x="1111" y="5059"/>
                  </a:lnTo>
                  <a:lnTo>
                    <a:pt x="1111" y="4295"/>
                  </a:lnTo>
                  <a:lnTo>
                    <a:pt x="1129" y="3531"/>
                  </a:lnTo>
                  <a:lnTo>
                    <a:pt x="1147" y="2766"/>
                  </a:lnTo>
                  <a:lnTo>
                    <a:pt x="1202" y="1984"/>
                  </a:lnTo>
                  <a:lnTo>
                    <a:pt x="1220" y="1747"/>
                  </a:lnTo>
                  <a:lnTo>
                    <a:pt x="1274" y="1492"/>
                  </a:lnTo>
                  <a:lnTo>
                    <a:pt x="1311" y="1219"/>
                  </a:lnTo>
                  <a:lnTo>
                    <a:pt x="1311" y="965"/>
                  </a:lnTo>
                  <a:lnTo>
                    <a:pt x="1311" y="837"/>
                  </a:lnTo>
                  <a:lnTo>
                    <a:pt x="1293" y="710"/>
                  </a:lnTo>
                  <a:lnTo>
                    <a:pt x="1256" y="582"/>
                  </a:lnTo>
                  <a:lnTo>
                    <a:pt x="1183" y="455"/>
                  </a:lnTo>
                  <a:lnTo>
                    <a:pt x="1111" y="346"/>
                  </a:lnTo>
                  <a:lnTo>
                    <a:pt x="1020" y="237"/>
                  </a:lnTo>
                  <a:lnTo>
                    <a:pt x="892" y="127"/>
                  </a:lnTo>
                  <a:lnTo>
                    <a:pt x="728" y="37"/>
                  </a:lnTo>
                  <a:lnTo>
                    <a:pt x="674" y="0"/>
                  </a:lnTo>
                  <a:close/>
                </a:path>
              </a:pathLst>
            </a:custGeom>
            <a:solidFill>
              <a:srgbClr val="3A7F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7" name="Google Shape;137;p2"/>
            <p:cNvSpPr/>
            <p:nvPr/>
          </p:nvSpPr>
          <p:spPr>
            <a:xfrm>
              <a:off x="4254700" y="3074275"/>
              <a:ext cx="33225" cy="434500"/>
            </a:xfrm>
            <a:custGeom>
              <a:avLst/>
              <a:gdLst/>
              <a:ahLst/>
              <a:cxnLst/>
              <a:rect l="l" t="t" r="r" b="b"/>
              <a:pathLst>
                <a:path w="1329" h="17380" extrusionOk="0">
                  <a:moveTo>
                    <a:pt x="783" y="0"/>
                  </a:moveTo>
                  <a:lnTo>
                    <a:pt x="656" y="19"/>
                  </a:lnTo>
                  <a:lnTo>
                    <a:pt x="546" y="55"/>
                  </a:lnTo>
                  <a:lnTo>
                    <a:pt x="383" y="128"/>
                  </a:lnTo>
                  <a:lnTo>
                    <a:pt x="856" y="4113"/>
                  </a:lnTo>
                  <a:lnTo>
                    <a:pt x="947" y="5023"/>
                  </a:lnTo>
                  <a:lnTo>
                    <a:pt x="1020" y="5951"/>
                  </a:lnTo>
                  <a:lnTo>
                    <a:pt x="1056" y="6406"/>
                  </a:lnTo>
                  <a:lnTo>
                    <a:pt x="1056" y="6861"/>
                  </a:lnTo>
                  <a:lnTo>
                    <a:pt x="1038" y="7316"/>
                  </a:lnTo>
                  <a:lnTo>
                    <a:pt x="1001" y="7771"/>
                  </a:lnTo>
                  <a:lnTo>
                    <a:pt x="965" y="8117"/>
                  </a:lnTo>
                  <a:lnTo>
                    <a:pt x="892" y="8462"/>
                  </a:lnTo>
                  <a:lnTo>
                    <a:pt x="765" y="9136"/>
                  </a:lnTo>
                  <a:lnTo>
                    <a:pt x="455" y="10482"/>
                  </a:lnTo>
                  <a:lnTo>
                    <a:pt x="310" y="11192"/>
                  </a:lnTo>
                  <a:lnTo>
                    <a:pt x="201" y="11884"/>
                  </a:lnTo>
                  <a:lnTo>
                    <a:pt x="110" y="12593"/>
                  </a:lnTo>
                  <a:lnTo>
                    <a:pt x="55" y="13303"/>
                  </a:lnTo>
                  <a:lnTo>
                    <a:pt x="19" y="14013"/>
                  </a:lnTo>
                  <a:lnTo>
                    <a:pt x="1" y="14704"/>
                  </a:lnTo>
                  <a:lnTo>
                    <a:pt x="1" y="15414"/>
                  </a:lnTo>
                  <a:lnTo>
                    <a:pt x="37" y="16124"/>
                  </a:lnTo>
                  <a:lnTo>
                    <a:pt x="37" y="16306"/>
                  </a:lnTo>
                  <a:lnTo>
                    <a:pt x="73" y="16488"/>
                  </a:lnTo>
                  <a:lnTo>
                    <a:pt x="110" y="16652"/>
                  </a:lnTo>
                  <a:lnTo>
                    <a:pt x="164" y="16834"/>
                  </a:lnTo>
                  <a:lnTo>
                    <a:pt x="237" y="16997"/>
                  </a:lnTo>
                  <a:lnTo>
                    <a:pt x="346" y="17143"/>
                  </a:lnTo>
                  <a:lnTo>
                    <a:pt x="492" y="17270"/>
                  </a:lnTo>
                  <a:lnTo>
                    <a:pt x="674" y="17379"/>
                  </a:lnTo>
                  <a:lnTo>
                    <a:pt x="692" y="16779"/>
                  </a:lnTo>
                  <a:lnTo>
                    <a:pt x="692" y="16197"/>
                  </a:lnTo>
                  <a:lnTo>
                    <a:pt x="710" y="15014"/>
                  </a:lnTo>
                  <a:lnTo>
                    <a:pt x="728" y="13976"/>
                  </a:lnTo>
                  <a:lnTo>
                    <a:pt x="783" y="12939"/>
                  </a:lnTo>
                  <a:lnTo>
                    <a:pt x="856" y="11902"/>
                  </a:lnTo>
                  <a:lnTo>
                    <a:pt x="947" y="10865"/>
                  </a:lnTo>
                  <a:lnTo>
                    <a:pt x="1129" y="8808"/>
                  </a:lnTo>
                  <a:lnTo>
                    <a:pt x="1220" y="7771"/>
                  </a:lnTo>
                  <a:lnTo>
                    <a:pt x="1274" y="6734"/>
                  </a:lnTo>
                  <a:lnTo>
                    <a:pt x="1311" y="5897"/>
                  </a:lnTo>
                  <a:lnTo>
                    <a:pt x="1329" y="5041"/>
                  </a:lnTo>
                  <a:lnTo>
                    <a:pt x="1329" y="4204"/>
                  </a:lnTo>
                  <a:lnTo>
                    <a:pt x="1293" y="3349"/>
                  </a:lnTo>
                  <a:lnTo>
                    <a:pt x="1220" y="2512"/>
                  </a:lnTo>
                  <a:lnTo>
                    <a:pt x="1111" y="1656"/>
                  </a:lnTo>
                  <a:lnTo>
                    <a:pt x="965" y="819"/>
                  </a:lnTo>
                  <a:lnTo>
                    <a:pt x="874" y="419"/>
                  </a:lnTo>
                  <a:lnTo>
                    <a:pt x="783" y="0"/>
                  </a:lnTo>
                  <a:close/>
                </a:path>
              </a:pathLst>
            </a:custGeom>
            <a:solidFill>
              <a:srgbClr val="3A7F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38" name="Google Shape;138;p2"/>
          <p:cNvGrpSpPr/>
          <p:nvPr/>
        </p:nvGrpSpPr>
        <p:grpSpPr>
          <a:xfrm>
            <a:off x="10602274" y="5805723"/>
            <a:ext cx="1277509" cy="405068"/>
            <a:chOff x="2631450" y="1885950"/>
            <a:chExt cx="671525" cy="212925"/>
          </a:xfrm>
        </p:grpSpPr>
        <p:sp>
          <p:nvSpPr>
            <p:cNvPr id="139" name="Google Shape;139;p2"/>
            <p:cNvSpPr/>
            <p:nvPr/>
          </p:nvSpPr>
          <p:spPr>
            <a:xfrm>
              <a:off x="2631450" y="2068375"/>
              <a:ext cx="118300" cy="30500"/>
            </a:xfrm>
            <a:custGeom>
              <a:avLst/>
              <a:gdLst/>
              <a:ahLst/>
              <a:cxnLst/>
              <a:rect l="l" t="t" r="r" b="b"/>
              <a:pathLst>
                <a:path w="4732" h="1220" extrusionOk="0">
                  <a:moveTo>
                    <a:pt x="1947" y="1"/>
                  </a:moveTo>
                  <a:lnTo>
                    <a:pt x="1456" y="19"/>
                  </a:lnTo>
                  <a:lnTo>
                    <a:pt x="1001" y="55"/>
                  </a:lnTo>
                  <a:lnTo>
                    <a:pt x="601" y="110"/>
                  </a:lnTo>
                  <a:lnTo>
                    <a:pt x="437" y="146"/>
                  </a:lnTo>
                  <a:lnTo>
                    <a:pt x="291" y="183"/>
                  </a:lnTo>
                  <a:lnTo>
                    <a:pt x="164" y="237"/>
                  </a:lnTo>
                  <a:lnTo>
                    <a:pt x="73" y="292"/>
                  </a:lnTo>
                  <a:lnTo>
                    <a:pt x="18" y="365"/>
                  </a:lnTo>
                  <a:lnTo>
                    <a:pt x="0" y="437"/>
                  </a:lnTo>
                  <a:lnTo>
                    <a:pt x="18" y="510"/>
                  </a:lnTo>
                  <a:lnTo>
                    <a:pt x="73" y="601"/>
                  </a:lnTo>
                  <a:lnTo>
                    <a:pt x="146" y="674"/>
                  </a:lnTo>
                  <a:lnTo>
                    <a:pt x="273" y="747"/>
                  </a:lnTo>
                  <a:lnTo>
                    <a:pt x="401" y="801"/>
                  </a:lnTo>
                  <a:lnTo>
                    <a:pt x="564" y="874"/>
                  </a:lnTo>
                  <a:lnTo>
                    <a:pt x="946" y="983"/>
                  </a:lnTo>
                  <a:lnTo>
                    <a:pt x="1383" y="1092"/>
                  </a:lnTo>
                  <a:lnTo>
                    <a:pt x="1856" y="1165"/>
                  </a:lnTo>
                  <a:lnTo>
                    <a:pt x="2348" y="1202"/>
                  </a:lnTo>
                  <a:lnTo>
                    <a:pt x="2839" y="1220"/>
                  </a:lnTo>
                  <a:lnTo>
                    <a:pt x="3294" y="1202"/>
                  </a:lnTo>
                  <a:lnTo>
                    <a:pt x="3676" y="1165"/>
                  </a:lnTo>
                  <a:lnTo>
                    <a:pt x="4004" y="1092"/>
                  </a:lnTo>
                  <a:lnTo>
                    <a:pt x="4259" y="1020"/>
                  </a:lnTo>
                  <a:lnTo>
                    <a:pt x="4368" y="965"/>
                  </a:lnTo>
                  <a:lnTo>
                    <a:pt x="4459" y="910"/>
                  </a:lnTo>
                  <a:lnTo>
                    <a:pt x="4550" y="838"/>
                  </a:lnTo>
                  <a:lnTo>
                    <a:pt x="4604" y="783"/>
                  </a:lnTo>
                  <a:lnTo>
                    <a:pt x="4659" y="710"/>
                  </a:lnTo>
                  <a:lnTo>
                    <a:pt x="4695" y="637"/>
                  </a:lnTo>
                  <a:lnTo>
                    <a:pt x="4713" y="547"/>
                  </a:lnTo>
                  <a:lnTo>
                    <a:pt x="4732" y="474"/>
                  </a:lnTo>
                  <a:lnTo>
                    <a:pt x="4622" y="401"/>
                  </a:lnTo>
                  <a:lnTo>
                    <a:pt x="4495" y="328"/>
                  </a:lnTo>
                  <a:lnTo>
                    <a:pt x="4313" y="237"/>
                  </a:lnTo>
                  <a:lnTo>
                    <a:pt x="4077" y="146"/>
                  </a:lnTo>
                  <a:lnTo>
                    <a:pt x="3767" y="73"/>
                  </a:lnTo>
                  <a:lnTo>
                    <a:pt x="3403" y="19"/>
                  </a:lnTo>
                  <a:lnTo>
                    <a:pt x="3185" y="1"/>
                  </a:lnTo>
                  <a:close/>
                </a:path>
              </a:pathLst>
            </a:custGeom>
            <a:solidFill>
              <a:srgbClr val="282829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0" name="Google Shape;140;p2"/>
            <p:cNvSpPr/>
            <p:nvPr/>
          </p:nvSpPr>
          <p:spPr>
            <a:xfrm>
              <a:off x="2631450" y="2068375"/>
              <a:ext cx="118300" cy="30500"/>
            </a:xfrm>
            <a:custGeom>
              <a:avLst/>
              <a:gdLst/>
              <a:ahLst/>
              <a:cxnLst/>
              <a:rect l="l" t="t" r="r" b="b"/>
              <a:pathLst>
                <a:path w="4732" h="1220" fill="none" extrusionOk="0">
                  <a:moveTo>
                    <a:pt x="2948" y="1"/>
                  </a:moveTo>
                  <a:lnTo>
                    <a:pt x="2948" y="1"/>
                  </a:lnTo>
                  <a:lnTo>
                    <a:pt x="1947" y="1"/>
                  </a:lnTo>
                  <a:lnTo>
                    <a:pt x="1456" y="19"/>
                  </a:lnTo>
                  <a:lnTo>
                    <a:pt x="1001" y="55"/>
                  </a:lnTo>
                  <a:lnTo>
                    <a:pt x="601" y="110"/>
                  </a:lnTo>
                  <a:lnTo>
                    <a:pt x="437" y="146"/>
                  </a:lnTo>
                  <a:lnTo>
                    <a:pt x="291" y="183"/>
                  </a:lnTo>
                  <a:lnTo>
                    <a:pt x="164" y="237"/>
                  </a:lnTo>
                  <a:lnTo>
                    <a:pt x="73" y="292"/>
                  </a:lnTo>
                  <a:lnTo>
                    <a:pt x="18" y="365"/>
                  </a:lnTo>
                  <a:lnTo>
                    <a:pt x="0" y="437"/>
                  </a:lnTo>
                  <a:lnTo>
                    <a:pt x="0" y="437"/>
                  </a:lnTo>
                  <a:lnTo>
                    <a:pt x="18" y="510"/>
                  </a:lnTo>
                  <a:lnTo>
                    <a:pt x="73" y="601"/>
                  </a:lnTo>
                  <a:lnTo>
                    <a:pt x="146" y="674"/>
                  </a:lnTo>
                  <a:lnTo>
                    <a:pt x="273" y="747"/>
                  </a:lnTo>
                  <a:lnTo>
                    <a:pt x="401" y="801"/>
                  </a:lnTo>
                  <a:lnTo>
                    <a:pt x="564" y="874"/>
                  </a:lnTo>
                  <a:lnTo>
                    <a:pt x="946" y="983"/>
                  </a:lnTo>
                  <a:lnTo>
                    <a:pt x="1383" y="1092"/>
                  </a:lnTo>
                  <a:lnTo>
                    <a:pt x="1856" y="1165"/>
                  </a:lnTo>
                  <a:lnTo>
                    <a:pt x="2348" y="1202"/>
                  </a:lnTo>
                  <a:lnTo>
                    <a:pt x="2839" y="1220"/>
                  </a:lnTo>
                  <a:lnTo>
                    <a:pt x="2839" y="1220"/>
                  </a:lnTo>
                  <a:lnTo>
                    <a:pt x="3294" y="1202"/>
                  </a:lnTo>
                  <a:lnTo>
                    <a:pt x="3676" y="1165"/>
                  </a:lnTo>
                  <a:lnTo>
                    <a:pt x="4004" y="1092"/>
                  </a:lnTo>
                  <a:lnTo>
                    <a:pt x="4259" y="1020"/>
                  </a:lnTo>
                  <a:lnTo>
                    <a:pt x="4368" y="965"/>
                  </a:lnTo>
                  <a:lnTo>
                    <a:pt x="4459" y="910"/>
                  </a:lnTo>
                  <a:lnTo>
                    <a:pt x="4550" y="838"/>
                  </a:lnTo>
                  <a:lnTo>
                    <a:pt x="4604" y="783"/>
                  </a:lnTo>
                  <a:lnTo>
                    <a:pt x="4659" y="710"/>
                  </a:lnTo>
                  <a:lnTo>
                    <a:pt x="4695" y="637"/>
                  </a:lnTo>
                  <a:lnTo>
                    <a:pt x="4713" y="547"/>
                  </a:lnTo>
                  <a:lnTo>
                    <a:pt x="4732" y="474"/>
                  </a:lnTo>
                  <a:lnTo>
                    <a:pt x="4732" y="474"/>
                  </a:lnTo>
                  <a:lnTo>
                    <a:pt x="4622" y="401"/>
                  </a:lnTo>
                  <a:lnTo>
                    <a:pt x="4495" y="328"/>
                  </a:lnTo>
                  <a:lnTo>
                    <a:pt x="4313" y="237"/>
                  </a:lnTo>
                  <a:lnTo>
                    <a:pt x="4077" y="146"/>
                  </a:lnTo>
                  <a:lnTo>
                    <a:pt x="3767" y="73"/>
                  </a:lnTo>
                  <a:lnTo>
                    <a:pt x="3403" y="19"/>
                  </a:lnTo>
                  <a:lnTo>
                    <a:pt x="3185" y="1"/>
                  </a:lnTo>
                  <a:lnTo>
                    <a:pt x="2948" y="1"/>
                  </a:lnTo>
                </a:path>
              </a:pathLst>
            </a:custGeom>
            <a:solidFill>
              <a:srgbClr val="282829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1" name="Google Shape;141;p2"/>
            <p:cNvSpPr/>
            <p:nvPr/>
          </p:nvSpPr>
          <p:spPr>
            <a:xfrm>
              <a:off x="2731525" y="2008325"/>
              <a:ext cx="571450" cy="71000"/>
            </a:xfrm>
            <a:custGeom>
              <a:avLst/>
              <a:gdLst/>
              <a:ahLst/>
              <a:cxnLst/>
              <a:rect l="l" t="t" r="r" b="b"/>
              <a:pathLst>
                <a:path w="22858" h="2840" extrusionOk="0">
                  <a:moveTo>
                    <a:pt x="1620" y="0"/>
                  </a:moveTo>
                  <a:lnTo>
                    <a:pt x="1256" y="55"/>
                  </a:lnTo>
                  <a:lnTo>
                    <a:pt x="929" y="110"/>
                  </a:lnTo>
                  <a:lnTo>
                    <a:pt x="656" y="164"/>
                  </a:lnTo>
                  <a:lnTo>
                    <a:pt x="419" y="219"/>
                  </a:lnTo>
                  <a:lnTo>
                    <a:pt x="237" y="292"/>
                  </a:lnTo>
                  <a:lnTo>
                    <a:pt x="110" y="364"/>
                  </a:lnTo>
                  <a:lnTo>
                    <a:pt x="19" y="437"/>
                  </a:lnTo>
                  <a:lnTo>
                    <a:pt x="1" y="492"/>
                  </a:lnTo>
                  <a:lnTo>
                    <a:pt x="1" y="528"/>
                  </a:lnTo>
                  <a:lnTo>
                    <a:pt x="1" y="637"/>
                  </a:lnTo>
                  <a:lnTo>
                    <a:pt x="19" y="747"/>
                  </a:lnTo>
                  <a:lnTo>
                    <a:pt x="55" y="856"/>
                  </a:lnTo>
                  <a:lnTo>
                    <a:pt x="110" y="947"/>
                  </a:lnTo>
                  <a:lnTo>
                    <a:pt x="183" y="1056"/>
                  </a:lnTo>
                  <a:lnTo>
                    <a:pt x="256" y="1165"/>
                  </a:lnTo>
                  <a:lnTo>
                    <a:pt x="365" y="1256"/>
                  </a:lnTo>
                  <a:lnTo>
                    <a:pt x="474" y="1365"/>
                  </a:lnTo>
                  <a:lnTo>
                    <a:pt x="601" y="1456"/>
                  </a:lnTo>
                  <a:lnTo>
                    <a:pt x="747" y="1565"/>
                  </a:lnTo>
                  <a:lnTo>
                    <a:pt x="1093" y="1747"/>
                  </a:lnTo>
                  <a:lnTo>
                    <a:pt x="1493" y="1929"/>
                  </a:lnTo>
                  <a:lnTo>
                    <a:pt x="1984" y="2093"/>
                  </a:lnTo>
                  <a:lnTo>
                    <a:pt x="2530" y="2239"/>
                  </a:lnTo>
                  <a:lnTo>
                    <a:pt x="3149" y="2384"/>
                  </a:lnTo>
                  <a:lnTo>
                    <a:pt x="3841" y="2512"/>
                  </a:lnTo>
                  <a:lnTo>
                    <a:pt x="4623" y="2621"/>
                  </a:lnTo>
                  <a:lnTo>
                    <a:pt x="5460" y="2712"/>
                  </a:lnTo>
                  <a:lnTo>
                    <a:pt x="6388" y="2767"/>
                  </a:lnTo>
                  <a:lnTo>
                    <a:pt x="7389" y="2821"/>
                  </a:lnTo>
                  <a:lnTo>
                    <a:pt x="8481" y="2839"/>
                  </a:lnTo>
                  <a:lnTo>
                    <a:pt x="8881" y="2839"/>
                  </a:lnTo>
                  <a:lnTo>
                    <a:pt x="10082" y="2821"/>
                  </a:lnTo>
                  <a:lnTo>
                    <a:pt x="11302" y="2803"/>
                  </a:lnTo>
                  <a:lnTo>
                    <a:pt x="12521" y="2748"/>
                  </a:lnTo>
                  <a:lnTo>
                    <a:pt x="13722" y="2676"/>
                  </a:lnTo>
                  <a:lnTo>
                    <a:pt x="14923" y="2603"/>
                  </a:lnTo>
                  <a:lnTo>
                    <a:pt x="16070" y="2494"/>
                  </a:lnTo>
                  <a:lnTo>
                    <a:pt x="17180" y="2384"/>
                  </a:lnTo>
                  <a:lnTo>
                    <a:pt x="18235" y="2257"/>
                  </a:lnTo>
                  <a:lnTo>
                    <a:pt x="19218" y="2130"/>
                  </a:lnTo>
                  <a:lnTo>
                    <a:pt x="20091" y="1966"/>
                  </a:lnTo>
                  <a:lnTo>
                    <a:pt x="20892" y="1802"/>
                  </a:lnTo>
                  <a:lnTo>
                    <a:pt x="21565" y="1638"/>
                  </a:lnTo>
                  <a:lnTo>
                    <a:pt x="21856" y="1547"/>
                  </a:lnTo>
                  <a:lnTo>
                    <a:pt x="22111" y="1456"/>
                  </a:lnTo>
                  <a:lnTo>
                    <a:pt x="22330" y="1347"/>
                  </a:lnTo>
                  <a:lnTo>
                    <a:pt x="22512" y="1256"/>
                  </a:lnTo>
                  <a:lnTo>
                    <a:pt x="22657" y="1165"/>
                  </a:lnTo>
                  <a:lnTo>
                    <a:pt x="22766" y="1056"/>
                  </a:lnTo>
                  <a:lnTo>
                    <a:pt x="22839" y="965"/>
                  </a:lnTo>
                  <a:lnTo>
                    <a:pt x="22857" y="856"/>
                  </a:lnTo>
                  <a:lnTo>
                    <a:pt x="22839" y="801"/>
                  </a:lnTo>
                  <a:lnTo>
                    <a:pt x="22785" y="765"/>
                  </a:lnTo>
                  <a:lnTo>
                    <a:pt x="22694" y="710"/>
                  </a:lnTo>
                  <a:lnTo>
                    <a:pt x="22566" y="656"/>
                  </a:lnTo>
                  <a:lnTo>
                    <a:pt x="22202" y="565"/>
                  </a:lnTo>
                  <a:lnTo>
                    <a:pt x="21729" y="474"/>
                  </a:lnTo>
                  <a:lnTo>
                    <a:pt x="22257" y="910"/>
                  </a:lnTo>
                  <a:lnTo>
                    <a:pt x="22020" y="947"/>
                  </a:lnTo>
                  <a:lnTo>
                    <a:pt x="21292" y="1092"/>
                  </a:lnTo>
                  <a:lnTo>
                    <a:pt x="20510" y="1220"/>
                  </a:lnTo>
                  <a:lnTo>
                    <a:pt x="19509" y="1365"/>
                  </a:lnTo>
                  <a:lnTo>
                    <a:pt x="18326" y="1529"/>
                  </a:lnTo>
                  <a:lnTo>
                    <a:pt x="16998" y="1693"/>
                  </a:lnTo>
                  <a:lnTo>
                    <a:pt x="15542" y="1838"/>
                  </a:lnTo>
                  <a:lnTo>
                    <a:pt x="13977" y="1948"/>
                  </a:lnTo>
                  <a:lnTo>
                    <a:pt x="13158" y="1984"/>
                  </a:lnTo>
                  <a:lnTo>
                    <a:pt x="12303" y="2020"/>
                  </a:lnTo>
                  <a:lnTo>
                    <a:pt x="11447" y="2039"/>
                  </a:lnTo>
                  <a:lnTo>
                    <a:pt x="10592" y="2057"/>
                  </a:lnTo>
                  <a:lnTo>
                    <a:pt x="9409" y="2039"/>
                  </a:lnTo>
                  <a:lnTo>
                    <a:pt x="8208" y="1984"/>
                  </a:lnTo>
                  <a:lnTo>
                    <a:pt x="7007" y="1911"/>
                  </a:lnTo>
                  <a:lnTo>
                    <a:pt x="5806" y="1802"/>
                  </a:lnTo>
                  <a:lnTo>
                    <a:pt x="5205" y="1729"/>
                  </a:lnTo>
                  <a:lnTo>
                    <a:pt x="4623" y="1638"/>
                  </a:lnTo>
                  <a:lnTo>
                    <a:pt x="4022" y="1547"/>
                  </a:lnTo>
                  <a:lnTo>
                    <a:pt x="3440" y="1438"/>
                  </a:lnTo>
                  <a:lnTo>
                    <a:pt x="2858" y="1329"/>
                  </a:lnTo>
                  <a:lnTo>
                    <a:pt x="2294" y="1202"/>
                  </a:lnTo>
                  <a:lnTo>
                    <a:pt x="1711" y="1056"/>
                  </a:lnTo>
                  <a:lnTo>
                    <a:pt x="1165" y="910"/>
                  </a:lnTo>
                  <a:lnTo>
                    <a:pt x="1275" y="656"/>
                  </a:lnTo>
                  <a:lnTo>
                    <a:pt x="1620" y="0"/>
                  </a:lnTo>
                  <a:close/>
                </a:path>
              </a:pathLst>
            </a:custGeom>
            <a:solidFill>
              <a:srgbClr val="282829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2" name="Google Shape;142;p2"/>
            <p:cNvSpPr/>
            <p:nvPr/>
          </p:nvSpPr>
          <p:spPr>
            <a:xfrm>
              <a:off x="2760650" y="1885950"/>
              <a:ext cx="527300" cy="173350"/>
            </a:xfrm>
            <a:custGeom>
              <a:avLst/>
              <a:gdLst/>
              <a:ahLst/>
              <a:cxnLst/>
              <a:rect l="l" t="t" r="r" b="b"/>
              <a:pathLst>
                <a:path w="21092" h="6934" extrusionOk="0">
                  <a:moveTo>
                    <a:pt x="5260" y="0"/>
                  </a:moveTo>
                  <a:lnTo>
                    <a:pt x="5041" y="37"/>
                  </a:lnTo>
                  <a:lnTo>
                    <a:pt x="4805" y="91"/>
                  </a:lnTo>
                  <a:lnTo>
                    <a:pt x="4586" y="182"/>
                  </a:lnTo>
                  <a:lnTo>
                    <a:pt x="4368" y="291"/>
                  </a:lnTo>
                  <a:lnTo>
                    <a:pt x="4131" y="401"/>
                  </a:lnTo>
                  <a:lnTo>
                    <a:pt x="3913" y="546"/>
                  </a:lnTo>
                  <a:lnTo>
                    <a:pt x="3695" y="710"/>
                  </a:lnTo>
                  <a:lnTo>
                    <a:pt x="3476" y="892"/>
                  </a:lnTo>
                  <a:lnTo>
                    <a:pt x="3258" y="1074"/>
                  </a:lnTo>
                  <a:lnTo>
                    <a:pt x="2839" y="1492"/>
                  </a:lnTo>
                  <a:lnTo>
                    <a:pt x="2439" y="1947"/>
                  </a:lnTo>
                  <a:lnTo>
                    <a:pt x="2057" y="2421"/>
                  </a:lnTo>
                  <a:lnTo>
                    <a:pt x="1620" y="3021"/>
                  </a:lnTo>
                  <a:lnTo>
                    <a:pt x="1220" y="3622"/>
                  </a:lnTo>
                  <a:lnTo>
                    <a:pt x="874" y="4186"/>
                  </a:lnTo>
                  <a:lnTo>
                    <a:pt x="565" y="4713"/>
                  </a:lnTo>
                  <a:lnTo>
                    <a:pt x="146" y="5496"/>
                  </a:lnTo>
                  <a:lnTo>
                    <a:pt x="0" y="5805"/>
                  </a:lnTo>
                  <a:lnTo>
                    <a:pt x="692" y="5987"/>
                  </a:lnTo>
                  <a:lnTo>
                    <a:pt x="1402" y="6151"/>
                  </a:lnTo>
                  <a:lnTo>
                    <a:pt x="2130" y="6315"/>
                  </a:lnTo>
                  <a:lnTo>
                    <a:pt x="2857" y="6442"/>
                  </a:lnTo>
                  <a:lnTo>
                    <a:pt x="3585" y="6551"/>
                  </a:lnTo>
                  <a:lnTo>
                    <a:pt x="4332" y="6661"/>
                  </a:lnTo>
                  <a:lnTo>
                    <a:pt x="5078" y="6733"/>
                  </a:lnTo>
                  <a:lnTo>
                    <a:pt x="5824" y="6806"/>
                  </a:lnTo>
                  <a:lnTo>
                    <a:pt x="6588" y="6861"/>
                  </a:lnTo>
                  <a:lnTo>
                    <a:pt x="7334" y="6897"/>
                  </a:lnTo>
                  <a:lnTo>
                    <a:pt x="8062" y="6934"/>
                  </a:lnTo>
                  <a:lnTo>
                    <a:pt x="10264" y="6934"/>
                  </a:lnTo>
                  <a:lnTo>
                    <a:pt x="11684" y="6897"/>
                  </a:lnTo>
                  <a:lnTo>
                    <a:pt x="13067" y="6824"/>
                  </a:lnTo>
                  <a:lnTo>
                    <a:pt x="14359" y="6733"/>
                  </a:lnTo>
                  <a:lnTo>
                    <a:pt x="15596" y="6606"/>
                  </a:lnTo>
                  <a:lnTo>
                    <a:pt x="16743" y="6479"/>
                  </a:lnTo>
                  <a:lnTo>
                    <a:pt x="17762" y="6351"/>
                  </a:lnTo>
                  <a:lnTo>
                    <a:pt x="18690" y="6224"/>
                  </a:lnTo>
                  <a:lnTo>
                    <a:pt x="20127" y="5987"/>
                  </a:lnTo>
                  <a:lnTo>
                    <a:pt x="20855" y="5842"/>
                  </a:lnTo>
                  <a:lnTo>
                    <a:pt x="21092" y="5805"/>
                  </a:lnTo>
                  <a:lnTo>
                    <a:pt x="20873" y="5605"/>
                  </a:lnTo>
                  <a:lnTo>
                    <a:pt x="20273" y="5132"/>
                  </a:lnTo>
                  <a:lnTo>
                    <a:pt x="19891" y="4823"/>
                  </a:lnTo>
                  <a:lnTo>
                    <a:pt x="19454" y="4513"/>
                  </a:lnTo>
                  <a:lnTo>
                    <a:pt x="18999" y="4186"/>
                  </a:lnTo>
                  <a:lnTo>
                    <a:pt x="18544" y="3895"/>
                  </a:lnTo>
                  <a:lnTo>
                    <a:pt x="18089" y="3622"/>
                  </a:lnTo>
                  <a:lnTo>
                    <a:pt x="17689" y="3421"/>
                  </a:lnTo>
                  <a:lnTo>
                    <a:pt x="17416" y="3312"/>
                  </a:lnTo>
                  <a:lnTo>
                    <a:pt x="17088" y="3221"/>
                  </a:lnTo>
                  <a:lnTo>
                    <a:pt x="16743" y="3130"/>
                  </a:lnTo>
                  <a:lnTo>
                    <a:pt x="16379" y="3076"/>
                  </a:lnTo>
                  <a:lnTo>
                    <a:pt x="15978" y="3021"/>
                  </a:lnTo>
                  <a:lnTo>
                    <a:pt x="15596" y="2985"/>
                  </a:lnTo>
                  <a:lnTo>
                    <a:pt x="14795" y="2930"/>
                  </a:lnTo>
                  <a:lnTo>
                    <a:pt x="14086" y="2894"/>
                  </a:lnTo>
                  <a:lnTo>
                    <a:pt x="12921" y="2894"/>
                  </a:lnTo>
                  <a:lnTo>
                    <a:pt x="12648" y="2730"/>
                  </a:lnTo>
                  <a:lnTo>
                    <a:pt x="11865" y="2311"/>
                  </a:lnTo>
                  <a:lnTo>
                    <a:pt x="11338" y="2038"/>
                  </a:lnTo>
                  <a:lnTo>
                    <a:pt x="10737" y="1747"/>
                  </a:lnTo>
                  <a:lnTo>
                    <a:pt x="10082" y="1420"/>
                  </a:lnTo>
                  <a:lnTo>
                    <a:pt x="9391" y="1110"/>
                  </a:lnTo>
                  <a:lnTo>
                    <a:pt x="8881" y="910"/>
                  </a:lnTo>
                  <a:lnTo>
                    <a:pt x="8371" y="710"/>
                  </a:lnTo>
                  <a:lnTo>
                    <a:pt x="7862" y="528"/>
                  </a:lnTo>
                  <a:lnTo>
                    <a:pt x="7352" y="364"/>
                  </a:lnTo>
                  <a:lnTo>
                    <a:pt x="6861" y="219"/>
                  </a:lnTo>
                  <a:lnTo>
                    <a:pt x="6370" y="109"/>
                  </a:lnTo>
                  <a:lnTo>
                    <a:pt x="5915" y="37"/>
                  </a:lnTo>
                  <a:lnTo>
                    <a:pt x="5496" y="0"/>
                  </a:lnTo>
                  <a:close/>
                </a:path>
              </a:pathLst>
            </a:custGeom>
            <a:solidFill>
              <a:srgbClr val="C1A5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3" name="Google Shape;143;p2"/>
            <p:cNvSpPr/>
            <p:nvPr/>
          </p:nvSpPr>
          <p:spPr>
            <a:xfrm>
              <a:off x="2760650" y="1885950"/>
              <a:ext cx="527300" cy="173350"/>
            </a:xfrm>
            <a:custGeom>
              <a:avLst/>
              <a:gdLst/>
              <a:ahLst/>
              <a:cxnLst/>
              <a:rect l="l" t="t" r="r" b="b"/>
              <a:pathLst>
                <a:path w="21092" h="6934" fill="none" extrusionOk="0">
                  <a:moveTo>
                    <a:pt x="21092" y="5805"/>
                  </a:moveTo>
                  <a:lnTo>
                    <a:pt x="21092" y="5805"/>
                  </a:lnTo>
                  <a:lnTo>
                    <a:pt x="20855" y="5842"/>
                  </a:lnTo>
                  <a:lnTo>
                    <a:pt x="20127" y="5987"/>
                  </a:lnTo>
                  <a:lnTo>
                    <a:pt x="20127" y="5987"/>
                  </a:lnTo>
                  <a:lnTo>
                    <a:pt x="18690" y="6224"/>
                  </a:lnTo>
                  <a:lnTo>
                    <a:pt x="17762" y="6351"/>
                  </a:lnTo>
                  <a:lnTo>
                    <a:pt x="16743" y="6479"/>
                  </a:lnTo>
                  <a:lnTo>
                    <a:pt x="15596" y="6606"/>
                  </a:lnTo>
                  <a:lnTo>
                    <a:pt x="14359" y="6733"/>
                  </a:lnTo>
                  <a:lnTo>
                    <a:pt x="13067" y="6824"/>
                  </a:lnTo>
                  <a:lnTo>
                    <a:pt x="11684" y="6897"/>
                  </a:lnTo>
                  <a:lnTo>
                    <a:pt x="10264" y="6934"/>
                  </a:lnTo>
                  <a:lnTo>
                    <a:pt x="8808" y="6934"/>
                  </a:lnTo>
                  <a:lnTo>
                    <a:pt x="8062" y="6934"/>
                  </a:lnTo>
                  <a:lnTo>
                    <a:pt x="7334" y="6897"/>
                  </a:lnTo>
                  <a:lnTo>
                    <a:pt x="6588" y="6861"/>
                  </a:lnTo>
                  <a:lnTo>
                    <a:pt x="5824" y="6806"/>
                  </a:lnTo>
                  <a:lnTo>
                    <a:pt x="5078" y="6733"/>
                  </a:lnTo>
                  <a:lnTo>
                    <a:pt x="4332" y="6661"/>
                  </a:lnTo>
                  <a:lnTo>
                    <a:pt x="3585" y="6551"/>
                  </a:lnTo>
                  <a:lnTo>
                    <a:pt x="2857" y="6442"/>
                  </a:lnTo>
                  <a:lnTo>
                    <a:pt x="2130" y="6315"/>
                  </a:lnTo>
                  <a:lnTo>
                    <a:pt x="1402" y="6151"/>
                  </a:lnTo>
                  <a:lnTo>
                    <a:pt x="692" y="5987"/>
                  </a:lnTo>
                  <a:lnTo>
                    <a:pt x="0" y="5805"/>
                  </a:lnTo>
                  <a:lnTo>
                    <a:pt x="0" y="5805"/>
                  </a:lnTo>
                  <a:lnTo>
                    <a:pt x="146" y="5496"/>
                  </a:lnTo>
                  <a:lnTo>
                    <a:pt x="565" y="4713"/>
                  </a:lnTo>
                  <a:lnTo>
                    <a:pt x="874" y="4186"/>
                  </a:lnTo>
                  <a:lnTo>
                    <a:pt x="1220" y="3622"/>
                  </a:lnTo>
                  <a:lnTo>
                    <a:pt x="1620" y="3021"/>
                  </a:lnTo>
                  <a:lnTo>
                    <a:pt x="2057" y="2421"/>
                  </a:lnTo>
                  <a:lnTo>
                    <a:pt x="2057" y="2421"/>
                  </a:lnTo>
                  <a:lnTo>
                    <a:pt x="2439" y="1947"/>
                  </a:lnTo>
                  <a:lnTo>
                    <a:pt x="2839" y="1492"/>
                  </a:lnTo>
                  <a:lnTo>
                    <a:pt x="3258" y="1074"/>
                  </a:lnTo>
                  <a:lnTo>
                    <a:pt x="3476" y="892"/>
                  </a:lnTo>
                  <a:lnTo>
                    <a:pt x="3695" y="710"/>
                  </a:lnTo>
                  <a:lnTo>
                    <a:pt x="3913" y="546"/>
                  </a:lnTo>
                  <a:lnTo>
                    <a:pt x="4131" y="401"/>
                  </a:lnTo>
                  <a:lnTo>
                    <a:pt x="4368" y="291"/>
                  </a:lnTo>
                  <a:lnTo>
                    <a:pt x="4586" y="182"/>
                  </a:lnTo>
                  <a:lnTo>
                    <a:pt x="4805" y="91"/>
                  </a:lnTo>
                  <a:lnTo>
                    <a:pt x="5041" y="37"/>
                  </a:lnTo>
                  <a:lnTo>
                    <a:pt x="5260" y="0"/>
                  </a:lnTo>
                  <a:lnTo>
                    <a:pt x="5496" y="0"/>
                  </a:lnTo>
                  <a:lnTo>
                    <a:pt x="5496" y="0"/>
                  </a:lnTo>
                  <a:lnTo>
                    <a:pt x="5915" y="37"/>
                  </a:lnTo>
                  <a:lnTo>
                    <a:pt x="6370" y="109"/>
                  </a:lnTo>
                  <a:lnTo>
                    <a:pt x="6861" y="219"/>
                  </a:lnTo>
                  <a:lnTo>
                    <a:pt x="7352" y="364"/>
                  </a:lnTo>
                  <a:lnTo>
                    <a:pt x="7862" y="528"/>
                  </a:lnTo>
                  <a:lnTo>
                    <a:pt x="8371" y="710"/>
                  </a:lnTo>
                  <a:lnTo>
                    <a:pt x="8881" y="910"/>
                  </a:lnTo>
                  <a:lnTo>
                    <a:pt x="9391" y="1110"/>
                  </a:lnTo>
                  <a:lnTo>
                    <a:pt x="9391" y="1110"/>
                  </a:lnTo>
                  <a:lnTo>
                    <a:pt x="10082" y="1420"/>
                  </a:lnTo>
                  <a:lnTo>
                    <a:pt x="10737" y="1747"/>
                  </a:lnTo>
                  <a:lnTo>
                    <a:pt x="11338" y="2038"/>
                  </a:lnTo>
                  <a:lnTo>
                    <a:pt x="11865" y="2311"/>
                  </a:lnTo>
                  <a:lnTo>
                    <a:pt x="12648" y="2730"/>
                  </a:lnTo>
                  <a:lnTo>
                    <a:pt x="12921" y="2894"/>
                  </a:lnTo>
                  <a:lnTo>
                    <a:pt x="12921" y="2894"/>
                  </a:lnTo>
                  <a:lnTo>
                    <a:pt x="13485" y="2894"/>
                  </a:lnTo>
                  <a:lnTo>
                    <a:pt x="14086" y="2894"/>
                  </a:lnTo>
                  <a:lnTo>
                    <a:pt x="14795" y="2930"/>
                  </a:lnTo>
                  <a:lnTo>
                    <a:pt x="15596" y="2985"/>
                  </a:lnTo>
                  <a:lnTo>
                    <a:pt x="15978" y="3021"/>
                  </a:lnTo>
                  <a:lnTo>
                    <a:pt x="16379" y="3076"/>
                  </a:lnTo>
                  <a:lnTo>
                    <a:pt x="16743" y="3130"/>
                  </a:lnTo>
                  <a:lnTo>
                    <a:pt x="17088" y="3221"/>
                  </a:lnTo>
                  <a:lnTo>
                    <a:pt x="17416" y="3312"/>
                  </a:lnTo>
                  <a:lnTo>
                    <a:pt x="17689" y="3421"/>
                  </a:lnTo>
                  <a:lnTo>
                    <a:pt x="17689" y="3421"/>
                  </a:lnTo>
                  <a:lnTo>
                    <a:pt x="18089" y="3622"/>
                  </a:lnTo>
                  <a:lnTo>
                    <a:pt x="18544" y="3895"/>
                  </a:lnTo>
                  <a:lnTo>
                    <a:pt x="18544" y="3895"/>
                  </a:lnTo>
                  <a:lnTo>
                    <a:pt x="18999" y="4186"/>
                  </a:lnTo>
                  <a:lnTo>
                    <a:pt x="19454" y="4513"/>
                  </a:lnTo>
                  <a:lnTo>
                    <a:pt x="19891" y="4823"/>
                  </a:lnTo>
                  <a:lnTo>
                    <a:pt x="20273" y="5132"/>
                  </a:lnTo>
                  <a:lnTo>
                    <a:pt x="20873" y="5605"/>
                  </a:lnTo>
                  <a:lnTo>
                    <a:pt x="21092" y="5805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4" name="Google Shape;144;p2"/>
            <p:cNvSpPr/>
            <p:nvPr/>
          </p:nvSpPr>
          <p:spPr>
            <a:xfrm>
              <a:off x="2760650" y="1946450"/>
              <a:ext cx="503200" cy="113300"/>
            </a:xfrm>
            <a:custGeom>
              <a:avLst/>
              <a:gdLst/>
              <a:ahLst/>
              <a:cxnLst/>
              <a:rect l="l" t="t" r="r" b="b"/>
              <a:pathLst>
                <a:path w="20128" h="4532" extrusionOk="0">
                  <a:moveTo>
                    <a:pt x="2057" y="1"/>
                  </a:moveTo>
                  <a:lnTo>
                    <a:pt x="1620" y="601"/>
                  </a:lnTo>
                  <a:lnTo>
                    <a:pt x="1220" y="1202"/>
                  </a:lnTo>
                  <a:lnTo>
                    <a:pt x="874" y="1766"/>
                  </a:lnTo>
                  <a:lnTo>
                    <a:pt x="565" y="2293"/>
                  </a:lnTo>
                  <a:lnTo>
                    <a:pt x="146" y="3076"/>
                  </a:lnTo>
                  <a:lnTo>
                    <a:pt x="0" y="3385"/>
                  </a:lnTo>
                  <a:lnTo>
                    <a:pt x="546" y="3531"/>
                  </a:lnTo>
                  <a:lnTo>
                    <a:pt x="1129" y="3677"/>
                  </a:lnTo>
                  <a:lnTo>
                    <a:pt x="1693" y="3804"/>
                  </a:lnTo>
                  <a:lnTo>
                    <a:pt x="2275" y="3913"/>
                  </a:lnTo>
                  <a:lnTo>
                    <a:pt x="2857" y="4022"/>
                  </a:lnTo>
                  <a:lnTo>
                    <a:pt x="3458" y="4113"/>
                  </a:lnTo>
                  <a:lnTo>
                    <a:pt x="4040" y="4204"/>
                  </a:lnTo>
                  <a:lnTo>
                    <a:pt x="4641" y="4277"/>
                  </a:lnTo>
                  <a:lnTo>
                    <a:pt x="5842" y="4386"/>
                  </a:lnTo>
                  <a:lnTo>
                    <a:pt x="7043" y="4459"/>
                  </a:lnTo>
                  <a:lnTo>
                    <a:pt x="8244" y="4514"/>
                  </a:lnTo>
                  <a:lnTo>
                    <a:pt x="9427" y="4532"/>
                  </a:lnTo>
                  <a:lnTo>
                    <a:pt x="10282" y="4514"/>
                  </a:lnTo>
                  <a:lnTo>
                    <a:pt x="11138" y="4495"/>
                  </a:lnTo>
                  <a:lnTo>
                    <a:pt x="11993" y="4459"/>
                  </a:lnTo>
                  <a:lnTo>
                    <a:pt x="12812" y="4423"/>
                  </a:lnTo>
                  <a:lnTo>
                    <a:pt x="14377" y="4313"/>
                  </a:lnTo>
                  <a:lnTo>
                    <a:pt x="15833" y="4168"/>
                  </a:lnTo>
                  <a:lnTo>
                    <a:pt x="17161" y="4004"/>
                  </a:lnTo>
                  <a:lnTo>
                    <a:pt x="18344" y="3840"/>
                  </a:lnTo>
                  <a:lnTo>
                    <a:pt x="19345" y="3695"/>
                  </a:lnTo>
                  <a:lnTo>
                    <a:pt x="20127" y="3567"/>
                  </a:lnTo>
                  <a:lnTo>
                    <a:pt x="9900" y="3003"/>
                  </a:lnTo>
                  <a:lnTo>
                    <a:pt x="9573" y="2985"/>
                  </a:lnTo>
                  <a:lnTo>
                    <a:pt x="9409" y="2967"/>
                  </a:lnTo>
                  <a:lnTo>
                    <a:pt x="9263" y="2930"/>
                  </a:lnTo>
                  <a:lnTo>
                    <a:pt x="9099" y="2894"/>
                  </a:lnTo>
                  <a:lnTo>
                    <a:pt x="8954" y="2821"/>
                  </a:lnTo>
                  <a:lnTo>
                    <a:pt x="8826" y="2748"/>
                  </a:lnTo>
                  <a:lnTo>
                    <a:pt x="8699" y="2639"/>
                  </a:lnTo>
                  <a:lnTo>
                    <a:pt x="8626" y="2548"/>
                  </a:lnTo>
                  <a:lnTo>
                    <a:pt x="8553" y="2439"/>
                  </a:lnTo>
                  <a:lnTo>
                    <a:pt x="8444" y="2221"/>
                  </a:lnTo>
                  <a:lnTo>
                    <a:pt x="8353" y="1984"/>
                  </a:lnTo>
                  <a:lnTo>
                    <a:pt x="8244" y="1766"/>
                  </a:lnTo>
                  <a:lnTo>
                    <a:pt x="8117" y="1547"/>
                  </a:lnTo>
                  <a:lnTo>
                    <a:pt x="7953" y="1347"/>
                  </a:lnTo>
                  <a:lnTo>
                    <a:pt x="7771" y="1183"/>
                  </a:lnTo>
                  <a:lnTo>
                    <a:pt x="7553" y="1056"/>
                  </a:lnTo>
                  <a:lnTo>
                    <a:pt x="7334" y="929"/>
                  </a:lnTo>
                  <a:lnTo>
                    <a:pt x="7079" y="856"/>
                  </a:lnTo>
                  <a:lnTo>
                    <a:pt x="6843" y="801"/>
                  </a:lnTo>
                  <a:lnTo>
                    <a:pt x="6588" y="783"/>
                  </a:lnTo>
                  <a:lnTo>
                    <a:pt x="6388" y="801"/>
                  </a:lnTo>
                  <a:lnTo>
                    <a:pt x="6206" y="838"/>
                  </a:lnTo>
                  <a:lnTo>
                    <a:pt x="6024" y="874"/>
                  </a:lnTo>
                  <a:lnTo>
                    <a:pt x="5842" y="947"/>
                  </a:lnTo>
                  <a:lnTo>
                    <a:pt x="5733" y="1056"/>
                  </a:lnTo>
                  <a:lnTo>
                    <a:pt x="5660" y="1147"/>
                  </a:lnTo>
                  <a:lnTo>
                    <a:pt x="5624" y="1220"/>
                  </a:lnTo>
                  <a:lnTo>
                    <a:pt x="5605" y="1311"/>
                  </a:lnTo>
                  <a:lnTo>
                    <a:pt x="5605" y="1384"/>
                  </a:lnTo>
                  <a:lnTo>
                    <a:pt x="5605" y="1475"/>
                  </a:lnTo>
                  <a:lnTo>
                    <a:pt x="5660" y="1602"/>
                  </a:lnTo>
                  <a:lnTo>
                    <a:pt x="5733" y="1729"/>
                  </a:lnTo>
                  <a:lnTo>
                    <a:pt x="5787" y="1857"/>
                  </a:lnTo>
                  <a:lnTo>
                    <a:pt x="5787" y="1911"/>
                  </a:lnTo>
                  <a:lnTo>
                    <a:pt x="5787" y="1948"/>
                  </a:lnTo>
                  <a:lnTo>
                    <a:pt x="5751" y="2002"/>
                  </a:lnTo>
                  <a:lnTo>
                    <a:pt x="5696" y="2057"/>
                  </a:lnTo>
                  <a:lnTo>
                    <a:pt x="5551" y="2130"/>
                  </a:lnTo>
                  <a:lnTo>
                    <a:pt x="5405" y="2184"/>
                  </a:lnTo>
                  <a:lnTo>
                    <a:pt x="5241" y="2221"/>
                  </a:lnTo>
                  <a:lnTo>
                    <a:pt x="4914" y="2221"/>
                  </a:lnTo>
                  <a:lnTo>
                    <a:pt x="4750" y="2202"/>
                  </a:lnTo>
                  <a:lnTo>
                    <a:pt x="4459" y="2130"/>
                  </a:lnTo>
                  <a:lnTo>
                    <a:pt x="4259" y="2057"/>
                  </a:lnTo>
                  <a:lnTo>
                    <a:pt x="4059" y="1984"/>
                  </a:lnTo>
                  <a:lnTo>
                    <a:pt x="3877" y="1911"/>
                  </a:lnTo>
                  <a:lnTo>
                    <a:pt x="3695" y="1802"/>
                  </a:lnTo>
                  <a:lnTo>
                    <a:pt x="3513" y="1711"/>
                  </a:lnTo>
                  <a:lnTo>
                    <a:pt x="3349" y="1584"/>
                  </a:lnTo>
                  <a:lnTo>
                    <a:pt x="3185" y="1456"/>
                  </a:lnTo>
                  <a:lnTo>
                    <a:pt x="3021" y="1329"/>
                  </a:lnTo>
                  <a:lnTo>
                    <a:pt x="2876" y="1183"/>
                  </a:lnTo>
                  <a:lnTo>
                    <a:pt x="2730" y="1038"/>
                  </a:lnTo>
                  <a:lnTo>
                    <a:pt x="2603" y="892"/>
                  </a:lnTo>
                  <a:lnTo>
                    <a:pt x="2475" y="728"/>
                  </a:lnTo>
                  <a:lnTo>
                    <a:pt x="2348" y="546"/>
                  </a:lnTo>
                  <a:lnTo>
                    <a:pt x="2239" y="383"/>
                  </a:lnTo>
                  <a:lnTo>
                    <a:pt x="2148" y="201"/>
                  </a:lnTo>
                  <a:lnTo>
                    <a:pt x="2057" y="1"/>
                  </a:lnTo>
                  <a:close/>
                </a:path>
              </a:pathLst>
            </a:custGeom>
            <a:solidFill>
              <a:srgbClr val="A489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5" name="Google Shape;145;p2"/>
            <p:cNvSpPr/>
            <p:nvPr/>
          </p:nvSpPr>
          <p:spPr>
            <a:xfrm>
              <a:off x="2760650" y="1946450"/>
              <a:ext cx="503200" cy="113300"/>
            </a:xfrm>
            <a:custGeom>
              <a:avLst/>
              <a:gdLst/>
              <a:ahLst/>
              <a:cxnLst/>
              <a:rect l="l" t="t" r="r" b="b"/>
              <a:pathLst>
                <a:path w="20128" h="4532" fill="none" extrusionOk="0">
                  <a:moveTo>
                    <a:pt x="2057" y="1"/>
                  </a:moveTo>
                  <a:lnTo>
                    <a:pt x="2057" y="1"/>
                  </a:lnTo>
                  <a:lnTo>
                    <a:pt x="2057" y="1"/>
                  </a:lnTo>
                  <a:lnTo>
                    <a:pt x="1620" y="601"/>
                  </a:lnTo>
                  <a:lnTo>
                    <a:pt x="1220" y="1202"/>
                  </a:lnTo>
                  <a:lnTo>
                    <a:pt x="874" y="1766"/>
                  </a:lnTo>
                  <a:lnTo>
                    <a:pt x="565" y="2293"/>
                  </a:lnTo>
                  <a:lnTo>
                    <a:pt x="146" y="3076"/>
                  </a:lnTo>
                  <a:lnTo>
                    <a:pt x="0" y="3385"/>
                  </a:lnTo>
                  <a:lnTo>
                    <a:pt x="0" y="3385"/>
                  </a:lnTo>
                  <a:lnTo>
                    <a:pt x="546" y="3531"/>
                  </a:lnTo>
                  <a:lnTo>
                    <a:pt x="1129" y="3677"/>
                  </a:lnTo>
                  <a:lnTo>
                    <a:pt x="1693" y="3804"/>
                  </a:lnTo>
                  <a:lnTo>
                    <a:pt x="2275" y="3913"/>
                  </a:lnTo>
                  <a:lnTo>
                    <a:pt x="2857" y="4022"/>
                  </a:lnTo>
                  <a:lnTo>
                    <a:pt x="3458" y="4113"/>
                  </a:lnTo>
                  <a:lnTo>
                    <a:pt x="4040" y="4204"/>
                  </a:lnTo>
                  <a:lnTo>
                    <a:pt x="4641" y="4277"/>
                  </a:lnTo>
                  <a:lnTo>
                    <a:pt x="5842" y="4386"/>
                  </a:lnTo>
                  <a:lnTo>
                    <a:pt x="7043" y="4459"/>
                  </a:lnTo>
                  <a:lnTo>
                    <a:pt x="8244" y="4514"/>
                  </a:lnTo>
                  <a:lnTo>
                    <a:pt x="9427" y="4532"/>
                  </a:lnTo>
                  <a:lnTo>
                    <a:pt x="9427" y="4532"/>
                  </a:lnTo>
                  <a:lnTo>
                    <a:pt x="10282" y="4514"/>
                  </a:lnTo>
                  <a:lnTo>
                    <a:pt x="11138" y="4495"/>
                  </a:lnTo>
                  <a:lnTo>
                    <a:pt x="11993" y="4459"/>
                  </a:lnTo>
                  <a:lnTo>
                    <a:pt x="12812" y="4423"/>
                  </a:lnTo>
                  <a:lnTo>
                    <a:pt x="14377" y="4313"/>
                  </a:lnTo>
                  <a:lnTo>
                    <a:pt x="15833" y="4168"/>
                  </a:lnTo>
                  <a:lnTo>
                    <a:pt x="17161" y="4004"/>
                  </a:lnTo>
                  <a:lnTo>
                    <a:pt x="18344" y="3840"/>
                  </a:lnTo>
                  <a:lnTo>
                    <a:pt x="19345" y="3695"/>
                  </a:lnTo>
                  <a:lnTo>
                    <a:pt x="20127" y="3567"/>
                  </a:lnTo>
                  <a:lnTo>
                    <a:pt x="20127" y="3567"/>
                  </a:lnTo>
                  <a:lnTo>
                    <a:pt x="9900" y="3003"/>
                  </a:lnTo>
                  <a:lnTo>
                    <a:pt x="9900" y="3003"/>
                  </a:lnTo>
                  <a:lnTo>
                    <a:pt x="9573" y="2985"/>
                  </a:lnTo>
                  <a:lnTo>
                    <a:pt x="9409" y="2967"/>
                  </a:lnTo>
                  <a:lnTo>
                    <a:pt x="9263" y="2930"/>
                  </a:lnTo>
                  <a:lnTo>
                    <a:pt x="9099" y="2894"/>
                  </a:lnTo>
                  <a:lnTo>
                    <a:pt x="8954" y="2821"/>
                  </a:lnTo>
                  <a:lnTo>
                    <a:pt x="8826" y="2748"/>
                  </a:lnTo>
                  <a:lnTo>
                    <a:pt x="8699" y="2639"/>
                  </a:lnTo>
                  <a:lnTo>
                    <a:pt x="8699" y="2639"/>
                  </a:lnTo>
                  <a:lnTo>
                    <a:pt x="8626" y="2548"/>
                  </a:lnTo>
                  <a:lnTo>
                    <a:pt x="8553" y="2439"/>
                  </a:lnTo>
                  <a:lnTo>
                    <a:pt x="8444" y="2221"/>
                  </a:lnTo>
                  <a:lnTo>
                    <a:pt x="8353" y="1984"/>
                  </a:lnTo>
                  <a:lnTo>
                    <a:pt x="8244" y="1766"/>
                  </a:lnTo>
                  <a:lnTo>
                    <a:pt x="8244" y="1766"/>
                  </a:lnTo>
                  <a:lnTo>
                    <a:pt x="8117" y="1547"/>
                  </a:lnTo>
                  <a:lnTo>
                    <a:pt x="7953" y="1347"/>
                  </a:lnTo>
                  <a:lnTo>
                    <a:pt x="7771" y="1183"/>
                  </a:lnTo>
                  <a:lnTo>
                    <a:pt x="7553" y="1056"/>
                  </a:lnTo>
                  <a:lnTo>
                    <a:pt x="7334" y="929"/>
                  </a:lnTo>
                  <a:lnTo>
                    <a:pt x="7079" y="856"/>
                  </a:lnTo>
                  <a:lnTo>
                    <a:pt x="6843" y="801"/>
                  </a:lnTo>
                  <a:lnTo>
                    <a:pt x="6588" y="783"/>
                  </a:lnTo>
                  <a:lnTo>
                    <a:pt x="6588" y="783"/>
                  </a:lnTo>
                  <a:lnTo>
                    <a:pt x="6388" y="801"/>
                  </a:lnTo>
                  <a:lnTo>
                    <a:pt x="6206" y="838"/>
                  </a:lnTo>
                  <a:lnTo>
                    <a:pt x="6024" y="874"/>
                  </a:lnTo>
                  <a:lnTo>
                    <a:pt x="5842" y="947"/>
                  </a:lnTo>
                  <a:lnTo>
                    <a:pt x="5842" y="947"/>
                  </a:lnTo>
                  <a:lnTo>
                    <a:pt x="5733" y="1056"/>
                  </a:lnTo>
                  <a:lnTo>
                    <a:pt x="5660" y="1147"/>
                  </a:lnTo>
                  <a:lnTo>
                    <a:pt x="5624" y="1220"/>
                  </a:lnTo>
                  <a:lnTo>
                    <a:pt x="5605" y="1311"/>
                  </a:lnTo>
                  <a:lnTo>
                    <a:pt x="5605" y="1384"/>
                  </a:lnTo>
                  <a:lnTo>
                    <a:pt x="5605" y="1475"/>
                  </a:lnTo>
                  <a:lnTo>
                    <a:pt x="5660" y="1602"/>
                  </a:lnTo>
                  <a:lnTo>
                    <a:pt x="5733" y="1729"/>
                  </a:lnTo>
                  <a:lnTo>
                    <a:pt x="5787" y="1857"/>
                  </a:lnTo>
                  <a:lnTo>
                    <a:pt x="5787" y="1911"/>
                  </a:lnTo>
                  <a:lnTo>
                    <a:pt x="5787" y="1948"/>
                  </a:lnTo>
                  <a:lnTo>
                    <a:pt x="5751" y="2002"/>
                  </a:lnTo>
                  <a:lnTo>
                    <a:pt x="5696" y="2057"/>
                  </a:lnTo>
                  <a:lnTo>
                    <a:pt x="5696" y="2057"/>
                  </a:lnTo>
                  <a:lnTo>
                    <a:pt x="5551" y="2130"/>
                  </a:lnTo>
                  <a:lnTo>
                    <a:pt x="5405" y="2184"/>
                  </a:lnTo>
                  <a:lnTo>
                    <a:pt x="5241" y="2221"/>
                  </a:lnTo>
                  <a:lnTo>
                    <a:pt x="5059" y="2221"/>
                  </a:lnTo>
                  <a:lnTo>
                    <a:pt x="5059" y="2221"/>
                  </a:lnTo>
                  <a:lnTo>
                    <a:pt x="4914" y="2221"/>
                  </a:lnTo>
                  <a:lnTo>
                    <a:pt x="4750" y="2202"/>
                  </a:lnTo>
                  <a:lnTo>
                    <a:pt x="4459" y="2130"/>
                  </a:lnTo>
                  <a:lnTo>
                    <a:pt x="4459" y="2130"/>
                  </a:lnTo>
                  <a:lnTo>
                    <a:pt x="4259" y="2057"/>
                  </a:lnTo>
                  <a:lnTo>
                    <a:pt x="4059" y="1984"/>
                  </a:lnTo>
                  <a:lnTo>
                    <a:pt x="3877" y="1911"/>
                  </a:lnTo>
                  <a:lnTo>
                    <a:pt x="3695" y="1802"/>
                  </a:lnTo>
                  <a:lnTo>
                    <a:pt x="3513" y="1711"/>
                  </a:lnTo>
                  <a:lnTo>
                    <a:pt x="3349" y="1584"/>
                  </a:lnTo>
                  <a:lnTo>
                    <a:pt x="3185" y="1456"/>
                  </a:lnTo>
                  <a:lnTo>
                    <a:pt x="3021" y="1329"/>
                  </a:lnTo>
                  <a:lnTo>
                    <a:pt x="2876" y="1183"/>
                  </a:lnTo>
                  <a:lnTo>
                    <a:pt x="2730" y="1038"/>
                  </a:lnTo>
                  <a:lnTo>
                    <a:pt x="2603" y="892"/>
                  </a:lnTo>
                  <a:lnTo>
                    <a:pt x="2475" y="728"/>
                  </a:lnTo>
                  <a:lnTo>
                    <a:pt x="2348" y="546"/>
                  </a:lnTo>
                  <a:lnTo>
                    <a:pt x="2239" y="383"/>
                  </a:lnTo>
                  <a:lnTo>
                    <a:pt x="2148" y="201"/>
                  </a:lnTo>
                  <a:lnTo>
                    <a:pt x="2057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6" name="Google Shape;146;p2"/>
            <p:cNvSpPr/>
            <p:nvPr/>
          </p:nvSpPr>
          <p:spPr>
            <a:xfrm>
              <a:off x="2995400" y="1913700"/>
              <a:ext cx="228875" cy="69625"/>
            </a:xfrm>
            <a:custGeom>
              <a:avLst/>
              <a:gdLst/>
              <a:ahLst/>
              <a:cxnLst/>
              <a:rect l="l" t="t" r="r" b="b"/>
              <a:pathLst>
                <a:path w="9155" h="2785" extrusionOk="0">
                  <a:moveTo>
                    <a:pt x="1" y="0"/>
                  </a:moveTo>
                  <a:lnTo>
                    <a:pt x="292" y="364"/>
                  </a:lnTo>
                  <a:lnTo>
                    <a:pt x="583" y="728"/>
                  </a:lnTo>
                  <a:lnTo>
                    <a:pt x="929" y="1220"/>
                  </a:lnTo>
                  <a:lnTo>
                    <a:pt x="1092" y="1456"/>
                  </a:lnTo>
                  <a:lnTo>
                    <a:pt x="1311" y="1674"/>
                  </a:lnTo>
                  <a:lnTo>
                    <a:pt x="1475" y="1820"/>
                  </a:lnTo>
                  <a:lnTo>
                    <a:pt x="1638" y="1947"/>
                  </a:lnTo>
                  <a:lnTo>
                    <a:pt x="1820" y="2057"/>
                  </a:lnTo>
                  <a:lnTo>
                    <a:pt x="2021" y="2166"/>
                  </a:lnTo>
                  <a:lnTo>
                    <a:pt x="2221" y="2239"/>
                  </a:lnTo>
                  <a:lnTo>
                    <a:pt x="2421" y="2311"/>
                  </a:lnTo>
                  <a:lnTo>
                    <a:pt x="2621" y="2366"/>
                  </a:lnTo>
                  <a:lnTo>
                    <a:pt x="2839" y="2421"/>
                  </a:lnTo>
                  <a:lnTo>
                    <a:pt x="3276" y="2493"/>
                  </a:lnTo>
                  <a:lnTo>
                    <a:pt x="3731" y="2530"/>
                  </a:lnTo>
                  <a:lnTo>
                    <a:pt x="4186" y="2548"/>
                  </a:lnTo>
                  <a:lnTo>
                    <a:pt x="5041" y="2548"/>
                  </a:lnTo>
                  <a:lnTo>
                    <a:pt x="6060" y="2566"/>
                  </a:lnTo>
                  <a:lnTo>
                    <a:pt x="7098" y="2603"/>
                  </a:lnTo>
                  <a:lnTo>
                    <a:pt x="8117" y="2675"/>
                  </a:lnTo>
                  <a:lnTo>
                    <a:pt x="9154" y="2785"/>
                  </a:lnTo>
                  <a:lnTo>
                    <a:pt x="8699" y="2512"/>
                  </a:lnTo>
                  <a:lnTo>
                    <a:pt x="8299" y="2311"/>
                  </a:lnTo>
                  <a:lnTo>
                    <a:pt x="8099" y="2220"/>
                  </a:lnTo>
                  <a:lnTo>
                    <a:pt x="7862" y="2148"/>
                  </a:lnTo>
                  <a:lnTo>
                    <a:pt x="7626" y="2093"/>
                  </a:lnTo>
                  <a:lnTo>
                    <a:pt x="7353" y="2020"/>
                  </a:lnTo>
                  <a:lnTo>
                    <a:pt x="6788" y="1929"/>
                  </a:lnTo>
                  <a:lnTo>
                    <a:pt x="6206" y="1875"/>
                  </a:lnTo>
                  <a:lnTo>
                    <a:pt x="5606" y="1820"/>
                  </a:lnTo>
                  <a:lnTo>
                    <a:pt x="5041" y="1802"/>
                  </a:lnTo>
                  <a:lnTo>
                    <a:pt x="4095" y="1784"/>
                  </a:lnTo>
                  <a:lnTo>
                    <a:pt x="3531" y="1784"/>
                  </a:lnTo>
                  <a:lnTo>
                    <a:pt x="3258" y="1620"/>
                  </a:lnTo>
                  <a:lnTo>
                    <a:pt x="2475" y="1201"/>
                  </a:lnTo>
                  <a:lnTo>
                    <a:pt x="1948" y="928"/>
                  </a:lnTo>
                  <a:lnTo>
                    <a:pt x="1347" y="637"/>
                  </a:lnTo>
                  <a:lnTo>
                    <a:pt x="692" y="31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D7C2A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7" name="Google Shape;147;p2"/>
            <p:cNvSpPr/>
            <p:nvPr/>
          </p:nvSpPr>
          <p:spPr>
            <a:xfrm>
              <a:off x="2995400" y="1913700"/>
              <a:ext cx="228875" cy="69625"/>
            </a:xfrm>
            <a:custGeom>
              <a:avLst/>
              <a:gdLst/>
              <a:ahLst/>
              <a:cxnLst/>
              <a:rect l="l" t="t" r="r" b="b"/>
              <a:pathLst>
                <a:path w="9155" h="2785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292" y="364"/>
                  </a:lnTo>
                  <a:lnTo>
                    <a:pt x="583" y="728"/>
                  </a:lnTo>
                  <a:lnTo>
                    <a:pt x="583" y="728"/>
                  </a:lnTo>
                  <a:lnTo>
                    <a:pt x="929" y="1220"/>
                  </a:lnTo>
                  <a:lnTo>
                    <a:pt x="1092" y="1456"/>
                  </a:lnTo>
                  <a:lnTo>
                    <a:pt x="1311" y="1674"/>
                  </a:lnTo>
                  <a:lnTo>
                    <a:pt x="1311" y="1674"/>
                  </a:lnTo>
                  <a:lnTo>
                    <a:pt x="1475" y="1820"/>
                  </a:lnTo>
                  <a:lnTo>
                    <a:pt x="1638" y="1947"/>
                  </a:lnTo>
                  <a:lnTo>
                    <a:pt x="1820" y="2057"/>
                  </a:lnTo>
                  <a:lnTo>
                    <a:pt x="2021" y="2166"/>
                  </a:lnTo>
                  <a:lnTo>
                    <a:pt x="2221" y="2239"/>
                  </a:lnTo>
                  <a:lnTo>
                    <a:pt x="2421" y="2311"/>
                  </a:lnTo>
                  <a:lnTo>
                    <a:pt x="2621" y="2366"/>
                  </a:lnTo>
                  <a:lnTo>
                    <a:pt x="2839" y="2421"/>
                  </a:lnTo>
                  <a:lnTo>
                    <a:pt x="3276" y="2493"/>
                  </a:lnTo>
                  <a:lnTo>
                    <a:pt x="3731" y="2530"/>
                  </a:lnTo>
                  <a:lnTo>
                    <a:pt x="4186" y="2548"/>
                  </a:lnTo>
                  <a:lnTo>
                    <a:pt x="4641" y="2548"/>
                  </a:lnTo>
                  <a:lnTo>
                    <a:pt x="4641" y="2548"/>
                  </a:lnTo>
                  <a:lnTo>
                    <a:pt x="4950" y="2548"/>
                  </a:lnTo>
                  <a:lnTo>
                    <a:pt x="4950" y="2548"/>
                  </a:lnTo>
                  <a:lnTo>
                    <a:pt x="5041" y="2548"/>
                  </a:lnTo>
                  <a:lnTo>
                    <a:pt x="5041" y="2548"/>
                  </a:lnTo>
                  <a:lnTo>
                    <a:pt x="6060" y="2566"/>
                  </a:lnTo>
                  <a:lnTo>
                    <a:pt x="7098" y="2603"/>
                  </a:lnTo>
                  <a:lnTo>
                    <a:pt x="8117" y="2675"/>
                  </a:lnTo>
                  <a:lnTo>
                    <a:pt x="9154" y="2785"/>
                  </a:lnTo>
                  <a:lnTo>
                    <a:pt x="9154" y="2785"/>
                  </a:lnTo>
                  <a:lnTo>
                    <a:pt x="8699" y="2512"/>
                  </a:lnTo>
                  <a:lnTo>
                    <a:pt x="8299" y="2311"/>
                  </a:lnTo>
                  <a:lnTo>
                    <a:pt x="8299" y="2311"/>
                  </a:lnTo>
                  <a:lnTo>
                    <a:pt x="8099" y="2220"/>
                  </a:lnTo>
                  <a:lnTo>
                    <a:pt x="7862" y="2148"/>
                  </a:lnTo>
                  <a:lnTo>
                    <a:pt x="7626" y="2093"/>
                  </a:lnTo>
                  <a:lnTo>
                    <a:pt x="7353" y="2020"/>
                  </a:lnTo>
                  <a:lnTo>
                    <a:pt x="6788" y="1929"/>
                  </a:lnTo>
                  <a:lnTo>
                    <a:pt x="6206" y="1875"/>
                  </a:lnTo>
                  <a:lnTo>
                    <a:pt x="5606" y="1820"/>
                  </a:lnTo>
                  <a:lnTo>
                    <a:pt x="5041" y="1802"/>
                  </a:lnTo>
                  <a:lnTo>
                    <a:pt x="4095" y="1784"/>
                  </a:lnTo>
                  <a:lnTo>
                    <a:pt x="4095" y="1784"/>
                  </a:lnTo>
                  <a:lnTo>
                    <a:pt x="3531" y="1784"/>
                  </a:lnTo>
                  <a:lnTo>
                    <a:pt x="3531" y="1784"/>
                  </a:lnTo>
                  <a:lnTo>
                    <a:pt x="3258" y="1620"/>
                  </a:lnTo>
                  <a:lnTo>
                    <a:pt x="2475" y="1201"/>
                  </a:lnTo>
                  <a:lnTo>
                    <a:pt x="1948" y="928"/>
                  </a:lnTo>
                  <a:lnTo>
                    <a:pt x="1347" y="637"/>
                  </a:lnTo>
                  <a:lnTo>
                    <a:pt x="692" y="31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8" name="Google Shape;148;p2"/>
            <p:cNvSpPr/>
            <p:nvPr/>
          </p:nvSpPr>
          <p:spPr>
            <a:xfrm>
              <a:off x="2661025" y="2029700"/>
              <a:ext cx="88725" cy="59625"/>
            </a:xfrm>
            <a:custGeom>
              <a:avLst/>
              <a:gdLst/>
              <a:ahLst/>
              <a:cxnLst/>
              <a:rect l="l" t="t" r="r" b="b"/>
              <a:pathLst>
                <a:path w="3549" h="2385" extrusionOk="0">
                  <a:moveTo>
                    <a:pt x="1456" y="1"/>
                  </a:moveTo>
                  <a:lnTo>
                    <a:pt x="1292" y="19"/>
                  </a:lnTo>
                  <a:lnTo>
                    <a:pt x="1128" y="92"/>
                  </a:lnTo>
                  <a:lnTo>
                    <a:pt x="983" y="183"/>
                  </a:lnTo>
                  <a:lnTo>
                    <a:pt x="837" y="292"/>
                  </a:lnTo>
                  <a:lnTo>
                    <a:pt x="710" y="419"/>
                  </a:lnTo>
                  <a:lnTo>
                    <a:pt x="582" y="565"/>
                  </a:lnTo>
                  <a:lnTo>
                    <a:pt x="473" y="729"/>
                  </a:lnTo>
                  <a:lnTo>
                    <a:pt x="382" y="892"/>
                  </a:lnTo>
                  <a:lnTo>
                    <a:pt x="218" y="1202"/>
                  </a:lnTo>
                  <a:lnTo>
                    <a:pt x="91" y="1475"/>
                  </a:lnTo>
                  <a:lnTo>
                    <a:pt x="0" y="1748"/>
                  </a:lnTo>
                  <a:lnTo>
                    <a:pt x="127" y="1857"/>
                  </a:lnTo>
                  <a:lnTo>
                    <a:pt x="255" y="1966"/>
                  </a:lnTo>
                  <a:lnTo>
                    <a:pt x="400" y="2039"/>
                  </a:lnTo>
                  <a:lnTo>
                    <a:pt x="546" y="2112"/>
                  </a:lnTo>
                  <a:lnTo>
                    <a:pt x="819" y="2239"/>
                  </a:lnTo>
                  <a:lnTo>
                    <a:pt x="1110" y="2312"/>
                  </a:lnTo>
                  <a:lnTo>
                    <a:pt x="1420" y="2366"/>
                  </a:lnTo>
                  <a:lnTo>
                    <a:pt x="1711" y="2385"/>
                  </a:lnTo>
                  <a:lnTo>
                    <a:pt x="2002" y="2366"/>
                  </a:lnTo>
                  <a:lnTo>
                    <a:pt x="2275" y="2348"/>
                  </a:lnTo>
                  <a:lnTo>
                    <a:pt x="2530" y="2312"/>
                  </a:lnTo>
                  <a:lnTo>
                    <a:pt x="2766" y="2257"/>
                  </a:lnTo>
                  <a:lnTo>
                    <a:pt x="3167" y="2148"/>
                  </a:lnTo>
                  <a:lnTo>
                    <a:pt x="3439" y="2057"/>
                  </a:lnTo>
                  <a:lnTo>
                    <a:pt x="3549" y="2021"/>
                  </a:lnTo>
                  <a:lnTo>
                    <a:pt x="3348" y="1693"/>
                  </a:lnTo>
                  <a:lnTo>
                    <a:pt x="3130" y="1366"/>
                  </a:lnTo>
                  <a:lnTo>
                    <a:pt x="2857" y="1002"/>
                  </a:lnTo>
                  <a:lnTo>
                    <a:pt x="2693" y="801"/>
                  </a:lnTo>
                  <a:lnTo>
                    <a:pt x="2530" y="619"/>
                  </a:lnTo>
                  <a:lnTo>
                    <a:pt x="2366" y="456"/>
                  </a:lnTo>
                  <a:lnTo>
                    <a:pt x="2184" y="310"/>
                  </a:lnTo>
                  <a:lnTo>
                    <a:pt x="2002" y="183"/>
                  </a:lnTo>
                  <a:lnTo>
                    <a:pt x="1820" y="74"/>
                  </a:lnTo>
                  <a:lnTo>
                    <a:pt x="1638" y="19"/>
                  </a:lnTo>
                  <a:lnTo>
                    <a:pt x="1547" y="1"/>
                  </a:lnTo>
                  <a:close/>
                </a:path>
              </a:pathLst>
            </a:custGeom>
            <a:solidFill>
              <a:srgbClr val="C1A5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49" name="Google Shape;149;p2"/>
          <p:cNvGrpSpPr/>
          <p:nvPr/>
        </p:nvGrpSpPr>
        <p:grpSpPr>
          <a:xfrm>
            <a:off x="9611666" y="5307245"/>
            <a:ext cx="614473" cy="227915"/>
            <a:chOff x="1726100" y="1627975"/>
            <a:chExt cx="359425" cy="133325"/>
          </a:xfrm>
        </p:grpSpPr>
        <p:sp>
          <p:nvSpPr>
            <p:cNvPr id="150" name="Google Shape;150;p2"/>
            <p:cNvSpPr/>
            <p:nvPr/>
          </p:nvSpPr>
          <p:spPr>
            <a:xfrm>
              <a:off x="2018625" y="1747625"/>
              <a:ext cx="66900" cy="13675"/>
            </a:xfrm>
            <a:custGeom>
              <a:avLst/>
              <a:gdLst/>
              <a:ahLst/>
              <a:cxnLst/>
              <a:rect l="l" t="t" r="r" b="b"/>
              <a:pathLst>
                <a:path w="2676" h="547" extrusionOk="0">
                  <a:moveTo>
                    <a:pt x="456" y="1"/>
                  </a:moveTo>
                  <a:lnTo>
                    <a:pt x="219" y="37"/>
                  </a:lnTo>
                  <a:lnTo>
                    <a:pt x="146" y="74"/>
                  </a:lnTo>
                  <a:lnTo>
                    <a:pt x="73" y="110"/>
                  </a:lnTo>
                  <a:lnTo>
                    <a:pt x="19" y="147"/>
                  </a:lnTo>
                  <a:lnTo>
                    <a:pt x="1" y="201"/>
                  </a:lnTo>
                  <a:lnTo>
                    <a:pt x="19" y="219"/>
                  </a:lnTo>
                  <a:lnTo>
                    <a:pt x="37" y="274"/>
                  </a:lnTo>
                  <a:lnTo>
                    <a:pt x="92" y="329"/>
                  </a:lnTo>
                  <a:lnTo>
                    <a:pt x="219" y="401"/>
                  </a:lnTo>
                  <a:lnTo>
                    <a:pt x="419" y="456"/>
                  </a:lnTo>
                  <a:lnTo>
                    <a:pt x="710" y="511"/>
                  </a:lnTo>
                  <a:lnTo>
                    <a:pt x="1111" y="529"/>
                  </a:lnTo>
                  <a:lnTo>
                    <a:pt x="1657" y="547"/>
                  </a:lnTo>
                  <a:lnTo>
                    <a:pt x="2130" y="547"/>
                  </a:lnTo>
                  <a:lnTo>
                    <a:pt x="2676" y="529"/>
                  </a:lnTo>
                  <a:lnTo>
                    <a:pt x="2676" y="474"/>
                  </a:lnTo>
                  <a:lnTo>
                    <a:pt x="2657" y="420"/>
                  </a:lnTo>
                  <a:lnTo>
                    <a:pt x="2603" y="365"/>
                  </a:lnTo>
                  <a:lnTo>
                    <a:pt x="2530" y="310"/>
                  </a:lnTo>
                  <a:lnTo>
                    <a:pt x="2330" y="219"/>
                  </a:lnTo>
                  <a:lnTo>
                    <a:pt x="2057" y="147"/>
                  </a:lnTo>
                  <a:lnTo>
                    <a:pt x="1748" y="92"/>
                  </a:lnTo>
                  <a:lnTo>
                    <a:pt x="1420" y="37"/>
                  </a:lnTo>
                  <a:lnTo>
                    <a:pt x="1074" y="1"/>
                  </a:lnTo>
                  <a:close/>
                </a:path>
              </a:pathLst>
            </a:custGeom>
            <a:solidFill>
              <a:srgbClr val="282829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1" name="Google Shape;151;p2"/>
            <p:cNvSpPr/>
            <p:nvPr/>
          </p:nvSpPr>
          <p:spPr>
            <a:xfrm>
              <a:off x="2018625" y="1747625"/>
              <a:ext cx="66900" cy="13675"/>
            </a:xfrm>
            <a:custGeom>
              <a:avLst/>
              <a:gdLst/>
              <a:ahLst/>
              <a:cxnLst/>
              <a:rect l="l" t="t" r="r" b="b"/>
              <a:pathLst>
                <a:path w="2676" h="547" fill="none" extrusionOk="0">
                  <a:moveTo>
                    <a:pt x="747" y="1"/>
                  </a:moveTo>
                  <a:lnTo>
                    <a:pt x="747" y="1"/>
                  </a:lnTo>
                  <a:lnTo>
                    <a:pt x="456" y="1"/>
                  </a:lnTo>
                  <a:lnTo>
                    <a:pt x="219" y="37"/>
                  </a:lnTo>
                  <a:lnTo>
                    <a:pt x="146" y="74"/>
                  </a:lnTo>
                  <a:lnTo>
                    <a:pt x="73" y="110"/>
                  </a:lnTo>
                  <a:lnTo>
                    <a:pt x="19" y="147"/>
                  </a:lnTo>
                  <a:lnTo>
                    <a:pt x="1" y="201"/>
                  </a:lnTo>
                  <a:lnTo>
                    <a:pt x="1" y="201"/>
                  </a:lnTo>
                  <a:lnTo>
                    <a:pt x="19" y="219"/>
                  </a:lnTo>
                  <a:lnTo>
                    <a:pt x="37" y="274"/>
                  </a:lnTo>
                  <a:lnTo>
                    <a:pt x="92" y="329"/>
                  </a:lnTo>
                  <a:lnTo>
                    <a:pt x="219" y="401"/>
                  </a:lnTo>
                  <a:lnTo>
                    <a:pt x="419" y="456"/>
                  </a:lnTo>
                  <a:lnTo>
                    <a:pt x="710" y="511"/>
                  </a:lnTo>
                  <a:lnTo>
                    <a:pt x="1111" y="529"/>
                  </a:lnTo>
                  <a:lnTo>
                    <a:pt x="1657" y="547"/>
                  </a:lnTo>
                  <a:lnTo>
                    <a:pt x="1657" y="547"/>
                  </a:lnTo>
                  <a:lnTo>
                    <a:pt x="2130" y="547"/>
                  </a:lnTo>
                  <a:lnTo>
                    <a:pt x="2676" y="529"/>
                  </a:lnTo>
                  <a:lnTo>
                    <a:pt x="2676" y="529"/>
                  </a:lnTo>
                  <a:lnTo>
                    <a:pt x="2676" y="474"/>
                  </a:lnTo>
                  <a:lnTo>
                    <a:pt x="2657" y="420"/>
                  </a:lnTo>
                  <a:lnTo>
                    <a:pt x="2603" y="365"/>
                  </a:lnTo>
                  <a:lnTo>
                    <a:pt x="2530" y="310"/>
                  </a:lnTo>
                  <a:lnTo>
                    <a:pt x="2330" y="219"/>
                  </a:lnTo>
                  <a:lnTo>
                    <a:pt x="2057" y="147"/>
                  </a:lnTo>
                  <a:lnTo>
                    <a:pt x="1748" y="92"/>
                  </a:lnTo>
                  <a:lnTo>
                    <a:pt x="1420" y="37"/>
                  </a:lnTo>
                  <a:lnTo>
                    <a:pt x="1074" y="1"/>
                  </a:lnTo>
                  <a:lnTo>
                    <a:pt x="747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2" name="Google Shape;152;p2"/>
            <p:cNvSpPr/>
            <p:nvPr/>
          </p:nvSpPr>
          <p:spPr>
            <a:xfrm>
              <a:off x="2024075" y="1729450"/>
              <a:ext cx="42350" cy="23225"/>
            </a:xfrm>
            <a:custGeom>
              <a:avLst/>
              <a:gdLst/>
              <a:ahLst/>
              <a:cxnLst/>
              <a:rect l="l" t="t" r="r" b="b"/>
              <a:pathLst>
                <a:path w="1694" h="929" extrusionOk="0">
                  <a:moveTo>
                    <a:pt x="911" y="0"/>
                  </a:moveTo>
                  <a:lnTo>
                    <a:pt x="783" y="18"/>
                  </a:lnTo>
                  <a:lnTo>
                    <a:pt x="674" y="55"/>
                  </a:lnTo>
                  <a:lnTo>
                    <a:pt x="565" y="109"/>
                  </a:lnTo>
                  <a:lnTo>
                    <a:pt x="456" y="182"/>
                  </a:lnTo>
                  <a:lnTo>
                    <a:pt x="383" y="255"/>
                  </a:lnTo>
                  <a:lnTo>
                    <a:pt x="238" y="437"/>
                  </a:lnTo>
                  <a:lnTo>
                    <a:pt x="128" y="601"/>
                  </a:lnTo>
                  <a:lnTo>
                    <a:pt x="56" y="764"/>
                  </a:lnTo>
                  <a:lnTo>
                    <a:pt x="1" y="928"/>
                  </a:lnTo>
                  <a:lnTo>
                    <a:pt x="1693" y="928"/>
                  </a:lnTo>
                  <a:lnTo>
                    <a:pt x="1693" y="783"/>
                  </a:lnTo>
                  <a:lnTo>
                    <a:pt x="1693" y="655"/>
                  </a:lnTo>
                  <a:lnTo>
                    <a:pt x="1675" y="491"/>
                  </a:lnTo>
                  <a:lnTo>
                    <a:pt x="1639" y="419"/>
                  </a:lnTo>
                  <a:lnTo>
                    <a:pt x="1602" y="328"/>
                  </a:lnTo>
                  <a:lnTo>
                    <a:pt x="1548" y="255"/>
                  </a:lnTo>
                  <a:lnTo>
                    <a:pt x="1493" y="182"/>
                  </a:lnTo>
                  <a:lnTo>
                    <a:pt x="1402" y="127"/>
                  </a:lnTo>
                  <a:lnTo>
                    <a:pt x="1311" y="73"/>
                  </a:lnTo>
                  <a:lnTo>
                    <a:pt x="1202" y="36"/>
                  </a:lnTo>
                  <a:lnTo>
                    <a:pt x="1056" y="0"/>
                  </a:lnTo>
                  <a:close/>
                </a:path>
              </a:pathLst>
            </a:custGeom>
            <a:solidFill>
              <a:srgbClr val="C1A5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3" name="Google Shape;153;p2"/>
            <p:cNvSpPr/>
            <p:nvPr/>
          </p:nvSpPr>
          <p:spPr>
            <a:xfrm>
              <a:off x="1726100" y="1699875"/>
              <a:ext cx="249775" cy="25500"/>
            </a:xfrm>
            <a:custGeom>
              <a:avLst/>
              <a:gdLst/>
              <a:ahLst/>
              <a:cxnLst/>
              <a:rect l="l" t="t" r="r" b="b"/>
              <a:pathLst>
                <a:path w="9991" h="1020" extrusionOk="0">
                  <a:moveTo>
                    <a:pt x="1292" y="0"/>
                  </a:moveTo>
                  <a:lnTo>
                    <a:pt x="746" y="91"/>
                  </a:lnTo>
                  <a:lnTo>
                    <a:pt x="528" y="128"/>
                  </a:lnTo>
                  <a:lnTo>
                    <a:pt x="346" y="182"/>
                  </a:lnTo>
                  <a:lnTo>
                    <a:pt x="200" y="237"/>
                  </a:lnTo>
                  <a:lnTo>
                    <a:pt x="91" y="291"/>
                  </a:lnTo>
                  <a:lnTo>
                    <a:pt x="18" y="346"/>
                  </a:lnTo>
                  <a:lnTo>
                    <a:pt x="0" y="419"/>
                  </a:lnTo>
                  <a:lnTo>
                    <a:pt x="0" y="437"/>
                  </a:lnTo>
                  <a:lnTo>
                    <a:pt x="18" y="473"/>
                  </a:lnTo>
                  <a:lnTo>
                    <a:pt x="91" y="528"/>
                  </a:lnTo>
                  <a:lnTo>
                    <a:pt x="219" y="583"/>
                  </a:lnTo>
                  <a:lnTo>
                    <a:pt x="382" y="655"/>
                  </a:lnTo>
                  <a:lnTo>
                    <a:pt x="601" y="710"/>
                  </a:lnTo>
                  <a:lnTo>
                    <a:pt x="856" y="746"/>
                  </a:lnTo>
                  <a:lnTo>
                    <a:pt x="1456" y="837"/>
                  </a:lnTo>
                  <a:lnTo>
                    <a:pt x="2202" y="910"/>
                  </a:lnTo>
                  <a:lnTo>
                    <a:pt x="3058" y="965"/>
                  </a:lnTo>
                  <a:lnTo>
                    <a:pt x="3986" y="1001"/>
                  </a:lnTo>
                  <a:lnTo>
                    <a:pt x="5005" y="1019"/>
                  </a:lnTo>
                  <a:lnTo>
                    <a:pt x="6006" y="1001"/>
                  </a:lnTo>
                  <a:lnTo>
                    <a:pt x="6952" y="965"/>
                  </a:lnTo>
                  <a:lnTo>
                    <a:pt x="7789" y="910"/>
                  </a:lnTo>
                  <a:lnTo>
                    <a:pt x="8535" y="837"/>
                  </a:lnTo>
                  <a:lnTo>
                    <a:pt x="9136" y="746"/>
                  </a:lnTo>
                  <a:lnTo>
                    <a:pt x="9390" y="710"/>
                  </a:lnTo>
                  <a:lnTo>
                    <a:pt x="9609" y="655"/>
                  </a:lnTo>
                  <a:lnTo>
                    <a:pt x="9773" y="583"/>
                  </a:lnTo>
                  <a:lnTo>
                    <a:pt x="9900" y="528"/>
                  </a:lnTo>
                  <a:lnTo>
                    <a:pt x="9973" y="473"/>
                  </a:lnTo>
                  <a:lnTo>
                    <a:pt x="9991" y="437"/>
                  </a:lnTo>
                  <a:lnTo>
                    <a:pt x="9991" y="419"/>
                  </a:lnTo>
                  <a:lnTo>
                    <a:pt x="9973" y="346"/>
                  </a:lnTo>
                  <a:lnTo>
                    <a:pt x="9900" y="291"/>
                  </a:lnTo>
                  <a:lnTo>
                    <a:pt x="9791" y="237"/>
                  </a:lnTo>
                  <a:lnTo>
                    <a:pt x="9645" y="182"/>
                  </a:lnTo>
                  <a:lnTo>
                    <a:pt x="9463" y="128"/>
                  </a:lnTo>
                  <a:lnTo>
                    <a:pt x="9245" y="91"/>
                  </a:lnTo>
                  <a:lnTo>
                    <a:pt x="8699" y="0"/>
                  </a:lnTo>
                  <a:lnTo>
                    <a:pt x="8699" y="273"/>
                  </a:lnTo>
                  <a:lnTo>
                    <a:pt x="7443" y="328"/>
                  </a:lnTo>
                  <a:lnTo>
                    <a:pt x="6133" y="364"/>
                  </a:lnTo>
                  <a:lnTo>
                    <a:pt x="4623" y="382"/>
                  </a:lnTo>
                  <a:lnTo>
                    <a:pt x="3476" y="364"/>
                  </a:lnTo>
                  <a:lnTo>
                    <a:pt x="2384" y="328"/>
                  </a:lnTo>
                  <a:lnTo>
                    <a:pt x="1893" y="291"/>
                  </a:lnTo>
                  <a:lnTo>
                    <a:pt x="1456" y="237"/>
                  </a:lnTo>
                  <a:lnTo>
                    <a:pt x="1074" y="182"/>
                  </a:lnTo>
                  <a:lnTo>
                    <a:pt x="746" y="109"/>
                  </a:lnTo>
                  <a:lnTo>
                    <a:pt x="1292" y="0"/>
                  </a:lnTo>
                  <a:close/>
                </a:path>
              </a:pathLst>
            </a:custGeom>
            <a:solidFill>
              <a:srgbClr val="282829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4" name="Google Shape;154;p2"/>
            <p:cNvSpPr/>
            <p:nvPr/>
          </p:nvSpPr>
          <p:spPr>
            <a:xfrm>
              <a:off x="1726100" y="1699875"/>
              <a:ext cx="249775" cy="25500"/>
            </a:xfrm>
            <a:custGeom>
              <a:avLst/>
              <a:gdLst/>
              <a:ahLst/>
              <a:cxnLst/>
              <a:rect l="l" t="t" r="r" b="b"/>
              <a:pathLst>
                <a:path w="9991" h="1020" fill="none" extrusionOk="0">
                  <a:moveTo>
                    <a:pt x="8699" y="0"/>
                  </a:moveTo>
                  <a:lnTo>
                    <a:pt x="8699" y="273"/>
                  </a:lnTo>
                  <a:lnTo>
                    <a:pt x="8699" y="273"/>
                  </a:lnTo>
                  <a:lnTo>
                    <a:pt x="8699" y="273"/>
                  </a:lnTo>
                  <a:lnTo>
                    <a:pt x="7443" y="328"/>
                  </a:lnTo>
                  <a:lnTo>
                    <a:pt x="6133" y="364"/>
                  </a:lnTo>
                  <a:lnTo>
                    <a:pt x="4623" y="382"/>
                  </a:lnTo>
                  <a:lnTo>
                    <a:pt x="4623" y="382"/>
                  </a:lnTo>
                  <a:lnTo>
                    <a:pt x="3476" y="364"/>
                  </a:lnTo>
                  <a:lnTo>
                    <a:pt x="2384" y="328"/>
                  </a:lnTo>
                  <a:lnTo>
                    <a:pt x="1893" y="291"/>
                  </a:lnTo>
                  <a:lnTo>
                    <a:pt x="1456" y="237"/>
                  </a:lnTo>
                  <a:lnTo>
                    <a:pt x="1074" y="182"/>
                  </a:lnTo>
                  <a:lnTo>
                    <a:pt x="746" y="109"/>
                  </a:lnTo>
                  <a:lnTo>
                    <a:pt x="746" y="109"/>
                  </a:lnTo>
                  <a:lnTo>
                    <a:pt x="746" y="109"/>
                  </a:lnTo>
                  <a:lnTo>
                    <a:pt x="1292" y="0"/>
                  </a:lnTo>
                  <a:lnTo>
                    <a:pt x="1292" y="0"/>
                  </a:lnTo>
                  <a:lnTo>
                    <a:pt x="746" y="91"/>
                  </a:lnTo>
                  <a:lnTo>
                    <a:pt x="528" y="128"/>
                  </a:lnTo>
                  <a:lnTo>
                    <a:pt x="346" y="182"/>
                  </a:lnTo>
                  <a:lnTo>
                    <a:pt x="200" y="237"/>
                  </a:lnTo>
                  <a:lnTo>
                    <a:pt x="91" y="291"/>
                  </a:lnTo>
                  <a:lnTo>
                    <a:pt x="18" y="346"/>
                  </a:lnTo>
                  <a:lnTo>
                    <a:pt x="0" y="419"/>
                  </a:lnTo>
                  <a:lnTo>
                    <a:pt x="0" y="419"/>
                  </a:lnTo>
                  <a:lnTo>
                    <a:pt x="0" y="437"/>
                  </a:lnTo>
                  <a:lnTo>
                    <a:pt x="18" y="473"/>
                  </a:lnTo>
                  <a:lnTo>
                    <a:pt x="91" y="528"/>
                  </a:lnTo>
                  <a:lnTo>
                    <a:pt x="219" y="583"/>
                  </a:lnTo>
                  <a:lnTo>
                    <a:pt x="382" y="655"/>
                  </a:lnTo>
                  <a:lnTo>
                    <a:pt x="601" y="710"/>
                  </a:lnTo>
                  <a:lnTo>
                    <a:pt x="856" y="746"/>
                  </a:lnTo>
                  <a:lnTo>
                    <a:pt x="1456" y="837"/>
                  </a:lnTo>
                  <a:lnTo>
                    <a:pt x="2202" y="910"/>
                  </a:lnTo>
                  <a:lnTo>
                    <a:pt x="3058" y="965"/>
                  </a:lnTo>
                  <a:lnTo>
                    <a:pt x="3986" y="1001"/>
                  </a:lnTo>
                  <a:lnTo>
                    <a:pt x="5005" y="1019"/>
                  </a:lnTo>
                  <a:lnTo>
                    <a:pt x="5005" y="1019"/>
                  </a:lnTo>
                  <a:lnTo>
                    <a:pt x="6006" y="1001"/>
                  </a:lnTo>
                  <a:lnTo>
                    <a:pt x="6952" y="965"/>
                  </a:lnTo>
                  <a:lnTo>
                    <a:pt x="7789" y="910"/>
                  </a:lnTo>
                  <a:lnTo>
                    <a:pt x="8535" y="837"/>
                  </a:lnTo>
                  <a:lnTo>
                    <a:pt x="9136" y="746"/>
                  </a:lnTo>
                  <a:lnTo>
                    <a:pt x="9390" y="710"/>
                  </a:lnTo>
                  <a:lnTo>
                    <a:pt x="9609" y="655"/>
                  </a:lnTo>
                  <a:lnTo>
                    <a:pt x="9773" y="583"/>
                  </a:lnTo>
                  <a:lnTo>
                    <a:pt x="9900" y="528"/>
                  </a:lnTo>
                  <a:lnTo>
                    <a:pt x="9973" y="473"/>
                  </a:lnTo>
                  <a:lnTo>
                    <a:pt x="9991" y="437"/>
                  </a:lnTo>
                  <a:lnTo>
                    <a:pt x="9991" y="419"/>
                  </a:lnTo>
                  <a:lnTo>
                    <a:pt x="9991" y="419"/>
                  </a:lnTo>
                  <a:lnTo>
                    <a:pt x="9973" y="346"/>
                  </a:lnTo>
                  <a:lnTo>
                    <a:pt x="9900" y="291"/>
                  </a:lnTo>
                  <a:lnTo>
                    <a:pt x="9791" y="237"/>
                  </a:lnTo>
                  <a:lnTo>
                    <a:pt x="9645" y="182"/>
                  </a:lnTo>
                  <a:lnTo>
                    <a:pt x="9463" y="128"/>
                  </a:lnTo>
                  <a:lnTo>
                    <a:pt x="9245" y="91"/>
                  </a:lnTo>
                  <a:lnTo>
                    <a:pt x="8699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5" name="Google Shape;155;p2"/>
            <p:cNvSpPr/>
            <p:nvPr/>
          </p:nvSpPr>
          <p:spPr>
            <a:xfrm>
              <a:off x="1744750" y="1627975"/>
              <a:ext cx="198825" cy="81475"/>
            </a:xfrm>
            <a:custGeom>
              <a:avLst/>
              <a:gdLst/>
              <a:ahLst/>
              <a:cxnLst/>
              <a:rect l="l" t="t" r="r" b="b"/>
              <a:pathLst>
                <a:path w="7953" h="3259" extrusionOk="0">
                  <a:moveTo>
                    <a:pt x="4113" y="1"/>
                  </a:moveTo>
                  <a:lnTo>
                    <a:pt x="3986" y="37"/>
                  </a:lnTo>
                  <a:lnTo>
                    <a:pt x="3858" y="74"/>
                  </a:lnTo>
                  <a:lnTo>
                    <a:pt x="3731" y="110"/>
                  </a:lnTo>
                  <a:lnTo>
                    <a:pt x="3604" y="165"/>
                  </a:lnTo>
                  <a:lnTo>
                    <a:pt x="3385" y="328"/>
                  </a:lnTo>
                  <a:lnTo>
                    <a:pt x="3185" y="492"/>
                  </a:lnTo>
                  <a:lnTo>
                    <a:pt x="2985" y="711"/>
                  </a:lnTo>
                  <a:lnTo>
                    <a:pt x="2821" y="929"/>
                  </a:lnTo>
                  <a:lnTo>
                    <a:pt x="2657" y="1166"/>
                  </a:lnTo>
                  <a:lnTo>
                    <a:pt x="2530" y="1402"/>
                  </a:lnTo>
                  <a:lnTo>
                    <a:pt x="2312" y="1839"/>
                  </a:lnTo>
                  <a:lnTo>
                    <a:pt x="2148" y="2239"/>
                  </a:lnTo>
                  <a:lnTo>
                    <a:pt x="2020" y="2603"/>
                  </a:lnTo>
                  <a:lnTo>
                    <a:pt x="0" y="2985"/>
                  </a:lnTo>
                  <a:lnTo>
                    <a:pt x="383" y="3058"/>
                  </a:lnTo>
                  <a:lnTo>
                    <a:pt x="856" y="3131"/>
                  </a:lnTo>
                  <a:lnTo>
                    <a:pt x="1383" y="3186"/>
                  </a:lnTo>
                  <a:lnTo>
                    <a:pt x="1984" y="3222"/>
                  </a:lnTo>
                  <a:lnTo>
                    <a:pt x="2621" y="3240"/>
                  </a:lnTo>
                  <a:lnTo>
                    <a:pt x="3294" y="3258"/>
                  </a:lnTo>
                  <a:lnTo>
                    <a:pt x="4641" y="3258"/>
                  </a:lnTo>
                  <a:lnTo>
                    <a:pt x="5897" y="3222"/>
                  </a:lnTo>
                  <a:lnTo>
                    <a:pt x="6952" y="3186"/>
                  </a:lnTo>
                  <a:lnTo>
                    <a:pt x="7953" y="3149"/>
                  </a:lnTo>
                  <a:lnTo>
                    <a:pt x="7953" y="2094"/>
                  </a:lnTo>
                  <a:lnTo>
                    <a:pt x="7935" y="2003"/>
                  </a:lnTo>
                  <a:lnTo>
                    <a:pt x="7862" y="1730"/>
                  </a:lnTo>
                  <a:lnTo>
                    <a:pt x="7753" y="1384"/>
                  </a:lnTo>
                  <a:lnTo>
                    <a:pt x="7680" y="1202"/>
                  </a:lnTo>
                  <a:lnTo>
                    <a:pt x="7589" y="1020"/>
                  </a:lnTo>
                  <a:lnTo>
                    <a:pt x="7498" y="874"/>
                  </a:lnTo>
                  <a:lnTo>
                    <a:pt x="7389" y="747"/>
                  </a:lnTo>
                  <a:lnTo>
                    <a:pt x="7280" y="638"/>
                  </a:lnTo>
                  <a:lnTo>
                    <a:pt x="7170" y="583"/>
                  </a:lnTo>
                  <a:lnTo>
                    <a:pt x="7061" y="547"/>
                  </a:lnTo>
                  <a:lnTo>
                    <a:pt x="6843" y="547"/>
                  </a:lnTo>
                  <a:lnTo>
                    <a:pt x="6734" y="565"/>
                  </a:lnTo>
                  <a:lnTo>
                    <a:pt x="6533" y="638"/>
                  </a:lnTo>
                  <a:lnTo>
                    <a:pt x="6333" y="729"/>
                  </a:lnTo>
                  <a:lnTo>
                    <a:pt x="6169" y="820"/>
                  </a:lnTo>
                  <a:lnTo>
                    <a:pt x="6024" y="911"/>
                  </a:lnTo>
                  <a:lnTo>
                    <a:pt x="5915" y="1020"/>
                  </a:lnTo>
                  <a:lnTo>
                    <a:pt x="5860" y="929"/>
                  </a:lnTo>
                  <a:lnTo>
                    <a:pt x="5806" y="820"/>
                  </a:lnTo>
                  <a:lnTo>
                    <a:pt x="5733" y="692"/>
                  </a:lnTo>
                  <a:lnTo>
                    <a:pt x="5642" y="565"/>
                  </a:lnTo>
                  <a:lnTo>
                    <a:pt x="5496" y="419"/>
                  </a:lnTo>
                  <a:lnTo>
                    <a:pt x="5332" y="292"/>
                  </a:lnTo>
                  <a:lnTo>
                    <a:pt x="5132" y="165"/>
                  </a:lnTo>
                  <a:lnTo>
                    <a:pt x="4932" y="74"/>
                  </a:lnTo>
                  <a:lnTo>
                    <a:pt x="4695" y="19"/>
                  </a:lnTo>
                  <a:lnTo>
                    <a:pt x="4422" y="1"/>
                  </a:lnTo>
                  <a:close/>
                </a:path>
              </a:pathLst>
            </a:custGeom>
            <a:solidFill>
              <a:srgbClr val="C1A5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6" name="Google Shape;156;p2"/>
            <p:cNvSpPr/>
            <p:nvPr/>
          </p:nvSpPr>
          <p:spPr>
            <a:xfrm>
              <a:off x="1744750" y="1627975"/>
              <a:ext cx="198825" cy="81475"/>
            </a:xfrm>
            <a:custGeom>
              <a:avLst/>
              <a:gdLst/>
              <a:ahLst/>
              <a:cxnLst/>
              <a:rect l="l" t="t" r="r" b="b"/>
              <a:pathLst>
                <a:path w="7953" h="3259" fill="none" extrusionOk="0">
                  <a:moveTo>
                    <a:pt x="7953" y="2094"/>
                  </a:moveTo>
                  <a:lnTo>
                    <a:pt x="7953" y="3149"/>
                  </a:lnTo>
                  <a:lnTo>
                    <a:pt x="7953" y="3149"/>
                  </a:lnTo>
                  <a:lnTo>
                    <a:pt x="6952" y="3186"/>
                  </a:lnTo>
                  <a:lnTo>
                    <a:pt x="5897" y="3222"/>
                  </a:lnTo>
                  <a:lnTo>
                    <a:pt x="4641" y="3258"/>
                  </a:lnTo>
                  <a:lnTo>
                    <a:pt x="3294" y="3258"/>
                  </a:lnTo>
                  <a:lnTo>
                    <a:pt x="2621" y="3240"/>
                  </a:lnTo>
                  <a:lnTo>
                    <a:pt x="1984" y="3222"/>
                  </a:lnTo>
                  <a:lnTo>
                    <a:pt x="1383" y="3186"/>
                  </a:lnTo>
                  <a:lnTo>
                    <a:pt x="856" y="3131"/>
                  </a:lnTo>
                  <a:lnTo>
                    <a:pt x="383" y="3058"/>
                  </a:lnTo>
                  <a:lnTo>
                    <a:pt x="0" y="2985"/>
                  </a:lnTo>
                  <a:lnTo>
                    <a:pt x="2020" y="2603"/>
                  </a:lnTo>
                  <a:lnTo>
                    <a:pt x="2020" y="2603"/>
                  </a:lnTo>
                  <a:lnTo>
                    <a:pt x="2148" y="2239"/>
                  </a:lnTo>
                  <a:lnTo>
                    <a:pt x="2312" y="1839"/>
                  </a:lnTo>
                  <a:lnTo>
                    <a:pt x="2530" y="1402"/>
                  </a:lnTo>
                  <a:lnTo>
                    <a:pt x="2530" y="1402"/>
                  </a:lnTo>
                  <a:lnTo>
                    <a:pt x="2657" y="1166"/>
                  </a:lnTo>
                  <a:lnTo>
                    <a:pt x="2821" y="929"/>
                  </a:lnTo>
                  <a:lnTo>
                    <a:pt x="2985" y="711"/>
                  </a:lnTo>
                  <a:lnTo>
                    <a:pt x="3185" y="492"/>
                  </a:lnTo>
                  <a:lnTo>
                    <a:pt x="3185" y="492"/>
                  </a:lnTo>
                  <a:lnTo>
                    <a:pt x="3385" y="328"/>
                  </a:lnTo>
                  <a:lnTo>
                    <a:pt x="3604" y="165"/>
                  </a:lnTo>
                  <a:lnTo>
                    <a:pt x="3731" y="110"/>
                  </a:lnTo>
                  <a:lnTo>
                    <a:pt x="3858" y="74"/>
                  </a:lnTo>
                  <a:lnTo>
                    <a:pt x="3986" y="37"/>
                  </a:lnTo>
                  <a:lnTo>
                    <a:pt x="4113" y="1"/>
                  </a:lnTo>
                  <a:lnTo>
                    <a:pt x="4113" y="1"/>
                  </a:lnTo>
                  <a:lnTo>
                    <a:pt x="4259" y="1"/>
                  </a:lnTo>
                  <a:lnTo>
                    <a:pt x="4422" y="1"/>
                  </a:lnTo>
                  <a:lnTo>
                    <a:pt x="4695" y="19"/>
                  </a:lnTo>
                  <a:lnTo>
                    <a:pt x="4932" y="74"/>
                  </a:lnTo>
                  <a:lnTo>
                    <a:pt x="5132" y="165"/>
                  </a:lnTo>
                  <a:lnTo>
                    <a:pt x="5132" y="165"/>
                  </a:lnTo>
                  <a:lnTo>
                    <a:pt x="5332" y="292"/>
                  </a:lnTo>
                  <a:lnTo>
                    <a:pt x="5496" y="419"/>
                  </a:lnTo>
                  <a:lnTo>
                    <a:pt x="5642" y="565"/>
                  </a:lnTo>
                  <a:lnTo>
                    <a:pt x="5733" y="692"/>
                  </a:lnTo>
                  <a:lnTo>
                    <a:pt x="5806" y="820"/>
                  </a:lnTo>
                  <a:lnTo>
                    <a:pt x="5860" y="929"/>
                  </a:lnTo>
                  <a:lnTo>
                    <a:pt x="5915" y="1020"/>
                  </a:lnTo>
                  <a:lnTo>
                    <a:pt x="5915" y="1020"/>
                  </a:lnTo>
                  <a:lnTo>
                    <a:pt x="6024" y="911"/>
                  </a:lnTo>
                  <a:lnTo>
                    <a:pt x="6169" y="820"/>
                  </a:lnTo>
                  <a:lnTo>
                    <a:pt x="6333" y="729"/>
                  </a:lnTo>
                  <a:lnTo>
                    <a:pt x="6533" y="638"/>
                  </a:lnTo>
                  <a:lnTo>
                    <a:pt x="6734" y="565"/>
                  </a:lnTo>
                  <a:lnTo>
                    <a:pt x="6843" y="547"/>
                  </a:lnTo>
                  <a:lnTo>
                    <a:pt x="6952" y="547"/>
                  </a:lnTo>
                  <a:lnTo>
                    <a:pt x="7061" y="547"/>
                  </a:lnTo>
                  <a:lnTo>
                    <a:pt x="7170" y="583"/>
                  </a:lnTo>
                  <a:lnTo>
                    <a:pt x="7170" y="583"/>
                  </a:lnTo>
                  <a:lnTo>
                    <a:pt x="7280" y="638"/>
                  </a:lnTo>
                  <a:lnTo>
                    <a:pt x="7389" y="747"/>
                  </a:lnTo>
                  <a:lnTo>
                    <a:pt x="7498" y="874"/>
                  </a:lnTo>
                  <a:lnTo>
                    <a:pt x="7589" y="1020"/>
                  </a:lnTo>
                  <a:lnTo>
                    <a:pt x="7589" y="1020"/>
                  </a:lnTo>
                  <a:lnTo>
                    <a:pt x="7680" y="1202"/>
                  </a:lnTo>
                  <a:lnTo>
                    <a:pt x="7753" y="1384"/>
                  </a:lnTo>
                  <a:lnTo>
                    <a:pt x="7862" y="1730"/>
                  </a:lnTo>
                  <a:lnTo>
                    <a:pt x="7935" y="2003"/>
                  </a:lnTo>
                  <a:lnTo>
                    <a:pt x="7953" y="2094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7" name="Google Shape;157;p2"/>
            <p:cNvSpPr/>
            <p:nvPr/>
          </p:nvSpPr>
          <p:spPr>
            <a:xfrm>
              <a:off x="1744750" y="1653450"/>
              <a:ext cx="198825" cy="56000"/>
            </a:xfrm>
            <a:custGeom>
              <a:avLst/>
              <a:gdLst/>
              <a:ahLst/>
              <a:cxnLst/>
              <a:rect l="l" t="t" r="r" b="b"/>
              <a:pathLst>
                <a:path w="7953" h="2240" extrusionOk="0">
                  <a:moveTo>
                    <a:pt x="7589" y="1"/>
                  </a:moveTo>
                  <a:lnTo>
                    <a:pt x="7152" y="274"/>
                  </a:lnTo>
                  <a:lnTo>
                    <a:pt x="6715" y="529"/>
                  </a:lnTo>
                  <a:lnTo>
                    <a:pt x="6260" y="747"/>
                  </a:lnTo>
                  <a:lnTo>
                    <a:pt x="6024" y="856"/>
                  </a:lnTo>
                  <a:lnTo>
                    <a:pt x="5787" y="929"/>
                  </a:lnTo>
                  <a:lnTo>
                    <a:pt x="5660" y="984"/>
                  </a:lnTo>
                  <a:lnTo>
                    <a:pt x="5533" y="1038"/>
                  </a:lnTo>
                  <a:lnTo>
                    <a:pt x="5423" y="1111"/>
                  </a:lnTo>
                  <a:lnTo>
                    <a:pt x="5387" y="1147"/>
                  </a:lnTo>
                  <a:lnTo>
                    <a:pt x="5351" y="1202"/>
                  </a:lnTo>
                  <a:lnTo>
                    <a:pt x="5314" y="1275"/>
                  </a:lnTo>
                  <a:lnTo>
                    <a:pt x="5296" y="1348"/>
                  </a:lnTo>
                  <a:lnTo>
                    <a:pt x="5278" y="1420"/>
                  </a:lnTo>
                  <a:lnTo>
                    <a:pt x="5241" y="1493"/>
                  </a:lnTo>
                  <a:lnTo>
                    <a:pt x="5187" y="1566"/>
                  </a:lnTo>
                  <a:lnTo>
                    <a:pt x="5114" y="1621"/>
                  </a:lnTo>
                  <a:lnTo>
                    <a:pt x="5023" y="1657"/>
                  </a:lnTo>
                  <a:lnTo>
                    <a:pt x="4859" y="1657"/>
                  </a:lnTo>
                  <a:lnTo>
                    <a:pt x="4786" y="1639"/>
                  </a:lnTo>
                  <a:lnTo>
                    <a:pt x="4714" y="1621"/>
                  </a:lnTo>
                  <a:lnTo>
                    <a:pt x="4641" y="1566"/>
                  </a:lnTo>
                  <a:lnTo>
                    <a:pt x="4586" y="1530"/>
                  </a:lnTo>
                  <a:lnTo>
                    <a:pt x="4532" y="1457"/>
                  </a:lnTo>
                  <a:lnTo>
                    <a:pt x="4422" y="1329"/>
                  </a:lnTo>
                  <a:lnTo>
                    <a:pt x="4350" y="1166"/>
                  </a:lnTo>
                  <a:lnTo>
                    <a:pt x="4277" y="1002"/>
                  </a:lnTo>
                  <a:lnTo>
                    <a:pt x="4168" y="1056"/>
                  </a:lnTo>
                  <a:lnTo>
                    <a:pt x="4022" y="1075"/>
                  </a:lnTo>
                  <a:lnTo>
                    <a:pt x="3895" y="1093"/>
                  </a:lnTo>
                  <a:lnTo>
                    <a:pt x="3767" y="1111"/>
                  </a:lnTo>
                  <a:lnTo>
                    <a:pt x="3640" y="1111"/>
                  </a:lnTo>
                  <a:lnTo>
                    <a:pt x="3513" y="1093"/>
                  </a:lnTo>
                  <a:lnTo>
                    <a:pt x="3385" y="1056"/>
                  </a:lnTo>
                  <a:lnTo>
                    <a:pt x="3258" y="1020"/>
                  </a:lnTo>
                  <a:lnTo>
                    <a:pt x="3149" y="965"/>
                  </a:lnTo>
                  <a:lnTo>
                    <a:pt x="3021" y="911"/>
                  </a:lnTo>
                  <a:lnTo>
                    <a:pt x="2912" y="838"/>
                  </a:lnTo>
                  <a:lnTo>
                    <a:pt x="2821" y="765"/>
                  </a:lnTo>
                  <a:lnTo>
                    <a:pt x="2657" y="583"/>
                  </a:lnTo>
                  <a:lnTo>
                    <a:pt x="2530" y="383"/>
                  </a:lnTo>
                  <a:lnTo>
                    <a:pt x="2312" y="820"/>
                  </a:lnTo>
                  <a:lnTo>
                    <a:pt x="2148" y="1220"/>
                  </a:lnTo>
                  <a:lnTo>
                    <a:pt x="2020" y="1584"/>
                  </a:lnTo>
                  <a:lnTo>
                    <a:pt x="0" y="1966"/>
                  </a:lnTo>
                  <a:lnTo>
                    <a:pt x="328" y="2039"/>
                  </a:lnTo>
                  <a:lnTo>
                    <a:pt x="710" y="2094"/>
                  </a:lnTo>
                  <a:lnTo>
                    <a:pt x="1147" y="2148"/>
                  </a:lnTo>
                  <a:lnTo>
                    <a:pt x="1638" y="2185"/>
                  </a:lnTo>
                  <a:lnTo>
                    <a:pt x="2730" y="2221"/>
                  </a:lnTo>
                  <a:lnTo>
                    <a:pt x="3877" y="2239"/>
                  </a:lnTo>
                  <a:lnTo>
                    <a:pt x="5387" y="2221"/>
                  </a:lnTo>
                  <a:lnTo>
                    <a:pt x="6697" y="2185"/>
                  </a:lnTo>
                  <a:lnTo>
                    <a:pt x="7953" y="2130"/>
                  </a:lnTo>
                  <a:lnTo>
                    <a:pt x="7953" y="1075"/>
                  </a:lnTo>
                  <a:lnTo>
                    <a:pt x="7935" y="984"/>
                  </a:lnTo>
                  <a:lnTo>
                    <a:pt x="7862" y="711"/>
                  </a:lnTo>
                  <a:lnTo>
                    <a:pt x="7753" y="365"/>
                  </a:lnTo>
                  <a:lnTo>
                    <a:pt x="7680" y="183"/>
                  </a:lnTo>
                  <a:lnTo>
                    <a:pt x="7589" y="1"/>
                  </a:lnTo>
                  <a:close/>
                </a:path>
              </a:pathLst>
            </a:custGeom>
            <a:solidFill>
              <a:srgbClr val="A489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8" name="Google Shape;158;p2"/>
            <p:cNvSpPr/>
            <p:nvPr/>
          </p:nvSpPr>
          <p:spPr>
            <a:xfrm>
              <a:off x="1744750" y="1653450"/>
              <a:ext cx="198825" cy="56000"/>
            </a:xfrm>
            <a:custGeom>
              <a:avLst/>
              <a:gdLst/>
              <a:ahLst/>
              <a:cxnLst/>
              <a:rect l="l" t="t" r="r" b="b"/>
              <a:pathLst>
                <a:path w="7953" h="2240" fill="none" extrusionOk="0">
                  <a:moveTo>
                    <a:pt x="7589" y="1"/>
                  </a:moveTo>
                  <a:lnTo>
                    <a:pt x="7589" y="1"/>
                  </a:lnTo>
                  <a:lnTo>
                    <a:pt x="7152" y="274"/>
                  </a:lnTo>
                  <a:lnTo>
                    <a:pt x="6715" y="529"/>
                  </a:lnTo>
                  <a:lnTo>
                    <a:pt x="6260" y="747"/>
                  </a:lnTo>
                  <a:lnTo>
                    <a:pt x="6024" y="856"/>
                  </a:lnTo>
                  <a:lnTo>
                    <a:pt x="5787" y="929"/>
                  </a:lnTo>
                  <a:lnTo>
                    <a:pt x="5787" y="929"/>
                  </a:lnTo>
                  <a:lnTo>
                    <a:pt x="5660" y="984"/>
                  </a:lnTo>
                  <a:lnTo>
                    <a:pt x="5533" y="1038"/>
                  </a:lnTo>
                  <a:lnTo>
                    <a:pt x="5423" y="1111"/>
                  </a:lnTo>
                  <a:lnTo>
                    <a:pt x="5387" y="1147"/>
                  </a:lnTo>
                  <a:lnTo>
                    <a:pt x="5351" y="1202"/>
                  </a:lnTo>
                  <a:lnTo>
                    <a:pt x="5351" y="1202"/>
                  </a:lnTo>
                  <a:lnTo>
                    <a:pt x="5314" y="1275"/>
                  </a:lnTo>
                  <a:lnTo>
                    <a:pt x="5296" y="1348"/>
                  </a:lnTo>
                  <a:lnTo>
                    <a:pt x="5278" y="1420"/>
                  </a:lnTo>
                  <a:lnTo>
                    <a:pt x="5241" y="1493"/>
                  </a:lnTo>
                  <a:lnTo>
                    <a:pt x="5241" y="1493"/>
                  </a:lnTo>
                  <a:lnTo>
                    <a:pt x="5187" y="1566"/>
                  </a:lnTo>
                  <a:lnTo>
                    <a:pt x="5114" y="1621"/>
                  </a:lnTo>
                  <a:lnTo>
                    <a:pt x="5023" y="1657"/>
                  </a:lnTo>
                  <a:lnTo>
                    <a:pt x="4932" y="1657"/>
                  </a:lnTo>
                  <a:lnTo>
                    <a:pt x="4932" y="1657"/>
                  </a:lnTo>
                  <a:lnTo>
                    <a:pt x="4859" y="1657"/>
                  </a:lnTo>
                  <a:lnTo>
                    <a:pt x="4786" y="1639"/>
                  </a:lnTo>
                  <a:lnTo>
                    <a:pt x="4714" y="1621"/>
                  </a:lnTo>
                  <a:lnTo>
                    <a:pt x="4641" y="1566"/>
                  </a:lnTo>
                  <a:lnTo>
                    <a:pt x="4641" y="1566"/>
                  </a:lnTo>
                  <a:lnTo>
                    <a:pt x="4586" y="1530"/>
                  </a:lnTo>
                  <a:lnTo>
                    <a:pt x="4532" y="1457"/>
                  </a:lnTo>
                  <a:lnTo>
                    <a:pt x="4422" y="1329"/>
                  </a:lnTo>
                  <a:lnTo>
                    <a:pt x="4350" y="1166"/>
                  </a:lnTo>
                  <a:lnTo>
                    <a:pt x="4277" y="1002"/>
                  </a:lnTo>
                  <a:lnTo>
                    <a:pt x="4277" y="1002"/>
                  </a:lnTo>
                  <a:lnTo>
                    <a:pt x="4168" y="1056"/>
                  </a:lnTo>
                  <a:lnTo>
                    <a:pt x="4022" y="1075"/>
                  </a:lnTo>
                  <a:lnTo>
                    <a:pt x="3895" y="1093"/>
                  </a:lnTo>
                  <a:lnTo>
                    <a:pt x="3767" y="1111"/>
                  </a:lnTo>
                  <a:lnTo>
                    <a:pt x="3767" y="1111"/>
                  </a:lnTo>
                  <a:lnTo>
                    <a:pt x="3640" y="1111"/>
                  </a:lnTo>
                  <a:lnTo>
                    <a:pt x="3513" y="1093"/>
                  </a:lnTo>
                  <a:lnTo>
                    <a:pt x="3385" y="1056"/>
                  </a:lnTo>
                  <a:lnTo>
                    <a:pt x="3258" y="1020"/>
                  </a:lnTo>
                  <a:lnTo>
                    <a:pt x="3149" y="965"/>
                  </a:lnTo>
                  <a:lnTo>
                    <a:pt x="3021" y="911"/>
                  </a:lnTo>
                  <a:lnTo>
                    <a:pt x="2912" y="838"/>
                  </a:lnTo>
                  <a:lnTo>
                    <a:pt x="2821" y="765"/>
                  </a:lnTo>
                  <a:lnTo>
                    <a:pt x="2821" y="765"/>
                  </a:lnTo>
                  <a:lnTo>
                    <a:pt x="2657" y="583"/>
                  </a:lnTo>
                  <a:lnTo>
                    <a:pt x="2530" y="383"/>
                  </a:lnTo>
                  <a:lnTo>
                    <a:pt x="2530" y="383"/>
                  </a:lnTo>
                  <a:lnTo>
                    <a:pt x="2530" y="383"/>
                  </a:lnTo>
                  <a:lnTo>
                    <a:pt x="2312" y="820"/>
                  </a:lnTo>
                  <a:lnTo>
                    <a:pt x="2148" y="1220"/>
                  </a:lnTo>
                  <a:lnTo>
                    <a:pt x="2020" y="1584"/>
                  </a:lnTo>
                  <a:lnTo>
                    <a:pt x="0" y="1966"/>
                  </a:lnTo>
                  <a:lnTo>
                    <a:pt x="0" y="1966"/>
                  </a:lnTo>
                  <a:lnTo>
                    <a:pt x="328" y="2039"/>
                  </a:lnTo>
                  <a:lnTo>
                    <a:pt x="710" y="2094"/>
                  </a:lnTo>
                  <a:lnTo>
                    <a:pt x="1147" y="2148"/>
                  </a:lnTo>
                  <a:lnTo>
                    <a:pt x="1638" y="2185"/>
                  </a:lnTo>
                  <a:lnTo>
                    <a:pt x="2730" y="2221"/>
                  </a:lnTo>
                  <a:lnTo>
                    <a:pt x="3877" y="2239"/>
                  </a:lnTo>
                  <a:lnTo>
                    <a:pt x="3877" y="2239"/>
                  </a:lnTo>
                  <a:lnTo>
                    <a:pt x="5387" y="2221"/>
                  </a:lnTo>
                  <a:lnTo>
                    <a:pt x="6697" y="2185"/>
                  </a:lnTo>
                  <a:lnTo>
                    <a:pt x="7953" y="2130"/>
                  </a:lnTo>
                  <a:lnTo>
                    <a:pt x="7953" y="1075"/>
                  </a:lnTo>
                  <a:lnTo>
                    <a:pt x="7953" y="1075"/>
                  </a:lnTo>
                  <a:lnTo>
                    <a:pt x="7935" y="984"/>
                  </a:lnTo>
                  <a:lnTo>
                    <a:pt x="7862" y="711"/>
                  </a:lnTo>
                  <a:lnTo>
                    <a:pt x="7753" y="365"/>
                  </a:lnTo>
                  <a:lnTo>
                    <a:pt x="7680" y="183"/>
                  </a:lnTo>
                  <a:lnTo>
                    <a:pt x="7589" y="1"/>
                  </a:lnTo>
                  <a:lnTo>
                    <a:pt x="7589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9" name="Google Shape;159;p2"/>
            <p:cNvSpPr/>
            <p:nvPr/>
          </p:nvSpPr>
          <p:spPr>
            <a:xfrm>
              <a:off x="1824375" y="1627975"/>
              <a:ext cx="48700" cy="28700"/>
            </a:xfrm>
            <a:custGeom>
              <a:avLst/>
              <a:gdLst/>
              <a:ahLst/>
              <a:cxnLst/>
              <a:rect l="l" t="t" r="r" b="b"/>
              <a:pathLst>
                <a:path w="1948" h="1148" extrusionOk="0">
                  <a:moveTo>
                    <a:pt x="928" y="1"/>
                  </a:moveTo>
                  <a:lnTo>
                    <a:pt x="801" y="37"/>
                  </a:lnTo>
                  <a:lnTo>
                    <a:pt x="673" y="74"/>
                  </a:lnTo>
                  <a:lnTo>
                    <a:pt x="546" y="110"/>
                  </a:lnTo>
                  <a:lnTo>
                    <a:pt x="419" y="165"/>
                  </a:lnTo>
                  <a:lnTo>
                    <a:pt x="200" y="328"/>
                  </a:lnTo>
                  <a:lnTo>
                    <a:pt x="0" y="492"/>
                  </a:lnTo>
                  <a:lnTo>
                    <a:pt x="36" y="638"/>
                  </a:lnTo>
                  <a:lnTo>
                    <a:pt x="109" y="747"/>
                  </a:lnTo>
                  <a:lnTo>
                    <a:pt x="182" y="856"/>
                  </a:lnTo>
                  <a:lnTo>
                    <a:pt x="273" y="947"/>
                  </a:lnTo>
                  <a:lnTo>
                    <a:pt x="382" y="1038"/>
                  </a:lnTo>
                  <a:lnTo>
                    <a:pt x="510" y="1093"/>
                  </a:lnTo>
                  <a:lnTo>
                    <a:pt x="637" y="1129"/>
                  </a:lnTo>
                  <a:lnTo>
                    <a:pt x="783" y="1147"/>
                  </a:lnTo>
                  <a:lnTo>
                    <a:pt x="837" y="1147"/>
                  </a:lnTo>
                  <a:lnTo>
                    <a:pt x="928" y="1129"/>
                  </a:lnTo>
                  <a:lnTo>
                    <a:pt x="1019" y="1111"/>
                  </a:lnTo>
                  <a:lnTo>
                    <a:pt x="1183" y="1038"/>
                  </a:lnTo>
                  <a:lnTo>
                    <a:pt x="1347" y="929"/>
                  </a:lnTo>
                  <a:lnTo>
                    <a:pt x="1492" y="802"/>
                  </a:lnTo>
                  <a:lnTo>
                    <a:pt x="1620" y="656"/>
                  </a:lnTo>
                  <a:lnTo>
                    <a:pt x="1747" y="510"/>
                  </a:lnTo>
                  <a:lnTo>
                    <a:pt x="1856" y="347"/>
                  </a:lnTo>
                  <a:lnTo>
                    <a:pt x="1947" y="165"/>
                  </a:lnTo>
                  <a:lnTo>
                    <a:pt x="1783" y="92"/>
                  </a:lnTo>
                  <a:lnTo>
                    <a:pt x="1601" y="37"/>
                  </a:lnTo>
                  <a:lnTo>
                    <a:pt x="1401" y="1"/>
                  </a:lnTo>
                  <a:close/>
                </a:path>
              </a:pathLst>
            </a:custGeom>
            <a:solidFill>
              <a:srgbClr val="D7C2A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0" name="Google Shape;160;p2"/>
            <p:cNvSpPr/>
            <p:nvPr/>
          </p:nvSpPr>
          <p:spPr>
            <a:xfrm>
              <a:off x="1824375" y="1627975"/>
              <a:ext cx="48700" cy="28700"/>
            </a:xfrm>
            <a:custGeom>
              <a:avLst/>
              <a:gdLst/>
              <a:ahLst/>
              <a:cxnLst/>
              <a:rect l="l" t="t" r="r" b="b"/>
              <a:pathLst>
                <a:path w="1948" h="1148" fill="none" extrusionOk="0">
                  <a:moveTo>
                    <a:pt x="1183" y="1"/>
                  </a:moveTo>
                  <a:lnTo>
                    <a:pt x="1183" y="1"/>
                  </a:lnTo>
                  <a:lnTo>
                    <a:pt x="928" y="1"/>
                  </a:lnTo>
                  <a:lnTo>
                    <a:pt x="928" y="1"/>
                  </a:lnTo>
                  <a:lnTo>
                    <a:pt x="801" y="37"/>
                  </a:lnTo>
                  <a:lnTo>
                    <a:pt x="673" y="74"/>
                  </a:lnTo>
                  <a:lnTo>
                    <a:pt x="546" y="110"/>
                  </a:lnTo>
                  <a:lnTo>
                    <a:pt x="419" y="165"/>
                  </a:lnTo>
                  <a:lnTo>
                    <a:pt x="200" y="328"/>
                  </a:lnTo>
                  <a:lnTo>
                    <a:pt x="0" y="492"/>
                  </a:lnTo>
                  <a:lnTo>
                    <a:pt x="0" y="492"/>
                  </a:lnTo>
                  <a:lnTo>
                    <a:pt x="36" y="638"/>
                  </a:lnTo>
                  <a:lnTo>
                    <a:pt x="109" y="747"/>
                  </a:lnTo>
                  <a:lnTo>
                    <a:pt x="182" y="856"/>
                  </a:lnTo>
                  <a:lnTo>
                    <a:pt x="273" y="947"/>
                  </a:lnTo>
                  <a:lnTo>
                    <a:pt x="382" y="1038"/>
                  </a:lnTo>
                  <a:lnTo>
                    <a:pt x="510" y="1093"/>
                  </a:lnTo>
                  <a:lnTo>
                    <a:pt x="637" y="1129"/>
                  </a:lnTo>
                  <a:lnTo>
                    <a:pt x="783" y="1147"/>
                  </a:lnTo>
                  <a:lnTo>
                    <a:pt x="783" y="1147"/>
                  </a:lnTo>
                  <a:lnTo>
                    <a:pt x="837" y="1147"/>
                  </a:lnTo>
                  <a:lnTo>
                    <a:pt x="837" y="1147"/>
                  </a:lnTo>
                  <a:lnTo>
                    <a:pt x="928" y="1129"/>
                  </a:lnTo>
                  <a:lnTo>
                    <a:pt x="1019" y="1111"/>
                  </a:lnTo>
                  <a:lnTo>
                    <a:pt x="1183" y="1038"/>
                  </a:lnTo>
                  <a:lnTo>
                    <a:pt x="1347" y="929"/>
                  </a:lnTo>
                  <a:lnTo>
                    <a:pt x="1492" y="802"/>
                  </a:lnTo>
                  <a:lnTo>
                    <a:pt x="1492" y="802"/>
                  </a:lnTo>
                  <a:lnTo>
                    <a:pt x="1620" y="656"/>
                  </a:lnTo>
                  <a:lnTo>
                    <a:pt x="1747" y="510"/>
                  </a:lnTo>
                  <a:lnTo>
                    <a:pt x="1856" y="347"/>
                  </a:lnTo>
                  <a:lnTo>
                    <a:pt x="1947" y="165"/>
                  </a:lnTo>
                  <a:lnTo>
                    <a:pt x="1947" y="165"/>
                  </a:lnTo>
                  <a:lnTo>
                    <a:pt x="1783" y="92"/>
                  </a:lnTo>
                  <a:lnTo>
                    <a:pt x="1601" y="37"/>
                  </a:lnTo>
                  <a:lnTo>
                    <a:pt x="1401" y="1"/>
                  </a:lnTo>
                  <a:lnTo>
                    <a:pt x="1183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61" name="Google Shape;161;p2"/>
          <p:cNvGrpSpPr/>
          <p:nvPr/>
        </p:nvGrpSpPr>
        <p:grpSpPr>
          <a:xfrm rot="707990">
            <a:off x="7653432" y="6486263"/>
            <a:ext cx="1354315" cy="327636"/>
            <a:chOff x="3665900" y="8356158"/>
            <a:chExt cx="1015703" cy="245719"/>
          </a:xfrm>
        </p:grpSpPr>
        <p:sp>
          <p:nvSpPr>
            <p:cNvPr id="162" name="Google Shape;162;p2"/>
            <p:cNvSpPr/>
            <p:nvPr/>
          </p:nvSpPr>
          <p:spPr>
            <a:xfrm>
              <a:off x="3940684" y="8356158"/>
              <a:ext cx="658411" cy="161356"/>
            </a:xfrm>
            <a:custGeom>
              <a:avLst/>
              <a:gdLst/>
              <a:ahLst/>
              <a:cxnLst/>
              <a:rect l="l" t="t" r="r" b="b"/>
              <a:pathLst>
                <a:path w="12776" h="3131" extrusionOk="0">
                  <a:moveTo>
                    <a:pt x="9336" y="0"/>
                  </a:moveTo>
                  <a:lnTo>
                    <a:pt x="8626" y="55"/>
                  </a:lnTo>
                  <a:lnTo>
                    <a:pt x="7934" y="127"/>
                  </a:lnTo>
                  <a:lnTo>
                    <a:pt x="7279" y="218"/>
                  </a:lnTo>
                  <a:lnTo>
                    <a:pt x="6642" y="309"/>
                  </a:lnTo>
                  <a:lnTo>
                    <a:pt x="6042" y="400"/>
                  </a:lnTo>
                  <a:lnTo>
                    <a:pt x="5460" y="510"/>
                  </a:lnTo>
                  <a:lnTo>
                    <a:pt x="4895" y="619"/>
                  </a:lnTo>
                  <a:lnTo>
                    <a:pt x="4368" y="728"/>
                  </a:lnTo>
                  <a:lnTo>
                    <a:pt x="3858" y="855"/>
                  </a:lnTo>
                  <a:lnTo>
                    <a:pt x="3385" y="983"/>
                  </a:lnTo>
                  <a:lnTo>
                    <a:pt x="2930" y="1110"/>
                  </a:lnTo>
                  <a:lnTo>
                    <a:pt x="2511" y="1256"/>
                  </a:lnTo>
                  <a:lnTo>
                    <a:pt x="2129" y="1383"/>
                  </a:lnTo>
                  <a:lnTo>
                    <a:pt x="1765" y="1511"/>
                  </a:lnTo>
                  <a:lnTo>
                    <a:pt x="1438" y="1656"/>
                  </a:lnTo>
                  <a:lnTo>
                    <a:pt x="1147" y="1783"/>
                  </a:lnTo>
                  <a:lnTo>
                    <a:pt x="874" y="1911"/>
                  </a:lnTo>
                  <a:lnTo>
                    <a:pt x="637" y="2038"/>
                  </a:lnTo>
                  <a:lnTo>
                    <a:pt x="455" y="2166"/>
                  </a:lnTo>
                  <a:lnTo>
                    <a:pt x="291" y="2293"/>
                  </a:lnTo>
                  <a:lnTo>
                    <a:pt x="164" y="2420"/>
                  </a:lnTo>
                  <a:lnTo>
                    <a:pt x="73" y="2530"/>
                  </a:lnTo>
                  <a:lnTo>
                    <a:pt x="18" y="2621"/>
                  </a:lnTo>
                  <a:lnTo>
                    <a:pt x="0" y="2730"/>
                  </a:lnTo>
                  <a:lnTo>
                    <a:pt x="18" y="2821"/>
                  </a:lnTo>
                  <a:lnTo>
                    <a:pt x="73" y="2894"/>
                  </a:lnTo>
                  <a:lnTo>
                    <a:pt x="182" y="2966"/>
                  </a:lnTo>
                  <a:lnTo>
                    <a:pt x="328" y="3021"/>
                  </a:lnTo>
                  <a:lnTo>
                    <a:pt x="491" y="3076"/>
                  </a:lnTo>
                  <a:lnTo>
                    <a:pt x="710" y="3112"/>
                  </a:lnTo>
                  <a:lnTo>
                    <a:pt x="983" y="3130"/>
                  </a:lnTo>
                  <a:lnTo>
                    <a:pt x="1602" y="3130"/>
                  </a:lnTo>
                  <a:lnTo>
                    <a:pt x="1947" y="3112"/>
                  </a:lnTo>
                  <a:lnTo>
                    <a:pt x="2748" y="3021"/>
                  </a:lnTo>
                  <a:lnTo>
                    <a:pt x="4531" y="2784"/>
                  </a:lnTo>
                  <a:lnTo>
                    <a:pt x="6096" y="2548"/>
                  </a:lnTo>
                  <a:lnTo>
                    <a:pt x="7443" y="2293"/>
                  </a:lnTo>
                  <a:lnTo>
                    <a:pt x="8590" y="2038"/>
                  </a:lnTo>
                  <a:lnTo>
                    <a:pt x="9572" y="1783"/>
                  </a:lnTo>
                  <a:lnTo>
                    <a:pt x="10373" y="1529"/>
                  </a:lnTo>
                  <a:lnTo>
                    <a:pt x="11046" y="1274"/>
                  </a:lnTo>
                  <a:lnTo>
                    <a:pt x="11574" y="1056"/>
                  </a:lnTo>
                  <a:lnTo>
                    <a:pt x="11974" y="837"/>
                  </a:lnTo>
                  <a:lnTo>
                    <a:pt x="12284" y="637"/>
                  </a:lnTo>
                  <a:lnTo>
                    <a:pt x="12484" y="455"/>
                  </a:lnTo>
                  <a:lnTo>
                    <a:pt x="12630" y="309"/>
                  </a:lnTo>
                  <a:lnTo>
                    <a:pt x="12721" y="182"/>
                  </a:lnTo>
                  <a:lnTo>
                    <a:pt x="12757" y="73"/>
                  </a:lnTo>
                  <a:lnTo>
                    <a:pt x="1277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3" name="Google Shape;163;p2"/>
            <p:cNvSpPr/>
            <p:nvPr/>
          </p:nvSpPr>
          <p:spPr>
            <a:xfrm>
              <a:off x="3940684" y="8356158"/>
              <a:ext cx="658411" cy="161356"/>
            </a:xfrm>
            <a:custGeom>
              <a:avLst/>
              <a:gdLst/>
              <a:ahLst/>
              <a:cxnLst/>
              <a:rect l="l" t="t" r="r" b="b"/>
              <a:pathLst>
                <a:path w="12776" h="3131" fill="none" extrusionOk="0">
                  <a:moveTo>
                    <a:pt x="12775" y="0"/>
                  </a:moveTo>
                  <a:lnTo>
                    <a:pt x="9336" y="0"/>
                  </a:lnTo>
                  <a:lnTo>
                    <a:pt x="9336" y="0"/>
                  </a:lnTo>
                  <a:lnTo>
                    <a:pt x="8626" y="55"/>
                  </a:lnTo>
                  <a:lnTo>
                    <a:pt x="7934" y="127"/>
                  </a:lnTo>
                  <a:lnTo>
                    <a:pt x="7279" y="218"/>
                  </a:lnTo>
                  <a:lnTo>
                    <a:pt x="6642" y="309"/>
                  </a:lnTo>
                  <a:lnTo>
                    <a:pt x="6042" y="400"/>
                  </a:lnTo>
                  <a:lnTo>
                    <a:pt x="5460" y="510"/>
                  </a:lnTo>
                  <a:lnTo>
                    <a:pt x="4895" y="619"/>
                  </a:lnTo>
                  <a:lnTo>
                    <a:pt x="4368" y="728"/>
                  </a:lnTo>
                  <a:lnTo>
                    <a:pt x="3858" y="855"/>
                  </a:lnTo>
                  <a:lnTo>
                    <a:pt x="3385" y="983"/>
                  </a:lnTo>
                  <a:lnTo>
                    <a:pt x="2930" y="1110"/>
                  </a:lnTo>
                  <a:lnTo>
                    <a:pt x="2511" y="1256"/>
                  </a:lnTo>
                  <a:lnTo>
                    <a:pt x="2129" y="1383"/>
                  </a:lnTo>
                  <a:lnTo>
                    <a:pt x="1765" y="1511"/>
                  </a:lnTo>
                  <a:lnTo>
                    <a:pt x="1438" y="1656"/>
                  </a:lnTo>
                  <a:lnTo>
                    <a:pt x="1147" y="1783"/>
                  </a:lnTo>
                  <a:lnTo>
                    <a:pt x="874" y="1911"/>
                  </a:lnTo>
                  <a:lnTo>
                    <a:pt x="637" y="2038"/>
                  </a:lnTo>
                  <a:lnTo>
                    <a:pt x="455" y="2166"/>
                  </a:lnTo>
                  <a:lnTo>
                    <a:pt x="291" y="2293"/>
                  </a:lnTo>
                  <a:lnTo>
                    <a:pt x="164" y="2420"/>
                  </a:lnTo>
                  <a:lnTo>
                    <a:pt x="73" y="2530"/>
                  </a:lnTo>
                  <a:lnTo>
                    <a:pt x="18" y="2621"/>
                  </a:lnTo>
                  <a:lnTo>
                    <a:pt x="0" y="2730"/>
                  </a:lnTo>
                  <a:lnTo>
                    <a:pt x="18" y="2821"/>
                  </a:lnTo>
                  <a:lnTo>
                    <a:pt x="73" y="2894"/>
                  </a:lnTo>
                  <a:lnTo>
                    <a:pt x="182" y="2966"/>
                  </a:lnTo>
                  <a:lnTo>
                    <a:pt x="328" y="3021"/>
                  </a:lnTo>
                  <a:lnTo>
                    <a:pt x="491" y="3076"/>
                  </a:lnTo>
                  <a:lnTo>
                    <a:pt x="710" y="3112"/>
                  </a:lnTo>
                  <a:lnTo>
                    <a:pt x="983" y="3130"/>
                  </a:lnTo>
                  <a:lnTo>
                    <a:pt x="1292" y="3130"/>
                  </a:lnTo>
                  <a:lnTo>
                    <a:pt x="1292" y="3130"/>
                  </a:lnTo>
                  <a:lnTo>
                    <a:pt x="1602" y="3130"/>
                  </a:lnTo>
                  <a:lnTo>
                    <a:pt x="1947" y="3112"/>
                  </a:lnTo>
                  <a:lnTo>
                    <a:pt x="2748" y="3021"/>
                  </a:lnTo>
                  <a:lnTo>
                    <a:pt x="2748" y="3021"/>
                  </a:lnTo>
                  <a:lnTo>
                    <a:pt x="4531" y="2784"/>
                  </a:lnTo>
                  <a:lnTo>
                    <a:pt x="6096" y="2548"/>
                  </a:lnTo>
                  <a:lnTo>
                    <a:pt x="7443" y="2293"/>
                  </a:lnTo>
                  <a:lnTo>
                    <a:pt x="8590" y="2038"/>
                  </a:lnTo>
                  <a:lnTo>
                    <a:pt x="9572" y="1783"/>
                  </a:lnTo>
                  <a:lnTo>
                    <a:pt x="10373" y="1529"/>
                  </a:lnTo>
                  <a:lnTo>
                    <a:pt x="11046" y="1274"/>
                  </a:lnTo>
                  <a:lnTo>
                    <a:pt x="11574" y="1056"/>
                  </a:lnTo>
                  <a:lnTo>
                    <a:pt x="11974" y="837"/>
                  </a:lnTo>
                  <a:lnTo>
                    <a:pt x="12284" y="637"/>
                  </a:lnTo>
                  <a:lnTo>
                    <a:pt x="12484" y="455"/>
                  </a:lnTo>
                  <a:lnTo>
                    <a:pt x="12630" y="309"/>
                  </a:lnTo>
                  <a:lnTo>
                    <a:pt x="12721" y="182"/>
                  </a:lnTo>
                  <a:lnTo>
                    <a:pt x="12757" y="73"/>
                  </a:lnTo>
                  <a:lnTo>
                    <a:pt x="12775" y="0"/>
                  </a:lnTo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4" name="Google Shape;164;p2"/>
            <p:cNvSpPr/>
            <p:nvPr/>
          </p:nvSpPr>
          <p:spPr>
            <a:xfrm>
              <a:off x="3665900" y="8420834"/>
              <a:ext cx="151049" cy="55400"/>
            </a:xfrm>
            <a:custGeom>
              <a:avLst/>
              <a:gdLst/>
              <a:ahLst/>
              <a:cxnLst/>
              <a:rect l="l" t="t" r="r" b="b"/>
              <a:pathLst>
                <a:path w="2931" h="1075" extrusionOk="0">
                  <a:moveTo>
                    <a:pt x="1456" y="1"/>
                  </a:moveTo>
                  <a:lnTo>
                    <a:pt x="1128" y="19"/>
                  </a:lnTo>
                  <a:lnTo>
                    <a:pt x="801" y="74"/>
                  </a:lnTo>
                  <a:lnTo>
                    <a:pt x="655" y="110"/>
                  </a:lnTo>
                  <a:lnTo>
                    <a:pt x="491" y="165"/>
                  </a:lnTo>
                  <a:lnTo>
                    <a:pt x="364" y="219"/>
                  </a:lnTo>
                  <a:lnTo>
                    <a:pt x="237" y="292"/>
                  </a:lnTo>
                  <a:lnTo>
                    <a:pt x="146" y="347"/>
                  </a:lnTo>
                  <a:lnTo>
                    <a:pt x="91" y="401"/>
                  </a:lnTo>
                  <a:lnTo>
                    <a:pt x="37" y="474"/>
                  </a:lnTo>
                  <a:lnTo>
                    <a:pt x="0" y="547"/>
                  </a:lnTo>
                  <a:lnTo>
                    <a:pt x="0" y="638"/>
                  </a:lnTo>
                  <a:lnTo>
                    <a:pt x="37" y="729"/>
                  </a:lnTo>
                  <a:lnTo>
                    <a:pt x="109" y="801"/>
                  </a:lnTo>
                  <a:lnTo>
                    <a:pt x="182" y="874"/>
                  </a:lnTo>
                  <a:lnTo>
                    <a:pt x="273" y="911"/>
                  </a:lnTo>
                  <a:lnTo>
                    <a:pt x="382" y="947"/>
                  </a:lnTo>
                  <a:lnTo>
                    <a:pt x="582" y="1002"/>
                  </a:lnTo>
                  <a:lnTo>
                    <a:pt x="1092" y="1056"/>
                  </a:lnTo>
                  <a:lnTo>
                    <a:pt x="1602" y="1074"/>
                  </a:lnTo>
                  <a:lnTo>
                    <a:pt x="1747" y="1074"/>
                  </a:lnTo>
                  <a:lnTo>
                    <a:pt x="2038" y="1056"/>
                  </a:lnTo>
                  <a:lnTo>
                    <a:pt x="2311" y="1020"/>
                  </a:lnTo>
                  <a:lnTo>
                    <a:pt x="2439" y="983"/>
                  </a:lnTo>
                  <a:lnTo>
                    <a:pt x="2566" y="929"/>
                  </a:lnTo>
                  <a:lnTo>
                    <a:pt x="2675" y="856"/>
                  </a:lnTo>
                  <a:lnTo>
                    <a:pt x="2784" y="783"/>
                  </a:lnTo>
                  <a:lnTo>
                    <a:pt x="2857" y="710"/>
                  </a:lnTo>
                  <a:lnTo>
                    <a:pt x="2912" y="619"/>
                  </a:lnTo>
                  <a:lnTo>
                    <a:pt x="2930" y="528"/>
                  </a:lnTo>
                  <a:lnTo>
                    <a:pt x="2930" y="474"/>
                  </a:lnTo>
                  <a:lnTo>
                    <a:pt x="2930" y="437"/>
                  </a:lnTo>
                  <a:lnTo>
                    <a:pt x="2875" y="365"/>
                  </a:lnTo>
                  <a:lnTo>
                    <a:pt x="2803" y="292"/>
                  </a:lnTo>
                  <a:lnTo>
                    <a:pt x="2730" y="237"/>
                  </a:lnTo>
                  <a:lnTo>
                    <a:pt x="2639" y="201"/>
                  </a:lnTo>
                  <a:lnTo>
                    <a:pt x="2366" y="110"/>
                  </a:lnTo>
                  <a:lnTo>
                    <a:pt x="2075" y="55"/>
                  </a:lnTo>
                  <a:lnTo>
                    <a:pt x="1784" y="19"/>
                  </a:lnTo>
                  <a:lnTo>
                    <a:pt x="14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5" name="Google Shape;165;p2"/>
            <p:cNvSpPr/>
            <p:nvPr/>
          </p:nvSpPr>
          <p:spPr>
            <a:xfrm>
              <a:off x="3665900" y="8420834"/>
              <a:ext cx="151049" cy="55400"/>
            </a:xfrm>
            <a:custGeom>
              <a:avLst/>
              <a:gdLst/>
              <a:ahLst/>
              <a:cxnLst/>
              <a:rect l="l" t="t" r="r" b="b"/>
              <a:pathLst>
                <a:path w="2931" h="1075" fill="none" extrusionOk="0">
                  <a:moveTo>
                    <a:pt x="1456" y="1"/>
                  </a:moveTo>
                  <a:lnTo>
                    <a:pt x="1456" y="1"/>
                  </a:lnTo>
                  <a:lnTo>
                    <a:pt x="1128" y="19"/>
                  </a:lnTo>
                  <a:lnTo>
                    <a:pt x="801" y="74"/>
                  </a:lnTo>
                  <a:lnTo>
                    <a:pt x="655" y="110"/>
                  </a:lnTo>
                  <a:lnTo>
                    <a:pt x="491" y="165"/>
                  </a:lnTo>
                  <a:lnTo>
                    <a:pt x="364" y="219"/>
                  </a:lnTo>
                  <a:lnTo>
                    <a:pt x="237" y="292"/>
                  </a:lnTo>
                  <a:lnTo>
                    <a:pt x="237" y="292"/>
                  </a:lnTo>
                  <a:lnTo>
                    <a:pt x="146" y="347"/>
                  </a:lnTo>
                  <a:lnTo>
                    <a:pt x="91" y="401"/>
                  </a:lnTo>
                  <a:lnTo>
                    <a:pt x="37" y="474"/>
                  </a:lnTo>
                  <a:lnTo>
                    <a:pt x="0" y="547"/>
                  </a:lnTo>
                  <a:lnTo>
                    <a:pt x="0" y="547"/>
                  </a:lnTo>
                  <a:lnTo>
                    <a:pt x="0" y="638"/>
                  </a:lnTo>
                  <a:lnTo>
                    <a:pt x="37" y="729"/>
                  </a:lnTo>
                  <a:lnTo>
                    <a:pt x="109" y="801"/>
                  </a:lnTo>
                  <a:lnTo>
                    <a:pt x="182" y="874"/>
                  </a:lnTo>
                  <a:lnTo>
                    <a:pt x="182" y="874"/>
                  </a:lnTo>
                  <a:lnTo>
                    <a:pt x="273" y="911"/>
                  </a:lnTo>
                  <a:lnTo>
                    <a:pt x="382" y="947"/>
                  </a:lnTo>
                  <a:lnTo>
                    <a:pt x="582" y="1002"/>
                  </a:lnTo>
                  <a:lnTo>
                    <a:pt x="582" y="1002"/>
                  </a:lnTo>
                  <a:lnTo>
                    <a:pt x="1092" y="1056"/>
                  </a:lnTo>
                  <a:lnTo>
                    <a:pt x="1602" y="1074"/>
                  </a:lnTo>
                  <a:lnTo>
                    <a:pt x="1602" y="1074"/>
                  </a:lnTo>
                  <a:lnTo>
                    <a:pt x="1747" y="1074"/>
                  </a:lnTo>
                  <a:lnTo>
                    <a:pt x="1747" y="1074"/>
                  </a:lnTo>
                  <a:lnTo>
                    <a:pt x="2038" y="1056"/>
                  </a:lnTo>
                  <a:lnTo>
                    <a:pt x="2311" y="1020"/>
                  </a:lnTo>
                  <a:lnTo>
                    <a:pt x="2439" y="983"/>
                  </a:lnTo>
                  <a:lnTo>
                    <a:pt x="2566" y="929"/>
                  </a:lnTo>
                  <a:lnTo>
                    <a:pt x="2675" y="856"/>
                  </a:lnTo>
                  <a:lnTo>
                    <a:pt x="2784" y="783"/>
                  </a:lnTo>
                  <a:lnTo>
                    <a:pt x="2784" y="783"/>
                  </a:lnTo>
                  <a:lnTo>
                    <a:pt x="2857" y="710"/>
                  </a:lnTo>
                  <a:lnTo>
                    <a:pt x="2912" y="619"/>
                  </a:lnTo>
                  <a:lnTo>
                    <a:pt x="2930" y="528"/>
                  </a:lnTo>
                  <a:lnTo>
                    <a:pt x="2930" y="474"/>
                  </a:lnTo>
                  <a:lnTo>
                    <a:pt x="2930" y="437"/>
                  </a:lnTo>
                  <a:lnTo>
                    <a:pt x="2930" y="437"/>
                  </a:lnTo>
                  <a:lnTo>
                    <a:pt x="2875" y="365"/>
                  </a:lnTo>
                  <a:lnTo>
                    <a:pt x="2803" y="292"/>
                  </a:lnTo>
                  <a:lnTo>
                    <a:pt x="2730" y="237"/>
                  </a:lnTo>
                  <a:lnTo>
                    <a:pt x="2639" y="201"/>
                  </a:lnTo>
                  <a:lnTo>
                    <a:pt x="2639" y="201"/>
                  </a:lnTo>
                  <a:lnTo>
                    <a:pt x="2366" y="110"/>
                  </a:lnTo>
                  <a:lnTo>
                    <a:pt x="2075" y="55"/>
                  </a:lnTo>
                  <a:lnTo>
                    <a:pt x="1784" y="19"/>
                  </a:lnTo>
                  <a:lnTo>
                    <a:pt x="1456" y="1"/>
                  </a:lnTo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6" name="Google Shape;166;p2"/>
            <p:cNvSpPr/>
            <p:nvPr/>
          </p:nvSpPr>
          <p:spPr>
            <a:xfrm>
              <a:off x="3821587" y="8385223"/>
              <a:ext cx="96628" cy="41280"/>
            </a:xfrm>
            <a:custGeom>
              <a:avLst/>
              <a:gdLst/>
              <a:ahLst/>
              <a:cxnLst/>
              <a:rect l="l" t="t" r="r" b="b"/>
              <a:pathLst>
                <a:path w="1875" h="801" extrusionOk="0">
                  <a:moveTo>
                    <a:pt x="1092" y="0"/>
                  </a:moveTo>
                  <a:lnTo>
                    <a:pt x="837" y="18"/>
                  </a:lnTo>
                  <a:lnTo>
                    <a:pt x="601" y="73"/>
                  </a:lnTo>
                  <a:lnTo>
                    <a:pt x="382" y="146"/>
                  </a:lnTo>
                  <a:lnTo>
                    <a:pt x="182" y="255"/>
                  </a:lnTo>
                  <a:lnTo>
                    <a:pt x="55" y="346"/>
                  </a:lnTo>
                  <a:lnTo>
                    <a:pt x="18" y="401"/>
                  </a:lnTo>
                  <a:lnTo>
                    <a:pt x="0" y="455"/>
                  </a:lnTo>
                  <a:lnTo>
                    <a:pt x="0" y="510"/>
                  </a:lnTo>
                  <a:lnTo>
                    <a:pt x="18" y="564"/>
                  </a:lnTo>
                  <a:lnTo>
                    <a:pt x="55" y="601"/>
                  </a:lnTo>
                  <a:lnTo>
                    <a:pt x="109" y="637"/>
                  </a:lnTo>
                  <a:lnTo>
                    <a:pt x="218" y="692"/>
                  </a:lnTo>
                  <a:lnTo>
                    <a:pt x="328" y="728"/>
                  </a:lnTo>
                  <a:lnTo>
                    <a:pt x="637" y="765"/>
                  </a:lnTo>
                  <a:lnTo>
                    <a:pt x="946" y="801"/>
                  </a:lnTo>
                  <a:lnTo>
                    <a:pt x="1001" y="801"/>
                  </a:lnTo>
                  <a:lnTo>
                    <a:pt x="1219" y="783"/>
                  </a:lnTo>
                  <a:lnTo>
                    <a:pt x="1419" y="746"/>
                  </a:lnTo>
                  <a:lnTo>
                    <a:pt x="1529" y="710"/>
                  </a:lnTo>
                  <a:lnTo>
                    <a:pt x="1620" y="674"/>
                  </a:lnTo>
                  <a:lnTo>
                    <a:pt x="1711" y="619"/>
                  </a:lnTo>
                  <a:lnTo>
                    <a:pt x="1783" y="546"/>
                  </a:lnTo>
                  <a:lnTo>
                    <a:pt x="1820" y="492"/>
                  </a:lnTo>
                  <a:lnTo>
                    <a:pt x="1856" y="419"/>
                  </a:lnTo>
                  <a:lnTo>
                    <a:pt x="1874" y="364"/>
                  </a:lnTo>
                  <a:lnTo>
                    <a:pt x="1856" y="291"/>
                  </a:lnTo>
                  <a:lnTo>
                    <a:pt x="1838" y="255"/>
                  </a:lnTo>
                  <a:lnTo>
                    <a:pt x="1802" y="219"/>
                  </a:lnTo>
                  <a:lnTo>
                    <a:pt x="1711" y="146"/>
                  </a:lnTo>
                  <a:lnTo>
                    <a:pt x="1565" y="91"/>
                  </a:lnTo>
                  <a:lnTo>
                    <a:pt x="1419" y="37"/>
                  </a:lnTo>
                  <a:lnTo>
                    <a:pt x="12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7" name="Google Shape;167;p2"/>
            <p:cNvSpPr/>
            <p:nvPr/>
          </p:nvSpPr>
          <p:spPr>
            <a:xfrm>
              <a:off x="3821587" y="8385223"/>
              <a:ext cx="96628" cy="41280"/>
            </a:xfrm>
            <a:custGeom>
              <a:avLst/>
              <a:gdLst/>
              <a:ahLst/>
              <a:cxnLst/>
              <a:rect l="l" t="t" r="r" b="b"/>
              <a:pathLst>
                <a:path w="1875" h="801" fill="none" extrusionOk="0">
                  <a:moveTo>
                    <a:pt x="1092" y="0"/>
                  </a:moveTo>
                  <a:lnTo>
                    <a:pt x="1092" y="0"/>
                  </a:lnTo>
                  <a:lnTo>
                    <a:pt x="837" y="18"/>
                  </a:lnTo>
                  <a:lnTo>
                    <a:pt x="601" y="73"/>
                  </a:lnTo>
                  <a:lnTo>
                    <a:pt x="382" y="146"/>
                  </a:lnTo>
                  <a:lnTo>
                    <a:pt x="182" y="255"/>
                  </a:lnTo>
                  <a:lnTo>
                    <a:pt x="182" y="255"/>
                  </a:lnTo>
                  <a:lnTo>
                    <a:pt x="55" y="346"/>
                  </a:lnTo>
                  <a:lnTo>
                    <a:pt x="18" y="401"/>
                  </a:lnTo>
                  <a:lnTo>
                    <a:pt x="0" y="455"/>
                  </a:lnTo>
                  <a:lnTo>
                    <a:pt x="0" y="455"/>
                  </a:lnTo>
                  <a:lnTo>
                    <a:pt x="0" y="510"/>
                  </a:lnTo>
                  <a:lnTo>
                    <a:pt x="18" y="564"/>
                  </a:lnTo>
                  <a:lnTo>
                    <a:pt x="55" y="601"/>
                  </a:lnTo>
                  <a:lnTo>
                    <a:pt x="109" y="637"/>
                  </a:lnTo>
                  <a:lnTo>
                    <a:pt x="109" y="637"/>
                  </a:lnTo>
                  <a:lnTo>
                    <a:pt x="218" y="692"/>
                  </a:lnTo>
                  <a:lnTo>
                    <a:pt x="328" y="728"/>
                  </a:lnTo>
                  <a:lnTo>
                    <a:pt x="328" y="728"/>
                  </a:lnTo>
                  <a:lnTo>
                    <a:pt x="637" y="765"/>
                  </a:lnTo>
                  <a:lnTo>
                    <a:pt x="946" y="801"/>
                  </a:lnTo>
                  <a:lnTo>
                    <a:pt x="946" y="801"/>
                  </a:lnTo>
                  <a:lnTo>
                    <a:pt x="1001" y="801"/>
                  </a:lnTo>
                  <a:lnTo>
                    <a:pt x="1001" y="801"/>
                  </a:lnTo>
                  <a:lnTo>
                    <a:pt x="1219" y="783"/>
                  </a:lnTo>
                  <a:lnTo>
                    <a:pt x="1419" y="746"/>
                  </a:lnTo>
                  <a:lnTo>
                    <a:pt x="1529" y="710"/>
                  </a:lnTo>
                  <a:lnTo>
                    <a:pt x="1620" y="674"/>
                  </a:lnTo>
                  <a:lnTo>
                    <a:pt x="1711" y="619"/>
                  </a:lnTo>
                  <a:lnTo>
                    <a:pt x="1783" y="546"/>
                  </a:lnTo>
                  <a:lnTo>
                    <a:pt x="1783" y="546"/>
                  </a:lnTo>
                  <a:lnTo>
                    <a:pt x="1820" y="492"/>
                  </a:lnTo>
                  <a:lnTo>
                    <a:pt x="1856" y="419"/>
                  </a:lnTo>
                  <a:lnTo>
                    <a:pt x="1874" y="364"/>
                  </a:lnTo>
                  <a:lnTo>
                    <a:pt x="1856" y="291"/>
                  </a:lnTo>
                  <a:lnTo>
                    <a:pt x="1856" y="291"/>
                  </a:lnTo>
                  <a:lnTo>
                    <a:pt x="1838" y="255"/>
                  </a:lnTo>
                  <a:lnTo>
                    <a:pt x="1802" y="219"/>
                  </a:lnTo>
                  <a:lnTo>
                    <a:pt x="1711" y="146"/>
                  </a:lnTo>
                  <a:lnTo>
                    <a:pt x="1711" y="146"/>
                  </a:lnTo>
                  <a:lnTo>
                    <a:pt x="1565" y="91"/>
                  </a:lnTo>
                  <a:lnTo>
                    <a:pt x="1419" y="37"/>
                  </a:lnTo>
                  <a:lnTo>
                    <a:pt x="1256" y="0"/>
                  </a:lnTo>
                  <a:lnTo>
                    <a:pt x="1092" y="0"/>
                  </a:lnTo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8" name="Google Shape;168;p2"/>
            <p:cNvSpPr/>
            <p:nvPr/>
          </p:nvSpPr>
          <p:spPr>
            <a:xfrm>
              <a:off x="4454591" y="8527769"/>
              <a:ext cx="227012" cy="74107"/>
            </a:xfrm>
            <a:custGeom>
              <a:avLst/>
              <a:gdLst/>
              <a:ahLst/>
              <a:cxnLst/>
              <a:rect l="l" t="t" r="r" b="b"/>
              <a:pathLst>
                <a:path w="4405" h="1438" extrusionOk="0">
                  <a:moveTo>
                    <a:pt x="2221" y="0"/>
                  </a:moveTo>
                  <a:lnTo>
                    <a:pt x="1911" y="19"/>
                  </a:lnTo>
                  <a:lnTo>
                    <a:pt x="1602" y="37"/>
                  </a:lnTo>
                  <a:lnTo>
                    <a:pt x="1311" y="73"/>
                  </a:lnTo>
                  <a:lnTo>
                    <a:pt x="1020" y="128"/>
                  </a:lnTo>
                  <a:lnTo>
                    <a:pt x="765" y="200"/>
                  </a:lnTo>
                  <a:lnTo>
                    <a:pt x="510" y="291"/>
                  </a:lnTo>
                  <a:lnTo>
                    <a:pt x="310" y="419"/>
                  </a:lnTo>
                  <a:lnTo>
                    <a:pt x="219" y="492"/>
                  </a:lnTo>
                  <a:lnTo>
                    <a:pt x="128" y="564"/>
                  </a:lnTo>
                  <a:lnTo>
                    <a:pt x="73" y="637"/>
                  </a:lnTo>
                  <a:lnTo>
                    <a:pt x="37" y="692"/>
                  </a:lnTo>
                  <a:lnTo>
                    <a:pt x="1" y="765"/>
                  </a:lnTo>
                  <a:lnTo>
                    <a:pt x="1" y="837"/>
                  </a:lnTo>
                  <a:lnTo>
                    <a:pt x="19" y="892"/>
                  </a:lnTo>
                  <a:lnTo>
                    <a:pt x="55" y="947"/>
                  </a:lnTo>
                  <a:lnTo>
                    <a:pt x="146" y="1038"/>
                  </a:lnTo>
                  <a:lnTo>
                    <a:pt x="274" y="1110"/>
                  </a:lnTo>
                  <a:lnTo>
                    <a:pt x="419" y="1183"/>
                  </a:lnTo>
                  <a:lnTo>
                    <a:pt x="619" y="1238"/>
                  </a:lnTo>
                  <a:lnTo>
                    <a:pt x="820" y="1292"/>
                  </a:lnTo>
                  <a:lnTo>
                    <a:pt x="1238" y="1383"/>
                  </a:lnTo>
                  <a:lnTo>
                    <a:pt x="1675" y="1420"/>
                  </a:lnTo>
                  <a:lnTo>
                    <a:pt x="2112" y="1438"/>
                  </a:lnTo>
                  <a:lnTo>
                    <a:pt x="2585" y="1438"/>
                  </a:lnTo>
                  <a:lnTo>
                    <a:pt x="2985" y="1402"/>
                  </a:lnTo>
                  <a:lnTo>
                    <a:pt x="3367" y="1329"/>
                  </a:lnTo>
                  <a:lnTo>
                    <a:pt x="3713" y="1238"/>
                  </a:lnTo>
                  <a:lnTo>
                    <a:pt x="3877" y="1165"/>
                  </a:lnTo>
                  <a:lnTo>
                    <a:pt x="4041" y="1092"/>
                  </a:lnTo>
                  <a:lnTo>
                    <a:pt x="4168" y="1019"/>
                  </a:lnTo>
                  <a:lnTo>
                    <a:pt x="4277" y="928"/>
                  </a:lnTo>
                  <a:lnTo>
                    <a:pt x="4368" y="819"/>
                  </a:lnTo>
                  <a:lnTo>
                    <a:pt x="4405" y="692"/>
                  </a:lnTo>
                  <a:lnTo>
                    <a:pt x="4405" y="637"/>
                  </a:lnTo>
                  <a:lnTo>
                    <a:pt x="4405" y="583"/>
                  </a:lnTo>
                  <a:lnTo>
                    <a:pt x="4386" y="528"/>
                  </a:lnTo>
                  <a:lnTo>
                    <a:pt x="4350" y="473"/>
                  </a:lnTo>
                  <a:lnTo>
                    <a:pt x="4277" y="401"/>
                  </a:lnTo>
                  <a:lnTo>
                    <a:pt x="4204" y="328"/>
                  </a:lnTo>
                  <a:lnTo>
                    <a:pt x="4095" y="273"/>
                  </a:lnTo>
                  <a:lnTo>
                    <a:pt x="3968" y="219"/>
                  </a:lnTo>
                  <a:lnTo>
                    <a:pt x="3713" y="146"/>
                  </a:lnTo>
                  <a:lnTo>
                    <a:pt x="3422" y="91"/>
                  </a:lnTo>
                  <a:lnTo>
                    <a:pt x="3149" y="55"/>
                  </a:lnTo>
                  <a:lnTo>
                    <a:pt x="2858" y="37"/>
                  </a:lnTo>
                  <a:lnTo>
                    <a:pt x="2548" y="19"/>
                  </a:lnTo>
                  <a:lnTo>
                    <a:pt x="222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9" name="Google Shape;169;p2"/>
            <p:cNvSpPr/>
            <p:nvPr/>
          </p:nvSpPr>
          <p:spPr>
            <a:xfrm>
              <a:off x="4454591" y="8527769"/>
              <a:ext cx="227012" cy="74107"/>
            </a:xfrm>
            <a:custGeom>
              <a:avLst/>
              <a:gdLst/>
              <a:ahLst/>
              <a:cxnLst/>
              <a:rect l="l" t="t" r="r" b="b"/>
              <a:pathLst>
                <a:path w="4405" h="1438" fill="none" extrusionOk="0">
                  <a:moveTo>
                    <a:pt x="2221" y="0"/>
                  </a:moveTo>
                  <a:lnTo>
                    <a:pt x="2221" y="0"/>
                  </a:lnTo>
                  <a:lnTo>
                    <a:pt x="1911" y="19"/>
                  </a:lnTo>
                  <a:lnTo>
                    <a:pt x="1602" y="37"/>
                  </a:lnTo>
                  <a:lnTo>
                    <a:pt x="1311" y="73"/>
                  </a:lnTo>
                  <a:lnTo>
                    <a:pt x="1020" y="128"/>
                  </a:lnTo>
                  <a:lnTo>
                    <a:pt x="765" y="200"/>
                  </a:lnTo>
                  <a:lnTo>
                    <a:pt x="510" y="291"/>
                  </a:lnTo>
                  <a:lnTo>
                    <a:pt x="310" y="419"/>
                  </a:lnTo>
                  <a:lnTo>
                    <a:pt x="219" y="492"/>
                  </a:lnTo>
                  <a:lnTo>
                    <a:pt x="128" y="564"/>
                  </a:lnTo>
                  <a:lnTo>
                    <a:pt x="128" y="564"/>
                  </a:lnTo>
                  <a:lnTo>
                    <a:pt x="73" y="637"/>
                  </a:lnTo>
                  <a:lnTo>
                    <a:pt x="37" y="692"/>
                  </a:lnTo>
                  <a:lnTo>
                    <a:pt x="1" y="765"/>
                  </a:lnTo>
                  <a:lnTo>
                    <a:pt x="1" y="837"/>
                  </a:lnTo>
                  <a:lnTo>
                    <a:pt x="1" y="837"/>
                  </a:lnTo>
                  <a:lnTo>
                    <a:pt x="19" y="892"/>
                  </a:lnTo>
                  <a:lnTo>
                    <a:pt x="55" y="947"/>
                  </a:lnTo>
                  <a:lnTo>
                    <a:pt x="146" y="1038"/>
                  </a:lnTo>
                  <a:lnTo>
                    <a:pt x="274" y="1110"/>
                  </a:lnTo>
                  <a:lnTo>
                    <a:pt x="419" y="1183"/>
                  </a:lnTo>
                  <a:lnTo>
                    <a:pt x="419" y="1183"/>
                  </a:lnTo>
                  <a:lnTo>
                    <a:pt x="619" y="1238"/>
                  </a:lnTo>
                  <a:lnTo>
                    <a:pt x="820" y="1292"/>
                  </a:lnTo>
                  <a:lnTo>
                    <a:pt x="1238" y="1383"/>
                  </a:lnTo>
                  <a:lnTo>
                    <a:pt x="1675" y="1420"/>
                  </a:lnTo>
                  <a:lnTo>
                    <a:pt x="2112" y="1438"/>
                  </a:lnTo>
                  <a:lnTo>
                    <a:pt x="2112" y="1438"/>
                  </a:lnTo>
                  <a:lnTo>
                    <a:pt x="2203" y="1438"/>
                  </a:lnTo>
                  <a:lnTo>
                    <a:pt x="2203" y="1438"/>
                  </a:lnTo>
                  <a:lnTo>
                    <a:pt x="2585" y="1438"/>
                  </a:lnTo>
                  <a:lnTo>
                    <a:pt x="2985" y="1402"/>
                  </a:lnTo>
                  <a:lnTo>
                    <a:pt x="3367" y="1329"/>
                  </a:lnTo>
                  <a:lnTo>
                    <a:pt x="3713" y="1238"/>
                  </a:lnTo>
                  <a:lnTo>
                    <a:pt x="3713" y="1238"/>
                  </a:lnTo>
                  <a:lnTo>
                    <a:pt x="3877" y="1165"/>
                  </a:lnTo>
                  <a:lnTo>
                    <a:pt x="4041" y="1092"/>
                  </a:lnTo>
                  <a:lnTo>
                    <a:pt x="4168" y="1019"/>
                  </a:lnTo>
                  <a:lnTo>
                    <a:pt x="4277" y="928"/>
                  </a:lnTo>
                  <a:lnTo>
                    <a:pt x="4277" y="928"/>
                  </a:lnTo>
                  <a:lnTo>
                    <a:pt x="4368" y="819"/>
                  </a:lnTo>
                  <a:lnTo>
                    <a:pt x="4405" y="692"/>
                  </a:lnTo>
                  <a:lnTo>
                    <a:pt x="4405" y="637"/>
                  </a:lnTo>
                  <a:lnTo>
                    <a:pt x="4405" y="583"/>
                  </a:lnTo>
                  <a:lnTo>
                    <a:pt x="4386" y="528"/>
                  </a:lnTo>
                  <a:lnTo>
                    <a:pt x="4350" y="473"/>
                  </a:lnTo>
                  <a:lnTo>
                    <a:pt x="4350" y="473"/>
                  </a:lnTo>
                  <a:lnTo>
                    <a:pt x="4277" y="401"/>
                  </a:lnTo>
                  <a:lnTo>
                    <a:pt x="4204" y="328"/>
                  </a:lnTo>
                  <a:lnTo>
                    <a:pt x="4095" y="273"/>
                  </a:lnTo>
                  <a:lnTo>
                    <a:pt x="3968" y="219"/>
                  </a:lnTo>
                  <a:lnTo>
                    <a:pt x="3713" y="146"/>
                  </a:lnTo>
                  <a:lnTo>
                    <a:pt x="3422" y="91"/>
                  </a:lnTo>
                  <a:lnTo>
                    <a:pt x="3422" y="91"/>
                  </a:lnTo>
                  <a:lnTo>
                    <a:pt x="3149" y="55"/>
                  </a:lnTo>
                  <a:lnTo>
                    <a:pt x="2858" y="37"/>
                  </a:lnTo>
                  <a:lnTo>
                    <a:pt x="2548" y="19"/>
                  </a:lnTo>
                  <a:lnTo>
                    <a:pt x="2221" y="0"/>
                  </a:lnTo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70" name="Google Shape;170;p2"/>
          <p:cNvGrpSpPr/>
          <p:nvPr/>
        </p:nvGrpSpPr>
        <p:grpSpPr>
          <a:xfrm>
            <a:off x="3090858" y="6351273"/>
            <a:ext cx="808388" cy="249228"/>
            <a:chOff x="5692724" y="7100752"/>
            <a:chExt cx="1110424" cy="342347"/>
          </a:xfrm>
        </p:grpSpPr>
        <p:sp>
          <p:nvSpPr>
            <p:cNvPr id="171" name="Google Shape;171;p2"/>
            <p:cNvSpPr/>
            <p:nvPr/>
          </p:nvSpPr>
          <p:spPr>
            <a:xfrm>
              <a:off x="5692724" y="7182331"/>
              <a:ext cx="786888" cy="260767"/>
            </a:xfrm>
            <a:custGeom>
              <a:avLst/>
              <a:gdLst/>
              <a:ahLst/>
              <a:cxnLst/>
              <a:rect l="l" t="t" r="r" b="b"/>
              <a:pathLst>
                <a:path w="15269" h="5060" extrusionOk="0">
                  <a:moveTo>
                    <a:pt x="7734" y="1"/>
                  </a:moveTo>
                  <a:lnTo>
                    <a:pt x="7334" y="19"/>
                  </a:lnTo>
                  <a:lnTo>
                    <a:pt x="6916" y="37"/>
                  </a:lnTo>
                  <a:lnTo>
                    <a:pt x="6515" y="74"/>
                  </a:lnTo>
                  <a:lnTo>
                    <a:pt x="6115" y="128"/>
                  </a:lnTo>
                  <a:lnTo>
                    <a:pt x="5714" y="183"/>
                  </a:lnTo>
                  <a:lnTo>
                    <a:pt x="5314" y="256"/>
                  </a:lnTo>
                  <a:lnTo>
                    <a:pt x="4914" y="347"/>
                  </a:lnTo>
                  <a:lnTo>
                    <a:pt x="4532" y="456"/>
                  </a:lnTo>
                  <a:lnTo>
                    <a:pt x="4131" y="583"/>
                  </a:lnTo>
                  <a:lnTo>
                    <a:pt x="3749" y="729"/>
                  </a:lnTo>
                  <a:lnTo>
                    <a:pt x="3367" y="874"/>
                  </a:lnTo>
                  <a:lnTo>
                    <a:pt x="3003" y="1056"/>
                  </a:lnTo>
                  <a:lnTo>
                    <a:pt x="2621" y="1238"/>
                  </a:lnTo>
                  <a:lnTo>
                    <a:pt x="2257" y="1457"/>
                  </a:lnTo>
                  <a:lnTo>
                    <a:pt x="1893" y="1675"/>
                  </a:lnTo>
                  <a:lnTo>
                    <a:pt x="1547" y="1912"/>
                  </a:lnTo>
                  <a:lnTo>
                    <a:pt x="1183" y="2185"/>
                  </a:lnTo>
                  <a:lnTo>
                    <a:pt x="856" y="2458"/>
                  </a:lnTo>
                  <a:lnTo>
                    <a:pt x="510" y="2767"/>
                  </a:lnTo>
                  <a:lnTo>
                    <a:pt x="310" y="2985"/>
                  </a:lnTo>
                  <a:lnTo>
                    <a:pt x="200" y="3094"/>
                  </a:lnTo>
                  <a:lnTo>
                    <a:pt x="128" y="3222"/>
                  </a:lnTo>
                  <a:lnTo>
                    <a:pt x="55" y="3349"/>
                  </a:lnTo>
                  <a:lnTo>
                    <a:pt x="19" y="3477"/>
                  </a:lnTo>
                  <a:lnTo>
                    <a:pt x="0" y="3622"/>
                  </a:lnTo>
                  <a:lnTo>
                    <a:pt x="19" y="3750"/>
                  </a:lnTo>
                  <a:lnTo>
                    <a:pt x="55" y="3895"/>
                  </a:lnTo>
                  <a:lnTo>
                    <a:pt x="128" y="4023"/>
                  </a:lnTo>
                  <a:lnTo>
                    <a:pt x="219" y="4132"/>
                  </a:lnTo>
                  <a:lnTo>
                    <a:pt x="328" y="4241"/>
                  </a:lnTo>
                  <a:lnTo>
                    <a:pt x="546" y="4405"/>
                  </a:lnTo>
                  <a:lnTo>
                    <a:pt x="783" y="4532"/>
                  </a:lnTo>
                  <a:lnTo>
                    <a:pt x="1038" y="4641"/>
                  </a:lnTo>
                  <a:lnTo>
                    <a:pt x="1311" y="4732"/>
                  </a:lnTo>
                  <a:lnTo>
                    <a:pt x="1584" y="4787"/>
                  </a:lnTo>
                  <a:lnTo>
                    <a:pt x="1856" y="4823"/>
                  </a:lnTo>
                  <a:lnTo>
                    <a:pt x="2421" y="4896"/>
                  </a:lnTo>
                  <a:lnTo>
                    <a:pt x="3203" y="4932"/>
                  </a:lnTo>
                  <a:lnTo>
                    <a:pt x="4004" y="4987"/>
                  </a:lnTo>
                  <a:lnTo>
                    <a:pt x="5569" y="5042"/>
                  </a:lnTo>
                  <a:lnTo>
                    <a:pt x="7152" y="5060"/>
                  </a:lnTo>
                  <a:lnTo>
                    <a:pt x="9918" y="5060"/>
                  </a:lnTo>
                  <a:lnTo>
                    <a:pt x="10501" y="5042"/>
                  </a:lnTo>
                  <a:lnTo>
                    <a:pt x="11101" y="5023"/>
                  </a:lnTo>
                  <a:lnTo>
                    <a:pt x="11683" y="4969"/>
                  </a:lnTo>
                  <a:lnTo>
                    <a:pt x="12266" y="4896"/>
                  </a:lnTo>
                  <a:lnTo>
                    <a:pt x="12848" y="4787"/>
                  </a:lnTo>
                  <a:lnTo>
                    <a:pt x="13412" y="4660"/>
                  </a:lnTo>
                  <a:lnTo>
                    <a:pt x="13740" y="4550"/>
                  </a:lnTo>
                  <a:lnTo>
                    <a:pt x="14049" y="4423"/>
                  </a:lnTo>
                  <a:lnTo>
                    <a:pt x="14340" y="4277"/>
                  </a:lnTo>
                  <a:lnTo>
                    <a:pt x="14613" y="4095"/>
                  </a:lnTo>
                  <a:lnTo>
                    <a:pt x="14741" y="3986"/>
                  </a:lnTo>
                  <a:lnTo>
                    <a:pt x="14850" y="3877"/>
                  </a:lnTo>
                  <a:lnTo>
                    <a:pt x="14959" y="3768"/>
                  </a:lnTo>
                  <a:lnTo>
                    <a:pt x="15050" y="3640"/>
                  </a:lnTo>
                  <a:lnTo>
                    <a:pt x="15123" y="3513"/>
                  </a:lnTo>
                  <a:lnTo>
                    <a:pt x="15177" y="3367"/>
                  </a:lnTo>
                  <a:lnTo>
                    <a:pt x="15232" y="3222"/>
                  </a:lnTo>
                  <a:lnTo>
                    <a:pt x="15250" y="3058"/>
                  </a:lnTo>
                  <a:lnTo>
                    <a:pt x="15268" y="2858"/>
                  </a:lnTo>
                  <a:lnTo>
                    <a:pt x="15232" y="2658"/>
                  </a:lnTo>
                  <a:lnTo>
                    <a:pt x="15177" y="2476"/>
                  </a:lnTo>
                  <a:lnTo>
                    <a:pt x="15105" y="2276"/>
                  </a:lnTo>
                  <a:lnTo>
                    <a:pt x="14995" y="2094"/>
                  </a:lnTo>
                  <a:lnTo>
                    <a:pt x="14886" y="1930"/>
                  </a:lnTo>
                  <a:lnTo>
                    <a:pt x="14741" y="1784"/>
                  </a:lnTo>
                  <a:lnTo>
                    <a:pt x="14595" y="1639"/>
                  </a:lnTo>
                  <a:lnTo>
                    <a:pt x="14431" y="1529"/>
                  </a:lnTo>
                  <a:lnTo>
                    <a:pt x="14268" y="1420"/>
                  </a:lnTo>
                  <a:lnTo>
                    <a:pt x="14086" y="1311"/>
                  </a:lnTo>
                  <a:lnTo>
                    <a:pt x="13904" y="1220"/>
                  </a:lnTo>
                  <a:lnTo>
                    <a:pt x="13521" y="1075"/>
                  </a:lnTo>
                  <a:lnTo>
                    <a:pt x="13139" y="947"/>
                  </a:lnTo>
                  <a:lnTo>
                    <a:pt x="12302" y="692"/>
                  </a:lnTo>
                  <a:lnTo>
                    <a:pt x="11483" y="474"/>
                  </a:lnTo>
                  <a:lnTo>
                    <a:pt x="10646" y="292"/>
                  </a:lnTo>
                  <a:lnTo>
                    <a:pt x="9809" y="165"/>
                  </a:lnTo>
                  <a:lnTo>
                    <a:pt x="9390" y="110"/>
                  </a:lnTo>
                  <a:lnTo>
                    <a:pt x="8972" y="55"/>
                  </a:lnTo>
                  <a:lnTo>
                    <a:pt x="8553" y="37"/>
                  </a:lnTo>
                  <a:lnTo>
                    <a:pt x="8153" y="19"/>
                  </a:lnTo>
                  <a:lnTo>
                    <a:pt x="7734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2" name="Google Shape;172;p2"/>
            <p:cNvSpPr/>
            <p:nvPr/>
          </p:nvSpPr>
          <p:spPr>
            <a:xfrm>
              <a:off x="6402670" y="7100752"/>
              <a:ext cx="358271" cy="126673"/>
            </a:xfrm>
            <a:custGeom>
              <a:avLst/>
              <a:gdLst/>
              <a:ahLst/>
              <a:cxnLst/>
              <a:rect l="l" t="t" r="r" b="b"/>
              <a:pathLst>
                <a:path w="6952" h="2458" extrusionOk="0">
                  <a:moveTo>
                    <a:pt x="3294" y="1"/>
                  </a:moveTo>
                  <a:lnTo>
                    <a:pt x="2803" y="19"/>
                  </a:lnTo>
                  <a:lnTo>
                    <a:pt x="2330" y="55"/>
                  </a:lnTo>
                  <a:lnTo>
                    <a:pt x="1856" y="110"/>
                  </a:lnTo>
                  <a:lnTo>
                    <a:pt x="1420" y="201"/>
                  </a:lnTo>
                  <a:lnTo>
                    <a:pt x="1201" y="274"/>
                  </a:lnTo>
                  <a:lnTo>
                    <a:pt x="1019" y="328"/>
                  </a:lnTo>
                  <a:lnTo>
                    <a:pt x="819" y="419"/>
                  </a:lnTo>
                  <a:lnTo>
                    <a:pt x="655" y="492"/>
                  </a:lnTo>
                  <a:lnTo>
                    <a:pt x="510" y="601"/>
                  </a:lnTo>
                  <a:lnTo>
                    <a:pt x="364" y="692"/>
                  </a:lnTo>
                  <a:lnTo>
                    <a:pt x="255" y="820"/>
                  </a:lnTo>
                  <a:lnTo>
                    <a:pt x="146" y="947"/>
                  </a:lnTo>
                  <a:lnTo>
                    <a:pt x="73" y="1074"/>
                  </a:lnTo>
                  <a:lnTo>
                    <a:pt x="0" y="1238"/>
                  </a:lnTo>
                  <a:lnTo>
                    <a:pt x="0" y="1311"/>
                  </a:lnTo>
                  <a:lnTo>
                    <a:pt x="0" y="1384"/>
                  </a:lnTo>
                  <a:lnTo>
                    <a:pt x="37" y="1456"/>
                  </a:lnTo>
                  <a:lnTo>
                    <a:pt x="91" y="1511"/>
                  </a:lnTo>
                  <a:lnTo>
                    <a:pt x="164" y="1584"/>
                  </a:lnTo>
                  <a:lnTo>
                    <a:pt x="219" y="1620"/>
                  </a:lnTo>
                  <a:lnTo>
                    <a:pt x="382" y="1711"/>
                  </a:lnTo>
                  <a:lnTo>
                    <a:pt x="710" y="1857"/>
                  </a:lnTo>
                  <a:lnTo>
                    <a:pt x="1019" y="1966"/>
                  </a:lnTo>
                  <a:lnTo>
                    <a:pt x="1365" y="2075"/>
                  </a:lnTo>
                  <a:lnTo>
                    <a:pt x="1693" y="2184"/>
                  </a:lnTo>
                  <a:lnTo>
                    <a:pt x="2038" y="2257"/>
                  </a:lnTo>
                  <a:lnTo>
                    <a:pt x="2384" y="2330"/>
                  </a:lnTo>
                  <a:lnTo>
                    <a:pt x="2730" y="2385"/>
                  </a:lnTo>
                  <a:lnTo>
                    <a:pt x="3076" y="2421"/>
                  </a:lnTo>
                  <a:lnTo>
                    <a:pt x="3421" y="2439"/>
                  </a:lnTo>
                  <a:lnTo>
                    <a:pt x="3767" y="2457"/>
                  </a:lnTo>
                  <a:lnTo>
                    <a:pt x="4113" y="2439"/>
                  </a:lnTo>
                  <a:lnTo>
                    <a:pt x="4459" y="2421"/>
                  </a:lnTo>
                  <a:lnTo>
                    <a:pt x="4804" y="2385"/>
                  </a:lnTo>
                  <a:lnTo>
                    <a:pt x="5150" y="2348"/>
                  </a:lnTo>
                  <a:lnTo>
                    <a:pt x="5496" y="2275"/>
                  </a:lnTo>
                  <a:lnTo>
                    <a:pt x="5842" y="2203"/>
                  </a:lnTo>
                  <a:lnTo>
                    <a:pt x="6042" y="2148"/>
                  </a:lnTo>
                  <a:lnTo>
                    <a:pt x="6242" y="2057"/>
                  </a:lnTo>
                  <a:lnTo>
                    <a:pt x="6442" y="1966"/>
                  </a:lnTo>
                  <a:lnTo>
                    <a:pt x="6606" y="1857"/>
                  </a:lnTo>
                  <a:lnTo>
                    <a:pt x="6770" y="1711"/>
                  </a:lnTo>
                  <a:lnTo>
                    <a:pt x="6824" y="1638"/>
                  </a:lnTo>
                  <a:lnTo>
                    <a:pt x="6879" y="1566"/>
                  </a:lnTo>
                  <a:lnTo>
                    <a:pt x="6915" y="1475"/>
                  </a:lnTo>
                  <a:lnTo>
                    <a:pt x="6952" y="1384"/>
                  </a:lnTo>
                  <a:lnTo>
                    <a:pt x="6952" y="1293"/>
                  </a:lnTo>
                  <a:lnTo>
                    <a:pt x="6952" y="1183"/>
                  </a:lnTo>
                  <a:lnTo>
                    <a:pt x="6934" y="1020"/>
                  </a:lnTo>
                  <a:lnTo>
                    <a:pt x="6861" y="874"/>
                  </a:lnTo>
                  <a:lnTo>
                    <a:pt x="6770" y="747"/>
                  </a:lnTo>
                  <a:lnTo>
                    <a:pt x="6642" y="638"/>
                  </a:lnTo>
                  <a:lnTo>
                    <a:pt x="6497" y="528"/>
                  </a:lnTo>
                  <a:lnTo>
                    <a:pt x="6351" y="456"/>
                  </a:lnTo>
                  <a:lnTo>
                    <a:pt x="6187" y="383"/>
                  </a:lnTo>
                  <a:lnTo>
                    <a:pt x="6024" y="310"/>
                  </a:lnTo>
                  <a:lnTo>
                    <a:pt x="5787" y="237"/>
                  </a:lnTo>
                  <a:lnTo>
                    <a:pt x="5478" y="183"/>
                  </a:lnTo>
                  <a:lnTo>
                    <a:pt x="5114" y="128"/>
                  </a:lnTo>
                  <a:lnTo>
                    <a:pt x="4713" y="73"/>
                  </a:lnTo>
                  <a:lnTo>
                    <a:pt x="4258" y="37"/>
                  </a:lnTo>
                  <a:lnTo>
                    <a:pt x="378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3" name="Google Shape;173;p2"/>
            <p:cNvSpPr/>
            <p:nvPr/>
          </p:nvSpPr>
          <p:spPr>
            <a:xfrm>
              <a:off x="6522695" y="7312715"/>
              <a:ext cx="180115" cy="78797"/>
            </a:xfrm>
            <a:custGeom>
              <a:avLst/>
              <a:gdLst/>
              <a:ahLst/>
              <a:cxnLst/>
              <a:rect l="l" t="t" r="r" b="b"/>
              <a:pathLst>
                <a:path w="3495" h="1529" extrusionOk="0">
                  <a:moveTo>
                    <a:pt x="1657" y="0"/>
                  </a:moveTo>
                  <a:lnTo>
                    <a:pt x="1420" y="19"/>
                  </a:lnTo>
                  <a:lnTo>
                    <a:pt x="1165" y="37"/>
                  </a:lnTo>
                  <a:lnTo>
                    <a:pt x="929" y="73"/>
                  </a:lnTo>
                  <a:lnTo>
                    <a:pt x="710" y="146"/>
                  </a:lnTo>
                  <a:lnTo>
                    <a:pt x="510" y="219"/>
                  </a:lnTo>
                  <a:lnTo>
                    <a:pt x="328" y="310"/>
                  </a:lnTo>
                  <a:lnTo>
                    <a:pt x="182" y="437"/>
                  </a:lnTo>
                  <a:lnTo>
                    <a:pt x="128" y="510"/>
                  </a:lnTo>
                  <a:lnTo>
                    <a:pt x="73" y="601"/>
                  </a:lnTo>
                  <a:lnTo>
                    <a:pt x="37" y="674"/>
                  </a:lnTo>
                  <a:lnTo>
                    <a:pt x="19" y="765"/>
                  </a:lnTo>
                  <a:lnTo>
                    <a:pt x="1" y="819"/>
                  </a:lnTo>
                  <a:lnTo>
                    <a:pt x="19" y="874"/>
                  </a:lnTo>
                  <a:lnTo>
                    <a:pt x="55" y="947"/>
                  </a:lnTo>
                  <a:lnTo>
                    <a:pt x="128" y="1019"/>
                  </a:lnTo>
                  <a:lnTo>
                    <a:pt x="201" y="1074"/>
                  </a:lnTo>
                  <a:lnTo>
                    <a:pt x="528" y="1238"/>
                  </a:lnTo>
                  <a:lnTo>
                    <a:pt x="856" y="1365"/>
                  </a:lnTo>
                  <a:lnTo>
                    <a:pt x="1202" y="1456"/>
                  </a:lnTo>
                  <a:lnTo>
                    <a:pt x="1547" y="1511"/>
                  </a:lnTo>
                  <a:lnTo>
                    <a:pt x="1893" y="1529"/>
                  </a:lnTo>
                  <a:lnTo>
                    <a:pt x="2239" y="1511"/>
                  </a:lnTo>
                  <a:lnTo>
                    <a:pt x="2585" y="1456"/>
                  </a:lnTo>
                  <a:lnTo>
                    <a:pt x="2930" y="1383"/>
                  </a:lnTo>
                  <a:lnTo>
                    <a:pt x="3021" y="1347"/>
                  </a:lnTo>
                  <a:lnTo>
                    <a:pt x="3131" y="1292"/>
                  </a:lnTo>
                  <a:lnTo>
                    <a:pt x="3222" y="1220"/>
                  </a:lnTo>
                  <a:lnTo>
                    <a:pt x="3313" y="1165"/>
                  </a:lnTo>
                  <a:lnTo>
                    <a:pt x="3385" y="1074"/>
                  </a:lnTo>
                  <a:lnTo>
                    <a:pt x="3440" y="983"/>
                  </a:lnTo>
                  <a:lnTo>
                    <a:pt x="3476" y="874"/>
                  </a:lnTo>
                  <a:lnTo>
                    <a:pt x="3495" y="746"/>
                  </a:lnTo>
                  <a:lnTo>
                    <a:pt x="3476" y="637"/>
                  </a:lnTo>
                  <a:lnTo>
                    <a:pt x="3440" y="546"/>
                  </a:lnTo>
                  <a:lnTo>
                    <a:pt x="3385" y="474"/>
                  </a:lnTo>
                  <a:lnTo>
                    <a:pt x="3331" y="401"/>
                  </a:lnTo>
                  <a:lnTo>
                    <a:pt x="3258" y="346"/>
                  </a:lnTo>
                  <a:lnTo>
                    <a:pt x="3185" y="292"/>
                  </a:lnTo>
                  <a:lnTo>
                    <a:pt x="3021" y="201"/>
                  </a:lnTo>
                  <a:lnTo>
                    <a:pt x="2894" y="164"/>
                  </a:lnTo>
                  <a:lnTo>
                    <a:pt x="2748" y="128"/>
                  </a:lnTo>
                  <a:lnTo>
                    <a:pt x="2366" y="55"/>
                  </a:lnTo>
                  <a:lnTo>
                    <a:pt x="1893" y="19"/>
                  </a:lnTo>
                  <a:lnTo>
                    <a:pt x="165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4" name="Google Shape;174;p2"/>
            <p:cNvSpPr/>
            <p:nvPr/>
          </p:nvSpPr>
          <p:spPr>
            <a:xfrm>
              <a:off x="6725279" y="7296739"/>
              <a:ext cx="77869" cy="19789"/>
            </a:xfrm>
            <a:custGeom>
              <a:avLst/>
              <a:gdLst/>
              <a:ahLst/>
              <a:cxnLst/>
              <a:rect l="l" t="t" r="r" b="b"/>
              <a:pathLst>
                <a:path w="1511" h="384" fill="none" extrusionOk="0">
                  <a:moveTo>
                    <a:pt x="1511" y="110"/>
                  </a:moveTo>
                  <a:lnTo>
                    <a:pt x="1511" y="110"/>
                  </a:lnTo>
                  <a:lnTo>
                    <a:pt x="1365" y="56"/>
                  </a:lnTo>
                  <a:lnTo>
                    <a:pt x="1183" y="37"/>
                  </a:lnTo>
                  <a:lnTo>
                    <a:pt x="947" y="1"/>
                  </a:lnTo>
                  <a:lnTo>
                    <a:pt x="692" y="19"/>
                  </a:lnTo>
                  <a:lnTo>
                    <a:pt x="455" y="37"/>
                  </a:lnTo>
                  <a:lnTo>
                    <a:pt x="346" y="74"/>
                  </a:lnTo>
                  <a:lnTo>
                    <a:pt x="255" y="110"/>
                  </a:lnTo>
                  <a:lnTo>
                    <a:pt x="164" y="165"/>
                  </a:lnTo>
                  <a:lnTo>
                    <a:pt x="91" y="219"/>
                  </a:lnTo>
                  <a:lnTo>
                    <a:pt x="37" y="292"/>
                  </a:lnTo>
                  <a:lnTo>
                    <a:pt x="0" y="383"/>
                  </a:lnTo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75" name="Google Shape;175;p2"/>
          <p:cNvSpPr/>
          <p:nvPr/>
        </p:nvSpPr>
        <p:spPr>
          <a:xfrm>
            <a:off x="9594492" y="6039375"/>
            <a:ext cx="479329" cy="653613"/>
          </a:xfrm>
          <a:custGeom>
            <a:avLst/>
            <a:gdLst/>
            <a:ahLst/>
            <a:cxnLst/>
            <a:rect l="l" t="t" r="r" b="b"/>
            <a:pathLst>
              <a:path w="10264" h="13996" extrusionOk="0">
                <a:moveTo>
                  <a:pt x="4586" y="1"/>
                </a:moveTo>
                <a:lnTo>
                  <a:pt x="4568" y="656"/>
                </a:lnTo>
                <a:lnTo>
                  <a:pt x="4532" y="1384"/>
                </a:lnTo>
                <a:lnTo>
                  <a:pt x="4422" y="3040"/>
                </a:lnTo>
                <a:lnTo>
                  <a:pt x="4295" y="4805"/>
                </a:lnTo>
                <a:lnTo>
                  <a:pt x="4131" y="6552"/>
                </a:lnTo>
                <a:lnTo>
                  <a:pt x="3840" y="9464"/>
                </a:lnTo>
                <a:lnTo>
                  <a:pt x="3713" y="10683"/>
                </a:lnTo>
                <a:lnTo>
                  <a:pt x="3604" y="9846"/>
                </a:lnTo>
                <a:lnTo>
                  <a:pt x="3476" y="8900"/>
                </a:lnTo>
                <a:lnTo>
                  <a:pt x="3331" y="7699"/>
                </a:lnTo>
                <a:lnTo>
                  <a:pt x="3203" y="6334"/>
                </a:lnTo>
                <a:lnTo>
                  <a:pt x="3076" y="4860"/>
                </a:lnTo>
                <a:lnTo>
                  <a:pt x="3039" y="4114"/>
                </a:lnTo>
                <a:lnTo>
                  <a:pt x="3021" y="3349"/>
                </a:lnTo>
                <a:lnTo>
                  <a:pt x="3003" y="2603"/>
                </a:lnTo>
                <a:lnTo>
                  <a:pt x="3003" y="1893"/>
                </a:lnTo>
                <a:lnTo>
                  <a:pt x="2821" y="2185"/>
                </a:lnTo>
                <a:lnTo>
                  <a:pt x="2657" y="2494"/>
                </a:lnTo>
                <a:lnTo>
                  <a:pt x="2512" y="2822"/>
                </a:lnTo>
                <a:lnTo>
                  <a:pt x="2384" y="3167"/>
                </a:lnTo>
                <a:lnTo>
                  <a:pt x="2293" y="3531"/>
                </a:lnTo>
                <a:lnTo>
                  <a:pt x="2202" y="3895"/>
                </a:lnTo>
                <a:lnTo>
                  <a:pt x="2148" y="4277"/>
                </a:lnTo>
                <a:lnTo>
                  <a:pt x="2093" y="4660"/>
                </a:lnTo>
                <a:lnTo>
                  <a:pt x="2057" y="5060"/>
                </a:lnTo>
                <a:lnTo>
                  <a:pt x="2039" y="5460"/>
                </a:lnTo>
                <a:lnTo>
                  <a:pt x="2039" y="5879"/>
                </a:lnTo>
                <a:lnTo>
                  <a:pt x="2039" y="6279"/>
                </a:lnTo>
                <a:lnTo>
                  <a:pt x="2093" y="7080"/>
                </a:lnTo>
                <a:lnTo>
                  <a:pt x="2166" y="7862"/>
                </a:lnTo>
                <a:lnTo>
                  <a:pt x="2275" y="8609"/>
                </a:lnTo>
                <a:lnTo>
                  <a:pt x="2384" y="9318"/>
                </a:lnTo>
                <a:lnTo>
                  <a:pt x="2512" y="9937"/>
                </a:lnTo>
                <a:lnTo>
                  <a:pt x="2639" y="10501"/>
                </a:lnTo>
                <a:lnTo>
                  <a:pt x="2817" y="11215"/>
                </a:lnTo>
                <a:lnTo>
                  <a:pt x="2730" y="10938"/>
                </a:lnTo>
                <a:lnTo>
                  <a:pt x="2548" y="10501"/>
                </a:lnTo>
                <a:lnTo>
                  <a:pt x="2421" y="10246"/>
                </a:lnTo>
                <a:lnTo>
                  <a:pt x="2293" y="9992"/>
                </a:lnTo>
                <a:lnTo>
                  <a:pt x="2130" y="9719"/>
                </a:lnTo>
                <a:lnTo>
                  <a:pt x="1966" y="9446"/>
                </a:lnTo>
                <a:lnTo>
                  <a:pt x="1766" y="9154"/>
                </a:lnTo>
                <a:lnTo>
                  <a:pt x="1547" y="8882"/>
                </a:lnTo>
                <a:lnTo>
                  <a:pt x="1311" y="8590"/>
                </a:lnTo>
                <a:lnTo>
                  <a:pt x="1038" y="8317"/>
                </a:lnTo>
                <a:lnTo>
                  <a:pt x="1129" y="8918"/>
                </a:lnTo>
                <a:lnTo>
                  <a:pt x="1238" y="9482"/>
                </a:lnTo>
                <a:lnTo>
                  <a:pt x="1383" y="10010"/>
                </a:lnTo>
                <a:lnTo>
                  <a:pt x="1529" y="10483"/>
                </a:lnTo>
                <a:lnTo>
                  <a:pt x="1693" y="10920"/>
                </a:lnTo>
                <a:lnTo>
                  <a:pt x="1875" y="11338"/>
                </a:lnTo>
                <a:lnTo>
                  <a:pt x="1987" y="11588"/>
                </a:lnTo>
                <a:lnTo>
                  <a:pt x="1987" y="11588"/>
                </a:lnTo>
                <a:lnTo>
                  <a:pt x="0" y="10174"/>
                </a:lnTo>
                <a:lnTo>
                  <a:pt x="73" y="10319"/>
                </a:lnTo>
                <a:lnTo>
                  <a:pt x="255" y="10738"/>
                </a:lnTo>
                <a:lnTo>
                  <a:pt x="401" y="11011"/>
                </a:lnTo>
                <a:lnTo>
                  <a:pt x="601" y="11302"/>
                </a:lnTo>
                <a:lnTo>
                  <a:pt x="819" y="11648"/>
                </a:lnTo>
                <a:lnTo>
                  <a:pt x="1092" y="11975"/>
                </a:lnTo>
                <a:lnTo>
                  <a:pt x="1383" y="12321"/>
                </a:lnTo>
                <a:lnTo>
                  <a:pt x="1747" y="12667"/>
                </a:lnTo>
                <a:lnTo>
                  <a:pt x="1929" y="12830"/>
                </a:lnTo>
                <a:lnTo>
                  <a:pt x="2148" y="12994"/>
                </a:lnTo>
                <a:lnTo>
                  <a:pt x="2348" y="13140"/>
                </a:lnTo>
                <a:lnTo>
                  <a:pt x="2584" y="13285"/>
                </a:lnTo>
                <a:lnTo>
                  <a:pt x="2821" y="13413"/>
                </a:lnTo>
                <a:lnTo>
                  <a:pt x="3076" y="13540"/>
                </a:lnTo>
                <a:lnTo>
                  <a:pt x="3331" y="13649"/>
                </a:lnTo>
                <a:lnTo>
                  <a:pt x="3622" y="13759"/>
                </a:lnTo>
                <a:lnTo>
                  <a:pt x="3913" y="13850"/>
                </a:lnTo>
                <a:lnTo>
                  <a:pt x="4204" y="13922"/>
                </a:lnTo>
                <a:lnTo>
                  <a:pt x="4532" y="13959"/>
                </a:lnTo>
                <a:lnTo>
                  <a:pt x="4859" y="13995"/>
                </a:lnTo>
                <a:lnTo>
                  <a:pt x="5278" y="13850"/>
                </a:lnTo>
                <a:lnTo>
                  <a:pt x="5678" y="13704"/>
                </a:lnTo>
                <a:lnTo>
                  <a:pt x="6060" y="13540"/>
                </a:lnTo>
                <a:lnTo>
                  <a:pt x="6406" y="13358"/>
                </a:lnTo>
                <a:lnTo>
                  <a:pt x="6752" y="13176"/>
                </a:lnTo>
                <a:lnTo>
                  <a:pt x="7061" y="12976"/>
                </a:lnTo>
                <a:lnTo>
                  <a:pt x="7371" y="12794"/>
                </a:lnTo>
                <a:lnTo>
                  <a:pt x="7643" y="12576"/>
                </a:lnTo>
                <a:lnTo>
                  <a:pt x="7898" y="12376"/>
                </a:lnTo>
                <a:lnTo>
                  <a:pt x="8153" y="12157"/>
                </a:lnTo>
                <a:lnTo>
                  <a:pt x="8371" y="11957"/>
                </a:lnTo>
                <a:lnTo>
                  <a:pt x="8590" y="11739"/>
                </a:lnTo>
                <a:lnTo>
                  <a:pt x="8972" y="11320"/>
                </a:lnTo>
                <a:lnTo>
                  <a:pt x="9281" y="10902"/>
                </a:lnTo>
                <a:lnTo>
                  <a:pt x="9554" y="10501"/>
                </a:lnTo>
                <a:lnTo>
                  <a:pt x="9773" y="10137"/>
                </a:lnTo>
                <a:lnTo>
                  <a:pt x="9936" y="9791"/>
                </a:lnTo>
                <a:lnTo>
                  <a:pt x="10064" y="9500"/>
                </a:lnTo>
                <a:lnTo>
                  <a:pt x="10155" y="9245"/>
                </a:lnTo>
                <a:lnTo>
                  <a:pt x="10228" y="9064"/>
                </a:lnTo>
                <a:lnTo>
                  <a:pt x="10264" y="8900"/>
                </a:lnTo>
                <a:lnTo>
                  <a:pt x="10064" y="9191"/>
                </a:lnTo>
                <a:lnTo>
                  <a:pt x="9845" y="9464"/>
                </a:lnTo>
                <a:lnTo>
                  <a:pt x="9645" y="9700"/>
                </a:lnTo>
                <a:lnTo>
                  <a:pt x="9427" y="9937"/>
                </a:lnTo>
                <a:lnTo>
                  <a:pt x="9209" y="10137"/>
                </a:lnTo>
                <a:lnTo>
                  <a:pt x="9008" y="10337"/>
                </a:lnTo>
                <a:lnTo>
                  <a:pt x="8808" y="10519"/>
                </a:lnTo>
                <a:lnTo>
                  <a:pt x="8590" y="10665"/>
                </a:lnTo>
                <a:lnTo>
                  <a:pt x="8189" y="10956"/>
                </a:lnTo>
                <a:lnTo>
                  <a:pt x="7789" y="11174"/>
                </a:lnTo>
                <a:lnTo>
                  <a:pt x="7425" y="11338"/>
                </a:lnTo>
                <a:lnTo>
                  <a:pt x="7061" y="11466"/>
                </a:lnTo>
                <a:lnTo>
                  <a:pt x="6752" y="11575"/>
                </a:lnTo>
                <a:lnTo>
                  <a:pt x="6442" y="11629"/>
                </a:lnTo>
                <a:lnTo>
                  <a:pt x="6188" y="11666"/>
                </a:lnTo>
                <a:lnTo>
                  <a:pt x="5969" y="11684"/>
                </a:lnTo>
                <a:lnTo>
                  <a:pt x="5642" y="11684"/>
                </a:lnTo>
                <a:lnTo>
                  <a:pt x="5533" y="11666"/>
                </a:lnTo>
                <a:lnTo>
                  <a:pt x="5624" y="11593"/>
                </a:lnTo>
                <a:lnTo>
                  <a:pt x="5896" y="11393"/>
                </a:lnTo>
                <a:lnTo>
                  <a:pt x="6097" y="11229"/>
                </a:lnTo>
                <a:lnTo>
                  <a:pt x="6315" y="11011"/>
                </a:lnTo>
                <a:lnTo>
                  <a:pt x="6552" y="10774"/>
                </a:lnTo>
                <a:lnTo>
                  <a:pt x="6825" y="10483"/>
                </a:lnTo>
                <a:lnTo>
                  <a:pt x="7116" y="10137"/>
                </a:lnTo>
                <a:lnTo>
                  <a:pt x="7407" y="9755"/>
                </a:lnTo>
                <a:lnTo>
                  <a:pt x="7716" y="9318"/>
                </a:lnTo>
                <a:lnTo>
                  <a:pt x="8026" y="8845"/>
                </a:lnTo>
                <a:lnTo>
                  <a:pt x="8335" y="8299"/>
                </a:lnTo>
                <a:lnTo>
                  <a:pt x="8644" y="7717"/>
                </a:lnTo>
                <a:lnTo>
                  <a:pt x="8954" y="7080"/>
                </a:lnTo>
                <a:lnTo>
                  <a:pt x="9245" y="6388"/>
                </a:lnTo>
                <a:lnTo>
                  <a:pt x="8772" y="6716"/>
                </a:lnTo>
                <a:lnTo>
                  <a:pt x="8335" y="7062"/>
                </a:lnTo>
                <a:lnTo>
                  <a:pt x="7916" y="7426"/>
                </a:lnTo>
                <a:lnTo>
                  <a:pt x="7516" y="7790"/>
                </a:lnTo>
                <a:lnTo>
                  <a:pt x="7134" y="8154"/>
                </a:lnTo>
                <a:lnTo>
                  <a:pt x="6788" y="8499"/>
                </a:lnTo>
                <a:lnTo>
                  <a:pt x="6461" y="8845"/>
                </a:lnTo>
                <a:lnTo>
                  <a:pt x="6169" y="9191"/>
                </a:lnTo>
                <a:lnTo>
                  <a:pt x="5660" y="9773"/>
                </a:lnTo>
                <a:lnTo>
                  <a:pt x="5296" y="10265"/>
                </a:lnTo>
                <a:lnTo>
                  <a:pt x="4987" y="10683"/>
                </a:lnTo>
                <a:lnTo>
                  <a:pt x="5332" y="10046"/>
                </a:lnTo>
                <a:lnTo>
                  <a:pt x="5733" y="9300"/>
                </a:lnTo>
                <a:lnTo>
                  <a:pt x="6206" y="8336"/>
                </a:lnTo>
                <a:lnTo>
                  <a:pt x="6734" y="7189"/>
                </a:lnTo>
                <a:lnTo>
                  <a:pt x="7007" y="6570"/>
                </a:lnTo>
                <a:lnTo>
                  <a:pt x="7280" y="5915"/>
                </a:lnTo>
                <a:lnTo>
                  <a:pt x="7534" y="5242"/>
                </a:lnTo>
                <a:lnTo>
                  <a:pt x="7789" y="4569"/>
                </a:lnTo>
                <a:lnTo>
                  <a:pt x="8007" y="3859"/>
                </a:lnTo>
                <a:lnTo>
                  <a:pt x="8208" y="3149"/>
                </a:lnTo>
                <a:lnTo>
                  <a:pt x="8208" y="3149"/>
                </a:lnTo>
                <a:lnTo>
                  <a:pt x="8044" y="3295"/>
                </a:lnTo>
                <a:lnTo>
                  <a:pt x="7880" y="3459"/>
                </a:lnTo>
                <a:lnTo>
                  <a:pt x="7716" y="3640"/>
                </a:lnTo>
                <a:lnTo>
                  <a:pt x="7553" y="3841"/>
                </a:lnTo>
                <a:lnTo>
                  <a:pt x="7243" y="4277"/>
                </a:lnTo>
                <a:lnTo>
                  <a:pt x="6952" y="4751"/>
                </a:lnTo>
                <a:lnTo>
                  <a:pt x="6661" y="5260"/>
                </a:lnTo>
                <a:lnTo>
                  <a:pt x="6406" y="5770"/>
                </a:lnTo>
                <a:lnTo>
                  <a:pt x="6151" y="6297"/>
                </a:lnTo>
                <a:lnTo>
                  <a:pt x="5933" y="6825"/>
                </a:lnTo>
                <a:lnTo>
                  <a:pt x="5733" y="7335"/>
                </a:lnTo>
                <a:lnTo>
                  <a:pt x="5551" y="7808"/>
                </a:lnTo>
                <a:lnTo>
                  <a:pt x="5260" y="8609"/>
                </a:lnTo>
                <a:lnTo>
                  <a:pt x="5078" y="9173"/>
                </a:lnTo>
                <a:lnTo>
                  <a:pt x="5005" y="9373"/>
                </a:lnTo>
                <a:lnTo>
                  <a:pt x="5041" y="9082"/>
                </a:lnTo>
                <a:lnTo>
                  <a:pt x="5114" y="8263"/>
                </a:lnTo>
                <a:lnTo>
                  <a:pt x="5187" y="7062"/>
                </a:lnTo>
                <a:lnTo>
                  <a:pt x="5223" y="6370"/>
                </a:lnTo>
                <a:lnTo>
                  <a:pt x="5241" y="5624"/>
                </a:lnTo>
                <a:lnTo>
                  <a:pt x="5260" y="4860"/>
                </a:lnTo>
                <a:lnTo>
                  <a:pt x="5241" y="4059"/>
                </a:lnTo>
                <a:lnTo>
                  <a:pt x="5223" y="3277"/>
                </a:lnTo>
                <a:lnTo>
                  <a:pt x="5169" y="2512"/>
                </a:lnTo>
                <a:lnTo>
                  <a:pt x="5078" y="1784"/>
                </a:lnTo>
                <a:lnTo>
                  <a:pt x="5023" y="1439"/>
                </a:lnTo>
                <a:lnTo>
                  <a:pt x="4950" y="1111"/>
                </a:lnTo>
                <a:lnTo>
                  <a:pt x="4877" y="802"/>
                </a:lnTo>
                <a:lnTo>
                  <a:pt x="4786" y="510"/>
                </a:lnTo>
                <a:lnTo>
                  <a:pt x="4695" y="237"/>
                </a:lnTo>
                <a:lnTo>
                  <a:pt x="4586" y="1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176" name="Google Shape;176;p2"/>
          <p:cNvGrpSpPr/>
          <p:nvPr/>
        </p:nvGrpSpPr>
        <p:grpSpPr>
          <a:xfrm>
            <a:off x="9594484" y="6575073"/>
            <a:ext cx="238221" cy="219912"/>
            <a:chOff x="2706625" y="4735761"/>
            <a:chExt cx="226446" cy="209015"/>
          </a:xfrm>
        </p:grpSpPr>
        <p:sp>
          <p:nvSpPr>
            <p:cNvPr id="177" name="Google Shape;177;p2"/>
            <p:cNvSpPr/>
            <p:nvPr/>
          </p:nvSpPr>
          <p:spPr>
            <a:xfrm>
              <a:off x="2706625" y="4851000"/>
              <a:ext cx="226446" cy="93776"/>
            </a:xfrm>
            <a:custGeom>
              <a:avLst/>
              <a:gdLst/>
              <a:ahLst/>
              <a:cxnLst/>
              <a:rect l="l" t="t" r="r" b="b"/>
              <a:pathLst>
                <a:path w="9991" h="1020" extrusionOk="0">
                  <a:moveTo>
                    <a:pt x="1292" y="0"/>
                  </a:moveTo>
                  <a:lnTo>
                    <a:pt x="746" y="91"/>
                  </a:lnTo>
                  <a:lnTo>
                    <a:pt x="528" y="128"/>
                  </a:lnTo>
                  <a:lnTo>
                    <a:pt x="346" y="182"/>
                  </a:lnTo>
                  <a:lnTo>
                    <a:pt x="200" y="237"/>
                  </a:lnTo>
                  <a:lnTo>
                    <a:pt x="91" y="291"/>
                  </a:lnTo>
                  <a:lnTo>
                    <a:pt x="18" y="346"/>
                  </a:lnTo>
                  <a:lnTo>
                    <a:pt x="0" y="419"/>
                  </a:lnTo>
                  <a:lnTo>
                    <a:pt x="0" y="437"/>
                  </a:lnTo>
                  <a:lnTo>
                    <a:pt x="18" y="473"/>
                  </a:lnTo>
                  <a:lnTo>
                    <a:pt x="91" y="528"/>
                  </a:lnTo>
                  <a:lnTo>
                    <a:pt x="219" y="583"/>
                  </a:lnTo>
                  <a:lnTo>
                    <a:pt x="382" y="655"/>
                  </a:lnTo>
                  <a:lnTo>
                    <a:pt x="601" y="710"/>
                  </a:lnTo>
                  <a:lnTo>
                    <a:pt x="856" y="746"/>
                  </a:lnTo>
                  <a:lnTo>
                    <a:pt x="1456" y="837"/>
                  </a:lnTo>
                  <a:lnTo>
                    <a:pt x="2202" y="910"/>
                  </a:lnTo>
                  <a:lnTo>
                    <a:pt x="3058" y="965"/>
                  </a:lnTo>
                  <a:lnTo>
                    <a:pt x="3986" y="1001"/>
                  </a:lnTo>
                  <a:lnTo>
                    <a:pt x="5005" y="1019"/>
                  </a:lnTo>
                  <a:lnTo>
                    <a:pt x="6006" y="1001"/>
                  </a:lnTo>
                  <a:lnTo>
                    <a:pt x="6952" y="965"/>
                  </a:lnTo>
                  <a:lnTo>
                    <a:pt x="7789" y="910"/>
                  </a:lnTo>
                  <a:lnTo>
                    <a:pt x="8535" y="837"/>
                  </a:lnTo>
                  <a:lnTo>
                    <a:pt x="9136" y="746"/>
                  </a:lnTo>
                  <a:lnTo>
                    <a:pt x="9390" y="710"/>
                  </a:lnTo>
                  <a:lnTo>
                    <a:pt x="9609" y="655"/>
                  </a:lnTo>
                  <a:lnTo>
                    <a:pt x="9773" y="583"/>
                  </a:lnTo>
                  <a:lnTo>
                    <a:pt x="9900" y="528"/>
                  </a:lnTo>
                  <a:lnTo>
                    <a:pt x="9973" y="473"/>
                  </a:lnTo>
                  <a:lnTo>
                    <a:pt x="9991" y="437"/>
                  </a:lnTo>
                  <a:lnTo>
                    <a:pt x="9991" y="419"/>
                  </a:lnTo>
                  <a:lnTo>
                    <a:pt x="9973" y="346"/>
                  </a:lnTo>
                  <a:lnTo>
                    <a:pt x="9900" y="291"/>
                  </a:lnTo>
                  <a:lnTo>
                    <a:pt x="9791" y="237"/>
                  </a:lnTo>
                  <a:lnTo>
                    <a:pt x="9645" y="182"/>
                  </a:lnTo>
                  <a:lnTo>
                    <a:pt x="9463" y="128"/>
                  </a:lnTo>
                  <a:lnTo>
                    <a:pt x="9245" y="91"/>
                  </a:lnTo>
                  <a:lnTo>
                    <a:pt x="8699" y="0"/>
                  </a:lnTo>
                  <a:lnTo>
                    <a:pt x="8699" y="273"/>
                  </a:lnTo>
                  <a:lnTo>
                    <a:pt x="7443" y="328"/>
                  </a:lnTo>
                  <a:lnTo>
                    <a:pt x="6133" y="364"/>
                  </a:lnTo>
                  <a:lnTo>
                    <a:pt x="4623" y="382"/>
                  </a:lnTo>
                  <a:lnTo>
                    <a:pt x="3476" y="364"/>
                  </a:lnTo>
                  <a:lnTo>
                    <a:pt x="2384" y="328"/>
                  </a:lnTo>
                  <a:lnTo>
                    <a:pt x="1893" y="291"/>
                  </a:lnTo>
                  <a:lnTo>
                    <a:pt x="1456" y="237"/>
                  </a:lnTo>
                  <a:lnTo>
                    <a:pt x="1074" y="182"/>
                  </a:lnTo>
                  <a:lnTo>
                    <a:pt x="746" y="109"/>
                  </a:lnTo>
                  <a:lnTo>
                    <a:pt x="1292" y="0"/>
                  </a:lnTo>
                  <a:close/>
                </a:path>
              </a:pathLst>
            </a:custGeom>
            <a:solidFill>
              <a:srgbClr val="282829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178" name="Google Shape;178;p2"/>
            <p:cNvGrpSpPr/>
            <p:nvPr/>
          </p:nvGrpSpPr>
          <p:grpSpPr>
            <a:xfrm>
              <a:off x="2714800" y="4735761"/>
              <a:ext cx="210098" cy="182902"/>
              <a:chOff x="1282975" y="2150275"/>
              <a:chExt cx="154700" cy="134675"/>
            </a:xfrm>
          </p:grpSpPr>
          <p:sp>
            <p:nvSpPr>
              <p:cNvPr id="179" name="Google Shape;179;p2"/>
              <p:cNvSpPr/>
              <p:nvPr/>
            </p:nvSpPr>
            <p:spPr>
              <a:xfrm>
                <a:off x="1282975" y="2150275"/>
                <a:ext cx="154700" cy="134675"/>
              </a:xfrm>
              <a:custGeom>
                <a:avLst/>
                <a:gdLst/>
                <a:ahLst/>
                <a:cxnLst/>
                <a:rect l="l" t="t" r="r" b="b"/>
                <a:pathLst>
                  <a:path w="6188" h="5387" extrusionOk="0">
                    <a:moveTo>
                      <a:pt x="2858" y="0"/>
                    </a:moveTo>
                    <a:lnTo>
                      <a:pt x="2657" y="37"/>
                    </a:lnTo>
                    <a:lnTo>
                      <a:pt x="2403" y="109"/>
                    </a:lnTo>
                    <a:lnTo>
                      <a:pt x="2166" y="200"/>
                    </a:lnTo>
                    <a:lnTo>
                      <a:pt x="1948" y="310"/>
                    </a:lnTo>
                    <a:lnTo>
                      <a:pt x="1747" y="437"/>
                    </a:lnTo>
                    <a:lnTo>
                      <a:pt x="1547" y="564"/>
                    </a:lnTo>
                    <a:lnTo>
                      <a:pt x="1384" y="710"/>
                    </a:lnTo>
                    <a:lnTo>
                      <a:pt x="1238" y="856"/>
                    </a:lnTo>
                    <a:lnTo>
                      <a:pt x="1092" y="1019"/>
                    </a:lnTo>
                    <a:lnTo>
                      <a:pt x="965" y="1201"/>
                    </a:lnTo>
                    <a:lnTo>
                      <a:pt x="856" y="1365"/>
                    </a:lnTo>
                    <a:lnTo>
                      <a:pt x="765" y="1547"/>
                    </a:lnTo>
                    <a:lnTo>
                      <a:pt x="674" y="1729"/>
                    </a:lnTo>
                    <a:lnTo>
                      <a:pt x="546" y="2093"/>
                    </a:lnTo>
                    <a:lnTo>
                      <a:pt x="437" y="2439"/>
                    </a:lnTo>
                    <a:lnTo>
                      <a:pt x="401" y="2639"/>
                    </a:lnTo>
                    <a:lnTo>
                      <a:pt x="346" y="3057"/>
                    </a:lnTo>
                    <a:lnTo>
                      <a:pt x="310" y="3403"/>
                    </a:lnTo>
                    <a:lnTo>
                      <a:pt x="310" y="3694"/>
                    </a:lnTo>
                    <a:lnTo>
                      <a:pt x="164" y="3876"/>
                    </a:lnTo>
                    <a:lnTo>
                      <a:pt x="55" y="4040"/>
                    </a:lnTo>
                    <a:lnTo>
                      <a:pt x="37" y="4131"/>
                    </a:lnTo>
                    <a:lnTo>
                      <a:pt x="0" y="4222"/>
                    </a:lnTo>
                    <a:lnTo>
                      <a:pt x="0" y="4295"/>
                    </a:lnTo>
                    <a:lnTo>
                      <a:pt x="0" y="4368"/>
                    </a:lnTo>
                    <a:lnTo>
                      <a:pt x="19" y="4459"/>
                    </a:lnTo>
                    <a:lnTo>
                      <a:pt x="55" y="4532"/>
                    </a:lnTo>
                    <a:lnTo>
                      <a:pt x="91" y="4604"/>
                    </a:lnTo>
                    <a:lnTo>
                      <a:pt x="146" y="4677"/>
                    </a:lnTo>
                    <a:lnTo>
                      <a:pt x="292" y="4804"/>
                    </a:lnTo>
                    <a:lnTo>
                      <a:pt x="474" y="4932"/>
                    </a:lnTo>
                    <a:lnTo>
                      <a:pt x="692" y="5041"/>
                    </a:lnTo>
                    <a:lnTo>
                      <a:pt x="965" y="5132"/>
                    </a:lnTo>
                    <a:lnTo>
                      <a:pt x="1274" y="5205"/>
                    </a:lnTo>
                    <a:lnTo>
                      <a:pt x="1638" y="5278"/>
                    </a:lnTo>
                    <a:lnTo>
                      <a:pt x="2020" y="5332"/>
                    </a:lnTo>
                    <a:lnTo>
                      <a:pt x="2457" y="5369"/>
                    </a:lnTo>
                    <a:lnTo>
                      <a:pt x="2930" y="5387"/>
                    </a:lnTo>
                    <a:lnTo>
                      <a:pt x="3440" y="5387"/>
                    </a:lnTo>
                    <a:lnTo>
                      <a:pt x="3804" y="5350"/>
                    </a:lnTo>
                    <a:lnTo>
                      <a:pt x="4131" y="5314"/>
                    </a:lnTo>
                    <a:lnTo>
                      <a:pt x="4714" y="5223"/>
                    </a:lnTo>
                    <a:lnTo>
                      <a:pt x="5187" y="5114"/>
                    </a:lnTo>
                    <a:lnTo>
                      <a:pt x="5569" y="5005"/>
                    </a:lnTo>
                    <a:lnTo>
                      <a:pt x="5842" y="4895"/>
                    </a:lnTo>
                    <a:lnTo>
                      <a:pt x="6042" y="4804"/>
                    </a:lnTo>
                    <a:lnTo>
                      <a:pt x="6188" y="4713"/>
                    </a:lnTo>
                    <a:lnTo>
                      <a:pt x="6042" y="4204"/>
                    </a:lnTo>
                    <a:lnTo>
                      <a:pt x="5878" y="3658"/>
                    </a:lnTo>
                    <a:lnTo>
                      <a:pt x="5642" y="3003"/>
                    </a:lnTo>
                    <a:lnTo>
                      <a:pt x="5514" y="2639"/>
                    </a:lnTo>
                    <a:lnTo>
                      <a:pt x="5351" y="2275"/>
                    </a:lnTo>
                    <a:lnTo>
                      <a:pt x="5169" y="1929"/>
                    </a:lnTo>
                    <a:lnTo>
                      <a:pt x="4987" y="1565"/>
                    </a:lnTo>
                    <a:lnTo>
                      <a:pt x="4787" y="1238"/>
                    </a:lnTo>
                    <a:lnTo>
                      <a:pt x="4568" y="928"/>
                    </a:lnTo>
                    <a:lnTo>
                      <a:pt x="4332" y="655"/>
                    </a:lnTo>
                    <a:lnTo>
                      <a:pt x="4095" y="419"/>
                    </a:lnTo>
                    <a:lnTo>
                      <a:pt x="3949" y="291"/>
                    </a:lnTo>
                    <a:lnTo>
                      <a:pt x="3804" y="200"/>
                    </a:lnTo>
                    <a:lnTo>
                      <a:pt x="3676" y="128"/>
                    </a:lnTo>
                    <a:lnTo>
                      <a:pt x="3513" y="73"/>
                    </a:lnTo>
                    <a:lnTo>
                      <a:pt x="3367" y="37"/>
                    </a:lnTo>
                    <a:lnTo>
                      <a:pt x="3203" y="0"/>
                    </a:lnTo>
                    <a:close/>
                  </a:path>
                </a:pathLst>
              </a:custGeom>
              <a:solidFill>
                <a:srgbClr val="C1A58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80" name="Google Shape;180;p2"/>
              <p:cNvSpPr/>
              <p:nvPr/>
            </p:nvSpPr>
            <p:spPr>
              <a:xfrm>
                <a:off x="1282975" y="2150275"/>
                <a:ext cx="154700" cy="134675"/>
              </a:xfrm>
              <a:custGeom>
                <a:avLst/>
                <a:gdLst/>
                <a:ahLst/>
                <a:cxnLst/>
                <a:rect l="l" t="t" r="r" b="b"/>
                <a:pathLst>
                  <a:path w="6188" h="5387" fill="none" extrusionOk="0">
                    <a:moveTo>
                      <a:pt x="6188" y="4713"/>
                    </a:moveTo>
                    <a:lnTo>
                      <a:pt x="6188" y="4713"/>
                    </a:lnTo>
                    <a:lnTo>
                      <a:pt x="6042" y="4804"/>
                    </a:lnTo>
                    <a:lnTo>
                      <a:pt x="5842" y="4895"/>
                    </a:lnTo>
                    <a:lnTo>
                      <a:pt x="5569" y="5005"/>
                    </a:lnTo>
                    <a:lnTo>
                      <a:pt x="5187" y="5114"/>
                    </a:lnTo>
                    <a:lnTo>
                      <a:pt x="4714" y="5223"/>
                    </a:lnTo>
                    <a:lnTo>
                      <a:pt x="4131" y="5314"/>
                    </a:lnTo>
                    <a:lnTo>
                      <a:pt x="3804" y="5350"/>
                    </a:lnTo>
                    <a:lnTo>
                      <a:pt x="3440" y="5387"/>
                    </a:lnTo>
                    <a:lnTo>
                      <a:pt x="3440" y="5387"/>
                    </a:lnTo>
                    <a:lnTo>
                      <a:pt x="2930" y="5387"/>
                    </a:lnTo>
                    <a:lnTo>
                      <a:pt x="2457" y="5369"/>
                    </a:lnTo>
                    <a:lnTo>
                      <a:pt x="2020" y="5332"/>
                    </a:lnTo>
                    <a:lnTo>
                      <a:pt x="1638" y="5278"/>
                    </a:lnTo>
                    <a:lnTo>
                      <a:pt x="1274" y="5205"/>
                    </a:lnTo>
                    <a:lnTo>
                      <a:pt x="965" y="5132"/>
                    </a:lnTo>
                    <a:lnTo>
                      <a:pt x="692" y="5041"/>
                    </a:lnTo>
                    <a:lnTo>
                      <a:pt x="474" y="4932"/>
                    </a:lnTo>
                    <a:lnTo>
                      <a:pt x="292" y="4804"/>
                    </a:lnTo>
                    <a:lnTo>
                      <a:pt x="146" y="4677"/>
                    </a:lnTo>
                    <a:lnTo>
                      <a:pt x="91" y="4604"/>
                    </a:lnTo>
                    <a:lnTo>
                      <a:pt x="55" y="4532"/>
                    </a:lnTo>
                    <a:lnTo>
                      <a:pt x="19" y="4459"/>
                    </a:lnTo>
                    <a:lnTo>
                      <a:pt x="0" y="4368"/>
                    </a:lnTo>
                    <a:lnTo>
                      <a:pt x="0" y="4295"/>
                    </a:lnTo>
                    <a:lnTo>
                      <a:pt x="0" y="4222"/>
                    </a:lnTo>
                    <a:lnTo>
                      <a:pt x="37" y="4131"/>
                    </a:lnTo>
                    <a:lnTo>
                      <a:pt x="55" y="4040"/>
                    </a:lnTo>
                    <a:lnTo>
                      <a:pt x="164" y="3876"/>
                    </a:lnTo>
                    <a:lnTo>
                      <a:pt x="310" y="3694"/>
                    </a:lnTo>
                    <a:lnTo>
                      <a:pt x="310" y="3694"/>
                    </a:lnTo>
                    <a:lnTo>
                      <a:pt x="310" y="3403"/>
                    </a:lnTo>
                    <a:lnTo>
                      <a:pt x="346" y="3057"/>
                    </a:lnTo>
                    <a:lnTo>
                      <a:pt x="401" y="2639"/>
                    </a:lnTo>
                    <a:lnTo>
                      <a:pt x="401" y="2639"/>
                    </a:lnTo>
                    <a:lnTo>
                      <a:pt x="437" y="2439"/>
                    </a:lnTo>
                    <a:lnTo>
                      <a:pt x="437" y="2439"/>
                    </a:lnTo>
                    <a:lnTo>
                      <a:pt x="546" y="2093"/>
                    </a:lnTo>
                    <a:lnTo>
                      <a:pt x="674" y="1729"/>
                    </a:lnTo>
                    <a:lnTo>
                      <a:pt x="765" y="1547"/>
                    </a:lnTo>
                    <a:lnTo>
                      <a:pt x="856" y="1365"/>
                    </a:lnTo>
                    <a:lnTo>
                      <a:pt x="965" y="1201"/>
                    </a:lnTo>
                    <a:lnTo>
                      <a:pt x="1092" y="1019"/>
                    </a:lnTo>
                    <a:lnTo>
                      <a:pt x="1238" y="856"/>
                    </a:lnTo>
                    <a:lnTo>
                      <a:pt x="1384" y="710"/>
                    </a:lnTo>
                    <a:lnTo>
                      <a:pt x="1547" y="564"/>
                    </a:lnTo>
                    <a:lnTo>
                      <a:pt x="1747" y="437"/>
                    </a:lnTo>
                    <a:lnTo>
                      <a:pt x="1948" y="310"/>
                    </a:lnTo>
                    <a:lnTo>
                      <a:pt x="2166" y="200"/>
                    </a:lnTo>
                    <a:lnTo>
                      <a:pt x="2403" y="109"/>
                    </a:lnTo>
                    <a:lnTo>
                      <a:pt x="2657" y="37"/>
                    </a:lnTo>
                    <a:lnTo>
                      <a:pt x="2657" y="37"/>
                    </a:lnTo>
                    <a:lnTo>
                      <a:pt x="2858" y="0"/>
                    </a:lnTo>
                    <a:lnTo>
                      <a:pt x="3021" y="0"/>
                    </a:lnTo>
                    <a:lnTo>
                      <a:pt x="3203" y="0"/>
                    </a:lnTo>
                    <a:lnTo>
                      <a:pt x="3367" y="37"/>
                    </a:lnTo>
                    <a:lnTo>
                      <a:pt x="3513" y="73"/>
                    </a:lnTo>
                    <a:lnTo>
                      <a:pt x="3676" y="128"/>
                    </a:lnTo>
                    <a:lnTo>
                      <a:pt x="3804" y="200"/>
                    </a:lnTo>
                    <a:lnTo>
                      <a:pt x="3949" y="291"/>
                    </a:lnTo>
                    <a:lnTo>
                      <a:pt x="3949" y="291"/>
                    </a:lnTo>
                    <a:lnTo>
                      <a:pt x="4095" y="419"/>
                    </a:lnTo>
                    <a:lnTo>
                      <a:pt x="4095" y="419"/>
                    </a:lnTo>
                    <a:lnTo>
                      <a:pt x="4332" y="655"/>
                    </a:lnTo>
                    <a:lnTo>
                      <a:pt x="4568" y="928"/>
                    </a:lnTo>
                    <a:lnTo>
                      <a:pt x="4787" y="1238"/>
                    </a:lnTo>
                    <a:lnTo>
                      <a:pt x="4987" y="1565"/>
                    </a:lnTo>
                    <a:lnTo>
                      <a:pt x="5169" y="1929"/>
                    </a:lnTo>
                    <a:lnTo>
                      <a:pt x="5351" y="2275"/>
                    </a:lnTo>
                    <a:lnTo>
                      <a:pt x="5514" y="2639"/>
                    </a:lnTo>
                    <a:lnTo>
                      <a:pt x="5642" y="3003"/>
                    </a:lnTo>
                    <a:lnTo>
                      <a:pt x="5878" y="3658"/>
                    </a:lnTo>
                    <a:lnTo>
                      <a:pt x="6042" y="4204"/>
                    </a:lnTo>
                    <a:lnTo>
                      <a:pt x="6188" y="4713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81" name="Google Shape;181;p2"/>
              <p:cNvSpPr/>
              <p:nvPr/>
            </p:nvSpPr>
            <p:spPr>
              <a:xfrm>
                <a:off x="1282975" y="2172100"/>
                <a:ext cx="138775" cy="112850"/>
              </a:xfrm>
              <a:custGeom>
                <a:avLst/>
                <a:gdLst/>
                <a:ahLst/>
                <a:cxnLst/>
                <a:rect l="l" t="t" r="r" b="b"/>
                <a:pathLst>
                  <a:path w="5551" h="4514" extrusionOk="0">
                    <a:moveTo>
                      <a:pt x="1384" y="4368"/>
                    </a:moveTo>
                    <a:lnTo>
                      <a:pt x="1384" y="4368"/>
                    </a:lnTo>
                    <a:lnTo>
                      <a:pt x="1711" y="4423"/>
                    </a:lnTo>
                    <a:lnTo>
                      <a:pt x="2057" y="4459"/>
                    </a:lnTo>
                    <a:lnTo>
                      <a:pt x="2457" y="4496"/>
                    </a:lnTo>
                    <a:lnTo>
                      <a:pt x="2876" y="4514"/>
                    </a:lnTo>
                    <a:lnTo>
                      <a:pt x="2876" y="4514"/>
                    </a:lnTo>
                    <a:lnTo>
                      <a:pt x="3094" y="4514"/>
                    </a:lnTo>
                    <a:lnTo>
                      <a:pt x="3094" y="4514"/>
                    </a:lnTo>
                    <a:lnTo>
                      <a:pt x="3440" y="4514"/>
                    </a:lnTo>
                    <a:lnTo>
                      <a:pt x="3440" y="4514"/>
                    </a:lnTo>
                    <a:lnTo>
                      <a:pt x="3440" y="4514"/>
                    </a:lnTo>
                    <a:lnTo>
                      <a:pt x="3094" y="4514"/>
                    </a:lnTo>
                    <a:lnTo>
                      <a:pt x="3094" y="4514"/>
                    </a:lnTo>
                    <a:lnTo>
                      <a:pt x="2876" y="4514"/>
                    </a:lnTo>
                    <a:lnTo>
                      <a:pt x="2876" y="4514"/>
                    </a:lnTo>
                    <a:lnTo>
                      <a:pt x="2876" y="4514"/>
                    </a:lnTo>
                    <a:lnTo>
                      <a:pt x="2876" y="4514"/>
                    </a:lnTo>
                    <a:lnTo>
                      <a:pt x="2457" y="4496"/>
                    </a:lnTo>
                    <a:lnTo>
                      <a:pt x="2057" y="4459"/>
                    </a:lnTo>
                    <a:lnTo>
                      <a:pt x="1711" y="4423"/>
                    </a:lnTo>
                    <a:lnTo>
                      <a:pt x="1384" y="4368"/>
                    </a:lnTo>
                    <a:close/>
                    <a:moveTo>
                      <a:pt x="1365" y="4368"/>
                    </a:moveTo>
                    <a:lnTo>
                      <a:pt x="1365" y="4368"/>
                    </a:lnTo>
                    <a:lnTo>
                      <a:pt x="1365" y="4368"/>
                    </a:lnTo>
                    <a:lnTo>
                      <a:pt x="1365" y="4368"/>
                    </a:lnTo>
                    <a:close/>
                    <a:moveTo>
                      <a:pt x="237" y="3895"/>
                    </a:moveTo>
                    <a:lnTo>
                      <a:pt x="237" y="3895"/>
                    </a:lnTo>
                    <a:lnTo>
                      <a:pt x="237" y="3895"/>
                    </a:lnTo>
                    <a:lnTo>
                      <a:pt x="237" y="3895"/>
                    </a:lnTo>
                    <a:lnTo>
                      <a:pt x="237" y="3895"/>
                    </a:lnTo>
                    <a:close/>
                    <a:moveTo>
                      <a:pt x="237" y="3895"/>
                    </a:moveTo>
                    <a:lnTo>
                      <a:pt x="237" y="3895"/>
                    </a:lnTo>
                    <a:lnTo>
                      <a:pt x="237" y="3895"/>
                    </a:lnTo>
                    <a:lnTo>
                      <a:pt x="237" y="3895"/>
                    </a:lnTo>
                    <a:lnTo>
                      <a:pt x="237" y="3895"/>
                    </a:lnTo>
                    <a:close/>
                    <a:moveTo>
                      <a:pt x="237" y="3877"/>
                    </a:moveTo>
                    <a:lnTo>
                      <a:pt x="237" y="3877"/>
                    </a:lnTo>
                    <a:lnTo>
                      <a:pt x="237" y="3895"/>
                    </a:lnTo>
                    <a:lnTo>
                      <a:pt x="237" y="3895"/>
                    </a:lnTo>
                    <a:lnTo>
                      <a:pt x="237" y="3877"/>
                    </a:lnTo>
                    <a:close/>
                    <a:moveTo>
                      <a:pt x="91" y="3113"/>
                    </a:moveTo>
                    <a:lnTo>
                      <a:pt x="91" y="3113"/>
                    </a:lnTo>
                    <a:lnTo>
                      <a:pt x="37" y="3222"/>
                    </a:lnTo>
                    <a:lnTo>
                      <a:pt x="19" y="3331"/>
                    </a:lnTo>
                    <a:lnTo>
                      <a:pt x="0" y="3422"/>
                    </a:lnTo>
                    <a:lnTo>
                      <a:pt x="19" y="3531"/>
                    </a:lnTo>
                    <a:lnTo>
                      <a:pt x="37" y="3622"/>
                    </a:lnTo>
                    <a:lnTo>
                      <a:pt x="91" y="3713"/>
                    </a:lnTo>
                    <a:lnTo>
                      <a:pt x="146" y="3804"/>
                    </a:lnTo>
                    <a:lnTo>
                      <a:pt x="237" y="3877"/>
                    </a:lnTo>
                    <a:lnTo>
                      <a:pt x="237" y="3877"/>
                    </a:lnTo>
                    <a:lnTo>
                      <a:pt x="146" y="3804"/>
                    </a:lnTo>
                    <a:lnTo>
                      <a:pt x="91" y="3713"/>
                    </a:lnTo>
                    <a:lnTo>
                      <a:pt x="37" y="3622"/>
                    </a:lnTo>
                    <a:lnTo>
                      <a:pt x="19" y="3531"/>
                    </a:lnTo>
                    <a:lnTo>
                      <a:pt x="0" y="3422"/>
                    </a:lnTo>
                    <a:lnTo>
                      <a:pt x="19" y="3331"/>
                    </a:lnTo>
                    <a:lnTo>
                      <a:pt x="37" y="3222"/>
                    </a:lnTo>
                    <a:lnTo>
                      <a:pt x="91" y="3113"/>
                    </a:lnTo>
                    <a:close/>
                    <a:moveTo>
                      <a:pt x="91" y="3113"/>
                    </a:moveTo>
                    <a:lnTo>
                      <a:pt x="91" y="3113"/>
                    </a:lnTo>
                    <a:lnTo>
                      <a:pt x="91" y="3113"/>
                    </a:lnTo>
                    <a:lnTo>
                      <a:pt x="91" y="3113"/>
                    </a:lnTo>
                    <a:lnTo>
                      <a:pt x="91" y="3113"/>
                    </a:lnTo>
                    <a:close/>
                    <a:moveTo>
                      <a:pt x="91" y="3113"/>
                    </a:moveTo>
                    <a:lnTo>
                      <a:pt x="91" y="3113"/>
                    </a:lnTo>
                    <a:lnTo>
                      <a:pt x="91" y="3113"/>
                    </a:lnTo>
                    <a:lnTo>
                      <a:pt x="91" y="3113"/>
                    </a:lnTo>
                    <a:lnTo>
                      <a:pt x="91" y="3113"/>
                    </a:lnTo>
                    <a:close/>
                    <a:moveTo>
                      <a:pt x="91" y="3094"/>
                    </a:moveTo>
                    <a:lnTo>
                      <a:pt x="91" y="3094"/>
                    </a:lnTo>
                    <a:lnTo>
                      <a:pt x="91" y="3113"/>
                    </a:lnTo>
                    <a:lnTo>
                      <a:pt x="91" y="3113"/>
                    </a:lnTo>
                    <a:lnTo>
                      <a:pt x="91" y="3094"/>
                    </a:lnTo>
                    <a:close/>
                    <a:moveTo>
                      <a:pt x="110" y="3094"/>
                    </a:moveTo>
                    <a:lnTo>
                      <a:pt x="110" y="3094"/>
                    </a:lnTo>
                    <a:lnTo>
                      <a:pt x="110" y="3094"/>
                    </a:lnTo>
                    <a:lnTo>
                      <a:pt x="110" y="3094"/>
                    </a:lnTo>
                    <a:lnTo>
                      <a:pt x="110" y="3094"/>
                    </a:lnTo>
                    <a:close/>
                    <a:moveTo>
                      <a:pt x="110" y="3094"/>
                    </a:moveTo>
                    <a:lnTo>
                      <a:pt x="110" y="3094"/>
                    </a:lnTo>
                    <a:lnTo>
                      <a:pt x="110" y="3094"/>
                    </a:lnTo>
                    <a:lnTo>
                      <a:pt x="110" y="3094"/>
                    </a:lnTo>
                    <a:lnTo>
                      <a:pt x="110" y="3094"/>
                    </a:lnTo>
                    <a:close/>
                    <a:moveTo>
                      <a:pt x="110" y="3094"/>
                    </a:moveTo>
                    <a:lnTo>
                      <a:pt x="110" y="3094"/>
                    </a:lnTo>
                    <a:lnTo>
                      <a:pt x="110" y="3094"/>
                    </a:lnTo>
                    <a:lnTo>
                      <a:pt x="110" y="3094"/>
                    </a:lnTo>
                    <a:lnTo>
                      <a:pt x="110" y="3094"/>
                    </a:lnTo>
                    <a:close/>
                    <a:moveTo>
                      <a:pt x="4532" y="1"/>
                    </a:moveTo>
                    <a:lnTo>
                      <a:pt x="4532" y="1"/>
                    </a:lnTo>
                    <a:lnTo>
                      <a:pt x="4677" y="201"/>
                    </a:lnTo>
                    <a:lnTo>
                      <a:pt x="4823" y="419"/>
                    </a:lnTo>
                    <a:lnTo>
                      <a:pt x="5096" y="892"/>
                    </a:lnTo>
                    <a:lnTo>
                      <a:pt x="5332" y="1366"/>
                    </a:lnTo>
                    <a:lnTo>
                      <a:pt x="5551" y="1857"/>
                    </a:lnTo>
                    <a:lnTo>
                      <a:pt x="5551" y="1857"/>
                    </a:lnTo>
                    <a:lnTo>
                      <a:pt x="5551" y="1857"/>
                    </a:lnTo>
                    <a:lnTo>
                      <a:pt x="5551" y="1857"/>
                    </a:lnTo>
                    <a:lnTo>
                      <a:pt x="5332" y="1366"/>
                    </a:lnTo>
                    <a:lnTo>
                      <a:pt x="5096" y="892"/>
                    </a:lnTo>
                    <a:lnTo>
                      <a:pt x="4823" y="419"/>
                    </a:lnTo>
                    <a:lnTo>
                      <a:pt x="4677" y="201"/>
                    </a:lnTo>
                    <a:lnTo>
                      <a:pt x="4532" y="1"/>
                    </a:lnTo>
                    <a:close/>
                    <a:moveTo>
                      <a:pt x="4532" y="1"/>
                    </a:moveTo>
                    <a:lnTo>
                      <a:pt x="4532" y="1"/>
                    </a:lnTo>
                    <a:lnTo>
                      <a:pt x="4532" y="1"/>
                    </a:lnTo>
                    <a:lnTo>
                      <a:pt x="4532" y="1"/>
                    </a:lnTo>
                    <a:lnTo>
                      <a:pt x="4532" y="1"/>
                    </a:lnTo>
                    <a:close/>
                  </a:path>
                </a:pathLst>
              </a:custGeom>
              <a:solidFill>
                <a:srgbClr val="D8D3D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82" name="Google Shape;182;p2"/>
              <p:cNvSpPr/>
              <p:nvPr/>
            </p:nvSpPr>
            <p:spPr>
              <a:xfrm>
                <a:off x="1317550" y="2281300"/>
                <a:ext cx="51425" cy="3650"/>
              </a:xfrm>
              <a:custGeom>
                <a:avLst/>
                <a:gdLst/>
                <a:ahLst/>
                <a:cxnLst/>
                <a:rect l="l" t="t" r="r" b="b"/>
                <a:pathLst>
                  <a:path w="2057" h="146" fill="none" extrusionOk="0">
                    <a:moveTo>
                      <a:pt x="1" y="0"/>
                    </a:moveTo>
                    <a:lnTo>
                      <a:pt x="1" y="0"/>
                    </a:lnTo>
                    <a:lnTo>
                      <a:pt x="328" y="55"/>
                    </a:lnTo>
                    <a:lnTo>
                      <a:pt x="674" y="91"/>
                    </a:lnTo>
                    <a:lnTo>
                      <a:pt x="1074" y="128"/>
                    </a:lnTo>
                    <a:lnTo>
                      <a:pt x="1493" y="146"/>
                    </a:lnTo>
                    <a:lnTo>
                      <a:pt x="1493" y="146"/>
                    </a:lnTo>
                    <a:lnTo>
                      <a:pt x="1711" y="146"/>
                    </a:lnTo>
                    <a:lnTo>
                      <a:pt x="1711" y="146"/>
                    </a:lnTo>
                    <a:lnTo>
                      <a:pt x="2057" y="146"/>
                    </a:lnTo>
                    <a:lnTo>
                      <a:pt x="2057" y="146"/>
                    </a:lnTo>
                    <a:lnTo>
                      <a:pt x="2057" y="146"/>
                    </a:lnTo>
                    <a:lnTo>
                      <a:pt x="1711" y="146"/>
                    </a:lnTo>
                    <a:lnTo>
                      <a:pt x="1711" y="146"/>
                    </a:lnTo>
                    <a:lnTo>
                      <a:pt x="1493" y="146"/>
                    </a:lnTo>
                    <a:lnTo>
                      <a:pt x="1493" y="146"/>
                    </a:lnTo>
                    <a:lnTo>
                      <a:pt x="1493" y="146"/>
                    </a:lnTo>
                    <a:lnTo>
                      <a:pt x="1493" y="146"/>
                    </a:lnTo>
                    <a:lnTo>
                      <a:pt x="1074" y="128"/>
                    </a:lnTo>
                    <a:lnTo>
                      <a:pt x="674" y="91"/>
                    </a:lnTo>
                    <a:lnTo>
                      <a:pt x="328" y="55"/>
                    </a:lnTo>
                    <a:lnTo>
                      <a:pt x="1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83" name="Google Shape;183;p2"/>
              <p:cNvSpPr/>
              <p:nvPr/>
            </p:nvSpPr>
            <p:spPr>
              <a:xfrm>
                <a:off x="1317100" y="228130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84" name="Google Shape;184;p2"/>
              <p:cNvSpPr/>
              <p:nvPr/>
            </p:nvSpPr>
            <p:spPr>
              <a:xfrm>
                <a:off x="1288900" y="2269475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85" name="Google Shape;185;p2"/>
              <p:cNvSpPr/>
              <p:nvPr/>
            </p:nvSpPr>
            <p:spPr>
              <a:xfrm>
                <a:off x="1288900" y="2269475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86" name="Google Shape;186;p2"/>
              <p:cNvSpPr/>
              <p:nvPr/>
            </p:nvSpPr>
            <p:spPr>
              <a:xfrm>
                <a:off x="1288900" y="2269000"/>
                <a:ext cx="25" cy="500"/>
              </a:xfrm>
              <a:custGeom>
                <a:avLst/>
                <a:gdLst/>
                <a:ahLst/>
                <a:cxnLst/>
                <a:rect l="l" t="t" r="r" b="b"/>
                <a:pathLst>
                  <a:path w="1" h="20" fill="none" extrusionOk="0">
                    <a:moveTo>
                      <a:pt x="0" y="1"/>
                    </a:moveTo>
                    <a:lnTo>
                      <a:pt x="0" y="1"/>
                    </a:lnTo>
                    <a:lnTo>
                      <a:pt x="0" y="19"/>
                    </a:lnTo>
                    <a:lnTo>
                      <a:pt x="0" y="19"/>
                    </a:lnTo>
                    <a:lnTo>
                      <a:pt x="0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87" name="Google Shape;187;p2"/>
              <p:cNvSpPr/>
              <p:nvPr/>
            </p:nvSpPr>
            <p:spPr>
              <a:xfrm>
                <a:off x="1282975" y="2249900"/>
                <a:ext cx="5950" cy="19125"/>
              </a:xfrm>
              <a:custGeom>
                <a:avLst/>
                <a:gdLst/>
                <a:ahLst/>
                <a:cxnLst/>
                <a:rect l="l" t="t" r="r" b="b"/>
                <a:pathLst>
                  <a:path w="238" h="765" fill="none" extrusionOk="0">
                    <a:moveTo>
                      <a:pt x="91" y="1"/>
                    </a:moveTo>
                    <a:lnTo>
                      <a:pt x="91" y="1"/>
                    </a:lnTo>
                    <a:lnTo>
                      <a:pt x="37" y="110"/>
                    </a:lnTo>
                    <a:lnTo>
                      <a:pt x="19" y="219"/>
                    </a:lnTo>
                    <a:lnTo>
                      <a:pt x="0" y="310"/>
                    </a:lnTo>
                    <a:lnTo>
                      <a:pt x="19" y="419"/>
                    </a:lnTo>
                    <a:lnTo>
                      <a:pt x="37" y="510"/>
                    </a:lnTo>
                    <a:lnTo>
                      <a:pt x="91" y="601"/>
                    </a:lnTo>
                    <a:lnTo>
                      <a:pt x="146" y="692"/>
                    </a:lnTo>
                    <a:lnTo>
                      <a:pt x="237" y="765"/>
                    </a:lnTo>
                    <a:lnTo>
                      <a:pt x="237" y="765"/>
                    </a:lnTo>
                    <a:lnTo>
                      <a:pt x="146" y="692"/>
                    </a:lnTo>
                    <a:lnTo>
                      <a:pt x="91" y="601"/>
                    </a:lnTo>
                    <a:lnTo>
                      <a:pt x="37" y="510"/>
                    </a:lnTo>
                    <a:lnTo>
                      <a:pt x="19" y="419"/>
                    </a:lnTo>
                    <a:lnTo>
                      <a:pt x="0" y="310"/>
                    </a:lnTo>
                    <a:lnTo>
                      <a:pt x="19" y="219"/>
                    </a:lnTo>
                    <a:lnTo>
                      <a:pt x="37" y="110"/>
                    </a:lnTo>
                    <a:lnTo>
                      <a:pt x="91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88" name="Google Shape;188;p2"/>
              <p:cNvSpPr/>
              <p:nvPr/>
            </p:nvSpPr>
            <p:spPr>
              <a:xfrm>
                <a:off x="1285250" y="224990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0" y="1"/>
                    </a:move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89" name="Google Shape;189;p2"/>
              <p:cNvSpPr/>
              <p:nvPr/>
            </p:nvSpPr>
            <p:spPr>
              <a:xfrm>
                <a:off x="1285250" y="224990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0" y="1"/>
                    </a:move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90" name="Google Shape;190;p2"/>
              <p:cNvSpPr/>
              <p:nvPr/>
            </p:nvSpPr>
            <p:spPr>
              <a:xfrm>
                <a:off x="1285250" y="2249450"/>
                <a:ext cx="25" cy="475"/>
              </a:xfrm>
              <a:custGeom>
                <a:avLst/>
                <a:gdLst/>
                <a:ahLst/>
                <a:cxnLst/>
                <a:rect l="l" t="t" r="r" b="b"/>
                <a:pathLst>
                  <a:path w="1" h="19" fill="none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19"/>
                    </a:lnTo>
                    <a:lnTo>
                      <a:pt x="0" y="19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91" name="Google Shape;191;p2"/>
              <p:cNvSpPr/>
              <p:nvPr/>
            </p:nvSpPr>
            <p:spPr>
              <a:xfrm>
                <a:off x="1285700" y="224945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1" y="0"/>
                    </a:move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92" name="Google Shape;192;p2"/>
              <p:cNvSpPr/>
              <p:nvPr/>
            </p:nvSpPr>
            <p:spPr>
              <a:xfrm>
                <a:off x="1285700" y="224945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1" y="0"/>
                    </a:move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93" name="Google Shape;193;p2"/>
              <p:cNvSpPr/>
              <p:nvPr/>
            </p:nvSpPr>
            <p:spPr>
              <a:xfrm>
                <a:off x="1285700" y="224945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1" y="0"/>
                    </a:move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94" name="Google Shape;194;p2"/>
              <p:cNvSpPr/>
              <p:nvPr/>
            </p:nvSpPr>
            <p:spPr>
              <a:xfrm>
                <a:off x="1396250" y="2172100"/>
                <a:ext cx="25500" cy="46425"/>
              </a:xfrm>
              <a:custGeom>
                <a:avLst/>
                <a:gdLst/>
                <a:ahLst/>
                <a:cxnLst/>
                <a:rect l="l" t="t" r="r" b="b"/>
                <a:pathLst>
                  <a:path w="1020" h="1857" fill="none" extrusionOk="0">
                    <a:moveTo>
                      <a:pt x="1" y="1"/>
                    </a:moveTo>
                    <a:lnTo>
                      <a:pt x="1" y="1"/>
                    </a:lnTo>
                    <a:lnTo>
                      <a:pt x="146" y="201"/>
                    </a:lnTo>
                    <a:lnTo>
                      <a:pt x="292" y="419"/>
                    </a:lnTo>
                    <a:lnTo>
                      <a:pt x="565" y="892"/>
                    </a:lnTo>
                    <a:lnTo>
                      <a:pt x="801" y="1366"/>
                    </a:lnTo>
                    <a:lnTo>
                      <a:pt x="1020" y="1857"/>
                    </a:lnTo>
                    <a:lnTo>
                      <a:pt x="1020" y="1857"/>
                    </a:lnTo>
                    <a:lnTo>
                      <a:pt x="1020" y="1857"/>
                    </a:lnTo>
                    <a:lnTo>
                      <a:pt x="1020" y="1857"/>
                    </a:lnTo>
                    <a:lnTo>
                      <a:pt x="801" y="1366"/>
                    </a:lnTo>
                    <a:lnTo>
                      <a:pt x="565" y="892"/>
                    </a:lnTo>
                    <a:lnTo>
                      <a:pt x="292" y="419"/>
                    </a:lnTo>
                    <a:lnTo>
                      <a:pt x="146" y="201"/>
                    </a:lnTo>
                    <a:lnTo>
                      <a:pt x="1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95" name="Google Shape;195;p2"/>
              <p:cNvSpPr/>
              <p:nvPr/>
            </p:nvSpPr>
            <p:spPr>
              <a:xfrm>
                <a:off x="1396250" y="217210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1" y="1"/>
                    </a:move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96" name="Google Shape;196;p2"/>
              <p:cNvSpPr/>
              <p:nvPr/>
            </p:nvSpPr>
            <p:spPr>
              <a:xfrm>
                <a:off x="1282975" y="2160725"/>
                <a:ext cx="138775" cy="124225"/>
              </a:xfrm>
              <a:custGeom>
                <a:avLst/>
                <a:gdLst/>
                <a:ahLst/>
                <a:cxnLst/>
                <a:rect l="l" t="t" r="r" b="b"/>
                <a:pathLst>
                  <a:path w="5551" h="4969" extrusionOk="0">
                    <a:moveTo>
                      <a:pt x="4095" y="1"/>
                    </a:moveTo>
                    <a:lnTo>
                      <a:pt x="4004" y="219"/>
                    </a:lnTo>
                    <a:lnTo>
                      <a:pt x="3895" y="438"/>
                    </a:lnTo>
                    <a:lnTo>
                      <a:pt x="3840" y="529"/>
                    </a:lnTo>
                    <a:lnTo>
                      <a:pt x="3767" y="619"/>
                    </a:lnTo>
                    <a:lnTo>
                      <a:pt x="3676" y="710"/>
                    </a:lnTo>
                    <a:lnTo>
                      <a:pt x="3585" y="801"/>
                    </a:lnTo>
                    <a:lnTo>
                      <a:pt x="3458" y="874"/>
                    </a:lnTo>
                    <a:lnTo>
                      <a:pt x="3331" y="947"/>
                    </a:lnTo>
                    <a:lnTo>
                      <a:pt x="3185" y="1002"/>
                    </a:lnTo>
                    <a:lnTo>
                      <a:pt x="3058" y="1038"/>
                    </a:lnTo>
                    <a:lnTo>
                      <a:pt x="2767" y="1111"/>
                    </a:lnTo>
                    <a:lnTo>
                      <a:pt x="2475" y="1165"/>
                    </a:lnTo>
                    <a:lnTo>
                      <a:pt x="2184" y="1238"/>
                    </a:lnTo>
                    <a:lnTo>
                      <a:pt x="1893" y="1311"/>
                    </a:lnTo>
                    <a:lnTo>
                      <a:pt x="1766" y="1366"/>
                    </a:lnTo>
                    <a:lnTo>
                      <a:pt x="1638" y="1438"/>
                    </a:lnTo>
                    <a:lnTo>
                      <a:pt x="1511" y="1511"/>
                    </a:lnTo>
                    <a:lnTo>
                      <a:pt x="1402" y="1620"/>
                    </a:lnTo>
                    <a:lnTo>
                      <a:pt x="1293" y="1730"/>
                    </a:lnTo>
                    <a:lnTo>
                      <a:pt x="1202" y="1839"/>
                    </a:lnTo>
                    <a:lnTo>
                      <a:pt x="1111" y="1948"/>
                    </a:lnTo>
                    <a:lnTo>
                      <a:pt x="1001" y="2039"/>
                    </a:lnTo>
                    <a:lnTo>
                      <a:pt x="874" y="2130"/>
                    </a:lnTo>
                    <a:lnTo>
                      <a:pt x="747" y="2185"/>
                    </a:lnTo>
                    <a:lnTo>
                      <a:pt x="619" y="2221"/>
                    </a:lnTo>
                    <a:lnTo>
                      <a:pt x="401" y="2221"/>
                    </a:lnTo>
                    <a:lnTo>
                      <a:pt x="346" y="2512"/>
                    </a:lnTo>
                    <a:lnTo>
                      <a:pt x="328" y="2767"/>
                    </a:lnTo>
                    <a:lnTo>
                      <a:pt x="310" y="3131"/>
                    </a:lnTo>
                    <a:lnTo>
                      <a:pt x="310" y="3276"/>
                    </a:lnTo>
                    <a:lnTo>
                      <a:pt x="201" y="3404"/>
                    </a:lnTo>
                    <a:lnTo>
                      <a:pt x="110" y="3549"/>
                    </a:lnTo>
                    <a:lnTo>
                      <a:pt x="91" y="3549"/>
                    </a:lnTo>
                    <a:lnTo>
                      <a:pt x="91" y="3568"/>
                    </a:lnTo>
                    <a:lnTo>
                      <a:pt x="37" y="3677"/>
                    </a:lnTo>
                    <a:lnTo>
                      <a:pt x="19" y="3786"/>
                    </a:lnTo>
                    <a:lnTo>
                      <a:pt x="0" y="3877"/>
                    </a:lnTo>
                    <a:lnTo>
                      <a:pt x="19" y="3986"/>
                    </a:lnTo>
                    <a:lnTo>
                      <a:pt x="37" y="4077"/>
                    </a:lnTo>
                    <a:lnTo>
                      <a:pt x="91" y="4168"/>
                    </a:lnTo>
                    <a:lnTo>
                      <a:pt x="146" y="4259"/>
                    </a:lnTo>
                    <a:lnTo>
                      <a:pt x="237" y="4332"/>
                    </a:lnTo>
                    <a:lnTo>
                      <a:pt x="237" y="4350"/>
                    </a:lnTo>
                    <a:lnTo>
                      <a:pt x="346" y="4423"/>
                    </a:lnTo>
                    <a:lnTo>
                      <a:pt x="437" y="4496"/>
                    </a:lnTo>
                    <a:lnTo>
                      <a:pt x="692" y="4623"/>
                    </a:lnTo>
                    <a:lnTo>
                      <a:pt x="1001" y="4732"/>
                    </a:lnTo>
                    <a:lnTo>
                      <a:pt x="1365" y="4823"/>
                    </a:lnTo>
                    <a:lnTo>
                      <a:pt x="1384" y="4823"/>
                    </a:lnTo>
                    <a:lnTo>
                      <a:pt x="1711" y="4878"/>
                    </a:lnTo>
                    <a:lnTo>
                      <a:pt x="2057" y="4914"/>
                    </a:lnTo>
                    <a:lnTo>
                      <a:pt x="2457" y="4951"/>
                    </a:lnTo>
                    <a:lnTo>
                      <a:pt x="2876" y="4969"/>
                    </a:lnTo>
                    <a:lnTo>
                      <a:pt x="3294" y="4732"/>
                    </a:lnTo>
                    <a:lnTo>
                      <a:pt x="3713" y="4459"/>
                    </a:lnTo>
                    <a:lnTo>
                      <a:pt x="4095" y="4186"/>
                    </a:lnTo>
                    <a:lnTo>
                      <a:pt x="4477" y="3895"/>
                    </a:lnTo>
                    <a:lnTo>
                      <a:pt x="4677" y="3731"/>
                    </a:lnTo>
                    <a:lnTo>
                      <a:pt x="4859" y="3549"/>
                    </a:lnTo>
                    <a:lnTo>
                      <a:pt x="5041" y="3349"/>
                    </a:lnTo>
                    <a:lnTo>
                      <a:pt x="5187" y="3149"/>
                    </a:lnTo>
                    <a:lnTo>
                      <a:pt x="5296" y="2967"/>
                    </a:lnTo>
                    <a:lnTo>
                      <a:pt x="5387" y="2767"/>
                    </a:lnTo>
                    <a:lnTo>
                      <a:pt x="5533" y="2367"/>
                    </a:lnTo>
                    <a:lnTo>
                      <a:pt x="5551" y="2312"/>
                    </a:lnTo>
                    <a:lnTo>
                      <a:pt x="5332" y="1821"/>
                    </a:lnTo>
                    <a:lnTo>
                      <a:pt x="5096" y="1347"/>
                    </a:lnTo>
                    <a:lnTo>
                      <a:pt x="4823" y="874"/>
                    </a:lnTo>
                    <a:lnTo>
                      <a:pt x="4677" y="656"/>
                    </a:lnTo>
                    <a:lnTo>
                      <a:pt x="4532" y="456"/>
                    </a:lnTo>
                    <a:lnTo>
                      <a:pt x="4313" y="201"/>
                    </a:lnTo>
                    <a:lnTo>
                      <a:pt x="4095" y="1"/>
                    </a:lnTo>
                    <a:close/>
                  </a:path>
                </a:pathLst>
              </a:custGeom>
              <a:solidFill>
                <a:srgbClr val="A489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97" name="Google Shape;197;p2"/>
              <p:cNvSpPr/>
              <p:nvPr/>
            </p:nvSpPr>
            <p:spPr>
              <a:xfrm>
                <a:off x="1282975" y="2160725"/>
                <a:ext cx="138775" cy="124225"/>
              </a:xfrm>
              <a:custGeom>
                <a:avLst/>
                <a:gdLst/>
                <a:ahLst/>
                <a:cxnLst/>
                <a:rect l="l" t="t" r="r" b="b"/>
                <a:pathLst>
                  <a:path w="5551" h="4969" fill="none" extrusionOk="0">
                    <a:moveTo>
                      <a:pt x="4095" y="1"/>
                    </a:moveTo>
                    <a:lnTo>
                      <a:pt x="4095" y="1"/>
                    </a:lnTo>
                    <a:lnTo>
                      <a:pt x="4004" y="219"/>
                    </a:lnTo>
                    <a:lnTo>
                      <a:pt x="3895" y="438"/>
                    </a:lnTo>
                    <a:lnTo>
                      <a:pt x="3840" y="529"/>
                    </a:lnTo>
                    <a:lnTo>
                      <a:pt x="3767" y="619"/>
                    </a:lnTo>
                    <a:lnTo>
                      <a:pt x="3676" y="710"/>
                    </a:lnTo>
                    <a:lnTo>
                      <a:pt x="3585" y="801"/>
                    </a:lnTo>
                    <a:lnTo>
                      <a:pt x="3585" y="801"/>
                    </a:lnTo>
                    <a:lnTo>
                      <a:pt x="3458" y="874"/>
                    </a:lnTo>
                    <a:lnTo>
                      <a:pt x="3331" y="947"/>
                    </a:lnTo>
                    <a:lnTo>
                      <a:pt x="3185" y="1002"/>
                    </a:lnTo>
                    <a:lnTo>
                      <a:pt x="3058" y="1038"/>
                    </a:lnTo>
                    <a:lnTo>
                      <a:pt x="2767" y="1111"/>
                    </a:lnTo>
                    <a:lnTo>
                      <a:pt x="2475" y="1165"/>
                    </a:lnTo>
                    <a:lnTo>
                      <a:pt x="2184" y="1238"/>
                    </a:lnTo>
                    <a:lnTo>
                      <a:pt x="1893" y="1311"/>
                    </a:lnTo>
                    <a:lnTo>
                      <a:pt x="1766" y="1366"/>
                    </a:lnTo>
                    <a:lnTo>
                      <a:pt x="1638" y="1438"/>
                    </a:lnTo>
                    <a:lnTo>
                      <a:pt x="1511" y="1511"/>
                    </a:lnTo>
                    <a:lnTo>
                      <a:pt x="1402" y="1620"/>
                    </a:lnTo>
                    <a:lnTo>
                      <a:pt x="1402" y="1620"/>
                    </a:lnTo>
                    <a:lnTo>
                      <a:pt x="1293" y="1730"/>
                    </a:lnTo>
                    <a:lnTo>
                      <a:pt x="1202" y="1839"/>
                    </a:lnTo>
                    <a:lnTo>
                      <a:pt x="1111" y="1948"/>
                    </a:lnTo>
                    <a:lnTo>
                      <a:pt x="1001" y="2039"/>
                    </a:lnTo>
                    <a:lnTo>
                      <a:pt x="1001" y="2039"/>
                    </a:lnTo>
                    <a:lnTo>
                      <a:pt x="874" y="2130"/>
                    </a:lnTo>
                    <a:lnTo>
                      <a:pt x="747" y="2185"/>
                    </a:lnTo>
                    <a:lnTo>
                      <a:pt x="619" y="2221"/>
                    </a:lnTo>
                    <a:lnTo>
                      <a:pt x="474" y="2221"/>
                    </a:lnTo>
                    <a:lnTo>
                      <a:pt x="474" y="2221"/>
                    </a:lnTo>
                    <a:lnTo>
                      <a:pt x="401" y="2221"/>
                    </a:lnTo>
                    <a:lnTo>
                      <a:pt x="401" y="2221"/>
                    </a:lnTo>
                    <a:lnTo>
                      <a:pt x="401" y="2221"/>
                    </a:lnTo>
                    <a:lnTo>
                      <a:pt x="346" y="2512"/>
                    </a:lnTo>
                    <a:lnTo>
                      <a:pt x="328" y="2767"/>
                    </a:lnTo>
                    <a:lnTo>
                      <a:pt x="310" y="3131"/>
                    </a:lnTo>
                    <a:lnTo>
                      <a:pt x="310" y="3131"/>
                    </a:lnTo>
                    <a:lnTo>
                      <a:pt x="310" y="3276"/>
                    </a:lnTo>
                    <a:lnTo>
                      <a:pt x="310" y="3276"/>
                    </a:lnTo>
                    <a:lnTo>
                      <a:pt x="310" y="3276"/>
                    </a:lnTo>
                    <a:lnTo>
                      <a:pt x="310" y="3276"/>
                    </a:lnTo>
                    <a:lnTo>
                      <a:pt x="310" y="3276"/>
                    </a:lnTo>
                    <a:lnTo>
                      <a:pt x="201" y="3404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91" y="3549"/>
                    </a:lnTo>
                    <a:lnTo>
                      <a:pt x="91" y="3549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37" y="3677"/>
                    </a:lnTo>
                    <a:lnTo>
                      <a:pt x="19" y="3786"/>
                    </a:lnTo>
                    <a:lnTo>
                      <a:pt x="0" y="3877"/>
                    </a:lnTo>
                    <a:lnTo>
                      <a:pt x="19" y="3986"/>
                    </a:lnTo>
                    <a:lnTo>
                      <a:pt x="37" y="4077"/>
                    </a:lnTo>
                    <a:lnTo>
                      <a:pt x="91" y="4168"/>
                    </a:lnTo>
                    <a:lnTo>
                      <a:pt x="146" y="4259"/>
                    </a:lnTo>
                    <a:lnTo>
                      <a:pt x="237" y="4332"/>
                    </a:lnTo>
                    <a:lnTo>
                      <a:pt x="237" y="4332"/>
                    </a:lnTo>
                    <a:lnTo>
                      <a:pt x="237" y="4332"/>
                    </a:lnTo>
                    <a:lnTo>
                      <a:pt x="237" y="4350"/>
                    </a:lnTo>
                    <a:lnTo>
                      <a:pt x="237" y="4350"/>
                    </a:lnTo>
                    <a:lnTo>
                      <a:pt x="237" y="4350"/>
                    </a:lnTo>
                    <a:lnTo>
                      <a:pt x="237" y="4350"/>
                    </a:lnTo>
                    <a:lnTo>
                      <a:pt x="237" y="4350"/>
                    </a:lnTo>
                    <a:lnTo>
                      <a:pt x="237" y="4350"/>
                    </a:lnTo>
                    <a:lnTo>
                      <a:pt x="237" y="4350"/>
                    </a:lnTo>
                    <a:lnTo>
                      <a:pt x="237" y="4350"/>
                    </a:lnTo>
                    <a:lnTo>
                      <a:pt x="237" y="4350"/>
                    </a:lnTo>
                    <a:lnTo>
                      <a:pt x="237" y="4350"/>
                    </a:lnTo>
                    <a:lnTo>
                      <a:pt x="346" y="4423"/>
                    </a:lnTo>
                    <a:lnTo>
                      <a:pt x="437" y="4496"/>
                    </a:lnTo>
                    <a:lnTo>
                      <a:pt x="692" y="4623"/>
                    </a:lnTo>
                    <a:lnTo>
                      <a:pt x="1001" y="4732"/>
                    </a:lnTo>
                    <a:lnTo>
                      <a:pt x="1365" y="4823"/>
                    </a:lnTo>
                    <a:lnTo>
                      <a:pt x="1365" y="4823"/>
                    </a:lnTo>
                    <a:lnTo>
                      <a:pt x="1365" y="4823"/>
                    </a:lnTo>
                    <a:lnTo>
                      <a:pt x="1365" y="4823"/>
                    </a:lnTo>
                    <a:lnTo>
                      <a:pt x="1384" y="4823"/>
                    </a:lnTo>
                    <a:lnTo>
                      <a:pt x="1384" y="4823"/>
                    </a:lnTo>
                    <a:lnTo>
                      <a:pt x="1711" y="4878"/>
                    </a:lnTo>
                    <a:lnTo>
                      <a:pt x="2057" y="4914"/>
                    </a:lnTo>
                    <a:lnTo>
                      <a:pt x="2457" y="4951"/>
                    </a:lnTo>
                    <a:lnTo>
                      <a:pt x="2876" y="4969"/>
                    </a:lnTo>
                    <a:lnTo>
                      <a:pt x="2876" y="4969"/>
                    </a:lnTo>
                    <a:lnTo>
                      <a:pt x="3294" y="4732"/>
                    </a:lnTo>
                    <a:lnTo>
                      <a:pt x="3713" y="4459"/>
                    </a:lnTo>
                    <a:lnTo>
                      <a:pt x="4095" y="4186"/>
                    </a:lnTo>
                    <a:lnTo>
                      <a:pt x="4477" y="3895"/>
                    </a:lnTo>
                    <a:lnTo>
                      <a:pt x="4477" y="3895"/>
                    </a:lnTo>
                    <a:lnTo>
                      <a:pt x="4677" y="3731"/>
                    </a:lnTo>
                    <a:lnTo>
                      <a:pt x="4859" y="3549"/>
                    </a:lnTo>
                    <a:lnTo>
                      <a:pt x="5041" y="3349"/>
                    </a:lnTo>
                    <a:lnTo>
                      <a:pt x="5187" y="3149"/>
                    </a:lnTo>
                    <a:lnTo>
                      <a:pt x="5187" y="3149"/>
                    </a:lnTo>
                    <a:lnTo>
                      <a:pt x="5296" y="2967"/>
                    </a:lnTo>
                    <a:lnTo>
                      <a:pt x="5387" y="2767"/>
                    </a:lnTo>
                    <a:lnTo>
                      <a:pt x="5533" y="2367"/>
                    </a:lnTo>
                    <a:lnTo>
                      <a:pt x="5533" y="2367"/>
                    </a:lnTo>
                    <a:lnTo>
                      <a:pt x="5551" y="2312"/>
                    </a:lnTo>
                    <a:lnTo>
                      <a:pt x="5551" y="2312"/>
                    </a:lnTo>
                    <a:lnTo>
                      <a:pt x="5332" y="1821"/>
                    </a:lnTo>
                    <a:lnTo>
                      <a:pt x="5096" y="1347"/>
                    </a:lnTo>
                    <a:lnTo>
                      <a:pt x="4823" y="874"/>
                    </a:lnTo>
                    <a:lnTo>
                      <a:pt x="4677" y="656"/>
                    </a:lnTo>
                    <a:lnTo>
                      <a:pt x="4532" y="456"/>
                    </a:lnTo>
                    <a:lnTo>
                      <a:pt x="4532" y="456"/>
                    </a:lnTo>
                    <a:lnTo>
                      <a:pt x="4532" y="456"/>
                    </a:lnTo>
                    <a:lnTo>
                      <a:pt x="4532" y="456"/>
                    </a:lnTo>
                    <a:lnTo>
                      <a:pt x="4532" y="456"/>
                    </a:lnTo>
                    <a:lnTo>
                      <a:pt x="4532" y="456"/>
                    </a:lnTo>
                    <a:lnTo>
                      <a:pt x="4313" y="201"/>
                    </a:lnTo>
                    <a:lnTo>
                      <a:pt x="4095" y="1"/>
                    </a:lnTo>
                    <a:lnTo>
                      <a:pt x="4095" y="1"/>
                    </a:lnTo>
                    <a:lnTo>
                      <a:pt x="4095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98" name="Google Shape;198;p2"/>
              <p:cNvSpPr/>
              <p:nvPr/>
            </p:nvSpPr>
            <p:spPr>
              <a:xfrm>
                <a:off x="1354850" y="2218500"/>
                <a:ext cx="79650" cy="66450"/>
              </a:xfrm>
              <a:custGeom>
                <a:avLst/>
                <a:gdLst/>
                <a:ahLst/>
                <a:cxnLst/>
                <a:rect l="l" t="t" r="r" b="b"/>
                <a:pathLst>
                  <a:path w="3186" h="2658" extrusionOk="0">
                    <a:moveTo>
                      <a:pt x="565" y="2658"/>
                    </a:moveTo>
                    <a:lnTo>
                      <a:pt x="565" y="2658"/>
                    </a:lnTo>
                    <a:lnTo>
                      <a:pt x="237" y="2658"/>
                    </a:lnTo>
                    <a:lnTo>
                      <a:pt x="237" y="2658"/>
                    </a:lnTo>
                    <a:lnTo>
                      <a:pt x="1" y="2658"/>
                    </a:lnTo>
                    <a:lnTo>
                      <a:pt x="1" y="2658"/>
                    </a:lnTo>
                    <a:lnTo>
                      <a:pt x="1" y="2658"/>
                    </a:lnTo>
                    <a:lnTo>
                      <a:pt x="1" y="2658"/>
                    </a:lnTo>
                    <a:lnTo>
                      <a:pt x="219" y="2658"/>
                    </a:lnTo>
                    <a:lnTo>
                      <a:pt x="219" y="2658"/>
                    </a:lnTo>
                    <a:lnTo>
                      <a:pt x="565" y="2658"/>
                    </a:lnTo>
                    <a:close/>
                    <a:moveTo>
                      <a:pt x="2676" y="1"/>
                    </a:moveTo>
                    <a:lnTo>
                      <a:pt x="2676" y="1"/>
                    </a:lnTo>
                    <a:lnTo>
                      <a:pt x="2676" y="1"/>
                    </a:lnTo>
                    <a:lnTo>
                      <a:pt x="2676" y="1"/>
                    </a:lnTo>
                    <a:lnTo>
                      <a:pt x="2840" y="438"/>
                    </a:lnTo>
                    <a:lnTo>
                      <a:pt x="2967" y="820"/>
                    </a:lnTo>
                    <a:lnTo>
                      <a:pt x="3185" y="1493"/>
                    </a:lnTo>
                    <a:lnTo>
                      <a:pt x="3185" y="1493"/>
                    </a:lnTo>
                    <a:lnTo>
                      <a:pt x="2967" y="820"/>
                    </a:lnTo>
                    <a:lnTo>
                      <a:pt x="2840" y="438"/>
                    </a:lnTo>
                    <a:lnTo>
                      <a:pt x="2676" y="1"/>
                    </a:lnTo>
                    <a:lnTo>
                      <a:pt x="2676" y="1"/>
                    </a:lnTo>
                    <a:close/>
                  </a:path>
                </a:pathLst>
              </a:custGeom>
              <a:solidFill>
                <a:srgbClr val="B8AEB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99" name="Google Shape;199;p2"/>
              <p:cNvSpPr/>
              <p:nvPr/>
            </p:nvSpPr>
            <p:spPr>
              <a:xfrm>
                <a:off x="1354850" y="2284925"/>
                <a:ext cx="141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565" h="1" fill="none" extrusionOk="0">
                    <a:moveTo>
                      <a:pt x="565" y="1"/>
                    </a:moveTo>
                    <a:lnTo>
                      <a:pt x="565" y="1"/>
                    </a:lnTo>
                    <a:lnTo>
                      <a:pt x="237" y="1"/>
                    </a:lnTo>
                    <a:lnTo>
                      <a:pt x="237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219" y="1"/>
                    </a:lnTo>
                    <a:lnTo>
                      <a:pt x="219" y="1"/>
                    </a:lnTo>
                    <a:lnTo>
                      <a:pt x="565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00" name="Google Shape;200;p2"/>
              <p:cNvSpPr/>
              <p:nvPr/>
            </p:nvSpPr>
            <p:spPr>
              <a:xfrm>
                <a:off x="1421725" y="2218500"/>
                <a:ext cx="12775" cy="37350"/>
              </a:xfrm>
              <a:custGeom>
                <a:avLst/>
                <a:gdLst/>
                <a:ahLst/>
                <a:cxnLst/>
                <a:rect l="l" t="t" r="r" b="b"/>
                <a:pathLst>
                  <a:path w="511" h="1494" fill="none" extrusionOk="0">
                    <a:moveTo>
                      <a:pt x="1" y="1"/>
                    </a:move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165" y="438"/>
                    </a:lnTo>
                    <a:lnTo>
                      <a:pt x="292" y="820"/>
                    </a:lnTo>
                    <a:lnTo>
                      <a:pt x="510" y="1493"/>
                    </a:lnTo>
                    <a:lnTo>
                      <a:pt x="510" y="1493"/>
                    </a:lnTo>
                    <a:lnTo>
                      <a:pt x="292" y="820"/>
                    </a:lnTo>
                    <a:lnTo>
                      <a:pt x="165" y="438"/>
                    </a:lnTo>
                    <a:lnTo>
                      <a:pt x="1" y="1"/>
                    </a:lnTo>
                    <a:lnTo>
                      <a:pt x="1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01" name="Google Shape;201;p2"/>
              <p:cNvSpPr/>
              <p:nvPr/>
            </p:nvSpPr>
            <p:spPr>
              <a:xfrm>
                <a:off x="1354850" y="2218500"/>
                <a:ext cx="82825" cy="66450"/>
              </a:xfrm>
              <a:custGeom>
                <a:avLst/>
                <a:gdLst/>
                <a:ahLst/>
                <a:cxnLst/>
                <a:rect l="l" t="t" r="r" b="b"/>
                <a:pathLst>
                  <a:path w="3313" h="2658" extrusionOk="0">
                    <a:moveTo>
                      <a:pt x="2676" y="1"/>
                    </a:moveTo>
                    <a:lnTo>
                      <a:pt x="2658" y="56"/>
                    </a:lnTo>
                    <a:lnTo>
                      <a:pt x="2512" y="456"/>
                    </a:lnTo>
                    <a:lnTo>
                      <a:pt x="2421" y="656"/>
                    </a:lnTo>
                    <a:lnTo>
                      <a:pt x="2312" y="838"/>
                    </a:lnTo>
                    <a:lnTo>
                      <a:pt x="2166" y="1038"/>
                    </a:lnTo>
                    <a:lnTo>
                      <a:pt x="1984" y="1238"/>
                    </a:lnTo>
                    <a:lnTo>
                      <a:pt x="1802" y="1420"/>
                    </a:lnTo>
                    <a:lnTo>
                      <a:pt x="1602" y="1584"/>
                    </a:lnTo>
                    <a:lnTo>
                      <a:pt x="1220" y="1875"/>
                    </a:lnTo>
                    <a:lnTo>
                      <a:pt x="838" y="2148"/>
                    </a:lnTo>
                    <a:lnTo>
                      <a:pt x="419" y="2421"/>
                    </a:lnTo>
                    <a:lnTo>
                      <a:pt x="1" y="2658"/>
                    </a:lnTo>
                    <a:lnTo>
                      <a:pt x="565" y="2658"/>
                    </a:lnTo>
                    <a:lnTo>
                      <a:pt x="929" y="2621"/>
                    </a:lnTo>
                    <a:lnTo>
                      <a:pt x="1256" y="2585"/>
                    </a:lnTo>
                    <a:lnTo>
                      <a:pt x="1839" y="2494"/>
                    </a:lnTo>
                    <a:lnTo>
                      <a:pt x="2312" y="2385"/>
                    </a:lnTo>
                    <a:lnTo>
                      <a:pt x="2694" y="2276"/>
                    </a:lnTo>
                    <a:lnTo>
                      <a:pt x="2967" y="2166"/>
                    </a:lnTo>
                    <a:lnTo>
                      <a:pt x="3167" y="2075"/>
                    </a:lnTo>
                    <a:lnTo>
                      <a:pt x="3313" y="1984"/>
                    </a:lnTo>
                    <a:lnTo>
                      <a:pt x="3185" y="1493"/>
                    </a:lnTo>
                    <a:lnTo>
                      <a:pt x="2967" y="820"/>
                    </a:lnTo>
                    <a:lnTo>
                      <a:pt x="2840" y="438"/>
                    </a:lnTo>
                    <a:lnTo>
                      <a:pt x="2676" y="1"/>
                    </a:lnTo>
                    <a:close/>
                  </a:path>
                </a:pathLst>
              </a:custGeom>
              <a:solidFill>
                <a:srgbClr val="8B715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02" name="Google Shape;202;p2"/>
              <p:cNvSpPr/>
              <p:nvPr/>
            </p:nvSpPr>
            <p:spPr>
              <a:xfrm>
                <a:off x="1354850" y="2218500"/>
                <a:ext cx="82825" cy="66450"/>
              </a:xfrm>
              <a:custGeom>
                <a:avLst/>
                <a:gdLst/>
                <a:ahLst/>
                <a:cxnLst/>
                <a:rect l="l" t="t" r="r" b="b"/>
                <a:pathLst>
                  <a:path w="3313" h="2658" fill="none" extrusionOk="0">
                    <a:moveTo>
                      <a:pt x="2676" y="1"/>
                    </a:moveTo>
                    <a:lnTo>
                      <a:pt x="2676" y="1"/>
                    </a:lnTo>
                    <a:lnTo>
                      <a:pt x="2658" y="56"/>
                    </a:lnTo>
                    <a:lnTo>
                      <a:pt x="2658" y="56"/>
                    </a:lnTo>
                    <a:lnTo>
                      <a:pt x="2512" y="456"/>
                    </a:lnTo>
                    <a:lnTo>
                      <a:pt x="2421" y="656"/>
                    </a:lnTo>
                    <a:lnTo>
                      <a:pt x="2312" y="838"/>
                    </a:lnTo>
                    <a:lnTo>
                      <a:pt x="2312" y="838"/>
                    </a:lnTo>
                    <a:lnTo>
                      <a:pt x="2166" y="1038"/>
                    </a:lnTo>
                    <a:lnTo>
                      <a:pt x="1984" y="1238"/>
                    </a:lnTo>
                    <a:lnTo>
                      <a:pt x="1802" y="1420"/>
                    </a:lnTo>
                    <a:lnTo>
                      <a:pt x="1602" y="1584"/>
                    </a:lnTo>
                    <a:lnTo>
                      <a:pt x="1602" y="1584"/>
                    </a:lnTo>
                    <a:lnTo>
                      <a:pt x="1220" y="1875"/>
                    </a:lnTo>
                    <a:lnTo>
                      <a:pt x="838" y="2148"/>
                    </a:lnTo>
                    <a:lnTo>
                      <a:pt x="419" y="2421"/>
                    </a:lnTo>
                    <a:lnTo>
                      <a:pt x="1" y="2658"/>
                    </a:lnTo>
                    <a:lnTo>
                      <a:pt x="1" y="2658"/>
                    </a:lnTo>
                    <a:lnTo>
                      <a:pt x="237" y="2658"/>
                    </a:lnTo>
                    <a:lnTo>
                      <a:pt x="237" y="2658"/>
                    </a:lnTo>
                    <a:lnTo>
                      <a:pt x="565" y="2658"/>
                    </a:lnTo>
                    <a:lnTo>
                      <a:pt x="565" y="2658"/>
                    </a:lnTo>
                    <a:lnTo>
                      <a:pt x="565" y="2658"/>
                    </a:lnTo>
                    <a:lnTo>
                      <a:pt x="929" y="2621"/>
                    </a:lnTo>
                    <a:lnTo>
                      <a:pt x="1256" y="2585"/>
                    </a:lnTo>
                    <a:lnTo>
                      <a:pt x="1839" y="2494"/>
                    </a:lnTo>
                    <a:lnTo>
                      <a:pt x="2312" y="2385"/>
                    </a:lnTo>
                    <a:lnTo>
                      <a:pt x="2694" y="2276"/>
                    </a:lnTo>
                    <a:lnTo>
                      <a:pt x="2967" y="2166"/>
                    </a:lnTo>
                    <a:lnTo>
                      <a:pt x="3167" y="2075"/>
                    </a:lnTo>
                    <a:lnTo>
                      <a:pt x="3313" y="1984"/>
                    </a:lnTo>
                    <a:lnTo>
                      <a:pt x="3313" y="1984"/>
                    </a:lnTo>
                    <a:lnTo>
                      <a:pt x="3185" y="1493"/>
                    </a:lnTo>
                    <a:lnTo>
                      <a:pt x="3185" y="1493"/>
                    </a:lnTo>
                    <a:lnTo>
                      <a:pt x="2967" y="820"/>
                    </a:lnTo>
                    <a:lnTo>
                      <a:pt x="2840" y="438"/>
                    </a:lnTo>
                    <a:lnTo>
                      <a:pt x="2676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</p:grpSp>
      <p:grpSp>
        <p:nvGrpSpPr>
          <p:cNvPr id="203" name="Google Shape;203;p2"/>
          <p:cNvGrpSpPr/>
          <p:nvPr/>
        </p:nvGrpSpPr>
        <p:grpSpPr>
          <a:xfrm flipH="1">
            <a:off x="9722684" y="6631107"/>
            <a:ext cx="238221" cy="219912"/>
            <a:chOff x="2706625" y="4735761"/>
            <a:chExt cx="226446" cy="209015"/>
          </a:xfrm>
        </p:grpSpPr>
        <p:sp>
          <p:nvSpPr>
            <p:cNvPr id="204" name="Google Shape;204;p2"/>
            <p:cNvSpPr/>
            <p:nvPr/>
          </p:nvSpPr>
          <p:spPr>
            <a:xfrm>
              <a:off x="2706625" y="4851000"/>
              <a:ext cx="226446" cy="93776"/>
            </a:xfrm>
            <a:custGeom>
              <a:avLst/>
              <a:gdLst/>
              <a:ahLst/>
              <a:cxnLst/>
              <a:rect l="l" t="t" r="r" b="b"/>
              <a:pathLst>
                <a:path w="9991" h="1020" extrusionOk="0">
                  <a:moveTo>
                    <a:pt x="1292" y="0"/>
                  </a:moveTo>
                  <a:lnTo>
                    <a:pt x="746" y="91"/>
                  </a:lnTo>
                  <a:lnTo>
                    <a:pt x="528" y="128"/>
                  </a:lnTo>
                  <a:lnTo>
                    <a:pt x="346" y="182"/>
                  </a:lnTo>
                  <a:lnTo>
                    <a:pt x="200" y="237"/>
                  </a:lnTo>
                  <a:lnTo>
                    <a:pt x="91" y="291"/>
                  </a:lnTo>
                  <a:lnTo>
                    <a:pt x="18" y="346"/>
                  </a:lnTo>
                  <a:lnTo>
                    <a:pt x="0" y="419"/>
                  </a:lnTo>
                  <a:lnTo>
                    <a:pt x="0" y="437"/>
                  </a:lnTo>
                  <a:lnTo>
                    <a:pt x="18" y="473"/>
                  </a:lnTo>
                  <a:lnTo>
                    <a:pt x="91" y="528"/>
                  </a:lnTo>
                  <a:lnTo>
                    <a:pt x="219" y="583"/>
                  </a:lnTo>
                  <a:lnTo>
                    <a:pt x="382" y="655"/>
                  </a:lnTo>
                  <a:lnTo>
                    <a:pt x="601" y="710"/>
                  </a:lnTo>
                  <a:lnTo>
                    <a:pt x="856" y="746"/>
                  </a:lnTo>
                  <a:lnTo>
                    <a:pt x="1456" y="837"/>
                  </a:lnTo>
                  <a:lnTo>
                    <a:pt x="2202" y="910"/>
                  </a:lnTo>
                  <a:lnTo>
                    <a:pt x="3058" y="965"/>
                  </a:lnTo>
                  <a:lnTo>
                    <a:pt x="3986" y="1001"/>
                  </a:lnTo>
                  <a:lnTo>
                    <a:pt x="5005" y="1019"/>
                  </a:lnTo>
                  <a:lnTo>
                    <a:pt x="6006" y="1001"/>
                  </a:lnTo>
                  <a:lnTo>
                    <a:pt x="6952" y="965"/>
                  </a:lnTo>
                  <a:lnTo>
                    <a:pt x="7789" y="910"/>
                  </a:lnTo>
                  <a:lnTo>
                    <a:pt x="8535" y="837"/>
                  </a:lnTo>
                  <a:lnTo>
                    <a:pt x="9136" y="746"/>
                  </a:lnTo>
                  <a:lnTo>
                    <a:pt x="9390" y="710"/>
                  </a:lnTo>
                  <a:lnTo>
                    <a:pt x="9609" y="655"/>
                  </a:lnTo>
                  <a:lnTo>
                    <a:pt x="9773" y="583"/>
                  </a:lnTo>
                  <a:lnTo>
                    <a:pt x="9900" y="528"/>
                  </a:lnTo>
                  <a:lnTo>
                    <a:pt x="9973" y="473"/>
                  </a:lnTo>
                  <a:lnTo>
                    <a:pt x="9991" y="437"/>
                  </a:lnTo>
                  <a:lnTo>
                    <a:pt x="9991" y="419"/>
                  </a:lnTo>
                  <a:lnTo>
                    <a:pt x="9973" y="346"/>
                  </a:lnTo>
                  <a:lnTo>
                    <a:pt x="9900" y="291"/>
                  </a:lnTo>
                  <a:lnTo>
                    <a:pt x="9791" y="237"/>
                  </a:lnTo>
                  <a:lnTo>
                    <a:pt x="9645" y="182"/>
                  </a:lnTo>
                  <a:lnTo>
                    <a:pt x="9463" y="128"/>
                  </a:lnTo>
                  <a:lnTo>
                    <a:pt x="9245" y="91"/>
                  </a:lnTo>
                  <a:lnTo>
                    <a:pt x="8699" y="0"/>
                  </a:lnTo>
                  <a:lnTo>
                    <a:pt x="8699" y="273"/>
                  </a:lnTo>
                  <a:lnTo>
                    <a:pt x="7443" y="328"/>
                  </a:lnTo>
                  <a:lnTo>
                    <a:pt x="6133" y="364"/>
                  </a:lnTo>
                  <a:lnTo>
                    <a:pt x="4623" y="382"/>
                  </a:lnTo>
                  <a:lnTo>
                    <a:pt x="3476" y="364"/>
                  </a:lnTo>
                  <a:lnTo>
                    <a:pt x="2384" y="328"/>
                  </a:lnTo>
                  <a:lnTo>
                    <a:pt x="1893" y="291"/>
                  </a:lnTo>
                  <a:lnTo>
                    <a:pt x="1456" y="237"/>
                  </a:lnTo>
                  <a:lnTo>
                    <a:pt x="1074" y="182"/>
                  </a:lnTo>
                  <a:lnTo>
                    <a:pt x="746" y="109"/>
                  </a:lnTo>
                  <a:lnTo>
                    <a:pt x="1292" y="0"/>
                  </a:lnTo>
                  <a:close/>
                </a:path>
              </a:pathLst>
            </a:custGeom>
            <a:solidFill>
              <a:srgbClr val="282829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205" name="Google Shape;205;p2"/>
            <p:cNvGrpSpPr/>
            <p:nvPr/>
          </p:nvGrpSpPr>
          <p:grpSpPr>
            <a:xfrm>
              <a:off x="2714800" y="4735761"/>
              <a:ext cx="210098" cy="182902"/>
              <a:chOff x="1282975" y="2150275"/>
              <a:chExt cx="154700" cy="134675"/>
            </a:xfrm>
          </p:grpSpPr>
          <p:sp>
            <p:nvSpPr>
              <p:cNvPr id="206" name="Google Shape;206;p2"/>
              <p:cNvSpPr/>
              <p:nvPr/>
            </p:nvSpPr>
            <p:spPr>
              <a:xfrm>
                <a:off x="1282975" y="2150275"/>
                <a:ext cx="154700" cy="134675"/>
              </a:xfrm>
              <a:custGeom>
                <a:avLst/>
                <a:gdLst/>
                <a:ahLst/>
                <a:cxnLst/>
                <a:rect l="l" t="t" r="r" b="b"/>
                <a:pathLst>
                  <a:path w="6188" h="5387" extrusionOk="0">
                    <a:moveTo>
                      <a:pt x="2858" y="0"/>
                    </a:moveTo>
                    <a:lnTo>
                      <a:pt x="2657" y="37"/>
                    </a:lnTo>
                    <a:lnTo>
                      <a:pt x="2403" y="109"/>
                    </a:lnTo>
                    <a:lnTo>
                      <a:pt x="2166" y="200"/>
                    </a:lnTo>
                    <a:lnTo>
                      <a:pt x="1948" y="310"/>
                    </a:lnTo>
                    <a:lnTo>
                      <a:pt x="1747" y="437"/>
                    </a:lnTo>
                    <a:lnTo>
                      <a:pt x="1547" y="564"/>
                    </a:lnTo>
                    <a:lnTo>
                      <a:pt x="1384" y="710"/>
                    </a:lnTo>
                    <a:lnTo>
                      <a:pt x="1238" y="856"/>
                    </a:lnTo>
                    <a:lnTo>
                      <a:pt x="1092" y="1019"/>
                    </a:lnTo>
                    <a:lnTo>
                      <a:pt x="965" y="1201"/>
                    </a:lnTo>
                    <a:lnTo>
                      <a:pt x="856" y="1365"/>
                    </a:lnTo>
                    <a:lnTo>
                      <a:pt x="765" y="1547"/>
                    </a:lnTo>
                    <a:lnTo>
                      <a:pt x="674" y="1729"/>
                    </a:lnTo>
                    <a:lnTo>
                      <a:pt x="546" y="2093"/>
                    </a:lnTo>
                    <a:lnTo>
                      <a:pt x="437" y="2439"/>
                    </a:lnTo>
                    <a:lnTo>
                      <a:pt x="401" y="2639"/>
                    </a:lnTo>
                    <a:lnTo>
                      <a:pt x="346" y="3057"/>
                    </a:lnTo>
                    <a:lnTo>
                      <a:pt x="310" y="3403"/>
                    </a:lnTo>
                    <a:lnTo>
                      <a:pt x="310" y="3694"/>
                    </a:lnTo>
                    <a:lnTo>
                      <a:pt x="164" y="3876"/>
                    </a:lnTo>
                    <a:lnTo>
                      <a:pt x="55" y="4040"/>
                    </a:lnTo>
                    <a:lnTo>
                      <a:pt x="37" y="4131"/>
                    </a:lnTo>
                    <a:lnTo>
                      <a:pt x="0" y="4222"/>
                    </a:lnTo>
                    <a:lnTo>
                      <a:pt x="0" y="4295"/>
                    </a:lnTo>
                    <a:lnTo>
                      <a:pt x="0" y="4368"/>
                    </a:lnTo>
                    <a:lnTo>
                      <a:pt x="19" y="4459"/>
                    </a:lnTo>
                    <a:lnTo>
                      <a:pt x="55" y="4532"/>
                    </a:lnTo>
                    <a:lnTo>
                      <a:pt x="91" y="4604"/>
                    </a:lnTo>
                    <a:lnTo>
                      <a:pt x="146" y="4677"/>
                    </a:lnTo>
                    <a:lnTo>
                      <a:pt x="292" y="4804"/>
                    </a:lnTo>
                    <a:lnTo>
                      <a:pt x="474" y="4932"/>
                    </a:lnTo>
                    <a:lnTo>
                      <a:pt x="692" y="5041"/>
                    </a:lnTo>
                    <a:lnTo>
                      <a:pt x="965" y="5132"/>
                    </a:lnTo>
                    <a:lnTo>
                      <a:pt x="1274" y="5205"/>
                    </a:lnTo>
                    <a:lnTo>
                      <a:pt x="1638" y="5278"/>
                    </a:lnTo>
                    <a:lnTo>
                      <a:pt x="2020" y="5332"/>
                    </a:lnTo>
                    <a:lnTo>
                      <a:pt x="2457" y="5369"/>
                    </a:lnTo>
                    <a:lnTo>
                      <a:pt x="2930" y="5387"/>
                    </a:lnTo>
                    <a:lnTo>
                      <a:pt x="3440" y="5387"/>
                    </a:lnTo>
                    <a:lnTo>
                      <a:pt x="3804" y="5350"/>
                    </a:lnTo>
                    <a:lnTo>
                      <a:pt x="4131" y="5314"/>
                    </a:lnTo>
                    <a:lnTo>
                      <a:pt x="4714" y="5223"/>
                    </a:lnTo>
                    <a:lnTo>
                      <a:pt x="5187" y="5114"/>
                    </a:lnTo>
                    <a:lnTo>
                      <a:pt x="5569" y="5005"/>
                    </a:lnTo>
                    <a:lnTo>
                      <a:pt x="5842" y="4895"/>
                    </a:lnTo>
                    <a:lnTo>
                      <a:pt x="6042" y="4804"/>
                    </a:lnTo>
                    <a:lnTo>
                      <a:pt x="6188" y="4713"/>
                    </a:lnTo>
                    <a:lnTo>
                      <a:pt x="6042" y="4204"/>
                    </a:lnTo>
                    <a:lnTo>
                      <a:pt x="5878" y="3658"/>
                    </a:lnTo>
                    <a:lnTo>
                      <a:pt x="5642" y="3003"/>
                    </a:lnTo>
                    <a:lnTo>
                      <a:pt x="5514" y="2639"/>
                    </a:lnTo>
                    <a:lnTo>
                      <a:pt x="5351" y="2275"/>
                    </a:lnTo>
                    <a:lnTo>
                      <a:pt x="5169" y="1929"/>
                    </a:lnTo>
                    <a:lnTo>
                      <a:pt x="4987" y="1565"/>
                    </a:lnTo>
                    <a:lnTo>
                      <a:pt x="4787" y="1238"/>
                    </a:lnTo>
                    <a:lnTo>
                      <a:pt x="4568" y="928"/>
                    </a:lnTo>
                    <a:lnTo>
                      <a:pt x="4332" y="655"/>
                    </a:lnTo>
                    <a:lnTo>
                      <a:pt x="4095" y="419"/>
                    </a:lnTo>
                    <a:lnTo>
                      <a:pt x="3949" y="291"/>
                    </a:lnTo>
                    <a:lnTo>
                      <a:pt x="3804" y="200"/>
                    </a:lnTo>
                    <a:lnTo>
                      <a:pt x="3676" y="128"/>
                    </a:lnTo>
                    <a:lnTo>
                      <a:pt x="3513" y="73"/>
                    </a:lnTo>
                    <a:lnTo>
                      <a:pt x="3367" y="37"/>
                    </a:lnTo>
                    <a:lnTo>
                      <a:pt x="3203" y="0"/>
                    </a:lnTo>
                    <a:close/>
                  </a:path>
                </a:pathLst>
              </a:custGeom>
              <a:solidFill>
                <a:srgbClr val="C1A58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07" name="Google Shape;207;p2"/>
              <p:cNvSpPr/>
              <p:nvPr/>
            </p:nvSpPr>
            <p:spPr>
              <a:xfrm>
                <a:off x="1282975" y="2150275"/>
                <a:ext cx="154700" cy="134675"/>
              </a:xfrm>
              <a:custGeom>
                <a:avLst/>
                <a:gdLst/>
                <a:ahLst/>
                <a:cxnLst/>
                <a:rect l="l" t="t" r="r" b="b"/>
                <a:pathLst>
                  <a:path w="6188" h="5387" fill="none" extrusionOk="0">
                    <a:moveTo>
                      <a:pt x="6188" y="4713"/>
                    </a:moveTo>
                    <a:lnTo>
                      <a:pt x="6188" y="4713"/>
                    </a:lnTo>
                    <a:lnTo>
                      <a:pt x="6042" y="4804"/>
                    </a:lnTo>
                    <a:lnTo>
                      <a:pt x="5842" y="4895"/>
                    </a:lnTo>
                    <a:lnTo>
                      <a:pt x="5569" y="5005"/>
                    </a:lnTo>
                    <a:lnTo>
                      <a:pt x="5187" y="5114"/>
                    </a:lnTo>
                    <a:lnTo>
                      <a:pt x="4714" y="5223"/>
                    </a:lnTo>
                    <a:lnTo>
                      <a:pt x="4131" y="5314"/>
                    </a:lnTo>
                    <a:lnTo>
                      <a:pt x="3804" y="5350"/>
                    </a:lnTo>
                    <a:lnTo>
                      <a:pt x="3440" y="5387"/>
                    </a:lnTo>
                    <a:lnTo>
                      <a:pt x="3440" y="5387"/>
                    </a:lnTo>
                    <a:lnTo>
                      <a:pt x="2930" y="5387"/>
                    </a:lnTo>
                    <a:lnTo>
                      <a:pt x="2457" y="5369"/>
                    </a:lnTo>
                    <a:lnTo>
                      <a:pt x="2020" y="5332"/>
                    </a:lnTo>
                    <a:lnTo>
                      <a:pt x="1638" y="5278"/>
                    </a:lnTo>
                    <a:lnTo>
                      <a:pt x="1274" y="5205"/>
                    </a:lnTo>
                    <a:lnTo>
                      <a:pt x="965" y="5132"/>
                    </a:lnTo>
                    <a:lnTo>
                      <a:pt x="692" y="5041"/>
                    </a:lnTo>
                    <a:lnTo>
                      <a:pt x="474" y="4932"/>
                    </a:lnTo>
                    <a:lnTo>
                      <a:pt x="292" y="4804"/>
                    </a:lnTo>
                    <a:lnTo>
                      <a:pt x="146" y="4677"/>
                    </a:lnTo>
                    <a:lnTo>
                      <a:pt x="91" y="4604"/>
                    </a:lnTo>
                    <a:lnTo>
                      <a:pt x="55" y="4532"/>
                    </a:lnTo>
                    <a:lnTo>
                      <a:pt x="19" y="4459"/>
                    </a:lnTo>
                    <a:lnTo>
                      <a:pt x="0" y="4368"/>
                    </a:lnTo>
                    <a:lnTo>
                      <a:pt x="0" y="4295"/>
                    </a:lnTo>
                    <a:lnTo>
                      <a:pt x="0" y="4222"/>
                    </a:lnTo>
                    <a:lnTo>
                      <a:pt x="37" y="4131"/>
                    </a:lnTo>
                    <a:lnTo>
                      <a:pt x="55" y="4040"/>
                    </a:lnTo>
                    <a:lnTo>
                      <a:pt x="164" y="3876"/>
                    </a:lnTo>
                    <a:lnTo>
                      <a:pt x="310" y="3694"/>
                    </a:lnTo>
                    <a:lnTo>
                      <a:pt x="310" y="3694"/>
                    </a:lnTo>
                    <a:lnTo>
                      <a:pt x="310" y="3403"/>
                    </a:lnTo>
                    <a:lnTo>
                      <a:pt x="346" y="3057"/>
                    </a:lnTo>
                    <a:lnTo>
                      <a:pt x="401" y="2639"/>
                    </a:lnTo>
                    <a:lnTo>
                      <a:pt x="401" y="2639"/>
                    </a:lnTo>
                    <a:lnTo>
                      <a:pt x="437" y="2439"/>
                    </a:lnTo>
                    <a:lnTo>
                      <a:pt x="437" y="2439"/>
                    </a:lnTo>
                    <a:lnTo>
                      <a:pt x="546" y="2093"/>
                    </a:lnTo>
                    <a:lnTo>
                      <a:pt x="674" y="1729"/>
                    </a:lnTo>
                    <a:lnTo>
                      <a:pt x="765" y="1547"/>
                    </a:lnTo>
                    <a:lnTo>
                      <a:pt x="856" y="1365"/>
                    </a:lnTo>
                    <a:lnTo>
                      <a:pt x="965" y="1201"/>
                    </a:lnTo>
                    <a:lnTo>
                      <a:pt x="1092" y="1019"/>
                    </a:lnTo>
                    <a:lnTo>
                      <a:pt x="1238" y="856"/>
                    </a:lnTo>
                    <a:lnTo>
                      <a:pt x="1384" y="710"/>
                    </a:lnTo>
                    <a:lnTo>
                      <a:pt x="1547" y="564"/>
                    </a:lnTo>
                    <a:lnTo>
                      <a:pt x="1747" y="437"/>
                    </a:lnTo>
                    <a:lnTo>
                      <a:pt x="1948" y="310"/>
                    </a:lnTo>
                    <a:lnTo>
                      <a:pt x="2166" y="200"/>
                    </a:lnTo>
                    <a:lnTo>
                      <a:pt x="2403" y="109"/>
                    </a:lnTo>
                    <a:lnTo>
                      <a:pt x="2657" y="37"/>
                    </a:lnTo>
                    <a:lnTo>
                      <a:pt x="2657" y="37"/>
                    </a:lnTo>
                    <a:lnTo>
                      <a:pt x="2858" y="0"/>
                    </a:lnTo>
                    <a:lnTo>
                      <a:pt x="3021" y="0"/>
                    </a:lnTo>
                    <a:lnTo>
                      <a:pt x="3203" y="0"/>
                    </a:lnTo>
                    <a:lnTo>
                      <a:pt x="3367" y="37"/>
                    </a:lnTo>
                    <a:lnTo>
                      <a:pt x="3513" y="73"/>
                    </a:lnTo>
                    <a:lnTo>
                      <a:pt x="3676" y="128"/>
                    </a:lnTo>
                    <a:lnTo>
                      <a:pt x="3804" y="200"/>
                    </a:lnTo>
                    <a:lnTo>
                      <a:pt x="3949" y="291"/>
                    </a:lnTo>
                    <a:lnTo>
                      <a:pt x="3949" y="291"/>
                    </a:lnTo>
                    <a:lnTo>
                      <a:pt x="4095" y="419"/>
                    </a:lnTo>
                    <a:lnTo>
                      <a:pt x="4095" y="419"/>
                    </a:lnTo>
                    <a:lnTo>
                      <a:pt x="4332" y="655"/>
                    </a:lnTo>
                    <a:lnTo>
                      <a:pt x="4568" y="928"/>
                    </a:lnTo>
                    <a:lnTo>
                      <a:pt x="4787" y="1238"/>
                    </a:lnTo>
                    <a:lnTo>
                      <a:pt x="4987" y="1565"/>
                    </a:lnTo>
                    <a:lnTo>
                      <a:pt x="5169" y="1929"/>
                    </a:lnTo>
                    <a:lnTo>
                      <a:pt x="5351" y="2275"/>
                    </a:lnTo>
                    <a:lnTo>
                      <a:pt x="5514" y="2639"/>
                    </a:lnTo>
                    <a:lnTo>
                      <a:pt x="5642" y="3003"/>
                    </a:lnTo>
                    <a:lnTo>
                      <a:pt x="5878" y="3658"/>
                    </a:lnTo>
                    <a:lnTo>
                      <a:pt x="6042" y="4204"/>
                    </a:lnTo>
                    <a:lnTo>
                      <a:pt x="6188" y="4713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08" name="Google Shape;208;p2"/>
              <p:cNvSpPr/>
              <p:nvPr/>
            </p:nvSpPr>
            <p:spPr>
              <a:xfrm>
                <a:off x="1282975" y="2172100"/>
                <a:ext cx="138775" cy="112850"/>
              </a:xfrm>
              <a:custGeom>
                <a:avLst/>
                <a:gdLst/>
                <a:ahLst/>
                <a:cxnLst/>
                <a:rect l="l" t="t" r="r" b="b"/>
                <a:pathLst>
                  <a:path w="5551" h="4514" extrusionOk="0">
                    <a:moveTo>
                      <a:pt x="1384" y="4368"/>
                    </a:moveTo>
                    <a:lnTo>
                      <a:pt x="1384" y="4368"/>
                    </a:lnTo>
                    <a:lnTo>
                      <a:pt x="1711" y="4423"/>
                    </a:lnTo>
                    <a:lnTo>
                      <a:pt x="2057" y="4459"/>
                    </a:lnTo>
                    <a:lnTo>
                      <a:pt x="2457" y="4496"/>
                    </a:lnTo>
                    <a:lnTo>
                      <a:pt x="2876" y="4514"/>
                    </a:lnTo>
                    <a:lnTo>
                      <a:pt x="2876" y="4514"/>
                    </a:lnTo>
                    <a:lnTo>
                      <a:pt x="3094" y="4514"/>
                    </a:lnTo>
                    <a:lnTo>
                      <a:pt x="3094" y="4514"/>
                    </a:lnTo>
                    <a:lnTo>
                      <a:pt x="3440" y="4514"/>
                    </a:lnTo>
                    <a:lnTo>
                      <a:pt x="3440" y="4514"/>
                    </a:lnTo>
                    <a:lnTo>
                      <a:pt x="3440" y="4514"/>
                    </a:lnTo>
                    <a:lnTo>
                      <a:pt x="3094" y="4514"/>
                    </a:lnTo>
                    <a:lnTo>
                      <a:pt x="3094" y="4514"/>
                    </a:lnTo>
                    <a:lnTo>
                      <a:pt x="2876" y="4514"/>
                    </a:lnTo>
                    <a:lnTo>
                      <a:pt x="2876" y="4514"/>
                    </a:lnTo>
                    <a:lnTo>
                      <a:pt x="2876" y="4514"/>
                    </a:lnTo>
                    <a:lnTo>
                      <a:pt x="2876" y="4514"/>
                    </a:lnTo>
                    <a:lnTo>
                      <a:pt x="2457" y="4496"/>
                    </a:lnTo>
                    <a:lnTo>
                      <a:pt x="2057" y="4459"/>
                    </a:lnTo>
                    <a:lnTo>
                      <a:pt x="1711" y="4423"/>
                    </a:lnTo>
                    <a:lnTo>
                      <a:pt x="1384" y="4368"/>
                    </a:lnTo>
                    <a:close/>
                    <a:moveTo>
                      <a:pt x="1365" y="4368"/>
                    </a:moveTo>
                    <a:lnTo>
                      <a:pt x="1365" y="4368"/>
                    </a:lnTo>
                    <a:lnTo>
                      <a:pt x="1365" y="4368"/>
                    </a:lnTo>
                    <a:lnTo>
                      <a:pt x="1365" y="4368"/>
                    </a:lnTo>
                    <a:close/>
                    <a:moveTo>
                      <a:pt x="237" y="3895"/>
                    </a:moveTo>
                    <a:lnTo>
                      <a:pt x="237" y="3895"/>
                    </a:lnTo>
                    <a:lnTo>
                      <a:pt x="237" y="3895"/>
                    </a:lnTo>
                    <a:lnTo>
                      <a:pt x="237" y="3895"/>
                    </a:lnTo>
                    <a:lnTo>
                      <a:pt x="237" y="3895"/>
                    </a:lnTo>
                    <a:close/>
                    <a:moveTo>
                      <a:pt x="237" y="3895"/>
                    </a:moveTo>
                    <a:lnTo>
                      <a:pt x="237" y="3895"/>
                    </a:lnTo>
                    <a:lnTo>
                      <a:pt x="237" y="3895"/>
                    </a:lnTo>
                    <a:lnTo>
                      <a:pt x="237" y="3895"/>
                    </a:lnTo>
                    <a:lnTo>
                      <a:pt x="237" y="3895"/>
                    </a:lnTo>
                    <a:close/>
                    <a:moveTo>
                      <a:pt x="237" y="3877"/>
                    </a:moveTo>
                    <a:lnTo>
                      <a:pt x="237" y="3877"/>
                    </a:lnTo>
                    <a:lnTo>
                      <a:pt x="237" y="3895"/>
                    </a:lnTo>
                    <a:lnTo>
                      <a:pt x="237" y="3895"/>
                    </a:lnTo>
                    <a:lnTo>
                      <a:pt x="237" y="3877"/>
                    </a:lnTo>
                    <a:close/>
                    <a:moveTo>
                      <a:pt x="91" y="3113"/>
                    </a:moveTo>
                    <a:lnTo>
                      <a:pt x="91" y="3113"/>
                    </a:lnTo>
                    <a:lnTo>
                      <a:pt x="37" y="3222"/>
                    </a:lnTo>
                    <a:lnTo>
                      <a:pt x="19" y="3331"/>
                    </a:lnTo>
                    <a:lnTo>
                      <a:pt x="0" y="3422"/>
                    </a:lnTo>
                    <a:lnTo>
                      <a:pt x="19" y="3531"/>
                    </a:lnTo>
                    <a:lnTo>
                      <a:pt x="37" y="3622"/>
                    </a:lnTo>
                    <a:lnTo>
                      <a:pt x="91" y="3713"/>
                    </a:lnTo>
                    <a:lnTo>
                      <a:pt x="146" y="3804"/>
                    </a:lnTo>
                    <a:lnTo>
                      <a:pt x="237" y="3877"/>
                    </a:lnTo>
                    <a:lnTo>
                      <a:pt x="237" y="3877"/>
                    </a:lnTo>
                    <a:lnTo>
                      <a:pt x="146" y="3804"/>
                    </a:lnTo>
                    <a:lnTo>
                      <a:pt x="91" y="3713"/>
                    </a:lnTo>
                    <a:lnTo>
                      <a:pt x="37" y="3622"/>
                    </a:lnTo>
                    <a:lnTo>
                      <a:pt x="19" y="3531"/>
                    </a:lnTo>
                    <a:lnTo>
                      <a:pt x="0" y="3422"/>
                    </a:lnTo>
                    <a:lnTo>
                      <a:pt x="19" y="3331"/>
                    </a:lnTo>
                    <a:lnTo>
                      <a:pt x="37" y="3222"/>
                    </a:lnTo>
                    <a:lnTo>
                      <a:pt x="91" y="3113"/>
                    </a:lnTo>
                    <a:close/>
                    <a:moveTo>
                      <a:pt x="91" y="3113"/>
                    </a:moveTo>
                    <a:lnTo>
                      <a:pt x="91" y="3113"/>
                    </a:lnTo>
                    <a:lnTo>
                      <a:pt x="91" y="3113"/>
                    </a:lnTo>
                    <a:lnTo>
                      <a:pt x="91" y="3113"/>
                    </a:lnTo>
                    <a:lnTo>
                      <a:pt x="91" y="3113"/>
                    </a:lnTo>
                    <a:close/>
                    <a:moveTo>
                      <a:pt x="91" y="3113"/>
                    </a:moveTo>
                    <a:lnTo>
                      <a:pt x="91" y="3113"/>
                    </a:lnTo>
                    <a:lnTo>
                      <a:pt x="91" y="3113"/>
                    </a:lnTo>
                    <a:lnTo>
                      <a:pt x="91" y="3113"/>
                    </a:lnTo>
                    <a:lnTo>
                      <a:pt x="91" y="3113"/>
                    </a:lnTo>
                    <a:close/>
                    <a:moveTo>
                      <a:pt x="91" y="3094"/>
                    </a:moveTo>
                    <a:lnTo>
                      <a:pt x="91" y="3094"/>
                    </a:lnTo>
                    <a:lnTo>
                      <a:pt x="91" y="3113"/>
                    </a:lnTo>
                    <a:lnTo>
                      <a:pt x="91" y="3113"/>
                    </a:lnTo>
                    <a:lnTo>
                      <a:pt x="91" y="3094"/>
                    </a:lnTo>
                    <a:close/>
                    <a:moveTo>
                      <a:pt x="110" y="3094"/>
                    </a:moveTo>
                    <a:lnTo>
                      <a:pt x="110" y="3094"/>
                    </a:lnTo>
                    <a:lnTo>
                      <a:pt x="110" y="3094"/>
                    </a:lnTo>
                    <a:lnTo>
                      <a:pt x="110" y="3094"/>
                    </a:lnTo>
                    <a:lnTo>
                      <a:pt x="110" y="3094"/>
                    </a:lnTo>
                    <a:close/>
                    <a:moveTo>
                      <a:pt x="110" y="3094"/>
                    </a:moveTo>
                    <a:lnTo>
                      <a:pt x="110" y="3094"/>
                    </a:lnTo>
                    <a:lnTo>
                      <a:pt x="110" y="3094"/>
                    </a:lnTo>
                    <a:lnTo>
                      <a:pt x="110" y="3094"/>
                    </a:lnTo>
                    <a:lnTo>
                      <a:pt x="110" y="3094"/>
                    </a:lnTo>
                    <a:close/>
                    <a:moveTo>
                      <a:pt x="110" y="3094"/>
                    </a:moveTo>
                    <a:lnTo>
                      <a:pt x="110" y="3094"/>
                    </a:lnTo>
                    <a:lnTo>
                      <a:pt x="110" y="3094"/>
                    </a:lnTo>
                    <a:lnTo>
                      <a:pt x="110" y="3094"/>
                    </a:lnTo>
                    <a:lnTo>
                      <a:pt x="110" y="3094"/>
                    </a:lnTo>
                    <a:close/>
                    <a:moveTo>
                      <a:pt x="4532" y="1"/>
                    </a:moveTo>
                    <a:lnTo>
                      <a:pt x="4532" y="1"/>
                    </a:lnTo>
                    <a:lnTo>
                      <a:pt x="4677" y="201"/>
                    </a:lnTo>
                    <a:lnTo>
                      <a:pt x="4823" y="419"/>
                    </a:lnTo>
                    <a:lnTo>
                      <a:pt x="5096" y="892"/>
                    </a:lnTo>
                    <a:lnTo>
                      <a:pt x="5332" y="1366"/>
                    </a:lnTo>
                    <a:lnTo>
                      <a:pt x="5551" y="1857"/>
                    </a:lnTo>
                    <a:lnTo>
                      <a:pt x="5551" y="1857"/>
                    </a:lnTo>
                    <a:lnTo>
                      <a:pt x="5551" y="1857"/>
                    </a:lnTo>
                    <a:lnTo>
                      <a:pt x="5551" y="1857"/>
                    </a:lnTo>
                    <a:lnTo>
                      <a:pt x="5332" y="1366"/>
                    </a:lnTo>
                    <a:lnTo>
                      <a:pt x="5096" y="892"/>
                    </a:lnTo>
                    <a:lnTo>
                      <a:pt x="4823" y="419"/>
                    </a:lnTo>
                    <a:lnTo>
                      <a:pt x="4677" y="201"/>
                    </a:lnTo>
                    <a:lnTo>
                      <a:pt x="4532" y="1"/>
                    </a:lnTo>
                    <a:close/>
                    <a:moveTo>
                      <a:pt x="4532" y="1"/>
                    </a:moveTo>
                    <a:lnTo>
                      <a:pt x="4532" y="1"/>
                    </a:lnTo>
                    <a:lnTo>
                      <a:pt x="4532" y="1"/>
                    </a:lnTo>
                    <a:lnTo>
                      <a:pt x="4532" y="1"/>
                    </a:lnTo>
                    <a:lnTo>
                      <a:pt x="4532" y="1"/>
                    </a:lnTo>
                    <a:close/>
                  </a:path>
                </a:pathLst>
              </a:custGeom>
              <a:solidFill>
                <a:srgbClr val="D8D3D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09" name="Google Shape;209;p2"/>
              <p:cNvSpPr/>
              <p:nvPr/>
            </p:nvSpPr>
            <p:spPr>
              <a:xfrm>
                <a:off x="1317550" y="2281300"/>
                <a:ext cx="51425" cy="3650"/>
              </a:xfrm>
              <a:custGeom>
                <a:avLst/>
                <a:gdLst/>
                <a:ahLst/>
                <a:cxnLst/>
                <a:rect l="l" t="t" r="r" b="b"/>
                <a:pathLst>
                  <a:path w="2057" h="146" fill="none" extrusionOk="0">
                    <a:moveTo>
                      <a:pt x="1" y="0"/>
                    </a:moveTo>
                    <a:lnTo>
                      <a:pt x="1" y="0"/>
                    </a:lnTo>
                    <a:lnTo>
                      <a:pt x="328" y="55"/>
                    </a:lnTo>
                    <a:lnTo>
                      <a:pt x="674" y="91"/>
                    </a:lnTo>
                    <a:lnTo>
                      <a:pt x="1074" y="128"/>
                    </a:lnTo>
                    <a:lnTo>
                      <a:pt x="1493" y="146"/>
                    </a:lnTo>
                    <a:lnTo>
                      <a:pt x="1493" y="146"/>
                    </a:lnTo>
                    <a:lnTo>
                      <a:pt x="1711" y="146"/>
                    </a:lnTo>
                    <a:lnTo>
                      <a:pt x="1711" y="146"/>
                    </a:lnTo>
                    <a:lnTo>
                      <a:pt x="2057" y="146"/>
                    </a:lnTo>
                    <a:lnTo>
                      <a:pt x="2057" y="146"/>
                    </a:lnTo>
                    <a:lnTo>
                      <a:pt x="2057" y="146"/>
                    </a:lnTo>
                    <a:lnTo>
                      <a:pt x="1711" y="146"/>
                    </a:lnTo>
                    <a:lnTo>
                      <a:pt x="1711" y="146"/>
                    </a:lnTo>
                    <a:lnTo>
                      <a:pt x="1493" y="146"/>
                    </a:lnTo>
                    <a:lnTo>
                      <a:pt x="1493" y="146"/>
                    </a:lnTo>
                    <a:lnTo>
                      <a:pt x="1493" y="146"/>
                    </a:lnTo>
                    <a:lnTo>
                      <a:pt x="1493" y="146"/>
                    </a:lnTo>
                    <a:lnTo>
                      <a:pt x="1074" y="128"/>
                    </a:lnTo>
                    <a:lnTo>
                      <a:pt x="674" y="91"/>
                    </a:lnTo>
                    <a:lnTo>
                      <a:pt x="328" y="55"/>
                    </a:lnTo>
                    <a:lnTo>
                      <a:pt x="1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10" name="Google Shape;210;p2"/>
              <p:cNvSpPr/>
              <p:nvPr/>
            </p:nvSpPr>
            <p:spPr>
              <a:xfrm>
                <a:off x="1317100" y="228130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11" name="Google Shape;211;p2"/>
              <p:cNvSpPr/>
              <p:nvPr/>
            </p:nvSpPr>
            <p:spPr>
              <a:xfrm>
                <a:off x="1288900" y="2269475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12" name="Google Shape;212;p2"/>
              <p:cNvSpPr/>
              <p:nvPr/>
            </p:nvSpPr>
            <p:spPr>
              <a:xfrm>
                <a:off x="1288900" y="2269475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13" name="Google Shape;213;p2"/>
              <p:cNvSpPr/>
              <p:nvPr/>
            </p:nvSpPr>
            <p:spPr>
              <a:xfrm>
                <a:off x="1288900" y="2269000"/>
                <a:ext cx="25" cy="500"/>
              </a:xfrm>
              <a:custGeom>
                <a:avLst/>
                <a:gdLst/>
                <a:ahLst/>
                <a:cxnLst/>
                <a:rect l="l" t="t" r="r" b="b"/>
                <a:pathLst>
                  <a:path w="1" h="20" fill="none" extrusionOk="0">
                    <a:moveTo>
                      <a:pt x="0" y="1"/>
                    </a:moveTo>
                    <a:lnTo>
                      <a:pt x="0" y="1"/>
                    </a:lnTo>
                    <a:lnTo>
                      <a:pt x="0" y="19"/>
                    </a:lnTo>
                    <a:lnTo>
                      <a:pt x="0" y="19"/>
                    </a:lnTo>
                    <a:lnTo>
                      <a:pt x="0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14" name="Google Shape;214;p2"/>
              <p:cNvSpPr/>
              <p:nvPr/>
            </p:nvSpPr>
            <p:spPr>
              <a:xfrm>
                <a:off x="1282975" y="2249900"/>
                <a:ext cx="5950" cy="19125"/>
              </a:xfrm>
              <a:custGeom>
                <a:avLst/>
                <a:gdLst/>
                <a:ahLst/>
                <a:cxnLst/>
                <a:rect l="l" t="t" r="r" b="b"/>
                <a:pathLst>
                  <a:path w="238" h="765" fill="none" extrusionOk="0">
                    <a:moveTo>
                      <a:pt x="91" y="1"/>
                    </a:moveTo>
                    <a:lnTo>
                      <a:pt x="91" y="1"/>
                    </a:lnTo>
                    <a:lnTo>
                      <a:pt x="37" y="110"/>
                    </a:lnTo>
                    <a:lnTo>
                      <a:pt x="19" y="219"/>
                    </a:lnTo>
                    <a:lnTo>
                      <a:pt x="0" y="310"/>
                    </a:lnTo>
                    <a:lnTo>
                      <a:pt x="19" y="419"/>
                    </a:lnTo>
                    <a:lnTo>
                      <a:pt x="37" y="510"/>
                    </a:lnTo>
                    <a:lnTo>
                      <a:pt x="91" y="601"/>
                    </a:lnTo>
                    <a:lnTo>
                      <a:pt x="146" y="692"/>
                    </a:lnTo>
                    <a:lnTo>
                      <a:pt x="237" y="765"/>
                    </a:lnTo>
                    <a:lnTo>
                      <a:pt x="237" y="765"/>
                    </a:lnTo>
                    <a:lnTo>
                      <a:pt x="146" y="692"/>
                    </a:lnTo>
                    <a:lnTo>
                      <a:pt x="91" y="601"/>
                    </a:lnTo>
                    <a:lnTo>
                      <a:pt x="37" y="510"/>
                    </a:lnTo>
                    <a:lnTo>
                      <a:pt x="19" y="419"/>
                    </a:lnTo>
                    <a:lnTo>
                      <a:pt x="0" y="310"/>
                    </a:lnTo>
                    <a:lnTo>
                      <a:pt x="19" y="219"/>
                    </a:lnTo>
                    <a:lnTo>
                      <a:pt x="37" y="110"/>
                    </a:lnTo>
                    <a:lnTo>
                      <a:pt x="91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15" name="Google Shape;215;p2"/>
              <p:cNvSpPr/>
              <p:nvPr/>
            </p:nvSpPr>
            <p:spPr>
              <a:xfrm>
                <a:off x="1285250" y="224990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0" y="1"/>
                    </a:move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16" name="Google Shape;216;p2"/>
              <p:cNvSpPr/>
              <p:nvPr/>
            </p:nvSpPr>
            <p:spPr>
              <a:xfrm>
                <a:off x="1285250" y="224990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0" y="1"/>
                    </a:move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17" name="Google Shape;217;p2"/>
              <p:cNvSpPr/>
              <p:nvPr/>
            </p:nvSpPr>
            <p:spPr>
              <a:xfrm>
                <a:off x="1285250" y="2249450"/>
                <a:ext cx="25" cy="475"/>
              </a:xfrm>
              <a:custGeom>
                <a:avLst/>
                <a:gdLst/>
                <a:ahLst/>
                <a:cxnLst/>
                <a:rect l="l" t="t" r="r" b="b"/>
                <a:pathLst>
                  <a:path w="1" h="19" fill="none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19"/>
                    </a:lnTo>
                    <a:lnTo>
                      <a:pt x="0" y="19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18" name="Google Shape;218;p2"/>
              <p:cNvSpPr/>
              <p:nvPr/>
            </p:nvSpPr>
            <p:spPr>
              <a:xfrm>
                <a:off x="1285700" y="224945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1" y="0"/>
                    </a:move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19" name="Google Shape;219;p2"/>
              <p:cNvSpPr/>
              <p:nvPr/>
            </p:nvSpPr>
            <p:spPr>
              <a:xfrm>
                <a:off x="1285700" y="224945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1" y="0"/>
                    </a:move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20" name="Google Shape;220;p2"/>
              <p:cNvSpPr/>
              <p:nvPr/>
            </p:nvSpPr>
            <p:spPr>
              <a:xfrm>
                <a:off x="1285700" y="224945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1" y="0"/>
                    </a:move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21" name="Google Shape;221;p2"/>
              <p:cNvSpPr/>
              <p:nvPr/>
            </p:nvSpPr>
            <p:spPr>
              <a:xfrm>
                <a:off x="1396250" y="2172100"/>
                <a:ext cx="25500" cy="46425"/>
              </a:xfrm>
              <a:custGeom>
                <a:avLst/>
                <a:gdLst/>
                <a:ahLst/>
                <a:cxnLst/>
                <a:rect l="l" t="t" r="r" b="b"/>
                <a:pathLst>
                  <a:path w="1020" h="1857" fill="none" extrusionOk="0">
                    <a:moveTo>
                      <a:pt x="1" y="1"/>
                    </a:moveTo>
                    <a:lnTo>
                      <a:pt x="1" y="1"/>
                    </a:lnTo>
                    <a:lnTo>
                      <a:pt x="146" y="201"/>
                    </a:lnTo>
                    <a:lnTo>
                      <a:pt x="292" y="419"/>
                    </a:lnTo>
                    <a:lnTo>
                      <a:pt x="565" y="892"/>
                    </a:lnTo>
                    <a:lnTo>
                      <a:pt x="801" y="1366"/>
                    </a:lnTo>
                    <a:lnTo>
                      <a:pt x="1020" y="1857"/>
                    </a:lnTo>
                    <a:lnTo>
                      <a:pt x="1020" y="1857"/>
                    </a:lnTo>
                    <a:lnTo>
                      <a:pt x="1020" y="1857"/>
                    </a:lnTo>
                    <a:lnTo>
                      <a:pt x="1020" y="1857"/>
                    </a:lnTo>
                    <a:lnTo>
                      <a:pt x="801" y="1366"/>
                    </a:lnTo>
                    <a:lnTo>
                      <a:pt x="565" y="892"/>
                    </a:lnTo>
                    <a:lnTo>
                      <a:pt x="292" y="419"/>
                    </a:lnTo>
                    <a:lnTo>
                      <a:pt x="146" y="201"/>
                    </a:lnTo>
                    <a:lnTo>
                      <a:pt x="1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22" name="Google Shape;222;p2"/>
              <p:cNvSpPr/>
              <p:nvPr/>
            </p:nvSpPr>
            <p:spPr>
              <a:xfrm>
                <a:off x="1396250" y="217210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1" y="1"/>
                    </a:move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23" name="Google Shape;223;p2"/>
              <p:cNvSpPr/>
              <p:nvPr/>
            </p:nvSpPr>
            <p:spPr>
              <a:xfrm>
                <a:off x="1282975" y="2160725"/>
                <a:ext cx="138775" cy="124225"/>
              </a:xfrm>
              <a:custGeom>
                <a:avLst/>
                <a:gdLst/>
                <a:ahLst/>
                <a:cxnLst/>
                <a:rect l="l" t="t" r="r" b="b"/>
                <a:pathLst>
                  <a:path w="5551" h="4969" extrusionOk="0">
                    <a:moveTo>
                      <a:pt x="4095" y="1"/>
                    </a:moveTo>
                    <a:lnTo>
                      <a:pt x="4004" y="219"/>
                    </a:lnTo>
                    <a:lnTo>
                      <a:pt x="3895" y="438"/>
                    </a:lnTo>
                    <a:lnTo>
                      <a:pt x="3840" y="529"/>
                    </a:lnTo>
                    <a:lnTo>
                      <a:pt x="3767" y="619"/>
                    </a:lnTo>
                    <a:lnTo>
                      <a:pt x="3676" y="710"/>
                    </a:lnTo>
                    <a:lnTo>
                      <a:pt x="3585" y="801"/>
                    </a:lnTo>
                    <a:lnTo>
                      <a:pt x="3458" y="874"/>
                    </a:lnTo>
                    <a:lnTo>
                      <a:pt x="3331" y="947"/>
                    </a:lnTo>
                    <a:lnTo>
                      <a:pt x="3185" y="1002"/>
                    </a:lnTo>
                    <a:lnTo>
                      <a:pt x="3058" y="1038"/>
                    </a:lnTo>
                    <a:lnTo>
                      <a:pt x="2767" y="1111"/>
                    </a:lnTo>
                    <a:lnTo>
                      <a:pt x="2475" y="1165"/>
                    </a:lnTo>
                    <a:lnTo>
                      <a:pt x="2184" y="1238"/>
                    </a:lnTo>
                    <a:lnTo>
                      <a:pt x="1893" y="1311"/>
                    </a:lnTo>
                    <a:lnTo>
                      <a:pt x="1766" y="1366"/>
                    </a:lnTo>
                    <a:lnTo>
                      <a:pt x="1638" y="1438"/>
                    </a:lnTo>
                    <a:lnTo>
                      <a:pt x="1511" y="1511"/>
                    </a:lnTo>
                    <a:lnTo>
                      <a:pt x="1402" y="1620"/>
                    </a:lnTo>
                    <a:lnTo>
                      <a:pt x="1293" y="1730"/>
                    </a:lnTo>
                    <a:lnTo>
                      <a:pt x="1202" y="1839"/>
                    </a:lnTo>
                    <a:lnTo>
                      <a:pt x="1111" y="1948"/>
                    </a:lnTo>
                    <a:lnTo>
                      <a:pt x="1001" y="2039"/>
                    </a:lnTo>
                    <a:lnTo>
                      <a:pt x="874" y="2130"/>
                    </a:lnTo>
                    <a:lnTo>
                      <a:pt x="747" y="2185"/>
                    </a:lnTo>
                    <a:lnTo>
                      <a:pt x="619" y="2221"/>
                    </a:lnTo>
                    <a:lnTo>
                      <a:pt x="401" y="2221"/>
                    </a:lnTo>
                    <a:lnTo>
                      <a:pt x="346" y="2512"/>
                    </a:lnTo>
                    <a:lnTo>
                      <a:pt x="328" y="2767"/>
                    </a:lnTo>
                    <a:lnTo>
                      <a:pt x="310" y="3131"/>
                    </a:lnTo>
                    <a:lnTo>
                      <a:pt x="310" y="3276"/>
                    </a:lnTo>
                    <a:lnTo>
                      <a:pt x="201" y="3404"/>
                    </a:lnTo>
                    <a:lnTo>
                      <a:pt x="110" y="3549"/>
                    </a:lnTo>
                    <a:lnTo>
                      <a:pt x="91" y="3549"/>
                    </a:lnTo>
                    <a:lnTo>
                      <a:pt x="91" y="3568"/>
                    </a:lnTo>
                    <a:lnTo>
                      <a:pt x="37" y="3677"/>
                    </a:lnTo>
                    <a:lnTo>
                      <a:pt x="19" y="3786"/>
                    </a:lnTo>
                    <a:lnTo>
                      <a:pt x="0" y="3877"/>
                    </a:lnTo>
                    <a:lnTo>
                      <a:pt x="19" y="3986"/>
                    </a:lnTo>
                    <a:lnTo>
                      <a:pt x="37" y="4077"/>
                    </a:lnTo>
                    <a:lnTo>
                      <a:pt x="91" y="4168"/>
                    </a:lnTo>
                    <a:lnTo>
                      <a:pt x="146" y="4259"/>
                    </a:lnTo>
                    <a:lnTo>
                      <a:pt x="237" y="4332"/>
                    </a:lnTo>
                    <a:lnTo>
                      <a:pt x="237" y="4350"/>
                    </a:lnTo>
                    <a:lnTo>
                      <a:pt x="346" y="4423"/>
                    </a:lnTo>
                    <a:lnTo>
                      <a:pt x="437" y="4496"/>
                    </a:lnTo>
                    <a:lnTo>
                      <a:pt x="692" y="4623"/>
                    </a:lnTo>
                    <a:lnTo>
                      <a:pt x="1001" y="4732"/>
                    </a:lnTo>
                    <a:lnTo>
                      <a:pt x="1365" y="4823"/>
                    </a:lnTo>
                    <a:lnTo>
                      <a:pt x="1384" y="4823"/>
                    </a:lnTo>
                    <a:lnTo>
                      <a:pt x="1711" y="4878"/>
                    </a:lnTo>
                    <a:lnTo>
                      <a:pt x="2057" y="4914"/>
                    </a:lnTo>
                    <a:lnTo>
                      <a:pt x="2457" y="4951"/>
                    </a:lnTo>
                    <a:lnTo>
                      <a:pt x="2876" y="4969"/>
                    </a:lnTo>
                    <a:lnTo>
                      <a:pt x="3294" y="4732"/>
                    </a:lnTo>
                    <a:lnTo>
                      <a:pt x="3713" y="4459"/>
                    </a:lnTo>
                    <a:lnTo>
                      <a:pt x="4095" y="4186"/>
                    </a:lnTo>
                    <a:lnTo>
                      <a:pt x="4477" y="3895"/>
                    </a:lnTo>
                    <a:lnTo>
                      <a:pt x="4677" y="3731"/>
                    </a:lnTo>
                    <a:lnTo>
                      <a:pt x="4859" y="3549"/>
                    </a:lnTo>
                    <a:lnTo>
                      <a:pt x="5041" y="3349"/>
                    </a:lnTo>
                    <a:lnTo>
                      <a:pt x="5187" y="3149"/>
                    </a:lnTo>
                    <a:lnTo>
                      <a:pt x="5296" y="2967"/>
                    </a:lnTo>
                    <a:lnTo>
                      <a:pt x="5387" y="2767"/>
                    </a:lnTo>
                    <a:lnTo>
                      <a:pt x="5533" y="2367"/>
                    </a:lnTo>
                    <a:lnTo>
                      <a:pt x="5551" y="2312"/>
                    </a:lnTo>
                    <a:lnTo>
                      <a:pt x="5332" y="1821"/>
                    </a:lnTo>
                    <a:lnTo>
                      <a:pt x="5096" y="1347"/>
                    </a:lnTo>
                    <a:lnTo>
                      <a:pt x="4823" y="874"/>
                    </a:lnTo>
                    <a:lnTo>
                      <a:pt x="4677" y="656"/>
                    </a:lnTo>
                    <a:lnTo>
                      <a:pt x="4532" y="456"/>
                    </a:lnTo>
                    <a:lnTo>
                      <a:pt x="4313" y="201"/>
                    </a:lnTo>
                    <a:lnTo>
                      <a:pt x="4095" y="1"/>
                    </a:lnTo>
                    <a:close/>
                  </a:path>
                </a:pathLst>
              </a:custGeom>
              <a:solidFill>
                <a:srgbClr val="A489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24" name="Google Shape;224;p2"/>
              <p:cNvSpPr/>
              <p:nvPr/>
            </p:nvSpPr>
            <p:spPr>
              <a:xfrm>
                <a:off x="1282975" y="2160725"/>
                <a:ext cx="138775" cy="124225"/>
              </a:xfrm>
              <a:custGeom>
                <a:avLst/>
                <a:gdLst/>
                <a:ahLst/>
                <a:cxnLst/>
                <a:rect l="l" t="t" r="r" b="b"/>
                <a:pathLst>
                  <a:path w="5551" h="4969" fill="none" extrusionOk="0">
                    <a:moveTo>
                      <a:pt x="4095" y="1"/>
                    </a:moveTo>
                    <a:lnTo>
                      <a:pt x="4095" y="1"/>
                    </a:lnTo>
                    <a:lnTo>
                      <a:pt x="4004" y="219"/>
                    </a:lnTo>
                    <a:lnTo>
                      <a:pt x="3895" y="438"/>
                    </a:lnTo>
                    <a:lnTo>
                      <a:pt x="3840" y="529"/>
                    </a:lnTo>
                    <a:lnTo>
                      <a:pt x="3767" y="619"/>
                    </a:lnTo>
                    <a:lnTo>
                      <a:pt x="3676" y="710"/>
                    </a:lnTo>
                    <a:lnTo>
                      <a:pt x="3585" y="801"/>
                    </a:lnTo>
                    <a:lnTo>
                      <a:pt x="3585" y="801"/>
                    </a:lnTo>
                    <a:lnTo>
                      <a:pt x="3458" y="874"/>
                    </a:lnTo>
                    <a:lnTo>
                      <a:pt x="3331" y="947"/>
                    </a:lnTo>
                    <a:lnTo>
                      <a:pt x="3185" y="1002"/>
                    </a:lnTo>
                    <a:lnTo>
                      <a:pt x="3058" y="1038"/>
                    </a:lnTo>
                    <a:lnTo>
                      <a:pt x="2767" y="1111"/>
                    </a:lnTo>
                    <a:lnTo>
                      <a:pt x="2475" y="1165"/>
                    </a:lnTo>
                    <a:lnTo>
                      <a:pt x="2184" y="1238"/>
                    </a:lnTo>
                    <a:lnTo>
                      <a:pt x="1893" y="1311"/>
                    </a:lnTo>
                    <a:lnTo>
                      <a:pt x="1766" y="1366"/>
                    </a:lnTo>
                    <a:lnTo>
                      <a:pt x="1638" y="1438"/>
                    </a:lnTo>
                    <a:lnTo>
                      <a:pt x="1511" y="1511"/>
                    </a:lnTo>
                    <a:lnTo>
                      <a:pt x="1402" y="1620"/>
                    </a:lnTo>
                    <a:lnTo>
                      <a:pt x="1402" y="1620"/>
                    </a:lnTo>
                    <a:lnTo>
                      <a:pt x="1293" y="1730"/>
                    </a:lnTo>
                    <a:lnTo>
                      <a:pt x="1202" y="1839"/>
                    </a:lnTo>
                    <a:lnTo>
                      <a:pt x="1111" y="1948"/>
                    </a:lnTo>
                    <a:lnTo>
                      <a:pt x="1001" y="2039"/>
                    </a:lnTo>
                    <a:lnTo>
                      <a:pt x="1001" y="2039"/>
                    </a:lnTo>
                    <a:lnTo>
                      <a:pt x="874" y="2130"/>
                    </a:lnTo>
                    <a:lnTo>
                      <a:pt x="747" y="2185"/>
                    </a:lnTo>
                    <a:lnTo>
                      <a:pt x="619" y="2221"/>
                    </a:lnTo>
                    <a:lnTo>
                      <a:pt x="474" y="2221"/>
                    </a:lnTo>
                    <a:lnTo>
                      <a:pt x="474" y="2221"/>
                    </a:lnTo>
                    <a:lnTo>
                      <a:pt x="401" y="2221"/>
                    </a:lnTo>
                    <a:lnTo>
                      <a:pt x="401" y="2221"/>
                    </a:lnTo>
                    <a:lnTo>
                      <a:pt x="401" y="2221"/>
                    </a:lnTo>
                    <a:lnTo>
                      <a:pt x="346" y="2512"/>
                    </a:lnTo>
                    <a:lnTo>
                      <a:pt x="328" y="2767"/>
                    </a:lnTo>
                    <a:lnTo>
                      <a:pt x="310" y="3131"/>
                    </a:lnTo>
                    <a:lnTo>
                      <a:pt x="310" y="3131"/>
                    </a:lnTo>
                    <a:lnTo>
                      <a:pt x="310" y="3276"/>
                    </a:lnTo>
                    <a:lnTo>
                      <a:pt x="310" y="3276"/>
                    </a:lnTo>
                    <a:lnTo>
                      <a:pt x="310" y="3276"/>
                    </a:lnTo>
                    <a:lnTo>
                      <a:pt x="310" y="3276"/>
                    </a:lnTo>
                    <a:lnTo>
                      <a:pt x="310" y="3276"/>
                    </a:lnTo>
                    <a:lnTo>
                      <a:pt x="201" y="3404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91" y="3549"/>
                    </a:lnTo>
                    <a:lnTo>
                      <a:pt x="91" y="3549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37" y="3677"/>
                    </a:lnTo>
                    <a:lnTo>
                      <a:pt x="19" y="3786"/>
                    </a:lnTo>
                    <a:lnTo>
                      <a:pt x="0" y="3877"/>
                    </a:lnTo>
                    <a:lnTo>
                      <a:pt x="19" y="3986"/>
                    </a:lnTo>
                    <a:lnTo>
                      <a:pt x="37" y="4077"/>
                    </a:lnTo>
                    <a:lnTo>
                      <a:pt x="91" y="4168"/>
                    </a:lnTo>
                    <a:lnTo>
                      <a:pt x="146" y="4259"/>
                    </a:lnTo>
                    <a:lnTo>
                      <a:pt x="237" y="4332"/>
                    </a:lnTo>
                    <a:lnTo>
                      <a:pt x="237" y="4332"/>
                    </a:lnTo>
                    <a:lnTo>
                      <a:pt x="237" y="4332"/>
                    </a:lnTo>
                    <a:lnTo>
                      <a:pt x="237" y="4350"/>
                    </a:lnTo>
                    <a:lnTo>
                      <a:pt x="237" y="4350"/>
                    </a:lnTo>
                    <a:lnTo>
                      <a:pt x="237" y="4350"/>
                    </a:lnTo>
                    <a:lnTo>
                      <a:pt x="237" y="4350"/>
                    </a:lnTo>
                    <a:lnTo>
                      <a:pt x="237" y="4350"/>
                    </a:lnTo>
                    <a:lnTo>
                      <a:pt x="237" y="4350"/>
                    </a:lnTo>
                    <a:lnTo>
                      <a:pt x="237" y="4350"/>
                    </a:lnTo>
                    <a:lnTo>
                      <a:pt x="237" y="4350"/>
                    </a:lnTo>
                    <a:lnTo>
                      <a:pt x="237" y="4350"/>
                    </a:lnTo>
                    <a:lnTo>
                      <a:pt x="237" y="4350"/>
                    </a:lnTo>
                    <a:lnTo>
                      <a:pt x="346" y="4423"/>
                    </a:lnTo>
                    <a:lnTo>
                      <a:pt x="437" y="4496"/>
                    </a:lnTo>
                    <a:lnTo>
                      <a:pt x="692" y="4623"/>
                    </a:lnTo>
                    <a:lnTo>
                      <a:pt x="1001" y="4732"/>
                    </a:lnTo>
                    <a:lnTo>
                      <a:pt x="1365" y="4823"/>
                    </a:lnTo>
                    <a:lnTo>
                      <a:pt x="1365" y="4823"/>
                    </a:lnTo>
                    <a:lnTo>
                      <a:pt x="1365" y="4823"/>
                    </a:lnTo>
                    <a:lnTo>
                      <a:pt x="1365" y="4823"/>
                    </a:lnTo>
                    <a:lnTo>
                      <a:pt x="1384" y="4823"/>
                    </a:lnTo>
                    <a:lnTo>
                      <a:pt x="1384" y="4823"/>
                    </a:lnTo>
                    <a:lnTo>
                      <a:pt x="1711" y="4878"/>
                    </a:lnTo>
                    <a:lnTo>
                      <a:pt x="2057" y="4914"/>
                    </a:lnTo>
                    <a:lnTo>
                      <a:pt x="2457" y="4951"/>
                    </a:lnTo>
                    <a:lnTo>
                      <a:pt x="2876" y="4969"/>
                    </a:lnTo>
                    <a:lnTo>
                      <a:pt x="2876" y="4969"/>
                    </a:lnTo>
                    <a:lnTo>
                      <a:pt x="3294" y="4732"/>
                    </a:lnTo>
                    <a:lnTo>
                      <a:pt x="3713" y="4459"/>
                    </a:lnTo>
                    <a:lnTo>
                      <a:pt x="4095" y="4186"/>
                    </a:lnTo>
                    <a:lnTo>
                      <a:pt x="4477" y="3895"/>
                    </a:lnTo>
                    <a:lnTo>
                      <a:pt x="4477" y="3895"/>
                    </a:lnTo>
                    <a:lnTo>
                      <a:pt x="4677" y="3731"/>
                    </a:lnTo>
                    <a:lnTo>
                      <a:pt x="4859" y="3549"/>
                    </a:lnTo>
                    <a:lnTo>
                      <a:pt x="5041" y="3349"/>
                    </a:lnTo>
                    <a:lnTo>
                      <a:pt x="5187" y="3149"/>
                    </a:lnTo>
                    <a:lnTo>
                      <a:pt x="5187" y="3149"/>
                    </a:lnTo>
                    <a:lnTo>
                      <a:pt x="5296" y="2967"/>
                    </a:lnTo>
                    <a:lnTo>
                      <a:pt x="5387" y="2767"/>
                    </a:lnTo>
                    <a:lnTo>
                      <a:pt x="5533" y="2367"/>
                    </a:lnTo>
                    <a:lnTo>
                      <a:pt x="5533" y="2367"/>
                    </a:lnTo>
                    <a:lnTo>
                      <a:pt x="5551" y="2312"/>
                    </a:lnTo>
                    <a:lnTo>
                      <a:pt x="5551" y="2312"/>
                    </a:lnTo>
                    <a:lnTo>
                      <a:pt x="5332" y="1821"/>
                    </a:lnTo>
                    <a:lnTo>
                      <a:pt x="5096" y="1347"/>
                    </a:lnTo>
                    <a:lnTo>
                      <a:pt x="4823" y="874"/>
                    </a:lnTo>
                    <a:lnTo>
                      <a:pt x="4677" y="656"/>
                    </a:lnTo>
                    <a:lnTo>
                      <a:pt x="4532" y="456"/>
                    </a:lnTo>
                    <a:lnTo>
                      <a:pt x="4532" y="456"/>
                    </a:lnTo>
                    <a:lnTo>
                      <a:pt x="4532" y="456"/>
                    </a:lnTo>
                    <a:lnTo>
                      <a:pt x="4532" y="456"/>
                    </a:lnTo>
                    <a:lnTo>
                      <a:pt x="4532" y="456"/>
                    </a:lnTo>
                    <a:lnTo>
                      <a:pt x="4532" y="456"/>
                    </a:lnTo>
                    <a:lnTo>
                      <a:pt x="4313" y="201"/>
                    </a:lnTo>
                    <a:lnTo>
                      <a:pt x="4095" y="1"/>
                    </a:lnTo>
                    <a:lnTo>
                      <a:pt x="4095" y="1"/>
                    </a:lnTo>
                    <a:lnTo>
                      <a:pt x="4095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25" name="Google Shape;225;p2"/>
              <p:cNvSpPr/>
              <p:nvPr/>
            </p:nvSpPr>
            <p:spPr>
              <a:xfrm>
                <a:off x="1354850" y="2218500"/>
                <a:ext cx="79650" cy="66450"/>
              </a:xfrm>
              <a:custGeom>
                <a:avLst/>
                <a:gdLst/>
                <a:ahLst/>
                <a:cxnLst/>
                <a:rect l="l" t="t" r="r" b="b"/>
                <a:pathLst>
                  <a:path w="3186" h="2658" extrusionOk="0">
                    <a:moveTo>
                      <a:pt x="565" y="2658"/>
                    </a:moveTo>
                    <a:lnTo>
                      <a:pt x="565" y="2658"/>
                    </a:lnTo>
                    <a:lnTo>
                      <a:pt x="237" y="2658"/>
                    </a:lnTo>
                    <a:lnTo>
                      <a:pt x="237" y="2658"/>
                    </a:lnTo>
                    <a:lnTo>
                      <a:pt x="1" y="2658"/>
                    </a:lnTo>
                    <a:lnTo>
                      <a:pt x="1" y="2658"/>
                    </a:lnTo>
                    <a:lnTo>
                      <a:pt x="1" y="2658"/>
                    </a:lnTo>
                    <a:lnTo>
                      <a:pt x="1" y="2658"/>
                    </a:lnTo>
                    <a:lnTo>
                      <a:pt x="219" y="2658"/>
                    </a:lnTo>
                    <a:lnTo>
                      <a:pt x="219" y="2658"/>
                    </a:lnTo>
                    <a:lnTo>
                      <a:pt x="565" y="2658"/>
                    </a:lnTo>
                    <a:close/>
                    <a:moveTo>
                      <a:pt x="2676" y="1"/>
                    </a:moveTo>
                    <a:lnTo>
                      <a:pt x="2676" y="1"/>
                    </a:lnTo>
                    <a:lnTo>
                      <a:pt x="2676" y="1"/>
                    </a:lnTo>
                    <a:lnTo>
                      <a:pt x="2676" y="1"/>
                    </a:lnTo>
                    <a:lnTo>
                      <a:pt x="2840" y="438"/>
                    </a:lnTo>
                    <a:lnTo>
                      <a:pt x="2967" y="820"/>
                    </a:lnTo>
                    <a:lnTo>
                      <a:pt x="3185" y="1493"/>
                    </a:lnTo>
                    <a:lnTo>
                      <a:pt x="3185" y="1493"/>
                    </a:lnTo>
                    <a:lnTo>
                      <a:pt x="2967" y="820"/>
                    </a:lnTo>
                    <a:lnTo>
                      <a:pt x="2840" y="438"/>
                    </a:lnTo>
                    <a:lnTo>
                      <a:pt x="2676" y="1"/>
                    </a:lnTo>
                    <a:lnTo>
                      <a:pt x="2676" y="1"/>
                    </a:lnTo>
                    <a:close/>
                  </a:path>
                </a:pathLst>
              </a:custGeom>
              <a:solidFill>
                <a:srgbClr val="B8AEB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26" name="Google Shape;226;p2"/>
              <p:cNvSpPr/>
              <p:nvPr/>
            </p:nvSpPr>
            <p:spPr>
              <a:xfrm>
                <a:off x="1354850" y="2284925"/>
                <a:ext cx="141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565" h="1" fill="none" extrusionOk="0">
                    <a:moveTo>
                      <a:pt x="565" y="1"/>
                    </a:moveTo>
                    <a:lnTo>
                      <a:pt x="565" y="1"/>
                    </a:lnTo>
                    <a:lnTo>
                      <a:pt x="237" y="1"/>
                    </a:lnTo>
                    <a:lnTo>
                      <a:pt x="237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219" y="1"/>
                    </a:lnTo>
                    <a:lnTo>
                      <a:pt x="219" y="1"/>
                    </a:lnTo>
                    <a:lnTo>
                      <a:pt x="565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27" name="Google Shape;227;p2"/>
              <p:cNvSpPr/>
              <p:nvPr/>
            </p:nvSpPr>
            <p:spPr>
              <a:xfrm>
                <a:off x="1421725" y="2218500"/>
                <a:ext cx="12775" cy="37350"/>
              </a:xfrm>
              <a:custGeom>
                <a:avLst/>
                <a:gdLst/>
                <a:ahLst/>
                <a:cxnLst/>
                <a:rect l="l" t="t" r="r" b="b"/>
                <a:pathLst>
                  <a:path w="511" h="1494" fill="none" extrusionOk="0">
                    <a:moveTo>
                      <a:pt x="1" y="1"/>
                    </a:move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165" y="438"/>
                    </a:lnTo>
                    <a:lnTo>
                      <a:pt x="292" y="820"/>
                    </a:lnTo>
                    <a:lnTo>
                      <a:pt x="510" y="1493"/>
                    </a:lnTo>
                    <a:lnTo>
                      <a:pt x="510" y="1493"/>
                    </a:lnTo>
                    <a:lnTo>
                      <a:pt x="292" y="820"/>
                    </a:lnTo>
                    <a:lnTo>
                      <a:pt x="165" y="438"/>
                    </a:lnTo>
                    <a:lnTo>
                      <a:pt x="1" y="1"/>
                    </a:lnTo>
                    <a:lnTo>
                      <a:pt x="1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28" name="Google Shape;228;p2"/>
              <p:cNvSpPr/>
              <p:nvPr/>
            </p:nvSpPr>
            <p:spPr>
              <a:xfrm>
                <a:off x="1354850" y="2218500"/>
                <a:ext cx="82825" cy="66450"/>
              </a:xfrm>
              <a:custGeom>
                <a:avLst/>
                <a:gdLst/>
                <a:ahLst/>
                <a:cxnLst/>
                <a:rect l="l" t="t" r="r" b="b"/>
                <a:pathLst>
                  <a:path w="3313" h="2658" extrusionOk="0">
                    <a:moveTo>
                      <a:pt x="2676" y="1"/>
                    </a:moveTo>
                    <a:lnTo>
                      <a:pt x="2658" y="56"/>
                    </a:lnTo>
                    <a:lnTo>
                      <a:pt x="2512" y="456"/>
                    </a:lnTo>
                    <a:lnTo>
                      <a:pt x="2421" y="656"/>
                    </a:lnTo>
                    <a:lnTo>
                      <a:pt x="2312" y="838"/>
                    </a:lnTo>
                    <a:lnTo>
                      <a:pt x="2166" y="1038"/>
                    </a:lnTo>
                    <a:lnTo>
                      <a:pt x="1984" y="1238"/>
                    </a:lnTo>
                    <a:lnTo>
                      <a:pt x="1802" y="1420"/>
                    </a:lnTo>
                    <a:lnTo>
                      <a:pt x="1602" y="1584"/>
                    </a:lnTo>
                    <a:lnTo>
                      <a:pt x="1220" y="1875"/>
                    </a:lnTo>
                    <a:lnTo>
                      <a:pt x="838" y="2148"/>
                    </a:lnTo>
                    <a:lnTo>
                      <a:pt x="419" y="2421"/>
                    </a:lnTo>
                    <a:lnTo>
                      <a:pt x="1" y="2658"/>
                    </a:lnTo>
                    <a:lnTo>
                      <a:pt x="565" y="2658"/>
                    </a:lnTo>
                    <a:lnTo>
                      <a:pt x="929" y="2621"/>
                    </a:lnTo>
                    <a:lnTo>
                      <a:pt x="1256" y="2585"/>
                    </a:lnTo>
                    <a:lnTo>
                      <a:pt x="1839" y="2494"/>
                    </a:lnTo>
                    <a:lnTo>
                      <a:pt x="2312" y="2385"/>
                    </a:lnTo>
                    <a:lnTo>
                      <a:pt x="2694" y="2276"/>
                    </a:lnTo>
                    <a:lnTo>
                      <a:pt x="2967" y="2166"/>
                    </a:lnTo>
                    <a:lnTo>
                      <a:pt x="3167" y="2075"/>
                    </a:lnTo>
                    <a:lnTo>
                      <a:pt x="3313" y="1984"/>
                    </a:lnTo>
                    <a:lnTo>
                      <a:pt x="3185" y="1493"/>
                    </a:lnTo>
                    <a:lnTo>
                      <a:pt x="2967" y="820"/>
                    </a:lnTo>
                    <a:lnTo>
                      <a:pt x="2840" y="438"/>
                    </a:lnTo>
                    <a:lnTo>
                      <a:pt x="2676" y="1"/>
                    </a:lnTo>
                    <a:close/>
                  </a:path>
                </a:pathLst>
              </a:custGeom>
              <a:solidFill>
                <a:srgbClr val="8B715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29" name="Google Shape;229;p2"/>
              <p:cNvSpPr/>
              <p:nvPr/>
            </p:nvSpPr>
            <p:spPr>
              <a:xfrm>
                <a:off x="1354850" y="2218500"/>
                <a:ext cx="82825" cy="66450"/>
              </a:xfrm>
              <a:custGeom>
                <a:avLst/>
                <a:gdLst/>
                <a:ahLst/>
                <a:cxnLst/>
                <a:rect l="l" t="t" r="r" b="b"/>
                <a:pathLst>
                  <a:path w="3313" h="2658" fill="none" extrusionOk="0">
                    <a:moveTo>
                      <a:pt x="2676" y="1"/>
                    </a:moveTo>
                    <a:lnTo>
                      <a:pt x="2676" y="1"/>
                    </a:lnTo>
                    <a:lnTo>
                      <a:pt x="2658" y="56"/>
                    </a:lnTo>
                    <a:lnTo>
                      <a:pt x="2658" y="56"/>
                    </a:lnTo>
                    <a:lnTo>
                      <a:pt x="2512" y="456"/>
                    </a:lnTo>
                    <a:lnTo>
                      <a:pt x="2421" y="656"/>
                    </a:lnTo>
                    <a:lnTo>
                      <a:pt x="2312" y="838"/>
                    </a:lnTo>
                    <a:lnTo>
                      <a:pt x="2312" y="838"/>
                    </a:lnTo>
                    <a:lnTo>
                      <a:pt x="2166" y="1038"/>
                    </a:lnTo>
                    <a:lnTo>
                      <a:pt x="1984" y="1238"/>
                    </a:lnTo>
                    <a:lnTo>
                      <a:pt x="1802" y="1420"/>
                    </a:lnTo>
                    <a:lnTo>
                      <a:pt x="1602" y="1584"/>
                    </a:lnTo>
                    <a:lnTo>
                      <a:pt x="1602" y="1584"/>
                    </a:lnTo>
                    <a:lnTo>
                      <a:pt x="1220" y="1875"/>
                    </a:lnTo>
                    <a:lnTo>
                      <a:pt x="838" y="2148"/>
                    </a:lnTo>
                    <a:lnTo>
                      <a:pt x="419" y="2421"/>
                    </a:lnTo>
                    <a:lnTo>
                      <a:pt x="1" y="2658"/>
                    </a:lnTo>
                    <a:lnTo>
                      <a:pt x="1" y="2658"/>
                    </a:lnTo>
                    <a:lnTo>
                      <a:pt x="237" y="2658"/>
                    </a:lnTo>
                    <a:lnTo>
                      <a:pt x="237" y="2658"/>
                    </a:lnTo>
                    <a:lnTo>
                      <a:pt x="565" y="2658"/>
                    </a:lnTo>
                    <a:lnTo>
                      <a:pt x="565" y="2658"/>
                    </a:lnTo>
                    <a:lnTo>
                      <a:pt x="565" y="2658"/>
                    </a:lnTo>
                    <a:lnTo>
                      <a:pt x="929" y="2621"/>
                    </a:lnTo>
                    <a:lnTo>
                      <a:pt x="1256" y="2585"/>
                    </a:lnTo>
                    <a:lnTo>
                      <a:pt x="1839" y="2494"/>
                    </a:lnTo>
                    <a:lnTo>
                      <a:pt x="2312" y="2385"/>
                    </a:lnTo>
                    <a:lnTo>
                      <a:pt x="2694" y="2276"/>
                    </a:lnTo>
                    <a:lnTo>
                      <a:pt x="2967" y="2166"/>
                    </a:lnTo>
                    <a:lnTo>
                      <a:pt x="3167" y="2075"/>
                    </a:lnTo>
                    <a:lnTo>
                      <a:pt x="3313" y="1984"/>
                    </a:lnTo>
                    <a:lnTo>
                      <a:pt x="3313" y="1984"/>
                    </a:lnTo>
                    <a:lnTo>
                      <a:pt x="3185" y="1493"/>
                    </a:lnTo>
                    <a:lnTo>
                      <a:pt x="3185" y="1493"/>
                    </a:lnTo>
                    <a:lnTo>
                      <a:pt x="2967" y="820"/>
                    </a:lnTo>
                    <a:lnTo>
                      <a:pt x="2840" y="438"/>
                    </a:lnTo>
                    <a:lnTo>
                      <a:pt x="2676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171330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 number">
    <p:bg>
      <p:bgPr>
        <a:gradFill>
          <a:gsLst>
            <a:gs pos="0">
              <a:schemeClr val="dk2"/>
            </a:gs>
            <a:gs pos="100000">
              <a:srgbClr val="E4B24E"/>
            </a:gs>
          </a:gsLst>
          <a:lin ang="5400700" scaled="0"/>
        </a:gradFill>
        <a:effectLst/>
      </p:bgPr>
    </p:bg>
    <p:spTree>
      <p:nvGrpSpPr>
        <p:cNvPr id="1" name="Shape 16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0" name="Google Shape;1610;p11"/>
          <p:cNvSpPr/>
          <p:nvPr/>
        </p:nvSpPr>
        <p:spPr>
          <a:xfrm>
            <a:off x="0" y="4479001"/>
            <a:ext cx="12191899" cy="3158287"/>
          </a:xfrm>
          <a:custGeom>
            <a:avLst/>
            <a:gdLst/>
            <a:ahLst/>
            <a:cxnLst/>
            <a:rect l="l" t="t" r="r" b="b"/>
            <a:pathLst>
              <a:path w="61892" h="16033" extrusionOk="0">
                <a:moveTo>
                  <a:pt x="34941" y="0"/>
                </a:moveTo>
                <a:lnTo>
                  <a:pt x="34540" y="18"/>
                </a:lnTo>
                <a:lnTo>
                  <a:pt x="34140" y="73"/>
                </a:lnTo>
                <a:lnTo>
                  <a:pt x="33740" y="164"/>
                </a:lnTo>
                <a:lnTo>
                  <a:pt x="33357" y="291"/>
                </a:lnTo>
                <a:lnTo>
                  <a:pt x="32993" y="455"/>
                </a:lnTo>
                <a:lnTo>
                  <a:pt x="32630" y="655"/>
                </a:lnTo>
                <a:lnTo>
                  <a:pt x="32302" y="892"/>
                </a:lnTo>
                <a:lnTo>
                  <a:pt x="32138" y="1019"/>
                </a:lnTo>
                <a:lnTo>
                  <a:pt x="31993" y="1147"/>
                </a:lnTo>
                <a:lnTo>
                  <a:pt x="31847" y="1292"/>
                </a:lnTo>
                <a:lnTo>
                  <a:pt x="31701" y="1456"/>
                </a:lnTo>
                <a:lnTo>
                  <a:pt x="31574" y="1620"/>
                </a:lnTo>
                <a:lnTo>
                  <a:pt x="31447" y="1802"/>
                </a:lnTo>
                <a:lnTo>
                  <a:pt x="31337" y="1984"/>
                </a:lnTo>
                <a:lnTo>
                  <a:pt x="31228" y="2184"/>
                </a:lnTo>
                <a:lnTo>
                  <a:pt x="31137" y="2384"/>
                </a:lnTo>
                <a:lnTo>
                  <a:pt x="31046" y="2602"/>
                </a:lnTo>
                <a:lnTo>
                  <a:pt x="30974" y="2821"/>
                </a:lnTo>
                <a:lnTo>
                  <a:pt x="30901" y="3039"/>
                </a:lnTo>
                <a:lnTo>
                  <a:pt x="30846" y="3294"/>
                </a:lnTo>
                <a:lnTo>
                  <a:pt x="30810" y="3531"/>
                </a:lnTo>
                <a:lnTo>
                  <a:pt x="30773" y="3785"/>
                </a:lnTo>
                <a:lnTo>
                  <a:pt x="30755" y="4058"/>
                </a:lnTo>
                <a:lnTo>
                  <a:pt x="30755" y="4331"/>
                </a:lnTo>
                <a:lnTo>
                  <a:pt x="30773" y="4622"/>
                </a:lnTo>
                <a:lnTo>
                  <a:pt x="30664" y="4422"/>
                </a:lnTo>
                <a:lnTo>
                  <a:pt x="30555" y="4240"/>
                </a:lnTo>
                <a:lnTo>
                  <a:pt x="30428" y="4077"/>
                </a:lnTo>
                <a:lnTo>
                  <a:pt x="30300" y="3913"/>
                </a:lnTo>
                <a:lnTo>
                  <a:pt x="30155" y="3767"/>
                </a:lnTo>
                <a:lnTo>
                  <a:pt x="30009" y="3640"/>
                </a:lnTo>
                <a:lnTo>
                  <a:pt x="29863" y="3512"/>
                </a:lnTo>
                <a:lnTo>
                  <a:pt x="29700" y="3403"/>
                </a:lnTo>
                <a:lnTo>
                  <a:pt x="29536" y="3312"/>
                </a:lnTo>
                <a:lnTo>
                  <a:pt x="29372" y="3239"/>
                </a:lnTo>
                <a:lnTo>
                  <a:pt x="29208" y="3167"/>
                </a:lnTo>
                <a:lnTo>
                  <a:pt x="29026" y="3112"/>
                </a:lnTo>
                <a:lnTo>
                  <a:pt x="28863" y="3057"/>
                </a:lnTo>
                <a:lnTo>
                  <a:pt x="28681" y="3039"/>
                </a:lnTo>
                <a:lnTo>
                  <a:pt x="28499" y="3021"/>
                </a:lnTo>
                <a:lnTo>
                  <a:pt x="28317" y="3003"/>
                </a:lnTo>
                <a:lnTo>
                  <a:pt x="28080" y="3021"/>
                </a:lnTo>
                <a:lnTo>
                  <a:pt x="27843" y="3057"/>
                </a:lnTo>
                <a:lnTo>
                  <a:pt x="27607" y="3112"/>
                </a:lnTo>
                <a:lnTo>
                  <a:pt x="27370" y="3185"/>
                </a:lnTo>
                <a:lnTo>
                  <a:pt x="27152" y="3294"/>
                </a:lnTo>
                <a:lnTo>
                  <a:pt x="26934" y="3421"/>
                </a:lnTo>
                <a:lnTo>
                  <a:pt x="26733" y="3585"/>
                </a:lnTo>
                <a:lnTo>
                  <a:pt x="26551" y="3749"/>
                </a:lnTo>
                <a:lnTo>
                  <a:pt x="26388" y="3949"/>
                </a:lnTo>
                <a:lnTo>
                  <a:pt x="26224" y="4168"/>
                </a:lnTo>
                <a:lnTo>
                  <a:pt x="26078" y="4404"/>
                </a:lnTo>
                <a:lnTo>
                  <a:pt x="25969" y="4659"/>
                </a:lnTo>
                <a:lnTo>
                  <a:pt x="25878" y="4950"/>
                </a:lnTo>
                <a:lnTo>
                  <a:pt x="25805" y="5259"/>
                </a:lnTo>
                <a:lnTo>
                  <a:pt x="25751" y="5587"/>
                </a:lnTo>
                <a:lnTo>
                  <a:pt x="25733" y="5933"/>
                </a:lnTo>
                <a:lnTo>
                  <a:pt x="25623" y="5842"/>
                </a:lnTo>
                <a:lnTo>
                  <a:pt x="25496" y="5751"/>
                </a:lnTo>
                <a:lnTo>
                  <a:pt x="25314" y="5642"/>
                </a:lnTo>
                <a:lnTo>
                  <a:pt x="25114" y="5532"/>
                </a:lnTo>
                <a:lnTo>
                  <a:pt x="24877" y="5441"/>
                </a:lnTo>
                <a:lnTo>
                  <a:pt x="24641" y="5369"/>
                </a:lnTo>
                <a:lnTo>
                  <a:pt x="24513" y="5350"/>
                </a:lnTo>
                <a:lnTo>
                  <a:pt x="24222" y="5350"/>
                </a:lnTo>
                <a:lnTo>
                  <a:pt x="24076" y="5387"/>
                </a:lnTo>
                <a:lnTo>
                  <a:pt x="23913" y="5441"/>
                </a:lnTo>
                <a:lnTo>
                  <a:pt x="23767" y="5532"/>
                </a:lnTo>
                <a:lnTo>
                  <a:pt x="23622" y="5642"/>
                </a:lnTo>
                <a:lnTo>
                  <a:pt x="23494" y="5769"/>
                </a:lnTo>
                <a:lnTo>
                  <a:pt x="23367" y="5951"/>
                </a:lnTo>
                <a:lnTo>
                  <a:pt x="23239" y="6169"/>
                </a:lnTo>
                <a:lnTo>
                  <a:pt x="22748" y="5878"/>
                </a:lnTo>
                <a:lnTo>
                  <a:pt x="22257" y="5623"/>
                </a:lnTo>
                <a:lnTo>
                  <a:pt x="21765" y="5387"/>
                </a:lnTo>
                <a:lnTo>
                  <a:pt x="21256" y="5205"/>
                </a:lnTo>
                <a:lnTo>
                  <a:pt x="20728" y="5041"/>
                </a:lnTo>
                <a:lnTo>
                  <a:pt x="20200" y="4914"/>
                </a:lnTo>
                <a:lnTo>
                  <a:pt x="19946" y="4877"/>
                </a:lnTo>
                <a:lnTo>
                  <a:pt x="19691" y="4841"/>
                </a:lnTo>
                <a:lnTo>
                  <a:pt x="19418" y="4823"/>
                </a:lnTo>
                <a:lnTo>
                  <a:pt x="19145" y="4823"/>
                </a:lnTo>
                <a:lnTo>
                  <a:pt x="18835" y="4841"/>
                </a:lnTo>
                <a:lnTo>
                  <a:pt x="18526" y="4859"/>
                </a:lnTo>
                <a:lnTo>
                  <a:pt x="18217" y="4914"/>
                </a:lnTo>
                <a:lnTo>
                  <a:pt x="17907" y="4968"/>
                </a:lnTo>
                <a:lnTo>
                  <a:pt x="17598" y="5059"/>
                </a:lnTo>
                <a:lnTo>
                  <a:pt x="17289" y="5168"/>
                </a:lnTo>
                <a:lnTo>
                  <a:pt x="16979" y="5296"/>
                </a:lnTo>
                <a:lnTo>
                  <a:pt x="16670" y="5460"/>
                </a:lnTo>
                <a:lnTo>
                  <a:pt x="16361" y="5642"/>
                </a:lnTo>
                <a:lnTo>
                  <a:pt x="16069" y="5842"/>
                </a:lnTo>
                <a:lnTo>
                  <a:pt x="15760" y="6060"/>
                </a:lnTo>
                <a:lnTo>
                  <a:pt x="15469" y="6315"/>
                </a:lnTo>
                <a:lnTo>
                  <a:pt x="15159" y="6606"/>
                </a:lnTo>
                <a:lnTo>
                  <a:pt x="14868" y="6897"/>
                </a:lnTo>
                <a:lnTo>
                  <a:pt x="14577" y="7243"/>
                </a:lnTo>
                <a:lnTo>
                  <a:pt x="14286" y="7607"/>
                </a:lnTo>
                <a:lnTo>
                  <a:pt x="14213" y="7352"/>
                </a:lnTo>
                <a:lnTo>
                  <a:pt x="14086" y="7116"/>
                </a:lnTo>
                <a:lnTo>
                  <a:pt x="13958" y="6879"/>
                </a:lnTo>
                <a:lnTo>
                  <a:pt x="13813" y="6661"/>
                </a:lnTo>
                <a:lnTo>
                  <a:pt x="13631" y="6442"/>
                </a:lnTo>
                <a:lnTo>
                  <a:pt x="13449" y="6260"/>
                </a:lnTo>
                <a:lnTo>
                  <a:pt x="13249" y="6060"/>
                </a:lnTo>
                <a:lnTo>
                  <a:pt x="13030" y="5896"/>
                </a:lnTo>
                <a:lnTo>
                  <a:pt x="12812" y="5751"/>
                </a:lnTo>
                <a:lnTo>
                  <a:pt x="12557" y="5605"/>
                </a:lnTo>
                <a:lnTo>
                  <a:pt x="12321" y="5496"/>
                </a:lnTo>
                <a:lnTo>
                  <a:pt x="12066" y="5387"/>
                </a:lnTo>
                <a:lnTo>
                  <a:pt x="11793" y="5314"/>
                </a:lnTo>
                <a:lnTo>
                  <a:pt x="11538" y="5259"/>
                </a:lnTo>
                <a:lnTo>
                  <a:pt x="11265" y="5223"/>
                </a:lnTo>
                <a:lnTo>
                  <a:pt x="10992" y="5205"/>
                </a:lnTo>
                <a:lnTo>
                  <a:pt x="10719" y="5223"/>
                </a:lnTo>
                <a:lnTo>
                  <a:pt x="10464" y="5259"/>
                </a:lnTo>
                <a:lnTo>
                  <a:pt x="10191" y="5314"/>
                </a:lnTo>
                <a:lnTo>
                  <a:pt x="9937" y="5405"/>
                </a:lnTo>
                <a:lnTo>
                  <a:pt x="9955" y="5005"/>
                </a:lnTo>
                <a:lnTo>
                  <a:pt x="9937" y="4622"/>
                </a:lnTo>
                <a:lnTo>
                  <a:pt x="9882" y="4295"/>
                </a:lnTo>
                <a:lnTo>
                  <a:pt x="9791" y="3967"/>
                </a:lnTo>
                <a:lnTo>
                  <a:pt x="9682" y="3676"/>
                </a:lnTo>
                <a:lnTo>
                  <a:pt x="9536" y="3421"/>
                </a:lnTo>
                <a:lnTo>
                  <a:pt x="9373" y="3185"/>
                </a:lnTo>
                <a:lnTo>
                  <a:pt x="9191" y="2985"/>
                </a:lnTo>
                <a:lnTo>
                  <a:pt x="8990" y="2803"/>
                </a:lnTo>
                <a:lnTo>
                  <a:pt x="8754" y="2639"/>
                </a:lnTo>
                <a:lnTo>
                  <a:pt x="8517" y="2512"/>
                </a:lnTo>
                <a:lnTo>
                  <a:pt x="8262" y="2402"/>
                </a:lnTo>
                <a:lnTo>
                  <a:pt x="8008" y="2330"/>
                </a:lnTo>
                <a:lnTo>
                  <a:pt x="7735" y="2275"/>
                </a:lnTo>
                <a:lnTo>
                  <a:pt x="7444" y="2239"/>
                </a:lnTo>
                <a:lnTo>
                  <a:pt x="7152" y="2220"/>
                </a:lnTo>
                <a:lnTo>
                  <a:pt x="6770" y="2239"/>
                </a:lnTo>
                <a:lnTo>
                  <a:pt x="6388" y="2293"/>
                </a:lnTo>
                <a:lnTo>
                  <a:pt x="6006" y="2402"/>
                </a:lnTo>
                <a:lnTo>
                  <a:pt x="5642" y="2530"/>
                </a:lnTo>
                <a:lnTo>
                  <a:pt x="5278" y="2693"/>
                </a:lnTo>
                <a:lnTo>
                  <a:pt x="4950" y="2894"/>
                </a:lnTo>
                <a:lnTo>
                  <a:pt x="4641" y="3130"/>
                </a:lnTo>
                <a:lnTo>
                  <a:pt x="4514" y="3258"/>
                </a:lnTo>
                <a:lnTo>
                  <a:pt x="4368" y="3403"/>
                </a:lnTo>
                <a:lnTo>
                  <a:pt x="4241" y="3549"/>
                </a:lnTo>
                <a:lnTo>
                  <a:pt x="4132" y="3694"/>
                </a:lnTo>
                <a:lnTo>
                  <a:pt x="4022" y="3858"/>
                </a:lnTo>
                <a:lnTo>
                  <a:pt x="3931" y="4022"/>
                </a:lnTo>
                <a:lnTo>
                  <a:pt x="3859" y="4204"/>
                </a:lnTo>
                <a:lnTo>
                  <a:pt x="3786" y="4386"/>
                </a:lnTo>
                <a:lnTo>
                  <a:pt x="3731" y="4568"/>
                </a:lnTo>
                <a:lnTo>
                  <a:pt x="3695" y="4768"/>
                </a:lnTo>
                <a:lnTo>
                  <a:pt x="3658" y="4968"/>
                </a:lnTo>
                <a:lnTo>
                  <a:pt x="3640" y="5168"/>
                </a:lnTo>
                <a:lnTo>
                  <a:pt x="3640" y="5387"/>
                </a:lnTo>
                <a:lnTo>
                  <a:pt x="3658" y="5605"/>
                </a:lnTo>
                <a:lnTo>
                  <a:pt x="3695" y="5842"/>
                </a:lnTo>
                <a:lnTo>
                  <a:pt x="3749" y="6060"/>
                </a:lnTo>
                <a:lnTo>
                  <a:pt x="3822" y="6315"/>
                </a:lnTo>
                <a:lnTo>
                  <a:pt x="3913" y="6551"/>
                </a:lnTo>
                <a:lnTo>
                  <a:pt x="3713" y="6479"/>
                </a:lnTo>
                <a:lnTo>
                  <a:pt x="3531" y="6406"/>
                </a:lnTo>
                <a:lnTo>
                  <a:pt x="3149" y="6315"/>
                </a:lnTo>
                <a:lnTo>
                  <a:pt x="2767" y="6278"/>
                </a:lnTo>
                <a:lnTo>
                  <a:pt x="2421" y="6260"/>
                </a:lnTo>
                <a:lnTo>
                  <a:pt x="2166" y="6260"/>
                </a:lnTo>
                <a:lnTo>
                  <a:pt x="1930" y="6278"/>
                </a:lnTo>
                <a:lnTo>
                  <a:pt x="1693" y="6315"/>
                </a:lnTo>
                <a:lnTo>
                  <a:pt x="1475" y="6351"/>
                </a:lnTo>
                <a:lnTo>
                  <a:pt x="1056" y="6460"/>
                </a:lnTo>
                <a:lnTo>
                  <a:pt x="710" y="6570"/>
                </a:lnTo>
                <a:lnTo>
                  <a:pt x="419" y="6697"/>
                </a:lnTo>
                <a:lnTo>
                  <a:pt x="201" y="6788"/>
                </a:lnTo>
                <a:lnTo>
                  <a:pt x="1" y="6897"/>
                </a:lnTo>
                <a:lnTo>
                  <a:pt x="1" y="16033"/>
                </a:lnTo>
                <a:lnTo>
                  <a:pt x="61874" y="14668"/>
                </a:lnTo>
                <a:lnTo>
                  <a:pt x="61874" y="4950"/>
                </a:lnTo>
                <a:lnTo>
                  <a:pt x="61892" y="4768"/>
                </a:lnTo>
                <a:lnTo>
                  <a:pt x="61874" y="4586"/>
                </a:lnTo>
                <a:lnTo>
                  <a:pt x="61855" y="4404"/>
                </a:lnTo>
                <a:lnTo>
                  <a:pt x="61819" y="4222"/>
                </a:lnTo>
                <a:lnTo>
                  <a:pt x="61764" y="4040"/>
                </a:lnTo>
                <a:lnTo>
                  <a:pt x="61692" y="3858"/>
                </a:lnTo>
                <a:lnTo>
                  <a:pt x="61619" y="3694"/>
                </a:lnTo>
                <a:lnTo>
                  <a:pt x="61528" y="3512"/>
                </a:lnTo>
                <a:lnTo>
                  <a:pt x="61419" y="3349"/>
                </a:lnTo>
                <a:lnTo>
                  <a:pt x="61291" y="3185"/>
                </a:lnTo>
                <a:lnTo>
                  <a:pt x="61037" y="2857"/>
                </a:lnTo>
                <a:lnTo>
                  <a:pt x="60727" y="2548"/>
                </a:lnTo>
                <a:lnTo>
                  <a:pt x="60381" y="2275"/>
                </a:lnTo>
                <a:lnTo>
                  <a:pt x="59999" y="2020"/>
                </a:lnTo>
                <a:lnTo>
                  <a:pt x="59599" y="1784"/>
                </a:lnTo>
                <a:lnTo>
                  <a:pt x="59180" y="1565"/>
                </a:lnTo>
                <a:lnTo>
                  <a:pt x="58744" y="1401"/>
                </a:lnTo>
                <a:lnTo>
                  <a:pt x="58289" y="1256"/>
                </a:lnTo>
                <a:lnTo>
                  <a:pt x="57816" y="1147"/>
                </a:lnTo>
                <a:lnTo>
                  <a:pt x="57342" y="1092"/>
                </a:lnTo>
                <a:lnTo>
                  <a:pt x="57106" y="1074"/>
                </a:lnTo>
                <a:lnTo>
                  <a:pt x="56869" y="1056"/>
                </a:lnTo>
                <a:lnTo>
                  <a:pt x="56542" y="1074"/>
                </a:lnTo>
                <a:lnTo>
                  <a:pt x="56214" y="1110"/>
                </a:lnTo>
                <a:lnTo>
                  <a:pt x="55887" y="1165"/>
                </a:lnTo>
                <a:lnTo>
                  <a:pt x="55559" y="1256"/>
                </a:lnTo>
                <a:lnTo>
                  <a:pt x="55250" y="1365"/>
                </a:lnTo>
                <a:lnTo>
                  <a:pt x="54958" y="1511"/>
                </a:lnTo>
                <a:lnTo>
                  <a:pt x="54667" y="1674"/>
                </a:lnTo>
                <a:lnTo>
                  <a:pt x="54394" y="1875"/>
                </a:lnTo>
                <a:lnTo>
                  <a:pt x="54121" y="2093"/>
                </a:lnTo>
                <a:lnTo>
                  <a:pt x="53885" y="2366"/>
                </a:lnTo>
                <a:lnTo>
                  <a:pt x="53648" y="2657"/>
                </a:lnTo>
                <a:lnTo>
                  <a:pt x="53430" y="2966"/>
                </a:lnTo>
                <a:lnTo>
                  <a:pt x="53248" y="3330"/>
                </a:lnTo>
                <a:lnTo>
                  <a:pt x="53084" y="3731"/>
                </a:lnTo>
                <a:lnTo>
                  <a:pt x="52938" y="4149"/>
                </a:lnTo>
                <a:lnTo>
                  <a:pt x="52811" y="4622"/>
                </a:lnTo>
                <a:lnTo>
                  <a:pt x="52465" y="4459"/>
                </a:lnTo>
                <a:lnTo>
                  <a:pt x="52120" y="4313"/>
                </a:lnTo>
                <a:lnTo>
                  <a:pt x="51810" y="4204"/>
                </a:lnTo>
                <a:lnTo>
                  <a:pt x="51483" y="4113"/>
                </a:lnTo>
                <a:lnTo>
                  <a:pt x="51191" y="4040"/>
                </a:lnTo>
                <a:lnTo>
                  <a:pt x="50882" y="3986"/>
                </a:lnTo>
                <a:lnTo>
                  <a:pt x="50609" y="3967"/>
                </a:lnTo>
                <a:lnTo>
                  <a:pt x="50336" y="3949"/>
                </a:lnTo>
                <a:lnTo>
                  <a:pt x="50045" y="3967"/>
                </a:lnTo>
                <a:lnTo>
                  <a:pt x="49772" y="4004"/>
                </a:lnTo>
                <a:lnTo>
                  <a:pt x="49499" y="4040"/>
                </a:lnTo>
                <a:lnTo>
                  <a:pt x="49244" y="4113"/>
                </a:lnTo>
                <a:lnTo>
                  <a:pt x="49008" y="4204"/>
                </a:lnTo>
                <a:lnTo>
                  <a:pt x="48789" y="4295"/>
                </a:lnTo>
                <a:lnTo>
                  <a:pt x="48571" y="4422"/>
                </a:lnTo>
                <a:lnTo>
                  <a:pt x="48353" y="4550"/>
                </a:lnTo>
                <a:lnTo>
                  <a:pt x="48152" y="4677"/>
                </a:lnTo>
                <a:lnTo>
                  <a:pt x="47970" y="4823"/>
                </a:lnTo>
                <a:lnTo>
                  <a:pt x="47788" y="4986"/>
                </a:lnTo>
                <a:lnTo>
                  <a:pt x="47625" y="5150"/>
                </a:lnTo>
                <a:lnTo>
                  <a:pt x="47333" y="5478"/>
                </a:lnTo>
                <a:lnTo>
                  <a:pt x="47061" y="5824"/>
                </a:lnTo>
                <a:lnTo>
                  <a:pt x="46842" y="6188"/>
                </a:lnTo>
                <a:lnTo>
                  <a:pt x="46642" y="6515"/>
                </a:lnTo>
                <a:lnTo>
                  <a:pt x="46478" y="6843"/>
                </a:lnTo>
                <a:lnTo>
                  <a:pt x="46351" y="7116"/>
                </a:lnTo>
                <a:lnTo>
                  <a:pt x="46187" y="7552"/>
                </a:lnTo>
                <a:lnTo>
                  <a:pt x="46151" y="7716"/>
                </a:lnTo>
                <a:lnTo>
                  <a:pt x="46096" y="7680"/>
                </a:lnTo>
                <a:lnTo>
                  <a:pt x="45932" y="7607"/>
                </a:lnTo>
                <a:lnTo>
                  <a:pt x="45823" y="7552"/>
                </a:lnTo>
                <a:lnTo>
                  <a:pt x="45696" y="7516"/>
                </a:lnTo>
                <a:lnTo>
                  <a:pt x="45550" y="7498"/>
                </a:lnTo>
                <a:lnTo>
                  <a:pt x="45386" y="7480"/>
                </a:lnTo>
                <a:lnTo>
                  <a:pt x="45223" y="7498"/>
                </a:lnTo>
                <a:lnTo>
                  <a:pt x="45059" y="7516"/>
                </a:lnTo>
                <a:lnTo>
                  <a:pt x="44895" y="7552"/>
                </a:lnTo>
                <a:lnTo>
                  <a:pt x="44713" y="7625"/>
                </a:lnTo>
                <a:lnTo>
                  <a:pt x="44513" y="7716"/>
                </a:lnTo>
                <a:lnTo>
                  <a:pt x="44313" y="7825"/>
                </a:lnTo>
                <a:lnTo>
                  <a:pt x="44112" y="7971"/>
                </a:lnTo>
                <a:lnTo>
                  <a:pt x="43894" y="8153"/>
                </a:lnTo>
                <a:lnTo>
                  <a:pt x="43967" y="7734"/>
                </a:lnTo>
                <a:lnTo>
                  <a:pt x="44003" y="7352"/>
                </a:lnTo>
                <a:lnTo>
                  <a:pt x="44021" y="6988"/>
                </a:lnTo>
                <a:lnTo>
                  <a:pt x="43985" y="6624"/>
                </a:lnTo>
                <a:lnTo>
                  <a:pt x="43930" y="6315"/>
                </a:lnTo>
                <a:lnTo>
                  <a:pt x="43839" y="6006"/>
                </a:lnTo>
                <a:lnTo>
                  <a:pt x="43730" y="5733"/>
                </a:lnTo>
                <a:lnTo>
                  <a:pt x="43585" y="5478"/>
                </a:lnTo>
                <a:lnTo>
                  <a:pt x="43421" y="5241"/>
                </a:lnTo>
                <a:lnTo>
                  <a:pt x="43239" y="5041"/>
                </a:lnTo>
                <a:lnTo>
                  <a:pt x="43039" y="4877"/>
                </a:lnTo>
                <a:lnTo>
                  <a:pt x="42802" y="4732"/>
                </a:lnTo>
                <a:lnTo>
                  <a:pt x="42566" y="4622"/>
                </a:lnTo>
                <a:lnTo>
                  <a:pt x="42329" y="4531"/>
                </a:lnTo>
                <a:lnTo>
                  <a:pt x="42056" y="4477"/>
                </a:lnTo>
                <a:lnTo>
                  <a:pt x="41619" y="4477"/>
                </a:lnTo>
                <a:lnTo>
                  <a:pt x="41456" y="4495"/>
                </a:lnTo>
                <a:lnTo>
                  <a:pt x="41274" y="4531"/>
                </a:lnTo>
                <a:lnTo>
                  <a:pt x="41110" y="4568"/>
                </a:lnTo>
                <a:lnTo>
                  <a:pt x="40946" y="4622"/>
                </a:lnTo>
                <a:lnTo>
                  <a:pt x="40764" y="4695"/>
                </a:lnTo>
                <a:lnTo>
                  <a:pt x="40600" y="4786"/>
                </a:lnTo>
                <a:lnTo>
                  <a:pt x="40418" y="4895"/>
                </a:lnTo>
                <a:lnTo>
                  <a:pt x="40400" y="4750"/>
                </a:lnTo>
                <a:lnTo>
                  <a:pt x="40364" y="4622"/>
                </a:lnTo>
                <a:lnTo>
                  <a:pt x="40309" y="4495"/>
                </a:lnTo>
                <a:lnTo>
                  <a:pt x="40254" y="4404"/>
                </a:lnTo>
                <a:lnTo>
                  <a:pt x="40200" y="4313"/>
                </a:lnTo>
                <a:lnTo>
                  <a:pt x="40127" y="4222"/>
                </a:lnTo>
                <a:lnTo>
                  <a:pt x="40054" y="4168"/>
                </a:lnTo>
                <a:lnTo>
                  <a:pt x="39982" y="4095"/>
                </a:lnTo>
                <a:lnTo>
                  <a:pt x="39818" y="4004"/>
                </a:lnTo>
                <a:lnTo>
                  <a:pt x="39636" y="3949"/>
                </a:lnTo>
                <a:lnTo>
                  <a:pt x="39454" y="3931"/>
                </a:lnTo>
                <a:lnTo>
                  <a:pt x="39290" y="3913"/>
                </a:lnTo>
                <a:lnTo>
                  <a:pt x="39035" y="3931"/>
                </a:lnTo>
                <a:lnTo>
                  <a:pt x="38817" y="3967"/>
                </a:lnTo>
                <a:lnTo>
                  <a:pt x="38617" y="4022"/>
                </a:lnTo>
                <a:lnTo>
                  <a:pt x="38635" y="3767"/>
                </a:lnTo>
                <a:lnTo>
                  <a:pt x="38653" y="3531"/>
                </a:lnTo>
                <a:lnTo>
                  <a:pt x="38635" y="3312"/>
                </a:lnTo>
                <a:lnTo>
                  <a:pt x="38617" y="3094"/>
                </a:lnTo>
                <a:lnTo>
                  <a:pt x="38598" y="2875"/>
                </a:lnTo>
                <a:lnTo>
                  <a:pt x="38544" y="2657"/>
                </a:lnTo>
                <a:lnTo>
                  <a:pt x="38507" y="2457"/>
                </a:lnTo>
                <a:lnTo>
                  <a:pt x="38435" y="2275"/>
                </a:lnTo>
                <a:lnTo>
                  <a:pt x="38362" y="2093"/>
                </a:lnTo>
                <a:lnTo>
                  <a:pt x="38289" y="1911"/>
                </a:lnTo>
                <a:lnTo>
                  <a:pt x="38198" y="1747"/>
                </a:lnTo>
                <a:lnTo>
                  <a:pt x="38107" y="1583"/>
                </a:lnTo>
                <a:lnTo>
                  <a:pt x="37998" y="1438"/>
                </a:lnTo>
                <a:lnTo>
                  <a:pt x="37889" y="1292"/>
                </a:lnTo>
                <a:lnTo>
                  <a:pt x="37634" y="1019"/>
                </a:lnTo>
                <a:lnTo>
                  <a:pt x="37361" y="783"/>
                </a:lnTo>
                <a:lnTo>
                  <a:pt x="37052" y="583"/>
                </a:lnTo>
                <a:lnTo>
                  <a:pt x="36742" y="401"/>
                </a:lnTo>
                <a:lnTo>
                  <a:pt x="36397" y="255"/>
                </a:lnTo>
                <a:lnTo>
                  <a:pt x="36051" y="146"/>
                </a:lnTo>
                <a:lnTo>
                  <a:pt x="35687" y="73"/>
                </a:lnTo>
                <a:lnTo>
                  <a:pt x="35305" y="18"/>
                </a:lnTo>
                <a:lnTo>
                  <a:pt x="34941" y="0"/>
                </a:lnTo>
                <a:close/>
              </a:path>
            </a:pathLst>
          </a:custGeom>
          <a:solidFill>
            <a:srgbClr val="FFFFD5">
              <a:alpha val="1285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11" name="Google Shape;1611;p11"/>
          <p:cNvSpPr txBox="1">
            <a:spLocks noGrp="1"/>
          </p:cNvSpPr>
          <p:nvPr>
            <p:ph type="title" hasCustomPrompt="1"/>
          </p:nvPr>
        </p:nvSpPr>
        <p:spPr>
          <a:xfrm>
            <a:off x="944800" y="2282292"/>
            <a:ext cx="10302400" cy="1828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33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9pPr>
          </a:lstStyle>
          <a:p>
            <a:r>
              <a:t>xx%</a:t>
            </a:r>
          </a:p>
        </p:txBody>
      </p:sp>
      <p:sp>
        <p:nvSpPr>
          <p:cNvPr id="1612" name="Google Shape;1612;p11"/>
          <p:cNvSpPr txBox="1">
            <a:spLocks noGrp="1"/>
          </p:cNvSpPr>
          <p:nvPr>
            <p:ph type="body" idx="1"/>
          </p:nvPr>
        </p:nvSpPr>
        <p:spPr>
          <a:xfrm>
            <a:off x="944800" y="4251821"/>
            <a:ext cx="10302400" cy="244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609585" lvl="0" indent="-440256" algn="ctr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2133">
                <a:solidFill>
                  <a:schemeClr val="lt1"/>
                </a:solidFill>
              </a:defRPr>
            </a:lvl1pPr>
            <a:lvl2pPr marL="1219170" lvl="1" indent="-440256" algn="ctr" rtl="0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2pPr>
            <a:lvl3pPr marL="1828754" lvl="2" indent="-440256" algn="ctr" rtl="0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3pPr>
            <a:lvl4pPr marL="2438339" lvl="3" indent="-440256" algn="ctr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4pPr>
            <a:lvl5pPr marL="3047924" lvl="4" indent="-440256" algn="ctr" rtl="0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5pPr>
            <a:lvl6pPr marL="3657509" lvl="5" indent="-440256" algn="ctr" rtl="0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6pPr>
            <a:lvl7pPr marL="4267093" lvl="6" indent="-440256" algn="ctr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7pPr>
            <a:lvl8pPr marL="4876678" lvl="7" indent="-440256" algn="ctr" rtl="0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8pPr>
            <a:lvl9pPr marL="5486263" lvl="8" indent="-440256" algn="ctr" rtl="0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9pPr>
          </a:lstStyle>
          <a:p>
            <a:endParaRPr/>
          </a:p>
        </p:txBody>
      </p:sp>
      <p:grpSp>
        <p:nvGrpSpPr>
          <p:cNvPr id="1613" name="Google Shape;1613;p11"/>
          <p:cNvGrpSpPr/>
          <p:nvPr/>
        </p:nvGrpSpPr>
        <p:grpSpPr>
          <a:xfrm>
            <a:off x="9095006" y="5146426"/>
            <a:ext cx="4699236" cy="1228045"/>
            <a:chOff x="-729684" y="2561769"/>
            <a:chExt cx="3524427" cy="921034"/>
          </a:xfrm>
        </p:grpSpPr>
        <p:sp>
          <p:nvSpPr>
            <p:cNvPr id="1614" name="Google Shape;1614;p11"/>
            <p:cNvSpPr/>
            <p:nvPr/>
          </p:nvSpPr>
          <p:spPr>
            <a:xfrm>
              <a:off x="-729684" y="2561769"/>
              <a:ext cx="3524427" cy="921034"/>
            </a:xfrm>
            <a:custGeom>
              <a:avLst/>
              <a:gdLst/>
              <a:ahLst/>
              <a:cxnLst/>
              <a:rect l="l" t="t" r="r" b="b"/>
              <a:pathLst>
                <a:path w="68389" h="17872" extrusionOk="0">
                  <a:moveTo>
                    <a:pt x="27006" y="1"/>
                  </a:moveTo>
                  <a:lnTo>
                    <a:pt x="26387" y="19"/>
                  </a:lnTo>
                  <a:lnTo>
                    <a:pt x="26023" y="37"/>
                  </a:lnTo>
                  <a:lnTo>
                    <a:pt x="25659" y="74"/>
                  </a:lnTo>
                  <a:lnTo>
                    <a:pt x="25295" y="128"/>
                  </a:lnTo>
                  <a:lnTo>
                    <a:pt x="24932" y="201"/>
                  </a:lnTo>
                  <a:lnTo>
                    <a:pt x="24295" y="328"/>
                  </a:lnTo>
                  <a:lnTo>
                    <a:pt x="23658" y="510"/>
                  </a:lnTo>
                  <a:lnTo>
                    <a:pt x="23039" y="711"/>
                  </a:lnTo>
                  <a:lnTo>
                    <a:pt x="22420" y="947"/>
                  </a:lnTo>
                  <a:lnTo>
                    <a:pt x="21801" y="1220"/>
                  </a:lnTo>
                  <a:lnTo>
                    <a:pt x="21201" y="1493"/>
                  </a:lnTo>
                  <a:lnTo>
                    <a:pt x="20600" y="1802"/>
                  </a:lnTo>
                  <a:lnTo>
                    <a:pt x="20018" y="2130"/>
                  </a:lnTo>
                  <a:lnTo>
                    <a:pt x="19418" y="2458"/>
                  </a:lnTo>
                  <a:lnTo>
                    <a:pt x="18835" y="2803"/>
                  </a:lnTo>
                  <a:lnTo>
                    <a:pt x="17671" y="3513"/>
                  </a:lnTo>
                  <a:lnTo>
                    <a:pt x="16524" y="4241"/>
                  </a:lnTo>
                  <a:lnTo>
                    <a:pt x="15378" y="4933"/>
                  </a:lnTo>
                  <a:lnTo>
                    <a:pt x="14650" y="5369"/>
                  </a:lnTo>
                  <a:lnTo>
                    <a:pt x="13904" y="5770"/>
                  </a:lnTo>
                  <a:lnTo>
                    <a:pt x="13157" y="6170"/>
                  </a:lnTo>
                  <a:lnTo>
                    <a:pt x="12393" y="6552"/>
                  </a:lnTo>
                  <a:lnTo>
                    <a:pt x="11629" y="6916"/>
                  </a:lnTo>
                  <a:lnTo>
                    <a:pt x="10846" y="7262"/>
                  </a:lnTo>
                  <a:lnTo>
                    <a:pt x="10064" y="7571"/>
                  </a:lnTo>
                  <a:lnTo>
                    <a:pt x="9281" y="7881"/>
                  </a:lnTo>
                  <a:lnTo>
                    <a:pt x="8481" y="8154"/>
                  </a:lnTo>
                  <a:lnTo>
                    <a:pt x="7680" y="8408"/>
                  </a:lnTo>
                  <a:lnTo>
                    <a:pt x="6861" y="8645"/>
                  </a:lnTo>
                  <a:lnTo>
                    <a:pt x="6042" y="8845"/>
                  </a:lnTo>
                  <a:lnTo>
                    <a:pt x="5223" y="9027"/>
                  </a:lnTo>
                  <a:lnTo>
                    <a:pt x="4386" y="9173"/>
                  </a:lnTo>
                  <a:lnTo>
                    <a:pt x="3549" y="9300"/>
                  </a:lnTo>
                  <a:lnTo>
                    <a:pt x="2712" y="9391"/>
                  </a:lnTo>
                  <a:lnTo>
                    <a:pt x="1602" y="9482"/>
                  </a:lnTo>
                  <a:lnTo>
                    <a:pt x="473" y="9537"/>
                  </a:lnTo>
                  <a:lnTo>
                    <a:pt x="364" y="9555"/>
                  </a:lnTo>
                  <a:lnTo>
                    <a:pt x="273" y="9573"/>
                  </a:lnTo>
                  <a:lnTo>
                    <a:pt x="200" y="9609"/>
                  </a:lnTo>
                  <a:lnTo>
                    <a:pt x="146" y="9664"/>
                  </a:lnTo>
                  <a:lnTo>
                    <a:pt x="91" y="9719"/>
                  </a:lnTo>
                  <a:lnTo>
                    <a:pt x="73" y="9773"/>
                  </a:lnTo>
                  <a:lnTo>
                    <a:pt x="55" y="9846"/>
                  </a:lnTo>
                  <a:lnTo>
                    <a:pt x="37" y="9919"/>
                  </a:lnTo>
                  <a:lnTo>
                    <a:pt x="55" y="10101"/>
                  </a:lnTo>
                  <a:lnTo>
                    <a:pt x="91" y="10283"/>
                  </a:lnTo>
                  <a:lnTo>
                    <a:pt x="219" y="10719"/>
                  </a:lnTo>
                  <a:lnTo>
                    <a:pt x="346" y="11156"/>
                  </a:lnTo>
                  <a:lnTo>
                    <a:pt x="382" y="11375"/>
                  </a:lnTo>
                  <a:lnTo>
                    <a:pt x="401" y="11575"/>
                  </a:lnTo>
                  <a:lnTo>
                    <a:pt x="401" y="11666"/>
                  </a:lnTo>
                  <a:lnTo>
                    <a:pt x="382" y="11739"/>
                  </a:lnTo>
                  <a:lnTo>
                    <a:pt x="364" y="11830"/>
                  </a:lnTo>
                  <a:lnTo>
                    <a:pt x="310" y="11902"/>
                  </a:lnTo>
                  <a:lnTo>
                    <a:pt x="255" y="11975"/>
                  </a:lnTo>
                  <a:lnTo>
                    <a:pt x="200" y="12030"/>
                  </a:lnTo>
                  <a:lnTo>
                    <a:pt x="109" y="12084"/>
                  </a:lnTo>
                  <a:lnTo>
                    <a:pt x="0" y="12121"/>
                  </a:lnTo>
                  <a:lnTo>
                    <a:pt x="455" y="12557"/>
                  </a:lnTo>
                  <a:lnTo>
                    <a:pt x="564" y="12685"/>
                  </a:lnTo>
                  <a:lnTo>
                    <a:pt x="655" y="12739"/>
                  </a:lnTo>
                  <a:lnTo>
                    <a:pt x="692" y="12739"/>
                  </a:lnTo>
                  <a:lnTo>
                    <a:pt x="728" y="12721"/>
                  </a:lnTo>
                  <a:lnTo>
                    <a:pt x="783" y="12630"/>
                  </a:lnTo>
                  <a:lnTo>
                    <a:pt x="837" y="12594"/>
                  </a:lnTo>
                  <a:lnTo>
                    <a:pt x="892" y="12557"/>
                  </a:lnTo>
                  <a:lnTo>
                    <a:pt x="965" y="12521"/>
                  </a:lnTo>
                  <a:lnTo>
                    <a:pt x="1074" y="12503"/>
                  </a:lnTo>
                  <a:lnTo>
                    <a:pt x="1201" y="12503"/>
                  </a:lnTo>
                  <a:lnTo>
                    <a:pt x="1383" y="12521"/>
                  </a:lnTo>
                  <a:lnTo>
                    <a:pt x="1602" y="12557"/>
                  </a:lnTo>
                  <a:lnTo>
                    <a:pt x="1857" y="12612"/>
                  </a:lnTo>
                  <a:lnTo>
                    <a:pt x="3403" y="13012"/>
                  </a:lnTo>
                  <a:lnTo>
                    <a:pt x="4987" y="13376"/>
                  </a:lnTo>
                  <a:lnTo>
                    <a:pt x="6552" y="13704"/>
                  </a:lnTo>
                  <a:lnTo>
                    <a:pt x="8135" y="14013"/>
                  </a:lnTo>
                  <a:lnTo>
                    <a:pt x="9718" y="14286"/>
                  </a:lnTo>
                  <a:lnTo>
                    <a:pt x="11319" y="14559"/>
                  </a:lnTo>
                  <a:lnTo>
                    <a:pt x="14504" y="15051"/>
                  </a:lnTo>
                  <a:lnTo>
                    <a:pt x="17871" y="15578"/>
                  </a:lnTo>
                  <a:lnTo>
                    <a:pt x="21256" y="16070"/>
                  </a:lnTo>
                  <a:lnTo>
                    <a:pt x="24659" y="16543"/>
                  </a:lnTo>
                  <a:lnTo>
                    <a:pt x="26351" y="16761"/>
                  </a:lnTo>
                  <a:lnTo>
                    <a:pt x="28043" y="16961"/>
                  </a:lnTo>
                  <a:lnTo>
                    <a:pt x="29736" y="17143"/>
                  </a:lnTo>
                  <a:lnTo>
                    <a:pt x="31446" y="17325"/>
                  </a:lnTo>
                  <a:lnTo>
                    <a:pt x="33139" y="17471"/>
                  </a:lnTo>
                  <a:lnTo>
                    <a:pt x="34849" y="17598"/>
                  </a:lnTo>
                  <a:lnTo>
                    <a:pt x="36560" y="17708"/>
                  </a:lnTo>
                  <a:lnTo>
                    <a:pt x="38252" y="17798"/>
                  </a:lnTo>
                  <a:lnTo>
                    <a:pt x="39963" y="17853"/>
                  </a:lnTo>
                  <a:lnTo>
                    <a:pt x="41674" y="17871"/>
                  </a:lnTo>
                  <a:lnTo>
                    <a:pt x="43384" y="17871"/>
                  </a:lnTo>
                  <a:lnTo>
                    <a:pt x="45095" y="17835"/>
                  </a:lnTo>
                  <a:lnTo>
                    <a:pt x="46805" y="17780"/>
                  </a:lnTo>
                  <a:lnTo>
                    <a:pt x="48516" y="17671"/>
                  </a:lnTo>
                  <a:lnTo>
                    <a:pt x="50227" y="17526"/>
                  </a:lnTo>
                  <a:lnTo>
                    <a:pt x="51919" y="17344"/>
                  </a:lnTo>
                  <a:lnTo>
                    <a:pt x="53630" y="17125"/>
                  </a:lnTo>
                  <a:lnTo>
                    <a:pt x="55322" y="16870"/>
                  </a:lnTo>
                  <a:lnTo>
                    <a:pt x="56159" y="16725"/>
                  </a:lnTo>
                  <a:lnTo>
                    <a:pt x="56996" y="16561"/>
                  </a:lnTo>
                  <a:lnTo>
                    <a:pt x="57833" y="16397"/>
                  </a:lnTo>
                  <a:lnTo>
                    <a:pt x="58671" y="16215"/>
                  </a:lnTo>
                  <a:lnTo>
                    <a:pt x="59489" y="16033"/>
                  </a:lnTo>
                  <a:lnTo>
                    <a:pt x="60327" y="15815"/>
                  </a:lnTo>
                  <a:lnTo>
                    <a:pt x="61145" y="15615"/>
                  </a:lnTo>
                  <a:lnTo>
                    <a:pt x="61964" y="15378"/>
                  </a:lnTo>
                  <a:lnTo>
                    <a:pt x="62783" y="15142"/>
                  </a:lnTo>
                  <a:lnTo>
                    <a:pt x="63602" y="14887"/>
                  </a:lnTo>
                  <a:lnTo>
                    <a:pt x="64421" y="14614"/>
                  </a:lnTo>
                  <a:lnTo>
                    <a:pt x="65222" y="14341"/>
                  </a:lnTo>
                  <a:lnTo>
                    <a:pt x="66022" y="14050"/>
                  </a:lnTo>
                  <a:lnTo>
                    <a:pt x="66823" y="13740"/>
                  </a:lnTo>
                  <a:lnTo>
                    <a:pt x="67606" y="13431"/>
                  </a:lnTo>
                  <a:lnTo>
                    <a:pt x="68388" y="13085"/>
                  </a:lnTo>
                  <a:lnTo>
                    <a:pt x="67933" y="7771"/>
                  </a:lnTo>
                  <a:lnTo>
                    <a:pt x="64803" y="7862"/>
                  </a:lnTo>
                  <a:lnTo>
                    <a:pt x="63220" y="7899"/>
                  </a:lnTo>
                  <a:lnTo>
                    <a:pt x="61637" y="7917"/>
                  </a:lnTo>
                  <a:lnTo>
                    <a:pt x="60054" y="7917"/>
                  </a:lnTo>
                  <a:lnTo>
                    <a:pt x="58470" y="7899"/>
                  </a:lnTo>
                  <a:lnTo>
                    <a:pt x="56905" y="7844"/>
                  </a:lnTo>
                  <a:lnTo>
                    <a:pt x="55322" y="7790"/>
                  </a:lnTo>
                  <a:lnTo>
                    <a:pt x="54230" y="7717"/>
                  </a:lnTo>
                  <a:lnTo>
                    <a:pt x="53138" y="7644"/>
                  </a:lnTo>
                  <a:lnTo>
                    <a:pt x="52065" y="7535"/>
                  </a:lnTo>
                  <a:lnTo>
                    <a:pt x="50973" y="7426"/>
                  </a:lnTo>
                  <a:lnTo>
                    <a:pt x="49899" y="7280"/>
                  </a:lnTo>
                  <a:lnTo>
                    <a:pt x="48825" y="7134"/>
                  </a:lnTo>
                  <a:lnTo>
                    <a:pt x="47770" y="6952"/>
                  </a:lnTo>
                  <a:lnTo>
                    <a:pt x="46696" y="6752"/>
                  </a:lnTo>
                  <a:lnTo>
                    <a:pt x="45659" y="6516"/>
                  </a:lnTo>
                  <a:lnTo>
                    <a:pt x="44604" y="6261"/>
                  </a:lnTo>
                  <a:lnTo>
                    <a:pt x="43566" y="5988"/>
                  </a:lnTo>
                  <a:lnTo>
                    <a:pt x="42529" y="5679"/>
                  </a:lnTo>
                  <a:lnTo>
                    <a:pt x="41510" y="5351"/>
                  </a:lnTo>
                  <a:lnTo>
                    <a:pt x="40491" y="4987"/>
                  </a:lnTo>
                  <a:lnTo>
                    <a:pt x="39490" y="4587"/>
                  </a:lnTo>
                  <a:lnTo>
                    <a:pt x="38489" y="4150"/>
                  </a:lnTo>
                  <a:lnTo>
                    <a:pt x="37816" y="3859"/>
                  </a:lnTo>
                  <a:lnTo>
                    <a:pt x="37161" y="3531"/>
                  </a:lnTo>
                  <a:lnTo>
                    <a:pt x="35832" y="2876"/>
                  </a:lnTo>
                  <a:lnTo>
                    <a:pt x="34485" y="2221"/>
                  </a:lnTo>
                  <a:lnTo>
                    <a:pt x="33830" y="1912"/>
                  </a:lnTo>
                  <a:lnTo>
                    <a:pt x="33157" y="1602"/>
                  </a:lnTo>
                  <a:lnTo>
                    <a:pt x="32484" y="1311"/>
                  </a:lnTo>
                  <a:lnTo>
                    <a:pt x="31810" y="1038"/>
                  </a:lnTo>
                  <a:lnTo>
                    <a:pt x="31119" y="783"/>
                  </a:lnTo>
                  <a:lnTo>
                    <a:pt x="30427" y="565"/>
                  </a:lnTo>
                  <a:lnTo>
                    <a:pt x="29736" y="383"/>
                  </a:lnTo>
                  <a:lnTo>
                    <a:pt x="29044" y="219"/>
                  </a:lnTo>
                  <a:lnTo>
                    <a:pt x="28335" y="110"/>
                  </a:lnTo>
                  <a:lnTo>
                    <a:pt x="27989" y="55"/>
                  </a:lnTo>
                  <a:lnTo>
                    <a:pt x="27625" y="37"/>
                  </a:lnTo>
                  <a:lnTo>
                    <a:pt x="27006" y="1"/>
                  </a:lnTo>
                  <a:close/>
                </a:path>
              </a:pathLst>
            </a:custGeom>
            <a:solidFill>
              <a:srgbClr val="EBBD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15" name="Google Shape;1615;p11"/>
            <p:cNvSpPr/>
            <p:nvPr/>
          </p:nvSpPr>
          <p:spPr>
            <a:xfrm>
              <a:off x="690207" y="2563676"/>
              <a:ext cx="1431178" cy="664028"/>
            </a:xfrm>
            <a:custGeom>
              <a:avLst/>
              <a:gdLst/>
              <a:ahLst/>
              <a:cxnLst/>
              <a:rect l="l" t="t" r="r" b="b"/>
              <a:pathLst>
                <a:path w="27771" h="12885" extrusionOk="0">
                  <a:moveTo>
                    <a:pt x="73" y="0"/>
                  </a:moveTo>
                  <a:lnTo>
                    <a:pt x="109" y="91"/>
                  </a:lnTo>
                  <a:lnTo>
                    <a:pt x="164" y="182"/>
                  </a:lnTo>
                  <a:lnTo>
                    <a:pt x="218" y="273"/>
                  </a:lnTo>
                  <a:lnTo>
                    <a:pt x="291" y="346"/>
                  </a:lnTo>
                  <a:lnTo>
                    <a:pt x="491" y="528"/>
                  </a:lnTo>
                  <a:lnTo>
                    <a:pt x="746" y="692"/>
                  </a:lnTo>
                  <a:lnTo>
                    <a:pt x="1019" y="856"/>
                  </a:lnTo>
                  <a:lnTo>
                    <a:pt x="1328" y="1019"/>
                  </a:lnTo>
                  <a:lnTo>
                    <a:pt x="2002" y="1347"/>
                  </a:lnTo>
                  <a:lnTo>
                    <a:pt x="2675" y="1693"/>
                  </a:lnTo>
                  <a:lnTo>
                    <a:pt x="2984" y="1875"/>
                  </a:lnTo>
                  <a:lnTo>
                    <a:pt x="3257" y="2057"/>
                  </a:lnTo>
                  <a:lnTo>
                    <a:pt x="3512" y="2257"/>
                  </a:lnTo>
                  <a:lnTo>
                    <a:pt x="3621" y="2348"/>
                  </a:lnTo>
                  <a:lnTo>
                    <a:pt x="3712" y="2457"/>
                  </a:lnTo>
                  <a:lnTo>
                    <a:pt x="3785" y="2566"/>
                  </a:lnTo>
                  <a:lnTo>
                    <a:pt x="3858" y="2675"/>
                  </a:lnTo>
                  <a:lnTo>
                    <a:pt x="3894" y="2785"/>
                  </a:lnTo>
                  <a:lnTo>
                    <a:pt x="3931" y="2912"/>
                  </a:lnTo>
                  <a:lnTo>
                    <a:pt x="3913" y="3003"/>
                  </a:lnTo>
                  <a:lnTo>
                    <a:pt x="3894" y="3076"/>
                  </a:lnTo>
                  <a:lnTo>
                    <a:pt x="3822" y="3149"/>
                  </a:lnTo>
                  <a:lnTo>
                    <a:pt x="3749" y="3221"/>
                  </a:lnTo>
                  <a:lnTo>
                    <a:pt x="3658" y="3276"/>
                  </a:lnTo>
                  <a:lnTo>
                    <a:pt x="3530" y="3330"/>
                  </a:lnTo>
                  <a:lnTo>
                    <a:pt x="3257" y="3421"/>
                  </a:lnTo>
                  <a:lnTo>
                    <a:pt x="2912" y="3494"/>
                  </a:lnTo>
                  <a:lnTo>
                    <a:pt x="2548" y="3567"/>
                  </a:lnTo>
                  <a:lnTo>
                    <a:pt x="1747" y="3713"/>
                  </a:lnTo>
                  <a:lnTo>
                    <a:pt x="1347" y="3785"/>
                  </a:lnTo>
                  <a:lnTo>
                    <a:pt x="983" y="3858"/>
                  </a:lnTo>
                  <a:lnTo>
                    <a:pt x="655" y="3949"/>
                  </a:lnTo>
                  <a:lnTo>
                    <a:pt x="510" y="4022"/>
                  </a:lnTo>
                  <a:lnTo>
                    <a:pt x="364" y="4077"/>
                  </a:lnTo>
                  <a:lnTo>
                    <a:pt x="255" y="4149"/>
                  </a:lnTo>
                  <a:lnTo>
                    <a:pt x="164" y="4222"/>
                  </a:lnTo>
                  <a:lnTo>
                    <a:pt x="73" y="4313"/>
                  </a:lnTo>
                  <a:lnTo>
                    <a:pt x="36" y="4404"/>
                  </a:lnTo>
                  <a:lnTo>
                    <a:pt x="0" y="4495"/>
                  </a:lnTo>
                  <a:lnTo>
                    <a:pt x="0" y="4604"/>
                  </a:lnTo>
                  <a:lnTo>
                    <a:pt x="18" y="4732"/>
                  </a:lnTo>
                  <a:lnTo>
                    <a:pt x="73" y="4859"/>
                  </a:lnTo>
                  <a:lnTo>
                    <a:pt x="164" y="5005"/>
                  </a:lnTo>
                  <a:lnTo>
                    <a:pt x="273" y="5132"/>
                  </a:lnTo>
                  <a:lnTo>
                    <a:pt x="419" y="5241"/>
                  </a:lnTo>
                  <a:lnTo>
                    <a:pt x="582" y="5350"/>
                  </a:lnTo>
                  <a:lnTo>
                    <a:pt x="764" y="5441"/>
                  </a:lnTo>
                  <a:lnTo>
                    <a:pt x="965" y="5532"/>
                  </a:lnTo>
                  <a:lnTo>
                    <a:pt x="1201" y="5605"/>
                  </a:lnTo>
                  <a:lnTo>
                    <a:pt x="1438" y="5660"/>
                  </a:lnTo>
                  <a:lnTo>
                    <a:pt x="1965" y="5769"/>
                  </a:lnTo>
                  <a:lnTo>
                    <a:pt x="2548" y="5878"/>
                  </a:lnTo>
                  <a:lnTo>
                    <a:pt x="3803" y="6042"/>
                  </a:lnTo>
                  <a:lnTo>
                    <a:pt x="4477" y="6115"/>
                  </a:lnTo>
                  <a:lnTo>
                    <a:pt x="5132" y="6224"/>
                  </a:lnTo>
                  <a:lnTo>
                    <a:pt x="5769" y="6351"/>
                  </a:lnTo>
                  <a:lnTo>
                    <a:pt x="6387" y="6497"/>
                  </a:lnTo>
                  <a:lnTo>
                    <a:pt x="6679" y="6588"/>
                  </a:lnTo>
                  <a:lnTo>
                    <a:pt x="6970" y="6679"/>
                  </a:lnTo>
                  <a:lnTo>
                    <a:pt x="7225" y="6788"/>
                  </a:lnTo>
                  <a:lnTo>
                    <a:pt x="7479" y="6915"/>
                  </a:lnTo>
                  <a:lnTo>
                    <a:pt x="7734" y="7061"/>
                  </a:lnTo>
                  <a:lnTo>
                    <a:pt x="7953" y="7207"/>
                  </a:lnTo>
                  <a:lnTo>
                    <a:pt x="8153" y="7370"/>
                  </a:lnTo>
                  <a:lnTo>
                    <a:pt x="8335" y="7552"/>
                  </a:lnTo>
                  <a:lnTo>
                    <a:pt x="8444" y="7698"/>
                  </a:lnTo>
                  <a:lnTo>
                    <a:pt x="8553" y="7844"/>
                  </a:lnTo>
                  <a:lnTo>
                    <a:pt x="8626" y="8007"/>
                  </a:lnTo>
                  <a:lnTo>
                    <a:pt x="8662" y="8189"/>
                  </a:lnTo>
                  <a:lnTo>
                    <a:pt x="8662" y="8280"/>
                  </a:lnTo>
                  <a:lnTo>
                    <a:pt x="8662" y="8390"/>
                  </a:lnTo>
                  <a:lnTo>
                    <a:pt x="8608" y="8590"/>
                  </a:lnTo>
                  <a:lnTo>
                    <a:pt x="8462" y="9008"/>
                  </a:lnTo>
                  <a:lnTo>
                    <a:pt x="8407" y="9172"/>
                  </a:lnTo>
                  <a:lnTo>
                    <a:pt x="8389" y="9354"/>
                  </a:lnTo>
                  <a:lnTo>
                    <a:pt x="8371" y="9536"/>
                  </a:lnTo>
                  <a:lnTo>
                    <a:pt x="8371" y="9736"/>
                  </a:lnTo>
                  <a:lnTo>
                    <a:pt x="8389" y="9918"/>
                  </a:lnTo>
                  <a:lnTo>
                    <a:pt x="8426" y="10100"/>
                  </a:lnTo>
                  <a:lnTo>
                    <a:pt x="8480" y="10264"/>
                  </a:lnTo>
                  <a:lnTo>
                    <a:pt x="8535" y="10446"/>
                  </a:lnTo>
                  <a:lnTo>
                    <a:pt x="8608" y="10628"/>
                  </a:lnTo>
                  <a:lnTo>
                    <a:pt x="8699" y="10792"/>
                  </a:lnTo>
                  <a:lnTo>
                    <a:pt x="8790" y="10955"/>
                  </a:lnTo>
                  <a:lnTo>
                    <a:pt x="8899" y="11101"/>
                  </a:lnTo>
                  <a:lnTo>
                    <a:pt x="9026" y="11265"/>
                  </a:lnTo>
                  <a:lnTo>
                    <a:pt x="9154" y="11392"/>
                  </a:lnTo>
                  <a:lnTo>
                    <a:pt x="9281" y="11538"/>
                  </a:lnTo>
                  <a:lnTo>
                    <a:pt x="9427" y="11665"/>
                  </a:lnTo>
                  <a:lnTo>
                    <a:pt x="9736" y="11884"/>
                  </a:lnTo>
                  <a:lnTo>
                    <a:pt x="10045" y="12066"/>
                  </a:lnTo>
                  <a:lnTo>
                    <a:pt x="10391" y="12229"/>
                  </a:lnTo>
                  <a:lnTo>
                    <a:pt x="10737" y="12357"/>
                  </a:lnTo>
                  <a:lnTo>
                    <a:pt x="11101" y="12466"/>
                  </a:lnTo>
                  <a:lnTo>
                    <a:pt x="11465" y="12557"/>
                  </a:lnTo>
                  <a:lnTo>
                    <a:pt x="11829" y="12630"/>
                  </a:lnTo>
                  <a:lnTo>
                    <a:pt x="12211" y="12702"/>
                  </a:lnTo>
                  <a:lnTo>
                    <a:pt x="12993" y="12793"/>
                  </a:lnTo>
                  <a:lnTo>
                    <a:pt x="13794" y="12866"/>
                  </a:lnTo>
                  <a:lnTo>
                    <a:pt x="14595" y="12884"/>
                  </a:lnTo>
                  <a:lnTo>
                    <a:pt x="15395" y="12884"/>
                  </a:lnTo>
                  <a:lnTo>
                    <a:pt x="16196" y="12866"/>
                  </a:lnTo>
                  <a:lnTo>
                    <a:pt x="16997" y="12830"/>
                  </a:lnTo>
                  <a:lnTo>
                    <a:pt x="18598" y="12721"/>
                  </a:lnTo>
                  <a:lnTo>
                    <a:pt x="19326" y="12666"/>
                  </a:lnTo>
                  <a:lnTo>
                    <a:pt x="20072" y="12593"/>
                  </a:lnTo>
                  <a:lnTo>
                    <a:pt x="20800" y="12502"/>
                  </a:lnTo>
                  <a:lnTo>
                    <a:pt x="21528" y="12393"/>
                  </a:lnTo>
                  <a:lnTo>
                    <a:pt x="22256" y="12248"/>
                  </a:lnTo>
                  <a:lnTo>
                    <a:pt x="22602" y="12175"/>
                  </a:lnTo>
                  <a:lnTo>
                    <a:pt x="22966" y="12066"/>
                  </a:lnTo>
                  <a:lnTo>
                    <a:pt x="23312" y="11956"/>
                  </a:lnTo>
                  <a:lnTo>
                    <a:pt x="23657" y="11847"/>
                  </a:lnTo>
                  <a:lnTo>
                    <a:pt x="24003" y="11702"/>
                  </a:lnTo>
                  <a:lnTo>
                    <a:pt x="24331" y="11556"/>
                  </a:lnTo>
                  <a:lnTo>
                    <a:pt x="24640" y="11410"/>
                  </a:lnTo>
                  <a:lnTo>
                    <a:pt x="24931" y="11247"/>
                  </a:lnTo>
                  <a:lnTo>
                    <a:pt x="25204" y="11083"/>
                  </a:lnTo>
                  <a:lnTo>
                    <a:pt x="25495" y="10883"/>
                  </a:lnTo>
                  <a:lnTo>
                    <a:pt x="25750" y="10682"/>
                  </a:lnTo>
                  <a:lnTo>
                    <a:pt x="26023" y="10464"/>
                  </a:lnTo>
                  <a:lnTo>
                    <a:pt x="26260" y="10246"/>
                  </a:lnTo>
                  <a:lnTo>
                    <a:pt x="26496" y="10009"/>
                  </a:lnTo>
                  <a:lnTo>
                    <a:pt x="26715" y="9754"/>
                  </a:lnTo>
                  <a:lnTo>
                    <a:pt x="26915" y="9500"/>
                  </a:lnTo>
                  <a:lnTo>
                    <a:pt x="27115" y="9227"/>
                  </a:lnTo>
                  <a:lnTo>
                    <a:pt x="27279" y="8954"/>
                  </a:lnTo>
                  <a:lnTo>
                    <a:pt x="27443" y="8662"/>
                  </a:lnTo>
                  <a:lnTo>
                    <a:pt x="27570" y="8371"/>
                  </a:lnTo>
                  <a:lnTo>
                    <a:pt x="27679" y="8062"/>
                  </a:lnTo>
                  <a:lnTo>
                    <a:pt x="27770" y="7753"/>
                  </a:lnTo>
                  <a:lnTo>
                    <a:pt x="26678" y="7680"/>
                  </a:lnTo>
                  <a:lnTo>
                    <a:pt x="25586" y="7607"/>
                  </a:lnTo>
                  <a:lnTo>
                    <a:pt x="24513" y="7498"/>
                  </a:lnTo>
                  <a:lnTo>
                    <a:pt x="23421" y="7389"/>
                  </a:lnTo>
                  <a:lnTo>
                    <a:pt x="22347" y="7243"/>
                  </a:lnTo>
                  <a:lnTo>
                    <a:pt x="21273" y="7097"/>
                  </a:lnTo>
                  <a:lnTo>
                    <a:pt x="20218" y="6915"/>
                  </a:lnTo>
                  <a:lnTo>
                    <a:pt x="19144" y="6715"/>
                  </a:lnTo>
                  <a:lnTo>
                    <a:pt x="18107" y="6479"/>
                  </a:lnTo>
                  <a:lnTo>
                    <a:pt x="17052" y="6224"/>
                  </a:lnTo>
                  <a:lnTo>
                    <a:pt x="16014" y="5951"/>
                  </a:lnTo>
                  <a:lnTo>
                    <a:pt x="14977" y="5642"/>
                  </a:lnTo>
                  <a:lnTo>
                    <a:pt x="13958" y="5314"/>
                  </a:lnTo>
                  <a:lnTo>
                    <a:pt x="12939" y="4950"/>
                  </a:lnTo>
                  <a:lnTo>
                    <a:pt x="11938" y="4550"/>
                  </a:lnTo>
                  <a:lnTo>
                    <a:pt x="10937" y="4113"/>
                  </a:lnTo>
                  <a:lnTo>
                    <a:pt x="10264" y="3822"/>
                  </a:lnTo>
                  <a:lnTo>
                    <a:pt x="9609" y="3494"/>
                  </a:lnTo>
                  <a:lnTo>
                    <a:pt x="8280" y="2839"/>
                  </a:lnTo>
                  <a:lnTo>
                    <a:pt x="6933" y="2184"/>
                  </a:lnTo>
                  <a:lnTo>
                    <a:pt x="6278" y="1875"/>
                  </a:lnTo>
                  <a:lnTo>
                    <a:pt x="5605" y="1565"/>
                  </a:lnTo>
                  <a:lnTo>
                    <a:pt x="4932" y="1274"/>
                  </a:lnTo>
                  <a:lnTo>
                    <a:pt x="4258" y="1001"/>
                  </a:lnTo>
                  <a:lnTo>
                    <a:pt x="3567" y="746"/>
                  </a:lnTo>
                  <a:lnTo>
                    <a:pt x="2875" y="528"/>
                  </a:lnTo>
                  <a:lnTo>
                    <a:pt x="2184" y="346"/>
                  </a:lnTo>
                  <a:lnTo>
                    <a:pt x="1492" y="182"/>
                  </a:lnTo>
                  <a:lnTo>
                    <a:pt x="783" y="73"/>
                  </a:lnTo>
                  <a:lnTo>
                    <a:pt x="437" y="18"/>
                  </a:lnTo>
                  <a:lnTo>
                    <a:pt x="73" y="0"/>
                  </a:lnTo>
                  <a:close/>
                </a:path>
              </a:pathLst>
            </a:custGeom>
            <a:solidFill>
              <a:srgbClr val="FAD6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616" name="Google Shape;1616;p11"/>
          <p:cNvGrpSpPr/>
          <p:nvPr/>
        </p:nvGrpSpPr>
        <p:grpSpPr>
          <a:xfrm>
            <a:off x="248941" y="5091296"/>
            <a:ext cx="6416108" cy="1330565"/>
            <a:chOff x="2235793" y="2621897"/>
            <a:chExt cx="4812081" cy="997924"/>
          </a:xfrm>
        </p:grpSpPr>
        <p:sp>
          <p:nvSpPr>
            <p:cNvPr id="1617" name="Google Shape;1617;p11"/>
            <p:cNvSpPr/>
            <p:nvPr/>
          </p:nvSpPr>
          <p:spPr>
            <a:xfrm>
              <a:off x="2235793" y="2621897"/>
              <a:ext cx="4812081" cy="997924"/>
            </a:xfrm>
            <a:custGeom>
              <a:avLst/>
              <a:gdLst/>
              <a:ahLst/>
              <a:cxnLst/>
              <a:rect l="l" t="t" r="r" b="b"/>
              <a:pathLst>
                <a:path w="93375" h="19364" extrusionOk="0">
                  <a:moveTo>
                    <a:pt x="49754" y="1"/>
                  </a:moveTo>
                  <a:lnTo>
                    <a:pt x="49172" y="37"/>
                  </a:lnTo>
                  <a:lnTo>
                    <a:pt x="48571" y="110"/>
                  </a:lnTo>
                  <a:lnTo>
                    <a:pt x="47970" y="219"/>
                  </a:lnTo>
                  <a:lnTo>
                    <a:pt x="47334" y="365"/>
                  </a:lnTo>
                  <a:lnTo>
                    <a:pt x="46697" y="547"/>
                  </a:lnTo>
                  <a:lnTo>
                    <a:pt x="46023" y="783"/>
                  </a:lnTo>
                  <a:lnTo>
                    <a:pt x="45623" y="929"/>
                  </a:lnTo>
                  <a:lnTo>
                    <a:pt x="45204" y="1111"/>
                  </a:lnTo>
                  <a:lnTo>
                    <a:pt x="44349" y="1493"/>
                  </a:lnTo>
                  <a:lnTo>
                    <a:pt x="43530" y="1893"/>
                  </a:lnTo>
                  <a:lnTo>
                    <a:pt x="42675" y="2366"/>
                  </a:lnTo>
                  <a:lnTo>
                    <a:pt x="41783" y="2876"/>
                  </a:lnTo>
                  <a:lnTo>
                    <a:pt x="40837" y="3458"/>
                  </a:lnTo>
                  <a:lnTo>
                    <a:pt x="39836" y="4095"/>
                  </a:lnTo>
                  <a:lnTo>
                    <a:pt x="38799" y="4787"/>
                  </a:lnTo>
                  <a:lnTo>
                    <a:pt x="37689" y="5533"/>
                  </a:lnTo>
                  <a:lnTo>
                    <a:pt x="36524" y="6352"/>
                  </a:lnTo>
                  <a:lnTo>
                    <a:pt x="35851" y="6825"/>
                  </a:lnTo>
                  <a:lnTo>
                    <a:pt x="35123" y="7280"/>
                  </a:lnTo>
                  <a:lnTo>
                    <a:pt x="34340" y="7753"/>
                  </a:lnTo>
                  <a:lnTo>
                    <a:pt x="33539" y="8208"/>
                  </a:lnTo>
                  <a:lnTo>
                    <a:pt x="32702" y="8645"/>
                  </a:lnTo>
                  <a:lnTo>
                    <a:pt x="31829" y="9100"/>
                  </a:lnTo>
                  <a:lnTo>
                    <a:pt x="30919" y="9536"/>
                  </a:lnTo>
                  <a:lnTo>
                    <a:pt x="29991" y="9973"/>
                  </a:lnTo>
                  <a:lnTo>
                    <a:pt x="29026" y="10410"/>
                  </a:lnTo>
                  <a:lnTo>
                    <a:pt x="28044" y="10828"/>
                  </a:lnTo>
                  <a:lnTo>
                    <a:pt x="27043" y="11247"/>
                  </a:lnTo>
                  <a:lnTo>
                    <a:pt x="26024" y="11666"/>
                  </a:lnTo>
                  <a:lnTo>
                    <a:pt x="24986" y="12066"/>
                  </a:lnTo>
                  <a:lnTo>
                    <a:pt x="23949" y="12448"/>
                  </a:lnTo>
                  <a:lnTo>
                    <a:pt x="21820" y="13231"/>
                  </a:lnTo>
                  <a:lnTo>
                    <a:pt x="19691" y="13958"/>
                  </a:lnTo>
                  <a:lnTo>
                    <a:pt x="17562" y="14668"/>
                  </a:lnTo>
                  <a:lnTo>
                    <a:pt x="15451" y="15323"/>
                  </a:lnTo>
                  <a:lnTo>
                    <a:pt x="13394" y="15942"/>
                  </a:lnTo>
                  <a:lnTo>
                    <a:pt x="11393" y="16524"/>
                  </a:lnTo>
                  <a:lnTo>
                    <a:pt x="9500" y="17052"/>
                  </a:lnTo>
                  <a:lnTo>
                    <a:pt x="7698" y="17543"/>
                  </a:lnTo>
                  <a:lnTo>
                    <a:pt x="6042" y="17980"/>
                  </a:lnTo>
                  <a:lnTo>
                    <a:pt x="3822" y="18526"/>
                  </a:lnTo>
                  <a:lnTo>
                    <a:pt x="2021" y="18945"/>
                  </a:lnTo>
                  <a:lnTo>
                    <a:pt x="729" y="19236"/>
                  </a:lnTo>
                  <a:lnTo>
                    <a:pt x="1" y="19363"/>
                  </a:lnTo>
                  <a:lnTo>
                    <a:pt x="5788" y="18872"/>
                  </a:lnTo>
                  <a:lnTo>
                    <a:pt x="34868" y="16397"/>
                  </a:lnTo>
                  <a:lnTo>
                    <a:pt x="37470" y="16179"/>
                  </a:lnTo>
                  <a:lnTo>
                    <a:pt x="86969" y="11957"/>
                  </a:lnTo>
                  <a:lnTo>
                    <a:pt x="93374" y="11411"/>
                  </a:lnTo>
                  <a:lnTo>
                    <a:pt x="91791" y="11192"/>
                  </a:lnTo>
                  <a:lnTo>
                    <a:pt x="90153" y="10919"/>
                  </a:lnTo>
                  <a:lnTo>
                    <a:pt x="88443" y="10610"/>
                  </a:lnTo>
                  <a:lnTo>
                    <a:pt x="86678" y="10264"/>
                  </a:lnTo>
                  <a:lnTo>
                    <a:pt x="84457" y="9791"/>
                  </a:lnTo>
                  <a:lnTo>
                    <a:pt x="82183" y="9282"/>
                  </a:lnTo>
                  <a:lnTo>
                    <a:pt x="79890" y="8736"/>
                  </a:lnTo>
                  <a:lnTo>
                    <a:pt x="77579" y="8171"/>
                  </a:lnTo>
                  <a:lnTo>
                    <a:pt x="75286" y="7571"/>
                  </a:lnTo>
                  <a:lnTo>
                    <a:pt x="73011" y="6952"/>
                  </a:lnTo>
                  <a:lnTo>
                    <a:pt x="70772" y="6315"/>
                  </a:lnTo>
                  <a:lnTo>
                    <a:pt x="68607" y="5697"/>
                  </a:lnTo>
                  <a:lnTo>
                    <a:pt x="66532" y="5078"/>
                  </a:lnTo>
                  <a:lnTo>
                    <a:pt x="64531" y="4459"/>
                  </a:lnTo>
                  <a:lnTo>
                    <a:pt x="62656" y="3859"/>
                  </a:lnTo>
                  <a:lnTo>
                    <a:pt x="60927" y="3294"/>
                  </a:lnTo>
                  <a:lnTo>
                    <a:pt x="59344" y="2748"/>
                  </a:lnTo>
                  <a:lnTo>
                    <a:pt x="57925" y="2239"/>
                  </a:lnTo>
                  <a:lnTo>
                    <a:pt x="56705" y="1784"/>
                  </a:lnTo>
                  <a:lnTo>
                    <a:pt x="55686" y="1384"/>
                  </a:lnTo>
                  <a:lnTo>
                    <a:pt x="55049" y="1111"/>
                  </a:lnTo>
                  <a:lnTo>
                    <a:pt x="54431" y="874"/>
                  </a:lnTo>
                  <a:lnTo>
                    <a:pt x="53812" y="674"/>
                  </a:lnTo>
                  <a:lnTo>
                    <a:pt x="53230" y="474"/>
                  </a:lnTo>
                  <a:lnTo>
                    <a:pt x="52629" y="328"/>
                  </a:lnTo>
                  <a:lnTo>
                    <a:pt x="52065" y="201"/>
                  </a:lnTo>
                  <a:lnTo>
                    <a:pt x="51483" y="92"/>
                  </a:lnTo>
                  <a:lnTo>
                    <a:pt x="50919" y="37"/>
                  </a:lnTo>
                  <a:lnTo>
                    <a:pt x="50336" y="1"/>
                  </a:lnTo>
                  <a:close/>
                </a:path>
              </a:pathLst>
            </a:custGeom>
            <a:solidFill>
              <a:srgbClr val="EAC0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18" name="Google Shape;1618;p11"/>
            <p:cNvSpPr/>
            <p:nvPr/>
          </p:nvSpPr>
          <p:spPr>
            <a:xfrm>
              <a:off x="3993290" y="2621897"/>
              <a:ext cx="2724449" cy="833785"/>
            </a:xfrm>
            <a:custGeom>
              <a:avLst/>
              <a:gdLst/>
              <a:ahLst/>
              <a:cxnLst/>
              <a:rect l="l" t="t" r="r" b="b"/>
              <a:pathLst>
                <a:path w="52866" h="16179" extrusionOk="0">
                  <a:moveTo>
                    <a:pt x="15651" y="1"/>
                  </a:moveTo>
                  <a:lnTo>
                    <a:pt x="15069" y="37"/>
                  </a:lnTo>
                  <a:lnTo>
                    <a:pt x="14468" y="110"/>
                  </a:lnTo>
                  <a:lnTo>
                    <a:pt x="13867" y="219"/>
                  </a:lnTo>
                  <a:lnTo>
                    <a:pt x="13231" y="365"/>
                  </a:lnTo>
                  <a:lnTo>
                    <a:pt x="12594" y="547"/>
                  </a:lnTo>
                  <a:lnTo>
                    <a:pt x="11920" y="783"/>
                  </a:lnTo>
                  <a:lnTo>
                    <a:pt x="11520" y="929"/>
                  </a:lnTo>
                  <a:lnTo>
                    <a:pt x="11101" y="1111"/>
                  </a:lnTo>
                  <a:lnTo>
                    <a:pt x="10246" y="1493"/>
                  </a:lnTo>
                  <a:lnTo>
                    <a:pt x="10555" y="1820"/>
                  </a:lnTo>
                  <a:lnTo>
                    <a:pt x="10883" y="2130"/>
                  </a:lnTo>
                  <a:lnTo>
                    <a:pt x="11229" y="2421"/>
                  </a:lnTo>
                  <a:lnTo>
                    <a:pt x="11593" y="2676"/>
                  </a:lnTo>
                  <a:lnTo>
                    <a:pt x="12011" y="2912"/>
                  </a:lnTo>
                  <a:lnTo>
                    <a:pt x="12430" y="3167"/>
                  </a:lnTo>
                  <a:lnTo>
                    <a:pt x="13249" y="3640"/>
                  </a:lnTo>
                  <a:lnTo>
                    <a:pt x="13667" y="3913"/>
                  </a:lnTo>
                  <a:lnTo>
                    <a:pt x="14049" y="4186"/>
                  </a:lnTo>
                  <a:lnTo>
                    <a:pt x="14413" y="4477"/>
                  </a:lnTo>
                  <a:lnTo>
                    <a:pt x="14595" y="4641"/>
                  </a:lnTo>
                  <a:lnTo>
                    <a:pt x="14759" y="4805"/>
                  </a:lnTo>
                  <a:lnTo>
                    <a:pt x="14868" y="4950"/>
                  </a:lnTo>
                  <a:lnTo>
                    <a:pt x="14978" y="5078"/>
                  </a:lnTo>
                  <a:lnTo>
                    <a:pt x="15050" y="5242"/>
                  </a:lnTo>
                  <a:lnTo>
                    <a:pt x="15105" y="5405"/>
                  </a:lnTo>
                  <a:lnTo>
                    <a:pt x="15105" y="5515"/>
                  </a:lnTo>
                  <a:lnTo>
                    <a:pt x="15087" y="5624"/>
                  </a:lnTo>
                  <a:lnTo>
                    <a:pt x="15069" y="5733"/>
                  </a:lnTo>
                  <a:lnTo>
                    <a:pt x="15014" y="5824"/>
                  </a:lnTo>
                  <a:lnTo>
                    <a:pt x="14959" y="5915"/>
                  </a:lnTo>
                  <a:lnTo>
                    <a:pt x="14887" y="6006"/>
                  </a:lnTo>
                  <a:lnTo>
                    <a:pt x="14723" y="6152"/>
                  </a:lnTo>
                  <a:lnTo>
                    <a:pt x="14523" y="6297"/>
                  </a:lnTo>
                  <a:lnTo>
                    <a:pt x="14286" y="6406"/>
                  </a:lnTo>
                  <a:lnTo>
                    <a:pt x="14049" y="6497"/>
                  </a:lnTo>
                  <a:lnTo>
                    <a:pt x="13831" y="6570"/>
                  </a:lnTo>
                  <a:lnTo>
                    <a:pt x="12994" y="6825"/>
                  </a:lnTo>
                  <a:lnTo>
                    <a:pt x="12157" y="7098"/>
                  </a:lnTo>
                  <a:lnTo>
                    <a:pt x="11338" y="7407"/>
                  </a:lnTo>
                  <a:lnTo>
                    <a:pt x="10537" y="7717"/>
                  </a:lnTo>
                  <a:lnTo>
                    <a:pt x="9718" y="8062"/>
                  </a:lnTo>
                  <a:lnTo>
                    <a:pt x="8936" y="8426"/>
                  </a:lnTo>
                  <a:lnTo>
                    <a:pt x="8153" y="8808"/>
                  </a:lnTo>
                  <a:lnTo>
                    <a:pt x="7371" y="9209"/>
                  </a:lnTo>
                  <a:lnTo>
                    <a:pt x="6606" y="9627"/>
                  </a:lnTo>
                  <a:lnTo>
                    <a:pt x="5842" y="10064"/>
                  </a:lnTo>
                  <a:lnTo>
                    <a:pt x="5096" y="10519"/>
                  </a:lnTo>
                  <a:lnTo>
                    <a:pt x="4368" y="10992"/>
                  </a:lnTo>
                  <a:lnTo>
                    <a:pt x="3658" y="11484"/>
                  </a:lnTo>
                  <a:lnTo>
                    <a:pt x="2949" y="11993"/>
                  </a:lnTo>
                  <a:lnTo>
                    <a:pt x="2257" y="12521"/>
                  </a:lnTo>
                  <a:lnTo>
                    <a:pt x="1566" y="13067"/>
                  </a:lnTo>
                  <a:lnTo>
                    <a:pt x="1274" y="13340"/>
                  </a:lnTo>
                  <a:lnTo>
                    <a:pt x="965" y="13613"/>
                  </a:lnTo>
                  <a:lnTo>
                    <a:pt x="692" y="13904"/>
                  </a:lnTo>
                  <a:lnTo>
                    <a:pt x="456" y="14231"/>
                  </a:lnTo>
                  <a:lnTo>
                    <a:pt x="346" y="14395"/>
                  </a:lnTo>
                  <a:lnTo>
                    <a:pt x="255" y="14559"/>
                  </a:lnTo>
                  <a:lnTo>
                    <a:pt x="164" y="14723"/>
                  </a:lnTo>
                  <a:lnTo>
                    <a:pt x="110" y="14905"/>
                  </a:lnTo>
                  <a:lnTo>
                    <a:pt x="55" y="15087"/>
                  </a:lnTo>
                  <a:lnTo>
                    <a:pt x="19" y="15269"/>
                  </a:lnTo>
                  <a:lnTo>
                    <a:pt x="1" y="15469"/>
                  </a:lnTo>
                  <a:lnTo>
                    <a:pt x="19" y="15651"/>
                  </a:lnTo>
                  <a:lnTo>
                    <a:pt x="201" y="15742"/>
                  </a:lnTo>
                  <a:lnTo>
                    <a:pt x="401" y="15815"/>
                  </a:lnTo>
                  <a:lnTo>
                    <a:pt x="801" y="15924"/>
                  </a:lnTo>
                  <a:lnTo>
                    <a:pt x="1220" y="15997"/>
                  </a:lnTo>
                  <a:lnTo>
                    <a:pt x="1638" y="16051"/>
                  </a:lnTo>
                  <a:lnTo>
                    <a:pt x="2075" y="16088"/>
                  </a:lnTo>
                  <a:lnTo>
                    <a:pt x="2494" y="16124"/>
                  </a:lnTo>
                  <a:lnTo>
                    <a:pt x="3367" y="16179"/>
                  </a:lnTo>
                  <a:lnTo>
                    <a:pt x="52866" y="11957"/>
                  </a:lnTo>
                  <a:lnTo>
                    <a:pt x="52793" y="11666"/>
                  </a:lnTo>
                  <a:lnTo>
                    <a:pt x="52720" y="11320"/>
                  </a:lnTo>
                  <a:lnTo>
                    <a:pt x="52647" y="10974"/>
                  </a:lnTo>
                  <a:lnTo>
                    <a:pt x="52611" y="10610"/>
                  </a:lnTo>
                  <a:lnTo>
                    <a:pt x="52575" y="10264"/>
                  </a:lnTo>
                  <a:lnTo>
                    <a:pt x="50354" y="9791"/>
                  </a:lnTo>
                  <a:lnTo>
                    <a:pt x="48080" y="9282"/>
                  </a:lnTo>
                  <a:lnTo>
                    <a:pt x="45787" y="8736"/>
                  </a:lnTo>
                  <a:lnTo>
                    <a:pt x="43476" y="8171"/>
                  </a:lnTo>
                  <a:lnTo>
                    <a:pt x="41183" y="7571"/>
                  </a:lnTo>
                  <a:lnTo>
                    <a:pt x="38908" y="6952"/>
                  </a:lnTo>
                  <a:lnTo>
                    <a:pt x="36669" y="6315"/>
                  </a:lnTo>
                  <a:lnTo>
                    <a:pt x="34504" y="5697"/>
                  </a:lnTo>
                  <a:lnTo>
                    <a:pt x="32429" y="5078"/>
                  </a:lnTo>
                  <a:lnTo>
                    <a:pt x="30428" y="4459"/>
                  </a:lnTo>
                  <a:lnTo>
                    <a:pt x="28553" y="3859"/>
                  </a:lnTo>
                  <a:lnTo>
                    <a:pt x="26824" y="3294"/>
                  </a:lnTo>
                  <a:lnTo>
                    <a:pt x="25241" y="2748"/>
                  </a:lnTo>
                  <a:lnTo>
                    <a:pt x="23822" y="2239"/>
                  </a:lnTo>
                  <a:lnTo>
                    <a:pt x="22602" y="1784"/>
                  </a:lnTo>
                  <a:lnTo>
                    <a:pt x="21583" y="1384"/>
                  </a:lnTo>
                  <a:lnTo>
                    <a:pt x="20946" y="1111"/>
                  </a:lnTo>
                  <a:lnTo>
                    <a:pt x="20328" y="874"/>
                  </a:lnTo>
                  <a:lnTo>
                    <a:pt x="19709" y="674"/>
                  </a:lnTo>
                  <a:lnTo>
                    <a:pt x="19127" y="474"/>
                  </a:lnTo>
                  <a:lnTo>
                    <a:pt x="18526" y="328"/>
                  </a:lnTo>
                  <a:lnTo>
                    <a:pt x="17962" y="201"/>
                  </a:lnTo>
                  <a:lnTo>
                    <a:pt x="17380" y="92"/>
                  </a:lnTo>
                  <a:lnTo>
                    <a:pt x="16816" y="37"/>
                  </a:lnTo>
                  <a:lnTo>
                    <a:pt x="16233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619" name="Google Shape;1619;p11"/>
          <p:cNvSpPr/>
          <p:nvPr/>
        </p:nvSpPr>
        <p:spPr>
          <a:xfrm>
            <a:off x="-725305" y="5457826"/>
            <a:ext cx="13574600" cy="2647700"/>
          </a:xfrm>
          <a:custGeom>
            <a:avLst/>
            <a:gdLst/>
            <a:ahLst/>
            <a:cxnLst/>
            <a:rect l="l" t="t" r="r" b="b"/>
            <a:pathLst>
              <a:path w="407238" h="79431" extrusionOk="0">
                <a:moveTo>
                  <a:pt x="24553" y="14065"/>
                </a:moveTo>
                <a:cubicBezTo>
                  <a:pt x="27220" y="7842"/>
                  <a:pt x="26204" y="13938"/>
                  <a:pt x="32173" y="11779"/>
                </a:cubicBezTo>
                <a:cubicBezTo>
                  <a:pt x="38142" y="9620"/>
                  <a:pt x="49572" y="2762"/>
                  <a:pt x="60367" y="1111"/>
                </a:cubicBezTo>
                <a:cubicBezTo>
                  <a:pt x="71162" y="-540"/>
                  <a:pt x="84751" y="-32"/>
                  <a:pt x="96943" y="1873"/>
                </a:cubicBezTo>
                <a:cubicBezTo>
                  <a:pt x="109135" y="3778"/>
                  <a:pt x="122724" y="9747"/>
                  <a:pt x="133519" y="12541"/>
                </a:cubicBezTo>
                <a:cubicBezTo>
                  <a:pt x="144314" y="15335"/>
                  <a:pt x="144695" y="19907"/>
                  <a:pt x="161713" y="18637"/>
                </a:cubicBezTo>
                <a:cubicBezTo>
                  <a:pt x="178731" y="17367"/>
                  <a:pt x="215561" y="7715"/>
                  <a:pt x="235627" y="4921"/>
                </a:cubicBezTo>
                <a:cubicBezTo>
                  <a:pt x="255693" y="2127"/>
                  <a:pt x="262678" y="1238"/>
                  <a:pt x="282109" y="1873"/>
                </a:cubicBezTo>
                <a:cubicBezTo>
                  <a:pt x="301540" y="2508"/>
                  <a:pt x="335449" y="5175"/>
                  <a:pt x="352213" y="8731"/>
                </a:cubicBezTo>
                <a:cubicBezTo>
                  <a:pt x="368977" y="12287"/>
                  <a:pt x="375581" y="18764"/>
                  <a:pt x="382693" y="23209"/>
                </a:cubicBezTo>
                <a:cubicBezTo>
                  <a:pt x="389805" y="27654"/>
                  <a:pt x="392980" y="27146"/>
                  <a:pt x="394885" y="35401"/>
                </a:cubicBezTo>
                <a:cubicBezTo>
                  <a:pt x="396790" y="43656"/>
                  <a:pt x="421936" y="65627"/>
                  <a:pt x="394123" y="72739"/>
                </a:cubicBezTo>
                <a:cubicBezTo>
                  <a:pt x="366310" y="79851"/>
                  <a:pt x="290999" y="77438"/>
                  <a:pt x="228007" y="78073"/>
                </a:cubicBezTo>
                <a:cubicBezTo>
                  <a:pt x="165015" y="78708"/>
                  <a:pt x="51477" y="81375"/>
                  <a:pt x="16171" y="76549"/>
                </a:cubicBezTo>
                <a:cubicBezTo>
                  <a:pt x="-19135" y="71723"/>
                  <a:pt x="14774" y="59531"/>
                  <a:pt x="16171" y="49117"/>
                </a:cubicBezTo>
                <a:cubicBezTo>
                  <a:pt x="17568" y="38703"/>
                  <a:pt x="21886" y="20288"/>
                  <a:pt x="24553" y="14065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</p:sp>
      <p:grpSp>
        <p:nvGrpSpPr>
          <p:cNvPr id="1620" name="Google Shape;1620;p11"/>
          <p:cNvGrpSpPr/>
          <p:nvPr/>
        </p:nvGrpSpPr>
        <p:grpSpPr>
          <a:xfrm>
            <a:off x="4963899" y="6377144"/>
            <a:ext cx="1092077" cy="405059"/>
            <a:chOff x="1726100" y="1627975"/>
            <a:chExt cx="359425" cy="133325"/>
          </a:xfrm>
        </p:grpSpPr>
        <p:sp>
          <p:nvSpPr>
            <p:cNvPr id="1621" name="Google Shape;1621;p11"/>
            <p:cNvSpPr/>
            <p:nvPr/>
          </p:nvSpPr>
          <p:spPr>
            <a:xfrm>
              <a:off x="2018625" y="1747625"/>
              <a:ext cx="66900" cy="13675"/>
            </a:xfrm>
            <a:custGeom>
              <a:avLst/>
              <a:gdLst/>
              <a:ahLst/>
              <a:cxnLst/>
              <a:rect l="l" t="t" r="r" b="b"/>
              <a:pathLst>
                <a:path w="2676" h="547" extrusionOk="0">
                  <a:moveTo>
                    <a:pt x="456" y="1"/>
                  </a:moveTo>
                  <a:lnTo>
                    <a:pt x="219" y="37"/>
                  </a:lnTo>
                  <a:lnTo>
                    <a:pt x="146" y="74"/>
                  </a:lnTo>
                  <a:lnTo>
                    <a:pt x="73" y="110"/>
                  </a:lnTo>
                  <a:lnTo>
                    <a:pt x="19" y="147"/>
                  </a:lnTo>
                  <a:lnTo>
                    <a:pt x="1" y="201"/>
                  </a:lnTo>
                  <a:lnTo>
                    <a:pt x="19" y="219"/>
                  </a:lnTo>
                  <a:lnTo>
                    <a:pt x="37" y="274"/>
                  </a:lnTo>
                  <a:lnTo>
                    <a:pt x="92" y="329"/>
                  </a:lnTo>
                  <a:lnTo>
                    <a:pt x="219" y="401"/>
                  </a:lnTo>
                  <a:lnTo>
                    <a:pt x="419" y="456"/>
                  </a:lnTo>
                  <a:lnTo>
                    <a:pt x="710" y="511"/>
                  </a:lnTo>
                  <a:lnTo>
                    <a:pt x="1111" y="529"/>
                  </a:lnTo>
                  <a:lnTo>
                    <a:pt x="1657" y="547"/>
                  </a:lnTo>
                  <a:lnTo>
                    <a:pt x="2130" y="547"/>
                  </a:lnTo>
                  <a:lnTo>
                    <a:pt x="2676" y="529"/>
                  </a:lnTo>
                  <a:lnTo>
                    <a:pt x="2676" y="474"/>
                  </a:lnTo>
                  <a:lnTo>
                    <a:pt x="2657" y="420"/>
                  </a:lnTo>
                  <a:lnTo>
                    <a:pt x="2603" y="365"/>
                  </a:lnTo>
                  <a:lnTo>
                    <a:pt x="2530" y="310"/>
                  </a:lnTo>
                  <a:lnTo>
                    <a:pt x="2330" y="219"/>
                  </a:lnTo>
                  <a:lnTo>
                    <a:pt x="2057" y="147"/>
                  </a:lnTo>
                  <a:lnTo>
                    <a:pt x="1748" y="92"/>
                  </a:lnTo>
                  <a:lnTo>
                    <a:pt x="1420" y="37"/>
                  </a:lnTo>
                  <a:lnTo>
                    <a:pt x="1074" y="1"/>
                  </a:lnTo>
                  <a:close/>
                </a:path>
              </a:pathLst>
            </a:custGeom>
            <a:solidFill>
              <a:srgbClr val="282829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22" name="Google Shape;1622;p11"/>
            <p:cNvSpPr/>
            <p:nvPr/>
          </p:nvSpPr>
          <p:spPr>
            <a:xfrm>
              <a:off x="2018625" y="1747625"/>
              <a:ext cx="66900" cy="13675"/>
            </a:xfrm>
            <a:custGeom>
              <a:avLst/>
              <a:gdLst/>
              <a:ahLst/>
              <a:cxnLst/>
              <a:rect l="l" t="t" r="r" b="b"/>
              <a:pathLst>
                <a:path w="2676" h="547" fill="none" extrusionOk="0">
                  <a:moveTo>
                    <a:pt x="747" y="1"/>
                  </a:moveTo>
                  <a:lnTo>
                    <a:pt x="747" y="1"/>
                  </a:lnTo>
                  <a:lnTo>
                    <a:pt x="456" y="1"/>
                  </a:lnTo>
                  <a:lnTo>
                    <a:pt x="219" y="37"/>
                  </a:lnTo>
                  <a:lnTo>
                    <a:pt x="146" y="74"/>
                  </a:lnTo>
                  <a:lnTo>
                    <a:pt x="73" y="110"/>
                  </a:lnTo>
                  <a:lnTo>
                    <a:pt x="19" y="147"/>
                  </a:lnTo>
                  <a:lnTo>
                    <a:pt x="1" y="201"/>
                  </a:lnTo>
                  <a:lnTo>
                    <a:pt x="1" y="201"/>
                  </a:lnTo>
                  <a:lnTo>
                    <a:pt x="19" y="219"/>
                  </a:lnTo>
                  <a:lnTo>
                    <a:pt x="37" y="274"/>
                  </a:lnTo>
                  <a:lnTo>
                    <a:pt x="92" y="329"/>
                  </a:lnTo>
                  <a:lnTo>
                    <a:pt x="219" y="401"/>
                  </a:lnTo>
                  <a:lnTo>
                    <a:pt x="419" y="456"/>
                  </a:lnTo>
                  <a:lnTo>
                    <a:pt x="710" y="511"/>
                  </a:lnTo>
                  <a:lnTo>
                    <a:pt x="1111" y="529"/>
                  </a:lnTo>
                  <a:lnTo>
                    <a:pt x="1657" y="547"/>
                  </a:lnTo>
                  <a:lnTo>
                    <a:pt x="1657" y="547"/>
                  </a:lnTo>
                  <a:lnTo>
                    <a:pt x="2130" y="547"/>
                  </a:lnTo>
                  <a:lnTo>
                    <a:pt x="2676" y="529"/>
                  </a:lnTo>
                  <a:lnTo>
                    <a:pt x="2676" y="529"/>
                  </a:lnTo>
                  <a:lnTo>
                    <a:pt x="2676" y="474"/>
                  </a:lnTo>
                  <a:lnTo>
                    <a:pt x="2657" y="420"/>
                  </a:lnTo>
                  <a:lnTo>
                    <a:pt x="2603" y="365"/>
                  </a:lnTo>
                  <a:lnTo>
                    <a:pt x="2530" y="310"/>
                  </a:lnTo>
                  <a:lnTo>
                    <a:pt x="2330" y="219"/>
                  </a:lnTo>
                  <a:lnTo>
                    <a:pt x="2057" y="147"/>
                  </a:lnTo>
                  <a:lnTo>
                    <a:pt x="1748" y="92"/>
                  </a:lnTo>
                  <a:lnTo>
                    <a:pt x="1420" y="37"/>
                  </a:lnTo>
                  <a:lnTo>
                    <a:pt x="1074" y="1"/>
                  </a:lnTo>
                  <a:lnTo>
                    <a:pt x="747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23" name="Google Shape;1623;p11"/>
            <p:cNvSpPr/>
            <p:nvPr/>
          </p:nvSpPr>
          <p:spPr>
            <a:xfrm>
              <a:off x="2024075" y="1729450"/>
              <a:ext cx="42350" cy="23225"/>
            </a:xfrm>
            <a:custGeom>
              <a:avLst/>
              <a:gdLst/>
              <a:ahLst/>
              <a:cxnLst/>
              <a:rect l="l" t="t" r="r" b="b"/>
              <a:pathLst>
                <a:path w="1694" h="929" extrusionOk="0">
                  <a:moveTo>
                    <a:pt x="911" y="0"/>
                  </a:moveTo>
                  <a:lnTo>
                    <a:pt x="783" y="18"/>
                  </a:lnTo>
                  <a:lnTo>
                    <a:pt x="674" y="55"/>
                  </a:lnTo>
                  <a:lnTo>
                    <a:pt x="565" y="109"/>
                  </a:lnTo>
                  <a:lnTo>
                    <a:pt x="456" y="182"/>
                  </a:lnTo>
                  <a:lnTo>
                    <a:pt x="383" y="255"/>
                  </a:lnTo>
                  <a:lnTo>
                    <a:pt x="238" y="437"/>
                  </a:lnTo>
                  <a:lnTo>
                    <a:pt x="128" y="601"/>
                  </a:lnTo>
                  <a:lnTo>
                    <a:pt x="56" y="764"/>
                  </a:lnTo>
                  <a:lnTo>
                    <a:pt x="1" y="928"/>
                  </a:lnTo>
                  <a:lnTo>
                    <a:pt x="1693" y="928"/>
                  </a:lnTo>
                  <a:lnTo>
                    <a:pt x="1693" y="783"/>
                  </a:lnTo>
                  <a:lnTo>
                    <a:pt x="1693" y="655"/>
                  </a:lnTo>
                  <a:lnTo>
                    <a:pt x="1675" y="491"/>
                  </a:lnTo>
                  <a:lnTo>
                    <a:pt x="1639" y="419"/>
                  </a:lnTo>
                  <a:lnTo>
                    <a:pt x="1602" y="328"/>
                  </a:lnTo>
                  <a:lnTo>
                    <a:pt x="1548" y="255"/>
                  </a:lnTo>
                  <a:lnTo>
                    <a:pt x="1493" y="182"/>
                  </a:lnTo>
                  <a:lnTo>
                    <a:pt x="1402" y="127"/>
                  </a:lnTo>
                  <a:lnTo>
                    <a:pt x="1311" y="73"/>
                  </a:lnTo>
                  <a:lnTo>
                    <a:pt x="1202" y="36"/>
                  </a:lnTo>
                  <a:lnTo>
                    <a:pt x="1056" y="0"/>
                  </a:lnTo>
                  <a:close/>
                </a:path>
              </a:pathLst>
            </a:custGeom>
            <a:solidFill>
              <a:srgbClr val="C1A5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24" name="Google Shape;1624;p11"/>
            <p:cNvSpPr/>
            <p:nvPr/>
          </p:nvSpPr>
          <p:spPr>
            <a:xfrm>
              <a:off x="1726100" y="1699875"/>
              <a:ext cx="249775" cy="25500"/>
            </a:xfrm>
            <a:custGeom>
              <a:avLst/>
              <a:gdLst/>
              <a:ahLst/>
              <a:cxnLst/>
              <a:rect l="l" t="t" r="r" b="b"/>
              <a:pathLst>
                <a:path w="9991" h="1020" extrusionOk="0">
                  <a:moveTo>
                    <a:pt x="1292" y="0"/>
                  </a:moveTo>
                  <a:lnTo>
                    <a:pt x="746" y="91"/>
                  </a:lnTo>
                  <a:lnTo>
                    <a:pt x="528" y="128"/>
                  </a:lnTo>
                  <a:lnTo>
                    <a:pt x="346" y="182"/>
                  </a:lnTo>
                  <a:lnTo>
                    <a:pt x="200" y="237"/>
                  </a:lnTo>
                  <a:lnTo>
                    <a:pt x="91" y="291"/>
                  </a:lnTo>
                  <a:lnTo>
                    <a:pt x="18" y="346"/>
                  </a:lnTo>
                  <a:lnTo>
                    <a:pt x="0" y="419"/>
                  </a:lnTo>
                  <a:lnTo>
                    <a:pt x="0" y="437"/>
                  </a:lnTo>
                  <a:lnTo>
                    <a:pt x="18" y="473"/>
                  </a:lnTo>
                  <a:lnTo>
                    <a:pt x="91" y="528"/>
                  </a:lnTo>
                  <a:lnTo>
                    <a:pt x="219" y="583"/>
                  </a:lnTo>
                  <a:lnTo>
                    <a:pt x="382" y="655"/>
                  </a:lnTo>
                  <a:lnTo>
                    <a:pt x="601" y="710"/>
                  </a:lnTo>
                  <a:lnTo>
                    <a:pt x="856" y="746"/>
                  </a:lnTo>
                  <a:lnTo>
                    <a:pt x="1456" y="837"/>
                  </a:lnTo>
                  <a:lnTo>
                    <a:pt x="2202" y="910"/>
                  </a:lnTo>
                  <a:lnTo>
                    <a:pt x="3058" y="965"/>
                  </a:lnTo>
                  <a:lnTo>
                    <a:pt x="3986" y="1001"/>
                  </a:lnTo>
                  <a:lnTo>
                    <a:pt x="5005" y="1019"/>
                  </a:lnTo>
                  <a:lnTo>
                    <a:pt x="6006" y="1001"/>
                  </a:lnTo>
                  <a:lnTo>
                    <a:pt x="6952" y="965"/>
                  </a:lnTo>
                  <a:lnTo>
                    <a:pt x="7789" y="910"/>
                  </a:lnTo>
                  <a:lnTo>
                    <a:pt x="8535" y="837"/>
                  </a:lnTo>
                  <a:lnTo>
                    <a:pt x="9136" y="746"/>
                  </a:lnTo>
                  <a:lnTo>
                    <a:pt x="9390" y="710"/>
                  </a:lnTo>
                  <a:lnTo>
                    <a:pt x="9609" y="655"/>
                  </a:lnTo>
                  <a:lnTo>
                    <a:pt x="9773" y="583"/>
                  </a:lnTo>
                  <a:lnTo>
                    <a:pt x="9900" y="528"/>
                  </a:lnTo>
                  <a:lnTo>
                    <a:pt x="9973" y="473"/>
                  </a:lnTo>
                  <a:lnTo>
                    <a:pt x="9991" y="437"/>
                  </a:lnTo>
                  <a:lnTo>
                    <a:pt x="9991" y="419"/>
                  </a:lnTo>
                  <a:lnTo>
                    <a:pt x="9973" y="346"/>
                  </a:lnTo>
                  <a:lnTo>
                    <a:pt x="9900" y="291"/>
                  </a:lnTo>
                  <a:lnTo>
                    <a:pt x="9791" y="237"/>
                  </a:lnTo>
                  <a:lnTo>
                    <a:pt x="9645" y="182"/>
                  </a:lnTo>
                  <a:lnTo>
                    <a:pt x="9463" y="128"/>
                  </a:lnTo>
                  <a:lnTo>
                    <a:pt x="9245" y="91"/>
                  </a:lnTo>
                  <a:lnTo>
                    <a:pt x="8699" y="0"/>
                  </a:lnTo>
                  <a:lnTo>
                    <a:pt x="8699" y="273"/>
                  </a:lnTo>
                  <a:lnTo>
                    <a:pt x="7443" y="328"/>
                  </a:lnTo>
                  <a:lnTo>
                    <a:pt x="6133" y="364"/>
                  </a:lnTo>
                  <a:lnTo>
                    <a:pt x="4623" y="382"/>
                  </a:lnTo>
                  <a:lnTo>
                    <a:pt x="3476" y="364"/>
                  </a:lnTo>
                  <a:lnTo>
                    <a:pt x="2384" y="328"/>
                  </a:lnTo>
                  <a:lnTo>
                    <a:pt x="1893" y="291"/>
                  </a:lnTo>
                  <a:lnTo>
                    <a:pt x="1456" y="237"/>
                  </a:lnTo>
                  <a:lnTo>
                    <a:pt x="1074" y="182"/>
                  </a:lnTo>
                  <a:lnTo>
                    <a:pt x="746" y="109"/>
                  </a:lnTo>
                  <a:lnTo>
                    <a:pt x="129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25" name="Google Shape;1625;p11"/>
            <p:cNvSpPr/>
            <p:nvPr/>
          </p:nvSpPr>
          <p:spPr>
            <a:xfrm>
              <a:off x="1726100" y="1699875"/>
              <a:ext cx="249775" cy="25500"/>
            </a:xfrm>
            <a:custGeom>
              <a:avLst/>
              <a:gdLst/>
              <a:ahLst/>
              <a:cxnLst/>
              <a:rect l="l" t="t" r="r" b="b"/>
              <a:pathLst>
                <a:path w="9991" h="1020" fill="none" extrusionOk="0">
                  <a:moveTo>
                    <a:pt x="8699" y="0"/>
                  </a:moveTo>
                  <a:lnTo>
                    <a:pt x="8699" y="273"/>
                  </a:lnTo>
                  <a:lnTo>
                    <a:pt x="8699" y="273"/>
                  </a:lnTo>
                  <a:lnTo>
                    <a:pt x="8699" y="273"/>
                  </a:lnTo>
                  <a:lnTo>
                    <a:pt x="7443" y="328"/>
                  </a:lnTo>
                  <a:lnTo>
                    <a:pt x="6133" y="364"/>
                  </a:lnTo>
                  <a:lnTo>
                    <a:pt x="4623" y="382"/>
                  </a:lnTo>
                  <a:lnTo>
                    <a:pt x="4623" y="382"/>
                  </a:lnTo>
                  <a:lnTo>
                    <a:pt x="3476" y="364"/>
                  </a:lnTo>
                  <a:lnTo>
                    <a:pt x="2384" y="328"/>
                  </a:lnTo>
                  <a:lnTo>
                    <a:pt x="1893" y="291"/>
                  </a:lnTo>
                  <a:lnTo>
                    <a:pt x="1456" y="237"/>
                  </a:lnTo>
                  <a:lnTo>
                    <a:pt x="1074" y="182"/>
                  </a:lnTo>
                  <a:lnTo>
                    <a:pt x="746" y="109"/>
                  </a:lnTo>
                  <a:lnTo>
                    <a:pt x="746" y="109"/>
                  </a:lnTo>
                  <a:lnTo>
                    <a:pt x="746" y="109"/>
                  </a:lnTo>
                  <a:lnTo>
                    <a:pt x="1292" y="0"/>
                  </a:lnTo>
                  <a:lnTo>
                    <a:pt x="1292" y="0"/>
                  </a:lnTo>
                  <a:lnTo>
                    <a:pt x="746" y="91"/>
                  </a:lnTo>
                  <a:lnTo>
                    <a:pt x="528" y="128"/>
                  </a:lnTo>
                  <a:lnTo>
                    <a:pt x="346" y="182"/>
                  </a:lnTo>
                  <a:lnTo>
                    <a:pt x="200" y="237"/>
                  </a:lnTo>
                  <a:lnTo>
                    <a:pt x="91" y="291"/>
                  </a:lnTo>
                  <a:lnTo>
                    <a:pt x="18" y="346"/>
                  </a:lnTo>
                  <a:lnTo>
                    <a:pt x="0" y="419"/>
                  </a:lnTo>
                  <a:lnTo>
                    <a:pt x="0" y="419"/>
                  </a:lnTo>
                  <a:lnTo>
                    <a:pt x="0" y="437"/>
                  </a:lnTo>
                  <a:lnTo>
                    <a:pt x="18" y="473"/>
                  </a:lnTo>
                  <a:lnTo>
                    <a:pt x="91" y="528"/>
                  </a:lnTo>
                  <a:lnTo>
                    <a:pt x="219" y="583"/>
                  </a:lnTo>
                  <a:lnTo>
                    <a:pt x="382" y="655"/>
                  </a:lnTo>
                  <a:lnTo>
                    <a:pt x="601" y="710"/>
                  </a:lnTo>
                  <a:lnTo>
                    <a:pt x="856" y="746"/>
                  </a:lnTo>
                  <a:lnTo>
                    <a:pt x="1456" y="837"/>
                  </a:lnTo>
                  <a:lnTo>
                    <a:pt x="2202" y="910"/>
                  </a:lnTo>
                  <a:lnTo>
                    <a:pt x="3058" y="965"/>
                  </a:lnTo>
                  <a:lnTo>
                    <a:pt x="3986" y="1001"/>
                  </a:lnTo>
                  <a:lnTo>
                    <a:pt x="5005" y="1019"/>
                  </a:lnTo>
                  <a:lnTo>
                    <a:pt x="5005" y="1019"/>
                  </a:lnTo>
                  <a:lnTo>
                    <a:pt x="6006" y="1001"/>
                  </a:lnTo>
                  <a:lnTo>
                    <a:pt x="6952" y="965"/>
                  </a:lnTo>
                  <a:lnTo>
                    <a:pt x="7789" y="910"/>
                  </a:lnTo>
                  <a:lnTo>
                    <a:pt x="8535" y="837"/>
                  </a:lnTo>
                  <a:lnTo>
                    <a:pt x="9136" y="746"/>
                  </a:lnTo>
                  <a:lnTo>
                    <a:pt x="9390" y="710"/>
                  </a:lnTo>
                  <a:lnTo>
                    <a:pt x="9609" y="655"/>
                  </a:lnTo>
                  <a:lnTo>
                    <a:pt x="9773" y="583"/>
                  </a:lnTo>
                  <a:lnTo>
                    <a:pt x="9900" y="528"/>
                  </a:lnTo>
                  <a:lnTo>
                    <a:pt x="9973" y="473"/>
                  </a:lnTo>
                  <a:lnTo>
                    <a:pt x="9991" y="437"/>
                  </a:lnTo>
                  <a:lnTo>
                    <a:pt x="9991" y="419"/>
                  </a:lnTo>
                  <a:lnTo>
                    <a:pt x="9991" y="419"/>
                  </a:lnTo>
                  <a:lnTo>
                    <a:pt x="9973" y="346"/>
                  </a:lnTo>
                  <a:lnTo>
                    <a:pt x="9900" y="291"/>
                  </a:lnTo>
                  <a:lnTo>
                    <a:pt x="9791" y="237"/>
                  </a:lnTo>
                  <a:lnTo>
                    <a:pt x="9645" y="182"/>
                  </a:lnTo>
                  <a:lnTo>
                    <a:pt x="9463" y="128"/>
                  </a:lnTo>
                  <a:lnTo>
                    <a:pt x="9245" y="91"/>
                  </a:lnTo>
                  <a:lnTo>
                    <a:pt x="8699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26" name="Google Shape;1626;p11"/>
            <p:cNvSpPr/>
            <p:nvPr/>
          </p:nvSpPr>
          <p:spPr>
            <a:xfrm>
              <a:off x="1744750" y="1627975"/>
              <a:ext cx="198825" cy="81475"/>
            </a:xfrm>
            <a:custGeom>
              <a:avLst/>
              <a:gdLst/>
              <a:ahLst/>
              <a:cxnLst/>
              <a:rect l="l" t="t" r="r" b="b"/>
              <a:pathLst>
                <a:path w="7953" h="3259" extrusionOk="0">
                  <a:moveTo>
                    <a:pt x="4113" y="1"/>
                  </a:moveTo>
                  <a:lnTo>
                    <a:pt x="3986" y="37"/>
                  </a:lnTo>
                  <a:lnTo>
                    <a:pt x="3858" y="74"/>
                  </a:lnTo>
                  <a:lnTo>
                    <a:pt x="3731" y="110"/>
                  </a:lnTo>
                  <a:lnTo>
                    <a:pt x="3604" y="165"/>
                  </a:lnTo>
                  <a:lnTo>
                    <a:pt x="3385" y="328"/>
                  </a:lnTo>
                  <a:lnTo>
                    <a:pt x="3185" y="492"/>
                  </a:lnTo>
                  <a:lnTo>
                    <a:pt x="2985" y="711"/>
                  </a:lnTo>
                  <a:lnTo>
                    <a:pt x="2821" y="929"/>
                  </a:lnTo>
                  <a:lnTo>
                    <a:pt x="2657" y="1166"/>
                  </a:lnTo>
                  <a:lnTo>
                    <a:pt x="2530" y="1402"/>
                  </a:lnTo>
                  <a:lnTo>
                    <a:pt x="2312" y="1839"/>
                  </a:lnTo>
                  <a:lnTo>
                    <a:pt x="2148" y="2239"/>
                  </a:lnTo>
                  <a:lnTo>
                    <a:pt x="2020" y="2603"/>
                  </a:lnTo>
                  <a:lnTo>
                    <a:pt x="0" y="2985"/>
                  </a:lnTo>
                  <a:lnTo>
                    <a:pt x="383" y="3058"/>
                  </a:lnTo>
                  <a:lnTo>
                    <a:pt x="856" y="3131"/>
                  </a:lnTo>
                  <a:lnTo>
                    <a:pt x="1383" y="3186"/>
                  </a:lnTo>
                  <a:lnTo>
                    <a:pt x="1984" y="3222"/>
                  </a:lnTo>
                  <a:lnTo>
                    <a:pt x="2621" y="3240"/>
                  </a:lnTo>
                  <a:lnTo>
                    <a:pt x="3294" y="3258"/>
                  </a:lnTo>
                  <a:lnTo>
                    <a:pt x="4641" y="3258"/>
                  </a:lnTo>
                  <a:lnTo>
                    <a:pt x="5897" y="3222"/>
                  </a:lnTo>
                  <a:lnTo>
                    <a:pt x="6952" y="3186"/>
                  </a:lnTo>
                  <a:lnTo>
                    <a:pt x="7953" y="3149"/>
                  </a:lnTo>
                  <a:lnTo>
                    <a:pt x="7953" y="2094"/>
                  </a:lnTo>
                  <a:lnTo>
                    <a:pt x="7935" y="2003"/>
                  </a:lnTo>
                  <a:lnTo>
                    <a:pt x="7862" y="1730"/>
                  </a:lnTo>
                  <a:lnTo>
                    <a:pt x="7753" y="1384"/>
                  </a:lnTo>
                  <a:lnTo>
                    <a:pt x="7680" y="1202"/>
                  </a:lnTo>
                  <a:lnTo>
                    <a:pt x="7589" y="1020"/>
                  </a:lnTo>
                  <a:lnTo>
                    <a:pt x="7498" y="874"/>
                  </a:lnTo>
                  <a:lnTo>
                    <a:pt x="7389" y="747"/>
                  </a:lnTo>
                  <a:lnTo>
                    <a:pt x="7280" y="638"/>
                  </a:lnTo>
                  <a:lnTo>
                    <a:pt x="7170" y="583"/>
                  </a:lnTo>
                  <a:lnTo>
                    <a:pt x="7061" y="547"/>
                  </a:lnTo>
                  <a:lnTo>
                    <a:pt x="6843" y="547"/>
                  </a:lnTo>
                  <a:lnTo>
                    <a:pt x="6734" y="565"/>
                  </a:lnTo>
                  <a:lnTo>
                    <a:pt x="6533" y="638"/>
                  </a:lnTo>
                  <a:lnTo>
                    <a:pt x="6333" y="729"/>
                  </a:lnTo>
                  <a:lnTo>
                    <a:pt x="6169" y="820"/>
                  </a:lnTo>
                  <a:lnTo>
                    <a:pt x="6024" y="911"/>
                  </a:lnTo>
                  <a:lnTo>
                    <a:pt x="5915" y="1020"/>
                  </a:lnTo>
                  <a:lnTo>
                    <a:pt x="5860" y="929"/>
                  </a:lnTo>
                  <a:lnTo>
                    <a:pt x="5806" y="820"/>
                  </a:lnTo>
                  <a:lnTo>
                    <a:pt x="5733" y="692"/>
                  </a:lnTo>
                  <a:lnTo>
                    <a:pt x="5642" y="565"/>
                  </a:lnTo>
                  <a:lnTo>
                    <a:pt x="5496" y="419"/>
                  </a:lnTo>
                  <a:lnTo>
                    <a:pt x="5332" y="292"/>
                  </a:lnTo>
                  <a:lnTo>
                    <a:pt x="5132" y="165"/>
                  </a:lnTo>
                  <a:lnTo>
                    <a:pt x="4932" y="74"/>
                  </a:lnTo>
                  <a:lnTo>
                    <a:pt x="4695" y="19"/>
                  </a:lnTo>
                  <a:lnTo>
                    <a:pt x="44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27" name="Google Shape;1627;p11"/>
            <p:cNvSpPr/>
            <p:nvPr/>
          </p:nvSpPr>
          <p:spPr>
            <a:xfrm>
              <a:off x="1744750" y="1627975"/>
              <a:ext cx="198825" cy="81475"/>
            </a:xfrm>
            <a:custGeom>
              <a:avLst/>
              <a:gdLst/>
              <a:ahLst/>
              <a:cxnLst/>
              <a:rect l="l" t="t" r="r" b="b"/>
              <a:pathLst>
                <a:path w="7953" h="3259" fill="none" extrusionOk="0">
                  <a:moveTo>
                    <a:pt x="7953" y="2094"/>
                  </a:moveTo>
                  <a:lnTo>
                    <a:pt x="7953" y="3149"/>
                  </a:lnTo>
                  <a:lnTo>
                    <a:pt x="7953" y="3149"/>
                  </a:lnTo>
                  <a:lnTo>
                    <a:pt x="6952" y="3186"/>
                  </a:lnTo>
                  <a:lnTo>
                    <a:pt x="5897" y="3222"/>
                  </a:lnTo>
                  <a:lnTo>
                    <a:pt x="4641" y="3258"/>
                  </a:lnTo>
                  <a:lnTo>
                    <a:pt x="3294" y="3258"/>
                  </a:lnTo>
                  <a:lnTo>
                    <a:pt x="2621" y="3240"/>
                  </a:lnTo>
                  <a:lnTo>
                    <a:pt x="1984" y="3222"/>
                  </a:lnTo>
                  <a:lnTo>
                    <a:pt x="1383" y="3186"/>
                  </a:lnTo>
                  <a:lnTo>
                    <a:pt x="856" y="3131"/>
                  </a:lnTo>
                  <a:lnTo>
                    <a:pt x="383" y="3058"/>
                  </a:lnTo>
                  <a:lnTo>
                    <a:pt x="0" y="2985"/>
                  </a:lnTo>
                  <a:lnTo>
                    <a:pt x="2020" y="2603"/>
                  </a:lnTo>
                  <a:lnTo>
                    <a:pt x="2020" y="2603"/>
                  </a:lnTo>
                  <a:lnTo>
                    <a:pt x="2148" y="2239"/>
                  </a:lnTo>
                  <a:lnTo>
                    <a:pt x="2312" y="1839"/>
                  </a:lnTo>
                  <a:lnTo>
                    <a:pt x="2530" y="1402"/>
                  </a:lnTo>
                  <a:lnTo>
                    <a:pt x="2530" y="1402"/>
                  </a:lnTo>
                  <a:lnTo>
                    <a:pt x="2657" y="1166"/>
                  </a:lnTo>
                  <a:lnTo>
                    <a:pt x="2821" y="929"/>
                  </a:lnTo>
                  <a:lnTo>
                    <a:pt x="2985" y="711"/>
                  </a:lnTo>
                  <a:lnTo>
                    <a:pt x="3185" y="492"/>
                  </a:lnTo>
                  <a:lnTo>
                    <a:pt x="3185" y="492"/>
                  </a:lnTo>
                  <a:lnTo>
                    <a:pt x="3385" y="328"/>
                  </a:lnTo>
                  <a:lnTo>
                    <a:pt x="3604" y="165"/>
                  </a:lnTo>
                  <a:lnTo>
                    <a:pt x="3731" y="110"/>
                  </a:lnTo>
                  <a:lnTo>
                    <a:pt x="3858" y="74"/>
                  </a:lnTo>
                  <a:lnTo>
                    <a:pt x="3986" y="37"/>
                  </a:lnTo>
                  <a:lnTo>
                    <a:pt x="4113" y="1"/>
                  </a:lnTo>
                  <a:lnTo>
                    <a:pt x="4113" y="1"/>
                  </a:lnTo>
                  <a:lnTo>
                    <a:pt x="4259" y="1"/>
                  </a:lnTo>
                  <a:lnTo>
                    <a:pt x="4422" y="1"/>
                  </a:lnTo>
                  <a:lnTo>
                    <a:pt x="4695" y="19"/>
                  </a:lnTo>
                  <a:lnTo>
                    <a:pt x="4932" y="74"/>
                  </a:lnTo>
                  <a:lnTo>
                    <a:pt x="5132" y="165"/>
                  </a:lnTo>
                  <a:lnTo>
                    <a:pt x="5132" y="165"/>
                  </a:lnTo>
                  <a:lnTo>
                    <a:pt x="5332" y="292"/>
                  </a:lnTo>
                  <a:lnTo>
                    <a:pt x="5496" y="419"/>
                  </a:lnTo>
                  <a:lnTo>
                    <a:pt x="5642" y="565"/>
                  </a:lnTo>
                  <a:lnTo>
                    <a:pt x="5733" y="692"/>
                  </a:lnTo>
                  <a:lnTo>
                    <a:pt x="5806" y="820"/>
                  </a:lnTo>
                  <a:lnTo>
                    <a:pt x="5860" y="929"/>
                  </a:lnTo>
                  <a:lnTo>
                    <a:pt x="5915" y="1020"/>
                  </a:lnTo>
                  <a:lnTo>
                    <a:pt x="5915" y="1020"/>
                  </a:lnTo>
                  <a:lnTo>
                    <a:pt x="6024" y="911"/>
                  </a:lnTo>
                  <a:lnTo>
                    <a:pt x="6169" y="820"/>
                  </a:lnTo>
                  <a:lnTo>
                    <a:pt x="6333" y="729"/>
                  </a:lnTo>
                  <a:lnTo>
                    <a:pt x="6533" y="638"/>
                  </a:lnTo>
                  <a:lnTo>
                    <a:pt x="6734" y="565"/>
                  </a:lnTo>
                  <a:lnTo>
                    <a:pt x="6843" y="547"/>
                  </a:lnTo>
                  <a:lnTo>
                    <a:pt x="6952" y="547"/>
                  </a:lnTo>
                  <a:lnTo>
                    <a:pt x="7061" y="547"/>
                  </a:lnTo>
                  <a:lnTo>
                    <a:pt x="7170" y="583"/>
                  </a:lnTo>
                  <a:lnTo>
                    <a:pt x="7170" y="583"/>
                  </a:lnTo>
                  <a:lnTo>
                    <a:pt x="7280" y="638"/>
                  </a:lnTo>
                  <a:lnTo>
                    <a:pt x="7389" y="747"/>
                  </a:lnTo>
                  <a:lnTo>
                    <a:pt x="7498" y="874"/>
                  </a:lnTo>
                  <a:lnTo>
                    <a:pt x="7589" y="1020"/>
                  </a:lnTo>
                  <a:lnTo>
                    <a:pt x="7589" y="1020"/>
                  </a:lnTo>
                  <a:lnTo>
                    <a:pt x="7680" y="1202"/>
                  </a:lnTo>
                  <a:lnTo>
                    <a:pt x="7753" y="1384"/>
                  </a:lnTo>
                  <a:lnTo>
                    <a:pt x="7862" y="1730"/>
                  </a:lnTo>
                  <a:lnTo>
                    <a:pt x="7935" y="2003"/>
                  </a:lnTo>
                  <a:lnTo>
                    <a:pt x="7953" y="2094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28" name="Google Shape;1628;p11"/>
            <p:cNvSpPr/>
            <p:nvPr/>
          </p:nvSpPr>
          <p:spPr>
            <a:xfrm>
              <a:off x="1744750" y="1653450"/>
              <a:ext cx="198825" cy="56000"/>
            </a:xfrm>
            <a:custGeom>
              <a:avLst/>
              <a:gdLst/>
              <a:ahLst/>
              <a:cxnLst/>
              <a:rect l="l" t="t" r="r" b="b"/>
              <a:pathLst>
                <a:path w="7953" h="2240" extrusionOk="0">
                  <a:moveTo>
                    <a:pt x="7589" y="1"/>
                  </a:moveTo>
                  <a:lnTo>
                    <a:pt x="7152" y="274"/>
                  </a:lnTo>
                  <a:lnTo>
                    <a:pt x="6715" y="529"/>
                  </a:lnTo>
                  <a:lnTo>
                    <a:pt x="6260" y="747"/>
                  </a:lnTo>
                  <a:lnTo>
                    <a:pt x="6024" y="856"/>
                  </a:lnTo>
                  <a:lnTo>
                    <a:pt x="5787" y="929"/>
                  </a:lnTo>
                  <a:lnTo>
                    <a:pt x="5660" y="984"/>
                  </a:lnTo>
                  <a:lnTo>
                    <a:pt x="5533" y="1038"/>
                  </a:lnTo>
                  <a:lnTo>
                    <a:pt x="5423" y="1111"/>
                  </a:lnTo>
                  <a:lnTo>
                    <a:pt x="5387" y="1147"/>
                  </a:lnTo>
                  <a:lnTo>
                    <a:pt x="5351" y="1202"/>
                  </a:lnTo>
                  <a:lnTo>
                    <a:pt x="5314" y="1275"/>
                  </a:lnTo>
                  <a:lnTo>
                    <a:pt x="5296" y="1348"/>
                  </a:lnTo>
                  <a:lnTo>
                    <a:pt x="5278" y="1420"/>
                  </a:lnTo>
                  <a:lnTo>
                    <a:pt x="5241" y="1493"/>
                  </a:lnTo>
                  <a:lnTo>
                    <a:pt x="5187" y="1566"/>
                  </a:lnTo>
                  <a:lnTo>
                    <a:pt x="5114" y="1621"/>
                  </a:lnTo>
                  <a:lnTo>
                    <a:pt x="5023" y="1657"/>
                  </a:lnTo>
                  <a:lnTo>
                    <a:pt x="4859" y="1657"/>
                  </a:lnTo>
                  <a:lnTo>
                    <a:pt x="4786" y="1639"/>
                  </a:lnTo>
                  <a:lnTo>
                    <a:pt x="4714" y="1621"/>
                  </a:lnTo>
                  <a:lnTo>
                    <a:pt x="4641" y="1566"/>
                  </a:lnTo>
                  <a:lnTo>
                    <a:pt x="4586" y="1530"/>
                  </a:lnTo>
                  <a:lnTo>
                    <a:pt x="4532" y="1457"/>
                  </a:lnTo>
                  <a:lnTo>
                    <a:pt x="4422" y="1329"/>
                  </a:lnTo>
                  <a:lnTo>
                    <a:pt x="4350" y="1166"/>
                  </a:lnTo>
                  <a:lnTo>
                    <a:pt x="4277" y="1002"/>
                  </a:lnTo>
                  <a:lnTo>
                    <a:pt x="4168" y="1056"/>
                  </a:lnTo>
                  <a:lnTo>
                    <a:pt x="4022" y="1075"/>
                  </a:lnTo>
                  <a:lnTo>
                    <a:pt x="3895" y="1093"/>
                  </a:lnTo>
                  <a:lnTo>
                    <a:pt x="3767" y="1111"/>
                  </a:lnTo>
                  <a:lnTo>
                    <a:pt x="3640" y="1111"/>
                  </a:lnTo>
                  <a:lnTo>
                    <a:pt x="3513" y="1093"/>
                  </a:lnTo>
                  <a:lnTo>
                    <a:pt x="3385" y="1056"/>
                  </a:lnTo>
                  <a:lnTo>
                    <a:pt x="3258" y="1020"/>
                  </a:lnTo>
                  <a:lnTo>
                    <a:pt x="3149" y="965"/>
                  </a:lnTo>
                  <a:lnTo>
                    <a:pt x="3021" y="911"/>
                  </a:lnTo>
                  <a:lnTo>
                    <a:pt x="2912" y="838"/>
                  </a:lnTo>
                  <a:lnTo>
                    <a:pt x="2821" y="765"/>
                  </a:lnTo>
                  <a:lnTo>
                    <a:pt x="2657" y="583"/>
                  </a:lnTo>
                  <a:lnTo>
                    <a:pt x="2530" y="383"/>
                  </a:lnTo>
                  <a:lnTo>
                    <a:pt x="2312" y="820"/>
                  </a:lnTo>
                  <a:lnTo>
                    <a:pt x="2148" y="1220"/>
                  </a:lnTo>
                  <a:lnTo>
                    <a:pt x="2020" y="1584"/>
                  </a:lnTo>
                  <a:lnTo>
                    <a:pt x="0" y="1966"/>
                  </a:lnTo>
                  <a:lnTo>
                    <a:pt x="328" y="2039"/>
                  </a:lnTo>
                  <a:lnTo>
                    <a:pt x="710" y="2094"/>
                  </a:lnTo>
                  <a:lnTo>
                    <a:pt x="1147" y="2148"/>
                  </a:lnTo>
                  <a:lnTo>
                    <a:pt x="1638" y="2185"/>
                  </a:lnTo>
                  <a:lnTo>
                    <a:pt x="2730" y="2221"/>
                  </a:lnTo>
                  <a:lnTo>
                    <a:pt x="3877" y="2239"/>
                  </a:lnTo>
                  <a:lnTo>
                    <a:pt x="5387" y="2221"/>
                  </a:lnTo>
                  <a:lnTo>
                    <a:pt x="6697" y="2185"/>
                  </a:lnTo>
                  <a:lnTo>
                    <a:pt x="7953" y="2130"/>
                  </a:lnTo>
                  <a:lnTo>
                    <a:pt x="7953" y="1075"/>
                  </a:lnTo>
                  <a:lnTo>
                    <a:pt x="7935" y="984"/>
                  </a:lnTo>
                  <a:lnTo>
                    <a:pt x="7862" y="711"/>
                  </a:lnTo>
                  <a:lnTo>
                    <a:pt x="7753" y="365"/>
                  </a:lnTo>
                  <a:lnTo>
                    <a:pt x="7680" y="183"/>
                  </a:lnTo>
                  <a:lnTo>
                    <a:pt x="7589" y="1"/>
                  </a:lnTo>
                  <a:close/>
                </a:path>
              </a:pathLst>
            </a:custGeom>
            <a:solidFill>
              <a:srgbClr val="A489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29" name="Google Shape;1629;p11"/>
            <p:cNvSpPr/>
            <p:nvPr/>
          </p:nvSpPr>
          <p:spPr>
            <a:xfrm>
              <a:off x="1744750" y="1653450"/>
              <a:ext cx="198825" cy="56000"/>
            </a:xfrm>
            <a:custGeom>
              <a:avLst/>
              <a:gdLst/>
              <a:ahLst/>
              <a:cxnLst/>
              <a:rect l="l" t="t" r="r" b="b"/>
              <a:pathLst>
                <a:path w="7953" h="2240" fill="none" extrusionOk="0">
                  <a:moveTo>
                    <a:pt x="7589" y="1"/>
                  </a:moveTo>
                  <a:lnTo>
                    <a:pt x="7589" y="1"/>
                  </a:lnTo>
                  <a:lnTo>
                    <a:pt x="7152" y="274"/>
                  </a:lnTo>
                  <a:lnTo>
                    <a:pt x="6715" y="529"/>
                  </a:lnTo>
                  <a:lnTo>
                    <a:pt x="6260" y="747"/>
                  </a:lnTo>
                  <a:lnTo>
                    <a:pt x="6024" y="856"/>
                  </a:lnTo>
                  <a:lnTo>
                    <a:pt x="5787" y="929"/>
                  </a:lnTo>
                  <a:lnTo>
                    <a:pt x="5787" y="929"/>
                  </a:lnTo>
                  <a:lnTo>
                    <a:pt x="5660" y="984"/>
                  </a:lnTo>
                  <a:lnTo>
                    <a:pt x="5533" y="1038"/>
                  </a:lnTo>
                  <a:lnTo>
                    <a:pt x="5423" y="1111"/>
                  </a:lnTo>
                  <a:lnTo>
                    <a:pt x="5387" y="1147"/>
                  </a:lnTo>
                  <a:lnTo>
                    <a:pt x="5351" y="1202"/>
                  </a:lnTo>
                  <a:lnTo>
                    <a:pt x="5351" y="1202"/>
                  </a:lnTo>
                  <a:lnTo>
                    <a:pt x="5314" y="1275"/>
                  </a:lnTo>
                  <a:lnTo>
                    <a:pt x="5296" y="1348"/>
                  </a:lnTo>
                  <a:lnTo>
                    <a:pt x="5278" y="1420"/>
                  </a:lnTo>
                  <a:lnTo>
                    <a:pt x="5241" y="1493"/>
                  </a:lnTo>
                  <a:lnTo>
                    <a:pt x="5241" y="1493"/>
                  </a:lnTo>
                  <a:lnTo>
                    <a:pt x="5187" y="1566"/>
                  </a:lnTo>
                  <a:lnTo>
                    <a:pt x="5114" y="1621"/>
                  </a:lnTo>
                  <a:lnTo>
                    <a:pt x="5023" y="1657"/>
                  </a:lnTo>
                  <a:lnTo>
                    <a:pt x="4932" y="1657"/>
                  </a:lnTo>
                  <a:lnTo>
                    <a:pt x="4932" y="1657"/>
                  </a:lnTo>
                  <a:lnTo>
                    <a:pt x="4859" y="1657"/>
                  </a:lnTo>
                  <a:lnTo>
                    <a:pt x="4786" y="1639"/>
                  </a:lnTo>
                  <a:lnTo>
                    <a:pt x="4714" y="1621"/>
                  </a:lnTo>
                  <a:lnTo>
                    <a:pt x="4641" y="1566"/>
                  </a:lnTo>
                  <a:lnTo>
                    <a:pt x="4641" y="1566"/>
                  </a:lnTo>
                  <a:lnTo>
                    <a:pt x="4586" y="1530"/>
                  </a:lnTo>
                  <a:lnTo>
                    <a:pt x="4532" y="1457"/>
                  </a:lnTo>
                  <a:lnTo>
                    <a:pt x="4422" y="1329"/>
                  </a:lnTo>
                  <a:lnTo>
                    <a:pt x="4350" y="1166"/>
                  </a:lnTo>
                  <a:lnTo>
                    <a:pt x="4277" y="1002"/>
                  </a:lnTo>
                  <a:lnTo>
                    <a:pt x="4277" y="1002"/>
                  </a:lnTo>
                  <a:lnTo>
                    <a:pt x="4168" y="1056"/>
                  </a:lnTo>
                  <a:lnTo>
                    <a:pt x="4022" y="1075"/>
                  </a:lnTo>
                  <a:lnTo>
                    <a:pt x="3895" y="1093"/>
                  </a:lnTo>
                  <a:lnTo>
                    <a:pt x="3767" y="1111"/>
                  </a:lnTo>
                  <a:lnTo>
                    <a:pt x="3767" y="1111"/>
                  </a:lnTo>
                  <a:lnTo>
                    <a:pt x="3640" y="1111"/>
                  </a:lnTo>
                  <a:lnTo>
                    <a:pt x="3513" y="1093"/>
                  </a:lnTo>
                  <a:lnTo>
                    <a:pt x="3385" y="1056"/>
                  </a:lnTo>
                  <a:lnTo>
                    <a:pt x="3258" y="1020"/>
                  </a:lnTo>
                  <a:lnTo>
                    <a:pt x="3149" y="965"/>
                  </a:lnTo>
                  <a:lnTo>
                    <a:pt x="3021" y="911"/>
                  </a:lnTo>
                  <a:lnTo>
                    <a:pt x="2912" y="838"/>
                  </a:lnTo>
                  <a:lnTo>
                    <a:pt x="2821" y="765"/>
                  </a:lnTo>
                  <a:lnTo>
                    <a:pt x="2821" y="765"/>
                  </a:lnTo>
                  <a:lnTo>
                    <a:pt x="2657" y="583"/>
                  </a:lnTo>
                  <a:lnTo>
                    <a:pt x="2530" y="383"/>
                  </a:lnTo>
                  <a:lnTo>
                    <a:pt x="2530" y="383"/>
                  </a:lnTo>
                  <a:lnTo>
                    <a:pt x="2530" y="383"/>
                  </a:lnTo>
                  <a:lnTo>
                    <a:pt x="2312" y="820"/>
                  </a:lnTo>
                  <a:lnTo>
                    <a:pt x="2148" y="1220"/>
                  </a:lnTo>
                  <a:lnTo>
                    <a:pt x="2020" y="1584"/>
                  </a:lnTo>
                  <a:lnTo>
                    <a:pt x="0" y="1966"/>
                  </a:lnTo>
                  <a:lnTo>
                    <a:pt x="0" y="1966"/>
                  </a:lnTo>
                  <a:lnTo>
                    <a:pt x="328" y="2039"/>
                  </a:lnTo>
                  <a:lnTo>
                    <a:pt x="710" y="2094"/>
                  </a:lnTo>
                  <a:lnTo>
                    <a:pt x="1147" y="2148"/>
                  </a:lnTo>
                  <a:lnTo>
                    <a:pt x="1638" y="2185"/>
                  </a:lnTo>
                  <a:lnTo>
                    <a:pt x="2730" y="2221"/>
                  </a:lnTo>
                  <a:lnTo>
                    <a:pt x="3877" y="2239"/>
                  </a:lnTo>
                  <a:lnTo>
                    <a:pt x="3877" y="2239"/>
                  </a:lnTo>
                  <a:lnTo>
                    <a:pt x="5387" y="2221"/>
                  </a:lnTo>
                  <a:lnTo>
                    <a:pt x="6697" y="2185"/>
                  </a:lnTo>
                  <a:lnTo>
                    <a:pt x="7953" y="2130"/>
                  </a:lnTo>
                  <a:lnTo>
                    <a:pt x="7953" y="1075"/>
                  </a:lnTo>
                  <a:lnTo>
                    <a:pt x="7953" y="1075"/>
                  </a:lnTo>
                  <a:lnTo>
                    <a:pt x="7935" y="984"/>
                  </a:lnTo>
                  <a:lnTo>
                    <a:pt x="7862" y="711"/>
                  </a:lnTo>
                  <a:lnTo>
                    <a:pt x="7753" y="365"/>
                  </a:lnTo>
                  <a:lnTo>
                    <a:pt x="7680" y="183"/>
                  </a:lnTo>
                  <a:lnTo>
                    <a:pt x="7589" y="1"/>
                  </a:lnTo>
                  <a:lnTo>
                    <a:pt x="7589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30" name="Google Shape;1630;p11"/>
            <p:cNvSpPr/>
            <p:nvPr/>
          </p:nvSpPr>
          <p:spPr>
            <a:xfrm>
              <a:off x="1824375" y="1627975"/>
              <a:ext cx="48700" cy="28700"/>
            </a:xfrm>
            <a:custGeom>
              <a:avLst/>
              <a:gdLst/>
              <a:ahLst/>
              <a:cxnLst/>
              <a:rect l="l" t="t" r="r" b="b"/>
              <a:pathLst>
                <a:path w="1948" h="1148" extrusionOk="0">
                  <a:moveTo>
                    <a:pt x="928" y="1"/>
                  </a:moveTo>
                  <a:lnTo>
                    <a:pt x="801" y="37"/>
                  </a:lnTo>
                  <a:lnTo>
                    <a:pt x="673" y="74"/>
                  </a:lnTo>
                  <a:lnTo>
                    <a:pt x="546" y="110"/>
                  </a:lnTo>
                  <a:lnTo>
                    <a:pt x="419" y="165"/>
                  </a:lnTo>
                  <a:lnTo>
                    <a:pt x="200" y="328"/>
                  </a:lnTo>
                  <a:lnTo>
                    <a:pt x="0" y="492"/>
                  </a:lnTo>
                  <a:lnTo>
                    <a:pt x="36" y="638"/>
                  </a:lnTo>
                  <a:lnTo>
                    <a:pt x="109" y="747"/>
                  </a:lnTo>
                  <a:lnTo>
                    <a:pt x="182" y="856"/>
                  </a:lnTo>
                  <a:lnTo>
                    <a:pt x="273" y="947"/>
                  </a:lnTo>
                  <a:lnTo>
                    <a:pt x="382" y="1038"/>
                  </a:lnTo>
                  <a:lnTo>
                    <a:pt x="510" y="1093"/>
                  </a:lnTo>
                  <a:lnTo>
                    <a:pt x="637" y="1129"/>
                  </a:lnTo>
                  <a:lnTo>
                    <a:pt x="783" y="1147"/>
                  </a:lnTo>
                  <a:lnTo>
                    <a:pt x="837" y="1147"/>
                  </a:lnTo>
                  <a:lnTo>
                    <a:pt x="928" y="1129"/>
                  </a:lnTo>
                  <a:lnTo>
                    <a:pt x="1019" y="1111"/>
                  </a:lnTo>
                  <a:lnTo>
                    <a:pt x="1183" y="1038"/>
                  </a:lnTo>
                  <a:lnTo>
                    <a:pt x="1347" y="929"/>
                  </a:lnTo>
                  <a:lnTo>
                    <a:pt x="1492" y="802"/>
                  </a:lnTo>
                  <a:lnTo>
                    <a:pt x="1620" y="656"/>
                  </a:lnTo>
                  <a:lnTo>
                    <a:pt x="1747" y="510"/>
                  </a:lnTo>
                  <a:lnTo>
                    <a:pt x="1856" y="347"/>
                  </a:lnTo>
                  <a:lnTo>
                    <a:pt x="1947" y="165"/>
                  </a:lnTo>
                  <a:lnTo>
                    <a:pt x="1783" y="92"/>
                  </a:lnTo>
                  <a:lnTo>
                    <a:pt x="1601" y="37"/>
                  </a:lnTo>
                  <a:lnTo>
                    <a:pt x="1401" y="1"/>
                  </a:lnTo>
                  <a:close/>
                </a:path>
              </a:pathLst>
            </a:custGeom>
            <a:solidFill>
              <a:srgbClr val="D7C2A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31" name="Google Shape;1631;p11"/>
            <p:cNvSpPr/>
            <p:nvPr/>
          </p:nvSpPr>
          <p:spPr>
            <a:xfrm>
              <a:off x="1824375" y="1627975"/>
              <a:ext cx="48700" cy="28700"/>
            </a:xfrm>
            <a:custGeom>
              <a:avLst/>
              <a:gdLst/>
              <a:ahLst/>
              <a:cxnLst/>
              <a:rect l="l" t="t" r="r" b="b"/>
              <a:pathLst>
                <a:path w="1948" h="1148" fill="none" extrusionOk="0">
                  <a:moveTo>
                    <a:pt x="1183" y="1"/>
                  </a:moveTo>
                  <a:lnTo>
                    <a:pt x="1183" y="1"/>
                  </a:lnTo>
                  <a:lnTo>
                    <a:pt x="928" y="1"/>
                  </a:lnTo>
                  <a:lnTo>
                    <a:pt x="928" y="1"/>
                  </a:lnTo>
                  <a:lnTo>
                    <a:pt x="801" y="37"/>
                  </a:lnTo>
                  <a:lnTo>
                    <a:pt x="673" y="74"/>
                  </a:lnTo>
                  <a:lnTo>
                    <a:pt x="546" y="110"/>
                  </a:lnTo>
                  <a:lnTo>
                    <a:pt x="419" y="165"/>
                  </a:lnTo>
                  <a:lnTo>
                    <a:pt x="200" y="328"/>
                  </a:lnTo>
                  <a:lnTo>
                    <a:pt x="0" y="492"/>
                  </a:lnTo>
                  <a:lnTo>
                    <a:pt x="0" y="492"/>
                  </a:lnTo>
                  <a:lnTo>
                    <a:pt x="36" y="638"/>
                  </a:lnTo>
                  <a:lnTo>
                    <a:pt x="109" y="747"/>
                  </a:lnTo>
                  <a:lnTo>
                    <a:pt x="182" y="856"/>
                  </a:lnTo>
                  <a:lnTo>
                    <a:pt x="273" y="947"/>
                  </a:lnTo>
                  <a:lnTo>
                    <a:pt x="382" y="1038"/>
                  </a:lnTo>
                  <a:lnTo>
                    <a:pt x="510" y="1093"/>
                  </a:lnTo>
                  <a:lnTo>
                    <a:pt x="637" y="1129"/>
                  </a:lnTo>
                  <a:lnTo>
                    <a:pt x="783" y="1147"/>
                  </a:lnTo>
                  <a:lnTo>
                    <a:pt x="783" y="1147"/>
                  </a:lnTo>
                  <a:lnTo>
                    <a:pt x="837" y="1147"/>
                  </a:lnTo>
                  <a:lnTo>
                    <a:pt x="837" y="1147"/>
                  </a:lnTo>
                  <a:lnTo>
                    <a:pt x="928" y="1129"/>
                  </a:lnTo>
                  <a:lnTo>
                    <a:pt x="1019" y="1111"/>
                  </a:lnTo>
                  <a:lnTo>
                    <a:pt x="1183" y="1038"/>
                  </a:lnTo>
                  <a:lnTo>
                    <a:pt x="1347" y="929"/>
                  </a:lnTo>
                  <a:lnTo>
                    <a:pt x="1492" y="802"/>
                  </a:lnTo>
                  <a:lnTo>
                    <a:pt x="1492" y="802"/>
                  </a:lnTo>
                  <a:lnTo>
                    <a:pt x="1620" y="656"/>
                  </a:lnTo>
                  <a:lnTo>
                    <a:pt x="1747" y="510"/>
                  </a:lnTo>
                  <a:lnTo>
                    <a:pt x="1856" y="347"/>
                  </a:lnTo>
                  <a:lnTo>
                    <a:pt x="1947" y="165"/>
                  </a:lnTo>
                  <a:lnTo>
                    <a:pt x="1947" y="165"/>
                  </a:lnTo>
                  <a:lnTo>
                    <a:pt x="1783" y="92"/>
                  </a:lnTo>
                  <a:lnTo>
                    <a:pt x="1601" y="37"/>
                  </a:lnTo>
                  <a:lnTo>
                    <a:pt x="1401" y="1"/>
                  </a:lnTo>
                  <a:lnTo>
                    <a:pt x="1183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632" name="Google Shape;1632;p11"/>
          <p:cNvGrpSpPr/>
          <p:nvPr/>
        </p:nvGrpSpPr>
        <p:grpSpPr>
          <a:xfrm>
            <a:off x="3420546" y="4867944"/>
            <a:ext cx="479313" cy="888485"/>
            <a:chOff x="1612800" y="3107475"/>
            <a:chExt cx="360350" cy="667900"/>
          </a:xfrm>
        </p:grpSpPr>
        <p:sp>
          <p:nvSpPr>
            <p:cNvPr id="1633" name="Google Shape;1633;p11"/>
            <p:cNvSpPr/>
            <p:nvPr/>
          </p:nvSpPr>
          <p:spPr>
            <a:xfrm>
              <a:off x="1797525" y="3109300"/>
              <a:ext cx="175625" cy="245250"/>
            </a:xfrm>
            <a:custGeom>
              <a:avLst/>
              <a:gdLst/>
              <a:ahLst/>
              <a:cxnLst/>
              <a:rect l="l" t="t" r="r" b="b"/>
              <a:pathLst>
                <a:path w="7025" h="9810" extrusionOk="0">
                  <a:moveTo>
                    <a:pt x="4914" y="1"/>
                  </a:moveTo>
                  <a:lnTo>
                    <a:pt x="4768" y="19"/>
                  </a:lnTo>
                  <a:lnTo>
                    <a:pt x="4586" y="92"/>
                  </a:lnTo>
                  <a:lnTo>
                    <a:pt x="4422" y="201"/>
                  </a:lnTo>
                  <a:lnTo>
                    <a:pt x="4277" y="328"/>
                  </a:lnTo>
                  <a:lnTo>
                    <a:pt x="4149" y="492"/>
                  </a:lnTo>
                  <a:lnTo>
                    <a:pt x="4040" y="638"/>
                  </a:lnTo>
                  <a:lnTo>
                    <a:pt x="3968" y="820"/>
                  </a:lnTo>
                  <a:lnTo>
                    <a:pt x="3895" y="983"/>
                  </a:lnTo>
                  <a:lnTo>
                    <a:pt x="3822" y="1165"/>
                  </a:lnTo>
                  <a:lnTo>
                    <a:pt x="3767" y="1365"/>
                  </a:lnTo>
                  <a:lnTo>
                    <a:pt x="3731" y="1566"/>
                  </a:lnTo>
                  <a:lnTo>
                    <a:pt x="3713" y="1748"/>
                  </a:lnTo>
                  <a:lnTo>
                    <a:pt x="3695" y="1948"/>
                  </a:lnTo>
                  <a:lnTo>
                    <a:pt x="3695" y="2257"/>
                  </a:lnTo>
                  <a:lnTo>
                    <a:pt x="3695" y="2567"/>
                  </a:lnTo>
                  <a:lnTo>
                    <a:pt x="3749" y="3185"/>
                  </a:lnTo>
                  <a:lnTo>
                    <a:pt x="3877" y="4441"/>
                  </a:lnTo>
                  <a:lnTo>
                    <a:pt x="3931" y="5041"/>
                  </a:lnTo>
                  <a:lnTo>
                    <a:pt x="3949" y="5351"/>
                  </a:lnTo>
                  <a:lnTo>
                    <a:pt x="3949" y="5660"/>
                  </a:lnTo>
                  <a:lnTo>
                    <a:pt x="3931" y="5951"/>
                  </a:lnTo>
                  <a:lnTo>
                    <a:pt x="3895" y="6261"/>
                  </a:lnTo>
                  <a:lnTo>
                    <a:pt x="3840" y="6552"/>
                  </a:lnTo>
                  <a:lnTo>
                    <a:pt x="3749" y="6843"/>
                  </a:lnTo>
                  <a:lnTo>
                    <a:pt x="3658" y="7098"/>
                  </a:lnTo>
                  <a:lnTo>
                    <a:pt x="3585" y="7243"/>
                  </a:lnTo>
                  <a:lnTo>
                    <a:pt x="3494" y="7389"/>
                  </a:lnTo>
                  <a:lnTo>
                    <a:pt x="3385" y="7516"/>
                  </a:lnTo>
                  <a:lnTo>
                    <a:pt x="3276" y="7626"/>
                  </a:lnTo>
                  <a:lnTo>
                    <a:pt x="3258" y="7644"/>
                  </a:lnTo>
                  <a:lnTo>
                    <a:pt x="3130" y="7735"/>
                  </a:lnTo>
                  <a:lnTo>
                    <a:pt x="3003" y="7789"/>
                  </a:lnTo>
                  <a:lnTo>
                    <a:pt x="2876" y="7844"/>
                  </a:lnTo>
                  <a:lnTo>
                    <a:pt x="2730" y="7862"/>
                  </a:lnTo>
                  <a:lnTo>
                    <a:pt x="2457" y="7862"/>
                  </a:lnTo>
                  <a:lnTo>
                    <a:pt x="2311" y="7826"/>
                  </a:lnTo>
                  <a:lnTo>
                    <a:pt x="2166" y="7789"/>
                  </a:lnTo>
                  <a:lnTo>
                    <a:pt x="1875" y="7680"/>
                  </a:lnTo>
                  <a:lnTo>
                    <a:pt x="1584" y="7535"/>
                  </a:lnTo>
                  <a:lnTo>
                    <a:pt x="1311" y="7371"/>
                  </a:lnTo>
                  <a:lnTo>
                    <a:pt x="1056" y="7189"/>
                  </a:lnTo>
                  <a:lnTo>
                    <a:pt x="0" y="7480"/>
                  </a:lnTo>
                  <a:lnTo>
                    <a:pt x="201" y="7808"/>
                  </a:lnTo>
                  <a:lnTo>
                    <a:pt x="437" y="8117"/>
                  </a:lnTo>
                  <a:lnTo>
                    <a:pt x="674" y="8408"/>
                  </a:lnTo>
                  <a:lnTo>
                    <a:pt x="928" y="8681"/>
                  </a:lnTo>
                  <a:lnTo>
                    <a:pt x="1201" y="8936"/>
                  </a:lnTo>
                  <a:lnTo>
                    <a:pt x="1493" y="9154"/>
                  </a:lnTo>
                  <a:lnTo>
                    <a:pt x="1802" y="9354"/>
                  </a:lnTo>
                  <a:lnTo>
                    <a:pt x="2130" y="9518"/>
                  </a:lnTo>
                  <a:lnTo>
                    <a:pt x="2457" y="9646"/>
                  </a:lnTo>
                  <a:lnTo>
                    <a:pt x="2803" y="9755"/>
                  </a:lnTo>
                  <a:lnTo>
                    <a:pt x="3167" y="9809"/>
                  </a:lnTo>
                  <a:lnTo>
                    <a:pt x="3513" y="9809"/>
                  </a:lnTo>
                  <a:lnTo>
                    <a:pt x="3858" y="9791"/>
                  </a:lnTo>
                  <a:lnTo>
                    <a:pt x="4040" y="9755"/>
                  </a:lnTo>
                  <a:lnTo>
                    <a:pt x="4222" y="9718"/>
                  </a:lnTo>
                  <a:lnTo>
                    <a:pt x="4386" y="9664"/>
                  </a:lnTo>
                  <a:lnTo>
                    <a:pt x="4550" y="9609"/>
                  </a:lnTo>
                  <a:lnTo>
                    <a:pt x="4714" y="9536"/>
                  </a:lnTo>
                  <a:lnTo>
                    <a:pt x="4877" y="9445"/>
                  </a:lnTo>
                  <a:lnTo>
                    <a:pt x="5059" y="9318"/>
                  </a:lnTo>
                  <a:lnTo>
                    <a:pt x="5351" y="9100"/>
                  </a:lnTo>
                  <a:lnTo>
                    <a:pt x="5605" y="8845"/>
                  </a:lnTo>
                  <a:lnTo>
                    <a:pt x="5824" y="8572"/>
                  </a:lnTo>
                  <a:lnTo>
                    <a:pt x="6042" y="8262"/>
                  </a:lnTo>
                  <a:lnTo>
                    <a:pt x="6224" y="7935"/>
                  </a:lnTo>
                  <a:lnTo>
                    <a:pt x="6406" y="7589"/>
                  </a:lnTo>
                  <a:lnTo>
                    <a:pt x="6552" y="7225"/>
                  </a:lnTo>
                  <a:lnTo>
                    <a:pt x="6661" y="6861"/>
                  </a:lnTo>
                  <a:lnTo>
                    <a:pt x="6770" y="6515"/>
                  </a:lnTo>
                  <a:lnTo>
                    <a:pt x="6843" y="6188"/>
                  </a:lnTo>
                  <a:lnTo>
                    <a:pt x="6916" y="5842"/>
                  </a:lnTo>
                  <a:lnTo>
                    <a:pt x="6970" y="5478"/>
                  </a:lnTo>
                  <a:lnTo>
                    <a:pt x="6988" y="5132"/>
                  </a:lnTo>
                  <a:lnTo>
                    <a:pt x="7025" y="4787"/>
                  </a:lnTo>
                  <a:lnTo>
                    <a:pt x="7025" y="4423"/>
                  </a:lnTo>
                  <a:lnTo>
                    <a:pt x="7007" y="4077"/>
                  </a:lnTo>
                  <a:lnTo>
                    <a:pt x="6988" y="3731"/>
                  </a:lnTo>
                  <a:lnTo>
                    <a:pt x="6952" y="3367"/>
                  </a:lnTo>
                  <a:lnTo>
                    <a:pt x="6897" y="3021"/>
                  </a:lnTo>
                  <a:lnTo>
                    <a:pt x="6825" y="2676"/>
                  </a:lnTo>
                  <a:lnTo>
                    <a:pt x="6752" y="2330"/>
                  </a:lnTo>
                  <a:lnTo>
                    <a:pt x="6643" y="2002"/>
                  </a:lnTo>
                  <a:lnTo>
                    <a:pt x="6533" y="1675"/>
                  </a:lnTo>
                  <a:lnTo>
                    <a:pt x="6406" y="1347"/>
                  </a:lnTo>
                  <a:lnTo>
                    <a:pt x="6315" y="1165"/>
                  </a:lnTo>
                  <a:lnTo>
                    <a:pt x="6224" y="965"/>
                  </a:lnTo>
                  <a:lnTo>
                    <a:pt x="6115" y="783"/>
                  </a:lnTo>
                  <a:lnTo>
                    <a:pt x="5987" y="601"/>
                  </a:lnTo>
                  <a:lnTo>
                    <a:pt x="5860" y="456"/>
                  </a:lnTo>
                  <a:lnTo>
                    <a:pt x="5715" y="310"/>
                  </a:lnTo>
                  <a:lnTo>
                    <a:pt x="5569" y="183"/>
                  </a:lnTo>
                  <a:lnTo>
                    <a:pt x="5405" y="92"/>
                  </a:lnTo>
                  <a:lnTo>
                    <a:pt x="5296" y="37"/>
                  </a:lnTo>
                  <a:lnTo>
                    <a:pt x="5169" y="19"/>
                  </a:lnTo>
                  <a:lnTo>
                    <a:pt x="504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34" name="Google Shape;1634;p11"/>
            <p:cNvSpPr/>
            <p:nvPr/>
          </p:nvSpPr>
          <p:spPr>
            <a:xfrm>
              <a:off x="1924000" y="3111575"/>
              <a:ext cx="49150" cy="230675"/>
            </a:xfrm>
            <a:custGeom>
              <a:avLst/>
              <a:gdLst/>
              <a:ahLst/>
              <a:cxnLst/>
              <a:rect l="l" t="t" r="r" b="b"/>
              <a:pathLst>
                <a:path w="1966" h="9227" extrusionOk="0">
                  <a:moveTo>
                    <a:pt x="346" y="1"/>
                  </a:moveTo>
                  <a:lnTo>
                    <a:pt x="474" y="401"/>
                  </a:lnTo>
                  <a:lnTo>
                    <a:pt x="728" y="1293"/>
                  </a:lnTo>
                  <a:lnTo>
                    <a:pt x="965" y="2203"/>
                  </a:lnTo>
                  <a:lnTo>
                    <a:pt x="1056" y="2657"/>
                  </a:lnTo>
                  <a:lnTo>
                    <a:pt x="1147" y="3112"/>
                  </a:lnTo>
                  <a:lnTo>
                    <a:pt x="1220" y="3586"/>
                  </a:lnTo>
                  <a:lnTo>
                    <a:pt x="1274" y="4041"/>
                  </a:lnTo>
                  <a:lnTo>
                    <a:pt x="1311" y="4514"/>
                  </a:lnTo>
                  <a:lnTo>
                    <a:pt x="1329" y="4969"/>
                  </a:lnTo>
                  <a:lnTo>
                    <a:pt x="1311" y="5442"/>
                  </a:lnTo>
                  <a:lnTo>
                    <a:pt x="1274" y="5915"/>
                  </a:lnTo>
                  <a:lnTo>
                    <a:pt x="1220" y="6370"/>
                  </a:lnTo>
                  <a:lnTo>
                    <a:pt x="1129" y="6825"/>
                  </a:lnTo>
                  <a:lnTo>
                    <a:pt x="1001" y="7280"/>
                  </a:lnTo>
                  <a:lnTo>
                    <a:pt x="837" y="7717"/>
                  </a:lnTo>
                  <a:lnTo>
                    <a:pt x="674" y="8117"/>
                  </a:lnTo>
                  <a:lnTo>
                    <a:pt x="474" y="8499"/>
                  </a:lnTo>
                  <a:lnTo>
                    <a:pt x="237" y="8863"/>
                  </a:lnTo>
                  <a:lnTo>
                    <a:pt x="0" y="9227"/>
                  </a:lnTo>
                  <a:lnTo>
                    <a:pt x="0" y="9227"/>
                  </a:lnTo>
                  <a:lnTo>
                    <a:pt x="292" y="9009"/>
                  </a:lnTo>
                  <a:lnTo>
                    <a:pt x="546" y="8754"/>
                  </a:lnTo>
                  <a:lnTo>
                    <a:pt x="765" y="8481"/>
                  </a:lnTo>
                  <a:lnTo>
                    <a:pt x="983" y="8171"/>
                  </a:lnTo>
                  <a:lnTo>
                    <a:pt x="1165" y="7844"/>
                  </a:lnTo>
                  <a:lnTo>
                    <a:pt x="1347" y="7498"/>
                  </a:lnTo>
                  <a:lnTo>
                    <a:pt x="1493" y="7134"/>
                  </a:lnTo>
                  <a:lnTo>
                    <a:pt x="1602" y="6770"/>
                  </a:lnTo>
                  <a:lnTo>
                    <a:pt x="1711" y="6424"/>
                  </a:lnTo>
                  <a:lnTo>
                    <a:pt x="1784" y="6097"/>
                  </a:lnTo>
                  <a:lnTo>
                    <a:pt x="1857" y="5751"/>
                  </a:lnTo>
                  <a:lnTo>
                    <a:pt x="1893" y="5387"/>
                  </a:lnTo>
                  <a:lnTo>
                    <a:pt x="1929" y="5041"/>
                  </a:lnTo>
                  <a:lnTo>
                    <a:pt x="1966" y="4696"/>
                  </a:lnTo>
                  <a:lnTo>
                    <a:pt x="1966" y="4332"/>
                  </a:lnTo>
                  <a:lnTo>
                    <a:pt x="1948" y="3986"/>
                  </a:lnTo>
                  <a:lnTo>
                    <a:pt x="1929" y="3640"/>
                  </a:lnTo>
                  <a:lnTo>
                    <a:pt x="1893" y="3276"/>
                  </a:lnTo>
                  <a:lnTo>
                    <a:pt x="1838" y="2930"/>
                  </a:lnTo>
                  <a:lnTo>
                    <a:pt x="1766" y="2585"/>
                  </a:lnTo>
                  <a:lnTo>
                    <a:pt x="1693" y="2239"/>
                  </a:lnTo>
                  <a:lnTo>
                    <a:pt x="1584" y="1911"/>
                  </a:lnTo>
                  <a:lnTo>
                    <a:pt x="1474" y="1584"/>
                  </a:lnTo>
                  <a:lnTo>
                    <a:pt x="1347" y="1256"/>
                  </a:lnTo>
                  <a:lnTo>
                    <a:pt x="1256" y="1074"/>
                  </a:lnTo>
                  <a:lnTo>
                    <a:pt x="1165" y="874"/>
                  </a:lnTo>
                  <a:lnTo>
                    <a:pt x="1056" y="692"/>
                  </a:lnTo>
                  <a:lnTo>
                    <a:pt x="928" y="510"/>
                  </a:lnTo>
                  <a:lnTo>
                    <a:pt x="801" y="365"/>
                  </a:lnTo>
                  <a:lnTo>
                    <a:pt x="656" y="219"/>
                  </a:lnTo>
                  <a:lnTo>
                    <a:pt x="510" y="92"/>
                  </a:lnTo>
                  <a:lnTo>
                    <a:pt x="346" y="1"/>
                  </a:lnTo>
                  <a:close/>
                </a:path>
              </a:pathLst>
            </a:custGeom>
            <a:solidFill>
              <a:srgbClr val="3A7F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35" name="Google Shape;1635;p11"/>
            <p:cNvSpPr/>
            <p:nvPr/>
          </p:nvSpPr>
          <p:spPr>
            <a:xfrm>
              <a:off x="1759750" y="3107475"/>
              <a:ext cx="94675" cy="667900"/>
            </a:xfrm>
            <a:custGeom>
              <a:avLst/>
              <a:gdLst/>
              <a:ahLst/>
              <a:cxnLst/>
              <a:rect l="l" t="t" r="r" b="b"/>
              <a:pathLst>
                <a:path w="3787" h="26716" extrusionOk="0">
                  <a:moveTo>
                    <a:pt x="1621" y="1"/>
                  </a:moveTo>
                  <a:lnTo>
                    <a:pt x="1511" y="19"/>
                  </a:lnTo>
                  <a:lnTo>
                    <a:pt x="1402" y="55"/>
                  </a:lnTo>
                  <a:lnTo>
                    <a:pt x="1257" y="110"/>
                  </a:lnTo>
                  <a:lnTo>
                    <a:pt x="1129" y="201"/>
                  </a:lnTo>
                  <a:lnTo>
                    <a:pt x="1020" y="310"/>
                  </a:lnTo>
                  <a:lnTo>
                    <a:pt x="929" y="419"/>
                  </a:lnTo>
                  <a:lnTo>
                    <a:pt x="838" y="547"/>
                  </a:lnTo>
                  <a:lnTo>
                    <a:pt x="747" y="692"/>
                  </a:lnTo>
                  <a:lnTo>
                    <a:pt x="674" y="874"/>
                  </a:lnTo>
                  <a:lnTo>
                    <a:pt x="601" y="1056"/>
                  </a:lnTo>
                  <a:lnTo>
                    <a:pt x="456" y="1475"/>
                  </a:lnTo>
                  <a:lnTo>
                    <a:pt x="347" y="1966"/>
                  </a:lnTo>
                  <a:lnTo>
                    <a:pt x="256" y="2530"/>
                  </a:lnTo>
                  <a:lnTo>
                    <a:pt x="183" y="3167"/>
                  </a:lnTo>
                  <a:lnTo>
                    <a:pt x="128" y="3859"/>
                  </a:lnTo>
                  <a:lnTo>
                    <a:pt x="92" y="4605"/>
                  </a:lnTo>
                  <a:lnTo>
                    <a:pt x="56" y="5424"/>
                  </a:lnTo>
                  <a:lnTo>
                    <a:pt x="19" y="7244"/>
                  </a:lnTo>
                  <a:lnTo>
                    <a:pt x="1" y="9282"/>
                  </a:lnTo>
                  <a:lnTo>
                    <a:pt x="19" y="11538"/>
                  </a:lnTo>
                  <a:lnTo>
                    <a:pt x="19" y="13558"/>
                  </a:lnTo>
                  <a:lnTo>
                    <a:pt x="19" y="13777"/>
                  </a:lnTo>
                  <a:lnTo>
                    <a:pt x="1" y="25933"/>
                  </a:lnTo>
                  <a:lnTo>
                    <a:pt x="292" y="26151"/>
                  </a:lnTo>
                  <a:lnTo>
                    <a:pt x="583" y="26333"/>
                  </a:lnTo>
                  <a:lnTo>
                    <a:pt x="874" y="26479"/>
                  </a:lnTo>
                  <a:lnTo>
                    <a:pt x="1166" y="26570"/>
                  </a:lnTo>
                  <a:lnTo>
                    <a:pt x="1439" y="26643"/>
                  </a:lnTo>
                  <a:lnTo>
                    <a:pt x="1730" y="26697"/>
                  </a:lnTo>
                  <a:lnTo>
                    <a:pt x="1984" y="26715"/>
                  </a:lnTo>
                  <a:lnTo>
                    <a:pt x="2257" y="26715"/>
                  </a:lnTo>
                  <a:lnTo>
                    <a:pt x="2567" y="26679"/>
                  </a:lnTo>
                  <a:lnTo>
                    <a:pt x="2858" y="26624"/>
                  </a:lnTo>
                  <a:lnTo>
                    <a:pt x="3131" y="26552"/>
                  </a:lnTo>
                  <a:lnTo>
                    <a:pt x="3349" y="26479"/>
                  </a:lnTo>
                  <a:lnTo>
                    <a:pt x="3677" y="26352"/>
                  </a:lnTo>
                  <a:lnTo>
                    <a:pt x="3786" y="26279"/>
                  </a:lnTo>
                  <a:lnTo>
                    <a:pt x="3786" y="18799"/>
                  </a:lnTo>
                  <a:lnTo>
                    <a:pt x="3786" y="7753"/>
                  </a:lnTo>
                  <a:lnTo>
                    <a:pt x="3786" y="6752"/>
                  </a:lnTo>
                  <a:lnTo>
                    <a:pt x="3731" y="5806"/>
                  </a:lnTo>
                  <a:lnTo>
                    <a:pt x="3677" y="4932"/>
                  </a:lnTo>
                  <a:lnTo>
                    <a:pt x="3586" y="4132"/>
                  </a:lnTo>
                  <a:lnTo>
                    <a:pt x="3477" y="3404"/>
                  </a:lnTo>
                  <a:lnTo>
                    <a:pt x="3349" y="2731"/>
                  </a:lnTo>
                  <a:lnTo>
                    <a:pt x="3204" y="2148"/>
                  </a:lnTo>
                  <a:lnTo>
                    <a:pt x="3040" y="1639"/>
                  </a:lnTo>
                  <a:lnTo>
                    <a:pt x="2876" y="1184"/>
                  </a:lnTo>
                  <a:lnTo>
                    <a:pt x="2676" y="802"/>
                  </a:lnTo>
                  <a:lnTo>
                    <a:pt x="2585" y="656"/>
                  </a:lnTo>
                  <a:lnTo>
                    <a:pt x="2494" y="510"/>
                  </a:lnTo>
                  <a:lnTo>
                    <a:pt x="2385" y="383"/>
                  </a:lnTo>
                  <a:lnTo>
                    <a:pt x="2276" y="274"/>
                  </a:lnTo>
                  <a:lnTo>
                    <a:pt x="2166" y="183"/>
                  </a:lnTo>
                  <a:lnTo>
                    <a:pt x="2075" y="110"/>
                  </a:lnTo>
                  <a:lnTo>
                    <a:pt x="1966" y="55"/>
                  </a:lnTo>
                  <a:lnTo>
                    <a:pt x="1857" y="19"/>
                  </a:lnTo>
                  <a:lnTo>
                    <a:pt x="1730" y="1"/>
                  </a:lnTo>
                  <a:close/>
                </a:path>
              </a:pathLst>
            </a:custGeom>
            <a:solidFill>
              <a:srgbClr val="3A7F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36" name="Google Shape;1636;p11"/>
            <p:cNvSpPr/>
            <p:nvPr/>
          </p:nvSpPr>
          <p:spPr>
            <a:xfrm>
              <a:off x="1612800" y="3242150"/>
              <a:ext cx="171100" cy="214750"/>
            </a:xfrm>
            <a:custGeom>
              <a:avLst/>
              <a:gdLst/>
              <a:ahLst/>
              <a:cxnLst/>
              <a:rect l="l" t="t" r="r" b="b"/>
              <a:pathLst>
                <a:path w="6844" h="8590" extrusionOk="0">
                  <a:moveTo>
                    <a:pt x="1857" y="0"/>
                  </a:moveTo>
                  <a:lnTo>
                    <a:pt x="1712" y="19"/>
                  </a:lnTo>
                  <a:lnTo>
                    <a:pt x="1566" y="37"/>
                  </a:lnTo>
                  <a:lnTo>
                    <a:pt x="1420" y="73"/>
                  </a:lnTo>
                  <a:lnTo>
                    <a:pt x="1275" y="110"/>
                  </a:lnTo>
                  <a:lnTo>
                    <a:pt x="1147" y="182"/>
                  </a:lnTo>
                  <a:lnTo>
                    <a:pt x="1020" y="255"/>
                  </a:lnTo>
                  <a:lnTo>
                    <a:pt x="911" y="328"/>
                  </a:lnTo>
                  <a:lnTo>
                    <a:pt x="783" y="437"/>
                  </a:lnTo>
                  <a:lnTo>
                    <a:pt x="674" y="528"/>
                  </a:lnTo>
                  <a:lnTo>
                    <a:pt x="583" y="656"/>
                  </a:lnTo>
                  <a:lnTo>
                    <a:pt x="492" y="765"/>
                  </a:lnTo>
                  <a:lnTo>
                    <a:pt x="401" y="910"/>
                  </a:lnTo>
                  <a:lnTo>
                    <a:pt x="274" y="1183"/>
                  </a:lnTo>
                  <a:lnTo>
                    <a:pt x="165" y="1474"/>
                  </a:lnTo>
                  <a:lnTo>
                    <a:pt x="92" y="1784"/>
                  </a:lnTo>
                  <a:lnTo>
                    <a:pt x="37" y="2111"/>
                  </a:lnTo>
                  <a:lnTo>
                    <a:pt x="1" y="2421"/>
                  </a:lnTo>
                  <a:lnTo>
                    <a:pt x="1" y="2748"/>
                  </a:lnTo>
                  <a:lnTo>
                    <a:pt x="1" y="3076"/>
                  </a:lnTo>
                  <a:lnTo>
                    <a:pt x="19" y="3403"/>
                  </a:lnTo>
                  <a:lnTo>
                    <a:pt x="56" y="3858"/>
                  </a:lnTo>
                  <a:lnTo>
                    <a:pt x="110" y="4295"/>
                  </a:lnTo>
                  <a:lnTo>
                    <a:pt x="201" y="4750"/>
                  </a:lnTo>
                  <a:lnTo>
                    <a:pt x="310" y="5169"/>
                  </a:lnTo>
                  <a:lnTo>
                    <a:pt x="438" y="5587"/>
                  </a:lnTo>
                  <a:lnTo>
                    <a:pt x="620" y="5988"/>
                  </a:lnTo>
                  <a:lnTo>
                    <a:pt x="711" y="6188"/>
                  </a:lnTo>
                  <a:lnTo>
                    <a:pt x="820" y="6370"/>
                  </a:lnTo>
                  <a:lnTo>
                    <a:pt x="929" y="6552"/>
                  </a:lnTo>
                  <a:lnTo>
                    <a:pt x="1056" y="6715"/>
                  </a:lnTo>
                  <a:lnTo>
                    <a:pt x="1293" y="6988"/>
                  </a:lnTo>
                  <a:lnTo>
                    <a:pt x="1548" y="7225"/>
                  </a:lnTo>
                  <a:lnTo>
                    <a:pt x="1821" y="7443"/>
                  </a:lnTo>
                  <a:lnTo>
                    <a:pt x="2112" y="7662"/>
                  </a:lnTo>
                  <a:lnTo>
                    <a:pt x="2476" y="7898"/>
                  </a:lnTo>
                  <a:lnTo>
                    <a:pt x="2840" y="8117"/>
                  </a:lnTo>
                  <a:lnTo>
                    <a:pt x="3222" y="8299"/>
                  </a:lnTo>
                  <a:lnTo>
                    <a:pt x="3422" y="8372"/>
                  </a:lnTo>
                  <a:lnTo>
                    <a:pt x="3622" y="8444"/>
                  </a:lnTo>
                  <a:lnTo>
                    <a:pt x="3877" y="8499"/>
                  </a:lnTo>
                  <a:lnTo>
                    <a:pt x="4114" y="8553"/>
                  </a:lnTo>
                  <a:lnTo>
                    <a:pt x="4368" y="8590"/>
                  </a:lnTo>
                  <a:lnTo>
                    <a:pt x="4951" y="8590"/>
                  </a:lnTo>
                  <a:lnTo>
                    <a:pt x="5260" y="8553"/>
                  </a:lnTo>
                  <a:lnTo>
                    <a:pt x="5588" y="8481"/>
                  </a:lnTo>
                  <a:lnTo>
                    <a:pt x="5897" y="8390"/>
                  </a:lnTo>
                  <a:lnTo>
                    <a:pt x="6152" y="8317"/>
                  </a:lnTo>
                  <a:lnTo>
                    <a:pt x="6352" y="8226"/>
                  </a:lnTo>
                  <a:lnTo>
                    <a:pt x="6552" y="8117"/>
                  </a:lnTo>
                  <a:lnTo>
                    <a:pt x="6789" y="7971"/>
                  </a:lnTo>
                  <a:lnTo>
                    <a:pt x="6825" y="7935"/>
                  </a:lnTo>
                  <a:lnTo>
                    <a:pt x="6843" y="7898"/>
                  </a:lnTo>
                  <a:lnTo>
                    <a:pt x="6825" y="7880"/>
                  </a:lnTo>
                  <a:lnTo>
                    <a:pt x="6807" y="7862"/>
                  </a:lnTo>
                  <a:lnTo>
                    <a:pt x="6771" y="7844"/>
                  </a:lnTo>
                  <a:lnTo>
                    <a:pt x="6752" y="7826"/>
                  </a:lnTo>
                  <a:lnTo>
                    <a:pt x="6771" y="7789"/>
                  </a:lnTo>
                  <a:lnTo>
                    <a:pt x="6807" y="7753"/>
                  </a:lnTo>
                  <a:lnTo>
                    <a:pt x="6643" y="6097"/>
                  </a:lnTo>
                  <a:lnTo>
                    <a:pt x="6698" y="6042"/>
                  </a:lnTo>
                  <a:lnTo>
                    <a:pt x="6752" y="6006"/>
                  </a:lnTo>
                  <a:lnTo>
                    <a:pt x="6752" y="6006"/>
                  </a:lnTo>
                  <a:lnTo>
                    <a:pt x="6316" y="6115"/>
                  </a:lnTo>
                  <a:lnTo>
                    <a:pt x="6115" y="6151"/>
                  </a:lnTo>
                  <a:lnTo>
                    <a:pt x="5897" y="6151"/>
                  </a:lnTo>
                  <a:lnTo>
                    <a:pt x="5624" y="6133"/>
                  </a:lnTo>
                  <a:lnTo>
                    <a:pt x="5369" y="6097"/>
                  </a:lnTo>
                  <a:lnTo>
                    <a:pt x="5096" y="6042"/>
                  </a:lnTo>
                  <a:lnTo>
                    <a:pt x="4842" y="5969"/>
                  </a:lnTo>
                  <a:lnTo>
                    <a:pt x="4569" y="5842"/>
                  </a:lnTo>
                  <a:lnTo>
                    <a:pt x="4314" y="5678"/>
                  </a:lnTo>
                  <a:lnTo>
                    <a:pt x="4132" y="5569"/>
                  </a:lnTo>
                  <a:lnTo>
                    <a:pt x="3968" y="5423"/>
                  </a:lnTo>
                  <a:lnTo>
                    <a:pt x="3823" y="5278"/>
                  </a:lnTo>
                  <a:lnTo>
                    <a:pt x="3695" y="5114"/>
                  </a:lnTo>
                  <a:lnTo>
                    <a:pt x="3568" y="4932"/>
                  </a:lnTo>
                  <a:lnTo>
                    <a:pt x="3459" y="4750"/>
                  </a:lnTo>
                  <a:lnTo>
                    <a:pt x="3368" y="4550"/>
                  </a:lnTo>
                  <a:lnTo>
                    <a:pt x="3295" y="4350"/>
                  </a:lnTo>
                  <a:lnTo>
                    <a:pt x="3295" y="4332"/>
                  </a:lnTo>
                  <a:lnTo>
                    <a:pt x="3222" y="4077"/>
                  </a:lnTo>
                  <a:lnTo>
                    <a:pt x="3186" y="3804"/>
                  </a:lnTo>
                  <a:lnTo>
                    <a:pt x="3149" y="3531"/>
                  </a:lnTo>
                  <a:lnTo>
                    <a:pt x="3149" y="3258"/>
                  </a:lnTo>
                  <a:lnTo>
                    <a:pt x="3149" y="2694"/>
                  </a:lnTo>
                  <a:lnTo>
                    <a:pt x="3149" y="2130"/>
                  </a:lnTo>
                  <a:lnTo>
                    <a:pt x="3149" y="1857"/>
                  </a:lnTo>
                  <a:lnTo>
                    <a:pt x="3113" y="1565"/>
                  </a:lnTo>
                  <a:lnTo>
                    <a:pt x="3058" y="1292"/>
                  </a:lnTo>
                  <a:lnTo>
                    <a:pt x="2985" y="1020"/>
                  </a:lnTo>
                  <a:lnTo>
                    <a:pt x="2876" y="765"/>
                  </a:lnTo>
                  <a:lnTo>
                    <a:pt x="2749" y="546"/>
                  </a:lnTo>
                  <a:lnTo>
                    <a:pt x="2676" y="437"/>
                  </a:lnTo>
                  <a:lnTo>
                    <a:pt x="2585" y="346"/>
                  </a:lnTo>
                  <a:lnTo>
                    <a:pt x="2494" y="255"/>
                  </a:lnTo>
                  <a:lnTo>
                    <a:pt x="2385" y="182"/>
                  </a:lnTo>
                  <a:lnTo>
                    <a:pt x="2258" y="110"/>
                  </a:lnTo>
                  <a:lnTo>
                    <a:pt x="2130" y="55"/>
                  </a:lnTo>
                  <a:lnTo>
                    <a:pt x="1985" y="19"/>
                  </a:lnTo>
                  <a:lnTo>
                    <a:pt x="1857" y="0"/>
                  </a:lnTo>
                  <a:close/>
                </a:path>
              </a:pathLst>
            </a:custGeom>
            <a:solidFill>
              <a:srgbClr val="4A94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37" name="Google Shape;1637;p11"/>
            <p:cNvSpPr/>
            <p:nvPr/>
          </p:nvSpPr>
          <p:spPr>
            <a:xfrm>
              <a:off x="1829825" y="3422300"/>
              <a:ext cx="96925" cy="155175"/>
            </a:xfrm>
            <a:custGeom>
              <a:avLst/>
              <a:gdLst/>
              <a:ahLst/>
              <a:cxnLst/>
              <a:rect l="l" t="t" r="r" b="b"/>
              <a:pathLst>
                <a:path w="3877" h="6207" extrusionOk="0">
                  <a:moveTo>
                    <a:pt x="2657" y="1"/>
                  </a:moveTo>
                  <a:lnTo>
                    <a:pt x="2566" y="19"/>
                  </a:lnTo>
                  <a:lnTo>
                    <a:pt x="2475" y="55"/>
                  </a:lnTo>
                  <a:lnTo>
                    <a:pt x="2384" y="110"/>
                  </a:lnTo>
                  <a:lnTo>
                    <a:pt x="2293" y="219"/>
                  </a:lnTo>
                  <a:lnTo>
                    <a:pt x="2202" y="365"/>
                  </a:lnTo>
                  <a:lnTo>
                    <a:pt x="2111" y="529"/>
                  </a:lnTo>
                  <a:lnTo>
                    <a:pt x="2057" y="711"/>
                  </a:lnTo>
                  <a:lnTo>
                    <a:pt x="1984" y="929"/>
                  </a:lnTo>
                  <a:lnTo>
                    <a:pt x="1948" y="1129"/>
                  </a:lnTo>
                  <a:lnTo>
                    <a:pt x="1857" y="1602"/>
                  </a:lnTo>
                  <a:lnTo>
                    <a:pt x="1766" y="2075"/>
                  </a:lnTo>
                  <a:lnTo>
                    <a:pt x="1675" y="2530"/>
                  </a:lnTo>
                  <a:lnTo>
                    <a:pt x="1620" y="2731"/>
                  </a:lnTo>
                  <a:lnTo>
                    <a:pt x="1565" y="2931"/>
                  </a:lnTo>
                  <a:lnTo>
                    <a:pt x="1493" y="3113"/>
                  </a:lnTo>
                  <a:lnTo>
                    <a:pt x="1402" y="3276"/>
                  </a:lnTo>
                  <a:lnTo>
                    <a:pt x="1256" y="3513"/>
                  </a:lnTo>
                  <a:lnTo>
                    <a:pt x="1056" y="3750"/>
                  </a:lnTo>
                  <a:lnTo>
                    <a:pt x="601" y="4277"/>
                  </a:lnTo>
                  <a:lnTo>
                    <a:pt x="401" y="4550"/>
                  </a:lnTo>
                  <a:lnTo>
                    <a:pt x="201" y="4841"/>
                  </a:lnTo>
                  <a:lnTo>
                    <a:pt x="128" y="4969"/>
                  </a:lnTo>
                  <a:lnTo>
                    <a:pt x="73" y="5114"/>
                  </a:lnTo>
                  <a:lnTo>
                    <a:pt x="19" y="5242"/>
                  </a:lnTo>
                  <a:lnTo>
                    <a:pt x="0" y="5387"/>
                  </a:lnTo>
                  <a:lnTo>
                    <a:pt x="0" y="5551"/>
                  </a:lnTo>
                  <a:lnTo>
                    <a:pt x="19" y="5679"/>
                  </a:lnTo>
                  <a:lnTo>
                    <a:pt x="55" y="5806"/>
                  </a:lnTo>
                  <a:lnTo>
                    <a:pt x="128" y="5897"/>
                  </a:lnTo>
                  <a:lnTo>
                    <a:pt x="201" y="5988"/>
                  </a:lnTo>
                  <a:lnTo>
                    <a:pt x="292" y="6061"/>
                  </a:lnTo>
                  <a:lnTo>
                    <a:pt x="401" y="6115"/>
                  </a:lnTo>
                  <a:lnTo>
                    <a:pt x="528" y="6152"/>
                  </a:lnTo>
                  <a:lnTo>
                    <a:pt x="656" y="6170"/>
                  </a:lnTo>
                  <a:lnTo>
                    <a:pt x="928" y="6206"/>
                  </a:lnTo>
                  <a:lnTo>
                    <a:pt x="1201" y="6206"/>
                  </a:lnTo>
                  <a:lnTo>
                    <a:pt x="1456" y="6170"/>
                  </a:lnTo>
                  <a:lnTo>
                    <a:pt x="1693" y="6115"/>
                  </a:lnTo>
                  <a:lnTo>
                    <a:pt x="1857" y="6079"/>
                  </a:lnTo>
                  <a:lnTo>
                    <a:pt x="2002" y="6024"/>
                  </a:lnTo>
                  <a:lnTo>
                    <a:pt x="2312" y="5879"/>
                  </a:lnTo>
                  <a:lnTo>
                    <a:pt x="2585" y="5697"/>
                  </a:lnTo>
                  <a:lnTo>
                    <a:pt x="2857" y="5478"/>
                  </a:lnTo>
                  <a:lnTo>
                    <a:pt x="3094" y="5224"/>
                  </a:lnTo>
                  <a:lnTo>
                    <a:pt x="3312" y="4932"/>
                  </a:lnTo>
                  <a:lnTo>
                    <a:pt x="3494" y="4641"/>
                  </a:lnTo>
                  <a:lnTo>
                    <a:pt x="3640" y="4314"/>
                  </a:lnTo>
                  <a:lnTo>
                    <a:pt x="3695" y="4114"/>
                  </a:lnTo>
                  <a:lnTo>
                    <a:pt x="3749" y="3932"/>
                  </a:lnTo>
                  <a:lnTo>
                    <a:pt x="3822" y="3531"/>
                  </a:lnTo>
                  <a:lnTo>
                    <a:pt x="3877" y="3149"/>
                  </a:lnTo>
                  <a:lnTo>
                    <a:pt x="3877" y="2749"/>
                  </a:lnTo>
                  <a:lnTo>
                    <a:pt x="3840" y="2330"/>
                  </a:lnTo>
                  <a:lnTo>
                    <a:pt x="3786" y="1930"/>
                  </a:lnTo>
                  <a:lnTo>
                    <a:pt x="3713" y="1529"/>
                  </a:lnTo>
                  <a:lnTo>
                    <a:pt x="3604" y="1147"/>
                  </a:lnTo>
                  <a:lnTo>
                    <a:pt x="3531" y="929"/>
                  </a:lnTo>
                  <a:lnTo>
                    <a:pt x="3458" y="711"/>
                  </a:lnTo>
                  <a:lnTo>
                    <a:pt x="3367" y="510"/>
                  </a:lnTo>
                  <a:lnTo>
                    <a:pt x="3258" y="328"/>
                  </a:lnTo>
                  <a:lnTo>
                    <a:pt x="3203" y="256"/>
                  </a:lnTo>
                  <a:lnTo>
                    <a:pt x="3130" y="165"/>
                  </a:lnTo>
                  <a:lnTo>
                    <a:pt x="3039" y="110"/>
                  </a:lnTo>
                  <a:lnTo>
                    <a:pt x="2948" y="55"/>
                  </a:lnTo>
                  <a:lnTo>
                    <a:pt x="2857" y="19"/>
                  </a:lnTo>
                  <a:lnTo>
                    <a:pt x="276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38" name="Google Shape;1638;p11"/>
            <p:cNvSpPr/>
            <p:nvPr/>
          </p:nvSpPr>
          <p:spPr>
            <a:xfrm>
              <a:off x="1660125" y="3239875"/>
              <a:ext cx="82375" cy="152425"/>
            </a:xfrm>
            <a:custGeom>
              <a:avLst/>
              <a:gdLst/>
              <a:ahLst/>
              <a:cxnLst/>
              <a:rect l="l" t="t" r="r" b="b"/>
              <a:pathLst>
                <a:path w="3295" h="6097" extrusionOk="0">
                  <a:moveTo>
                    <a:pt x="2767" y="0"/>
                  </a:moveTo>
                  <a:lnTo>
                    <a:pt x="2676" y="37"/>
                  </a:lnTo>
                  <a:lnTo>
                    <a:pt x="2603" y="91"/>
                  </a:lnTo>
                  <a:lnTo>
                    <a:pt x="2548" y="164"/>
                  </a:lnTo>
                  <a:lnTo>
                    <a:pt x="2494" y="255"/>
                  </a:lnTo>
                  <a:lnTo>
                    <a:pt x="2439" y="346"/>
                  </a:lnTo>
                  <a:lnTo>
                    <a:pt x="2384" y="565"/>
                  </a:lnTo>
                  <a:lnTo>
                    <a:pt x="2330" y="874"/>
                  </a:lnTo>
                  <a:lnTo>
                    <a:pt x="2294" y="1183"/>
                  </a:lnTo>
                  <a:lnTo>
                    <a:pt x="2275" y="1493"/>
                  </a:lnTo>
                  <a:lnTo>
                    <a:pt x="2275" y="1802"/>
                  </a:lnTo>
                  <a:lnTo>
                    <a:pt x="2275" y="2475"/>
                  </a:lnTo>
                  <a:lnTo>
                    <a:pt x="2257" y="3130"/>
                  </a:lnTo>
                  <a:lnTo>
                    <a:pt x="2239" y="3403"/>
                  </a:lnTo>
                  <a:lnTo>
                    <a:pt x="2184" y="3640"/>
                  </a:lnTo>
                  <a:lnTo>
                    <a:pt x="2130" y="3858"/>
                  </a:lnTo>
                  <a:lnTo>
                    <a:pt x="2039" y="4059"/>
                  </a:lnTo>
                  <a:lnTo>
                    <a:pt x="1911" y="4204"/>
                  </a:lnTo>
                  <a:lnTo>
                    <a:pt x="1839" y="4259"/>
                  </a:lnTo>
                  <a:lnTo>
                    <a:pt x="1766" y="4313"/>
                  </a:lnTo>
                  <a:lnTo>
                    <a:pt x="1693" y="4368"/>
                  </a:lnTo>
                  <a:lnTo>
                    <a:pt x="1602" y="4404"/>
                  </a:lnTo>
                  <a:lnTo>
                    <a:pt x="1511" y="4423"/>
                  </a:lnTo>
                  <a:lnTo>
                    <a:pt x="1402" y="4423"/>
                  </a:lnTo>
                  <a:lnTo>
                    <a:pt x="1329" y="4441"/>
                  </a:lnTo>
                  <a:lnTo>
                    <a:pt x="1183" y="4423"/>
                  </a:lnTo>
                  <a:lnTo>
                    <a:pt x="1001" y="4368"/>
                  </a:lnTo>
                  <a:lnTo>
                    <a:pt x="838" y="4295"/>
                  </a:lnTo>
                  <a:lnTo>
                    <a:pt x="674" y="4204"/>
                  </a:lnTo>
                  <a:lnTo>
                    <a:pt x="328" y="4040"/>
                  </a:lnTo>
                  <a:lnTo>
                    <a:pt x="164" y="3968"/>
                  </a:lnTo>
                  <a:lnTo>
                    <a:pt x="1" y="3949"/>
                  </a:lnTo>
                  <a:lnTo>
                    <a:pt x="1020" y="5878"/>
                  </a:lnTo>
                  <a:lnTo>
                    <a:pt x="1111" y="5933"/>
                  </a:lnTo>
                  <a:lnTo>
                    <a:pt x="1183" y="5988"/>
                  </a:lnTo>
                  <a:lnTo>
                    <a:pt x="1347" y="6060"/>
                  </a:lnTo>
                  <a:lnTo>
                    <a:pt x="1529" y="6097"/>
                  </a:lnTo>
                  <a:lnTo>
                    <a:pt x="1711" y="6097"/>
                  </a:lnTo>
                  <a:lnTo>
                    <a:pt x="1893" y="6060"/>
                  </a:lnTo>
                  <a:lnTo>
                    <a:pt x="2075" y="5988"/>
                  </a:lnTo>
                  <a:lnTo>
                    <a:pt x="2257" y="5897"/>
                  </a:lnTo>
                  <a:lnTo>
                    <a:pt x="2403" y="5769"/>
                  </a:lnTo>
                  <a:lnTo>
                    <a:pt x="2548" y="5642"/>
                  </a:lnTo>
                  <a:lnTo>
                    <a:pt x="2676" y="5478"/>
                  </a:lnTo>
                  <a:lnTo>
                    <a:pt x="2785" y="5296"/>
                  </a:lnTo>
                  <a:lnTo>
                    <a:pt x="2876" y="5132"/>
                  </a:lnTo>
                  <a:lnTo>
                    <a:pt x="2967" y="4932"/>
                  </a:lnTo>
                  <a:lnTo>
                    <a:pt x="3021" y="4750"/>
                  </a:lnTo>
                  <a:lnTo>
                    <a:pt x="3076" y="4550"/>
                  </a:lnTo>
                  <a:lnTo>
                    <a:pt x="3149" y="4095"/>
                  </a:lnTo>
                  <a:lnTo>
                    <a:pt x="3203" y="3676"/>
                  </a:lnTo>
                  <a:lnTo>
                    <a:pt x="3258" y="3240"/>
                  </a:lnTo>
                  <a:lnTo>
                    <a:pt x="3276" y="2785"/>
                  </a:lnTo>
                  <a:lnTo>
                    <a:pt x="3294" y="2330"/>
                  </a:lnTo>
                  <a:lnTo>
                    <a:pt x="3294" y="1875"/>
                  </a:lnTo>
                  <a:lnTo>
                    <a:pt x="3258" y="1420"/>
                  </a:lnTo>
                  <a:lnTo>
                    <a:pt x="3222" y="983"/>
                  </a:lnTo>
                  <a:lnTo>
                    <a:pt x="3167" y="546"/>
                  </a:lnTo>
                  <a:lnTo>
                    <a:pt x="3131" y="383"/>
                  </a:lnTo>
                  <a:lnTo>
                    <a:pt x="3076" y="201"/>
                  </a:lnTo>
                  <a:lnTo>
                    <a:pt x="3040" y="128"/>
                  </a:lnTo>
                  <a:lnTo>
                    <a:pt x="2985" y="73"/>
                  </a:lnTo>
                  <a:lnTo>
                    <a:pt x="2930" y="37"/>
                  </a:lnTo>
                  <a:lnTo>
                    <a:pt x="2858" y="0"/>
                  </a:lnTo>
                  <a:close/>
                </a:path>
              </a:pathLst>
            </a:custGeom>
            <a:solidFill>
              <a:srgbClr val="4A94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39" name="Google Shape;1639;p11"/>
            <p:cNvSpPr/>
            <p:nvPr/>
          </p:nvSpPr>
          <p:spPr>
            <a:xfrm>
              <a:off x="1612800" y="3108850"/>
              <a:ext cx="203400" cy="666525"/>
            </a:xfrm>
            <a:custGeom>
              <a:avLst/>
              <a:gdLst/>
              <a:ahLst/>
              <a:cxnLst/>
              <a:rect l="l" t="t" r="r" b="b"/>
              <a:pathLst>
                <a:path w="8136" h="26661" extrusionOk="0">
                  <a:moveTo>
                    <a:pt x="7280" y="0"/>
                  </a:moveTo>
                  <a:lnTo>
                    <a:pt x="7135" y="55"/>
                  </a:lnTo>
                  <a:lnTo>
                    <a:pt x="7007" y="146"/>
                  </a:lnTo>
                  <a:lnTo>
                    <a:pt x="6898" y="255"/>
                  </a:lnTo>
                  <a:lnTo>
                    <a:pt x="6807" y="364"/>
                  </a:lnTo>
                  <a:lnTo>
                    <a:pt x="6716" y="492"/>
                  </a:lnTo>
                  <a:lnTo>
                    <a:pt x="6625" y="637"/>
                  </a:lnTo>
                  <a:lnTo>
                    <a:pt x="6552" y="819"/>
                  </a:lnTo>
                  <a:lnTo>
                    <a:pt x="6479" y="1001"/>
                  </a:lnTo>
                  <a:lnTo>
                    <a:pt x="6334" y="1420"/>
                  </a:lnTo>
                  <a:lnTo>
                    <a:pt x="6225" y="1911"/>
                  </a:lnTo>
                  <a:lnTo>
                    <a:pt x="6134" y="2475"/>
                  </a:lnTo>
                  <a:lnTo>
                    <a:pt x="6061" y="3112"/>
                  </a:lnTo>
                  <a:lnTo>
                    <a:pt x="6006" y="3804"/>
                  </a:lnTo>
                  <a:lnTo>
                    <a:pt x="5970" y="4550"/>
                  </a:lnTo>
                  <a:lnTo>
                    <a:pt x="5934" y="5369"/>
                  </a:lnTo>
                  <a:lnTo>
                    <a:pt x="5897" y="7189"/>
                  </a:lnTo>
                  <a:lnTo>
                    <a:pt x="5879" y="9227"/>
                  </a:lnTo>
                  <a:lnTo>
                    <a:pt x="5897" y="11483"/>
                  </a:lnTo>
                  <a:lnTo>
                    <a:pt x="5624" y="11465"/>
                  </a:lnTo>
                  <a:lnTo>
                    <a:pt x="5369" y="11429"/>
                  </a:lnTo>
                  <a:lnTo>
                    <a:pt x="5096" y="11374"/>
                  </a:lnTo>
                  <a:lnTo>
                    <a:pt x="4842" y="11301"/>
                  </a:lnTo>
                  <a:lnTo>
                    <a:pt x="4569" y="11174"/>
                  </a:lnTo>
                  <a:lnTo>
                    <a:pt x="4296" y="11010"/>
                  </a:lnTo>
                  <a:lnTo>
                    <a:pt x="4441" y="10883"/>
                  </a:lnTo>
                  <a:lnTo>
                    <a:pt x="4569" y="10719"/>
                  </a:lnTo>
                  <a:lnTo>
                    <a:pt x="4678" y="10537"/>
                  </a:lnTo>
                  <a:lnTo>
                    <a:pt x="4769" y="10373"/>
                  </a:lnTo>
                  <a:lnTo>
                    <a:pt x="4860" y="10173"/>
                  </a:lnTo>
                  <a:lnTo>
                    <a:pt x="4914" y="9991"/>
                  </a:lnTo>
                  <a:lnTo>
                    <a:pt x="4969" y="9791"/>
                  </a:lnTo>
                  <a:lnTo>
                    <a:pt x="5042" y="9336"/>
                  </a:lnTo>
                  <a:lnTo>
                    <a:pt x="5096" y="8917"/>
                  </a:lnTo>
                  <a:lnTo>
                    <a:pt x="5151" y="8481"/>
                  </a:lnTo>
                  <a:lnTo>
                    <a:pt x="5169" y="8026"/>
                  </a:lnTo>
                  <a:lnTo>
                    <a:pt x="5187" y="7571"/>
                  </a:lnTo>
                  <a:lnTo>
                    <a:pt x="5187" y="7116"/>
                  </a:lnTo>
                  <a:lnTo>
                    <a:pt x="5151" y="6661"/>
                  </a:lnTo>
                  <a:lnTo>
                    <a:pt x="5115" y="6224"/>
                  </a:lnTo>
                  <a:lnTo>
                    <a:pt x="5060" y="5787"/>
                  </a:lnTo>
                  <a:lnTo>
                    <a:pt x="5024" y="5624"/>
                  </a:lnTo>
                  <a:lnTo>
                    <a:pt x="4969" y="5442"/>
                  </a:lnTo>
                  <a:lnTo>
                    <a:pt x="4933" y="5369"/>
                  </a:lnTo>
                  <a:lnTo>
                    <a:pt x="4878" y="5314"/>
                  </a:lnTo>
                  <a:lnTo>
                    <a:pt x="4823" y="5278"/>
                  </a:lnTo>
                  <a:lnTo>
                    <a:pt x="4751" y="5241"/>
                  </a:lnTo>
                  <a:lnTo>
                    <a:pt x="4660" y="5241"/>
                  </a:lnTo>
                  <a:lnTo>
                    <a:pt x="4569" y="5278"/>
                  </a:lnTo>
                  <a:lnTo>
                    <a:pt x="4496" y="5332"/>
                  </a:lnTo>
                  <a:lnTo>
                    <a:pt x="4441" y="5405"/>
                  </a:lnTo>
                  <a:lnTo>
                    <a:pt x="4387" y="5496"/>
                  </a:lnTo>
                  <a:lnTo>
                    <a:pt x="4332" y="5587"/>
                  </a:lnTo>
                  <a:lnTo>
                    <a:pt x="4277" y="5806"/>
                  </a:lnTo>
                  <a:lnTo>
                    <a:pt x="4223" y="6115"/>
                  </a:lnTo>
                  <a:lnTo>
                    <a:pt x="4187" y="6424"/>
                  </a:lnTo>
                  <a:lnTo>
                    <a:pt x="4168" y="6734"/>
                  </a:lnTo>
                  <a:lnTo>
                    <a:pt x="4168" y="7043"/>
                  </a:lnTo>
                  <a:lnTo>
                    <a:pt x="4168" y="7716"/>
                  </a:lnTo>
                  <a:lnTo>
                    <a:pt x="4150" y="8371"/>
                  </a:lnTo>
                  <a:lnTo>
                    <a:pt x="4132" y="8644"/>
                  </a:lnTo>
                  <a:lnTo>
                    <a:pt x="4077" y="8881"/>
                  </a:lnTo>
                  <a:lnTo>
                    <a:pt x="4023" y="9099"/>
                  </a:lnTo>
                  <a:lnTo>
                    <a:pt x="3932" y="9300"/>
                  </a:lnTo>
                  <a:lnTo>
                    <a:pt x="3804" y="9445"/>
                  </a:lnTo>
                  <a:lnTo>
                    <a:pt x="3732" y="9500"/>
                  </a:lnTo>
                  <a:lnTo>
                    <a:pt x="3659" y="9554"/>
                  </a:lnTo>
                  <a:lnTo>
                    <a:pt x="3586" y="9609"/>
                  </a:lnTo>
                  <a:lnTo>
                    <a:pt x="3495" y="9645"/>
                  </a:lnTo>
                  <a:lnTo>
                    <a:pt x="3404" y="9664"/>
                  </a:lnTo>
                  <a:lnTo>
                    <a:pt x="3295" y="9664"/>
                  </a:lnTo>
                  <a:lnTo>
                    <a:pt x="3222" y="9409"/>
                  </a:lnTo>
                  <a:lnTo>
                    <a:pt x="3186" y="9136"/>
                  </a:lnTo>
                  <a:lnTo>
                    <a:pt x="3149" y="8863"/>
                  </a:lnTo>
                  <a:lnTo>
                    <a:pt x="3149" y="8590"/>
                  </a:lnTo>
                  <a:lnTo>
                    <a:pt x="3149" y="8026"/>
                  </a:lnTo>
                  <a:lnTo>
                    <a:pt x="3149" y="7462"/>
                  </a:lnTo>
                  <a:lnTo>
                    <a:pt x="3149" y="7189"/>
                  </a:lnTo>
                  <a:lnTo>
                    <a:pt x="3113" y="6897"/>
                  </a:lnTo>
                  <a:lnTo>
                    <a:pt x="3058" y="6624"/>
                  </a:lnTo>
                  <a:lnTo>
                    <a:pt x="2985" y="6352"/>
                  </a:lnTo>
                  <a:lnTo>
                    <a:pt x="2876" y="6097"/>
                  </a:lnTo>
                  <a:lnTo>
                    <a:pt x="2749" y="5878"/>
                  </a:lnTo>
                  <a:lnTo>
                    <a:pt x="2676" y="5769"/>
                  </a:lnTo>
                  <a:lnTo>
                    <a:pt x="2585" y="5678"/>
                  </a:lnTo>
                  <a:lnTo>
                    <a:pt x="2494" y="5587"/>
                  </a:lnTo>
                  <a:lnTo>
                    <a:pt x="2385" y="5514"/>
                  </a:lnTo>
                  <a:lnTo>
                    <a:pt x="2258" y="5442"/>
                  </a:lnTo>
                  <a:lnTo>
                    <a:pt x="2130" y="5387"/>
                  </a:lnTo>
                  <a:lnTo>
                    <a:pt x="2003" y="5351"/>
                  </a:lnTo>
                  <a:lnTo>
                    <a:pt x="1857" y="5332"/>
                  </a:lnTo>
                  <a:lnTo>
                    <a:pt x="1730" y="5351"/>
                  </a:lnTo>
                  <a:lnTo>
                    <a:pt x="1584" y="5351"/>
                  </a:lnTo>
                  <a:lnTo>
                    <a:pt x="1439" y="5387"/>
                  </a:lnTo>
                  <a:lnTo>
                    <a:pt x="1311" y="5442"/>
                  </a:lnTo>
                  <a:lnTo>
                    <a:pt x="1184" y="5496"/>
                  </a:lnTo>
                  <a:lnTo>
                    <a:pt x="1038" y="5569"/>
                  </a:lnTo>
                  <a:lnTo>
                    <a:pt x="929" y="5660"/>
                  </a:lnTo>
                  <a:lnTo>
                    <a:pt x="802" y="5751"/>
                  </a:lnTo>
                  <a:lnTo>
                    <a:pt x="692" y="5860"/>
                  </a:lnTo>
                  <a:lnTo>
                    <a:pt x="583" y="5969"/>
                  </a:lnTo>
                  <a:lnTo>
                    <a:pt x="492" y="6097"/>
                  </a:lnTo>
                  <a:lnTo>
                    <a:pt x="420" y="6224"/>
                  </a:lnTo>
                  <a:lnTo>
                    <a:pt x="274" y="6515"/>
                  </a:lnTo>
                  <a:lnTo>
                    <a:pt x="165" y="6806"/>
                  </a:lnTo>
                  <a:lnTo>
                    <a:pt x="92" y="7116"/>
                  </a:lnTo>
                  <a:lnTo>
                    <a:pt x="37" y="7443"/>
                  </a:lnTo>
                  <a:lnTo>
                    <a:pt x="1" y="7753"/>
                  </a:lnTo>
                  <a:lnTo>
                    <a:pt x="1" y="8080"/>
                  </a:lnTo>
                  <a:lnTo>
                    <a:pt x="1" y="8408"/>
                  </a:lnTo>
                  <a:lnTo>
                    <a:pt x="19" y="8735"/>
                  </a:lnTo>
                  <a:lnTo>
                    <a:pt x="56" y="9190"/>
                  </a:lnTo>
                  <a:lnTo>
                    <a:pt x="110" y="9627"/>
                  </a:lnTo>
                  <a:lnTo>
                    <a:pt x="201" y="10082"/>
                  </a:lnTo>
                  <a:lnTo>
                    <a:pt x="310" y="10501"/>
                  </a:lnTo>
                  <a:lnTo>
                    <a:pt x="438" y="10919"/>
                  </a:lnTo>
                  <a:lnTo>
                    <a:pt x="620" y="11320"/>
                  </a:lnTo>
                  <a:lnTo>
                    <a:pt x="711" y="11520"/>
                  </a:lnTo>
                  <a:lnTo>
                    <a:pt x="820" y="11702"/>
                  </a:lnTo>
                  <a:lnTo>
                    <a:pt x="929" y="11884"/>
                  </a:lnTo>
                  <a:lnTo>
                    <a:pt x="1056" y="12047"/>
                  </a:lnTo>
                  <a:lnTo>
                    <a:pt x="1293" y="12320"/>
                  </a:lnTo>
                  <a:lnTo>
                    <a:pt x="1548" y="12557"/>
                  </a:lnTo>
                  <a:lnTo>
                    <a:pt x="1821" y="12775"/>
                  </a:lnTo>
                  <a:lnTo>
                    <a:pt x="2112" y="12994"/>
                  </a:lnTo>
                  <a:lnTo>
                    <a:pt x="2476" y="13230"/>
                  </a:lnTo>
                  <a:lnTo>
                    <a:pt x="2840" y="13449"/>
                  </a:lnTo>
                  <a:lnTo>
                    <a:pt x="3222" y="13631"/>
                  </a:lnTo>
                  <a:lnTo>
                    <a:pt x="3422" y="13704"/>
                  </a:lnTo>
                  <a:lnTo>
                    <a:pt x="3622" y="13776"/>
                  </a:lnTo>
                  <a:lnTo>
                    <a:pt x="3895" y="13849"/>
                  </a:lnTo>
                  <a:lnTo>
                    <a:pt x="4187" y="13885"/>
                  </a:lnTo>
                  <a:lnTo>
                    <a:pt x="4478" y="13922"/>
                  </a:lnTo>
                  <a:lnTo>
                    <a:pt x="4769" y="13922"/>
                  </a:lnTo>
                  <a:lnTo>
                    <a:pt x="5042" y="13904"/>
                  </a:lnTo>
                  <a:lnTo>
                    <a:pt x="5333" y="13867"/>
                  </a:lnTo>
                  <a:lnTo>
                    <a:pt x="5624" y="13813"/>
                  </a:lnTo>
                  <a:lnTo>
                    <a:pt x="5897" y="13722"/>
                  </a:lnTo>
                  <a:lnTo>
                    <a:pt x="5879" y="25878"/>
                  </a:lnTo>
                  <a:lnTo>
                    <a:pt x="6170" y="26096"/>
                  </a:lnTo>
                  <a:lnTo>
                    <a:pt x="6461" y="26278"/>
                  </a:lnTo>
                  <a:lnTo>
                    <a:pt x="6752" y="26424"/>
                  </a:lnTo>
                  <a:lnTo>
                    <a:pt x="7044" y="26515"/>
                  </a:lnTo>
                  <a:lnTo>
                    <a:pt x="7317" y="26588"/>
                  </a:lnTo>
                  <a:lnTo>
                    <a:pt x="7608" y="26642"/>
                  </a:lnTo>
                  <a:lnTo>
                    <a:pt x="7862" y="26660"/>
                  </a:lnTo>
                  <a:lnTo>
                    <a:pt x="8135" y="26660"/>
                  </a:lnTo>
                  <a:lnTo>
                    <a:pt x="7935" y="25951"/>
                  </a:lnTo>
                  <a:lnTo>
                    <a:pt x="7772" y="25241"/>
                  </a:lnTo>
                  <a:lnTo>
                    <a:pt x="7626" y="24513"/>
                  </a:lnTo>
                  <a:lnTo>
                    <a:pt x="7499" y="23803"/>
                  </a:lnTo>
                  <a:lnTo>
                    <a:pt x="7389" y="23075"/>
                  </a:lnTo>
                  <a:lnTo>
                    <a:pt x="7298" y="22348"/>
                  </a:lnTo>
                  <a:lnTo>
                    <a:pt x="7226" y="21601"/>
                  </a:lnTo>
                  <a:lnTo>
                    <a:pt x="7153" y="20874"/>
                  </a:lnTo>
                  <a:lnTo>
                    <a:pt x="7098" y="20127"/>
                  </a:lnTo>
                  <a:lnTo>
                    <a:pt x="7062" y="19399"/>
                  </a:lnTo>
                  <a:lnTo>
                    <a:pt x="7007" y="17907"/>
                  </a:lnTo>
                  <a:lnTo>
                    <a:pt x="6971" y="16433"/>
                  </a:lnTo>
                  <a:lnTo>
                    <a:pt x="6953" y="14959"/>
                  </a:lnTo>
                  <a:lnTo>
                    <a:pt x="6934" y="13194"/>
                  </a:lnTo>
                  <a:lnTo>
                    <a:pt x="6934" y="11374"/>
                  </a:lnTo>
                  <a:lnTo>
                    <a:pt x="6934" y="8517"/>
                  </a:lnTo>
                  <a:lnTo>
                    <a:pt x="6953" y="7098"/>
                  </a:lnTo>
                  <a:lnTo>
                    <a:pt x="6971" y="5678"/>
                  </a:lnTo>
                  <a:lnTo>
                    <a:pt x="7025" y="4259"/>
                  </a:lnTo>
                  <a:lnTo>
                    <a:pt x="7080" y="2839"/>
                  </a:lnTo>
                  <a:lnTo>
                    <a:pt x="7171" y="1420"/>
                  </a:lnTo>
                  <a:lnTo>
                    <a:pt x="728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40" name="Google Shape;1640;p11"/>
            <p:cNvSpPr/>
            <p:nvPr/>
          </p:nvSpPr>
          <p:spPr>
            <a:xfrm>
              <a:off x="1829825" y="3450975"/>
              <a:ext cx="96925" cy="126500"/>
            </a:xfrm>
            <a:custGeom>
              <a:avLst/>
              <a:gdLst/>
              <a:ahLst/>
              <a:cxnLst/>
              <a:rect l="l" t="t" r="r" b="b"/>
              <a:pathLst>
                <a:path w="3877" h="5060" extrusionOk="0">
                  <a:moveTo>
                    <a:pt x="3604" y="0"/>
                  </a:moveTo>
                  <a:lnTo>
                    <a:pt x="3549" y="583"/>
                  </a:lnTo>
                  <a:lnTo>
                    <a:pt x="3513" y="874"/>
                  </a:lnTo>
                  <a:lnTo>
                    <a:pt x="3476" y="1165"/>
                  </a:lnTo>
                  <a:lnTo>
                    <a:pt x="3403" y="1511"/>
                  </a:lnTo>
                  <a:lnTo>
                    <a:pt x="3294" y="1856"/>
                  </a:lnTo>
                  <a:lnTo>
                    <a:pt x="3167" y="2184"/>
                  </a:lnTo>
                  <a:lnTo>
                    <a:pt x="3021" y="2512"/>
                  </a:lnTo>
                  <a:lnTo>
                    <a:pt x="2857" y="2821"/>
                  </a:lnTo>
                  <a:lnTo>
                    <a:pt x="2657" y="3112"/>
                  </a:lnTo>
                  <a:lnTo>
                    <a:pt x="2439" y="3385"/>
                  </a:lnTo>
                  <a:lnTo>
                    <a:pt x="2202" y="3640"/>
                  </a:lnTo>
                  <a:lnTo>
                    <a:pt x="1966" y="3840"/>
                  </a:lnTo>
                  <a:lnTo>
                    <a:pt x="1711" y="4004"/>
                  </a:lnTo>
                  <a:lnTo>
                    <a:pt x="1456" y="4149"/>
                  </a:lnTo>
                  <a:lnTo>
                    <a:pt x="1165" y="4259"/>
                  </a:lnTo>
                  <a:lnTo>
                    <a:pt x="874" y="4350"/>
                  </a:lnTo>
                  <a:lnTo>
                    <a:pt x="583" y="4404"/>
                  </a:lnTo>
                  <a:lnTo>
                    <a:pt x="292" y="4422"/>
                  </a:lnTo>
                  <a:lnTo>
                    <a:pt x="0" y="4404"/>
                  </a:lnTo>
                  <a:lnTo>
                    <a:pt x="0" y="4404"/>
                  </a:lnTo>
                  <a:lnTo>
                    <a:pt x="19" y="4532"/>
                  </a:lnTo>
                  <a:lnTo>
                    <a:pt x="55" y="4659"/>
                  </a:lnTo>
                  <a:lnTo>
                    <a:pt x="128" y="4750"/>
                  </a:lnTo>
                  <a:lnTo>
                    <a:pt x="201" y="4841"/>
                  </a:lnTo>
                  <a:lnTo>
                    <a:pt x="292" y="4914"/>
                  </a:lnTo>
                  <a:lnTo>
                    <a:pt x="401" y="4968"/>
                  </a:lnTo>
                  <a:lnTo>
                    <a:pt x="528" y="5005"/>
                  </a:lnTo>
                  <a:lnTo>
                    <a:pt x="656" y="5023"/>
                  </a:lnTo>
                  <a:lnTo>
                    <a:pt x="928" y="5059"/>
                  </a:lnTo>
                  <a:lnTo>
                    <a:pt x="1201" y="5059"/>
                  </a:lnTo>
                  <a:lnTo>
                    <a:pt x="1456" y="5023"/>
                  </a:lnTo>
                  <a:lnTo>
                    <a:pt x="1693" y="4968"/>
                  </a:lnTo>
                  <a:lnTo>
                    <a:pt x="1857" y="4932"/>
                  </a:lnTo>
                  <a:lnTo>
                    <a:pt x="2002" y="4877"/>
                  </a:lnTo>
                  <a:lnTo>
                    <a:pt x="2312" y="4732"/>
                  </a:lnTo>
                  <a:lnTo>
                    <a:pt x="2585" y="4550"/>
                  </a:lnTo>
                  <a:lnTo>
                    <a:pt x="2857" y="4331"/>
                  </a:lnTo>
                  <a:lnTo>
                    <a:pt x="3094" y="4077"/>
                  </a:lnTo>
                  <a:lnTo>
                    <a:pt x="3312" y="3785"/>
                  </a:lnTo>
                  <a:lnTo>
                    <a:pt x="3494" y="3494"/>
                  </a:lnTo>
                  <a:lnTo>
                    <a:pt x="3640" y="3167"/>
                  </a:lnTo>
                  <a:lnTo>
                    <a:pt x="3695" y="2967"/>
                  </a:lnTo>
                  <a:lnTo>
                    <a:pt x="3749" y="2785"/>
                  </a:lnTo>
                  <a:lnTo>
                    <a:pt x="3822" y="2384"/>
                  </a:lnTo>
                  <a:lnTo>
                    <a:pt x="3877" y="2002"/>
                  </a:lnTo>
                  <a:lnTo>
                    <a:pt x="3877" y="1602"/>
                  </a:lnTo>
                  <a:lnTo>
                    <a:pt x="3840" y="1183"/>
                  </a:lnTo>
                  <a:lnTo>
                    <a:pt x="3786" y="783"/>
                  </a:lnTo>
                  <a:lnTo>
                    <a:pt x="3713" y="382"/>
                  </a:lnTo>
                  <a:lnTo>
                    <a:pt x="3604" y="0"/>
                  </a:lnTo>
                  <a:close/>
                </a:path>
              </a:pathLst>
            </a:custGeom>
            <a:solidFill>
              <a:srgbClr val="3A7F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41" name="Google Shape;1641;p11"/>
            <p:cNvSpPr/>
            <p:nvPr/>
          </p:nvSpPr>
          <p:spPr>
            <a:xfrm>
              <a:off x="1612800" y="3244875"/>
              <a:ext cx="115600" cy="212025"/>
            </a:xfrm>
            <a:custGeom>
              <a:avLst/>
              <a:gdLst/>
              <a:ahLst/>
              <a:cxnLst/>
              <a:rect l="l" t="t" r="r" b="b"/>
              <a:pathLst>
                <a:path w="4624" h="8481" extrusionOk="0">
                  <a:moveTo>
                    <a:pt x="1275" y="1"/>
                  </a:moveTo>
                  <a:lnTo>
                    <a:pt x="1147" y="73"/>
                  </a:lnTo>
                  <a:lnTo>
                    <a:pt x="1020" y="146"/>
                  </a:lnTo>
                  <a:lnTo>
                    <a:pt x="911" y="219"/>
                  </a:lnTo>
                  <a:lnTo>
                    <a:pt x="783" y="328"/>
                  </a:lnTo>
                  <a:lnTo>
                    <a:pt x="674" y="419"/>
                  </a:lnTo>
                  <a:lnTo>
                    <a:pt x="583" y="547"/>
                  </a:lnTo>
                  <a:lnTo>
                    <a:pt x="492" y="656"/>
                  </a:lnTo>
                  <a:lnTo>
                    <a:pt x="401" y="801"/>
                  </a:lnTo>
                  <a:lnTo>
                    <a:pt x="274" y="1074"/>
                  </a:lnTo>
                  <a:lnTo>
                    <a:pt x="165" y="1365"/>
                  </a:lnTo>
                  <a:lnTo>
                    <a:pt x="92" y="1675"/>
                  </a:lnTo>
                  <a:lnTo>
                    <a:pt x="37" y="2002"/>
                  </a:lnTo>
                  <a:lnTo>
                    <a:pt x="1" y="2312"/>
                  </a:lnTo>
                  <a:lnTo>
                    <a:pt x="1" y="2639"/>
                  </a:lnTo>
                  <a:lnTo>
                    <a:pt x="1" y="2967"/>
                  </a:lnTo>
                  <a:lnTo>
                    <a:pt x="19" y="3294"/>
                  </a:lnTo>
                  <a:lnTo>
                    <a:pt x="56" y="3749"/>
                  </a:lnTo>
                  <a:lnTo>
                    <a:pt x="110" y="4186"/>
                  </a:lnTo>
                  <a:lnTo>
                    <a:pt x="201" y="4641"/>
                  </a:lnTo>
                  <a:lnTo>
                    <a:pt x="310" y="5060"/>
                  </a:lnTo>
                  <a:lnTo>
                    <a:pt x="438" y="5478"/>
                  </a:lnTo>
                  <a:lnTo>
                    <a:pt x="620" y="5879"/>
                  </a:lnTo>
                  <a:lnTo>
                    <a:pt x="711" y="6079"/>
                  </a:lnTo>
                  <a:lnTo>
                    <a:pt x="820" y="6261"/>
                  </a:lnTo>
                  <a:lnTo>
                    <a:pt x="929" y="6443"/>
                  </a:lnTo>
                  <a:lnTo>
                    <a:pt x="1056" y="6606"/>
                  </a:lnTo>
                  <a:lnTo>
                    <a:pt x="1293" y="6879"/>
                  </a:lnTo>
                  <a:lnTo>
                    <a:pt x="1548" y="7116"/>
                  </a:lnTo>
                  <a:lnTo>
                    <a:pt x="1821" y="7334"/>
                  </a:lnTo>
                  <a:lnTo>
                    <a:pt x="2112" y="7553"/>
                  </a:lnTo>
                  <a:lnTo>
                    <a:pt x="2476" y="7789"/>
                  </a:lnTo>
                  <a:lnTo>
                    <a:pt x="2840" y="8008"/>
                  </a:lnTo>
                  <a:lnTo>
                    <a:pt x="3222" y="8190"/>
                  </a:lnTo>
                  <a:lnTo>
                    <a:pt x="3422" y="8263"/>
                  </a:lnTo>
                  <a:lnTo>
                    <a:pt x="3622" y="8335"/>
                  </a:lnTo>
                  <a:lnTo>
                    <a:pt x="3877" y="8390"/>
                  </a:lnTo>
                  <a:lnTo>
                    <a:pt x="4114" y="8444"/>
                  </a:lnTo>
                  <a:lnTo>
                    <a:pt x="4368" y="8481"/>
                  </a:lnTo>
                  <a:lnTo>
                    <a:pt x="4623" y="8481"/>
                  </a:lnTo>
                  <a:lnTo>
                    <a:pt x="4350" y="8281"/>
                  </a:lnTo>
                  <a:lnTo>
                    <a:pt x="4077" y="8044"/>
                  </a:lnTo>
                  <a:lnTo>
                    <a:pt x="3804" y="7808"/>
                  </a:lnTo>
                  <a:lnTo>
                    <a:pt x="3550" y="7571"/>
                  </a:lnTo>
                  <a:lnTo>
                    <a:pt x="3313" y="7298"/>
                  </a:lnTo>
                  <a:lnTo>
                    <a:pt x="3076" y="7043"/>
                  </a:lnTo>
                  <a:lnTo>
                    <a:pt x="2858" y="6770"/>
                  </a:lnTo>
                  <a:lnTo>
                    <a:pt x="2640" y="6479"/>
                  </a:lnTo>
                  <a:lnTo>
                    <a:pt x="2440" y="6188"/>
                  </a:lnTo>
                  <a:lnTo>
                    <a:pt x="2258" y="5879"/>
                  </a:lnTo>
                  <a:lnTo>
                    <a:pt x="2094" y="5569"/>
                  </a:lnTo>
                  <a:lnTo>
                    <a:pt x="1930" y="5260"/>
                  </a:lnTo>
                  <a:lnTo>
                    <a:pt x="1784" y="4932"/>
                  </a:lnTo>
                  <a:lnTo>
                    <a:pt x="1657" y="4605"/>
                  </a:lnTo>
                  <a:lnTo>
                    <a:pt x="1530" y="4259"/>
                  </a:lnTo>
                  <a:lnTo>
                    <a:pt x="1420" y="3931"/>
                  </a:lnTo>
                  <a:lnTo>
                    <a:pt x="1311" y="3440"/>
                  </a:lnTo>
                  <a:lnTo>
                    <a:pt x="1220" y="2967"/>
                  </a:lnTo>
                  <a:lnTo>
                    <a:pt x="1166" y="2476"/>
                  </a:lnTo>
                  <a:lnTo>
                    <a:pt x="1129" y="1966"/>
                  </a:lnTo>
                  <a:lnTo>
                    <a:pt x="1129" y="1475"/>
                  </a:lnTo>
                  <a:lnTo>
                    <a:pt x="1147" y="983"/>
                  </a:lnTo>
                  <a:lnTo>
                    <a:pt x="1202" y="492"/>
                  </a:lnTo>
                  <a:lnTo>
                    <a:pt x="1275" y="1"/>
                  </a:lnTo>
                  <a:close/>
                </a:path>
              </a:pathLst>
            </a:custGeom>
            <a:solidFill>
              <a:srgbClr val="3A7F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42" name="Google Shape;1642;p11"/>
            <p:cNvSpPr/>
            <p:nvPr/>
          </p:nvSpPr>
          <p:spPr>
            <a:xfrm>
              <a:off x="1812525" y="3185275"/>
              <a:ext cx="24150" cy="323050"/>
            </a:xfrm>
            <a:custGeom>
              <a:avLst/>
              <a:gdLst/>
              <a:ahLst/>
              <a:cxnLst/>
              <a:rect l="l" t="t" r="r" b="b"/>
              <a:pathLst>
                <a:path w="966" h="12922" extrusionOk="0">
                  <a:moveTo>
                    <a:pt x="383" y="1"/>
                  </a:moveTo>
                  <a:lnTo>
                    <a:pt x="347" y="19"/>
                  </a:lnTo>
                  <a:lnTo>
                    <a:pt x="292" y="37"/>
                  </a:lnTo>
                  <a:lnTo>
                    <a:pt x="237" y="73"/>
                  </a:lnTo>
                  <a:lnTo>
                    <a:pt x="183" y="146"/>
                  </a:lnTo>
                  <a:lnTo>
                    <a:pt x="146" y="219"/>
                  </a:lnTo>
                  <a:lnTo>
                    <a:pt x="74" y="419"/>
                  </a:lnTo>
                  <a:lnTo>
                    <a:pt x="37" y="692"/>
                  </a:lnTo>
                  <a:lnTo>
                    <a:pt x="19" y="1002"/>
                  </a:lnTo>
                  <a:lnTo>
                    <a:pt x="1" y="1366"/>
                  </a:lnTo>
                  <a:lnTo>
                    <a:pt x="19" y="1748"/>
                  </a:lnTo>
                  <a:lnTo>
                    <a:pt x="37" y="2130"/>
                  </a:lnTo>
                  <a:lnTo>
                    <a:pt x="92" y="2931"/>
                  </a:lnTo>
                  <a:lnTo>
                    <a:pt x="146" y="3677"/>
                  </a:lnTo>
                  <a:lnTo>
                    <a:pt x="219" y="4277"/>
                  </a:lnTo>
                  <a:lnTo>
                    <a:pt x="237" y="4659"/>
                  </a:lnTo>
                  <a:lnTo>
                    <a:pt x="274" y="6061"/>
                  </a:lnTo>
                  <a:lnTo>
                    <a:pt x="292" y="7462"/>
                  </a:lnTo>
                  <a:lnTo>
                    <a:pt x="292" y="8881"/>
                  </a:lnTo>
                  <a:lnTo>
                    <a:pt x="274" y="10283"/>
                  </a:lnTo>
                  <a:lnTo>
                    <a:pt x="274" y="10956"/>
                  </a:lnTo>
                  <a:lnTo>
                    <a:pt x="274" y="11302"/>
                  </a:lnTo>
                  <a:lnTo>
                    <a:pt x="310" y="11647"/>
                  </a:lnTo>
                  <a:lnTo>
                    <a:pt x="347" y="11975"/>
                  </a:lnTo>
                  <a:lnTo>
                    <a:pt x="419" y="12303"/>
                  </a:lnTo>
                  <a:lnTo>
                    <a:pt x="510" y="12612"/>
                  </a:lnTo>
                  <a:lnTo>
                    <a:pt x="656" y="12921"/>
                  </a:lnTo>
                  <a:lnTo>
                    <a:pt x="747" y="12830"/>
                  </a:lnTo>
                  <a:lnTo>
                    <a:pt x="820" y="12721"/>
                  </a:lnTo>
                  <a:lnTo>
                    <a:pt x="874" y="12612"/>
                  </a:lnTo>
                  <a:lnTo>
                    <a:pt x="911" y="12466"/>
                  </a:lnTo>
                  <a:lnTo>
                    <a:pt x="947" y="12339"/>
                  </a:lnTo>
                  <a:lnTo>
                    <a:pt x="965" y="12193"/>
                  </a:lnTo>
                  <a:lnTo>
                    <a:pt x="965" y="11920"/>
                  </a:lnTo>
                  <a:lnTo>
                    <a:pt x="947" y="10410"/>
                  </a:lnTo>
                  <a:lnTo>
                    <a:pt x="911" y="8899"/>
                  </a:lnTo>
                  <a:lnTo>
                    <a:pt x="856" y="7407"/>
                  </a:lnTo>
                  <a:lnTo>
                    <a:pt x="765" y="5897"/>
                  </a:lnTo>
                  <a:lnTo>
                    <a:pt x="747" y="5078"/>
                  </a:lnTo>
                  <a:lnTo>
                    <a:pt x="711" y="4113"/>
                  </a:lnTo>
                  <a:lnTo>
                    <a:pt x="638" y="2093"/>
                  </a:lnTo>
                  <a:lnTo>
                    <a:pt x="601" y="1202"/>
                  </a:lnTo>
                  <a:lnTo>
                    <a:pt x="547" y="510"/>
                  </a:lnTo>
                  <a:lnTo>
                    <a:pt x="510" y="255"/>
                  </a:lnTo>
                  <a:lnTo>
                    <a:pt x="456" y="92"/>
                  </a:lnTo>
                  <a:lnTo>
                    <a:pt x="438" y="37"/>
                  </a:lnTo>
                  <a:lnTo>
                    <a:pt x="40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43" name="Google Shape;1643;p11"/>
            <p:cNvSpPr/>
            <p:nvPr/>
          </p:nvSpPr>
          <p:spPr>
            <a:xfrm>
              <a:off x="1878950" y="3109750"/>
              <a:ext cx="54625" cy="199300"/>
            </a:xfrm>
            <a:custGeom>
              <a:avLst/>
              <a:gdLst/>
              <a:ahLst/>
              <a:cxnLst/>
              <a:rect l="l" t="t" r="r" b="b"/>
              <a:pathLst>
                <a:path w="2185" h="7972" extrusionOk="0">
                  <a:moveTo>
                    <a:pt x="1511" y="1"/>
                  </a:moveTo>
                  <a:lnTo>
                    <a:pt x="1329" y="74"/>
                  </a:lnTo>
                  <a:lnTo>
                    <a:pt x="1165" y="183"/>
                  </a:lnTo>
                  <a:lnTo>
                    <a:pt x="1020" y="310"/>
                  </a:lnTo>
                  <a:lnTo>
                    <a:pt x="892" y="474"/>
                  </a:lnTo>
                  <a:lnTo>
                    <a:pt x="947" y="911"/>
                  </a:lnTo>
                  <a:lnTo>
                    <a:pt x="1020" y="1366"/>
                  </a:lnTo>
                  <a:lnTo>
                    <a:pt x="1202" y="2239"/>
                  </a:lnTo>
                  <a:lnTo>
                    <a:pt x="1311" y="2749"/>
                  </a:lnTo>
                  <a:lnTo>
                    <a:pt x="1402" y="3276"/>
                  </a:lnTo>
                  <a:lnTo>
                    <a:pt x="1475" y="3804"/>
                  </a:lnTo>
                  <a:lnTo>
                    <a:pt x="1529" y="4314"/>
                  </a:lnTo>
                  <a:lnTo>
                    <a:pt x="1529" y="4587"/>
                  </a:lnTo>
                  <a:lnTo>
                    <a:pt x="1529" y="4841"/>
                  </a:lnTo>
                  <a:lnTo>
                    <a:pt x="1511" y="5096"/>
                  </a:lnTo>
                  <a:lnTo>
                    <a:pt x="1493" y="5351"/>
                  </a:lnTo>
                  <a:lnTo>
                    <a:pt x="1438" y="5606"/>
                  </a:lnTo>
                  <a:lnTo>
                    <a:pt x="1384" y="5842"/>
                  </a:lnTo>
                  <a:lnTo>
                    <a:pt x="1311" y="6097"/>
                  </a:lnTo>
                  <a:lnTo>
                    <a:pt x="1220" y="6334"/>
                  </a:lnTo>
                  <a:lnTo>
                    <a:pt x="1111" y="6534"/>
                  </a:lnTo>
                  <a:lnTo>
                    <a:pt x="1002" y="6716"/>
                  </a:lnTo>
                  <a:lnTo>
                    <a:pt x="856" y="6880"/>
                  </a:lnTo>
                  <a:lnTo>
                    <a:pt x="765" y="6934"/>
                  </a:lnTo>
                  <a:lnTo>
                    <a:pt x="674" y="6989"/>
                  </a:lnTo>
                  <a:lnTo>
                    <a:pt x="529" y="7062"/>
                  </a:lnTo>
                  <a:lnTo>
                    <a:pt x="401" y="7080"/>
                  </a:lnTo>
                  <a:lnTo>
                    <a:pt x="328" y="7225"/>
                  </a:lnTo>
                  <a:lnTo>
                    <a:pt x="237" y="7371"/>
                  </a:lnTo>
                  <a:lnTo>
                    <a:pt x="128" y="7498"/>
                  </a:lnTo>
                  <a:lnTo>
                    <a:pt x="19" y="7608"/>
                  </a:lnTo>
                  <a:lnTo>
                    <a:pt x="1" y="7626"/>
                  </a:lnTo>
                  <a:lnTo>
                    <a:pt x="201" y="7790"/>
                  </a:lnTo>
                  <a:lnTo>
                    <a:pt x="292" y="7844"/>
                  </a:lnTo>
                  <a:lnTo>
                    <a:pt x="401" y="7899"/>
                  </a:lnTo>
                  <a:lnTo>
                    <a:pt x="529" y="7935"/>
                  </a:lnTo>
                  <a:lnTo>
                    <a:pt x="638" y="7953"/>
                  </a:lnTo>
                  <a:lnTo>
                    <a:pt x="765" y="7972"/>
                  </a:lnTo>
                  <a:lnTo>
                    <a:pt x="874" y="7972"/>
                  </a:lnTo>
                  <a:lnTo>
                    <a:pt x="983" y="7953"/>
                  </a:lnTo>
                  <a:lnTo>
                    <a:pt x="1074" y="7917"/>
                  </a:lnTo>
                  <a:lnTo>
                    <a:pt x="1256" y="7826"/>
                  </a:lnTo>
                  <a:lnTo>
                    <a:pt x="1420" y="7717"/>
                  </a:lnTo>
                  <a:lnTo>
                    <a:pt x="1566" y="7571"/>
                  </a:lnTo>
                  <a:lnTo>
                    <a:pt x="1693" y="7389"/>
                  </a:lnTo>
                  <a:lnTo>
                    <a:pt x="1802" y="7207"/>
                  </a:lnTo>
                  <a:lnTo>
                    <a:pt x="1893" y="7007"/>
                  </a:lnTo>
                  <a:lnTo>
                    <a:pt x="1966" y="6825"/>
                  </a:lnTo>
                  <a:lnTo>
                    <a:pt x="2039" y="6588"/>
                  </a:lnTo>
                  <a:lnTo>
                    <a:pt x="2094" y="6370"/>
                  </a:lnTo>
                  <a:lnTo>
                    <a:pt x="2130" y="6134"/>
                  </a:lnTo>
                  <a:lnTo>
                    <a:pt x="2166" y="5897"/>
                  </a:lnTo>
                  <a:lnTo>
                    <a:pt x="2185" y="5442"/>
                  </a:lnTo>
                  <a:lnTo>
                    <a:pt x="2185" y="4969"/>
                  </a:lnTo>
                  <a:lnTo>
                    <a:pt x="2166" y="4496"/>
                  </a:lnTo>
                  <a:lnTo>
                    <a:pt x="2112" y="4023"/>
                  </a:lnTo>
                  <a:lnTo>
                    <a:pt x="1966" y="3094"/>
                  </a:lnTo>
                  <a:lnTo>
                    <a:pt x="1566" y="456"/>
                  </a:lnTo>
                  <a:lnTo>
                    <a:pt x="1511" y="1"/>
                  </a:lnTo>
                  <a:close/>
                </a:path>
              </a:pathLst>
            </a:custGeom>
            <a:solidFill>
              <a:srgbClr val="3A7F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644" name="Google Shape;1644;p11"/>
          <p:cNvSpPr/>
          <p:nvPr/>
        </p:nvSpPr>
        <p:spPr>
          <a:xfrm>
            <a:off x="2127301" y="6141447"/>
            <a:ext cx="614479" cy="698632"/>
          </a:xfrm>
          <a:custGeom>
            <a:avLst/>
            <a:gdLst/>
            <a:ahLst/>
            <a:cxnLst/>
            <a:rect l="l" t="t" r="r" b="b"/>
            <a:pathLst>
              <a:path w="13158" h="14960" extrusionOk="0">
                <a:moveTo>
                  <a:pt x="3913" y="1"/>
                </a:moveTo>
                <a:lnTo>
                  <a:pt x="3767" y="347"/>
                </a:lnTo>
                <a:lnTo>
                  <a:pt x="3658" y="692"/>
                </a:lnTo>
                <a:lnTo>
                  <a:pt x="3567" y="1056"/>
                </a:lnTo>
                <a:lnTo>
                  <a:pt x="3494" y="1438"/>
                </a:lnTo>
                <a:lnTo>
                  <a:pt x="3440" y="1839"/>
                </a:lnTo>
                <a:lnTo>
                  <a:pt x="3403" y="2257"/>
                </a:lnTo>
                <a:lnTo>
                  <a:pt x="3385" y="2676"/>
                </a:lnTo>
                <a:lnTo>
                  <a:pt x="3385" y="3094"/>
                </a:lnTo>
                <a:lnTo>
                  <a:pt x="3403" y="3531"/>
                </a:lnTo>
                <a:lnTo>
                  <a:pt x="3440" y="3968"/>
                </a:lnTo>
                <a:lnTo>
                  <a:pt x="3494" y="4405"/>
                </a:lnTo>
                <a:lnTo>
                  <a:pt x="3549" y="4841"/>
                </a:lnTo>
                <a:lnTo>
                  <a:pt x="3676" y="5697"/>
                </a:lnTo>
                <a:lnTo>
                  <a:pt x="3840" y="6534"/>
                </a:lnTo>
                <a:lnTo>
                  <a:pt x="4040" y="7335"/>
                </a:lnTo>
                <a:lnTo>
                  <a:pt x="4222" y="8081"/>
                </a:lnTo>
                <a:lnTo>
                  <a:pt x="4423" y="8754"/>
                </a:lnTo>
                <a:lnTo>
                  <a:pt x="4604" y="9336"/>
                </a:lnTo>
                <a:lnTo>
                  <a:pt x="4896" y="10192"/>
                </a:lnTo>
                <a:lnTo>
                  <a:pt x="5005" y="10501"/>
                </a:lnTo>
                <a:lnTo>
                  <a:pt x="5005" y="10501"/>
                </a:lnTo>
                <a:lnTo>
                  <a:pt x="4968" y="10410"/>
                </a:lnTo>
                <a:lnTo>
                  <a:pt x="4859" y="10119"/>
                </a:lnTo>
                <a:lnTo>
                  <a:pt x="4641" y="9628"/>
                </a:lnTo>
                <a:lnTo>
                  <a:pt x="4477" y="9318"/>
                </a:lnTo>
                <a:lnTo>
                  <a:pt x="4295" y="8954"/>
                </a:lnTo>
                <a:lnTo>
                  <a:pt x="4059" y="8536"/>
                </a:lnTo>
                <a:lnTo>
                  <a:pt x="3767" y="8081"/>
                </a:lnTo>
                <a:lnTo>
                  <a:pt x="3440" y="7571"/>
                </a:lnTo>
                <a:lnTo>
                  <a:pt x="3076" y="7007"/>
                </a:lnTo>
                <a:lnTo>
                  <a:pt x="2639" y="6406"/>
                </a:lnTo>
                <a:lnTo>
                  <a:pt x="2166" y="5751"/>
                </a:lnTo>
                <a:lnTo>
                  <a:pt x="1620" y="5042"/>
                </a:lnTo>
                <a:lnTo>
                  <a:pt x="1001" y="4277"/>
                </a:lnTo>
                <a:lnTo>
                  <a:pt x="983" y="4641"/>
                </a:lnTo>
                <a:lnTo>
                  <a:pt x="983" y="5005"/>
                </a:lnTo>
                <a:lnTo>
                  <a:pt x="1001" y="5369"/>
                </a:lnTo>
                <a:lnTo>
                  <a:pt x="1038" y="5715"/>
                </a:lnTo>
                <a:lnTo>
                  <a:pt x="1092" y="6079"/>
                </a:lnTo>
                <a:lnTo>
                  <a:pt x="1147" y="6425"/>
                </a:lnTo>
                <a:lnTo>
                  <a:pt x="1238" y="6752"/>
                </a:lnTo>
                <a:lnTo>
                  <a:pt x="1311" y="7098"/>
                </a:lnTo>
                <a:lnTo>
                  <a:pt x="1511" y="7735"/>
                </a:lnTo>
                <a:lnTo>
                  <a:pt x="1747" y="8354"/>
                </a:lnTo>
                <a:lnTo>
                  <a:pt x="2002" y="8936"/>
                </a:lnTo>
                <a:lnTo>
                  <a:pt x="2257" y="9482"/>
                </a:lnTo>
                <a:lnTo>
                  <a:pt x="2530" y="9973"/>
                </a:lnTo>
                <a:lnTo>
                  <a:pt x="2785" y="10410"/>
                </a:lnTo>
                <a:lnTo>
                  <a:pt x="3039" y="10810"/>
                </a:lnTo>
                <a:lnTo>
                  <a:pt x="3258" y="11138"/>
                </a:lnTo>
                <a:lnTo>
                  <a:pt x="3572" y="11552"/>
                </a:lnTo>
                <a:lnTo>
                  <a:pt x="3572" y="11552"/>
                </a:lnTo>
                <a:lnTo>
                  <a:pt x="3440" y="11393"/>
                </a:lnTo>
                <a:lnTo>
                  <a:pt x="3130" y="11083"/>
                </a:lnTo>
                <a:lnTo>
                  <a:pt x="2676" y="10665"/>
                </a:lnTo>
                <a:lnTo>
                  <a:pt x="2020" y="10101"/>
                </a:lnTo>
                <a:lnTo>
                  <a:pt x="1129" y="9409"/>
                </a:lnTo>
                <a:lnTo>
                  <a:pt x="0" y="8554"/>
                </a:lnTo>
                <a:lnTo>
                  <a:pt x="128" y="9009"/>
                </a:lnTo>
                <a:lnTo>
                  <a:pt x="273" y="9464"/>
                </a:lnTo>
                <a:lnTo>
                  <a:pt x="455" y="9882"/>
                </a:lnTo>
                <a:lnTo>
                  <a:pt x="637" y="10283"/>
                </a:lnTo>
                <a:lnTo>
                  <a:pt x="838" y="10665"/>
                </a:lnTo>
                <a:lnTo>
                  <a:pt x="1056" y="11029"/>
                </a:lnTo>
                <a:lnTo>
                  <a:pt x="1274" y="11375"/>
                </a:lnTo>
                <a:lnTo>
                  <a:pt x="1511" y="11702"/>
                </a:lnTo>
                <a:lnTo>
                  <a:pt x="1747" y="12011"/>
                </a:lnTo>
                <a:lnTo>
                  <a:pt x="2002" y="12303"/>
                </a:lnTo>
                <a:lnTo>
                  <a:pt x="2257" y="12576"/>
                </a:lnTo>
                <a:lnTo>
                  <a:pt x="2512" y="12812"/>
                </a:lnTo>
                <a:lnTo>
                  <a:pt x="2766" y="13049"/>
                </a:lnTo>
                <a:lnTo>
                  <a:pt x="3021" y="13267"/>
                </a:lnTo>
                <a:lnTo>
                  <a:pt x="3276" y="13486"/>
                </a:lnTo>
                <a:lnTo>
                  <a:pt x="3549" y="13667"/>
                </a:lnTo>
                <a:lnTo>
                  <a:pt x="4040" y="13995"/>
                </a:lnTo>
                <a:lnTo>
                  <a:pt x="4513" y="14268"/>
                </a:lnTo>
                <a:lnTo>
                  <a:pt x="4950" y="14505"/>
                </a:lnTo>
                <a:lnTo>
                  <a:pt x="5332" y="14668"/>
                </a:lnTo>
                <a:lnTo>
                  <a:pt x="5642" y="14796"/>
                </a:lnTo>
                <a:lnTo>
                  <a:pt x="5897" y="14887"/>
                </a:lnTo>
                <a:lnTo>
                  <a:pt x="6097" y="14960"/>
                </a:lnTo>
                <a:lnTo>
                  <a:pt x="6315" y="14850"/>
                </a:lnTo>
                <a:lnTo>
                  <a:pt x="6916" y="14577"/>
                </a:lnTo>
                <a:lnTo>
                  <a:pt x="7316" y="14377"/>
                </a:lnTo>
                <a:lnTo>
                  <a:pt x="7789" y="14122"/>
                </a:lnTo>
                <a:lnTo>
                  <a:pt x="8299" y="13831"/>
                </a:lnTo>
                <a:lnTo>
                  <a:pt x="8863" y="13486"/>
                </a:lnTo>
                <a:lnTo>
                  <a:pt x="9427" y="13122"/>
                </a:lnTo>
                <a:lnTo>
                  <a:pt x="10027" y="12703"/>
                </a:lnTo>
                <a:lnTo>
                  <a:pt x="10610" y="12248"/>
                </a:lnTo>
                <a:lnTo>
                  <a:pt x="11192" y="11738"/>
                </a:lnTo>
                <a:lnTo>
                  <a:pt x="11465" y="11484"/>
                </a:lnTo>
                <a:lnTo>
                  <a:pt x="11738" y="11211"/>
                </a:lnTo>
                <a:lnTo>
                  <a:pt x="12011" y="10920"/>
                </a:lnTo>
                <a:lnTo>
                  <a:pt x="12266" y="10628"/>
                </a:lnTo>
                <a:lnTo>
                  <a:pt x="12502" y="10337"/>
                </a:lnTo>
                <a:lnTo>
                  <a:pt x="12739" y="10028"/>
                </a:lnTo>
                <a:lnTo>
                  <a:pt x="12957" y="9719"/>
                </a:lnTo>
                <a:lnTo>
                  <a:pt x="13158" y="9391"/>
                </a:lnTo>
                <a:lnTo>
                  <a:pt x="13158" y="9391"/>
                </a:lnTo>
                <a:lnTo>
                  <a:pt x="8535" y="11793"/>
                </a:lnTo>
                <a:lnTo>
                  <a:pt x="9118" y="11047"/>
                </a:lnTo>
                <a:lnTo>
                  <a:pt x="9700" y="10228"/>
                </a:lnTo>
                <a:lnTo>
                  <a:pt x="10373" y="9264"/>
                </a:lnTo>
                <a:lnTo>
                  <a:pt x="10701" y="8736"/>
                </a:lnTo>
                <a:lnTo>
                  <a:pt x="11028" y="8190"/>
                </a:lnTo>
                <a:lnTo>
                  <a:pt x="11338" y="7662"/>
                </a:lnTo>
                <a:lnTo>
                  <a:pt x="11611" y="7134"/>
                </a:lnTo>
                <a:lnTo>
                  <a:pt x="11829" y="6643"/>
                </a:lnTo>
                <a:lnTo>
                  <a:pt x="11920" y="6406"/>
                </a:lnTo>
                <a:lnTo>
                  <a:pt x="12011" y="6170"/>
                </a:lnTo>
                <a:lnTo>
                  <a:pt x="12066" y="5952"/>
                </a:lnTo>
                <a:lnTo>
                  <a:pt x="12102" y="5751"/>
                </a:lnTo>
                <a:lnTo>
                  <a:pt x="12120" y="5569"/>
                </a:lnTo>
                <a:lnTo>
                  <a:pt x="12138" y="5387"/>
                </a:lnTo>
                <a:lnTo>
                  <a:pt x="11574" y="5861"/>
                </a:lnTo>
                <a:lnTo>
                  <a:pt x="11047" y="6352"/>
                </a:lnTo>
                <a:lnTo>
                  <a:pt x="10555" y="6861"/>
                </a:lnTo>
                <a:lnTo>
                  <a:pt x="10082" y="7371"/>
                </a:lnTo>
                <a:lnTo>
                  <a:pt x="9645" y="7881"/>
                </a:lnTo>
                <a:lnTo>
                  <a:pt x="9263" y="8390"/>
                </a:lnTo>
                <a:lnTo>
                  <a:pt x="8899" y="8881"/>
                </a:lnTo>
                <a:lnTo>
                  <a:pt x="8572" y="9355"/>
                </a:lnTo>
                <a:lnTo>
                  <a:pt x="8280" y="9810"/>
                </a:lnTo>
                <a:lnTo>
                  <a:pt x="8026" y="10210"/>
                </a:lnTo>
                <a:lnTo>
                  <a:pt x="7625" y="10901"/>
                </a:lnTo>
                <a:lnTo>
                  <a:pt x="7405" y="11326"/>
                </a:lnTo>
                <a:lnTo>
                  <a:pt x="7516" y="11047"/>
                </a:lnTo>
                <a:lnTo>
                  <a:pt x="7625" y="10756"/>
                </a:lnTo>
                <a:lnTo>
                  <a:pt x="7735" y="10410"/>
                </a:lnTo>
                <a:lnTo>
                  <a:pt x="7862" y="9973"/>
                </a:lnTo>
                <a:lnTo>
                  <a:pt x="7971" y="9464"/>
                </a:lnTo>
                <a:lnTo>
                  <a:pt x="8098" y="8863"/>
                </a:lnTo>
                <a:lnTo>
                  <a:pt x="8208" y="8190"/>
                </a:lnTo>
                <a:lnTo>
                  <a:pt x="8317" y="7407"/>
                </a:lnTo>
                <a:lnTo>
                  <a:pt x="8408" y="6552"/>
                </a:lnTo>
                <a:lnTo>
                  <a:pt x="8481" y="5588"/>
                </a:lnTo>
                <a:lnTo>
                  <a:pt x="8535" y="4514"/>
                </a:lnTo>
                <a:lnTo>
                  <a:pt x="8553" y="3331"/>
                </a:lnTo>
                <a:lnTo>
                  <a:pt x="8535" y="2057"/>
                </a:lnTo>
                <a:lnTo>
                  <a:pt x="8299" y="2312"/>
                </a:lnTo>
                <a:lnTo>
                  <a:pt x="8080" y="2603"/>
                </a:lnTo>
                <a:lnTo>
                  <a:pt x="7880" y="2894"/>
                </a:lnTo>
                <a:lnTo>
                  <a:pt x="7698" y="3222"/>
                </a:lnTo>
                <a:lnTo>
                  <a:pt x="7516" y="3549"/>
                </a:lnTo>
                <a:lnTo>
                  <a:pt x="7352" y="3895"/>
                </a:lnTo>
                <a:lnTo>
                  <a:pt x="7207" y="4259"/>
                </a:lnTo>
                <a:lnTo>
                  <a:pt x="7061" y="4623"/>
                </a:lnTo>
                <a:lnTo>
                  <a:pt x="6934" y="4987"/>
                </a:lnTo>
                <a:lnTo>
                  <a:pt x="6825" y="5369"/>
                </a:lnTo>
                <a:lnTo>
                  <a:pt x="6624" y="6134"/>
                </a:lnTo>
                <a:lnTo>
                  <a:pt x="6479" y="6898"/>
                </a:lnTo>
                <a:lnTo>
                  <a:pt x="6351" y="7662"/>
                </a:lnTo>
                <a:lnTo>
                  <a:pt x="6261" y="8372"/>
                </a:lnTo>
                <a:lnTo>
                  <a:pt x="6188" y="9045"/>
                </a:lnTo>
                <a:lnTo>
                  <a:pt x="6185" y="9086"/>
                </a:lnTo>
                <a:lnTo>
                  <a:pt x="6170" y="8827"/>
                </a:lnTo>
                <a:lnTo>
                  <a:pt x="6097" y="8117"/>
                </a:lnTo>
                <a:lnTo>
                  <a:pt x="5969" y="7316"/>
                </a:lnTo>
                <a:lnTo>
                  <a:pt x="5806" y="6406"/>
                </a:lnTo>
                <a:lnTo>
                  <a:pt x="5569" y="5369"/>
                </a:lnTo>
                <a:lnTo>
                  <a:pt x="5278" y="4223"/>
                </a:lnTo>
                <a:lnTo>
                  <a:pt x="4896" y="2949"/>
                </a:lnTo>
                <a:lnTo>
                  <a:pt x="4441" y="1548"/>
                </a:lnTo>
                <a:lnTo>
                  <a:pt x="3913" y="1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1645" name="Google Shape;1645;p11"/>
          <p:cNvGrpSpPr/>
          <p:nvPr/>
        </p:nvGrpSpPr>
        <p:grpSpPr>
          <a:xfrm>
            <a:off x="2194972" y="6746280"/>
            <a:ext cx="354705" cy="327373"/>
            <a:chOff x="2706625" y="4735761"/>
            <a:chExt cx="226446" cy="209015"/>
          </a:xfrm>
        </p:grpSpPr>
        <p:sp>
          <p:nvSpPr>
            <p:cNvPr id="1646" name="Google Shape;1646;p11"/>
            <p:cNvSpPr/>
            <p:nvPr/>
          </p:nvSpPr>
          <p:spPr>
            <a:xfrm>
              <a:off x="2706625" y="4851000"/>
              <a:ext cx="226446" cy="93776"/>
            </a:xfrm>
            <a:custGeom>
              <a:avLst/>
              <a:gdLst/>
              <a:ahLst/>
              <a:cxnLst/>
              <a:rect l="l" t="t" r="r" b="b"/>
              <a:pathLst>
                <a:path w="9991" h="1020" extrusionOk="0">
                  <a:moveTo>
                    <a:pt x="1292" y="0"/>
                  </a:moveTo>
                  <a:lnTo>
                    <a:pt x="746" y="91"/>
                  </a:lnTo>
                  <a:lnTo>
                    <a:pt x="528" y="128"/>
                  </a:lnTo>
                  <a:lnTo>
                    <a:pt x="346" y="182"/>
                  </a:lnTo>
                  <a:lnTo>
                    <a:pt x="200" y="237"/>
                  </a:lnTo>
                  <a:lnTo>
                    <a:pt x="91" y="291"/>
                  </a:lnTo>
                  <a:lnTo>
                    <a:pt x="18" y="346"/>
                  </a:lnTo>
                  <a:lnTo>
                    <a:pt x="0" y="419"/>
                  </a:lnTo>
                  <a:lnTo>
                    <a:pt x="0" y="437"/>
                  </a:lnTo>
                  <a:lnTo>
                    <a:pt x="18" y="473"/>
                  </a:lnTo>
                  <a:lnTo>
                    <a:pt x="91" y="528"/>
                  </a:lnTo>
                  <a:lnTo>
                    <a:pt x="219" y="583"/>
                  </a:lnTo>
                  <a:lnTo>
                    <a:pt x="382" y="655"/>
                  </a:lnTo>
                  <a:lnTo>
                    <a:pt x="601" y="710"/>
                  </a:lnTo>
                  <a:lnTo>
                    <a:pt x="856" y="746"/>
                  </a:lnTo>
                  <a:lnTo>
                    <a:pt x="1456" y="837"/>
                  </a:lnTo>
                  <a:lnTo>
                    <a:pt x="2202" y="910"/>
                  </a:lnTo>
                  <a:lnTo>
                    <a:pt x="3058" y="965"/>
                  </a:lnTo>
                  <a:lnTo>
                    <a:pt x="3986" y="1001"/>
                  </a:lnTo>
                  <a:lnTo>
                    <a:pt x="5005" y="1019"/>
                  </a:lnTo>
                  <a:lnTo>
                    <a:pt x="6006" y="1001"/>
                  </a:lnTo>
                  <a:lnTo>
                    <a:pt x="6952" y="965"/>
                  </a:lnTo>
                  <a:lnTo>
                    <a:pt x="7789" y="910"/>
                  </a:lnTo>
                  <a:lnTo>
                    <a:pt x="8535" y="837"/>
                  </a:lnTo>
                  <a:lnTo>
                    <a:pt x="9136" y="746"/>
                  </a:lnTo>
                  <a:lnTo>
                    <a:pt x="9390" y="710"/>
                  </a:lnTo>
                  <a:lnTo>
                    <a:pt x="9609" y="655"/>
                  </a:lnTo>
                  <a:lnTo>
                    <a:pt x="9773" y="583"/>
                  </a:lnTo>
                  <a:lnTo>
                    <a:pt x="9900" y="528"/>
                  </a:lnTo>
                  <a:lnTo>
                    <a:pt x="9973" y="473"/>
                  </a:lnTo>
                  <a:lnTo>
                    <a:pt x="9991" y="437"/>
                  </a:lnTo>
                  <a:lnTo>
                    <a:pt x="9991" y="419"/>
                  </a:lnTo>
                  <a:lnTo>
                    <a:pt x="9973" y="346"/>
                  </a:lnTo>
                  <a:lnTo>
                    <a:pt x="9900" y="291"/>
                  </a:lnTo>
                  <a:lnTo>
                    <a:pt x="9791" y="237"/>
                  </a:lnTo>
                  <a:lnTo>
                    <a:pt x="9645" y="182"/>
                  </a:lnTo>
                  <a:lnTo>
                    <a:pt x="9463" y="128"/>
                  </a:lnTo>
                  <a:lnTo>
                    <a:pt x="9245" y="91"/>
                  </a:lnTo>
                  <a:lnTo>
                    <a:pt x="8699" y="0"/>
                  </a:lnTo>
                  <a:lnTo>
                    <a:pt x="8699" y="273"/>
                  </a:lnTo>
                  <a:lnTo>
                    <a:pt x="7443" y="328"/>
                  </a:lnTo>
                  <a:lnTo>
                    <a:pt x="6133" y="364"/>
                  </a:lnTo>
                  <a:lnTo>
                    <a:pt x="4623" y="382"/>
                  </a:lnTo>
                  <a:lnTo>
                    <a:pt x="3476" y="364"/>
                  </a:lnTo>
                  <a:lnTo>
                    <a:pt x="2384" y="328"/>
                  </a:lnTo>
                  <a:lnTo>
                    <a:pt x="1893" y="291"/>
                  </a:lnTo>
                  <a:lnTo>
                    <a:pt x="1456" y="237"/>
                  </a:lnTo>
                  <a:lnTo>
                    <a:pt x="1074" y="182"/>
                  </a:lnTo>
                  <a:lnTo>
                    <a:pt x="746" y="109"/>
                  </a:lnTo>
                  <a:lnTo>
                    <a:pt x="129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1647" name="Google Shape;1647;p11"/>
            <p:cNvGrpSpPr/>
            <p:nvPr/>
          </p:nvGrpSpPr>
          <p:grpSpPr>
            <a:xfrm>
              <a:off x="2714800" y="4735761"/>
              <a:ext cx="210098" cy="182902"/>
              <a:chOff x="1282975" y="2150275"/>
              <a:chExt cx="154700" cy="134675"/>
            </a:xfrm>
          </p:grpSpPr>
          <p:sp>
            <p:nvSpPr>
              <p:cNvPr id="1648" name="Google Shape;1648;p11"/>
              <p:cNvSpPr/>
              <p:nvPr/>
            </p:nvSpPr>
            <p:spPr>
              <a:xfrm>
                <a:off x="1282975" y="2150275"/>
                <a:ext cx="154700" cy="134675"/>
              </a:xfrm>
              <a:custGeom>
                <a:avLst/>
                <a:gdLst/>
                <a:ahLst/>
                <a:cxnLst/>
                <a:rect l="l" t="t" r="r" b="b"/>
                <a:pathLst>
                  <a:path w="6188" h="5387" extrusionOk="0">
                    <a:moveTo>
                      <a:pt x="2858" y="0"/>
                    </a:moveTo>
                    <a:lnTo>
                      <a:pt x="2657" y="37"/>
                    </a:lnTo>
                    <a:lnTo>
                      <a:pt x="2403" y="109"/>
                    </a:lnTo>
                    <a:lnTo>
                      <a:pt x="2166" y="200"/>
                    </a:lnTo>
                    <a:lnTo>
                      <a:pt x="1948" y="310"/>
                    </a:lnTo>
                    <a:lnTo>
                      <a:pt x="1747" y="437"/>
                    </a:lnTo>
                    <a:lnTo>
                      <a:pt x="1547" y="564"/>
                    </a:lnTo>
                    <a:lnTo>
                      <a:pt x="1384" y="710"/>
                    </a:lnTo>
                    <a:lnTo>
                      <a:pt x="1238" y="856"/>
                    </a:lnTo>
                    <a:lnTo>
                      <a:pt x="1092" y="1019"/>
                    </a:lnTo>
                    <a:lnTo>
                      <a:pt x="965" y="1201"/>
                    </a:lnTo>
                    <a:lnTo>
                      <a:pt x="856" y="1365"/>
                    </a:lnTo>
                    <a:lnTo>
                      <a:pt x="765" y="1547"/>
                    </a:lnTo>
                    <a:lnTo>
                      <a:pt x="674" y="1729"/>
                    </a:lnTo>
                    <a:lnTo>
                      <a:pt x="546" y="2093"/>
                    </a:lnTo>
                    <a:lnTo>
                      <a:pt x="437" y="2439"/>
                    </a:lnTo>
                    <a:lnTo>
                      <a:pt x="401" y="2639"/>
                    </a:lnTo>
                    <a:lnTo>
                      <a:pt x="346" y="3057"/>
                    </a:lnTo>
                    <a:lnTo>
                      <a:pt x="310" y="3403"/>
                    </a:lnTo>
                    <a:lnTo>
                      <a:pt x="310" y="3694"/>
                    </a:lnTo>
                    <a:lnTo>
                      <a:pt x="164" y="3876"/>
                    </a:lnTo>
                    <a:lnTo>
                      <a:pt x="55" y="4040"/>
                    </a:lnTo>
                    <a:lnTo>
                      <a:pt x="37" y="4131"/>
                    </a:lnTo>
                    <a:lnTo>
                      <a:pt x="0" y="4222"/>
                    </a:lnTo>
                    <a:lnTo>
                      <a:pt x="0" y="4295"/>
                    </a:lnTo>
                    <a:lnTo>
                      <a:pt x="0" y="4368"/>
                    </a:lnTo>
                    <a:lnTo>
                      <a:pt x="19" y="4459"/>
                    </a:lnTo>
                    <a:lnTo>
                      <a:pt x="55" y="4532"/>
                    </a:lnTo>
                    <a:lnTo>
                      <a:pt x="91" y="4604"/>
                    </a:lnTo>
                    <a:lnTo>
                      <a:pt x="146" y="4677"/>
                    </a:lnTo>
                    <a:lnTo>
                      <a:pt x="292" y="4804"/>
                    </a:lnTo>
                    <a:lnTo>
                      <a:pt x="474" y="4932"/>
                    </a:lnTo>
                    <a:lnTo>
                      <a:pt x="692" y="5041"/>
                    </a:lnTo>
                    <a:lnTo>
                      <a:pt x="965" y="5132"/>
                    </a:lnTo>
                    <a:lnTo>
                      <a:pt x="1274" y="5205"/>
                    </a:lnTo>
                    <a:lnTo>
                      <a:pt x="1638" y="5278"/>
                    </a:lnTo>
                    <a:lnTo>
                      <a:pt x="2020" y="5332"/>
                    </a:lnTo>
                    <a:lnTo>
                      <a:pt x="2457" y="5369"/>
                    </a:lnTo>
                    <a:lnTo>
                      <a:pt x="2930" y="5387"/>
                    </a:lnTo>
                    <a:lnTo>
                      <a:pt x="3440" y="5387"/>
                    </a:lnTo>
                    <a:lnTo>
                      <a:pt x="3804" y="5350"/>
                    </a:lnTo>
                    <a:lnTo>
                      <a:pt x="4131" y="5314"/>
                    </a:lnTo>
                    <a:lnTo>
                      <a:pt x="4714" y="5223"/>
                    </a:lnTo>
                    <a:lnTo>
                      <a:pt x="5187" y="5114"/>
                    </a:lnTo>
                    <a:lnTo>
                      <a:pt x="5569" y="5005"/>
                    </a:lnTo>
                    <a:lnTo>
                      <a:pt x="5842" y="4895"/>
                    </a:lnTo>
                    <a:lnTo>
                      <a:pt x="6042" y="4804"/>
                    </a:lnTo>
                    <a:lnTo>
                      <a:pt x="6188" y="4713"/>
                    </a:lnTo>
                    <a:lnTo>
                      <a:pt x="6042" y="4204"/>
                    </a:lnTo>
                    <a:lnTo>
                      <a:pt x="5878" y="3658"/>
                    </a:lnTo>
                    <a:lnTo>
                      <a:pt x="5642" y="3003"/>
                    </a:lnTo>
                    <a:lnTo>
                      <a:pt x="5514" y="2639"/>
                    </a:lnTo>
                    <a:lnTo>
                      <a:pt x="5351" y="2275"/>
                    </a:lnTo>
                    <a:lnTo>
                      <a:pt x="5169" y="1929"/>
                    </a:lnTo>
                    <a:lnTo>
                      <a:pt x="4987" y="1565"/>
                    </a:lnTo>
                    <a:lnTo>
                      <a:pt x="4787" y="1238"/>
                    </a:lnTo>
                    <a:lnTo>
                      <a:pt x="4568" y="928"/>
                    </a:lnTo>
                    <a:lnTo>
                      <a:pt x="4332" y="655"/>
                    </a:lnTo>
                    <a:lnTo>
                      <a:pt x="4095" y="419"/>
                    </a:lnTo>
                    <a:lnTo>
                      <a:pt x="3949" y="291"/>
                    </a:lnTo>
                    <a:lnTo>
                      <a:pt x="3804" y="200"/>
                    </a:lnTo>
                    <a:lnTo>
                      <a:pt x="3676" y="128"/>
                    </a:lnTo>
                    <a:lnTo>
                      <a:pt x="3513" y="73"/>
                    </a:lnTo>
                    <a:lnTo>
                      <a:pt x="3367" y="37"/>
                    </a:lnTo>
                    <a:lnTo>
                      <a:pt x="3203" y="0"/>
                    </a:lnTo>
                    <a:close/>
                  </a:path>
                </a:pathLst>
              </a:custGeom>
              <a:solidFill>
                <a:srgbClr val="C1A58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649" name="Google Shape;1649;p11"/>
              <p:cNvSpPr/>
              <p:nvPr/>
            </p:nvSpPr>
            <p:spPr>
              <a:xfrm>
                <a:off x="1282975" y="2150275"/>
                <a:ext cx="154700" cy="134675"/>
              </a:xfrm>
              <a:custGeom>
                <a:avLst/>
                <a:gdLst/>
                <a:ahLst/>
                <a:cxnLst/>
                <a:rect l="l" t="t" r="r" b="b"/>
                <a:pathLst>
                  <a:path w="6188" h="5387" fill="none" extrusionOk="0">
                    <a:moveTo>
                      <a:pt x="6188" y="4713"/>
                    </a:moveTo>
                    <a:lnTo>
                      <a:pt x="6188" y="4713"/>
                    </a:lnTo>
                    <a:lnTo>
                      <a:pt x="6042" y="4804"/>
                    </a:lnTo>
                    <a:lnTo>
                      <a:pt x="5842" y="4895"/>
                    </a:lnTo>
                    <a:lnTo>
                      <a:pt x="5569" y="5005"/>
                    </a:lnTo>
                    <a:lnTo>
                      <a:pt x="5187" y="5114"/>
                    </a:lnTo>
                    <a:lnTo>
                      <a:pt x="4714" y="5223"/>
                    </a:lnTo>
                    <a:lnTo>
                      <a:pt x="4131" y="5314"/>
                    </a:lnTo>
                    <a:lnTo>
                      <a:pt x="3804" y="5350"/>
                    </a:lnTo>
                    <a:lnTo>
                      <a:pt x="3440" y="5387"/>
                    </a:lnTo>
                    <a:lnTo>
                      <a:pt x="3440" y="5387"/>
                    </a:lnTo>
                    <a:lnTo>
                      <a:pt x="2930" y="5387"/>
                    </a:lnTo>
                    <a:lnTo>
                      <a:pt x="2457" y="5369"/>
                    </a:lnTo>
                    <a:lnTo>
                      <a:pt x="2020" y="5332"/>
                    </a:lnTo>
                    <a:lnTo>
                      <a:pt x="1638" y="5278"/>
                    </a:lnTo>
                    <a:lnTo>
                      <a:pt x="1274" y="5205"/>
                    </a:lnTo>
                    <a:lnTo>
                      <a:pt x="965" y="5132"/>
                    </a:lnTo>
                    <a:lnTo>
                      <a:pt x="692" y="5041"/>
                    </a:lnTo>
                    <a:lnTo>
                      <a:pt x="474" y="4932"/>
                    </a:lnTo>
                    <a:lnTo>
                      <a:pt x="292" y="4804"/>
                    </a:lnTo>
                    <a:lnTo>
                      <a:pt x="146" y="4677"/>
                    </a:lnTo>
                    <a:lnTo>
                      <a:pt x="91" y="4604"/>
                    </a:lnTo>
                    <a:lnTo>
                      <a:pt x="55" y="4532"/>
                    </a:lnTo>
                    <a:lnTo>
                      <a:pt x="19" y="4459"/>
                    </a:lnTo>
                    <a:lnTo>
                      <a:pt x="0" y="4368"/>
                    </a:lnTo>
                    <a:lnTo>
                      <a:pt x="0" y="4295"/>
                    </a:lnTo>
                    <a:lnTo>
                      <a:pt x="0" y="4222"/>
                    </a:lnTo>
                    <a:lnTo>
                      <a:pt x="37" y="4131"/>
                    </a:lnTo>
                    <a:lnTo>
                      <a:pt x="55" y="4040"/>
                    </a:lnTo>
                    <a:lnTo>
                      <a:pt x="164" y="3876"/>
                    </a:lnTo>
                    <a:lnTo>
                      <a:pt x="310" y="3694"/>
                    </a:lnTo>
                    <a:lnTo>
                      <a:pt x="310" y="3694"/>
                    </a:lnTo>
                    <a:lnTo>
                      <a:pt x="310" y="3403"/>
                    </a:lnTo>
                    <a:lnTo>
                      <a:pt x="346" y="3057"/>
                    </a:lnTo>
                    <a:lnTo>
                      <a:pt x="401" y="2639"/>
                    </a:lnTo>
                    <a:lnTo>
                      <a:pt x="401" y="2639"/>
                    </a:lnTo>
                    <a:lnTo>
                      <a:pt x="437" y="2439"/>
                    </a:lnTo>
                    <a:lnTo>
                      <a:pt x="437" y="2439"/>
                    </a:lnTo>
                    <a:lnTo>
                      <a:pt x="546" y="2093"/>
                    </a:lnTo>
                    <a:lnTo>
                      <a:pt x="674" y="1729"/>
                    </a:lnTo>
                    <a:lnTo>
                      <a:pt x="765" y="1547"/>
                    </a:lnTo>
                    <a:lnTo>
                      <a:pt x="856" y="1365"/>
                    </a:lnTo>
                    <a:lnTo>
                      <a:pt x="965" y="1201"/>
                    </a:lnTo>
                    <a:lnTo>
                      <a:pt x="1092" y="1019"/>
                    </a:lnTo>
                    <a:lnTo>
                      <a:pt x="1238" y="856"/>
                    </a:lnTo>
                    <a:lnTo>
                      <a:pt x="1384" y="710"/>
                    </a:lnTo>
                    <a:lnTo>
                      <a:pt x="1547" y="564"/>
                    </a:lnTo>
                    <a:lnTo>
                      <a:pt x="1747" y="437"/>
                    </a:lnTo>
                    <a:lnTo>
                      <a:pt x="1948" y="310"/>
                    </a:lnTo>
                    <a:lnTo>
                      <a:pt x="2166" y="200"/>
                    </a:lnTo>
                    <a:lnTo>
                      <a:pt x="2403" y="109"/>
                    </a:lnTo>
                    <a:lnTo>
                      <a:pt x="2657" y="37"/>
                    </a:lnTo>
                    <a:lnTo>
                      <a:pt x="2657" y="37"/>
                    </a:lnTo>
                    <a:lnTo>
                      <a:pt x="2858" y="0"/>
                    </a:lnTo>
                    <a:lnTo>
                      <a:pt x="3021" y="0"/>
                    </a:lnTo>
                    <a:lnTo>
                      <a:pt x="3203" y="0"/>
                    </a:lnTo>
                    <a:lnTo>
                      <a:pt x="3367" y="37"/>
                    </a:lnTo>
                    <a:lnTo>
                      <a:pt x="3513" y="73"/>
                    </a:lnTo>
                    <a:lnTo>
                      <a:pt x="3676" y="128"/>
                    </a:lnTo>
                    <a:lnTo>
                      <a:pt x="3804" y="200"/>
                    </a:lnTo>
                    <a:lnTo>
                      <a:pt x="3949" y="291"/>
                    </a:lnTo>
                    <a:lnTo>
                      <a:pt x="3949" y="291"/>
                    </a:lnTo>
                    <a:lnTo>
                      <a:pt x="4095" y="419"/>
                    </a:lnTo>
                    <a:lnTo>
                      <a:pt x="4095" y="419"/>
                    </a:lnTo>
                    <a:lnTo>
                      <a:pt x="4332" y="655"/>
                    </a:lnTo>
                    <a:lnTo>
                      <a:pt x="4568" y="928"/>
                    </a:lnTo>
                    <a:lnTo>
                      <a:pt x="4787" y="1238"/>
                    </a:lnTo>
                    <a:lnTo>
                      <a:pt x="4987" y="1565"/>
                    </a:lnTo>
                    <a:lnTo>
                      <a:pt x="5169" y="1929"/>
                    </a:lnTo>
                    <a:lnTo>
                      <a:pt x="5351" y="2275"/>
                    </a:lnTo>
                    <a:lnTo>
                      <a:pt x="5514" y="2639"/>
                    </a:lnTo>
                    <a:lnTo>
                      <a:pt x="5642" y="3003"/>
                    </a:lnTo>
                    <a:lnTo>
                      <a:pt x="5878" y="3658"/>
                    </a:lnTo>
                    <a:lnTo>
                      <a:pt x="6042" y="4204"/>
                    </a:lnTo>
                    <a:lnTo>
                      <a:pt x="6188" y="4713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650" name="Google Shape;1650;p11"/>
              <p:cNvSpPr/>
              <p:nvPr/>
            </p:nvSpPr>
            <p:spPr>
              <a:xfrm>
                <a:off x="1282975" y="2172100"/>
                <a:ext cx="138775" cy="112850"/>
              </a:xfrm>
              <a:custGeom>
                <a:avLst/>
                <a:gdLst/>
                <a:ahLst/>
                <a:cxnLst/>
                <a:rect l="l" t="t" r="r" b="b"/>
                <a:pathLst>
                  <a:path w="5551" h="4514" extrusionOk="0">
                    <a:moveTo>
                      <a:pt x="1384" y="4368"/>
                    </a:moveTo>
                    <a:lnTo>
                      <a:pt x="1384" y="4368"/>
                    </a:lnTo>
                    <a:lnTo>
                      <a:pt x="1711" y="4423"/>
                    </a:lnTo>
                    <a:lnTo>
                      <a:pt x="2057" y="4459"/>
                    </a:lnTo>
                    <a:lnTo>
                      <a:pt x="2457" y="4496"/>
                    </a:lnTo>
                    <a:lnTo>
                      <a:pt x="2876" y="4514"/>
                    </a:lnTo>
                    <a:lnTo>
                      <a:pt x="2876" y="4514"/>
                    </a:lnTo>
                    <a:lnTo>
                      <a:pt x="3094" y="4514"/>
                    </a:lnTo>
                    <a:lnTo>
                      <a:pt x="3094" y="4514"/>
                    </a:lnTo>
                    <a:lnTo>
                      <a:pt x="3440" y="4514"/>
                    </a:lnTo>
                    <a:lnTo>
                      <a:pt x="3440" y="4514"/>
                    </a:lnTo>
                    <a:lnTo>
                      <a:pt x="3440" y="4514"/>
                    </a:lnTo>
                    <a:lnTo>
                      <a:pt x="3094" y="4514"/>
                    </a:lnTo>
                    <a:lnTo>
                      <a:pt x="3094" y="4514"/>
                    </a:lnTo>
                    <a:lnTo>
                      <a:pt x="2876" y="4514"/>
                    </a:lnTo>
                    <a:lnTo>
                      <a:pt x="2876" y="4514"/>
                    </a:lnTo>
                    <a:lnTo>
                      <a:pt x="2876" y="4514"/>
                    </a:lnTo>
                    <a:lnTo>
                      <a:pt x="2876" y="4514"/>
                    </a:lnTo>
                    <a:lnTo>
                      <a:pt x="2457" y="4496"/>
                    </a:lnTo>
                    <a:lnTo>
                      <a:pt x="2057" y="4459"/>
                    </a:lnTo>
                    <a:lnTo>
                      <a:pt x="1711" y="4423"/>
                    </a:lnTo>
                    <a:lnTo>
                      <a:pt x="1384" y="4368"/>
                    </a:lnTo>
                    <a:close/>
                    <a:moveTo>
                      <a:pt x="1365" y="4368"/>
                    </a:moveTo>
                    <a:lnTo>
                      <a:pt x="1365" y="4368"/>
                    </a:lnTo>
                    <a:lnTo>
                      <a:pt x="1365" y="4368"/>
                    </a:lnTo>
                    <a:lnTo>
                      <a:pt x="1365" y="4368"/>
                    </a:lnTo>
                    <a:close/>
                    <a:moveTo>
                      <a:pt x="237" y="3895"/>
                    </a:moveTo>
                    <a:lnTo>
                      <a:pt x="237" y="3895"/>
                    </a:lnTo>
                    <a:lnTo>
                      <a:pt x="237" y="3895"/>
                    </a:lnTo>
                    <a:lnTo>
                      <a:pt x="237" y="3895"/>
                    </a:lnTo>
                    <a:lnTo>
                      <a:pt x="237" y="3895"/>
                    </a:lnTo>
                    <a:close/>
                    <a:moveTo>
                      <a:pt x="237" y="3895"/>
                    </a:moveTo>
                    <a:lnTo>
                      <a:pt x="237" y="3895"/>
                    </a:lnTo>
                    <a:lnTo>
                      <a:pt x="237" y="3895"/>
                    </a:lnTo>
                    <a:lnTo>
                      <a:pt x="237" y="3895"/>
                    </a:lnTo>
                    <a:lnTo>
                      <a:pt x="237" y="3895"/>
                    </a:lnTo>
                    <a:close/>
                    <a:moveTo>
                      <a:pt x="237" y="3877"/>
                    </a:moveTo>
                    <a:lnTo>
                      <a:pt x="237" y="3877"/>
                    </a:lnTo>
                    <a:lnTo>
                      <a:pt x="237" y="3895"/>
                    </a:lnTo>
                    <a:lnTo>
                      <a:pt x="237" y="3895"/>
                    </a:lnTo>
                    <a:lnTo>
                      <a:pt x="237" y="3877"/>
                    </a:lnTo>
                    <a:close/>
                    <a:moveTo>
                      <a:pt x="91" y="3113"/>
                    </a:moveTo>
                    <a:lnTo>
                      <a:pt x="91" y="3113"/>
                    </a:lnTo>
                    <a:lnTo>
                      <a:pt x="37" y="3222"/>
                    </a:lnTo>
                    <a:lnTo>
                      <a:pt x="19" y="3331"/>
                    </a:lnTo>
                    <a:lnTo>
                      <a:pt x="0" y="3422"/>
                    </a:lnTo>
                    <a:lnTo>
                      <a:pt x="19" y="3531"/>
                    </a:lnTo>
                    <a:lnTo>
                      <a:pt x="37" y="3622"/>
                    </a:lnTo>
                    <a:lnTo>
                      <a:pt x="91" y="3713"/>
                    </a:lnTo>
                    <a:lnTo>
                      <a:pt x="146" y="3804"/>
                    </a:lnTo>
                    <a:lnTo>
                      <a:pt x="237" y="3877"/>
                    </a:lnTo>
                    <a:lnTo>
                      <a:pt x="237" y="3877"/>
                    </a:lnTo>
                    <a:lnTo>
                      <a:pt x="146" y="3804"/>
                    </a:lnTo>
                    <a:lnTo>
                      <a:pt x="91" y="3713"/>
                    </a:lnTo>
                    <a:lnTo>
                      <a:pt x="37" y="3622"/>
                    </a:lnTo>
                    <a:lnTo>
                      <a:pt x="19" y="3531"/>
                    </a:lnTo>
                    <a:lnTo>
                      <a:pt x="0" y="3422"/>
                    </a:lnTo>
                    <a:lnTo>
                      <a:pt x="19" y="3331"/>
                    </a:lnTo>
                    <a:lnTo>
                      <a:pt x="37" y="3222"/>
                    </a:lnTo>
                    <a:lnTo>
                      <a:pt x="91" y="3113"/>
                    </a:lnTo>
                    <a:close/>
                    <a:moveTo>
                      <a:pt x="91" y="3113"/>
                    </a:moveTo>
                    <a:lnTo>
                      <a:pt x="91" y="3113"/>
                    </a:lnTo>
                    <a:lnTo>
                      <a:pt x="91" y="3113"/>
                    </a:lnTo>
                    <a:lnTo>
                      <a:pt x="91" y="3113"/>
                    </a:lnTo>
                    <a:lnTo>
                      <a:pt x="91" y="3113"/>
                    </a:lnTo>
                    <a:close/>
                    <a:moveTo>
                      <a:pt x="91" y="3113"/>
                    </a:moveTo>
                    <a:lnTo>
                      <a:pt x="91" y="3113"/>
                    </a:lnTo>
                    <a:lnTo>
                      <a:pt x="91" y="3113"/>
                    </a:lnTo>
                    <a:lnTo>
                      <a:pt x="91" y="3113"/>
                    </a:lnTo>
                    <a:lnTo>
                      <a:pt x="91" y="3113"/>
                    </a:lnTo>
                    <a:close/>
                    <a:moveTo>
                      <a:pt x="91" y="3094"/>
                    </a:moveTo>
                    <a:lnTo>
                      <a:pt x="91" y="3094"/>
                    </a:lnTo>
                    <a:lnTo>
                      <a:pt x="91" y="3113"/>
                    </a:lnTo>
                    <a:lnTo>
                      <a:pt x="91" y="3113"/>
                    </a:lnTo>
                    <a:lnTo>
                      <a:pt x="91" y="3094"/>
                    </a:lnTo>
                    <a:close/>
                    <a:moveTo>
                      <a:pt x="110" y="3094"/>
                    </a:moveTo>
                    <a:lnTo>
                      <a:pt x="110" y="3094"/>
                    </a:lnTo>
                    <a:lnTo>
                      <a:pt x="110" y="3094"/>
                    </a:lnTo>
                    <a:lnTo>
                      <a:pt x="110" y="3094"/>
                    </a:lnTo>
                    <a:lnTo>
                      <a:pt x="110" y="3094"/>
                    </a:lnTo>
                    <a:close/>
                    <a:moveTo>
                      <a:pt x="110" y="3094"/>
                    </a:moveTo>
                    <a:lnTo>
                      <a:pt x="110" y="3094"/>
                    </a:lnTo>
                    <a:lnTo>
                      <a:pt x="110" y="3094"/>
                    </a:lnTo>
                    <a:lnTo>
                      <a:pt x="110" y="3094"/>
                    </a:lnTo>
                    <a:lnTo>
                      <a:pt x="110" y="3094"/>
                    </a:lnTo>
                    <a:close/>
                    <a:moveTo>
                      <a:pt x="110" y="3094"/>
                    </a:moveTo>
                    <a:lnTo>
                      <a:pt x="110" y="3094"/>
                    </a:lnTo>
                    <a:lnTo>
                      <a:pt x="110" y="3094"/>
                    </a:lnTo>
                    <a:lnTo>
                      <a:pt x="110" y="3094"/>
                    </a:lnTo>
                    <a:lnTo>
                      <a:pt x="110" y="3094"/>
                    </a:lnTo>
                    <a:close/>
                    <a:moveTo>
                      <a:pt x="4532" y="1"/>
                    </a:moveTo>
                    <a:lnTo>
                      <a:pt x="4532" y="1"/>
                    </a:lnTo>
                    <a:lnTo>
                      <a:pt x="4677" y="201"/>
                    </a:lnTo>
                    <a:lnTo>
                      <a:pt x="4823" y="419"/>
                    </a:lnTo>
                    <a:lnTo>
                      <a:pt x="5096" y="892"/>
                    </a:lnTo>
                    <a:lnTo>
                      <a:pt x="5332" y="1366"/>
                    </a:lnTo>
                    <a:lnTo>
                      <a:pt x="5551" y="1857"/>
                    </a:lnTo>
                    <a:lnTo>
                      <a:pt x="5551" y="1857"/>
                    </a:lnTo>
                    <a:lnTo>
                      <a:pt x="5551" y="1857"/>
                    </a:lnTo>
                    <a:lnTo>
                      <a:pt x="5551" y="1857"/>
                    </a:lnTo>
                    <a:lnTo>
                      <a:pt x="5332" y="1366"/>
                    </a:lnTo>
                    <a:lnTo>
                      <a:pt x="5096" y="892"/>
                    </a:lnTo>
                    <a:lnTo>
                      <a:pt x="4823" y="419"/>
                    </a:lnTo>
                    <a:lnTo>
                      <a:pt x="4677" y="201"/>
                    </a:lnTo>
                    <a:lnTo>
                      <a:pt x="4532" y="1"/>
                    </a:lnTo>
                    <a:close/>
                    <a:moveTo>
                      <a:pt x="4532" y="1"/>
                    </a:moveTo>
                    <a:lnTo>
                      <a:pt x="4532" y="1"/>
                    </a:lnTo>
                    <a:lnTo>
                      <a:pt x="4532" y="1"/>
                    </a:lnTo>
                    <a:lnTo>
                      <a:pt x="4532" y="1"/>
                    </a:lnTo>
                    <a:lnTo>
                      <a:pt x="4532" y="1"/>
                    </a:lnTo>
                    <a:close/>
                  </a:path>
                </a:pathLst>
              </a:custGeom>
              <a:solidFill>
                <a:srgbClr val="D8D3D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651" name="Google Shape;1651;p11"/>
              <p:cNvSpPr/>
              <p:nvPr/>
            </p:nvSpPr>
            <p:spPr>
              <a:xfrm>
                <a:off x="1317550" y="2281300"/>
                <a:ext cx="51425" cy="3650"/>
              </a:xfrm>
              <a:custGeom>
                <a:avLst/>
                <a:gdLst/>
                <a:ahLst/>
                <a:cxnLst/>
                <a:rect l="l" t="t" r="r" b="b"/>
                <a:pathLst>
                  <a:path w="2057" h="146" fill="none" extrusionOk="0">
                    <a:moveTo>
                      <a:pt x="1" y="0"/>
                    </a:moveTo>
                    <a:lnTo>
                      <a:pt x="1" y="0"/>
                    </a:lnTo>
                    <a:lnTo>
                      <a:pt x="328" y="55"/>
                    </a:lnTo>
                    <a:lnTo>
                      <a:pt x="674" y="91"/>
                    </a:lnTo>
                    <a:lnTo>
                      <a:pt x="1074" y="128"/>
                    </a:lnTo>
                    <a:lnTo>
                      <a:pt x="1493" y="146"/>
                    </a:lnTo>
                    <a:lnTo>
                      <a:pt x="1493" y="146"/>
                    </a:lnTo>
                    <a:lnTo>
                      <a:pt x="1711" y="146"/>
                    </a:lnTo>
                    <a:lnTo>
                      <a:pt x="1711" y="146"/>
                    </a:lnTo>
                    <a:lnTo>
                      <a:pt x="2057" y="146"/>
                    </a:lnTo>
                    <a:lnTo>
                      <a:pt x="2057" y="146"/>
                    </a:lnTo>
                    <a:lnTo>
                      <a:pt x="2057" y="146"/>
                    </a:lnTo>
                    <a:lnTo>
                      <a:pt x="1711" y="146"/>
                    </a:lnTo>
                    <a:lnTo>
                      <a:pt x="1711" y="146"/>
                    </a:lnTo>
                    <a:lnTo>
                      <a:pt x="1493" y="146"/>
                    </a:lnTo>
                    <a:lnTo>
                      <a:pt x="1493" y="146"/>
                    </a:lnTo>
                    <a:lnTo>
                      <a:pt x="1493" y="146"/>
                    </a:lnTo>
                    <a:lnTo>
                      <a:pt x="1493" y="146"/>
                    </a:lnTo>
                    <a:lnTo>
                      <a:pt x="1074" y="128"/>
                    </a:lnTo>
                    <a:lnTo>
                      <a:pt x="674" y="91"/>
                    </a:lnTo>
                    <a:lnTo>
                      <a:pt x="328" y="55"/>
                    </a:lnTo>
                    <a:lnTo>
                      <a:pt x="1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652" name="Google Shape;1652;p11"/>
              <p:cNvSpPr/>
              <p:nvPr/>
            </p:nvSpPr>
            <p:spPr>
              <a:xfrm>
                <a:off x="1317100" y="228130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653" name="Google Shape;1653;p11"/>
              <p:cNvSpPr/>
              <p:nvPr/>
            </p:nvSpPr>
            <p:spPr>
              <a:xfrm>
                <a:off x="1288900" y="2269475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654" name="Google Shape;1654;p11"/>
              <p:cNvSpPr/>
              <p:nvPr/>
            </p:nvSpPr>
            <p:spPr>
              <a:xfrm>
                <a:off x="1288900" y="2269475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655" name="Google Shape;1655;p11"/>
              <p:cNvSpPr/>
              <p:nvPr/>
            </p:nvSpPr>
            <p:spPr>
              <a:xfrm>
                <a:off x="1288900" y="2269000"/>
                <a:ext cx="25" cy="500"/>
              </a:xfrm>
              <a:custGeom>
                <a:avLst/>
                <a:gdLst/>
                <a:ahLst/>
                <a:cxnLst/>
                <a:rect l="l" t="t" r="r" b="b"/>
                <a:pathLst>
                  <a:path w="1" h="20" fill="none" extrusionOk="0">
                    <a:moveTo>
                      <a:pt x="0" y="1"/>
                    </a:moveTo>
                    <a:lnTo>
                      <a:pt x="0" y="1"/>
                    </a:lnTo>
                    <a:lnTo>
                      <a:pt x="0" y="19"/>
                    </a:lnTo>
                    <a:lnTo>
                      <a:pt x="0" y="19"/>
                    </a:lnTo>
                    <a:lnTo>
                      <a:pt x="0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656" name="Google Shape;1656;p11"/>
              <p:cNvSpPr/>
              <p:nvPr/>
            </p:nvSpPr>
            <p:spPr>
              <a:xfrm>
                <a:off x="1282975" y="2249900"/>
                <a:ext cx="5950" cy="19125"/>
              </a:xfrm>
              <a:custGeom>
                <a:avLst/>
                <a:gdLst/>
                <a:ahLst/>
                <a:cxnLst/>
                <a:rect l="l" t="t" r="r" b="b"/>
                <a:pathLst>
                  <a:path w="238" h="765" fill="none" extrusionOk="0">
                    <a:moveTo>
                      <a:pt x="91" y="1"/>
                    </a:moveTo>
                    <a:lnTo>
                      <a:pt x="91" y="1"/>
                    </a:lnTo>
                    <a:lnTo>
                      <a:pt x="37" y="110"/>
                    </a:lnTo>
                    <a:lnTo>
                      <a:pt x="19" y="219"/>
                    </a:lnTo>
                    <a:lnTo>
                      <a:pt x="0" y="310"/>
                    </a:lnTo>
                    <a:lnTo>
                      <a:pt x="19" y="419"/>
                    </a:lnTo>
                    <a:lnTo>
                      <a:pt x="37" y="510"/>
                    </a:lnTo>
                    <a:lnTo>
                      <a:pt x="91" y="601"/>
                    </a:lnTo>
                    <a:lnTo>
                      <a:pt x="146" y="692"/>
                    </a:lnTo>
                    <a:lnTo>
                      <a:pt x="237" y="765"/>
                    </a:lnTo>
                    <a:lnTo>
                      <a:pt x="237" y="765"/>
                    </a:lnTo>
                    <a:lnTo>
                      <a:pt x="146" y="692"/>
                    </a:lnTo>
                    <a:lnTo>
                      <a:pt x="91" y="601"/>
                    </a:lnTo>
                    <a:lnTo>
                      <a:pt x="37" y="510"/>
                    </a:lnTo>
                    <a:lnTo>
                      <a:pt x="19" y="419"/>
                    </a:lnTo>
                    <a:lnTo>
                      <a:pt x="0" y="310"/>
                    </a:lnTo>
                    <a:lnTo>
                      <a:pt x="19" y="219"/>
                    </a:lnTo>
                    <a:lnTo>
                      <a:pt x="37" y="110"/>
                    </a:lnTo>
                    <a:lnTo>
                      <a:pt x="91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657" name="Google Shape;1657;p11"/>
              <p:cNvSpPr/>
              <p:nvPr/>
            </p:nvSpPr>
            <p:spPr>
              <a:xfrm>
                <a:off x="1285250" y="224990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0" y="1"/>
                    </a:move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658" name="Google Shape;1658;p11"/>
              <p:cNvSpPr/>
              <p:nvPr/>
            </p:nvSpPr>
            <p:spPr>
              <a:xfrm>
                <a:off x="1285250" y="224990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0" y="1"/>
                    </a:move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659" name="Google Shape;1659;p11"/>
              <p:cNvSpPr/>
              <p:nvPr/>
            </p:nvSpPr>
            <p:spPr>
              <a:xfrm>
                <a:off x="1285250" y="2249450"/>
                <a:ext cx="25" cy="475"/>
              </a:xfrm>
              <a:custGeom>
                <a:avLst/>
                <a:gdLst/>
                <a:ahLst/>
                <a:cxnLst/>
                <a:rect l="l" t="t" r="r" b="b"/>
                <a:pathLst>
                  <a:path w="1" h="19" fill="none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19"/>
                    </a:lnTo>
                    <a:lnTo>
                      <a:pt x="0" y="19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660" name="Google Shape;1660;p11"/>
              <p:cNvSpPr/>
              <p:nvPr/>
            </p:nvSpPr>
            <p:spPr>
              <a:xfrm>
                <a:off x="1285700" y="224945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1" y="0"/>
                    </a:move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661" name="Google Shape;1661;p11"/>
              <p:cNvSpPr/>
              <p:nvPr/>
            </p:nvSpPr>
            <p:spPr>
              <a:xfrm>
                <a:off x="1285700" y="224945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1" y="0"/>
                    </a:move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662" name="Google Shape;1662;p11"/>
              <p:cNvSpPr/>
              <p:nvPr/>
            </p:nvSpPr>
            <p:spPr>
              <a:xfrm>
                <a:off x="1285700" y="224945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1" y="0"/>
                    </a:move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663" name="Google Shape;1663;p11"/>
              <p:cNvSpPr/>
              <p:nvPr/>
            </p:nvSpPr>
            <p:spPr>
              <a:xfrm>
                <a:off x="1396250" y="2172100"/>
                <a:ext cx="25500" cy="46425"/>
              </a:xfrm>
              <a:custGeom>
                <a:avLst/>
                <a:gdLst/>
                <a:ahLst/>
                <a:cxnLst/>
                <a:rect l="l" t="t" r="r" b="b"/>
                <a:pathLst>
                  <a:path w="1020" h="1857" fill="none" extrusionOk="0">
                    <a:moveTo>
                      <a:pt x="1" y="1"/>
                    </a:moveTo>
                    <a:lnTo>
                      <a:pt x="1" y="1"/>
                    </a:lnTo>
                    <a:lnTo>
                      <a:pt x="146" y="201"/>
                    </a:lnTo>
                    <a:lnTo>
                      <a:pt x="292" y="419"/>
                    </a:lnTo>
                    <a:lnTo>
                      <a:pt x="565" y="892"/>
                    </a:lnTo>
                    <a:lnTo>
                      <a:pt x="801" y="1366"/>
                    </a:lnTo>
                    <a:lnTo>
                      <a:pt x="1020" y="1857"/>
                    </a:lnTo>
                    <a:lnTo>
                      <a:pt x="1020" y="1857"/>
                    </a:lnTo>
                    <a:lnTo>
                      <a:pt x="1020" y="1857"/>
                    </a:lnTo>
                    <a:lnTo>
                      <a:pt x="1020" y="1857"/>
                    </a:lnTo>
                    <a:lnTo>
                      <a:pt x="801" y="1366"/>
                    </a:lnTo>
                    <a:lnTo>
                      <a:pt x="565" y="892"/>
                    </a:lnTo>
                    <a:lnTo>
                      <a:pt x="292" y="419"/>
                    </a:lnTo>
                    <a:lnTo>
                      <a:pt x="146" y="201"/>
                    </a:lnTo>
                    <a:lnTo>
                      <a:pt x="1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664" name="Google Shape;1664;p11"/>
              <p:cNvSpPr/>
              <p:nvPr/>
            </p:nvSpPr>
            <p:spPr>
              <a:xfrm>
                <a:off x="1396250" y="217210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1" y="1"/>
                    </a:move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665" name="Google Shape;1665;p11"/>
              <p:cNvSpPr/>
              <p:nvPr/>
            </p:nvSpPr>
            <p:spPr>
              <a:xfrm>
                <a:off x="1282975" y="2160725"/>
                <a:ext cx="138775" cy="124225"/>
              </a:xfrm>
              <a:custGeom>
                <a:avLst/>
                <a:gdLst/>
                <a:ahLst/>
                <a:cxnLst/>
                <a:rect l="l" t="t" r="r" b="b"/>
                <a:pathLst>
                  <a:path w="5551" h="4969" extrusionOk="0">
                    <a:moveTo>
                      <a:pt x="4095" y="1"/>
                    </a:moveTo>
                    <a:lnTo>
                      <a:pt x="4004" y="219"/>
                    </a:lnTo>
                    <a:lnTo>
                      <a:pt x="3895" y="438"/>
                    </a:lnTo>
                    <a:lnTo>
                      <a:pt x="3840" y="529"/>
                    </a:lnTo>
                    <a:lnTo>
                      <a:pt x="3767" y="619"/>
                    </a:lnTo>
                    <a:lnTo>
                      <a:pt x="3676" y="710"/>
                    </a:lnTo>
                    <a:lnTo>
                      <a:pt x="3585" y="801"/>
                    </a:lnTo>
                    <a:lnTo>
                      <a:pt x="3458" y="874"/>
                    </a:lnTo>
                    <a:lnTo>
                      <a:pt x="3331" y="947"/>
                    </a:lnTo>
                    <a:lnTo>
                      <a:pt x="3185" y="1002"/>
                    </a:lnTo>
                    <a:lnTo>
                      <a:pt x="3058" y="1038"/>
                    </a:lnTo>
                    <a:lnTo>
                      <a:pt x="2767" y="1111"/>
                    </a:lnTo>
                    <a:lnTo>
                      <a:pt x="2475" y="1165"/>
                    </a:lnTo>
                    <a:lnTo>
                      <a:pt x="2184" y="1238"/>
                    </a:lnTo>
                    <a:lnTo>
                      <a:pt x="1893" y="1311"/>
                    </a:lnTo>
                    <a:lnTo>
                      <a:pt x="1766" y="1366"/>
                    </a:lnTo>
                    <a:lnTo>
                      <a:pt x="1638" y="1438"/>
                    </a:lnTo>
                    <a:lnTo>
                      <a:pt x="1511" y="1511"/>
                    </a:lnTo>
                    <a:lnTo>
                      <a:pt x="1402" y="1620"/>
                    </a:lnTo>
                    <a:lnTo>
                      <a:pt x="1293" y="1730"/>
                    </a:lnTo>
                    <a:lnTo>
                      <a:pt x="1202" y="1839"/>
                    </a:lnTo>
                    <a:lnTo>
                      <a:pt x="1111" y="1948"/>
                    </a:lnTo>
                    <a:lnTo>
                      <a:pt x="1001" y="2039"/>
                    </a:lnTo>
                    <a:lnTo>
                      <a:pt x="874" y="2130"/>
                    </a:lnTo>
                    <a:lnTo>
                      <a:pt x="747" y="2185"/>
                    </a:lnTo>
                    <a:lnTo>
                      <a:pt x="619" y="2221"/>
                    </a:lnTo>
                    <a:lnTo>
                      <a:pt x="401" y="2221"/>
                    </a:lnTo>
                    <a:lnTo>
                      <a:pt x="346" y="2512"/>
                    </a:lnTo>
                    <a:lnTo>
                      <a:pt x="328" y="2767"/>
                    </a:lnTo>
                    <a:lnTo>
                      <a:pt x="310" y="3131"/>
                    </a:lnTo>
                    <a:lnTo>
                      <a:pt x="310" y="3276"/>
                    </a:lnTo>
                    <a:lnTo>
                      <a:pt x="201" y="3404"/>
                    </a:lnTo>
                    <a:lnTo>
                      <a:pt x="110" y="3549"/>
                    </a:lnTo>
                    <a:lnTo>
                      <a:pt x="91" y="3549"/>
                    </a:lnTo>
                    <a:lnTo>
                      <a:pt x="91" y="3568"/>
                    </a:lnTo>
                    <a:lnTo>
                      <a:pt x="37" y="3677"/>
                    </a:lnTo>
                    <a:lnTo>
                      <a:pt x="19" y="3786"/>
                    </a:lnTo>
                    <a:lnTo>
                      <a:pt x="0" y="3877"/>
                    </a:lnTo>
                    <a:lnTo>
                      <a:pt x="19" y="3986"/>
                    </a:lnTo>
                    <a:lnTo>
                      <a:pt x="37" y="4077"/>
                    </a:lnTo>
                    <a:lnTo>
                      <a:pt x="91" y="4168"/>
                    </a:lnTo>
                    <a:lnTo>
                      <a:pt x="146" y="4259"/>
                    </a:lnTo>
                    <a:lnTo>
                      <a:pt x="237" y="4332"/>
                    </a:lnTo>
                    <a:lnTo>
                      <a:pt x="237" y="4350"/>
                    </a:lnTo>
                    <a:lnTo>
                      <a:pt x="346" y="4423"/>
                    </a:lnTo>
                    <a:lnTo>
                      <a:pt x="437" y="4496"/>
                    </a:lnTo>
                    <a:lnTo>
                      <a:pt x="692" y="4623"/>
                    </a:lnTo>
                    <a:lnTo>
                      <a:pt x="1001" y="4732"/>
                    </a:lnTo>
                    <a:lnTo>
                      <a:pt x="1365" y="4823"/>
                    </a:lnTo>
                    <a:lnTo>
                      <a:pt x="1384" y="4823"/>
                    </a:lnTo>
                    <a:lnTo>
                      <a:pt x="1711" y="4878"/>
                    </a:lnTo>
                    <a:lnTo>
                      <a:pt x="2057" y="4914"/>
                    </a:lnTo>
                    <a:lnTo>
                      <a:pt x="2457" y="4951"/>
                    </a:lnTo>
                    <a:lnTo>
                      <a:pt x="2876" y="4969"/>
                    </a:lnTo>
                    <a:lnTo>
                      <a:pt x="3294" y="4732"/>
                    </a:lnTo>
                    <a:lnTo>
                      <a:pt x="3713" y="4459"/>
                    </a:lnTo>
                    <a:lnTo>
                      <a:pt x="4095" y="4186"/>
                    </a:lnTo>
                    <a:lnTo>
                      <a:pt x="4477" y="3895"/>
                    </a:lnTo>
                    <a:lnTo>
                      <a:pt x="4677" y="3731"/>
                    </a:lnTo>
                    <a:lnTo>
                      <a:pt x="4859" y="3549"/>
                    </a:lnTo>
                    <a:lnTo>
                      <a:pt x="5041" y="3349"/>
                    </a:lnTo>
                    <a:lnTo>
                      <a:pt x="5187" y="3149"/>
                    </a:lnTo>
                    <a:lnTo>
                      <a:pt x="5296" y="2967"/>
                    </a:lnTo>
                    <a:lnTo>
                      <a:pt x="5387" y="2767"/>
                    </a:lnTo>
                    <a:lnTo>
                      <a:pt x="5533" y="2367"/>
                    </a:lnTo>
                    <a:lnTo>
                      <a:pt x="5551" y="2312"/>
                    </a:lnTo>
                    <a:lnTo>
                      <a:pt x="5332" y="1821"/>
                    </a:lnTo>
                    <a:lnTo>
                      <a:pt x="5096" y="1347"/>
                    </a:lnTo>
                    <a:lnTo>
                      <a:pt x="4823" y="874"/>
                    </a:lnTo>
                    <a:lnTo>
                      <a:pt x="4677" y="656"/>
                    </a:lnTo>
                    <a:lnTo>
                      <a:pt x="4532" y="456"/>
                    </a:lnTo>
                    <a:lnTo>
                      <a:pt x="4313" y="201"/>
                    </a:lnTo>
                    <a:lnTo>
                      <a:pt x="4095" y="1"/>
                    </a:lnTo>
                    <a:close/>
                  </a:path>
                </a:pathLst>
              </a:custGeom>
              <a:solidFill>
                <a:srgbClr val="A489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666" name="Google Shape;1666;p11"/>
              <p:cNvSpPr/>
              <p:nvPr/>
            </p:nvSpPr>
            <p:spPr>
              <a:xfrm>
                <a:off x="1282975" y="2160725"/>
                <a:ext cx="138775" cy="124225"/>
              </a:xfrm>
              <a:custGeom>
                <a:avLst/>
                <a:gdLst/>
                <a:ahLst/>
                <a:cxnLst/>
                <a:rect l="l" t="t" r="r" b="b"/>
                <a:pathLst>
                  <a:path w="5551" h="4969" fill="none" extrusionOk="0">
                    <a:moveTo>
                      <a:pt x="4095" y="1"/>
                    </a:moveTo>
                    <a:lnTo>
                      <a:pt x="4095" y="1"/>
                    </a:lnTo>
                    <a:lnTo>
                      <a:pt x="4004" y="219"/>
                    </a:lnTo>
                    <a:lnTo>
                      <a:pt x="3895" y="438"/>
                    </a:lnTo>
                    <a:lnTo>
                      <a:pt x="3840" y="529"/>
                    </a:lnTo>
                    <a:lnTo>
                      <a:pt x="3767" y="619"/>
                    </a:lnTo>
                    <a:lnTo>
                      <a:pt x="3676" y="710"/>
                    </a:lnTo>
                    <a:lnTo>
                      <a:pt x="3585" y="801"/>
                    </a:lnTo>
                    <a:lnTo>
                      <a:pt x="3585" y="801"/>
                    </a:lnTo>
                    <a:lnTo>
                      <a:pt x="3458" y="874"/>
                    </a:lnTo>
                    <a:lnTo>
                      <a:pt x="3331" y="947"/>
                    </a:lnTo>
                    <a:lnTo>
                      <a:pt x="3185" y="1002"/>
                    </a:lnTo>
                    <a:lnTo>
                      <a:pt x="3058" y="1038"/>
                    </a:lnTo>
                    <a:lnTo>
                      <a:pt x="2767" y="1111"/>
                    </a:lnTo>
                    <a:lnTo>
                      <a:pt x="2475" y="1165"/>
                    </a:lnTo>
                    <a:lnTo>
                      <a:pt x="2184" y="1238"/>
                    </a:lnTo>
                    <a:lnTo>
                      <a:pt x="1893" y="1311"/>
                    </a:lnTo>
                    <a:lnTo>
                      <a:pt x="1766" y="1366"/>
                    </a:lnTo>
                    <a:lnTo>
                      <a:pt x="1638" y="1438"/>
                    </a:lnTo>
                    <a:lnTo>
                      <a:pt x="1511" y="1511"/>
                    </a:lnTo>
                    <a:lnTo>
                      <a:pt x="1402" y="1620"/>
                    </a:lnTo>
                    <a:lnTo>
                      <a:pt x="1402" y="1620"/>
                    </a:lnTo>
                    <a:lnTo>
                      <a:pt x="1293" y="1730"/>
                    </a:lnTo>
                    <a:lnTo>
                      <a:pt x="1202" y="1839"/>
                    </a:lnTo>
                    <a:lnTo>
                      <a:pt x="1111" y="1948"/>
                    </a:lnTo>
                    <a:lnTo>
                      <a:pt x="1001" y="2039"/>
                    </a:lnTo>
                    <a:lnTo>
                      <a:pt x="1001" y="2039"/>
                    </a:lnTo>
                    <a:lnTo>
                      <a:pt x="874" y="2130"/>
                    </a:lnTo>
                    <a:lnTo>
                      <a:pt x="747" y="2185"/>
                    </a:lnTo>
                    <a:lnTo>
                      <a:pt x="619" y="2221"/>
                    </a:lnTo>
                    <a:lnTo>
                      <a:pt x="474" y="2221"/>
                    </a:lnTo>
                    <a:lnTo>
                      <a:pt x="474" y="2221"/>
                    </a:lnTo>
                    <a:lnTo>
                      <a:pt x="401" y="2221"/>
                    </a:lnTo>
                    <a:lnTo>
                      <a:pt x="401" y="2221"/>
                    </a:lnTo>
                    <a:lnTo>
                      <a:pt x="401" y="2221"/>
                    </a:lnTo>
                    <a:lnTo>
                      <a:pt x="346" y="2512"/>
                    </a:lnTo>
                    <a:lnTo>
                      <a:pt x="328" y="2767"/>
                    </a:lnTo>
                    <a:lnTo>
                      <a:pt x="310" y="3131"/>
                    </a:lnTo>
                    <a:lnTo>
                      <a:pt x="310" y="3131"/>
                    </a:lnTo>
                    <a:lnTo>
                      <a:pt x="310" y="3276"/>
                    </a:lnTo>
                    <a:lnTo>
                      <a:pt x="310" y="3276"/>
                    </a:lnTo>
                    <a:lnTo>
                      <a:pt x="310" y="3276"/>
                    </a:lnTo>
                    <a:lnTo>
                      <a:pt x="310" y="3276"/>
                    </a:lnTo>
                    <a:lnTo>
                      <a:pt x="310" y="3276"/>
                    </a:lnTo>
                    <a:lnTo>
                      <a:pt x="201" y="3404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91" y="3549"/>
                    </a:lnTo>
                    <a:lnTo>
                      <a:pt x="91" y="3549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37" y="3677"/>
                    </a:lnTo>
                    <a:lnTo>
                      <a:pt x="19" y="3786"/>
                    </a:lnTo>
                    <a:lnTo>
                      <a:pt x="0" y="3877"/>
                    </a:lnTo>
                    <a:lnTo>
                      <a:pt x="19" y="3986"/>
                    </a:lnTo>
                    <a:lnTo>
                      <a:pt x="37" y="4077"/>
                    </a:lnTo>
                    <a:lnTo>
                      <a:pt x="91" y="4168"/>
                    </a:lnTo>
                    <a:lnTo>
                      <a:pt x="146" y="4259"/>
                    </a:lnTo>
                    <a:lnTo>
                      <a:pt x="237" y="4332"/>
                    </a:lnTo>
                    <a:lnTo>
                      <a:pt x="237" y="4332"/>
                    </a:lnTo>
                    <a:lnTo>
                      <a:pt x="237" y="4332"/>
                    </a:lnTo>
                    <a:lnTo>
                      <a:pt x="237" y="4350"/>
                    </a:lnTo>
                    <a:lnTo>
                      <a:pt x="237" y="4350"/>
                    </a:lnTo>
                    <a:lnTo>
                      <a:pt x="237" y="4350"/>
                    </a:lnTo>
                    <a:lnTo>
                      <a:pt x="237" y="4350"/>
                    </a:lnTo>
                    <a:lnTo>
                      <a:pt x="237" y="4350"/>
                    </a:lnTo>
                    <a:lnTo>
                      <a:pt x="237" y="4350"/>
                    </a:lnTo>
                    <a:lnTo>
                      <a:pt x="237" y="4350"/>
                    </a:lnTo>
                    <a:lnTo>
                      <a:pt x="237" y="4350"/>
                    </a:lnTo>
                    <a:lnTo>
                      <a:pt x="237" y="4350"/>
                    </a:lnTo>
                    <a:lnTo>
                      <a:pt x="237" y="4350"/>
                    </a:lnTo>
                    <a:lnTo>
                      <a:pt x="346" y="4423"/>
                    </a:lnTo>
                    <a:lnTo>
                      <a:pt x="437" y="4496"/>
                    </a:lnTo>
                    <a:lnTo>
                      <a:pt x="692" y="4623"/>
                    </a:lnTo>
                    <a:lnTo>
                      <a:pt x="1001" y="4732"/>
                    </a:lnTo>
                    <a:lnTo>
                      <a:pt x="1365" y="4823"/>
                    </a:lnTo>
                    <a:lnTo>
                      <a:pt x="1365" y="4823"/>
                    </a:lnTo>
                    <a:lnTo>
                      <a:pt x="1365" y="4823"/>
                    </a:lnTo>
                    <a:lnTo>
                      <a:pt x="1365" y="4823"/>
                    </a:lnTo>
                    <a:lnTo>
                      <a:pt x="1384" y="4823"/>
                    </a:lnTo>
                    <a:lnTo>
                      <a:pt x="1384" y="4823"/>
                    </a:lnTo>
                    <a:lnTo>
                      <a:pt x="1711" y="4878"/>
                    </a:lnTo>
                    <a:lnTo>
                      <a:pt x="2057" y="4914"/>
                    </a:lnTo>
                    <a:lnTo>
                      <a:pt x="2457" y="4951"/>
                    </a:lnTo>
                    <a:lnTo>
                      <a:pt x="2876" y="4969"/>
                    </a:lnTo>
                    <a:lnTo>
                      <a:pt x="2876" y="4969"/>
                    </a:lnTo>
                    <a:lnTo>
                      <a:pt x="3294" y="4732"/>
                    </a:lnTo>
                    <a:lnTo>
                      <a:pt x="3713" y="4459"/>
                    </a:lnTo>
                    <a:lnTo>
                      <a:pt x="4095" y="4186"/>
                    </a:lnTo>
                    <a:lnTo>
                      <a:pt x="4477" y="3895"/>
                    </a:lnTo>
                    <a:lnTo>
                      <a:pt x="4477" y="3895"/>
                    </a:lnTo>
                    <a:lnTo>
                      <a:pt x="4677" y="3731"/>
                    </a:lnTo>
                    <a:lnTo>
                      <a:pt x="4859" y="3549"/>
                    </a:lnTo>
                    <a:lnTo>
                      <a:pt x="5041" y="3349"/>
                    </a:lnTo>
                    <a:lnTo>
                      <a:pt x="5187" y="3149"/>
                    </a:lnTo>
                    <a:lnTo>
                      <a:pt x="5187" y="3149"/>
                    </a:lnTo>
                    <a:lnTo>
                      <a:pt x="5296" y="2967"/>
                    </a:lnTo>
                    <a:lnTo>
                      <a:pt x="5387" y="2767"/>
                    </a:lnTo>
                    <a:lnTo>
                      <a:pt x="5533" y="2367"/>
                    </a:lnTo>
                    <a:lnTo>
                      <a:pt x="5533" y="2367"/>
                    </a:lnTo>
                    <a:lnTo>
                      <a:pt x="5551" y="2312"/>
                    </a:lnTo>
                    <a:lnTo>
                      <a:pt x="5551" y="2312"/>
                    </a:lnTo>
                    <a:lnTo>
                      <a:pt x="5332" y="1821"/>
                    </a:lnTo>
                    <a:lnTo>
                      <a:pt x="5096" y="1347"/>
                    </a:lnTo>
                    <a:lnTo>
                      <a:pt x="4823" y="874"/>
                    </a:lnTo>
                    <a:lnTo>
                      <a:pt x="4677" y="656"/>
                    </a:lnTo>
                    <a:lnTo>
                      <a:pt x="4532" y="456"/>
                    </a:lnTo>
                    <a:lnTo>
                      <a:pt x="4532" y="456"/>
                    </a:lnTo>
                    <a:lnTo>
                      <a:pt x="4532" y="456"/>
                    </a:lnTo>
                    <a:lnTo>
                      <a:pt x="4532" y="456"/>
                    </a:lnTo>
                    <a:lnTo>
                      <a:pt x="4532" y="456"/>
                    </a:lnTo>
                    <a:lnTo>
                      <a:pt x="4532" y="456"/>
                    </a:lnTo>
                    <a:lnTo>
                      <a:pt x="4313" y="201"/>
                    </a:lnTo>
                    <a:lnTo>
                      <a:pt x="4095" y="1"/>
                    </a:lnTo>
                    <a:lnTo>
                      <a:pt x="4095" y="1"/>
                    </a:lnTo>
                    <a:lnTo>
                      <a:pt x="4095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667" name="Google Shape;1667;p11"/>
              <p:cNvSpPr/>
              <p:nvPr/>
            </p:nvSpPr>
            <p:spPr>
              <a:xfrm>
                <a:off x="1354850" y="2218500"/>
                <a:ext cx="79650" cy="66450"/>
              </a:xfrm>
              <a:custGeom>
                <a:avLst/>
                <a:gdLst/>
                <a:ahLst/>
                <a:cxnLst/>
                <a:rect l="l" t="t" r="r" b="b"/>
                <a:pathLst>
                  <a:path w="3186" h="2658" extrusionOk="0">
                    <a:moveTo>
                      <a:pt x="565" y="2658"/>
                    </a:moveTo>
                    <a:lnTo>
                      <a:pt x="565" y="2658"/>
                    </a:lnTo>
                    <a:lnTo>
                      <a:pt x="237" y="2658"/>
                    </a:lnTo>
                    <a:lnTo>
                      <a:pt x="237" y="2658"/>
                    </a:lnTo>
                    <a:lnTo>
                      <a:pt x="1" y="2658"/>
                    </a:lnTo>
                    <a:lnTo>
                      <a:pt x="1" y="2658"/>
                    </a:lnTo>
                    <a:lnTo>
                      <a:pt x="1" y="2658"/>
                    </a:lnTo>
                    <a:lnTo>
                      <a:pt x="1" y="2658"/>
                    </a:lnTo>
                    <a:lnTo>
                      <a:pt x="219" y="2658"/>
                    </a:lnTo>
                    <a:lnTo>
                      <a:pt x="219" y="2658"/>
                    </a:lnTo>
                    <a:lnTo>
                      <a:pt x="565" y="2658"/>
                    </a:lnTo>
                    <a:close/>
                    <a:moveTo>
                      <a:pt x="2676" y="1"/>
                    </a:moveTo>
                    <a:lnTo>
                      <a:pt x="2676" y="1"/>
                    </a:lnTo>
                    <a:lnTo>
                      <a:pt x="2676" y="1"/>
                    </a:lnTo>
                    <a:lnTo>
                      <a:pt x="2676" y="1"/>
                    </a:lnTo>
                    <a:lnTo>
                      <a:pt x="2840" y="438"/>
                    </a:lnTo>
                    <a:lnTo>
                      <a:pt x="2967" y="820"/>
                    </a:lnTo>
                    <a:lnTo>
                      <a:pt x="3185" y="1493"/>
                    </a:lnTo>
                    <a:lnTo>
                      <a:pt x="3185" y="1493"/>
                    </a:lnTo>
                    <a:lnTo>
                      <a:pt x="2967" y="820"/>
                    </a:lnTo>
                    <a:lnTo>
                      <a:pt x="2840" y="438"/>
                    </a:lnTo>
                    <a:lnTo>
                      <a:pt x="2676" y="1"/>
                    </a:lnTo>
                    <a:lnTo>
                      <a:pt x="2676" y="1"/>
                    </a:lnTo>
                    <a:close/>
                  </a:path>
                </a:pathLst>
              </a:custGeom>
              <a:solidFill>
                <a:srgbClr val="B8AEB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668" name="Google Shape;1668;p11"/>
              <p:cNvSpPr/>
              <p:nvPr/>
            </p:nvSpPr>
            <p:spPr>
              <a:xfrm>
                <a:off x="1354850" y="2284925"/>
                <a:ext cx="141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565" h="1" fill="none" extrusionOk="0">
                    <a:moveTo>
                      <a:pt x="565" y="1"/>
                    </a:moveTo>
                    <a:lnTo>
                      <a:pt x="565" y="1"/>
                    </a:lnTo>
                    <a:lnTo>
                      <a:pt x="237" y="1"/>
                    </a:lnTo>
                    <a:lnTo>
                      <a:pt x="237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219" y="1"/>
                    </a:lnTo>
                    <a:lnTo>
                      <a:pt x="219" y="1"/>
                    </a:lnTo>
                    <a:lnTo>
                      <a:pt x="565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669" name="Google Shape;1669;p11"/>
              <p:cNvSpPr/>
              <p:nvPr/>
            </p:nvSpPr>
            <p:spPr>
              <a:xfrm>
                <a:off x="1421725" y="2218500"/>
                <a:ext cx="12775" cy="37350"/>
              </a:xfrm>
              <a:custGeom>
                <a:avLst/>
                <a:gdLst/>
                <a:ahLst/>
                <a:cxnLst/>
                <a:rect l="l" t="t" r="r" b="b"/>
                <a:pathLst>
                  <a:path w="511" h="1494" fill="none" extrusionOk="0">
                    <a:moveTo>
                      <a:pt x="1" y="1"/>
                    </a:move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165" y="438"/>
                    </a:lnTo>
                    <a:lnTo>
                      <a:pt x="292" y="820"/>
                    </a:lnTo>
                    <a:lnTo>
                      <a:pt x="510" y="1493"/>
                    </a:lnTo>
                    <a:lnTo>
                      <a:pt x="510" y="1493"/>
                    </a:lnTo>
                    <a:lnTo>
                      <a:pt x="292" y="820"/>
                    </a:lnTo>
                    <a:lnTo>
                      <a:pt x="165" y="438"/>
                    </a:lnTo>
                    <a:lnTo>
                      <a:pt x="1" y="1"/>
                    </a:lnTo>
                    <a:lnTo>
                      <a:pt x="1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670" name="Google Shape;1670;p11"/>
              <p:cNvSpPr/>
              <p:nvPr/>
            </p:nvSpPr>
            <p:spPr>
              <a:xfrm>
                <a:off x="1354850" y="2218500"/>
                <a:ext cx="82825" cy="66450"/>
              </a:xfrm>
              <a:custGeom>
                <a:avLst/>
                <a:gdLst/>
                <a:ahLst/>
                <a:cxnLst/>
                <a:rect l="l" t="t" r="r" b="b"/>
                <a:pathLst>
                  <a:path w="3313" h="2658" extrusionOk="0">
                    <a:moveTo>
                      <a:pt x="2676" y="1"/>
                    </a:moveTo>
                    <a:lnTo>
                      <a:pt x="2658" y="56"/>
                    </a:lnTo>
                    <a:lnTo>
                      <a:pt x="2512" y="456"/>
                    </a:lnTo>
                    <a:lnTo>
                      <a:pt x="2421" y="656"/>
                    </a:lnTo>
                    <a:lnTo>
                      <a:pt x="2312" y="838"/>
                    </a:lnTo>
                    <a:lnTo>
                      <a:pt x="2166" y="1038"/>
                    </a:lnTo>
                    <a:lnTo>
                      <a:pt x="1984" y="1238"/>
                    </a:lnTo>
                    <a:lnTo>
                      <a:pt x="1802" y="1420"/>
                    </a:lnTo>
                    <a:lnTo>
                      <a:pt x="1602" y="1584"/>
                    </a:lnTo>
                    <a:lnTo>
                      <a:pt x="1220" y="1875"/>
                    </a:lnTo>
                    <a:lnTo>
                      <a:pt x="838" y="2148"/>
                    </a:lnTo>
                    <a:lnTo>
                      <a:pt x="419" y="2421"/>
                    </a:lnTo>
                    <a:lnTo>
                      <a:pt x="1" y="2658"/>
                    </a:lnTo>
                    <a:lnTo>
                      <a:pt x="565" y="2658"/>
                    </a:lnTo>
                    <a:lnTo>
                      <a:pt x="929" y="2621"/>
                    </a:lnTo>
                    <a:lnTo>
                      <a:pt x="1256" y="2585"/>
                    </a:lnTo>
                    <a:lnTo>
                      <a:pt x="1839" y="2494"/>
                    </a:lnTo>
                    <a:lnTo>
                      <a:pt x="2312" y="2385"/>
                    </a:lnTo>
                    <a:lnTo>
                      <a:pt x="2694" y="2276"/>
                    </a:lnTo>
                    <a:lnTo>
                      <a:pt x="2967" y="2166"/>
                    </a:lnTo>
                    <a:lnTo>
                      <a:pt x="3167" y="2075"/>
                    </a:lnTo>
                    <a:lnTo>
                      <a:pt x="3313" y="1984"/>
                    </a:lnTo>
                    <a:lnTo>
                      <a:pt x="3185" y="1493"/>
                    </a:lnTo>
                    <a:lnTo>
                      <a:pt x="2967" y="820"/>
                    </a:lnTo>
                    <a:lnTo>
                      <a:pt x="2840" y="438"/>
                    </a:lnTo>
                    <a:lnTo>
                      <a:pt x="2676" y="1"/>
                    </a:lnTo>
                    <a:close/>
                  </a:path>
                </a:pathLst>
              </a:custGeom>
              <a:solidFill>
                <a:srgbClr val="8B715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671" name="Google Shape;1671;p11"/>
              <p:cNvSpPr/>
              <p:nvPr/>
            </p:nvSpPr>
            <p:spPr>
              <a:xfrm>
                <a:off x="1354850" y="2218500"/>
                <a:ext cx="82825" cy="66450"/>
              </a:xfrm>
              <a:custGeom>
                <a:avLst/>
                <a:gdLst/>
                <a:ahLst/>
                <a:cxnLst/>
                <a:rect l="l" t="t" r="r" b="b"/>
                <a:pathLst>
                  <a:path w="3313" h="2658" fill="none" extrusionOk="0">
                    <a:moveTo>
                      <a:pt x="2676" y="1"/>
                    </a:moveTo>
                    <a:lnTo>
                      <a:pt x="2676" y="1"/>
                    </a:lnTo>
                    <a:lnTo>
                      <a:pt x="2658" y="56"/>
                    </a:lnTo>
                    <a:lnTo>
                      <a:pt x="2658" y="56"/>
                    </a:lnTo>
                    <a:lnTo>
                      <a:pt x="2512" y="456"/>
                    </a:lnTo>
                    <a:lnTo>
                      <a:pt x="2421" y="656"/>
                    </a:lnTo>
                    <a:lnTo>
                      <a:pt x="2312" y="838"/>
                    </a:lnTo>
                    <a:lnTo>
                      <a:pt x="2312" y="838"/>
                    </a:lnTo>
                    <a:lnTo>
                      <a:pt x="2166" y="1038"/>
                    </a:lnTo>
                    <a:lnTo>
                      <a:pt x="1984" y="1238"/>
                    </a:lnTo>
                    <a:lnTo>
                      <a:pt x="1802" y="1420"/>
                    </a:lnTo>
                    <a:lnTo>
                      <a:pt x="1602" y="1584"/>
                    </a:lnTo>
                    <a:lnTo>
                      <a:pt x="1602" y="1584"/>
                    </a:lnTo>
                    <a:lnTo>
                      <a:pt x="1220" y="1875"/>
                    </a:lnTo>
                    <a:lnTo>
                      <a:pt x="838" y="2148"/>
                    </a:lnTo>
                    <a:lnTo>
                      <a:pt x="419" y="2421"/>
                    </a:lnTo>
                    <a:lnTo>
                      <a:pt x="1" y="2658"/>
                    </a:lnTo>
                    <a:lnTo>
                      <a:pt x="1" y="2658"/>
                    </a:lnTo>
                    <a:lnTo>
                      <a:pt x="237" y="2658"/>
                    </a:lnTo>
                    <a:lnTo>
                      <a:pt x="237" y="2658"/>
                    </a:lnTo>
                    <a:lnTo>
                      <a:pt x="565" y="2658"/>
                    </a:lnTo>
                    <a:lnTo>
                      <a:pt x="565" y="2658"/>
                    </a:lnTo>
                    <a:lnTo>
                      <a:pt x="565" y="2658"/>
                    </a:lnTo>
                    <a:lnTo>
                      <a:pt x="929" y="2621"/>
                    </a:lnTo>
                    <a:lnTo>
                      <a:pt x="1256" y="2585"/>
                    </a:lnTo>
                    <a:lnTo>
                      <a:pt x="1839" y="2494"/>
                    </a:lnTo>
                    <a:lnTo>
                      <a:pt x="2312" y="2385"/>
                    </a:lnTo>
                    <a:lnTo>
                      <a:pt x="2694" y="2276"/>
                    </a:lnTo>
                    <a:lnTo>
                      <a:pt x="2967" y="2166"/>
                    </a:lnTo>
                    <a:lnTo>
                      <a:pt x="3167" y="2075"/>
                    </a:lnTo>
                    <a:lnTo>
                      <a:pt x="3313" y="1984"/>
                    </a:lnTo>
                    <a:lnTo>
                      <a:pt x="3313" y="1984"/>
                    </a:lnTo>
                    <a:lnTo>
                      <a:pt x="3185" y="1493"/>
                    </a:lnTo>
                    <a:lnTo>
                      <a:pt x="3185" y="1493"/>
                    </a:lnTo>
                    <a:lnTo>
                      <a:pt x="2967" y="820"/>
                    </a:lnTo>
                    <a:lnTo>
                      <a:pt x="2840" y="438"/>
                    </a:lnTo>
                    <a:lnTo>
                      <a:pt x="2676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</p:grpSp>
      <p:grpSp>
        <p:nvGrpSpPr>
          <p:cNvPr id="1672" name="Google Shape;1672;p11"/>
          <p:cNvGrpSpPr/>
          <p:nvPr/>
        </p:nvGrpSpPr>
        <p:grpSpPr>
          <a:xfrm>
            <a:off x="3474553" y="5677336"/>
            <a:ext cx="479329" cy="177784"/>
            <a:chOff x="1726100" y="1627975"/>
            <a:chExt cx="359425" cy="133325"/>
          </a:xfrm>
        </p:grpSpPr>
        <p:sp>
          <p:nvSpPr>
            <p:cNvPr id="1673" name="Google Shape;1673;p11"/>
            <p:cNvSpPr/>
            <p:nvPr/>
          </p:nvSpPr>
          <p:spPr>
            <a:xfrm>
              <a:off x="2018625" y="1747625"/>
              <a:ext cx="66900" cy="13675"/>
            </a:xfrm>
            <a:custGeom>
              <a:avLst/>
              <a:gdLst/>
              <a:ahLst/>
              <a:cxnLst/>
              <a:rect l="l" t="t" r="r" b="b"/>
              <a:pathLst>
                <a:path w="2676" h="547" extrusionOk="0">
                  <a:moveTo>
                    <a:pt x="456" y="1"/>
                  </a:moveTo>
                  <a:lnTo>
                    <a:pt x="219" y="37"/>
                  </a:lnTo>
                  <a:lnTo>
                    <a:pt x="146" y="74"/>
                  </a:lnTo>
                  <a:lnTo>
                    <a:pt x="73" y="110"/>
                  </a:lnTo>
                  <a:lnTo>
                    <a:pt x="19" y="147"/>
                  </a:lnTo>
                  <a:lnTo>
                    <a:pt x="1" y="201"/>
                  </a:lnTo>
                  <a:lnTo>
                    <a:pt x="19" y="219"/>
                  </a:lnTo>
                  <a:lnTo>
                    <a:pt x="37" y="274"/>
                  </a:lnTo>
                  <a:lnTo>
                    <a:pt x="92" y="329"/>
                  </a:lnTo>
                  <a:lnTo>
                    <a:pt x="219" y="401"/>
                  </a:lnTo>
                  <a:lnTo>
                    <a:pt x="419" y="456"/>
                  </a:lnTo>
                  <a:lnTo>
                    <a:pt x="710" y="511"/>
                  </a:lnTo>
                  <a:lnTo>
                    <a:pt x="1111" y="529"/>
                  </a:lnTo>
                  <a:lnTo>
                    <a:pt x="1657" y="547"/>
                  </a:lnTo>
                  <a:lnTo>
                    <a:pt x="2130" y="547"/>
                  </a:lnTo>
                  <a:lnTo>
                    <a:pt x="2676" y="529"/>
                  </a:lnTo>
                  <a:lnTo>
                    <a:pt x="2676" y="474"/>
                  </a:lnTo>
                  <a:lnTo>
                    <a:pt x="2657" y="420"/>
                  </a:lnTo>
                  <a:lnTo>
                    <a:pt x="2603" y="365"/>
                  </a:lnTo>
                  <a:lnTo>
                    <a:pt x="2530" y="310"/>
                  </a:lnTo>
                  <a:lnTo>
                    <a:pt x="2330" y="219"/>
                  </a:lnTo>
                  <a:lnTo>
                    <a:pt x="2057" y="147"/>
                  </a:lnTo>
                  <a:lnTo>
                    <a:pt x="1748" y="92"/>
                  </a:lnTo>
                  <a:lnTo>
                    <a:pt x="1420" y="37"/>
                  </a:lnTo>
                  <a:lnTo>
                    <a:pt x="1074" y="1"/>
                  </a:lnTo>
                  <a:close/>
                </a:path>
              </a:pathLst>
            </a:custGeom>
            <a:solidFill>
              <a:srgbClr val="282829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74" name="Google Shape;1674;p11"/>
            <p:cNvSpPr/>
            <p:nvPr/>
          </p:nvSpPr>
          <p:spPr>
            <a:xfrm>
              <a:off x="2018625" y="1747625"/>
              <a:ext cx="66900" cy="13675"/>
            </a:xfrm>
            <a:custGeom>
              <a:avLst/>
              <a:gdLst/>
              <a:ahLst/>
              <a:cxnLst/>
              <a:rect l="l" t="t" r="r" b="b"/>
              <a:pathLst>
                <a:path w="2676" h="547" fill="none" extrusionOk="0">
                  <a:moveTo>
                    <a:pt x="747" y="1"/>
                  </a:moveTo>
                  <a:lnTo>
                    <a:pt x="747" y="1"/>
                  </a:lnTo>
                  <a:lnTo>
                    <a:pt x="456" y="1"/>
                  </a:lnTo>
                  <a:lnTo>
                    <a:pt x="219" y="37"/>
                  </a:lnTo>
                  <a:lnTo>
                    <a:pt x="146" y="74"/>
                  </a:lnTo>
                  <a:lnTo>
                    <a:pt x="73" y="110"/>
                  </a:lnTo>
                  <a:lnTo>
                    <a:pt x="19" y="147"/>
                  </a:lnTo>
                  <a:lnTo>
                    <a:pt x="1" y="201"/>
                  </a:lnTo>
                  <a:lnTo>
                    <a:pt x="1" y="201"/>
                  </a:lnTo>
                  <a:lnTo>
                    <a:pt x="19" y="219"/>
                  </a:lnTo>
                  <a:lnTo>
                    <a:pt x="37" y="274"/>
                  </a:lnTo>
                  <a:lnTo>
                    <a:pt x="92" y="329"/>
                  </a:lnTo>
                  <a:lnTo>
                    <a:pt x="219" y="401"/>
                  </a:lnTo>
                  <a:lnTo>
                    <a:pt x="419" y="456"/>
                  </a:lnTo>
                  <a:lnTo>
                    <a:pt x="710" y="511"/>
                  </a:lnTo>
                  <a:lnTo>
                    <a:pt x="1111" y="529"/>
                  </a:lnTo>
                  <a:lnTo>
                    <a:pt x="1657" y="547"/>
                  </a:lnTo>
                  <a:lnTo>
                    <a:pt x="1657" y="547"/>
                  </a:lnTo>
                  <a:lnTo>
                    <a:pt x="2130" y="547"/>
                  </a:lnTo>
                  <a:lnTo>
                    <a:pt x="2676" y="529"/>
                  </a:lnTo>
                  <a:lnTo>
                    <a:pt x="2676" y="529"/>
                  </a:lnTo>
                  <a:lnTo>
                    <a:pt x="2676" y="474"/>
                  </a:lnTo>
                  <a:lnTo>
                    <a:pt x="2657" y="420"/>
                  </a:lnTo>
                  <a:lnTo>
                    <a:pt x="2603" y="365"/>
                  </a:lnTo>
                  <a:lnTo>
                    <a:pt x="2530" y="310"/>
                  </a:lnTo>
                  <a:lnTo>
                    <a:pt x="2330" y="219"/>
                  </a:lnTo>
                  <a:lnTo>
                    <a:pt x="2057" y="147"/>
                  </a:lnTo>
                  <a:lnTo>
                    <a:pt x="1748" y="92"/>
                  </a:lnTo>
                  <a:lnTo>
                    <a:pt x="1420" y="37"/>
                  </a:lnTo>
                  <a:lnTo>
                    <a:pt x="1074" y="1"/>
                  </a:lnTo>
                  <a:lnTo>
                    <a:pt x="747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75" name="Google Shape;1675;p11"/>
            <p:cNvSpPr/>
            <p:nvPr/>
          </p:nvSpPr>
          <p:spPr>
            <a:xfrm>
              <a:off x="2024075" y="1729450"/>
              <a:ext cx="42350" cy="23225"/>
            </a:xfrm>
            <a:custGeom>
              <a:avLst/>
              <a:gdLst/>
              <a:ahLst/>
              <a:cxnLst/>
              <a:rect l="l" t="t" r="r" b="b"/>
              <a:pathLst>
                <a:path w="1694" h="929" extrusionOk="0">
                  <a:moveTo>
                    <a:pt x="911" y="0"/>
                  </a:moveTo>
                  <a:lnTo>
                    <a:pt x="783" y="18"/>
                  </a:lnTo>
                  <a:lnTo>
                    <a:pt x="674" y="55"/>
                  </a:lnTo>
                  <a:lnTo>
                    <a:pt x="565" y="109"/>
                  </a:lnTo>
                  <a:lnTo>
                    <a:pt x="456" y="182"/>
                  </a:lnTo>
                  <a:lnTo>
                    <a:pt x="383" y="255"/>
                  </a:lnTo>
                  <a:lnTo>
                    <a:pt x="238" y="437"/>
                  </a:lnTo>
                  <a:lnTo>
                    <a:pt x="128" y="601"/>
                  </a:lnTo>
                  <a:lnTo>
                    <a:pt x="56" y="764"/>
                  </a:lnTo>
                  <a:lnTo>
                    <a:pt x="1" y="928"/>
                  </a:lnTo>
                  <a:lnTo>
                    <a:pt x="1693" y="928"/>
                  </a:lnTo>
                  <a:lnTo>
                    <a:pt x="1693" y="783"/>
                  </a:lnTo>
                  <a:lnTo>
                    <a:pt x="1693" y="655"/>
                  </a:lnTo>
                  <a:lnTo>
                    <a:pt x="1675" y="491"/>
                  </a:lnTo>
                  <a:lnTo>
                    <a:pt x="1639" y="419"/>
                  </a:lnTo>
                  <a:lnTo>
                    <a:pt x="1602" y="328"/>
                  </a:lnTo>
                  <a:lnTo>
                    <a:pt x="1548" y="255"/>
                  </a:lnTo>
                  <a:lnTo>
                    <a:pt x="1493" y="182"/>
                  </a:lnTo>
                  <a:lnTo>
                    <a:pt x="1402" y="127"/>
                  </a:lnTo>
                  <a:lnTo>
                    <a:pt x="1311" y="73"/>
                  </a:lnTo>
                  <a:lnTo>
                    <a:pt x="1202" y="36"/>
                  </a:lnTo>
                  <a:lnTo>
                    <a:pt x="1056" y="0"/>
                  </a:lnTo>
                  <a:close/>
                </a:path>
              </a:pathLst>
            </a:custGeom>
            <a:solidFill>
              <a:srgbClr val="C1A5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76" name="Google Shape;1676;p11"/>
            <p:cNvSpPr/>
            <p:nvPr/>
          </p:nvSpPr>
          <p:spPr>
            <a:xfrm>
              <a:off x="1726100" y="1699875"/>
              <a:ext cx="249775" cy="25500"/>
            </a:xfrm>
            <a:custGeom>
              <a:avLst/>
              <a:gdLst/>
              <a:ahLst/>
              <a:cxnLst/>
              <a:rect l="l" t="t" r="r" b="b"/>
              <a:pathLst>
                <a:path w="9991" h="1020" extrusionOk="0">
                  <a:moveTo>
                    <a:pt x="1292" y="0"/>
                  </a:moveTo>
                  <a:lnTo>
                    <a:pt x="746" y="91"/>
                  </a:lnTo>
                  <a:lnTo>
                    <a:pt x="528" y="128"/>
                  </a:lnTo>
                  <a:lnTo>
                    <a:pt x="346" y="182"/>
                  </a:lnTo>
                  <a:lnTo>
                    <a:pt x="200" y="237"/>
                  </a:lnTo>
                  <a:lnTo>
                    <a:pt x="91" y="291"/>
                  </a:lnTo>
                  <a:lnTo>
                    <a:pt x="18" y="346"/>
                  </a:lnTo>
                  <a:lnTo>
                    <a:pt x="0" y="419"/>
                  </a:lnTo>
                  <a:lnTo>
                    <a:pt x="0" y="437"/>
                  </a:lnTo>
                  <a:lnTo>
                    <a:pt x="18" y="473"/>
                  </a:lnTo>
                  <a:lnTo>
                    <a:pt x="91" y="528"/>
                  </a:lnTo>
                  <a:lnTo>
                    <a:pt x="219" y="583"/>
                  </a:lnTo>
                  <a:lnTo>
                    <a:pt x="382" y="655"/>
                  </a:lnTo>
                  <a:lnTo>
                    <a:pt x="601" y="710"/>
                  </a:lnTo>
                  <a:lnTo>
                    <a:pt x="856" y="746"/>
                  </a:lnTo>
                  <a:lnTo>
                    <a:pt x="1456" y="837"/>
                  </a:lnTo>
                  <a:lnTo>
                    <a:pt x="2202" y="910"/>
                  </a:lnTo>
                  <a:lnTo>
                    <a:pt x="3058" y="965"/>
                  </a:lnTo>
                  <a:lnTo>
                    <a:pt x="3986" y="1001"/>
                  </a:lnTo>
                  <a:lnTo>
                    <a:pt x="5005" y="1019"/>
                  </a:lnTo>
                  <a:lnTo>
                    <a:pt x="6006" y="1001"/>
                  </a:lnTo>
                  <a:lnTo>
                    <a:pt x="6952" y="965"/>
                  </a:lnTo>
                  <a:lnTo>
                    <a:pt x="7789" y="910"/>
                  </a:lnTo>
                  <a:lnTo>
                    <a:pt x="8535" y="837"/>
                  </a:lnTo>
                  <a:lnTo>
                    <a:pt x="9136" y="746"/>
                  </a:lnTo>
                  <a:lnTo>
                    <a:pt x="9390" y="710"/>
                  </a:lnTo>
                  <a:lnTo>
                    <a:pt x="9609" y="655"/>
                  </a:lnTo>
                  <a:lnTo>
                    <a:pt x="9773" y="583"/>
                  </a:lnTo>
                  <a:lnTo>
                    <a:pt x="9900" y="528"/>
                  </a:lnTo>
                  <a:lnTo>
                    <a:pt x="9973" y="473"/>
                  </a:lnTo>
                  <a:lnTo>
                    <a:pt x="9991" y="437"/>
                  </a:lnTo>
                  <a:lnTo>
                    <a:pt x="9991" y="419"/>
                  </a:lnTo>
                  <a:lnTo>
                    <a:pt x="9973" y="346"/>
                  </a:lnTo>
                  <a:lnTo>
                    <a:pt x="9900" y="291"/>
                  </a:lnTo>
                  <a:lnTo>
                    <a:pt x="9791" y="237"/>
                  </a:lnTo>
                  <a:lnTo>
                    <a:pt x="9645" y="182"/>
                  </a:lnTo>
                  <a:lnTo>
                    <a:pt x="9463" y="128"/>
                  </a:lnTo>
                  <a:lnTo>
                    <a:pt x="9245" y="91"/>
                  </a:lnTo>
                  <a:lnTo>
                    <a:pt x="8699" y="0"/>
                  </a:lnTo>
                  <a:lnTo>
                    <a:pt x="8699" y="273"/>
                  </a:lnTo>
                  <a:lnTo>
                    <a:pt x="7443" y="328"/>
                  </a:lnTo>
                  <a:lnTo>
                    <a:pt x="6133" y="364"/>
                  </a:lnTo>
                  <a:lnTo>
                    <a:pt x="4623" y="382"/>
                  </a:lnTo>
                  <a:lnTo>
                    <a:pt x="3476" y="364"/>
                  </a:lnTo>
                  <a:lnTo>
                    <a:pt x="2384" y="328"/>
                  </a:lnTo>
                  <a:lnTo>
                    <a:pt x="1893" y="291"/>
                  </a:lnTo>
                  <a:lnTo>
                    <a:pt x="1456" y="237"/>
                  </a:lnTo>
                  <a:lnTo>
                    <a:pt x="1074" y="182"/>
                  </a:lnTo>
                  <a:lnTo>
                    <a:pt x="746" y="109"/>
                  </a:lnTo>
                  <a:lnTo>
                    <a:pt x="1292" y="0"/>
                  </a:lnTo>
                  <a:close/>
                </a:path>
              </a:pathLst>
            </a:custGeom>
            <a:solidFill>
              <a:srgbClr val="282829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77" name="Google Shape;1677;p11"/>
            <p:cNvSpPr/>
            <p:nvPr/>
          </p:nvSpPr>
          <p:spPr>
            <a:xfrm>
              <a:off x="1726100" y="1699875"/>
              <a:ext cx="249775" cy="25500"/>
            </a:xfrm>
            <a:custGeom>
              <a:avLst/>
              <a:gdLst/>
              <a:ahLst/>
              <a:cxnLst/>
              <a:rect l="l" t="t" r="r" b="b"/>
              <a:pathLst>
                <a:path w="9991" h="1020" fill="none" extrusionOk="0">
                  <a:moveTo>
                    <a:pt x="8699" y="0"/>
                  </a:moveTo>
                  <a:lnTo>
                    <a:pt x="8699" y="273"/>
                  </a:lnTo>
                  <a:lnTo>
                    <a:pt x="8699" y="273"/>
                  </a:lnTo>
                  <a:lnTo>
                    <a:pt x="8699" y="273"/>
                  </a:lnTo>
                  <a:lnTo>
                    <a:pt x="7443" y="328"/>
                  </a:lnTo>
                  <a:lnTo>
                    <a:pt x="6133" y="364"/>
                  </a:lnTo>
                  <a:lnTo>
                    <a:pt x="4623" y="382"/>
                  </a:lnTo>
                  <a:lnTo>
                    <a:pt x="4623" y="382"/>
                  </a:lnTo>
                  <a:lnTo>
                    <a:pt x="3476" y="364"/>
                  </a:lnTo>
                  <a:lnTo>
                    <a:pt x="2384" y="328"/>
                  </a:lnTo>
                  <a:lnTo>
                    <a:pt x="1893" y="291"/>
                  </a:lnTo>
                  <a:lnTo>
                    <a:pt x="1456" y="237"/>
                  </a:lnTo>
                  <a:lnTo>
                    <a:pt x="1074" y="182"/>
                  </a:lnTo>
                  <a:lnTo>
                    <a:pt x="746" y="109"/>
                  </a:lnTo>
                  <a:lnTo>
                    <a:pt x="746" y="109"/>
                  </a:lnTo>
                  <a:lnTo>
                    <a:pt x="746" y="109"/>
                  </a:lnTo>
                  <a:lnTo>
                    <a:pt x="1292" y="0"/>
                  </a:lnTo>
                  <a:lnTo>
                    <a:pt x="1292" y="0"/>
                  </a:lnTo>
                  <a:lnTo>
                    <a:pt x="746" y="91"/>
                  </a:lnTo>
                  <a:lnTo>
                    <a:pt x="528" y="128"/>
                  </a:lnTo>
                  <a:lnTo>
                    <a:pt x="346" y="182"/>
                  </a:lnTo>
                  <a:lnTo>
                    <a:pt x="200" y="237"/>
                  </a:lnTo>
                  <a:lnTo>
                    <a:pt x="91" y="291"/>
                  </a:lnTo>
                  <a:lnTo>
                    <a:pt x="18" y="346"/>
                  </a:lnTo>
                  <a:lnTo>
                    <a:pt x="0" y="419"/>
                  </a:lnTo>
                  <a:lnTo>
                    <a:pt x="0" y="419"/>
                  </a:lnTo>
                  <a:lnTo>
                    <a:pt x="0" y="437"/>
                  </a:lnTo>
                  <a:lnTo>
                    <a:pt x="18" y="473"/>
                  </a:lnTo>
                  <a:lnTo>
                    <a:pt x="91" y="528"/>
                  </a:lnTo>
                  <a:lnTo>
                    <a:pt x="219" y="583"/>
                  </a:lnTo>
                  <a:lnTo>
                    <a:pt x="382" y="655"/>
                  </a:lnTo>
                  <a:lnTo>
                    <a:pt x="601" y="710"/>
                  </a:lnTo>
                  <a:lnTo>
                    <a:pt x="856" y="746"/>
                  </a:lnTo>
                  <a:lnTo>
                    <a:pt x="1456" y="837"/>
                  </a:lnTo>
                  <a:lnTo>
                    <a:pt x="2202" y="910"/>
                  </a:lnTo>
                  <a:lnTo>
                    <a:pt x="3058" y="965"/>
                  </a:lnTo>
                  <a:lnTo>
                    <a:pt x="3986" y="1001"/>
                  </a:lnTo>
                  <a:lnTo>
                    <a:pt x="5005" y="1019"/>
                  </a:lnTo>
                  <a:lnTo>
                    <a:pt x="5005" y="1019"/>
                  </a:lnTo>
                  <a:lnTo>
                    <a:pt x="6006" y="1001"/>
                  </a:lnTo>
                  <a:lnTo>
                    <a:pt x="6952" y="965"/>
                  </a:lnTo>
                  <a:lnTo>
                    <a:pt x="7789" y="910"/>
                  </a:lnTo>
                  <a:lnTo>
                    <a:pt x="8535" y="837"/>
                  </a:lnTo>
                  <a:lnTo>
                    <a:pt x="9136" y="746"/>
                  </a:lnTo>
                  <a:lnTo>
                    <a:pt x="9390" y="710"/>
                  </a:lnTo>
                  <a:lnTo>
                    <a:pt x="9609" y="655"/>
                  </a:lnTo>
                  <a:lnTo>
                    <a:pt x="9773" y="583"/>
                  </a:lnTo>
                  <a:lnTo>
                    <a:pt x="9900" y="528"/>
                  </a:lnTo>
                  <a:lnTo>
                    <a:pt x="9973" y="473"/>
                  </a:lnTo>
                  <a:lnTo>
                    <a:pt x="9991" y="437"/>
                  </a:lnTo>
                  <a:lnTo>
                    <a:pt x="9991" y="419"/>
                  </a:lnTo>
                  <a:lnTo>
                    <a:pt x="9991" y="419"/>
                  </a:lnTo>
                  <a:lnTo>
                    <a:pt x="9973" y="346"/>
                  </a:lnTo>
                  <a:lnTo>
                    <a:pt x="9900" y="291"/>
                  </a:lnTo>
                  <a:lnTo>
                    <a:pt x="9791" y="237"/>
                  </a:lnTo>
                  <a:lnTo>
                    <a:pt x="9645" y="182"/>
                  </a:lnTo>
                  <a:lnTo>
                    <a:pt x="9463" y="128"/>
                  </a:lnTo>
                  <a:lnTo>
                    <a:pt x="9245" y="91"/>
                  </a:lnTo>
                  <a:lnTo>
                    <a:pt x="8699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78" name="Google Shape;1678;p11"/>
            <p:cNvSpPr/>
            <p:nvPr/>
          </p:nvSpPr>
          <p:spPr>
            <a:xfrm>
              <a:off x="1744750" y="1627975"/>
              <a:ext cx="198825" cy="81475"/>
            </a:xfrm>
            <a:custGeom>
              <a:avLst/>
              <a:gdLst/>
              <a:ahLst/>
              <a:cxnLst/>
              <a:rect l="l" t="t" r="r" b="b"/>
              <a:pathLst>
                <a:path w="7953" h="3259" extrusionOk="0">
                  <a:moveTo>
                    <a:pt x="4113" y="1"/>
                  </a:moveTo>
                  <a:lnTo>
                    <a:pt x="3986" y="37"/>
                  </a:lnTo>
                  <a:lnTo>
                    <a:pt x="3858" y="74"/>
                  </a:lnTo>
                  <a:lnTo>
                    <a:pt x="3731" y="110"/>
                  </a:lnTo>
                  <a:lnTo>
                    <a:pt x="3604" y="165"/>
                  </a:lnTo>
                  <a:lnTo>
                    <a:pt x="3385" y="328"/>
                  </a:lnTo>
                  <a:lnTo>
                    <a:pt x="3185" y="492"/>
                  </a:lnTo>
                  <a:lnTo>
                    <a:pt x="2985" y="711"/>
                  </a:lnTo>
                  <a:lnTo>
                    <a:pt x="2821" y="929"/>
                  </a:lnTo>
                  <a:lnTo>
                    <a:pt x="2657" y="1166"/>
                  </a:lnTo>
                  <a:lnTo>
                    <a:pt x="2530" y="1402"/>
                  </a:lnTo>
                  <a:lnTo>
                    <a:pt x="2312" y="1839"/>
                  </a:lnTo>
                  <a:lnTo>
                    <a:pt x="2148" y="2239"/>
                  </a:lnTo>
                  <a:lnTo>
                    <a:pt x="2020" y="2603"/>
                  </a:lnTo>
                  <a:lnTo>
                    <a:pt x="0" y="2985"/>
                  </a:lnTo>
                  <a:lnTo>
                    <a:pt x="383" y="3058"/>
                  </a:lnTo>
                  <a:lnTo>
                    <a:pt x="856" y="3131"/>
                  </a:lnTo>
                  <a:lnTo>
                    <a:pt x="1383" y="3186"/>
                  </a:lnTo>
                  <a:lnTo>
                    <a:pt x="1984" y="3222"/>
                  </a:lnTo>
                  <a:lnTo>
                    <a:pt x="2621" y="3240"/>
                  </a:lnTo>
                  <a:lnTo>
                    <a:pt x="3294" y="3258"/>
                  </a:lnTo>
                  <a:lnTo>
                    <a:pt x="4641" y="3258"/>
                  </a:lnTo>
                  <a:lnTo>
                    <a:pt x="5897" y="3222"/>
                  </a:lnTo>
                  <a:lnTo>
                    <a:pt x="6952" y="3186"/>
                  </a:lnTo>
                  <a:lnTo>
                    <a:pt x="7953" y="3149"/>
                  </a:lnTo>
                  <a:lnTo>
                    <a:pt x="7953" y="2094"/>
                  </a:lnTo>
                  <a:lnTo>
                    <a:pt x="7935" y="2003"/>
                  </a:lnTo>
                  <a:lnTo>
                    <a:pt x="7862" y="1730"/>
                  </a:lnTo>
                  <a:lnTo>
                    <a:pt x="7753" y="1384"/>
                  </a:lnTo>
                  <a:lnTo>
                    <a:pt x="7680" y="1202"/>
                  </a:lnTo>
                  <a:lnTo>
                    <a:pt x="7589" y="1020"/>
                  </a:lnTo>
                  <a:lnTo>
                    <a:pt x="7498" y="874"/>
                  </a:lnTo>
                  <a:lnTo>
                    <a:pt x="7389" y="747"/>
                  </a:lnTo>
                  <a:lnTo>
                    <a:pt x="7280" y="638"/>
                  </a:lnTo>
                  <a:lnTo>
                    <a:pt x="7170" y="583"/>
                  </a:lnTo>
                  <a:lnTo>
                    <a:pt x="7061" y="547"/>
                  </a:lnTo>
                  <a:lnTo>
                    <a:pt x="6843" y="547"/>
                  </a:lnTo>
                  <a:lnTo>
                    <a:pt x="6734" y="565"/>
                  </a:lnTo>
                  <a:lnTo>
                    <a:pt x="6533" y="638"/>
                  </a:lnTo>
                  <a:lnTo>
                    <a:pt x="6333" y="729"/>
                  </a:lnTo>
                  <a:lnTo>
                    <a:pt x="6169" y="820"/>
                  </a:lnTo>
                  <a:lnTo>
                    <a:pt x="6024" y="911"/>
                  </a:lnTo>
                  <a:lnTo>
                    <a:pt x="5915" y="1020"/>
                  </a:lnTo>
                  <a:lnTo>
                    <a:pt x="5860" y="929"/>
                  </a:lnTo>
                  <a:lnTo>
                    <a:pt x="5806" y="820"/>
                  </a:lnTo>
                  <a:lnTo>
                    <a:pt x="5733" y="692"/>
                  </a:lnTo>
                  <a:lnTo>
                    <a:pt x="5642" y="565"/>
                  </a:lnTo>
                  <a:lnTo>
                    <a:pt x="5496" y="419"/>
                  </a:lnTo>
                  <a:lnTo>
                    <a:pt x="5332" y="292"/>
                  </a:lnTo>
                  <a:lnTo>
                    <a:pt x="5132" y="165"/>
                  </a:lnTo>
                  <a:lnTo>
                    <a:pt x="4932" y="74"/>
                  </a:lnTo>
                  <a:lnTo>
                    <a:pt x="4695" y="19"/>
                  </a:lnTo>
                  <a:lnTo>
                    <a:pt x="4422" y="1"/>
                  </a:lnTo>
                  <a:close/>
                </a:path>
              </a:pathLst>
            </a:custGeom>
            <a:solidFill>
              <a:srgbClr val="C1A5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79" name="Google Shape;1679;p11"/>
            <p:cNvSpPr/>
            <p:nvPr/>
          </p:nvSpPr>
          <p:spPr>
            <a:xfrm>
              <a:off x="1744750" y="1627975"/>
              <a:ext cx="198825" cy="81475"/>
            </a:xfrm>
            <a:custGeom>
              <a:avLst/>
              <a:gdLst/>
              <a:ahLst/>
              <a:cxnLst/>
              <a:rect l="l" t="t" r="r" b="b"/>
              <a:pathLst>
                <a:path w="7953" h="3259" fill="none" extrusionOk="0">
                  <a:moveTo>
                    <a:pt x="7953" y="2094"/>
                  </a:moveTo>
                  <a:lnTo>
                    <a:pt x="7953" y="3149"/>
                  </a:lnTo>
                  <a:lnTo>
                    <a:pt x="7953" y="3149"/>
                  </a:lnTo>
                  <a:lnTo>
                    <a:pt x="6952" y="3186"/>
                  </a:lnTo>
                  <a:lnTo>
                    <a:pt x="5897" y="3222"/>
                  </a:lnTo>
                  <a:lnTo>
                    <a:pt x="4641" y="3258"/>
                  </a:lnTo>
                  <a:lnTo>
                    <a:pt x="3294" y="3258"/>
                  </a:lnTo>
                  <a:lnTo>
                    <a:pt x="2621" y="3240"/>
                  </a:lnTo>
                  <a:lnTo>
                    <a:pt x="1984" y="3222"/>
                  </a:lnTo>
                  <a:lnTo>
                    <a:pt x="1383" y="3186"/>
                  </a:lnTo>
                  <a:lnTo>
                    <a:pt x="856" y="3131"/>
                  </a:lnTo>
                  <a:lnTo>
                    <a:pt x="383" y="3058"/>
                  </a:lnTo>
                  <a:lnTo>
                    <a:pt x="0" y="2985"/>
                  </a:lnTo>
                  <a:lnTo>
                    <a:pt x="2020" y="2603"/>
                  </a:lnTo>
                  <a:lnTo>
                    <a:pt x="2020" y="2603"/>
                  </a:lnTo>
                  <a:lnTo>
                    <a:pt x="2148" y="2239"/>
                  </a:lnTo>
                  <a:lnTo>
                    <a:pt x="2312" y="1839"/>
                  </a:lnTo>
                  <a:lnTo>
                    <a:pt x="2530" y="1402"/>
                  </a:lnTo>
                  <a:lnTo>
                    <a:pt x="2530" y="1402"/>
                  </a:lnTo>
                  <a:lnTo>
                    <a:pt x="2657" y="1166"/>
                  </a:lnTo>
                  <a:lnTo>
                    <a:pt x="2821" y="929"/>
                  </a:lnTo>
                  <a:lnTo>
                    <a:pt x="2985" y="711"/>
                  </a:lnTo>
                  <a:lnTo>
                    <a:pt x="3185" y="492"/>
                  </a:lnTo>
                  <a:lnTo>
                    <a:pt x="3185" y="492"/>
                  </a:lnTo>
                  <a:lnTo>
                    <a:pt x="3385" y="328"/>
                  </a:lnTo>
                  <a:lnTo>
                    <a:pt x="3604" y="165"/>
                  </a:lnTo>
                  <a:lnTo>
                    <a:pt x="3731" y="110"/>
                  </a:lnTo>
                  <a:lnTo>
                    <a:pt x="3858" y="74"/>
                  </a:lnTo>
                  <a:lnTo>
                    <a:pt x="3986" y="37"/>
                  </a:lnTo>
                  <a:lnTo>
                    <a:pt x="4113" y="1"/>
                  </a:lnTo>
                  <a:lnTo>
                    <a:pt x="4113" y="1"/>
                  </a:lnTo>
                  <a:lnTo>
                    <a:pt x="4259" y="1"/>
                  </a:lnTo>
                  <a:lnTo>
                    <a:pt x="4422" y="1"/>
                  </a:lnTo>
                  <a:lnTo>
                    <a:pt x="4695" y="19"/>
                  </a:lnTo>
                  <a:lnTo>
                    <a:pt x="4932" y="74"/>
                  </a:lnTo>
                  <a:lnTo>
                    <a:pt x="5132" y="165"/>
                  </a:lnTo>
                  <a:lnTo>
                    <a:pt x="5132" y="165"/>
                  </a:lnTo>
                  <a:lnTo>
                    <a:pt x="5332" y="292"/>
                  </a:lnTo>
                  <a:lnTo>
                    <a:pt x="5496" y="419"/>
                  </a:lnTo>
                  <a:lnTo>
                    <a:pt x="5642" y="565"/>
                  </a:lnTo>
                  <a:lnTo>
                    <a:pt x="5733" y="692"/>
                  </a:lnTo>
                  <a:lnTo>
                    <a:pt x="5806" y="820"/>
                  </a:lnTo>
                  <a:lnTo>
                    <a:pt x="5860" y="929"/>
                  </a:lnTo>
                  <a:lnTo>
                    <a:pt x="5915" y="1020"/>
                  </a:lnTo>
                  <a:lnTo>
                    <a:pt x="5915" y="1020"/>
                  </a:lnTo>
                  <a:lnTo>
                    <a:pt x="6024" y="911"/>
                  </a:lnTo>
                  <a:lnTo>
                    <a:pt x="6169" y="820"/>
                  </a:lnTo>
                  <a:lnTo>
                    <a:pt x="6333" y="729"/>
                  </a:lnTo>
                  <a:lnTo>
                    <a:pt x="6533" y="638"/>
                  </a:lnTo>
                  <a:lnTo>
                    <a:pt x="6734" y="565"/>
                  </a:lnTo>
                  <a:lnTo>
                    <a:pt x="6843" y="547"/>
                  </a:lnTo>
                  <a:lnTo>
                    <a:pt x="6952" y="547"/>
                  </a:lnTo>
                  <a:lnTo>
                    <a:pt x="7061" y="547"/>
                  </a:lnTo>
                  <a:lnTo>
                    <a:pt x="7170" y="583"/>
                  </a:lnTo>
                  <a:lnTo>
                    <a:pt x="7170" y="583"/>
                  </a:lnTo>
                  <a:lnTo>
                    <a:pt x="7280" y="638"/>
                  </a:lnTo>
                  <a:lnTo>
                    <a:pt x="7389" y="747"/>
                  </a:lnTo>
                  <a:lnTo>
                    <a:pt x="7498" y="874"/>
                  </a:lnTo>
                  <a:lnTo>
                    <a:pt x="7589" y="1020"/>
                  </a:lnTo>
                  <a:lnTo>
                    <a:pt x="7589" y="1020"/>
                  </a:lnTo>
                  <a:lnTo>
                    <a:pt x="7680" y="1202"/>
                  </a:lnTo>
                  <a:lnTo>
                    <a:pt x="7753" y="1384"/>
                  </a:lnTo>
                  <a:lnTo>
                    <a:pt x="7862" y="1730"/>
                  </a:lnTo>
                  <a:lnTo>
                    <a:pt x="7935" y="2003"/>
                  </a:lnTo>
                  <a:lnTo>
                    <a:pt x="7953" y="2094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80" name="Google Shape;1680;p11"/>
            <p:cNvSpPr/>
            <p:nvPr/>
          </p:nvSpPr>
          <p:spPr>
            <a:xfrm>
              <a:off x="1744750" y="1653450"/>
              <a:ext cx="198825" cy="56000"/>
            </a:xfrm>
            <a:custGeom>
              <a:avLst/>
              <a:gdLst/>
              <a:ahLst/>
              <a:cxnLst/>
              <a:rect l="l" t="t" r="r" b="b"/>
              <a:pathLst>
                <a:path w="7953" h="2240" extrusionOk="0">
                  <a:moveTo>
                    <a:pt x="7589" y="1"/>
                  </a:moveTo>
                  <a:lnTo>
                    <a:pt x="7152" y="274"/>
                  </a:lnTo>
                  <a:lnTo>
                    <a:pt x="6715" y="529"/>
                  </a:lnTo>
                  <a:lnTo>
                    <a:pt x="6260" y="747"/>
                  </a:lnTo>
                  <a:lnTo>
                    <a:pt x="6024" y="856"/>
                  </a:lnTo>
                  <a:lnTo>
                    <a:pt x="5787" y="929"/>
                  </a:lnTo>
                  <a:lnTo>
                    <a:pt x="5660" y="984"/>
                  </a:lnTo>
                  <a:lnTo>
                    <a:pt x="5533" y="1038"/>
                  </a:lnTo>
                  <a:lnTo>
                    <a:pt x="5423" y="1111"/>
                  </a:lnTo>
                  <a:lnTo>
                    <a:pt x="5387" y="1147"/>
                  </a:lnTo>
                  <a:lnTo>
                    <a:pt x="5351" y="1202"/>
                  </a:lnTo>
                  <a:lnTo>
                    <a:pt x="5314" y="1275"/>
                  </a:lnTo>
                  <a:lnTo>
                    <a:pt x="5296" y="1348"/>
                  </a:lnTo>
                  <a:lnTo>
                    <a:pt x="5278" y="1420"/>
                  </a:lnTo>
                  <a:lnTo>
                    <a:pt x="5241" y="1493"/>
                  </a:lnTo>
                  <a:lnTo>
                    <a:pt x="5187" y="1566"/>
                  </a:lnTo>
                  <a:lnTo>
                    <a:pt x="5114" y="1621"/>
                  </a:lnTo>
                  <a:lnTo>
                    <a:pt x="5023" y="1657"/>
                  </a:lnTo>
                  <a:lnTo>
                    <a:pt x="4859" y="1657"/>
                  </a:lnTo>
                  <a:lnTo>
                    <a:pt x="4786" y="1639"/>
                  </a:lnTo>
                  <a:lnTo>
                    <a:pt x="4714" y="1621"/>
                  </a:lnTo>
                  <a:lnTo>
                    <a:pt x="4641" y="1566"/>
                  </a:lnTo>
                  <a:lnTo>
                    <a:pt x="4586" y="1530"/>
                  </a:lnTo>
                  <a:lnTo>
                    <a:pt x="4532" y="1457"/>
                  </a:lnTo>
                  <a:lnTo>
                    <a:pt x="4422" y="1329"/>
                  </a:lnTo>
                  <a:lnTo>
                    <a:pt x="4350" y="1166"/>
                  </a:lnTo>
                  <a:lnTo>
                    <a:pt x="4277" y="1002"/>
                  </a:lnTo>
                  <a:lnTo>
                    <a:pt x="4168" y="1056"/>
                  </a:lnTo>
                  <a:lnTo>
                    <a:pt x="4022" y="1075"/>
                  </a:lnTo>
                  <a:lnTo>
                    <a:pt x="3895" y="1093"/>
                  </a:lnTo>
                  <a:lnTo>
                    <a:pt x="3767" y="1111"/>
                  </a:lnTo>
                  <a:lnTo>
                    <a:pt x="3640" y="1111"/>
                  </a:lnTo>
                  <a:lnTo>
                    <a:pt x="3513" y="1093"/>
                  </a:lnTo>
                  <a:lnTo>
                    <a:pt x="3385" y="1056"/>
                  </a:lnTo>
                  <a:lnTo>
                    <a:pt x="3258" y="1020"/>
                  </a:lnTo>
                  <a:lnTo>
                    <a:pt x="3149" y="965"/>
                  </a:lnTo>
                  <a:lnTo>
                    <a:pt x="3021" y="911"/>
                  </a:lnTo>
                  <a:lnTo>
                    <a:pt x="2912" y="838"/>
                  </a:lnTo>
                  <a:lnTo>
                    <a:pt x="2821" y="765"/>
                  </a:lnTo>
                  <a:lnTo>
                    <a:pt x="2657" y="583"/>
                  </a:lnTo>
                  <a:lnTo>
                    <a:pt x="2530" y="383"/>
                  </a:lnTo>
                  <a:lnTo>
                    <a:pt x="2312" y="820"/>
                  </a:lnTo>
                  <a:lnTo>
                    <a:pt x="2148" y="1220"/>
                  </a:lnTo>
                  <a:lnTo>
                    <a:pt x="2020" y="1584"/>
                  </a:lnTo>
                  <a:lnTo>
                    <a:pt x="0" y="1966"/>
                  </a:lnTo>
                  <a:lnTo>
                    <a:pt x="328" y="2039"/>
                  </a:lnTo>
                  <a:lnTo>
                    <a:pt x="710" y="2094"/>
                  </a:lnTo>
                  <a:lnTo>
                    <a:pt x="1147" y="2148"/>
                  </a:lnTo>
                  <a:lnTo>
                    <a:pt x="1638" y="2185"/>
                  </a:lnTo>
                  <a:lnTo>
                    <a:pt x="2730" y="2221"/>
                  </a:lnTo>
                  <a:lnTo>
                    <a:pt x="3877" y="2239"/>
                  </a:lnTo>
                  <a:lnTo>
                    <a:pt x="5387" y="2221"/>
                  </a:lnTo>
                  <a:lnTo>
                    <a:pt x="6697" y="2185"/>
                  </a:lnTo>
                  <a:lnTo>
                    <a:pt x="7953" y="2130"/>
                  </a:lnTo>
                  <a:lnTo>
                    <a:pt x="7953" y="1075"/>
                  </a:lnTo>
                  <a:lnTo>
                    <a:pt x="7935" y="984"/>
                  </a:lnTo>
                  <a:lnTo>
                    <a:pt x="7862" y="711"/>
                  </a:lnTo>
                  <a:lnTo>
                    <a:pt x="7753" y="365"/>
                  </a:lnTo>
                  <a:lnTo>
                    <a:pt x="7680" y="183"/>
                  </a:lnTo>
                  <a:lnTo>
                    <a:pt x="7589" y="1"/>
                  </a:lnTo>
                  <a:close/>
                </a:path>
              </a:pathLst>
            </a:custGeom>
            <a:solidFill>
              <a:srgbClr val="A489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81" name="Google Shape;1681;p11"/>
            <p:cNvSpPr/>
            <p:nvPr/>
          </p:nvSpPr>
          <p:spPr>
            <a:xfrm>
              <a:off x="1744750" y="1653450"/>
              <a:ext cx="198825" cy="56000"/>
            </a:xfrm>
            <a:custGeom>
              <a:avLst/>
              <a:gdLst/>
              <a:ahLst/>
              <a:cxnLst/>
              <a:rect l="l" t="t" r="r" b="b"/>
              <a:pathLst>
                <a:path w="7953" h="2240" fill="none" extrusionOk="0">
                  <a:moveTo>
                    <a:pt x="7589" y="1"/>
                  </a:moveTo>
                  <a:lnTo>
                    <a:pt x="7589" y="1"/>
                  </a:lnTo>
                  <a:lnTo>
                    <a:pt x="7152" y="274"/>
                  </a:lnTo>
                  <a:lnTo>
                    <a:pt x="6715" y="529"/>
                  </a:lnTo>
                  <a:lnTo>
                    <a:pt x="6260" y="747"/>
                  </a:lnTo>
                  <a:lnTo>
                    <a:pt x="6024" y="856"/>
                  </a:lnTo>
                  <a:lnTo>
                    <a:pt x="5787" y="929"/>
                  </a:lnTo>
                  <a:lnTo>
                    <a:pt x="5787" y="929"/>
                  </a:lnTo>
                  <a:lnTo>
                    <a:pt x="5660" y="984"/>
                  </a:lnTo>
                  <a:lnTo>
                    <a:pt x="5533" y="1038"/>
                  </a:lnTo>
                  <a:lnTo>
                    <a:pt x="5423" y="1111"/>
                  </a:lnTo>
                  <a:lnTo>
                    <a:pt x="5387" y="1147"/>
                  </a:lnTo>
                  <a:lnTo>
                    <a:pt x="5351" y="1202"/>
                  </a:lnTo>
                  <a:lnTo>
                    <a:pt x="5351" y="1202"/>
                  </a:lnTo>
                  <a:lnTo>
                    <a:pt x="5314" y="1275"/>
                  </a:lnTo>
                  <a:lnTo>
                    <a:pt x="5296" y="1348"/>
                  </a:lnTo>
                  <a:lnTo>
                    <a:pt x="5278" y="1420"/>
                  </a:lnTo>
                  <a:lnTo>
                    <a:pt x="5241" y="1493"/>
                  </a:lnTo>
                  <a:lnTo>
                    <a:pt x="5241" y="1493"/>
                  </a:lnTo>
                  <a:lnTo>
                    <a:pt x="5187" y="1566"/>
                  </a:lnTo>
                  <a:lnTo>
                    <a:pt x="5114" y="1621"/>
                  </a:lnTo>
                  <a:lnTo>
                    <a:pt x="5023" y="1657"/>
                  </a:lnTo>
                  <a:lnTo>
                    <a:pt x="4932" y="1657"/>
                  </a:lnTo>
                  <a:lnTo>
                    <a:pt x="4932" y="1657"/>
                  </a:lnTo>
                  <a:lnTo>
                    <a:pt x="4859" y="1657"/>
                  </a:lnTo>
                  <a:lnTo>
                    <a:pt x="4786" y="1639"/>
                  </a:lnTo>
                  <a:lnTo>
                    <a:pt x="4714" y="1621"/>
                  </a:lnTo>
                  <a:lnTo>
                    <a:pt x="4641" y="1566"/>
                  </a:lnTo>
                  <a:lnTo>
                    <a:pt x="4641" y="1566"/>
                  </a:lnTo>
                  <a:lnTo>
                    <a:pt x="4586" y="1530"/>
                  </a:lnTo>
                  <a:lnTo>
                    <a:pt x="4532" y="1457"/>
                  </a:lnTo>
                  <a:lnTo>
                    <a:pt x="4422" y="1329"/>
                  </a:lnTo>
                  <a:lnTo>
                    <a:pt x="4350" y="1166"/>
                  </a:lnTo>
                  <a:lnTo>
                    <a:pt x="4277" y="1002"/>
                  </a:lnTo>
                  <a:lnTo>
                    <a:pt x="4277" y="1002"/>
                  </a:lnTo>
                  <a:lnTo>
                    <a:pt x="4168" y="1056"/>
                  </a:lnTo>
                  <a:lnTo>
                    <a:pt x="4022" y="1075"/>
                  </a:lnTo>
                  <a:lnTo>
                    <a:pt x="3895" y="1093"/>
                  </a:lnTo>
                  <a:lnTo>
                    <a:pt x="3767" y="1111"/>
                  </a:lnTo>
                  <a:lnTo>
                    <a:pt x="3767" y="1111"/>
                  </a:lnTo>
                  <a:lnTo>
                    <a:pt x="3640" y="1111"/>
                  </a:lnTo>
                  <a:lnTo>
                    <a:pt x="3513" y="1093"/>
                  </a:lnTo>
                  <a:lnTo>
                    <a:pt x="3385" y="1056"/>
                  </a:lnTo>
                  <a:lnTo>
                    <a:pt x="3258" y="1020"/>
                  </a:lnTo>
                  <a:lnTo>
                    <a:pt x="3149" y="965"/>
                  </a:lnTo>
                  <a:lnTo>
                    <a:pt x="3021" y="911"/>
                  </a:lnTo>
                  <a:lnTo>
                    <a:pt x="2912" y="838"/>
                  </a:lnTo>
                  <a:lnTo>
                    <a:pt x="2821" y="765"/>
                  </a:lnTo>
                  <a:lnTo>
                    <a:pt x="2821" y="765"/>
                  </a:lnTo>
                  <a:lnTo>
                    <a:pt x="2657" y="583"/>
                  </a:lnTo>
                  <a:lnTo>
                    <a:pt x="2530" y="383"/>
                  </a:lnTo>
                  <a:lnTo>
                    <a:pt x="2530" y="383"/>
                  </a:lnTo>
                  <a:lnTo>
                    <a:pt x="2530" y="383"/>
                  </a:lnTo>
                  <a:lnTo>
                    <a:pt x="2312" y="820"/>
                  </a:lnTo>
                  <a:lnTo>
                    <a:pt x="2148" y="1220"/>
                  </a:lnTo>
                  <a:lnTo>
                    <a:pt x="2020" y="1584"/>
                  </a:lnTo>
                  <a:lnTo>
                    <a:pt x="0" y="1966"/>
                  </a:lnTo>
                  <a:lnTo>
                    <a:pt x="0" y="1966"/>
                  </a:lnTo>
                  <a:lnTo>
                    <a:pt x="328" y="2039"/>
                  </a:lnTo>
                  <a:lnTo>
                    <a:pt x="710" y="2094"/>
                  </a:lnTo>
                  <a:lnTo>
                    <a:pt x="1147" y="2148"/>
                  </a:lnTo>
                  <a:lnTo>
                    <a:pt x="1638" y="2185"/>
                  </a:lnTo>
                  <a:lnTo>
                    <a:pt x="2730" y="2221"/>
                  </a:lnTo>
                  <a:lnTo>
                    <a:pt x="3877" y="2239"/>
                  </a:lnTo>
                  <a:lnTo>
                    <a:pt x="3877" y="2239"/>
                  </a:lnTo>
                  <a:lnTo>
                    <a:pt x="5387" y="2221"/>
                  </a:lnTo>
                  <a:lnTo>
                    <a:pt x="6697" y="2185"/>
                  </a:lnTo>
                  <a:lnTo>
                    <a:pt x="7953" y="2130"/>
                  </a:lnTo>
                  <a:lnTo>
                    <a:pt x="7953" y="1075"/>
                  </a:lnTo>
                  <a:lnTo>
                    <a:pt x="7953" y="1075"/>
                  </a:lnTo>
                  <a:lnTo>
                    <a:pt x="7935" y="984"/>
                  </a:lnTo>
                  <a:lnTo>
                    <a:pt x="7862" y="711"/>
                  </a:lnTo>
                  <a:lnTo>
                    <a:pt x="7753" y="365"/>
                  </a:lnTo>
                  <a:lnTo>
                    <a:pt x="7680" y="183"/>
                  </a:lnTo>
                  <a:lnTo>
                    <a:pt x="7589" y="1"/>
                  </a:lnTo>
                  <a:lnTo>
                    <a:pt x="7589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82" name="Google Shape;1682;p11"/>
            <p:cNvSpPr/>
            <p:nvPr/>
          </p:nvSpPr>
          <p:spPr>
            <a:xfrm>
              <a:off x="1824375" y="1627975"/>
              <a:ext cx="48700" cy="28700"/>
            </a:xfrm>
            <a:custGeom>
              <a:avLst/>
              <a:gdLst/>
              <a:ahLst/>
              <a:cxnLst/>
              <a:rect l="l" t="t" r="r" b="b"/>
              <a:pathLst>
                <a:path w="1948" h="1148" extrusionOk="0">
                  <a:moveTo>
                    <a:pt x="928" y="1"/>
                  </a:moveTo>
                  <a:lnTo>
                    <a:pt x="801" y="37"/>
                  </a:lnTo>
                  <a:lnTo>
                    <a:pt x="673" y="74"/>
                  </a:lnTo>
                  <a:lnTo>
                    <a:pt x="546" y="110"/>
                  </a:lnTo>
                  <a:lnTo>
                    <a:pt x="419" y="165"/>
                  </a:lnTo>
                  <a:lnTo>
                    <a:pt x="200" y="328"/>
                  </a:lnTo>
                  <a:lnTo>
                    <a:pt x="0" y="492"/>
                  </a:lnTo>
                  <a:lnTo>
                    <a:pt x="36" y="638"/>
                  </a:lnTo>
                  <a:lnTo>
                    <a:pt x="109" y="747"/>
                  </a:lnTo>
                  <a:lnTo>
                    <a:pt x="182" y="856"/>
                  </a:lnTo>
                  <a:lnTo>
                    <a:pt x="273" y="947"/>
                  </a:lnTo>
                  <a:lnTo>
                    <a:pt x="382" y="1038"/>
                  </a:lnTo>
                  <a:lnTo>
                    <a:pt x="510" y="1093"/>
                  </a:lnTo>
                  <a:lnTo>
                    <a:pt x="637" y="1129"/>
                  </a:lnTo>
                  <a:lnTo>
                    <a:pt x="783" y="1147"/>
                  </a:lnTo>
                  <a:lnTo>
                    <a:pt x="837" y="1147"/>
                  </a:lnTo>
                  <a:lnTo>
                    <a:pt x="928" y="1129"/>
                  </a:lnTo>
                  <a:lnTo>
                    <a:pt x="1019" y="1111"/>
                  </a:lnTo>
                  <a:lnTo>
                    <a:pt x="1183" y="1038"/>
                  </a:lnTo>
                  <a:lnTo>
                    <a:pt x="1347" y="929"/>
                  </a:lnTo>
                  <a:lnTo>
                    <a:pt x="1492" y="802"/>
                  </a:lnTo>
                  <a:lnTo>
                    <a:pt x="1620" y="656"/>
                  </a:lnTo>
                  <a:lnTo>
                    <a:pt x="1747" y="510"/>
                  </a:lnTo>
                  <a:lnTo>
                    <a:pt x="1856" y="347"/>
                  </a:lnTo>
                  <a:lnTo>
                    <a:pt x="1947" y="165"/>
                  </a:lnTo>
                  <a:lnTo>
                    <a:pt x="1783" y="92"/>
                  </a:lnTo>
                  <a:lnTo>
                    <a:pt x="1601" y="37"/>
                  </a:lnTo>
                  <a:lnTo>
                    <a:pt x="1401" y="1"/>
                  </a:lnTo>
                  <a:close/>
                </a:path>
              </a:pathLst>
            </a:custGeom>
            <a:solidFill>
              <a:srgbClr val="D7C2A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83" name="Google Shape;1683;p11"/>
            <p:cNvSpPr/>
            <p:nvPr/>
          </p:nvSpPr>
          <p:spPr>
            <a:xfrm>
              <a:off x="1824375" y="1627975"/>
              <a:ext cx="48700" cy="28700"/>
            </a:xfrm>
            <a:custGeom>
              <a:avLst/>
              <a:gdLst/>
              <a:ahLst/>
              <a:cxnLst/>
              <a:rect l="l" t="t" r="r" b="b"/>
              <a:pathLst>
                <a:path w="1948" h="1148" fill="none" extrusionOk="0">
                  <a:moveTo>
                    <a:pt x="1183" y="1"/>
                  </a:moveTo>
                  <a:lnTo>
                    <a:pt x="1183" y="1"/>
                  </a:lnTo>
                  <a:lnTo>
                    <a:pt x="928" y="1"/>
                  </a:lnTo>
                  <a:lnTo>
                    <a:pt x="928" y="1"/>
                  </a:lnTo>
                  <a:lnTo>
                    <a:pt x="801" y="37"/>
                  </a:lnTo>
                  <a:lnTo>
                    <a:pt x="673" y="74"/>
                  </a:lnTo>
                  <a:lnTo>
                    <a:pt x="546" y="110"/>
                  </a:lnTo>
                  <a:lnTo>
                    <a:pt x="419" y="165"/>
                  </a:lnTo>
                  <a:lnTo>
                    <a:pt x="200" y="328"/>
                  </a:lnTo>
                  <a:lnTo>
                    <a:pt x="0" y="492"/>
                  </a:lnTo>
                  <a:lnTo>
                    <a:pt x="0" y="492"/>
                  </a:lnTo>
                  <a:lnTo>
                    <a:pt x="36" y="638"/>
                  </a:lnTo>
                  <a:lnTo>
                    <a:pt x="109" y="747"/>
                  </a:lnTo>
                  <a:lnTo>
                    <a:pt x="182" y="856"/>
                  </a:lnTo>
                  <a:lnTo>
                    <a:pt x="273" y="947"/>
                  </a:lnTo>
                  <a:lnTo>
                    <a:pt x="382" y="1038"/>
                  </a:lnTo>
                  <a:lnTo>
                    <a:pt x="510" y="1093"/>
                  </a:lnTo>
                  <a:lnTo>
                    <a:pt x="637" y="1129"/>
                  </a:lnTo>
                  <a:lnTo>
                    <a:pt x="783" y="1147"/>
                  </a:lnTo>
                  <a:lnTo>
                    <a:pt x="783" y="1147"/>
                  </a:lnTo>
                  <a:lnTo>
                    <a:pt x="837" y="1147"/>
                  </a:lnTo>
                  <a:lnTo>
                    <a:pt x="837" y="1147"/>
                  </a:lnTo>
                  <a:lnTo>
                    <a:pt x="928" y="1129"/>
                  </a:lnTo>
                  <a:lnTo>
                    <a:pt x="1019" y="1111"/>
                  </a:lnTo>
                  <a:lnTo>
                    <a:pt x="1183" y="1038"/>
                  </a:lnTo>
                  <a:lnTo>
                    <a:pt x="1347" y="929"/>
                  </a:lnTo>
                  <a:lnTo>
                    <a:pt x="1492" y="802"/>
                  </a:lnTo>
                  <a:lnTo>
                    <a:pt x="1492" y="802"/>
                  </a:lnTo>
                  <a:lnTo>
                    <a:pt x="1620" y="656"/>
                  </a:lnTo>
                  <a:lnTo>
                    <a:pt x="1747" y="510"/>
                  </a:lnTo>
                  <a:lnTo>
                    <a:pt x="1856" y="347"/>
                  </a:lnTo>
                  <a:lnTo>
                    <a:pt x="1947" y="165"/>
                  </a:lnTo>
                  <a:lnTo>
                    <a:pt x="1947" y="165"/>
                  </a:lnTo>
                  <a:lnTo>
                    <a:pt x="1783" y="92"/>
                  </a:lnTo>
                  <a:lnTo>
                    <a:pt x="1601" y="37"/>
                  </a:lnTo>
                  <a:lnTo>
                    <a:pt x="1401" y="1"/>
                  </a:lnTo>
                  <a:lnTo>
                    <a:pt x="1183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684" name="Google Shape;1684;p11"/>
          <p:cNvGrpSpPr/>
          <p:nvPr/>
        </p:nvGrpSpPr>
        <p:grpSpPr>
          <a:xfrm>
            <a:off x="385730" y="4688592"/>
            <a:ext cx="1039645" cy="2385067"/>
            <a:chOff x="2905325" y="2851350"/>
            <a:chExt cx="377175" cy="865325"/>
          </a:xfrm>
        </p:grpSpPr>
        <p:sp>
          <p:nvSpPr>
            <p:cNvPr id="1685" name="Google Shape;1685;p11"/>
            <p:cNvSpPr/>
            <p:nvPr/>
          </p:nvSpPr>
          <p:spPr>
            <a:xfrm>
              <a:off x="3045450" y="2851350"/>
              <a:ext cx="109200" cy="865325"/>
            </a:xfrm>
            <a:custGeom>
              <a:avLst/>
              <a:gdLst/>
              <a:ahLst/>
              <a:cxnLst/>
              <a:rect l="l" t="t" r="r" b="b"/>
              <a:pathLst>
                <a:path w="4368" h="34613" extrusionOk="0">
                  <a:moveTo>
                    <a:pt x="2311" y="0"/>
                  </a:moveTo>
                  <a:lnTo>
                    <a:pt x="2202" y="37"/>
                  </a:lnTo>
                  <a:lnTo>
                    <a:pt x="2093" y="73"/>
                  </a:lnTo>
                  <a:lnTo>
                    <a:pt x="2002" y="128"/>
                  </a:lnTo>
                  <a:lnTo>
                    <a:pt x="1911" y="182"/>
                  </a:lnTo>
                  <a:lnTo>
                    <a:pt x="1766" y="310"/>
                  </a:lnTo>
                  <a:lnTo>
                    <a:pt x="1638" y="455"/>
                  </a:lnTo>
                  <a:lnTo>
                    <a:pt x="1529" y="637"/>
                  </a:lnTo>
                  <a:lnTo>
                    <a:pt x="1420" y="819"/>
                  </a:lnTo>
                  <a:lnTo>
                    <a:pt x="1329" y="1019"/>
                  </a:lnTo>
                  <a:lnTo>
                    <a:pt x="1256" y="1238"/>
                  </a:lnTo>
                  <a:lnTo>
                    <a:pt x="1129" y="1675"/>
                  </a:lnTo>
                  <a:lnTo>
                    <a:pt x="1019" y="2111"/>
                  </a:lnTo>
                  <a:lnTo>
                    <a:pt x="947" y="2548"/>
                  </a:lnTo>
                  <a:lnTo>
                    <a:pt x="874" y="3003"/>
                  </a:lnTo>
                  <a:lnTo>
                    <a:pt x="819" y="3458"/>
                  </a:lnTo>
                  <a:lnTo>
                    <a:pt x="746" y="4368"/>
                  </a:lnTo>
                  <a:lnTo>
                    <a:pt x="710" y="5296"/>
                  </a:lnTo>
                  <a:lnTo>
                    <a:pt x="637" y="6752"/>
                  </a:lnTo>
                  <a:lnTo>
                    <a:pt x="601" y="8208"/>
                  </a:lnTo>
                  <a:lnTo>
                    <a:pt x="546" y="10282"/>
                  </a:lnTo>
                  <a:lnTo>
                    <a:pt x="546" y="11265"/>
                  </a:lnTo>
                  <a:lnTo>
                    <a:pt x="546" y="11283"/>
                  </a:lnTo>
                  <a:lnTo>
                    <a:pt x="528" y="13813"/>
                  </a:lnTo>
                  <a:lnTo>
                    <a:pt x="510" y="16342"/>
                  </a:lnTo>
                  <a:lnTo>
                    <a:pt x="492" y="18890"/>
                  </a:lnTo>
                  <a:lnTo>
                    <a:pt x="437" y="21474"/>
                  </a:lnTo>
                  <a:lnTo>
                    <a:pt x="364" y="24094"/>
                  </a:lnTo>
                  <a:lnTo>
                    <a:pt x="292" y="25787"/>
                  </a:lnTo>
                  <a:lnTo>
                    <a:pt x="255" y="27206"/>
                  </a:lnTo>
                  <a:lnTo>
                    <a:pt x="0" y="33921"/>
                  </a:lnTo>
                  <a:lnTo>
                    <a:pt x="37" y="33994"/>
                  </a:lnTo>
                  <a:lnTo>
                    <a:pt x="91" y="34067"/>
                  </a:lnTo>
                  <a:lnTo>
                    <a:pt x="146" y="34140"/>
                  </a:lnTo>
                  <a:lnTo>
                    <a:pt x="237" y="34194"/>
                  </a:lnTo>
                  <a:lnTo>
                    <a:pt x="455" y="34304"/>
                  </a:lnTo>
                  <a:lnTo>
                    <a:pt x="728" y="34413"/>
                  </a:lnTo>
                  <a:lnTo>
                    <a:pt x="1038" y="34486"/>
                  </a:lnTo>
                  <a:lnTo>
                    <a:pt x="1383" y="34558"/>
                  </a:lnTo>
                  <a:lnTo>
                    <a:pt x="1747" y="34595"/>
                  </a:lnTo>
                  <a:lnTo>
                    <a:pt x="2111" y="34613"/>
                  </a:lnTo>
                  <a:lnTo>
                    <a:pt x="2421" y="34613"/>
                  </a:lnTo>
                  <a:lnTo>
                    <a:pt x="2712" y="34595"/>
                  </a:lnTo>
                  <a:lnTo>
                    <a:pt x="3003" y="34540"/>
                  </a:lnTo>
                  <a:lnTo>
                    <a:pt x="3276" y="34486"/>
                  </a:lnTo>
                  <a:lnTo>
                    <a:pt x="3494" y="34431"/>
                  </a:lnTo>
                  <a:lnTo>
                    <a:pt x="3676" y="34358"/>
                  </a:lnTo>
                  <a:lnTo>
                    <a:pt x="3840" y="34267"/>
                  </a:lnTo>
                  <a:lnTo>
                    <a:pt x="3986" y="34176"/>
                  </a:lnTo>
                  <a:lnTo>
                    <a:pt x="4095" y="34049"/>
                  </a:lnTo>
                  <a:lnTo>
                    <a:pt x="4186" y="33921"/>
                  </a:lnTo>
                  <a:lnTo>
                    <a:pt x="4240" y="33794"/>
                  </a:lnTo>
                  <a:lnTo>
                    <a:pt x="4259" y="33630"/>
                  </a:lnTo>
                  <a:lnTo>
                    <a:pt x="4295" y="28717"/>
                  </a:lnTo>
                  <a:lnTo>
                    <a:pt x="4350" y="22821"/>
                  </a:lnTo>
                  <a:lnTo>
                    <a:pt x="4368" y="19982"/>
                  </a:lnTo>
                  <a:lnTo>
                    <a:pt x="4368" y="17197"/>
                  </a:lnTo>
                  <a:lnTo>
                    <a:pt x="4368" y="15705"/>
                  </a:lnTo>
                  <a:lnTo>
                    <a:pt x="4368" y="13285"/>
                  </a:lnTo>
                  <a:lnTo>
                    <a:pt x="4368" y="13194"/>
                  </a:lnTo>
                  <a:lnTo>
                    <a:pt x="4350" y="10664"/>
                  </a:lnTo>
                  <a:lnTo>
                    <a:pt x="4313" y="8208"/>
                  </a:lnTo>
                  <a:lnTo>
                    <a:pt x="4240" y="5824"/>
                  </a:lnTo>
                  <a:lnTo>
                    <a:pt x="4168" y="3549"/>
                  </a:lnTo>
                  <a:lnTo>
                    <a:pt x="4149" y="2894"/>
                  </a:lnTo>
                  <a:lnTo>
                    <a:pt x="4113" y="2584"/>
                  </a:lnTo>
                  <a:lnTo>
                    <a:pt x="4077" y="2257"/>
                  </a:lnTo>
                  <a:lnTo>
                    <a:pt x="4022" y="1948"/>
                  </a:lnTo>
                  <a:lnTo>
                    <a:pt x="3949" y="1638"/>
                  </a:lnTo>
                  <a:lnTo>
                    <a:pt x="3858" y="1329"/>
                  </a:lnTo>
                  <a:lnTo>
                    <a:pt x="3749" y="1056"/>
                  </a:lnTo>
                  <a:lnTo>
                    <a:pt x="3676" y="892"/>
                  </a:lnTo>
                  <a:lnTo>
                    <a:pt x="3585" y="765"/>
                  </a:lnTo>
                  <a:lnTo>
                    <a:pt x="3494" y="619"/>
                  </a:lnTo>
                  <a:lnTo>
                    <a:pt x="3385" y="492"/>
                  </a:lnTo>
                  <a:lnTo>
                    <a:pt x="3276" y="382"/>
                  </a:lnTo>
                  <a:lnTo>
                    <a:pt x="3167" y="273"/>
                  </a:lnTo>
                  <a:lnTo>
                    <a:pt x="3039" y="182"/>
                  </a:lnTo>
                  <a:lnTo>
                    <a:pt x="2930" y="110"/>
                  </a:lnTo>
                  <a:lnTo>
                    <a:pt x="2766" y="55"/>
                  </a:lnTo>
                  <a:lnTo>
                    <a:pt x="2621" y="19"/>
                  </a:lnTo>
                  <a:lnTo>
                    <a:pt x="247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86" name="Google Shape;1686;p11"/>
            <p:cNvSpPr/>
            <p:nvPr/>
          </p:nvSpPr>
          <p:spPr>
            <a:xfrm>
              <a:off x="2959450" y="2890025"/>
              <a:ext cx="137875" cy="243875"/>
            </a:xfrm>
            <a:custGeom>
              <a:avLst/>
              <a:gdLst/>
              <a:ahLst/>
              <a:cxnLst/>
              <a:rect l="l" t="t" r="r" b="b"/>
              <a:pathLst>
                <a:path w="5515" h="9755" extrusionOk="0">
                  <a:moveTo>
                    <a:pt x="1329" y="0"/>
                  </a:moveTo>
                  <a:lnTo>
                    <a:pt x="1166" y="37"/>
                  </a:lnTo>
                  <a:lnTo>
                    <a:pt x="1075" y="91"/>
                  </a:lnTo>
                  <a:lnTo>
                    <a:pt x="984" y="146"/>
                  </a:lnTo>
                  <a:lnTo>
                    <a:pt x="874" y="237"/>
                  </a:lnTo>
                  <a:lnTo>
                    <a:pt x="783" y="346"/>
                  </a:lnTo>
                  <a:lnTo>
                    <a:pt x="711" y="455"/>
                  </a:lnTo>
                  <a:lnTo>
                    <a:pt x="638" y="582"/>
                  </a:lnTo>
                  <a:lnTo>
                    <a:pt x="529" y="855"/>
                  </a:lnTo>
                  <a:lnTo>
                    <a:pt x="456" y="1128"/>
                  </a:lnTo>
                  <a:lnTo>
                    <a:pt x="347" y="1620"/>
                  </a:lnTo>
                  <a:lnTo>
                    <a:pt x="256" y="2111"/>
                  </a:lnTo>
                  <a:lnTo>
                    <a:pt x="183" y="2602"/>
                  </a:lnTo>
                  <a:lnTo>
                    <a:pt x="128" y="3112"/>
                  </a:lnTo>
                  <a:lnTo>
                    <a:pt x="74" y="3603"/>
                  </a:lnTo>
                  <a:lnTo>
                    <a:pt x="56" y="4113"/>
                  </a:lnTo>
                  <a:lnTo>
                    <a:pt x="19" y="5114"/>
                  </a:lnTo>
                  <a:lnTo>
                    <a:pt x="1" y="5587"/>
                  </a:lnTo>
                  <a:lnTo>
                    <a:pt x="19" y="6060"/>
                  </a:lnTo>
                  <a:lnTo>
                    <a:pt x="56" y="6515"/>
                  </a:lnTo>
                  <a:lnTo>
                    <a:pt x="92" y="6752"/>
                  </a:lnTo>
                  <a:lnTo>
                    <a:pt x="147" y="6988"/>
                  </a:lnTo>
                  <a:lnTo>
                    <a:pt x="219" y="7188"/>
                  </a:lnTo>
                  <a:lnTo>
                    <a:pt x="274" y="7389"/>
                  </a:lnTo>
                  <a:lnTo>
                    <a:pt x="365" y="7571"/>
                  </a:lnTo>
                  <a:lnTo>
                    <a:pt x="456" y="7771"/>
                  </a:lnTo>
                  <a:lnTo>
                    <a:pt x="565" y="7953"/>
                  </a:lnTo>
                  <a:lnTo>
                    <a:pt x="674" y="8135"/>
                  </a:lnTo>
                  <a:lnTo>
                    <a:pt x="802" y="8298"/>
                  </a:lnTo>
                  <a:lnTo>
                    <a:pt x="929" y="8462"/>
                  </a:lnTo>
                  <a:lnTo>
                    <a:pt x="1075" y="8608"/>
                  </a:lnTo>
                  <a:lnTo>
                    <a:pt x="1220" y="8772"/>
                  </a:lnTo>
                  <a:lnTo>
                    <a:pt x="1384" y="8899"/>
                  </a:lnTo>
                  <a:lnTo>
                    <a:pt x="1548" y="9026"/>
                  </a:lnTo>
                  <a:lnTo>
                    <a:pt x="1712" y="9154"/>
                  </a:lnTo>
                  <a:lnTo>
                    <a:pt x="1894" y="9263"/>
                  </a:lnTo>
                  <a:lnTo>
                    <a:pt x="2075" y="9372"/>
                  </a:lnTo>
                  <a:lnTo>
                    <a:pt x="2276" y="9445"/>
                  </a:lnTo>
                  <a:lnTo>
                    <a:pt x="2476" y="9536"/>
                  </a:lnTo>
                  <a:lnTo>
                    <a:pt x="2676" y="9591"/>
                  </a:lnTo>
                  <a:lnTo>
                    <a:pt x="2876" y="9645"/>
                  </a:lnTo>
                  <a:lnTo>
                    <a:pt x="3095" y="9700"/>
                  </a:lnTo>
                  <a:lnTo>
                    <a:pt x="3295" y="9718"/>
                  </a:lnTo>
                  <a:lnTo>
                    <a:pt x="3513" y="9736"/>
                  </a:lnTo>
                  <a:lnTo>
                    <a:pt x="3732" y="9754"/>
                  </a:lnTo>
                  <a:lnTo>
                    <a:pt x="3950" y="9736"/>
                  </a:lnTo>
                  <a:lnTo>
                    <a:pt x="3986" y="9736"/>
                  </a:lnTo>
                  <a:lnTo>
                    <a:pt x="4387" y="9700"/>
                  </a:lnTo>
                  <a:lnTo>
                    <a:pt x="4769" y="9609"/>
                  </a:lnTo>
                  <a:lnTo>
                    <a:pt x="4969" y="9536"/>
                  </a:lnTo>
                  <a:lnTo>
                    <a:pt x="5151" y="9463"/>
                  </a:lnTo>
                  <a:lnTo>
                    <a:pt x="5333" y="9390"/>
                  </a:lnTo>
                  <a:lnTo>
                    <a:pt x="5515" y="9299"/>
                  </a:lnTo>
                  <a:lnTo>
                    <a:pt x="5005" y="6515"/>
                  </a:lnTo>
                  <a:lnTo>
                    <a:pt x="4532" y="6606"/>
                  </a:lnTo>
                  <a:lnTo>
                    <a:pt x="4277" y="6642"/>
                  </a:lnTo>
                  <a:lnTo>
                    <a:pt x="4041" y="6661"/>
                  </a:lnTo>
                  <a:lnTo>
                    <a:pt x="3750" y="6642"/>
                  </a:lnTo>
                  <a:lnTo>
                    <a:pt x="3604" y="6624"/>
                  </a:lnTo>
                  <a:lnTo>
                    <a:pt x="3477" y="6588"/>
                  </a:lnTo>
                  <a:lnTo>
                    <a:pt x="3331" y="6533"/>
                  </a:lnTo>
                  <a:lnTo>
                    <a:pt x="3222" y="6460"/>
                  </a:lnTo>
                  <a:lnTo>
                    <a:pt x="3095" y="6388"/>
                  </a:lnTo>
                  <a:lnTo>
                    <a:pt x="3004" y="6278"/>
                  </a:lnTo>
                  <a:lnTo>
                    <a:pt x="2876" y="6151"/>
                  </a:lnTo>
                  <a:lnTo>
                    <a:pt x="2803" y="5987"/>
                  </a:lnTo>
                  <a:lnTo>
                    <a:pt x="2731" y="5824"/>
                  </a:lnTo>
                  <a:lnTo>
                    <a:pt x="2694" y="5642"/>
                  </a:lnTo>
                  <a:lnTo>
                    <a:pt x="2658" y="5460"/>
                  </a:lnTo>
                  <a:lnTo>
                    <a:pt x="2640" y="5259"/>
                  </a:lnTo>
                  <a:lnTo>
                    <a:pt x="2621" y="4877"/>
                  </a:lnTo>
                  <a:lnTo>
                    <a:pt x="2603" y="2002"/>
                  </a:lnTo>
                  <a:lnTo>
                    <a:pt x="2585" y="1638"/>
                  </a:lnTo>
                  <a:lnTo>
                    <a:pt x="2549" y="1274"/>
                  </a:lnTo>
                  <a:lnTo>
                    <a:pt x="2530" y="1110"/>
                  </a:lnTo>
                  <a:lnTo>
                    <a:pt x="2494" y="928"/>
                  </a:lnTo>
                  <a:lnTo>
                    <a:pt x="2421" y="764"/>
                  </a:lnTo>
                  <a:lnTo>
                    <a:pt x="2348" y="601"/>
                  </a:lnTo>
                  <a:lnTo>
                    <a:pt x="2257" y="455"/>
                  </a:lnTo>
                  <a:lnTo>
                    <a:pt x="2130" y="310"/>
                  </a:lnTo>
                  <a:lnTo>
                    <a:pt x="2003" y="200"/>
                  </a:lnTo>
                  <a:lnTo>
                    <a:pt x="1839" y="109"/>
                  </a:lnTo>
                  <a:lnTo>
                    <a:pt x="1675" y="37"/>
                  </a:lnTo>
                  <a:lnTo>
                    <a:pt x="1511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87" name="Google Shape;1687;p11"/>
            <p:cNvSpPr/>
            <p:nvPr/>
          </p:nvSpPr>
          <p:spPr>
            <a:xfrm>
              <a:off x="2905325" y="3115675"/>
              <a:ext cx="204300" cy="415850"/>
            </a:xfrm>
            <a:custGeom>
              <a:avLst/>
              <a:gdLst/>
              <a:ahLst/>
              <a:cxnLst/>
              <a:rect l="l" t="t" r="r" b="b"/>
              <a:pathLst>
                <a:path w="8172" h="16634" extrusionOk="0">
                  <a:moveTo>
                    <a:pt x="1565" y="0"/>
                  </a:moveTo>
                  <a:lnTo>
                    <a:pt x="1456" y="19"/>
                  </a:lnTo>
                  <a:lnTo>
                    <a:pt x="1347" y="73"/>
                  </a:lnTo>
                  <a:lnTo>
                    <a:pt x="1238" y="128"/>
                  </a:lnTo>
                  <a:lnTo>
                    <a:pt x="1147" y="219"/>
                  </a:lnTo>
                  <a:lnTo>
                    <a:pt x="1074" y="310"/>
                  </a:lnTo>
                  <a:lnTo>
                    <a:pt x="1001" y="419"/>
                  </a:lnTo>
                  <a:lnTo>
                    <a:pt x="928" y="528"/>
                  </a:lnTo>
                  <a:lnTo>
                    <a:pt x="819" y="765"/>
                  </a:lnTo>
                  <a:lnTo>
                    <a:pt x="710" y="1074"/>
                  </a:lnTo>
                  <a:lnTo>
                    <a:pt x="601" y="1402"/>
                  </a:lnTo>
                  <a:lnTo>
                    <a:pt x="492" y="1747"/>
                  </a:lnTo>
                  <a:lnTo>
                    <a:pt x="401" y="2093"/>
                  </a:lnTo>
                  <a:lnTo>
                    <a:pt x="328" y="2439"/>
                  </a:lnTo>
                  <a:lnTo>
                    <a:pt x="201" y="3149"/>
                  </a:lnTo>
                  <a:lnTo>
                    <a:pt x="110" y="3858"/>
                  </a:lnTo>
                  <a:lnTo>
                    <a:pt x="55" y="4586"/>
                  </a:lnTo>
                  <a:lnTo>
                    <a:pt x="19" y="5296"/>
                  </a:lnTo>
                  <a:lnTo>
                    <a:pt x="19" y="6024"/>
                  </a:lnTo>
                  <a:lnTo>
                    <a:pt x="0" y="6752"/>
                  </a:lnTo>
                  <a:lnTo>
                    <a:pt x="19" y="8171"/>
                  </a:lnTo>
                  <a:lnTo>
                    <a:pt x="19" y="9591"/>
                  </a:lnTo>
                  <a:lnTo>
                    <a:pt x="55" y="11028"/>
                  </a:lnTo>
                  <a:lnTo>
                    <a:pt x="91" y="12448"/>
                  </a:lnTo>
                  <a:lnTo>
                    <a:pt x="128" y="13139"/>
                  </a:lnTo>
                  <a:lnTo>
                    <a:pt x="164" y="13485"/>
                  </a:lnTo>
                  <a:lnTo>
                    <a:pt x="219" y="13831"/>
                  </a:lnTo>
                  <a:lnTo>
                    <a:pt x="292" y="14158"/>
                  </a:lnTo>
                  <a:lnTo>
                    <a:pt x="401" y="14486"/>
                  </a:lnTo>
                  <a:lnTo>
                    <a:pt x="528" y="14795"/>
                  </a:lnTo>
                  <a:lnTo>
                    <a:pt x="601" y="14941"/>
                  </a:lnTo>
                  <a:lnTo>
                    <a:pt x="692" y="15087"/>
                  </a:lnTo>
                  <a:lnTo>
                    <a:pt x="837" y="15268"/>
                  </a:lnTo>
                  <a:lnTo>
                    <a:pt x="983" y="15432"/>
                  </a:lnTo>
                  <a:lnTo>
                    <a:pt x="1147" y="15578"/>
                  </a:lnTo>
                  <a:lnTo>
                    <a:pt x="1311" y="15705"/>
                  </a:lnTo>
                  <a:lnTo>
                    <a:pt x="1493" y="15833"/>
                  </a:lnTo>
                  <a:lnTo>
                    <a:pt x="1675" y="15942"/>
                  </a:lnTo>
                  <a:lnTo>
                    <a:pt x="1875" y="16051"/>
                  </a:lnTo>
                  <a:lnTo>
                    <a:pt x="2093" y="16142"/>
                  </a:lnTo>
                  <a:lnTo>
                    <a:pt x="2512" y="16288"/>
                  </a:lnTo>
                  <a:lnTo>
                    <a:pt x="2948" y="16397"/>
                  </a:lnTo>
                  <a:lnTo>
                    <a:pt x="3403" y="16470"/>
                  </a:lnTo>
                  <a:lnTo>
                    <a:pt x="3840" y="16542"/>
                  </a:lnTo>
                  <a:lnTo>
                    <a:pt x="4350" y="16579"/>
                  </a:lnTo>
                  <a:lnTo>
                    <a:pt x="4859" y="16615"/>
                  </a:lnTo>
                  <a:lnTo>
                    <a:pt x="5351" y="16633"/>
                  </a:lnTo>
                  <a:lnTo>
                    <a:pt x="5860" y="16633"/>
                  </a:lnTo>
                  <a:lnTo>
                    <a:pt x="6406" y="16615"/>
                  </a:lnTo>
                  <a:lnTo>
                    <a:pt x="6934" y="16579"/>
                  </a:lnTo>
                  <a:lnTo>
                    <a:pt x="7443" y="16542"/>
                  </a:lnTo>
                  <a:lnTo>
                    <a:pt x="7953" y="16470"/>
                  </a:lnTo>
                  <a:lnTo>
                    <a:pt x="8171" y="13685"/>
                  </a:lnTo>
                  <a:lnTo>
                    <a:pt x="7589" y="13612"/>
                  </a:lnTo>
                  <a:lnTo>
                    <a:pt x="7025" y="13576"/>
                  </a:lnTo>
                  <a:lnTo>
                    <a:pt x="5969" y="13521"/>
                  </a:lnTo>
                  <a:lnTo>
                    <a:pt x="5241" y="13485"/>
                  </a:lnTo>
                  <a:lnTo>
                    <a:pt x="4477" y="13412"/>
                  </a:lnTo>
                  <a:lnTo>
                    <a:pt x="4277" y="13394"/>
                  </a:lnTo>
                  <a:lnTo>
                    <a:pt x="4113" y="13358"/>
                  </a:lnTo>
                  <a:lnTo>
                    <a:pt x="3949" y="13303"/>
                  </a:lnTo>
                  <a:lnTo>
                    <a:pt x="3804" y="13249"/>
                  </a:lnTo>
                  <a:lnTo>
                    <a:pt x="3658" y="13194"/>
                  </a:lnTo>
                  <a:lnTo>
                    <a:pt x="3549" y="13121"/>
                  </a:lnTo>
                  <a:lnTo>
                    <a:pt x="3422" y="13030"/>
                  </a:lnTo>
                  <a:lnTo>
                    <a:pt x="3312" y="12939"/>
                  </a:lnTo>
                  <a:lnTo>
                    <a:pt x="3130" y="12757"/>
                  </a:lnTo>
                  <a:lnTo>
                    <a:pt x="2985" y="12539"/>
                  </a:lnTo>
                  <a:lnTo>
                    <a:pt x="2876" y="12320"/>
                  </a:lnTo>
                  <a:lnTo>
                    <a:pt x="2785" y="12084"/>
                  </a:lnTo>
                  <a:lnTo>
                    <a:pt x="2730" y="11847"/>
                  </a:lnTo>
                  <a:lnTo>
                    <a:pt x="2675" y="11611"/>
                  </a:lnTo>
                  <a:lnTo>
                    <a:pt x="2657" y="11392"/>
                  </a:lnTo>
                  <a:lnTo>
                    <a:pt x="2639" y="11174"/>
                  </a:lnTo>
                  <a:lnTo>
                    <a:pt x="2621" y="10846"/>
                  </a:lnTo>
                  <a:lnTo>
                    <a:pt x="2603" y="10628"/>
                  </a:lnTo>
                  <a:lnTo>
                    <a:pt x="2512" y="10046"/>
                  </a:lnTo>
                  <a:lnTo>
                    <a:pt x="2457" y="9482"/>
                  </a:lnTo>
                  <a:lnTo>
                    <a:pt x="2421" y="8899"/>
                  </a:lnTo>
                  <a:lnTo>
                    <a:pt x="2421" y="8317"/>
                  </a:lnTo>
                  <a:lnTo>
                    <a:pt x="2421" y="7735"/>
                  </a:lnTo>
                  <a:lnTo>
                    <a:pt x="2439" y="7152"/>
                  </a:lnTo>
                  <a:lnTo>
                    <a:pt x="2512" y="5988"/>
                  </a:lnTo>
                  <a:lnTo>
                    <a:pt x="2584" y="4823"/>
                  </a:lnTo>
                  <a:lnTo>
                    <a:pt x="2639" y="3658"/>
                  </a:lnTo>
                  <a:lnTo>
                    <a:pt x="2639" y="3076"/>
                  </a:lnTo>
                  <a:lnTo>
                    <a:pt x="2639" y="2493"/>
                  </a:lnTo>
                  <a:lnTo>
                    <a:pt x="2603" y="1911"/>
                  </a:lnTo>
                  <a:lnTo>
                    <a:pt x="2566" y="1329"/>
                  </a:lnTo>
                  <a:lnTo>
                    <a:pt x="2530" y="1092"/>
                  </a:lnTo>
                  <a:lnTo>
                    <a:pt x="2475" y="837"/>
                  </a:lnTo>
                  <a:lnTo>
                    <a:pt x="2403" y="619"/>
                  </a:lnTo>
                  <a:lnTo>
                    <a:pt x="2348" y="510"/>
                  </a:lnTo>
                  <a:lnTo>
                    <a:pt x="2275" y="401"/>
                  </a:lnTo>
                  <a:lnTo>
                    <a:pt x="2202" y="292"/>
                  </a:lnTo>
                  <a:lnTo>
                    <a:pt x="2130" y="219"/>
                  </a:lnTo>
                  <a:lnTo>
                    <a:pt x="2020" y="128"/>
                  </a:lnTo>
                  <a:lnTo>
                    <a:pt x="1911" y="73"/>
                  </a:lnTo>
                  <a:lnTo>
                    <a:pt x="1802" y="37"/>
                  </a:lnTo>
                  <a:lnTo>
                    <a:pt x="1693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88" name="Google Shape;1688;p11"/>
            <p:cNvSpPr/>
            <p:nvPr/>
          </p:nvSpPr>
          <p:spPr>
            <a:xfrm>
              <a:off x="3094125" y="2966900"/>
              <a:ext cx="188375" cy="315300"/>
            </a:xfrm>
            <a:custGeom>
              <a:avLst/>
              <a:gdLst/>
              <a:ahLst/>
              <a:cxnLst/>
              <a:rect l="l" t="t" r="r" b="b"/>
              <a:pathLst>
                <a:path w="7535" h="12612" extrusionOk="0">
                  <a:moveTo>
                    <a:pt x="6079" y="1"/>
                  </a:moveTo>
                  <a:lnTo>
                    <a:pt x="5897" y="19"/>
                  </a:lnTo>
                  <a:lnTo>
                    <a:pt x="5715" y="55"/>
                  </a:lnTo>
                  <a:lnTo>
                    <a:pt x="5533" y="128"/>
                  </a:lnTo>
                  <a:lnTo>
                    <a:pt x="5369" y="237"/>
                  </a:lnTo>
                  <a:lnTo>
                    <a:pt x="5223" y="346"/>
                  </a:lnTo>
                  <a:lnTo>
                    <a:pt x="5078" y="492"/>
                  </a:lnTo>
                  <a:lnTo>
                    <a:pt x="5041" y="547"/>
                  </a:lnTo>
                  <a:lnTo>
                    <a:pt x="4932" y="692"/>
                  </a:lnTo>
                  <a:lnTo>
                    <a:pt x="4859" y="856"/>
                  </a:lnTo>
                  <a:lnTo>
                    <a:pt x="4768" y="1020"/>
                  </a:lnTo>
                  <a:lnTo>
                    <a:pt x="4714" y="1183"/>
                  </a:lnTo>
                  <a:lnTo>
                    <a:pt x="4623" y="1547"/>
                  </a:lnTo>
                  <a:lnTo>
                    <a:pt x="4568" y="1911"/>
                  </a:lnTo>
                  <a:lnTo>
                    <a:pt x="4532" y="2275"/>
                  </a:lnTo>
                  <a:lnTo>
                    <a:pt x="4495" y="2639"/>
                  </a:lnTo>
                  <a:lnTo>
                    <a:pt x="4477" y="3385"/>
                  </a:lnTo>
                  <a:lnTo>
                    <a:pt x="4477" y="4132"/>
                  </a:lnTo>
                  <a:lnTo>
                    <a:pt x="4477" y="4878"/>
                  </a:lnTo>
                  <a:lnTo>
                    <a:pt x="4441" y="5242"/>
                  </a:lnTo>
                  <a:lnTo>
                    <a:pt x="4404" y="5624"/>
                  </a:lnTo>
                  <a:lnTo>
                    <a:pt x="4350" y="5988"/>
                  </a:lnTo>
                  <a:lnTo>
                    <a:pt x="4259" y="6352"/>
                  </a:lnTo>
                  <a:lnTo>
                    <a:pt x="4150" y="6716"/>
                  </a:lnTo>
                  <a:lnTo>
                    <a:pt x="4004" y="7043"/>
                  </a:lnTo>
                  <a:lnTo>
                    <a:pt x="3840" y="7371"/>
                  </a:lnTo>
                  <a:lnTo>
                    <a:pt x="3622" y="7680"/>
                  </a:lnTo>
                  <a:lnTo>
                    <a:pt x="3513" y="7826"/>
                  </a:lnTo>
                  <a:lnTo>
                    <a:pt x="3385" y="7953"/>
                  </a:lnTo>
                  <a:lnTo>
                    <a:pt x="3240" y="8081"/>
                  </a:lnTo>
                  <a:lnTo>
                    <a:pt x="3094" y="8208"/>
                  </a:lnTo>
                  <a:lnTo>
                    <a:pt x="2949" y="8299"/>
                  </a:lnTo>
                  <a:lnTo>
                    <a:pt x="2785" y="8408"/>
                  </a:lnTo>
                  <a:lnTo>
                    <a:pt x="2621" y="8481"/>
                  </a:lnTo>
                  <a:lnTo>
                    <a:pt x="2439" y="8554"/>
                  </a:lnTo>
                  <a:lnTo>
                    <a:pt x="2421" y="8572"/>
                  </a:lnTo>
                  <a:lnTo>
                    <a:pt x="2202" y="8626"/>
                  </a:lnTo>
                  <a:lnTo>
                    <a:pt x="1984" y="8681"/>
                  </a:lnTo>
                  <a:lnTo>
                    <a:pt x="1766" y="8699"/>
                  </a:lnTo>
                  <a:lnTo>
                    <a:pt x="1566" y="8699"/>
                  </a:lnTo>
                  <a:lnTo>
                    <a:pt x="1274" y="8663"/>
                  </a:lnTo>
                  <a:lnTo>
                    <a:pt x="1001" y="8572"/>
                  </a:lnTo>
                  <a:lnTo>
                    <a:pt x="1" y="12120"/>
                  </a:lnTo>
                  <a:lnTo>
                    <a:pt x="164" y="12230"/>
                  </a:lnTo>
                  <a:lnTo>
                    <a:pt x="328" y="12321"/>
                  </a:lnTo>
                  <a:lnTo>
                    <a:pt x="510" y="12412"/>
                  </a:lnTo>
                  <a:lnTo>
                    <a:pt x="692" y="12466"/>
                  </a:lnTo>
                  <a:lnTo>
                    <a:pt x="874" y="12521"/>
                  </a:lnTo>
                  <a:lnTo>
                    <a:pt x="1056" y="12557"/>
                  </a:lnTo>
                  <a:lnTo>
                    <a:pt x="1456" y="12594"/>
                  </a:lnTo>
                  <a:lnTo>
                    <a:pt x="1693" y="12612"/>
                  </a:lnTo>
                  <a:lnTo>
                    <a:pt x="1948" y="12612"/>
                  </a:lnTo>
                  <a:lnTo>
                    <a:pt x="2421" y="12575"/>
                  </a:lnTo>
                  <a:lnTo>
                    <a:pt x="2767" y="12539"/>
                  </a:lnTo>
                  <a:lnTo>
                    <a:pt x="3112" y="12503"/>
                  </a:lnTo>
                  <a:lnTo>
                    <a:pt x="3622" y="12412"/>
                  </a:lnTo>
                  <a:lnTo>
                    <a:pt x="4131" y="12321"/>
                  </a:lnTo>
                  <a:lnTo>
                    <a:pt x="4641" y="12193"/>
                  </a:lnTo>
                  <a:lnTo>
                    <a:pt x="4896" y="12120"/>
                  </a:lnTo>
                  <a:lnTo>
                    <a:pt x="5132" y="12030"/>
                  </a:lnTo>
                  <a:lnTo>
                    <a:pt x="5369" y="11939"/>
                  </a:lnTo>
                  <a:lnTo>
                    <a:pt x="5587" y="11829"/>
                  </a:lnTo>
                  <a:lnTo>
                    <a:pt x="5806" y="11702"/>
                  </a:lnTo>
                  <a:lnTo>
                    <a:pt x="6006" y="11575"/>
                  </a:lnTo>
                  <a:lnTo>
                    <a:pt x="6188" y="11411"/>
                  </a:lnTo>
                  <a:lnTo>
                    <a:pt x="6370" y="11247"/>
                  </a:lnTo>
                  <a:lnTo>
                    <a:pt x="6534" y="11065"/>
                  </a:lnTo>
                  <a:lnTo>
                    <a:pt x="6661" y="10847"/>
                  </a:lnTo>
                  <a:lnTo>
                    <a:pt x="6752" y="10701"/>
                  </a:lnTo>
                  <a:lnTo>
                    <a:pt x="6825" y="10519"/>
                  </a:lnTo>
                  <a:lnTo>
                    <a:pt x="6952" y="10173"/>
                  </a:lnTo>
                  <a:lnTo>
                    <a:pt x="7043" y="9828"/>
                  </a:lnTo>
                  <a:lnTo>
                    <a:pt x="7116" y="9464"/>
                  </a:lnTo>
                  <a:lnTo>
                    <a:pt x="7262" y="8626"/>
                  </a:lnTo>
                  <a:lnTo>
                    <a:pt x="7389" y="7808"/>
                  </a:lnTo>
                  <a:lnTo>
                    <a:pt x="7462" y="6970"/>
                  </a:lnTo>
                  <a:lnTo>
                    <a:pt x="7516" y="6115"/>
                  </a:lnTo>
                  <a:lnTo>
                    <a:pt x="7534" y="5278"/>
                  </a:lnTo>
                  <a:lnTo>
                    <a:pt x="7534" y="4441"/>
                  </a:lnTo>
                  <a:lnTo>
                    <a:pt x="7498" y="3604"/>
                  </a:lnTo>
                  <a:lnTo>
                    <a:pt x="7425" y="2767"/>
                  </a:lnTo>
                  <a:lnTo>
                    <a:pt x="7371" y="2184"/>
                  </a:lnTo>
                  <a:lnTo>
                    <a:pt x="7298" y="1620"/>
                  </a:lnTo>
                  <a:lnTo>
                    <a:pt x="7207" y="1202"/>
                  </a:lnTo>
                  <a:lnTo>
                    <a:pt x="7152" y="1002"/>
                  </a:lnTo>
                  <a:lnTo>
                    <a:pt x="7080" y="801"/>
                  </a:lnTo>
                  <a:lnTo>
                    <a:pt x="7007" y="619"/>
                  </a:lnTo>
                  <a:lnTo>
                    <a:pt x="6898" y="456"/>
                  </a:lnTo>
                  <a:lnTo>
                    <a:pt x="6770" y="310"/>
                  </a:lnTo>
                  <a:lnTo>
                    <a:pt x="6625" y="183"/>
                  </a:lnTo>
                  <a:lnTo>
                    <a:pt x="6552" y="128"/>
                  </a:lnTo>
                  <a:lnTo>
                    <a:pt x="6443" y="73"/>
                  </a:lnTo>
                  <a:lnTo>
                    <a:pt x="6279" y="19"/>
                  </a:lnTo>
                  <a:lnTo>
                    <a:pt x="6079" y="1"/>
                  </a:lnTo>
                  <a:close/>
                </a:path>
              </a:pathLst>
            </a:custGeom>
            <a:solidFill>
              <a:srgbClr val="4A94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89" name="Google Shape;1689;p11"/>
            <p:cNvSpPr/>
            <p:nvPr/>
          </p:nvSpPr>
          <p:spPr>
            <a:xfrm>
              <a:off x="3130525" y="3320850"/>
              <a:ext cx="92375" cy="101025"/>
            </a:xfrm>
            <a:custGeom>
              <a:avLst/>
              <a:gdLst/>
              <a:ahLst/>
              <a:cxnLst/>
              <a:rect l="l" t="t" r="r" b="b"/>
              <a:pathLst>
                <a:path w="3695" h="4041" extrusionOk="0">
                  <a:moveTo>
                    <a:pt x="2766" y="1"/>
                  </a:moveTo>
                  <a:lnTo>
                    <a:pt x="2694" y="19"/>
                  </a:lnTo>
                  <a:lnTo>
                    <a:pt x="2621" y="37"/>
                  </a:lnTo>
                  <a:lnTo>
                    <a:pt x="2548" y="73"/>
                  </a:lnTo>
                  <a:lnTo>
                    <a:pt x="2457" y="128"/>
                  </a:lnTo>
                  <a:lnTo>
                    <a:pt x="2330" y="255"/>
                  </a:lnTo>
                  <a:lnTo>
                    <a:pt x="2020" y="547"/>
                  </a:lnTo>
                  <a:lnTo>
                    <a:pt x="1675" y="783"/>
                  </a:lnTo>
                  <a:lnTo>
                    <a:pt x="1329" y="1020"/>
                  </a:lnTo>
                  <a:lnTo>
                    <a:pt x="1147" y="1111"/>
                  </a:lnTo>
                  <a:lnTo>
                    <a:pt x="965" y="1202"/>
                  </a:lnTo>
                  <a:lnTo>
                    <a:pt x="728" y="1293"/>
                  </a:lnTo>
                  <a:lnTo>
                    <a:pt x="492" y="1366"/>
                  </a:lnTo>
                  <a:lnTo>
                    <a:pt x="255" y="1402"/>
                  </a:lnTo>
                  <a:lnTo>
                    <a:pt x="0" y="1438"/>
                  </a:lnTo>
                  <a:lnTo>
                    <a:pt x="91" y="3749"/>
                  </a:lnTo>
                  <a:lnTo>
                    <a:pt x="182" y="3822"/>
                  </a:lnTo>
                  <a:lnTo>
                    <a:pt x="273" y="3877"/>
                  </a:lnTo>
                  <a:lnTo>
                    <a:pt x="383" y="3931"/>
                  </a:lnTo>
                  <a:lnTo>
                    <a:pt x="474" y="3968"/>
                  </a:lnTo>
                  <a:lnTo>
                    <a:pt x="710" y="4022"/>
                  </a:lnTo>
                  <a:lnTo>
                    <a:pt x="947" y="4041"/>
                  </a:lnTo>
                  <a:lnTo>
                    <a:pt x="1147" y="4022"/>
                  </a:lnTo>
                  <a:lnTo>
                    <a:pt x="1347" y="3986"/>
                  </a:lnTo>
                  <a:lnTo>
                    <a:pt x="1547" y="3950"/>
                  </a:lnTo>
                  <a:lnTo>
                    <a:pt x="1729" y="3877"/>
                  </a:lnTo>
                  <a:lnTo>
                    <a:pt x="1984" y="3786"/>
                  </a:lnTo>
                  <a:lnTo>
                    <a:pt x="2221" y="3658"/>
                  </a:lnTo>
                  <a:lnTo>
                    <a:pt x="2439" y="3531"/>
                  </a:lnTo>
                  <a:lnTo>
                    <a:pt x="2657" y="3386"/>
                  </a:lnTo>
                  <a:lnTo>
                    <a:pt x="2857" y="3222"/>
                  </a:lnTo>
                  <a:lnTo>
                    <a:pt x="3039" y="3040"/>
                  </a:lnTo>
                  <a:lnTo>
                    <a:pt x="3203" y="2840"/>
                  </a:lnTo>
                  <a:lnTo>
                    <a:pt x="3349" y="2621"/>
                  </a:lnTo>
                  <a:lnTo>
                    <a:pt x="3476" y="2385"/>
                  </a:lnTo>
                  <a:lnTo>
                    <a:pt x="3567" y="2148"/>
                  </a:lnTo>
                  <a:lnTo>
                    <a:pt x="3640" y="1893"/>
                  </a:lnTo>
                  <a:lnTo>
                    <a:pt x="3676" y="1638"/>
                  </a:lnTo>
                  <a:lnTo>
                    <a:pt x="3695" y="1366"/>
                  </a:lnTo>
                  <a:lnTo>
                    <a:pt x="3676" y="1111"/>
                  </a:lnTo>
                  <a:lnTo>
                    <a:pt x="3622" y="856"/>
                  </a:lnTo>
                  <a:lnTo>
                    <a:pt x="3549" y="619"/>
                  </a:lnTo>
                  <a:lnTo>
                    <a:pt x="3476" y="474"/>
                  </a:lnTo>
                  <a:lnTo>
                    <a:pt x="3385" y="346"/>
                  </a:lnTo>
                  <a:lnTo>
                    <a:pt x="3276" y="237"/>
                  </a:lnTo>
                  <a:lnTo>
                    <a:pt x="3167" y="128"/>
                  </a:lnTo>
                  <a:lnTo>
                    <a:pt x="3039" y="55"/>
                  </a:lnTo>
                  <a:lnTo>
                    <a:pt x="2894" y="19"/>
                  </a:lnTo>
                  <a:lnTo>
                    <a:pt x="2766" y="1"/>
                  </a:lnTo>
                  <a:close/>
                </a:path>
              </a:pathLst>
            </a:custGeom>
            <a:solidFill>
              <a:srgbClr val="4A94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90" name="Google Shape;1690;p11"/>
            <p:cNvSpPr/>
            <p:nvPr/>
          </p:nvSpPr>
          <p:spPr>
            <a:xfrm>
              <a:off x="2905325" y="3142525"/>
              <a:ext cx="192925" cy="574150"/>
            </a:xfrm>
            <a:custGeom>
              <a:avLst/>
              <a:gdLst/>
              <a:ahLst/>
              <a:cxnLst/>
              <a:rect l="l" t="t" r="r" b="b"/>
              <a:pathLst>
                <a:path w="7717" h="22966" extrusionOk="0">
                  <a:moveTo>
                    <a:pt x="710" y="0"/>
                  </a:moveTo>
                  <a:lnTo>
                    <a:pt x="601" y="328"/>
                  </a:lnTo>
                  <a:lnTo>
                    <a:pt x="492" y="673"/>
                  </a:lnTo>
                  <a:lnTo>
                    <a:pt x="401" y="1019"/>
                  </a:lnTo>
                  <a:lnTo>
                    <a:pt x="328" y="1365"/>
                  </a:lnTo>
                  <a:lnTo>
                    <a:pt x="201" y="2075"/>
                  </a:lnTo>
                  <a:lnTo>
                    <a:pt x="110" y="2784"/>
                  </a:lnTo>
                  <a:lnTo>
                    <a:pt x="55" y="3512"/>
                  </a:lnTo>
                  <a:lnTo>
                    <a:pt x="19" y="4222"/>
                  </a:lnTo>
                  <a:lnTo>
                    <a:pt x="19" y="4950"/>
                  </a:lnTo>
                  <a:lnTo>
                    <a:pt x="0" y="5678"/>
                  </a:lnTo>
                  <a:lnTo>
                    <a:pt x="19" y="7097"/>
                  </a:lnTo>
                  <a:lnTo>
                    <a:pt x="19" y="8517"/>
                  </a:lnTo>
                  <a:lnTo>
                    <a:pt x="55" y="9954"/>
                  </a:lnTo>
                  <a:lnTo>
                    <a:pt x="91" y="11374"/>
                  </a:lnTo>
                  <a:lnTo>
                    <a:pt x="128" y="12065"/>
                  </a:lnTo>
                  <a:lnTo>
                    <a:pt x="164" y="12411"/>
                  </a:lnTo>
                  <a:lnTo>
                    <a:pt x="219" y="12757"/>
                  </a:lnTo>
                  <a:lnTo>
                    <a:pt x="292" y="13084"/>
                  </a:lnTo>
                  <a:lnTo>
                    <a:pt x="401" y="13412"/>
                  </a:lnTo>
                  <a:lnTo>
                    <a:pt x="528" y="13721"/>
                  </a:lnTo>
                  <a:lnTo>
                    <a:pt x="601" y="13867"/>
                  </a:lnTo>
                  <a:lnTo>
                    <a:pt x="692" y="14013"/>
                  </a:lnTo>
                  <a:lnTo>
                    <a:pt x="837" y="14194"/>
                  </a:lnTo>
                  <a:lnTo>
                    <a:pt x="983" y="14358"/>
                  </a:lnTo>
                  <a:lnTo>
                    <a:pt x="1147" y="14504"/>
                  </a:lnTo>
                  <a:lnTo>
                    <a:pt x="1311" y="14631"/>
                  </a:lnTo>
                  <a:lnTo>
                    <a:pt x="1493" y="14759"/>
                  </a:lnTo>
                  <a:lnTo>
                    <a:pt x="1675" y="14868"/>
                  </a:lnTo>
                  <a:lnTo>
                    <a:pt x="1875" y="14977"/>
                  </a:lnTo>
                  <a:lnTo>
                    <a:pt x="2093" y="15068"/>
                  </a:lnTo>
                  <a:lnTo>
                    <a:pt x="2512" y="15214"/>
                  </a:lnTo>
                  <a:lnTo>
                    <a:pt x="2948" y="15323"/>
                  </a:lnTo>
                  <a:lnTo>
                    <a:pt x="3403" y="15396"/>
                  </a:lnTo>
                  <a:lnTo>
                    <a:pt x="3840" y="15468"/>
                  </a:lnTo>
                  <a:lnTo>
                    <a:pt x="4350" y="15505"/>
                  </a:lnTo>
                  <a:lnTo>
                    <a:pt x="4859" y="15541"/>
                  </a:lnTo>
                  <a:lnTo>
                    <a:pt x="5351" y="15559"/>
                  </a:lnTo>
                  <a:lnTo>
                    <a:pt x="5860" y="15559"/>
                  </a:lnTo>
                  <a:lnTo>
                    <a:pt x="5605" y="22274"/>
                  </a:lnTo>
                  <a:lnTo>
                    <a:pt x="5642" y="22347"/>
                  </a:lnTo>
                  <a:lnTo>
                    <a:pt x="5696" y="22420"/>
                  </a:lnTo>
                  <a:lnTo>
                    <a:pt x="5751" y="22493"/>
                  </a:lnTo>
                  <a:lnTo>
                    <a:pt x="5842" y="22547"/>
                  </a:lnTo>
                  <a:lnTo>
                    <a:pt x="6060" y="22675"/>
                  </a:lnTo>
                  <a:lnTo>
                    <a:pt x="6333" y="22766"/>
                  </a:lnTo>
                  <a:lnTo>
                    <a:pt x="6643" y="22839"/>
                  </a:lnTo>
                  <a:lnTo>
                    <a:pt x="6988" y="22911"/>
                  </a:lnTo>
                  <a:lnTo>
                    <a:pt x="7352" y="22948"/>
                  </a:lnTo>
                  <a:lnTo>
                    <a:pt x="7716" y="22966"/>
                  </a:lnTo>
                  <a:lnTo>
                    <a:pt x="7480" y="22056"/>
                  </a:lnTo>
                  <a:lnTo>
                    <a:pt x="7298" y="21128"/>
                  </a:lnTo>
                  <a:lnTo>
                    <a:pt x="7152" y="20200"/>
                  </a:lnTo>
                  <a:lnTo>
                    <a:pt x="7025" y="19272"/>
                  </a:lnTo>
                  <a:lnTo>
                    <a:pt x="6952" y="18325"/>
                  </a:lnTo>
                  <a:lnTo>
                    <a:pt x="6916" y="17397"/>
                  </a:lnTo>
                  <a:lnTo>
                    <a:pt x="6897" y="16451"/>
                  </a:lnTo>
                  <a:lnTo>
                    <a:pt x="6934" y="15505"/>
                  </a:lnTo>
                  <a:lnTo>
                    <a:pt x="6934" y="15468"/>
                  </a:lnTo>
                  <a:lnTo>
                    <a:pt x="6952" y="15159"/>
                  </a:lnTo>
                  <a:lnTo>
                    <a:pt x="6952" y="15013"/>
                  </a:lnTo>
                  <a:lnTo>
                    <a:pt x="6934" y="14850"/>
                  </a:lnTo>
                  <a:lnTo>
                    <a:pt x="6897" y="14704"/>
                  </a:lnTo>
                  <a:lnTo>
                    <a:pt x="6843" y="14577"/>
                  </a:lnTo>
                  <a:lnTo>
                    <a:pt x="6770" y="14449"/>
                  </a:lnTo>
                  <a:lnTo>
                    <a:pt x="6661" y="14340"/>
                  </a:lnTo>
                  <a:lnTo>
                    <a:pt x="6588" y="14285"/>
                  </a:lnTo>
                  <a:lnTo>
                    <a:pt x="6497" y="14231"/>
                  </a:lnTo>
                  <a:lnTo>
                    <a:pt x="6406" y="14194"/>
                  </a:lnTo>
                  <a:lnTo>
                    <a:pt x="6315" y="14176"/>
                  </a:lnTo>
                  <a:lnTo>
                    <a:pt x="6115" y="14140"/>
                  </a:lnTo>
                  <a:lnTo>
                    <a:pt x="5897" y="14140"/>
                  </a:lnTo>
                  <a:lnTo>
                    <a:pt x="5624" y="14158"/>
                  </a:lnTo>
                  <a:lnTo>
                    <a:pt x="5314" y="14194"/>
                  </a:lnTo>
                  <a:lnTo>
                    <a:pt x="4677" y="14194"/>
                  </a:lnTo>
                  <a:lnTo>
                    <a:pt x="4368" y="14176"/>
                  </a:lnTo>
                  <a:lnTo>
                    <a:pt x="4059" y="14140"/>
                  </a:lnTo>
                  <a:lnTo>
                    <a:pt x="3767" y="14067"/>
                  </a:lnTo>
                  <a:lnTo>
                    <a:pt x="3458" y="13976"/>
                  </a:lnTo>
                  <a:lnTo>
                    <a:pt x="3185" y="13867"/>
                  </a:lnTo>
                  <a:lnTo>
                    <a:pt x="3021" y="13776"/>
                  </a:lnTo>
                  <a:lnTo>
                    <a:pt x="2876" y="13685"/>
                  </a:lnTo>
                  <a:lnTo>
                    <a:pt x="2730" y="13576"/>
                  </a:lnTo>
                  <a:lnTo>
                    <a:pt x="2584" y="13467"/>
                  </a:lnTo>
                  <a:lnTo>
                    <a:pt x="2330" y="13212"/>
                  </a:lnTo>
                  <a:lnTo>
                    <a:pt x="2111" y="12939"/>
                  </a:lnTo>
                  <a:lnTo>
                    <a:pt x="1911" y="12648"/>
                  </a:lnTo>
                  <a:lnTo>
                    <a:pt x="1729" y="12320"/>
                  </a:lnTo>
                  <a:lnTo>
                    <a:pt x="1584" y="11993"/>
                  </a:lnTo>
                  <a:lnTo>
                    <a:pt x="1474" y="11647"/>
                  </a:lnTo>
                  <a:lnTo>
                    <a:pt x="1365" y="11301"/>
                  </a:lnTo>
                  <a:lnTo>
                    <a:pt x="1292" y="10955"/>
                  </a:lnTo>
                  <a:lnTo>
                    <a:pt x="1238" y="10591"/>
                  </a:lnTo>
                  <a:lnTo>
                    <a:pt x="1201" y="10246"/>
                  </a:lnTo>
                  <a:lnTo>
                    <a:pt x="1183" y="9882"/>
                  </a:lnTo>
                  <a:lnTo>
                    <a:pt x="1165" y="9518"/>
                  </a:lnTo>
                  <a:lnTo>
                    <a:pt x="1165" y="8790"/>
                  </a:lnTo>
                  <a:lnTo>
                    <a:pt x="1147" y="7461"/>
                  </a:lnTo>
                  <a:lnTo>
                    <a:pt x="1165" y="6115"/>
                  </a:lnTo>
                  <a:lnTo>
                    <a:pt x="1201" y="4786"/>
                  </a:lnTo>
                  <a:lnTo>
                    <a:pt x="1238" y="3439"/>
                  </a:lnTo>
                  <a:lnTo>
                    <a:pt x="1274" y="3021"/>
                  </a:lnTo>
                  <a:lnTo>
                    <a:pt x="1311" y="2566"/>
                  </a:lnTo>
                  <a:lnTo>
                    <a:pt x="1347" y="2111"/>
                  </a:lnTo>
                  <a:lnTo>
                    <a:pt x="1365" y="1638"/>
                  </a:lnTo>
                  <a:lnTo>
                    <a:pt x="1365" y="1419"/>
                  </a:lnTo>
                  <a:lnTo>
                    <a:pt x="1329" y="1201"/>
                  </a:lnTo>
                  <a:lnTo>
                    <a:pt x="1292" y="983"/>
                  </a:lnTo>
                  <a:lnTo>
                    <a:pt x="1238" y="764"/>
                  </a:lnTo>
                  <a:lnTo>
                    <a:pt x="1165" y="564"/>
                  </a:lnTo>
                  <a:lnTo>
                    <a:pt x="1056" y="382"/>
                  </a:lnTo>
                  <a:lnTo>
                    <a:pt x="928" y="200"/>
                  </a:lnTo>
                  <a:lnTo>
                    <a:pt x="765" y="36"/>
                  </a:lnTo>
                  <a:lnTo>
                    <a:pt x="710" y="0"/>
                  </a:lnTo>
                  <a:close/>
                </a:path>
              </a:pathLst>
            </a:custGeom>
            <a:solidFill>
              <a:srgbClr val="3A7F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91" name="Google Shape;1691;p11"/>
            <p:cNvSpPr/>
            <p:nvPr/>
          </p:nvSpPr>
          <p:spPr>
            <a:xfrm>
              <a:off x="2959450" y="2893650"/>
              <a:ext cx="131975" cy="240250"/>
            </a:xfrm>
            <a:custGeom>
              <a:avLst/>
              <a:gdLst/>
              <a:ahLst/>
              <a:cxnLst/>
              <a:rect l="l" t="t" r="r" b="b"/>
              <a:pathLst>
                <a:path w="5279" h="9610" extrusionOk="0">
                  <a:moveTo>
                    <a:pt x="984" y="1"/>
                  </a:moveTo>
                  <a:lnTo>
                    <a:pt x="874" y="92"/>
                  </a:lnTo>
                  <a:lnTo>
                    <a:pt x="783" y="201"/>
                  </a:lnTo>
                  <a:lnTo>
                    <a:pt x="711" y="310"/>
                  </a:lnTo>
                  <a:lnTo>
                    <a:pt x="638" y="437"/>
                  </a:lnTo>
                  <a:lnTo>
                    <a:pt x="529" y="710"/>
                  </a:lnTo>
                  <a:lnTo>
                    <a:pt x="456" y="983"/>
                  </a:lnTo>
                  <a:lnTo>
                    <a:pt x="347" y="1475"/>
                  </a:lnTo>
                  <a:lnTo>
                    <a:pt x="256" y="1966"/>
                  </a:lnTo>
                  <a:lnTo>
                    <a:pt x="183" y="2457"/>
                  </a:lnTo>
                  <a:lnTo>
                    <a:pt x="128" y="2967"/>
                  </a:lnTo>
                  <a:lnTo>
                    <a:pt x="74" y="3458"/>
                  </a:lnTo>
                  <a:lnTo>
                    <a:pt x="56" y="3968"/>
                  </a:lnTo>
                  <a:lnTo>
                    <a:pt x="19" y="4969"/>
                  </a:lnTo>
                  <a:lnTo>
                    <a:pt x="1" y="5442"/>
                  </a:lnTo>
                  <a:lnTo>
                    <a:pt x="19" y="5915"/>
                  </a:lnTo>
                  <a:lnTo>
                    <a:pt x="56" y="6370"/>
                  </a:lnTo>
                  <a:lnTo>
                    <a:pt x="92" y="6607"/>
                  </a:lnTo>
                  <a:lnTo>
                    <a:pt x="147" y="6843"/>
                  </a:lnTo>
                  <a:lnTo>
                    <a:pt x="219" y="7043"/>
                  </a:lnTo>
                  <a:lnTo>
                    <a:pt x="274" y="7244"/>
                  </a:lnTo>
                  <a:lnTo>
                    <a:pt x="365" y="7426"/>
                  </a:lnTo>
                  <a:lnTo>
                    <a:pt x="456" y="7626"/>
                  </a:lnTo>
                  <a:lnTo>
                    <a:pt x="565" y="7808"/>
                  </a:lnTo>
                  <a:lnTo>
                    <a:pt x="674" y="7990"/>
                  </a:lnTo>
                  <a:lnTo>
                    <a:pt x="802" y="8153"/>
                  </a:lnTo>
                  <a:lnTo>
                    <a:pt x="929" y="8317"/>
                  </a:lnTo>
                  <a:lnTo>
                    <a:pt x="1075" y="8463"/>
                  </a:lnTo>
                  <a:lnTo>
                    <a:pt x="1220" y="8627"/>
                  </a:lnTo>
                  <a:lnTo>
                    <a:pt x="1384" y="8754"/>
                  </a:lnTo>
                  <a:lnTo>
                    <a:pt x="1548" y="8881"/>
                  </a:lnTo>
                  <a:lnTo>
                    <a:pt x="1712" y="9009"/>
                  </a:lnTo>
                  <a:lnTo>
                    <a:pt x="1894" y="9118"/>
                  </a:lnTo>
                  <a:lnTo>
                    <a:pt x="2075" y="9227"/>
                  </a:lnTo>
                  <a:lnTo>
                    <a:pt x="2276" y="9300"/>
                  </a:lnTo>
                  <a:lnTo>
                    <a:pt x="2476" y="9391"/>
                  </a:lnTo>
                  <a:lnTo>
                    <a:pt x="2676" y="9446"/>
                  </a:lnTo>
                  <a:lnTo>
                    <a:pt x="2876" y="9500"/>
                  </a:lnTo>
                  <a:lnTo>
                    <a:pt x="3095" y="9555"/>
                  </a:lnTo>
                  <a:lnTo>
                    <a:pt x="3295" y="9573"/>
                  </a:lnTo>
                  <a:lnTo>
                    <a:pt x="3513" y="9591"/>
                  </a:lnTo>
                  <a:lnTo>
                    <a:pt x="3732" y="9609"/>
                  </a:lnTo>
                  <a:lnTo>
                    <a:pt x="3950" y="9591"/>
                  </a:lnTo>
                  <a:lnTo>
                    <a:pt x="3986" y="9573"/>
                  </a:lnTo>
                  <a:lnTo>
                    <a:pt x="4168" y="9464"/>
                  </a:lnTo>
                  <a:lnTo>
                    <a:pt x="4350" y="9336"/>
                  </a:lnTo>
                  <a:lnTo>
                    <a:pt x="4514" y="9191"/>
                  </a:lnTo>
                  <a:lnTo>
                    <a:pt x="4678" y="9045"/>
                  </a:lnTo>
                  <a:lnTo>
                    <a:pt x="4987" y="8718"/>
                  </a:lnTo>
                  <a:lnTo>
                    <a:pt x="5278" y="8372"/>
                  </a:lnTo>
                  <a:lnTo>
                    <a:pt x="5278" y="8372"/>
                  </a:lnTo>
                  <a:lnTo>
                    <a:pt x="5133" y="8445"/>
                  </a:lnTo>
                  <a:lnTo>
                    <a:pt x="4969" y="8499"/>
                  </a:lnTo>
                  <a:lnTo>
                    <a:pt x="4805" y="8536"/>
                  </a:lnTo>
                  <a:lnTo>
                    <a:pt x="4641" y="8572"/>
                  </a:lnTo>
                  <a:lnTo>
                    <a:pt x="4478" y="8590"/>
                  </a:lnTo>
                  <a:lnTo>
                    <a:pt x="4314" y="8608"/>
                  </a:lnTo>
                  <a:lnTo>
                    <a:pt x="4150" y="8608"/>
                  </a:lnTo>
                  <a:lnTo>
                    <a:pt x="3986" y="8590"/>
                  </a:lnTo>
                  <a:lnTo>
                    <a:pt x="3804" y="8554"/>
                  </a:lnTo>
                  <a:lnTo>
                    <a:pt x="3622" y="8517"/>
                  </a:lnTo>
                  <a:lnTo>
                    <a:pt x="3440" y="8463"/>
                  </a:lnTo>
                  <a:lnTo>
                    <a:pt x="3258" y="8408"/>
                  </a:lnTo>
                  <a:lnTo>
                    <a:pt x="3076" y="8335"/>
                  </a:lnTo>
                  <a:lnTo>
                    <a:pt x="2894" y="8244"/>
                  </a:lnTo>
                  <a:lnTo>
                    <a:pt x="2731" y="8153"/>
                  </a:lnTo>
                  <a:lnTo>
                    <a:pt x="2567" y="8044"/>
                  </a:lnTo>
                  <a:lnTo>
                    <a:pt x="2239" y="7808"/>
                  </a:lnTo>
                  <a:lnTo>
                    <a:pt x="1948" y="7535"/>
                  </a:lnTo>
                  <a:lnTo>
                    <a:pt x="1821" y="7389"/>
                  </a:lnTo>
                  <a:lnTo>
                    <a:pt x="1693" y="7225"/>
                  </a:lnTo>
                  <a:lnTo>
                    <a:pt x="1584" y="7080"/>
                  </a:lnTo>
                  <a:lnTo>
                    <a:pt x="1475" y="6898"/>
                  </a:lnTo>
                  <a:lnTo>
                    <a:pt x="1348" y="6661"/>
                  </a:lnTo>
                  <a:lnTo>
                    <a:pt x="1220" y="6406"/>
                  </a:lnTo>
                  <a:lnTo>
                    <a:pt x="1111" y="6152"/>
                  </a:lnTo>
                  <a:lnTo>
                    <a:pt x="1038" y="5897"/>
                  </a:lnTo>
                  <a:lnTo>
                    <a:pt x="947" y="5624"/>
                  </a:lnTo>
                  <a:lnTo>
                    <a:pt x="893" y="5351"/>
                  </a:lnTo>
                  <a:lnTo>
                    <a:pt x="838" y="5078"/>
                  </a:lnTo>
                  <a:lnTo>
                    <a:pt x="783" y="4805"/>
                  </a:lnTo>
                  <a:lnTo>
                    <a:pt x="729" y="4241"/>
                  </a:lnTo>
                  <a:lnTo>
                    <a:pt x="711" y="3677"/>
                  </a:lnTo>
                  <a:lnTo>
                    <a:pt x="711" y="3113"/>
                  </a:lnTo>
                  <a:lnTo>
                    <a:pt x="729" y="2548"/>
                  </a:lnTo>
                  <a:lnTo>
                    <a:pt x="747" y="1912"/>
                  </a:lnTo>
                  <a:lnTo>
                    <a:pt x="802" y="1275"/>
                  </a:lnTo>
                  <a:lnTo>
                    <a:pt x="874" y="638"/>
                  </a:lnTo>
                  <a:lnTo>
                    <a:pt x="984" y="1"/>
                  </a:lnTo>
                  <a:close/>
                </a:path>
              </a:pathLst>
            </a:custGeom>
            <a:solidFill>
              <a:srgbClr val="3A7F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92" name="Google Shape;1692;p11"/>
            <p:cNvSpPr/>
            <p:nvPr/>
          </p:nvSpPr>
          <p:spPr>
            <a:xfrm>
              <a:off x="3118700" y="2854075"/>
              <a:ext cx="163800" cy="859425"/>
            </a:xfrm>
            <a:custGeom>
              <a:avLst/>
              <a:gdLst/>
              <a:ahLst/>
              <a:cxnLst/>
              <a:rect l="l" t="t" r="r" b="b"/>
              <a:pathLst>
                <a:path w="6552" h="34377" extrusionOk="0">
                  <a:moveTo>
                    <a:pt x="0" y="1"/>
                  </a:moveTo>
                  <a:lnTo>
                    <a:pt x="109" y="474"/>
                  </a:lnTo>
                  <a:lnTo>
                    <a:pt x="200" y="965"/>
                  </a:lnTo>
                  <a:lnTo>
                    <a:pt x="291" y="1438"/>
                  </a:lnTo>
                  <a:lnTo>
                    <a:pt x="382" y="1911"/>
                  </a:lnTo>
                  <a:lnTo>
                    <a:pt x="492" y="2894"/>
                  </a:lnTo>
                  <a:lnTo>
                    <a:pt x="583" y="3858"/>
                  </a:lnTo>
                  <a:lnTo>
                    <a:pt x="637" y="4841"/>
                  </a:lnTo>
                  <a:lnTo>
                    <a:pt x="655" y="5824"/>
                  </a:lnTo>
                  <a:lnTo>
                    <a:pt x="655" y="6807"/>
                  </a:lnTo>
                  <a:lnTo>
                    <a:pt x="655" y="7789"/>
                  </a:lnTo>
                  <a:lnTo>
                    <a:pt x="619" y="10501"/>
                  </a:lnTo>
                  <a:lnTo>
                    <a:pt x="583" y="13212"/>
                  </a:lnTo>
                  <a:lnTo>
                    <a:pt x="473" y="17125"/>
                  </a:lnTo>
                  <a:lnTo>
                    <a:pt x="364" y="21438"/>
                  </a:lnTo>
                  <a:lnTo>
                    <a:pt x="328" y="23585"/>
                  </a:lnTo>
                  <a:lnTo>
                    <a:pt x="291" y="25751"/>
                  </a:lnTo>
                  <a:lnTo>
                    <a:pt x="273" y="27916"/>
                  </a:lnTo>
                  <a:lnTo>
                    <a:pt x="273" y="30064"/>
                  </a:lnTo>
                  <a:lnTo>
                    <a:pt x="291" y="32229"/>
                  </a:lnTo>
                  <a:lnTo>
                    <a:pt x="346" y="34377"/>
                  </a:lnTo>
                  <a:lnTo>
                    <a:pt x="564" y="34322"/>
                  </a:lnTo>
                  <a:lnTo>
                    <a:pt x="746" y="34249"/>
                  </a:lnTo>
                  <a:lnTo>
                    <a:pt x="910" y="34158"/>
                  </a:lnTo>
                  <a:lnTo>
                    <a:pt x="1056" y="34067"/>
                  </a:lnTo>
                  <a:lnTo>
                    <a:pt x="1165" y="33940"/>
                  </a:lnTo>
                  <a:lnTo>
                    <a:pt x="1256" y="33812"/>
                  </a:lnTo>
                  <a:lnTo>
                    <a:pt x="1310" y="33685"/>
                  </a:lnTo>
                  <a:lnTo>
                    <a:pt x="1329" y="33521"/>
                  </a:lnTo>
                  <a:lnTo>
                    <a:pt x="1365" y="28608"/>
                  </a:lnTo>
                  <a:lnTo>
                    <a:pt x="1420" y="22712"/>
                  </a:lnTo>
                  <a:lnTo>
                    <a:pt x="1620" y="22693"/>
                  </a:lnTo>
                  <a:lnTo>
                    <a:pt x="1820" y="22657"/>
                  </a:lnTo>
                  <a:lnTo>
                    <a:pt x="2020" y="22621"/>
                  </a:lnTo>
                  <a:lnTo>
                    <a:pt x="2202" y="22548"/>
                  </a:lnTo>
                  <a:lnTo>
                    <a:pt x="2457" y="22457"/>
                  </a:lnTo>
                  <a:lnTo>
                    <a:pt x="2694" y="22329"/>
                  </a:lnTo>
                  <a:lnTo>
                    <a:pt x="2912" y="22202"/>
                  </a:lnTo>
                  <a:lnTo>
                    <a:pt x="3130" y="22057"/>
                  </a:lnTo>
                  <a:lnTo>
                    <a:pt x="3330" y="21893"/>
                  </a:lnTo>
                  <a:lnTo>
                    <a:pt x="3512" y="21711"/>
                  </a:lnTo>
                  <a:lnTo>
                    <a:pt x="3676" y="21511"/>
                  </a:lnTo>
                  <a:lnTo>
                    <a:pt x="3822" y="21292"/>
                  </a:lnTo>
                  <a:lnTo>
                    <a:pt x="3949" y="21056"/>
                  </a:lnTo>
                  <a:lnTo>
                    <a:pt x="4040" y="20819"/>
                  </a:lnTo>
                  <a:lnTo>
                    <a:pt x="4113" y="20564"/>
                  </a:lnTo>
                  <a:lnTo>
                    <a:pt x="4149" y="20309"/>
                  </a:lnTo>
                  <a:lnTo>
                    <a:pt x="4168" y="20037"/>
                  </a:lnTo>
                  <a:lnTo>
                    <a:pt x="4149" y="19782"/>
                  </a:lnTo>
                  <a:lnTo>
                    <a:pt x="4095" y="19527"/>
                  </a:lnTo>
                  <a:lnTo>
                    <a:pt x="4022" y="19290"/>
                  </a:lnTo>
                  <a:lnTo>
                    <a:pt x="3949" y="19145"/>
                  </a:lnTo>
                  <a:lnTo>
                    <a:pt x="3858" y="19017"/>
                  </a:lnTo>
                  <a:lnTo>
                    <a:pt x="3749" y="18908"/>
                  </a:lnTo>
                  <a:lnTo>
                    <a:pt x="3640" y="18799"/>
                  </a:lnTo>
                  <a:lnTo>
                    <a:pt x="3512" y="18726"/>
                  </a:lnTo>
                  <a:lnTo>
                    <a:pt x="3367" y="18690"/>
                  </a:lnTo>
                  <a:lnTo>
                    <a:pt x="3239" y="18672"/>
                  </a:lnTo>
                  <a:lnTo>
                    <a:pt x="3167" y="18690"/>
                  </a:lnTo>
                  <a:lnTo>
                    <a:pt x="3094" y="18708"/>
                  </a:lnTo>
                  <a:lnTo>
                    <a:pt x="3021" y="18744"/>
                  </a:lnTo>
                  <a:lnTo>
                    <a:pt x="2930" y="18799"/>
                  </a:lnTo>
                  <a:lnTo>
                    <a:pt x="2803" y="18926"/>
                  </a:lnTo>
                  <a:lnTo>
                    <a:pt x="2493" y="19218"/>
                  </a:lnTo>
                  <a:lnTo>
                    <a:pt x="2148" y="19454"/>
                  </a:lnTo>
                  <a:lnTo>
                    <a:pt x="1802" y="19691"/>
                  </a:lnTo>
                  <a:lnTo>
                    <a:pt x="1620" y="19782"/>
                  </a:lnTo>
                  <a:lnTo>
                    <a:pt x="1438" y="19873"/>
                  </a:lnTo>
                  <a:lnTo>
                    <a:pt x="1438" y="17088"/>
                  </a:lnTo>
                  <a:lnTo>
                    <a:pt x="1784" y="17052"/>
                  </a:lnTo>
                  <a:lnTo>
                    <a:pt x="2129" y="17016"/>
                  </a:lnTo>
                  <a:lnTo>
                    <a:pt x="2639" y="16925"/>
                  </a:lnTo>
                  <a:lnTo>
                    <a:pt x="3148" y="16834"/>
                  </a:lnTo>
                  <a:lnTo>
                    <a:pt x="3658" y="16706"/>
                  </a:lnTo>
                  <a:lnTo>
                    <a:pt x="3913" y="16633"/>
                  </a:lnTo>
                  <a:lnTo>
                    <a:pt x="4149" y="16543"/>
                  </a:lnTo>
                  <a:lnTo>
                    <a:pt x="4386" y="16452"/>
                  </a:lnTo>
                  <a:lnTo>
                    <a:pt x="4604" y="16342"/>
                  </a:lnTo>
                  <a:lnTo>
                    <a:pt x="4823" y="16215"/>
                  </a:lnTo>
                  <a:lnTo>
                    <a:pt x="5023" y="16088"/>
                  </a:lnTo>
                  <a:lnTo>
                    <a:pt x="5205" y="15924"/>
                  </a:lnTo>
                  <a:lnTo>
                    <a:pt x="5387" y="15760"/>
                  </a:lnTo>
                  <a:lnTo>
                    <a:pt x="5551" y="15578"/>
                  </a:lnTo>
                  <a:lnTo>
                    <a:pt x="5678" y="15360"/>
                  </a:lnTo>
                  <a:lnTo>
                    <a:pt x="5769" y="15214"/>
                  </a:lnTo>
                  <a:lnTo>
                    <a:pt x="5842" y="15032"/>
                  </a:lnTo>
                  <a:lnTo>
                    <a:pt x="5969" y="14686"/>
                  </a:lnTo>
                  <a:lnTo>
                    <a:pt x="6060" y="14341"/>
                  </a:lnTo>
                  <a:lnTo>
                    <a:pt x="6133" y="13977"/>
                  </a:lnTo>
                  <a:lnTo>
                    <a:pt x="6279" y="13139"/>
                  </a:lnTo>
                  <a:lnTo>
                    <a:pt x="6406" y="12321"/>
                  </a:lnTo>
                  <a:lnTo>
                    <a:pt x="6479" y="11483"/>
                  </a:lnTo>
                  <a:lnTo>
                    <a:pt x="6533" y="10628"/>
                  </a:lnTo>
                  <a:lnTo>
                    <a:pt x="6551" y="9791"/>
                  </a:lnTo>
                  <a:lnTo>
                    <a:pt x="6551" y="8954"/>
                  </a:lnTo>
                  <a:lnTo>
                    <a:pt x="6515" y="8117"/>
                  </a:lnTo>
                  <a:lnTo>
                    <a:pt x="6442" y="7280"/>
                  </a:lnTo>
                  <a:lnTo>
                    <a:pt x="6369" y="7789"/>
                  </a:lnTo>
                  <a:lnTo>
                    <a:pt x="6297" y="8317"/>
                  </a:lnTo>
                  <a:lnTo>
                    <a:pt x="6188" y="8845"/>
                  </a:lnTo>
                  <a:lnTo>
                    <a:pt x="6078" y="9354"/>
                  </a:lnTo>
                  <a:lnTo>
                    <a:pt x="5951" y="9882"/>
                  </a:lnTo>
                  <a:lnTo>
                    <a:pt x="5824" y="10392"/>
                  </a:lnTo>
                  <a:lnTo>
                    <a:pt x="5532" y="11411"/>
                  </a:lnTo>
                  <a:lnTo>
                    <a:pt x="5278" y="12193"/>
                  </a:lnTo>
                  <a:lnTo>
                    <a:pt x="5114" y="12575"/>
                  </a:lnTo>
                  <a:lnTo>
                    <a:pt x="4968" y="12957"/>
                  </a:lnTo>
                  <a:lnTo>
                    <a:pt x="4786" y="13321"/>
                  </a:lnTo>
                  <a:lnTo>
                    <a:pt x="4586" y="13685"/>
                  </a:lnTo>
                  <a:lnTo>
                    <a:pt x="4350" y="14031"/>
                  </a:lnTo>
                  <a:lnTo>
                    <a:pt x="4095" y="14341"/>
                  </a:lnTo>
                  <a:lnTo>
                    <a:pt x="3840" y="14632"/>
                  </a:lnTo>
                  <a:lnTo>
                    <a:pt x="3549" y="14886"/>
                  </a:lnTo>
                  <a:lnTo>
                    <a:pt x="3239" y="15105"/>
                  </a:lnTo>
                  <a:lnTo>
                    <a:pt x="2894" y="15287"/>
                  </a:lnTo>
                  <a:lnTo>
                    <a:pt x="2730" y="15378"/>
                  </a:lnTo>
                  <a:lnTo>
                    <a:pt x="2548" y="15432"/>
                  </a:lnTo>
                  <a:lnTo>
                    <a:pt x="2366" y="15505"/>
                  </a:lnTo>
                  <a:lnTo>
                    <a:pt x="2184" y="15542"/>
                  </a:lnTo>
                  <a:lnTo>
                    <a:pt x="2002" y="15578"/>
                  </a:lnTo>
                  <a:lnTo>
                    <a:pt x="1820" y="15596"/>
                  </a:lnTo>
                  <a:lnTo>
                    <a:pt x="1638" y="15614"/>
                  </a:lnTo>
                  <a:lnTo>
                    <a:pt x="1438" y="15596"/>
                  </a:lnTo>
                  <a:lnTo>
                    <a:pt x="1183" y="15578"/>
                  </a:lnTo>
                  <a:lnTo>
                    <a:pt x="1183" y="15269"/>
                  </a:lnTo>
                  <a:lnTo>
                    <a:pt x="1183" y="14977"/>
                  </a:lnTo>
                  <a:lnTo>
                    <a:pt x="1201" y="14668"/>
                  </a:lnTo>
                  <a:lnTo>
                    <a:pt x="1219" y="14377"/>
                  </a:lnTo>
                  <a:lnTo>
                    <a:pt x="1310" y="13776"/>
                  </a:lnTo>
                  <a:lnTo>
                    <a:pt x="1438" y="13176"/>
                  </a:lnTo>
                  <a:lnTo>
                    <a:pt x="1456" y="13067"/>
                  </a:lnTo>
                  <a:lnTo>
                    <a:pt x="1438" y="13085"/>
                  </a:lnTo>
                  <a:lnTo>
                    <a:pt x="1420" y="10555"/>
                  </a:lnTo>
                  <a:lnTo>
                    <a:pt x="1383" y="8099"/>
                  </a:lnTo>
                  <a:lnTo>
                    <a:pt x="1329" y="5715"/>
                  </a:lnTo>
                  <a:lnTo>
                    <a:pt x="1238" y="3440"/>
                  </a:lnTo>
                  <a:lnTo>
                    <a:pt x="1219" y="2785"/>
                  </a:lnTo>
                  <a:lnTo>
                    <a:pt x="1183" y="2475"/>
                  </a:lnTo>
                  <a:lnTo>
                    <a:pt x="1147" y="2148"/>
                  </a:lnTo>
                  <a:lnTo>
                    <a:pt x="1092" y="1839"/>
                  </a:lnTo>
                  <a:lnTo>
                    <a:pt x="1019" y="1529"/>
                  </a:lnTo>
                  <a:lnTo>
                    <a:pt x="928" y="1220"/>
                  </a:lnTo>
                  <a:lnTo>
                    <a:pt x="819" y="947"/>
                  </a:lnTo>
                  <a:lnTo>
                    <a:pt x="746" y="783"/>
                  </a:lnTo>
                  <a:lnTo>
                    <a:pt x="655" y="637"/>
                  </a:lnTo>
                  <a:lnTo>
                    <a:pt x="564" y="510"/>
                  </a:lnTo>
                  <a:lnTo>
                    <a:pt x="455" y="383"/>
                  </a:lnTo>
                  <a:lnTo>
                    <a:pt x="346" y="273"/>
                  </a:lnTo>
                  <a:lnTo>
                    <a:pt x="237" y="164"/>
                  </a:lnTo>
                  <a:lnTo>
                    <a:pt x="109" y="73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3A7F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93" name="Google Shape;1693;p11"/>
            <p:cNvSpPr/>
            <p:nvPr/>
          </p:nvSpPr>
          <p:spPr>
            <a:xfrm>
              <a:off x="3083200" y="2851350"/>
              <a:ext cx="34600" cy="587825"/>
            </a:xfrm>
            <a:custGeom>
              <a:avLst/>
              <a:gdLst/>
              <a:ahLst/>
              <a:cxnLst/>
              <a:rect l="l" t="t" r="r" b="b"/>
              <a:pathLst>
                <a:path w="1384" h="23513" extrusionOk="0">
                  <a:moveTo>
                    <a:pt x="801" y="0"/>
                  </a:moveTo>
                  <a:lnTo>
                    <a:pt x="692" y="37"/>
                  </a:lnTo>
                  <a:lnTo>
                    <a:pt x="583" y="73"/>
                  </a:lnTo>
                  <a:lnTo>
                    <a:pt x="492" y="128"/>
                  </a:lnTo>
                  <a:lnTo>
                    <a:pt x="401" y="182"/>
                  </a:lnTo>
                  <a:lnTo>
                    <a:pt x="892" y="5587"/>
                  </a:lnTo>
                  <a:lnTo>
                    <a:pt x="983" y="6825"/>
                  </a:lnTo>
                  <a:lnTo>
                    <a:pt x="1038" y="7443"/>
                  </a:lnTo>
                  <a:lnTo>
                    <a:pt x="1074" y="8062"/>
                  </a:lnTo>
                  <a:lnTo>
                    <a:pt x="1093" y="8681"/>
                  </a:lnTo>
                  <a:lnTo>
                    <a:pt x="1093" y="9300"/>
                  </a:lnTo>
                  <a:lnTo>
                    <a:pt x="1074" y="9918"/>
                  </a:lnTo>
                  <a:lnTo>
                    <a:pt x="1038" y="10519"/>
                  </a:lnTo>
                  <a:lnTo>
                    <a:pt x="1002" y="10992"/>
                  </a:lnTo>
                  <a:lnTo>
                    <a:pt x="929" y="11447"/>
                  </a:lnTo>
                  <a:lnTo>
                    <a:pt x="801" y="12375"/>
                  </a:lnTo>
                  <a:lnTo>
                    <a:pt x="474" y="14195"/>
                  </a:lnTo>
                  <a:lnTo>
                    <a:pt x="328" y="15141"/>
                  </a:lnTo>
                  <a:lnTo>
                    <a:pt x="219" y="16087"/>
                  </a:lnTo>
                  <a:lnTo>
                    <a:pt x="128" y="17052"/>
                  </a:lnTo>
                  <a:lnTo>
                    <a:pt x="55" y="17998"/>
                  </a:lnTo>
                  <a:lnTo>
                    <a:pt x="19" y="18963"/>
                  </a:lnTo>
                  <a:lnTo>
                    <a:pt x="1" y="19909"/>
                  </a:lnTo>
                  <a:lnTo>
                    <a:pt x="1" y="20873"/>
                  </a:lnTo>
                  <a:lnTo>
                    <a:pt x="37" y="21820"/>
                  </a:lnTo>
                  <a:lnTo>
                    <a:pt x="55" y="22056"/>
                  </a:lnTo>
                  <a:lnTo>
                    <a:pt x="74" y="22311"/>
                  </a:lnTo>
                  <a:lnTo>
                    <a:pt x="110" y="22548"/>
                  </a:lnTo>
                  <a:lnTo>
                    <a:pt x="183" y="22784"/>
                  </a:lnTo>
                  <a:lnTo>
                    <a:pt x="256" y="22984"/>
                  </a:lnTo>
                  <a:lnTo>
                    <a:pt x="365" y="23185"/>
                  </a:lnTo>
                  <a:lnTo>
                    <a:pt x="438" y="23276"/>
                  </a:lnTo>
                  <a:lnTo>
                    <a:pt x="510" y="23367"/>
                  </a:lnTo>
                  <a:lnTo>
                    <a:pt x="601" y="23439"/>
                  </a:lnTo>
                  <a:lnTo>
                    <a:pt x="692" y="23512"/>
                  </a:lnTo>
                  <a:lnTo>
                    <a:pt x="729" y="22711"/>
                  </a:lnTo>
                  <a:lnTo>
                    <a:pt x="729" y="21911"/>
                  </a:lnTo>
                  <a:lnTo>
                    <a:pt x="729" y="20309"/>
                  </a:lnTo>
                  <a:lnTo>
                    <a:pt x="765" y="18908"/>
                  </a:lnTo>
                  <a:lnTo>
                    <a:pt x="820" y="17507"/>
                  </a:lnTo>
                  <a:lnTo>
                    <a:pt x="892" y="16124"/>
                  </a:lnTo>
                  <a:lnTo>
                    <a:pt x="983" y="14723"/>
                  </a:lnTo>
                  <a:lnTo>
                    <a:pt x="1184" y="11920"/>
                  </a:lnTo>
                  <a:lnTo>
                    <a:pt x="1256" y="10519"/>
                  </a:lnTo>
                  <a:lnTo>
                    <a:pt x="1329" y="9136"/>
                  </a:lnTo>
                  <a:lnTo>
                    <a:pt x="1366" y="7989"/>
                  </a:lnTo>
                  <a:lnTo>
                    <a:pt x="1384" y="6843"/>
                  </a:lnTo>
                  <a:lnTo>
                    <a:pt x="1366" y="5696"/>
                  </a:lnTo>
                  <a:lnTo>
                    <a:pt x="1329" y="4550"/>
                  </a:lnTo>
                  <a:lnTo>
                    <a:pt x="1256" y="3403"/>
                  </a:lnTo>
                  <a:lnTo>
                    <a:pt x="1147" y="2257"/>
                  </a:lnTo>
                  <a:lnTo>
                    <a:pt x="1093" y="1693"/>
                  </a:lnTo>
                  <a:lnTo>
                    <a:pt x="1002" y="1129"/>
                  </a:lnTo>
                  <a:lnTo>
                    <a:pt x="911" y="564"/>
                  </a:lnTo>
                  <a:lnTo>
                    <a:pt x="801" y="0"/>
                  </a:lnTo>
                  <a:close/>
                </a:path>
              </a:pathLst>
            </a:custGeom>
            <a:solidFill>
              <a:srgbClr val="3A7F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94" name="Google Shape;1694;p11"/>
            <p:cNvSpPr/>
            <p:nvPr/>
          </p:nvSpPr>
          <p:spPr>
            <a:xfrm>
              <a:off x="3220150" y="2966900"/>
              <a:ext cx="41425" cy="153800"/>
            </a:xfrm>
            <a:custGeom>
              <a:avLst/>
              <a:gdLst/>
              <a:ahLst/>
              <a:cxnLst/>
              <a:rect l="l" t="t" r="r" b="b"/>
              <a:pathLst>
                <a:path w="1657" h="6152" extrusionOk="0">
                  <a:moveTo>
                    <a:pt x="1038" y="1"/>
                  </a:moveTo>
                  <a:lnTo>
                    <a:pt x="856" y="19"/>
                  </a:lnTo>
                  <a:lnTo>
                    <a:pt x="674" y="55"/>
                  </a:lnTo>
                  <a:lnTo>
                    <a:pt x="492" y="128"/>
                  </a:lnTo>
                  <a:lnTo>
                    <a:pt x="328" y="237"/>
                  </a:lnTo>
                  <a:lnTo>
                    <a:pt x="182" y="346"/>
                  </a:lnTo>
                  <a:lnTo>
                    <a:pt x="37" y="492"/>
                  </a:lnTo>
                  <a:lnTo>
                    <a:pt x="0" y="547"/>
                  </a:lnTo>
                  <a:lnTo>
                    <a:pt x="164" y="1056"/>
                  </a:lnTo>
                  <a:lnTo>
                    <a:pt x="310" y="1584"/>
                  </a:lnTo>
                  <a:lnTo>
                    <a:pt x="383" y="1857"/>
                  </a:lnTo>
                  <a:lnTo>
                    <a:pt x="437" y="2112"/>
                  </a:lnTo>
                  <a:lnTo>
                    <a:pt x="474" y="2385"/>
                  </a:lnTo>
                  <a:lnTo>
                    <a:pt x="492" y="2639"/>
                  </a:lnTo>
                  <a:lnTo>
                    <a:pt x="492" y="3040"/>
                  </a:lnTo>
                  <a:lnTo>
                    <a:pt x="455" y="3440"/>
                  </a:lnTo>
                  <a:lnTo>
                    <a:pt x="346" y="4223"/>
                  </a:lnTo>
                  <a:lnTo>
                    <a:pt x="310" y="4623"/>
                  </a:lnTo>
                  <a:lnTo>
                    <a:pt x="310" y="5005"/>
                  </a:lnTo>
                  <a:lnTo>
                    <a:pt x="328" y="5205"/>
                  </a:lnTo>
                  <a:lnTo>
                    <a:pt x="346" y="5387"/>
                  </a:lnTo>
                  <a:lnTo>
                    <a:pt x="401" y="5587"/>
                  </a:lnTo>
                  <a:lnTo>
                    <a:pt x="455" y="5769"/>
                  </a:lnTo>
                  <a:lnTo>
                    <a:pt x="510" y="5842"/>
                  </a:lnTo>
                  <a:lnTo>
                    <a:pt x="546" y="5933"/>
                  </a:lnTo>
                  <a:lnTo>
                    <a:pt x="619" y="6006"/>
                  </a:lnTo>
                  <a:lnTo>
                    <a:pt x="692" y="6079"/>
                  </a:lnTo>
                  <a:lnTo>
                    <a:pt x="765" y="6133"/>
                  </a:lnTo>
                  <a:lnTo>
                    <a:pt x="837" y="6152"/>
                  </a:lnTo>
                  <a:lnTo>
                    <a:pt x="928" y="6152"/>
                  </a:lnTo>
                  <a:lnTo>
                    <a:pt x="1019" y="6133"/>
                  </a:lnTo>
                  <a:lnTo>
                    <a:pt x="1092" y="6079"/>
                  </a:lnTo>
                  <a:lnTo>
                    <a:pt x="1147" y="6006"/>
                  </a:lnTo>
                  <a:lnTo>
                    <a:pt x="1183" y="5915"/>
                  </a:lnTo>
                  <a:lnTo>
                    <a:pt x="1220" y="5842"/>
                  </a:lnTo>
                  <a:lnTo>
                    <a:pt x="1329" y="5496"/>
                  </a:lnTo>
                  <a:lnTo>
                    <a:pt x="1438" y="5151"/>
                  </a:lnTo>
                  <a:lnTo>
                    <a:pt x="1511" y="4805"/>
                  </a:lnTo>
                  <a:lnTo>
                    <a:pt x="1565" y="4459"/>
                  </a:lnTo>
                  <a:lnTo>
                    <a:pt x="1602" y="4113"/>
                  </a:lnTo>
                  <a:lnTo>
                    <a:pt x="1638" y="3768"/>
                  </a:lnTo>
                  <a:lnTo>
                    <a:pt x="1656" y="3058"/>
                  </a:lnTo>
                  <a:lnTo>
                    <a:pt x="1656" y="2348"/>
                  </a:lnTo>
                  <a:lnTo>
                    <a:pt x="1638" y="1620"/>
                  </a:lnTo>
                  <a:lnTo>
                    <a:pt x="1602" y="892"/>
                  </a:lnTo>
                  <a:lnTo>
                    <a:pt x="1584" y="183"/>
                  </a:lnTo>
                  <a:lnTo>
                    <a:pt x="1511" y="128"/>
                  </a:lnTo>
                  <a:lnTo>
                    <a:pt x="1402" y="73"/>
                  </a:lnTo>
                  <a:lnTo>
                    <a:pt x="1238" y="19"/>
                  </a:lnTo>
                  <a:lnTo>
                    <a:pt x="1038" y="1"/>
                  </a:lnTo>
                  <a:close/>
                </a:path>
              </a:pathLst>
            </a:custGeom>
            <a:solidFill>
              <a:srgbClr val="3A7F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695" name="Google Shape;1695;p11"/>
          <p:cNvGrpSpPr/>
          <p:nvPr/>
        </p:nvGrpSpPr>
        <p:grpSpPr>
          <a:xfrm>
            <a:off x="9312585" y="4982534"/>
            <a:ext cx="410100" cy="853500"/>
            <a:chOff x="4082275" y="3073825"/>
            <a:chExt cx="307575" cy="640125"/>
          </a:xfrm>
        </p:grpSpPr>
        <p:sp>
          <p:nvSpPr>
            <p:cNvPr id="1696" name="Google Shape;1696;p11"/>
            <p:cNvSpPr/>
            <p:nvPr/>
          </p:nvSpPr>
          <p:spPr>
            <a:xfrm>
              <a:off x="4217850" y="3073825"/>
              <a:ext cx="106025" cy="640125"/>
            </a:xfrm>
            <a:custGeom>
              <a:avLst/>
              <a:gdLst/>
              <a:ahLst/>
              <a:cxnLst/>
              <a:rect l="l" t="t" r="r" b="b"/>
              <a:pathLst>
                <a:path w="4241" h="25605" extrusionOk="0">
                  <a:moveTo>
                    <a:pt x="2403" y="0"/>
                  </a:moveTo>
                  <a:lnTo>
                    <a:pt x="2257" y="18"/>
                  </a:lnTo>
                  <a:lnTo>
                    <a:pt x="2130" y="37"/>
                  </a:lnTo>
                  <a:lnTo>
                    <a:pt x="2020" y="73"/>
                  </a:lnTo>
                  <a:lnTo>
                    <a:pt x="1857" y="146"/>
                  </a:lnTo>
                  <a:lnTo>
                    <a:pt x="1729" y="237"/>
                  </a:lnTo>
                  <a:lnTo>
                    <a:pt x="1602" y="346"/>
                  </a:lnTo>
                  <a:lnTo>
                    <a:pt x="1493" y="473"/>
                  </a:lnTo>
                  <a:lnTo>
                    <a:pt x="1384" y="619"/>
                  </a:lnTo>
                  <a:lnTo>
                    <a:pt x="1293" y="764"/>
                  </a:lnTo>
                  <a:lnTo>
                    <a:pt x="1220" y="928"/>
                  </a:lnTo>
                  <a:lnTo>
                    <a:pt x="1092" y="1238"/>
                  </a:lnTo>
                  <a:lnTo>
                    <a:pt x="1001" y="1565"/>
                  </a:lnTo>
                  <a:lnTo>
                    <a:pt x="910" y="1893"/>
                  </a:lnTo>
                  <a:lnTo>
                    <a:pt x="856" y="2220"/>
                  </a:lnTo>
                  <a:lnTo>
                    <a:pt x="801" y="2566"/>
                  </a:lnTo>
                  <a:lnTo>
                    <a:pt x="728" y="3239"/>
                  </a:lnTo>
                  <a:lnTo>
                    <a:pt x="692" y="3913"/>
                  </a:lnTo>
                  <a:lnTo>
                    <a:pt x="619" y="5005"/>
                  </a:lnTo>
                  <a:lnTo>
                    <a:pt x="583" y="6078"/>
                  </a:lnTo>
                  <a:lnTo>
                    <a:pt x="546" y="7607"/>
                  </a:lnTo>
                  <a:lnTo>
                    <a:pt x="528" y="8335"/>
                  </a:lnTo>
                  <a:lnTo>
                    <a:pt x="528" y="8353"/>
                  </a:lnTo>
                  <a:lnTo>
                    <a:pt x="510" y="10209"/>
                  </a:lnTo>
                  <a:lnTo>
                    <a:pt x="492" y="12084"/>
                  </a:lnTo>
                  <a:lnTo>
                    <a:pt x="474" y="13976"/>
                  </a:lnTo>
                  <a:lnTo>
                    <a:pt x="437" y="15887"/>
                  </a:lnTo>
                  <a:lnTo>
                    <a:pt x="346" y="17816"/>
                  </a:lnTo>
                  <a:lnTo>
                    <a:pt x="292" y="19072"/>
                  </a:lnTo>
                  <a:lnTo>
                    <a:pt x="237" y="20127"/>
                  </a:lnTo>
                  <a:lnTo>
                    <a:pt x="0" y="25077"/>
                  </a:lnTo>
                  <a:lnTo>
                    <a:pt x="37" y="25132"/>
                  </a:lnTo>
                  <a:lnTo>
                    <a:pt x="91" y="25186"/>
                  </a:lnTo>
                  <a:lnTo>
                    <a:pt x="146" y="25241"/>
                  </a:lnTo>
                  <a:lnTo>
                    <a:pt x="237" y="25295"/>
                  </a:lnTo>
                  <a:lnTo>
                    <a:pt x="455" y="25368"/>
                  </a:lnTo>
                  <a:lnTo>
                    <a:pt x="710" y="25441"/>
                  </a:lnTo>
                  <a:lnTo>
                    <a:pt x="1001" y="25514"/>
                  </a:lnTo>
                  <a:lnTo>
                    <a:pt x="1347" y="25550"/>
                  </a:lnTo>
                  <a:lnTo>
                    <a:pt x="1693" y="25587"/>
                  </a:lnTo>
                  <a:lnTo>
                    <a:pt x="2039" y="25605"/>
                  </a:lnTo>
                  <a:lnTo>
                    <a:pt x="2348" y="25587"/>
                  </a:lnTo>
                  <a:lnTo>
                    <a:pt x="2639" y="25587"/>
                  </a:lnTo>
                  <a:lnTo>
                    <a:pt x="2912" y="25550"/>
                  </a:lnTo>
                  <a:lnTo>
                    <a:pt x="3185" y="25514"/>
                  </a:lnTo>
                  <a:lnTo>
                    <a:pt x="3385" y="25459"/>
                  </a:lnTo>
                  <a:lnTo>
                    <a:pt x="3567" y="25405"/>
                  </a:lnTo>
                  <a:lnTo>
                    <a:pt x="3731" y="25350"/>
                  </a:lnTo>
                  <a:lnTo>
                    <a:pt x="3858" y="25277"/>
                  </a:lnTo>
                  <a:lnTo>
                    <a:pt x="3986" y="25186"/>
                  </a:lnTo>
                  <a:lnTo>
                    <a:pt x="4059" y="25095"/>
                  </a:lnTo>
                  <a:lnTo>
                    <a:pt x="4113" y="24986"/>
                  </a:lnTo>
                  <a:lnTo>
                    <a:pt x="4131" y="24877"/>
                  </a:lnTo>
                  <a:lnTo>
                    <a:pt x="4168" y="21237"/>
                  </a:lnTo>
                  <a:lnTo>
                    <a:pt x="4222" y="16870"/>
                  </a:lnTo>
                  <a:lnTo>
                    <a:pt x="4241" y="14777"/>
                  </a:lnTo>
                  <a:lnTo>
                    <a:pt x="4241" y="12721"/>
                  </a:lnTo>
                  <a:lnTo>
                    <a:pt x="4241" y="11629"/>
                  </a:lnTo>
                  <a:lnTo>
                    <a:pt x="4241" y="9827"/>
                  </a:lnTo>
                  <a:lnTo>
                    <a:pt x="4241" y="9754"/>
                  </a:lnTo>
                  <a:lnTo>
                    <a:pt x="4204" y="7898"/>
                  </a:lnTo>
                  <a:lnTo>
                    <a:pt x="4168" y="6078"/>
                  </a:lnTo>
                  <a:lnTo>
                    <a:pt x="4113" y="4313"/>
                  </a:lnTo>
                  <a:lnTo>
                    <a:pt x="4040" y="2639"/>
                  </a:lnTo>
                  <a:lnTo>
                    <a:pt x="4022" y="2148"/>
                  </a:lnTo>
                  <a:lnTo>
                    <a:pt x="3986" y="1911"/>
                  </a:lnTo>
                  <a:lnTo>
                    <a:pt x="3949" y="1674"/>
                  </a:lnTo>
                  <a:lnTo>
                    <a:pt x="3895" y="1438"/>
                  </a:lnTo>
                  <a:lnTo>
                    <a:pt x="3840" y="1219"/>
                  </a:lnTo>
                  <a:lnTo>
                    <a:pt x="3749" y="1001"/>
                  </a:lnTo>
                  <a:lnTo>
                    <a:pt x="3640" y="783"/>
                  </a:lnTo>
                  <a:lnTo>
                    <a:pt x="3567" y="673"/>
                  </a:lnTo>
                  <a:lnTo>
                    <a:pt x="3476" y="564"/>
                  </a:lnTo>
                  <a:lnTo>
                    <a:pt x="3294" y="382"/>
                  </a:lnTo>
                  <a:lnTo>
                    <a:pt x="3185" y="291"/>
                  </a:lnTo>
                  <a:lnTo>
                    <a:pt x="3076" y="219"/>
                  </a:lnTo>
                  <a:lnTo>
                    <a:pt x="2949" y="146"/>
                  </a:lnTo>
                  <a:lnTo>
                    <a:pt x="2839" y="91"/>
                  </a:lnTo>
                  <a:lnTo>
                    <a:pt x="2694" y="55"/>
                  </a:lnTo>
                  <a:lnTo>
                    <a:pt x="2548" y="18"/>
                  </a:lnTo>
                  <a:lnTo>
                    <a:pt x="2403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97" name="Google Shape;1697;p11"/>
            <p:cNvSpPr/>
            <p:nvPr/>
          </p:nvSpPr>
          <p:spPr>
            <a:xfrm>
              <a:off x="4082275" y="3297650"/>
              <a:ext cx="197925" cy="238875"/>
            </a:xfrm>
            <a:custGeom>
              <a:avLst/>
              <a:gdLst/>
              <a:ahLst/>
              <a:cxnLst/>
              <a:rect l="l" t="t" r="r" b="b"/>
              <a:pathLst>
                <a:path w="7917" h="9555" extrusionOk="0">
                  <a:moveTo>
                    <a:pt x="1511" y="1"/>
                  </a:moveTo>
                  <a:lnTo>
                    <a:pt x="1402" y="19"/>
                  </a:lnTo>
                  <a:lnTo>
                    <a:pt x="1293" y="37"/>
                  </a:lnTo>
                  <a:lnTo>
                    <a:pt x="1202" y="73"/>
                  </a:lnTo>
                  <a:lnTo>
                    <a:pt x="1111" y="128"/>
                  </a:lnTo>
                  <a:lnTo>
                    <a:pt x="1038" y="183"/>
                  </a:lnTo>
                  <a:lnTo>
                    <a:pt x="892" y="292"/>
                  </a:lnTo>
                  <a:lnTo>
                    <a:pt x="801" y="437"/>
                  </a:lnTo>
                  <a:lnTo>
                    <a:pt x="674" y="601"/>
                  </a:lnTo>
                  <a:lnTo>
                    <a:pt x="565" y="801"/>
                  </a:lnTo>
                  <a:lnTo>
                    <a:pt x="474" y="1001"/>
                  </a:lnTo>
                  <a:lnTo>
                    <a:pt x="383" y="1202"/>
                  </a:lnTo>
                  <a:lnTo>
                    <a:pt x="310" y="1402"/>
                  </a:lnTo>
                  <a:lnTo>
                    <a:pt x="182" y="1802"/>
                  </a:lnTo>
                  <a:lnTo>
                    <a:pt x="110" y="2221"/>
                  </a:lnTo>
                  <a:lnTo>
                    <a:pt x="55" y="2621"/>
                  </a:lnTo>
                  <a:lnTo>
                    <a:pt x="19" y="3040"/>
                  </a:lnTo>
                  <a:lnTo>
                    <a:pt x="0" y="3458"/>
                  </a:lnTo>
                  <a:lnTo>
                    <a:pt x="0" y="3877"/>
                  </a:lnTo>
                  <a:lnTo>
                    <a:pt x="0" y="4696"/>
                  </a:lnTo>
                  <a:lnTo>
                    <a:pt x="19" y="5515"/>
                  </a:lnTo>
                  <a:lnTo>
                    <a:pt x="55" y="6333"/>
                  </a:lnTo>
                  <a:lnTo>
                    <a:pt x="91" y="7152"/>
                  </a:lnTo>
                  <a:lnTo>
                    <a:pt x="128" y="7553"/>
                  </a:lnTo>
                  <a:lnTo>
                    <a:pt x="146" y="7753"/>
                  </a:lnTo>
                  <a:lnTo>
                    <a:pt x="201" y="7935"/>
                  </a:lnTo>
                  <a:lnTo>
                    <a:pt x="273" y="8135"/>
                  </a:lnTo>
                  <a:lnTo>
                    <a:pt x="383" y="8317"/>
                  </a:lnTo>
                  <a:lnTo>
                    <a:pt x="510" y="8499"/>
                  </a:lnTo>
                  <a:lnTo>
                    <a:pt x="674" y="8663"/>
                  </a:lnTo>
                  <a:lnTo>
                    <a:pt x="801" y="8772"/>
                  </a:lnTo>
                  <a:lnTo>
                    <a:pt x="947" y="8863"/>
                  </a:lnTo>
                  <a:lnTo>
                    <a:pt x="1092" y="8936"/>
                  </a:lnTo>
                  <a:lnTo>
                    <a:pt x="1256" y="9027"/>
                  </a:lnTo>
                  <a:lnTo>
                    <a:pt x="1620" y="9154"/>
                  </a:lnTo>
                  <a:lnTo>
                    <a:pt x="2020" y="9263"/>
                  </a:lnTo>
                  <a:lnTo>
                    <a:pt x="2421" y="9354"/>
                  </a:lnTo>
                  <a:lnTo>
                    <a:pt x="2858" y="9409"/>
                  </a:lnTo>
                  <a:lnTo>
                    <a:pt x="3294" y="9464"/>
                  </a:lnTo>
                  <a:lnTo>
                    <a:pt x="3731" y="9500"/>
                  </a:lnTo>
                  <a:lnTo>
                    <a:pt x="4696" y="9536"/>
                  </a:lnTo>
                  <a:lnTo>
                    <a:pt x="5678" y="9555"/>
                  </a:lnTo>
                  <a:lnTo>
                    <a:pt x="6188" y="9536"/>
                  </a:lnTo>
                  <a:lnTo>
                    <a:pt x="6716" y="9518"/>
                  </a:lnTo>
                  <a:lnTo>
                    <a:pt x="7698" y="9464"/>
                  </a:lnTo>
                  <a:lnTo>
                    <a:pt x="7917" y="7862"/>
                  </a:lnTo>
                  <a:lnTo>
                    <a:pt x="7771" y="7826"/>
                  </a:lnTo>
                  <a:lnTo>
                    <a:pt x="7625" y="7789"/>
                  </a:lnTo>
                  <a:lnTo>
                    <a:pt x="7498" y="7735"/>
                  </a:lnTo>
                  <a:lnTo>
                    <a:pt x="7352" y="7662"/>
                  </a:lnTo>
                  <a:lnTo>
                    <a:pt x="7098" y="7480"/>
                  </a:lnTo>
                  <a:lnTo>
                    <a:pt x="6843" y="7262"/>
                  </a:lnTo>
                  <a:lnTo>
                    <a:pt x="6588" y="7061"/>
                  </a:lnTo>
                  <a:lnTo>
                    <a:pt x="6333" y="6898"/>
                  </a:lnTo>
                  <a:lnTo>
                    <a:pt x="6206" y="6825"/>
                  </a:lnTo>
                  <a:lnTo>
                    <a:pt x="6079" y="6770"/>
                  </a:lnTo>
                  <a:lnTo>
                    <a:pt x="5951" y="6734"/>
                  </a:lnTo>
                  <a:lnTo>
                    <a:pt x="5824" y="6716"/>
                  </a:lnTo>
                  <a:lnTo>
                    <a:pt x="4768" y="6716"/>
                  </a:lnTo>
                  <a:lnTo>
                    <a:pt x="4568" y="6697"/>
                  </a:lnTo>
                  <a:lnTo>
                    <a:pt x="4386" y="6661"/>
                  </a:lnTo>
                  <a:lnTo>
                    <a:pt x="4113" y="6588"/>
                  </a:lnTo>
                  <a:lnTo>
                    <a:pt x="3858" y="6497"/>
                  </a:lnTo>
                  <a:lnTo>
                    <a:pt x="3640" y="6406"/>
                  </a:lnTo>
                  <a:lnTo>
                    <a:pt x="3440" y="6279"/>
                  </a:lnTo>
                  <a:lnTo>
                    <a:pt x="3276" y="6152"/>
                  </a:lnTo>
                  <a:lnTo>
                    <a:pt x="3112" y="6024"/>
                  </a:lnTo>
                  <a:lnTo>
                    <a:pt x="2967" y="5860"/>
                  </a:lnTo>
                  <a:lnTo>
                    <a:pt x="2858" y="5697"/>
                  </a:lnTo>
                  <a:lnTo>
                    <a:pt x="2748" y="5533"/>
                  </a:lnTo>
                  <a:lnTo>
                    <a:pt x="2676" y="5351"/>
                  </a:lnTo>
                  <a:lnTo>
                    <a:pt x="2603" y="5169"/>
                  </a:lnTo>
                  <a:lnTo>
                    <a:pt x="2548" y="4969"/>
                  </a:lnTo>
                  <a:lnTo>
                    <a:pt x="2494" y="4768"/>
                  </a:lnTo>
                  <a:lnTo>
                    <a:pt x="2457" y="4550"/>
                  </a:lnTo>
                  <a:lnTo>
                    <a:pt x="2421" y="4132"/>
                  </a:lnTo>
                  <a:lnTo>
                    <a:pt x="2421" y="3677"/>
                  </a:lnTo>
                  <a:lnTo>
                    <a:pt x="2439" y="3222"/>
                  </a:lnTo>
                  <a:lnTo>
                    <a:pt x="2494" y="2330"/>
                  </a:lnTo>
                  <a:lnTo>
                    <a:pt x="2512" y="1911"/>
                  </a:lnTo>
                  <a:lnTo>
                    <a:pt x="2530" y="1493"/>
                  </a:lnTo>
                  <a:lnTo>
                    <a:pt x="2512" y="1111"/>
                  </a:lnTo>
                  <a:lnTo>
                    <a:pt x="2494" y="929"/>
                  </a:lnTo>
                  <a:lnTo>
                    <a:pt x="2475" y="765"/>
                  </a:lnTo>
                  <a:lnTo>
                    <a:pt x="2439" y="619"/>
                  </a:lnTo>
                  <a:lnTo>
                    <a:pt x="2384" y="492"/>
                  </a:lnTo>
                  <a:lnTo>
                    <a:pt x="2312" y="346"/>
                  </a:lnTo>
                  <a:lnTo>
                    <a:pt x="2202" y="219"/>
                  </a:lnTo>
                  <a:lnTo>
                    <a:pt x="2130" y="164"/>
                  </a:lnTo>
                  <a:lnTo>
                    <a:pt x="2057" y="128"/>
                  </a:lnTo>
                  <a:lnTo>
                    <a:pt x="1948" y="73"/>
                  </a:lnTo>
                  <a:lnTo>
                    <a:pt x="1857" y="37"/>
                  </a:lnTo>
                  <a:lnTo>
                    <a:pt x="1747" y="19"/>
                  </a:lnTo>
                  <a:lnTo>
                    <a:pt x="1638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98" name="Google Shape;1698;p11"/>
            <p:cNvSpPr/>
            <p:nvPr/>
          </p:nvSpPr>
          <p:spPr>
            <a:xfrm>
              <a:off x="4300650" y="3132050"/>
              <a:ext cx="89200" cy="74625"/>
            </a:xfrm>
            <a:custGeom>
              <a:avLst/>
              <a:gdLst/>
              <a:ahLst/>
              <a:cxnLst/>
              <a:rect l="l" t="t" r="r" b="b"/>
              <a:pathLst>
                <a:path w="3568" h="2985" extrusionOk="0">
                  <a:moveTo>
                    <a:pt x="2676" y="0"/>
                  </a:moveTo>
                  <a:lnTo>
                    <a:pt x="2530" y="19"/>
                  </a:lnTo>
                  <a:lnTo>
                    <a:pt x="2457" y="55"/>
                  </a:lnTo>
                  <a:lnTo>
                    <a:pt x="2384" y="91"/>
                  </a:lnTo>
                  <a:lnTo>
                    <a:pt x="2239" y="182"/>
                  </a:lnTo>
                  <a:lnTo>
                    <a:pt x="2166" y="255"/>
                  </a:lnTo>
                  <a:lnTo>
                    <a:pt x="2093" y="328"/>
                  </a:lnTo>
                  <a:lnTo>
                    <a:pt x="1948" y="528"/>
                  </a:lnTo>
                  <a:lnTo>
                    <a:pt x="1620" y="1001"/>
                  </a:lnTo>
                  <a:lnTo>
                    <a:pt x="1456" y="1256"/>
                  </a:lnTo>
                  <a:lnTo>
                    <a:pt x="1274" y="1456"/>
                  </a:lnTo>
                  <a:lnTo>
                    <a:pt x="1183" y="1566"/>
                  </a:lnTo>
                  <a:lnTo>
                    <a:pt x="1111" y="1638"/>
                  </a:lnTo>
                  <a:lnTo>
                    <a:pt x="1020" y="1693"/>
                  </a:lnTo>
                  <a:lnTo>
                    <a:pt x="929" y="1729"/>
                  </a:lnTo>
                  <a:lnTo>
                    <a:pt x="801" y="1766"/>
                  </a:lnTo>
                  <a:lnTo>
                    <a:pt x="692" y="1766"/>
                  </a:lnTo>
                  <a:lnTo>
                    <a:pt x="583" y="1748"/>
                  </a:lnTo>
                  <a:lnTo>
                    <a:pt x="474" y="1711"/>
                  </a:lnTo>
                  <a:lnTo>
                    <a:pt x="237" y="1657"/>
                  </a:lnTo>
                  <a:lnTo>
                    <a:pt x="110" y="1638"/>
                  </a:lnTo>
                  <a:lnTo>
                    <a:pt x="1" y="1638"/>
                  </a:lnTo>
                  <a:lnTo>
                    <a:pt x="73" y="2767"/>
                  </a:lnTo>
                  <a:lnTo>
                    <a:pt x="255" y="2858"/>
                  </a:lnTo>
                  <a:lnTo>
                    <a:pt x="455" y="2930"/>
                  </a:lnTo>
                  <a:lnTo>
                    <a:pt x="674" y="2967"/>
                  </a:lnTo>
                  <a:lnTo>
                    <a:pt x="910" y="2985"/>
                  </a:lnTo>
                  <a:lnTo>
                    <a:pt x="1092" y="2967"/>
                  </a:lnTo>
                  <a:lnTo>
                    <a:pt x="1293" y="2949"/>
                  </a:lnTo>
                  <a:lnTo>
                    <a:pt x="1493" y="2912"/>
                  </a:lnTo>
                  <a:lnTo>
                    <a:pt x="1675" y="2876"/>
                  </a:lnTo>
                  <a:lnTo>
                    <a:pt x="1911" y="2803"/>
                  </a:lnTo>
                  <a:lnTo>
                    <a:pt x="2130" y="2712"/>
                  </a:lnTo>
                  <a:lnTo>
                    <a:pt x="2348" y="2603"/>
                  </a:lnTo>
                  <a:lnTo>
                    <a:pt x="2566" y="2494"/>
                  </a:lnTo>
                  <a:lnTo>
                    <a:pt x="2748" y="2366"/>
                  </a:lnTo>
                  <a:lnTo>
                    <a:pt x="2930" y="2239"/>
                  </a:lnTo>
                  <a:lnTo>
                    <a:pt x="3094" y="2093"/>
                  </a:lnTo>
                  <a:lnTo>
                    <a:pt x="3240" y="1929"/>
                  </a:lnTo>
                  <a:lnTo>
                    <a:pt x="3349" y="1766"/>
                  </a:lnTo>
                  <a:lnTo>
                    <a:pt x="3440" y="1584"/>
                  </a:lnTo>
                  <a:lnTo>
                    <a:pt x="3513" y="1402"/>
                  </a:lnTo>
                  <a:lnTo>
                    <a:pt x="3549" y="1202"/>
                  </a:lnTo>
                  <a:lnTo>
                    <a:pt x="3567" y="1020"/>
                  </a:lnTo>
                  <a:lnTo>
                    <a:pt x="3549" y="819"/>
                  </a:lnTo>
                  <a:lnTo>
                    <a:pt x="3495" y="637"/>
                  </a:lnTo>
                  <a:lnTo>
                    <a:pt x="3422" y="455"/>
                  </a:lnTo>
                  <a:lnTo>
                    <a:pt x="3349" y="346"/>
                  </a:lnTo>
                  <a:lnTo>
                    <a:pt x="3276" y="255"/>
                  </a:lnTo>
                  <a:lnTo>
                    <a:pt x="3167" y="164"/>
                  </a:lnTo>
                  <a:lnTo>
                    <a:pt x="3058" y="91"/>
                  </a:lnTo>
                  <a:lnTo>
                    <a:pt x="2930" y="37"/>
                  </a:lnTo>
                  <a:lnTo>
                    <a:pt x="2803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99" name="Google Shape;1699;p11"/>
            <p:cNvSpPr/>
            <p:nvPr/>
          </p:nvSpPr>
          <p:spPr>
            <a:xfrm>
              <a:off x="4082275" y="3312675"/>
              <a:ext cx="186550" cy="401275"/>
            </a:xfrm>
            <a:custGeom>
              <a:avLst/>
              <a:gdLst/>
              <a:ahLst/>
              <a:cxnLst/>
              <a:rect l="l" t="t" r="r" b="b"/>
              <a:pathLst>
                <a:path w="7462" h="16051" extrusionOk="0">
                  <a:moveTo>
                    <a:pt x="674" y="0"/>
                  </a:moveTo>
                  <a:lnTo>
                    <a:pt x="565" y="200"/>
                  </a:lnTo>
                  <a:lnTo>
                    <a:pt x="474" y="400"/>
                  </a:lnTo>
                  <a:lnTo>
                    <a:pt x="383" y="601"/>
                  </a:lnTo>
                  <a:lnTo>
                    <a:pt x="310" y="801"/>
                  </a:lnTo>
                  <a:lnTo>
                    <a:pt x="182" y="1201"/>
                  </a:lnTo>
                  <a:lnTo>
                    <a:pt x="110" y="1620"/>
                  </a:lnTo>
                  <a:lnTo>
                    <a:pt x="55" y="2020"/>
                  </a:lnTo>
                  <a:lnTo>
                    <a:pt x="19" y="2439"/>
                  </a:lnTo>
                  <a:lnTo>
                    <a:pt x="0" y="2857"/>
                  </a:lnTo>
                  <a:lnTo>
                    <a:pt x="0" y="3276"/>
                  </a:lnTo>
                  <a:lnTo>
                    <a:pt x="0" y="4095"/>
                  </a:lnTo>
                  <a:lnTo>
                    <a:pt x="19" y="4914"/>
                  </a:lnTo>
                  <a:lnTo>
                    <a:pt x="55" y="5732"/>
                  </a:lnTo>
                  <a:lnTo>
                    <a:pt x="91" y="6551"/>
                  </a:lnTo>
                  <a:lnTo>
                    <a:pt x="128" y="6952"/>
                  </a:lnTo>
                  <a:lnTo>
                    <a:pt x="146" y="7152"/>
                  </a:lnTo>
                  <a:lnTo>
                    <a:pt x="201" y="7334"/>
                  </a:lnTo>
                  <a:lnTo>
                    <a:pt x="273" y="7534"/>
                  </a:lnTo>
                  <a:lnTo>
                    <a:pt x="383" y="7716"/>
                  </a:lnTo>
                  <a:lnTo>
                    <a:pt x="510" y="7898"/>
                  </a:lnTo>
                  <a:lnTo>
                    <a:pt x="674" y="8062"/>
                  </a:lnTo>
                  <a:lnTo>
                    <a:pt x="801" y="8171"/>
                  </a:lnTo>
                  <a:lnTo>
                    <a:pt x="947" y="8262"/>
                  </a:lnTo>
                  <a:lnTo>
                    <a:pt x="1092" y="8335"/>
                  </a:lnTo>
                  <a:lnTo>
                    <a:pt x="1256" y="8426"/>
                  </a:lnTo>
                  <a:lnTo>
                    <a:pt x="1620" y="8553"/>
                  </a:lnTo>
                  <a:lnTo>
                    <a:pt x="2020" y="8662"/>
                  </a:lnTo>
                  <a:lnTo>
                    <a:pt x="2421" y="8753"/>
                  </a:lnTo>
                  <a:lnTo>
                    <a:pt x="2858" y="8808"/>
                  </a:lnTo>
                  <a:lnTo>
                    <a:pt x="3294" y="8863"/>
                  </a:lnTo>
                  <a:lnTo>
                    <a:pt x="3731" y="8899"/>
                  </a:lnTo>
                  <a:lnTo>
                    <a:pt x="4696" y="8935"/>
                  </a:lnTo>
                  <a:lnTo>
                    <a:pt x="5678" y="8954"/>
                  </a:lnTo>
                  <a:lnTo>
                    <a:pt x="5587" y="10810"/>
                  </a:lnTo>
                  <a:lnTo>
                    <a:pt x="5496" y="13030"/>
                  </a:lnTo>
                  <a:lnTo>
                    <a:pt x="5423" y="15650"/>
                  </a:lnTo>
                  <a:lnTo>
                    <a:pt x="5460" y="15687"/>
                  </a:lnTo>
                  <a:lnTo>
                    <a:pt x="5514" y="15723"/>
                  </a:lnTo>
                  <a:lnTo>
                    <a:pt x="5660" y="15796"/>
                  </a:lnTo>
                  <a:lnTo>
                    <a:pt x="5878" y="15869"/>
                  </a:lnTo>
                  <a:lnTo>
                    <a:pt x="6133" y="15923"/>
                  </a:lnTo>
                  <a:lnTo>
                    <a:pt x="6424" y="15978"/>
                  </a:lnTo>
                  <a:lnTo>
                    <a:pt x="6770" y="16014"/>
                  </a:lnTo>
                  <a:lnTo>
                    <a:pt x="7116" y="16033"/>
                  </a:lnTo>
                  <a:lnTo>
                    <a:pt x="7462" y="16051"/>
                  </a:lnTo>
                  <a:lnTo>
                    <a:pt x="7352" y="15741"/>
                  </a:lnTo>
                  <a:lnTo>
                    <a:pt x="7243" y="15396"/>
                  </a:lnTo>
                  <a:lnTo>
                    <a:pt x="7152" y="14995"/>
                  </a:lnTo>
                  <a:lnTo>
                    <a:pt x="7061" y="14540"/>
                  </a:lnTo>
                  <a:lnTo>
                    <a:pt x="6988" y="14067"/>
                  </a:lnTo>
                  <a:lnTo>
                    <a:pt x="6916" y="13558"/>
                  </a:lnTo>
                  <a:lnTo>
                    <a:pt x="6807" y="12502"/>
                  </a:lnTo>
                  <a:lnTo>
                    <a:pt x="6734" y="11447"/>
                  </a:lnTo>
                  <a:lnTo>
                    <a:pt x="6679" y="10446"/>
                  </a:lnTo>
                  <a:lnTo>
                    <a:pt x="6679" y="9590"/>
                  </a:lnTo>
                  <a:lnTo>
                    <a:pt x="6697" y="9226"/>
                  </a:lnTo>
                  <a:lnTo>
                    <a:pt x="6716" y="8917"/>
                  </a:lnTo>
                  <a:lnTo>
                    <a:pt x="6716" y="8899"/>
                  </a:lnTo>
                  <a:lnTo>
                    <a:pt x="6734" y="8717"/>
                  </a:lnTo>
                  <a:lnTo>
                    <a:pt x="6716" y="8644"/>
                  </a:lnTo>
                  <a:lnTo>
                    <a:pt x="6697" y="8553"/>
                  </a:lnTo>
                  <a:lnTo>
                    <a:pt x="6679" y="8462"/>
                  </a:lnTo>
                  <a:lnTo>
                    <a:pt x="6625" y="8389"/>
                  </a:lnTo>
                  <a:lnTo>
                    <a:pt x="6552" y="8317"/>
                  </a:lnTo>
                  <a:lnTo>
                    <a:pt x="6461" y="8244"/>
                  </a:lnTo>
                  <a:lnTo>
                    <a:pt x="6297" y="8189"/>
                  </a:lnTo>
                  <a:lnTo>
                    <a:pt x="6115" y="8153"/>
                  </a:lnTo>
                  <a:lnTo>
                    <a:pt x="5915" y="8135"/>
                  </a:lnTo>
                  <a:lnTo>
                    <a:pt x="5715" y="8135"/>
                  </a:lnTo>
                  <a:lnTo>
                    <a:pt x="5442" y="8153"/>
                  </a:lnTo>
                  <a:lnTo>
                    <a:pt x="4841" y="8171"/>
                  </a:lnTo>
                  <a:lnTo>
                    <a:pt x="4222" y="8153"/>
                  </a:lnTo>
                  <a:lnTo>
                    <a:pt x="3931" y="8135"/>
                  </a:lnTo>
                  <a:lnTo>
                    <a:pt x="3640" y="8098"/>
                  </a:lnTo>
                  <a:lnTo>
                    <a:pt x="3349" y="8044"/>
                  </a:lnTo>
                  <a:lnTo>
                    <a:pt x="3076" y="7971"/>
                  </a:lnTo>
                  <a:lnTo>
                    <a:pt x="2785" y="7880"/>
                  </a:lnTo>
                  <a:lnTo>
                    <a:pt x="2494" y="7752"/>
                  </a:lnTo>
                  <a:lnTo>
                    <a:pt x="2257" y="7607"/>
                  </a:lnTo>
                  <a:lnTo>
                    <a:pt x="2039" y="7443"/>
                  </a:lnTo>
                  <a:lnTo>
                    <a:pt x="1838" y="7279"/>
                  </a:lnTo>
                  <a:lnTo>
                    <a:pt x="1675" y="7097"/>
                  </a:lnTo>
                  <a:lnTo>
                    <a:pt x="1529" y="6897"/>
                  </a:lnTo>
                  <a:lnTo>
                    <a:pt x="1420" y="6697"/>
                  </a:lnTo>
                  <a:lnTo>
                    <a:pt x="1329" y="6515"/>
                  </a:lnTo>
                  <a:lnTo>
                    <a:pt x="1256" y="6297"/>
                  </a:lnTo>
                  <a:lnTo>
                    <a:pt x="1202" y="6096"/>
                  </a:lnTo>
                  <a:lnTo>
                    <a:pt x="1165" y="5896"/>
                  </a:lnTo>
                  <a:lnTo>
                    <a:pt x="1129" y="5478"/>
                  </a:lnTo>
                  <a:lnTo>
                    <a:pt x="1111" y="5059"/>
                  </a:lnTo>
                  <a:lnTo>
                    <a:pt x="1111" y="4295"/>
                  </a:lnTo>
                  <a:lnTo>
                    <a:pt x="1129" y="3531"/>
                  </a:lnTo>
                  <a:lnTo>
                    <a:pt x="1147" y="2766"/>
                  </a:lnTo>
                  <a:lnTo>
                    <a:pt x="1202" y="1984"/>
                  </a:lnTo>
                  <a:lnTo>
                    <a:pt x="1220" y="1747"/>
                  </a:lnTo>
                  <a:lnTo>
                    <a:pt x="1274" y="1492"/>
                  </a:lnTo>
                  <a:lnTo>
                    <a:pt x="1311" y="1219"/>
                  </a:lnTo>
                  <a:lnTo>
                    <a:pt x="1311" y="965"/>
                  </a:lnTo>
                  <a:lnTo>
                    <a:pt x="1311" y="837"/>
                  </a:lnTo>
                  <a:lnTo>
                    <a:pt x="1293" y="710"/>
                  </a:lnTo>
                  <a:lnTo>
                    <a:pt x="1256" y="582"/>
                  </a:lnTo>
                  <a:lnTo>
                    <a:pt x="1183" y="455"/>
                  </a:lnTo>
                  <a:lnTo>
                    <a:pt x="1111" y="346"/>
                  </a:lnTo>
                  <a:lnTo>
                    <a:pt x="1020" y="237"/>
                  </a:lnTo>
                  <a:lnTo>
                    <a:pt x="892" y="127"/>
                  </a:lnTo>
                  <a:lnTo>
                    <a:pt x="728" y="37"/>
                  </a:lnTo>
                  <a:lnTo>
                    <a:pt x="674" y="0"/>
                  </a:lnTo>
                  <a:close/>
                </a:path>
              </a:pathLst>
            </a:custGeom>
            <a:solidFill>
              <a:srgbClr val="3A7F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00" name="Google Shape;1700;p11"/>
            <p:cNvSpPr/>
            <p:nvPr/>
          </p:nvSpPr>
          <p:spPr>
            <a:xfrm>
              <a:off x="4254700" y="3074275"/>
              <a:ext cx="33225" cy="434500"/>
            </a:xfrm>
            <a:custGeom>
              <a:avLst/>
              <a:gdLst/>
              <a:ahLst/>
              <a:cxnLst/>
              <a:rect l="l" t="t" r="r" b="b"/>
              <a:pathLst>
                <a:path w="1329" h="17380" extrusionOk="0">
                  <a:moveTo>
                    <a:pt x="783" y="0"/>
                  </a:moveTo>
                  <a:lnTo>
                    <a:pt x="656" y="19"/>
                  </a:lnTo>
                  <a:lnTo>
                    <a:pt x="546" y="55"/>
                  </a:lnTo>
                  <a:lnTo>
                    <a:pt x="383" y="128"/>
                  </a:lnTo>
                  <a:lnTo>
                    <a:pt x="856" y="4113"/>
                  </a:lnTo>
                  <a:lnTo>
                    <a:pt x="947" y="5023"/>
                  </a:lnTo>
                  <a:lnTo>
                    <a:pt x="1020" y="5951"/>
                  </a:lnTo>
                  <a:lnTo>
                    <a:pt x="1056" y="6406"/>
                  </a:lnTo>
                  <a:lnTo>
                    <a:pt x="1056" y="6861"/>
                  </a:lnTo>
                  <a:lnTo>
                    <a:pt x="1038" y="7316"/>
                  </a:lnTo>
                  <a:lnTo>
                    <a:pt x="1001" y="7771"/>
                  </a:lnTo>
                  <a:lnTo>
                    <a:pt x="965" y="8117"/>
                  </a:lnTo>
                  <a:lnTo>
                    <a:pt x="892" y="8462"/>
                  </a:lnTo>
                  <a:lnTo>
                    <a:pt x="765" y="9136"/>
                  </a:lnTo>
                  <a:lnTo>
                    <a:pt x="455" y="10482"/>
                  </a:lnTo>
                  <a:lnTo>
                    <a:pt x="310" y="11192"/>
                  </a:lnTo>
                  <a:lnTo>
                    <a:pt x="201" y="11884"/>
                  </a:lnTo>
                  <a:lnTo>
                    <a:pt x="110" y="12593"/>
                  </a:lnTo>
                  <a:lnTo>
                    <a:pt x="55" y="13303"/>
                  </a:lnTo>
                  <a:lnTo>
                    <a:pt x="19" y="14013"/>
                  </a:lnTo>
                  <a:lnTo>
                    <a:pt x="1" y="14704"/>
                  </a:lnTo>
                  <a:lnTo>
                    <a:pt x="1" y="15414"/>
                  </a:lnTo>
                  <a:lnTo>
                    <a:pt x="37" y="16124"/>
                  </a:lnTo>
                  <a:lnTo>
                    <a:pt x="37" y="16306"/>
                  </a:lnTo>
                  <a:lnTo>
                    <a:pt x="73" y="16488"/>
                  </a:lnTo>
                  <a:lnTo>
                    <a:pt x="110" y="16652"/>
                  </a:lnTo>
                  <a:lnTo>
                    <a:pt x="164" y="16834"/>
                  </a:lnTo>
                  <a:lnTo>
                    <a:pt x="237" y="16997"/>
                  </a:lnTo>
                  <a:lnTo>
                    <a:pt x="346" y="17143"/>
                  </a:lnTo>
                  <a:lnTo>
                    <a:pt x="492" y="17270"/>
                  </a:lnTo>
                  <a:lnTo>
                    <a:pt x="674" y="17379"/>
                  </a:lnTo>
                  <a:lnTo>
                    <a:pt x="692" y="16779"/>
                  </a:lnTo>
                  <a:lnTo>
                    <a:pt x="692" y="16197"/>
                  </a:lnTo>
                  <a:lnTo>
                    <a:pt x="710" y="15014"/>
                  </a:lnTo>
                  <a:lnTo>
                    <a:pt x="728" y="13976"/>
                  </a:lnTo>
                  <a:lnTo>
                    <a:pt x="783" y="12939"/>
                  </a:lnTo>
                  <a:lnTo>
                    <a:pt x="856" y="11902"/>
                  </a:lnTo>
                  <a:lnTo>
                    <a:pt x="947" y="10865"/>
                  </a:lnTo>
                  <a:lnTo>
                    <a:pt x="1129" y="8808"/>
                  </a:lnTo>
                  <a:lnTo>
                    <a:pt x="1220" y="7771"/>
                  </a:lnTo>
                  <a:lnTo>
                    <a:pt x="1274" y="6734"/>
                  </a:lnTo>
                  <a:lnTo>
                    <a:pt x="1311" y="5897"/>
                  </a:lnTo>
                  <a:lnTo>
                    <a:pt x="1329" y="5041"/>
                  </a:lnTo>
                  <a:lnTo>
                    <a:pt x="1329" y="4204"/>
                  </a:lnTo>
                  <a:lnTo>
                    <a:pt x="1293" y="3349"/>
                  </a:lnTo>
                  <a:lnTo>
                    <a:pt x="1220" y="2512"/>
                  </a:lnTo>
                  <a:lnTo>
                    <a:pt x="1111" y="1656"/>
                  </a:lnTo>
                  <a:lnTo>
                    <a:pt x="965" y="819"/>
                  </a:lnTo>
                  <a:lnTo>
                    <a:pt x="874" y="419"/>
                  </a:lnTo>
                  <a:lnTo>
                    <a:pt x="783" y="0"/>
                  </a:lnTo>
                  <a:close/>
                </a:path>
              </a:pathLst>
            </a:custGeom>
            <a:solidFill>
              <a:srgbClr val="3A7F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701" name="Google Shape;1701;p11"/>
          <p:cNvGrpSpPr/>
          <p:nvPr/>
        </p:nvGrpSpPr>
        <p:grpSpPr>
          <a:xfrm>
            <a:off x="8018277" y="6141426"/>
            <a:ext cx="718889" cy="227943"/>
            <a:chOff x="2631450" y="1885950"/>
            <a:chExt cx="671525" cy="212925"/>
          </a:xfrm>
        </p:grpSpPr>
        <p:sp>
          <p:nvSpPr>
            <p:cNvPr id="1702" name="Google Shape;1702;p11"/>
            <p:cNvSpPr/>
            <p:nvPr/>
          </p:nvSpPr>
          <p:spPr>
            <a:xfrm>
              <a:off x="2631450" y="2068375"/>
              <a:ext cx="118300" cy="30500"/>
            </a:xfrm>
            <a:custGeom>
              <a:avLst/>
              <a:gdLst/>
              <a:ahLst/>
              <a:cxnLst/>
              <a:rect l="l" t="t" r="r" b="b"/>
              <a:pathLst>
                <a:path w="4732" h="1220" extrusionOk="0">
                  <a:moveTo>
                    <a:pt x="1947" y="1"/>
                  </a:moveTo>
                  <a:lnTo>
                    <a:pt x="1456" y="19"/>
                  </a:lnTo>
                  <a:lnTo>
                    <a:pt x="1001" y="55"/>
                  </a:lnTo>
                  <a:lnTo>
                    <a:pt x="601" y="110"/>
                  </a:lnTo>
                  <a:lnTo>
                    <a:pt x="437" y="146"/>
                  </a:lnTo>
                  <a:lnTo>
                    <a:pt x="291" y="183"/>
                  </a:lnTo>
                  <a:lnTo>
                    <a:pt x="164" y="237"/>
                  </a:lnTo>
                  <a:lnTo>
                    <a:pt x="73" y="292"/>
                  </a:lnTo>
                  <a:lnTo>
                    <a:pt x="18" y="365"/>
                  </a:lnTo>
                  <a:lnTo>
                    <a:pt x="0" y="437"/>
                  </a:lnTo>
                  <a:lnTo>
                    <a:pt x="18" y="510"/>
                  </a:lnTo>
                  <a:lnTo>
                    <a:pt x="73" y="601"/>
                  </a:lnTo>
                  <a:lnTo>
                    <a:pt x="146" y="674"/>
                  </a:lnTo>
                  <a:lnTo>
                    <a:pt x="273" y="747"/>
                  </a:lnTo>
                  <a:lnTo>
                    <a:pt x="401" y="801"/>
                  </a:lnTo>
                  <a:lnTo>
                    <a:pt x="564" y="874"/>
                  </a:lnTo>
                  <a:lnTo>
                    <a:pt x="946" y="983"/>
                  </a:lnTo>
                  <a:lnTo>
                    <a:pt x="1383" y="1092"/>
                  </a:lnTo>
                  <a:lnTo>
                    <a:pt x="1856" y="1165"/>
                  </a:lnTo>
                  <a:lnTo>
                    <a:pt x="2348" y="1202"/>
                  </a:lnTo>
                  <a:lnTo>
                    <a:pt x="2839" y="1220"/>
                  </a:lnTo>
                  <a:lnTo>
                    <a:pt x="3294" y="1202"/>
                  </a:lnTo>
                  <a:lnTo>
                    <a:pt x="3676" y="1165"/>
                  </a:lnTo>
                  <a:lnTo>
                    <a:pt x="4004" y="1092"/>
                  </a:lnTo>
                  <a:lnTo>
                    <a:pt x="4259" y="1020"/>
                  </a:lnTo>
                  <a:lnTo>
                    <a:pt x="4368" y="965"/>
                  </a:lnTo>
                  <a:lnTo>
                    <a:pt x="4459" y="910"/>
                  </a:lnTo>
                  <a:lnTo>
                    <a:pt x="4550" y="838"/>
                  </a:lnTo>
                  <a:lnTo>
                    <a:pt x="4604" y="783"/>
                  </a:lnTo>
                  <a:lnTo>
                    <a:pt x="4659" y="710"/>
                  </a:lnTo>
                  <a:lnTo>
                    <a:pt x="4695" y="637"/>
                  </a:lnTo>
                  <a:lnTo>
                    <a:pt x="4713" y="547"/>
                  </a:lnTo>
                  <a:lnTo>
                    <a:pt x="4732" y="474"/>
                  </a:lnTo>
                  <a:lnTo>
                    <a:pt x="4622" y="401"/>
                  </a:lnTo>
                  <a:lnTo>
                    <a:pt x="4495" y="328"/>
                  </a:lnTo>
                  <a:lnTo>
                    <a:pt x="4313" y="237"/>
                  </a:lnTo>
                  <a:lnTo>
                    <a:pt x="4077" y="146"/>
                  </a:lnTo>
                  <a:lnTo>
                    <a:pt x="3767" y="73"/>
                  </a:lnTo>
                  <a:lnTo>
                    <a:pt x="3403" y="19"/>
                  </a:lnTo>
                  <a:lnTo>
                    <a:pt x="3185" y="1"/>
                  </a:lnTo>
                  <a:close/>
                </a:path>
              </a:pathLst>
            </a:custGeom>
            <a:solidFill>
              <a:srgbClr val="282829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03" name="Google Shape;1703;p11"/>
            <p:cNvSpPr/>
            <p:nvPr/>
          </p:nvSpPr>
          <p:spPr>
            <a:xfrm>
              <a:off x="2631450" y="2068375"/>
              <a:ext cx="118300" cy="30500"/>
            </a:xfrm>
            <a:custGeom>
              <a:avLst/>
              <a:gdLst/>
              <a:ahLst/>
              <a:cxnLst/>
              <a:rect l="l" t="t" r="r" b="b"/>
              <a:pathLst>
                <a:path w="4732" h="1220" fill="none" extrusionOk="0">
                  <a:moveTo>
                    <a:pt x="2948" y="1"/>
                  </a:moveTo>
                  <a:lnTo>
                    <a:pt x="2948" y="1"/>
                  </a:lnTo>
                  <a:lnTo>
                    <a:pt x="1947" y="1"/>
                  </a:lnTo>
                  <a:lnTo>
                    <a:pt x="1456" y="19"/>
                  </a:lnTo>
                  <a:lnTo>
                    <a:pt x="1001" y="55"/>
                  </a:lnTo>
                  <a:lnTo>
                    <a:pt x="601" y="110"/>
                  </a:lnTo>
                  <a:lnTo>
                    <a:pt x="437" y="146"/>
                  </a:lnTo>
                  <a:lnTo>
                    <a:pt x="291" y="183"/>
                  </a:lnTo>
                  <a:lnTo>
                    <a:pt x="164" y="237"/>
                  </a:lnTo>
                  <a:lnTo>
                    <a:pt x="73" y="292"/>
                  </a:lnTo>
                  <a:lnTo>
                    <a:pt x="18" y="365"/>
                  </a:lnTo>
                  <a:lnTo>
                    <a:pt x="0" y="437"/>
                  </a:lnTo>
                  <a:lnTo>
                    <a:pt x="0" y="437"/>
                  </a:lnTo>
                  <a:lnTo>
                    <a:pt x="18" y="510"/>
                  </a:lnTo>
                  <a:lnTo>
                    <a:pt x="73" y="601"/>
                  </a:lnTo>
                  <a:lnTo>
                    <a:pt x="146" y="674"/>
                  </a:lnTo>
                  <a:lnTo>
                    <a:pt x="273" y="747"/>
                  </a:lnTo>
                  <a:lnTo>
                    <a:pt x="401" y="801"/>
                  </a:lnTo>
                  <a:lnTo>
                    <a:pt x="564" y="874"/>
                  </a:lnTo>
                  <a:lnTo>
                    <a:pt x="946" y="983"/>
                  </a:lnTo>
                  <a:lnTo>
                    <a:pt x="1383" y="1092"/>
                  </a:lnTo>
                  <a:lnTo>
                    <a:pt x="1856" y="1165"/>
                  </a:lnTo>
                  <a:lnTo>
                    <a:pt x="2348" y="1202"/>
                  </a:lnTo>
                  <a:lnTo>
                    <a:pt x="2839" y="1220"/>
                  </a:lnTo>
                  <a:lnTo>
                    <a:pt x="2839" y="1220"/>
                  </a:lnTo>
                  <a:lnTo>
                    <a:pt x="3294" y="1202"/>
                  </a:lnTo>
                  <a:lnTo>
                    <a:pt x="3676" y="1165"/>
                  </a:lnTo>
                  <a:lnTo>
                    <a:pt x="4004" y="1092"/>
                  </a:lnTo>
                  <a:lnTo>
                    <a:pt x="4259" y="1020"/>
                  </a:lnTo>
                  <a:lnTo>
                    <a:pt x="4368" y="965"/>
                  </a:lnTo>
                  <a:lnTo>
                    <a:pt x="4459" y="910"/>
                  </a:lnTo>
                  <a:lnTo>
                    <a:pt x="4550" y="838"/>
                  </a:lnTo>
                  <a:lnTo>
                    <a:pt x="4604" y="783"/>
                  </a:lnTo>
                  <a:lnTo>
                    <a:pt x="4659" y="710"/>
                  </a:lnTo>
                  <a:lnTo>
                    <a:pt x="4695" y="637"/>
                  </a:lnTo>
                  <a:lnTo>
                    <a:pt x="4713" y="547"/>
                  </a:lnTo>
                  <a:lnTo>
                    <a:pt x="4732" y="474"/>
                  </a:lnTo>
                  <a:lnTo>
                    <a:pt x="4732" y="474"/>
                  </a:lnTo>
                  <a:lnTo>
                    <a:pt x="4622" y="401"/>
                  </a:lnTo>
                  <a:lnTo>
                    <a:pt x="4495" y="328"/>
                  </a:lnTo>
                  <a:lnTo>
                    <a:pt x="4313" y="237"/>
                  </a:lnTo>
                  <a:lnTo>
                    <a:pt x="4077" y="146"/>
                  </a:lnTo>
                  <a:lnTo>
                    <a:pt x="3767" y="73"/>
                  </a:lnTo>
                  <a:lnTo>
                    <a:pt x="3403" y="19"/>
                  </a:lnTo>
                  <a:lnTo>
                    <a:pt x="3185" y="1"/>
                  </a:lnTo>
                  <a:lnTo>
                    <a:pt x="2948" y="1"/>
                  </a:lnTo>
                </a:path>
              </a:pathLst>
            </a:custGeom>
            <a:solidFill>
              <a:srgbClr val="282829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04" name="Google Shape;1704;p11"/>
            <p:cNvSpPr/>
            <p:nvPr/>
          </p:nvSpPr>
          <p:spPr>
            <a:xfrm>
              <a:off x="2731525" y="2008325"/>
              <a:ext cx="571450" cy="71000"/>
            </a:xfrm>
            <a:custGeom>
              <a:avLst/>
              <a:gdLst/>
              <a:ahLst/>
              <a:cxnLst/>
              <a:rect l="l" t="t" r="r" b="b"/>
              <a:pathLst>
                <a:path w="22858" h="2840" extrusionOk="0">
                  <a:moveTo>
                    <a:pt x="1620" y="0"/>
                  </a:moveTo>
                  <a:lnTo>
                    <a:pt x="1256" y="55"/>
                  </a:lnTo>
                  <a:lnTo>
                    <a:pt x="929" y="110"/>
                  </a:lnTo>
                  <a:lnTo>
                    <a:pt x="656" y="164"/>
                  </a:lnTo>
                  <a:lnTo>
                    <a:pt x="419" y="219"/>
                  </a:lnTo>
                  <a:lnTo>
                    <a:pt x="237" y="292"/>
                  </a:lnTo>
                  <a:lnTo>
                    <a:pt x="110" y="364"/>
                  </a:lnTo>
                  <a:lnTo>
                    <a:pt x="19" y="437"/>
                  </a:lnTo>
                  <a:lnTo>
                    <a:pt x="1" y="492"/>
                  </a:lnTo>
                  <a:lnTo>
                    <a:pt x="1" y="528"/>
                  </a:lnTo>
                  <a:lnTo>
                    <a:pt x="1" y="637"/>
                  </a:lnTo>
                  <a:lnTo>
                    <a:pt x="19" y="747"/>
                  </a:lnTo>
                  <a:lnTo>
                    <a:pt x="55" y="856"/>
                  </a:lnTo>
                  <a:lnTo>
                    <a:pt x="110" y="947"/>
                  </a:lnTo>
                  <a:lnTo>
                    <a:pt x="183" y="1056"/>
                  </a:lnTo>
                  <a:lnTo>
                    <a:pt x="256" y="1165"/>
                  </a:lnTo>
                  <a:lnTo>
                    <a:pt x="365" y="1256"/>
                  </a:lnTo>
                  <a:lnTo>
                    <a:pt x="474" y="1365"/>
                  </a:lnTo>
                  <a:lnTo>
                    <a:pt x="601" y="1456"/>
                  </a:lnTo>
                  <a:lnTo>
                    <a:pt x="747" y="1565"/>
                  </a:lnTo>
                  <a:lnTo>
                    <a:pt x="1093" y="1747"/>
                  </a:lnTo>
                  <a:lnTo>
                    <a:pt x="1493" y="1929"/>
                  </a:lnTo>
                  <a:lnTo>
                    <a:pt x="1984" y="2093"/>
                  </a:lnTo>
                  <a:lnTo>
                    <a:pt x="2530" y="2239"/>
                  </a:lnTo>
                  <a:lnTo>
                    <a:pt x="3149" y="2384"/>
                  </a:lnTo>
                  <a:lnTo>
                    <a:pt x="3841" y="2512"/>
                  </a:lnTo>
                  <a:lnTo>
                    <a:pt x="4623" y="2621"/>
                  </a:lnTo>
                  <a:lnTo>
                    <a:pt x="5460" y="2712"/>
                  </a:lnTo>
                  <a:lnTo>
                    <a:pt x="6388" y="2767"/>
                  </a:lnTo>
                  <a:lnTo>
                    <a:pt x="7389" y="2821"/>
                  </a:lnTo>
                  <a:lnTo>
                    <a:pt x="8481" y="2839"/>
                  </a:lnTo>
                  <a:lnTo>
                    <a:pt x="8881" y="2839"/>
                  </a:lnTo>
                  <a:lnTo>
                    <a:pt x="10082" y="2821"/>
                  </a:lnTo>
                  <a:lnTo>
                    <a:pt x="11302" y="2803"/>
                  </a:lnTo>
                  <a:lnTo>
                    <a:pt x="12521" y="2748"/>
                  </a:lnTo>
                  <a:lnTo>
                    <a:pt x="13722" y="2676"/>
                  </a:lnTo>
                  <a:lnTo>
                    <a:pt x="14923" y="2603"/>
                  </a:lnTo>
                  <a:lnTo>
                    <a:pt x="16070" y="2494"/>
                  </a:lnTo>
                  <a:lnTo>
                    <a:pt x="17180" y="2384"/>
                  </a:lnTo>
                  <a:lnTo>
                    <a:pt x="18235" y="2257"/>
                  </a:lnTo>
                  <a:lnTo>
                    <a:pt x="19218" y="2130"/>
                  </a:lnTo>
                  <a:lnTo>
                    <a:pt x="20091" y="1966"/>
                  </a:lnTo>
                  <a:lnTo>
                    <a:pt x="20892" y="1802"/>
                  </a:lnTo>
                  <a:lnTo>
                    <a:pt x="21565" y="1638"/>
                  </a:lnTo>
                  <a:lnTo>
                    <a:pt x="21856" y="1547"/>
                  </a:lnTo>
                  <a:lnTo>
                    <a:pt x="22111" y="1456"/>
                  </a:lnTo>
                  <a:lnTo>
                    <a:pt x="22330" y="1347"/>
                  </a:lnTo>
                  <a:lnTo>
                    <a:pt x="22512" y="1256"/>
                  </a:lnTo>
                  <a:lnTo>
                    <a:pt x="22657" y="1165"/>
                  </a:lnTo>
                  <a:lnTo>
                    <a:pt x="22766" y="1056"/>
                  </a:lnTo>
                  <a:lnTo>
                    <a:pt x="22839" y="965"/>
                  </a:lnTo>
                  <a:lnTo>
                    <a:pt x="22857" y="856"/>
                  </a:lnTo>
                  <a:lnTo>
                    <a:pt x="22839" y="801"/>
                  </a:lnTo>
                  <a:lnTo>
                    <a:pt x="22785" y="765"/>
                  </a:lnTo>
                  <a:lnTo>
                    <a:pt x="22694" y="710"/>
                  </a:lnTo>
                  <a:lnTo>
                    <a:pt x="22566" y="656"/>
                  </a:lnTo>
                  <a:lnTo>
                    <a:pt x="22202" y="565"/>
                  </a:lnTo>
                  <a:lnTo>
                    <a:pt x="21729" y="474"/>
                  </a:lnTo>
                  <a:lnTo>
                    <a:pt x="22257" y="910"/>
                  </a:lnTo>
                  <a:lnTo>
                    <a:pt x="22020" y="947"/>
                  </a:lnTo>
                  <a:lnTo>
                    <a:pt x="21292" y="1092"/>
                  </a:lnTo>
                  <a:lnTo>
                    <a:pt x="20510" y="1220"/>
                  </a:lnTo>
                  <a:lnTo>
                    <a:pt x="19509" y="1365"/>
                  </a:lnTo>
                  <a:lnTo>
                    <a:pt x="18326" y="1529"/>
                  </a:lnTo>
                  <a:lnTo>
                    <a:pt x="16998" y="1693"/>
                  </a:lnTo>
                  <a:lnTo>
                    <a:pt x="15542" y="1838"/>
                  </a:lnTo>
                  <a:lnTo>
                    <a:pt x="13977" y="1948"/>
                  </a:lnTo>
                  <a:lnTo>
                    <a:pt x="13158" y="1984"/>
                  </a:lnTo>
                  <a:lnTo>
                    <a:pt x="12303" y="2020"/>
                  </a:lnTo>
                  <a:lnTo>
                    <a:pt x="11447" y="2039"/>
                  </a:lnTo>
                  <a:lnTo>
                    <a:pt x="10592" y="2057"/>
                  </a:lnTo>
                  <a:lnTo>
                    <a:pt x="9409" y="2039"/>
                  </a:lnTo>
                  <a:lnTo>
                    <a:pt x="8208" y="1984"/>
                  </a:lnTo>
                  <a:lnTo>
                    <a:pt x="7007" y="1911"/>
                  </a:lnTo>
                  <a:lnTo>
                    <a:pt x="5806" y="1802"/>
                  </a:lnTo>
                  <a:lnTo>
                    <a:pt x="5205" y="1729"/>
                  </a:lnTo>
                  <a:lnTo>
                    <a:pt x="4623" y="1638"/>
                  </a:lnTo>
                  <a:lnTo>
                    <a:pt x="4022" y="1547"/>
                  </a:lnTo>
                  <a:lnTo>
                    <a:pt x="3440" y="1438"/>
                  </a:lnTo>
                  <a:lnTo>
                    <a:pt x="2858" y="1329"/>
                  </a:lnTo>
                  <a:lnTo>
                    <a:pt x="2294" y="1202"/>
                  </a:lnTo>
                  <a:lnTo>
                    <a:pt x="1711" y="1056"/>
                  </a:lnTo>
                  <a:lnTo>
                    <a:pt x="1165" y="910"/>
                  </a:lnTo>
                  <a:lnTo>
                    <a:pt x="1275" y="656"/>
                  </a:lnTo>
                  <a:lnTo>
                    <a:pt x="1620" y="0"/>
                  </a:lnTo>
                  <a:close/>
                </a:path>
              </a:pathLst>
            </a:custGeom>
            <a:solidFill>
              <a:srgbClr val="282829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05" name="Google Shape;1705;p11"/>
            <p:cNvSpPr/>
            <p:nvPr/>
          </p:nvSpPr>
          <p:spPr>
            <a:xfrm>
              <a:off x="2760650" y="1885950"/>
              <a:ext cx="527300" cy="173350"/>
            </a:xfrm>
            <a:custGeom>
              <a:avLst/>
              <a:gdLst/>
              <a:ahLst/>
              <a:cxnLst/>
              <a:rect l="l" t="t" r="r" b="b"/>
              <a:pathLst>
                <a:path w="21092" h="6934" extrusionOk="0">
                  <a:moveTo>
                    <a:pt x="5260" y="0"/>
                  </a:moveTo>
                  <a:lnTo>
                    <a:pt x="5041" y="37"/>
                  </a:lnTo>
                  <a:lnTo>
                    <a:pt x="4805" y="91"/>
                  </a:lnTo>
                  <a:lnTo>
                    <a:pt x="4586" y="182"/>
                  </a:lnTo>
                  <a:lnTo>
                    <a:pt x="4368" y="291"/>
                  </a:lnTo>
                  <a:lnTo>
                    <a:pt x="4131" y="401"/>
                  </a:lnTo>
                  <a:lnTo>
                    <a:pt x="3913" y="546"/>
                  </a:lnTo>
                  <a:lnTo>
                    <a:pt x="3695" y="710"/>
                  </a:lnTo>
                  <a:lnTo>
                    <a:pt x="3476" y="892"/>
                  </a:lnTo>
                  <a:lnTo>
                    <a:pt x="3258" y="1074"/>
                  </a:lnTo>
                  <a:lnTo>
                    <a:pt x="2839" y="1492"/>
                  </a:lnTo>
                  <a:lnTo>
                    <a:pt x="2439" y="1947"/>
                  </a:lnTo>
                  <a:lnTo>
                    <a:pt x="2057" y="2421"/>
                  </a:lnTo>
                  <a:lnTo>
                    <a:pt x="1620" y="3021"/>
                  </a:lnTo>
                  <a:lnTo>
                    <a:pt x="1220" y="3622"/>
                  </a:lnTo>
                  <a:lnTo>
                    <a:pt x="874" y="4186"/>
                  </a:lnTo>
                  <a:lnTo>
                    <a:pt x="565" y="4713"/>
                  </a:lnTo>
                  <a:lnTo>
                    <a:pt x="146" y="5496"/>
                  </a:lnTo>
                  <a:lnTo>
                    <a:pt x="0" y="5805"/>
                  </a:lnTo>
                  <a:lnTo>
                    <a:pt x="692" y="5987"/>
                  </a:lnTo>
                  <a:lnTo>
                    <a:pt x="1402" y="6151"/>
                  </a:lnTo>
                  <a:lnTo>
                    <a:pt x="2130" y="6315"/>
                  </a:lnTo>
                  <a:lnTo>
                    <a:pt x="2857" y="6442"/>
                  </a:lnTo>
                  <a:lnTo>
                    <a:pt x="3585" y="6551"/>
                  </a:lnTo>
                  <a:lnTo>
                    <a:pt x="4332" y="6661"/>
                  </a:lnTo>
                  <a:lnTo>
                    <a:pt x="5078" y="6733"/>
                  </a:lnTo>
                  <a:lnTo>
                    <a:pt x="5824" y="6806"/>
                  </a:lnTo>
                  <a:lnTo>
                    <a:pt x="6588" y="6861"/>
                  </a:lnTo>
                  <a:lnTo>
                    <a:pt x="7334" y="6897"/>
                  </a:lnTo>
                  <a:lnTo>
                    <a:pt x="8062" y="6934"/>
                  </a:lnTo>
                  <a:lnTo>
                    <a:pt x="10264" y="6934"/>
                  </a:lnTo>
                  <a:lnTo>
                    <a:pt x="11684" y="6897"/>
                  </a:lnTo>
                  <a:lnTo>
                    <a:pt x="13067" y="6824"/>
                  </a:lnTo>
                  <a:lnTo>
                    <a:pt x="14359" y="6733"/>
                  </a:lnTo>
                  <a:lnTo>
                    <a:pt x="15596" y="6606"/>
                  </a:lnTo>
                  <a:lnTo>
                    <a:pt x="16743" y="6479"/>
                  </a:lnTo>
                  <a:lnTo>
                    <a:pt x="17762" y="6351"/>
                  </a:lnTo>
                  <a:lnTo>
                    <a:pt x="18690" y="6224"/>
                  </a:lnTo>
                  <a:lnTo>
                    <a:pt x="20127" y="5987"/>
                  </a:lnTo>
                  <a:lnTo>
                    <a:pt x="20855" y="5842"/>
                  </a:lnTo>
                  <a:lnTo>
                    <a:pt x="21092" y="5805"/>
                  </a:lnTo>
                  <a:lnTo>
                    <a:pt x="20873" y="5605"/>
                  </a:lnTo>
                  <a:lnTo>
                    <a:pt x="20273" y="5132"/>
                  </a:lnTo>
                  <a:lnTo>
                    <a:pt x="19891" y="4823"/>
                  </a:lnTo>
                  <a:lnTo>
                    <a:pt x="19454" y="4513"/>
                  </a:lnTo>
                  <a:lnTo>
                    <a:pt x="18999" y="4186"/>
                  </a:lnTo>
                  <a:lnTo>
                    <a:pt x="18544" y="3895"/>
                  </a:lnTo>
                  <a:lnTo>
                    <a:pt x="18089" y="3622"/>
                  </a:lnTo>
                  <a:lnTo>
                    <a:pt x="17689" y="3421"/>
                  </a:lnTo>
                  <a:lnTo>
                    <a:pt x="17416" y="3312"/>
                  </a:lnTo>
                  <a:lnTo>
                    <a:pt x="17088" y="3221"/>
                  </a:lnTo>
                  <a:lnTo>
                    <a:pt x="16743" y="3130"/>
                  </a:lnTo>
                  <a:lnTo>
                    <a:pt x="16379" y="3076"/>
                  </a:lnTo>
                  <a:lnTo>
                    <a:pt x="15978" y="3021"/>
                  </a:lnTo>
                  <a:lnTo>
                    <a:pt x="15596" y="2985"/>
                  </a:lnTo>
                  <a:lnTo>
                    <a:pt x="14795" y="2930"/>
                  </a:lnTo>
                  <a:lnTo>
                    <a:pt x="14086" y="2894"/>
                  </a:lnTo>
                  <a:lnTo>
                    <a:pt x="12921" y="2894"/>
                  </a:lnTo>
                  <a:lnTo>
                    <a:pt x="12648" y="2730"/>
                  </a:lnTo>
                  <a:lnTo>
                    <a:pt x="11865" y="2311"/>
                  </a:lnTo>
                  <a:lnTo>
                    <a:pt x="11338" y="2038"/>
                  </a:lnTo>
                  <a:lnTo>
                    <a:pt x="10737" y="1747"/>
                  </a:lnTo>
                  <a:lnTo>
                    <a:pt x="10082" y="1420"/>
                  </a:lnTo>
                  <a:lnTo>
                    <a:pt x="9391" y="1110"/>
                  </a:lnTo>
                  <a:lnTo>
                    <a:pt x="8881" y="910"/>
                  </a:lnTo>
                  <a:lnTo>
                    <a:pt x="8371" y="710"/>
                  </a:lnTo>
                  <a:lnTo>
                    <a:pt x="7862" y="528"/>
                  </a:lnTo>
                  <a:lnTo>
                    <a:pt x="7352" y="364"/>
                  </a:lnTo>
                  <a:lnTo>
                    <a:pt x="6861" y="219"/>
                  </a:lnTo>
                  <a:lnTo>
                    <a:pt x="6370" y="109"/>
                  </a:lnTo>
                  <a:lnTo>
                    <a:pt x="5915" y="37"/>
                  </a:lnTo>
                  <a:lnTo>
                    <a:pt x="5496" y="0"/>
                  </a:lnTo>
                  <a:close/>
                </a:path>
              </a:pathLst>
            </a:custGeom>
            <a:solidFill>
              <a:srgbClr val="C1A5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06" name="Google Shape;1706;p11"/>
            <p:cNvSpPr/>
            <p:nvPr/>
          </p:nvSpPr>
          <p:spPr>
            <a:xfrm>
              <a:off x="2760650" y="1885950"/>
              <a:ext cx="527300" cy="173350"/>
            </a:xfrm>
            <a:custGeom>
              <a:avLst/>
              <a:gdLst/>
              <a:ahLst/>
              <a:cxnLst/>
              <a:rect l="l" t="t" r="r" b="b"/>
              <a:pathLst>
                <a:path w="21092" h="6934" fill="none" extrusionOk="0">
                  <a:moveTo>
                    <a:pt x="21092" y="5805"/>
                  </a:moveTo>
                  <a:lnTo>
                    <a:pt x="21092" y="5805"/>
                  </a:lnTo>
                  <a:lnTo>
                    <a:pt x="20855" y="5842"/>
                  </a:lnTo>
                  <a:lnTo>
                    <a:pt x="20127" y="5987"/>
                  </a:lnTo>
                  <a:lnTo>
                    <a:pt x="20127" y="5987"/>
                  </a:lnTo>
                  <a:lnTo>
                    <a:pt x="18690" y="6224"/>
                  </a:lnTo>
                  <a:lnTo>
                    <a:pt x="17762" y="6351"/>
                  </a:lnTo>
                  <a:lnTo>
                    <a:pt x="16743" y="6479"/>
                  </a:lnTo>
                  <a:lnTo>
                    <a:pt x="15596" y="6606"/>
                  </a:lnTo>
                  <a:lnTo>
                    <a:pt x="14359" y="6733"/>
                  </a:lnTo>
                  <a:lnTo>
                    <a:pt x="13067" y="6824"/>
                  </a:lnTo>
                  <a:lnTo>
                    <a:pt x="11684" y="6897"/>
                  </a:lnTo>
                  <a:lnTo>
                    <a:pt x="10264" y="6934"/>
                  </a:lnTo>
                  <a:lnTo>
                    <a:pt x="8808" y="6934"/>
                  </a:lnTo>
                  <a:lnTo>
                    <a:pt x="8062" y="6934"/>
                  </a:lnTo>
                  <a:lnTo>
                    <a:pt x="7334" y="6897"/>
                  </a:lnTo>
                  <a:lnTo>
                    <a:pt x="6588" y="6861"/>
                  </a:lnTo>
                  <a:lnTo>
                    <a:pt x="5824" y="6806"/>
                  </a:lnTo>
                  <a:lnTo>
                    <a:pt x="5078" y="6733"/>
                  </a:lnTo>
                  <a:lnTo>
                    <a:pt x="4332" y="6661"/>
                  </a:lnTo>
                  <a:lnTo>
                    <a:pt x="3585" y="6551"/>
                  </a:lnTo>
                  <a:lnTo>
                    <a:pt x="2857" y="6442"/>
                  </a:lnTo>
                  <a:lnTo>
                    <a:pt x="2130" y="6315"/>
                  </a:lnTo>
                  <a:lnTo>
                    <a:pt x="1402" y="6151"/>
                  </a:lnTo>
                  <a:lnTo>
                    <a:pt x="692" y="5987"/>
                  </a:lnTo>
                  <a:lnTo>
                    <a:pt x="0" y="5805"/>
                  </a:lnTo>
                  <a:lnTo>
                    <a:pt x="0" y="5805"/>
                  </a:lnTo>
                  <a:lnTo>
                    <a:pt x="146" y="5496"/>
                  </a:lnTo>
                  <a:lnTo>
                    <a:pt x="565" y="4713"/>
                  </a:lnTo>
                  <a:lnTo>
                    <a:pt x="874" y="4186"/>
                  </a:lnTo>
                  <a:lnTo>
                    <a:pt x="1220" y="3622"/>
                  </a:lnTo>
                  <a:lnTo>
                    <a:pt x="1620" y="3021"/>
                  </a:lnTo>
                  <a:lnTo>
                    <a:pt x="2057" y="2421"/>
                  </a:lnTo>
                  <a:lnTo>
                    <a:pt x="2057" y="2421"/>
                  </a:lnTo>
                  <a:lnTo>
                    <a:pt x="2439" y="1947"/>
                  </a:lnTo>
                  <a:lnTo>
                    <a:pt x="2839" y="1492"/>
                  </a:lnTo>
                  <a:lnTo>
                    <a:pt x="3258" y="1074"/>
                  </a:lnTo>
                  <a:lnTo>
                    <a:pt x="3476" y="892"/>
                  </a:lnTo>
                  <a:lnTo>
                    <a:pt x="3695" y="710"/>
                  </a:lnTo>
                  <a:lnTo>
                    <a:pt x="3913" y="546"/>
                  </a:lnTo>
                  <a:lnTo>
                    <a:pt x="4131" y="401"/>
                  </a:lnTo>
                  <a:lnTo>
                    <a:pt x="4368" y="291"/>
                  </a:lnTo>
                  <a:lnTo>
                    <a:pt x="4586" y="182"/>
                  </a:lnTo>
                  <a:lnTo>
                    <a:pt x="4805" y="91"/>
                  </a:lnTo>
                  <a:lnTo>
                    <a:pt x="5041" y="37"/>
                  </a:lnTo>
                  <a:lnTo>
                    <a:pt x="5260" y="0"/>
                  </a:lnTo>
                  <a:lnTo>
                    <a:pt x="5496" y="0"/>
                  </a:lnTo>
                  <a:lnTo>
                    <a:pt x="5496" y="0"/>
                  </a:lnTo>
                  <a:lnTo>
                    <a:pt x="5915" y="37"/>
                  </a:lnTo>
                  <a:lnTo>
                    <a:pt x="6370" y="109"/>
                  </a:lnTo>
                  <a:lnTo>
                    <a:pt x="6861" y="219"/>
                  </a:lnTo>
                  <a:lnTo>
                    <a:pt x="7352" y="364"/>
                  </a:lnTo>
                  <a:lnTo>
                    <a:pt x="7862" y="528"/>
                  </a:lnTo>
                  <a:lnTo>
                    <a:pt x="8371" y="710"/>
                  </a:lnTo>
                  <a:lnTo>
                    <a:pt x="8881" y="910"/>
                  </a:lnTo>
                  <a:lnTo>
                    <a:pt x="9391" y="1110"/>
                  </a:lnTo>
                  <a:lnTo>
                    <a:pt x="9391" y="1110"/>
                  </a:lnTo>
                  <a:lnTo>
                    <a:pt x="10082" y="1420"/>
                  </a:lnTo>
                  <a:lnTo>
                    <a:pt x="10737" y="1747"/>
                  </a:lnTo>
                  <a:lnTo>
                    <a:pt x="11338" y="2038"/>
                  </a:lnTo>
                  <a:lnTo>
                    <a:pt x="11865" y="2311"/>
                  </a:lnTo>
                  <a:lnTo>
                    <a:pt x="12648" y="2730"/>
                  </a:lnTo>
                  <a:lnTo>
                    <a:pt x="12921" y="2894"/>
                  </a:lnTo>
                  <a:lnTo>
                    <a:pt x="12921" y="2894"/>
                  </a:lnTo>
                  <a:lnTo>
                    <a:pt x="13485" y="2894"/>
                  </a:lnTo>
                  <a:lnTo>
                    <a:pt x="14086" y="2894"/>
                  </a:lnTo>
                  <a:lnTo>
                    <a:pt x="14795" y="2930"/>
                  </a:lnTo>
                  <a:lnTo>
                    <a:pt x="15596" y="2985"/>
                  </a:lnTo>
                  <a:lnTo>
                    <a:pt x="15978" y="3021"/>
                  </a:lnTo>
                  <a:lnTo>
                    <a:pt x="16379" y="3076"/>
                  </a:lnTo>
                  <a:lnTo>
                    <a:pt x="16743" y="3130"/>
                  </a:lnTo>
                  <a:lnTo>
                    <a:pt x="17088" y="3221"/>
                  </a:lnTo>
                  <a:lnTo>
                    <a:pt x="17416" y="3312"/>
                  </a:lnTo>
                  <a:lnTo>
                    <a:pt x="17689" y="3421"/>
                  </a:lnTo>
                  <a:lnTo>
                    <a:pt x="17689" y="3421"/>
                  </a:lnTo>
                  <a:lnTo>
                    <a:pt x="18089" y="3622"/>
                  </a:lnTo>
                  <a:lnTo>
                    <a:pt x="18544" y="3895"/>
                  </a:lnTo>
                  <a:lnTo>
                    <a:pt x="18544" y="3895"/>
                  </a:lnTo>
                  <a:lnTo>
                    <a:pt x="18999" y="4186"/>
                  </a:lnTo>
                  <a:lnTo>
                    <a:pt x="19454" y="4513"/>
                  </a:lnTo>
                  <a:lnTo>
                    <a:pt x="19891" y="4823"/>
                  </a:lnTo>
                  <a:lnTo>
                    <a:pt x="20273" y="5132"/>
                  </a:lnTo>
                  <a:lnTo>
                    <a:pt x="20873" y="5605"/>
                  </a:lnTo>
                  <a:lnTo>
                    <a:pt x="21092" y="5805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07" name="Google Shape;1707;p11"/>
            <p:cNvSpPr/>
            <p:nvPr/>
          </p:nvSpPr>
          <p:spPr>
            <a:xfrm>
              <a:off x="2760650" y="1946450"/>
              <a:ext cx="503200" cy="113300"/>
            </a:xfrm>
            <a:custGeom>
              <a:avLst/>
              <a:gdLst/>
              <a:ahLst/>
              <a:cxnLst/>
              <a:rect l="l" t="t" r="r" b="b"/>
              <a:pathLst>
                <a:path w="20128" h="4532" extrusionOk="0">
                  <a:moveTo>
                    <a:pt x="2057" y="1"/>
                  </a:moveTo>
                  <a:lnTo>
                    <a:pt x="1620" y="601"/>
                  </a:lnTo>
                  <a:lnTo>
                    <a:pt x="1220" y="1202"/>
                  </a:lnTo>
                  <a:lnTo>
                    <a:pt x="874" y="1766"/>
                  </a:lnTo>
                  <a:lnTo>
                    <a:pt x="565" y="2293"/>
                  </a:lnTo>
                  <a:lnTo>
                    <a:pt x="146" y="3076"/>
                  </a:lnTo>
                  <a:lnTo>
                    <a:pt x="0" y="3385"/>
                  </a:lnTo>
                  <a:lnTo>
                    <a:pt x="546" y="3531"/>
                  </a:lnTo>
                  <a:lnTo>
                    <a:pt x="1129" y="3677"/>
                  </a:lnTo>
                  <a:lnTo>
                    <a:pt x="1693" y="3804"/>
                  </a:lnTo>
                  <a:lnTo>
                    <a:pt x="2275" y="3913"/>
                  </a:lnTo>
                  <a:lnTo>
                    <a:pt x="2857" y="4022"/>
                  </a:lnTo>
                  <a:lnTo>
                    <a:pt x="3458" y="4113"/>
                  </a:lnTo>
                  <a:lnTo>
                    <a:pt x="4040" y="4204"/>
                  </a:lnTo>
                  <a:lnTo>
                    <a:pt x="4641" y="4277"/>
                  </a:lnTo>
                  <a:lnTo>
                    <a:pt x="5842" y="4386"/>
                  </a:lnTo>
                  <a:lnTo>
                    <a:pt x="7043" y="4459"/>
                  </a:lnTo>
                  <a:lnTo>
                    <a:pt x="8244" y="4514"/>
                  </a:lnTo>
                  <a:lnTo>
                    <a:pt x="9427" y="4532"/>
                  </a:lnTo>
                  <a:lnTo>
                    <a:pt x="10282" y="4514"/>
                  </a:lnTo>
                  <a:lnTo>
                    <a:pt x="11138" y="4495"/>
                  </a:lnTo>
                  <a:lnTo>
                    <a:pt x="11993" y="4459"/>
                  </a:lnTo>
                  <a:lnTo>
                    <a:pt x="12812" y="4423"/>
                  </a:lnTo>
                  <a:lnTo>
                    <a:pt x="14377" y="4313"/>
                  </a:lnTo>
                  <a:lnTo>
                    <a:pt x="15833" y="4168"/>
                  </a:lnTo>
                  <a:lnTo>
                    <a:pt x="17161" y="4004"/>
                  </a:lnTo>
                  <a:lnTo>
                    <a:pt x="18344" y="3840"/>
                  </a:lnTo>
                  <a:lnTo>
                    <a:pt x="19345" y="3695"/>
                  </a:lnTo>
                  <a:lnTo>
                    <a:pt x="20127" y="3567"/>
                  </a:lnTo>
                  <a:lnTo>
                    <a:pt x="9900" y="3003"/>
                  </a:lnTo>
                  <a:lnTo>
                    <a:pt x="9573" y="2985"/>
                  </a:lnTo>
                  <a:lnTo>
                    <a:pt x="9409" y="2967"/>
                  </a:lnTo>
                  <a:lnTo>
                    <a:pt x="9263" y="2930"/>
                  </a:lnTo>
                  <a:lnTo>
                    <a:pt x="9099" y="2894"/>
                  </a:lnTo>
                  <a:lnTo>
                    <a:pt x="8954" y="2821"/>
                  </a:lnTo>
                  <a:lnTo>
                    <a:pt x="8826" y="2748"/>
                  </a:lnTo>
                  <a:lnTo>
                    <a:pt x="8699" y="2639"/>
                  </a:lnTo>
                  <a:lnTo>
                    <a:pt x="8626" y="2548"/>
                  </a:lnTo>
                  <a:lnTo>
                    <a:pt x="8553" y="2439"/>
                  </a:lnTo>
                  <a:lnTo>
                    <a:pt x="8444" y="2221"/>
                  </a:lnTo>
                  <a:lnTo>
                    <a:pt x="8353" y="1984"/>
                  </a:lnTo>
                  <a:lnTo>
                    <a:pt x="8244" y="1766"/>
                  </a:lnTo>
                  <a:lnTo>
                    <a:pt x="8117" y="1547"/>
                  </a:lnTo>
                  <a:lnTo>
                    <a:pt x="7953" y="1347"/>
                  </a:lnTo>
                  <a:lnTo>
                    <a:pt x="7771" y="1183"/>
                  </a:lnTo>
                  <a:lnTo>
                    <a:pt x="7553" y="1056"/>
                  </a:lnTo>
                  <a:lnTo>
                    <a:pt x="7334" y="929"/>
                  </a:lnTo>
                  <a:lnTo>
                    <a:pt x="7079" y="856"/>
                  </a:lnTo>
                  <a:lnTo>
                    <a:pt x="6843" y="801"/>
                  </a:lnTo>
                  <a:lnTo>
                    <a:pt x="6588" y="783"/>
                  </a:lnTo>
                  <a:lnTo>
                    <a:pt x="6388" y="801"/>
                  </a:lnTo>
                  <a:lnTo>
                    <a:pt x="6206" y="838"/>
                  </a:lnTo>
                  <a:lnTo>
                    <a:pt x="6024" y="874"/>
                  </a:lnTo>
                  <a:lnTo>
                    <a:pt x="5842" y="947"/>
                  </a:lnTo>
                  <a:lnTo>
                    <a:pt x="5733" y="1056"/>
                  </a:lnTo>
                  <a:lnTo>
                    <a:pt x="5660" y="1147"/>
                  </a:lnTo>
                  <a:lnTo>
                    <a:pt x="5624" y="1220"/>
                  </a:lnTo>
                  <a:lnTo>
                    <a:pt x="5605" y="1311"/>
                  </a:lnTo>
                  <a:lnTo>
                    <a:pt x="5605" y="1384"/>
                  </a:lnTo>
                  <a:lnTo>
                    <a:pt x="5605" y="1475"/>
                  </a:lnTo>
                  <a:lnTo>
                    <a:pt x="5660" y="1602"/>
                  </a:lnTo>
                  <a:lnTo>
                    <a:pt x="5733" y="1729"/>
                  </a:lnTo>
                  <a:lnTo>
                    <a:pt x="5787" y="1857"/>
                  </a:lnTo>
                  <a:lnTo>
                    <a:pt x="5787" y="1911"/>
                  </a:lnTo>
                  <a:lnTo>
                    <a:pt x="5787" y="1948"/>
                  </a:lnTo>
                  <a:lnTo>
                    <a:pt x="5751" y="2002"/>
                  </a:lnTo>
                  <a:lnTo>
                    <a:pt x="5696" y="2057"/>
                  </a:lnTo>
                  <a:lnTo>
                    <a:pt x="5551" y="2130"/>
                  </a:lnTo>
                  <a:lnTo>
                    <a:pt x="5405" y="2184"/>
                  </a:lnTo>
                  <a:lnTo>
                    <a:pt x="5241" y="2221"/>
                  </a:lnTo>
                  <a:lnTo>
                    <a:pt x="4914" y="2221"/>
                  </a:lnTo>
                  <a:lnTo>
                    <a:pt x="4750" y="2202"/>
                  </a:lnTo>
                  <a:lnTo>
                    <a:pt x="4459" y="2130"/>
                  </a:lnTo>
                  <a:lnTo>
                    <a:pt x="4259" y="2057"/>
                  </a:lnTo>
                  <a:lnTo>
                    <a:pt x="4059" y="1984"/>
                  </a:lnTo>
                  <a:lnTo>
                    <a:pt x="3877" y="1911"/>
                  </a:lnTo>
                  <a:lnTo>
                    <a:pt x="3695" y="1802"/>
                  </a:lnTo>
                  <a:lnTo>
                    <a:pt x="3513" y="1711"/>
                  </a:lnTo>
                  <a:lnTo>
                    <a:pt x="3349" y="1584"/>
                  </a:lnTo>
                  <a:lnTo>
                    <a:pt x="3185" y="1456"/>
                  </a:lnTo>
                  <a:lnTo>
                    <a:pt x="3021" y="1329"/>
                  </a:lnTo>
                  <a:lnTo>
                    <a:pt x="2876" y="1183"/>
                  </a:lnTo>
                  <a:lnTo>
                    <a:pt x="2730" y="1038"/>
                  </a:lnTo>
                  <a:lnTo>
                    <a:pt x="2603" y="892"/>
                  </a:lnTo>
                  <a:lnTo>
                    <a:pt x="2475" y="728"/>
                  </a:lnTo>
                  <a:lnTo>
                    <a:pt x="2348" y="546"/>
                  </a:lnTo>
                  <a:lnTo>
                    <a:pt x="2239" y="383"/>
                  </a:lnTo>
                  <a:lnTo>
                    <a:pt x="2148" y="201"/>
                  </a:lnTo>
                  <a:lnTo>
                    <a:pt x="2057" y="1"/>
                  </a:lnTo>
                  <a:close/>
                </a:path>
              </a:pathLst>
            </a:custGeom>
            <a:solidFill>
              <a:srgbClr val="A489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08" name="Google Shape;1708;p11"/>
            <p:cNvSpPr/>
            <p:nvPr/>
          </p:nvSpPr>
          <p:spPr>
            <a:xfrm>
              <a:off x="2760650" y="1946450"/>
              <a:ext cx="503200" cy="113300"/>
            </a:xfrm>
            <a:custGeom>
              <a:avLst/>
              <a:gdLst/>
              <a:ahLst/>
              <a:cxnLst/>
              <a:rect l="l" t="t" r="r" b="b"/>
              <a:pathLst>
                <a:path w="20128" h="4532" fill="none" extrusionOk="0">
                  <a:moveTo>
                    <a:pt x="2057" y="1"/>
                  </a:moveTo>
                  <a:lnTo>
                    <a:pt x="2057" y="1"/>
                  </a:lnTo>
                  <a:lnTo>
                    <a:pt x="2057" y="1"/>
                  </a:lnTo>
                  <a:lnTo>
                    <a:pt x="1620" y="601"/>
                  </a:lnTo>
                  <a:lnTo>
                    <a:pt x="1220" y="1202"/>
                  </a:lnTo>
                  <a:lnTo>
                    <a:pt x="874" y="1766"/>
                  </a:lnTo>
                  <a:lnTo>
                    <a:pt x="565" y="2293"/>
                  </a:lnTo>
                  <a:lnTo>
                    <a:pt x="146" y="3076"/>
                  </a:lnTo>
                  <a:lnTo>
                    <a:pt x="0" y="3385"/>
                  </a:lnTo>
                  <a:lnTo>
                    <a:pt x="0" y="3385"/>
                  </a:lnTo>
                  <a:lnTo>
                    <a:pt x="546" y="3531"/>
                  </a:lnTo>
                  <a:lnTo>
                    <a:pt x="1129" y="3677"/>
                  </a:lnTo>
                  <a:lnTo>
                    <a:pt x="1693" y="3804"/>
                  </a:lnTo>
                  <a:lnTo>
                    <a:pt x="2275" y="3913"/>
                  </a:lnTo>
                  <a:lnTo>
                    <a:pt x="2857" y="4022"/>
                  </a:lnTo>
                  <a:lnTo>
                    <a:pt x="3458" y="4113"/>
                  </a:lnTo>
                  <a:lnTo>
                    <a:pt x="4040" y="4204"/>
                  </a:lnTo>
                  <a:lnTo>
                    <a:pt x="4641" y="4277"/>
                  </a:lnTo>
                  <a:lnTo>
                    <a:pt x="5842" y="4386"/>
                  </a:lnTo>
                  <a:lnTo>
                    <a:pt x="7043" y="4459"/>
                  </a:lnTo>
                  <a:lnTo>
                    <a:pt x="8244" y="4514"/>
                  </a:lnTo>
                  <a:lnTo>
                    <a:pt x="9427" y="4532"/>
                  </a:lnTo>
                  <a:lnTo>
                    <a:pt x="9427" y="4532"/>
                  </a:lnTo>
                  <a:lnTo>
                    <a:pt x="10282" y="4514"/>
                  </a:lnTo>
                  <a:lnTo>
                    <a:pt x="11138" y="4495"/>
                  </a:lnTo>
                  <a:lnTo>
                    <a:pt x="11993" y="4459"/>
                  </a:lnTo>
                  <a:lnTo>
                    <a:pt x="12812" y="4423"/>
                  </a:lnTo>
                  <a:lnTo>
                    <a:pt x="14377" y="4313"/>
                  </a:lnTo>
                  <a:lnTo>
                    <a:pt x="15833" y="4168"/>
                  </a:lnTo>
                  <a:lnTo>
                    <a:pt x="17161" y="4004"/>
                  </a:lnTo>
                  <a:lnTo>
                    <a:pt x="18344" y="3840"/>
                  </a:lnTo>
                  <a:lnTo>
                    <a:pt x="19345" y="3695"/>
                  </a:lnTo>
                  <a:lnTo>
                    <a:pt x="20127" y="3567"/>
                  </a:lnTo>
                  <a:lnTo>
                    <a:pt x="20127" y="3567"/>
                  </a:lnTo>
                  <a:lnTo>
                    <a:pt x="9900" y="3003"/>
                  </a:lnTo>
                  <a:lnTo>
                    <a:pt x="9900" y="3003"/>
                  </a:lnTo>
                  <a:lnTo>
                    <a:pt x="9573" y="2985"/>
                  </a:lnTo>
                  <a:lnTo>
                    <a:pt x="9409" y="2967"/>
                  </a:lnTo>
                  <a:lnTo>
                    <a:pt x="9263" y="2930"/>
                  </a:lnTo>
                  <a:lnTo>
                    <a:pt x="9099" y="2894"/>
                  </a:lnTo>
                  <a:lnTo>
                    <a:pt x="8954" y="2821"/>
                  </a:lnTo>
                  <a:lnTo>
                    <a:pt x="8826" y="2748"/>
                  </a:lnTo>
                  <a:lnTo>
                    <a:pt x="8699" y="2639"/>
                  </a:lnTo>
                  <a:lnTo>
                    <a:pt x="8699" y="2639"/>
                  </a:lnTo>
                  <a:lnTo>
                    <a:pt x="8626" y="2548"/>
                  </a:lnTo>
                  <a:lnTo>
                    <a:pt x="8553" y="2439"/>
                  </a:lnTo>
                  <a:lnTo>
                    <a:pt x="8444" y="2221"/>
                  </a:lnTo>
                  <a:lnTo>
                    <a:pt x="8353" y="1984"/>
                  </a:lnTo>
                  <a:lnTo>
                    <a:pt x="8244" y="1766"/>
                  </a:lnTo>
                  <a:lnTo>
                    <a:pt x="8244" y="1766"/>
                  </a:lnTo>
                  <a:lnTo>
                    <a:pt x="8117" y="1547"/>
                  </a:lnTo>
                  <a:lnTo>
                    <a:pt x="7953" y="1347"/>
                  </a:lnTo>
                  <a:lnTo>
                    <a:pt x="7771" y="1183"/>
                  </a:lnTo>
                  <a:lnTo>
                    <a:pt x="7553" y="1056"/>
                  </a:lnTo>
                  <a:lnTo>
                    <a:pt x="7334" y="929"/>
                  </a:lnTo>
                  <a:lnTo>
                    <a:pt x="7079" y="856"/>
                  </a:lnTo>
                  <a:lnTo>
                    <a:pt x="6843" y="801"/>
                  </a:lnTo>
                  <a:lnTo>
                    <a:pt x="6588" y="783"/>
                  </a:lnTo>
                  <a:lnTo>
                    <a:pt x="6588" y="783"/>
                  </a:lnTo>
                  <a:lnTo>
                    <a:pt x="6388" y="801"/>
                  </a:lnTo>
                  <a:lnTo>
                    <a:pt x="6206" y="838"/>
                  </a:lnTo>
                  <a:lnTo>
                    <a:pt x="6024" y="874"/>
                  </a:lnTo>
                  <a:lnTo>
                    <a:pt x="5842" y="947"/>
                  </a:lnTo>
                  <a:lnTo>
                    <a:pt x="5842" y="947"/>
                  </a:lnTo>
                  <a:lnTo>
                    <a:pt x="5733" y="1056"/>
                  </a:lnTo>
                  <a:lnTo>
                    <a:pt x="5660" y="1147"/>
                  </a:lnTo>
                  <a:lnTo>
                    <a:pt x="5624" y="1220"/>
                  </a:lnTo>
                  <a:lnTo>
                    <a:pt x="5605" y="1311"/>
                  </a:lnTo>
                  <a:lnTo>
                    <a:pt x="5605" y="1384"/>
                  </a:lnTo>
                  <a:lnTo>
                    <a:pt x="5605" y="1475"/>
                  </a:lnTo>
                  <a:lnTo>
                    <a:pt x="5660" y="1602"/>
                  </a:lnTo>
                  <a:lnTo>
                    <a:pt x="5733" y="1729"/>
                  </a:lnTo>
                  <a:lnTo>
                    <a:pt x="5787" y="1857"/>
                  </a:lnTo>
                  <a:lnTo>
                    <a:pt x="5787" y="1911"/>
                  </a:lnTo>
                  <a:lnTo>
                    <a:pt x="5787" y="1948"/>
                  </a:lnTo>
                  <a:lnTo>
                    <a:pt x="5751" y="2002"/>
                  </a:lnTo>
                  <a:lnTo>
                    <a:pt x="5696" y="2057"/>
                  </a:lnTo>
                  <a:lnTo>
                    <a:pt x="5696" y="2057"/>
                  </a:lnTo>
                  <a:lnTo>
                    <a:pt x="5551" y="2130"/>
                  </a:lnTo>
                  <a:lnTo>
                    <a:pt x="5405" y="2184"/>
                  </a:lnTo>
                  <a:lnTo>
                    <a:pt x="5241" y="2221"/>
                  </a:lnTo>
                  <a:lnTo>
                    <a:pt x="5059" y="2221"/>
                  </a:lnTo>
                  <a:lnTo>
                    <a:pt x="5059" y="2221"/>
                  </a:lnTo>
                  <a:lnTo>
                    <a:pt x="4914" y="2221"/>
                  </a:lnTo>
                  <a:lnTo>
                    <a:pt x="4750" y="2202"/>
                  </a:lnTo>
                  <a:lnTo>
                    <a:pt x="4459" y="2130"/>
                  </a:lnTo>
                  <a:lnTo>
                    <a:pt x="4459" y="2130"/>
                  </a:lnTo>
                  <a:lnTo>
                    <a:pt x="4259" y="2057"/>
                  </a:lnTo>
                  <a:lnTo>
                    <a:pt x="4059" y="1984"/>
                  </a:lnTo>
                  <a:lnTo>
                    <a:pt x="3877" y="1911"/>
                  </a:lnTo>
                  <a:lnTo>
                    <a:pt x="3695" y="1802"/>
                  </a:lnTo>
                  <a:lnTo>
                    <a:pt x="3513" y="1711"/>
                  </a:lnTo>
                  <a:lnTo>
                    <a:pt x="3349" y="1584"/>
                  </a:lnTo>
                  <a:lnTo>
                    <a:pt x="3185" y="1456"/>
                  </a:lnTo>
                  <a:lnTo>
                    <a:pt x="3021" y="1329"/>
                  </a:lnTo>
                  <a:lnTo>
                    <a:pt x="2876" y="1183"/>
                  </a:lnTo>
                  <a:lnTo>
                    <a:pt x="2730" y="1038"/>
                  </a:lnTo>
                  <a:lnTo>
                    <a:pt x="2603" y="892"/>
                  </a:lnTo>
                  <a:lnTo>
                    <a:pt x="2475" y="728"/>
                  </a:lnTo>
                  <a:lnTo>
                    <a:pt x="2348" y="546"/>
                  </a:lnTo>
                  <a:lnTo>
                    <a:pt x="2239" y="383"/>
                  </a:lnTo>
                  <a:lnTo>
                    <a:pt x="2148" y="201"/>
                  </a:lnTo>
                  <a:lnTo>
                    <a:pt x="2057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09" name="Google Shape;1709;p11"/>
            <p:cNvSpPr/>
            <p:nvPr/>
          </p:nvSpPr>
          <p:spPr>
            <a:xfrm>
              <a:off x="2995400" y="1913700"/>
              <a:ext cx="228875" cy="69625"/>
            </a:xfrm>
            <a:custGeom>
              <a:avLst/>
              <a:gdLst/>
              <a:ahLst/>
              <a:cxnLst/>
              <a:rect l="l" t="t" r="r" b="b"/>
              <a:pathLst>
                <a:path w="9155" h="2785" extrusionOk="0">
                  <a:moveTo>
                    <a:pt x="1" y="0"/>
                  </a:moveTo>
                  <a:lnTo>
                    <a:pt x="292" y="364"/>
                  </a:lnTo>
                  <a:lnTo>
                    <a:pt x="583" y="728"/>
                  </a:lnTo>
                  <a:lnTo>
                    <a:pt x="929" y="1220"/>
                  </a:lnTo>
                  <a:lnTo>
                    <a:pt x="1092" y="1456"/>
                  </a:lnTo>
                  <a:lnTo>
                    <a:pt x="1311" y="1674"/>
                  </a:lnTo>
                  <a:lnTo>
                    <a:pt x="1475" y="1820"/>
                  </a:lnTo>
                  <a:lnTo>
                    <a:pt x="1638" y="1947"/>
                  </a:lnTo>
                  <a:lnTo>
                    <a:pt x="1820" y="2057"/>
                  </a:lnTo>
                  <a:lnTo>
                    <a:pt x="2021" y="2166"/>
                  </a:lnTo>
                  <a:lnTo>
                    <a:pt x="2221" y="2239"/>
                  </a:lnTo>
                  <a:lnTo>
                    <a:pt x="2421" y="2311"/>
                  </a:lnTo>
                  <a:lnTo>
                    <a:pt x="2621" y="2366"/>
                  </a:lnTo>
                  <a:lnTo>
                    <a:pt x="2839" y="2421"/>
                  </a:lnTo>
                  <a:lnTo>
                    <a:pt x="3276" y="2493"/>
                  </a:lnTo>
                  <a:lnTo>
                    <a:pt x="3731" y="2530"/>
                  </a:lnTo>
                  <a:lnTo>
                    <a:pt x="4186" y="2548"/>
                  </a:lnTo>
                  <a:lnTo>
                    <a:pt x="5041" y="2548"/>
                  </a:lnTo>
                  <a:lnTo>
                    <a:pt x="6060" y="2566"/>
                  </a:lnTo>
                  <a:lnTo>
                    <a:pt x="7098" y="2603"/>
                  </a:lnTo>
                  <a:lnTo>
                    <a:pt x="8117" y="2675"/>
                  </a:lnTo>
                  <a:lnTo>
                    <a:pt x="9154" y="2785"/>
                  </a:lnTo>
                  <a:lnTo>
                    <a:pt x="8699" y="2512"/>
                  </a:lnTo>
                  <a:lnTo>
                    <a:pt x="8299" y="2311"/>
                  </a:lnTo>
                  <a:lnTo>
                    <a:pt x="8099" y="2220"/>
                  </a:lnTo>
                  <a:lnTo>
                    <a:pt x="7862" y="2148"/>
                  </a:lnTo>
                  <a:lnTo>
                    <a:pt x="7626" y="2093"/>
                  </a:lnTo>
                  <a:lnTo>
                    <a:pt x="7353" y="2020"/>
                  </a:lnTo>
                  <a:lnTo>
                    <a:pt x="6788" y="1929"/>
                  </a:lnTo>
                  <a:lnTo>
                    <a:pt x="6206" y="1875"/>
                  </a:lnTo>
                  <a:lnTo>
                    <a:pt x="5606" y="1820"/>
                  </a:lnTo>
                  <a:lnTo>
                    <a:pt x="5041" y="1802"/>
                  </a:lnTo>
                  <a:lnTo>
                    <a:pt x="4095" y="1784"/>
                  </a:lnTo>
                  <a:lnTo>
                    <a:pt x="3531" y="1784"/>
                  </a:lnTo>
                  <a:lnTo>
                    <a:pt x="3258" y="1620"/>
                  </a:lnTo>
                  <a:lnTo>
                    <a:pt x="2475" y="1201"/>
                  </a:lnTo>
                  <a:lnTo>
                    <a:pt x="1948" y="928"/>
                  </a:lnTo>
                  <a:lnTo>
                    <a:pt x="1347" y="637"/>
                  </a:lnTo>
                  <a:lnTo>
                    <a:pt x="692" y="31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D7C2A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10" name="Google Shape;1710;p11"/>
            <p:cNvSpPr/>
            <p:nvPr/>
          </p:nvSpPr>
          <p:spPr>
            <a:xfrm>
              <a:off x="2995400" y="1913700"/>
              <a:ext cx="228875" cy="69625"/>
            </a:xfrm>
            <a:custGeom>
              <a:avLst/>
              <a:gdLst/>
              <a:ahLst/>
              <a:cxnLst/>
              <a:rect l="l" t="t" r="r" b="b"/>
              <a:pathLst>
                <a:path w="9155" h="2785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292" y="364"/>
                  </a:lnTo>
                  <a:lnTo>
                    <a:pt x="583" y="728"/>
                  </a:lnTo>
                  <a:lnTo>
                    <a:pt x="583" y="728"/>
                  </a:lnTo>
                  <a:lnTo>
                    <a:pt x="929" y="1220"/>
                  </a:lnTo>
                  <a:lnTo>
                    <a:pt x="1092" y="1456"/>
                  </a:lnTo>
                  <a:lnTo>
                    <a:pt x="1311" y="1674"/>
                  </a:lnTo>
                  <a:lnTo>
                    <a:pt x="1311" y="1674"/>
                  </a:lnTo>
                  <a:lnTo>
                    <a:pt x="1475" y="1820"/>
                  </a:lnTo>
                  <a:lnTo>
                    <a:pt x="1638" y="1947"/>
                  </a:lnTo>
                  <a:lnTo>
                    <a:pt x="1820" y="2057"/>
                  </a:lnTo>
                  <a:lnTo>
                    <a:pt x="2021" y="2166"/>
                  </a:lnTo>
                  <a:lnTo>
                    <a:pt x="2221" y="2239"/>
                  </a:lnTo>
                  <a:lnTo>
                    <a:pt x="2421" y="2311"/>
                  </a:lnTo>
                  <a:lnTo>
                    <a:pt x="2621" y="2366"/>
                  </a:lnTo>
                  <a:lnTo>
                    <a:pt x="2839" y="2421"/>
                  </a:lnTo>
                  <a:lnTo>
                    <a:pt x="3276" y="2493"/>
                  </a:lnTo>
                  <a:lnTo>
                    <a:pt x="3731" y="2530"/>
                  </a:lnTo>
                  <a:lnTo>
                    <a:pt x="4186" y="2548"/>
                  </a:lnTo>
                  <a:lnTo>
                    <a:pt x="4641" y="2548"/>
                  </a:lnTo>
                  <a:lnTo>
                    <a:pt x="4641" y="2548"/>
                  </a:lnTo>
                  <a:lnTo>
                    <a:pt x="4950" y="2548"/>
                  </a:lnTo>
                  <a:lnTo>
                    <a:pt x="4950" y="2548"/>
                  </a:lnTo>
                  <a:lnTo>
                    <a:pt x="5041" y="2548"/>
                  </a:lnTo>
                  <a:lnTo>
                    <a:pt x="5041" y="2548"/>
                  </a:lnTo>
                  <a:lnTo>
                    <a:pt x="6060" y="2566"/>
                  </a:lnTo>
                  <a:lnTo>
                    <a:pt x="7098" y="2603"/>
                  </a:lnTo>
                  <a:lnTo>
                    <a:pt x="8117" y="2675"/>
                  </a:lnTo>
                  <a:lnTo>
                    <a:pt x="9154" y="2785"/>
                  </a:lnTo>
                  <a:lnTo>
                    <a:pt x="9154" y="2785"/>
                  </a:lnTo>
                  <a:lnTo>
                    <a:pt x="8699" y="2512"/>
                  </a:lnTo>
                  <a:lnTo>
                    <a:pt x="8299" y="2311"/>
                  </a:lnTo>
                  <a:lnTo>
                    <a:pt x="8299" y="2311"/>
                  </a:lnTo>
                  <a:lnTo>
                    <a:pt x="8099" y="2220"/>
                  </a:lnTo>
                  <a:lnTo>
                    <a:pt x="7862" y="2148"/>
                  </a:lnTo>
                  <a:lnTo>
                    <a:pt x="7626" y="2093"/>
                  </a:lnTo>
                  <a:lnTo>
                    <a:pt x="7353" y="2020"/>
                  </a:lnTo>
                  <a:lnTo>
                    <a:pt x="6788" y="1929"/>
                  </a:lnTo>
                  <a:lnTo>
                    <a:pt x="6206" y="1875"/>
                  </a:lnTo>
                  <a:lnTo>
                    <a:pt x="5606" y="1820"/>
                  </a:lnTo>
                  <a:lnTo>
                    <a:pt x="5041" y="1802"/>
                  </a:lnTo>
                  <a:lnTo>
                    <a:pt x="4095" y="1784"/>
                  </a:lnTo>
                  <a:lnTo>
                    <a:pt x="4095" y="1784"/>
                  </a:lnTo>
                  <a:lnTo>
                    <a:pt x="3531" y="1784"/>
                  </a:lnTo>
                  <a:lnTo>
                    <a:pt x="3531" y="1784"/>
                  </a:lnTo>
                  <a:lnTo>
                    <a:pt x="3258" y="1620"/>
                  </a:lnTo>
                  <a:lnTo>
                    <a:pt x="2475" y="1201"/>
                  </a:lnTo>
                  <a:lnTo>
                    <a:pt x="1948" y="928"/>
                  </a:lnTo>
                  <a:lnTo>
                    <a:pt x="1347" y="637"/>
                  </a:lnTo>
                  <a:lnTo>
                    <a:pt x="692" y="31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11" name="Google Shape;1711;p11"/>
            <p:cNvSpPr/>
            <p:nvPr/>
          </p:nvSpPr>
          <p:spPr>
            <a:xfrm>
              <a:off x="2661025" y="2029700"/>
              <a:ext cx="88725" cy="59625"/>
            </a:xfrm>
            <a:custGeom>
              <a:avLst/>
              <a:gdLst/>
              <a:ahLst/>
              <a:cxnLst/>
              <a:rect l="l" t="t" r="r" b="b"/>
              <a:pathLst>
                <a:path w="3549" h="2385" extrusionOk="0">
                  <a:moveTo>
                    <a:pt x="1456" y="1"/>
                  </a:moveTo>
                  <a:lnTo>
                    <a:pt x="1292" y="19"/>
                  </a:lnTo>
                  <a:lnTo>
                    <a:pt x="1128" y="92"/>
                  </a:lnTo>
                  <a:lnTo>
                    <a:pt x="983" y="183"/>
                  </a:lnTo>
                  <a:lnTo>
                    <a:pt x="837" y="292"/>
                  </a:lnTo>
                  <a:lnTo>
                    <a:pt x="710" y="419"/>
                  </a:lnTo>
                  <a:lnTo>
                    <a:pt x="582" y="565"/>
                  </a:lnTo>
                  <a:lnTo>
                    <a:pt x="473" y="729"/>
                  </a:lnTo>
                  <a:lnTo>
                    <a:pt x="382" y="892"/>
                  </a:lnTo>
                  <a:lnTo>
                    <a:pt x="218" y="1202"/>
                  </a:lnTo>
                  <a:lnTo>
                    <a:pt x="91" y="1475"/>
                  </a:lnTo>
                  <a:lnTo>
                    <a:pt x="0" y="1748"/>
                  </a:lnTo>
                  <a:lnTo>
                    <a:pt x="127" y="1857"/>
                  </a:lnTo>
                  <a:lnTo>
                    <a:pt x="255" y="1966"/>
                  </a:lnTo>
                  <a:lnTo>
                    <a:pt x="400" y="2039"/>
                  </a:lnTo>
                  <a:lnTo>
                    <a:pt x="546" y="2112"/>
                  </a:lnTo>
                  <a:lnTo>
                    <a:pt x="819" y="2239"/>
                  </a:lnTo>
                  <a:lnTo>
                    <a:pt x="1110" y="2312"/>
                  </a:lnTo>
                  <a:lnTo>
                    <a:pt x="1420" y="2366"/>
                  </a:lnTo>
                  <a:lnTo>
                    <a:pt x="1711" y="2385"/>
                  </a:lnTo>
                  <a:lnTo>
                    <a:pt x="2002" y="2366"/>
                  </a:lnTo>
                  <a:lnTo>
                    <a:pt x="2275" y="2348"/>
                  </a:lnTo>
                  <a:lnTo>
                    <a:pt x="2530" y="2312"/>
                  </a:lnTo>
                  <a:lnTo>
                    <a:pt x="2766" y="2257"/>
                  </a:lnTo>
                  <a:lnTo>
                    <a:pt x="3167" y="2148"/>
                  </a:lnTo>
                  <a:lnTo>
                    <a:pt x="3439" y="2057"/>
                  </a:lnTo>
                  <a:lnTo>
                    <a:pt x="3549" y="2021"/>
                  </a:lnTo>
                  <a:lnTo>
                    <a:pt x="3348" y="1693"/>
                  </a:lnTo>
                  <a:lnTo>
                    <a:pt x="3130" y="1366"/>
                  </a:lnTo>
                  <a:lnTo>
                    <a:pt x="2857" y="1002"/>
                  </a:lnTo>
                  <a:lnTo>
                    <a:pt x="2693" y="801"/>
                  </a:lnTo>
                  <a:lnTo>
                    <a:pt x="2530" y="619"/>
                  </a:lnTo>
                  <a:lnTo>
                    <a:pt x="2366" y="456"/>
                  </a:lnTo>
                  <a:lnTo>
                    <a:pt x="2184" y="310"/>
                  </a:lnTo>
                  <a:lnTo>
                    <a:pt x="2002" y="183"/>
                  </a:lnTo>
                  <a:lnTo>
                    <a:pt x="1820" y="74"/>
                  </a:lnTo>
                  <a:lnTo>
                    <a:pt x="1638" y="19"/>
                  </a:lnTo>
                  <a:lnTo>
                    <a:pt x="1547" y="1"/>
                  </a:lnTo>
                  <a:close/>
                </a:path>
              </a:pathLst>
            </a:custGeom>
            <a:solidFill>
              <a:srgbClr val="C1A5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712" name="Google Shape;1712;p11"/>
          <p:cNvGrpSpPr/>
          <p:nvPr/>
        </p:nvGrpSpPr>
        <p:grpSpPr>
          <a:xfrm>
            <a:off x="9306866" y="5815245"/>
            <a:ext cx="614473" cy="227915"/>
            <a:chOff x="1726100" y="1627975"/>
            <a:chExt cx="359425" cy="133325"/>
          </a:xfrm>
        </p:grpSpPr>
        <p:sp>
          <p:nvSpPr>
            <p:cNvPr id="1713" name="Google Shape;1713;p11"/>
            <p:cNvSpPr/>
            <p:nvPr/>
          </p:nvSpPr>
          <p:spPr>
            <a:xfrm>
              <a:off x="2018625" y="1747625"/>
              <a:ext cx="66900" cy="13675"/>
            </a:xfrm>
            <a:custGeom>
              <a:avLst/>
              <a:gdLst/>
              <a:ahLst/>
              <a:cxnLst/>
              <a:rect l="l" t="t" r="r" b="b"/>
              <a:pathLst>
                <a:path w="2676" h="547" extrusionOk="0">
                  <a:moveTo>
                    <a:pt x="456" y="1"/>
                  </a:moveTo>
                  <a:lnTo>
                    <a:pt x="219" y="37"/>
                  </a:lnTo>
                  <a:lnTo>
                    <a:pt x="146" y="74"/>
                  </a:lnTo>
                  <a:lnTo>
                    <a:pt x="73" y="110"/>
                  </a:lnTo>
                  <a:lnTo>
                    <a:pt x="19" y="147"/>
                  </a:lnTo>
                  <a:lnTo>
                    <a:pt x="1" y="201"/>
                  </a:lnTo>
                  <a:lnTo>
                    <a:pt x="19" y="219"/>
                  </a:lnTo>
                  <a:lnTo>
                    <a:pt x="37" y="274"/>
                  </a:lnTo>
                  <a:lnTo>
                    <a:pt x="92" y="329"/>
                  </a:lnTo>
                  <a:lnTo>
                    <a:pt x="219" y="401"/>
                  </a:lnTo>
                  <a:lnTo>
                    <a:pt x="419" y="456"/>
                  </a:lnTo>
                  <a:lnTo>
                    <a:pt x="710" y="511"/>
                  </a:lnTo>
                  <a:lnTo>
                    <a:pt x="1111" y="529"/>
                  </a:lnTo>
                  <a:lnTo>
                    <a:pt x="1657" y="547"/>
                  </a:lnTo>
                  <a:lnTo>
                    <a:pt x="2130" y="547"/>
                  </a:lnTo>
                  <a:lnTo>
                    <a:pt x="2676" y="529"/>
                  </a:lnTo>
                  <a:lnTo>
                    <a:pt x="2676" y="474"/>
                  </a:lnTo>
                  <a:lnTo>
                    <a:pt x="2657" y="420"/>
                  </a:lnTo>
                  <a:lnTo>
                    <a:pt x="2603" y="365"/>
                  </a:lnTo>
                  <a:lnTo>
                    <a:pt x="2530" y="310"/>
                  </a:lnTo>
                  <a:lnTo>
                    <a:pt x="2330" y="219"/>
                  </a:lnTo>
                  <a:lnTo>
                    <a:pt x="2057" y="147"/>
                  </a:lnTo>
                  <a:lnTo>
                    <a:pt x="1748" y="92"/>
                  </a:lnTo>
                  <a:lnTo>
                    <a:pt x="1420" y="37"/>
                  </a:lnTo>
                  <a:lnTo>
                    <a:pt x="1074" y="1"/>
                  </a:lnTo>
                  <a:close/>
                </a:path>
              </a:pathLst>
            </a:custGeom>
            <a:solidFill>
              <a:srgbClr val="282829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14" name="Google Shape;1714;p11"/>
            <p:cNvSpPr/>
            <p:nvPr/>
          </p:nvSpPr>
          <p:spPr>
            <a:xfrm>
              <a:off x="2018625" y="1747625"/>
              <a:ext cx="66900" cy="13675"/>
            </a:xfrm>
            <a:custGeom>
              <a:avLst/>
              <a:gdLst/>
              <a:ahLst/>
              <a:cxnLst/>
              <a:rect l="l" t="t" r="r" b="b"/>
              <a:pathLst>
                <a:path w="2676" h="547" fill="none" extrusionOk="0">
                  <a:moveTo>
                    <a:pt x="747" y="1"/>
                  </a:moveTo>
                  <a:lnTo>
                    <a:pt x="747" y="1"/>
                  </a:lnTo>
                  <a:lnTo>
                    <a:pt x="456" y="1"/>
                  </a:lnTo>
                  <a:lnTo>
                    <a:pt x="219" y="37"/>
                  </a:lnTo>
                  <a:lnTo>
                    <a:pt x="146" y="74"/>
                  </a:lnTo>
                  <a:lnTo>
                    <a:pt x="73" y="110"/>
                  </a:lnTo>
                  <a:lnTo>
                    <a:pt x="19" y="147"/>
                  </a:lnTo>
                  <a:lnTo>
                    <a:pt x="1" y="201"/>
                  </a:lnTo>
                  <a:lnTo>
                    <a:pt x="1" y="201"/>
                  </a:lnTo>
                  <a:lnTo>
                    <a:pt x="19" y="219"/>
                  </a:lnTo>
                  <a:lnTo>
                    <a:pt x="37" y="274"/>
                  </a:lnTo>
                  <a:lnTo>
                    <a:pt x="92" y="329"/>
                  </a:lnTo>
                  <a:lnTo>
                    <a:pt x="219" y="401"/>
                  </a:lnTo>
                  <a:lnTo>
                    <a:pt x="419" y="456"/>
                  </a:lnTo>
                  <a:lnTo>
                    <a:pt x="710" y="511"/>
                  </a:lnTo>
                  <a:lnTo>
                    <a:pt x="1111" y="529"/>
                  </a:lnTo>
                  <a:lnTo>
                    <a:pt x="1657" y="547"/>
                  </a:lnTo>
                  <a:lnTo>
                    <a:pt x="1657" y="547"/>
                  </a:lnTo>
                  <a:lnTo>
                    <a:pt x="2130" y="547"/>
                  </a:lnTo>
                  <a:lnTo>
                    <a:pt x="2676" y="529"/>
                  </a:lnTo>
                  <a:lnTo>
                    <a:pt x="2676" y="529"/>
                  </a:lnTo>
                  <a:lnTo>
                    <a:pt x="2676" y="474"/>
                  </a:lnTo>
                  <a:lnTo>
                    <a:pt x="2657" y="420"/>
                  </a:lnTo>
                  <a:lnTo>
                    <a:pt x="2603" y="365"/>
                  </a:lnTo>
                  <a:lnTo>
                    <a:pt x="2530" y="310"/>
                  </a:lnTo>
                  <a:lnTo>
                    <a:pt x="2330" y="219"/>
                  </a:lnTo>
                  <a:lnTo>
                    <a:pt x="2057" y="147"/>
                  </a:lnTo>
                  <a:lnTo>
                    <a:pt x="1748" y="92"/>
                  </a:lnTo>
                  <a:lnTo>
                    <a:pt x="1420" y="37"/>
                  </a:lnTo>
                  <a:lnTo>
                    <a:pt x="1074" y="1"/>
                  </a:lnTo>
                  <a:lnTo>
                    <a:pt x="747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15" name="Google Shape;1715;p11"/>
            <p:cNvSpPr/>
            <p:nvPr/>
          </p:nvSpPr>
          <p:spPr>
            <a:xfrm>
              <a:off x="2024075" y="1729450"/>
              <a:ext cx="42350" cy="23225"/>
            </a:xfrm>
            <a:custGeom>
              <a:avLst/>
              <a:gdLst/>
              <a:ahLst/>
              <a:cxnLst/>
              <a:rect l="l" t="t" r="r" b="b"/>
              <a:pathLst>
                <a:path w="1694" h="929" extrusionOk="0">
                  <a:moveTo>
                    <a:pt x="911" y="0"/>
                  </a:moveTo>
                  <a:lnTo>
                    <a:pt x="783" y="18"/>
                  </a:lnTo>
                  <a:lnTo>
                    <a:pt x="674" y="55"/>
                  </a:lnTo>
                  <a:lnTo>
                    <a:pt x="565" y="109"/>
                  </a:lnTo>
                  <a:lnTo>
                    <a:pt x="456" y="182"/>
                  </a:lnTo>
                  <a:lnTo>
                    <a:pt x="383" y="255"/>
                  </a:lnTo>
                  <a:lnTo>
                    <a:pt x="238" y="437"/>
                  </a:lnTo>
                  <a:lnTo>
                    <a:pt x="128" y="601"/>
                  </a:lnTo>
                  <a:lnTo>
                    <a:pt x="56" y="764"/>
                  </a:lnTo>
                  <a:lnTo>
                    <a:pt x="1" y="928"/>
                  </a:lnTo>
                  <a:lnTo>
                    <a:pt x="1693" y="928"/>
                  </a:lnTo>
                  <a:lnTo>
                    <a:pt x="1693" y="783"/>
                  </a:lnTo>
                  <a:lnTo>
                    <a:pt x="1693" y="655"/>
                  </a:lnTo>
                  <a:lnTo>
                    <a:pt x="1675" y="491"/>
                  </a:lnTo>
                  <a:lnTo>
                    <a:pt x="1639" y="419"/>
                  </a:lnTo>
                  <a:lnTo>
                    <a:pt x="1602" y="328"/>
                  </a:lnTo>
                  <a:lnTo>
                    <a:pt x="1548" y="255"/>
                  </a:lnTo>
                  <a:lnTo>
                    <a:pt x="1493" y="182"/>
                  </a:lnTo>
                  <a:lnTo>
                    <a:pt x="1402" y="127"/>
                  </a:lnTo>
                  <a:lnTo>
                    <a:pt x="1311" y="73"/>
                  </a:lnTo>
                  <a:lnTo>
                    <a:pt x="1202" y="36"/>
                  </a:lnTo>
                  <a:lnTo>
                    <a:pt x="1056" y="0"/>
                  </a:lnTo>
                  <a:close/>
                </a:path>
              </a:pathLst>
            </a:custGeom>
            <a:solidFill>
              <a:srgbClr val="C1A5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16" name="Google Shape;1716;p11"/>
            <p:cNvSpPr/>
            <p:nvPr/>
          </p:nvSpPr>
          <p:spPr>
            <a:xfrm>
              <a:off x="1726100" y="1699875"/>
              <a:ext cx="249775" cy="25500"/>
            </a:xfrm>
            <a:custGeom>
              <a:avLst/>
              <a:gdLst/>
              <a:ahLst/>
              <a:cxnLst/>
              <a:rect l="l" t="t" r="r" b="b"/>
              <a:pathLst>
                <a:path w="9991" h="1020" extrusionOk="0">
                  <a:moveTo>
                    <a:pt x="1292" y="0"/>
                  </a:moveTo>
                  <a:lnTo>
                    <a:pt x="746" y="91"/>
                  </a:lnTo>
                  <a:lnTo>
                    <a:pt x="528" y="128"/>
                  </a:lnTo>
                  <a:lnTo>
                    <a:pt x="346" y="182"/>
                  </a:lnTo>
                  <a:lnTo>
                    <a:pt x="200" y="237"/>
                  </a:lnTo>
                  <a:lnTo>
                    <a:pt x="91" y="291"/>
                  </a:lnTo>
                  <a:lnTo>
                    <a:pt x="18" y="346"/>
                  </a:lnTo>
                  <a:lnTo>
                    <a:pt x="0" y="419"/>
                  </a:lnTo>
                  <a:lnTo>
                    <a:pt x="0" y="437"/>
                  </a:lnTo>
                  <a:lnTo>
                    <a:pt x="18" y="473"/>
                  </a:lnTo>
                  <a:lnTo>
                    <a:pt x="91" y="528"/>
                  </a:lnTo>
                  <a:lnTo>
                    <a:pt x="219" y="583"/>
                  </a:lnTo>
                  <a:lnTo>
                    <a:pt x="382" y="655"/>
                  </a:lnTo>
                  <a:lnTo>
                    <a:pt x="601" y="710"/>
                  </a:lnTo>
                  <a:lnTo>
                    <a:pt x="856" y="746"/>
                  </a:lnTo>
                  <a:lnTo>
                    <a:pt x="1456" y="837"/>
                  </a:lnTo>
                  <a:lnTo>
                    <a:pt x="2202" y="910"/>
                  </a:lnTo>
                  <a:lnTo>
                    <a:pt x="3058" y="965"/>
                  </a:lnTo>
                  <a:lnTo>
                    <a:pt x="3986" y="1001"/>
                  </a:lnTo>
                  <a:lnTo>
                    <a:pt x="5005" y="1019"/>
                  </a:lnTo>
                  <a:lnTo>
                    <a:pt x="6006" y="1001"/>
                  </a:lnTo>
                  <a:lnTo>
                    <a:pt x="6952" y="965"/>
                  </a:lnTo>
                  <a:lnTo>
                    <a:pt x="7789" y="910"/>
                  </a:lnTo>
                  <a:lnTo>
                    <a:pt x="8535" y="837"/>
                  </a:lnTo>
                  <a:lnTo>
                    <a:pt x="9136" y="746"/>
                  </a:lnTo>
                  <a:lnTo>
                    <a:pt x="9390" y="710"/>
                  </a:lnTo>
                  <a:lnTo>
                    <a:pt x="9609" y="655"/>
                  </a:lnTo>
                  <a:lnTo>
                    <a:pt x="9773" y="583"/>
                  </a:lnTo>
                  <a:lnTo>
                    <a:pt x="9900" y="528"/>
                  </a:lnTo>
                  <a:lnTo>
                    <a:pt x="9973" y="473"/>
                  </a:lnTo>
                  <a:lnTo>
                    <a:pt x="9991" y="437"/>
                  </a:lnTo>
                  <a:lnTo>
                    <a:pt x="9991" y="419"/>
                  </a:lnTo>
                  <a:lnTo>
                    <a:pt x="9973" y="346"/>
                  </a:lnTo>
                  <a:lnTo>
                    <a:pt x="9900" y="291"/>
                  </a:lnTo>
                  <a:lnTo>
                    <a:pt x="9791" y="237"/>
                  </a:lnTo>
                  <a:lnTo>
                    <a:pt x="9645" y="182"/>
                  </a:lnTo>
                  <a:lnTo>
                    <a:pt x="9463" y="128"/>
                  </a:lnTo>
                  <a:lnTo>
                    <a:pt x="9245" y="91"/>
                  </a:lnTo>
                  <a:lnTo>
                    <a:pt x="8699" y="0"/>
                  </a:lnTo>
                  <a:lnTo>
                    <a:pt x="8699" y="273"/>
                  </a:lnTo>
                  <a:lnTo>
                    <a:pt x="7443" y="328"/>
                  </a:lnTo>
                  <a:lnTo>
                    <a:pt x="6133" y="364"/>
                  </a:lnTo>
                  <a:lnTo>
                    <a:pt x="4623" y="382"/>
                  </a:lnTo>
                  <a:lnTo>
                    <a:pt x="3476" y="364"/>
                  </a:lnTo>
                  <a:lnTo>
                    <a:pt x="2384" y="328"/>
                  </a:lnTo>
                  <a:lnTo>
                    <a:pt x="1893" y="291"/>
                  </a:lnTo>
                  <a:lnTo>
                    <a:pt x="1456" y="237"/>
                  </a:lnTo>
                  <a:lnTo>
                    <a:pt x="1074" y="182"/>
                  </a:lnTo>
                  <a:lnTo>
                    <a:pt x="746" y="109"/>
                  </a:lnTo>
                  <a:lnTo>
                    <a:pt x="1292" y="0"/>
                  </a:lnTo>
                  <a:close/>
                </a:path>
              </a:pathLst>
            </a:custGeom>
            <a:solidFill>
              <a:srgbClr val="282829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17" name="Google Shape;1717;p11"/>
            <p:cNvSpPr/>
            <p:nvPr/>
          </p:nvSpPr>
          <p:spPr>
            <a:xfrm>
              <a:off x="1726100" y="1699875"/>
              <a:ext cx="249775" cy="25500"/>
            </a:xfrm>
            <a:custGeom>
              <a:avLst/>
              <a:gdLst/>
              <a:ahLst/>
              <a:cxnLst/>
              <a:rect l="l" t="t" r="r" b="b"/>
              <a:pathLst>
                <a:path w="9991" h="1020" fill="none" extrusionOk="0">
                  <a:moveTo>
                    <a:pt x="8699" y="0"/>
                  </a:moveTo>
                  <a:lnTo>
                    <a:pt x="8699" y="273"/>
                  </a:lnTo>
                  <a:lnTo>
                    <a:pt x="8699" y="273"/>
                  </a:lnTo>
                  <a:lnTo>
                    <a:pt x="8699" y="273"/>
                  </a:lnTo>
                  <a:lnTo>
                    <a:pt x="7443" y="328"/>
                  </a:lnTo>
                  <a:lnTo>
                    <a:pt x="6133" y="364"/>
                  </a:lnTo>
                  <a:lnTo>
                    <a:pt x="4623" y="382"/>
                  </a:lnTo>
                  <a:lnTo>
                    <a:pt x="4623" y="382"/>
                  </a:lnTo>
                  <a:lnTo>
                    <a:pt x="3476" y="364"/>
                  </a:lnTo>
                  <a:lnTo>
                    <a:pt x="2384" y="328"/>
                  </a:lnTo>
                  <a:lnTo>
                    <a:pt x="1893" y="291"/>
                  </a:lnTo>
                  <a:lnTo>
                    <a:pt x="1456" y="237"/>
                  </a:lnTo>
                  <a:lnTo>
                    <a:pt x="1074" y="182"/>
                  </a:lnTo>
                  <a:lnTo>
                    <a:pt x="746" y="109"/>
                  </a:lnTo>
                  <a:lnTo>
                    <a:pt x="746" y="109"/>
                  </a:lnTo>
                  <a:lnTo>
                    <a:pt x="746" y="109"/>
                  </a:lnTo>
                  <a:lnTo>
                    <a:pt x="1292" y="0"/>
                  </a:lnTo>
                  <a:lnTo>
                    <a:pt x="1292" y="0"/>
                  </a:lnTo>
                  <a:lnTo>
                    <a:pt x="746" y="91"/>
                  </a:lnTo>
                  <a:lnTo>
                    <a:pt x="528" y="128"/>
                  </a:lnTo>
                  <a:lnTo>
                    <a:pt x="346" y="182"/>
                  </a:lnTo>
                  <a:lnTo>
                    <a:pt x="200" y="237"/>
                  </a:lnTo>
                  <a:lnTo>
                    <a:pt x="91" y="291"/>
                  </a:lnTo>
                  <a:lnTo>
                    <a:pt x="18" y="346"/>
                  </a:lnTo>
                  <a:lnTo>
                    <a:pt x="0" y="419"/>
                  </a:lnTo>
                  <a:lnTo>
                    <a:pt x="0" y="419"/>
                  </a:lnTo>
                  <a:lnTo>
                    <a:pt x="0" y="437"/>
                  </a:lnTo>
                  <a:lnTo>
                    <a:pt x="18" y="473"/>
                  </a:lnTo>
                  <a:lnTo>
                    <a:pt x="91" y="528"/>
                  </a:lnTo>
                  <a:lnTo>
                    <a:pt x="219" y="583"/>
                  </a:lnTo>
                  <a:lnTo>
                    <a:pt x="382" y="655"/>
                  </a:lnTo>
                  <a:lnTo>
                    <a:pt x="601" y="710"/>
                  </a:lnTo>
                  <a:lnTo>
                    <a:pt x="856" y="746"/>
                  </a:lnTo>
                  <a:lnTo>
                    <a:pt x="1456" y="837"/>
                  </a:lnTo>
                  <a:lnTo>
                    <a:pt x="2202" y="910"/>
                  </a:lnTo>
                  <a:lnTo>
                    <a:pt x="3058" y="965"/>
                  </a:lnTo>
                  <a:lnTo>
                    <a:pt x="3986" y="1001"/>
                  </a:lnTo>
                  <a:lnTo>
                    <a:pt x="5005" y="1019"/>
                  </a:lnTo>
                  <a:lnTo>
                    <a:pt x="5005" y="1019"/>
                  </a:lnTo>
                  <a:lnTo>
                    <a:pt x="6006" y="1001"/>
                  </a:lnTo>
                  <a:lnTo>
                    <a:pt x="6952" y="965"/>
                  </a:lnTo>
                  <a:lnTo>
                    <a:pt x="7789" y="910"/>
                  </a:lnTo>
                  <a:lnTo>
                    <a:pt x="8535" y="837"/>
                  </a:lnTo>
                  <a:lnTo>
                    <a:pt x="9136" y="746"/>
                  </a:lnTo>
                  <a:lnTo>
                    <a:pt x="9390" y="710"/>
                  </a:lnTo>
                  <a:lnTo>
                    <a:pt x="9609" y="655"/>
                  </a:lnTo>
                  <a:lnTo>
                    <a:pt x="9773" y="583"/>
                  </a:lnTo>
                  <a:lnTo>
                    <a:pt x="9900" y="528"/>
                  </a:lnTo>
                  <a:lnTo>
                    <a:pt x="9973" y="473"/>
                  </a:lnTo>
                  <a:lnTo>
                    <a:pt x="9991" y="437"/>
                  </a:lnTo>
                  <a:lnTo>
                    <a:pt x="9991" y="419"/>
                  </a:lnTo>
                  <a:lnTo>
                    <a:pt x="9991" y="419"/>
                  </a:lnTo>
                  <a:lnTo>
                    <a:pt x="9973" y="346"/>
                  </a:lnTo>
                  <a:lnTo>
                    <a:pt x="9900" y="291"/>
                  </a:lnTo>
                  <a:lnTo>
                    <a:pt x="9791" y="237"/>
                  </a:lnTo>
                  <a:lnTo>
                    <a:pt x="9645" y="182"/>
                  </a:lnTo>
                  <a:lnTo>
                    <a:pt x="9463" y="128"/>
                  </a:lnTo>
                  <a:lnTo>
                    <a:pt x="9245" y="91"/>
                  </a:lnTo>
                  <a:lnTo>
                    <a:pt x="8699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18" name="Google Shape;1718;p11"/>
            <p:cNvSpPr/>
            <p:nvPr/>
          </p:nvSpPr>
          <p:spPr>
            <a:xfrm>
              <a:off x="1744750" y="1627975"/>
              <a:ext cx="198825" cy="81475"/>
            </a:xfrm>
            <a:custGeom>
              <a:avLst/>
              <a:gdLst/>
              <a:ahLst/>
              <a:cxnLst/>
              <a:rect l="l" t="t" r="r" b="b"/>
              <a:pathLst>
                <a:path w="7953" h="3259" extrusionOk="0">
                  <a:moveTo>
                    <a:pt x="4113" y="1"/>
                  </a:moveTo>
                  <a:lnTo>
                    <a:pt x="3986" y="37"/>
                  </a:lnTo>
                  <a:lnTo>
                    <a:pt x="3858" y="74"/>
                  </a:lnTo>
                  <a:lnTo>
                    <a:pt x="3731" y="110"/>
                  </a:lnTo>
                  <a:lnTo>
                    <a:pt x="3604" y="165"/>
                  </a:lnTo>
                  <a:lnTo>
                    <a:pt x="3385" y="328"/>
                  </a:lnTo>
                  <a:lnTo>
                    <a:pt x="3185" y="492"/>
                  </a:lnTo>
                  <a:lnTo>
                    <a:pt x="2985" y="711"/>
                  </a:lnTo>
                  <a:lnTo>
                    <a:pt x="2821" y="929"/>
                  </a:lnTo>
                  <a:lnTo>
                    <a:pt x="2657" y="1166"/>
                  </a:lnTo>
                  <a:lnTo>
                    <a:pt x="2530" y="1402"/>
                  </a:lnTo>
                  <a:lnTo>
                    <a:pt x="2312" y="1839"/>
                  </a:lnTo>
                  <a:lnTo>
                    <a:pt x="2148" y="2239"/>
                  </a:lnTo>
                  <a:lnTo>
                    <a:pt x="2020" y="2603"/>
                  </a:lnTo>
                  <a:lnTo>
                    <a:pt x="0" y="2985"/>
                  </a:lnTo>
                  <a:lnTo>
                    <a:pt x="383" y="3058"/>
                  </a:lnTo>
                  <a:lnTo>
                    <a:pt x="856" y="3131"/>
                  </a:lnTo>
                  <a:lnTo>
                    <a:pt x="1383" y="3186"/>
                  </a:lnTo>
                  <a:lnTo>
                    <a:pt x="1984" y="3222"/>
                  </a:lnTo>
                  <a:lnTo>
                    <a:pt x="2621" y="3240"/>
                  </a:lnTo>
                  <a:lnTo>
                    <a:pt x="3294" y="3258"/>
                  </a:lnTo>
                  <a:lnTo>
                    <a:pt x="4641" y="3258"/>
                  </a:lnTo>
                  <a:lnTo>
                    <a:pt x="5897" y="3222"/>
                  </a:lnTo>
                  <a:lnTo>
                    <a:pt x="6952" y="3186"/>
                  </a:lnTo>
                  <a:lnTo>
                    <a:pt x="7953" y="3149"/>
                  </a:lnTo>
                  <a:lnTo>
                    <a:pt x="7953" y="2094"/>
                  </a:lnTo>
                  <a:lnTo>
                    <a:pt x="7935" y="2003"/>
                  </a:lnTo>
                  <a:lnTo>
                    <a:pt x="7862" y="1730"/>
                  </a:lnTo>
                  <a:lnTo>
                    <a:pt x="7753" y="1384"/>
                  </a:lnTo>
                  <a:lnTo>
                    <a:pt x="7680" y="1202"/>
                  </a:lnTo>
                  <a:lnTo>
                    <a:pt x="7589" y="1020"/>
                  </a:lnTo>
                  <a:lnTo>
                    <a:pt x="7498" y="874"/>
                  </a:lnTo>
                  <a:lnTo>
                    <a:pt x="7389" y="747"/>
                  </a:lnTo>
                  <a:lnTo>
                    <a:pt x="7280" y="638"/>
                  </a:lnTo>
                  <a:lnTo>
                    <a:pt x="7170" y="583"/>
                  </a:lnTo>
                  <a:lnTo>
                    <a:pt x="7061" y="547"/>
                  </a:lnTo>
                  <a:lnTo>
                    <a:pt x="6843" y="547"/>
                  </a:lnTo>
                  <a:lnTo>
                    <a:pt x="6734" y="565"/>
                  </a:lnTo>
                  <a:lnTo>
                    <a:pt x="6533" y="638"/>
                  </a:lnTo>
                  <a:lnTo>
                    <a:pt x="6333" y="729"/>
                  </a:lnTo>
                  <a:lnTo>
                    <a:pt x="6169" y="820"/>
                  </a:lnTo>
                  <a:lnTo>
                    <a:pt x="6024" y="911"/>
                  </a:lnTo>
                  <a:lnTo>
                    <a:pt x="5915" y="1020"/>
                  </a:lnTo>
                  <a:lnTo>
                    <a:pt x="5860" y="929"/>
                  </a:lnTo>
                  <a:lnTo>
                    <a:pt x="5806" y="820"/>
                  </a:lnTo>
                  <a:lnTo>
                    <a:pt x="5733" y="692"/>
                  </a:lnTo>
                  <a:lnTo>
                    <a:pt x="5642" y="565"/>
                  </a:lnTo>
                  <a:lnTo>
                    <a:pt x="5496" y="419"/>
                  </a:lnTo>
                  <a:lnTo>
                    <a:pt x="5332" y="292"/>
                  </a:lnTo>
                  <a:lnTo>
                    <a:pt x="5132" y="165"/>
                  </a:lnTo>
                  <a:lnTo>
                    <a:pt x="4932" y="74"/>
                  </a:lnTo>
                  <a:lnTo>
                    <a:pt x="4695" y="19"/>
                  </a:lnTo>
                  <a:lnTo>
                    <a:pt x="4422" y="1"/>
                  </a:lnTo>
                  <a:close/>
                </a:path>
              </a:pathLst>
            </a:custGeom>
            <a:solidFill>
              <a:srgbClr val="C1A5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19" name="Google Shape;1719;p11"/>
            <p:cNvSpPr/>
            <p:nvPr/>
          </p:nvSpPr>
          <p:spPr>
            <a:xfrm>
              <a:off x="1744750" y="1627975"/>
              <a:ext cx="198825" cy="81475"/>
            </a:xfrm>
            <a:custGeom>
              <a:avLst/>
              <a:gdLst/>
              <a:ahLst/>
              <a:cxnLst/>
              <a:rect l="l" t="t" r="r" b="b"/>
              <a:pathLst>
                <a:path w="7953" h="3259" fill="none" extrusionOk="0">
                  <a:moveTo>
                    <a:pt x="7953" y="2094"/>
                  </a:moveTo>
                  <a:lnTo>
                    <a:pt x="7953" y="3149"/>
                  </a:lnTo>
                  <a:lnTo>
                    <a:pt x="7953" y="3149"/>
                  </a:lnTo>
                  <a:lnTo>
                    <a:pt x="6952" y="3186"/>
                  </a:lnTo>
                  <a:lnTo>
                    <a:pt x="5897" y="3222"/>
                  </a:lnTo>
                  <a:lnTo>
                    <a:pt x="4641" y="3258"/>
                  </a:lnTo>
                  <a:lnTo>
                    <a:pt x="3294" y="3258"/>
                  </a:lnTo>
                  <a:lnTo>
                    <a:pt x="2621" y="3240"/>
                  </a:lnTo>
                  <a:lnTo>
                    <a:pt x="1984" y="3222"/>
                  </a:lnTo>
                  <a:lnTo>
                    <a:pt x="1383" y="3186"/>
                  </a:lnTo>
                  <a:lnTo>
                    <a:pt x="856" y="3131"/>
                  </a:lnTo>
                  <a:lnTo>
                    <a:pt x="383" y="3058"/>
                  </a:lnTo>
                  <a:lnTo>
                    <a:pt x="0" y="2985"/>
                  </a:lnTo>
                  <a:lnTo>
                    <a:pt x="2020" y="2603"/>
                  </a:lnTo>
                  <a:lnTo>
                    <a:pt x="2020" y="2603"/>
                  </a:lnTo>
                  <a:lnTo>
                    <a:pt x="2148" y="2239"/>
                  </a:lnTo>
                  <a:lnTo>
                    <a:pt x="2312" y="1839"/>
                  </a:lnTo>
                  <a:lnTo>
                    <a:pt x="2530" y="1402"/>
                  </a:lnTo>
                  <a:lnTo>
                    <a:pt x="2530" y="1402"/>
                  </a:lnTo>
                  <a:lnTo>
                    <a:pt x="2657" y="1166"/>
                  </a:lnTo>
                  <a:lnTo>
                    <a:pt x="2821" y="929"/>
                  </a:lnTo>
                  <a:lnTo>
                    <a:pt x="2985" y="711"/>
                  </a:lnTo>
                  <a:lnTo>
                    <a:pt x="3185" y="492"/>
                  </a:lnTo>
                  <a:lnTo>
                    <a:pt x="3185" y="492"/>
                  </a:lnTo>
                  <a:lnTo>
                    <a:pt x="3385" y="328"/>
                  </a:lnTo>
                  <a:lnTo>
                    <a:pt x="3604" y="165"/>
                  </a:lnTo>
                  <a:lnTo>
                    <a:pt x="3731" y="110"/>
                  </a:lnTo>
                  <a:lnTo>
                    <a:pt x="3858" y="74"/>
                  </a:lnTo>
                  <a:lnTo>
                    <a:pt x="3986" y="37"/>
                  </a:lnTo>
                  <a:lnTo>
                    <a:pt x="4113" y="1"/>
                  </a:lnTo>
                  <a:lnTo>
                    <a:pt x="4113" y="1"/>
                  </a:lnTo>
                  <a:lnTo>
                    <a:pt x="4259" y="1"/>
                  </a:lnTo>
                  <a:lnTo>
                    <a:pt x="4422" y="1"/>
                  </a:lnTo>
                  <a:lnTo>
                    <a:pt x="4695" y="19"/>
                  </a:lnTo>
                  <a:lnTo>
                    <a:pt x="4932" y="74"/>
                  </a:lnTo>
                  <a:lnTo>
                    <a:pt x="5132" y="165"/>
                  </a:lnTo>
                  <a:lnTo>
                    <a:pt x="5132" y="165"/>
                  </a:lnTo>
                  <a:lnTo>
                    <a:pt x="5332" y="292"/>
                  </a:lnTo>
                  <a:lnTo>
                    <a:pt x="5496" y="419"/>
                  </a:lnTo>
                  <a:lnTo>
                    <a:pt x="5642" y="565"/>
                  </a:lnTo>
                  <a:lnTo>
                    <a:pt x="5733" y="692"/>
                  </a:lnTo>
                  <a:lnTo>
                    <a:pt x="5806" y="820"/>
                  </a:lnTo>
                  <a:lnTo>
                    <a:pt x="5860" y="929"/>
                  </a:lnTo>
                  <a:lnTo>
                    <a:pt x="5915" y="1020"/>
                  </a:lnTo>
                  <a:lnTo>
                    <a:pt x="5915" y="1020"/>
                  </a:lnTo>
                  <a:lnTo>
                    <a:pt x="6024" y="911"/>
                  </a:lnTo>
                  <a:lnTo>
                    <a:pt x="6169" y="820"/>
                  </a:lnTo>
                  <a:lnTo>
                    <a:pt x="6333" y="729"/>
                  </a:lnTo>
                  <a:lnTo>
                    <a:pt x="6533" y="638"/>
                  </a:lnTo>
                  <a:lnTo>
                    <a:pt x="6734" y="565"/>
                  </a:lnTo>
                  <a:lnTo>
                    <a:pt x="6843" y="547"/>
                  </a:lnTo>
                  <a:lnTo>
                    <a:pt x="6952" y="547"/>
                  </a:lnTo>
                  <a:lnTo>
                    <a:pt x="7061" y="547"/>
                  </a:lnTo>
                  <a:lnTo>
                    <a:pt x="7170" y="583"/>
                  </a:lnTo>
                  <a:lnTo>
                    <a:pt x="7170" y="583"/>
                  </a:lnTo>
                  <a:lnTo>
                    <a:pt x="7280" y="638"/>
                  </a:lnTo>
                  <a:lnTo>
                    <a:pt x="7389" y="747"/>
                  </a:lnTo>
                  <a:lnTo>
                    <a:pt x="7498" y="874"/>
                  </a:lnTo>
                  <a:lnTo>
                    <a:pt x="7589" y="1020"/>
                  </a:lnTo>
                  <a:lnTo>
                    <a:pt x="7589" y="1020"/>
                  </a:lnTo>
                  <a:lnTo>
                    <a:pt x="7680" y="1202"/>
                  </a:lnTo>
                  <a:lnTo>
                    <a:pt x="7753" y="1384"/>
                  </a:lnTo>
                  <a:lnTo>
                    <a:pt x="7862" y="1730"/>
                  </a:lnTo>
                  <a:lnTo>
                    <a:pt x="7935" y="2003"/>
                  </a:lnTo>
                  <a:lnTo>
                    <a:pt x="7953" y="2094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20" name="Google Shape;1720;p11"/>
            <p:cNvSpPr/>
            <p:nvPr/>
          </p:nvSpPr>
          <p:spPr>
            <a:xfrm>
              <a:off x="1744750" y="1653450"/>
              <a:ext cx="198825" cy="56000"/>
            </a:xfrm>
            <a:custGeom>
              <a:avLst/>
              <a:gdLst/>
              <a:ahLst/>
              <a:cxnLst/>
              <a:rect l="l" t="t" r="r" b="b"/>
              <a:pathLst>
                <a:path w="7953" h="2240" extrusionOk="0">
                  <a:moveTo>
                    <a:pt x="7589" y="1"/>
                  </a:moveTo>
                  <a:lnTo>
                    <a:pt x="7152" y="274"/>
                  </a:lnTo>
                  <a:lnTo>
                    <a:pt x="6715" y="529"/>
                  </a:lnTo>
                  <a:lnTo>
                    <a:pt x="6260" y="747"/>
                  </a:lnTo>
                  <a:lnTo>
                    <a:pt x="6024" y="856"/>
                  </a:lnTo>
                  <a:lnTo>
                    <a:pt x="5787" y="929"/>
                  </a:lnTo>
                  <a:lnTo>
                    <a:pt x="5660" y="984"/>
                  </a:lnTo>
                  <a:lnTo>
                    <a:pt x="5533" y="1038"/>
                  </a:lnTo>
                  <a:lnTo>
                    <a:pt x="5423" y="1111"/>
                  </a:lnTo>
                  <a:lnTo>
                    <a:pt x="5387" y="1147"/>
                  </a:lnTo>
                  <a:lnTo>
                    <a:pt x="5351" y="1202"/>
                  </a:lnTo>
                  <a:lnTo>
                    <a:pt x="5314" y="1275"/>
                  </a:lnTo>
                  <a:lnTo>
                    <a:pt x="5296" y="1348"/>
                  </a:lnTo>
                  <a:lnTo>
                    <a:pt x="5278" y="1420"/>
                  </a:lnTo>
                  <a:lnTo>
                    <a:pt x="5241" y="1493"/>
                  </a:lnTo>
                  <a:lnTo>
                    <a:pt x="5187" y="1566"/>
                  </a:lnTo>
                  <a:lnTo>
                    <a:pt x="5114" y="1621"/>
                  </a:lnTo>
                  <a:lnTo>
                    <a:pt x="5023" y="1657"/>
                  </a:lnTo>
                  <a:lnTo>
                    <a:pt x="4859" y="1657"/>
                  </a:lnTo>
                  <a:lnTo>
                    <a:pt x="4786" y="1639"/>
                  </a:lnTo>
                  <a:lnTo>
                    <a:pt x="4714" y="1621"/>
                  </a:lnTo>
                  <a:lnTo>
                    <a:pt x="4641" y="1566"/>
                  </a:lnTo>
                  <a:lnTo>
                    <a:pt x="4586" y="1530"/>
                  </a:lnTo>
                  <a:lnTo>
                    <a:pt x="4532" y="1457"/>
                  </a:lnTo>
                  <a:lnTo>
                    <a:pt x="4422" y="1329"/>
                  </a:lnTo>
                  <a:lnTo>
                    <a:pt x="4350" y="1166"/>
                  </a:lnTo>
                  <a:lnTo>
                    <a:pt x="4277" y="1002"/>
                  </a:lnTo>
                  <a:lnTo>
                    <a:pt x="4168" y="1056"/>
                  </a:lnTo>
                  <a:lnTo>
                    <a:pt x="4022" y="1075"/>
                  </a:lnTo>
                  <a:lnTo>
                    <a:pt x="3895" y="1093"/>
                  </a:lnTo>
                  <a:lnTo>
                    <a:pt x="3767" y="1111"/>
                  </a:lnTo>
                  <a:lnTo>
                    <a:pt x="3640" y="1111"/>
                  </a:lnTo>
                  <a:lnTo>
                    <a:pt x="3513" y="1093"/>
                  </a:lnTo>
                  <a:lnTo>
                    <a:pt x="3385" y="1056"/>
                  </a:lnTo>
                  <a:lnTo>
                    <a:pt x="3258" y="1020"/>
                  </a:lnTo>
                  <a:lnTo>
                    <a:pt x="3149" y="965"/>
                  </a:lnTo>
                  <a:lnTo>
                    <a:pt x="3021" y="911"/>
                  </a:lnTo>
                  <a:lnTo>
                    <a:pt x="2912" y="838"/>
                  </a:lnTo>
                  <a:lnTo>
                    <a:pt x="2821" y="765"/>
                  </a:lnTo>
                  <a:lnTo>
                    <a:pt x="2657" y="583"/>
                  </a:lnTo>
                  <a:lnTo>
                    <a:pt x="2530" y="383"/>
                  </a:lnTo>
                  <a:lnTo>
                    <a:pt x="2312" y="820"/>
                  </a:lnTo>
                  <a:lnTo>
                    <a:pt x="2148" y="1220"/>
                  </a:lnTo>
                  <a:lnTo>
                    <a:pt x="2020" y="1584"/>
                  </a:lnTo>
                  <a:lnTo>
                    <a:pt x="0" y="1966"/>
                  </a:lnTo>
                  <a:lnTo>
                    <a:pt x="328" y="2039"/>
                  </a:lnTo>
                  <a:lnTo>
                    <a:pt x="710" y="2094"/>
                  </a:lnTo>
                  <a:lnTo>
                    <a:pt x="1147" y="2148"/>
                  </a:lnTo>
                  <a:lnTo>
                    <a:pt x="1638" y="2185"/>
                  </a:lnTo>
                  <a:lnTo>
                    <a:pt x="2730" y="2221"/>
                  </a:lnTo>
                  <a:lnTo>
                    <a:pt x="3877" y="2239"/>
                  </a:lnTo>
                  <a:lnTo>
                    <a:pt x="5387" y="2221"/>
                  </a:lnTo>
                  <a:lnTo>
                    <a:pt x="6697" y="2185"/>
                  </a:lnTo>
                  <a:lnTo>
                    <a:pt x="7953" y="2130"/>
                  </a:lnTo>
                  <a:lnTo>
                    <a:pt x="7953" y="1075"/>
                  </a:lnTo>
                  <a:lnTo>
                    <a:pt x="7935" y="984"/>
                  </a:lnTo>
                  <a:lnTo>
                    <a:pt x="7862" y="711"/>
                  </a:lnTo>
                  <a:lnTo>
                    <a:pt x="7753" y="365"/>
                  </a:lnTo>
                  <a:lnTo>
                    <a:pt x="7680" y="183"/>
                  </a:lnTo>
                  <a:lnTo>
                    <a:pt x="7589" y="1"/>
                  </a:lnTo>
                  <a:close/>
                </a:path>
              </a:pathLst>
            </a:custGeom>
            <a:solidFill>
              <a:srgbClr val="A489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21" name="Google Shape;1721;p11"/>
            <p:cNvSpPr/>
            <p:nvPr/>
          </p:nvSpPr>
          <p:spPr>
            <a:xfrm>
              <a:off x="1744750" y="1653450"/>
              <a:ext cx="198825" cy="56000"/>
            </a:xfrm>
            <a:custGeom>
              <a:avLst/>
              <a:gdLst/>
              <a:ahLst/>
              <a:cxnLst/>
              <a:rect l="l" t="t" r="r" b="b"/>
              <a:pathLst>
                <a:path w="7953" h="2240" fill="none" extrusionOk="0">
                  <a:moveTo>
                    <a:pt x="7589" y="1"/>
                  </a:moveTo>
                  <a:lnTo>
                    <a:pt x="7589" y="1"/>
                  </a:lnTo>
                  <a:lnTo>
                    <a:pt x="7152" y="274"/>
                  </a:lnTo>
                  <a:lnTo>
                    <a:pt x="6715" y="529"/>
                  </a:lnTo>
                  <a:lnTo>
                    <a:pt x="6260" y="747"/>
                  </a:lnTo>
                  <a:lnTo>
                    <a:pt x="6024" y="856"/>
                  </a:lnTo>
                  <a:lnTo>
                    <a:pt x="5787" y="929"/>
                  </a:lnTo>
                  <a:lnTo>
                    <a:pt x="5787" y="929"/>
                  </a:lnTo>
                  <a:lnTo>
                    <a:pt x="5660" y="984"/>
                  </a:lnTo>
                  <a:lnTo>
                    <a:pt x="5533" y="1038"/>
                  </a:lnTo>
                  <a:lnTo>
                    <a:pt x="5423" y="1111"/>
                  </a:lnTo>
                  <a:lnTo>
                    <a:pt x="5387" y="1147"/>
                  </a:lnTo>
                  <a:lnTo>
                    <a:pt x="5351" y="1202"/>
                  </a:lnTo>
                  <a:lnTo>
                    <a:pt x="5351" y="1202"/>
                  </a:lnTo>
                  <a:lnTo>
                    <a:pt x="5314" y="1275"/>
                  </a:lnTo>
                  <a:lnTo>
                    <a:pt x="5296" y="1348"/>
                  </a:lnTo>
                  <a:lnTo>
                    <a:pt x="5278" y="1420"/>
                  </a:lnTo>
                  <a:lnTo>
                    <a:pt x="5241" y="1493"/>
                  </a:lnTo>
                  <a:lnTo>
                    <a:pt x="5241" y="1493"/>
                  </a:lnTo>
                  <a:lnTo>
                    <a:pt x="5187" y="1566"/>
                  </a:lnTo>
                  <a:lnTo>
                    <a:pt x="5114" y="1621"/>
                  </a:lnTo>
                  <a:lnTo>
                    <a:pt x="5023" y="1657"/>
                  </a:lnTo>
                  <a:lnTo>
                    <a:pt x="4932" y="1657"/>
                  </a:lnTo>
                  <a:lnTo>
                    <a:pt x="4932" y="1657"/>
                  </a:lnTo>
                  <a:lnTo>
                    <a:pt x="4859" y="1657"/>
                  </a:lnTo>
                  <a:lnTo>
                    <a:pt x="4786" y="1639"/>
                  </a:lnTo>
                  <a:lnTo>
                    <a:pt x="4714" y="1621"/>
                  </a:lnTo>
                  <a:lnTo>
                    <a:pt x="4641" y="1566"/>
                  </a:lnTo>
                  <a:lnTo>
                    <a:pt x="4641" y="1566"/>
                  </a:lnTo>
                  <a:lnTo>
                    <a:pt x="4586" y="1530"/>
                  </a:lnTo>
                  <a:lnTo>
                    <a:pt x="4532" y="1457"/>
                  </a:lnTo>
                  <a:lnTo>
                    <a:pt x="4422" y="1329"/>
                  </a:lnTo>
                  <a:lnTo>
                    <a:pt x="4350" y="1166"/>
                  </a:lnTo>
                  <a:lnTo>
                    <a:pt x="4277" y="1002"/>
                  </a:lnTo>
                  <a:lnTo>
                    <a:pt x="4277" y="1002"/>
                  </a:lnTo>
                  <a:lnTo>
                    <a:pt x="4168" y="1056"/>
                  </a:lnTo>
                  <a:lnTo>
                    <a:pt x="4022" y="1075"/>
                  </a:lnTo>
                  <a:lnTo>
                    <a:pt x="3895" y="1093"/>
                  </a:lnTo>
                  <a:lnTo>
                    <a:pt x="3767" y="1111"/>
                  </a:lnTo>
                  <a:lnTo>
                    <a:pt x="3767" y="1111"/>
                  </a:lnTo>
                  <a:lnTo>
                    <a:pt x="3640" y="1111"/>
                  </a:lnTo>
                  <a:lnTo>
                    <a:pt x="3513" y="1093"/>
                  </a:lnTo>
                  <a:lnTo>
                    <a:pt x="3385" y="1056"/>
                  </a:lnTo>
                  <a:lnTo>
                    <a:pt x="3258" y="1020"/>
                  </a:lnTo>
                  <a:lnTo>
                    <a:pt x="3149" y="965"/>
                  </a:lnTo>
                  <a:lnTo>
                    <a:pt x="3021" y="911"/>
                  </a:lnTo>
                  <a:lnTo>
                    <a:pt x="2912" y="838"/>
                  </a:lnTo>
                  <a:lnTo>
                    <a:pt x="2821" y="765"/>
                  </a:lnTo>
                  <a:lnTo>
                    <a:pt x="2821" y="765"/>
                  </a:lnTo>
                  <a:lnTo>
                    <a:pt x="2657" y="583"/>
                  </a:lnTo>
                  <a:lnTo>
                    <a:pt x="2530" y="383"/>
                  </a:lnTo>
                  <a:lnTo>
                    <a:pt x="2530" y="383"/>
                  </a:lnTo>
                  <a:lnTo>
                    <a:pt x="2530" y="383"/>
                  </a:lnTo>
                  <a:lnTo>
                    <a:pt x="2312" y="820"/>
                  </a:lnTo>
                  <a:lnTo>
                    <a:pt x="2148" y="1220"/>
                  </a:lnTo>
                  <a:lnTo>
                    <a:pt x="2020" y="1584"/>
                  </a:lnTo>
                  <a:lnTo>
                    <a:pt x="0" y="1966"/>
                  </a:lnTo>
                  <a:lnTo>
                    <a:pt x="0" y="1966"/>
                  </a:lnTo>
                  <a:lnTo>
                    <a:pt x="328" y="2039"/>
                  </a:lnTo>
                  <a:lnTo>
                    <a:pt x="710" y="2094"/>
                  </a:lnTo>
                  <a:lnTo>
                    <a:pt x="1147" y="2148"/>
                  </a:lnTo>
                  <a:lnTo>
                    <a:pt x="1638" y="2185"/>
                  </a:lnTo>
                  <a:lnTo>
                    <a:pt x="2730" y="2221"/>
                  </a:lnTo>
                  <a:lnTo>
                    <a:pt x="3877" y="2239"/>
                  </a:lnTo>
                  <a:lnTo>
                    <a:pt x="3877" y="2239"/>
                  </a:lnTo>
                  <a:lnTo>
                    <a:pt x="5387" y="2221"/>
                  </a:lnTo>
                  <a:lnTo>
                    <a:pt x="6697" y="2185"/>
                  </a:lnTo>
                  <a:lnTo>
                    <a:pt x="7953" y="2130"/>
                  </a:lnTo>
                  <a:lnTo>
                    <a:pt x="7953" y="1075"/>
                  </a:lnTo>
                  <a:lnTo>
                    <a:pt x="7953" y="1075"/>
                  </a:lnTo>
                  <a:lnTo>
                    <a:pt x="7935" y="984"/>
                  </a:lnTo>
                  <a:lnTo>
                    <a:pt x="7862" y="711"/>
                  </a:lnTo>
                  <a:lnTo>
                    <a:pt x="7753" y="365"/>
                  </a:lnTo>
                  <a:lnTo>
                    <a:pt x="7680" y="183"/>
                  </a:lnTo>
                  <a:lnTo>
                    <a:pt x="7589" y="1"/>
                  </a:lnTo>
                  <a:lnTo>
                    <a:pt x="7589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22" name="Google Shape;1722;p11"/>
            <p:cNvSpPr/>
            <p:nvPr/>
          </p:nvSpPr>
          <p:spPr>
            <a:xfrm>
              <a:off x="1824375" y="1627975"/>
              <a:ext cx="48700" cy="28700"/>
            </a:xfrm>
            <a:custGeom>
              <a:avLst/>
              <a:gdLst/>
              <a:ahLst/>
              <a:cxnLst/>
              <a:rect l="l" t="t" r="r" b="b"/>
              <a:pathLst>
                <a:path w="1948" h="1148" extrusionOk="0">
                  <a:moveTo>
                    <a:pt x="928" y="1"/>
                  </a:moveTo>
                  <a:lnTo>
                    <a:pt x="801" y="37"/>
                  </a:lnTo>
                  <a:lnTo>
                    <a:pt x="673" y="74"/>
                  </a:lnTo>
                  <a:lnTo>
                    <a:pt x="546" y="110"/>
                  </a:lnTo>
                  <a:lnTo>
                    <a:pt x="419" y="165"/>
                  </a:lnTo>
                  <a:lnTo>
                    <a:pt x="200" y="328"/>
                  </a:lnTo>
                  <a:lnTo>
                    <a:pt x="0" y="492"/>
                  </a:lnTo>
                  <a:lnTo>
                    <a:pt x="36" y="638"/>
                  </a:lnTo>
                  <a:lnTo>
                    <a:pt x="109" y="747"/>
                  </a:lnTo>
                  <a:lnTo>
                    <a:pt x="182" y="856"/>
                  </a:lnTo>
                  <a:lnTo>
                    <a:pt x="273" y="947"/>
                  </a:lnTo>
                  <a:lnTo>
                    <a:pt x="382" y="1038"/>
                  </a:lnTo>
                  <a:lnTo>
                    <a:pt x="510" y="1093"/>
                  </a:lnTo>
                  <a:lnTo>
                    <a:pt x="637" y="1129"/>
                  </a:lnTo>
                  <a:lnTo>
                    <a:pt x="783" y="1147"/>
                  </a:lnTo>
                  <a:lnTo>
                    <a:pt x="837" y="1147"/>
                  </a:lnTo>
                  <a:lnTo>
                    <a:pt x="928" y="1129"/>
                  </a:lnTo>
                  <a:lnTo>
                    <a:pt x="1019" y="1111"/>
                  </a:lnTo>
                  <a:lnTo>
                    <a:pt x="1183" y="1038"/>
                  </a:lnTo>
                  <a:lnTo>
                    <a:pt x="1347" y="929"/>
                  </a:lnTo>
                  <a:lnTo>
                    <a:pt x="1492" y="802"/>
                  </a:lnTo>
                  <a:lnTo>
                    <a:pt x="1620" y="656"/>
                  </a:lnTo>
                  <a:lnTo>
                    <a:pt x="1747" y="510"/>
                  </a:lnTo>
                  <a:lnTo>
                    <a:pt x="1856" y="347"/>
                  </a:lnTo>
                  <a:lnTo>
                    <a:pt x="1947" y="165"/>
                  </a:lnTo>
                  <a:lnTo>
                    <a:pt x="1783" y="92"/>
                  </a:lnTo>
                  <a:lnTo>
                    <a:pt x="1601" y="37"/>
                  </a:lnTo>
                  <a:lnTo>
                    <a:pt x="1401" y="1"/>
                  </a:lnTo>
                  <a:close/>
                </a:path>
              </a:pathLst>
            </a:custGeom>
            <a:solidFill>
              <a:srgbClr val="D7C2A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23" name="Google Shape;1723;p11"/>
            <p:cNvSpPr/>
            <p:nvPr/>
          </p:nvSpPr>
          <p:spPr>
            <a:xfrm>
              <a:off x="1824375" y="1627975"/>
              <a:ext cx="48700" cy="28700"/>
            </a:xfrm>
            <a:custGeom>
              <a:avLst/>
              <a:gdLst/>
              <a:ahLst/>
              <a:cxnLst/>
              <a:rect l="l" t="t" r="r" b="b"/>
              <a:pathLst>
                <a:path w="1948" h="1148" fill="none" extrusionOk="0">
                  <a:moveTo>
                    <a:pt x="1183" y="1"/>
                  </a:moveTo>
                  <a:lnTo>
                    <a:pt x="1183" y="1"/>
                  </a:lnTo>
                  <a:lnTo>
                    <a:pt x="928" y="1"/>
                  </a:lnTo>
                  <a:lnTo>
                    <a:pt x="928" y="1"/>
                  </a:lnTo>
                  <a:lnTo>
                    <a:pt x="801" y="37"/>
                  </a:lnTo>
                  <a:lnTo>
                    <a:pt x="673" y="74"/>
                  </a:lnTo>
                  <a:lnTo>
                    <a:pt x="546" y="110"/>
                  </a:lnTo>
                  <a:lnTo>
                    <a:pt x="419" y="165"/>
                  </a:lnTo>
                  <a:lnTo>
                    <a:pt x="200" y="328"/>
                  </a:lnTo>
                  <a:lnTo>
                    <a:pt x="0" y="492"/>
                  </a:lnTo>
                  <a:lnTo>
                    <a:pt x="0" y="492"/>
                  </a:lnTo>
                  <a:lnTo>
                    <a:pt x="36" y="638"/>
                  </a:lnTo>
                  <a:lnTo>
                    <a:pt x="109" y="747"/>
                  </a:lnTo>
                  <a:lnTo>
                    <a:pt x="182" y="856"/>
                  </a:lnTo>
                  <a:lnTo>
                    <a:pt x="273" y="947"/>
                  </a:lnTo>
                  <a:lnTo>
                    <a:pt x="382" y="1038"/>
                  </a:lnTo>
                  <a:lnTo>
                    <a:pt x="510" y="1093"/>
                  </a:lnTo>
                  <a:lnTo>
                    <a:pt x="637" y="1129"/>
                  </a:lnTo>
                  <a:lnTo>
                    <a:pt x="783" y="1147"/>
                  </a:lnTo>
                  <a:lnTo>
                    <a:pt x="783" y="1147"/>
                  </a:lnTo>
                  <a:lnTo>
                    <a:pt x="837" y="1147"/>
                  </a:lnTo>
                  <a:lnTo>
                    <a:pt x="837" y="1147"/>
                  </a:lnTo>
                  <a:lnTo>
                    <a:pt x="928" y="1129"/>
                  </a:lnTo>
                  <a:lnTo>
                    <a:pt x="1019" y="1111"/>
                  </a:lnTo>
                  <a:lnTo>
                    <a:pt x="1183" y="1038"/>
                  </a:lnTo>
                  <a:lnTo>
                    <a:pt x="1347" y="929"/>
                  </a:lnTo>
                  <a:lnTo>
                    <a:pt x="1492" y="802"/>
                  </a:lnTo>
                  <a:lnTo>
                    <a:pt x="1492" y="802"/>
                  </a:lnTo>
                  <a:lnTo>
                    <a:pt x="1620" y="656"/>
                  </a:lnTo>
                  <a:lnTo>
                    <a:pt x="1747" y="510"/>
                  </a:lnTo>
                  <a:lnTo>
                    <a:pt x="1856" y="347"/>
                  </a:lnTo>
                  <a:lnTo>
                    <a:pt x="1947" y="165"/>
                  </a:lnTo>
                  <a:lnTo>
                    <a:pt x="1947" y="165"/>
                  </a:lnTo>
                  <a:lnTo>
                    <a:pt x="1783" y="92"/>
                  </a:lnTo>
                  <a:lnTo>
                    <a:pt x="1601" y="37"/>
                  </a:lnTo>
                  <a:lnTo>
                    <a:pt x="1401" y="1"/>
                  </a:lnTo>
                  <a:lnTo>
                    <a:pt x="1183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724" name="Google Shape;1724;p11"/>
          <p:cNvGrpSpPr/>
          <p:nvPr/>
        </p:nvGrpSpPr>
        <p:grpSpPr>
          <a:xfrm rot="707990">
            <a:off x="6904132" y="6617863"/>
            <a:ext cx="1354315" cy="327636"/>
            <a:chOff x="3665900" y="8356158"/>
            <a:chExt cx="1015703" cy="245719"/>
          </a:xfrm>
        </p:grpSpPr>
        <p:sp>
          <p:nvSpPr>
            <p:cNvPr id="1725" name="Google Shape;1725;p11"/>
            <p:cNvSpPr/>
            <p:nvPr/>
          </p:nvSpPr>
          <p:spPr>
            <a:xfrm>
              <a:off x="3940684" y="8356158"/>
              <a:ext cx="658411" cy="161356"/>
            </a:xfrm>
            <a:custGeom>
              <a:avLst/>
              <a:gdLst/>
              <a:ahLst/>
              <a:cxnLst/>
              <a:rect l="l" t="t" r="r" b="b"/>
              <a:pathLst>
                <a:path w="12776" h="3131" extrusionOk="0">
                  <a:moveTo>
                    <a:pt x="9336" y="0"/>
                  </a:moveTo>
                  <a:lnTo>
                    <a:pt x="8626" y="55"/>
                  </a:lnTo>
                  <a:lnTo>
                    <a:pt x="7934" y="127"/>
                  </a:lnTo>
                  <a:lnTo>
                    <a:pt x="7279" y="218"/>
                  </a:lnTo>
                  <a:lnTo>
                    <a:pt x="6642" y="309"/>
                  </a:lnTo>
                  <a:lnTo>
                    <a:pt x="6042" y="400"/>
                  </a:lnTo>
                  <a:lnTo>
                    <a:pt x="5460" y="510"/>
                  </a:lnTo>
                  <a:lnTo>
                    <a:pt x="4895" y="619"/>
                  </a:lnTo>
                  <a:lnTo>
                    <a:pt x="4368" y="728"/>
                  </a:lnTo>
                  <a:lnTo>
                    <a:pt x="3858" y="855"/>
                  </a:lnTo>
                  <a:lnTo>
                    <a:pt x="3385" y="983"/>
                  </a:lnTo>
                  <a:lnTo>
                    <a:pt x="2930" y="1110"/>
                  </a:lnTo>
                  <a:lnTo>
                    <a:pt x="2511" y="1256"/>
                  </a:lnTo>
                  <a:lnTo>
                    <a:pt x="2129" y="1383"/>
                  </a:lnTo>
                  <a:lnTo>
                    <a:pt x="1765" y="1511"/>
                  </a:lnTo>
                  <a:lnTo>
                    <a:pt x="1438" y="1656"/>
                  </a:lnTo>
                  <a:lnTo>
                    <a:pt x="1147" y="1783"/>
                  </a:lnTo>
                  <a:lnTo>
                    <a:pt x="874" y="1911"/>
                  </a:lnTo>
                  <a:lnTo>
                    <a:pt x="637" y="2038"/>
                  </a:lnTo>
                  <a:lnTo>
                    <a:pt x="455" y="2166"/>
                  </a:lnTo>
                  <a:lnTo>
                    <a:pt x="291" y="2293"/>
                  </a:lnTo>
                  <a:lnTo>
                    <a:pt x="164" y="2420"/>
                  </a:lnTo>
                  <a:lnTo>
                    <a:pt x="73" y="2530"/>
                  </a:lnTo>
                  <a:lnTo>
                    <a:pt x="18" y="2621"/>
                  </a:lnTo>
                  <a:lnTo>
                    <a:pt x="0" y="2730"/>
                  </a:lnTo>
                  <a:lnTo>
                    <a:pt x="18" y="2821"/>
                  </a:lnTo>
                  <a:lnTo>
                    <a:pt x="73" y="2894"/>
                  </a:lnTo>
                  <a:lnTo>
                    <a:pt x="182" y="2966"/>
                  </a:lnTo>
                  <a:lnTo>
                    <a:pt x="328" y="3021"/>
                  </a:lnTo>
                  <a:lnTo>
                    <a:pt x="491" y="3076"/>
                  </a:lnTo>
                  <a:lnTo>
                    <a:pt x="710" y="3112"/>
                  </a:lnTo>
                  <a:lnTo>
                    <a:pt x="983" y="3130"/>
                  </a:lnTo>
                  <a:lnTo>
                    <a:pt x="1602" y="3130"/>
                  </a:lnTo>
                  <a:lnTo>
                    <a:pt x="1947" y="3112"/>
                  </a:lnTo>
                  <a:lnTo>
                    <a:pt x="2748" y="3021"/>
                  </a:lnTo>
                  <a:lnTo>
                    <a:pt x="4531" y="2784"/>
                  </a:lnTo>
                  <a:lnTo>
                    <a:pt x="6096" y="2548"/>
                  </a:lnTo>
                  <a:lnTo>
                    <a:pt x="7443" y="2293"/>
                  </a:lnTo>
                  <a:lnTo>
                    <a:pt x="8590" y="2038"/>
                  </a:lnTo>
                  <a:lnTo>
                    <a:pt x="9572" y="1783"/>
                  </a:lnTo>
                  <a:lnTo>
                    <a:pt x="10373" y="1529"/>
                  </a:lnTo>
                  <a:lnTo>
                    <a:pt x="11046" y="1274"/>
                  </a:lnTo>
                  <a:lnTo>
                    <a:pt x="11574" y="1056"/>
                  </a:lnTo>
                  <a:lnTo>
                    <a:pt x="11974" y="837"/>
                  </a:lnTo>
                  <a:lnTo>
                    <a:pt x="12284" y="637"/>
                  </a:lnTo>
                  <a:lnTo>
                    <a:pt x="12484" y="455"/>
                  </a:lnTo>
                  <a:lnTo>
                    <a:pt x="12630" y="309"/>
                  </a:lnTo>
                  <a:lnTo>
                    <a:pt x="12721" y="182"/>
                  </a:lnTo>
                  <a:lnTo>
                    <a:pt x="12757" y="73"/>
                  </a:lnTo>
                  <a:lnTo>
                    <a:pt x="1277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26" name="Google Shape;1726;p11"/>
            <p:cNvSpPr/>
            <p:nvPr/>
          </p:nvSpPr>
          <p:spPr>
            <a:xfrm>
              <a:off x="3940684" y="8356158"/>
              <a:ext cx="658411" cy="161356"/>
            </a:xfrm>
            <a:custGeom>
              <a:avLst/>
              <a:gdLst/>
              <a:ahLst/>
              <a:cxnLst/>
              <a:rect l="l" t="t" r="r" b="b"/>
              <a:pathLst>
                <a:path w="12776" h="3131" fill="none" extrusionOk="0">
                  <a:moveTo>
                    <a:pt x="12775" y="0"/>
                  </a:moveTo>
                  <a:lnTo>
                    <a:pt x="9336" y="0"/>
                  </a:lnTo>
                  <a:lnTo>
                    <a:pt x="9336" y="0"/>
                  </a:lnTo>
                  <a:lnTo>
                    <a:pt x="8626" y="55"/>
                  </a:lnTo>
                  <a:lnTo>
                    <a:pt x="7934" y="127"/>
                  </a:lnTo>
                  <a:lnTo>
                    <a:pt x="7279" y="218"/>
                  </a:lnTo>
                  <a:lnTo>
                    <a:pt x="6642" y="309"/>
                  </a:lnTo>
                  <a:lnTo>
                    <a:pt x="6042" y="400"/>
                  </a:lnTo>
                  <a:lnTo>
                    <a:pt x="5460" y="510"/>
                  </a:lnTo>
                  <a:lnTo>
                    <a:pt x="4895" y="619"/>
                  </a:lnTo>
                  <a:lnTo>
                    <a:pt x="4368" y="728"/>
                  </a:lnTo>
                  <a:lnTo>
                    <a:pt x="3858" y="855"/>
                  </a:lnTo>
                  <a:lnTo>
                    <a:pt x="3385" y="983"/>
                  </a:lnTo>
                  <a:lnTo>
                    <a:pt x="2930" y="1110"/>
                  </a:lnTo>
                  <a:lnTo>
                    <a:pt x="2511" y="1256"/>
                  </a:lnTo>
                  <a:lnTo>
                    <a:pt x="2129" y="1383"/>
                  </a:lnTo>
                  <a:lnTo>
                    <a:pt x="1765" y="1511"/>
                  </a:lnTo>
                  <a:lnTo>
                    <a:pt x="1438" y="1656"/>
                  </a:lnTo>
                  <a:lnTo>
                    <a:pt x="1147" y="1783"/>
                  </a:lnTo>
                  <a:lnTo>
                    <a:pt x="874" y="1911"/>
                  </a:lnTo>
                  <a:lnTo>
                    <a:pt x="637" y="2038"/>
                  </a:lnTo>
                  <a:lnTo>
                    <a:pt x="455" y="2166"/>
                  </a:lnTo>
                  <a:lnTo>
                    <a:pt x="291" y="2293"/>
                  </a:lnTo>
                  <a:lnTo>
                    <a:pt x="164" y="2420"/>
                  </a:lnTo>
                  <a:lnTo>
                    <a:pt x="73" y="2530"/>
                  </a:lnTo>
                  <a:lnTo>
                    <a:pt x="18" y="2621"/>
                  </a:lnTo>
                  <a:lnTo>
                    <a:pt x="0" y="2730"/>
                  </a:lnTo>
                  <a:lnTo>
                    <a:pt x="18" y="2821"/>
                  </a:lnTo>
                  <a:lnTo>
                    <a:pt x="73" y="2894"/>
                  </a:lnTo>
                  <a:lnTo>
                    <a:pt x="182" y="2966"/>
                  </a:lnTo>
                  <a:lnTo>
                    <a:pt x="328" y="3021"/>
                  </a:lnTo>
                  <a:lnTo>
                    <a:pt x="491" y="3076"/>
                  </a:lnTo>
                  <a:lnTo>
                    <a:pt x="710" y="3112"/>
                  </a:lnTo>
                  <a:lnTo>
                    <a:pt x="983" y="3130"/>
                  </a:lnTo>
                  <a:lnTo>
                    <a:pt x="1292" y="3130"/>
                  </a:lnTo>
                  <a:lnTo>
                    <a:pt x="1292" y="3130"/>
                  </a:lnTo>
                  <a:lnTo>
                    <a:pt x="1602" y="3130"/>
                  </a:lnTo>
                  <a:lnTo>
                    <a:pt x="1947" y="3112"/>
                  </a:lnTo>
                  <a:lnTo>
                    <a:pt x="2748" y="3021"/>
                  </a:lnTo>
                  <a:lnTo>
                    <a:pt x="2748" y="3021"/>
                  </a:lnTo>
                  <a:lnTo>
                    <a:pt x="4531" y="2784"/>
                  </a:lnTo>
                  <a:lnTo>
                    <a:pt x="6096" y="2548"/>
                  </a:lnTo>
                  <a:lnTo>
                    <a:pt x="7443" y="2293"/>
                  </a:lnTo>
                  <a:lnTo>
                    <a:pt x="8590" y="2038"/>
                  </a:lnTo>
                  <a:lnTo>
                    <a:pt x="9572" y="1783"/>
                  </a:lnTo>
                  <a:lnTo>
                    <a:pt x="10373" y="1529"/>
                  </a:lnTo>
                  <a:lnTo>
                    <a:pt x="11046" y="1274"/>
                  </a:lnTo>
                  <a:lnTo>
                    <a:pt x="11574" y="1056"/>
                  </a:lnTo>
                  <a:lnTo>
                    <a:pt x="11974" y="837"/>
                  </a:lnTo>
                  <a:lnTo>
                    <a:pt x="12284" y="637"/>
                  </a:lnTo>
                  <a:lnTo>
                    <a:pt x="12484" y="455"/>
                  </a:lnTo>
                  <a:lnTo>
                    <a:pt x="12630" y="309"/>
                  </a:lnTo>
                  <a:lnTo>
                    <a:pt x="12721" y="182"/>
                  </a:lnTo>
                  <a:lnTo>
                    <a:pt x="12757" y="73"/>
                  </a:lnTo>
                  <a:lnTo>
                    <a:pt x="12775" y="0"/>
                  </a:lnTo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27" name="Google Shape;1727;p11"/>
            <p:cNvSpPr/>
            <p:nvPr/>
          </p:nvSpPr>
          <p:spPr>
            <a:xfrm>
              <a:off x="3665900" y="8420834"/>
              <a:ext cx="151049" cy="55400"/>
            </a:xfrm>
            <a:custGeom>
              <a:avLst/>
              <a:gdLst/>
              <a:ahLst/>
              <a:cxnLst/>
              <a:rect l="l" t="t" r="r" b="b"/>
              <a:pathLst>
                <a:path w="2931" h="1075" extrusionOk="0">
                  <a:moveTo>
                    <a:pt x="1456" y="1"/>
                  </a:moveTo>
                  <a:lnTo>
                    <a:pt x="1128" y="19"/>
                  </a:lnTo>
                  <a:lnTo>
                    <a:pt x="801" y="74"/>
                  </a:lnTo>
                  <a:lnTo>
                    <a:pt x="655" y="110"/>
                  </a:lnTo>
                  <a:lnTo>
                    <a:pt x="491" y="165"/>
                  </a:lnTo>
                  <a:lnTo>
                    <a:pt x="364" y="219"/>
                  </a:lnTo>
                  <a:lnTo>
                    <a:pt x="237" y="292"/>
                  </a:lnTo>
                  <a:lnTo>
                    <a:pt x="146" y="347"/>
                  </a:lnTo>
                  <a:lnTo>
                    <a:pt x="91" y="401"/>
                  </a:lnTo>
                  <a:lnTo>
                    <a:pt x="37" y="474"/>
                  </a:lnTo>
                  <a:lnTo>
                    <a:pt x="0" y="547"/>
                  </a:lnTo>
                  <a:lnTo>
                    <a:pt x="0" y="638"/>
                  </a:lnTo>
                  <a:lnTo>
                    <a:pt x="37" y="729"/>
                  </a:lnTo>
                  <a:lnTo>
                    <a:pt x="109" y="801"/>
                  </a:lnTo>
                  <a:lnTo>
                    <a:pt x="182" y="874"/>
                  </a:lnTo>
                  <a:lnTo>
                    <a:pt x="273" y="911"/>
                  </a:lnTo>
                  <a:lnTo>
                    <a:pt x="382" y="947"/>
                  </a:lnTo>
                  <a:lnTo>
                    <a:pt x="582" y="1002"/>
                  </a:lnTo>
                  <a:lnTo>
                    <a:pt x="1092" y="1056"/>
                  </a:lnTo>
                  <a:lnTo>
                    <a:pt x="1602" y="1074"/>
                  </a:lnTo>
                  <a:lnTo>
                    <a:pt x="1747" y="1074"/>
                  </a:lnTo>
                  <a:lnTo>
                    <a:pt x="2038" y="1056"/>
                  </a:lnTo>
                  <a:lnTo>
                    <a:pt x="2311" y="1020"/>
                  </a:lnTo>
                  <a:lnTo>
                    <a:pt x="2439" y="983"/>
                  </a:lnTo>
                  <a:lnTo>
                    <a:pt x="2566" y="929"/>
                  </a:lnTo>
                  <a:lnTo>
                    <a:pt x="2675" y="856"/>
                  </a:lnTo>
                  <a:lnTo>
                    <a:pt x="2784" y="783"/>
                  </a:lnTo>
                  <a:lnTo>
                    <a:pt x="2857" y="710"/>
                  </a:lnTo>
                  <a:lnTo>
                    <a:pt x="2912" y="619"/>
                  </a:lnTo>
                  <a:lnTo>
                    <a:pt x="2930" y="528"/>
                  </a:lnTo>
                  <a:lnTo>
                    <a:pt x="2930" y="474"/>
                  </a:lnTo>
                  <a:lnTo>
                    <a:pt x="2930" y="437"/>
                  </a:lnTo>
                  <a:lnTo>
                    <a:pt x="2875" y="365"/>
                  </a:lnTo>
                  <a:lnTo>
                    <a:pt x="2803" y="292"/>
                  </a:lnTo>
                  <a:lnTo>
                    <a:pt x="2730" y="237"/>
                  </a:lnTo>
                  <a:lnTo>
                    <a:pt x="2639" y="201"/>
                  </a:lnTo>
                  <a:lnTo>
                    <a:pt x="2366" y="110"/>
                  </a:lnTo>
                  <a:lnTo>
                    <a:pt x="2075" y="55"/>
                  </a:lnTo>
                  <a:lnTo>
                    <a:pt x="1784" y="19"/>
                  </a:lnTo>
                  <a:lnTo>
                    <a:pt x="14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28" name="Google Shape;1728;p11"/>
            <p:cNvSpPr/>
            <p:nvPr/>
          </p:nvSpPr>
          <p:spPr>
            <a:xfrm>
              <a:off x="3665900" y="8420834"/>
              <a:ext cx="151049" cy="55400"/>
            </a:xfrm>
            <a:custGeom>
              <a:avLst/>
              <a:gdLst/>
              <a:ahLst/>
              <a:cxnLst/>
              <a:rect l="l" t="t" r="r" b="b"/>
              <a:pathLst>
                <a:path w="2931" h="1075" fill="none" extrusionOk="0">
                  <a:moveTo>
                    <a:pt x="1456" y="1"/>
                  </a:moveTo>
                  <a:lnTo>
                    <a:pt x="1456" y="1"/>
                  </a:lnTo>
                  <a:lnTo>
                    <a:pt x="1128" y="19"/>
                  </a:lnTo>
                  <a:lnTo>
                    <a:pt x="801" y="74"/>
                  </a:lnTo>
                  <a:lnTo>
                    <a:pt x="655" y="110"/>
                  </a:lnTo>
                  <a:lnTo>
                    <a:pt x="491" y="165"/>
                  </a:lnTo>
                  <a:lnTo>
                    <a:pt x="364" y="219"/>
                  </a:lnTo>
                  <a:lnTo>
                    <a:pt x="237" y="292"/>
                  </a:lnTo>
                  <a:lnTo>
                    <a:pt x="237" y="292"/>
                  </a:lnTo>
                  <a:lnTo>
                    <a:pt x="146" y="347"/>
                  </a:lnTo>
                  <a:lnTo>
                    <a:pt x="91" y="401"/>
                  </a:lnTo>
                  <a:lnTo>
                    <a:pt x="37" y="474"/>
                  </a:lnTo>
                  <a:lnTo>
                    <a:pt x="0" y="547"/>
                  </a:lnTo>
                  <a:lnTo>
                    <a:pt x="0" y="547"/>
                  </a:lnTo>
                  <a:lnTo>
                    <a:pt x="0" y="638"/>
                  </a:lnTo>
                  <a:lnTo>
                    <a:pt x="37" y="729"/>
                  </a:lnTo>
                  <a:lnTo>
                    <a:pt x="109" y="801"/>
                  </a:lnTo>
                  <a:lnTo>
                    <a:pt x="182" y="874"/>
                  </a:lnTo>
                  <a:lnTo>
                    <a:pt x="182" y="874"/>
                  </a:lnTo>
                  <a:lnTo>
                    <a:pt x="273" y="911"/>
                  </a:lnTo>
                  <a:lnTo>
                    <a:pt x="382" y="947"/>
                  </a:lnTo>
                  <a:lnTo>
                    <a:pt x="582" y="1002"/>
                  </a:lnTo>
                  <a:lnTo>
                    <a:pt x="582" y="1002"/>
                  </a:lnTo>
                  <a:lnTo>
                    <a:pt x="1092" y="1056"/>
                  </a:lnTo>
                  <a:lnTo>
                    <a:pt x="1602" y="1074"/>
                  </a:lnTo>
                  <a:lnTo>
                    <a:pt x="1602" y="1074"/>
                  </a:lnTo>
                  <a:lnTo>
                    <a:pt x="1747" y="1074"/>
                  </a:lnTo>
                  <a:lnTo>
                    <a:pt x="1747" y="1074"/>
                  </a:lnTo>
                  <a:lnTo>
                    <a:pt x="2038" y="1056"/>
                  </a:lnTo>
                  <a:lnTo>
                    <a:pt x="2311" y="1020"/>
                  </a:lnTo>
                  <a:lnTo>
                    <a:pt x="2439" y="983"/>
                  </a:lnTo>
                  <a:lnTo>
                    <a:pt x="2566" y="929"/>
                  </a:lnTo>
                  <a:lnTo>
                    <a:pt x="2675" y="856"/>
                  </a:lnTo>
                  <a:lnTo>
                    <a:pt x="2784" y="783"/>
                  </a:lnTo>
                  <a:lnTo>
                    <a:pt x="2784" y="783"/>
                  </a:lnTo>
                  <a:lnTo>
                    <a:pt x="2857" y="710"/>
                  </a:lnTo>
                  <a:lnTo>
                    <a:pt x="2912" y="619"/>
                  </a:lnTo>
                  <a:lnTo>
                    <a:pt x="2930" y="528"/>
                  </a:lnTo>
                  <a:lnTo>
                    <a:pt x="2930" y="474"/>
                  </a:lnTo>
                  <a:lnTo>
                    <a:pt x="2930" y="437"/>
                  </a:lnTo>
                  <a:lnTo>
                    <a:pt x="2930" y="437"/>
                  </a:lnTo>
                  <a:lnTo>
                    <a:pt x="2875" y="365"/>
                  </a:lnTo>
                  <a:lnTo>
                    <a:pt x="2803" y="292"/>
                  </a:lnTo>
                  <a:lnTo>
                    <a:pt x="2730" y="237"/>
                  </a:lnTo>
                  <a:lnTo>
                    <a:pt x="2639" y="201"/>
                  </a:lnTo>
                  <a:lnTo>
                    <a:pt x="2639" y="201"/>
                  </a:lnTo>
                  <a:lnTo>
                    <a:pt x="2366" y="110"/>
                  </a:lnTo>
                  <a:lnTo>
                    <a:pt x="2075" y="55"/>
                  </a:lnTo>
                  <a:lnTo>
                    <a:pt x="1784" y="19"/>
                  </a:lnTo>
                  <a:lnTo>
                    <a:pt x="1456" y="1"/>
                  </a:lnTo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29" name="Google Shape;1729;p11"/>
            <p:cNvSpPr/>
            <p:nvPr/>
          </p:nvSpPr>
          <p:spPr>
            <a:xfrm>
              <a:off x="3821587" y="8385223"/>
              <a:ext cx="96628" cy="41280"/>
            </a:xfrm>
            <a:custGeom>
              <a:avLst/>
              <a:gdLst/>
              <a:ahLst/>
              <a:cxnLst/>
              <a:rect l="l" t="t" r="r" b="b"/>
              <a:pathLst>
                <a:path w="1875" h="801" extrusionOk="0">
                  <a:moveTo>
                    <a:pt x="1092" y="0"/>
                  </a:moveTo>
                  <a:lnTo>
                    <a:pt x="837" y="18"/>
                  </a:lnTo>
                  <a:lnTo>
                    <a:pt x="601" y="73"/>
                  </a:lnTo>
                  <a:lnTo>
                    <a:pt x="382" y="146"/>
                  </a:lnTo>
                  <a:lnTo>
                    <a:pt x="182" y="255"/>
                  </a:lnTo>
                  <a:lnTo>
                    <a:pt x="55" y="346"/>
                  </a:lnTo>
                  <a:lnTo>
                    <a:pt x="18" y="401"/>
                  </a:lnTo>
                  <a:lnTo>
                    <a:pt x="0" y="455"/>
                  </a:lnTo>
                  <a:lnTo>
                    <a:pt x="0" y="510"/>
                  </a:lnTo>
                  <a:lnTo>
                    <a:pt x="18" y="564"/>
                  </a:lnTo>
                  <a:lnTo>
                    <a:pt x="55" y="601"/>
                  </a:lnTo>
                  <a:lnTo>
                    <a:pt x="109" y="637"/>
                  </a:lnTo>
                  <a:lnTo>
                    <a:pt x="218" y="692"/>
                  </a:lnTo>
                  <a:lnTo>
                    <a:pt x="328" y="728"/>
                  </a:lnTo>
                  <a:lnTo>
                    <a:pt x="637" y="765"/>
                  </a:lnTo>
                  <a:lnTo>
                    <a:pt x="946" y="801"/>
                  </a:lnTo>
                  <a:lnTo>
                    <a:pt x="1001" y="801"/>
                  </a:lnTo>
                  <a:lnTo>
                    <a:pt x="1219" y="783"/>
                  </a:lnTo>
                  <a:lnTo>
                    <a:pt x="1419" y="746"/>
                  </a:lnTo>
                  <a:lnTo>
                    <a:pt x="1529" y="710"/>
                  </a:lnTo>
                  <a:lnTo>
                    <a:pt x="1620" y="674"/>
                  </a:lnTo>
                  <a:lnTo>
                    <a:pt x="1711" y="619"/>
                  </a:lnTo>
                  <a:lnTo>
                    <a:pt x="1783" y="546"/>
                  </a:lnTo>
                  <a:lnTo>
                    <a:pt x="1820" y="492"/>
                  </a:lnTo>
                  <a:lnTo>
                    <a:pt x="1856" y="419"/>
                  </a:lnTo>
                  <a:lnTo>
                    <a:pt x="1874" y="364"/>
                  </a:lnTo>
                  <a:lnTo>
                    <a:pt x="1856" y="291"/>
                  </a:lnTo>
                  <a:lnTo>
                    <a:pt x="1838" y="255"/>
                  </a:lnTo>
                  <a:lnTo>
                    <a:pt x="1802" y="219"/>
                  </a:lnTo>
                  <a:lnTo>
                    <a:pt x="1711" y="146"/>
                  </a:lnTo>
                  <a:lnTo>
                    <a:pt x="1565" y="91"/>
                  </a:lnTo>
                  <a:lnTo>
                    <a:pt x="1419" y="37"/>
                  </a:lnTo>
                  <a:lnTo>
                    <a:pt x="12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30" name="Google Shape;1730;p11"/>
            <p:cNvSpPr/>
            <p:nvPr/>
          </p:nvSpPr>
          <p:spPr>
            <a:xfrm>
              <a:off x="3821587" y="8385223"/>
              <a:ext cx="96628" cy="41280"/>
            </a:xfrm>
            <a:custGeom>
              <a:avLst/>
              <a:gdLst/>
              <a:ahLst/>
              <a:cxnLst/>
              <a:rect l="l" t="t" r="r" b="b"/>
              <a:pathLst>
                <a:path w="1875" h="801" fill="none" extrusionOk="0">
                  <a:moveTo>
                    <a:pt x="1092" y="0"/>
                  </a:moveTo>
                  <a:lnTo>
                    <a:pt x="1092" y="0"/>
                  </a:lnTo>
                  <a:lnTo>
                    <a:pt x="837" y="18"/>
                  </a:lnTo>
                  <a:lnTo>
                    <a:pt x="601" y="73"/>
                  </a:lnTo>
                  <a:lnTo>
                    <a:pt x="382" y="146"/>
                  </a:lnTo>
                  <a:lnTo>
                    <a:pt x="182" y="255"/>
                  </a:lnTo>
                  <a:lnTo>
                    <a:pt x="182" y="255"/>
                  </a:lnTo>
                  <a:lnTo>
                    <a:pt x="55" y="346"/>
                  </a:lnTo>
                  <a:lnTo>
                    <a:pt x="18" y="401"/>
                  </a:lnTo>
                  <a:lnTo>
                    <a:pt x="0" y="455"/>
                  </a:lnTo>
                  <a:lnTo>
                    <a:pt x="0" y="455"/>
                  </a:lnTo>
                  <a:lnTo>
                    <a:pt x="0" y="510"/>
                  </a:lnTo>
                  <a:lnTo>
                    <a:pt x="18" y="564"/>
                  </a:lnTo>
                  <a:lnTo>
                    <a:pt x="55" y="601"/>
                  </a:lnTo>
                  <a:lnTo>
                    <a:pt x="109" y="637"/>
                  </a:lnTo>
                  <a:lnTo>
                    <a:pt x="109" y="637"/>
                  </a:lnTo>
                  <a:lnTo>
                    <a:pt x="218" y="692"/>
                  </a:lnTo>
                  <a:lnTo>
                    <a:pt x="328" y="728"/>
                  </a:lnTo>
                  <a:lnTo>
                    <a:pt x="328" y="728"/>
                  </a:lnTo>
                  <a:lnTo>
                    <a:pt x="637" y="765"/>
                  </a:lnTo>
                  <a:lnTo>
                    <a:pt x="946" y="801"/>
                  </a:lnTo>
                  <a:lnTo>
                    <a:pt x="946" y="801"/>
                  </a:lnTo>
                  <a:lnTo>
                    <a:pt x="1001" y="801"/>
                  </a:lnTo>
                  <a:lnTo>
                    <a:pt x="1001" y="801"/>
                  </a:lnTo>
                  <a:lnTo>
                    <a:pt x="1219" y="783"/>
                  </a:lnTo>
                  <a:lnTo>
                    <a:pt x="1419" y="746"/>
                  </a:lnTo>
                  <a:lnTo>
                    <a:pt x="1529" y="710"/>
                  </a:lnTo>
                  <a:lnTo>
                    <a:pt x="1620" y="674"/>
                  </a:lnTo>
                  <a:lnTo>
                    <a:pt x="1711" y="619"/>
                  </a:lnTo>
                  <a:lnTo>
                    <a:pt x="1783" y="546"/>
                  </a:lnTo>
                  <a:lnTo>
                    <a:pt x="1783" y="546"/>
                  </a:lnTo>
                  <a:lnTo>
                    <a:pt x="1820" y="492"/>
                  </a:lnTo>
                  <a:lnTo>
                    <a:pt x="1856" y="419"/>
                  </a:lnTo>
                  <a:lnTo>
                    <a:pt x="1874" y="364"/>
                  </a:lnTo>
                  <a:lnTo>
                    <a:pt x="1856" y="291"/>
                  </a:lnTo>
                  <a:lnTo>
                    <a:pt x="1856" y="291"/>
                  </a:lnTo>
                  <a:lnTo>
                    <a:pt x="1838" y="255"/>
                  </a:lnTo>
                  <a:lnTo>
                    <a:pt x="1802" y="219"/>
                  </a:lnTo>
                  <a:lnTo>
                    <a:pt x="1711" y="146"/>
                  </a:lnTo>
                  <a:lnTo>
                    <a:pt x="1711" y="146"/>
                  </a:lnTo>
                  <a:lnTo>
                    <a:pt x="1565" y="91"/>
                  </a:lnTo>
                  <a:lnTo>
                    <a:pt x="1419" y="37"/>
                  </a:lnTo>
                  <a:lnTo>
                    <a:pt x="1256" y="0"/>
                  </a:lnTo>
                  <a:lnTo>
                    <a:pt x="1092" y="0"/>
                  </a:lnTo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31" name="Google Shape;1731;p11"/>
            <p:cNvSpPr/>
            <p:nvPr/>
          </p:nvSpPr>
          <p:spPr>
            <a:xfrm>
              <a:off x="4454591" y="8527769"/>
              <a:ext cx="227012" cy="74107"/>
            </a:xfrm>
            <a:custGeom>
              <a:avLst/>
              <a:gdLst/>
              <a:ahLst/>
              <a:cxnLst/>
              <a:rect l="l" t="t" r="r" b="b"/>
              <a:pathLst>
                <a:path w="4405" h="1438" extrusionOk="0">
                  <a:moveTo>
                    <a:pt x="2221" y="0"/>
                  </a:moveTo>
                  <a:lnTo>
                    <a:pt x="1911" y="19"/>
                  </a:lnTo>
                  <a:lnTo>
                    <a:pt x="1602" y="37"/>
                  </a:lnTo>
                  <a:lnTo>
                    <a:pt x="1311" y="73"/>
                  </a:lnTo>
                  <a:lnTo>
                    <a:pt x="1020" y="128"/>
                  </a:lnTo>
                  <a:lnTo>
                    <a:pt x="765" y="200"/>
                  </a:lnTo>
                  <a:lnTo>
                    <a:pt x="510" y="291"/>
                  </a:lnTo>
                  <a:lnTo>
                    <a:pt x="310" y="419"/>
                  </a:lnTo>
                  <a:lnTo>
                    <a:pt x="219" y="492"/>
                  </a:lnTo>
                  <a:lnTo>
                    <a:pt x="128" y="564"/>
                  </a:lnTo>
                  <a:lnTo>
                    <a:pt x="73" y="637"/>
                  </a:lnTo>
                  <a:lnTo>
                    <a:pt x="37" y="692"/>
                  </a:lnTo>
                  <a:lnTo>
                    <a:pt x="1" y="765"/>
                  </a:lnTo>
                  <a:lnTo>
                    <a:pt x="1" y="837"/>
                  </a:lnTo>
                  <a:lnTo>
                    <a:pt x="19" y="892"/>
                  </a:lnTo>
                  <a:lnTo>
                    <a:pt x="55" y="947"/>
                  </a:lnTo>
                  <a:lnTo>
                    <a:pt x="146" y="1038"/>
                  </a:lnTo>
                  <a:lnTo>
                    <a:pt x="274" y="1110"/>
                  </a:lnTo>
                  <a:lnTo>
                    <a:pt x="419" y="1183"/>
                  </a:lnTo>
                  <a:lnTo>
                    <a:pt x="619" y="1238"/>
                  </a:lnTo>
                  <a:lnTo>
                    <a:pt x="820" y="1292"/>
                  </a:lnTo>
                  <a:lnTo>
                    <a:pt x="1238" y="1383"/>
                  </a:lnTo>
                  <a:lnTo>
                    <a:pt x="1675" y="1420"/>
                  </a:lnTo>
                  <a:lnTo>
                    <a:pt x="2112" y="1438"/>
                  </a:lnTo>
                  <a:lnTo>
                    <a:pt x="2585" y="1438"/>
                  </a:lnTo>
                  <a:lnTo>
                    <a:pt x="2985" y="1402"/>
                  </a:lnTo>
                  <a:lnTo>
                    <a:pt x="3367" y="1329"/>
                  </a:lnTo>
                  <a:lnTo>
                    <a:pt x="3713" y="1238"/>
                  </a:lnTo>
                  <a:lnTo>
                    <a:pt x="3877" y="1165"/>
                  </a:lnTo>
                  <a:lnTo>
                    <a:pt x="4041" y="1092"/>
                  </a:lnTo>
                  <a:lnTo>
                    <a:pt x="4168" y="1019"/>
                  </a:lnTo>
                  <a:lnTo>
                    <a:pt x="4277" y="928"/>
                  </a:lnTo>
                  <a:lnTo>
                    <a:pt x="4368" y="819"/>
                  </a:lnTo>
                  <a:lnTo>
                    <a:pt x="4405" y="692"/>
                  </a:lnTo>
                  <a:lnTo>
                    <a:pt x="4405" y="637"/>
                  </a:lnTo>
                  <a:lnTo>
                    <a:pt x="4405" y="583"/>
                  </a:lnTo>
                  <a:lnTo>
                    <a:pt x="4386" y="528"/>
                  </a:lnTo>
                  <a:lnTo>
                    <a:pt x="4350" y="473"/>
                  </a:lnTo>
                  <a:lnTo>
                    <a:pt x="4277" y="401"/>
                  </a:lnTo>
                  <a:lnTo>
                    <a:pt x="4204" y="328"/>
                  </a:lnTo>
                  <a:lnTo>
                    <a:pt x="4095" y="273"/>
                  </a:lnTo>
                  <a:lnTo>
                    <a:pt x="3968" y="219"/>
                  </a:lnTo>
                  <a:lnTo>
                    <a:pt x="3713" y="146"/>
                  </a:lnTo>
                  <a:lnTo>
                    <a:pt x="3422" y="91"/>
                  </a:lnTo>
                  <a:lnTo>
                    <a:pt x="3149" y="55"/>
                  </a:lnTo>
                  <a:lnTo>
                    <a:pt x="2858" y="37"/>
                  </a:lnTo>
                  <a:lnTo>
                    <a:pt x="2548" y="19"/>
                  </a:lnTo>
                  <a:lnTo>
                    <a:pt x="222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32" name="Google Shape;1732;p11"/>
            <p:cNvSpPr/>
            <p:nvPr/>
          </p:nvSpPr>
          <p:spPr>
            <a:xfrm>
              <a:off x="4454591" y="8527769"/>
              <a:ext cx="227012" cy="74107"/>
            </a:xfrm>
            <a:custGeom>
              <a:avLst/>
              <a:gdLst/>
              <a:ahLst/>
              <a:cxnLst/>
              <a:rect l="l" t="t" r="r" b="b"/>
              <a:pathLst>
                <a:path w="4405" h="1438" fill="none" extrusionOk="0">
                  <a:moveTo>
                    <a:pt x="2221" y="0"/>
                  </a:moveTo>
                  <a:lnTo>
                    <a:pt x="2221" y="0"/>
                  </a:lnTo>
                  <a:lnTo>
                    <a:pt x="1911" y="19"/>
                  </a:lnTo>
                  <a:lnTo>
                    <a:pt x="1602" y="37"/>
                  </a:lnTo>
                  <a:lnTo>
                    <a:pt x="1311" y="73"/>
                  </a:lnTo>
                  <a:lnTo>
                    <a:pt x="1020" y="128"/>
                  </a:lnTo>
                  <a:lnTo>
                    <a:pt x="765" y="200"/>
                  </a:lnTo>
                  <a:lnTo>
                    <a:pt x="510" y="291"/>
                  </a:lnTo>
                  <a:lnTo>
                    <a:pt x="310" y="419"/>
                  </a:lnTo>
                  <a:lnTo>
                    <a:pt x="219" y="492"/>
                  </a:lnTo>
                  <a:lnTo>
                    <a:pt x="128" y="564"/>
                  </a:lnTo>
                  <a:lnTo>
                    <a:pt x="128" y="564"/>
                  </a:lnTo>
                  <a:lnTo>
                    <a:pt x="73" y="637"/>
                  </a:lnTo>
                  <a:lnTo>
                    <a:pt x="37" y="692"/>
                  </a:lnTo>
                  <a:lnTo>
                    <a:pt x="1" y="765"/>
                  </a:lnTo>
                  <a:lnTo>
                    <a:pt x="1" y="837"/>
                  </a:lnTo>
                  <a:lnTo>
                    <a:pt x="1" y="837"/>
                  </a:lnTo>
                  <a:lnTo>
                    <a:pt x="19" y="892"/>
                  </a:lnTo>
                  <a:lnTo>
                    <a:pt x="55" y="947"/>
                  </a:lnTo>
                  <a:lnTo>
                    <a:pt x="146" y="1038"/>
                  </a:lnTo>
                  <a:lnTo>
                    <a:pt x="274" y="1110"/>
                  </a:lnTo>
                  <a:lnTo>
                    <a:pt x="419" y="1183"/>
                  </a:lnTo>
                  <a:lnTo>
                    <a:pt x="419" y="1183"/>
                  </a:lnTo>
                  <a:lnTo>
                    <a:pt x="619" y="1238"/>
                  </a:lnTo>
                  <a:lnTo>
                    <a:pt x="820" y="1292"/>
                  </a:lnTo>
                  <a:lnTo>
                    <a:pt x="1238" y="1383"/>
                  </a:lnTo>
                  <a:lnTo>
                    <a:pt x="1675" y="1420"/>
                  </a:lnTo>
                  <a:lnTo>
                    <a:pt x="2112" y="1438"/>
                  </a:lnTo>
                  <a:lnTo>
                    <a:pt x="2112" y="1438"/>
                  </a:lnTo>
                  <a:lnTo>
                    <a:pt x="2203" y="1438"/>
                  </a:lnTo>
                  <a:lnTo>
                    <a:pt x="2203" y="1438"/>
                  </a:lnTo>
                  <a:lnTo>
                    <a:pt x="2585" y="1438"/>
                  </a:lnTo>
                  <a:lnTo>
                    <a:pt x="2985" y="1402"/>
                  </a:lnTo>
                  <a:lnTo>
                    <a:pt x="3367" y="1329"/>
                  </a:lnTo>
                  <a:lnTo>
                    <a:pt x="3713" y="1238"/>
                  </a:lnTo>
                  <a:lnTo>
                    <a:pt x="3713" y="1238"/>
                  </a:lnTo>
                  <a:lnTo>
                    <a:pt x="3877" y="1165"/>
                  </a:lnTo>
                  <a:lnTo>
                    <a:pt x="4041" y="1092"/>
                  </a:lnTo>
                  <a:lnTo>
                    <a:pt x="4168" y="1019"/>
                  </a:lnTo>
                  <a:lnTo>
                    <a:pt x="4277" y="928"/>
                  </a:lnTo>
                  <a:lnTo>
                    <a:pt x="4277" y="928"/>
                  </a:lnTo>
                  <a:lnTo>
                    <a:pt x="4368" y="819"/>
                  </a:lnTo>
                  <a:lnTo>
                    <a:pt x="4405" y="692"/>
                  </a:lnTo>
                  <a:lnTo>
                    <a:pt x="4405" y="637"/>
                  </a:lnTo>
                  <a:lnTo>
                    <a:pt x="4405" y="583"/>
                  </a:lnTo>
                  <a:lnTo>
                    <a:pt x="4386" y="528"/>
                  </a:lnTo>
                  <a:lnTo>
                    <a:pt x="4350" y="473"/>
                  </a:lnTo>
                  <a:lnTo>
                    <a:pt x="4350" y="473"/>
                  </a:lnTo>
                  <a:lnTo>
                    <a:pt x="4277" y="401"/>
                  </a:lnTo>
                  <a:lnTo>
                    <a:pt x="4204" y="328"/>
                  </a:lnTo>
                  <a:lnTo>
                    <a:pt x="4095" y="273"/>
                  </a:lnTo>
                  <a:lnTo>
                    <a:pt x="3968" y="219"/>
                  </a:lnTo>
                  <a:lnTo>
                    <a:pt x="3713" y="146"/>
                  </a:lnTo>
                  <a:lnTo>
                    <a:pt x="3422" y="91"/>
                  </a:lnTo>
                  <a:lnTo>
                    <a:pt x="3422" y="91"/>
                  </a:lnTo>
                  <a:lnTo>
                    <a:pt x="3149" y="55"/>
                  </a:lnTo>
                  <a:lnTo>
                    <a:pt x="2858" y="37"/>
                  </a:lnTo>
                  <a:lnTo>
                    <a:pt x="2548" y="19"/>
                  </a:lnTo>
                  <a:lnTo>
                    <a:pt x="2221" y="0"/>
                  </a:lnTo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733" name="Google Shape;1733;p11"/>
          <p:cNvGrpSpPr/>
          <p:nvPr/>
        </p:nvGrpSpPr>
        <p:grpSpPr>
          <a:xfrm>
            <a:off x="2964131" y="6374473"/>
            <a:ext cx="1061861" cy="327375"/>
            <a:chOff x="5692724" y="7100752"/>
            <a:chExt cx="1110424" cy="342347"/>
          </a:xfrm>
        </p:grpSpPr>
        <p:sp>
          <p:nvSpPr>
            <p:cNvPr id="1734" name="Google Shape;1734;p11"/>
            <p:cNvSpPr/>
            <p:nvPr/>
          </p:nvSpPr>
          <p:spPr>
            <a:xfrm>
              <a:off x="5692724" y="7182331"/>
              <a:ext cx="786888" cy="260767"/>
            </a:xfrm>
            <a:custGeom>
              <a:avLst/>
              <a:gdLst/>
              <a:ahLst/>
              <a:cxnLst/>
              <a:rect l="l" t="t" r="r" b="b"/>
              <a:pathLst>
                <a:path w="15269" h="5060" extrusionOk="0">
                  <a:moveTo>
                    <a:pt x="7734" y="1"/>
                  </a:moveTo>
                  <a:lnTo>
                    <a:pt x="7334" y="19"/>
                  </a:lnTo>
                  <a:lnTo>
                    <a:pt x="6916" y="37"/>
                  </a:lnTo>
                  <a:lnTo>
                    <a:pt x="6515" y="74"/>
                  </a:lnTo>
                  <a:lnTo>
                    <a:pt x="6115" y="128"/>
                  </a:lnTo>
                  <a:lnTo>
                    <a:pt x="5714" y="183"/>
                  </a:lnTo>
                  <a:lnTo>
                    <a:pt x="5314" y="256"/>
                  </a:lnTo>
                  <a:lnTo>
                    <a:pt x="4914" y="347"/>
                  </a:lnTo>
                  <a:lnTo>
                    <a:pt x="4532" y="456"/>
                  </a:lnTo>
                  <a:lnTo>
                    <a:pt x="4131" y="583"/>
                  </a:lnTo>
                  <a:lnTo>
                    <a:pt x="3749" y="729"/>
                  </a:lnTo>
                  <a:lnTo>
                    <a:pt x="3367" y="874"/>
                  </a:lnTo>
                  <a:lnTo>
                    <a:pt x="3003" y="1056"/>
                  </a:lnTo>
                  <a:lnTo>
                    <a:pt x="2621" y="1238"/>
                  </a:lnTo>
                  <a:lnTo>
                    <a:pt x="2257" y="1457"/>
                  </a:lnTo>
                  <a:lnTo>
                    <a:pt x="1893" y="1675"/>
                  </a:lnTo>
                  <a:lnTo>
                    <a:pt x="1547" y="1912"/>
                  </a:lnTo>
                  <a:lnTo>
                    <a:pt x="1183" y="2185"/>
                  </a:lnTo>
                  <a:lnTo>
                    <a:pt x="856" y="2458"/>
                  </a:lnTo>
                  <a:lnTo>
                    <a:pt x="510" y="2767"/>
                  </a:lnTo>
                  <a:lnTo>
                    <a:pt x="310" y="2985"/>
                  </a:lnTo>
                  <a:lnTo>
                    <a:pt x="200" y="3094"/>
                  </a:lnTo>
                  <a:lnTo>
                    <a:pt x="128" y="3222"/>
                  </a:lnTo>
                  <a:lnTo>
                    <a:pt x="55" y="3349"/>
                  </a:lnTo>
                  <a:lnTo>
                    <a:pt x="19" y="3477"/>
                  </a:lnTo>
                  <a:lnTo>
                    <a:pt x="0" y="3622"/>
                  </a:lnTo>
                  <a:lnTo>
                    <a:pt x="19" y="3750"/>
                  </a:lnTo>
                  <a:lnTo>
                    <a:pt x="55" y="3895"/>
                  </a:lnTo>
                  <a:lnTo>
                    <a:pt x="128" y="4023"/>
                  </a:lnTo>
                  <a:lnTo>
                    <a:pt x="219" y="4132"/>
                  </a:lnTo>
                  <a:lnTo>
                    <a:pt x="328" y="4241"/>
                  </a:lnTo>
                  <a:lnTo>
                    <a:pt x="546" y="4405"/>
                  </a:lnTo>
                  <a:lnTo>
                    <a:pt x="783" y="4532"/>
                  </a:lnTo>
                  <a:lnTo>
                    <a:pt x="1038" y="4641"/>
                  </a:lnTo>
                  <a:lnTo>
                    <a:pt x="1311" y="4732"/>
                  </a:lnTo>
                  <a:lnTo>
                    <a:pt x="1584" y="4787"/>
                  </a:lnTo>
                  <a:lnTo>
                    <a:pt x="1856" y="4823"/>
                  </a:lnTo>
                  <a:lnTo>
                    <a:pt x="2421" y="4896"/>
                  </a:lnTo>
                  <a:lnTo>
                    <a:pt x="3203" y="4932"/>
                  </a:lnTo>
                  <a:lnTo>
                    <a:pt x="4004" y="4987"/>
                  </a:lnTo>
                  <a:lnTo>
                    <a:pt x="5569" y="5042"/>
                  </a:lnTo>
                  <a:lnTo>
                    <a:pt x="7152" y="5060"/>
                  </a:lnTo>
                  <a:lnTo>
                    <a:pt x="9918" y="5060"/>
                  </a:lnTo>
                  <a:lnTo>
                    <a:pt x="10501" y="5042"/>
                  </a:lnTo>
                  <a:lnTo>
                    <a:pt x="11101" y="5023"/>
                  </a:lnTo>
                  <a:lnTo>
                    <a:pt x="11683" y="4969"/>
                  </a:lnTo>
                  <a:lnTo>
                    <a:pt x="12266" y="4896"/>
                  </a:lnTo>
                  <a:lnTo>
                    <a:pt x="12848" y="4787"/>
                  </a:lnTo>
                  <a:lnTo>
                    <a:pt x="13412" y="4660"/>
                  </a:lnTo>
                  <a:lnTo>
                    <a:pt x="13740" y="4550"/>
                  </a:lnTo>
                  <a:lnTo>
                    <a:pt x="14049" y="4423"/>
                  </a:lnTo>
                  <a:lnTo>
                    <a:pt x="14340" y="4277"/>
                  </a:lnTo>
                  <a:lnTo>
                    <a:pt x="14613" y="4095"/>
                  </a:lnTo>
                  <a:lnTo>
                    <a:pt x="14741" y="3986"/>
                  </a:lnTo>
                  <a:lnTo>
                    <a:pt x="14850" y="3877"/>
                  </a:lnTo>
                  <a:lnTo>
                    <a:pt x="14959" y="3768"/>
                  </a:lnTo>
                  <a:lnTo>
                    <a:pt x="15050" y="3640"/>
                  </a:lnTo>
                  <a:lnTo>
                    <a:pt x="15123" y="3513"/>
                  </a:lnTo>
                  <a:lnTo>
                    <a:pt x="15177" y="3367"/>
                  </a:lnTo>
                  <a:lnTo>
                    <a:pt x="15232" y="3222"/>
                  </a:lnTo>
                  <a:lnTo>
                    <a:pt x="15250" y="3058"/>
                  </a:lnTo>
                  <a:lnTo>
                    <a:pt x="15268" y="2858"/>
                  </a:lnTo>
                  <a:lnTo>
                    <a:pt x="15232" y="2658"/>
                  </a:lnTo>
                  <a:lnTo>
                    <a:pt x="15177" y="2476"/>
                  </a:lnTo>
                  <a:lnTo>
                    <a:pt x="15105" y="2276"/>
                  </a:lnTo>
                  <a:lnTo>
                    <a:pt x="14995" y="2094"/>
                  </a:lnTo>
                  <a:lnTo>
                    <a:pt x="14886" y="1930"/>
                  </a:lnTo>
                  <a:lnTo>
                    <a:pt x="14741" y="1784"/>
                  </a:lnTo>
                  <a:lnTo>
                    <a:pt x="14595" y="1639"/>
                  </a:lnTo>
                  <a:lnTo>
                    <a:pt x="14431" y="1529"/>
                  </a:lnTo>
                  <a:lnTo>
                    <a:pt x="14268" y="1420"/>
                  </a:lnTo>
                  <a:lnTo>
                    <a:pt x="14086" y="1311"/>
                  </a:lnTo>
                  <a:lnTo>
                    <a:pt x="13904" y="1220"/>
                  </a:lnTo>
                  <a:lnTo>
                    <a:pt x="13521" y="1075"/>
                  </a:lnTo>
                  <a:lnTo>
                    <a:pt x="13139" y="947"/>
                  </a:lnTo>
                  <a:lnTo>
                    <a:pt x="12302" y="692"/>
                  </a:lnTo>
                  <a:lnTo>
                    <a:pt x="11483" y="474"/>
                  </a:lnTo>
                  <a:lnTo>
                    <a:pt x="10646" y="292"/>
                  </a:lnTo>
                  <a:lnTo>
                    <a:pt x="9809" y="165"/>
                  </a:lnTo>
                  <a:lnTo>
                    <a:pt x="9390" y="110"/>
                  </a:lnTo>
                  <a:lnTo>
                    <a:pt x="8972" y="55"/>
                  </a:lnTo>
                  <a:lnTo>
                    <a:pt x="8553" y="37"/>
                  </a:lnTo>
                  <a:lnTo>
                    <a:pt x="8153" y="19"/>
                  </a:lnTo>
                  <a:lnTo>
                    <a:pt x="7734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35" name="Google Shape;1735;p11"/>
            <p:cNvSpPr/>
            <p:nvPr/>
          </p:nvSpPr>
          <p:spPr>
            <a:xfrm>
              <a:off x="6402670" y="7100752"/>
              <a:ext cx="358271" cy="126673"/>
            </a:xfrm>
            <a:custGeom>
              <a:avLst/>
              <a:gdLst/>
              <a:ahLst/>
              <a:cxnLst/>
              <a:rect l="l" t="t" r="r" b="b"/>
              <a:pathLst>
                <a:path w="6952" h="2458" extrusionOk="0">
                  <a:moveTo>
                    <a:pt x="3294" y="1"/>
                  </a:moveTo>
                  <a:lnTo>
                    <a:pt x="2803" y="19"/>
                  </a:lnTo>
                  <a:lnTo>
                    <a:pt x="2330" y="55"/>
                  </a:lnTo>
                  <a:lnTo>
                    <a:pt x="1856" y="110"/>
                  </a:lnTo>
                  <a:lnTo>
                    <a:pt x="1420" y="201"/>
                  </a:lnTo>
                  <a:lnTo>
                    <a:pt x="1201" y="274"/>
                  </a:lnTo>
                  <a:lnTo>
                    <a:pt x="1019" y="328"/>
                  </a:lnTo>
                  <a:lnTo>
                    <a:pt x="819" y="419"/>
                  </a:lnTo>
                  <a:lnTo>
                    <a:pt x="655" y="492"/>
                  </a:lnTo>
                  <a:lnTo>
                    <a:pt x="510" y="601"/>
                  </a:lnTo>
                  <a:lnTo>
                    <a:pt x="364" y="692"/>
                  </a:lnTo>
                  <a:lnTo>
                    <a:pt x="255" y="820"/>
                  </a:lnTo>
                  <a:lnTo>
                    <a:pt x="146" y="947"/>
                  </a:lnTo>
                  <a:lnTo>
                    <a:pt x="73" y="1074"/>
                  </a:lnTo>
                  <a:lnTo>
                    <a:pt x="0" y="1238"/>
                  </a:lnTo>
                  <a:lnTo>
                    <a:pt x="0" y="1311"/>
                  </a:lnTo>
                  <a:lnTo>
                    <a:pt x="0" y="1384"/>
                  </a:lnTo>
                  <a:lnTo>
                    <a:pt x="37" y="1456"/>
                  </a:lnTo>
                  <a:lnTo>
                    <a:pt x="91" y="1511"/>
                  </a:lnTo>
                  <a:lnTo>
                    <a:pt x="164" y="1584"/>
                  </a:lnTo>
                  <a:lnTo>
                    <a:pt x="219" y="1620"/>
                  </a:lnTo>
                  <a:lnTo>
                    <a:pt x="382" y="1711"/>
                  </a:lnTo>
                  <a:lnTo>
                    <a:pt x="710" y="1857"/>
                  </a:lnTo>
                  <a:lnTo>
                    <a:pt x="1019" y="1966"/>
                  </a:lnTo>
                  <a:lnTo>
                    <a:pt x="1365" y="2075"/>
                  </a:lnTo>
                  <a:lnTo>
                    <a:pt x="1693" y="2184"/>
                  </a:lnTo>
                  <a:lnTo>
                    <a:pt x="2038" y="2257"/>
                  </a:lnTo>
                  <a:lnTo>
                    <a:pt x="2384" y="2330"/>
                  </a:lnTo>
                  <a:lnTo>
                    <a:pt x="2730" y="2385"/>
                  </a:lnTo>
                  <a:lnTo>
                    <a:pt x="3076" y="2421"/>
                  </a:lnTo>
                  <a:lnTo>
                    <a:pt x="3421" y="2439"/>
                  </a:lnTo>
                  <a:lnTo>
                    <a:pt x="3767" y="2457"/>
                  </a:lnTo>
                  <a:lnTo>
                    <a:pt x="4113" y="2439"/>
                  </a:lnTo>
                  <a:lnTo>
                    <a:pt x="4459" y="2421"/>
                  </a:lnTo>
                  <a:lnTo>
                    <a:pt x="4804" y="2385"/>
                  </a:lnTo>
                  <a:lnTo>
                    <a:pt x="5150" y="2348"/>
                  </a:lnTo>
                  <a:lnTo>
                    <a:pt x="5496" y="2275"/>
                  </a:lnTo>
                  <a:lnTo>
                    <a:pt x="5842" y="2203"/>
                  </a:lnTo>
                  <a:lnTo>
                    <a:pt x="6042" y="2148"/>
                  </a:lnTo>
                  <a:lnTo>
                    <a:pt x="6242" y="2057"/>
                  </a:lnTo>
                  <a:lnTo>
                    <a:pt x="6442" y="1966"/>
                  </a:lnTo>
                  <a:lnTo>
                    <a:pt x="6606" y="1857"/>
                  </a:lnTo>
                  <a:lnTo>
                    <a:pt x="6770" y="1711"/>
                  </a:lnTo>
                  <a:lnTo>
                    <a:pt x="6824" y="1638"/>
                  </a:lnTo>
                  <a:lnTo>
                    <a:pt x="6879" y="1566"/>
                  </a:lnTo>
                  <a:lnTo>
                    <a:pt x="6915" y="1475"/>
                  </a:lnTo>
                  <a:lnTo>
                    <a:pt x="6952" y="1384"/>
                  </a:lnTo>
                  <a:lnTo>
                    <a:pt x="6952" y="1293"/>
                  </a:lnTo>
                  <a:lnTo>
                    <a:pt x="6952" y="1183"/>
                  </a:lnTo>
                  <a:lnTo>
                    <a:pt x="6934" y="1020"/>
                  </a:lnTo>
                  <a:lnTo>
                    <a:pt x="6861" y="874"/>
                  </a:lnTo>
                  <a:lnTo>
                    <a:pt x="6770" y="747"/>
                  </a:lnTo>
                  <a:lnTo>
                    <a:pt x="6642" y="638"/>
                  </a:lnTo>
                  <a:lnTo>
                    <a:pt x="6497" y="528"/>
                  </a:lnTo>
                  <a:lnTo>
                    <a:pt x="6351" y="456"/>
                  </a:lnTo>
                  <a:lnTo>
                    <a:pt x="6187" y="383"/>
                  </a:lnTo>
                  <a:lnTo>
                    <a:pt x="6024" y="310"/>
                  </a:lnTo>
                  <a:lnTo>
                    <a:pt x="5787" y="237"/>
                  </a:lnTo>
                  <a:lnTo>
                    <a:pt x="5478" y="183"/>
                  </a:lnTo>
                  <a:lnTo>
                    <a:pt x="5114" y="128"/>
                  </a:lnTo>
                  <a:lnTo>
                    <a:pt x="4713" y="73"/>
                  </a:lnTo>
                  <a:lnTo>
                    <a:pt x="4258" y="37"/>
                  </a:lnTo>
                  <a:lnTo>
                    <a:pt x="378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36" name="Google Shape;1736;p11"/>
            <p:cNvSpPr/>
            <p:nvPr/>
          </p:nvSpPr>
          <p:spPr>
            <a:xfrm>
              <a:off x="6522695" y="7312715"/>
              <a:ext cx="180115" cy="78797"/>
            </a:xfrm>
            <a:custGeom>
              <a:avLst/>
              <a:gdLst/>
              <a:ahLst/>
              <a:cxnLst/>
              <a:rect l="l" t="t" r="r" b="b"/>
              <a:pathLst>
                <a:path w="3495" h="1529" extrusionOk="0">
                  <a:moveTo>
                    <a:pt x="1657" y="0"/>
                  </a:moveTo>
                  <a:lnTo>
                    <a:pt x="1420" y="19"/>
                  </a:lnTo>
                  <a:lnTo>
                    <a:pt x="1165" y="37"/>
                  </a:lnTo>
                  <a:lnTo>
                    <a:pt x="929" y="73"/>
                  </a:lnTo>
                  <a:lnTo>
                    <a:pt x="710" y="146"/>
                  </a:lnTo>
                  <a:lnTo>
                    <a:pt x="510" y="219"/>
                  </a:lnTo>
                  <a:lnTo>
                    <a:pt x="328" y="310"/>
                  </a:lnTo>
                  <a:lnTo>
                    <a:pt x="182" y="437"/>
                  </a:lnTo>
                  <a:lnTo>
                    <a:pt x="128" y="510"/>
                  </a:lnTo>
                  <a:lnTo>
                    <a:pt x="73" y="601"/>
                  </a:lnTo>
                  <a:lnTo>
                    <a:pt x="37" y="674"/>
                  </a:lnTo>
                  <a:lnTo>
                    <a:pt x="19" y="765"/>
                  </a:lnTo>
                  <a:lnTo>
                    <a:pt x="1" y="819"/>
                  </a:lnTo>
                  <a:lnTo>
                    <a:pt x="19" y="874"/>
                  </a:lnTo>
                  <a:lnTo>
                    <a:pt x="55" y="947"/>
                  </a:lnTo>
                  <a:lnTo>
                    <a:pt x="128" y="1019"/>
                  </a:lnTo>
                  <a:lnTo>
                    <a:pt x="201" y="1074"/>
                  </a:lnTo>
                  <a:lnTo>
                    <a:pt x="528" y="1238"/>
                  </a:lnTo>
                  <a:lnTo>
                    <a:pt x="856" y="1365"/>
                  </a:lnTo>
                  <a:lnTo>
                    <a:pt x="1202" y="1456"/>
                  </a:lnTo>
                  <a:lnTo>
                    <a:pt x="1547" y="1511"/>
                  </a:lnTo>
                  <a:lnTo>
                    <a:pt x="1893" y="1529"/>
                  </a:lnTo>
                  <a:lnTo>
                    <a:pt x="2239" y="1511"/>
                  </a:lnTo>
                  <a:lnTo>
                    <a:pt x="2585" y="1456"/>
                  </a:lnTo>
                  <a:lnTo>
                    <a:pt x="2930" y="1383"/>
                  </a:lnTo>
                  <a:lnTo>
                    <a:pt x="3021" y="1347"/>
                  </a:lnTo>
                  <a:lnTo>
                    <a:pt x="3131" y="1292"/>
                  </a:lnTo>
                  <a:lnTo>
                    <a:pt x="3222" y="1220"/>
                  </a:lnTo>
                  <a:lnTo>
                    <a:pt x="3313" y="1165"/>
                  </a:lnTo>
                  <a:lnTo>
                    <a:pt x="3385" y="1074"/>
                  </a:lnTo>
                  <a:lnTo>
                    <a:pt x="3440" y="983"/>
                  </a:lnTo>
                  <a:lnTo>
                    <a:pt x="3476" y="874"/>
                  </a:lnTo>
                  <a:lnTo>
                    <a:pt x="3495" y="746"/>
                  </a:lnTo>
                  <a:lnTo>
                    <a:pt x="3476" y="637"/>
                  </a:lnTo>
                  <a:lnTo>
                    <a:pt x="3440" y="546"/>
                  </a:lnTo>
                  <a:lnTo>
                    <a:pt x="3385" y="474"/>
                  </a:lnTo>
                  <a:lnTo>
                    <a:pt x="3331" y="401"/>
                  </a:lnTo>
                  <a:lnTo>
                    <a:pt x="3258" y="346"/>
                  </a:lnTo>
                  <a:lnTo>
                    <a:pt x="3185" y="292"/>
                  </a:lnTo>
                  <a:lnTo>
                    <a:pt x="3021" y="201"/>
                  </a:lnTo>
                  <a:lnTo>
                    <a:pt x="2894" y="164"/>
                  </a:lnTo>
                  <a:lnTo>
                    <a:pt x="2748" y="128"/>
                  </a:lnTo>
                  <a:lnTo>
                    <a:pt x="2366" y="55"/>
                  </a:lnTo>
                  <a:lnTo>
                    <a:pt x="1893" y="19"/>
                  </a:lnTo>
                  <a:lnTo>
                    <a:pt x="165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37" name="Google Shape;1737;p11"/>
            <p:cNvSpPr/>
            <p:nvPr/>
          </p:nvSpPr>
          <p:spPr>
            <a:xfrm>
              <a:off x="6725279" y="7296739"/>
              <a:ext cx="77869" cy="19789"/>
            </a:xfrm>
            <a:custGeom>
              <a:avLst/>
              <a:gdLst/>
              <a:ahLst/>
              <a:cxnLst/>
              <a:rect l="l" t="t" r="r" b="b"/>
              <a:pathLst>
                <a:path w="1511" h="384" fill="none" extrusionOk="0">
                  <a:moveTo>
                    <a:pt x="1511" y="110"/>
                  </a:moveTo>
                  <a:lnTo>
                    <a:pt x="1511" y="110"/>
                  </a:lnTo>
                  <a:lnTo>
                    <a:pt x="1365" y="56"/>
                  </a:lnTo>
                  <a:lnTo>
                    <a:pt x="1183" y="37"/>
                  </a:lnTo>
                  <a:lnTo>
                    <a:pt x="947" y="1"/>
                  </a:lnTo>
                  <a:lnTo>
                    <a:pt x="692" y="19"/>
                  </a:lnTo>
                  <a:lnTo>
                    <a:pt x="455" y="37"/>
                  </a:lnTo>
                  <a:lnTo>
                    <a:pt x="346" y="74"/>
                  </a:lnTo>
                  <a:lnTo>
                    <a:pt x="255" y="110"/>
                  </a:lnTo>
                  <a:lnTo>
                    <a:pt x="164" y="165"/>
                  </a:lnTo>
                  <a:lnTo>
                    <a:pt x="91" y="219"/>
                  </a:lnTo>
                  <a:lnTo>
                    <a:pt x="37" y="292"/>
                  </a:lnTo>
                  <a:lnTo>
                    <a:pt x="0" y="383"/>
                  </a:lnTo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738" name="Google Shape;1738;p11"/>
          <p:cNvSpPr/>
          <p:nvPr/>
        </p:nvSpPr>
        <p:spPr>
          <a:xfrm>
            <a:off x="9594492" y="6039375"/>
            <a:ext cx="479329" cy="653613"/>
          </a:xfrm>
          <a:custGeom>
            <a:avLst/>
            <a:gdLst/>
            <a:ahLst/>
            <a:cxnLst/>
            <a:rect l="l" t="t" r="r" b="b"/>
            <a:pathLst>
              <a:path w="10264" h="13996" extrusionOk="0">
                <a:moveTo>
                  <a:pt x="4586" y="1"/>
                </a:moveTo>
                <a:lnTo>
                  <a:pt x="4568" y="656"/>
                </a:lnTo>
                <a:lnTo>
                  <a:pt x="4532" y="1384"/>
                </a:lnTo>
                <a:lnTo>
                  <a:pt x="4422" y="3040"/>
                </a:lnTo>
                <a:lnTo>
                  <a:pt x="4295" y="4805"/>
                </a:lnTo>
                <a:lnTo>
                  <a:pt x="4131" y="6552"/>
                </a:lnTo>
                <a:lnTo>
                  <a:pt x="3840" y="9464"/>
                </a:lnTo>
                <a:lnTo>
                  <a:pt x="3713" y="10683"/>
                </a:lnTo>
                <a:lnTo>
                  <a:pt x="3604" y="9846"/>
                </a:lnTo>
                <a:lnTo>
                  <a:pt x="3476" y="8900"/>
                </a:lnTo>
                <a:lnTo>
                  <a:pt x="3331" y="7699"/>
                </a:lnTo>
                <a:lnTo>
                  <a:pt x="3203" y="6334"/>
                </a:lnTo>
                <a:lnTo>
                  <a:pt x="3076" y="4860"/>
                </a:lnTo>
                <a:lnTo>
                  <a:pt x="3039" y="4114"/>
                </a:lnTo>
                <a:lnTo>
                  <a:pt x="3021" y="3349"/>
                </a:lnTo>
                <a:lnTo>
                  <a:pt x="3003" y="2603"/>
                </a:lnTo>
                <a:lnTo>
                  <a:pt x="3003" y="1893"/>
                </a:lnTo>
                <a:lnTo>
                  <a:pt x="2821" y="2185"/>
                </a:lnTo>
                <a:lnTo>
                  <a:pt x="2657" y="2494"/>
                </a:lnTo>
                <a:lnTo>
                  <a:pt x="2512" y="2822"/>
                </a:lnTo>
                <a:lnTo>
                  <a:pt x="2384" y="3167"/>
                </a:lnTo>
                <a:lnTo>
                  <a:pt x="2293" y="3531"/>
                </a:lnTo>
                <a:lnTo>
                  <a:pt x="2202" y="3895"/>
                </a:lnTo>
                <a:lnTo>
                  <a:pt x="2148" y="4277"/>
                </a:lnTo>
                <a:lnTo>
                  <a:pt x="2093" y="4660"/>
                </a:lnTo>
                <a:lnTo>
                  <a:pt x="2057" y="5060"/>
                </a:lnTo>
                <a:lnTo>
                  <a:pt x="2039" y="5460"/>
                </a:lnTo>
                <a:lnTo>
                  <a:pt x="2039" y="5879"/>
                </a:lnTo>
                <a:lnTo>
                  <a:pt x="2039" y="6279"/>
                </a:lnTo>
                <a:lnTo>
                  <a:pt x="2093" y="7080"/>
                </a:lnTo>
                <a:lnTo>
                  <a:pt x="2166" y="7862"/>
                </a:lnTo>
                <a:lnTo>
                  <a:pt x="2275" y="8609"/>
                </a:lnTo>
                <a:lnTo>
                  <a:pt x="2384" y="9318"/>
                </a:lnTo>
                <a:lnTo>
                  <a:pt x="2512" y="9937"/>
                </a:lnTo>
                <a:lnTo>
                  <a:pt x="2639" y="10501"/>
                </a:lnTo>
                <a:lnTo>
                  <a:pt x="2817" y="11215"/>
                </a:lnTo>
                <a:lnTo>
                  <a:pt x="2730" y="10938"/>
                </a:lnTo>
                <a:lnTo>
                  <a:pt x="2548" y="10501"/>
                </a:lnTo>
                <a:lnTo>
                  <a:pt x="2421" y="10246"/>
                </a:lnTo>
                <a:lnTo>
                  <a:pt x="2293" y="9992"/>
                </a:lnTo>
                <a:lnTo>
                  <a:pt x="2130" y="9719"/>
                </a:lnTo>
                <a:lnTo>
                  <a:pt x="1966" y="9446"/>
                </a:lnTo>
                <a:lnTo>
                  <a:pt x="1766" y="9154"/>
                </a:lnTo>
                <a:lnTo>
                  <a:pt x="1547" y="8882"/>
                </a:lnTo>
                <a:lnTo>
                  <a:pt x="1311" y="8590"/>
                </a:lnTo>
                <a:lnTo>
                  <a:pt x="1038" y="8317"/>
                </a:lnTo>
                <a:lnTo>
                  <a:pt x="1129" y="8918"/>
                </a:lnTo>
                <a:lnTo>
                  <a:pt x="1238" y="9482"/>
                </a:lnTo>
                <a:lnTo>
                  <a:pt x="1383" y="10010"/>
                </a:lnTo>
                <a:lnTo>
                  <a:pt x="1529" y="10483"/>
                </a:lnTo>
                <a:lnTo>
                  <a:pt x="1693" y="10920"/>
                </a:lnTo>
                <a:lnTo>
                  <a:pt x="1875" y="11338"/>
                </a:lnTo>
                <a:lnTo>
                  <a:pt x="1987" y="11588"/>
                </a:lnTo>
                <a:lnTo>
                  <a:pt x="1987" y="11588"/>
                </a:lnTo>
                <a:lnTo>
                  <a:pt x="0" y="10174"/>
                </a:lnTo>
                <a:lnTo>
                  <a:pt x="73" y="10319"/>
                </a:lnTo>
                <a:lnTo>
                  <a:pt x="255" y="10738"/>
                </a:lnTo>
                <a:lnTo>
                  <a:pt x="401" y="11011"/>
                </a:lnTo>
                <a:lnTo>
                  <a:pt x="601" y="11302"/>
                </a:lnTo>
                <a:lnTo>
                  <a:pt x="819" y="11648"/>
                </a:lnTo>
                <a:lnTo>
                  <a:pt x="1092" y="11975"/>
                </a:lnTo>
                <a:lnTo>
                  <a:pt x="1383" y="12321"/>
                </a:lnTo>
                <a:lnTo>
                  <a:pt x="1747" y="12667"/>
                </a:lnTo>
                <a:lnTo>
                  <a:pt x="1929" y="12830"/>
                </a:lnTo>
                <a:lnTo>
                  <a:pt x="2148" y="12994"/>
                </a:lnTo>
                <a:lnTo>
                  <a:pt x="2348" y="13140"/>
                </a:lnTo>
                <a:lnTo>
                  <a:pt x="2584" y="13285"/>
                </a:lnTo>
                <a:lnTo>
                  <a:pt x="2821" y="13413"/>
                </a:lnTo>
                <a:lnTo>
                  <a:pt x="3076" y="13540"/>
                </a:lnTo>
                <a:lnTo>
                  <a:pt x="3331" y="13649"/>
                </a:lnTo>
                <a:lnTo>
                  <a:pt x="3622" y="13759"/>
                </a:lnTo>
                <a:lnTo>
                  <a:pt x="3913" y="13850"/>
                </a:lnTo>
                <a:lnTo>
                  <a:pt x="4204" y="13922"/>
                </a:lnTo>
                <a:lnTo>
                  <a:pt x="4532" y="13959"/>
                </a:lnTo>
                <a:lnTo>
                  <a:pt x="4859" y="13995"/>
                </a:lnTo>
                <a:lnTo>
                  <a:pt x="5278" y="13850"/>
                </a:lnTo>
                <a:lnTo>
                  <a:pt x="5678" y="13704"/>
                </a:lnTo>
                <a:lnTo>
                  <a:pt x="6060" y="13540"/>
                </a:lnTo>
                <a:lnTo>
                  <a:pt x="6406" y="13358"/>
                </a:lnTo>
                <a:lnTo>
                  <a:pt x="6752" y="13176"/>
                </a:lnTo>
                <a:lnTo>
                  <a:pt x="7061" y="12976"/>
                </a:lnTo>
                <a:lnTo>
                  <a:pt x="7371" y="12794"/>
                </a:lnTo>
                <a:lnTo>
                  <a:pt x="7643" y="12576"/>
                </a:lnTo>
                <a:lnTo>
                  <a:pt x="7898" y="12376"/>
                </a:lnTo>
                <a:lnTo>
                  <a:pt x="8153" y="12157"/>
                </a:lnTo>
                <a:lnTo>
                  <a:pt x="8371" y="11957"/>
                </a:lnTo>
                <a:lnTo>
                  <a:pt x="8590" y="11739"/>
                </a:lnTo>
                <a:lnTo>
                  <a:pt x="8972" y="11320"/>
                </a:lnTo>
                <a:lnTo>
                  <a:pt x="9281" y="10902"/>
                </a:lnTo>
                <a:lnTo>
                  <a:pt x="9554" y="10501"/>
                </a:lnTo>
                <a:lnTo>
                  <a:pt x="9773" y="10137"/>
                </a:lnTo>
                <a:lnTo>
                  <a:pt x="9936" y="9791"/>
                </a:lnTo>
                <a:lnTo>
                  <a:pt x="10064" y="9500"/>
                </a:lnTo>
                <a:lnTo>
                  <a:pt x="10155" y="9245"/>
                </a:lnTo>
                <a:lnTo>
                  <a:pt x="10228" y="9064"/>
                </a:lnTo>
                <a:lnTo>
                  <a:pt x="10264" y="8900"/>
                </a:lnTo>
                <a:lnTo>
                  <a:pt x="10064" y="9191"/>
                </a:lnTo>
                <a:lnTo>
                  <a:pt x="9845" y="9464"/>
                </a:lnTo>
                <a:lnTo>
                  <a:pt x="9645" y="9700"/>
                </a:lnTo>
                <a:lnTo>
                  <a:pt x="9427" y="9937"/>
                </a:lnTo>
                <a:lnTo>
                  <a:pt x="9209" y="10137"/>
                </a:lnTo>
                <a:lnTo>
                  <a:pt x="9008" y="10337"/>
                </a:lnTo>
                <a:lnTo>
                  <a:pt x="8808" y="10519"/>
                </a:lnTo>
                <a:lnTo>
                  <a:pt x="8590" y="10665"/>
                </a:lnTo>
                <a:lnTo>
                  <a:pt x="8189" y="10956"/>
                </a:lnTo>
                <a:lnTo>
                  <a:pt x="7789" y="11174"/>
                </a:lnTo>
                <a:lnTo>
                  <a:pt x="7425" y="11338"/>
                </a:lnTo>
                <a:lnTo>
                  <a:pt x="7061" y="11466"/>
                </a:lnTo>
                <a:lnTo>
                  <a:pt x="6752" y="11575"/>
                </a:lnTo>
                <a:lnTo>
                  <a:pt x="6442" y="11629"/>
                </a:lnTo>
                <a:lnTo>
                  <a:pt x="6188" y="11666"/>
                </a:lnTo>
                <a:lnTo>
                  <a:pt x="5969" y="11684"/>
                </a:lnTo>
                <a:lnTo>
                  <a:pt x="5642" y="11684"/>
                </a:lnTo>
                <a:lnTo>
                  <a:pt x="5533" y="11666"/>
                </a:lnTo>
                <a:lnTo>
                  <a:pt x="5624" y="11593"/>
                </a:lnTo>
                <a:lnTo>
                  <a:pt x="5896" y="11393"/>
                </a:lnTo>
                <a:lnTo>
                  <a:pt x="6097" y="11229"/>
                </a:lnTo>
                <a:lnTo>
                  <a:pt x="6315" y="11011"/>
                </a:lnTo>
                <a:lnTo>
                  <a:pt x="6552" y="10774"/>
                </a:lnTo>
                <a:lnTo>
                  <a:pt x="6825" y="10483"/>
                </a:lnTo>
                <a:lnTo>
                  <a:pt x="7116" y="10137"/>
                </a:lnTo>
                <a:lnTo>
                  <a:pt x="7407" y="9755"/>
                </a:lnTo>
                <a:lnTo>
                  <a:pt x="7716" y="9318"/>
                </a:lnTo>
                <a:lnTo>
                  <a:pt x="8026" y="8845"/>
                </a:lnTo>
                <a:lnTo>
                  <a:pt x="8335" y="8299"/>
                </a:lnTo>
                <a:lnTo>
                  <a:pt x="8644" y="7717"/>
                </a:lnTo>
                <a:lnTo>
                  <a:pt x="8954" y="7080"/>
                </a:lnTo>
                <a:lnTo>
                  <a:pt x="9245" y="6388"/>
                </a:lnTo>
                <a:lnTo>
                  <a:pt x="8772" y="6716"/>
                </a:lnTo>
                <a:lnTo>
                  <a:pt x="8335" y="7062"/>
                </a:lnTo>
                <a:lnTo>
                  <a:pt x="7916" y="7426"/>
                </a:lnTo>
                <a:lnTo>
                  <a:pt x="7516" y="7790"/>
                </a:lnTo>
                <a:lnTo>
                  <a:pt x="7134" y="8154"/>
                </a:lnTo>
                <a:lnTo>
                  <a:pt x="6788" y="8499"/>
                </a:lnTo>
                <a:lnTo>
                  <a:pt x="6461" y="8845"/>
                </a:lnTo>
                <a:lnTo>
                  <a:pt x="6169" y="9191"/>
                </a:lnTo>
                <a:lnTo>
                  <a:pt x="5660" y="9773"/>
                </a:lnTo>
                <a:lnTo>
                  <a:pt x="5296" y="10265"/>
                </a:lnTo>
                <a:lnTo>
                  <a:pt x="4987" y="10683"/>
                </a:lnTo>
                <a:lnTo>
                  <a:pt x="5332" y="10046"/>
                </a:lnTo>
                <a:lnTo>
                  <a:pt x="5733" y="9300"/>
                </a:lnTo>
                <a:lnTo>
                  <a:pt x="6206" y="8336"/>
                </a:lnTo>
                <a:lnTo>
                  <a:pt x="6734" y="7189"/>
                </a:lnTo>
                <a:lnTo>
                  <a:pt x="7007" y="6570"/>
                </a:lnTo>
                <a:lnTo>
                  <a:pt x="7280" y="5915"/>
                </a:lnTo>
                <a:lnTo>
                  <a:pt x="7534" y="5242"/>
                </a:lnTo>
                <a:lnTo>
                  <a:pt x="7789" y="4569"/>
                </a:lnTo>
                <a:lnTo>
                  <a:pt x="8007" y="3859"/>
                </a:lnTo>
                <a:lnTo>
                  <a:pt x="8208" y="3149"/>
                </a:lnTo>
                <a:lnTo>
                  <a:pt x="8208" y="3149"/>
                </a:lnTo>
                <a:lnTo>
                  <a:pt x="8044" y="3295"/>
                </a:lnTo>
                <a:lnTo>
                  <a:pt x="7880" y="3459"/>
                </a:lnTo>
                <a:lnTo>
                  <a:pt x="7716" y="3640"/>
                </a:lnTo>
                <a:lnTo>
                  <a:pt x="7553" y="3841"/>
                </a:lnTo>
                <a:lnTo>
                  <a:pt x="7243" y="4277"/>
                </a:lnTo>
                <a:lnTo>
                  <a:pt x="6952" y="4751"/>
                </a:lnTo>
                <a:lnTo>
                  <a:pt x="6661" y="5260"/>
                </a:lnTo>
                <a:lnTo>
                  <a:pt x="6406" y="5770"/>
                </a:lnTo>
                <a:lnTo>
                  <a:pt x="6151" y="6297"/>
                </a:lnTo>
                <a:lnTo>
                  <a:pt x="5933" y="6825"/>
                </a:lnTo>
                <a:lnTo>
                  <a:pt x="5733" y="7335"/>
                </a:lnTo>
                <a:lnTo>
                  <a:pt x="5551" y="7808"/>
                </a:lnTo>
                <a:lnTo>
                  <a:pt x="5260" y="8609"/>
                </a:lnTo>
                <a:lnTo>
                  <a:pt x="5078" y="9173"/>
                </a:lnTo>
                <a:lnTo>
                  <a:pt x="5005" y="9373"/>
                </a:lnTo>
                <a:lnTo>
                  <a:pt x="5041" y="9082"/>
                </a:lnTo>
                <a:lnTo>
                  <a:pt x="5114" y="8263"/>
                </a:lnTo>
                <a:lnTo>
                  <a:pt x="5187" y="7062"/>
                </a:lnTo>
                <a:lnTo>
                  <a:pt x="5223" y="6370"/>
                </a:lnTo>
                <a:lnTo>
                  <a:pt x="5241" y="5624"/>
                </a:lnTo>
                <a:lnTo>
                  <a:pt x="5260" y="4860"/>
                </a:lnTo>
                <a:lnTo>
                  <a:pt x="5241" y="4059"/>
                </a:lnTo>
                <a:lnTo>
                  <a:pt x="5223" y="3277"/>
                </a:lnTo>
                <a:lnTo>
                  <a:pt x="5169" y="2512"/>
                </a:lnTo>
                <a:lnTo>
                  <a:pt x="5078" y="1784"/>
                </a:lnTo>
                <a:lnTo>
                  <a:pt x="5023" y="1439"/>
                </a:lnTo>
                <a:lnTo>
                  <a:pt x="4950" y="1111"/>
                </a:lnTo>
                <a:lnTo>
                  <a:pt x="4877" y="802"/>
                </a:lnTo>
                <a:lnTo>
                  <a:pt x="4786" y="510"/>
                </a:lnTo>
                <a:lnTo>
                  <a:pt x="4695" y="237"/>
                </a:lnTo>
                <a:lnTo>
                  <a:pt x="4586" y="1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1739" name="Google Shape;1739;p11"/>
          <p:cNvGrpSpPr/>
          <p:nvPr/>
        </p:nvGrpSpPr>
        <p:grpSpPr>
          <a:xfrm>
            <a:off x="9594484" y="6575073"/>
            <a:ext cx="238221" cy="219912"/>
            <a:chOff x="2706625" y="4735761"/>
            <a:chExt cx="226446" cy="209015"/>
          </a:xfrm>
        </p:grpSpPr>
        <p:sp>
          <p:nvSpPr>
            <p:cNvPr id="1740" name="Google Shape;1740;p11"/>
            <p:cNvSpPr/>
            <p:nvPr/>
          </p:nvSpPr>
          <p:spPr>
            <a:xfrm>
              <a:off x="2706625" y="4851000"/>
              <a:ext cx="226446" cy="93776"/>
            </a:xfrm>
            <a:custGeom>
              <a:avLst/>
              <a:gdLst/>
              <a:ahLst/>
              <a:cxnLst/>
              <a:rect l="l" t="t" r="r" b="b"/>
              <a:pathLst>
                <a:path w="9991" h="1020" extrusionOk="0">
                  <a:moveTo>
                    <a:pt x="1292" y="0"/>
                  </a:moveTo>
                  <a:lnTo>
                    <a:pt x="746" y="91"/>
                  </a:lnTo>
                  <a:lnTo>
                    <a:pt x="528" y="128"/>
                  </a:lnTo>
                  <a:lnTo>
                    <a:pt x="346" y="182"/>
                  </a:lnTo>
                  <a:lnTo>
                    <a:pt x="200" y="237"/>
                  </a:lnTo>
                  <a:lnTo>
                    <a:pt x="91" y="291"/>
                  </a:lnTo>
                  <a:lnTo>
                    <a:pt x="18" y="346"/>
                  </a:lnTo>
                  <a:lnTo>
                    <a:pt x="0" y="419"/>
                  </a:lnTo>
                  <a:lnTo>
                    <a:pt x="0" y="437"/>
                  </a:lnTo>
                  <a:lnTo>
                    <a:pt x="18" y="473"/>
                  </a:lnTo>
                  <a:lnTo>
                    <a:pt x="91" y="528"/>
                  </a:lnTo>
                  <a:lnTo>
                    <a:pt x="219" y="583"/>
                  </a:lnTo>
                  <a:lnTo>
                    <a:pt x="382" y="655"/>
                  </a:lnTo>
                  <a:lnTo>
                    <a:pt x="601" y="710"/>
                  </a:lnTo>
                  <a:lnTo>
                    <a:pt x="856" y="746"/>
                  </a:lnTo>
                  <a:lnTo>
                    <a:pt x="1456" y="837"/>
                  </a:lnTo>
                  <a:lnTo>
                    <a:pt x="2202" y="910"/>
                  </a:lnTo>
                  <a:lnTo>
                    <a:pt x="3058" y="965"/>
                  </a:lnTo>
                  <a:lnTo>
                    <a:pt x="3986" y="1001"/>
                  </a:lnTo>
                  <a:lnTo>
                    <a:pt x="5005" y="1019"/>
                  </a:lnTo>
                  <a:lnTo>
                    <a:pt x="6006" y="1001"/>
                  </a:lnTo>
                  <a:lnTo>
                    <a:pt x="6952" y="965"/>
                  </a:lnTo>
                  <a:lnTo>
                    <a:pt x="7789" y="910"/>
                  </a:lnTo>
                  <a:lnTo>
                    <a:pt x="8535" y="837"/>
                  </a:lnTo>
                  <a:lnTo>
                    <a:pt x="9136" y="746"/>
                  </a:lnTo>
                  <a:lnTo>
                    <a:pt x="9390" y="710"/>
                  </a:lnTo>
                  <a:lnTo>
                    <a:pt x="9609" y="655"/>
                  </a:lnTo>
                  <a:lnTo>
                    <a:pt x="9773" y="583"/>
                  </a:lnTo>
                  <a:lnTo>
                    <a:pt x="9900" y="528"/>
                  </a:lnTo>
                  <a:lnTo>
                    <a:pt x="9973" y="473"/>
                  </a:lnTo>
                  <a:lnTo>
                    <a:pt x="9991" y="437"/>
                  </a:lnTo>
                  <a:lnTo>
                    <a:pt x="9991" y="419"/>
                  </a:lnTo>
                  <a:lnTo>
                    <a:pt x="9973" y="346"/>
                  </a:lnTo>
                  <a:lnTo>
                    <a:pt x="9900" y="291"/>
                  </a:lnTo>
                  <a:lnTo>
                    <a:pt x="9791" y="237"/>
                  </a:lnTo>
                  <a:lnTo>
                    <a:pt x="9645" y="182"/>
                  </a:lnTo>
                  <a:lnTo>
                    <a:pt x="9463" y="128"/>
                  </a:lnTo>
                  <a:lnTo>
                    <a:pt x="9245" y="91"/>
                  </a:lnTo>
                  <a:lnTo>
                    <a:pt x="8699" y="0"/>
                  </a:lnTo>
                  <a:lnTo>
                    <a:pt x="8699" y="273"/>
                  </a:lnTo>
                  <a:lnTo>
                    <a:pt x="7443" y="328"/>
                  </a:lnTo>
                  <a:lnTo>
                    <a:pt x="6133" y="364"/>
                  </a:lnTo>
                  <a:lnTo>
                    <a:pt x="4623" y="382"/>
                  </a:lnTo>
                  <a:lnTo>
                    <a:pt x="3476" y="364"/>
                  </a:lnTo>
                  <a:lnTo>
                    <a:pt x="2384" y="328"/>
                  </a:lnTo>
                  <a:lnTo>
                    <a:pt x="1893" y="291"/>
                  </a:lnTo>
                  <a:lnTo>
                    <a:pt x="1456" y="237"/>
                  </a:lnTo>
                  <a:lnTo>
                    <a:pt x="1074" y="182"/>
                  </a:lnTo>
                  <a:lnTo>
                    <a:pt x="746" y="109"/>
                  </a:lnTo>
                  <a:lnTo>
                    <a:pt x="1292" y="0"/>
                  </a:lnTo>
                  <a:close/>
                </a:path>
              </a:pathLst>
            </a:custGeom>
            <a:solidFill>
              <a:srgbClr val="282829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1741" name="Google Shape;1741;p11"/>
            <p:cNvGrpSpPr/>
            <p:nvPr/>
          </p:nvGrpSpPr>
          <p:grpSpPr>
            <a:xfrm>
              <a:off x="2714800" y="4735761"/>
              <a:ext cx="210098" cy="182902"/>
              <a:chOff x="1282975" y="2150275"/>
              <a:chExt cx="154700" cy="134675"/>
            </a:xfrm>
          </p:grpSpPr>
          <p:sp>
            <p:nvSpPr>
              <p:cNvPr id="1742" name="Google Shape;1742;p11"/>
              <p:cNvSpPr/>
              <p:nvPr/>
            </p:nvSpPr>
            <p:spPr>
              <a:xfrm>
                <a:off x="1282975" y="2150275"/>
                <a:ext cx="154700" cy="134675"/>
              </a:xfrm>
              <a:custGeom>
                <a:avLst/>
                <a:gdLst/>
                <a:ahLst/>
                <a:cxnLst/>
                <a:rect l="l" t="t" r="r" b="b"/>
                <a:pathLst>
                  <a:path w="6188" h="5387" extrusionOk="0">
                    <a:moveTo>
                      <a:pt x="2858" y="0"/>
                    </a:moveTo>
                    <a:lnTo>
                      <a:pt x="2657" y="37"/>
                    </a:lnTo>
                    <a:lnTo>
                      <a:pt x="2403" y="109"/>
                    </a:lnTo>
                    <a:lnTo>
                      <a:pt x="2166" y="200"/>
                    </a:lnTo>
                    <a:lnTo>
                      <a:pt x="1948" y="310"/>
                    </a:lnTo>
                    <a:lnTo>
                      <a:pt x="1747" y="437"/>
                    </a:lnTo>
                    <a:lnTo>
                      <a:pt x="1547" y="564"/>
                    </a:lnTo>
                    <a:lnTo>
                      <a:pt x="1384" y="710"/>
                    </a:lnTo>
                    <a:lnTo>
                      <a:pt x="1238" y="856"/>
                    </a:lnTo>
                    <a:lnTo>
                      <a:pt x="1092" y="1019"/>
                    </a:lnTo>
                    <a:lnTo>
                      <a:pt x="965" y="1201"/>
                    </a:lnTo>
                    <a:lnTo>
                      <a:pt x="856" y="1365"/>
                    </a:lnTo>
                    <a:lnTo>
                      <a:pt x="765" y="1547"/>
                    </a:lnTo>
                    <a:lnTo>
                      <a:pt x="674" y="1729"/>
                    </a:lnTo>
                    <a:lnTo>
                      <a:pt x="546" y="2093"/>
                    </a:lnTo>
                    <a:lnTo>
                      <a:pt x="437" y="2439"/>
                    </a:lnTo>
                    <a:lnTo>
                      <a:pt x="401" y="2639"/>
                    </a:lnTo>
                    <a:lnTo>
                      <a:pt x="346" y="3057"/>
                    </a:lnTo>
                    <a:lnTo>
                      <a:pt x="310" y="3403"/>
                    </a:lnTo>
                    <a:lnTo>
                      <a:pt x="310" y="3694"/>
                    </a:lnTo>
                    <a:lnTo>
                      <a:pt x="164" y="3876"/>
                    </a:lnTo>
                    <a:lnTo>
                      <a:pt x="55" y="4040"/>
                    </a:lnTo>
                    <a:lnTo>
                      <a:pt x="37" y="4131"/>
                    </a:lnTo>
                    <a:lnTo>
                      <a:pt x="0" y="4222"/>
                    </a:lnTo>
                    <a:lnTo>
                      <a:pt x="0" y="4295"/>
                    </a:lnTo>
                    <a:lnTo>
                      <a:pt x="0" y="4368"/>
                    </a:lnTo>
                    <a:lnTo>
                      <a:pt x="19" y="4459"/>
                    </a:lnTo>
                    <a:lnTo>
                      <a:pt x="55" y="4532"/>
                    </a:lnTo>
                    <a:lnTo>
                      <a:pt x="91" y="4604"/>
                    </a:lnTo>
                    <a:lnTo>
                      <a:pt x="146" y="4677"/>
                    </a:lnTo>
                    <a:lnTo>
                      <a:pt x="292" y="4804"/>
                    </a:lnTo>
                    <a:lnTo>
                      <a:pt x="474" y="4932"/>
                    </a:lnTo>
                    <a:lnTo>
                      <a:pt x="692" y="5041"/>
                    </a:lnTo>
                    <a:lnTo>
                      <a:pt x="965" y="5132"/>
                    </a:lnTo>
                    <a:lnTo>
                      <a:pt x="1274" y="5205"/>
                    </a:lnTo>
                    <a:lnTo>
                      <a:pt x="1638" y="5278"/>
                    </a:lnTo>
                    <a:lnTo>
                      <a:pt x="2020" y="5332"/>
                    </a:lnTo>
                    <a:lnTo>
                      <a:pt x="2457" y="5369"/>
                    </a:lnTo>
                    <a:lnTo>
                      <a:pt x="2930" y="5387"/>
                    </a:lnTo>
                    <a:lnTo>
                      <a:pt x="3440" y="5387"/>
                    </a:lnTo>
                    <a:lnTo>
                      <a:pt x="3804" y="5350"/>
                    </a:lnTo>
                    <a:lnTo>
                      <a:pt x="4131" y="5314"/>
                    </a:lnTo>
                    <a:lnTo>
                      <a:pt x="4714" y="5223"/>
                    </a:lnTo>
                    <a:lnTo>
                      <a:pt x="5187" y="5114"/>
                    </a:lnTo>
                    <a:lnTo>
                      <a:pt x="5569" y="5005"/>
                    </a:lnTo>
                    <a:lnTo>
                      <a:pt x="5842" y="4895"/>
                    </a:lnTo>
                    <a:lnTo>
                      <a:pt x="6042" y="4804"/>
                    </a:lnTo>
                    <a:lnTo>
                      <a:pt x="6188" y="4713"/>
                    </a:lnTo>
                    <a:lnTo>
                      <a:pt x="6042" y="4204"/>
                    </a:lnTo>
                    <a:lnTo>
                      <a:pt x="5878" y="3658"/>
                    </a:lnTo>
                    <a:lnTo>
                      <a:pt x="5642" y="3003"/>
                    </a:lnTo>
                    <a:lnTo>
                      <a:pt x="5514" y="2639"/>
                    </a:lnTo>
                    <a:lnTo>
                      <a:pt x="5351" y="2275"/>
                    </a:lnTo>
                    <a:lnTo>
                      <a:pt x="5169" y="1929"/>
                    </a:lnTo>
                    <a:lnTo>
                      <a:pt x="4987" y="1565"/>
                    </a:lnTo>
                    <a:lnTo>
                      <a:pt x="4787" y="1238"/>
                    </a:lnTo>
                    <a:lnTo>
                      <a:pt x="4568" y="928"/>
                    </a:lnTo>
                    <a:lnTo>
                      <a:pt x="4332" y="655"/>
                    </a:lnTo>
                    <a:lnTo>
                      <a:pt x="4095" y="419"/>
                    </a:lnTo>
                    <a:lnTo>
                      <a:pt x="3949" y="291"/>
                    </a:lnTo>
                    <a:lnTo>
                      <a:pt x="3804" y="200"/>
                    </a:lnTo>
                    <a:lnTo>
                      <a:pt x="3676" y="128"/>
                    </a:lnTo>
                    <a:lnTo>
                      <a:pt x="3513" y="73"/>
                    </a:lnTo>
                    <a:lnTo>
                      <a:pt x="3367" y="37"/>
                    </a:lnTo>
                    <a:lnTo>
                      <a:pt x="3203" y="0"/>
                    </a:lnTo>
                    <a:close/>
                  </a:path>
                </a:pathLst>
              </a:custGeom>
              <a:solidFill>
                <a:srgbClr val="C1A58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743" name="Google Shape;1743;p11"/>
              <p:cNvSpPr/>
              <p:nvPr/>
            </p:nvSpPr>
            <p:spPr>
              <a:xfrm>
                <a:off x="1282975" y="2150275"/>
                <a:ext cx="154700" cy="134675"/>
              </a:xfrm>
              <a:custGeom>
                <a:avLst/>
                <a:gdLst/>
                <a:ahLst/>
                <a:cxnLst/>
                <a:rect l="l" t="t" r="r" b="b"/>
                <a:pathLst>
                  <a:path w="6188" h="5387" fill="none" extrusionOk="0">
                    <a:moveTo>
                      <a:pt x="6188" y="4713"/>
                    </a:moveTo>
                    <a:lnTo>
                      <a:pt x="6188" y="4713"/>
                    </a:lnTo>
                    <a:lnTo>
                      <a:pt x="6042" y="4804"/>
                    </a:lnTo>
                    <a:lnTo>
                      <a:pt x="5842" y="4895"/>
                    </a:lnTo>
                    <a:lnTo>
                      <a:pt x="5569" y="5005"/>
                    </a:lnTo>
                    <a:lnTo>
                      <a:pt x="5187" y="5114"/>
                    </a:lnTo>
                    <a:lnTo>
                      <a:pt x="4714" y="5223"/>
                    </a:lnTo>
                    <a:lnTo>
                      <a:pt x="4131" y="5314"/>
                    </a:lnTo>
                    <a:lnTo>
                      <a:pt x="3804" y="5350"/>
                    </a:lnTo>
                    <a:lnTo>
                      <a:pt x="3440" y="5387"/>
                    </a:lnTo>
                    <a:lnTo>
                      <a:pt x="3440" y="5387"/>
                    </a:lnTo>
                    <a:lnTo>
                      <a:pt x="2930" y="5387"/>
                    </a:lnTo>
                    <a:lnTo>
                      <a:pt x="2457" y="5369"/>
                    </a:lnTo>
                    <a:lnTo>
                      <a:pt x="2020" y="5332"/>
                    </a:lnTo>
                    <a:lnTo>
                      <a:pt x="1638" y="5278"/>
                    </a:lnTo>
                    <a:lnTo>
                      <a:pt x="1274" y="5205"/>
                    </a:lnTo>
                    <a:lnTo>
                      <a:pt x="965" y="5132"/>
                    </a:lnTo>
                    <a:lnTo>
                      <a:pt x="692" y="5041"/>
                    </a:lnTo>
                    <a:lnTo>
                      <a:pt x="474" y="4932"/>
                    </a:lnTo>
                    <a:lnTo>
                      <a:pt x="292" y="4804"/>
                    </a:lnTo>
                    <a:lnTo>
                      <a:pt x="146" y="4677"/>
                    </a:lnTo>
                    <a:lnTo>
                      <a:pt x="91" y="4604"/>
                    </a:lnTo>
                    <a:lnTo>
                      <a:pt x="55" y="4532"/>
                    </a:lnTo>
                    <a:lnTo>
                      <a:pt x="19" y="4459"/>
                    </a:lnTo>
                    <a:lnTo>
                      <a:pt x="0" y="4368"/>
                    </a:lnTo>
                    <a:lnTo>
                      <a:pt x="0" y="4295"/>
                    </a:lnTo>
                    <a:lnTo>
                      <a:pt x="0" y="4222"/>
                    </a:lnTo>
                    <a:lnTo>
                      <a:pt x="37" y="4131"/>
                    </a:lnTo>
                    <a:lnTo>
                      <a:pt x="55" y="4040"/>
                    </a:lnTo>
                    <a:lnTo>
                      <a:pt x="164" y="3876"/>
                    </a:lnTo>
                    <a:lnTo>
                      <a:pt x="310" y="3694"/>
                    </a:lnTo>
                    <a:lnTo>
                      <a:pt x="310" y="3694"/>
                    </a:lnTo>
                    <a:lnTo>
                      <a:pt x="310" y="3403"/>
                    </a:lnTo>
                    <a:lnTo>
                      <a:pt x="346" y="3057"/>
                    </a:lnTo>
                    <a:lnTo>
                      <a:pt x="401" y="2639"/>
                    </a:lnTo>
                    <a:lnTo>
                      <a:pt x="401" y="2639"/>
                    </a:lnTo>
                    <a:lnTo>
                      <a:pt x="437" y="2439"/>
                    </a:lnTo>
                    <a:lnTo>
                      <a:pt x="437" y="2439"/>
                    </a:lnTo>
                    <a:lnTo>
                      <a:pt x="546" y="2093"/>
                    </a:lnTo>
                    <a:lnTo>
                      <a:pt x="674" y="1729"/>
                    </a:lnTo>
                    <a:lnTo>
                      <a:pt x="765" y="1547"/>
                    </a:lnTo>
                    <a:lnTo>
                      <a:pt x="856" y="1365"/>
                    </a:lnTo>
                    <a:lnTo>
                      <a:pt x="965" y="1201"/>
                    </a:lnTo>
                    <a:lnTo>
                      <a:pt x="1092" y="1019"/>
                    </a:lnTo>
                    <a:lnTo>
                      <a:pt x="1238" y="856"/>
                    </a:lnTo>
                    <a:lnTo>
                      <a:pt x="1384" y="710"/>
                    </a:lnTo>
                    <a:lnTo>
                      <a:pt x="1547" y="564"/>
                    </a:lnTo>
                    <a:lnTo>
                      <a:pt x="1747" y="437"/>
                    </a:lnTo>
                    <a:lnTo>
                      <a:pt x="1948" y="310"/>
                    </a:lnTo>
                    <a:lnTo>
                      <a:pt x="2166" y="200"/>
                    </a:lnTo>
                    <a:lnTo>
                      <a:pt x="2403" y="109"/>
                    </a:lnTo>
                    <a:lnTo>
                      <a:pt x="2657" y="37"/>
                    </a:lnTo>
                    <a:lnTo>
                      <a:pt x="2657" y="37"/>
                    </a:lnTo>
                    <a:lnTo>
                      <a:pt x="2858" y="0"/>
                    </a:lnTo>
                    <a:lnTo>
                      <a:pt x="3021" y="0"/>
                    </a:lnTo>
                    <a:lnTo>
                      <a:pt x="3203" y="0"/>
                    </a:lnTo>
                    <a:lnTo>
                      <a:pt x="3367" y="37"/>
                    </a:lnTo>
                    <a:lnTo>
                      <a:pt x="3513" y="73"/>
                    </a:lnTo>
                    <a:lnTo>
                      <a:pt x="3676" y="128"/>
                    </a:lnTo>
                    <a:lnTo>
                      <a:pt x="3804" y="200"/>
                    </a:lnTo>
                    <a:lnTo>
                      <a:pt x="3949" y="291"/>
                    </a:lnTo>
                    <a:lnTo>
                      <a:pt x="3949" y="291"/>
                    </a:lnTo>
                    <a:lnTo>
                      <a:pt x="4095" y="419"/>
                    </a:lnTo>
                    <a:lnTo>
                      <a:pt x="4095" y="419"/>
                    </a:lnTo>
                    <a:lnTo>
                      <a:pt x="4332" y="655"/>
                    </a:lnTo>
                    <a:lnTo>
                      <a:pt x="4568" y="928"/>
                    </a:lnTo>
                    <a:lnTo>
                      <a:pt x="4787" y="1238"/>
                    </a:lnTo>
                    <a:lnTo>
                      <a:pt x="4987" y="1565"/>
                    </a:lnTo>
                    <a:lnTo>
                      <a:pt x="5169" y="1929"/>
                    </a:lnTo>
                    <a:lnTo>
                      <a:pt x="5351" y="2275"/>
                    </a:lnTo>
                    <a:lnTo>
                      <a:pt x="5514" y="2639"/>
                    </a:lnTo>
                    <a:lnTo>
                      <a:pt x="5642" y="3003"/>
                    </a:lnTo>
                    <a:lnTo>
                      <a:pt x="5878" y="3658"/>
                    </a:lnTo>
                    <a:lnTo>
                      <a:pt x="6042" y="4204"/>
                    </a:lnTo>
                    <a:lnTo>
                      <a:pt x="6188" y="4713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744" name="Google Shape;1744;p11"/>
              <p:cNvSpPr/>
              <p:nvPr/>
            </p:nvSpPr>
            <p:spPr>
              <a:xfrm>
                <a:off x="1282975" y="2172100"/>
                <a:ext cx="138775" cy="112850"/>
              </a:xfrm>
              <a:custGeom>
                <a:avLst/>
                <a:gdLst/>
                <a:ahLst/>
                <a:cxnLst/>
                <a:rect l="l" t="t" r="r" b="b"/>
                <a:pathLst>
                  <a:path w="5551" h="4514" extrusionOk="0">
                    <a:moveTo>
                      <a:pt x="1384" y="4368"/>
                    </a:moveTo>
                    <a:lnTo>
                      <a:pt x="1384" y="4368"/>
                    </a:lnTo>
                    <a:lnTo>
                      <a:pt x="1711" y="4423"/>
                    </a:lnTo>
                    <a:lnTo>
                      <a:pt x="2057" y="4459"/>
                    </a:lnTo>
                    <a:lnTo>
                      <a:pt x="2457" y="4496"/>
                    </a:lnTo>
                    <a:lnTo>
                      <a:pt x="2876" y="4514"/>
                    </a:lnTo>
                    <a:lnTo>
                      <a:pt x="2876" y="4514"/>
                    </a:lnTo>
                    <a:lnTo>
                      <a:pt x="3094" y="4514"/>
                    </a:lnTo>
                    <a:lnTo>
                      <a:pt x="3094" y="4514"/>
                    </a:lnTo>
                    <a:lnTo>
                      <a:pt x="3440" y="4514"/>
                    </a:lnTo>
                    <a:lnTo>
                      <a:pt x="3440" y="4514"/>
                    </a:lnTo>
                    <a:lnTo>
                      <a:pt x="3440" y="4514"/>
                    </a:lnTo>
                    <a:lnTo>
                      <a:pt x="3094" y="4514"/>
                    </a:lnTo>
                    <a:lnTo>
                      <a:pt x="3094" y="4514"/>
                    </a:lnTo>
                    <a:lnTo>
                      <a:pt x="2876" y="4514"/>
                    </a:lnTo>
                    <a:lnTo>
                      <a:pt x="2876" y="4514"/>
                    </a:lnTo>
                    <a:lnTo>
                      <a:pt x="2876" y="4514"/>
                    </a:lnTo>
                    <a:lnTo>
                      <a:pt x="2876" y="4514"/>
                    </a:lnTo>
                    <a:lnTo>
                      <a:pt x="2457" y="4496"/>
                    </a:lnTo>
                    <a:lnTo>
                      <a:pt x="2057" y="4459"/>
                    </a:lnTo>
                    <a:lnTo>
                      <a:pt x="1711" y="4423"/>
                    </a:lnTo>
                    <a:lnTo>
                      <a:pt x="1384" y="4368"/>
                    </a:lnTo>
                    <a:close/>
                    <a:moveTo>
                      <a:pt x="1365" y="4368"/>
                    </a:moveTo>
                    <a:lnTo>
                      <a:pt x="1365" y="4368"/>
                    </a:lnTo>
                    <a:lnTo>
                      <a:pt x="1365" y="4368"/>
                    </a:lnTo>
                    <a:lnTo>
                      <a:pt x="1365" y="4368"/>
                    </a:lnTo>
                    <a:close/>
                    <a:moveTo>
                      <a:pt x="237" y="3895"/>
                    </a:moveTo>
                    <a:lnTo>
                      <a:pt x="237" y="3895"/>
                    </a:lnTo>
                    <a:lnTo>
                      <a:pt x="237" y="3895"/>
                    </a:lnTo>
                    <a:lnTo>
                      <a:pt x="237" y="3895"/>
                    </a:lnTo>
                    <a:lnTo>
                      <a:pt x="237" y="3895"/>
                    </a:lnTo>
                    <a:close/>
                    <a:moveTo>
                      <a:pt x="237" y="3895"/>
                    </a:moveTo>
                    <a:lnTo>
                      <a:pt x="237" y="3895"/>
                    </a:lnTo>
                    <a:lnTo>
                      <a:pt x="237" y="3895"/>
                    </a:lnTo>
                    <a:lnTo>
                      <a:pt x="237" y="3895"/>
                    </a:lnTo>
                    <a:lnTo>
                      <a:pt x="237" y="3895"/>
                    </a:lnTo>
                    <a:close/>
                    <a:moveTo>
                      <a:pt x="237" y="3877"/>
                    </a:moveTo>
                    <a:lnTo>
                      <a:pt x="237" y="3877"/>
                    </a:lnTo>
                    <a:lnTo>
                      <a:pt x="237" y="3895"/>
                    </a:lnTo>
                    <a:lnTo>
                      <a:pt x="237" y="3895"/>
                    </a:lnTo>
                    <a:lnTo>
                      <a:pt x="237" y="3877"/>
                    </a:lnTo>
                    <a:close/>
                    <a:moveTo>
                      <a:pt x="91" y="3113"/>
                    </a:moveTo>
                    <a:lnTo>
                      <a:pt x="91" y="3113"/>
                    </a:lnTo>
                    <a:lnTo>
                      <a:pt x="37" y="3222"/>
                    </a:lnTo>
                    <a:lnTo>
                      <a:pt x="19" y="3331"/>
                    </a:lnTo>
                    <a:lnTo>
                      <a:pt x="0" y="3422"/>
                    </a:lnTo>
                    <a:lnTo>
                      <a:pt x="19" y="3531"/>
                    </a:lnTo>
                    <a:lnTo>
                      <a:pt x="37" y="3622"/>
                    </a:lnTo>
                    <a:lnTo>
                      <a:pt x="91" y="3713"/>
                    </a:lnTo>
                    <a:lnTo>
                      <a:pt x="146" y="3804"/>
                    </a:lnTo>
                    <a:lnTo>
                      <a:pt x="237" y="3877"/>
                    </a:lnTo>
                    <a:lnTo>
                      <a:pt x="237" y="3877"/>
                    </a:lnTo>
                    <a:lnTo>
                      <a:pt x="146" y="3804"/>
                    </a:lnTo>
                    <a:lnTo>
                      <a:pt x="91" y="3713"/>
                    </a:lnTo>
                    <a:lnTo>
                      <a:pt x="37" y="3622"/>
                    </a:lnTo>
                    <a:lnTo>
                      <a:pt x="19" y="3531"/>
                    </a:lnTo>
                    <a:lnTo>
                      <a:pt x="0" y="3422"/>
                    </a:lnTo>
                    <a:lnTo>
                      <a:pt x="19" y="3331"/>
                    </a:lnTo>
                    <a:lnTo>
                      <a:pt x="37" y="3222"/>
                    </a:lnTo>
                    <a:lnTo>
                      <a:pt x="91" y="3113"/>
                    </a:lnTo>
                    <a:close/>
                    <a:moveTo>
                      <a:pt x="91" y="3113"/>
                    </a:moveTo>
                    <a:lnTo>
                      <a:pt x="91" y="3113"/>
                    </a:lnTo>
                    <a:lnTo>
                      <a:pt x="91" y="3113"/>
                    </a:lnTo>
                    <a:lnTo>
                      <a:pt x="91" y="3113"/>
                    </a:lnTo>
                    <a:lnTo>
                      <a:pt x="91" y="3113"/>
                    </a:lnTo>
                    <a:close/>
                    <a:moveTo>
                      <a:pt x="91" y="3113"/>
                    </a:moveTo>
                    <a:lnTo>
                      <a:pt x="91" y="3113"/>
                    </a:lnTo>
                    <a:lnTo>
                      <a:pt x="91" y="3113"/>
                    </a:lnTo>
                    <a:lnTo>
                      <a:pt x="91" y="3113"/>
                    </a:lnTo>
                    <a:lnTo>
                      <a:pt x="91" y="3113"/>
                    </a:lnTo>
                    <a:close/>
                    <a:moveTo>
                      <a:pt x="91" y="3094"/>
                    </a:moveTo>
                    <a:lnTo>
                      <a:pt x="91" y="3094"/>
                    </a:lnTo>
                    <a:lnTo>
                      <a:pt x="91" y="3113"/>
                    </a:lnTo>
                    <a:lnTo>
                      <a:pt x="91" y="3113"/>
                    </a:lnTo>
                    <a:lnTo>
                      <a:pt x="91" y="3094"/>
                    </a:lnTo>
                    <a:close/>
                    <a:moveTo>
                      <a:pt x="110" y="3094"/>
                    </a:moveTo>
                    <a:lnTo>
                      <a:pt x="110" y="3094"/>
                    </a:lnTo>
                    <a:lnTo>
                      <a:pt x="110" y="3094"/>
                    </a:lnTo>
                    <a:lnTo>
                      <a:pt x="110" y="3094"/>
                    </a:lnTo>
                    <a:lnTo>
                      <a:pt x="110" y="3094"/>
                    </a:lnTo>
                    <a:close/>
                    <a:moveTo>
                      <a:pt x="110" y="3094"/>
                    </a:moveTo>
                    <a:lnTo>
                      <a:pt x="110" y="3094"/>
                    </a:lnTo>
                    <a:lnTo>
                      <a:pt x="110" y="3094"/>
                    </a:lnTo>
                    <a:lnTo>
                      <a:pt x="110" y="3094"/>
                    </a:lnTo>
                    <a:lnTo>
                      <a:pt x="110" y="3094"/>
                    </a:lnTo>
                    <a:close/>
                    <a:moveTo>
                      <a:pt x="110" y="3094"/>
                    </a:moveTo>
                    <a:lnTo>
                      <a:pt x="110" y="3094"/>
                    </a:lnTo>
                    <a:lnTo>
                      <a:pt x="110" y="3094"/>
                    </a:lnTo>
                    <a:lnTo>
                      <a:pt x="110" y="3094"/>
                    </a:lnTo>
                    <a:lnTo>
                      <a:pt x="110" y="3094"/>
                    </a:lnTo>
                    <a:close/>
                    <a:moveTo>
                      <a:pt x="4532" y="1"/>
                    </a:moveTo>
                    <a:lnTo>
                      <a:pt x="4532" y="1"/>
                    </a:lnTo>
                    <a:lnTo>
                      <a:pt x="4677" y="201"/>
                    </a:lnTo>
                    <a:lnTo>
                      <a:pt x="4823" y="419"/>
                    </a:lnTo>
                    <a:lnTo>
                      <a:pt x="5096" y="892"/>
                    </a:lnTo>
                    <a:lnTo>
                      <a:pt x="5332" y="1366"/>
                    </a:lnTo>
                    <a:lnTo>
                      <a:pt x="5551" y="1857"/>
                    </a:lnTo>
                    <a:lnTo>
                      <a:pt x="5551" y="1857"/>
                    </a:lnTo>
                    <a:lnTo>
                      <a:pt x="5551" y="1857"/>
                    </a:lnTo>
                    <a:lnTo>
                      <a:pt x="5551" y="1857"/>
                    </a:lnTo>
                    <a:lnTo>
                      <a:pt x="5332" y="1366"/>
                    </a:lnTo>
                    <a:lnTo>
                      <a:pt x="5096" y="892"/>
                    </a:lnTo>
                    <a:lnTo>
                      <a:pt x="4823" y="419"/>
                    </a:lnTo>
                    <a:lnTo>
                      <a:pt x="4677" y="201"/>
                    </a:lnTo>
                    <a:lnTo>
                      <a:pt x="4532" y="1"/>
                    </a:lnTo>
                    <a:close/>
                    <a:moveTo>
                      <a:pt x="4532" y="1"/>
                    </a:moveTo>
                    <a:lnTo>
                      <a:pt x="4532" y="1"/>
                    </a:lnTo>
                    <a:lnTo>
                      <a:pt x="4532" y="1"/>
                    </a:lnTo>
                    <a:lnTo>
                      <a:pt x="4532" y="1"/>
                    </a:lnTo>
                    <a:lnTo>
                      <a:pt x="4532" y="1"/>
                    </a:lnTo>
                    <a:close/>
                  </a:path>
                </a:pathLst>
              </a:custGeom>
              <a:solidFill>
                <a:srgbClr val="D8D3D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745" name="Google Shape;1745;p11"/>
              <p:cNvSpPr/>
              <p:nvPr/>
            </p:nvSpPr>
            <p:spPr>
              <a:xfrm>
                <a:off x="1317550" y="2281300"/>
                <a:ext cx="51425" cy="3650"/>
              </a:xfrm>
              <a:custGeom>
                <a:avLst/>
                <a:gdLst/>
                <a:ahLst/>
                <a:cxnLst/>
                <a:rect l="l" t="t" r="r" b="b"/>
                <a:pathLst>
                  <a:path w="2057" h="146" fill="none" extrusionOk="0">
                    <a:moveTo>
                      <a:pt x="1" y="0"/>
                    </a:moveTo>
                    <a:lnTo>
                      <a:pt x="1" y="0"/>
                    </a:lnTo>
                    <a:lnTo>
                      <a:pt x="328" y="55"/>
                    </a:lnTo>
                    <a:lnTo>
                      <a:pt x="674" y="91"/>
                    </a:lnTo>
                    <a:lnTo>
                      <a:pt x="1074" y="128"/>
                    </a:lnTo>
                    <a:lnTo>
                      <a:pt x="1493" y="146"/>
                    </a:lnTo>
                    <a:lnTo>
                      <a:pt x="1493" y="146"/>
                    </a:lnTo>
                    <a:lnTo>
                      <a:pt x="1711" y="146"/>
                    </a:lnTo>
                    <a:lnTo>
                      <a:pt x="1711" y="146"/>
                    </a:lnTo>
                    <a:lnTo>
                      <a:pt x="2057" y="146"/>
                    </a:lnTo>
                    <a:lnTo>
                      <a:pt x="2057" y="146"/>
                    </a:lnTo>
                    <a:lnTo>
                      <a:pt x="2057" y="146"/>
                    </a:lnTo>
                    <a:lnTo>
                      <a:pt x="1711" y="146"/>
                    </a:lnTo>
                    <a:lnTo>
                      <a:pt x="1711" y="146"/>
                    </a:lnTo>
                    <a:lnTo>
                      <a:pt x="1493" y="146"/>
                    </a:lnTo>
                    <a:lnTo>
                      <a:pt x="1493" y="146"/>
                    </a:lnTo>
                    <a:lnTo>
                      <a:pt x="1493" y="146"/>
                    </a:lnTo>
                    <a:lnTo>
                      <a:pt x="1493" y="146"/>
                    </a:lnTo>
                    <a:lnTo>
                      <a:pt x="1074" y="128"/>
                    </a:lnTo>
                    <a:lnTo>
                      <a:pt x="674" y="91"/>
                    </a:lnTo>
                    <a:lnTo>
                      <a:pt x="328" y="55"/>
                    </a:lnTo>
                    <a:lnTo>
                      <a:pt x="1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746" name="Google Shape;1746;p11"/>
              <p:cNvSpPr/>
              <p:nvPr/>
            </p:nvSpPr>
            <p:spPr>
              <a:xfrm>
                <a:off x="1317100" y="228130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747" name="Google Shape;1747;p11"/>
              <p:cNvSpPr/>
              <p:nvPr/>
            </p:nvSpPr>
            <p:spPr>
              <a:xfrm>
                <a:off x="1288900" y="2269475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748" name="Google Shape;1748;p11"/>
              <p:cNvSpPr/>
              <p:nvPr/>
            </p:nvSpPr>
            <p:spPr>
              <a:xfrm>
                <a:off x="1288900" y="2269475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749" name="Google Shape;1749;p11"/>
              <p:cNvSpPr/>
              <p:nvPr/>
            </p:nvSpPr>
            <p:spPr>
              <a:xfrm>
                <a:off x="1288900" y="2269000"/>
                <a:ext cx="25" cy="500"/>
              </a:xfrm>
              <a:custGeom>
                <a:avLst/>
                <a:gdLst/>
                <a:ahLst/>
                <a:cxnLst/>
                <a:rect l="l" t="t" r="r" b="b"/>
                <a:pathLst>
                  <a:path w="1" h="20" fill="none" extrusionOk="0">
                    <a:moveTo>
                      <a:pt x="0" y="1"/>
                    </a:moveTo>
                    <a:lnTo>
                      <a:pt x="0" y="1"/>
                    </a:lnTo>
                    <a:lnTo>
                      <a:pt x="0" y="19"/>
                    </a:lnTo>
                    <a:lnTo>
                      <a:pt x="0" y="19"/>
                    </a:lnTo>
                    <a:lnTo>
                      <a:pt x="0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750" name="Google Shape;1750;p11"/>
              <p:cNvSpPr/>
              <p:nvPr/>
            </p:nvSpPr>
            <p:spPr>
              <a:xfrm>
                <a:off x="1282975" y="2249900"/>
                <a:ext cx="5950" cy="19125"/>
              </a:xfrm>
              <a:custGeom>
                <a:avLst/>
                <a:gdLst/>
                <a:ahLst/>
                <a:cxnLst/>
                <a:rect l="l" t="t" r="r" b="b"/>
                <a:pathLst>
                  <a:path w="238" h="765" fill="none" extrusionOk="0">
                    <a:moveTo>
                      <a:pt x="91" y="1"/>
                    </a:moveTo>
                    <a:lnTo>
                      <a:pt x="91" y="1"/>
                    </a:lnTo>
                    <a:lnTo>
                      <a:pt x="37" y="110"/>
                    </a:lnTo>
                    <a:lnTo>
                      <a:pt x="19" y="219"/>
                    </a:lnTo>
                    <a:lnTo>
                      <a:pt x="0" y="310"/>
                    </a:lnTo>
                    <a:lnTo>
                      <a:pt x="19" y="419"/>
                    </a:lnTo>
                    <a:lnTo>
                      <a:pt x="37" y="510"/>
                    </a:lnTo>
                    <a:lnTo>
                      <a:pt x="91" y="601"/>
                    </a:lnTo>
                    <a:lnTo>
                      <a:pt x="146" y="692"/>
                    </a:lnTo>
                    <a:lnTo>
                      <a:pt x="237" y="765"/>
                    </a:lnTo>
                    <a:lnTo>
                      <a:pt x="237" y="765"/>
                    </a:lnTo>
                    <a:lnTo>
                      <a:pt x="146" y="692"/>
                    </a:lnTo>
                    <a:lnTo>
                      <a:pt x="91" y="601"/>
                    </a:lnTo>
                    <a:lnTo>
                      <a:pt x="37" y="510"/>
                    </a:lnTo>
                    <a:lnTo>
                      <a:pt x="19" y="419"/>
                    </a:lnTo>
                    <a:lnTo>
                      <a:pt x="0" y="310"/>
                    </a:lnTo>
                    <a:lnTo>
                      <a:pt x="19" y="219"/>
                    </a:lnTo>
                    <a:lnTo>
                      <a:pt x="37" y="110"/>
                    </a:lnTo>
                    <a:lnTo>
                      <a:pt x="91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751" name="Google Shape;1751;p11"/>
              <p:cNvSpPr/>
              <p:nvPr/>
            </p:nvSpPr>
            <p:spPr>
              <a:xfrm>
                <a:off x="1285250" y="224990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0" y="1"/>
                    </a:move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752" name="Google Shape;1752;p11"/>
              <p:cNvSpPr/>
              <p:nvPr/>
            </p:nvSpPr>
            <p:spPr>
              <a:xfrm>
                <a:off x="1285250" y="224990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0" y="1"/>
                    </a:move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753" name="Google Shape;1753;p11"/>
              <p:cNvSpPr/>
              <p:nvPr/>
            </p:nvSpPr>
            <p:spPr>
              <a:xfrm>
                <a:off x="1285250" y="2249450"/>
                <a:ext cx="25" cy="475"/>
              </a:xfrm>
              <a:custGeom>
                <a:avLst/>
                <a:gdLst/>
                <a:ahLst/>
                <a:cxnLst/>
                <a:rect l="l" t="t" r="r" b="b"/>
                <a:pathLst>
                  <a:path w="1" h="19" fill="none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19"/>
                    </a:lnTo>
                    <a:lnTo>
                      <a:pt x="0" y="19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754" name="Google Shape;1754;p11"/>
              <p:cNvSpPr/>
              <p:nvPr/>
            </p:nvSpPr>
            <p:spPr>
              <a:xfrm>
                <a:off x="1285700" y="224945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1" y="0"/>
                    </a:move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755" name="Google Shape;1755;p11"/>
              <p:cNvSpPr/>
              <p:nvPr/>
            </p:nvSpPr>
            <p:spPr>
              <a:xfrm>
                <a:off x="1285700" y="224945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1" y="0"/>
                    </a:move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756" name="Google Shape;1756;p11"/>
              <p:cNvSpPr/>
              <p:nvPr/>
            </p:nvSpPr>
            <p:spPr>
              <a:xfrm>
                <a:off x="1285700" y="224945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1" y="0"/>
                    </a:move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757" name="Google Shape;1757;p11"/>
              <p:cNvSpPr/>
              <p:nvPr/>
            </p:nvSpPr>
            <p:spPr>
              <a:xfrm>
                <a:off x="1396250" y="2172100"/>
                <a:ext cx="25500" cy="46425"/>
              </a:xfrm>
              <a:custGeom>
                <a:avLst/>
                <a:gdLst/>
                <a:ahLst/>
                <a:cxnLst/>
                <a:rect l="l" t="t" r="r" b="b"/>
                <a:pathLst>
                  <a:path w="1020" h="1857" fill="none" extrusionOk="0">
                    <a:moveTo>
                      <a:pt x="1" y="1"/>
                    </a:moveTo>
                    <a:lnTo>
                      <a:pt x="1" y="1"/>
                    </a:lnTo>
                    <a:lnTo>
                      <a:pt x="146" y="201"/>
                    </a:lnTo>
                    <a:lnTo>
                      <a:pt x="292" y="419"/>
                    </a:lnTo>
                    <a:lnTo>
                      <a:pt x="565" y="892"/>
                    </a:lnTo>
                    <a:lnTo>
                      <a:pt x="801" y="1366"/>
                    </a:lnTo>
                    <a:lnTo>
                      <a:pt x="1020" y="1857"/>
                    </a:lnTo>
                    <a:lnTo>
                      <a:pt x="1020" y="1857"/>
                    </a:lnTo>
                    <a:lnTo>
                      <a:pt x="1020" y="1857"/>
                    </a:lnTo>
                    <a:lnTo>
                      <a:pt x="1020" y="1857"/>
                    </a:lnTo>
                    <a:lnTo>
                      <a:pt x="801" y="1366"/>
                    </a:lnTo>
                    <a:lnTo>
                      <a:pt x="565" y="892"/>
                    </a:lnTo>
                    <a:lnTo>
                      <a:pt x="292" y="419"/>
                    </a:lnTo>
                    <a:lnTo>
                      <a:pt x="146" y="201"/>
                    </a:lnTo>
                    <a:lnTo>
                      <a:pt x="1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758" name="Google Shape;1758;p11"/>
              <p:cNvSpPr/>
              <p:nvPr/>
            </p:nvSpPr>
            <p:spPr>
              <a:xfrm>
                <a:off x="1396250" y="217210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1" y="1"/>
                    </a:move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759" name="Google Shape;1759;p11"/>
              <p:cNvSpPr/>
              <p:nvPr/>
            </p:nvSpPr>
            <p:spPr>
              <a:xfrm>
                <a:off x="1282975" y="2160725"/>
                <a:ext cx="138775" cy="124225"/>
              </a:xfrm>
              <a:custGeom>
                <a:avLst/>
                <a:gdLst/>
                <a:ahLst/>
                <a:cxnLst/>
                <a:rect l="l" t="t" r="r" b="b"/>
                <a:pathLst>
                  <a:path w="5551" h="4969" extrusionOk="0">
                    <a:moveTo>
                      <a:pt x="4095" y="1"/>
                    </a:moveTo>
                    <a:lnTo>
                      <a:pt x="4004" y="219"/>
                    </a:lnTo>
                    <a:lnTo>
                      <a:pt x="3895" y="438"/>
                    </a:lnTo>
                    <a:lnTo>
                      <a:pt x="3840" y="529"/>
                    </a:lnTo>
                    <a:lnTo>
                      <a:pt x="3767" y="619"/>
                    </a:lnTo>
                    <a:lnTo>
                      <a:pt x="3676" y="710"/>
                    </a:lnTo>
                    <a:lnTo>
                      <a:pt x="3585" y="801"/>
                    </a:lnTo>
                    <a:lnTo>
                      <a:pt x="3458" y="874"/>
                    </a:lnTo>
                    <a:lnTo>
                      <a:pt x="3331" y="947"/>
                    </a:lnTo>
                    <a:lnTo>
                      <a:pt x="3185" y="1002"/>
                    </a:lnTo>
                    <a:lnTo>
                      <a:pt x="3058" y="1038"/>
                    </a:lnTo>
                    <a:lnTo>
                      <a:pt x="2767" y="1111"/>
                    </a:lnTo>
                    <a:lnTo>
                      <a:pt x="2475" y="1165"/>
                    </a:lnTo>
                    <a:lnTo>
                      <a:pt x="2184" y="1238"/>
                    </a:lnTo>
                    <a:lnTo>
                      <a:pt x="1893" y="1311"/>
                    </a:lnTo>
                    <a:lnTo>
                      <a:pt x="1766" y="1366"/>
                    </a:lnTo>
                    <a:lnTo>
                      <a:pt x="1638" y="1438"/>
                    </a:lnTo>
                    <a:lnTo>
                      <a:pt x="1511" y="1511"/>
                    </a:lnTo>
                    <a:lnTo>
                      <a:pt x="1402" y="1620"/>
                    </a:lnTo>
                    <a:lnTo>
                      <a:pt x="1293" y="1730"/>
                    </a:lnTo>
                    <a:lnTo>
                      <a:pt x="1202" y="1839"/>
                    </a:lnTo>
                    <a:lnTo>
                      <a:pt x="1111" y="1948"/>
                    </a:lnTo>
                    <a:lnTo>
                      <a:pt x="1001" y="2039"/>
                    </a:lnTo>
                    <a:lnTo>
                      <a:pt x="874" y="2130"/>
                    </a:lnTo>
                    <a:lnTo>
                      <a:pt x="747" y="2185"/>
                    </a:lnTo>
                    <a:lnTo>
                      <a:pt x="619" y="2221"/>
                    </a:lnTo>
                    <a:lnTo>
                      <a:pt x="401" y="2221"/>
                    </a:lnTo>
                    <a:lnTo>
                      <a:pt x="346" y="2512"/>
                    </a:lnTo>
                    <a:lnTo>
                      <a:pt x="328" y="2767"/>
                    </a:lnTo>
                    <a:lnTo>
                      <a:pt x="310" y="3131"/>
                    </a:lnTo>
                    <a:lnTo>
                      <a:pt x="310" y="3276"/>
                    </a:lnTo>
                    <a:lnTo>
                      <a:pt x="201" y="3404"/>
                    </a:lnTo>
                    <a:lnTo>
                      <a:pt x="110" y="3549"/>
                    </a:lnTo>
                    <a:lnTo>
                      <a:pt x="91" y="3549"/>
                    </a:lnTo>
                    <a:lnTo>
                      <a:pt x="91" y="3568"/>
                    </a:lnTo>
                    <a:lnTo>
                      <a:pt x="37" y="3677"/>
                    </a:lnTo>
                    <a:lnTo>
                      <a:pt x="19" y="3786"/>
                    </a:lnTo>
                    <a:lnTo>
                      <a:pt x="0" y="3877"/>
                    </a:lnTo>
                    <a:lnTo>
                      <a:pt x="19" y="3986"/>
                    </a:lnTo>
                    <a:lnTo>
                      <a:pt x="37" y="4077"/>
                    </a:lnTo>
                    <a:lnTo>
                      <a:pt x="91" y="4168"/>
                    </a:lnTo>
                    <a:lnTo>
                      <a:pt x="146" y="4259"/>
                    </a:lnTo>
                    <a:lnTo>
                      <a:pt x="237" y="4332"/>
                    </a:lnTo>
                    <a:lnTo>
                      <a:pt x="237" y="4350"/>
                    </a:lnTo>
                    <a:lnTo>
                      <a:pt x="346" y="4423"/>
                    </a:lnTo>
                    <a:lnTo>
                      <a:pt x="437" y="4496"/>
                    </a:lnTo>
                    <a:lnTo>
                      <a:pt x="692" y="4623"/>
                    </a:lnTo>
                    <a:lnTo>
                      <a:pt x="1001" y="4732"/>
                    </a:lnTo>
                    <a:lnTo>
                      <a:pt x="1365" y="4823"/>
                    </a:lnTo>
                    <a:lnTo>
                      <a:pt x="1384" y="4823"/>
                    </a:lnTo>
                    <a:lnTo>
                      <a:pt x="1711" y="4878"/>
                    </a:lnTo>
                    <a:lnTo>
                      <a:pt x="2057" y="4914"/>
                    </a:lnTo>
                    <a:lnTo>
                      <a:pt x="2457" y="4951"/>
                    </a:lnTo>
                    <a:lnTo>
                      <a:pt x="2876" y="4969"/>
                    </a:lnTo>
                    <a:lnTo>
                      <a:pt x="3294" y="4732"/>
                    </a:lnTo>
                    <a:lnTo>
                      <a:pt x="3713" y="4459"/>
                    </a:lnTo>
                    <a:lnTo>
                      <a:pt x="4095" y="4186"/>
                    </a:lnTo>
                    <a:lnTo>
                      <a:pt x="4477" y="3895"/>
                    </a:lnTo>
                    <a:lnTo>
                      <a:pt x="4677" y="3731"/>
                    </a:lnTo>
                    <a:lnTo>
                      <a:pt x="4859" y="3549"/>
                    </a:lnTo>
                    <a:lnTo>
                      <a:pt x="5041" y="3349"/>
                    </a:lnTo>
                    <a:lnTo>
                      <a:pt x="5187" y="3149"/>
                    </a:lnTo>
                    <a:lnTo>
                      <a:pt x="5296" y="2967"/>
                    </a:lnTo>
                    <a:lnTo>
                      <a:pt x="5387" y="2767"/>
                    </a:lnTo>
                    <a:lnTo>
                      <a:pt x="5533" y="2367"/>
                    </a:lnTo>
                    <a:lnTo>
                      <a:pt x="5551" y="2312"/>
                    </a:lnTo>
                    <a:lnTo>
                      <a:pt x="5332" y="1821"/>
                    </a:lnTo>
                    <a:lnTo>
                      <a:pt x="5096" y="1347"/>
                    </a:lnTo>
                    <a:lnTo>
                      <a:pt x="4823" y="874"/>
                    </a:lnTo>
                    <a:lnTo>
                      <a:pt x="4677" y="656"/>
                    </a:lnTo>
                    <a:lnTo>
                      <a:pt x="4532" y="456"/>
                    </a:lnTo>
                    <a:lnTo>
                      <a:pt x="4313" y="201"/>
                    </a:lnTo>
                    <a:lnTo>
                      <a:pt x="4095" y="1"/>
                    </a:lnTo>
                    <a:close/>
                  </a:path>
                </a:pathLst>
              </a:custGeom>
              <a:solidFill>
                <a:srgbClr val="A489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760" name="Google Shape;1760;p11"/>
              <p:cNvSpPr/>
              <p:nvPr/>
            </p:nvSpPr>
            <p:spPr>
              <a:xfrm>
                <a:off x="1282975" y="2160725"/>
                <a:ext cx="138775" cy="124225"/>
              </a:xfrm>
              <a:custGeom>
                <a:avLst/>
                <a:gdLst/>
                <a:ahLst/>
                <a:cxnLst/>
                <a:rect l="l" t="t" r="r" b="b"/>
                <a:pathLst>
                  <a:path w="5551" h="4969" fill="none" extrusionOk="0">
                    <a:moveTo>
                      <a:pt x="4095" y="1"/>
                    </a:moveTo>
                    <a:lnTo>
                      <a:pt x="4095" y="1"/>
                    </a:lnTo>
                    <a:lnTo>
                      <a:pt x="4004" y="219"/>
                    </a:lnTo>
                    <a:lnTo>
                      <a:pt x="3895" y="438"/>
                    </a:lnTo>
                    <a:lnTo>
                      <a:pt x="3840" y="529"/>
                    </a:lnTo>
                    <a:lnTo>
                      <a:pt x="3767" y="619"/>
                    </a:lnTo>
                    <a:lnTo>
                      <a:pt x="3676" y="710"/>
                    </a:lnTo>
                    <a:lnTo>
                      <a:pt x="3585" y="801"/>
                    </a:lnTo>
                    <a:lnTo>
                      <a:pt x="3585" y="801"/>
                    </a:lnTo>
                    <a:lnTo>
                      <a:pt x="3458" y="874"/>
                    </a:lnTo>
                    <a:lnTo>
                      <a:pt x="3331" y="947"/>
                    </a:lnTo>
                    <a:lnTo>
                      <a:pt x="3185" y="1002"/>
                    </a:lnTo>
                    <a:lnTo>
                      <a:pt x="3058" y="1038"/>
                    </a:lnTo>
                    <a:lnTo>
                      <a:pt x="2767" y="1111"/>
                    </a:lnTo>
                    <a:lnTo>
                      <a:pt x="2475" y="1165"/>
                    </a:lnTo>
                    <a:lnTo>
                      <a:pt x="2184" y="1238"/>
                    </a:lnTo>
                    <a:lnTo>
                      <a:pt x="1893" y="1311"/>
                    </a:lnTo>
                    <a:lnTo>
                      <a:pt x="1766" y="1366"/>
                    </a:lnTo>
                    <a:lnTo>
                      <a:pt x="1638" y="1438"/>
                    </a:lnTo>
                    <a:lnTo>
                      <a:pt x="1511" y="1511"/>
                    </a:lnTo>
                    <a:lnTo>
                      <a:pt x="1402" y="1620"/>
                    </a:lnTo>
                    <a:lnTo>
                      <a:pt x="1402" y="1620"/>
                    </a:lnTo>
                    <a:lnTo>
                      <a:pt x="1293" y="1730"/>
                    </a:lnTo>
                    <a:lnTo>
                      <a:pt x="1202" y="1839"/>
                    </a:lnTo>
                    <a:lnTo>
                      <a:pt x="1111" y="1948"/>
                    </a:lnTo>
                    <a:lnTo>
                      <a:pt x="1001" y="2039"/>
                    </a:lnTo>
                    <a:lnTo>
                      <a:pt x="1001" y="2039"/>
                    </a:lnTo>
                    <a:lnTo>
                      <a:pt x="874" y="2130"/>
                    </a:lnTo>
                    <a:lnTo>
                      <a:pt x="747" y="2185"/>
                    </a:lnTo>
                    <a:lnTo>
                      <a:pt x="619" y="2221"/>
                    </a:lnTo>
                    <a:lnTo>
                      <a:pt x="474" y="2221"/>
                    </a:lnTo>
                    <a:lnTo>
                      <a:pt x="474" y="2221"/>
                    </a:lnTo>
                    <a:lnTo>
                      <a:pt x="401" y="2221"/>
                    </a:lnTo>
                    <a:lnTo>
                      <a:pt x="401" y="2221"/>
                    </a:lnTo>
                    <a:lnTo>
                      <a:pt x="401" y="2221"/>
                    </a:lnTo>
                    <a:lnTo>
                      <a:pt x="346" y="2512"/>
                    </a:lnTo>
                    <a:lnTo>
                      <a:pt x="328" y="2767"/>
                    </a:lnTo>
                    <a:lnTo>
                      <a:pt x="310" y="3131"/>
                    </a:lnTo>
                    <a:lnTo>
                      <a:pt x="310" y="3131"/>
                    </a:lnTo>
                    <a:lnTo>
                      <a:pt x="310" y="3276"/>
                    </a:lnTo>
                    <a:lnTo>
                      <a:pt x="310" y="3276"/>
                    </a:lnTo>
                    <a:lnTo>
                      <a:pt x="310" y="3276"/>
                    </a:lnTo>
                    <a:lnTo>
                      <a:pt x="310" y="3276"/>
                    </a:lnTo>
                    <a:lnTo>
                      <a:pt x="310" y="3276"/>
                    </a:lnTo>
                    <a:lnTo>
                      <a:pt x="201" y="3404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91" y="3549"/>
                    </a:lnTo>
                    <a:lnTo>
                      <a:pt x="91" y="3549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37" y="3677"/>
                    </a:lnTo>
                    <a:lnTo>
                      <a:pt x="19" y="3786"/>
                    </a:lnTo>
                    <a:lnTo>
                      <a:pt x="0" y="3877"/>
                    </a:lnTo>
                    <a:lnTo>
                      <a:pt x="19" y="3986"/>
                    </a:lnTo>
                    <a:lnTo>
                      <a:pt x="37" y="4077"/>
                    </a:lnTo>
                    <a:lnTo>
                      <a:pt x="91" y="4168"/>
                    </a:lnTo>
                    <a:lnTo>
                      <a:pt x="146" y="4259"/>
                    </a:lnTo>
                    <a:lnTo>
                      <a:pt x="237" y="4332"/>
                    </a:lnTo>
                    <a:lnTo>
                      <a:pt x="237" y="4332"/>
                    </a:lnTo>
                    <a:lnTo>
                      <a:pt x="237" y="4332"/>
                    </a:lnTo>
                    <a:lnTo>
                      <a:pt x="237" y="4350"/>
                    </a:lnTo>
                    <a:lnTo>
                      <a:pt x="237" y="4350"/>
                    </a:lnTo>
                    <a:lnTo>
                      <a:pt x="237" y="4350"/>
                    </a:lnTo>
                    <a:lnTo>
                      <a:pt x="237" y="4350"/>
                    </a:lnTo>
                    <a:lnTo>
                      <a:pt x="237" y="4350"/>
                    </a:lnTo>
                    <a:lnTo>
                      <a:pt x="237" y="4350"/>
                    </a:lnTo>
                    <a:lnTo>
                      <a:pt x="237" y="4350"/>
                    </a:lnTo>
                    <a:lnTo>
                      <a:pt x="237" y="4350"/>
                    </a:lnTo>
                    <a:lnTo>
                      <a:pt x="237" y="4350"/>
                    </a:lnTo>
                    <a:lnTo>
                      <a:pt x="237" y="4350"/>
                    </a:lnTo>
                    <a:lnTo>
                      <a:pt x="346" y="4423"/>
                    </a:lnTo>
                    <a:lnTo>
                      <a:pt x="437" y="4496"/>
                    </a:lnTo>
                    <a:lnTo>
                      <a:pt x="692" y="4623"/>
                    </a:lnTo>
                    <a:lnTo>
                      <a:pt x="1001" y="4732"/>
                    </a:lnTo>
                    <a:lnTo>
                      <a:pt x="1365" y="4823"/>
                    </a:lnTo>
                    <a:lnTo>
                      <a:pt x="1365" y="4823"/>
                    </a:lnTo>
                    <a:lnTo>
                      <a:pt x="1365" y="4823"/>
                    </a:lnTo>
                    <a:lnTo>
                      <a:pt x="1365" y="4823"/>
                    </a:lnTo>
                    <a:lnTo>
                      <a:pt x="1384" y="4823"/>
                    </a:lnTo>
                    <a:lnTo>
                      <a:pt x="1384" y="4823"/>
                    </a:lnTo>
                    <a:lnTo>
                      <a:pt x="1711" y="4878"/>
                    </a:lnTo>
                    <a:lnTo>
                      <a:pt x="2057" y="4914"/>
                    </a:lnTo>
                    <a:lnTo>
                      <a:pt x="2457" y="4951"/>
                    </a:lnTo>
                    <a:lnTo>
                      <a:pt x="2876" y="4969"/>
                    </a:lnTo>
                    <a:lnTo>
                      <a:pt x="2876" y="4969"/>
                    </a:lnTo>
                    <a:lnTo>
                      <a:pt x="3294" y="4732"/>
                    </a:lnTo>
                    <a:lnTo>
                      <a:pt x="3713" y="4459"/>
                    </a:lnTo>
                    <a:lnTo>
                      <a:pt x="4095" y="4186"/>
                    </a:lnTo>
                    <a:lnTo>
                      <a:pt x="4477" y="3895"/>
                    </a:lnTo>
                    <a:lnTo>
                      <a:pt x="4477" y="3895"/>
                    </a:lnTo>
                    <a:lnTo>
                      <a:pt x="4677" y="3731"/>
                    </a:lnTo>
                    <a:lnTo>
                      <a:pt x="4859" y="3549"/>
                    </a:lnTo>
                    <a:lnTo>
                      <a:pt x="5041" y="3349"/>
                    </a:lnTo>
                    <a:lnTo>
                      <a:pt x="5187" y="3149"/>
                    </a:lnTo>
                    <a:lnTo>
                      <a:pt x="5187" y="3149"/>
                    </a:lnTo>
                    <a:lnTo>
                      <a:pt x="5296" y="2967"/>
                    </a:lnTo>
                    <a:lnTo>
                      <a:pt x="5387" y="2767"/>
                    </a:lnTo>
                    <a:lnTo>
                      <a:pt x="5533" y="2367"/>
                    </a:lnTo>
                    <a:lnTo>
                      <a:pt x="5533" y="2367"/>
                    </a:lnTo>
                    <a:lnTo>
                      <a:pt x="5551" y="2312"/>
                    </a:lnTo>
                    <a:lnTo>
                      <a:pt x="5551" y="2312"/>
                    </a:lnTo>
                    <a:lnTo>
                      <a:pt x="5332" y="1821"/>
                    </a:lnTo>
                    <a:lnTo>
                      <a:pt x="5096" y="1347"/>
                    </a:lnTo>
                    <a:lnTo>
                      <a:pt x="4823" y="874"/>
                    </a:lnTo>
                    <a:lnTo>
                      <a:pt x="4677" y="656"/>
                    </a:lnTo>
                    <a:lnTo>
                      <a:pt x="4532" y="456"/>
                    </a:lnTo>
                    <a:lnTo>
                      <a:pt x="4532" y="456"/>
                    </a:lnTo>
                    <a:lnTo>
                      <a:pt x="4532" y="456"/>
                    </a:lnTo>
                    <a:lnTo>
                      <a:pt x="4532" y="456"/>
                    </a:lnTo>
                    <a:lnTo>
                      <a:pt x="4532" y="456"/>
                    </a:lnTo>
                    <a:lnTo>
                      <a:pt x="4532" y="456"/>
                    </a:lnTo>
                    <a:lnTo>
                      <a:pt x="4313" y="201"/>
                    </a:lnTo>
                    <a:lnTo>
                      <a:pt x="4095" y="1"/>
                    </a:lnTo>
                    <a:lnTo>
                      <a:pt x="4095" y="1"/>
                    </a:lnTo>
                    <a:lnTo>
                      <a:pt x="4095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761" name="Google Shape;1761;p11"/>
              <p:cNvSpPr/>
              <p:nvPr/>
            </p:nvSpPr>
            <p:spPr>
              <a:xfrm>
                <a:off x="1354850" y="2218500"/>
                <a:ext cx="79650" cy="66450"/>
              </a:xfrm>
              <a:custGeom>
                <a:avLst/>
                <a:gdLst/>
                <a:ahLst/>
                <a:cxnLst/>
                <a:rect l="l" t="t" r="r" b="b"/>
                <a:pathLst>
                  <a:path w="3186" h="2658" extrusionOk="0">
                    <a:moveTo>
                      <a:pt x="565" y="2658"/>
                    </a:moveTo>
                    <a:lnTo>
                      <a:pt x="565" y="2658"/>
                    </a:lnTo>
                    <a:lnTo>
                      <a:pt x="237" y="2658"/>
                    </a:lnTo>
                    <a:lnTo>
                      <a:pt x="237" y="2658"/>
                    </a:lnTo>
                    <a:lnTo>
                      <a:pt x="1" y="2658"/>
                    </a:lnTo>
                    <a:lnTo>
                      <a:pt x="1" y="2658"/>
                    </a:lnTo>
                    <a:lnTo>
                      <a:pt x="1" y="2658"/>
                    </a:lnTo>
                    <a:lnTo>
                      <a:pt x="1" y="2658"/>
                    </a:lnTo>
                    <a:lnTo>
                      <a:pt x="219" y="2658"/>
                    </a:lnTo>
                    <a:lnTo>
                      <a:pt x="219" y="2658"/>
                    </a:lnTo>
                    <a:lnTo>
                      <a:pt x="565" y="2658"/>
                    </a:lnTo>
                    <a:close/>
                    <a:moveTo>
                      <a:pt x="2676" y="1"/>
                    </a:moveTo>
                    <a:lnTo>
                      <a:pt x="2676" y="1"/>
                    </a:lnTo>
                    <a:lnTo>
                      <a:pt x="2676" y="1"/>
                    </a:lnTo>
                    <a:lnTo>
                      <a:pt x="2676" y="1"/>
                    </a:lnTo>
                    <a:lnTo>
                      <a:pt x="2840" y="438"/>
                    </a:lnTo>
                    <a:lnTo>
                      <a:pt x="2967" y="820"/>
                    </a:lnTo>
                    <a:lnTo>
                      <a:pt x="3185" y="1493"/>
                    </a:lnTo>
                    <a:lnTo>
                      <a:pt x="3185" y="1493"/>
                    </a:lnTo>
                    <a:lnTo>
                      <a:pt x="2967" y="820"/>
                    </a:lnTo>
                    <a:lnTo>
                      <a:pt x="2840" y="438"/>
                    </a:lnTo>
                    <a:lnTo>
                      <a:pt x="2676" y="1"/>
                    </a:lnTo>
                    <a:lnTo>
                      <a:pt x="2676" y="1"/>
                    </a:lnTo>
                    <a:close/>
                  </a:path>
                </a:pathLst>
              </a:custGeom>
              <a:solidFill>
                <a:srgbClr val="B8AEB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762" name="Google Shape;1762;p11"/>
              <p:cNvSpPr/>
              <p:nvPr/>
            </p:nvSpPr>
            <p:spPr>
              <a:xfrm>
                <a:off x="1354850" y="2284925"/>
                <a:ext cx="141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565" h="1" fill="none" extrusionOk="0">
                    <a:moveTo>
                      <a:pt x="565" y="1"/>
                    </a:moveTo>
                    <a:lnTo>
                      <a:pt x="565" y="1"/>
                    </a:lnTo>
                    <a:lnTo>
                      <a:pt x="237" y="1"/>
                    </a:lnTo>
                    <a:lnTo>
                      <a:pt x="237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219" y="1"/>
                    </a:lnTo>
                    <a:lnTo>
                      <a:pt x="219" y="1"/>
                    </a:lnTo>
                    <a:lnTo>
                      <a:pt x="565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763" name="Google Shape;1763;p11"/>
              <p:cNvSpPr/>
              <p:nvPr/>
            </p:nvSpPr>
            <p:spPr>
              <a:xfrm>
                <a:off x="1421725" y="2218500"/>
                <a:ext cx="12775" cy="37350"/>
              </a:xfrm>
              <a:custGeom>
                <a:avLst/>
                <a:gdLst/>
                <a:ahLst/>
                <a:cxnLst/>
                <a:rect l="l" t="t" r="r" b="b"/>
                <a:pathLst>
                  <a:path w="511" h="1494" fill="none" extrusionOk="0">
                    <a:moveTo>
                      <a:pt x="1" y="1"/>
                    </a:move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165" y="438"/>
                    </a:lnTo>
                    <a:lnTo>
                      <a:pt x="292" y="820"/>
                    </a:lnTo>
                    <a:lnTo>
                      <a:pt x="510" y="1493"/>
                    </a:lnTo>
                    <a:lnTo>
                      <a:pt x="510" y="1493"/>
                    </a:lnTo>
                    <a:lnTo>
                      <a:pt x="292" y="820"/>
                    </a:lnTo>
                    <a:lnTo>
                      <a:pt x="165" y="438"/>
                    </a:lnTo>
                    <a:lnTo>
                      <a:pt x="1" y="1"/>
                    </a:lnTo>
                    <a:lnTo>
                      <a:pt x="1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764" name="Google Shape;1764;p11"/>
              <p:cNvSpPr/>
              <p:nvPr/>
            </p:nvSpPr>
            <p:spPr>
              <a:xfrm>
                <a:off x="1354850" y="2218500"/>
                <a:ext cx="82825" cy="66450"/>
              </a:xfrm>
              <a:custGeom>
                <a:avLst/>
                <a:gdLst/>
                <a:ahLst/>
                <a:cxnLst/>
                <a:rect l="l" t="t" r="r" b="b"/>
                <a:pathLst>
                  <a:path w="3313" h="2658" extrusionOk="0">
                    <a:moveTo>
                      <a:pt x="2676" y="1"/>
                    </a:moveTo>
                    <a:lnTo>
                      <a:pt x="2658" y="56"/>
                    </a:lnTo>
                    <a:lnTo>
                      <a:pt x="2512" y="456"/>
                    </a:lnTo>
                    <a:lnTo>
                      <a:pt x="2421" y="656"/>
                    </a:lnTo>
                    <a:lnTo>
                      <a:pt x="2312" y="838"/>
                    </a:lnTo>
                    <a:lnTo>
                      <a:pt x="2166" y="1038"/>
                    </a:lnTo>
                    <a:lnTo>
                      <a:pt x="1984" y="1238"/>
                    </a:lnTo>
                    <a:lnTo>
                      <a:pt x="1802" y="1420"/>
                    </a:lnTo>
                    <a:lnTo>
                      <a:pt x="1602" y="1584"/>
                    </a:lnTo>
                    <a:lnTo>
                      <a:pt x="1220" y="1875"/>
                    </a:lnTo>
                    <a:lnTo>
                      <a:pt x="838" y="2148"/>
                    </a:lnTo>
                    <a:lnTo>
                      <a:pt x="419" y="2421"/>
                    </a:lnTo>
                    <a:lnTo>
                      <a:pt x="1" y="2658"/>
                    </a:lnTo>
                    <a:lnTo>
                      <a:pt x="565" y="2658"/>
                    </a:lnTo>
                    <a:lnTo>
                      <a:pt x="929" y="2621"/>
                    </a:lnTo>
                    <a:lnTo>
                      <a:pt x="1256" y="2585"/>
                    </a:lnTo>
                    <a:lnTo>
                      <a:pt x="1839" y="2494"/>
                    </a:lnTo>
                    <a:lnTo>
                      <a:pt x="2312" y="2385"/>
                    </a:lnTo>
                    <a:lnTo>
                      <a:pt x="2694" y="2276"/>
                    </a:lnTo>
                    <a:lnTo>
                      <a:pt x="2967" y="2166"/>
                    </a:lnTo>
                    <a:lnTo>
                      <a:pt x="3167" y="2075"/>
                    </a:lnTo>
                    <a:lnTo>
                      <a:pt x="3313" y="1984"/>
                    </a:lnTo>
                    <a:lnTo>
                      <a:pt x="3185" y="1493"/>
                    </a:lnTo>
                    <a:lnTo>
                      <a:pt x="2967" y="820"/>
                    </a:lnTo>
                    <a:lnTo>
                      <a:pt x="2840" y="438"/>
                    </a:lnTo>
                    <a:lnTo>
                      <a:pt x="2676" y="1"/>
                    </a:lnTo>
                    <a:close/>
                  </a:path>
                </a:pathLst>
              </a:custGeom>
              <a:solidFill>
                <a:srgbClr val="8B715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765" name="Google Shape;1765;p11"/>
              <p:cNvSpPr/>
              <p:nvPr/>
            </p:nvSpPr>
            <p:spPr>
              <a:xfrm>
                <a:off x="1354850" y="2218500"/>
                <a:ext cx="82825" cy="66450"/>
              </a:xfrm>
              <a:custGeom>
                <a:avLst/>
                <a:gdLst/>
                <a:ahLst/>
                <a:cxnLst/>
                <a:rect l="l" t="t" r="r" b="b"/>
                <a:pathLst>
                  <a:path w="3313" h="2658" fill="none" extrusionOk="0">
                    <a:moveTo>
                      <a:pt x="2676" y="1"/>
                    </a:moveTo>
                    <a:lnTo>
                      <a:pt x="2676" y="1"/>
                    </a:lnTo>
                    <a:lnTo>
                      <a:pt x="2658" y="56"/>
                    </a:lnTo>
                    <a:lnTo>
                      <a:pt x="2658" y="56"/>
                    </a:lnTo>
                    <a:lnTo>
                      <a:pt x="2512" y="456"/>
                    </a:lnTo>
                    <a:lnTo>
                      <a:pt x="2421" y="656"/>
                    </a:lnTo>
                    <a:lnTo>
                      <a:pt x="2312" y="838"/>
                    </a:lnTo>
                    <a:lnTo>
                      <a:pt x="2312" y="838"/>
                    </a:lnTo>
                    <a:lnTo>
                      <a:pt x="2166" y="1038"/>
                    </a:lnTo>
                    <a:lnTo>
                      <a:pt x="1984" y="1238"/>
                    </a:lnTo>
                    <a:lnTo>
                      <a:pt x="1802" y="1420"/>
                    </a:lnTo>
                    <a:lnTo>
                      <a:pt x="1602" y="1584"/>
                    </a:lnTo>
                    <a:lnTo>
                      <a:pt x="1602" y="1584"/>
                    </a:lnTo>
                    <a:lnTo>
                      <a:pt x="1220" y="1875"/>
                    </a:lnTo>
                    <a:lnTo>
                      <a:pt x="838" y="2148"/>
                    </a:lnTo>
                    <a:lnTo>
                      <a:pt x="419" y="2421"/>
                    </a:lnTo>
                    <a:lnTo>
                      <a:pt x="1" y="2658"/>
                    </a:lnTo>
                    <a:lnTo>
                      <a:pt x="1" y="2658"/>
                    </a:lnTo>
                    <a:lnTo>
                      <a:pt x="237" y="2658"/>
                    </a:lnTo>
                    <a:lnTo>
                      <a:pt x="237" y="2658"/>
                    </a:lnTo>
                    <a:lnTo>
                      <a:pt x="565" y="2658"/>
                    </a:lnTo>
                    <a:lnTo>
                      <a:pt x="565" y="2658"/>
                    </a:lnTo>
                    <a:lnTo>
                      <a:pt x="565" y="2658"/>
                    </a:lnTo>
                    <a:lnTo>
                      <a:pt x="929" y="2621"/>
                    </a:lnTo>
                    <a:lnTo>
                      <a:pt x="1256" y="2585"/>
                    </a:lnTo>
                    <a:lnTo>
                      <a:pt x="1839" y="2494"/>
                    </a:lnTo>
                    <a:lnTo>
                      <a:pt x="2312" y="2385"/>
                    </a:lnTo>
                    <a:lnTo>
                      <a:pt x="2694" y="2276"/>
                    </a:lnTo>
                    <a:lnTo>
                      <a:pt x="2967" y="2166"/>
                    </a:lnTo>
                    <a:lnTo>
                      <a:pt x="3167" y="2075"/>
                    </a:lnTo>
                    <a:lnTo>
                      <a:pt x="3313" y="1984"/>
                    </a:lnTo>
                    <a:lnTo>
                      <a:pt x="3313" y="1984"/>
                    </a:lnTo>
                    <a:lnTo>
                      <a:pt x="3185" y="1493"/>
                    </a:lnTo>
                    <a:lnTo>
                      <a:pt x="3185" y="1493"/>
                    </a:lnTo>
                    <a:lnTo>
                      <a:pt x="2967" y="820"/>
                    </a:lnTo>
                    <a:lnTo>
                      <a:pt x="2840" y="438"/>
                    </a:lnTo>
                    <a:lnTo>
                      <a:pt x="2676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</p:grpSp>
      <p:grpSp>
        <p:nvGrpSpPr>
          <p:cNvPr id="1766" name="Google Shape;1766;p11"/>
          <p:cNvGrpSpPr/>
          <p:nvPr/>
        </p:nvGrpSpPr>
        <p:grpSpPr>
          <a:xfrm flipH="1">
            <a:off x="9722684" y="6631107"/>
            <a:ext cx="238221" cy="219912"/>
            <a:chOff x="2706625" y="4735761"/>
            <a:chExt cx="226446" cy="209015"/>
          </a:xfrm>
        </p:grpSpPr>
        <p:sp>
          <p:nvSpPr>
            <p:cNvPr id="1767" name="Google Shape;1767;p11"/>
            <p:cNvSpPr/>
            <p:nvPr/>
          </p:nvSpPr>
          <p:spPr>
            <a:xfrm>
              <a:off x="2706625" y="4851000"/>
              <a:ext cx="226446" cy="93776"/>
            </a:xfrm>
            <a:custGeom>
              <a:avLst/>
              <a:gdLst/>
              <a:ahLst/>
              <a:cxnLst/>
              <a:rect l="l" t="t" r="r" b="b"/>
              <a:pathLst>
                <a:path w="9991" h="1020" extrusionOk="0">
                  <a:moveTo>
                    <a:pt x="1292" y="0"/>
                  </a:moveTo>
                  <a:lnTo>
                    <a:pt x="746" y="91"/>
                  </a:lnTo>
                  <a:lnTo>
                    <a:pt x="528" y="128"/>
                  </a:lnTo>
                  <a:lnTo>
                    <a:pt x="346" y="182"/>
                  </a:lnTo>
                  <a:lnTo>
                    <a:pt x="200" y="237"/>
                  </a:lnTo>
                  <a:lnTo>
                    <a:pt x="91" y="291"/>
                  </a:lnTo>
                  <a:lnTo>
                    <a:pt x="18" y="346"/>
                  </a:lnTo>
                  <a:lnTo>
                    <a:pt x="0" y="419"/>
                  </a:lnTo>
                  <a:lnTo>
                    <a:pt x="0" y="437"/>
                  </a:lnTo>
                  <a:lnTo>
                    <a:pt x="18" y="473"/>
                  </a:lnTo>
                  <a:lnTo>
                    <a:pt x="91" y="528"/>
                  </a:lnTo>
                  <a:lnTo>
                    <a:pt x="219" y="583"/>
                  </a:lnTo>
                  <a:lnTo>
                    <a:pt x="382" y="655"/>
                  </a:lnTo>
                  <a:lnTo>
                    <a:pt x="601" y="710"/>
                  </a:lnTo>
                  <a:lnTo>
                    <a:pt x="856" y="746"/>
                  </a:lnTo>
                  <a:lnTo>
                    <a:pt x="1456" y="837"/>
                  </a:lnTo>
                  <a:lnTo>
                    <a:pt x="2202" y="910"/>
                  </a:lnTo>
                  <a:lnTo>
                    <a:pt x="3058" y="965"/>
                  </a:lnTo>
                  <a:lnTo>
                    <a:pt x="3986" y="1001"/>
                  </a:lnTo>
                  <a:lnTo>
                    <a:pt x="5005" y="1019"/>
                  </a:lnTo>
                  <a:lnTo>
                    <a:pt x="6006" y="1001"/>
                  </a:lnTo>
                  <a:lnTo>
                    <a:pt x="6952" y="965"/>
                  </a:lnTo>
                  <a:lnTo>
                    <a:pt x="7789" y="910"/>
                  </a:lnTo>
                  <a:lnTo>
                    <a:pt x="8535" y="837"/>
                  </a:lnTo>
                  <a:lnTo>
                    <a:pt x="9136" y="746"/>
                  </a:lnTo>
                  <a:lnTo>
                    <a:pt x="9390" y="710"/>
                  </a:lnTo>
                  <a:lnTo>
                    <a:pt x="9609" y="655"/>
                  </a:lnTo>
                  <a:lnTo>
                    <a:pt x="9773" y="583"/>
                  </a:lnTo>
                  <a:lnTo>
                    <a:pt x="9900" y="528"/>
                  </a:lnTo>
                  <a:lnTo>
                    <a:pt x="9973" y="473"/>
                  </a:lnTo>
                  <a:lnTo>
                    <a:pt x="9991" y="437"/>
                  </a:lnTo>
                  <a:lnTo>
                    <a:pt x="9991" y="419"/>
                  </a:lnTo>
                  <a:lnTo>
                    <a:pt x="9973" y="346"/>
                  </a:lnTo>
                  <a:lnTo>
                    <a:pt x="9900" y="291"/>
                  </a:lnTo>
                  <a:lnTo>
                    <a:pt x="9791" y="237"/>
                  </a:lnTo>
                  <a:lnTo>
                    <a:pt x="9645" y="182"/>
                  </a:lnTo>
                  <a:lnTo>
                    <a:pt x="9463" y="128"/>
                  </a:lnTo>
                  <a:lnTo>
                    <a:pt x="9245" y="91"/>
                  </a:lnTo>
                  <a:lnTo>
                    <a:pt x="8699" y="0"/>
                  </a:lnTo>
                  <a:lnTo>
                    <a:pt x="8699" y="273"/>
                  </a:lnTo>
                  <a:lnTo>
                    <a:pt x="7443" y="328"/>
                  </a:lnTo>
                  <a:lnTo>
                    <a:pt x="6133" y="364"/>
                  </a:lnTo>
                  <a:lnTo>
                    <a:pt x="4623" y="382"/>
                  </a:lnTo>
                  <a:lnTo>
                    <a:pt x="3476" y="364"/>
                  </a:lnTo>
                  <a:lnTo>
                    <a:pt x="2384" y="328"/>
                  </a:lnTo>
                  <a:lnTo>
                    <a:pt x="1893" y="291"/>
                  </a:lnTo>
                  <a:lnTo>
                    <a:pt x="1456" y="237"/>
                  </a:lnTo>
                  <a:lnTo>
                    <a:pt x="1074" y="182"/>
                  </a:lnTo>
                  <a:lnTo>
                    <a:pt x="746" y="109"/>
                  </a:lnTo>
                  <a:lnTo>
                    <a:pt x="1292" y="0"/>
                  </a:lnTo>
                  <a:close/>
                </a:path>
              </a:pathLst>
            </a:custGeom>
            <a:solidFill>
              <a:srgbClr val="282829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1768" name="Google Shape;1768;p11"/>
            <p:cNvGrpSpPr/>
            <p:nvPr/>
          </p:nvGrpSpPr>
          <p:grpSpPr>
            <a:xfrm>
              <a:off x="2714800" y="4735761"/>
              <a:ext cx="210098" cy="182902"/>
              <a:chOff x="1282975" y="2150275"/>
              <a:chExt cx="154700" cy="134675"/>
            </a:xfrm>
          </p:grpSpPr>
          <p:sp>
            <p:nvSpPr>
              <p:cNvPr id="1769" name="Google Shape;1769;p11"/>
              <p:cNvSpPr/>
              <p:nvPr/>
            </p:nvSpPr>
            <p:spPr>
              <a:xfrm>
                <a:off x="1282975" y="2150275"/>
                <a:ext cx="154700" cy="134675"/>
              </a:xfrm>
              <a:custGeom>
                <a:avLst/>
                <a:gdLst/>
                <a:ahLst/>
                <a:cxnLst/>
                <a:rect l="l" t="t" r="r" b="b"/>
                <a:pathLst>
                  <a:path w="6188" h="5387" extrusionOk="0">
                    <a:moveTo>
                      <a:pt x="2858" y="0"/>
                    </a:moveTo>
                    <a:lnTo>
                      <a:pt x="2657" y="37"/>
                    </a:lnTo>
                    <a:lnTo>
                      <a:pt x="2403" y="109"/>
                    </a:lnTo>
                    <a:lnTo>
                      <a:pt x="2166" y="200"/>
                    </a:lnTo>
                    <a:lnTo>
                      <a:pt x="1948" y="310"/>
                    </a:lnTo>
                    <a:lnTo>
                      <a:pt x="1747" y="437"/>
                    </a:lnTo>
                    <a:lnTo>
                      <a:pt x="1547" y="564"/>
                    </a:lnTo>
                    <a:lnTo>
                      <a:pt x="1384" y="710"/>
                    </a:lnTo>
                    <a:lnTo>
                      <a:pt x="1238" y="856"/>
                    </a:lnTo>
                    <a:lnTo>
                      <a:pt x="1092" y="1019"/>
                    </a:lnTo>
                    <a:lnTo>
                      <a:pt x="965" y="1201"/>
                    </a:lnTo>
                    <a:lnTo>
                      <a:pt x="856" y="1365"/>
                    </a:lnTo>
                    <a:lnTo>
                      <a:pt x="765" y="1547"/>
                    </a:lnTo>
                    <a:lnTo>
                      <a:pt x="674" y="1729"/>
                    </a:lnTo>
                    <a:lnTo>
                      <a:pt x="546" y="2093"/>
                    </a:lnTo>
                    <a:lnTo>
                      <a:pt x="437" y="2439"/>
                    </a:lnTo>
                    <a:lnTo>
                      <a:pt x="401" y="2639"/>
                    </a:lnTo>
                    <a:lnTo>
                      <a:pt x="346" y="3057"/>
                    </a:lnTo>
                    <a:lnTo>
                      <a:pt x="310" y="3403"/>
                    </a:lnTo>
                    <a:lnTo>
                      <a:pt x="310" y="3694"/>
                    </a:lnTo>
                    <a:lnTo>
                      <a:pt x="164" y="3876"/>
                    </a:lnTo>
                    <a:lnTo>
                      <a:pt x="55" y="4040"/>
                    </a:lnTo>
                    <a:lnTo>
                      <a:pt x="37" y="4131"/>
                    </a:lnTo>
                    <a:lnTo>
                      <a:pt x="0" y="4222"/>
                    </a:lnTo>
                    <a:lnTo>
                      <a:pt x="0" y="4295"/>
                    </a:lnTo>
                    <a:lnTo>
                      <a:pt x="0" y="4368"/>
                    </a:lnTo>
                    <a:lnTo>
                      <a:pt x="19" y="4459"/>
                    </a:lnTo>
                    <a:lnTo>
                      <a:pt x="55" y="4532"/>
                    </a:lnTo>
                    <a:lnTo>
                      <a:pt x="91" y="4604"/>
                    </a:lnTo>
                    <a:lnTo>
                      <a:pt x="146" y="4677"/>
                    </a:lnTo>
                    <a:lnTo>
                      <a:pt x="292" y="4804"/>
                    </a:lnTo>
                    <a:lnTo>
                      <a:pt x="474" y="4932"/>
                    </a:lnTo>
                    <a:lnTo>
                      <a:pt x="692" y="5041"/>
                    </a:lnTo>
                    <a:lnTo>
                      <a:pt x="965" y="5132"/>
                    </a:lnTo>
                    <a:lnTo>
                      <a:pt x="1274" y="5205"/>
                    </a:lnTo>
                    <a:lnTo>
                      <a:pt x="1638" y="5278"/>
                    </a:lnTo>
                    <a:lnTo>
                      <a:pt x="2020" y="5332"/>
                    </a:lnTo>
                    <a:lnTo>
                      <a:pt x="2457" y="5369"/>
                    </a:lnTo>
                    <a:lnTo>
                      <a:pt x="2930" y="5387"/>
                    </a:lnTo>
                    <a:lnTo>
                      <a:pt x="3440" y="5387"/>
                    </a:lnTo>
                    <a:lnTo>
                      <a:pt x="3804" y="5350"/>
                    </a:lnTo>
                    <a:lnTo>
                      <a:pt x="4131" y="5314"/>
                    </a:lnTo>
                    <a:lnTo>
                      <a:pt x="4714" y="5223"/>
                    </a:lnTo>
                    <a:lnTo>
                      <a:pt x="5187" y="5114"/>
                    </a:lnTo>
                    <a:lnTo>
                      <a:pt x="5569" y="5005"/>
                    </a:lnTo>
                    <a:lnTo>
                      <a:pt x="5842" y="4895"/>
                    </a:lnTo>
                    <a:lnTo>
                      <a:pt x="6042" y="4804"/>
                    </a:lnTo>
                    <a:lnTo>
                      <a:pt x="6188" y="4713"/>
                    </a:lnTo>
                    <a:lnTo>
                      <a:pt x="6042" y="4204"/>
                    </a:lnTo>
                    <a:lnTo>
                      <a:pt x="5878" y="3658"/>
                    </a:lnTo>
                    <a:lnTo>
                      <a:pt x="5642" y="3003"/>
                    </a:lnTo>
                    <a:lnTo>
                      <a:pt x="5514" y="2639"/>
                    </a:lnTo>
                    <a:lnTo>
                      <a:pt x="5351" y="2275"/>
                    </a:lnTo>
                    <a:lnTo>
                      <a:pt x="5169" y="1929"/>
                    </a:lnTo>
                    <a:lnTo>
                      <a:pt x="4987" y="1565"/>
                    </a:lnTo>
                    <a:lnTo>
                      <a:pt x="4787" y="1238"/>
                    </a:lnTo>
                    <a:lnTo>
                      <a:pt x="4568" y="928"/>
                    </a:lnTo>
                    <a:lnTo>
                      <a:pt x="4332" y="655"/>
                    </a:lnTo>
                    <a:lnTo>
                      <a:pt x="4095" y="419"/>
                    </a:lnTo>
                    <a:lnTo>
                      <a:pt x="3949" y="291"/>
                    </a:lnTo>
                    <a:lnTo>
                      <a:pt x="3804" y="200"/>
                    </a:lnTo>
                    <a:lnTo>
                      <a:pt x="3676" y="128"/>
                    </a:lnTo>
                    <a:lnTo>
                      <a:pt x="3513" y="73"/>
                    </a:lnTo>
                    <a:lnTo>
                      <a:pt x="3367" y="37"/>
                    </a:lnTo>
                    <a:lnTo>
                      <a:pt x="3203" y="0"/>
                    </a:lnTo>
                    <a:close/>
                  </a:path>
                </a:pathLst>
              </a:custGeom>
              <a:solidFill>
                <a:srgbClr val="C1A58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770" name="Google Shape;1770;p11"/>
              <p:cNvSpPr/>
              <p:nvPr/>
            </p:nvSpPr>
            <p:spPr>
              <a:xfrm>
                <a:off x="1282975" y="2150275"/>
                <a:ext cx="154700" cy="134675"/>
              </a:xfrm>
              <a:custGeom>
                <a:avLst/>
                <a:gdLst/>
                <a:ahLst/>
                <a:cxnLst/>
                <a:rect l="l" t="t" r="r" b="b"/>
                <a:pathLst>
                  <a:path w="6188" h="5387" fill="none" extrusionOk="0">
                    <a:moveTo>
                      <a:pt x="6188" y="4713"/>
                    </a:moveTo>
                    <a:lnTo>
                      <a:pt x="6188" y="4713"/>
                    </a:lnTo>
                    <a:lnTo>
                      <a:pt x="6042" y="4804"/>
                    </a:lnTo>
                    <a:lnTo>
                      <a:pt x="5842" y="4895"/>
                    </a:lnTo>
                    <a:lnTo>
                      <a:pt x="5569" y="5005"/>
                    </a:lnTo>
                    <a:lnTo>
                      <a:pt x="5187" y="5114"/>
                    </a:lnTo>
                    <a:lnTo>
                      <a:pt x="4714" y="5223"/>
                    </a:lnTo>
                    <a:lnTo>
                      <a:pt x="4131" y="5314"/>
                    </a:lnTo>
                    <a:lnTo>
                      <a:pt x="3804" y="5350"/>
                    </a:lnTo>
                    <a:lnTo>
                      <a:pt x="3440" y="5387"/>
                    </a:lnTo>
                    <a:lnTo>
                      <a:pt x="3440" y="5387"/>
                    </a:lnTo>
                    <a:lnTo>
                      <a:pt x="2930" y="5387"/>
                    </a:lnTo>
                    <a:lnTo>
                      <a:pt x="2457" y="5369"/>
                    </a:lnTo>
                    <a:lnTo>
                      <a:pt x="2020" y="5332"/>
                    </a:lnTo>
                    <a:lnTo>
                      <a:pt x="1638" y="5278"/>
                    </a:lnTo>
                    <a:lnTo>
                      <a:pt x="1274" y="5205"/>
                    </a:lnTo>
                    <a:lnTo>
                      <a:pt x="965" y="5132"/>
                    </a:lnTo>
                    <a:lnTo>
                      <a:pt x="692" y="5041"/>
                    </a:lnTo>
                    <a:lnTo>
                      <a:pt x="474" y="4932"/>
                    </a:lnTo>
                    <a:lnTo>
                      <a:pt x="292" y="4804"/>
                    </a:lnTo>
                    <a:lnTo>
                      <a:pt x="146" y="4677"/>
                    </a:lnTo>
                    <a:lnTo>
                      <a:pt x="91" y="4604"/>
                    </a:lnTo>
                    <a:lnTo>
                      <a:pt x="55" y="4532"/>
                    </a:lnTo>
                    <a:lnTo>
                      <a:pt x="19" y="4459"/>
                    </a:lnTo>
                    <a:lnTo>
                      <a:pt x="0" y="4368"/>
                    </a:lnTo>
                    <a:lnTo>
                      <a:pt x="0" y="4295"/>
                    </a:lnTo>
                    <a:lnTo>
                      <a:pt x="0" y="4222"/>
                    </a:lnTo>
                    <a:lnTo>
                      <a:pt x="37" y="4131"/>
                    </a:lnTo>
                    <a:lnTo>
                      <a:pt x="55" y="4040"/>
                    </a:lnTo>
                    <a:lnTo>
                      <a:pt x="164" y="3876"/>
                    </a:lnTo>
                    <a:lnTo>
                      <a:pt x="310" y="3694"/>
                    </a:lnTo>
                    <a:lnTo>
                      <a:pt x="310" y="3694"/>
                    </a:lnTo>
                    <a:lnTo>
                      <a:pt x="310" y="3403"/>
                    </a:lnTo>
                    <a:lnTo>
                      <a:pt x="346" y="3057"/>
                    </a:lnTo>
                    <a:lnTo>
                      <a:pt x="401" y="2639"/>
                    </a:lnTo>
                    <a:lnTo>
                      <a:pt x="401" y="2639"/>
                    </a:lnTo>
                    <a:lnTo>
                      <a:pt x="437" y="2439"/>
                    </a:lnTo>
                    <a:lnTo>
                      <a:pt x="437" y="2439"/>
                    </a:lnTo>
                    <a:lnTo>
                      <a:pt x="546" y="2093"/>
                    </a:lnTo>
                    <a:lnTo>
                      <a:pt x="674" y="1729"/>
                    </a:lnTo>
                    <a:lnTo>
                      <a:pt x="765" y="1547"/>
                    </a:lnTo>
                    <a:lnTo>
                      <a:pt x="856" y="1365"/>
                    </a:lnTo>
                    <a:lnTo>
                      <a:pt x="965" y="1201"/>
                    </a:lnTo>
                    <a:lnTo>
                      <a:pt x="1092" y="1019"/>
                    </a:lnTo>
                    <a:lnTo>
                      <a:pt x="1238" y="856"/>
                    </a:lnTo>
                    <a:lnTo>
                      <a:pt x="1384" y="710"/>
                    </a:lnTo>
                    <a:lnTo>
                      <a:pt x="1547" y="564"/>
                    </a:lnTo>
                    <a:lnTo>
                      <a:pt x="1747" y="437"/>
                    </a:lnTo>
                    <a:lnTo>
                      <a:pt x="1948" y="310"/>
                    </a:lnTo>
                    <a:lnTo>
                      <a:pt x="2166" y="200"/>
                    </a:lnTo>
                    <a:lnTo>
                      <a:pt x="2403" y="109"/>
                    </a:lnTo>
                    <a:lnTo>
                      <a:pt x="2657" y="37"/>
                    </a:lnTo>
                    <a:lnTo>
                      <a:pt x="2657" y="37"/>
                    </a:lnTo>
                    <a:lnTo>
                      <a:pt x="2858" y="0"/>
                    </a:lnTo>
                    <a:lnTo>
                      <a:pt x="3021" y="0"/>
                    </a:lnTo>
                    <a:lnTo>
                      <a:pt x="3203" y="0"/>
                    </a:lnTo>
                    <a:lnTo>
                      <a:pt x="3367" y="37"/>
                    </a:lnTo>
                    <a:lnTo>
                      <a:pt x="3513" y="73"/>
                    </a:lnTo>
                    <a:lnTo>
                      <a:pt x="3676" y="128"/>
                    </a:lnTo>
                    <a:lnTo>
                      <a:pt x="3804" y="200"/>
                    </a:lnTo>
                    <a:lnTo>
                      <a:pt x="3949" y="291"/>
                    </a:lnTo>
                    <a:lnTo>
                      <a:pt x="3949" y="291"/>
                    </a:lnTo>
                    <a:lnTo>
                      <a:pt x="4095" y="419"/>
                    </a:lnTo>
                    <a:lnTo>
                      <a:pt x="4095" y="419"/>
                    </a:lnTo>
                    <a:lnTo>
                      <a:pt x="4332" y="655"/>
                    </a:lnTo>
                    <a:lnTo>
                      <a:pt x="4568" y="928"/>
                    </a:lnTo>
                    <a:lnTo>
                      <a:pt x="4787" y="1238"/>
                    </a:lnTo>
                    <a:lnTo>
                      <a:pt x="4987" y="1565"/>
                    </a:lnTo>
                    <a:lnTo>
                      <a:pt x="5169" y="1929"/>
                    </a:lnTo>
                    <a:lnTo>
                      <a:pt x="5351" y="2275"/>
                    </a:lnTo>
                    <a:lnTo>
                      <a:pt x="5514" y="2639"/>
                    </a:lnTo>
                    <a:lnTo>
                      <a:pt x="5642" y="3003"/>
                    </a:lnTo>
                    <a:lnTo>
                      <a:pt x="5878" y="3658"/>
                    </a:lnTo>
                    <a:lnTo>
                      <a:pt x="6042" y="4204"/>
                    </a:lnTo>
                    <a:lnTo>
                      <a:pt x="6188" y="4713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771" name="Google Shape;1771;p11"/>
              <p:cNvSpPr/>
              <p:nvPr/>
            </p:nvSpPr>
            <p:spPr>
              <a:xfrm>
                <a:off x="1282975" y="2172100"/>
                <a:ext cx="138775" cy="112850"/>
              </a:xfrm>
              <a:custGeom>
                <a:avLst/>
                <a:gdLst/>
                <a:ahLst/>
                <a:cxnLst/>
                <a:rect l="l" t="t" r="r" b="b"/>
                <a:pathLst>
                  <a:path w="5551" h="4514" extrusionOk="0">
                    <a:moveTo>
                      <a:pt x="1384" y="4368"/>
                    </a:moveTo>
                    <a:lnTo>
                      <a:pt x="1384" y="4368"/>
                    </a:lnTo>
                    <a:lnTo>
                      <a:pt x="1711" y="4423"/>
                    </a:lnTo>
                    <a:lnTo>
                      <a:pt x="2057" y="4459"/>
                    </a:lnTo>
                    <a:lnTo>
                      <a:pt x="2457" y="4496"/>
                    </a:lnTo>
                    <a:lnTo>
                      <a:pt x="2876" y="4514"/>
                    </a:lnTo>
                    <a:lnTo>
                      <a:pt x="2876" y="4514"/>
                    </a:lnTo>
                    <a:lnTo>
                      <a:pt x="3094" y="4514"/>
                    </a:lnTo>
                    <a:lnTo>
                      <a:pt x="3094" y="4514"/>
                    </a:lnTo>
                    <a:lnTo>
                      <a:pt x="3440" y="4514"/>
                    </a:lnTo>
                    <a:lnTo>
                      <a:pt x="3440" y="4514"/>
                    </a:lnTo>
                    <a:lnTo>
                      <a:pt x="3440" y="4514"/>
                    </a:lnTo>
                    <a:lnTo>
                      <a:pt x="3094" y="4514"/>
                    </a:lnTo>
                    <a:lnTo>
                      <a:pt x="3094" y="4514"/>
                    </a:lnTo>
                    <a:lnTo>
                      <a:pt x="2876" y="4514"/>
                    </a:lnTo>
                    <a:lnTo>
                      <a:pt x="2876" y="4514"/>
                    </a:lnTo>
                    <a:lnTo>
                      <a:pt x="2876" y="4514"/>
                    </a:lnTo>
                    <a:lnTo>
                      <a:pt x="2876" y="4514"/>
                    </a:lnTo>
                    <a:lnTo>
                      <a:pt x="2457" y="4496"/>
                    </a:lnTo>
                    <a:lnTo>
                      <a:pt x="2057" y="4459"/>
                    </a:lnTo>
                    <a:lnTo>
                      <a:pt x="1711" y="4423"/>
                    </a:lnTo>
                    <a:lnTo>
                      <a:pt x="1384" y="4368"/>
                    </a:lnTo>
                    <a:close/>
                    <a:moveTo>
                      <a:pt x="1365" y="4368"/>
                    </a:moveTo>
                    <a:lnTo>
                      <a:pt x="1365" y="4368"/>
                    </a:lnTo>
                    <a:lnTo>
                      <a:pt x="1365" y="4368"/>
                    </a:lnTo>
                    <a:lnTo>
                      <a:pt x="1365" y="4368"/>
                    </a:lnTo>
                    <a:close/>
                    <a:moveTo>
                      <a:pt x="237" y="3895"/>
                    </a:moveTo>
                    <a:lnTo>
                      <a:pt x="237" y="3895"/>
                    </a:lnTo>
                    <a:lnTo>
                      <a:pt x="237" y="3895"/>
                    </a:lnTo>
                    <a:lnTo>
                      <a:pt x="237" y="3895"/>
                    </a:lnTo>
                    <a:lnTo>
                      <a:pt x="237" y="3895"/>
                    </a:lnTo>
                    <a:close/>
                    <a:moveTo>
                      <a:pt x="237" y="3895"/>
                    </a:moveTo>
                    <a:lnTo>
                      <a:pt x="237" y="3895"/>
                    </a:lnTo>
                    <a:lnTo>
                      <a:pt x="237" y="3895"/>
                    </a:lnTo>
                    <a:lnTo>
                      <a:pt x="237" y="3895"/>
                    </a:lnTo>
                    <a:lnTo>
                      <a:pt x="237" y="3895"/>
                    </a:lnTo>
                    <a:close/>
                    <a:moveTo>
                      <a:pt x="237" y="3877"/>
                    </a:moveTo>
                    <a:lnTo>
                      <a:pt x="237" y="3877"/>
                    </a:lnTo>
                    <a:lnTo>
                      <a:pt x="237" y="3895"/>
                    </a:lnTo>
                    <a:lnTo>
                      <a:pt x="237" y="3895"/>
                    </a:lnTo>
                    <a:lnTo>
                      <a:pt x="237" y="3877"/>
                    </a:lnTo>
                    <a:close/>
                    <a:moveTo>
                      <a:pt x="91" y="3113"/>
                    </a:moveTo>
                    <a:lnTo>
                      <a:pt x="91" y="3113"/>
                    </a:lnTo>
                    <a:lnTo>
                      <a:pt x="37" y="3222"/>
                    </a:lnTo>
                    <a:lnTo>
                      <a:pt x="19" y="3331"/>
                    </a:lnTo>
                    <a:lnTo>
                      <a:pt x="0" y="3422"/>
                    </a:lnTo>
                    <a:lnTo>
                      <a:pt x="19" y="3531"/>
                    </a:lnTo>
                    <a:lnTo>
                      <a:pt x="37" y="3622"/>
                    </a:lnTo>
                    <a:lnTo>
                      <a:pt x="91" y="3713"/>
                    </a:lnTo>
                    <a:lnTo>
                      <a:pt x="146" y="3804"/>
                    </a:lnTo>
                    <a:lnTo>
                      <a:pt x="237" y="3877"/>
                    </a:lnTo>
                    <a:lnTo>
                      <a:pt x="237" y="3877"/>
                    </a:lnTo>
                    <a:lnTo>
                      <a:pt x="146" y="3804"/>
                    </a:lnTo>
                    <a:lnTo>
                      <a:pt x="91" y="3713"/>
                    </a:lnTo>
                    <a:lnTo>
                      <a:pt x="37" y="3622"/>
                    </a:lnTo>
                    <a:lnTo>
                      <a:pt x="19" y="3531"/>
                    </a:lnTo>
                    <a:lnTo>
                      <a:pt x="0" y="3422"/>
                    </a:lnTo>
                    <a:lnTo>
                      <a:pt x="19" y="3331"/>
                    </a:lnTo>
                    <a:lnTo>
                      <a:pt x="37" y="3222"/>
                    </a:lnTo>
                    <a:lnTo>
                      <a:pt x="91" y="3113"/>
                    </a:lnTo>
                    <a:close/>
                    <a:moveTo>
                      <a:pt x="91" y="3113"/>
                    </a:moveTo>
                    <a:lnTo>
                      <a:pt x="91" y="3113"/>
                    </a:lnTo>
                    <a:lnTo>
                      <a:pt x="91" y="3113"/>
                    </a:lnTo>
                    <a:lnTo>
                      <a:pt x="91" y="3113"/>
                    </a:lnTo>
                    <a:lnTo>
                      <a:pt x="91" y="3113"/>
                    </a:lnTo>
                    <a:close/>
                    <a:moveTo>
                      <a:pt x="91" y="3113"/>
                    </a:moveTo>
                    <a:lnTo>
                      <a:pt x="91" y="3113"/>
                    </a:lnTo>
                    <a:lnTo>
                      <a:pt x="91" y="3113"/>
                    </a:lnTo>
                    <a:lnTo>
                      <a:pt x="91" y="3113"/>
                    </a:lnTo>
                    <a:lnTo>
                      <a:pt x="91" y="3113"/>
                    </a:lnTo>
                    <a:close/>
                    <a:moveTo>
                      <a:pt x="91" y="3094"/>
                    </a:moveTo>
                    <a:lnTo>
                      <a:pt x="91" y="3094"/>
                    </a:lnTo>
                    <a:lnTo>
                      <a:pt x="91" y="3113"/>
                    </a:lnTo>
                    <a:lnTo>
                      <a:pt x="91" y="3113"/>
                    </a:lnTo>
                    <a:lnTo>
                      <a:pt x="91" y="3094"/>
                    </a:lnTo>
                    <a:close/>
                    <a:moveTo>
                      <a:pt x="110" y="3094"/>
                    </a:moveTo>
                    <a:lnTo>
                      <a:pt x="110" y="3094"/>
                    </a:lnTo>
                    <a:lnTo>
                      <a:pt x="110" y="3094"/>
                    </a:lnTo>
                    <a:lnTo>
                      <a:pt x="110" y="3094"/>
                    </a:lnTo>
                    <a:lnTo>
                      <a:pt x="110" y="3094"/>
                    </a:lnTo>
                    <a:close/>
                    <a:moveTo>
                      <a:pt x="110" y="3094"/>
                    </a:moveTo>
                    <a:lnTo>
                      <a:pt x="110" y="3094"/>
                    </a:lnTo>
                    <a:lnTo>
                      <a:pt x="110" y="3094"/>
                    </a:lnTo>
                    <a:lnTo>
                      <a:pt x="110" y="3094"/>
                    </a:lnTo>
                    <a:lnTo>
                      <a:pt x="110" y="3094"/>
                    </a:lnTo>
                    <a:close/>
                    <a:moveTo>
                      <a:pt x="110" y="3094"/>
                    </a:moveTo>
                    <a:lnTo>
                      <a:pt x="110" y="3094"/>
                    </a:lnTo>
                    <a:lnTo>
                      <a:pt x="110" y="3094"/>
                    </a:lnTo>
                    <a:lnTo>
                      <a:pt x="110" y="3094"/>
                    </a:lnTo>
                    <a:lnTo>
                      <a:pt x="110" y="3094"/>
                    </a:lnTo>
                    <a:close/>
                    <a:moveTo>
                      <a:pt x="4532" y="1"/>
                    </a:moveTo>
                    <a:lnTo>
                      <a:pt x="4532" y="1"/>
                    </a:lnTo>
                    <a:lnTo>
                      <a:pt x="4677" y="201"/>
                    </a:lnTo>
                    <a:lnTo>
                      <a:pt x="4823" y="419"/>
                    </a:lnTo>
                    <a:lnTo>
                      <a:pt x="5096" y="892"/>
                    </a:lnTo>
                    <a:lnTo>
                      <a:pt x="5332" y="1366"/>
                    </a:lnTo>
                    <a:lnTo>
                      <a:pt x="5551" y="1857"/>
                    </a:lnTo>
                    <a:lnTo>
                      <a:pt x="5551" y="1857"/>
                    </a:lnTo>
                    <a:lnTo>
                      <a:pt x="5551" y="1857"/>
                    </a:lnTo>
                    <a:lnTo>
                      <a:pt x="5551" y="1857"/>
                    </a:lnTo>
                    <a:lnTo>
                      <a:pt x="5332" y="1366"/>
                    </a:lnTo>
                    <a:lnTo>
                      <a:pt x="5096" y="892"/>
                    </a:lnTo>
                    <a:lnTo>
                      <a:pt x="4823" y="419"/>
                    </a:lnTo>
                    <a:lnTo>
                      <a:pt x="4677" y="201"/>
                    </a:lnTo>
                    <a:lnTo>
                      <a:pt x="4532" y="1"/>
                    </a:lnTo>
                    <a:close/>
                    <a:moveTo>
                      <a:pt x="4532" y="1"/>
                    </a:moveTo>
                    <a:lnTo>
                      <a:pt x="4532" y="1"/>
                    </a:lnTo>
                    <a:lnTo>
                      <a:pt x="4532" y="1"/>
                    </a:lnTo>
                    <a:lnTo>
                      <a:pt x="4532" y="1"/>
                    </a:lnTo>
                    <a:lnTo>
                      <a:pt x="4532" y="1"/>
                    </a:lnTo>
                    <a:close/>
                  </a:path>
                </a:pathLst>
              </a:custGeom>
              <a:solidFill>
                <a:srgbClr val="D8D3D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772" name="Google Shape;1772;p11"/>
              <p:cNvSpPr/>
              <p:nvPr/>
            </p:nvSpPr>
            <p:spPr>
              <a:xfrm>
                <a:off x="1317550" y="2281300"/>
                <a:ext cx="51425" cy="3650"/>
              </a:xfrm>
              <a:custGeom>
                <a:avLst/>
                <a:gdLst/>
                <a:ahLst/>
                <a:cxnLst/>
                <a:rect l="l" t="t" r="r" b="b"/>
                <a:pathLst>
                  <a:path w="2057" h="146" fill="none" extrusionOk="0">
                    <a:moveTo>
                      <a:pt x="1" y="0"/>
                    </a:moveTo>
                    <a:lnTo>
                      <a:pt x="1" y="0"/>
                    </a:lnTo>
                    <a:lnTo>
                      <a:pt x="328" y="55"/>
                    </a:lnTo>
                    <a:lnTo>
                      <a:pt x="674" y="91"/>
                    </a:lnTo>
                    <a:lnTo>
                      <a:pt x="1074" y="128"/>
                    </a:lnTo>
                    <a:lnTo>
                      <a:pt x="1493" y="146"/>
                    </a:lnTo>
                    <a:lnTo>
                      <a:pt x="1493" y="146"/>
                    </a:lnTo>
                    <a:lnTo>
                      <a:pt x="1711" y="146"/>
                    </a:lnTo>
                    <a:lnTo>
                      <a:pt x="1711" y="146"/>
                    </a:lnTo>
                    <a:lnTo>
                      <a:pt x="2057" y="146"/>
                    </a:lnTo>
                    <a:lnTo>
                      <a:pt x="2057" y="146"/>
                    </a:lnTo>
                    <a:lnTo>
                      <a:pt x="2057" y="146"/>
                    </a:lnTo>
                    <a:lnTo>
                      <a:pt x="1711" y="146"/>
                    </a:lnTo>
                    <a:lnTo>
                      <a:pt x="1711" y="146"/>
                    </a:lnTo>
                    <a:lnTo>
                      <a:pt x="1493" y="146"/>
                    </a:lnTo>
                    <a:lnTo>
                      <a:pt x="1493" y="146"/>
                    </a:lnTo>
                    <a:lnTo>
                      <a:pt x="1493" y="146"/>
                    </a:lnTo>
                    <a:lnTo>
                      <a:pt x="1493" y="146"/>
                    </a:lnTo>
                    <a:lnTo>
                      <a:pt x="1074" y="128"/>
                    </a:lnTo>
                    <a:lnTo>
                      <a:pt x="674" y="91"/>
                    </a:lnTo>
                    <a:lnTo>
                      <a:pt x="328" y="55"/>
                    </a:lnTo>
                    <a:lnTo>
                      <a:pt x="1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773" name="Google Shape;1773;p11"/>
              <p:cNvSpPr/>
              <p:nvPr/>
            </p:nvSpPr>
            <p:spPr>
              <a:xfrm>
                <a:off x="1317100" y="228130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774" name="Google Shape;1774;p11"/>
              <p:cNvSpPr/>
              <p:nvPr/>
            </p:nvSpPr>
            <p:spPr>
              <a:xfrm>
                <a:off x="1288900" y="2269475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775" name="Google Shape;1775;p11"/>
              <p:cNvSpPr/>
              <p:nvPr/>
            </p:nvSpPr>
            <p:spPr>
              <a:xfrm>
                <a:off x="1288900" y="2269475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776" name="Google Shape;1776;p11"/>
              <p:cNvSpPr/>
              <p:nvPr/>
            </p:nvSpPr>
            <p:spPr>
              <a:xfrm>
                <a:off x="1288900" y="2269000"/>
                <a:ext cx="25" cy="500"/>
              </a:xfrm>
              <a:custGeom>
                <a:avLst/>
                <a:gdLst/>
                <a:ahLst/>
                <a:cxnLst/>
                <a:rect l="l" t="t" r="r" b="b"/>
                <a:pathLst>
                  <a:path w="1" h="20" fill="none" extrusionOk="0">
                    <a:moveTo>
                      <a:pt x="0" y="1"/>
                    </a:moveTo>
                    <a:lnTo>
                      <a:pt x="0" y="1"/>
                    </a:lnTo>
                    <a:lnTo>
                      <a:pt x="0" y="19"/>
                    </a:lnTo>
                    <a:lnTo>
                      <a:pt x="0" y="19"/>
                    </a:lnTo>
                    <a:lnTo>
                      <a:pt x="0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777" name="Google Shape;1777;p11"/>
              <p:cNvSpPr/>
              <p:nvPr/>
            </p:nvSpPr>
            <p:spPr>
              <a:xfrm>
                <a:off x="1282975" y="2249900"/>
                <a:ext cx="5950" cy="19125"/>
              </a:xfrm>
              <a:custGeom>
                <a:avLst/>
                <a:gdLst/>
                <a:ahLst/>
                <a:cxnLst/>
                <a:rect l="l" t="t" r="r" b="b"/>
                <a:pathLst>
                  <a:path w="238" h="765" fill="none" extrusionOk="0">
                    <a:moveTo>
                      <a:pt x="91" y="1"/>
                    </a:moveTo>
                    <a:lnTo>
                      <a:pt x="91" y="1"/>
                    </a:lnTo>
                    <a:lnTo>
                      <a:pt x="37" y="110"/>
                    </a:lnTo>
                    <a:lnTo>
                      <a:pt x="19" y="219"/>
                    </a:lnTo>
                    <a:lnTo>
                      <a:pt x="0" y="310"/>
                    </a:lnTo>
                    <a:lnTo>
                      <a:pt x="19" y="419"/>
                    </a:lnTo>
                    <a:lnTo>
                      <a:pt x="37" y="510"/>
                    </a:lnTo>
                    <a:lnTo>
                      <a:pt x="91" y="601"/>
                    </a:lnTo>
                    <a:lnTo>
                      <a:pt x="146" y="692"/>
                    </a:lnTo>
                    <a:lnTo>
                      <a:pt x="237" y="765"/>
                    </a:lnTo>
                    <a:lnTo>
                      <a:pt x="237" y="765"/>
                    </a:lnTo>
                    <a:lnTo>
                      <a:pt x="146" y="692"/>
                    </a:lnTo>
                    <a:lnTo>
                      <a:pt x="91" y="601"/>
                    </a:lnTo>
                    <a:lnTo>
                      <a:pt x="37" y="510"/>
                    </a:lnTo>
                    <a:lnTo>
                      <a:pt x="19" y="419"/>
                    </a:lnTo>
                    <a:lnTo>
                      <a:pt x="0" y="310"/>
                    </a:lnTo>
                    <a:lnTo>
                      <a:pt x="19" y="219"/>
                    </a:lnTo>
                    <a:lnTo>
                      <a:pt x="37" y="110"/>
                    </a:lnTo>
                    <a:lnTo>
                      <a:pt x="91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778" name="Google Shape;1778;p11"/>
              <p:cNvSpPr/>
              <p:nvPr/>
            </p:nvSpPr>
            <p:spPr>
              <a:xfrm>
                <a:off x="1285250" y="224990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0" y="1"/>
                    </a:move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779" name="Google Shape;1779;p11"/>
              <p:cNvSpPr/>
              <p:nvPr/>
            </p:nvSpPr>
            <p:spPr>
              <a:xfrm>
                <a:off x="1285250" y="224990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0" y="1"/>
                    </a:move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780" name="Google Shape;1780;p11"/>
              <p:cNvSpPr/>
              <p:nvPr/>
            </p:nvSpPr>
            <p:spPr>
              <a:xfrm>
                <a:off x="1285250" y="2249450"/>
                <a:ext cx="25" cy="475"/>
              </a:xfrm>
              <a:custGeom>
                <a:avLst/>
                <a:gdLst/>
                <a:ahLst/>
                <a:cxnLst/>
                <a:rect l="l" t="t" r="r" b="b"/>
                <a:pathLst>
                  <a:path w="1" h="19" fill="none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19"/>
                    </a:lnTo>
                    <a:lnTo>
                      <a:pt x="0" y="19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781" name="Google Shape;1781;p11"/>
              <p:cNvSpPr/>
              <p:nvPr/>
            </p:nvSpPr>
            <p:spPr>
              <a:xfrm>
                <a:off x="1285700" y="224945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1" y="0"/>
                    </a:move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782" name="Google Shape;1782;p11"/>
              <p:cNvSpPr/>
              <p:nvPr/>
            </p:nvSpPr>
            <p:spPr>
              <a:xfrm>
                <a:off x="1285700" y="224945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1" y="0"/>
                    </a:move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783" name="Google Shape;1783;p11"/>
              <p:cNvSpPr/>
              <p:nvPr/>
            </p:nvSpPr>
            <p:spPr>
              <a:xfrm>
                <a:off x="1285700" y="224945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1" y="0"/>
                    </a:move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784" name="Google Shape;1784;p11"/>
              <p:cNvSpPr/>
              <p:nvPr/>
            </p:nvSpPr>
            <p:spPr>
              <a:xfrm>
                <a:off x="1396250" y="2172100"/>
                <a:ext cx="25500" cy="46425"/>
              </a:xfrm>
              <a:custGeom>
                <a:avLst/>
                <a:gdLst/>
                <a:ahLst/>
                <a:cxnLst/>
                <a:rect l="l" t="t" r="r" b="b"/>
                <a:pathLst>
                  <a:path w="1020" h="1857" fill="none" extrusionOk="0">
                    <a:moveTo>
                      <a:pt x="1" y="1"/>
                    </a:moveTo>
                    <a:lnTo>
                      <a:pt x="1" y="1"/>
                    </a:lnTo>
                    <a:lnTo>
                      <a:pt x="146" y="201"/>
                    </a:lnTo>
                    <a:lnTo>
                      <a:pt x="292" y="419"/>
                    </a:lnTo>
                    <a:lnTo>
                      <a:pt x="565" y="892"/>
                    </a:lnTo>
                    <a:lnTo>
                      <a:pt x="801" y="1366"/>
                    </a:lnTo>
                    <a:lnTo>
                      <a:pt x="1020" y="1857"/>
                    </a:lnTo>
                    <a:lnTo>
                      <a:pt x="1020" y="1857"/>
                    </a:lnTo>
                    <a:lnTo>
                      <a:pt x="1020" y="1857"/>
                    </a:lnTo>
                    <a:lnTo>
                      <a:pt x="1020" y="1857"/>
                    </a:lnTo>
                    <a:lnTo>
                      <a:pt x="801" y="1366"/>
                    </a:lnTo>
                    <a:lnTo>
                      <a:pt x="565" y="892"/>
                    </a:lnTo>
                    <a:lnTo>
                      <a:pt x="292" y="419"/>
                    </a:lnTo>
                    <a:lnTo>
                      <a:pt x="146" y="201"/>
                    </a:lnTo>
                    <a:lnTo>
                      <a:pt x="1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785" name="Google Shape;1785;p11"/>
              <p:cNvSpPr/>
              <p:nvPr/>
            </p:nvSpPr>
            <p:spPr>
              <a:xfrm>
                <a:off x="1396250" y="217210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1" y="1"/>
                    </a:move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786" name="Google Shape;1786;p11"/>
              <p:cNvSpPr/>
              <p:nvPr/>
            </p:nvSpPr>
            <p:spPr>
              <a:xfrm>
                <a:off x="1282975" y="2160725"/>
                <a:ext cx="138775" cy="124225"/>
              </a:xfrm>
              <a:custGeom>
                <a:avLst/>
                <a:gdLst/>
                <a:ahLst/>
                <a:cxnLst/>
                <a:rect l="l" t="t" r="r" b="b"/>
                <a:pathLst>
                  <a:path w="5551" h="4969" extrusionOk="0">
                    <a:moveTo>
                      <a:pt x="4095" y="1"/>
                    </a:moveTo>
                    <a:lnTo>
                      <a:pt x="4004" y="219"/>
                    </a:lnTo>
                    <a:lnTo>
                      <a:pt x="3895" y="438"/>
                    </a:lnTo>
                    <a:lnTo>
                      <a:pt x="3840" y="529"/>
                    </a:lnTo>
                    <a:lnTo>
                      <a:pt x="3767" y="619"/>
                    </a:lnTo>
                    <a:lnTo>
                      <a:pt x="3676" y="710"/>
                    </a:lnTo>
                    <a:lnTo>
                      <a:pt x="3585" y="801"/>
                    </a:lnTo>
                    <a:lnTo>
                      <a:pt x="3458" y="874"/>
                    </a:lnTo>
                    <a:lnTo>
                      <a:pt x="3331" y="947"/>
                    </a:lnTo>
                    <a:lnTo>
                      <a:pt x="3185" y="1002"/>
                    </a:lnTo>
                    <a:lnTo>
                      <a:pt x="3058" y="1038"/>
                    </a:lnTo>
                    <a:lnTo>
                      <a:pt x="2767" y="1111"/>
                    </a:lnTo>
                    <a:lnTo>
                      <a:pt x="2475" y="1165"/>
                    </a:lnTo>
                    <a:lnTo>
                      <a:pt x="2184" y="1238"/>
                    </a:lnTo>
                    <a:lnTo>
                      <a:pt x="1893" y="1311"/>
                    </a:lnTo>
                    <a:lnTo>
                      <a:pt x="1766" y="1366"/>
                    </a:lnTo>
                    <a:lnTo>
                      <a:pt x="1638" y="1438"/>
                    </a:lnTo>
                    <a:lnTo>
                      <a:pt x="1511" y="1511"/>
                    </a:lnTo>
                    <a:lnTo>
                      <a:pt x="1402" y="1620"/>
                    </a:lnTo>
                    <a:lnTo>
                      <a:pt x="1293" y="1730"/>
                    </a:lnTo>
                    <a:lnTo>
                      <a:pt x="1202" y="1839"/>
                    </a:lnTo>
                    <a:lnTo>
                      <a:pt x="1111" y="1948"/>
                    </a:lnTo>
                    <a:lnTo>
                      <a:pt x="1001" y="2039"/>
                    </a:lnTo>
                    <a:lnTo>
                      <a:pt x="874" y="2130"/>
                    </a:lnTo>
                    <a:lnTo>
                      <a:pt x="747" y="2185"/>
                    </a:lnTo>
                    <a:lnTo>
                      <a:pt x="619" y="2221"/>
                    </a:lnTo>
                    <a:lnTo>
                      <a:pt x="401" y="2221"/>
                    </a:lnTo>
                    <a:lnTo>
                      <a:pt x="346" y="2512"/>
                    </a:lnTo>
                    <a:lnTo>
                      <a:pt x="328" y="2767"/>
                    </a:lnTo>
                    <a:lnTo>
                      <a:pt x="310" y="3131"/>
                    </a:lnTo>
                    <a:lnTo>
                      <a:pt x="310" y="3276"/>
                    </a:lnTo>
                    <a:lnTo>
                      <a:pt x="201" y="3404"/>
                    </a:lnTo>
                    <a:lnTo>
                      <a:pt x="110" y="3549"/>
                    </a:lnTo>
                    <a:lnTo>
                      <a:pt x="91" y="3549"/>
                    </a:lnTo>
                    <a:lnTo>
                      <a:pt x="91" y="3568"/>
                    </a:lnTo>
                    <a:lnTo>
                      <a:pt x="37" y="3677"/>
                    </a:lnTo>
                    <a:lnTo>
                      <a:pt x="19" y="3786"/>
                    </a:lnTo>
                    <a:lnTo>
                      <a:pt x="0" y="3877"/>
                    </a:lnTo>
                    <a:lnTo>
                      <a:pt x="19" y="3986"/>
                    </a:lnTo>
                    <a:lnTo>
                      <a:pt x="37" y="4077"/>
                    </a:lnTo>
                    <a:lnTo>
                      <a:pt x="91" y="4168"/>
                    </a:lnTo>
                    <a:lnTo>
                      <a:pt x="146" y="4259"/>
                    </a:lnTo>
                    <a:lnTo>
                      <a:pt x="237" y="4332"/>
                    </a:lnTo>
                    <a:lnTo>
                      <a:pt x="237" y="4350"/>
                    </a:lnTo>
                    <a:lnTo>
                      <a:pt x="346" y="4423"/>
                    </a:lnTo>
                    <a:lnTo>
                      <a:pt x="437" y="4496"/>
                    </a:lnTo>
                    <a:lnTo>
                      <a:pt x="692" y="4623"/>
                    </a:lnTo>
                    <a:lnTo>
                      <a:pt x="1001" y="4732"/>
                    </a:lnTo>
                    <a:lnTo>
                      <a:pt x="1365" y="4823"/>
                    </a:lnTo>
                    <a:lnTo>
                      <a:pt x="1384" y="4823"/>
                    </a:lnTo>
                    <a:lnTo>
                      <a:pt x="1711" y="4878"/>
                    </a:lnTo>
                    <a:lnTo>
                      <a:pt x="2057" y="4914"/>
                    </a:lnTo>
                    <a:lnTo>
                      <a:pt x="2457" y="4951"/>
                    </a:lnTo>
                    <a:lnTo>
                      <a:pt x="2876" y="4969"/>
                    </a:lnTo>
                    <a:lnTo>
                      <a:pt x="3294" y="4732"/>
                    </a:lnTo>
                    <a:lnTo>
                      <a:pt x="3713" y="4459"/>
                    </a:lnTo>
                    <a:lnTo>
                      <a:pt x="4095" y="4186"/>
                    </a:lnTo>
                    <a:lnTo>
                      <a:pt x="4477" y="3895"/>
                    </a:lnTo>
                    <a:lnTo>
                      <a:pt x="4677" y="3731"/>
                    </a:lnTo>
                    <a:lnTo>
                      <a:pt x="4859" y="3549"/>
                    </a:lnTo>
                    <a:lnTo>
                      <a:pt x="5041" y="3349"/>
                    </a:lnTo>
                    <a:lnTo>
                      <a:pt x="5187" y="3149"/>
                    </a:lnTo>
                    <a:lnTo>
                      <a:pt x="5296" y="2967"/>
                    </a:lnTo>
                    <a:lnTo>
                      <a:pt x="5387" y="2767"/>
                    </a:lnTo>
                    <a:lnTo>
                      <a:pt x="5533" y="2367"/>
                    </a:lnTo>
                    <a:lnTo>
                      <a:pt x="5551" y="2312"/>
                    </a:lnTo>
                    <a:lnTo>
                      <a:pt x="5332" y="1821"/>
                    </a:lnTo>
                    <a:lnTo>
                      <a:pt x="5096" y="1347"/>
                    </a:lnTo>
                    <a:lnTo>
                      <a:pt x="4823" y="874"/>
                    </a:lnTo>
                    <a:lnTo>
                      <a:pt x="4677" y="656"/>
                    </a:lnTo>
                    <a:lnTo>
                      <a:pt x="4532" y="456"/>
                    </a:lnTo>
                    <a:lnTo>
                      <a:pt x="4313" y="201"/>
                    </a:lnTo>
                    <a:lnTo>
                      <a:pt x="4095" y="1"/>
                    </a:lnTo>
                    <a:close/>
                  </a:path>
                </a:pathLst>
              </a:custGeom>
              <a:solidFill>
                <a:srgbClr val="A489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787" name="Google Shape;1787;p11"/>
              <p:cNvSpPr/>
              <p:nvPr/>
            </p:nvSpPr>
            <p:spPr>
              <a:xfrm>
                <a:off x="1282975" y="2160725"/>
                <a:ext cx="138775" cy="124225"/>
              </a:xfrm>
              <a:custGeom>
                <a:avLst/>
                <a:gdLst/>
                <a:ahLst/>
                <a:cxnLst/>
                <a:rect l="l" t="t" r="r" b="b"/>
                <a:pathLst>
                  <a:path w="5551" h="4969" fill="none" extrusionOk="0">
                    <a:moveTo>
                      <a:pt x="4095" y="1"/>
                    </a:moveTo>
                    <a:lnTo>
                      <a:pt x="4095" y="1"/>
                    </a:lnTo>
                    <a:lnTo>
                      <a:pt x="4004" y="219"/>
                    </a:lnTo>
                    <a:lnTo>
                      <a:pt x="3895" y="438"/>
                    </a:lnTo>
                    <a:lnTo>
                      <a:pt x="3840" y="529"/>
                    </a:lnTo>
                    <a:lnTo>
                      <a:pt x="3767" y="619"/>
                    </a:lnTo>
                    <a:lnTo>
                      <a:pt x="3676" y="710"/>
                    </a:lnTo>
                    <a:lnTo>
                      <a:pt x="3585" y="801"/>
                    </a:lnTo>
                    <a:lnTo>
                      <a:pt x="3585" y="801"/>
                    </a:lnTo>
                    <a:lnTo>
                      <a:pt x="3458" y="874"/>
                    </a:lnTo>
                    <a:lnTo>
                      <a:pt x="3331" y="947"/>
                    </a:lnTo>
                    <a:lnTo>
                      <a:pt x="3185" y="1002"/>
                    </a:lnTo>
                    <a:lnTo>
                      <a:pt x="3058" y="1038"/>
                    </a:lnTo>
                    <a:lnTo>
                      <a:pt x="2767" y="1111"/>
                    </a:lnTo>
                    <a:lnTo>
                      <a:pt x="2475" y="1165"/>
                    </a:lnTo>
                    <a:lnTo>
                      <a:pt x="2184" y="1238"/>
                    </a:lnTo>
                    <a:lnTo>
                      <a:pt x="1893" y="1311"/>
                    </a:lnTo>
                    <a:lnTo>
                      <a:pt x="1766" y="1366"/>
                    </a:lnTo>
                    <a:lnTo>
                      <a:pt x="1638" y="1438"/>
                    </a:lnTo>
                    <a:lnTo>
                      <a:pt x="1511" y="1511"/>
                    </a:lnTo>
                    <a:lnTo>
                      <a:pt x="1402" y="1620"/>
                    </a:lnTo>
                    <a:lnTo>
                      <a:pt x="1402" y="1620"/>
                    </a:lnTo>
                    <a:lnTo>
                      <a:pt x="1293" y="1730"/>
                    </a:lnTo>
                    <a:lnTo>
                      <a:pt x="1202" y="1839"/>
                    </a:lnTo>
                    <a:lnTo>
                      <a:pt x="1111" y="1948"/>
                    </a:lnTo>
                    <a:lnTo>
                      <a:pt x="1001" y="2039"/>
                    </a:lnTo>
                    <a:lnTo>
                      <a:pt x="1001" y="2039"/>
                    </a:lnTo>
                    <a:lnTo>
                      <a:pt x="874" y="2130"/>
                    </a:lnTo>
                    <a:lnTo>
                      <a:pt x="747" y="2185"/>
                    </a:lnTo>
                    <a:lnTo>
                      <a:pt x="619" y="2221"/>
                    </a:lnTo>
                    <a:lnTo>
                      <a:pt x="474" y="2221"/>
                    </a:lnTo>
                    <a:lnTo>
                      <a:pt x="474" y="2221"/>
                    </a:lnTo>
                    <a:lnTo>
                      <a:pt x="401" y="2221"/>
                    </a:lnTo>
                    <a:lnTo>
                      <a:pt x="401" y="2221"/>
                    </a:lnTo>
                    <a:lnTo>
                      <a:pt x="401" y="2221"/>
                    </a:lnTo>
                    <a:lnTo>
                      <a:pt x="346" y="2512"/>
                    </a:lnTo>
                    <a:lnTo>
                      <a:pt x="328" y="2767"/>
                    </a:lnTo>
                    <a:lnTo>
                      <a:pt x="310" y="3131"/>
                    </a:lnTo>
                    <a:lnTo>
                      <a:pt x="310" y="3131"/>
                    </a:lnTo>
                    <a:lnTo>
                      <a:pt x="310" y="3276"/>
                    </a:lnTo>
                    <a:lnTo>
                      <a:pt x="310" y="3276"/>
                    </a:lnTo>
                    <a:lnTo>
                      <a:pt x="310" y="3276"/>
                    </a:lnTo>
                    <a:lnTo>
                      <a:pt x="310" y="3276"/>
                    </a:lnTo>
                    <a:lnTo>
                      <a:pt x="310" y="3276"/>
                    </a:lnTo>
                    <a:lnTo>
                      <a:pt x="201" y="3404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91" y="3549"/>
                    </a:lnTo>
                    <a:lnTo>
                      <a:pt x="91" y="3549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37" y="3677"/>
                    </a:lnTo>
                    <a:lnTo>
                      <a:pt x="19" y="3786"/>
                    </a:lnTo>
                    <a:lnTo>
                      <a:pt x="0" y="3877"/>
                    </a:lnTo>
                    <a:lnTo>
                      <a:pt x="19" y="3986"/>
                    </a:lnTo>
                    <a:lnTo>
                      <a:pt x="37" y="4077"/>
                    </a:lnTo>
                    <a:lnTo>
                      <a:pt x="91" y="4168"/>
                    </a:lnTo>
                    <a:lnTo>
                      <a:pt x="146" y="4259"/>
                    </a:lnTo>
                    <a:lnTo>
                      <a:pt x="237" y="4332"/>
                    </a:lnTo>
                    <a:lnTo>
                      <a:pt x="237" y="4332"/>
                    </a:lnTo>
                    <a:lnTo>
                      <a:pt x="237" y="4332"/>
                    </a:lnTo>
                    <a:lnTo>
                      <a:pt x="237" y="4350"/>
                    </a:lnTo>
                    <a:lnTo>
                      <a:pt x="237" y="4350"/>
                    </a:lnTo>
                    <a:lnTo>
                      <a:pt x="237" y="4350"/>
                    </a:lnTo>
                    <a:lnTo>
                      <a:pt x="237" y="4350"/>
                    </a:lnTo>
                    <a:lnTo>
                      <a:pt x="237" y="4350"/>
                    </a:lnTo>
                    <a:lnTo>
                      <a:pt x="237" y="4350"/>
                    </a:lnTo>
                    <a:lnTo>
                      <a:pt x="237" y="4350"/>
                    </a:lnTo>
                    <a:lnTo>
                      <a:pt x="237" y="4350"/>
                    </a:lnTo>
                    <a:lnTo>
                      <a:pt x="237" y="4350"/>
                    </a:lnTo>
                    <a:lnTo>
                      <a:pt x="237" y="4350"/>
                    </a:lnTo>
                    <a:lnTo>
                      <a:pt x="346" y="4423"/>
                    </a:lnTo>
                    <a:lnTo>
                      <a:pt x="437" y="4496"/>
                    </a:lnTo>
                    <a:lnTo>
                      <a:pt x="692" y="4623"/>
                    </a:lnTo>
                    <a:lnTo>
                      <a:pt x="1001" y="4732"/>
                    </a:lnTo>
                    <a:lnTo>
                      <a:pt x="1365" y="4823"/>
                    </a:lnTo>
                    <a:lnTo>
                      <a:pt x="1365" y="4823"/>
                    </a:lnTo>
                    <a:lnTo>
                      <a:pt x="1365" y="4823"/>
                    </a:lnTo>
                    <a:lnTo>
                      <a:pt x="1365" y="4823"/>
                    </a:lnTo>
                    <a:lnTo>
                      <a:pt x="1384" y="4823"/>
                    </a:lnTo>
                    <a:lnTo>
                      <a:pt x="1384" y="4823"/>
                    </a:lnTo>
                    <a:lnTo>
                      <a:pt x="1711" y="4878"/>
                    </a:lnTo>
                    <a:lnTo>
                      <a:pt x="2057" y="4914"/>
                    </a:lnTo>
                    <a:lnTo>
                      <a:pt x="2457" y="4951"/>
                    </a:lnTo>
                    <a:lnTo>
                      <a:pt x="2876" y="4969"/>
                    </a:lnTo>
                    <a:lnTo>
                      <a:pt x="2876" y="4969"/>
                    </a:lnTo>
                    <a:lnTo>
                      <a:pt x="3294" y="4732"/>
                    </a:lnTo>
                    <a:lnTo>
                      <a:pt x="3713" y="4459"/>
                    </a:lnTo>
                    <a:lnTo>
                      <a:pt x="4095" y="4186"/>
                    </a:lnTo>
                    <a:lnTo>
                      <a:pt x="4477" y="3895"/>
                    </a:lnTo>
                    <a:lnTo>
                      <a:pt x="4477" y="3895"/>
                    </a:lnTo>
                    <a:lnTo>
                      <a:pt x="4677" y="3731"/>
                    </a:lnTo>
                    <a:lnTo>
                      <a:pt x="4859" y="3549"/>
                    </a:lnTo>
                    <a:lnTo>
                      <a:pt x="5041" y="3349"/>
                    </a:lnTo>
                    <a:lnTo>
                      <a:pt x="5187" y="3149"/>
                    </a:lnTo>
                    <a:lnTo>
                      <a:pt x="5187" y="3149"/>
                    </a:lnTo>
                    <a:lnTo>
                      <a:pt x="5296" y="2967"/>
                    </a:lnTo>
                    <a:lnTo>
                      <a:pt x="5387" y="2767"/>
                    </a:lnTo>
                    <a:lnTo>
                      <a:pt x="5533" y="2367"/>
                    </a:lnTo>
                    <a:lnTo>
                      <a:pt x="5533" y="2367"/>
                    </a:lnTo>
                    <a:lnTo>
                      <a:pt x="5551" y="2312"/>
                    </a:lnTo>
                    <a:lnTo>
                      <a:pt x="5551" y="2312"/>
                    </a:lnTo>
                    <a:lnTo>
                      <a:pt x="5332" y="1821"/>
                    </a:lnTo>
                    <a:lnTo>
                      <a:pt x="5096" y="1347"/>
                    </a:lnTo>
                    <a:lnTo>
                      <a:pt x="4823" y="874"/>
                    </a:lnTo>
                    <a:lnTo>
                      <a:pt x="4677" y="656"/>
                    </a:lnTo>
                    <a:lnTo>
                      <a:pt x="4532" y="456"/>
                    </a:lnTo>
                    <a:lnTo>
                      <a:pt x="4532" y="456"/>
                    </a:lnTo>
                    <a:lnTo>
                      <a:pt x="4532" y="456"/>
                    </a:lnTo>
                    <a:lnTo>
                      <a:pt x="4532" y="456"/>
                    </a:lnTo>
                    <a:lnTo>
                      <a:pt x="4532" y="456"/>
                    </a:lnTo>
                    <a:lnTo>
                      <a:pt x="4532" y="456"/>
                    </a:lnTo>
                    <a:lnTo>
                      <a:pt x="4313" y="201"/>
                    </a:lnTo>
                    <a:lnTo>
                      <a:pt x="4095" y="1"/>
                    </a:lnTo>
                    <a:lnTo>
                      <a:pt x="4095" y="1"/>
                    </a:lnTo>
                    <a:lnTo>
                      <a:pt x="4095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788" name="Google Shape;1788;p11"/>
              <p:cNvSpPr/>
              <p:nvPr/>
            </p:nvSpPr>
            <p:spPr>
              <a:xfrm>
                <a:off x="1354850" y="2218500"/>
                <a:ext cx="79650" cy="66450"/>
              </a:xfrm>
              <a:custGeom>
                <a:avLst/>
                <a:gdLst/>
                <a:ahLst/>
                <a:cxnLst/>
                <a:rect l="l" t="t" r="r" b="b"/>
                <a:pathLst>
                  <a:path w="3186" h="2658" extrusionOk="0">
                    <a:moveTo>
                      <a:pt x="565" y="2658"/>
                    </a:moveTo>
                    <a:lnTo>
                      <a:pt x="565" y="2658"/>
                    </a:lnTo>
                    <a:lnTo>
                      <a:pt x="237" y="2658"/>
                    </a:lnTo>
                    <a:lnTo>
                      <a:pt x="237" y="2658"/>
                    </a:lnTo>
                    <a:lnTo>
                      <a:pt x="1" y="2658"/>
                    </a:lnTo>
                    <a:lnTo>
                      <a:pt x="1" y="2658"/>
                    </a:lnTo>
                    <a:lnTo>
                      <a:pt x="1" y="2658"/>
                    </a:lnTo>
                    <a:lnTo>
                      <a:pt x="1" y="2658"/>
                    </a:lnTo>
                    <a:lnTo>
                      <a:pt x="219" y="2658"/>
                    </a:lnTo>
                    <a:lnTo>
                      <a:pt x="219" y="2658"/>
                    </a:lnTo>
                    <a:lnTo>
                      <a:pt x="565" y="2658"/>
                    </a:lnTo>
                    <a:close/>
                    <a:moveTo>
                      <a:pt x="2676" y="1"/>
                    </a:moveTo>
                    <a:lnTo>
                      <a:pt x="2676" y="1"/>
                    </a:lnTo>
                    <a:lnTo>
                      <a:pt x="2676" y="1"/>
                    </a:lnTo>
                    <a:lnTo>
                      <a:pt x="2676" y="1"/>
                    </a:lnTo>
                    <a:lnTo>
                      <a:pt x="2840" y="438"/>
                    </a:lnTo>
                    <a:lnTo>
                      <a:pt x="2967" y="820"/>
                    </a:lnTo>
                    <a:lnTo>
                      <a:pt x="3185" y="1493"/>
                    </a:lnTo>
                    <a:lnTo>
                      <a:pt x="3185" y="1493"/>
                    </a:lnTo>
                    <a:lnTo>
                      <a:pt x="2967" y="820"/>
                    </a:lnTo>
                    <a:lnTo>
                      <a:pt x="2840" y="438"/>
                    </a:lnTo>
                    <a:lnTo>
                      <a:pt x="2676" y="1"/>
                    </a:lnTo>
                    <a:lnTo>
                      <a:pt x="2676" y="1"/>
                    </a:lnTo>
                    <a:close/>
                  </a:path>
                </a:pathLst>
              </a:custGeom>
              <a:solidFill>
                <a:srgbClr val="B8AEB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789" name="Google Shape;1789;p11"/>
              <p:cNvSpPr/>
              <p:nvPr/>
            </p:nvSpPr>
            <p:spPr>
              <a:xfrm>
                <a:off x="1354850" y="2284925"/>
                <a:ext cx="141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565" h="1" fill="none" extrusionOk="0">
                    <a:moveTo>
                      <a:pt x="565" y="1"/>
                    </a:moveTo>
                    <a:lnTo>
                      <a:pt x="565" y="1"/>
                    </a:lnTo>
                    <a:lnTo>
                      <a:pt x="237" y="1"/>
                    </a:lnTo>
                    <a:lnTo>
                      <a:pt x="237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219" y="1"/>
                    </a:lnTo>
                    <a:lnTo>
                      <a:pt x="219" y="1"/>
                    </a:lnTo>
                    <a:lnTo>
                      <a:pt x="565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790" name="Google Shape;1790;p11"/>
              <p:cNvSpPr/>
              <p:nvPr/>
            </p:nvSpPr>
            <p:spPr>
              <a:xfrm>
                <a:off x="1421725" y="2218500"/>
                <a:ext cx="12775" cy="37350"/>
              </a:xfrm>
              <a:custGeom>
                <a:avLst/>
                <a:gdLst/>
                <a:ahLst/>
                <a:cxnLst/>
                <a:rect l="l" t="t" r="r" b="b"/>
                <a:pathLst>
                  <a:path w="511" h="1494" fill="none" extrusionOk="0">
                    <a:moveTo>
                      <a:pt x="1" y="1"/>
                    </a:move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165" y="438"/>
                    </a:lnTo>
                    <a:lnTo>
                      <a:pt x="292" y="820"/>
                    </a:lnTo>
                    <a:lnTo>
                      <a:pt x="510" y="1493"/>
                    </a:lnTo>
                    <a:lnTo>
                      <a:pt x="510" y="1493"/>
                    </a:lnTo>
                    <a:lnTo>
                      <a:pt x="292" y="820"/>
                    </a:lnTo>
                    <a:lnTo>
                      <a:pt x="165" y="438"/>
                    </a:lnTo>
                    <a:lnTo>
                      <a:pt x="1" y="1"/>
                    </a:lnTo>
                    <a:lnTo>
                      <a:pt x="1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791" name="Google Shape;1791;p11"/>
              <p:cNvSpPr/>
              <p:nvPr/>
            </p:nvSpPr>
            <p:spPr>
              <a:xfrm>
                <a:off x="1354850" y="2218500"/>
                <a:ext cx="82825" cy="66450"/>
              </a:xfrm>
              <a:custGeom>
                <a:avLst/>
                <a:gdLst/>
                <a:ahLst/>
                <a:cxnLst/>
                <a:rect l="l" t="t" r="r" b="b"/>
                <a:pathLst>
                  <a:path w="3313" h="2658" extrusionOk="0">
                    <a:moveTo>
                      <a:pt x="2676" y="1"/>
                    </a:moveTo>
                    <a:lnTo>
                      <a:pt x="2658" y="56"/>
                    </a:lnTo>
                    <a:lnTo>
                      <a:pt x="2512" y="456"/>
                    </a:lnTo>
                    <a:lnTo>
                      <a:pt x="2421" y="656"/>
                    </a:lnTo>
                    <a:lnTo>
                      <a:pt x="2312" y="838"/>
                    </a:lnTo>
                    <a:lnTo>
                      <a:pt x="2166" y="1038"/>
                    </a:lnTo>
                    <a:lnTo>
                      <a:pt x="1984" y="1238"/>
                    </a:lnTo>
                    <a:lnTo>
                      <a:pt x="1802" y="1420"/>
                    </a:lnTo>
                    <a:lnTo>
                      <a:pt x="1602" y="1584"/>
                    </a:lnTo>
                    <a:lnTo>
                      <a:pt x="1220" y="1875"/>
                    </a:lnTo>
                    <a:lnTo>
                      <a:pt x="838" y="2148"/>
                    </a:lnTo>
                    <a:lnTo>
                      <a:pt x="419" y="2421"/>
                    </a:lnTo>
                    <a:lnTo>
                      <a:pt x="1" y="2658"/>
                    </a:lnTo>
                    <a:lnTo>
                      <a:pt x="565" y="2658"/>
                    </a:lnTo>
                    <a:lnTo>
                      <a:pt x="929" y="2621"/>
                    </a:lnTo>
                    <a:lnTo>
                      <a:pt x="1256" y="2585"/>
                    </a:lnTo>
                    <a:lnTo>
                      <a:pt x="1839" y="2494"/>
                    </a:lnTo>
                    <a:lnTo>
                      <a:pt x="2312" y="2385"/>
                    </a:lnTo>
                    <a:lnTo>
                      <a:pt x="2694" y="2276"/>
                    </a:lnTo>
                    <a:lnTo>
                      <a:pt x="2967" y="2166"/>
                    </a:lnTo>
                    <a:lnTo>
                      <a:pt x="3167" y="2075"/>
                    </a:lnTo>
                    <a:lnTo>
                      <a:pt x="3313" y="1984"/>
                    </a:lnTo>
                    <a:lnTo>
                      <a:pt x="3185" y="1493"/>
                    </a:lnTo>
                    <a:lnTo>
                      <a:pt x="2967" y="820"/>
                    </a:lnTo>
                    <a:lnTo>
                      <a:pt x="2840" y="438"/>
                    </a:lnTo>
                    <a:lnTo>
                      <a:pt x="2676" y="1"/>
                    </a:lnTo>
                    <a:close/>
                  </a:path>
                </a:pathLst>
              </a:custGeom>
              <a:solidFill>
                <a:srgbClr val="8B715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792" name="Google Shape;1792;p11"/>
              <p:cNvSpPr/>
              <p:nvPr/>
            </p:nvSpPr>
            <p:spPr>
              <a:xfrm>
                <a:off x="1354850" y="2218500"/>
                <a:ext cx="82825" cy="66450"/>
              </a:xfrm>
              <a:custGeom>
                <a:avLst/>
                <a:gdLst/>
                <a:ahLst/>
                <a:cxnLst/>
                <a:rect l="l" t="t" r="r" b="b"/>
                <a:pathLst>
                  <a:path w="3313" h="2658" fill="none" extrusionOk="0">
                    <a:moveTo>
                      <a:pt x="2676" y="1"/>
                    </a:moveTo>
                    <a:lnTo>
                      <a:pt x="2676" y="1"/>
                    </a:lnTo>
                    <a:lnTo>
                      <a:pt x="2658" y="56"/>
                    </a:lnTo>
                    <a:lnTo>
                      <a:pt x="2658" y="56"/>
                    </a:lnTo>
                    <a:lnTo>
                      <a:pt x="2512" y="456"/>
                    </a:lnTo>
                    <a:lnTo>
                      <a:pt x="2421" y="656"/>
                    </a:lnTo>
                    <a:lnTo>
                      <a:pt x="2312" y="838"/>
                    </a:lnTo>
                    <a:lnTo>
                      <a:pt x="2312" y="838"/>
                    </a:lnTo>
                    <a:lnTo>
                      <a:pt x="2166" y="1038"/>
                    </a:lnTo>
                    <a:lnTo>
                      <a:pt x="1984" y="1238"/>
                    </a:lnTo>
                    <a:lnTo>
                      <a:pt x="1802" y="1420"/>
                    </a:lnTo>
                    <a:lnTo>
                      <a:pt x="1602" y="1584"/>
                    </a:lnTo>
                    <a:lnTo>
                      <a:pt x="1602" y="1584"/>
                    </a:lnTo>
                    <a:lnTo>
                      <a:pt x="1220" y="1875"/>
                    </a:lnTo>
                    <a:lnTo>
                      <a:pt x="838" y="2148"/>
                    </a:lnTo>
                    <a:lnTo>
                      <a:pt x="419" y="2421"/>
                    </a:lnTo>
                    <a:lnTo>
                      <a:pt x="1" y="2658"/>
                    </a:lnTo>
                    <a:lnTo>
                      <a:pt x="1" y="2658"/>
                    </a:lnTo>
                    <a:lnTo>
                      <a:pt x="237" y="2658"/>
                    </a:lnTo>
                    <a:lnTo>
                      <a:pt x="237" y="2658"/>
                    </a:lnTo>
                    <a:lnTo>
                      <a:pt x="565" y="2658"/>
                    </a:lnTo>
                    <a:lnTo>
                      <a:pt x="565" y="2658"/>
                    </a:lnTo>
                    <a:lnTo>
                      <a:pt x="565" y="2658"/>
                    </a:lnTo>
                    <a:lnTo>
                      <a:pt x="929" y="2621"/>
                    </a:lnTo>
                    <a:lnTo>
                      <a:pt x="1256" y="2585"/>
                    </a:lnTo>
                    <a:lnTo>
                      <a:pt x="1839" y="2494"/>
                    </a:lnTo>
                    <a:lnTo>
                      <a:pt x="2312" y="2385"/>
                    </a:lnTo>
                    <a:lnTo>
                      <a:pt x="2694" y="2276"/>
                    </a:lnTo>
                    <a:lnTo>
                      <a:pt x="2967" y="2166"/>
                    </a:lnTo>
                    <a:lnTo>
                      <a:pt x="3167" y="2075"/>
                    </a:lnTo>
                    <a:lnTo>
                      <a:pt x="3313" y="1984"/>
                    </a:lnTo>
                    <a:lnTo>
                      <a:pt x="3313" y="1984"/>
                    </a:lnTo>
                    <a:lnTo>
                      <a:pt x="3185" y="1493"/>
                    </a:lnTo>
                    <a:lnTo>
                      <a:pt x="3185" y="1493"/>
                    </a:lnTo>
                    <a:lnTo>
                      <a:pt x="2967" y="820"/>
                    </a:lnTo>
                    <a:lnTo>
                      <a:pt x="2840" y="438"/>
                    </a:lnTo>
                    <a:lnTo>
                      <a:pt x="2676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</p:grpSp>
      <p:grpSp>
        <p:nvGrpSpPr>
          <p:cNvPr id="1793" name="Google Shape;1793;p11"/>
          <p:cNvGrpSpPr/>
          <p:nvPr/>
        </p:nvGrpSpPr>
        <p:grpSpPr>
          <a:xfrm>
            <a:off x="10090411" y="4867940"/>
            <a:ext cx="1247592" cy="2312433"/>
            <a:chOff x="2076400" y="2732150"/>
            <a:chExt cx="562350" cy="1042325"/>
          </a:xfrm>
        </p:grpSpPr>
        <p:sp>
          <p:nvSpPr>
            <p:cNvPr id="1794" name="Google Shape;1794;p11"/>
            <p:cNvSpPr/>
            <p:nvPr/>
          </p:nvSpPr>
          <p:spPr>
            <a:xfrm>
              <a:off x="2306150" y="2732150"/>
              <a:ext cx="147425" cy="1042325"/>
            </a:xfrm>
            <a:custGeom>
              <a:avLst/>
              <a:gdLst/>
              <a:ahLst/>
              <a:cxnLst/>
              <a:rect l="l" t="t" r="r" b="b"/>
              <a:pathLst>
                <a:path w="5897" h="41693" extrusionOk="0">
                  <a:moveTo>
                    <a:pt x="2512" y="0"/>
                  </a:moveTo>
                  <a:lnTo>
                    <a:pt x="2348" y="37"/>
                  </a:lnTo>
                  <a:lnTo>
                    <a:pt x="2166" y="91"/>
                  </a:lnTo>
                  <a:lnTo>
                    <a:pt x="1948" y="182"/>
                  </a:lnTo>
                  <a:lnTo>
                    <a:pt x="1748" y="328"/>
                  </a:lnTo>
                  <a:lnTo>
                    <a:pt x="1584" y="474"/>
                  </a:lnTo>
                  <a:lnTo>
                    <a:pt x="1420" y="656"/>
                  </a:lnTo>
                  <a:lnTo>
                    <a:pt x="1275" y="874"/>
                  </a:lnTo>
                  <a:lnTo>
                    <a:pt x="1147" y="1092"/>
                  </a:lnTo>
                  <a:lnTo>
                    <a:pt x="1020" y="1365"/>
                  </a:lnTo>
                  <a:lnTo>
                    <a:pt x="911" y="1656"/>
                  </a:lnTo>
                  <a:lnTo>
                    <a:pt x="801" y="1966"/>
                  </a:lnTo>
                  <a:lnTo>
                    <a:pt x="710" y="2312"/>
                  </a:lnTo>
                  <a:lnTo>
                    <a:pt x="619" y="2694"/>
                  </a:lnTo>
                  <a:lnTo>
                    <a:pt x="528" y="3094"/>
                  </a:lnTo>
                  <a:lnTo>
                    <a:pt x="456" y="3513"/>
                  </a:lnTo>
                  <a:lnTo>
                    <a:pt x="383" y="3968"/>
                  </a:lnTo>
                  <a:lnTo>
                    <a:pt x="274" y="4950"/>
                  </a:lnTo>
                  <a:lnTo>
                    <a:pt x="183" y="6024"/>
                  </a:lnTo>
                  <a:lnTo>
                    <a:pt x="110" y="7207"/>
                  </a:lnTo>
                  <a:lnTo>
                    <a:pt x="55" y="8481"/>
                  </a:lnTo>
                  <a:lnTo>
                    <a:pt x="37" y="9846"/>
                  </a:lnTo>
                  <a:lnTo>
                    <a:pt x="1" y="11320"/>
                  </a:lnTo>
                  <a:lnTo>
                    <a:pt x="1" y="14504"/>
                  </a:lnTo>
                  <a:lnTo>
                    <a:pt x="1" y="18016"/>
                  </a:lnTo>
                  <a:lnTo>
                    <a:pt x="1" y="21165"/>
                  </a:lnTo>
                  <a:lnTo>
                    <a:pt x="1" y="21510"/>
                  </a:lnTo>
                  <a:lnTo>
                    <a:pt x="1" y="35268"/>
                  </a:lnTo>
                  <a:lnTo>
                    <a:pt x="1" y="40473"/>
                  </a:lnTo>
                  <a:lnTo>
                    <a:pt x="219" y="40655"/>
                  </a:lnTo>
                  <a:lnTo>
                    <a:pt x="437" y="40819"/>
                  </a:lnTo>
                  <a:lnTo>
                    <a:pt x="674" y="40964"/>
                  </a:lnTo>
                  <a:lnTo>
                    <a:pt x="892" y="41092"/>
                  </a:lnTo>
                  <a:lnTo>
                    <a:pt x="1111" y="41219"/>
                  </a:lnTo>
                  <a:lnTo>
                    <a:pt x="1347" y="41328"/>
                  </a:lnTo>
                  <a:lnTo>
                    <a:pt x="1566" y="41419"/>
                  </a:lnTo>
                  <a:lnTo>
                    <a:pt x="1802" y="41492"/>
                  </a:lnTo>
                  <a:lnTo>
                    <a:pt x="2021" y="41546"/>
                  </a:lnTo>
                  <a:lnTo>
                    <a:pt x="2239" y="41601"/>
                  </a:lnTo>
                  <a:lnTo>
                    <a:pt x="2676" y="41674"/>
                  </a:lnTo>
                  <a:lnTo>
                    <a:pt x="3094" y="41692"/>
                  </a:lnTo>
                  <a:lnTo>
                    <a:pt x="3495" y="41692"/>
                  </a:lnTo>
                  <a:lnTo>
                    <a:pt x="3749" y="41674"/>
                  </a:lnTo>
                  <a:lnTo>
                    <a:pt x="3986" y="41637"/>
                  </a:lnTo>
                  <a:lnTo>
                    <a:pt x="4459" y="41565"/>
                  </a:lnTo>
                  <a:lnTo>
                    <a:pt x="4860" y="41456"/>
                  </a:lnTo>
                  <a:lnTo>
                    <a:pt x="5223" y="41328"/>
                  </a:lnTo>
                  <a:lnTo>
                    <a:pt x="5496" y="41219"/>
                  </a:lnTo>
                  <a:lnTo>
                    <a:pt x="5715" y="41128"/>
                  </a:lnTo>
                  <a:lnTo>
                    <a:pt x="5897" y="41037"/>
                  </a:lnTo>
                  <a:lnTo>
                    <a:pt x="5897" y="29354"/>
                  </a:lnTo>
                  <a:lnTo>
                    <a:pt x="5897" y="12120"/>
                  </a:lnTo>
                  <a:lnTo>
                    <a:pt x="5897" y="11320"/>
                  </a:lnTo>
                  <a:lnTo>
                    <a:pt x="5879" y="10537"/>
                  </a:lnTo>
                  <a:lnTo>
                    <a:pt x="5842" y="9791"/>
                  </a:lnTo>
                  <a:lnTo>
                    <a:pt x="5806" y="9063"/>
                  </a:lnTo>
                  <a:lnTo>
                    <a:pt x="5769" y="8372"/>
                  </a:lnTo>
                  <a:lnTo>
                    <a:pt x="5715" y="7698"/>
                  </a:lnTo>
                  <a:lnTo>
                    <a:pt x="5642" y="7061"/>
                  </a:lnTo>
                  <a:lnTo>
                    <a:pt x="5569" y="6461"/>
                  </a:lnTo>
                  <a:lnTo>
                    <a:pt x="5496" y="5878"/>
                  </a:lnTo>
                  <a:lnTo>
                    <a:pt x="5405" y="5314"/>
                  </a:lnTo>
                  <a:lnTo>
                    <a:pt x="5314" y="4787"/>
                  </a:lnTo>
                  <a:lnTo>
                    <a:pt x="5205" y="4277"/>
                  </a:lnTo>
                  <a:lnTo>
                    <a:pt x="5096" y="3804"/>
                  </a:lnTo>
                  <a:lnTo>
                    <a:pt x="4987" y="3367"/>
                  </a:lnTo>
                  <a:lnTo>
                    <a:pt x="4860" y="2949"/>
                  </a:lnTo>
                  <a:lnTo>
                    <a:pt x="4732" y="2548"/>
                  </a:lnTo>
                  <a:lnTo>
                    <a:pt x="4605" y="2184"/>
                  </a:lnTo>
                  <a:lnTo>
                    <a:pt x="4459" y="1857"/>
                  </a:lnTo>
                  <a:lnTo>
                    <a:pt x="4314" y="1547"/>
                  </a:lnTo>
                  <a:lnTo>
                    <a:pt x="4168" y="1274"/>
                  </a:lnTo>
                  <a:lnTo>
                    <a:pt x="4022" y="1020"/>
                  </a:lnTo>
                  <a:lnTo>
                    <a:pt x="3859" y="801"/>
                  </a:lnTo>
                  <a:lnTo>
                    <a:pt x="3695" y="601"/>
                  </a:lnTo>
                  <a:lnTo>
                    <a:pt x="3531" y="437"/>
                  </a:lnTo>
                  <a:lnTo>
                    <a:pt x="3367" y="292"/>
                  </a:lnTo>
                  <a:lnTo>
                    <a:pt x="3204" y="182"/>
                  </a:lnTo>
                  <a:lnTo>
                    <a:pt x="3040" y="91"/>
                  </a:lnTo>
                  <a:lnTo>
                    <a:pt x="2858" y="37"/>
                  </a:lnTo>
                  <a:lnTo>
                    <a:pt x="2694" y="0"/>
                  </a:lnTo>
                  <a:close/>
                </a:path>
              </a:pathLst>
            </a:custGeom>
            <a:solidFill>
              <a:srgbClr val="3A7F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95" name="Google Shape;1795;p11"/>
            <p:cNvSpPr/>
            <p:nvPr/>
          </p:nvSpPr>
          <p:spPr>
            <a:xfrm>
              <a:off x="2364400" y="2734875"/>
              <a:ext cx="274350" cy="383550"/>
            </a:xfrm>
            <a:custGeom>
              <a:avLst/>
              <a:gdLst/>
              <a:ahLst/>
              <a:cxnLst/>
              <a:rect l="l" t="t" r="r" b="b"/>
              <a:pathLst>
                <a:path w="10974" h="15342" extrusionOk="0">
                  <a:moveTo>
                    <a:pt x="7680" y="1"/>
                  </a:moveTo>
                  <a:lnTo>
                    <a:pt x="7443" y="37"/>
                  </a:lnTo>
                  <a:lnTo>
                    <a:pt x="7225" y="128"/>
                  </a:lnTo>
                  <a:lnTo>
                    <a:pt x="7006" y="237"/>
                  </a:lnTo>
                  <a:lnTo>
                    <a:pt x="6824" y="383"/>
                  </a:lnTo>
                  <a:lnTo>
                    <a:pt x="6660" y="547"/>
                  </a:lnTo>
                  <a:lnTo>
                    <a:pt x="6497" y="747"/>
                  </a:lnTo>
                  <a:lnTo>
                    <a:pt x="6351" y="965"/>
                  </a:lnTo>
                  <a:lnTo>
                    <a:pt x="6224" y="1202"/>
                  </a:lnTo>
                  <a:lnTo>
                    <a:pt x="6115" y="1456"/>
                  </a:lnTo>
                  <a:lnTo>
                    <a:pt x="6024" y="1711"/>
                  </a:lnTo>
                  <a:lnTo>
                    <a:pt x="5933" y="2039"/>
                  </a:lnTo>
                  <a:lnTo>
                    <a:pt x="5860" y="2385"/>
                  </a:lnTo>
                  <a:lnTo>
                    <a:pt x="5805" y="2712"/>
                  </a:lnTo>
                  <a:lnTo>
                    <a:pt x="5769" y="3058"/>
                  </a:lnTo>
                  <a:lnTo>
                    <a:pt x="5769" y="3531"/>
                  </a:lnTo>
                  <a:lnTo>
                    <a:pt x="5787" y="4022"/>
                  </a:lnTo>
                  <a:lnTo>
                    <a:pt x="5805" y="4496"/>
                  </a:lnTo>
                  <a:lnTo>
                    <a:pt x="5860" y="4987"/>
                  </a:lnTo>
                  <a:lnTo>
                    <a:pt x="5951" y="5970"/>
                  </a:lnTo>
                  <a:lnTo>
                    <a:pt x="6078" y="6934"/>
                  </a:lnTo>
                  <a:lnTo>
                    <a:pt x="6115" y="7407"/>
                  </a:lnTo>
                  <a:lnTo>
                    <a:pt x="6151" y="7899"/>
                  </a:lnTo>
                  <a:lnTo>
                    <a:pt x="6169" y="8372"/>
                  </a:lnTo>
                  <a:lnTo>
                    <a:pt x="6169" y="8845"/>
                  </a:lnTo>
                  <a:lnTo>
                    <a:pt x="6133" y="9318"/>
                  </a:lnTo>
                  <a:lnTo>
                    <a:pt x="6078" y="9773"/>
                  </a:lnTo>
                  <a:lnTo>
                    <a:pt x="5987" y="10246"/>
                  </a:lnTo>
                  <a:lnTo>
                    <a:pt x="5860" y="10701"/>
                  </a:lnTo>
                  <a:lnTo>
                    <a:pt x="5732" y="11047"/>
                  </a:lnTo>
                  <a:lnTo>
                    <a:pt x="5660" y="11211"/>
                  </a:lnTo>
                  <a:lnTo>
                    <a:pt x="5569" y="11374"/>
                  </a:lnTo>
                  <a:lnTo>
                    <a:pt x="5478" y="11520"/>
                  </a:lnTo>
                  <a:lnTo>
                    <a:pt x="5368" y="11666"/>
                  </a:lnTo>
                  <a:lnTo>
                    <a:pt x="5259" y="11793"/>
                  </a:lnTo>
                  <a:lnTo>
                    <a:pt x="5132" y="11920"/>
                  </a:lnTo>
                  <a:lnTo>
                    <a:pt x="4932" y="12066"/>
                  </a:lnTo>
                  <a:lnTo>
                    <a:pt x="4731" y="12157"/>
                  </a:lnTo>
                  <a:lnTo>
                    <a:pt x="4513" y="12230"/>
                  </a:lnTo>
                  <a:lnTo>
                    <a:pt x="4313" y="12284"/>
                  </a:lnTo>
                  <a:lnTo>
                    <a:pt x="3858" y="12284"/>
                  </a:lnTo>
                  <a:lnTo>
                    <a:pt x="3640" y="12230"/>
                  </a:lnTo>
                  <a:lnTo>
                    <a:pt x="3403" y="12175"/>
                  </a:lnTo>
                  <a:lnTo>
                    <a:pt x="3166" y="12102"/>
                  </a:lnTo>
                  <a:lnTo>
                    <a:pt x="2948" y="12011"/>
                  </a:lnTo>
                  <a:lnTo>
                    <a:pt x="2711" y="11902"/>
                  </a:lnTo>
                  <a:lnTo>
                    <a:pt x="2493" y="11775"/>
                  </a:lnTo>
                  <a:lnTo>
                    <a:pt x="2056" y="11520"/>
                  </a:lnTo>
                  <a:lnTo>
                    <a:pt x="1638" y="11229"/>
                  </a:lnTo>
                  <a:lnTo>
                    <a:pt x="0" y="11684"/>
                  </a:lnTo>
                  <a:lnTo>
                    <a:pt x="328" y="12193"/>
                  </a:lnTo>
                  <a:lnTo>
                    <a:pt x="673" y="12666"/>
                  </a:lnTo>
                  <a:lnTo>
                    <a:pt x="1055" y="13121"/>
                  </a:lnTo>
                  <a:lnTo>
                    <a:pt x="1456" y="13558"/>
                  </a:lnTo>
                  <a:lnTo>
                    <a:pt x="1674" y="13758"/>
                  </a:lnTo>
                  <a:lnTo>
                    <a:pt x="1893" y="13940"/>
                  </a:lnTo>
                  <a:lnTo>
                    <a:pt x="2111" y="14122"/>
                  </a:lnTo>
                  <a:lnTo>
                    <a:pt x="2348" y="14304"/>
                  </a:lnTo>
                  <a:lnTo>
                    <a:pt x="2584" y="14468"/>
                  </a:lnTo>
                  <a:lnTo>
                    <a:pt x="2821" y="14614"/>
                  </a:lnTo>
                  <a:lnTo>
                    <a:pt x="3075" y="14741"/>
                  </a:lnTo>
                  <a:lnTo>
                    <a:pt x="3330" y="14868"/>
                  </a:lnTo>
                  <a:lnTo>
                    <a:pt x="3585" y="14978"/>
                  </a:lnTo>
                  <a:lnTo>
                    <a:pt x="3840" y="15069"/>
                  </a:lnTo>
                  <a:lnTo>
                    <a:pt x="4113" y="15160"/>
                  </a:lnTo>
                  <a:lnTo>
                    <a:pt x="4386" y="15232"/>
                  </a:lnTo>
                  <a:lnTo>
                    <a:pt x="4659" y="15269"/>
                  </a:lnTo>
                  <a:lnTo>
                    <a:pt x="4932" y="15305"/>
                  </a:lnTo>
                  <a:lnTo>
                    <a:pt x="5223" y="15323"/>
                  </a:lnTo>
                  <a:lnTo>
                    <a:pt x="5496" y="15342"/>
                  </a:lnTo>
                  <a:lnTo>
                    <a:pt x="5769" y="15323"/>
                  </a:lnTo>
                  <a:lnTo>
                    <a:pt x="6042" y="15287"/>
                  </a:lnTo>
                  <a:lnTo>
                    <a:pt x="6315" y="15251"/>
                  </a:lnTo>
                  <a:lnTo>
                    <a:pt x="6588" y="15178"/>
                  </a:lnTo>
                  <a:lnTo>
                    <a:pt x="6842" y="15105"/>
                  </a:lnTo>
                  <a:lnTo>
                    <a:pt x="7115" y="15014"/>
                  </a:lnTo>
                  <a:lnTo>
                    <a:pt x="7370" y="14887"/>
                  </a:lnTo>
                  <a:lnTo>
                    <a:pt x="7607" y="14759"/>
                  </a:lnTo>
                  <a:lnTo>
                    <a:pt x="7898" y="14559"/>
                  </a:lnTo>
                  <a:lnTo>
                    <a:pt x="8134" y="14395"/>
                  </a:lnTo>
                  <a:lnTo>
                    <a:pt x="8353" y="14213"/>
                  </a:lnTo>
                  <a:lnTo>
                    <a:pt x="8553" y="14031"/>
                  </a:lnTo>
                  <a:lnTo>
                    <a:pt x="8753" y="13831"/>
                  </a:lnTo>
                  <a:lnTo>
                    <a:pt x="8935" y="13613"/>
                  </a:lnTo>
                  <a:lnTo>
                    <a:pt x="9117" y="13376"/>
                  </a:lnTo>
                  <a:lnTo>
                    <a:pt x="9281" y="13140"/>
                  </a:lnTo>
                  <a:lnTo>
                    <a:pt x="9445" y="12903"/>
                  </a:lnTo>
                  <a:lnTo>
                    <a:pt x="9590" y="12648"/>
                  </a:lnTo>
                  <a:lnTo>
                    <a:pt x="9736" y="12393"/>
                  </a:lnTo>
                  <a:lnTo>
                    <a:pt x="9991" y="11848"/>
                  </a:lnTo>
                  <a:lnTo>
                    <a:pt x="10227" y="11283"/>
                  </a:lnTo>
                  <a:lnTo>
                    <a:pt x="10409" y="10719"/>
                  </a:lnTo>
                  <a:lnTo>
                    <a:pt x="10573" y="10192"/>
                  </a:lnTo>
                  <a:lnTo>
                    <a:pt x="10682" y="9664"/>
                  </a:lnTo>
                  <a:lnTo>
                    <a:pt x="10791" y="9118"/>
                  </a:lnTo>
                  <a:lnTo>
                    <a:pt x="10864" y="8572"/>
                  </a:lnTo>
                  <a:lnTo>
                    <a:pt x="10919" y="8026"/>
                  </a:lnTo>
                  <a:lnTo>
                    <a:pt x="10955" y="7480"/>
                  </a:lnTo>
                  <a:lnTo>
                    <a:pt x="10973" y="6934"/>
                  </a:lnTo>
                  <a:lnTo>
                    <a:pt x="10955" y="6370"/>
                  </a:lnTo>
                  <a:lnTo>
                    <a:pt x="10919" y="5824"/>
                  </a:lnTo>
                  <a:lnTo>
                    <a:pt x="10846" y="5278"/>
                  </a:lnTo>
                  <a:lnTo>
                    <a:pt x="10773" y="4732"/>
                  </a:lnTo>
                  <a:lnTo>
                    <a:pt x="10664" y="4204"/>
                  </a:lnTo>
                  <a:lnTo>
                    <a:pt x="10537" y="3658"/>
                  </a:lnTo>
                  <a:lnTo>
                    <a:pt x="10373" y="3149"/>
                  </a:lnTo>
                  <a:lnTo>
                    <a:pt x="10209" y="2621"/>
                  </a:lnTo>
                  <a:lnTo>
                    <a:pt x="10009" y="2130"/>
                  </a:lnTo>
                  <a:lnTo>
                    <a:pt x="9863" y="1820"/>
                  </a:lnTo>
                  <a:lnTo>
                    <a:pt x="9718" y="1529"/>
                  </a:lnTo>
                  <a:lnTo>
                    <a:pt x="9554" y="1238"/>
                  </a:lnTo>
                  <a:lnTo>
                    <a:pt x="9354" y="965"/>
                  </a:lnTo>
                  <a:lnTo>
                    <a:pt x="9154" y="710"/>
                  </a:lnTo>
                  <a:lnTo>
                    <a:pt x="8935" y="492"/>
                  </a:lnTo>
                  <a:lnTo>
                    <a:pt x="8699" y="310"/>
                  </a:lnTo>
                  <a:lnTo>
                    <a:pt x="8571" y="237"/>
                  </a:lnTo>
                  <a:lnTo>
                    <a:pt x="8444" y="164"/>
                  </a:lnTo>
                  <a:lnTo>
                    <a:pt x="8280" y="92"/>
                  </a:lnTo>
                  <a:lnTo>
                    <a:pt x="8080" y="37"/>
                  </a:lnTo>
                  <a:lnTo>
                    <a:pt x="7880" y="1"/>
                  </a:lnTo>
                  <a:close/>
                </a:path>
              </a:pathLst>
            </a:custGeom>
            <a:solidFill>
              <a:srgbClr val="3A7F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96" name="Google Shape;1796;p11"/>
            <p:cNvSpPr/>
            <p:nvPr/>
          </p:nvSpPr>
          <p:spPr>
            <a:xfrm>
              <a:off x="2414875" y="3223500"/>
              <a:ext cx="151525" cy="242500"/>
            </a:xfrm>
            <a:custGeom>
              <a:avLst/>
              <a:gdLst/>
              <a:ahLst/>
              <a:cxnLst/>
              <a:rect l="l" t="t" r="r" b="b"/>
              <a:pathLst>
                <a:path w="6061" h="9700" extrusionOk="0">
                  <a:moveTo>
                    <a:pt x="4150" y="0"/>
                  </a:moveTo>
                  <a:lnTo>
                    <a:pt x="4005" y="18"/>
                  </a:lnTo>
                  <a:lnTo>
                    <a:pt x="3877" y="73"/>
                  </a:lnTo>
                  <a:lnTo>
                    <a:pt x="3732" y="164"/>
                  </a:lnTo>
                  <a:lnTo>
                    <a:pt x="3659" y="255"/>
                  </a:lnTo>
                  <a:lnTo>
                    <a:pt x="3568" y="346"/>
                  </a:lnTo>
                  <a:lnTo>
                    <a:pt x="3440" y="583"/>
                  </a:lnTo>
                  <a:lnTo>
                    <a:pt x="3313" y="837"/>
                  </a:lnTo>
                  <a:lnTo>
                    <a:pt x="3204" y="1129"/>
                  </a:lnTo>
                  <a:lnTo>
                    <a:pt x="3113" y="1438"/>
                  </a:lnTo>
                  <a:lnTo>
                    <a:pt x="3040" y="1784"/>
                  </a:lnTo>
                  <a:lnTo>
                    <a:pt x="2894" y="2493"/>
                  </a:lnTo>
                  <a:lnTo>
                    <a:pt x="2767" y="3240"/>
                  </a:lnTo>
                  <a:lnTo>
                    <a:pt x="2621" y="3949"/>
                  </a:lnTo>
                  <a:lnTo>
                    <a:pt x="2530" y="4277"/>
                  </a:lnTo>
                  <a:lnTo>
                    <a:pt x="2440" y="4586"/>
                  </a:lnTo>
                  <a:lnTo>
                    <a:pt x="2330" y="4877"/>
                  </a:lnTo>
                  <a:lnTo>
                    <a:pt x="2203" y="5132"/>
                  </a:lnTo>
                  <a:lnTo>
                    <a:pt x="2094" y="5314"/>
                  </a:lnTo>
                  <a:lnTo>
                    <a:pt x="1966" y="5496"/>
                  </a:lnTo>
                  <a:lnTo>
                    <a:pt x="1657" y="5878"/>
                  </a:lnTo>
                  <a:lnTo>
                    <a:pt x="947" y="6697"/>
                  </a:lnTo>
                  <a:lnTo>
                    <a:pt x="620" y="7116"/>
                  </a:lnTo>
                  <a:lnTo>
                    <a:pt x="456" y="7334"/>
                  </a:lnTo>
                  <a:lnTo>
                    <a:pt x="329" y="7552"/>
                  </a:lnTo>
                  <a:lnTo>
                    <a:pt x="201" y="7771"/>
                  </a:lnTo>
                  <a:lnTo>
                    <a:pt x="110" y="7971"/>
                  </a:lnTo>
                  <a:lnTo>
                    <a:pt x="37" y="8189"/>
                  </a:lnTo>
                  <a:lnTo>
                    <a:pt x="1" y="8408"/>
                  </a:lnTo>
                  <a:lnTo>
                    <a:pt x="1" y="8535"/>
                  </a:lnTo>
                  <a:lnTo>
                    <a:pt x="1" y="8663"/>
                  </a:lnTo>
                  <a:lnTo>
                    <a:pt x="19" y="8881"/>
                  </a:lnTo>
                  <a:lnTo>
                    <a:pt x="92" y="9063"/>
                  </a:lnTo>
                  <a:lnTo>
                    <a:pt x="183" y="9227"/>
                  </a:lnTo>
                  <a:lnTo>
                    <a:pt x="310" y="9354"/>
                  </a:lnTo>
                  <a:lnTo>
                    <a:pt x="474" y="9463"/>
                  </a:lnTo>
                  <a:lnTo>
                    <a:pt x="638" y="9536"/>
                  </a:lnTo>
                  <a:lnTo>
                    <a:pt x="820" y="9609"/>
                  </a:lnTo>
                  <a:lnTo>
                    <a:pt x="1020" y="9645"/>
                  </a:lnTo>
                  <a:lnTo>
                    <a:pt x="1238" y="9682"/>
                  </a:lnTo>
                  <a:lnTo>
                    <a:pt x="1439" y="9700"/>
                  </a:lnTo>
                  <a:lnTo>
                    <a:pt x="1657" y="9700"/>
                  </a:lnTo>
                  <a:lnTo>
                    <a:pt x="1875" y="9682"/>
                  </a:lnTo>
                  <a:lnTo>
                    <a:pt x="2294" y="9627"/>
                  </a:lnTo>
                  <a:lnTo>
                    <a:pt x="2640" y="9554"/>
                  </a:lnTo>
                  <a:lnTo>
                    <a:pt x="2894" y="9481"/>
                  </a:lnTo>
                  <a:lnTo>
                    <a:pt x="3131" y="9390"/>
                  </a:lnTo>
                  <a:lnTo>
                    <a:pt x="3368" y="9299"/>
                  </a:lnTo>
                  <a:lnTo>
                    <a:pt x="3604" y="9172"/>
                  </a:lnTo>
                  <a:lnTo>
                    <a:pt x="3823" y="9045"/>
                  </a:lnTo>
                  <a:lnTo>
                    <a:pt x="4041" y="8881"/>
                  </a:lnTo>
                  <a:lnTo>
                    <a:pt x="4259" y="8717"/>
                  </a:lnTo>
                  <a:lnTo>
                    <a:pt x="4459" y="8553"/>
                  </a:lnTo>
                  <a:lnTo>
                    <a:pt x="4660" y="8353"/>
                  </a:lnTo>
                  <a:lnTo>
                    <a:pt x="4842" y="8153"/>
                  </a:lnTo>
                  <a:lnTo>
                    <a:pt x="5005" y="7935"/>
                  </a:lnTo>
                  <a:lnTo>
                    <a:pt x="5169" y="7716"/>
                  </a:lnTo>
                  <a:lnTo>
                    <a:pt x="5315" y="7480"/>
                  </a:lnTo>
                  <a:lnTo>
                    <a:pt x="5442" y="7243"/>
                  </a:lnTo>
                  <a:lnTo>
                    <a:pt x="5570" y="6988"/>
                  </a:lnTo>
                  <a:lnTo>
                    <a:pt x="5679" y="6734"/>
                  </a:lnTo>
                  <a:lnTo>
                    <a:pt x="5788" y="6442"/>
                  </a:lnTo>
                  <a:lnTo>
                    <a:pt x="5861" y="6133"/>
                  </a:lnTo>
                  <a:lnTo>
                    <a:pt x="5934" y="5842"/>
                  </a:lnTo>
                  <a:lnTo>
                    <a:pt x="5988" y="5532"/>
                  </a:lnTo>
                  <a:lnTo>
                    <a:pt x="6024" y="5223"/>
                  </a:lnTo>
                  <a:lnTo>
                    <a:pt x="6043" y="4914"/>
                  </a:lnTo>
                  <a:lnTo>
                    <a:pt x="6061" y="4604"/>
                  </a:lnTo>
                  <a:lnTo>
                    <a:pt x="6043" y="4277"/>
                  </a:lnTo>
                  <a:lnTo>
                    <a:pt x="6024" y="3967"/>
                  </a:lnTo>
                  <a:lnTo>
                    <a:pt x="6006" y="3658"/>
                  </a:lnTo>
                  <a:lnTo>
                    <a:pt x="5915" y="3021"/>
                  </a:lnTo>
                  <a:lnTo>
                    <a:pt x="5788" y="2402"/>
                  </a:lnTo>
                  <a:lnTo>
                    <a:pt x="5624" y="1802"/>
                  </a:lnTo>
                  <a:lnTo>
                    <a:pt x="5515" y="1456"/>
                  </a:lnTo>
                  <a:lnTo>
                    <a:pt x="5406" y="1129"/>
                  </a:lnTo>
                  <a:lnTo>
                    <a:pt x="5260" y="819"/>
                  </a:lnTo>
                  <a:lnTo>
                    <a:pt x="5187" y="674"/>
                  </a:lnTo>
                  <a:lnTo>
                    <a:pt x="5096" y="528"/>
                  </a:lnTo>
                  <a:lnTo>
                    <a:pt x="4987" y="401"/>
                  </a:lnTo>
                  <a:lnTo>
                    <a:pt x="4878" y="273"/>
                  </a:lnTo>
                  <a:lnTo>
                    <a:pt x="4751" y="182"/>
                  </a:lnTo>
                  <a:lnTo>
                    <a:pt x="4605" y="91"/>
                  </a:lnTo>
                  <a:lnTo>
                    <a:pt x="4459" y="37"/>
                  </a:lnTo>
                  <a:lnTo>
                    <a:pt x="4314" y="0"/>
                  </a:lnTo>
                  <a:close/>
                </a:path>
              </a:pathLst>
            </a:custGeom>
            <a:solidFill>
              <a:srgbClr val="3A7F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97" name="Google Shape;1797;p11"/>
            <p:cNvSpPr/>
            <p:nvPr/>
          </p:nvSpPr>
          <p:spPr>
            <a:xfrm>
              <a:off x="2150100" y="2938700"/>
              <a:ext cx="128325" cy="237950"/>
            </a:xfrm>
            <a:custGeom>
              <a:avLst/>
              <a:gdLst/>
              <a:ahLst/>
              <a:cxnLst/>
              <a:rect l="l" t="t" r="r" b="b"/>
              <a:pathLst>
                <a:path w="5133" h="9518" extrusionOk="0">
                  <a:moveTo>
                    <a:pt x="4386" y="0"/>
                  </a:moveTo>
                  <a:lnTo>
                    <a:pt x="4314" y="19"/>
                  </a:lnTo>
                  <a:lnTo>
                    <a:pt x="4241" y="37"/>
                  </a:lnTo>
                  <a:lnTo>
                    <a:pt x="4186" y="55"/>
                  </a:lnTo>
                  <a:lnTo>
                    <a:pt x="4077" y="146"/>
                  </a:lnTo>
                  <a:lnTo>
                    <a:pt x="3968" y="255"/>
                  </a:lnTo>
                  <a:lnTo>
                    <a:pt x="3877" y="401"/>
                  </a:lnTo>
                  <a:lnTo>
                    <a:pt x="3822" y="564"/>
                  </a:lnTo>
                  <a:lnTo>
                    <a:pt x="3750" y="728"/>
                  </a:lnTo>
                  <a:lnTo>
                    <a:pt x="3713" y="892"/>
                  </a:lnTo>
                  <a:lnTo>
                    <a:pt x="3622" y="1365"/>
                  </a:lnTo>
                  <a:lnTo>
                    <a:pt x="3568" y="1857"/>
                  </a:lnTo>
                  <a:lnTo>
                    <a:pt x="3549" y="2348"/>
                  </a:lnTo>
                  <a:lnTo>
                    <a:pt x="3549" y="2821"/>
                  </a:lnTo>
                  <a:lnTo>
                    <a:pt x="3549" y="3858"/>
                  </a:lnTo>
                  <a:lnTo>
                    <a:pt x="3549" y="4386"/>
                  </a:lnTo>
                  <a:lnTo>
                    <a:pt x="3531" y="4896"/>
                  </a:lnTo>
                  <a:lnTo>
                    <a:pt x="3495" y="5314"/>
                  </a:lnTo>
                  <a:lnTo>
                    <a:pt x="3422" y="5696"/>
                  </a:lnTo>
                  <a:lnTo>
                    <a:pt x="3386" y="5878"/>
                  </a:lnTo>
                  <a:lnTo>
                    <a:pt x="3313" y="6042"/>
                  </a:lnTo>
                  <a:lnTo>
                    <a:pt x="3258" y="6188"/>
                  </a:lnTo>
                  <a:lnTo>
                    <a:pt x="3185" y="6333"/>
                  </a:lnTo>
                  <a:lnTo>
                    <a:pt x="3094" y="6461"/>
                  </a:lnTo>
                  <a:lnTo>
                    <a:pt x="2985" y="6570"/>
                  </a:lnTo>
                  <a:lnTo>
                    <a:pt x="2894" y="6661"/>
                  </a:lnTo>
                  <a:lnTo>
                    <a:pt x="2767" y="6752"/>
                  </a:lnTo>
                  <a:lnTo>
                    <a:pt x="2639" y="6825"/>
                  </a:lnTo>
                  <a:lnTo>
                    <a:pt x="2494" y="6879"/>
                  </a:lnTo>
                  <a:lnTo>
                    <a:pt x="2348" y="6916"/>
                  </a:lnTo>
                  <a:lnTo>
                    <a:pt x="2185" y="6934"/>
                  </a:lnTo>
                  <a:lnTo>
                    <a:pt x="1966" y="6934"/>
                  </a:lnTo>
                  <a:lnTo>
                    <a:pt x="1839" y="6897"/>
                  </a:lnTo>
                  <a:lnTo>
                    <a:pt x="1584" y="6825"/>
                  </a:lnTo>
                  <a:lnTo>
                    <a:pt x="1311" y="6715"/>
                  </a:lnTo>
                  <a:lnTo>
                    <a:pt x="1038" y="6570"/>
                  </a:lnTo>
                  <a:lnTo>
                    <a:pt x="765" y="6442"/>
                  </a:lnTo>
                  <a:lnTo>
                    <a:pt x="510" y="6315"/>
                  </a:lnTo>
                  <a:lnTo>
                    <a:pt x="256" y="6224"/>
                  </a:lnTo>
                  <a:lnTo>
                    <a:pt x="128" y="6188"/>
                  </a:lnTo>
                  <a:lnTo>
                    <a:pt x="1" y="6169"/>
                  </a:lnTo>
                  <a:lnTo>
                    <a:pt x="1602" y="9190"/>
                  </a:lnTo>
                  <a:lnTo>
                    <a:pt x="1730" y="9281"/>
                  </a:lnTo>
                  <a:lnTo>
                    <a:pt x="1857" y="9354"/>
                  </a:lnTo>
                  <a:lnTo>
                    <a:pt x="1984" y="9427"/>
                  </a:lnTo>
                  <a:lnTo>
                    <a:pt x="2112" y="9463"/>
                  </a:lnTo>
                  <a:lnTo>
                    <a:pt x="2257" y="9500"/>
                  </a:lnTo>
                  <a:lnTo>
                    <a:pt x="2403" y="9518"/>
                  </a:lnTo>
                  <a:lnTo>
                    <a:pt x="2676" y="9518"/>
                  </a:lnTo>
                  <a:lnTo>
                    <a:pt x="2821" y="9500"/>
                  </a:lnTo>
                  <a:lnTo>
                    <a:pt x="2967" y="9463"/>
                  </a:lnTo>
                  <a:lnTo>
                    <a:pt x="3113" y="9409"/>
                  </a:lnTo>
                  <a:lnTo>
                    <a:pt x="3258" y="9354"/>
                  </a:lnTo>
                  <a:lnTo>
                    <a:pt x="3386" y="9281"/>
                  </a:lnTo>
                  <a:lnTo>
                    <a:pt x="3513" y="9209"/>
                  </a:lnTo>
                  <a:lnTo>
                    <a:pt x="3640" y="9118"/>
                  </a:lnTo>
                  <a:lnTo>
                    <a:pt x="3768" y="9027"/>
                  </a:lnTo>
                  <a:lnTo>
                    <a:pt x="3968" y="8826"/>
                  </a:lnTo>
                  <a:lnTo>
                    <a:pt x="4186" y="8553"/>
                  </a:lnTo>
                  <a:lnTo>
                    <a:pt x="4350" y="8280"/>
                  </a:lnTo>
                  <a:lnTo>
                    <a:pt x="4496" y="8007"/>
                  </a:lnTo>
                  <a:lnTo>
                    <a:pt x="4623" y="7716"/>
                  </a:lnTo>
                  <a:lnTo>
                    <a:pt x="4732" y="7407"/>
                  </a:lnTo>
                  <a:lnTo>
                    <a:pt x="4805" y="7098"/>
                  </a:lnTo>
                  <a:lnTo>
                    <a:pt x="4878" y="6770"/>
                  </a:lnTo>
                  <a:lnTo>
                    <a:pt x="4932" y="6406"/>
                  </a:lnTo>
                  <a:lnTo>
                    <a:pt x="5023" y="5751"/>
                  </a:lnTo>
                  <a:lnTo>
                    <a:pt x="5078" y="5059"/>
                  </a:lnTo>
                  <a:lnTo>
                    <a:pt x="5114" y="4350"/>
                  </a:lnTo>
                  <a:lnTo>
                    <a:pt x="5133" y="3640"/>
                  </a:lnTo>
                  <a:lnTo>
                    <a:pt x="5133" y="2930"/>
                  </a:lnTo>
                  <a:lnTo>
                    <a:pt x="5096" y="2221"/>
                  </a:lnTo>
                  <a:lnTo>
                    <a:pt x="5042" y="1547"/>
                  </a:lnTo>
                  <a:lnTo>
                    <a:pt x="4951" y="874"/>
                  </a:lnTo>
                  <a:lnTo>
                    <a:pt x="4896" y="601"/>
                  </a:lnTo>
                  <a:lnTo>
                    <a:pt x="4860" y="455"/>
                  </a:lnTo>
                  <a:lnTo>
                    <a:pt x="4805" y="328"/>
                  </a:lnTo>
                  <a:lnTo>
                    <a:pt x="4732" y="219"/>
                  </a:lnTo>
                  <a:lnTo>
                    <a:pt x="4659" y="128"/>
                  </a:lnTo>
                  <a:lnTo>
                    <a:pt x="4568" y="55"/>
                  </a:lnTo>
                  <a:lnTo>
                    <a:pt x="4459" y="19"/>
                  </a:lnTo>
                  <a:lnTo>
                    <a:pt x="4386" y="0"/>
                  </a:lnTo>
                  <a:close/>
                </a:path>
              </a:pathLst>
            </a:custGeom>
            <a:solidFill>
              <a:srgbClr val="4A94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98" name="Google Shape;1798;p11"/>
            <p:cNvSpPr/>
            <p:nvPr/>
          </p:nvSpPr>
          <p:spPr>
            <a:xfrm>
              <a:off x="2076400" y="2734425"/>
              <a:ext cx="317125" cy="1040050"/>
            </a:xfrm>
            <a:custGeom>
              <a:avLst/>
              <a:gdLst/>
              <a:ahLst/>
              <a:cxnLst/>
              <a:rect l="l" t="t" r="r" b="b"/>
              <a:pathLst>
                <a:path w="12685" h="41602" extrusionOk="0">
                  <a:moveTo>
                    <a:pt x="11356" y="0"/>
                  </a:moveTo>
                  <a:lnTo>
                    <a:pt x="11138" y="91"/>
                  </a:lnTo>
                  <a:lnTo>
                    <a:pt x="10938" y="237"/>
                  </a:lnTo>
                  <a:lnTo>
                    <a:pt x="10774" y="383"/>
                  </a:lnTo>
                  <a:lnTo>
                    <a:pt x="10610" y="565"/>
                  </a:lnTo>
                  <a:lnTo>
                    <a:pt x="10465" y="783"/>
                  </a:lnTo>
                  <a:lnTo>
                    <a:pt x="10337" y="1001"/>
                  </a:lnTo>
                  <a:lnTo>
                    <a:pt x="10210" y="1274"/>
                  </a:lnTo>
                  <a:lnTo>
                    <a:pt x="10101" y="1565"/>
                  </a:lnTo>
                  <a:lnTo>
                    <a:pt x="9991" y="1875"/>
                  </a:lnTo>
                  <a:lnTo>
                    <a:pt x="9900" y="2221"/>
                  </a:lnTo>
                  <a:lnTo>
                    <a:pt x="9809" y="2603"/>
                  </a:lnTo>
                  <a:lnTo>
                    <a:pt x="9718" y="3003"/>
                  </a:lnTo>
                  <a:lnTo>
                    <a:pt x="9646" y="3422"/>
                  </a:lnTo>
                  <a:lnTo>
                    <a:pt x="9573" y="3877"/>
                  </a:lnTo>
                  <a:lnTo>
                    <a:pt x="9464" y="4859"/>
                  </a:lnTo>
                  <a:lnTo>
                    <a:pt x="9373" y="5933"/>
                  </a:lnTo>
                  <a:lnTo>
                    <a:pt x="9300" y="7116"/>
                  </a:lnTo>
                  <a:lnTo>
                    <a:pt x="9245" y="8390"/>
                  </a:lnTo>
                  <a:lnTo>
                    <a:pt x="9227" y="9755"/>
                  </a:lnTo>
                  <a:lnTo>
                    <a:pt x="9191" y="11229"/>
                  </a:lnTo>
                  <a:lnTo>
                    <a:pt x="9191" y="14413"/>
                  </a:lnTo>
                  <a:lnTo>
                    <a:pt x="9191" y="17925"/>
                  </a:lnTo>
                  <a:lnTo>
                    <a:pt x="8772" y="17907"/>
                  </a:lnTo>
                  <a:lnTo>
                    <a:pt x="8372" y="17853"/>
                  </a:lnTo>
                  <a:lnTo>
                    <a:pt x="7953" y="17762"/>
                  </a:lnTo>
                  <a:lnTo>
                    <a:pt x="7553" y="17634"/>
                  </a:lnTo>
                  <a:lnTo>
                    <a:pt x="7334" y="17543"/>
                  </a:lnTo>
                  <a:lnTo>
                    <a:pt x="7134" y="17434"/>
                  </a:lnTo>
                  <a:lnTo>
                    <a:pt x="6916" y="17325"/>
                  </a:lnTo>
                  <a:lnTo>
                    <a:pt x="6716" y="17198"/>
                  </a:lnTo>
                  <a:lnTo>
                    <a:pt x="6916" y="16997"/>
                  </a:lnTo>
                  <a:lnTo>
                    <a:pt x="7134" y="16724"/>
                  </a:lnTo>
                  <a:lnTo>
                    <a:pt x="7298" y="16451"/>
                  </a:lnTo>
                  <a:lnTo>
                    <a:pt x="7444" y="16178"/>
                  </a:lnTo>
                  <a:lnTo>
                    <a:pt x="7571" y="15887"/>
                  </a:lnTo>
                  <a:lnTo>
                    <a:pt x="7680" y="15578"/>
                  </a:lnTo>
                  <a:lnTo>
                    <a:pt x="7753" y="15269"/>
                  </a:lnTo>
                  <a:lnTo>
                    <a:pt x="7826" y="14941"/>
                  </a:lnTo>
                  <a:lnTo>
                    <a:pt x="7880" y="14577"/>
                  </a:lnTo>
                  <a:lnTo>
                    <a:pt x="7971" y="13922"/>
                  </a:lnTo>
                  <a:lnTo>
                    <a:pt x="8026" y="13230"/>
                  </a:lnTo>
                  <a:lnTo>
                    <a:pt x="8062" y="12521"/>
                  </a:lnTo>
                  <a:lnTo>
                    <a:pt x="8081" y="11811"/>
                  </a:lnTo>
                  <a:lnTo>
                    <a:pt x="8081" y="11101"/>
                  </a:lnTo>
                  <a:lnTo>
                    <a:pt x="8044" y="10392"/>
                  </a:lnTo>
                  <a:lnTo>
                    <a:pt x="7990" y="9718"/>
                  </a:lnTo>
                  <a:lnTo>
                    <a:pt x="7899" y="9045"/>
                  </a:lnTo>
                  <a:lnTo>
                    <a:pt x="7844" y="8772"/>
                  </a:lnTo>
                  <a:lnTo>
                    <a:pt x="7808" y="8626"/>
                  </a:lnTo>
                  <a:lnTo>
                    <a:pt x="7753" y="8499"/>
                  </a:lnTo>
                  <a:lnTo>
                    <a:pt x="7680" y="8390"/>
                  </a:lnTo>
                  <a:lnTo>
                    <a:pt x="7607" y="8299"/>
                  </a:lnTo>
                  <a:lnTo>
                    <a:pt x="7516" y="8226"/>
                  </a:lnTo>
                  <a:lnTo>
                    <a:pt x="7407" y="8190"/>
                  </a:lnTo>
                  <a:lnTo>
                    <a:pt x="7334" y="8171"/>
                  </a:lnTo>
                  <a:lnTo>
                    <a:pt x="7262" y="8190"/>
                  </a:lnTo>
                  <a:lnTo>
                    <a:pt x="7189" y="8208"/>
                  </a:lnTo>
                  <a:lnTo>
                    <a:pt x="7134" y="8226"/>
                  </a:lnTo>
                  <a:lnTo>
                    <a:pt x="7025" y="8317"/>
                  </a:lnTo>
                  <a:lnTo>
                    <a:pt x="6916" y="8426"/>
                  </a:lnTo>
                  <a:lnTo>
                    <a:pt x="6843" y="8572"/>
                  </a:lnTo>
                  <a:lnTo>
                    <a:pt x="6770" y="8735"/>
                  </a:lnTo>
                  <a:lnTo>
                    <a:pt x="6698" y="8899"/>
                  </a:lnTo>
                  <a:lnTo>
                    <a:pt x="6661" y="9063"/>
                  </a:lnTo>
                  <a:lnTo>
                    <a:pt x="6588" y="9536"/>
                  </a:lnTo>
                  <a:lnTo>
                    <a:pt x="6516" y="10028"/>
                  </a:lnTo>
                  <a:lnTo>
                    <a:pt x="6497" y="10519"/>
                  </a:lnTo>
                  <a:lnTo>
                    <a:pt x="6497" y="10992"/>
                  </a:lnTo>
                  <a:lnTo>
                    <a:pt x="6497" y="12029"/>
                  </a:lnTo>
                  <a:lnTo>
                    <a:pt x="6497" y="12557"/>
                  </a:lnTo>
                  <a:lnTo>
                    <a:pt x="6479" y="13067"/>
                  </a:lnTo>
                  <a:lnTo>
                    <a:pt x="6443" y="13485"/>
                  </a:lnTo>
                  <a:lnTo>
                    <a:pt x="6370" y="13867"/>
                  </a:lnTo>
                  <a:lnTo>
                    <a:pt x="6334" y="14049"/>
                  </a:lnTo>
                  <a:lnTo>
                    <a:pt x="6261" y="14213"/>
                  </a:lnTo>
                  <a:lnTo>
                    <a:pt x="6206" y="14359"/>
                  </a:lnTo>
                  <a:lnTo>
                    <a:pt x="6133" y="14504"/>
                  </a:lnTo>
                  <a:lnTo>
                    <a:pt x="6042" y="14632"/>
                  </a:lnTo>
                  <a:lnTo>
                    <a:pt x="5933" y="14741"/>
                  </a:lnTo>
                  <a:lnTo>
                    <a:pt x="5842" y="14832"/>
                  </a:lnTo>
                  <a:lnTo>
                    <a:pt x="5715" y="14923"/>
                  </a:lnTo>
                  <a:lnTo>
                    <a:pt x="5587" y="14996"/>
                  </a:lnTo>
                  <a:lnTo>
                    <a:pt x="5442" y="15050"/>
                  </a:lnTo>
                  <a:lnTo>
                    <a:pt x="5296" y="15087"/>
                  </a:lnTo>
                  <a:lnTo>
                    <a:pt x="5133" y="15105"/>
                  </a:lnTo>
                  <a:lnTo>
                    <a:pt x="5078" y="14886"/>
                  </a:lnTo>
                  <a:lnTo>
                    <a:pt x="5023" y="14686"/>
                  </a:lnTo>
                  <a:lnTo>
                    <a:pt x="4951" y="14268"/>
                  </a:lnTo>
                  <a:lnTo>
                    <a:pt x="4914" y="13831"/>
                  </a:lnTo>
                  <a:lnTo>
                    <a:pt x="4914" y="13394"/>
                  </a:lnTo>
                  <a:lnTo>
                    <a:pt x="4914" y="12521"/>
                  </a:lnTo>
                  <a:lnTo>
                    <a:pt x="4932" y="12084"/>
                  </a:lnTo>
                  <a:lnTo>
                    <a:pt x="4914" y="11647"/>
                  </a:lnTo>
                  <a:lnTo>
                    <a:pt x="4896" y="11210"/>
                  </a:lnTo>
                  <a:lnTo>
                    <a:pt x="4860" y="10774"/>
                  </a:lnTo>
                  <a:lnTo>
                    <a:pt x="4769" y="10337"/>
                  </a:lnTo>
                  <a:lnTo>
                    <a:pt x="4714" y="10119"/>
                  </a:lnTo>
                  <a:lnTo>
                    <a:pt x="4641" y="9918"/>
                  </a:lnTo>
                  <a:lnTo>
                    <a:pt x="4568" y="9718"/>
                  </a:lnTo>
                  <a:lnTo>
                    <a:pt x="4496" y="9518"/>
                  </a:lnTo>
                  <a:lnTo>
                    <a:pt x="4386" y="9336"/>
                  </a:lnTo>
                  <a:lnTo>
                    <a:pt x="4277" y="9172"/>
                  </a:lnTo>
                  <a:lnTo>
                    <a:pt x="4168" y="9008"/>
                  </a:lnTo>
                  <a:lnTo>
                    <a:pt x="4041" y="8863"/>
                  </a:lnTo>
                  <a:lnTo>
                    <a:pt x="3895" y="8735"/>
                  </a:lnTo>
                  <a:lnTo>
                    <a:pt x="3731" y="8608"/>
                  </a:lnTo>
                  <a:lnTo>
                    <a:pt x="3586" y="8535"/>
                  </a:lnTo>
                  <a:lnTo>
                    <a:pt x="3440" y="8463"/>
                  </a:lnTo>
                  <a:lnTo>
                    <a:pt x="3295" y="8408"/>
                  </a:lnTo>
                  <a:lnTo>
                    <a:pt x="3149" y="8372"/>
                  </a:lnTo>
                  <a:lnTo>
                    <a:pt x="2967" y="8335"/>
                  </a:lnTo>
                  <a:lnTo>
                    <a:pt x="2785" y="8335"/>
                  </a:lnTo>
                  <a:lnTo>
                    <a:pt x="2621" y="8353"/>
                  </a:lnTo>
                  <a:lnTo>
                    <a:pt x="2439" y="8372"/>
                  </a:lnTo>
                  <a:lnTo>
                    <a:pt x="2257" y="8408"/>
                  </a:lnTo>
                  <a:lnTo>
                    <a:pt x="2075" y="8481"/>
                  </a:lnTo>
                  <a:lnTo>
                    <a:pt x="1911" y="8554"/>
                  </a:lnTo>
                  <a:lnTo>
                    <a:pt x="1730" y="8626"/>
                  </a:lnTo>
                  <a:lnTo>
                    <a:pt x="1566" y="8735"/>
                  </a:lnTo>
                  <a:lnTo>
                    <a:pt x="1420" y="8845"/>
                  </a:lnTo>
                  <a:lnTo>
                    <a:pt x="1256" y="8972"/>
                  </a:lnTo>
                  <a:lnTo>
                    <a:pt x="1111" y="9099"/>
                  </a:lnTo>
                  <a:lnTo>
                    <a:pt x="983" y="9245"/>
                  </a:lnTo>
                  <a:lnTo>
                    <a:pt x="856" y="9391"/>
                  </a:lnTo>
                  <a:lnTo>
                    <a:pt x="747" y="9554"/>
                  </a:lnTo>
                  <a:lnTo>
                    <a:pt x="638" y="9736"/>
                  </a:lnTo>
                  <a:lnTo>
                    <a:pt x="528" y="9955"/>
                  </a:lnTo>
                  <a:lnTo>
                    <a:pt x="419" y="10173"/>
                  </a:lnTo>
                  <a:lnTo>
                    <a:pt x="328" y="10392"/>
                  </a:lnTo>
                  <a:lnTo>
                    <a:pt x="255" y="10628"/>
                  </a:lnTo>
                  <a:lnTo>
                    <a:pt x="183" y="10865"/>
                  </a:lnTo>
                  <a:lnTo>
                    <a:pt x="128" y="11119"/>
                  </a:lnTo>
                  <a:lnTo>
                    <a:pt x="55" y="11611"/>
                  </a:lnTo>
                  <a:lnTo>
                    <a:pt x="1" y="12120"/>
                  </a:lnTo>
                  <a:lnTo>
                    <a:pt x="1" y="12630"/>
                  </a:lnTo>
                  <a:lnTo>
                    <a:pt x="1" y="13139"/>
                  </a:lnTo>
                  <a:lnTo>
                    <a:pt x="19" y="13649"/>
                  </a:lnTo>
                  <a:lnTo>
                    <a:pt x="92" y="14340"/>
                  </a:lnTo>
                  <a:lnTo>
                    <a:pt x="183" y="15032"/>
                  </a:lnTo>
                  <a:lnTo>
                    <a:pt x="310" y="15724"/>
                  </a:lnTo>
                  <a:lnTo>
                    <a:pt x="383" y="16069"/>
                  </a:lnTo>
                  <a:lnTo>
                    <a:pt x="474" y="16397"/>
                  </a:lnTo>
                  <a:lnTo>
                    <a:pt x="583" y="16724"/>
                  </a:lnTo>
                  <a:lnTo>
                    <a:pt x="692" y="17052"/>
                  </a:lnTo>
                  <a:lnTo>
                    <a:pt x="820" y="17361"/>
                  </a:lnTo>
                  <a:lnTo>
                    <a:pt x="947" y="17671"/>
                  </a:lnTo>
                  <a:lnTo>
                    <a:pt x="1111" y="17980"/>
                  </a:lnTo>
                  <a:lnTo>
                    <a:pt x="1275" y="18253"/>
                  </a:lnTo>
                  <a:lnTo>
                    <a:pt x="1457" y="18544"/>
                  </a:lnTo>
                  <a:lnTo>
                    <a:pt x="1657" y="18799"/>
                  </a:lnTo>
                  <a:lnTo>
                    <a:pt x="1839" y="19017"/>
                  </a:lnTo>
                  <a:lnTo>
                    <a:pt x="2021" y="19218"/>
                  </a:lnTo>
                  <a:lnTo>
                    <a:pt x="2221" y="19418"/>
                  </a:lnTo>
                  <a:lnTo>
                    <a:pt x="2421" y="19600"/>
                  </a:lnTo>
                  <a:lnTo>
                    <a:pt x="2858" y="19945"/>
                  </a:lnTo>
                  <a:lnTo>
                    <a:pt x="3295" y="20273"/>
                  </a:lnTo>
                  <a:lnTo>
                    <a:pt x="3859" y="20637"/>
                  </a:lnTo>
                  <a:lnTo>
                    <a:pt x="4132" y="20819"/>
                  </a:lnTo>
                  <a:lnTo>
                    <a:pt x="4423" y="20983"/>
                  </a:lnTo>
                  <a:lnTo>
                    <a:pt x="4732" y="21128"/>
                  </a:lnTo>
                  <a:lnTo>
                    <a:pt x="5023" y="21256"/>
                  </a:lnTo>
                  <a:lnTo>
                    <a:pt x="5333" y="21383"/>
                  </a:lnTo>
                  <a:lnTo>
                    <a:pt x="5642" y="21492"/>
                  </a:lnTo>
                  <a:lnTo>
                    <a:pt x="6079" y="21601"/>
                  </a:lnTo>
                  <a:lnTo>
                    <a:pt x="6534" y="21692"/>
                  </a:lnTo>
                  <a:lnTo>
                    <a:pt x="6971" y="21729"/>
                  </a:lnTo>
                  <a:lnTo>
                    <a:pt x="7425" y="21729"/>
                  </a:lnTo>
                  <a:lnTo>
                    <a:pt x="7880" y="21711"/>
                  </a:lnTo>
                  <a:lnTo>
                    <a:pt x="8317" y="21656"/>
                  </a:lnTo>
                  <a:lnTo>
                    <a:pt x="8754" y="21547"/>
                  </a:lnTo>
                  <a:lnTo>
                    <a:pt x="9191" y="21419"/>
                  </a:lnTo>
                  <a:lnTo>
                    <a:pt x="9191" y="35177"/>
                  </a:lnTo>
                  <a:lnTo>
                    <a:pt x="9172" y="40382"/>
                  </a:lnTo>
                  <a:lnTo>
                    <a:pt x="9409" y="40564"/>
                  </a:lnTo>
                  <a:lnTo>
                    <a:pt x="9627" y="40728"/>
                  </a:lnTo>
                  <a:lnTo>
                    <a:pt x="9864" y="40873"/>
                  </a:lnTo>
                  <a:lnTo>
                    <a:pt x="10082" y="41019"/>
                  </a:lnTo>
                  <a:lnTo>
                    <a:pt x="10301" y="41128"/>
                  </a:lnTo>
                  <a:lnTo>
                    <a:pt x="10537" y="41237"/>
                  </a:lnTo>
                  <a:lnTo>
                    <a:pt x="10756" y="41328"/>
                  </a:lnTo>
                  <a:lnTo>
                    <a:pt x="10992" y="41401"/>
                  </a:lnTo>
                  <a:lnTo>
                    <a:pt x="11211" y="41455"/>
                  </a:lnTo>
                  <a:lnTo>
                    <a:pt x="11429" y="41510"/>
                  </a:lnTo>
                  <a:lnTo>
                    <a:pt x="11866" y="41583"/>
                  </a:lnTo>
                  <a:lnTo>
                    <a:pt x="12284" y="41601"/>
                  </a:lnTo>
                  <a:lnTo>
                    <a:pt x="12685" y="41601"/>
                  </a:lnTo>
                  <a:lnTo>
                    <a:pt x="12394" y="40491"/>
                  </a:lnTo>
                  <a:lnTo>
                    <a:pt x="12121" y="39381"/>
                  </a:lnTo>
                  <a:lnTo>
                    <a:pt x="11902" y="38271"/>
                  </a:lnTo>
                  <a:lnTo>
                    <a:pt x="11702" y="37143"/>
                  </a:lnTo>
                  <a:lnTo>
                    <a:pt x="11538" y="36014"/>
                  </a:lnTo>
                  <a:lnTo>
                    <a:pt x="11393" y="34868"/>
                  </a:lnTo>
                  <a:lnTo>
                    <a:pt x="11265" y="33721"/>
                  </a:lnTo>
                  <a:lnTo>
                    <a:pt x="11156" y="32575"/>
                  </a:lnTo>
                  <a:lnTo>
                    <a:pt x="11083" y="31428"/>
                  </a:lnTo>
                  <a:lnTo>
                    <a:pt x="11029" y="30264"/>
                  </a:lnTo>
                  <a:lnTo>
                    <a:pt x="10974" y="29117"/>
                  </a:lnTo>
                  <a:lnTo>
                    <a:pt x="10938" y="27953"/>
                  </a:lnTo>
                  <a:lnTo>
                    <a:pt x="10883" y="25641"/>
                  </a:lnTo>
                  <a:lnTo>
                    <a:pt x="10865" y="23348"/>
                  </a:lnTo>
                  <a:lnTo>
                    <a:pt x="10828" y="20601"/>
                  </a:lnTo>
                  <a:lnTo>
                    <a:pt x="10810" y="17743"/>
                  </a:lnTo>
                  <a:lnTo>
                    <a:pt x="10810" y="15523"/>
                  </a:lnTo>
                  <a:lnTo>
                    <a:pt x="10810" y="13303"/>
                  </a:lnTo>
                  <a:lnTo>
                    <a:pt x="10847" y="11083"/>
                  </a:lnTo>
                  <a:lnTo>
                    <a:pt x="10883" y="8863"/>
                  </a:lnTo>
                  <a:lnTo>
                    <a:pt x="10956" y="6643"/>
                  </a:lnTo>
                  <a:lnTo>
                    <a:pt x="11065" y="4423"/>
                  </a:lnTo>
                  <a:lnTo>
                    <a:pt x="11192" y="2202"/>
                  </a:lnTo>
                  <a:lnTo>
                    <a:pt x="113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99" name="Google Shape;1799;p11"/>
            <p:cNvSpPr/>
            <p:nvPr/>
          </p:nvSpPr>
          <p:spPr>
            <a:xfrm>
              <a:off x="2562300" y="2738975"/>
              <a:ext cx="76450" cy="359900"/>
            </a:xfrm>
            <a:custGeom>
              <a:avLst/>
              <a:gdLst/>
              <a:ahLst/>
              <a:cxnLst/>
              <a:rect l="l" t="t" r="r" b="b"/>
              <a:pathLst>
                <a:path w="3058" h="14396" extrusionOk="0">
                  <a:moveTo>
                    <a:pt x="528" y="0"/>
                  </a:moveTo>
                  <a:lnTo>
                    <a:pt x="728" y="619"/>
                  </a:lnTo>
                  <a:lnTo>
                    <a:pt x="1128" y="2020"/>
                  </a:lnTo>
                  <a:lnTo>
                    <a:pt x="1310" y="2730"/>
                  </a:lnTo>
                  <a:lnTo>
                    <a:pt x="1492" y="3440"/>
                  </a:lnTo>
                  <a:lnTo>
                    <a:pt x="1638" y="4150"/>
                  </a:lnTo>
                  <a:lnTo>
                    <a:pt x="1784" y="4859"/>
                  </a:lnTo>
                  <a:lnTo>
                    <a:pt x="1893" y="5569"/>
                  </a:lnTo>
                  <a:lnTo>
                    <a:pt x="1965" y="6297"/>
                  </a:lnTo>
                  <a:lnTo>
                    <a:pt x="2038" y="7025"/>
                  </a:lnTo>
                  <a:lnTo>
                    <a:pt x="2056" y="7753"/>
                  </a:lnTo>
                  <a:lnTo>
                    <a:pt x="2038" y="8481"/>
                  </a:lnTo>
                  <a:lnTo>
                    <a:pt x="1984" y="9209"/>
                  </a:lnTo>
                  <a:lnTo>
                    <a:pt x="1929" y="9573"/>
                  </a:lnTo>
                  <a:lnTo>
                    <a:pt x="1875" y="9937"/>
                  </a:lnTo>
                  <a:lnTo>
                    <a:pt x="1820" y="10300"/>
                  </a:lnTo>
                  <a:lnTo>
                    <a:pt x="1729" y="10646"/>
                  </a:lnTo>
                  <a:lnTo>
                    <a:pt x="1656" y="10992"/>
                  </a:lnTo>
                  <a:lnTo>
                    <a:pt x="1547" y="11356"/>
                  </a:lnTo>
                  <a:lnTo>
                    <a:pt x="1438" y="11702"/>
                  </a:lnTo>
                  <a:lnTo>
                    <a:pt x="1292" y="12029"/>
                  </a:lnTo>
                  <a:lnTo>
                    <a:pt x="1165" y="12357"/>
                  </a:lnTo>
                  <a:lnTo>
                    <a:pt x="1019" y="12648"/>
                  </a:lnTo>
                  <a:lnTo>
                    <a:pt x="710" y="13249"/>
                  </a:lnTo>
                  <a:lnTo>
                    <a:pt x="364" y="13831"/>
                  </a:lnTo>
                  <a:lnTo>
                    <a:pt x="0" y="14395"/>
                  </a:lnTo>
                  <a:lnTo>
                    <a:pt x="218" y="14231"/>
                  </a:lnTo>
                  <a:lnTo>
                    <a:pt x="437" y="14049"/>
                  </a:lnTo>
                  <a:lnTo>
                    <a:pt x="637" y="13867"/>
                  </a:lnTo>
                  <a:lnTo>
                    <a:pt x="837" y="13667"/>
                  </a:lnTo>
                  <a:lnTo>
                    <a:pt x="1019" y="13449"/>
                  </a:lnTo>
                  <a:lnTo>
                    <a:pt x="1201" y="13212"/>
                  </a:lnTo>
                  <a:lnTo>
                    <a:pt x="1365" y="12976"/>
                  </a:lnTo>
                  <a:lnTo>
                    <a:pt x="1529" y="12739"/>
                  </a:lnTo>
                  <a:lnTo>
                    <a:pt x="1674" y="12484"/>
                  </a:lnTo>
                  <a:lnTo>
                    <a:pt x="1820" y="12229"/>
                  </a:lnTo>
                  <a:lnTo>
                    <a:pt x="2075" y="11684"/>
                  </a:lnTo>
                  <a:lnTo>
                    <a:pt x="2311" y="11119"/>
                  </a:lnTo>
                  <a:lnTo>
                    <a:pt x="2493" y="10555"/>
                  </a:lnTo>
                  <a:lnTo>
                    <a:pt x="2657" y="10028"/>
                  </a:lnTo>
                  <a:lnTo>
                    <a:pt x="2766" y="9500"/>
                  </a:lnTo>
                  <a:lnTo>
                    <a:pt x="2875" y="8954"/>
                  </a:lnTo>
                  <a:lnTo>
                    <a:pt x="2948" y="8408"/>
                  </a:lnTo>
                  <a:lnTo>
                    <a:pt x="3003" y="7862"/>
                  </a:lnTo>
                  <a:lnTo>
                    <a:pt x="3039" y="7316"/>
                  </a:lnTo>
                  <a:lnTo>
                    <a:pt x="3057" y="6770"/>
                  </a:lnTo>
                  <a:lnTo>
                    <a:pt x="3039" y="6206"/>
                  </a:lnTo>
                  <a:lnTo>
                    <a:pt x="3003" y="5660"/>
                  </a:lnTo>
                  <a:lnTo>
                    <a:pt x="2930" y="5114"/>
                  </a:lnTo>
                  <a:lnTo>
                    <a:pt x="2857" y="4568"/>
                  </a:lnTo>
                  <a:lnTo>
                    <a:pt x="2748" y="4040"/>
                  </a:lnTo>
                  <a:lnTo>
                    <a:pt x="2621" y="3494"/>
                  </a:lnTo>
                  <a:lnTo>
                    <a:pt x="2457" y="2985"/>
                  </a:lnTo>
                  <a:lnTo>
                    <a:pt x="2293" y="2457"/>
                  </a:lnTo>
                  <a:lnTo>
                    <a:pt x="2093" y="1966"/>
                  </a:lnTo>
                  <a:lnTo>
                    <a:pt x="1965" y="1656"/>
                  </a:lnTo>
                  <a:lnTo>
                    <a:pt x="1802" y="1365"/>
                  </a:lnTo>
                  <a:lnTo>
                    <a:pt x="1638" y="1074"/>
                  </a:lnTo>
                  <a:lnTo>
                    <a:pt x="1438" y="801"/>
                  </a:lnTo>
                  <a:lnTo>
                    <a:pt x="1238" y="546"/>
                  </a:lnTo>
                  <a:lnTo>
                    <a:pt x="1019" y="328"/>
                  </a:lnTo>
                  <a:lnTo>
                    <a:pt x="783" y="146"/>
                  </a:lnTo>
                  <a:lnTo>
                    <a:pt x="655" y="73"/>
                  </a:lnTo>
                  <a:lnTo>
                    <a:pt x="528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00" name="Google Shape;1800;p11"/>
            <p:cNvSpPr/>
            <p:nvPr/>
          </p:nvSpPr>
          <p:spPr>
            <a:xfrm>
              <a:off x="2414875" y="3268525"/>
              <a:ext cx="151525" cy="197475"/>
            </a:xfrm>
            <a:custGeom>
              <a:avLst/>
              <a:gdLst/>
              <a:ahLst/>
              <a:cxnLst/>
              <a:rect l="l" t="t" r="r" b="b"/>
              <a:pathLst>
                <a:path w="6061" h="7899" extrusionOk="0">
                  <a:moveTo>
                    <a:pt x="5624" y="1"/>
                  </a:moveTo>
                  <a:lnTo>
                    <a:pt x="5606" y="456"/>
                  </a:lnTo>
                  <a:lnTo>
                    <a:pt x="5551" y="911"/>
                  </a:lnTo>
                  <a:lnTo>
                    <a:pt x="5497" y="1366"/>
                  </a:lnTo>
                  <a:lnTo>
                    <a:pt x="5424" y="1821"/>
                  </a:lnTo>
                  <a:lnTo>
                    <a:pt x="5297" y="2367"/>
                  </a:lnTo>
                  <a:lnTo>
                    <a:pt x="5151" y="2894"/>
                  </a:lnTo>
                  <a:lnTo>
                    <a:pt x="4969" y="3422"/>
                  </a:lnTo>
                  <a:lnTo>
                    <a:pt x="4732" y="3913"/>
                  </a:lnTo>
                  <a:lnTo>
                    <a:pt x="4605" y="4168"/>
                  </a:lnTo>
                  <a:lnTo>
                    <a:pt x="4478" y="4405"/>
                  </a:lnTo>
                  <a:lnTo>
                    <a:pt x="4332" y="4641"/>
                  </a:lnTo>
                  <a:lnTo>
                    <a:pt x="4168" y="4860"/>
                  </a:lnTo>
                  <a:lnTo>
                    <a:pt x="4005" y="5078"/>
                  </a:lnTo>
                  <a:lnTo>
                    <a:pt x="3823" y="5297"/>
                  </a:lnTo>
                  <a:lnTo>
                    <a:pt x="3641" y="5497"/>
                  </a:lnTo>
                  <a:lnTo>
                    <a:pt x="3440" y="5679"/>
                  </a:lnTo>
                  <a:lnTo>
                    <a:pt x="3258" y="5842"/>
                  </a:lnTo>
                  <a:lnTo>
                    <a:pt x="3076" y="5988"/>
                  </a:lnTo>
                  <a:lnTo>
                    <a:pt x="2876" y="6115"/>
                  </a:lnTo>
                  <a:lnTo>
                    <a:pt x="2676" y="6243"/>
                  </a:lnTo>
                  <a:lnTo>
                    <a:pt x="2476" y="6370"/>
                  </a:lnTo>
                  <a:lnTo>
                    <a:pt x="2258" y="6479"/>
                  </a:lnTo>
                  <a:lnTo>
                    <a:pt x="2057" y="6570"/>
                  </a:lnTo>
                  <a:lnTo>
                    <a:pt x="1821" y="6643"/>
                  </a:lnTo>
                  <a:lnTo>
                    <a:pt x="1602" y="6716"/>
                  </a:lnTo>
                  <a:lnTo>
                    <a:pt x="1384" y="6789"/>
                  </a:lnTo>
                  <a:lnTo>
                    <a:pt x="1147" y="6825"/>
                  </a:lnTo>
                  <a:lnTo>
                    <a:pt x="929" y="6862"/>
                  </a:lnTo>
                  <a:lnTo>
                    <a:pt x="692" y="6880"/>
                  </a:lnTo>
                  <a:lnTo>
                    <a:pt x="456" y="6898"/>
                  </a:lnTo>
                  <a:lnTo>
                    <a:pt x="219" y="6880"/>
                  </a:lnTo>
                  <a:lnTo>
                    <a:pt x="1" y="6862"/>
                  </a:lnTo>
                  <a:lnTo>
                    <a:pt x="19" y="7080"/>
                  </a:lnTo>
                  <a:lnTo>
                    <a:pt x="92" y="7262"/>
                  </a:lnTo>
                  <a:lnTo>
                    <a:pt x="183" y="7426"/>
                  </a:lnTo>
                  <a:lnTo>
                    <a:pt x="310" y="7553"/>
                  </a:lnTo>
                  <a:lnTo>
                    <a:pt x="474" y="7662"/>
                  </a:lnTo>
                  <a:lnTo>
                    <a:pt x="638" y="7735"/>
                  </a:lnTo>
                  <a:lnTo>
                    <a:pt x="820" y="7808"/>
                  </a:lnTo>
                  <a:lnTo>
                    <a:pt x="1020" y="7844"/>
                  </a:lnTo>
                  <a:lnTo>
                    <a:pt x="1238" y="7881"/>
                  </a:lnTo>
                  <a:lnTo>
                    <a:pt x="1439" y="7899"/>
                  </a:lnTo>
                  <a:lnTo>
                    <a:pt x="1657" y="7899"/>
                  </a:lnTo>
                  <a:lnTo>
                    <a:pt x="1875" y="7881"/>
                  </a:lnTo>
                  <a:lnTo>
                    <a:pt x="2294" y="7826"/>
                  </a:lnTo>
                  <a:lnTo>
                    <a:pt x="2640" y="7753"/>
                  </a:lnTo>
                  <a:lnTo>
                    <a:pt x="2894" y="7680"/>
                  </a:lnTo>
                  <a:lnTo>
                    <a:pt x="3131" y="7589"/>
                  </a:lnTo>
                  <a:lnTo>
                    <a:pt x="3368" y="7498"/>
                  </a:lnTo>
                  <a:lnTo>
                    <a:pt x="3604" y="7371"/>
                  </a:lnTo>
                  <a:lnTo>
                    <a:pt x="3823" y="7244"/>
                  </a:lnTo>
                  <a:lnTo>
                    <a:pt x="4041" y="7080"/>
                  </a:lnTo>
                  <a:lnTo>
                    <a:pt x="4259" y="6916"/>
                  </a:lnTo>
                  <a:lnTo>
                    <a:pt x="4459" y="6752"/>
                  </a:lnTo>
                  <a:lnTo>
                    <a:pt x="4660" y="6552"/>
                  </a:lnTo>
                  <a:lnTo>
                    <a:pt x="4842" y="6352"/>
                  </a:lnTo>
                  <a:lnTo>
                    <a:pt x="5005" y="6134"/>
                  </a:lnTo>
                  <a:lnTo>
                    <a:pt x="5169" y="5915"/>
                  </a:lnTo>
                  <a:lnTo>
                    <a:pt x="5315" y="5679"/>
                  </a:lnTo>
                  <a:lnTo>
                    <a:pt x="5442" y="5442"/>
                  </a:lnTo>
                  <a:lnTo>
                    <a:pt x="5570" y="5187"/>
                  </a:lnTo>
                  <a:lnTo>
                    <a:pt x="5679" y="4933"/>
                  </a:lnTo>
                  <a:lnTo>
                    <a:pt x="5788" y="4641"/>
                  </a:lnTo>
                  <a:lnTo>
                    <a:pt x="5861" y="4332"/>
                  </a:lnTo>
                  <a:lnTo>
                    <a:pt x="5934" y="4041"/>
                  </a:lnTo>
                  <a:lnTo>
                    <a:pt x="5988" y="3731"/>
                  </a:lnTo>
                  <a:lnTo>
                    <a:pt x="6024" y="3422"/>
                  </a:lnTo>
                  <a:lnTo>
                    <a:pt x="6043" y="3113"/>
                  </a:lnTo>
                  <a:lnTo>
                    <a:pt x="6061" y="2803"/>
                  </a:lnTo>
                  <a:lnTo>
                    <a:pt x="6043" y="2476"/>
                  </a:lnTo>
                  <a:lnTo>
                    <a:pt x="6024" y="2166"/>
                  </a:lnTo>
                  <a:lnTo>
                    <a:pt x="6006" y="1857"/>
                  </a:lnTo>
                  <a:lnTo>
                    <a:pt x="5915" y="1220"/>
                  </a:lnTo>
                  <a:lnTo>
                    <a:pt x="5788" y="601"/>
                  </a:lnTo>
                  <a:lnTo>
                    <a:pt x="5624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01" name="Google Shape;1801;p11"/>
            <p:cNvSpPr/>
            <p:nvPr/>
          </p:nvSpPr>
          <p:spPr>
            <a:xfrm>
              <a:off x="2368475" y="2776725"/>
              <a:ext cx="31875" cy="705650"/>
            </a:xfrm>
            <a:custGeom>
              <a:avLst/>
              <a:gdLst/>
              <a:ahLst/>
              <a:cxnLst/>
              <a:rect l="l" t="t" r="r" b="b"/>
              <a:pathLst>
                <a:path w="1275" h="28226" extrusionOk="0">
                  <a:moveTo>
                    <a:pt x="547" y="1"/>
                  </a:moveTo>
                  <a:lnTo>
                    <a:pt x="529" y="3713"/>
                  </a:lnTo>
                  <a:lnTo>
                    <a:pt x="492" y="7371"/>
                  </a:lnTo>
                  <a:lnTo>
                    <a:pt x="438" y="9191"/>
                  </a:lnTo>
                  <a:lnTo>
                    <a:pt x="383" y="11029"/>
                  </a:lnTo>
                  <a:lnTo>
                    <a:pt x="328" y="12357"/>
                  </a:lnTo>
                  <a:lnTo>
                    <a:pt x="256" y="13668"/>
                  </a:lnTo>
                  <a:lnTo>
                    <a:pt x="110" y="16324"/>
                  </a:lnTo>
                  <a:lnTo>
                    <a:pt x="55" y="17653"/>
                  </a:lnTo>
                  <a:lnTo>
                    <a:pt x="19" y="18981"/>
                  </a:lnTo>
                  <a:lnTo>
                    <a:pt x="1" y="20310"/>
                  </a:lnTo>
                  <a:lnTo>
                    <a:pt x="19" y="21638"/>
                  </a:lnTo>
                  <a:lnTo>
                    <a:pt x="74" y="22803"/>
                  </a:lnTo>
                  <a:lnTo>
                    <a:pt x="146" y="23968"/>
                  </a:lnTo>
                  <a:lnTo>
                    <a:pt x="328" y="26279"/>
                  </a:lnTo>
                  <a:lnTo>
                    <a:pt x="328" y="26788"/>
                  </a:lnTo>
                  <a:lnTo>
                    <a:pt x="347" y="27116"/>
                  </a:lnTo>
                  <a:lnTo>
                    <a:pt x="365" y="27462"/>
                  </a:lnTo>
                  <a:lnTo>
                    <a:pt x="383" y="27625"/>
                  </a:lnTo>
                  <a:lnTo>
                    <a:pt x="419" y="27789"/>
                  </a:lnTo>
                  <a:lnTo>
                    <a:pt x="456" y="27935"/>
                  </a:lnTo>
                  <a:lnTo>
                    <a:pt x="510" y="28044"/>
                  </a:lnTo>
                  <a:lnTo>
                    <a:pt x="565" y="28135"/>
                  </a:lnTo>
                  <a:lnTo>
                    <a:pt x="656" y="28208"/>
                  </a:lnTo>
                  <a:lnTo>
                    <a:pt x="747" y="28226"/>
                  </a:lnTo>
                  <a:lnTo>
                    <a:pt x="856" y="28208"/>
                  </a:lnTo>
                  <a:lnTo>
                    <a:pt x="947" y="28171"/>
                  </a:lnTo>
                  <a:lnTo>
                    <a:pt x="1020" y="28099"/>
                  </a:lnTo>
                  <a:lnTo>
                    <a:pt x="1074" y="27989"/>
                  </a:lnTo>
                  <a:lnTo>
                    <a:pt x="1111" y="27844"/>
                  </a:lnTo>
                  <a:lnTo>
                    <a:pt x="1147" y="27680"/>
                  </a:lnTo>
                  <a:lnTo>
                    <a:pt x="1165" y="27516"/>
                  </a:lnTo>
                  <a:lnTo>
                    <a:pt x="1184" y="27134"/>
                  </a:lnTo>
                  <a:lnTo>
                    <a:pt x="1165" y="26752"/>
                  </a:lnTo>
                  <a:lnTo>
                    <a:pt x="1147" y="26370"/>
                  </a:lnTo>
                  <a:lnTo>
                    <a:pt x="1129" y="26060"/>
                  </a:lnTo>
                  <a:lnTo>
                    <a:pt x="1111" y="25824"/>
                  </a:lnTo>
                  <a:lnTo>
                    <a:pt x="1129" y="25278"/>
                  </a:lnTo>
                  <a:lnTo>
                    <a:pt x="1129" y="24732"/>
                  </a:lnTo>
                  <a:lnTo>
                    <a:pt x="1111" y="23640"/>
                  </a:lnTo>
                  <a:lnTo>
                    <a:pt x="1093" y="22548"/>
                  </a:lnTo>
                  <a:lnTo>
                    <a:pt x="1111" y="22002"/>
                  </a:lnTo>
                  <a:lnTo>
                    <a:pt x="1129" y="21456"/>
                  </a:lnTo>
                  <a:lnTo>
                    <a:pt x="1147" y="20856"/>
                  </a:lnTo>
                  <a:lnTo>
                    <a:pt x="1147" y="20182"/>
                  </a:lnTo>
                  <a:lnTo>
                    <a:pt x="1129" y="19473"/>
                  </a:lnTo>
                  <a:lnTo>
                    <a:pt x="1111" y="18727"/>
                  </a:lnTo>
                  <a:lnTo>
                    <a:pt x="1038" y="17271"/>
                  </a:lnTo>
                  <a:lnTo>
                    <a:pt x="1002" y="15997"/>
                  </a:lnTo>
                  <a:lnTo>
                    <a:pt x="1002" y="14723"/>
                  </a:lnTo>
                  <a:lnTo>
                    <a:pt x="1020" y="13504"/>
                  </a:lnTo>
                  <a:lnTo>
                    <a:pt x="1074" y="12339"/>
                  </a:lnTo>
                  <a:lnTo>
                    <a:pt x="1129" y="11211"/>
                  </a:lnTo>
                  <a:lnTo>
                    <a:pt x="1184" y="10064"/>
                  </a:lnTo>
                  <a:lnTo>
                    <a:pt x="1238" y="8900"/>
                  </a:lnTo>
                  <a:lnTo>
                    <a:pt x="1275" y="7680"/>
                  </a:lnTo>
                  <a:lnTo>
                    <a:pt x="1256" y="6407"/>
                  </a:lnTo>
                  <a:lnTo>
                    <a:pt x="1202" y="4277"/>
                  </a:lnTo>
                  <a:lnTo>
                    <a:pt x="1165" y="3204"/>
                  </a:lnTo>
                  <a:lnTo>
                    <a:pt x="1129" y="2148"/>
                  </a:lnTo>
                  <a:lnTo>
                    <a:pt x="1074" y="1566"/>
                  </a:lnTo>
                  <a:lnTo>
                    <a:pt x="1038" y="1293"/>
                  </a:lnTo>
                  <a:lnTo>
                    <a:pt x="1002" y="1002"/>
                  </a:lnTo>
                  <a:lnTo>
                    <a:pt x="929" y="729"/>
                  </a:lnTo>
                  <a:lnTo>
                    <a:pt x="838" y="474"/>
                  </a:lnTo>
                  <a:lnTo>
                    <a:pt x="711" y="219"/>
                  </a:lnTo>
                  <a:lnTo>
                    <a:pt x="547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02" name="Google Shape;1802;p11"/>
            <p:cNvSpPr/>
            <p:nvPr/>
          </p:nvSpPr>
          <p:spPr>
            <a:xfrm>
              <a:off x="2490875" y="2738075"/>
              <a:ext cx="87825" cy="351225"/>
            </a:xfrm>
            <a:custGeom>
              <a:avLst/>
              <a:gdLst/>
              <a:ahLst/>
              <a:cxnLst/>
              <a:rect l="l" t="t" r="r" b="b"/>
              <a:pathLst>
                <a:path w="3513" h="14049" extrusionOk="0">
                  <a:moveTo>
                    <a:pt x="2166" y="0"/>
                  </a:moveTo>
                  <a:lnTo>
                    <a:pt x="1947" y="109"/>
                  </a:lnTo>
                  <a:lnTo>
                    <a:pt x="1765" y="255"/>
                  </a:lnTo>
                  <a:lnTo>
                    <a:pt x="1601" y="419"/>
                  </a:lnTo>
                  <a:lnTo>
                    <a:pt x="1438" y="619"/>
                  </a:lnTo>
                  <a:lnTo>
                    <a:pt x="1292" y="837"/>
                  </a:lnTo>
                  <a:lnTo>
                    <a:pt x="1165" y="1074"/>
                  </a:lnTo>
                  <a:lnTo>
                    <a:pt x="1056" y="1328"/>
                  </a:lnTo>
                  <a:lnTo>
                    <a:pt x="965" y="1583"/>
                  </a:lnTo>
                  <a:lnTo>
                    <a:pt x="1292" y="2439"/>
                  </a:lnTo>
                  <a:lnTo>
                    <a:pt x="1583" y="3312"/>
                  </a:lnTo>
                  <a:lnTo>
                    <a:pt x="1820" y="4204"/>
                  </a:lnTo>
                  <a:lnTo>
                    <a:pt x="2038" y="5095"/>
                  </a:lnTo>
                  <a:lnTo>
                    <a:pt x="2202" y="6005"/>
                  </a:lnTo>
                  <a:lnTo>
                    <a:pt x="2329" y="6915"/>
                  </a:lnTo>
                  <a:lnTo>
                    <a:pt x="2439" y="7843"/>
                  </a:lnTo>
                  <a:lnTo>
                    <a:pt x="2475" y="8753"/>
                  </a:lnTo>
                  <a:lnTo>
                    <a:pt x="2493" y="9263"/>
                  </a:lnTo>
                  <a:lnTo>
                    <a:pt x="2457" y="9772"/>
                  </a:lnTo>
                  <a:lnTo>
                    <a:pt x="2439" y="10027"/>
                  </a:lnTo>
                  <a:lnTo>
                    <a:pt x="2402" y="10282"/>
                  </a:lnTo>
                  <a:lnTo>
                    <a:pt x="2348" y="10518"/>
                  </a:lnTo>
                  <a:lnTo>
                    <a:pt x="2293" y="10773"/>
                  </a:lnTo>
                  <a:lnTo>
                    <a:pt x="2220" y="11010"/>
                  </a:lnTo>
                  <a:lnTo>
                    <a:pt x="2129" y="11228"/>
                  </a:lnTo>
                  <a:lnTo>
                    <a:pt x="2020" y="11447"/>
                  </a:lnTo>
                  <a:lnTo>
                    <a:pt x="1911" y="11647"/>
                  </a:lnTo>
                  <a:lnTo>
                    <a:pt x="1765" y="11847"/>
                  </a:lnTo>
                  <a:lnTo>
                    <a:pt x="1601" y="12029"/>
                  </a:lnTo>
                  <a:lnTo>
                    <a:pt x="1419" y="12174"/>
                  </a:lnTo>
                  <a:lnTo>
                    <a:pt x="1237" y="12320"/>
                  </a:lnTo>
                  <a:lnTo>
                    <a:pt x="983" y="12466"/>
                  </a:lnTo>
                  <a:lnTo>
                    <a:pt x="710" y="12611"/>
                  </a:lnTo>
                  <a:lnTo>
                    <a:pt x="455" y="12757"/>
                  </a:lnTo>
                  <a:lnTo>
                    <a:pt x="346" y="12848"/>
                  </a:lnTo>
                  <a:lnTo>
                    <a:pt x="237" y="12939"/>
                  </a:lnTo>
                  <a:lnTo>
                    <a:pt x="146" y="13048"/>
                  </a:lnTo>
                  <a:lnTo>
                    <a:pt x="73" y="13175"/>
                  </a:lnTo>
                  <a:lnTo>
                    <a:pt x="18" y="13321"/>
                  </a:lnTo>
                  <a:lnTo>
                    <a:pt x="0" y="13467"/>
                  </a:lnTo>
                  <a:lnTo>
                    <a:pt x="0" y="13612"/>
                  </a:lnTo>
                  <a:lnTo>
                    <a:pt x="36" y="13740"/>
                  </a:lnTo>
                  <a:lnTo>
                    <a:pt x="91" y="13867"/>
                  </a:lnTo>
                  <a:lnTo>
                    <a:pt x="146" y="13922"/>
                  </a:lnTo>
                  <a:lnTo>
                    <a:pt x="200" y="13958"/>
                  </a:lnTo>
                  <a:lnTo>
                    <a:pt x="273" y="13994"/>
                  </a:lnTo>
                  <a:lnTo>
                    <a:pt x="346" y="14031"/>
                  </a:lnTo>
                  <a:lnTo>
                    <a:pt x="419" y="14031"/>
                  </a:lnTo>
                  <a:lnTo>
                    <a:pt x="491" y="14049"/>
                  </a:lnTo>
                  <a:lnTo>
                    <a:pt x="637" y="14012"/>
                  </a:lnTo>
                  <a:lnTo>
                    <a:pt x="783" y="13958"/>
                  </a:lnTo>
                  <a:lnTo>
                    <a:pt x="928" y="13867"/>
                  </a:lnTo>
                  <a:lnTo>
                    <a:pt x="1074" y="13776"/>
                  </a:lnTo>
                  <a:lnTo>
                    <a:pt x="1201" y="13649"/>
                  </a:lnTo>
                  <a:lnTo>
                    <a:pt x="1310" y="13521"/>
                  </a:lnTo>
                  <a:lnTo>
                    <a:pt x="1838" y="12902"/>
                  </a:lnTo>
                  <a:lnTo>
                    <a:pt x="2093" y="12593"/>
                  </a:lnTo>
                  <a:lnTo>
                    <a:pt x="2329" y="12265"/>
                  </a:lnTo>
                  <a:lnTo>
                    <a:pt x="2566" y="11920"/>
                  </a:lnTo>
                  <a:lnTo>
                    <a:pt x="2766" y="11574"/>
                  </a:lnTo>
                  <a:lnTo>
                    <a:pt x="2948" y="11228"/>
                  </a:lnTo>
                  <a:lnTo>
                    <a:pt x="3094" y="10846"/>
                  </a:lnTo>
                  <a:lnTo>
                    <a:pt x="3221" y="10500"/>
                  </a:lnTo>
                  <a:lnTo>
                    <a:pt x="3312" y="10155"/>
                  </a:lnTo>
                  <a:lnTo>
                    <a:pt x="3385" y="9791"/>
                  </a:lnTo>
                  <a:lnTo>
                    <a:pt x="3439" y="9427"/>
                  </a:lnTo>
                  <a:lnTo>
                    <a:pt x="3476" y="9063"/>
                  </a:lnTo>
                  <a:lnTo>
                    <a:pt x="3494" y="8699"/>
                  </a:lnTo>
                  <a:lnTo>
                    <a:pt x="3512" y="7953"/>
                  </a:lnTo>
                  <a:lnTo>
                    <a:pt x="3494" y="6952"/>
                  </a:lnTo>
                  <a:lnTo>
                    <a:pt x="3421" y="5933"/>
                  </a:lnTo>
                  <a:lnTo>
                    <a:pt x="3312" y="4932"/>
                  </a:lnTo>
                  <a:lnTo>
                    <a:pt x="3166" y="3913"/>
                  </a:lnTo>
                  <a:lnTo>
                    <a:pt x="2984" y="2930"/>
                  </a:lnTo>
                  <a:lnTo>
                    <a:pt x="2748" y="1947"/>
                  </a:lnTo>
                  <a:lnTo>
                    <a:pt x="2475" y="965"/>
                  </a:lnTo>
                  <a:lnTo>
                    <a:pt x="216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03" name="Google Shape;1803;p11"/>
            <p:cNvSpPr/>
            <p:nvPr/>
          </p:nvSpPr>
          <p:spPr>
            <a:xfrm>
              <a:off x="2112350" y="2942800"/>
              <a:ext cx="80100" cy="273900"/>
            </a:xfrm>
            <a:custGeom>
              <a:avLst/>
              <a:gdLst/>
              <a:ahLst/>
              <a:cxnLst/>
              <a:rect l="l" t="t" r="r" b="b"/>
              <a:pathLst>
                <a:path w="3204" h="10956" extrusionOk="0">
                  <a:moveTo>
                    <a:pt x="1347" y="0"/>
                  </a:moveTo>
                  <a:lnTo>
                    <a:pt x="1183" y="18"/>
                  </a:lnTo>
                  <a:lnTo>
                    <a:pt x="1001" y="37"/>
                  </a:lnTo>
                  <a:lnTo>
                    <a:pt x="819" y="73"/>
                  </a:lnTo>
                  <a:lnTo>
                    <a:pt x="637" y="146"/>
                  </a:lnTo>
                  <a:lnTo>
                    <a:pt x="473" y="219"/>
                  </a:lnTo>
                  <a:lnTo>
                    <a:pt x="292" y="291"/>
                  </a:lnTo>
                  <a:lnTo>
                    <a:pt x="164" y="1056"/>
                  </a:lnTo>
                  <a:lnTo>
                    <a:pt x="73" y="1802"/>
                  </a:lnTo>
                  <a:lnTo>
                    <a:pt x="19" y="2566"/>
                  </a:lnTo>
                  <a:lnTo>
                    <a:pt x="0" y="3330"/>
                  </a:lnTo>
                  <a:lnTo>
                    <a:pt x="19" y="4095"/>
                  </a:lnTo>
                  <a:lnTo>
                    <a:pt x="73" y="4859"/>
                  </a:lnTo>
                  <a:lnTo>
                    <a:pt x="164" y="5605"/>
                  </a:lnTo>
                  <a:lnTo>
                    <a:pt x="292" y="6369"/>
                  </a:lnTo>
                  <a:lnTo>
                    <a:pt x="382" y="6715"/>
                  </a:lnTo>
                  <a:lnTo>
                    <a:pt x="492" y="7116"/>
                  </a:lnTo>
                  <a:lnTo>
                    <a:pt x="637" y="7516"/>
                  </a:lnTo>
                  <a:lnTo>
                    <a:pt x="819" y="7953"/>
                  </a:lnTo>
                  <a:lnTo>
                    <a:pt x="1019" y="8371"/>
                  </a:lnTo>
                  <a:lnTo>
                    <a:pt x="1220" y="8808"/>
                  </a:lnTo>
                  <a:lnTo>
                    <a:pt x="1438" y="9208"/>
                  </a:lnTo>
                  <a:lnTo>
                    <a:pt x="1675" y="9609"/>
                  </a:lnTo>
                  <a:lnTo>
                    <a:pt x="1911" y="9954"/>
                  </a:lnTo>
                  <a:lnTo>
                    <a:pt x="2129" y="10282"/>
                  </a:lnTo>
                  <a:lnTo>
                    <a:pt x="2348" y="10537"/>
                  </a:lnTo>
                  <a:lnTo>
                    <a:pt x="2566" y="10755"/>
                  </a:lnTo>
                  <a:lnTo>
                    <a:pt x="2657" y="10828"/>
                  </a:lnTo>
                  <a:lnTo>
                    <a:pt x="2766" y="10883"/>
                  </a:lnTo>
                  <a:lnTo>
                    <a:pt x="2857" y="10937"/>
                  </a:lnTo>
                  <a:lnTo>
                    <a:pt x="2930" y="10955"/>
                  </a:lnTo>
                  <a:lnTo>
                    <a:pt x="3021" y="10955"/>
                  </a:lnTo>
                  <a:lnTo>
                    <a:pt x="3094" y="10937"/>
                  </a:lnTo>
                  <a:lnTo>
                    <a:pt x="3149" y="10901"/>
                  </a:lnTo>
                  <a:lnTo>
                    <a:pt x="3203" y="10828"/>
                  </a:lnTo>
                  <a:lnTo>
                    <a:pt x="3203" y="10573"/>
                  </a:lnTo>
                  <a:lnTo>
                    <a:pt x="3185" y="10318"/>
                  </a:lnTo>
                  <a:lnTo>
                    <a:pt x="3149" y="10064"/>
                  </a:lnTo>
                  <a:lnTo>
                    <a:pt x="3094" y="9827"/>
                  </a:lnTo>
                  <a:lnTo>
                    <a:pt x="3021" y="9590"/>
                  </a:lnTo>
                  <a:lnTo>
                    <a:pt x="2930" y="9336"/>
                  </a:lnTo>
                  <a:lnTo>
                    <a:pt x="2712" y="8881"/>
                  </a:lnTo>
                  <a:lnTo>
                    <a:pt x="2457" y="8408"/>
                  </a:lnTo>
                  <a:lnTo>
                    <a:pt x="2202" y="7953"/>
                  </a:lnTo>
                  <a:lnTo>
                    <a:pt x="1948" y="7480"/>
                  </a:lnTo>
                  <a:lnTo>
                    <a:pt x="1711" y="7025"/>
                  </a:lnTo>
                  <a:lnTo>
                    <a:pt x="1584" y="6715"/>
                  </a:lnTo>
                  <a:lnTo>
                    <a:pt x="1474" y="6406"/>
                  </a:lnTo>
                  <a:lnTo>
                    <a:pt x="1365" y="6096"/>
                  </a:lnTo>
                  <a:lnTo>
                    <a:pt x="1292" y="5787"/>
                  </a:lnTo>
                  <a:lnTo>
                    <a:pt x="1201" y="5478"/>
                  </a:lnTo>
                  <a:lnTo>
                    <a:pt x="1147" y="5150"/>
                  </a:lnTo>
                  <a:lnTo>
                    <a:pt x="1110" y="4823"/>
                  </a:lnTo>
                  <a:lnTo>
                    <a:pt x="1074" y="4513"/>
                  </a:lnTo>
                  <a:lnTo>
                    <a:pt x="1038" y="4186"/>
                  </a:lnTo>
                  <a:lnTo>
                    <a:pt x="1038" y="3858"/>
                  </a:lnTo>
                  <a:lnTo>
                    <a:pt x="1038" y="3531"/>
                  </a:lnTo>
                  <a:lnTo>
                    <a:pt x="1056" y="3203"/>
                  </a:lnTo>
                  <a:lnTo>
                    <a:pt x="1110" y="2548"/>
                  </a:lnTo>
                  <a:lnTo>
                    <a:pt x="1201" y="1893"/>
                  </a:lnTo>
                  <a:lnTo>
                    <a:pt x="1311" y="1420"/>
                  </a:lnTo>
                  <a:lnTo>
                    <a:pt x="1420" y="946"/>
                  </a:lnTo>
                  <a:lnTo>
                    <a:pt x="1565" y="491"/>
                  </a:lnTo>
                  <a:lnTo>
                    <a:pt x="1711" y="37"/>
                  </a:lnTo>
                  <a:lnTo>
                    <a:pt x="1529" y="0"/>
                  </a:lnTo>
                  <a:close/>
                </a:path>
              </a:pathLst>
            </a:custGeom>
            <a:solidFill>
              <a:srgbClr val="3A7F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804" name="Google Shape;1804;p11"/>
          <p:cNvGrpSpPr/>
          <p:nvPr/>
        </p:nvGrpSpPr>
        <p:grpSpPr>
          <a:xfrm>
            <a:off x="10001045" y="7003817"/>
            <a:ext cx="1420119" cy="227929"/>
            <a:chOff x="2895325" y="1290875"/>
            <a:chExt cx="428125" cy="68725"/>
          </a:xfrm>
        </p:grpSpPr>
        <p:sp>
          <p:nvSpPr>
            <p:cNvPr id="1805" name="Google Shape;1805;p11"/>
            <p:cNvSpPr/>
            <p:nvPr/>
          </p:nvSpPr>
          <p:spPr>
            <a:xfrm>
              <a:off x="3284750" y="1311800"/>
              <a:ext cx="3200" cy="25"/>
            </a:xfrm>
            <a:custGeom>
              <a:avLst/>
              <a:gdLst/>
              <a:ahLst/>
              <a:cxnLst/>
              <a:rect l="l" t="t" r="r" b="b"/>
              <a:pathLst>
                <a:path w="128" h="1" extrusionOk="0">
                  <a:moveTo>
                    <a:pt x="0" y="0"/>
                  </a:moveTo>
                  <a:lnTo>
                    <a:pt x="128" y="0"/>
                  </a:lnTo>
                  <a:lnTo>
                    <a:pt x="128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8A9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06" name="Google Shape;1806;p11"/>
            <p:cNvSpPr/>
            <p:nvPr/>
          </p:nvSpPr>
          <p:spPr>
            <a:xfrm>
              <a:off x="2895325" y="1325900"/>
              <a:ext cx="428125" cy="33700"/>
            </a:xfrm>
            <a:custGeom>
              <a:avLst/>
              <a:gdLst/>
              <a:ahLst/>
              <a:cxnLst/>
              <a:rect l="l" t="t" r="r" b="b"/>
              <a:pathLst>
                <a:path w="17125" h="1348" extrusionOk="0">
                  <a:moveTo>
                    <a:pt x="2621" y="0"/>
                  </a:moveTo>
                  <a:lnTo>
                    <a:pt x="2038" y="55"/>
                  </a:lnTo>
                  <a:lnTo>
                    <a:pt x="1529" y="110"/>
                  </a:lnTo>
                  <a:lnTo>
                    <a:pt x="1074" y="182"/>
                  </a:lnTo>
                  <a:lnTo>
                    <a:pt x="710" y="255"/>
                  </a:lnTo>
                  <a:lnTo>
                    <a:pt x="400" y="328"/>
                  </a:lnTo>
                  <a:lnTo>
                    <a:pt x="182" y="401"/>
                  </a:lnTo>
                  <a:lnTo>
                    <a:pt x="109" y="437"/>
                  </a:lnTo>
                  <a:lnTo>
                    <a:pt x="55" y="492"/>
                  </a:lnTo>
                  <a:lnTo>
                    <a:pt x="18" y="528"/>
                  </a:lnTo>
                  <a:lnTo>
                    <a:pt x="0" y="565"/>
                  </a:lnTo>
                  <a:lnTo>
                    <a:pt x="18" y="601"/>
                  </a:lnTo>
                  <a:lnTo>
                    <a:pt x="36" y="637"/>
                  </a:lnTo>
                  <a:lnTo>
                    <a:pt x="91" y="692"/>
                  </a:lnTo>
                  <a:lnTo>
                    <a:pt x="182" y="728"/>
                  </a:lnTo>
                  <a:lnTo>
                    <a:pt x="382" y="801"/>
                  </a:lnTo>
                  <a:lnTo>
                    <a:pt x="673" y="874"/>
                  </a:lnTo>
                  <a:lnTo>
                    <a:pt x="1037" y="947"/>
                  </a:lnTo>
                  <a:lnTo>
                    <a:pt x="1456" y="1001"/>
                  </a:lnTo>
                  <a:lnTo>
                    <a:pt x="1947" y="1056"/>
                  </a:lnTo>
                  <a:lnTo>
                    <a:pt x="2511" y="1111"/>
                  </a:lnTo>
                  <a:lnTo>
                    <a:pt x="3767" y="1220"/>
                  </a:lnTo>
                  <a:lnTo>
                    <a:pt x="5223" y="1292"/>
                  </a:lnTo>
                  <a:lnTo>
                    <a:pt x="6842" y="1329"/>
                  </a:lnTo>
                  <a:lnTo>
                    <a:pt x="8553" y="1347"/>
                  </a:lnTo>
                  <a:lnTo>
                    <a:pt x="10282" y="1329"/>
                  </a:lnTo>
                  <a:lnTo>
                    <a:pt x="11883" y="1292"/>
                  </a:lnTo>
                  <a:lnTo>
                    <a:pt x="13339" y="1220"/>
                  </a:lnTo>
                  <a:lnTo>
                    <a:pt x="14613" y="1111"/>
                  </a:lnTo>
                  <a:lnTo>
                    <a:pt x="15159" y="1056"/>
                  </a:lnTo>
                  <a:lnTo>
                    <a:pt x="15650" y="1001"/>
                  </a:lnTo>
                  <a:lnTo>
                    <a:pt x="16087" y="947"/>
                  </a:lnTo>
                  <a:lnTo>
                    <a:pt x="16451" y="874"/>
                  </a:lnTo>
                  <a:lnTo>
                    <a:pt x="16742" y="801"/>
                  </a:lnTo>
                  <a:lnTo>
                    <a:pt x="16942" y="728"/>
                  </a:lnTo>
                  <a:lnTo>
                    <a:pt x="17015" y="692"/>
                  </a:lnTo>
                  <a:lnTo>
                    <a:pt x="17070" y="637"/>
                  </a:lnTo>
                  <a:lnTo>
                    <a:pt x="17106" y="601"/>
                  </a:lnTo>
                  <a:lnTo>
                    <a:pt x="17124" y="565"/>
                  </a:lnTo>
                  <a:lnTo>
                    <a:pt x="17106" y="510"/>
                  </a:lnTo>
                  <a:lnTo>
                    <a:pt x="17033" y="455"/>
                  </a:lnTo>
                  <a:lnTo>
                    <a:pt x="16924" y="401"/>
                  </a:lnTo>
                  <a:lnTo>
                    <a:pt x="16760" y="346"/>
                  </a:lnTo>
                  <a:lnTo>
                    <a:pt x="16688" y="346"/>
                  </a:lnTo>
                  <a:lnTo>
                    <a:pt x="15778" y="492"/>
                  </a:lnTo>
                  <a:lnTo>
                    <a:pt x="14813" y="619"/>
                  </a:lnTo>
                  <a:lnTo>
                    <a:pt x="13830" y="710"/>
                  </a:lnTo>
                  <a:lnTo>
                    <a:pt x="12830" y="801"/>
                  </a:lnTo>
                  <a:lnTo>
                    <a:pt x="11810" y="856"/>
                  </a:lnTo>
                  <a:lnTo>
                    <a:pt x="10791" y="892"/>
                  </a:lnTo>
                  <a:lnTo>
                    <a:pt x="9791" y="910"/>
                  </a:lnTo>
                  <a:lnTo>
                    <a:pt x="8790" y="929"/>
                  </a:lnTo>
                  <a:lnTo>
                    <a:pt x="7534" y="910"/>
                  </a:lnTo>
                  <a:lnTo>
                    <a:pt x="6351" y="874"/>
                  </a:lnTo>
                  <a:lnTo>
                    <a:pt x="5259" y="819"/>
                  </a:lnTo>
                  <a:lnTo>
                    <a:pt x="4313" y="747"/>
                  </a:lnTo>
                  <a:lnTo>
                    <a:pt x="3512" y="656"/>
                  </a:lnTo>
                  <a:lnTo>
                    <a:pt x="2893" y="565"/>
                  </a:lnTo>
                  <a:lnTo>
                    <a:pt x="2657" y="510"/>
                  </a:lnTo>
                  <a:lnTo>
                    <a:pt x="2475" y="437"/>
                  </a:lnTo>
                  <a:lnTo>
                    <a:pt x="2366" y="383"/>
                  </a:lnTo>
                  <a:lnTo>
                    <a:pt x="2293" y="328"/>
                  </a:lnTo>
                  <a:lnTo>
                    <a:pt x="2275" y="292"/>
                  </a:lnTo>
                  <a:lnTo>
                    <a:pt x="2293" y="237"/>
                  </a:lnTo>
                  <a:lnTo>
                    <a:pt x="2311" y="201"/>
                  </a:lnTo>
                  <a:lnTo>
                    <a:pt x="2348" y="164"/>
                  </a:lnTo>
                  <a:lnTo>
                    <a:pt x="2457" y="73"/>
                  </a:lnTo>
                  <a:lnTo>
                    <a:pt x="262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07" name="Google Shape;1807;p11"/>
            <p:cNvSpPr/>
            <p:nvPr/>
          </p:nvSpPr>
          <p:spPr>
            <a:xfrm>
              <a:off x="2952175" y="1290875"/>
              <a:ext cx="364000" cy="58250"/>
            </a:xfrm>
            <a:custGeom>
              <a:avLst/>
              <a:gdLst/>
              <a:ahLst/>
              <a:cxnLst/>
              <a:rect l="l" t="t" r="r" b="b"/>
              <a:pathLst>
                <a:path w="14560" h="2330" extrusionOk="0">
                  <a:moveTo>
                    <a:pt x="8372" y="0"/>
                  </a:moveTo>
                  <a:lnTo>
                    <a:pt x="8008" y="18"/>
                  </a:lnTo>
                  <a:lnTo>
                    <a:pt x="7644" y="37"/>
                  </a:lnTo>
                  <a:lnTo>
                    <a:pt x="6734" y="146"/>
                  </a:lnTo>
                  <a:lnTo>
                    <a:pt x="5970" y="237"/>
                  </a:lnTo>
                  <a:lnTo>
                    <a:pt x="5333" y="346"/>
                  </a:lnTo>
                  <a:lnTo>
                    <a:pt x="4841" y="437"/>
                  </a:lnTo>
                  <a:lnTo>
                    <a:pt x="4459" y="528"/>
                  </a:lnTo>
                  <a:lnTo>
                    <a:pt x="4150" y="601"/>
                  </a:lnTo>
                  <a:lnTo>
                    <a:pt x="3950" y="674"/>
                  </a:lnTo>
                  <a:lnTo>
                    <a:pt x="3804" y="746"/>
                  </a:lnTo>
                  <a:lnTo>
                    <a:pt x="3713" y="801"/>
                  </a:lnTo>
                  <a:lnTo>
                    <a:pt x="3659" y="837"/>
                  </a:lnTo>
                  <a:lnTo>
                    <a:pt x="3640" y="855"/>
                  </a:lnTo>
                  <a:lnTo>
                    <a:pt x="3022" y="928"/>
                  </a:lnTo>
                  <a:lnTo>
                    <a:pt x="2421" y="983"/>
                  </a:lnTo>
                  <a:lnTo>
                    <a:pt x="1711" y="1092"/>
                  </a:lnTo>
                  <a:lnTo>
                    <a:pt x="1038" y="1219"/>
                  </a:lnTo>
                  <a:lnTo>
                    <a:pt x="729" y="1274"/>
                  </a:lnTo>
                  <a:lnTo>
                    <a:pt x="456" y="1365"/>
                  </a:lnTo>
                  <a:lnTo>
                    <a:pt x="256" y="1438"/>
                  </a:lnTo>
                  <a:lnTo>
                    <a:pt x="92" y="1529"/>
                  </a:lnTo>
                  <a:lnTo>
                    <a:pt x="37" y="1583"/>
                  </a:lnTo>
                  <a:lnTo>
                    <a:pt x="19" y="1620"/>
                  </a:lnTo>
                  <a:lnTo>
                    <a:pt x="1" y="1674"/>
                  </a:lnTo>
                  <a:lnTo>
                    <a:pt x="19" y="1729"/>
                  </a:lnTo>
                  <a:lnTo>
                    <a:pt x="74" y="1784"/>
                  </a:lnTo>
                  <a:lnTo>
                    <a:pt x="165" y="1838"/>
                  </a:lnTo>
                  <a:lnTo>
                    <a:pt x="310" y="1875"/>
                  </a:lnTo>
                  <a:lnTo>
                    <a:pt x="492" y="1929"/>
                  </a:lnTo>
                  <a:lnTo>
                    <a:pt x="983" y="2020"/>
                  </a:lnTo>
                  <a:lnTo>
                    <a:pt x="1620" y="2111"/>
                  </a:lnTo>
                  <a:lnTo>
                    <a:pt x="2366" y="2184"/>
                  </a:lnTo>
                  <a:lnTo>
                    <a:pt x="3240" y="2239"/>
                  </a:lnTo>
                  <a:lnTo>
                    <a:pt x="4204" y="2275"/>
                  </a:lnTo>
                  <a:lnTo>
                    <a:pt x="5242" y="2311"/>
                  </a:lnTo>
                  <a:lnTo>
                    <a:pt x="6352" y="2330"/>
                  </a:lnTo>
                  <a:lnTo>
                    <a:pt x="7498" y="2311"/>
                  </a:lnTo>
                  <a:lnTo>
                    <a:pt x="8681" y="2293"/>
                  </a:lnTo>
                  <a:lnTo>
                    <a:pt x="9864" y="2239"/>
                  </a:lnTo>
                  <a:lnTo>
                    <a:pt x="11047" y="2166"/>
                  </a:lnTo>
                  <a:lnTo>
                    <a:pt x="12212" y="2057"/>
                  </a:lnTo>
                  <a:lnTo>
                    <a:pt x="13340" y="1911"/>
                  </a:lnTo>
                  <a:lnTo>
                    <a:pt x="14414" y="1747"/>
                  </a:lnTo>
                  <a:lnTo>
                    <a:pt x="14559" y="1729"/>
                  </a:lnTo>
                  <a:lnTo>
                    <a:pt x="14414" y="1638"/>
                  </a:lnTo>
                  <a:lnTo>
                    <a:pt x="14031" y="1420"/>
                  </a:lnTo>
                  <a:lnTo>
                    <a:pt x="13740" y="1256"/>
                  </a:lnTo>
                  <a:lnTo>
                    <a:pt x="13394" y="1092"/>
                  </a:lnTo>
                  <a:lnTo>
                    <a:pt x="13012" y="910"/>
                  </a:lnTo>
                  <a:lnTo>
                    <a:pt x="12557" y="746"/>
                  </a:lnTo>
                  <a:lnTo>
                    <a:pt x="12084" y="564"/>
                  </a:lnTo>
                  <a:lnTo>
                    <a:pt x="11556" y="401"/>
                  </a:lnTo>
                  <a:lnTo>
                    <a:pt x="10974" y="255"/>
                  </a:lnTo>
                  <a:lnTo>
                    <a:pt x="10374" y="146"/>
                  </a:lnTo>
                  <a:lnTo>
                    <a:pt x="9737" y="55"/>
                  </a:lnTo>
                  <a:lnTo>
                    <a:pt x="9409" y="18"/>
                  </a:lnTo>
                  <a:lnTo>
                    <a:pt x="9063" y="0"/>
                  </a:lnTo>
                  <a:close/>
                </a:path>
              </a:pathLst>
            </a:custGeom>
            <a:solidFill>
              <a:srgbClr val="C1A5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08" name="Google Shape;1808;p11"/>
            <p:cNvSpPr/>
            <p:nvPr/>
          </p:nvSpPr>
          <p:spPr>
            <a:xfrm>
              <a:off x="2952175" y="1290875"/>
              <a:ext cx="364000" cy="58250"/>
            </a:xfrm>
            <a:custGeom>
              <a:avLst/>
              <a:gdLst/>
              <a:ahLst/>
              <a:cxnLst/>
              <a:rect l="l" t="t" r="r" b="b"/>
              <a:pathLst>
                <a:path w="14560" h="2330" fill="none" extrusionOk="0">
                  <a:moveTo>
                    <a:pt x="14559" y="1729"/>
                  </a:moveTo>
                  <a:lnTo>
                    <a:pt x="14559" y="1729"/>
                  </a:lnTo>
                  <a:lnTo>
                    <a:pt x="14414" y="1747"/>
                  </a:lnTo>
                  <a:lnTo>
                    <a:pt x="14414" y="1747"/>
                  </a:lnTo>
                  <a:lnTo>
                    <a:pt x="13340" y="1911"/>
                  </a:lnTo>
                  <a:lnTo>
                    <a:pt x="12212" y="2057"/>
                  </a:lnTo>
                  <a:lnTo>
                    <a:pt x="11047" y="2166"/>
                  </a:lnTo>
                  <a:lnTo>
                    <a:pt x="9864" y="2239"/>
                  </a:lnTo>
                  <a:lnTo>
                    <a:pt x="8681" y="2293"/>
                  </a:lnTo>
                  <a:lnTo>
                    <a:pt x="7498" y="2311"/>
                  </a:lnTo>
                  <a:lnTo>
                    <a:pt x="6352" y="2330"/>
                  </a:lnTo>
                  <a:lnTo>
                    <a:pt x="5242" y="2311"/>
                  </a:lnTo>
                  <a:lnTo>
                    <a:pt x="4204" y="2275"/>
                  </a:lnTo>
                  <a:lnTo>
                    <a:pt x="3240" y="2239"/>
                  </a:lnTo>
                  <a:lnTo>
                    <a:pt x="2366" y="2184"/>
                  </a:lnTo>
                  <a:lnTo>
                    <a:pt x="1620" y="2111"/>
                  </a:lnTo>
                  <a:lnTo>
                    <a:pt x="983" y="2020"/>
                  </a:lnTo>
                  <a:lnTo>
                    <a:pt x="492" y="1929"/>
                  </a:lnTo>
                  <a:lnTo>
                    <a:pt x="310" y="1875"/>
                  </a:lnTo>
                  <a:lnTo>
                    <a:pt x="165" y="1838"/>
                  </a:lnTo>
                  <a:lnTo>
                    <a:pt x="74" y="1784"/>
                  </a:lnTo>
                  <a:lnTo>
                    <a:pt x="19" y="1729"/>
                  </a:lnTo>
                  <a:lnTo>
                    <a:pt x="19" y="1729"/>
                  </a:lnTo>
                  <a:lnTo>
                    <a:pt x="1" y="1674"/>
                  </a:lnTo>
                  <a:lnTo>
                    <a:pt x="19" y="1620"/>
                  </a:lnTo>
                  <a:lnTo>
                    <a:pt x="37" y="1583"/>
                  </a:lnTo>
                  <a:lnTo>
                    <a:pt x="92" y="1529"/>
                  </a:lnTo>
                  <a:lnTo>
                    <a:pt x="256" y="1438"/>
                  </a:lnTo>
                  <a:lnTo>
                    <a:pt x="456" y="1365"/>
                  </a:lnTo>
                  <a:lnTo>
                    <a:pt x="729" y="1274"/>
                  </a:lnTo>
                  <a:lnTo>
                    <a:pt x="1038" y="1219"/>
                  </a:lnTo>
                  <a:lnTo>
                    <a:pt x="1711" y="1092"/>
                  </a:lnTo>
                  <a:lnTo>
                    <a:pt x="2421" y="983"/>
                  </a:lnTo>
                  <a:lnTo>
                    <a:pt x="3022" y="928"/>
                  </a:lnTo>
                  <a:lnTo>
                    <a:pt x="3640" y="855"/>
                  </a:lnTo>
                  <a:lnTo>
                    <a:pt x="3640" y="855"/>
                  </a:lnTo>
                  <a:lnTo>
                    <a:pt x="3659" y="837"/>
                  </a:lnTo>
                  <a:lnTo>
                    <a:pt x="3713" y="801"/>
                  </a:lnTo>
                  <a:lnTo>
                    <a:pt x="3804" y="746"/>
                  </a:lnTo>
                  <a:lnTo>
                    <a:pt x="3950" y="674"/>
                  </a:lnTo>
                  <a:lnTo>
                    <a:pt x="4150" y="601"/>
                  </a:lnTo>
                  <a:lnTo>
                    <a:pt x="4459" y="528"/>
                  </a:lnTo>
                  <a:lnTo>
                    <a:pt x="4841" y="437"/>
                  </a:lnTo>
                  <a:lnTo>
                    <a:pt x="4841" y="437"/>
                  </a:lnTo>
                  <a:lnTo>
                    <a:pt x="5333" y="346"/>
                  </a:lnTo>
                  <a:lnTo>
                    <a:pt x="5970" y="237"/>
                  </a:lnTo>
                  <a:lnTo>
                    <a:pt x="6734" y="146"/>
                  </a:lnTo>
                  <a:lnTo>
                    <a:pt x="7644" y="37"/>
                  </a:lnTo>
                  <a:lnTo>
                    <a:pt x="7644" y="37"/>
                  </a:lnTo>
                  <a:lnTo>
                    <a:pt x="8008" y="18"/>
                  </a:lnTo>
                  <a:lnTo>
                    <a:pt x="8372" y="0"/>
                  </a:lnTo>
                  <a:lnTo>
                    <a:pt x="8718" y="0"/>
                  </a:lnTo>
                  <a:lnTo>
                    <a:pt x="9063" y="0"/>
                  </a:lnTo>
                  <a:lnTo>
                    <a:pt x="9409" y="18"/>
                  </a:lnTo>
                  <a:lnTo>
                    <a:pt x="9737" y="55"/>
                  </a:lnTo>
                  <a:lnTo>
                    <a:pt x="10374" y="146"/>
                  </a:lnTo>
                  <a:lnTo>
                    <a:pt x="10974" y="255"/>
                  </a:lnTo>
                  <a:lnTo>
                    <a:pt x="11556" y="401"/>
                  </a:lnTo>
                  <a:lnTo>
                    <a:pt x="12084" y="564"/>
                  </a:lnTo>
                  <a:lnTo>
                    <a:pt x="12557" y="746"/>
                  </a:lnTo>
                  <a:lnTo>
                    <a:pt x="13012" y="910"/>
                  </a:lnTo>
                  <a:lnTo>
                    <a:pt x="13394" y="1092"/>
                  </a:lnTo>
                  <a:lnTo>
                    <a:pt x="13740" y="1256"/>
                  </a:lnTo>
                  <a:lnTo>
                    <a:pt x="14031" y="1420"/>
                  </a:lnTo>
                  <a:lnTo>
                    <a:pt x="14414" y="1638"/>
                  </a:lnTo>
                  <a:lnTo>
                    <a:pt x="14559" y="1729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09" name="Google Shape;1809;p11"/>
            <p:cNvSpPr/>
            <p:nvPr/>
          </p:nvSpPr>
          <p:spPr>
            <a:xfrm>
              <a:off x="3073200" y="1290875"/>
              <a:ext cx="242975" cy="44150"/>
            </a:xfrm>
            <a:custGeom>
              <a:avLst/>
              <a:gdLst/>
              <a:ahLst/>
              <a:cxnLst/>
              <a:rect l="l" t="t" r="r" b="b"/>
              <a:pathLst>
                <a:path w="9719" h="1766" extrusionOk="0">
                  <a:moveTo>
                    <a:pt x="3294" y="0"/>
                  </a:moveTo>
                  <a:lnTo>
                    <a:pt x="2803" y="37"/>
                  </a:lnTo>
                  <a:lnTo>
                    <a:pt x="1893" y="146"/>
                  </a:lnTo>
                  <a:lnTo>
                    <a:pt x="1129" y="237"/>
                  </a:lnTo>
                  <a:lnTo>
                    <a:pt x="492" y="346"/>
                  </a:lnTo>
                  <a:lnTo>
                    <a:pt x="0" y="437"/>
                  </a:lnTo>
                  <a:lnTo>
                    <a:pt x="164" y="546"/>
                  </a:lnTo>
                  <a:lnTo>
                    <a:pt x="346" y="637"/>
                  </a:lnTo>
                  <a:lnTo>
                    <a:pt x="546" y="692"/>
                  </a:lnTo>
                  <a:lnTo>
                    <a:pt x="747" y="746"/>
                  </a:lnTo>
                  <a:lnTo>
                    <a:pt x="947" y="764"/>
                  </a:lnTo>
                  <a:lnTo>
                    <a:pt x="1165" y="783"/>
                  </a:lnTo>
                  <a:lnTo>
                    <a:pt x="1602" y="801"/>
                  </a:lnTo>
                  <a:lnTo>
                    <a:pt x="2366" y="801"/>
                  </a:lnTo>
                  <a:lnTo>
                    <a:pt x="2730" y="837"/>
                  </a:lnTo>
                  <a:lnTo>
                    <a:pt x="3021" y="892"/>
                  </a:lnTo>
                  <a:lnTo>
                    <a:pt x="3312" y="965"/>
                  </a:lnTo>
                  <a:lnTo>
                    <a:pt x="3604" y="1056"/>
                  </a:lnTo>
                  <a:lnTo>
                    <a:pt x="3895" y="1147"/>
                  </a:lnTo>
                  <a:lnTo>
                    <a:pt x="4477" y="1365"/>
                  </a:lnTo>
                  <a:lnTo>
                    <a:pt x="4750" y="1456"/>
                  </a:lnTo>
                  <a:lnTo>
                    <a:pt x="5059" y="1547"/>
                  </a:lnTo>
                  <a:lnTo>
                    <a:pt x="5314" y="1602"/>
                  </a:lnTo>
                  <a:lnTo>
                    <a:pt x="5587" y="1656"/>
                  </a:lnTo>
                  <a:lnTo>
                    <a:pt x="6115" y="1711"/>
                  </a:lnTo>
                  <a:lnTo>
                    <a:pt x="6661" y="1747"/>
                  </a:lnTo>
                  <a:lnTo>
                    <a:pt x="7207" y="1747"/>
                  </a:lnTo>
                  <a:lnTo>
                    <a:pt x="8517" y="1765"/>
                  </a:lnTo>
                  <a:lnTo>
                    <a:pt x="9573" y="1747"/>
                  </a:lnTo>
                  <a:lnTo>
                    <a:pt x="9718" y="1729"/>
                  </a:lnTo>
                  <a:lnTo>
                    <a:pt x="9591" y="1656"/>
                  </a:lnTo>
                  <a:lnTo>
                    <a:pt x="9263" y="1456"/>
                  </a:lnTo>
                  <a:lnTo>
                    <a:pt x="8735" y="1183"/>
                  </a:lnTo>
                  <a:lnTo>
                    <a:pt x="8408" y="1019"/>
                  </a:lnTo>
                  <a:lnTo>
                    <a:pt x="8026" y="855"/>
                  </a:lnTo>
                  <a:lnTo>
                    <a:pt x="7625" y="710"/>
                  </a:lnTo>
                  <a:lnTo>
                    <a:pt x="7170" y="546"/>
                  </a:lnTo>
                  <a:lnTo>
                    <a:pt x="6679" y="401"/>
                  </a:lnTo>
                  <a:lnTo>
                    <a:pt x="6151" y="273"/>
                  </a:lnTo>
                  <a:lnTo>
                    <a:pt x="5605" y="164"/>
                  </a:lnTo>
                  <a:lnTo>
                    <a:pt x="5023" y="73"/>
                  </a:lnTo>
                  <a:lnTo>
                    <a:pt x="4423" y="18"/>
                  </a:lnTo>
                  <a:lnTo>
                    <a:pt x="3786" y="0"/>
                  </a:lnTo>
                  <a:close/>
                </a:path>
              </a:pathLst>
            </a:custGeom>
            <a:solidFill>
              <a:srgbClr val="D7C2A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10" name="Google Shape;1810;p11"/>
            <p:cNvSpPr/>
            <p:nvPr/>
          </p:nvSpPr>
          <p:spPr>
            <a:xfrm>
              <a:off x="3073200" y="1290875"/>
              <a:ext cx="242975" cy="44150"/>
            </a:xfrm>
            <a:custGeom>
              <a:avLst/>
              <a:gdLst/>
              <a:ahLst/>
              <a:cxnLst/>
              <a:rect l="l" t="t" r="r" b="b"/>
              <a:pathLst>
                <a:path w="9719" h="1766" fill="none" extrusionOk="0">
                  <a:moveTo>
                    <a:pt x="3786" y="0"/>
                  </a:moveTo>
                  <a:lnTo>
                    <a:pt x="3786" y="0"/>
                  </a:lnTo>
                  <a:lnTo>
                    <a:pt x="3294" y="0"/>
                  </a:lnTo>
                  <a:lnTo>
                    <a:pt x="2803" y="37"/>
                  </a:lnTo>
                  <a:lnTo>
                    <a:pt x="2803" y="37"/>
                  </a:lnTo>
                  <a:lnTo>
                    <a:pt x="1893" y="146"/>
                  </a:lnTo>
                  <a:lnTo>
                    <a:pt x="1129" y="237"/>
                  </a:lnTo>
                  <a:lnTo>
                    <a:pt x="492" y="346"/>
                  </a:lnTo>
                  <a:lnTo>
                    <a:pt x="0" y="437"/>
                  </a:lnTo>
                  <a:lnTo>
                    <a:pt x="0" y="437"/>
                  </a:lnTo>
                  <a:lnTo>
                    <a:pt x="164" y="546"/>
                  </a:lnTo>
                  <a:lnTo>
                    <a:pt x="346" y="637"/>
                  </a:lnTo>
                  <a:lnTo>
                    <a:pt x="546" y="692"/>
                  </a:lnTo>
                  <a:lnTo>
                    <a:pt x="747" y="746"/>
                  </a:lnTo>
                  <a:lnTo>
                    <a:pt x="947" y="764"/>
                  </a:lnTo>
                  <a:lnTo>
                    <a:pt x="1165" y="783"/>
                  </a:lnTo>
                  <a:lnTo>
                    <a:pt x="1602" y="801"/>
                  </a:lnTo>
                  <a:lnTo>
                    <a:pt x="1602" y="801"/>
                  </a:lnTo>
                  <a:lnTo>
                    <a:pt x="1802" y="801"/>
                  </a:lnTo>
                  <a:lnTo>
                    <a:pt x="1802" y="801"/>
                  </a:lnTo>
                  <a:lnTo>
                    <a:pt x="2002" y="801"/>
                  </a:lnTo>
                  <a:lnTo>
                    <a:pt x="2002" y="801"/>
                  </a:lnTo>
                  <a:lnTo>
                    <a:pt x="2366" y="801"/>
                  </a:lnTo>
                  <a:lnTo>
                    <a:pt x="2730" y="837"/>
                  </a:lnTo>
                  <a:lnTo>
                    <a:pt x="2730" y="837"/>
                  </a:lnTo>
                  <a:lnTo>
                    <a:pt x="3021" y="892"/>
                  </a:lnTo>
                  <a:lnTo>
                    <a:pt x="3312" y="965"/>
                  </a:lnTo>
                  <a:lnTo>
                    <a:pt x="3604" y="1056"/>
                  </a:lnTo>
                  <a:lnTo>
                    <a:pt x="3895" y="1147"/>
                  </a:lnTo>
                  <a:lnTo>
                    <a:pt x="4477" y="1365"/>
                  </a:lnTo>
                  <a:lnTo>
                    <a:pt x="4750" y="1456"/>
                  </a:lnTo>
                  <a:lnTo>
                    <a:pt x="5059" y="1547"/>
                  </a:lnTo>
                  <a:lnTo>
                    <a:pt x="5059" y="1547"/>
                  </a:lnTo>
                  <a:lnTo>
                    <a:pt x="5314" y="1602"/>
                  </a:lnTo>
                  <a:lnTo>
                    <a:pt x="5587" y="1656"/>
                  </a:lnTo>
                  <a:lnTo>
                    <a:pt x="6115" y="1711"/>
                  </a:lnTo>
                  <a:lnTo>
                    <a:pt x="6661" y="1747"/>
                  </a:lnTo>
                  <a:lnTo>
                    <a:pt x="7207" y="1747"/>
                  </a:lnTo>
                  <a:lnTo>
                    <a:pt x="7207" y="1747"/>
                  </a:lnTo>
                  <a:lnTo>
                    <a:pt x="8517" y="1765"/>
                  </a:lnTo>
                  <a:lnTo>
                    <a:pt x="8517" y="1765"/>
                  </a:lnTo>
                  <a:lnTo>
                    <a:pt x="9573" y="1747"/>
                  </a:lnTo>
                  <a:lnTo>
                    <a:pt x="9573" y="1747"/>
                  </a:lnTo>
                  <a:lnTo>
                    <a:pt x="9718" y="1729"/>
                  </a:lnTo>
                  <a:lnTo>
                    <a:pt x="9718" y="1729"/>
                  </a:lnTo>
                  <a:lnTo>
                    <a:pt x="9591" y="1656"/>
                  </a:lnTo>
                  <a:lnTo>
                    <a:pt x="9263" y="1456"/>
                  </a:lnTo>
                  <a:lnTo>
                    <a:pt x="8735" y="1183"/>
                  </a:lnTo>
                  <a:lnTo>
                    <a:pt x="8408" y="1019"/>
                  </a:lnTo>
                  <a:lnTo>
                    <a:pt x="8026" y="855"/>
                  </a:lnTo>
                  <a:lnTo>
                    <a:pt x="7625" y="710"/>
                  </a:lnTo>
                  <a:lnTo>
                    <a:pt x="7170" y="546"/>
                  </a:lnTo>
                  <a:lnTo>
                    <a:pt x="6679" y="401"/>
                  </a:lnTo>
                  <a:lnTo>
                    <a:pt x="6151" y="273"/>
                  </a:lnTo>
                  <a:lnTo>
                    <a:pt x="5605" y="164"/>
                  </a:lnTo>
                  <a:lnTo>
                    <a:pt x="5023" y="73"/>
                  </a:lnTo>
                  <a:lnTo>
                    <a:pt x="4423" y="18"/>
                  </a:lnTo>
                  <a:lnTo>
                    <a:pt x="3786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811" name="Google Shape;1811;p11"/>
          <p:cNvGrpSpPr/>
          <p:nvPr/>
        </p:nvGrpSpPr>
        <p:grpSpPr>
          <a:xfrm>
            <a:off x="435919" y="6858010"/>
            <a:ext cx="1092040" cy="318607"/>
            <a:chOff x="1682875" y="2128425"/>
            <a:chExt cx="575525" cy="167900"/>
          </a:xfrm>
        </p:grpSpPr>
        <p:sp>
          <p:nvSpPr>
            <p:cNvPr id="1812" name="Google Shape;1812;p11"/>
            <p:cNvSpPr/>
            <p:nvPr/>
          </p:nvSpPr>
          <p:spPr>
            <a:xfrm>
              <a:off x="1682875" y="2231250"/>
              <a:ext cx="575525" cy="65075"/>
            </a:xfrm>
            <a:custGeom>
              <a:avLst/>
              <a:gdLst/>
              <a:ahLst/>
              <a:cxnLst/>
              <a:rect l="l" t="t" r="r" b="b"/>
              <a:pathLst>
                <a:path w="23021" h="2603" extrusionOk="0">
                  <a:moveTo>
                    <a:pt x="19964" y="0"/>
                  </a:moveTo>
                  <a:lnTo>
                    <a:pt x="20601" y="110"/>
                  </a:lnTo>
                  <a:lnTo>
                    <a:pt x="20437" y="164"/>
                  </a:lnTo>
                  <a:lnTo>
                    <a:pt x="19909" y="328"/>
                  </a:lnTo>
                  <a:lnTo>
                    <a:pt x="19054" y="565"/>
                  </a:lnTo>
                  <a:lnTo>
                    <a:pt x="18508" y="692"/>
                  </a:lnTo>
                  <a:lnTo>
                    <a:pt x="17889" y="819"/>
                  </a:lnTo>
                  <a:lnTo>
                    <a:pt x="17198" y="965"/>
                  </a:lnTo>
                  <a:lnTo>
                    <a:pt x="16433" y="1092"/>
                  </a:lnTo>
                  <a:lnTo>
                    <a:pt x="15596" y="1202"/>
                  </a:lnTo>
                  <a:lnTo>
                    <a:pt x="14704" y="1311"/>
                  </a:lnTo>
                  <a:lnTo>
                    <a:pt x="13740" y="1402"/>
                  </a:lnTo>
                  <a:lnTo>
                    <a:pt x="12703" y="1474"/>
                  </a:lnTo>
                  <a:lnTo>
                    <a:pt x="11611" y="1529"/>
                  </a:lnTo>
                  <a:lnTo>
                    <a:pt x="10464" y="1547"/>
                  </a:lnTo>
                  <a:lnTo>
                    <a:pt x="9409" y="1529"/>
                  </a:lnTo>
                  <a:lnTo>
                    <a:pt x="8317" y="1493"/>
                  </a:lnTo>
                  <a:lnTo>
                    <a:pt x="7170" y="1420"/>
                  </a:lnTo>
                  <a:lnTo>
                    <a:pt x="5988" y="1311"/>
                  </a:lnTo>
                  <a:lnTo>
                    <a:pt x="4768" y="1147"/>
                  </a:lnTo>
                  <a:lnTo>
                    <a:pt x="3513" y="965"/>
                  </a:lnTo>
                  <a:lnTo>
                    <a:pt x="2239" y="728"/>
                  </a:lnTo>
                  <a:lnTo>
                    <a:pt x="910" y="455"/>
                  </a:lnTo>
                  <a:lnTo>
                    <a:pt x="1129" y="146"/>
                  </a:lnTo>
                  <a:lnTo>
                    <a:pt x="1129" y="146"/>
                  </a:lnTo>
                  <a:lnTo>
                    <a:pt x="747" y="237"/>
                  </a:lnTo>
                  <a:lnTo>
                    <a:pt x="565" y="292"/>
                  </a:lnTo>
                  <a:lnTo>
                    <a:pt x="401" y="346"/>
                  </a:lnTo>
                  <a:lnTo>
                    <a:pt x="255" y="419"/>
                  </a:lnTo>
                  <a:lnTo>
                    <a:pt x="128" y="492"/>
                  </a:lnTo>
                  <a:lnTo>
                    <a:pt x="37" y="565"/>
                  </a:lnTo>
                  <a:lnTo>
                    <a:pt x="0" y="656"/>
                  </a:lnTo>
                  <a:lnTo>
                    <a:pt x="0" y="710"/>
                  </a:lnTo>
                  <a:lnTo>
                    <a:pt x="37" y="765"/>
                  </a:lnTo>
                  <a:lnTo>
                    <a:pt x="91" y="819"/>
                  </a:lnTo>
                  <a:lnTo>
                    <a:pt x="182" y="874"/>
                  </a:lnTo>
                  <a:lnTo>
                    <a:pt x="455" y="1001"/>
                  </a:lnTo>
                  <a:lnTo>
                    <a:pt x="819" y="1147"/>
                  </a:lnTo>
                  <a:lnTo>
                    <a:pt x="1274" y="1311"/>
                  </a:lnTo>
                  <a:lnTo>
                    <a:pt x="1838" y="1474"/>
                  </a:lnTo>
                  <a:lnTo>
                    <a:pt x="2475" y="1638"/>
                  </a:lnTo>
                  <a:lnTo>
                    <a:pt x="3203" y="1802"/>
                  </a:lnTo>
                  <a:lnTo>
                    <a:pt x="4004" y="1966"/>
                  </a:lnTo>
                  <a:lnTo>
                    <a:pt x="4878" y="2111"/>
                  </a:lnTo>
                  <a:lnTo>
                    <a:pt x="5806" y="2239"/>
                  </a:lnTo>
                  <a:lnTo>
                    <a:pt x="6806" y="2366"/>
                  </a:lnTo>
                  <a:lnTo>
                    <a:pt x="7862" y="2457"/>
                  </a:lnTo>
                  <a:lnTo>
                    <a:pt x="8972" y="2548"/>
                  </a:lnTo>
                  <a:lnTo>
                    <a:pt x="10100" y="2585"/>
                  </a:lnTo>
                  <a:lnTo>
                    <a:pt x="11283" y="2603"/>
                  </a:lnTo>
                  <a:lnTo>
                    <a:pt x="12120" y="2603"/>
                  </a:lnTo>
                  <a:lnTo>
                    <a:pt x="12957" y="2566"/>
                  </a:lnTo>
                  <a:lnTo>
                    <a:pt x="14249" y="2512"/>
                  </a:lnTo>
                  <a:lnTo>
                    <a:pt x="15451" y="2421"/>
                  </a:lnTo>
                  <a:lnTo>
                    <a:pt x="16542" y="2312"/>
                  </a:lnTo>
                  <a:lnTo>
                    <a:pt x="17543" y="2184"/>
                  </a:lnTo>
                  <a:lnTo>
                    <a:pt x="18453" y="2039"/>
                  </a:lnTo>
                  <a:lnTo>
                    <a:pt x="19272" y="1893"/>
                  </a:lnTo>
                  <a:lnTo>
                    <a:pt x="20000" y="1747"/>
                  </a:lnTo>
                  <a:lnTo>
                    <a:pt x="20655" y="1584"/>
                  </a:lnTo>
                  <a:lnTo>
                    <a:pt x="21219" y="1420"/>
                  </a:lnTo>
                  <a:lnTo>
                    <a:pt x="21711" y="1256"/>
                  </a:lnTo>
                  <a:lnTo>
                    <a:pt x="22111" y="1092"/>
                  </a:lnTo>
                  <a:lnTo>
                    <a:pt x="22439" y="947"/>
                  </a:lnTo>
                  <a:lnTo>
                    <a:pt x="22675" y="801"/>
                  </a:lnTo>
                  <a:lnTo>
                    <a:pt x="22857" y="674"/>
                  </a:lnTo>
                  <a:lnTo>
                    <a:pt x="22966" y="565"/>
                  </a:lnTo>
                  <a:lnTo>
                    <a:pt x="23003" y="510"/>
                  </a:lnTo>
                  <a:lnTo>
                    <a:pt x="23021" y="455"/>
                  </a:lnTo>
                  <a:lnTo>
                    <a:pt x="23003" y="419"/>
                  </a:lnTo>
                  <a:lnTo>
                    <a:pt x="22966" y="401"/>
                  </a:lnTo>
                  <a:lnTo>
                    <a:pt x="22803" y="328"/>
                  </a:lnTo>
                  <a:lnTo>
                    <a:pt x="22530" y="273"/>
                  </a:lnTo>
                  <a:lnTo>
                    <a:pt x="22166" y="201"/>
                  </a:lnTo>
                  <a:lnTo>
                    <a:pt x="21711" y="146"/>
                  </a:lnTo>
                  <a:lnTo>
                    <a:pt x="21201" y="91"/>
                  </a:lnTo>
                  <a:lnTo>
                    <a:pt x="19964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13" name="Google Shape;1813;p11"/>
            <p:cNvSpPr/>
            <p:nvPr/>
          </p:nvSpPr>
          <p:spPr>
            <a:xfrm>
              <a:off x="1682875" y="2231250"/>
              <a:ext cx="575525" cy="65075"/>
            </a:xfrm>
            <a:custGeom>
              <a:avLst/>
              <a:gdLst/>
              <a:ahLst/>
              <a:cxnLst/>
              <a:rect l="l" t="t" r="r" b="b"/>
              <a:pathLst>
                <a:path w="23021" h="2603" fill="none" extrusionOk="0">
                  <a:moveTo>
                    <a:pt x="19964" y="0"/>
                  </a:moveTo>
                  <a:lnTo>
                    <a:pt x="20601" y="110"/>
                  </a:lnTo>
                  <a:lnTo>
                    <a:pt x="20601" y="110"/>
                  </a:lnTo>
                  <a:lnTo>
                    <a:pt x="20601" y="110"/>
                  </a:lnTo>
                  <a:lnTo>
                    <a:pt x="20437" y="164"/>
                  </a:lnTo>
                  <a:lnTo>
                    <a:pt x="19909" y="328"/>
                  </a:lnTo>
                  <a:lnTo>
                    <a:pt x="19054" y="565"/>
                  </a:lnTo>
                  <a:lnTo>
                    <a:pt x="18508" y="692"/>
                  </a:lnTo>
                  <a:lnTo>
                    <a:pt x="17889" y="819"/>
                  </a:lnTo>
                  <a:lnTo>
                    <a:pt x="17198" y="965"/>
                  </a:lnTo>
                  <a:lnTo>
                    <a:pt x="16433" y="1092"/>
                  </a:lnTo>
                  <a:lnTo>
                    <a:pt x="15596" y="1202"/>
                  </a:lnTo>
                  <a:lnTo>
                    <a:pt x="14704" y="1311"/>
                  </a:lnTo>
                  <a:lnTo>
                    <a:pt x="13740" y="1402"/>
                  </a:lnTo>
                  <a:lnTo>
                    <a:pt x="12703" y="1474"/>
                  </a:lnTo>
                  <a:lnTo>
                    <a:pt x="11611" y="1529"/>
                  </a:lnTo>
                  <a:lnTo>
                    <a:pt x="10464" y="1547"/>
                  </a:lnTo>
                  <a:lnTo>
                    <a:pt x="10464" y="1547"/>
                  </a:lnTo>
                  <a:lnTo>
                    <a:pt x="9409" y="1529"/>
                  </a:lnTo>
                  <a:lnTo>
                    <a:pt x="8317" y="1493"/>
                  </a:lnTo>
                  <a:lnTo>
                    <a:pt x="7170" y="1420"/>
                  </a:lnTo>
                  <a:lnTo>
                    <a:pt x="5988" y="1311"/>
                  </a:lnTo>
                  <a:lnTo>
                    <a:pt x="4768" y="1147"/>
                  </a:lnTo>
                  <a:lnTo>
                    <a:pt x="3513" y="965"/>
                  </a:lnTo>
                  <a:lnTo>
                    <a:pt x="2239" y="728"/>
                  </a:lnTo>
                  <a:lnTo>
                    <a:pt x="910" y="455"/>
                  </a:lnTo>
                  <a:lnTo>
                    <a:pt x="910" y="455"/>
                  </a:lnTo>
                  <a:lnTo>
                    <a:pt x="910" y="455"/>
                  </a:lnTo>
                  <a:lnTo>
                    <a:pt x="910" y="455"/>
                  </a:lnTo>
                  <a:lnTo>
                    <a:pt x="1129" y="146"/>
                  </a:lnTo>
                  <a:lnTo>
                    <a:pt x="1129" y="146"/>
                  </a:lnTo>
                  <a:lnTo>
                    <a:pt x="747" y="237"/>
                  </a:lnTo>
                  <a:lnTo>
                    <a:pt x="565" y="292"/>
                  </a:lnTo>
                  <a:lnTo>
                    <a:pt x="401" y="346"/>
                  </a:lnTo>
                  <a:lnTo>
                    <a:pt x="255" y="419"/>
                  </a:lnTo>
                  <a:lnTo>
                    <a:pt x="128" y="492"/>
                  </a:lnTo>
                  <a:lnTo>
                    <a:pt x="37" y="565"/>
                  </a:lnTo>
                  <a:lnTo>
                    <a:pt x="0" y="656"/>
                  </a:lnTo>
                  <a:lnTo>
                    <a:pt x="0" y="656"/>
                  </a:lnTo>
                  <a:lnTo>
                    <a:pt x="0" y="710"/>
                  </a:lnTo>
                  <a:lnTo>
                    <a:pt x="37" y="765"/>
                  </a:lnTo>
                  <a:lnTo>
                    <a:pt x="91" y="819"/>
                  </a:lnTo>
                  <a:lnTo>
                    <a:pt x="182" y="874"/>
                  </a:lnTo>
                  <a:lnTo>
                    <a:pt x="455" y="1001"/>
                  </a:lnTo>
                  <a:lnTo>
                    <a:pt x="819" y="1147"/>
                  </a:lnTo>
                  <a:lnTo>
                    <a:pt x="1274" y="1311"/>
                  </a:lnTo>
                  <a:lnTo>
                    <a:pt x="1838" y="1474"/>
                  </a:lnTo>
                  <a:lnTo>
                    <a:pt x="2475" y="1638"/>
                  </a:lnTo>
                  <a:lnTo>
                    <a:pt x="3203" y="1802"/>
                  </a:lnTo>
                  <a:lnTo>
                    <a:pt x="4004" y="1966"/>
                  </a:lnTo>
                  <a:lnTo>
                    <a:pt x="4878" y="2111"/>
                  </a:lnTo>
                  <a:lnTo>
                    <a:pt x="5806" y="2239"/>
                  </a:lnTo>
                  <a:lnTo>
                    <a:pt x="6806" y="2366"/>
                  </a:lnTo>
                  <a:lnTo>
                    <a:pt x="7862" y="2457"/>
                  </a:lnTo>
                  <a:lnTo>
                    <a:pt x="8972" y="2548"/>
                  </a:lnTo>
                  <a:lnTo>
                    <a:pt x="10100" y="2585"/>
                  </a:lnTo>
                  <a:lnTo>
                    <a:pt x="11283" y="2603"/>
                  </a:lnTo>
                  <a:lnTo>
                    <a:pt x="11283" y="2603"/>
                  </a:lnTo>
                  <a:lnTo>
                    <a:pt x="12120" y="2603"/>
                  </a:lnTo>
                  <a:lnTo>
                    <a:pt x="12957" y="2566"/>
                  </a:lnTo>
                  <a:lnTo>
                    <a:pt x="12957" y="2566"/>
                  </a:lnTo>
                  <a:lnTo>
                    <a:pt x="14249" y="2512"/>
                  </a:lnTo>
                  <a:lnTo>
                    <a:pt x="15451" y="2421"/>
                  </a:lnTo>
                  <a:lnTo>
                    <a:pt x="16542" y="2312"/>
                  </a:lnTo>
                  <a:lnTo>
                    <a:pt x="17543" y="2184"/>
                  </a:lnTo>
                  <a:lnTo>
                    <a:pt x="18453" y="2039"/>
                  </a:lnTo>
                  <a:lnTo>
                    <a:pt x="19272" y="1893"/>
                  </a:lnTo>
                  <a:lnTo>
                    <a:pt x="20000" y="1747"/>
                  </a:lnTo>
                  <a:lnTo>
                    <a:pt x="20655" y="1584"/>
                  </a:lnTo>
                  <a:lnTo>
                    <a:pt x="21219" y="1420"/>
                  </a:lnTo>
                  <a:lnTo>
                    <a:pt x="21711" y="1256"/>
                  </a:lnTo>
                  <a:lnTo>
                    <a:pt x="22111" y="1092"/>
                  </a:lnTo>
                  <a:lnTo>
                    <a:pt x="22439" y="947"/>
                  </a:lnTo>
                  <a:lnTo>
                    <a:pt x="22675" y="801"/>
                  </a:lnTo>
                  <a:lnTo>
                    <a:pt x="22857" y="674"/>
                  </a:lnTo>
                  <a:lnTo>
                    <a:pt x="22966" y="565"/>
                  </a:lnTo>
                  <a:lnTo>
                    <a:pt x="23003" y="510"/>
                  </a:lnTo>
                  <a:lnTo>
                    <a:pt x="23021" y="455"/>
                  </a:lnTo>
                  <a:lnTo>
                    <a:pt x="23021" y="455"/>
                  </a:lnTo>
                  <a:lnTo>
                    <a:pt x="23003" y="419"/>
                  </a:lnTo>
                  <a:lnTo>
                    <a:pt x="22966" y="401"/>
                  </a:lnTo>
                  <a:lnTo>
                    <a:pt x="22803" y="328"/>
                  </a:lnTo>
                  <a:lnTo>
                    <a:pt x="22530" y="273"/>
                  </a:lnTo>
                  <a:lnTo>
                    <a:pt x="22166" y="201"/>
                  </a:lnTo>
                  <a:lnTo>
                    <a:pt x="21711" y="146"/>
                  </a:lnTo>
                  <a:lnTo>
                    <a:pt x="21201" y="91"/>
                  </a:lnTo>
                  <a:lnTo>
                    <a:pt x="19964" y="0"/>
                  </a:lnTo>
                </a:path>
              </a:pathLst>
            </a:custGeom>
            <a:solidFill>
              <a:srgbClr val="EBBD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14" name="Google Shape;1814;p11"/>
            <p:cNvSpPr/>
            <p:nvPr/>
          </p:nvSpPr>
          <p:spPr>
            <a:xfrm>
              <a:off x="1705625" y="2128425"/>
              <a:ext cx="492275" cy="141525"/>
            </a:xfrm>
            <a:custGeom>
              <a:avLst/>
              <a:gdLst/>
              <a:ahLst/>
              <a:cxnLst/>
              <a:rect l="l" t="t" r="r" b="b"/>
              <a:pathLst>
                <a:path w="19691" h="5661" extrusionOk="0">
                  <a:moveTo>
                    <a:pt x="5332" y="1"/>
                  </a:moveTo>
                  <a:lnTo>
                    <a:pt x="5023" y="37"/>
                  </a:lnTo>
                  <a:lnTo>
                    <a:pt x="4714" y="92"/>
                  </a:lnTo>
                  <a:lnTo>
                    <a:pt x="4422" y="164"/>
                  </a:lnTo>
                  <a:lnTo>
                    <a:pt x="4149" y="274"/>
                  </a:lnTo>
                  <a:lnTo>
                    <a:pt x="3858" y="401"/>
                  </a:lnTo>
                  <a:lnTo>
                    <a:pt x="3604" y="528"/>
                  </a:lnTo>
                  <a:lnTo>
                    <a:pt x="3367" y="692"/>
                  </a:lnTo>
                  <a:lnTo>
                    <a:pt x="3149" y="874"/>
                  </a:lnTo>
                  <a:lnTo>
                    <a:pt x="2967" y="1056"/>
                  </a:lnTo>
                  <a:lnTo>
                    <a:pt x="2803" y="1238"/>
                  </a:lnTo>
                  <a:lnTo>
                    <a:pt x="2657" y="1438"/>
                  </a:lnTo>
                  <a:lnTo>
                    <a:pt x="2566" y="1657"/>
                  </a:lnTo>
                  <a:lnTo>
                    <a:pt x="2512" y="1857"/>
                  </a:lnTo>
                  <a:lnTo>
                    <a:pt x="2493" y="2057"/>
                  </a:lnTo>
                  <a:lnTo>
                    <a:pt x="2493" y="2166"/>
                  </a:lnTo>
                  <a:lnTo>
                    <a:pt x="2512" y="2275"/>
                  </a:lnTo>
                  <a:lnTo>
                    <a:pt x="2330" y="2312"/>
                  </a:lnTo>
                  <a:lnTo>
                    <a:pt x="2148" y="2366"/>
                  </a:lnTo>
                  <a:lnTo>
                    <a:pt x="1966" y="2476"/>
                  </a:lnTo>
                  <a:lnTo>
                    <a:pt x="1766" y="2585"/>
                  </a:lnTo>
                  <a:lnTo>
                    <a:pt x="1584" y="2730"/>
                  </a:lnTo>
                  <a:lnTo>
                    <a:pt x="1402" y="2894"/>
                  </a:lnTo>
                  <a:lnTo>
                    <a:pt x="1056" y="3240"/>
                  </a:lnTo>
                  <a:lnTo>
                    <a:pt x="837" y="3477"/>
                  </a:lnTo>
                  <a:lnTo>
                    <a:pt x="637" y="3713"/>
                  </a:lnTo>
                  <a:lnTo>
                    <a:pt x="310" y="4150"/>
                  </a:lnTo>
                  <a:lnTo>
                    <a:pt x="73" y="4459"/>
                  </a:lnTo>
                  <a:lnTo>
                    <a:pt x="0" y="4568"/>
                  </a:lnTo>
                  <a:lnTo>
                    <a:pt x="1074" y="4805"/>
                  </a:lnTo>
                  <a:lnTo>
                    <a:pt x="2148" y="5005"/>
                  </a:lnTo>
                  <a:lnTo>
                    <a:pt x="3185" y="5169"/>
                  </a:lnTo>
                  <a:lnTo>
                    <a:pt x="4204" y="5315"/>
                  </a:lnTo>
                  <a:lnTo>
                    <a:pt x="5187" y="5424"/>
                  </a:lnTo>
                  <a:lnTo>
                    <a:pt x="6151" y="5515"/>
                  </a:lnTo>
                  <a:lnTo>
                    <a:pt x="7098" y="5587"/>
                  </a:lnTo>
                  <a:lnTo>
                    <a:pt x="8007" y="5624"/>
                  </a:lnTo>
                  <a:lnTo>
                    <a:pt x="8881" y="5642"/>
                  </a:lnTo>
                  <a:lnTo>
                    <a:pt x="9736" y="5660"/>
                  </a:lnTo>
                  <a:lnTo>
                    <a:pt x="10573" y="5642"/>
                  </a:lnTo>
                  <a:lnTo>
                    <a:pt x="11356" y="5624"/>
                  </a:lnTo>
                  <a:lnTo>
                    <a:pt x="12120" y="5569"/>
                  </a:lnTo>
                  <a:lnTo>
                    <a:pt x="12866" y="5515"/>
                  </a:lnTo>
                  <a:lnTo>
                    <a:pt x="13558" y="5460"/>
                  </a:lnTo>
                  <a:lnTo>
                    <a:pt x="14231" y="5387"/>
                  </a:lnTo>
                  <a:lnTo>
                    <a:pt x="14850" y="5296"/>
                  </a:lnTo>
                  <a:lnTo>
                    <a:pt x="15450" y="5205"/>
                  </a:lnTo>
                  <a:lnTo>
                    <a:pt x="16542" y="5023"/>
                  </a:lnTo>
                  <a:lnTo>
                    <a:pt x="17470" y="4823"/>
                  </a:lnTo>
                  <a:lnTo>
                    <a:pt x="18253" y="4641"/>
                  </a:lnTo>
                  <a:lnTo>
                    <a:pt x="18872" y="4477"/>
                  </a:lnTo>
                  <a:lnTo>
                    <a:pt x="19327" y="4350"/>
                  </a:lnTo>
                  <a:lnTo>
                    <a:pt x="19691" y="4223"/>
                  </a:lnTo>
                  <a:lnTo>
                    <a:pt x="14541" y="3422"/>
                  </a:lnTo>
                  <a:lnTo>
                    <a:pt x="13995" y="2294"/>
                  </a:lnTo>
                  <a:lnTo>
                    <a:pt x="11283" y="1584"/>
                  </a:lnTo>
                  <a:lnTo>
                    <a:pt x="8954" y="1002"/>
                  </a:lnTo>
                  <a:lnTo>
                    <a:pt x="7061" y="528"/>
                  </a:lnTo>
                  <a:lnTo>
                    <a:pt x="6916" y="419"/>
                  </a:lnTo>
                  <a:lnTo>
                    <a:pt x="6752" y="310"/>
                  </a:lnTo>
                  <a:lnTo>
                    <a:pt x="6497" y="183"/>
                  </a:lnTo>
                  <a:lnTo>
                    <a:pt x="6206" y="92"/>
                  </a:lnTo>
                  <a:lnTo>
                    <a:pt x="5915" y="37"/>
                  </a:lnTo>
                  <a:lnTo>
                    <a:pt x="5624" y="1"/>
                  </a:lnTo>
                  <a:close/>
                </a:path>
              </a:pathLst>
            </a:custGeom>
            <a:solidFill>
              <a:srgbClr val="C1A5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15" name="Google Shape;1815;p11"/>
            <p:cNvSpPr/>
            <p:nvPr/>
          </p:nvSpPr>
          <p:spPr>
            <a:xfrm>
              <a:off x="1705625" y="2128425"/>
              <a:ext cx="492275" cy="141525"/>
            </a:xfrm>
            <a:custGeom>
              <a:avLst/>
              <a:gdLst/>
              <a:ahLst/>
              <a:cxnLst/>
              <a:rect l="l" t="t" r="r" b="b"/>
              <a:pathLst>
                <a:path w="19691" h="5661" fill="none" extrusionOk="0">
                  <a:moveTo>
                    <a:pt x="19691" y="4223"/>
                  </a:moveTo>
                  <a:lnTo>
                    <a:pt x="19691" y="4223"/>
                  </a:lnTo>
                  <a:lnTo>
                    <a:pt x="19327" y="4350"/>
                  </a:lnTo>
                  <a:lnTo>
                    <a:pt x="18872" y="4477"/>
                  </a:lnTo>
                  <a:lnTo>
                    <a:pt x="18253" y="4641"/>
                  </a:lnTo>
                  <a:lnTo>
                    <a:pt x="17470" y="4823"/>
                  </a:lnTo>
                  <a:lnTo>
                    <a:pt x="16542" y="5023"/>
                  </a:lnTo>
                  <a:lnTo>
                    <a:pt x="15450" y="5205"/>
                  </a:lnTo>
                  <a:lnTo>
                    <a:pt x="14850" y="5296"/>
                  </a:lnTo>
                  <a:lnTo>
                    <a:pt x="14231" y="5387"/>
                  </a:lnTo>
                  <a:lnTo>
                    <a:pt x="13558" y="5460"/>
                  </a:lnTo>
                  <a:lnTo>
                    <a:pt x="12866" y="5515"/>
                  </a:lnTo>
                  <a:lnTo>
                    <a:pt x="12120" y="5569"/>
                  </a:lnTo>
                  <a:lnTo>
                    <a:pt x="11356" y="5624"/>
                  </a:lnTo>
                  <a:lnTo>
                    <a:pt x="10573" y="5642"/>
                  </a:lnTo>
                  <a:lnTo>
                    <a:pt x="9736" y="5660"/>
                  </a:lnTo>
                  <a:lnTo>
                    <a:pt x="8881" y="5642"/>
                  </a:lnTo>
                  <a:lnTo>
                    <a:pt x="8007" y="5624"/>
                  </a:lnTo>
                  <a:lnTo>
                    <a:pt x="7098" y="5587"/>
                  </a:lnTo>
                  <a:lnTo>
                    <a:pt x="6151" y="5515"/>
                  </a:lnTo>
                  <a:lnTo>
                    <a:pt x="5187" y="5424"/>
                  </a:lnTo>
                  <a:lnTo>
                    <a:pt x="4204" y="5315"/>
                  </a:lnTo>
                  <a:lnTo>
                    <a:pt x="3185" y="5169"/>
                  </a:lnTo>
                  <a:lnTo>
                    <a:pt x="2148" y="5005"/>
                  </a:lnTo>
                  <a:lnTo>
                    <a:pt x="1074" y="4805"/>
                  </a:lnTo>
                  <a:lnTo>
                    <a:pt x="0" y="4568"/>
                  </a:lnTo>
                  <a:lnTo>
                    <a:pt x="0" y="4568"/>
                  </a:lnTo>
                  <a:lnTo>
                    <a:pt x="73" y="4459"/>
                  </a:lnTo>
                  <a:lnTo>
                    <a:pt x="310" y="4150"/>
                  </a:lnTo>
                  <a:lnTo>
                    <a:pt x="637" y="3713"/>
                  </a:lnTo>
                  <a:lnTo>
                    <a:pt x="837" y="3477"/>
                  </a:lnTo>
                  <a:lnTo>
                    <a:pt x="1056" y="3240"/>
                  </a:lnTo>
                  <a:lnTo>
                    <a:pt x="1056" y="3240"/>
                  </a:lnTo>
                  <a:lnTo>
                    <a:pt x="1402" y="2894"/>
                  </a:lnTo>
                  <a:lnTo>
                    <a:pt x="1584" y="2730"/>
                  </a:lnTo>
                  <a:lnTo>
                    <a:pt x="1766" y="2585"/>
                  </a:lnTo>
                  <a:lnTo>
                    <a:pt x="1966" y="2476"/>
                  </a:lnTo>
                  <a:lnTo>
                    <a:pt x="2148" y="2366"/>
                  </a:lnTo>
                  <a:lnTo>
                    <a:pt x="2330" y="2312"/>
                  </a:lnTo>
                  <a:lnTo>
                    <a:pt x="2512" y="2275"/>
                  </a:lnTo>
                  <a:lnTo>
                    <a:pt x="2512" y="2275"/>
                  </a:lnTo>
                  <a:lnTo>
                    <a:pt x="2493" y="2166"/>
                  </a:lnTo>
                  <a:lnTo>
                    <a:pt x="2493" y="2057"/>
                  </a:lnTo>
                  <a:lnTo>
                    <a:pt x="2512" y="1857"/>
                  </a:lnTo>
                  <a:lnTo>
                    <a:pt x="2566" y="1657"/>
                  </a:lnTo>
                  <a:lnTo>
                    <a:pt x="2657" y="1438"/>
                  </a:lnTo>
                  <a:lnTo>
                    <a:pt x="2657" y="1438"/>
                  </a:lnTo>
                  <a:lnTo>
                    <a:pt x="2803" y="1238"/>
                  </a:lnTo>
                  <a:lnTo>
                    <a:pt x="2967" y="1056"/>
                  </a:lnTo>
                  <a:lnTo>
                    <a:pt x="3149" y="874"/>
                  </a:lnTo>
                  <a:lnTo>
                    <a:pt x="3367" y="692"/>
                  </a:lnTo>
                  <a:lnTo>
                    <a:pt x="3604" y="528"/>
                  </a:lnTo>
                  <a:lnTo>
                    <a:pt x="3858" y="401"/>
                  </a:lnTo>
                  <a:lnTo>
                    <a:pt x="4149" y="274"/>
                  </a:lnTo>
                  <a:lnTo>
                    <a:pt x="4422" y="164"/>
                  </a:lnTo>
                  <a:lnTo>
                    <a:pt x="4714" y="92"/>
                  </a:lnTo>
                  <a:lnTo>
                    <a:pt x="5023" y="37"/>
                  </a:lnTo>
                  <a:lnTo>
                    <a:pt x="5332" y="1"/>
                  </a:lnTo>
                  <a:lnTo>
                    <a:pt x="5624" y="1"/>
                  </a:lnTo>
                  <a:lnTo>
                    <a:pt x="5915" y="37"/>
                  </a:lnTo>
                  <a:lnTo>
                    <a:pt x="6206" y="92"/>
                  </a:lnTo>
                  <a:lnTo>
                    <a:pt x="6497" y="183"/>
                  </a:lnTo>
                  <a:lnTo>
                    <a:pt x="6752" y="310"/>
                  </a:lnTo>
                  <a:lnTo>
                    <a:pt x="6752" y="310"/>
                  </a:lnTo>
                  <a:lnTo>
                    <a:pt x="6916" y="419"/>
                  </a:lnTo>
                  <a:lnTo>
                    <a:pt x="7061" y="528"/>
                  </a:lnTo>
                  <a:lnTo>
                    <a:pt x="7061" y="528"/>
                  </a:lnTo>
                  <a:lnTo>
                    <a:pt x="8954" y="1002"/>
                  </a:lnTo>
                  <a:lnTo>
                    <a:pt x="11283" y="1584"/>
                  </a:lnTo>
                  <a:lnTo>
                    <a:pt x="11283" y="1584"/>
                  </a:lnTo>
                  <a:lnTo>
                    <a:pt x="13995" y="2294"/>
                  </a:lnTo>
                  <a:lnTo>
                    <a:pt x="14541" y="3422"/>
                  </a:lnTo>
                  <a:lnTo>
                    <a:pt x="19691" y="4223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16" name="Google Shape;1816;p11"/>
            <p:cNvSpPr/>
            <p:nvPr/>
          </p:nvSpPr>
          <p:spPr>
            <a:xfrm>
              <a:off x="1705625" y="2168000"/>
              <a:ext cx="492275" cy="101950"/>
            </a:xfrm>
            <a:custGeom>
              <a:avLst/>
              <a:gdLst/>
              <a:ahLst/>
              <a:cxnLst/>
              <a:rect l="l" t="t" r="r" b="b"/>
              <a:pathLst>
                <a:path w="19691" h="4078" extrusionOk="0">
                  <a:moveTo>
                    <a:pt x="11283" y="1"/>
                  </a:moveTo>
                  <a:lnTo>
                    <a:pt x="11192" y="165"/>
                  </a:lnTo>
                  <a:lnTo>
                    <a:pt x="11101" y="292"/>
                  </a:lnTo>
                  <a:lnTo>
                    <a:pt x="10974" y="419"/>
                  </a:lnTo>
                  <a:lnTo>
                    <a:pt x="10846" y="547"/>
                  </a:lnTo>
                  <a:lnTo>
                    <a:pt x="10737" y="638"/>
                  </a:lnTo>
                  <a:lnTo>
                    <a:pt x="10592" y="729"/>
                  </a:lnTo>
                  <a:lnTo>
                    <a:pt x="10319" y="874"/>
                  </a:lnTo>
                  <a:lnTo>
                    <a:pt x="10027" y="1002"/>
                  </a:lnTo>
                  <a:lnTo>
                    <a:pt x="9736" y="1093"/>
                  </a:lnTo>
                  <a:lnTo>
                    <a:pt x="8936" y="1348"/>
                  </a:lnTo>
                  <a:lnTo>
                    <a:pt x="8135" y="1548"/>
                  </a:lnTo>
                  <a:lnTo>
                    <a:pt x="7334" y="1712"/>
                  </a:lnTo>
                  <a:lnTo>
                    <a:pt x="6515" y="1821"/>
                  </a:lnTo>
                  <a:lnTo>
                    <a:pt x="6570" y="1912"/>
                  </a:lnTo>
                  <a:lnTo>
                    <a:pt x="6643" y="1985"/>
                  </a:lnTo>
                  <a:lnTo>
                    <a:pt x="6734" y="2039"/>
                  </a:lnTo>
                  <a:lnTo>
                    <a:pt x="6843" y="2076"/>
                  </a:lnTo>
                  <a:lnTo>
                    <a:pt x="7079" y="2130"/>
                  </a:lnTo>
                  <a:lnTo>
                    <a:pt x="7298" y="2185"/>
                  </a:lnTo>
                  <a:lnTo>
                    <a:pt x="7407" y="2221"/>
                  </a:lnTo>
                  <a:lnTo>
                    <a:pt x="7498" y="2294"/>
                  </a:lnTo>
                  <a:lnTo>
                    <a:pt x="7589" y="2367"/>
                  </a:lnTo>
                  <a:lnTo>
                    <a:pt x="7662" y="2476"/>
                  </a:lnTo>
                  <a:lnTo>
                    <a:pt x="7698" y="2567"/>
                  </a:lnTo>
                  <a:lnTo>
                    <a:pt x="7716" y="2658"/>
                  </a:lnTo>
                  <a:lnTo>
                    <a:pt x="7680" y="2749"/>
                  </a:lnTo>
                  <a:lnTo>
                    <a:pt x="7662" y="2785"/>
                  </a:lnTo>
                  <a:lnTo>
                    <a:pt x="7625" y="2822"/>
                  </a:lnTo>
                  <a:lnTo>
                    <a:pt x="7571" y="2858"/>
                  </a:lnTo>
                  <a:lnTo>
                    <a:pt x="7516" y="2876"/>
                  </a:lnTo>
                  <a:lnTo>
                    <a:pt x="7298" y="2876"/>
                  </a:lnTo>
                  <a:lnTo>
                    <a:pt x="6515" y="2803"/>
                  </a:lnTo>
                  <a:lnTo>
                    <a:pt x="5733" y="2694"/>
                  </a:lnTo>
                  <a:lnTo>
                    <a:pt x="4950" y="2549"/>
                  </a:lnTo>
                  <a:lnTo>
                    <a:pt x="4168" y="2385"/>
                  </a:lnTo>
                  <a:lnTo>
                    <a:pt x="2603" y="2021"/>
                  </a:lnTo>
                  <a:lnTo>
                    <a:pt x="1056" y="1657"/>
                  </a:lnTo>
                  <a:lnTo>
                    <a:pt x="837" y="1894"/>
                  </a:lnTo>
                  <a:lnTo>
                    <a:pt x="637" y="2130"/>
                  </a:lnTo>
                  <a:lnTo>
                    <a:pt x="310" y="2567"/>
                  </a:lnTo>
                  <a:lnTo>
                    <a:pt x="73" y="2876"/>
                  </a:lnTo>
                  <a:lnTo>
                    <a:pt x="0" y="2985"/>
                  </a:lnTo>
                  <a:lnTo>
                    <a:pt x="1329" y="3258"/>
                  </a:lnTo>
                  <a:lnTo>
                    <a:pt x="2603" y="3495"/>
                  </a:lnTo>
                  <a:lnTo>
                    <a:pt x="3858" y="3677"/>
                  </a:lnTo>
                  <a:lnTo>
                    <a:pt x="5078" y="3841"/>
                  </a:lnTo>
                  <a:lnTo>
                    <a:pt x="6260" y="3950"/>
                  </a:lnTo>
                  <a:lnTo>
                    <a:pt x="7407" y="4023"/>
                  </a:lnTo>
                  <a:lnTo>
                    <a:pt x="8499" y="4059"/>
                  </a:lnTo>
                  <a:lnTo>
                    <a:pt x="9554" y="4077"/>
                  </a:lnTo>
                  <a:lnTo>
                    <a:pt x="10701" y="4059"/>
                  </a:lnTo>
                  <a:lnTo>
                    <a:pt x="11793" y="4004"/>
                  </a:lnTo>
                  <a:lnTo>
                    <a:pt x="12830" y="3932"/>
                  </a:lnTo>
                  <a:lnTo>
                    <a:pt x="13794" y="3841"/>
                  </a:lnTo>
                  <a:lnTo>
                    <a:pt x="14686" y="3732"/>
                  </a:lnTo>
                  <a:lnTo>
                    <a:pt x="15523" y="3622"/>
                  </a:lnTo>
                  <a:lnTo>
                    <a:pt x="16288" y="3495"/>
                  </a:lnTo>
                  <a:lnTo>
                    <a:pt x="16979" y="3349"/>
                  </a:lnTo>
                  <a:lnTo>
                    <a:pt x="17598" y="3222"/>
                  </a:lnTo>
                  <a:lnTo>
                    <a:pt x="18144" y="3095"/>
                  </a:lnTo>
                  <a:lnTo>
                    <a:pt x="18999" y="2858"/>
                  </a:lnTo>
                  <a:lnTo>
                    <a:pt x="19527" y="2694"/>
                  </a:lnTo>
                  <a:lnTo>
                    <a:pt x="19691" y="2640"/>
                  </a:lnTo>
                  <a:lnTo>
                    <a:pt x="14541" y="1839"/>
                  </a:lnTo>
                  <a:lnTo>
                    <a:pt x="13995" y="711"/>
                  </a:lnTo>
                  <a:lnTo>
                    <a:pt x="11283" y="1"/>
                  </a:lnTo>
                  <a:close/>
                </a:path>
              </a:pathLst>
            </a:custGeom>
            <a:solidFill>
              <a:srgbClr val="A489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17" name="Google Shape;1817;p11"/>
            <p:cNvSpPr/>
            <p:nvPr/>
          </p:nvSpPr>
          <p:spPr>
            <a:xfrm>
              <a:off x="1705625" y="2168000"/>
              <a:ext cx="492275" cy="101950"/>
            </a:xfrm>
            <a:custGeom>
              <a:avLst/>
              <a:gdLst/>
              <a:ahLst/>
              <a:cxnLst/>
              <a:rect l="l" t="t" r="r" b="b"/>
              <a:pathLst>
                <a:path w="19691" h="4078" fill="none" extrusionOk="0">
                  <a:moveTo>
                    <a:pt x="11283" y="1"/>
                  </a:moveTo>
                  <a:lnTo>
                    <a:pt x="11283" y="1"/>
                  </a:lnTo>
                  <a:lnTo>
                    <a:pt x="11192" y="165"/>
                  </a:lnTo>
                  <a:lnTo>
                    <a:pt x="11101" y="292"/>
                  </a:lnTo>
                  <a:lnTo>
                    <a:pt x="10974" y="419"/>
                  </a:lnTo>
                  <a:lnTo>
                    <a:pt x="10846" y="547"/>
                  </a:lnTo>
                  <a:lnTo>
                    <a:pt x="10846" y="547"/>
                  </a:lnTo>
                  <a:lnTo>
                    <a:pt x="10737" y="638"/>
                  </a:lnTo>
                  <a:lnTo>
                    <a:pt x="10592" y="729"/>
                  </a:lnTo>
                  <a:lnTo>
                    <a:pt x="10319" y="874"/>
                  </a:lnTo>
                  <a:lnTo>
                    <a:pt x="10027" y="1002"/>
                  </a:lnTo>
                  <a:lnTo>
                    <a:pt x="9736" y="1093"/>
                  </a:lnTo>
                  <a:lnTo>
                    <a:pt x="9736" y="1093"/>
                  </a:lnTo>
                  <a:lnTo>
                    <a:pt x="8936" y="1348"/>
                  </a:lnTo>
                  <a:lnTo>
                    <a:pt x="8135" y="1548"/>
                  </a:lnTo>
                  <a:lnTo>
                    <a:pt x="7334" y="1712"/>
                  </a:lnTo>
                  <a:lnTo>
                    <a:pt x="6515" y="1821"/>
                  </a:lnTo>
                  <a:lnTo>
                    <a:pt x="6515" y="1821"/>
                  </a:lnTo>
                  <a:lnTo>
                    <a:pt x="6570" y="1912"/>
                  </a:lnTo>
                  <a:lnTo>
                    <a:pt x="6643" y="1985"/>
                  </a:lnTo>
                  <a:lnTo>
                    <a:pt x="6734" y="2039"/>
                  </a:lnTo>
                  <a:lnTo>
                    <a:pt x="6843" y="2076"/>
                  </a:lnTo>
                  <a:lnTo>
                    <a:pt x="7079" y="2130"/>
                  </a:lnTo>
                  <a:lnTo>
                    <a:pt x="7298" y="2185"/>
                  </a:lnTo>
                  <a:lnTo>
                    <a:pt x="7298" y="2185"/>
                  </a:lnTo>
                  <a:lnTo>
                    <a:pt x="7407" y="2221"/>
                  </a:lnTo>
                  <a:lnTo>
                    <a:pt x="7498" y="2294"/>
                  </a:lnTo>
                  <a:lnTo>
                    <a:pt x="7589" y="2367"/>
                  </a:lnTo>
                  <a:lnTo>
                    <a:pt x="7662" y="2476"/>
                  </a:lnTo>
                  <a:lnTo>
                    <a:pt x="7698" y="2567"/>
                  </a:lnTo>
                  <a:lnTo>
                    <a:pt x="7716" y="2658"/>
                  </a:lnTo>
                  <a:lnTo>
                    <a:pt x="7680" y="2749"/>
                  </a:lnTo>
                  <a:lnTo>
                    <a:pt x="7662" y="2785"/>
                  </a:lnTo>
                  <a:lnTo>
                    <a:pt x="7625" y="2822"/>
                  </a:lnTo>
                  <a:lnTo>
                    <a:pt x="7625" y="2822"/>
                  </a:lnTo>
                  <a:lnTo>
                    <a:pt x="7571" y="2858"/>
                  </a:lnTo>
                  <a:lnTo>
                    <a:pt x="7516" y="2876"/>
                  </a:lnTo>
                  <a:lnTo>
                    <a:pt x="7389" y="2876"/>
                  </a:lnTo>
                  <a:lnTo>
                    <a:pt x="7389" y="2876"/>
                  </a:lnTo>
                  <a:lnTo>
                    <a:pt x="7298" y="2876"/>
                  </a:lnTo>
                  <a:lnTo>
                    <a:pt x="7298" y="2876"/>
                  </a:lnTo>
                  <a:lnTo>
                    <a:pt x="6515" y="2803"/>
                  </a:lnTo>
                  <a:lnTo>
                    <a:pt x="5733" y="2694"/>
                  </a:lnTo>
                  <a:lnTo>
                    <a:pt x="4950" y="2549"/>
                  </a:lnTo>
                  <a:lnTo>
                    <a:pt x="4168" y="2385"/>
                  </a:lnTo>
                  <a:lnTo>
                    <a:pt x="2603" y="2021"/>
                  </a:lnTo>
                  <a:lnTo>
                    <a:pt x="1056" y="1657"/>
                  </a:lnTo>
                  <a:lnTo>
                    <a:pt x="1056" y="1657"/>
                  </a:lnTo>
                  <a:lnTo>
                    <a:pt x="1056" y="1657"/>
                  </a:lnTo>
                  <a:lnTo>
                    <a:pt x="837" y="1894"/>
                  </a:lnTo>
                  <a:lnTo>
                    <a:pt x="637" y="2130"/>
                  </a:lnTo>
                  <a:lnTo>
                    <a:pt x="310" y="2567"/>
                  </a:lnTo>
                  <a:lnTo>
                    <a:pt x="73" y="2876"/>
                  </a:lnTo>
                  <a:lnTo>
                    <a:pt x="0" y="2985"/>
                  </a:lnTo>
                  <a:lnTo>
                    <a:pt x="0" y="2985"/>
                  </a:lnTo>
                  <a:lnTo>
                    <a:pt x="1329" y="3258"/>
                  </a:lnTo>
                  <a:lnTo>
                    <a:pt x="2603" y="3495"/>
                  </a:lnTo>
                  <a:lnTo>
                    <a:pt x="3858" y="3677"/>
                  </a:lnTo>
                  <a:lnTo>
                    <a:pt x="5078" y="3841"/>
                  </a:lnTo>
                  <a:lnTo>
                    <a:pt x="6260" y="3950"/>
                  </a:lnTo>
                  <a:lnTo>
                    <a:pt x="7407" y="4023"/>
                  </a:lnTo>
                  <a:lnTo>
                    <a:pt x="8499" y="4059"/>
                  </a:lnTo>
                  <a:lnTo>
                    <a:pt x="9554" y="4077"/>
                  </a:lnTo>
                  <a:lnTo>
                    <a:pt x="9554" y="4077"/>
                  </a:lnTo>
                  <a:lnTo>
                    <a:pt x="10701" y="4059"/>
                  </a:lnTo>
                  <a:lnTo>
                    <a:pt x="11793" y="4004"/>
                  </a:lnTo>
                  <a:lnTo>
                    <a:pt x="12830" y="3932"/>
                  </a:lnTo>
                  <a:lnTo>
                    <a:pt x="13794" y="3841"/>
                  </a:lnTo>
                  <a:lnTo>
                    <a:pt x="14686" y="3732"/>
                  </a:lnTo>
                  <a:lnTo>
                    <a:pt x="15523" y="3622"/>
                  </a:lnTo>
                  <a:lnTo>
                    <a:pt x="16288" y="3495"/>
                  </a:lnTo>
                  <a:lnTo>
                    <a:pt x="16979" y="3349"/>
                  </a:lnTo>
                  <a:lnTo>
                    <a:pt x="17598" y="3222"/>
                  </a:lnTo>
                  <a:lnTo>
                    <a:pt x="18144" y="3095"/>
                  </a:lnTo>
                  <a:lnTo>
                    <a:pt x="18999" y="2858"/>
                  </a:lnTo>
                  <a:lnTo>
                    <a:pt x="19527" y="2694"/>
                  </a:lnTo>
                  <a:lnTo>
                    <a:pt x="19691" y="2640"/>
                  </a:lnTo>
                  <a:lnTo>
                    <a:pt x="14541" y="1839"/>
                  </a:lnTo>
                  <a:lnTo>
                    <a:pt x="13995" y="711"/>
                  </a:lnTo>
                  <a:lnTo>
                    <a:pt x="13995" y="711"/>
                  </a:lnTo>
                  <a:lnTo>
                    <a:pt x="11283" y="1"/>
                  </a:lnTo>
                  <a:lnTo>
                    <a:pt x="11283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18" name="Google Shape;1818;p11"/>
            <p:cNvSpPr/>
            <p:nvPr/>
          </p:nvSpPr>
          <p:spPr>
            <a:xfrm>
              <a:off x="1772050" y="2128425"/>
              <a:ext cx="102375" cy="49175"/>
            </a:xfrm>
            <a:custGeom>
              <a:avLst/>
              <a:gdLst/>
              <a:ahLst/>
              <a:cxnLst/>
              <a:rect l="l" t="t" r="r" b="b"/>
              <a:pathLst>
                <a:path w="4095" h="1967" extrusionOk="0">
                  <a:moveTo>
                    <a:pt x="2621" y="1"/>
                  </a:moveTo>
                  <a:lnTo>
                    <a:pt x="2402" y="19"/>
                  </a:lnTo>
                  <a:lnTo>
                    <a:pt x="2184" y="55"/>
                  </a:lnTo>
                  <a:lnTo>
                    <a:pt x="1966" y="110"/>
                  </a:lnTo>
                  <a:lnTo>
                    <a:pt x="1747" y="183"/>
                  </a:lnTo>
                  <a:lnTo>
                    <a:pt x="1547" y="255"/>
                  </a:lnTo>
                  <a:lnTo>
                    <a:pt x="1347" y="328"/>
                  </a:lnTo>
                  <a:lnTo>
                    <a:pt x="1147" y="419"/>
                  </a:lnTo>
                  <a:lnTo>
                    <a:pt x="965" y="528"/>
                  </a:lnTo>
                  <a:lnTo>
                    <a:pt x="783" y="638"/>
                  </a:lnTo>
                  <a:lnTo>
                    <a:pt x="619" y="765"/>
                  </a:lnTo>
                  <a:lnTo>
                    <a:pt x="473" y="892"/>
                  </a:lnTo>
                  <a:lnTo>
                    <a:pt x="328" y="1020"/>
                  </a:lnTo>
                  <a:lnTo>
                    <a:pt x="200" y="1165"/>
                  </a:lnTo>
                  <a:lnTo>
                    <a:pt x="91" y="1293"/>
                  </a:lnTo>
                  <a:lnTo>
                    <a:pt x="0" y="1438"/>
                  </a:lnTo>
                  <a:lnTo>
                    <a:pt x="73" y="1438"/>
                  </a:lnTo>
                  <a:lnTo>
                    <a:pt x="146" y="1420"/>
                  </a:lnTo>
                  <a:lnTo>
                    <a:pt x="419" y="1329"/>
                  </a:lnTo>
                  <a:lnTo>
                    <a:pt x="710" y="1256"/>
                  </a:lnTo>
                  <a:lnTo>
                    <a:pt x="1001" y="1220"/>
                  </a:lnTo>
                  <a:lnTo>
                    <a:pt x="1292" y="1184"/>
                  </a:lnTo>
                  <a:lnTo>
                    <a:pt x="1383" y="1184"/>
                  </a:lnTo>
                  <a:lnTo>
                    <a:pt x="1438" y="1202"/>
                  </a:lnTo>
                  <a:lnTo>
                    <a:pt x="1474" y="1238"/>
                  </a:lnTo>
                  <a:lnTo>
                    <a:pt x="1492" y="1275"/>
                  </a:lnTo>
                  <a:lnTo>
                    <a:pt x="1511" y="1347"/>
                  </a:lnTo>
                  <a:lnTo>
                    <a:pt x="1511" y="1511"/>
                  </a:lnTo>
                  <a:lnTo>
                    <a:pt x="1511" y="1584"/>
                  </a:lnTo>
                  <a:lnTo>
                    <a:pt x="1529" y="1657"/>
                  </a:lnTo>
                  <a:lnTo>
                    <a:pt x="1565" y="1711"/>
                  </a:lnTo>
                  <a:lnTo>
                    <a:pt x="1602" y="1784"/>
                  </a:lnTo>
                  <a:lnTo>
                    <a:pt x="1656" y="1839"/>
                  </a:lnTo>
                  <a:lnTo>
                    <a:pt x="1711" y="1875"/>
                  </a:lnTo>
                  <a:lnTo>
                    <a:pt x="1765" y="1930"/>
                  </a:lnTo>
                  <a:lnTo>
                    <a:pt x="1838" y="1948"/>
                  </a:lnTo>
                  <a:lnTo>
                    <a:pt x="1966" y="1966"/>
                  </a:lnTo>
                  <a:lnTo>
                    <a:pt x="2075" y="1948"/>
                  </a:lnTo>
                  <a:lnTo>
                    <a:pt x="2184" y="1911"/>
                  </a:lnTo>
                  <a:lnTo>
                    <a:pt x="2275" y="1857"/>
                  </a:lnTo>
                  <a:lnTo>
                    <a:pt x="2348" y="1766"/>
                  </a:lnTo>
                  <a:lnTo>
                    <a:pt x="2402" y="1675"/>
                  </a:lnTo>
                  <a:lnTo>
                    <a:pt x="2439" y="1584"/>
                  </a:lnTo>
                  <a:lnTo>
                    <a:pt x="2457" y="1384"/>
                  </a:lnTo>
                  <a:lnTo>
                    <a:pt x="2493" y="1184"/>
                  </a:lnTo>
                  <a:lnTo>
                    <a:pt x="2512" y="1074"/>
                  </a:lnTo>
                  <a:lnTo>
                    <a:pt x="2548" y="983"/>
                  </a:lnTo>
                  <a:lnTo>
                    <a:pt x="2603" y="856"/>
                  </a:lnTo>
                  <a:lnTo>
                    <a:pt x="2694" y="765"/>
                  </a:lnTo>
                  <a:lnTo>
                    <a:pt x="2803" y="674"/>
                  </a:lnTo>
                  <a:lnTo>
                    <a:pt x="2930" y="601"/>
                  </a:lnTo>
                  <a:lnTo>
                    <a:pt x="3076" y="547"/>
                  </a:lnTo>
                  <a:lnTo>
                    <a:pt x="3221" y="510"/>
                  </a:lnTo>
                  <a:lnTo>
                    <a:pt x="3512" y="437"/>
                  </a:lnTo>
                  <a:lnTo>
                    <a:pt x="4095" y="310"/>
                  </a:lnTo>
                  <a:lnTo>
                    <a:pt x="3949" y="237"/>
                  </a:lnTo>
                  <a:lnTo>
                    <a:pt x="3804" y="164"/>
                  </a:lnTo>
                  <a:lnTo>
                    <a:pt x="3658" y="110"/>
                  </a:lnTo>
                  <a:lnTo>
                    <a:pt x="3494" y="73"/>
                  </a:lnTo>
                  <a:lnTo>
                    <a:pt x="3167" y="19"/>
                  </a:lnTo>
                  <a:lnTo>
                    <a:pt x="2839" y="1"/>
                  </a:lnTo>
                  <a:close/>
                </a:path>
              </a:pathLst>
            </a:custGeom>
            <a:solidFill>
              <a:srgbClr val="D7C2A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19" name="Google Shape;1819;p11"/>
            <p:cNvSpPr/>
            <p:nvPr/>
          </p:nvSpPr>
          <p:spPr>
            <a:xfrm>
              <a:off x="1772050" y="2128425"/>
              <a:ext cx="102375" cy="49175"/>
            </a:xfrm>
            <a:custGeom>
              <a:avLst/>
              <a:gdLst/>
              <a:ahLst/>
              <a:cxnLst/>
              <a:rect l="l" t="t" r="r" b="b"/>
              <a:pathLst>
                <a:path w="4095" h="1967" fill="none" extrusionOk="0">
                  <a:moveTo>
                    <a:pt x="2839" y="1"/>
                  </a:moveTo>
                  <a:lnTo>
                    <a:pt x="2839" y="1"/>
                  </a:lnTo>
                  <a:lnTo>
                    <a:pt x="2621" y="1"/>
                  </a:lnTo>
                  <a:lnTo>
                    <a:pt x="2402" y="19"/>
                  </a:lnTo>
                  <a:lnTo>
                    <a:pt x="2184" y="55"/>
                  </a:lnTo>
                  <a:lnTo>
                    <a:pt x="1966" y="110"/>
                  </a:lnTo>
                  <a:lnTo>
                    <a:pt x="1747" y="183"/>
                  </a:lnTo>
                  <a:lnTo>
                    <a:pt x="1547" y="255"/>
                  </a:lnTo>
                  <a:lnTo>
                    <a:pt x="1347" y="328"/>
                  </a:lnTo>
                  <a:lnTo>
                    <a:pt x="1147" y="419"/>
                  </a:lnTo>
                  <a:lnTo>
                    <a:pt x="965" y="528"/>
                  </a:lnTo>
                  <a:lnTo>
                    <a:pt x="783" y="638"/>
                  </a:lnTo>
                  <a:lnTo>
                    <a:pt x="619" y="765"/>
                  </a:lnTo>
                  <a:lnTo>
                    <a:pt x="473" y="892"/>
                  </a:lnTo>
                  <a:lnTo>
                    <a:pt x="328" y="1020"/>
                  </a:lnTo>
                  <a:lnTo>
                    <a:pt x="200" y="1165"/>
                  </a:lnTo>
                  <a:lnTo>
                    <a:pt x="91" y="1293"/>
                  </a:lnTo>
                  <a:lnTo>
                    <a:pt x="0" y="1438"/>
                  </a:lnTo>
                  <a:lnTo>
                    <a:pt x="0" y="1438"/>
                  </a:lnTo>
                  <a:lnTo>
                    <a:pt x="73" y="1438"/>
                  </a:lnTo>
                  <a:lnTo>
                    <a:pt x="146" y="1420"/>
                  </a:lnTo>
                  <a:lnTo>
                    <a:pt x="146" y="1420"/>
                  </a:lnTo>
                  <a:lnTo>
                    <a:pt x="419" y="1329"/>
                  </a:lnTo>
                  <a:lnTo>
                    <a:pt x="710" y="1256"/>
                  </a:lnTo>
                  <a:lnTo>
                    <a:pt x="1001" y="1220"/>
                  </a:lnTo>
                  <a:lnTo>
                    <a:pt x="1292" y="1184"/>
                  </a:lnTo>
                  <a:lnTo>
                    <a:pt x="1292" y="1184"/>
                  </a:lnTo>
                  <a:lnTo>
                    <a:pt x="1329" y="1184"/>
                  </a:lnTo>
                  <a:lnTo>
                    <a:pt x="1329" y="1184"/>
                  </a:lnTo>
                  <a:lnTo>
                    <a:pt x="1383" y="1184"/>
                  </a:lnTo>
                  <a:lnTo>
                    <a:pt x="1438" y="1202"/>
                  </a:lnTo>
                  <a:lnTo>
                    <a:pt x="1438" y="1202"/>
                  </a:lnTo>
                  <a:lnTo>
                    <a:pt x="1474" y="1238"/>
                  </a:lnTo>
                  <a:lnTo>
                    <a:pt x="1492" y="1275"/>
                  </a:lnTo>
                  <a:lnTo>
                    <a:pt x="1511" y="1347"/>
                  </a:lnTo>
                  <a:lnTo>
                    <a:pt x="1511" y="1511"/>
                  </a:lnTo>
                  <a:lnTo>
                    <a:pt x="1511" y="1511"/>
                  </a:lnTo>
                  <a:lnTo>
                    <a:pt x="1511" y="1584"/>
                  </a:lnTo>
                  <a:lnTo>
                    <a:pt x="1529" y="1657"/>
                  </a:lnTo>
                  <a:lnTo>
                    <a:pt x="1565" y="1711"/>
                  </a:lnTo>
                  <a:lnTo>
                    <a:pt x="1602" y="1784"/>
                  </a:lnTo>
                  <a:lnTo>
                    <a:pt x="1656" y="1839"/>
                  </a:lnTo>
                  <a:lnTo>
                    <a:pt x="1711" y="1875"/>
                  </a:lnTo>
                  <a:lnTo>
                    <a:pt x="1765" y="1930"/>
                  </a:lnTo>
                  <a:lnTo>
                    <a:pt x="1838" y="1948"/>
                  </a:lnTo>
                  <a:lnTo>
                    <a:pt x="1838" y="1948"/>
                  </a:lnTo>
                  <a:lnTo>
                    <a:pt x="1966" y="1966"/>
                  </a:lnTo>
                  <a:lnTo>
                    <a:pt x="1966" y="1966"/>
                  </a:lnTo>
                  <a:lnTo>
                    <a:pt x="2075" y="1948"/>
                  </a:lnTo>
                  <a:lnTo>
                    <a:pt x="2184" y="1911"/>
                  </a:lnTo>
                  <a:lnTo>
                    <a:pt x="2275" y="1857"/>
                  </a:lnTo>
                  <a:lnTo>
                    <a:pt x="2348" y="1766"/>
                  </a:lnTo>
                  <a:lnTo>
                    <a:pt x="2348" y="1766"/>
                  </a:lnTo>
                  <a:lnTo>
                    <a:pt x="2402" y="1675"/>
                  </a:lnTo>
                  <a:lnTo>
                    <a:pt x="2439" y="1584"/>
                  </a:lnTo>
                  <a:lnTo>
                    <a:pt x="2457" y="1384"/>
                  </a:lnTo>
                  <a:lnTo>
                    <a:pt x="2493" y="1184"/>
                  </a:lnTo>
                  <a:lnTo>
                    <a:pt x="2512" y="1074"/>
                  </a:lnTo>
                  <a:lnTo>
                    <a:pt x="2548" y="983"/>
                  </a:lnTo>
                  <a:lnTo>
                    <a:pt x="2548" y="983"/>
                  </a:lnTo>
                  <a:lnTo>
                    <a:pt x="2603" y="856"/>
                  </a:lnTo>
                  <a:lnTo>
                    <a:pt x="2694" y="765"/>
                  </a:lnTo>
                  <a:lnTo>
                    <a:pt x="2803" y="674"/>
                  </a:lnTo>
                  <a:lnTo>
                    <a:pt x="2930" y="601"/>
                  </a:lnTo>
                  <a:lnTo>
                    <a:pt x="3076" y="547"/>
                  </a:lnTo>
                  <a:lnTo>
                    <a:pt x="3221" y="510"/>
                  </a:lnTo>
                  <a:lnTo>
                    <a:pt x="3512" y="437"/>
                  </a:lnTo>
                  <a:lnTo>
                    <a:pt x="3512" y="437"/>
                  </a:lnTo>
                  <a:lnTo>
                    <a:pt x="4095" y="310"/>
                  </a:lnTo>
                  <a:lnTo>
                    <a:pt x="4095" y="310"/>
                  </a:lnTo>
                  <a:lnTo>
                    <a:pt x="3949" y="237"/>
                  </a:lnTo>
                  <a:lnTo>
                    <a:pt x="3804" y="164"/>
                  </a:lnTo>
                  <a:lnTo>
                    <a:pt x="3658" y="110"/>
                  </a:lnTo>
                  <a:lnTo>
                    <a:pt x="3494" y="73"/>
                  </a:lnTo>
                  <a:lnTo>
                    <a:pt x="3167" y="19"/>
                  </a:lnTo>
                  <a:lnTo>
                    <a:pt x="2839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820" name="Google Shape;1820;p11"/>
          <p:cNvSpPr/>
          <p:nvPr/>
        </p:nvSpPr>
        <p:spPr>
          <a:xfrm>
            <a:off x="7683209" y="505871"/>
            <a:ext cx="701955" cy="213463"/>
          </a:xfrm>
          <a:custGeom>
            <a:avLst/>
            <a:gdLst/>
            <a:ahLst/>
            <a:cxnLst/>
            <a:rect l="l" t="t" r="r" b="b"/>
            <a:pathLst>
              <a:path w="15779" h="3240" extrusionOk="0">
                <a:moveTo>
                  <a:pt x="8081" y="1"/>
                </a:moveTo>
                <a:lnTo>
                  <a:pt x="7699" y="55"/>
                </a:lnTo>
                <a:lnTo>
                  <a:pt x="7298" y="110"/>
                </a:lnTo>
                <a:lnTo>
                  <a:pt x="6916" y="201"/>
                </a:lnTo>
                <a:lnTo>
                  <a:pt x="6552" y="328"/>
                </a:lnTo>
                <a:lnTo>
                  <a:pt x="6206" y="456"/>
                </a:lnTo>
                <a:lnTo>
                  <a:pt x="5897" y="601"/>
                </a:lnTo>
                <a:lnTo>
                  <a:pt x="5606" y="765"/>
                </a:lnTo>
                <a:lnTo>
                  <a:pt x="5369" y="947"/>
                </a:lnTo>
                <a:lnTo>
                  <a:pt x="5169" y="1129"/>
                </a:lnTo>
                <a:lnTo>
                  <a:pt x="5096" y="1220"/>
                </a:lnTo>
                <a:lnTo>
                  <a:pt x="5023" y="1311"/>
                </a:lnTo>
                <a:lnTo>
                  <a:pt x="4969" y="1420"/>
                </a:lnTo>
                <a:lnTo>
                  <a:pt x="4932" y="1511"/>
                </a:lnTo>
                <a:lnTo>
                  <a:pt x="4914" y="1620"/>
                </a:lnTo>
                <a:lnTo>
                  <a:pt x="4896" y="1711"/>
                </a:lnTo>
                <a:lnTo>
                  <a:pt x="4914" y="1821"/>
                </a:lnTo>
                <a:lnTo>
                  <a:pt x="4951" y="1930"/>
                </a:lnTo>
                <a:lnTo>
                  <a:pt x="4987" y="2021"/>
                </a:lnTo>
                <a:lnTo>
                  <a:pt x="5060" y="2130"/>
                </a:lnTo>
                <a:lnTo>
                  <a:pt x="5151" y="2221"/>
                </a:lnTo>
                <a:lnTo>
                  <a:pt x="5260" y="2312"/>
                </a:lnTo>
                <a:lnTo>
                  <a:pt x="4841" y="2203"/>
                </a:lnTo>
                <a:lnTo>
                  <a:pt x="4441" y="2130"/>
                </a:lnTo>
                <a:lnTo>
                  <a:pt x="4041" y="2075"/>
                </a:lnTo>
                <a:lnTo>
                  <a:pt x="3659" y="2057"/>
                </a:lnTo>
                <a:lnTo>
                  <a:pt x="3276" y="2075"/>
                </a:lnTo>
                <a:lnTo>
                  <a:pt x="2912" y="2112"/>
                </a:lnTo>
                <a:lnTo>
                  <a:pt x="2549" y="2166"/>
                </a:lnTo>
                <a:lnTo>
                  <a:pt x="2221" y="2239"/>
                </a:lnTo>
                <a:lnTo>
                  <a:pt x="1893" y="2330"/>
                </a:lnTo>
                <a:lnTo>
                  <a:pt x="1584" y="2439"/>
                </a:lnTo>
                <a:lnTo>
                  <a:pt x="1311" y="2548"/>
                </a:lnTo>
                <a:lnTo>
                  <a:pt x="1056" y="2658"/>
                </a:lnTo>
                <a:lnTo>
                  <a:pt x="620" y="2858"/>
                </a:lnTo>
                <a:lnTo>
                  <a:pt x="274" y="3058"/>
                </a:lnTo>
                <a:lnTo>
                  <a:pt x="1" y="3240"/>
                </a:lnTo>
                <a:lnTo>
                  <a:pt x="15778" y="3240"/>
                </a:lnTo>
                <a:lnTo>
                  <a:pt x="15706" y="3058"/>
                </a:lnTo>
                <a:lnTo>
                  <a:pt x="15633" y="2894"/>
                </a:lnTo>
                <a:lnTo>
                  <a:pt x="15542" y="2730"/>
                </a:lnTo>
                <a:lnTo>
                  <a:pt x="15451" y="2603"/>
                </a:lnTo>
                <a:lnTo>
                  <a:pt x="15360" y="2476"/>
                </a:lnTo>
                <a:lnTo>
                  <a:pt x="15251" y="2366"/>
                </a:lnTo>
                <a:lnTo>
                  <a:pt x="15142" y="2275"/>
                </a:lnTo>
                <a:lnTo>
                  <a:pt x="15014" y="2203"/>
                </a:lnTo>
                <a:lnTo>
                  <a:pt x="14905" y="2130"/>
                </a:lnTo>
                <a:lnTo>
                  <a:pt x="14778" y="2075"/>
                </a:lnTo>
                <a:lnTo>
                  <a:pt x="14541" y="2003"/>
                </a:lnTo>
                <a:lnTo>
                  <a:pt x="14286" y="1948"/>
                </a:lnTo>
                <a:lnTo>
                  <a:pt x="14031" y="1930"/>
                </a:lnTo>
                <a:lnTo>
                  <a:pt x="13740" y="1948"/>
                </a:lnTo>
                <a:lnTo>
                  <a:pt x="13467" y="2003"/>
                </a:lnTo>
                <a:lnTo>
                  <a:pt x="13213" y="2057"/>
                </a:lnTo>
                <a:lnTo>
                  <a:pt x="12976" y="2130"/>
                </a:lnTo>
                <a:lnTo>
                  <a:pt x="12648" y="2257"/>
                </a:lnTo>
                <a:lnTo>
                  <a:pt x="12521" y="2312"/>
                </a:lnTo>
                <a:lnTo>
                  <a:pt x="12485" y="2257"/>
                </a:lnTo>
                <a:lnTo>
                  <a:pt x="12448" y="2203"/>
                </a:lnTo>
                <a:lnTo>
                  <a:pt x="12375" y="2130"/>
                </a:lnTo>
                <a:lnTo>
                  <a:pt x="12266" y="2057"/>
                </a:lnTo>
                <a:lnTo>
                  <a:pt x="12121" y="2003"/>
                </a:lnTo>
                <a:lnTo>
                  <a:pt x="11957" y="1966"/>
                </a:lnTo>
                <a:lnTo>
                  <a:pt x="11720" y="1948"/>
                </a:lnTo>
                <a:lnTo>
                  <a:pt x="11575" y="1948"/>
                </a:lnTo>
                <a:lnTo>
                  <a:pt x="11393" y="1966"/>
                </a:lnTo>
                <a:lnTo>
                  <a:pt x="11211" y="2003"/>
                </a:lnTo>
                <a:lnTo>
                  <a:pt x="10992" y="2057"/>
                </a:lnTo>
                <a:lnTo>
                  <a:pt x="10992" y="1784"/>
                </a:lnTo>
                <a:lnTo>
                  <a:pt x="10956" y="1529"/>
                </a:lnTo>
                <a:lnTo>
                  <a:pt x="10901" y="1311"/>
                </a:lnTo>
                <a:lnTo>
                  <a:pt x="10810" y="1093"/>
                </a:lnTo>
                <a:lnTo>
                  <a:pt x="10701" y="911"/>
                </a:lnTo>
                <a:lnTo>
                  <a:pt x="10574" y="747"/>
                </a:lnTo>
                <a:lnTo>
                  <a:pt x="10428" y="583"/>
                </a:lnTo>
                <a:lnTo>
                  <a:pt x="10264" y="456"/>
                </a:lnTo>
                <a:lnTo>
                  <a:pt x="10082" y="346"/>
                </a:lnTo>
                <a:lnTo>
                  <a:pt x="9882" y="237"/>
                </a:lnTo>
                <a:lnTo>
                  <a:pt x="9682" y="165"/>
                </a:lnTo>
                <a:lnTo>
                  <a:pt x="9446" y="110"/>
                </a:lnTo>
                <a:lnTo>
                  <a:pt x="9227" y="55"/>
                </a:lnTo>
                <a:lnTo>
                  <a:pt x="8991" y="19"/>
                </a:lnTo>
                <a:lnTo>
                  <a:pt x="8736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821" name="Google Shape;1821;p11"/>
          <p:cNvSpPr/>
          <p:nvPr/>
        </p:nvSpPr>
        <p:spPr>
          <a:xfrm>
            <a:off x="4911751" y="201938"/>
            <a:ext cx="701955" cy="213463"/>
          </a:xfrm>
          <a:custGeom>
            <a:avLst/>
            <a:gdLst/>
            <a:ahLst/>
            <a:cxnLst/>
            <a:rect l="l" t="t" r="r" b="b"/>
            <a:pathLst>
              <a:path w="15779" h="3240" extrusionOk="0">
                <a:moveTo>
                  <a:pt x="8081" y="1"/>
                </a:moveTo>
                <a:lnTo>
                  <a:pt x="7699" y="55"/>
                </a:lnTo>
                <a:lnTo>
                  <a:pt x="7298" y="110"/>
                </a:lnTo>
                <a:lnTo>
                  <a:pt x="6916" y="201"/>
                </a:lnTo>
                <a:lnTo>
                  <a:pt x="6552" y="328"/>
                </a:lnTo>
                <a:lnTo>
                  <a:pt x="6206" y="456"/>
                </a:lnTo>
                <a:lnTo>
                  <a:pt x="5897" y="601"/>
                </a:lnTo>
                <a:lnTo>
                  <a:pt x="5606" y="765"/>
                </a:lnTo>
                <a:lnTo>
                  <a:pt x="5369" y="947"/>
                </a:lnTo>
                <a:lnTo>
                  <a:pt x="5169" y="1129"/>
                </a:lnTo>
                <a:lnTo>
                  <a:pt x="5096" y="1220"/>
                </a:lnTo>
                <a:lnTo>
                  <a:pt x="5023" y="1311"/>
                </a:lnTo>
                <a:lnTo>
                  <a:pt x="4969" y="1420"/>
                </a:lnTo>
                <a:lnTo>
                  <a:pt x="4932" y="1511"/>
                </a:lnTo>
                <a:lnTo>
                  <a:pt x="4914" y="1620"/>
                </a:lnTo>
                <a:lnTo>
                  <a:pt x="4896" y="1711"/>
                </a:lnTo>
                <a:lnTo>
                  <a:pt x="4914" y="1821"/>
                </a:lnTo>
                <a:lnTo>
                  <a:pt x="4951" y="1930"/>
                </a:lnTo>
                <a:lnTo>
                  <a:pt x="4987" y="2021"/>
                </a:lnTo>
                <a:lnTo>
                  <a:pt x="5060" y="2130"/>
                </a:lnTo>
                <a:lnTo>
                  <a:pt x="5151" y="2221"/>
                </a:lnTo>
                <a:lnTo>
                  <a:pt x="5260" y="2312"/>
                </a:lnTo>
                <a:lnTo>
                  <a:pt x="4841" y="2203"/>
                </a:lnTo>
                <a:lnTo>
                  <a:pt x="4441" y="2130"/>
                </a:lnTo>
                <a:lnTo>
                  <a:pt x="4041" y="2075"/>
                </a:lnTo>
                <a:lnTo>
                  <a:pt x="3659" y="2057"/>
                </a:lnTo>
                <a:lnTo>
                  <a:pt x="3276" y="2075"/>
                </a:lnTo>
                <a:lnTo>
                  <a:pt x="2912" y="2112"/>
                </a:lnTo>
                <a:lnTo>
                  <a:pt x="2549" y="2166"/>
                </a:lnTo>
                <a:lnTo>
                  <a:pt x="2221" y="2239"/>
                </a:lnTo>
                <a:lnTo>
                  <a:pt x="1893" y="2330"/>
                </a:lnTo>
                <a:lnTo>
                  <a:pt x="1584" y="2439"/>
                </a:lnTo>
                <a:lnTo>
                  <a:pt x="1311" y="2548"/>
                </a:lnTo>
                <a:lnTo>
                  <a:pt x="1056" y="2658"/>
                </a:lnTo>
                <a:lnTo>
                  <a:pt x="620" y="2858"/>
                </a:lnTo>
                <a:lnTo>
                  <a:pt x="274" y="3058"/>
                </a:lnTo>
                <a:lnTo>
                  <a:pt x="1" y="3240"/>
                </a:lnTo>
                <a:lnTo>
                  <a:pt x="15778" y="3240"/>
                </a:lnTo>
                <a:lnTo>
                  <a:pt x="15706" y="3058"/>
                </a:lnTo>
                <a:lnTo>
                  <a:pt x="15633" y="2894"/>
                </a:lnTo>
                <a:lnTo>
                  <a:pt x="15542" y="2730"/>
                </a:lnTo>
                <a:lnTo>
                  <a:pt x="15451" y="2603"/>
                </a:lnTo>
                <a:lnTo>
                  <a:pt x="15360" y="2476"/>
                </a:lnTo>
                <a:lnTo>
                  <a:pt x="15251" y="2366"/>
                </a:lnTo>
                <a:lnTo>
                  <a:pt x="15142" y="2275"/>
                </a:lnTo>
                <a:lnTo>
                  <a:pt x="15014" y="2203"/>
                </a:lnTo>
                <a:lnTo>
                  <a:pt x="14905" y="2130"/>
                </a:lnTo>
                <a:lnTo>
                  <a:pt x="14778" y="2075"/>
                </a:lnTo>
                <a:lnTo>
                  <a:pt x="14541" y="2003"/>
                </a:lnTo>
                <a:lnTo>
                  <a:pt x="14286" y="1948"/>
                </a:lnTo>
                <a:lnTo>
                  <a:pt x="14031" y="1930"/>
                </a:lnTo>
                <a:lnTo>
                  <a:pt x="13740" y="1948"/>
                </a:lnTo>
                <a:lnTo>
                  <a:pt x="13467" y="2003"/>
                </a:lnTo>
                <a:lnTo>
                  <a:pt x="13213" y="2057"/>
                </a:lnTo>
                <a:lnTo>
                  <a:pt x="12976" y="2130"/>
                </a:lnTo>
                <a:lnTo>
                  <a:pt x="12648" y="2257"/>
                </a:lnTo>
                <a:lnTo>
                  <a:pt x="12521" y="2312"/>
                </a:lnTo>
                <a:lnTo>
                  <a:pt x="12485" y="2257"/>
                </a:lnTo>
                <a:lnTo>
                  <a:pt x="12448" y="2203"/>
                </a:lnTo>
                <a:lnTo>
                  <a:pt x="12375" y="2130"/>
                </a:lnTo>
                <a:lnTo>
                  <a:pt x="12266" y="2057"/>
                </a:lnTo>
                <a:lnTo>
                  <a:pt x="12121" y="2003"/>
                </a:lnTo>
                <a:lnTo>
                  <a:pt x="11957" y="1966"/>
                </a:lnTo>
                <a:lnTo>
                  <a:pt x="11720" y="1948"/>
                </a:lnTo>
                <a:lnTo>
                  <a:pt x="11575" y="1948"/>
                </a:lnTo>
                <a:lnTo>
                  <a:pt x="11393" y="1966"/>
                </a:lnTo>
                <a:lnTo>
                  <a:pt x="11211" y="2003"/>
                </a:lnTo>
                <a:lnTo>
                  <a:pt x="10992" y="2057"/>
                </a:lnTo>
                <a:lnTo>
                  <a:pt x="10992" y="1784"/>
                </a:lnTo>
                <a:lnTo>
                  <a:pt x="10956" y="1529"/>
                </a:lnTo>
                <a:lnTo>
                  <a:pt x="10901" y="1311"/>
                </a:lnTo>
                <a:lnTo>
                  <a:pt x="10810" y="1093"/>
                </a:lnTo>
                <a:lnTo>
                  <a:pt x="10701" y="911"/>
                </a:lnTo>
                <a:lnTo>
                  <a:pt x="10574" y="747"/>
                </a:lnTo>
                <a:lnTo>
                  <a:pt x="10428" y="583"/>
                </a:lnTo>
                <a:lnTo>
                  <a:pt x="10264" y="456"/>
                </a:lnTo>
                <a:lnTo>
                  <a:pt x="10082" y="346"/>
                </a:lnTo>
                <a:lnTo>
                  <a:pt x="9882" y="237"/>
                </a:lnTo>
                <a:lnTo>
                  <a:pt x="9682" y="165"/>
                </a:lnTo>
                <a:lnTo>
                  <a:pt x="9446" y="110"/>
                </a:lnTo>
                <a:lnTo>
                  <a:pt x="9227" y="55"/>
                </a:lnTo>
                <a:lnTo>
                  <a:pt x="8991" y="19"/>
                </a:lnTo>
                <a:lnTo>
                  <a:pt x="8736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822" name="Google Shape;1822;p11"/>
          <p:cNvSpPr/>
          <p:nvPr/>
        </p:nvSpPr>
        <p:spPr>
          <a:xfrm>
            <a:off x="1617046" y="201934"/>
            <a:ext cx="1515679" cy="460933"/>
          </a:xfrm>
          <a:custGeom>
            <a:avLst/>
            <a:gdLst/>
            <a:ahLst/>
            <a:cxnLst/>
            <a:rect l="l" t="t" r="r" b="b"/>
            <a:pathLst>
              <a:path w="15779" h="3240" extrusionOk="0">
                <a:moveTo>
                  <a:pt x="8081" y="1"/>
                </a:moveTo>
                <a:lnTo>
                  <a:pt x="7699" y="55"/>
                </a:lnTo>
                <a:lnTo>
                  <a:pt x="7298" y="110"/>
                </a:lnTo>
                <a:lnTo>
                  <a:pt x="6916" y="201"/>
                </a:lnTo>
                <a:lnTo>
                  <a:pt x="6552" y="328"/>
                </a:lnTo>
                <a:lnTo>
                  <a:pt x="6206" y="456"/>
                </a:lnTo>
                <a:lnTo>
                  <a:pt x="5897" y="601"/>
                </a:lnTo>
                <a:lnTo>
                  <a:pt x="5606" y="765"/>
                </a:lnTo>
                <a:lnTo>
                  <a:pt x="5369" y="947"/>
                </a:lnTo>
                <a:lnTo>
                  <a:pt x="5169" y="1129"/>
                </a:lnTo>
                <a:lnTo>
                  <a:pt x="5096" y="1220"/>
                </a:lnTo>
                <a:lnTo>
                  <a:pt x="5023" y="1311"/>
                </a:lnTo>
                <a:lnTo>
                  <a:pt x="4969" y="1420"/>
                </a:lnTo>
                <a:lnTo>
                  <a:pt x="4932" y="1511"/>
                </a:lnTo>
                <a:lnTo>
                  <a:pt x="4914" y="1620"/>
                </a:lnTo>
                <a:lnTo>
                  <a:pt x="4896" y="1711"/>
                </a:lnTo>
                <a:lnTo>
                  <a:pt x="4914" y="1821"/>
                </a:lnTo>
                <a:lnTo>
                  <a:pt x="4951" y="1930"/>
                </a:lnTo>
                <a:lnTo>
                  <a:pt x="4987" y="2021"/>
                </a:lnTo>
                <a:lnTo>
                  <a:pt x="5060" y="2130"/>
                </a:lnTo>
                <a:lnTo>
                  <a:pt x="5151" y="2221"/>
                </a:lnTo>
                <a:lnTo>
                  <a:pt x="5260" y="2312"/>
                </a:lnTo>
                <a:lnTo>
                  <a:pt x="4841" y="2203"/>
                </a:lnTo>
                <a:lnTo>
                  <a:pt x="4441" y="2130"/>
                </a:lnTo>
                <a:lnTo>
                  <a:pt x="4041" y="2075"/>
                </a:lnTo>
                <a:lnTo>
                  <a:pt x="3659" y="2057"/>
                </a:lnTo>
                <a:lnTo>
                  <a:pt x="3276" y="2075"/>
                </a:lnTo>
                <a:lnTo>
                  <a:pt x="2912" y="2112"/>
                </a:lnTo>
                <a:lnTo>
                  <a:pt x="2549" y="2166"/>
                </a:lnTo>
                <a:lnTo>
                  <a:pt x="2221" y="2239"/>
                </a:lnTo>
                <a:lnTo>
                  <a:pt x="1893" y="2330"/>
                </a:lnTo>
                <a:lnTo>
                  <a:pt x="1584" y="2439"/>
                </a:lnTo>
                <a:lnTo>
                  <a:pt x="1311" y="2548"/>
                </a:lnTo>
                <a:lnTo>
                  <a:pt x="1056" y="2658"/>
                </a:lnTo>
                <a:lnTo>
                  <a:pt x="620" y="2858"/>
                </a:lnTo>
                <a:lnTo>
                  <a:pt x="274" y="3058"/>
                </a:lnTo>
                <a:lnTo>
                  <a:pt x="1" y="3240"/>
                </a:lnTo>
                <a:lnTo>
                  <a:pt x="15778" y="3240"/>
                </a:lnTo>
                <a:lnTo>
                  <a:pt x="15706" y="3058"/>
                </a:lnTo>
                <a:lnTo>
                  <a:pt x="15633" y="2894"/>
                </a:lnTo>
                <a:lnTo>
                  <a:pt x="15542" y="2730"/>
                </a:lnTo>
                <a:lnTo>
                  <a:pt x="15451" y="2603"/>
                </a:lnTo>
                <a:lnTo>
                  <a:pt x="15360" y="2476"/>
                </a:lnTo>
                <a:lnTo>
                  <a:pt x="15251" y="2366"/>
                </a:lnTo>
                <a:lnTo>
                  <a:pt x="15142" y="2275"/>
                </a:lnTo>
                <a:lnTo>
                  <a:pt x="15014" y="2203"/>
                </a:lnTo>
                <a:lnTo>
                  <a:pt x="14905" y="2130"/>
                </a:lnTo>
                <a:lnTo>
                  <a:pt x="14778" y="2075"/>
                </a:lnTo>
                <a:lnTo>
                  <a:pt x="14541" y="2003"/>
                </a:lnTo>
                <a:lnTo>
                  <a:pt x="14286" y="1948"/>
                </a:lnTo>
                <a:lnTo>
                  <a:pt x="14031" y="1930"/>
                </a:lnTo>
                <a:lnTo>
                  <a:pt x="13740" y="1948"/>
                </a:lnTo>
                <a:lnTo>
                  <a:pt x="13467" y="2003"/>
                </a:lnTo>
                <a:lnTo>
                  <a:pt x="13213" y="2057"/>
                </a:lnTo>
                <a:lnTo>
                  <a:pt x="12976" y="2130"/>
                </a:lnTo>
                <a:lnTo>
                  <a:pt x="12648" y="2257"/>
                </a:lnTo>
                <a:lnTo>
                  <a:pt x="12521" y="2312"/>
                </a:lnTo>
                <a:lnTo>
                  <a:pt x="12485" y="2257"/>
                </a:lnTo>
                <a:lnTo>
                  <a:pt x="12448" y="2203"/>
                </a:lnTo>
                <a:lnTo>
                  <a:pt x="12375" y="2130"/>
                </a:lnTo>
                <a:lnTo>
                  <a:pt x="12266" y="2057"/>
                </a:lnTo>
                <a:lnTo>
                  <a:pt x="12121" y="2003"/>
                </a:lnTo>
                <a:lnTo>
                  <a:pt x="11957" y="1966"/>
                </a:lnTo>
                <a:lnTo>
                  <a:pt x="11720" y="1948"/>
                </a:lnTo>
                <a:lnTo>
                  <a:pt x="11575" y="1948"/>
                </a:lnTo>
                <a:lnTo>
                  <a:pt x="11393" y="1966"/>
                </a:lnTo>
                <a:lnTo>
                  <a:pt x="11211" y="2003"/>
                </a:lnTo>
                <a:lnTo>
                  <a:pt x="10992" y="2057"/>
                </a:lnTo>
                <a:lnTo>
                  <a:pt x="10992" y="1784"/>
                </a:lnTo>
                <a:lnTo>
                  <a:pt x="10956" y="1529"/>
                </a:lnTo>
                <a:lnTo>
                  <a:pt x="10901" y="1311"/>
                </a:lnTo>
                <a:lnTo>
                  <a:pt x="10810" y="1093"/>
                </a:lnTo>
                <a:lnTo>
                  <a:pt x="10701" y="911"/>
                </a:lnTo>
                <a:lnTo>
                  <a:pt x="10574" y="747"/>
                </a:lnTo>
                <a:lnTo>
                  <a:pt x="10428" y="583"/>
                </a:lnTo>
                <a:lnTo>
                  <a:pt x="10264" y="456"/>
                </a:lnTo>
                <a:lnTo>
                  <a:pt x="10082" y="346"/>
                </a:lnTo>
                <a:lnTo>
                  <a:pt x="9882" y="237"/>
                </a:lnTo>
                <a:lnTo>
                  <a:pt x="9682" y="165"/>
                </a:lnTo>
                <a:lnTo>
                  <a:pt x="9446" y="110"/>
                </a:lnTo>
                <a:lnTo>
                  <a:pt x="9227" y="55"/>
                </a:lnTo>
                <a:lnTo>
                  <a:pt x="8991" y="19"/>
                </a:lnTo>
                <a:lnTo>
                  <a:pt x="8736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1823" name="Google Shape;1823;p11"/>
          <p:cNvGrpSpPr/>
          <p:nvPr/>
        </p:nvGrpSpPr>
        <p:grpSpPr>
          <a:xfrm>
            <a:off x="-314033" y="258685"/>
            <a:ext cx="1453873" cy="179151"/>
            <a:chOff x="7022525" y="1213188"/>
            <a:chExt cx="1090405" cy="134363"/>
          </a:xfrm>
        </p:grpSpPr>
        <p:sp>
          <p:nvSpPr>
            <p:cNvPr id="1824" name="Google Shape;1824;p11"/>
            <p:cNvSpPr/>
            <p:nvPr/>
          </p:nvSpPr>
          <p:spPr>
            <a:xfrm>
              <a:off x="7755323" y="1257699"/>
              <a:ext cx="357607" cy="89851"/>
            </a:xfrm>
            <a:custGeom>
              <a:avLst/>
              <a:gdLst/>
              <a:ahLst/>
              <a:cxnLst/>
              <a:rect l="l" t="t" r="r" b="b"/>
              <a:pathLst>
                <a:path w="7753" h="1948" extrusionOk="0">
                  <a:moveTo>
                    <a:pt x="6843" y="0"/>
                  </a:moveTo>
                  <a:lnTo>
                    <a:pt x="6461" y="37"/>
                  </a:lnTo>
                  <a:lnTo>
                    <a:pt x="6042" y="73"/>
                  </a:lnTo>
                  <a:lnTo>
                    <a:pt x="5605" y="164"/>
                  </a:lnTo>
                  <a:lnTo>
                    <a:pt x="5150" y="291"/>
                  </a:lnTo>
                  <a:lnTo>
                    <a:pt x="4932" y="382"/>
                  </a:lnTo>
                  <a:lnTo>
                    <a:pt x="4714" y="473"/>
                  </a:lnTo>
                  <a:lnTo>
                    <a:pt x="4495" y="564"/>
                  </a:lnTo>
                  <a:lnTo>
                    <a:pt x="4277" y="692"/>
                  </a:lnTo>
                  <a:lnTo>
                    <a:pt x="4077" y="837"/>
                  </a:lnTo>
                  <a:lnTo>
                    <a:pt x="3876" y="983"/>
                  </a:lnTo>
                  <a:lnTo>
                    <a:pt x="3694" y="874"/>
                  </a:lnTo>
                  <a:lnTo>
                    <a:pt x="3512" y="783"/>
                  </a:lnTo>
                  <a:lnTo>
                    <a:pt x="3330" y="710"/>
                  </a:lnTo>
                  <a:lnTo>
                    <a:pt x="3149" y="655"/>
                  </a:lnTo>
                  <a:lnTo>
                    <a:pt x="2967" y="601"/>
                  </a:lnTo>
                  <a:lnTo>
                    <a:pt x="2766" y="582"/>
                  </a:lnTo>
                  <a:lnTo>
                    <a:pt x="2584" y="564"/>
                  </a:lnTo>
                  <a:lnTo>
                    <a:pt x="2166" y="564"/>
                  </a:lnTo>
                  <a:lnTo>
                    <a:pt x="1929" y="582"/>
                  </a:lnTo>
                  <a:lnTo>
                    <a:pt x="1711" y="619"/>
                  </a:lnTo>
                  <a:lnTo>
                    <a:pt x="1492" y="673"/>
                  </a:lnTo>
                  <a:lnTo>
                    <a:pt x="1092" y="783"/>
                  </a:lnTo>
                  <a:lnTo>
                    <a:pt x="728" y="910"/>
                  </a:lnTo>
                  <a:lnTo>
                    <a:pt x="419" y="1037"/>
                  </a:lnTo>
                  <a:lnTo>
                    <a:pt x="200" y="1147"/>
                  </a:lnTo>
                  <a:lnTo>
                    <a:pt x="0" y="1256"/>
                  </a:lnTo>
                  <a:lnTo>
                    <a:pt x="200" y="1238"/>
                  </a:lnTo>
                  <a:lnTo>
                    <a:pt x="437" y="1219"/>
                  </a:lnTo>
                  <a:lnTo>
                    <a:pt x="1056" y="1219"/>
                  </a:lnTo>
                  <a:lnTo>
                    <a:pt x="1402" y="1256"/>
                  </a:lnTo>
                  <a:lnTo>
                    <a:pt x="1765" y="1292"/>
                  </a:lnTo>
                  <a:lnTo>
                    <a:pt x="2148" y="1347"/>
                  </a:lnTo>
                  <a:lnTo>
                    <a:pt x="2530" y="1438"/>
                  </a:lnTo>
                  <a:lnTo>
                    <a:pt x="2912" y="1565"/>
                  </a:lnTo>
                  <a:lnTo>
                    <a:pt x="3112" y="1656"/>
                  </a:lnTo>
                  <a:lnTo>
                    <a:pt x="3294" y="1729"/>
                  </a:lnTo>
                  <a:lnTo>
                    <a:pt x="3458" y="1838"/>
                  </a:lnTo>
                  <a:lnTo>
                    <a:pt x="3622" y="1947"/>
                  </a:lnTo>
                  <a:lnTo>
                    <a:pt x="4477" y="1474"/>
                  </a:lnTo>
                  <a:lnTo>
                    <a:pt x="5259" y="1056"/>
                  </a:lnTo>
                  <a:lnTo>
                    <a:pt x="5951" y="728"/>
                  </a:lnTo>
                  <a:lnTo>
                    <a:pt x="6570" y="473"/>
                  </a:lnTo>
                  <a:lnTo>
                    <a:pt x="7061" y="273"/>
                  </a:lnTo>
                  <a:lnTo>
                    <a:pt x="7425" y="128"/>
                  </a:lnTo>
                  <a:lnTo>
                    <a:pt x="7753" y="18"/>
                  </a:lnTo>
                  <a:lnTo>
                    <a:pt x="758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25" name="Google Shape;1825;p11"/>
            <p:cNvSpPr/>
            <p:nvPr/>
          </p:nvSpPr>
          <p:spPr>
            <a:xfrm>
              <a:off x="7755323" y="1257699"/>
              <a:ext cx="357607" cy="89851"/>
            </a:xfrm>
            <a:custGeom>
              <a:avLst/>
              <a:gdLst/>
              <a:ahLst/>
              <a:cxnLst/>
              <a:rect l="l" t="t" r="r" b="b"/>
              <a:pathLst>
                <a:path w="7753" h="1948" fill="none" extrusionOk="0">
                  <a:moveTo>
                    <a:pt x="7170" y="0"/>
                  </a:moveTo>
                  <a:lnTo>
                    <a:pt x="7170" y="0"/>
                  </a:lnTo>
                  <a:lnTo>
                    <a:pt x="6843" y="0"/>
                  </a:lnTo>
                  <a:lnTo>
                    <a:pt x="6461" y="37"/>
                  </a:lnTo>
                  <a:lnTo>
                    <a:pt x="6042" y="73"/>
                  </a:lnTo>
                  <a:lnTo>
                    <a:pt x="5605" y="164"/>
                  </a:lnTo>
                  <a:lnTo>
                    <a:pt x="5150" y="291"/>
                  </a:lnTo>
                  <a:lnTo>
                    <a:pt x="4932" y="382"/>
                  </a:lnTo>
                  <a:lnTo>
                    <a:pt x="4714" y="473"/>
                  </a:lnTo>
                  <a:lnTo>
                    <a:pt x="4495" y="564"/>
                  </a:lnTo>
                  <a:lnTo>
                    <a:pt x="4277" y="692"/>
                  </a:lnTo>
                  <a:lnTo>
                    <a:pt x="4077" y="837"/>
                  </a:lnTo>
                  <a:lnTo>
                    <a:pt x="3876" y="983"/>
                  </a:lnTo>
                  <a:lnTo>
                    <a:pt x="3876" y="983"/>
                  </a:lnTo>
                  <a:lnTo>
                    <a:pt x="3694" y="874"/>
                  </a:lnTo>
                  <a:lnTo>
                    <a:pt x="3512" y="783"/>
                  </a:lnTo>
                  <a:lnTo>
                    <a:pt x="3330" y="710"/>
                  </a:lnTo>
                  <a:lnTo>
                    <a:pt x="3149" y="655"/>
                  </a:lnTo>
                  <a:lnTo>
                    <a:pt x="2967" y="601"/>
                  </a:lnTo>
                  <a:lnTo>
                    <a:pt x="2766" y="582"/>
                  </a:lnTo>
                  <a:lnTo>
                    <a:pt x="2584" y="564"/>
                  </a:lnTo>
                  <a:lnTo>
                    <a:pt x="2402" y="564"/>
                  </a:lnTo>
                  <a:lnTo>
                    <a:pt x="2402" y="564"/>
                  </a:lnTo>
                  <a:lnTo>
                    <a:pt x="2166" y="564"/>
                  </a:lnTo>
                  <a:lnTo>
                    <a:pt x="1929" y="582"/>
                  </a:lnTo>
                  <a:lnTo>
                    <a:pt x="1711" y="619"/>
                  </a:lnTo>
                  <a:lnTo>
                    <a:pt x="1492" y="673"/>
                  </a:lnTo>
                  <a:lnTo>
                    <a:pt x="1092" y="783"/>
                  </a:lnTo>
                  <a:lnTo>
                    <a:pt x="728" y="910"/>
                  </a:lnTo>
                  <a:lnTo>
                    <a:pt x="419" y="1037"/>
                  </a:lnTo>
                  <a:lnTo>
                    <a:pt x="200" y="1147"/>
                  </a:lnTo>
                  <a:lnTo>
                    <a:pt x="0" y="1256"/>
                  </a:lnTo>
                  <a:lnTo>
                    <a:pt x="0" y="1256"/>
                  </a:lnTo>
                  <a:lnTo>
                    <a:pt x="200" y="1238"/>
                  </a:lnTo>
                  <a:lnTo>
                    <a:pt x="437" y="1219"/>
                  </a:lnTo>
                  <a:lnTo>
                    <a:pt x="746" y="1219"/>
                  </a:lnTo>
                  <a:lnTo>
                    <a:pt x="746" y="1219"/>
                  </a:lnTo>
                  <a:lnTo>
                    <a:pt x="1056" y="1219"/>
                  </a:lnTo>
                  <a:lnTo>
                    <a:pt x="1402" y="1256"/>
                  </a:lnTo>
                  <a:lnTo>
                    <a:pt x="1765" y="1292"/>
                  </a:lnTo>
                  <a:lnTo>
                    <a:pt x="2148" y="1347"/>
                  </a:lnTo>
                  <a:lnTo>
                    <a:pt x="2530" y="1438"/>
                  </a:lnTo>
                  <a:lnTo>
                    <a:pt x="2912" y="1565"/>
                  </a:lnTo>
                  <a:lnTo>
                    <a:pt x="3112" y="1656"/>
                  </a:lnTo>
                  <a:lnTo>
                    <a:pt x="3294" y="1729"/>
                  </a:lnTo>
                  <a:lnTo>
                    <a:pt x="3458" y="1838"/>
                  </a:lnTo>
                  <a:lnTo>
                    <a:pt x="3622" y="1947"/>
                  </a:lnTo>
                  <a:lnTo>
                    <a:pt x="3622" y="1947"/>
                  </a:lnTo>
                  <a:lnTo>
                    <a:pt x="4477" y="1474"/>
                  </a:lnTo>
                  <a:lnTo>
                    <a:pt x="5259" y="1056"/>
                  </a:lnTo>
                  <a:lnTo>
                    <a:pt x="5951" y="728"/>
                  </a:lnTo>
                  <a:lnTo>
                    <a:pt x="6570" y="473"/>
                  </a:lnTo>
                  <a:lnTo>
                    <a:pt x="7061" y="273"/>
                  </a:lnTo>
                  <a:lnTo>
                    <a:pt x="7425" y="128"/>
                  </a:lnTo>
                  <a:lnTo>
                    <a:pt x="7753" y="18"/>
                  </a:lnTo>
                  <a:lnTo>
                    <a:pt x="7753" y="18"/>
                  </a:lnTo>
                  <a:lnTo>
                    <a:pt x="7589" y="0"/>
                  </a:lnTo>
                  <a:lnTo>
                    <a:pt x="7170" y="0"/>
                  </a:lnTo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26" name="Google Shape;1826;p11"/>
            <p:cNvSpPr/>
            <p:nvPr/>
          </p:nvSpPr>
          <p:spPr>
            <a:xfrm>
              <a:off x="7022525" y="1213188"/>
              <a:ext cx="324904" cy="83994"/>
            </a:xfrm>
            <a:custGeom>
              <a:avLst/>
              <a:gdLst/>
              <a:ahLst/>
              <a:cxnLst/>
              <a:rect l="l" t="t" r="r" b="b"/>
              <a:pathLst>
                <a:path w="7044" h="1821" extrusionOk="0">
                  <a:moveTo>
                    <a:pt x="1383" y="1"/>
                  </a:moveTo>
                  <a:lnTo>
                    <a:pt x="1111" y="19"/>
                  </a:lnTo>
                  <a:lnTo>
                    <a:pt x="838" y="73"/>
                  </a:lnTo>
                  <a:lnTo>
                    <a:pt x="601" y="146"/>
                  </a:lnTo>
                  <a:lnTo>
                    <a:pt x="401" y="237"/>
                  </a:lnTo>
                  <a:lnTo>
                    <a:pt x="237" y="328"/>
                  </a:lnTo>
                  <a:lnTo>
                    <a:pt x="110" y="401"/>
                  </a:lnTo>
                  <a:lnTo>
                    <a:pt x="0" y="474"/>
                  </a:lnTo>
                  <a:lnTo>
                    <a:pt x="164" y="437"/>
                  </a:lnTo>
                  <a:lnTo>
                    <a:pt x="364" y="419"/>
                  </a:lnTo>
                  <a:lnTo>
                    <a:pt x="874" y="419"/>
                  </a:lnTo>
                  <a:lnTo>
                    <a:pt x="1202" y="456"/>
                  </a:lnTo>
                  <a:lnTo>
                    <a:pt x="1529" y="547"/>
                  </a:lnTo>
                  <a:lnTo>
                    <a:pt x="1711" y="601"/>
                  </a:lnTo>
                  <a:lnTo>
                    <a:pt x="1875" y="674"/>
                  </a:lnTo>
                  <a:lnTo>
                    <a:pt x="2057" y="747"/>
                  </a:lnTo>
                  <a:lnTo>
                    <a:pt x="2239" y="856"/>
                  </a:lnTo>
                  <a:lnTo>
                    <a:pt x="2421" y="965"/>
                  </a:lnTo>
                  <a:lnTo>
                    <a:pt x="2585" y="1093"/>
                  </a:lnTo>
                  <a:lnTo>
                    <a:pt x="2767" y="1238"/>
                  </a:lnTo>
                  <a:lnTo>
                    <a:pt x="2930" y="1420"/>
                  </a:lnTo>
                  <a:lnTo>
                    <a:pt x="3094" y="1602"/>
                  </a:lnTo>
                  <a:lnTo>
                    <a:pt x="3240" y="1820"/>
                  </a:lnTo>
                  <a:lnTo>
                    <a:pt x="3513" y="1638"/>
                  </a:lnTo>
                  <a:lnTo>
                    <a:pt x="3786" y="1511"/>
                  </a:lnTo>
                  <a:lnTo>
                    <a:pt x="4059" y="1384"/>
                  </a:lnTo>
                  <a:lnTo>
                    <a:pt x="4295" y="1293"/>
                  </a:lnTo>
                  <a:lnTo>
                    <a:pt x="4550" y="1220"/>
                  </a:lnTo>
                  <a:lnTo>
                    <a:pt x="4787" y="1184"/>
                  </a:lnTo>
                  <a:lnTo>
                    <a:pt x="5005" y="1147"/>
                  </a:lnTo>
                  <a:lnTo>
                    <a:pt x="5442" y="1147"/>
                  </a:lnTo>
                  <a:lnTo>
                    <a:pt x="5624" y="1184"/>
                  </a:lnTo>
                  <a:lnTo>
                    <a:pt x="5806" y="1202"/>
                  </a:lnTo>
                  <a:lnTo>
                    <a:pt x="5988" y="1256"/>
                  </a:lnTo>
                  <a:lnTo>
                    <a:pt x="6297" y="1366"/>
                  </a:lnTo>
                  <a:lnTo>
                    <a:pt x="6552" y="1475"/>
                  </a:lnTo>
                  <a:lnTo>
                    <a:pt x="6770" y="1602"/>
                  </a:lnTo>
                  <a:lnTo>
                    <a:pt x="6916" y="1711"/>
                  </a:lnTo>
                  <a:lnTo>
                    <a:pt x="7043" y="1820"/>
                  </a:lnTo>
                  <a:lnTo>
                    <a:pt x="6879" y="1638"/>
                  </a:lnTo>
                  <a:lnTo>
                    <a:pt x="6697" y="1456"/>
                  </a:lnTo>
                  <a:lnTo>
                    <a:pt x="6443" y="1238"/>
                  </a:lnTo>
                  <a:lnTo>
                    <a:pt x="6297" y="1129"/>
                  </a:lnTo>
                  <a:lnTo>
                    <a:pt x="6133" y="1020"/>
                  </a:lnTo>
                  <a:lnTo>
                    <a:pt x="5969" y="929"/>
                  </a:lnTo>
                  <a:lnTo>
                    <a:pt x="5769" y="838"/>
                  </a:lnTo>
                  <a:lnTo>
                    <a:pt x="5569" y="765"/>
                  </a:lnTo>
                  <a:lnTo>
                    <a:pt x="5369" y="692"/>
                  </a:lnTo>
                  <a:lnTo>
                    <a:pt x="5150" y="656"/>
                  </a:lnTo>
                  <a:lnTo>
                    <a:pt x="4750" y="656"/>
                  </a:lnTo>
                  <a:lnTo>
                    <a:pt x="4550" y="674"/>
                  </a:lnTo>
                  <a:lnTo>
                    <a:pt x="4368" y="729"/>
                  </a:lnTo>
                  <a:lnTo>
                    <a:pt x="4168" y="801"/>
                  </a:lnTo>
                  <a:lnTo>
                    <a:pt x="3968" y="892"/>
                  </a:lnTo>
                  <a:lnTo>
                    <a:pt x="3767" y="1002"/>
                  </a:lnTo>
                  <a:lnTo>
                    <a:pt x="3567" y="1129"/>
                  </a:lnTo>
                  <a:lnTo>
                    <a:pt x="3367" y="1293"/>
                  </a:lnTo>
                  <a:lnTo>
                    <a:pt x="3240" y="1111"/>
                  </a:lnTo>
                  <a:lnTo>
                    <a:pt x="3112" y="947"/>
                  </a:lnTo>
                  <a:lnTo>
                    <a:pt x="3003" y="801"/>
                  </a:lnTo>
                  <a:lnTo>
                    <a:pt x="2876" y="674"/>
                  </a:lnTo>
                  <a:lnTo>
                    <a:pt x="2621" y="437"/>
                  </a:lnTo>
                  <a:lnTo>
                    <a:pt x="2366" y="274"/>
                  </a:lnTo>
                  <a:lnTo>
                    <a:pt x="2111" y="146"/>
                  </a:lnTo>
                  <a:lnTo>
                    <a:pt x="1875" y="55"/>
                  </a:lnTo>
                  <a:lnTo>
                    <a:pt x="1620" y="19"/>
                  </a:lnTo>
                  <a:lnTo>
                    <a:pt x="1383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27" name="Google Shape;1827;p11"/>
            <p:cNvSpPr/>
            <p:nvPr/>
          </p:nvSpPr>
          <p:spPr>
            <a:xfrm>
              <a:off x="7022525" y="1213188"/>
              <a:ext cx="324904" cy="83994"/>
            </a:xfrm>
            <a:custGeom>
              <a:avLst/>
              <a:gdLst/>
              <a:ahLst/>
              <a:cxnLst/>
              <a:rect l="l" t="t" r="r" b="b"/>
              <a:pathLst>
                <a:path w="7044" h="1821" fill="none" extrusionOk="0">
                  <a:moveTo>
                    <a:pt x="1383" y="1"/>
                  </a:moveTo>
                  <a:lnTo>
                    <a:pt x="1383" y="1"/>
                  </a:lnTo>
                  <a:lnTo>
                    <a:pt x="1111" y="19"/>
                  </a:lnTo>
                  <a:lnTo>
                    <a:pt x="838" y="73"/>
                  </a:lnTo>
                  <a:lnTo>
                    <a:pt x="601" y="146"/>
                  </a:lnTo>
                  <a:lnTo>
                    <a:pt x="401" y="237"/>
                  </a:lnTo>
                  <a:lnTo>
                    <a:pt x="237" y="328"/>
                  </a:lnTo>
                  <a:lnTo>
                    <a:pt x="110" y="401"/>
                  </a:lnTo>
                  <a:lnTo>
                    <a:pt x="0" y="474"/>
                  </a:lnTo>
                  <a:lnTo>
                    <a:pt x="0" y="474"/>
                  </a:lnTo>
                  <a:lnTo>
                    <a:pt x="164" y="437"/>
                  </a:lnTo>
                  <a:lnTo>
                    <a:pt x="364" y="419"/>
                  </a:lnTo>
                  <a:lnTo>
                    <a:pt x="601" y="419"/>
                  </a:lnTo>
                  <a:lnTo>
                    <a:pt x="601" y="419"/>
                  </a:lnTo>
                  <a:lnTo>
                    <a:pt x="874" y="419"/>
                  </a:lnTo>
                  <a:lnTo>
                    <a:pt x="1202" y="456"/>
                  </a:lnTo>
                  <a:lnTo>
                    <a:pt x="1529" y="547"/>
                  </a:lnTo>
                  <a:lnTo>
                    <a:pt x="1711" y="601"/>
                  </a:lnTo>
                  <a:lnTo>
                    <a:pt x="1875" y="674"/>
                  </a:lnTo>
                  <a:lnTo>
                    <a:pt x="2057" y="747"/>
                  </a:lnTo>
                  <a:lnTo>
                    <a:pt x="2239" y="856"/>
                  </a:lnTo>
                  <a:lnTo>
                    <a:pt x="2421" y="965"/>
                  </a:lnTo>
                  <a:lnTo>
                    <a:pt x="2585" y="1093"/>
                  </a:lnTo>
                  <a:lnTo>
                    <a:pt x="2767" y="1238"/>
                  </a:lnTo>
                  <a:lnTo>
                    <a:pt x="2930" y="1420"/>
                  </a:lnTo>
                  <a:lnTo>
                    <a:pt x="3094" y="1602"/>
                  </a:lnTo>
                  <a:lnTo>
                    <a:pt x="3240" y="1820"/>
                  </a:lnTo>
                  <a:lnTo>
                    <a:pt x="3240" y="1820"/>
                  </a:lnTo>
                  <a:lnTo>
                    <a:pt x="3513" y="1638"/>
                  </a:lnTo>
                  <a:lnTo>
                    <a:pt x="3786" y="1511"/>
                  </a:lnTo>
                  <a:lnTo>
                    <a:pt x="4059" y="1384"/>
                  </a:lnTo>
                  <a:lnTo>
                    <a:pt x="4295" y="1293"/>
                  </a:lnTo>
                  <a:lnTo>
                    <a:pt x="4550" y="1220"/>
                  </a:lnTo>
                  <a:lnTo>
                    <a:pt x="4787" y="1184"/>
                  </a:lnTo>
                  <a:lnTo>
                    <a:pt x="5005" y="1147"/>
                  </a:lnTo>
                  <a:lnTo>
                    <a:pt x="5223" y="1147"/>
                  </a:lnTo>
                  <a:lnTo>
                    <a:pt x="5223" y="1147"/>
                  </a:lnTo>
                  <a:lnTo>
                    <a:pt x="5442" y="1147"/>
                  </a:lnTo>
                  <a:lnTo>
                    <a:pt x="5624" y="1184"/>
                  </a:lnTo>
                  <a:lnTo>
                    <a:pt x="5806" y="1202"/>
                  </a:lnTo>
                  <a:lnTo>
                    <a:pt x="5988" y="1256"/>
                  </a:lnTo>
                  <a:lnTo>
                    <a:pt x="6297" y="1366"/>
                  </a:lnTo>
                  <a:lnTo>
                    <a:pt x="6552" y="1475"/>
                  </a:lnTo>
                  <a:lnTo>
                    <a:pt x="6770" y="1602"/>
                  </a:lnTo>
                  <a:lnTo>
                    <a:pt x="6916" y="1711"/>
                  </a:lnTo>
                  <a:lnTo>
                    <a:pt x="7043" y="1820"/>
                  </a:lnTo>
                  <a:lnTo>
                    <a:pt x="7043" y="1820"/>
                  </a:lnTo>
                  <a:lnTo>
                    <a:pt x="6879" y="1638"/>
                  </a:lnTo>
                  <a:lnTo>
                    <a:pt x="6697" y="1456"/>
                  </a:lnTo>
                  <a:lnTo>
                    <a:pt x="6443" y="1238"/>
                  </a:lnTo>
                  <a:lnTo>
                    <a:pt x="6297" y="1129"/>
                  </a:lnTo>
                  <a:lnTo>
                    <a:pt x="6133" y="1020"/>
                  </a:lnTo>
                  <a:lnTo>
                    <a:pt x="5969" y="929"/>
                  </a:lnTo>
                  <a:lnTo>
                    <a:pt x="5769" y="838"/>
                  </a:lnTo>
                  <a:lnTo>
                    <a:pt x="5569" y="765"/>
                  </a:lnTo>
                  <a:lnTo>
                    <a:pt x="5369" y="692"/>
                  </a:lnTo>
                  <a:lnTo>
                    <a:pt x="5150" y="656"/>
                  </a:lnTo>
                  <a:lnTo>
                    <a:pt x="4914" y="656"/>
                  </a:lnTo>
                  <a:lnTo>
                    <a:pt x="4914" y="656"/>
                  </a:lnTo>
                  <a:lnTo>
                    <a:pt x="4750" y="656"/>
                  </a:lnTo>
                  <a:lnTo>
                    <a:pt x="4550" y="674"/>
                  </a:lnTo>
                  <a:lnTo>
                    <a:pt x="4368" y="729"/>
                  </a:lnTo>
                  <a:lnTo>
                    <a:pt x="4168" y="801"/>
                  </a:lnTo>
                  <a:lnTo>
                    <a:pt x="3968" y="892"/>
                  </a:lnTo>
                  <a:lnTo>
                    <a:pt x="3767" y="1002"/>
                  </a:lnTo>
                  <a:lnTo>
                    <a:pt x="3567" y="1129"/>
                  </a:lnTo>
                  <a:lnTo>
                    <a:pt x="3367" y="1293"/>
                  </a:lnTo>
                  <a:lnTo>
                    <a:pt x="3367" y="1293"/>
                  </a:lnTo>
                  <a:lnTo>
                    <a:pt x="3240" y="1111"/>
                  </a:lnTo>
                  <a:lnTo>
                    <a:pt x="3112" y="947"/>
                  </a:lnTo>
                  <a:lnTo>
                    <a:pt x="3003" y="801"/>
                  </a:lnTo>
                  <a:lnTo>
                    <a:pt x="2876" y="674"/>
                  </a:lnTo>
                  <a:lnTo>
                    <a:pt x="2621" y="437"/>
                  </a:lnTo>
                  <a:lnTo>
                    <a:pt x="2366" y="274"/>
                  </a:lnTo>
                  <a:lnTo>
                    <a:pt x="2111" y="146"/>
                  </a:lnTo>
                  <a:lnTo>
                    <a:pt x="1875" y="55"/>
                  </a:lnTo>
                  <a:lnTo>
                    <a:pt x="1620" y="19"/>
                  </a:lnTo>
                  <a:lnTo>
                    <a:pt x="1383" y="1"/>
                  </a:lnTo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828" name="Google Shape;1828;p11"/>
          <p:cNvSpPr/>
          <p:nvPr/>
        </p:nvSpPr>
        <p:spPr>
          <a:xfrm>
            <a:off x="15118" y="624202"/>
            <a:ext cx="712940" cy="179132"/>
          </a:xfrm>
          <a:custGeom>
            <a:avLst/>
            <a:gdLst/>
            <a:ahLst/>
            <a:cxnLst/>
            <a:rect l="l" t="t" r="r" b="b"/>
            <a:pathLst>
              <a:path w="7753" h="1948" extrusionOk="0">
                <a:moveTo>
                  <a:pt x="6843" y="0"/>
                </a:moveTo>
                <a:lnTo>
                  <a:pt x="6461" y="37"/>
                </a:lnTo>
                <a:lnTo>
                  <a:pt x="6042" y="73"/>
                </a:lnTo>
                <a:lnTo>
                  <a:pt x="5605" y="164"/>
                </a:lnTo>
                <a:lnTo>
                  <a:pt x="5150" y="291"/>
                </a:lnTo>
                <a:lnTo>
                  <a:pt x="4932" y="382"/>
                </a:lnTo>
                <a:lnTo>
                  <a:pt x="4714" y="473"/>
                </a:lnTo>
                <a:lnTo>
                  <a:pt x="4495" y="564"/>
                </a:lnTo>
                <a:lnTo>
                  <a:pt x="4277" y="692"/>
                </a:lnTo>
                <a:lnTo>
                  <a:pt x="4077" y="837"/>
                </a:lnTo>
                <a:lnTo>
                  <a:pt x="3876" y="983"/>
                </a:lnTo>
                <a:lnTo>
                  <a:pt x="3694" y="874"/>
                </a:lnTo>
                <a:lnTo>
                  <a:pt x="3512" y="783"/>
                </a:lnTo>
                <a:lnTo>
                  <a:pt x="3330" y="710"/>
                </a:lnTo>
                <a:lnTo>
                  <a:pt x="3149" y="655"/>
                </a:lnTo>
                <a:lnTo>
                  <a:pt x="2967" y="601"/>
                </a:lnTo>
                <a:lnTo>
                  <a:pt x="2766" y="582"/>
                </a:lnTo>
                <a:lnTo>
                  <a:pt x="2584" y="564"/>
                </a:lnTo>
                <a:lnTo>
                  <a:pt x="2166" y="564"/>
                </a:lnTo>
                <a:lnTo>
                  <a:pt x="1929" y="582"/>
                </a:lnTo>
                <a:lnTo>
                  <a:pt x="1711" y="619"/>
                </a:lnTo>
                <a:lnTo>
                  <a:pt x="1492" y="673"/>
                </a:lnTo>
                <a:lnTo>
                  <a:pt x="1092" y="783"/>
                </a:lnTo>
                <a:lnTo>
                  <a:pt x="728" y="910"/>
                </a:lnTo>
                <a:lnTo>
                  <a:pt x="419" y="1037"/>
                </a:lnTo>
                <a:lnTo>
                  <a:pt x="200" y="1147"/>
                </a:lnTo>
                <a:lnTo>
                  <a:pt x="0" y="1256"/>
                </a:lnTo>
                <a:lnTo>
                  <a:pt x="200" y="1238"/>
                </a:lnTo>
                <a:lnTo>
                  <a:pt x="437" y="1219"/>
                </a:lnTo>
                <a:lnTo>
                  <a:pt x="1056" y="1219"/>
                </a:lnTo>
                <a:lnTo>
                  <a:pt x="1402" y="1256"/>
                </a:lnTo>
                <a:lnTo>
                  <a:pt x="1765" y="1292"/>
                </a:lnTo>
                <a:lnTo>
                  <a:pt x="2148" y="1347"/>
                </a:lnTo>
                <a:lnTo>
                  <a:pt x="2530" y="1438"/>
                </a:lnTo>
                <a:lnTo>
                  <a:pt x="2912" y="1565"/>
                </a:lnTo>
                <a:lnTo>
                  <a:pt x="3112" y="1656"/>
                </a:lnTo>
                <a:lnTo>
                  <a:pt x="3294" y="1729"/>
                </a:lnTo>
                <a:lnTo>
                  <a:pt x="3458" y="1838"/>
                </a:lnTo>
                <a:lnTo>
                  <a:pt x="3622" y="1947"/>
                </a:lnTo>
                <a:lnTo>
                  <a:pt x="4477" y="1474"/>
                </a:lnTo>
                <a:lnTo>
                  <a:pt x="5259" y="1056"/>
                </a:lnTo>
                <a:lnTo>
                  <a:pt x="5951" y="728"/>
                </a:lnTo>
                <a:lnTo>
                  <a:pt x="6570" y="473"/>
                </a:lnTo>
                <a:lnTo>
                  <a:pt x="7061" y="273"/>
                </a:lnTo>
                <a:lnTo>
                  <a:pt x="7425" y="128"/>
                </a:lnTo>
                <a:lnTo>
                  <a:pt x="7753" y="18"/>
                </a:lnTo>
                <a:lnTo>
                  <a:pt x="7589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37312229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solidFill>
          <a:srgbClr val="FFFFFF"/>
        </a:solidFill>
        <a:effectLst/>
      </p:bgPr>
    </p:bg>
    <p:spTree>
      <p:nvGrpSpPr>
        <p:cNvPr id="1" name="Shape 182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9267905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Table of contents">
    <p:bg>
      <p:bgPr>
        <a:gradFill>
          <a:gsLst>
            <a:gs pos="0">
              <a:schemeClr val="dk2"/>
            </a:gs>
            <a:gs pos="100000">
              <a:srgbClr val="E4B24E"/>
            </a:gs>
          </a:gsLst>
          <a:lin ang="5400012" scaled="0"/>
        </a:gradFill>
        <a:effectLst/>
      </p:bgPr>
    </p:bg>
    <p:spTree>
      <p:nvGrpSpPr>
        <p:cNvPr id="1" name="Shape 18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1" name="Google Shape;1831;p13"/>
          <p:cNvSpPr/>
          <p:nvPr/>
        </p:nvSpPr>
        <p:spPr>
          <a:xfrm>
            <a:off x="0" y="4783801"/>
            <a:ext cx="12191899" cy="3158287"/>
          </a:xfrm>
          <a:custGeom>
            <a:avLst/>
            <a:gdLst/>
            <a:ahLst/>
            <a:cxnLst/>
            <a:rect l="l" t="t" r="r" b="b"/>
            <a:pathLst>
              <a:path w="61892" h="16033" extrusionOk="0">
                <a:moveTo>
                  <a:pt x="34941" y="0"/>
                </a:moveTo>
                <a:lnTo>
                  <a:pt x="34540" y="18"/>
                </a:lnTo>
                <a:lnTo>
                  <a:pt x="34140" y="73"/>
                </a:lnTo>
                <a:lnTo>
                  <a:pt x="33740" y="164"/>
                </a:lnTo>
                <a:lnTo>
                  <a:pt x="33357" y="291"/>
                </a:lnTo>
                <a:lnTo>
                  <a:pt x="32993" y="455"/>
                </a:lnTo>
                <a:lnTo>
                  <a:pt x="32630" y="655"/>
                </a:lnTo>
                <a:lnTo>
                  <a:pt x="32302" y="892"/>
                </a:lnTo>
                <a:lnTo>
                  <a:pt x="32138" y="1019"/>
                </a:lnTo>
                <a:lnTo>
                  <a:pt x="31993" y="1147"/>
                </a:lnTo>
                <a:lnTo>
                  <a:pt x="31847" y="1292"/>
                </a:lnTo>
                <a:lnTo>
                  <a:pt x="31701" y="1456"/>
                </a:lnTo>
                <a:lnTo>
                  <a:pt x="31574" y="1620"/>
                </a:lnTo>
                <a:lnTo>
                  <a:pt x="31447" y="1802"/>
                </a:lnTo>
                <a:lnTo>
                  <a:pt x="31337" y="1984"/>
                </a:lnTo>
                <a:lnTo>
                  <a:pt x="31228" y="2184"/>
                </a:lnTo>
                <a:lnTo>
                  <a:pt x="31137" y="2384"/>
                </a:lnTo>
                <a:lnTo>
                  <a:pt x="31046" y="2602"/>
                </a:lnTo>
                <a:lnTo>
                  <a:pt x="30974" y="2821"/>
                </a:lnTo>
                <a:lnTo>
                  <a:pt x="30901" y="3039"/>
                </a:lnTo>
                <a:lnTo>
                  <a:pt x="30846" y="3294"/>
                </a:lnTo>
                <a:lnTo>
                  <a:pt x="30810" y="3531"/>
                </a:lnTo>
                <a:lnTo>
                  <a:pt x="30773" y="3785"/>
                </a:lnTo>
                <a:lnTo>
                  <a:pt x="30755" y="4058"/>
                </a:lnTo>
                <a:lnTo>
                  <a:pt x="30755" y="4331"/>
                </a:lnTo>
                <a:lnTo>
                  <a:pt x="30773" y="4622"/>
                </a:lnTo>
                <a:lnTo>
                  <a:pt x="30664" y="4422"/>
                </a:lnTo>
                <a:lnTo>
                  <a:pt x="30555" y="4240"/>
                </a:lnTo>
                <a:lnTo>
                  <a:pt x="30428" y="4077"/>
                </a:lnTo>
                <a:lnTo>
                  <a:pt x="30300" y="3913"/>
                </a:lnTo>
                <a:lnTo>
                  <a:pt x="30155" y="3767"/>
                </a:lnTo>
                <a:lnTo>
                  <a:pt x="30009" y="3640"/>
                </a:lnTo>
                <a:lnTo>
                  <a:pt x="29863" y="3512"/>
                </a:lnTo>
                <a:lnTo>
                  <a:pt x="29700" y="3403"/>
                </a:lnTo>
                <a:lnTo>
                  <a:pt x="29536" y="3312"/>
                </a:lnTo>
                <a:lnTo>
                  <a:pt x="29372" y="3239"/>
                </a:lnTo>
                <a:lnTo>
                  <a:pt x="29208" y="3167"/>
                </a:lnTo>
                <a:lnTo>
                  <a:pt x="29026" y="3112"/>
                </a:lnTo>
                <a:lnTo>
                  <a:pt x="28863" y="3057"/>
                </a:lnTo>
                <a:lnTo>
                  <a:pt x="28681" y="3039"/>
                </a:lnTo>
                <a:lnTo>
                  <a:pt x="28499" y="3021"/>
                </a:lnTo>
                <a:lnTo>
                  <a:pt x="28317" y="3003"/>
                </a:lnTo>
                <a:lnTo>
                  <a:pt x="28080" y="3021"/>
                </a:lnTo>
                <a:lnTo>
                  <a:pt x="27843" y="3057"/>
                </a:lnTo>
                <a:lnTo>
                  <a:pt x="27607" y="3112"/>
                </a:lnTo>
                <a:lnTo>
                  <a:pt x="27370" y="3185"/>
                </a:lnTo>
                <a:lnTo>
                  <a:pt x="27152" y="3294"/>
                </a:lnTo>
                <a:lnTo>
                  <a:pt x="26934" y="3421"/>
                </a:lnTo>
                <a:lnTo>
                  <a:pt x="26733" y="3585"/>
                </a:lnTo>
                <a:lnTo>
                  <a:pt x="26551" y="3749"/>
                </a:lnTo>
                <a:lnTo>
                  <a:pt x="26388" y="3949"/>
                </a:lnTo>
                <a:lnTo>
                  <a:pt x="26224" y="4168"/>
                </a:lnTo>
                <a:lnTo>
                  <a:pt x="26078" y="4404"/>
                </a:lnTo>
                <a:lnTo>
                  <a:pt x="25969" y="4659"/>
                </a:lnTo>
                <a:lnTo>
                  <a:pt x="25878" y="4950"/>
                </a:lnTo>
                <a:lnTo>
                  <a:pt x="25805" y="5259"/>
                </a:lnTo>
                <a:lnTo>
                  <a:pt x="25751" y="5587"/>
                </a:lnTo>
                <a:lnTo>
                  <a:pt x="25733" y="5933"/>
                </a:lnTo>
                <a:lnTo>
                  <a:pt x="25623" y="5842"/>
                </a:lnTo>
                <a:lnTo>
                  <a:pt x="25496" y="5751"/>
                </a:lnTo>
                <a:lnTo>
                  <a:pt x="25314" y="5642"/>
                </a:lnTo>
                <a:lnTo>
                  <a:pt x="25114" y="5532"/>
                </a:lnTo>
                <a:lnTo>
                  <a:pt x="24877" y="5441"/>
                </a:lnTo>
                <a:lnTo>
                  <a:pt x="24641" y="5369"/>
                </a:lnTo>
                <a:lnTo>
                  <a:pt x="24513" y="5350"/>
                </a:lnTo>
                <a:lnTo>
                  <a:pt x="24222" y="5350"/>
                </a:lnTo>
                <a:lnTo>
                  <a:pt x="24076" y="5387"/>
                </a:lnTo>
                <a:lnTo>
                  <a:pt x="23913" y="5441"/>
                </a:lnTo>
                <a:lnTo>
                  <a:pt x="23767" y="5532"/>
                </a:lnTo>
                <a:lnTo>
                  <a:pt x="23622" y="5642"/>
                </a:lnTo>
                <a:lnTo>
                  <a:pt x="23494" y="5769"/>
                </a:lnTo>
                <a:lnTo>
                  <a:pt x="23367" y="5951"/>
                </a:lnTo>
                <a:lnTo>
                  <a:pt x="23239" y="6169"/>
                </a:lnTo>
                <a:lnTo>
                  <a:pt x="22748" y="5878"/>
                </a:lnTo>
                <a:lnTo>
                  <a:pt x="22257" y="5623"/>
                </a:lnTo>
                <a:lnTo>
                  <a:pt x="21765" y="5387"/>
                </a:lnTo>
                <a:lnTo>
                  <a:pt x="21256" y="5205"/>
                </a:lnTo>
                <a:lnTo>
                  <a:pt x="20728" y="5041"/>
                </a:lnTo>
                <a:lnTo>
                  <a:pt x="20200" y="4914"/>
                </a:lnTo>
                <a:lnTo>
                  <a:pt x="19946" y="4877"/>
                </a:lnTo>
                <a:lnTo>
                  <a:pt x="19691" y="4841"/>
                </a:lnTo>
                <a:lnTo>
                  <a:pt x="19418" y="4823"/>
                </a:lnTo>
                <a:lnTo>
                  <a:pt x="19145" y="4823"/>
                </a:lnTo>
                <a:lnTo>
                  <a:pt x="18835" y="4841"/>
                </a:lnTo>
                <a:lnTo>
                  <a:pt x="18526" y="4859"/>
                </a:lnTo>
                <a:lnTo>
                  <a:pt x="18217" y="4914"/>
                </a:lnTo>
                <a:lnTo>
                  <a:pt x="17907" y="4968"/>
                </a:lnTo>
                <a:lnTo>
                  <a:pt x="17598" y="5059"/>
                </a:lnTo>
                <a:lnTo>
                  <a:pt x="17289" y="5168"/>
                </a:lnTo>
                <a:lnTo>
                  <a:pt x="16979" y="5296"/>
                </a:lnTo>
                <a:lnTo>
                  <a:pt x="16670" y="5460"/>
                </a:lnTo>
                <a:lnTo>
                  <a:pt x="16361" y="5642"/>
                </a:lnTo>
                <a:lnTo>
                  <a:pt x="16069" y="5842"/>
                </a:lnTo>
                <a:lnTo>
                  <a:pt x="15760" y="6060"/>
                </a:lnTo>
                <a:lnTo>
                  <a:pt x="15469" y="6315"/>
                </a:lnTo>
                <a:lnTo>
                  <a:pt x="15159" y="6606"/>
                </a:lnTo>
                <a:lnTo>
                  <a:pt x="14868" y="6897"/>
                </a:lnTo>
                <a:lnTo>
                  <a:pt x="14577" y="7243"/>
                </a:lnTo>
                <a:lnTo>
                  <a:pt x="14286" y="7607"/>
                </a:lnTo>
                <a:lnTo>
                  <a:pt x="14213" y="7352"/>
                </a:lnTo>
                <a:lnTo>
                  <a:pt x="14086" y="7116"/>
                </a:lnTo>
                <a:lnTo>
                  <a:pt x="13958" y="6879"/>
                </a:lnTo>
                <a:lnTo>
                  <a:pt x="13813" y="6661"/>
                </a:lnTo>
                <a:lnTo>
                  <a:pt x="13631" y="6442"/>
                </a:lnTo>
                <a:lnTo>
                  <a:pt x="13449" y="6260"/>
                </a:lnTo>
                <a:lnTo>
                  <a:pt x="13249" y="6060"/>
                </a:lnTo>
                <a:lnTo>
                  <a:pt x="13030" y="5896"/>
                </a:lnTo>
                <a:lnTo>
                  <a:pt x="12812" y="5751"/>
                </a:lnTo>
                <a:lnTo>
                  <a:pt x="12557" y="5605"/>
                </a:lnTo>
                <a:lnTo>
                  <a:pt x="12321" y="5496"/>
                </a:lnTo>
                <a:lnTo>
                  <a:pt x="12066" y="5387"/>
                </a:lnTo>
                <a:lnTo>
                  <a:pt x="11793" y="5314"/>
                </a:lnTo>
                <a:lnTo>
                  <a:pt x="11538" y="5259"/>
                </a:lnTo>
                <a:lnTo>
                  <a:pt x="11265" y="5223"/>
                </a:lnTo>
                <a:lnTo>
                  <a:pt x="10992" y="5205"/>
                </a:lnTo>
                <a:lnTo>
                  <a:pt x="10719" y="5223"/>
                </a:lnTo>
                <a:lnTo>
                  <a:pt x="10464" y="5259"/>
                </a:lnTo>
                <a:lnTo>
                  <a:pt x="10191" y="5314"/>
                </a:lnTo>
                <a:lnTo>
                  <a:pt x="9937" y="5405"/>
                </a:lnTo>
                <a:lnTo>
                  <a:pt x="9955" y="5005"/>
                </a:lnTo>
                <a:lnTo>
                  <a:pt x="9937" y="4622"/>
                </a:lnTo>
                <a:lnTo>
                  <a:pt x="9882" y="4295"/>
                </a:lnTo>
                <a:lnTo>
                  <a:pt x="9791" y="3967"/>
                </a:lnTo>
                <a:lnTo>
                  <a:pt x="9682" y="3676"/>
                </a:lnTo>
                <a:lnTo>
                  <a:pt x="9536" y="3421"/>
                </a:lnTo>
                <a:lnTo>
                  <a:pt x="9373" y="3185"/>
                </a:lnTo>
                <a:lnTo>
                  <a:pt x="9191" y="2985"/>
                </a:lnTo>
                <a:lnTo>
                  <a:pt x="8990" y="2803"/>
                </a:lnTo>
                <a:lnTo>
                  <a:pt x="8754" y="2639"/>
                </a:lnTo>
                <a:lnTo>
                  <a:pt x="8517" y="2512"/>
                </a:lnTo>
                <a:lnTo>
                  <a:pt x="8262" y="2402"/>
                </a:lnTo>
                <a:lnTo>
                  <a:pt x="8008" y="2330"/>
                </a:lnTo>
                <a:lnTo>
                  <a:pt x="7735" y="2275"/>
                </a:lnTo>
                <a:lnTo>
                  <a:pt x="7444" y="2239"/>
                </a:lnTo>
                <a:lnTo>
                  <a:pt x="7152" y="2220"/>
                </a:lnTo>
                <a:lnTo>
                  <a:pt x="6770" y="2239"/>
                </a:lnTo>
                <a:lnTo>
                  <a:pt x="6388" y="2293"/>
                </a:lnTo>
                <a:lnTo>
                  <a:pt x="6006" y="2402"/>
                </a:lnTo>
                <a:lnTo>
                  <a:pt x="5642" y="2530"/>
                </a:lnTo>
                <a:lnTo>
                  <a:pt x="5278" y="2693"/>
                </a:lnTo>
                <a:lnTo>
                  <a:pt x="4950" y="2894"/>
                </a:lnTo>
                <a:lnTo>
                  <a:pt x="4641" y="3130"/>
                </a:lnTo>
                <a:lnTo>
                  <a:pt x="4514" y="3258"/>
                </a:lnTo>
                <a:lnTo>
                  <a:pt x="4368" y="3403"/>
                </a:lnTo>
                <a:lnTo>
                  <a:pt x="4241" y="3549"/>
                </a:lnTo>
                <a:lnTo>
                  <a:pt x="4132" y="3694"/>
                </a:lnTo>
                <a:lnTo>
                  <a:pt x="4022" y="3858"/>
                </a:lnTo>
                <a:lnTo>
                  <a:pt x="3931" y="4022"/>
                </a:lnTo>
                <a:lnTo>
                  <a:pt x="3859" y="4204"/>
                </a:lnTo>
                <a:lnTo>
                  <a:pt x="3786" y="4386"/>
                </a:lnTo>
                <a:lnTo>
                  <a:pt x="3731" y="4568"/>
                </a:lnTo>
                <a:lnTo>
                  <a:pt x="3695" y="4768"/>
                </a:lnTo>
                <a:lnTo>
                  <a:pt x="3658" y="4968"/>
                </a:lnTo>
                <a:lnTo>
                  <a:pt x="3640" y="5168"/>
                </a:lnTo>
                <a:lnTo>
                  <a:pt x="3640" y="5387"/>
                </a:lnTo>
                <a:lnTo>
                  <a:pt x="3658" y="5605"/>
                </a:lnTo>
                <a:lnTo>
                  <a:pt x="3695" y="5842"/>
                </a:lnTo>
                <a:lnTo>
                  <a:pt x="3749" y="6060"/>
                </a:lnTo>
                <a:lnTo>
                  <a:pt x="3822" y="6315"/>
                </a:lnTo>
                <a:lnTo>
                  <a:pt x="3913" y="6551"/>
                </a:lnTo>
                <a:lnTo>
                  <a:pt x="3713" y="6479"/>
                </a:lnTo>
                <a:lnTo>
                  <a:pt x="3531" y="6406"/>
                </a:lnTo>
                <a:lnTo>
                  <a:pt x="3149" y="6315"/>
                </a:lnTo>
                <a:lnTo>
                  <a:pt x="2767" y="6278"/>
                </a:lnTo>
                <a:lnTo>
                  <a:pt x="2421" y="6260"/>
                </a:lnTo>
                <a:lnTo>
                  <a:pt x="2166" y="6260"/>
                </a:lnTo>
                <a:lnTo>
                  <a:pt x="1930" y="6278"/>
                </a:lnTo>
                <a:lnTo>
                  <a:pt x="1693" y="6315"/>
                </a:lnTo>
                <a:lnTo>
                  <a:pt x="1475" y="6351"/>
                </a:lnTo>
                <a:lnTo>
                  <a:pt x="1056" y="6460"/>
                </a:lnTo>
                <a:lnTo>
                  <a:pt x="710" y="6570"/>
                </a:lnTo>
                <a:lnTo>
                  <a:pt x="419" y="6697"/>
                </a:lnTo>
                <a:lnTo>
                  <a:pt x="201" y="6788"/>
                </a:lnTo>
                <a:lnTo>
                  <a:pt x="1" y="6897"/>
                </a:lnTo>
                <a:lnTo>
                  <a:pt x="1" y="16033"/>
                </a:lnTo>
                <a:lnTo>
                  <a:pt x="61874" y="14668"/>
                </a:lnTo>
                <a:lnTo>
                  <a:pt x="61874" y="4950"/>
                </a:lnTo>
                <a:lnTo>
                  <a:pt x="61892" y="4768"/>
                </a:lnTo>
                <a:lnTo>
                  <a:pt x="61874" y="4586"/>
                </a:lnTo>
                <a:lnTo>
                  <a:pt x="61855" y="4404"/>
                </a:lnTo>
                <a:lnTo>
                  <a:pt x="61819" y="4222"/>
                </a:lnTo>
                <a:lnTo>
                  <a:pt x="61764" y="4040"/>
                </a:lnTo>
                <a:lnTo>
                  <a:pt x="61692" y="3858"/>
                </a:lnTo>
                <a:lnTo>
                  <a:pt x="61619" y="3694"/>
                </a:lnTo>
                <a:lnTo>
                  <a:pt x="61528" y="3512"/>
                </a:lnTo>
                <a:lnTo>
                  <a:pt x="61419" y="3349"/>
                </a:lnTo>
                <a:lnTo>
                  <a:pt x="61291" y="3185"/>
                </a:lnTo>
                <a:lnTo>
                  <a:pt x="61037" y="2857"/>
                </a:lnTo>
                <a:lnTo>
                  <a:pt x="60727" y="2548"/>
                </a:lnTo>
                <a:lnTo>
                  <a:pt x="60381" y="2275"/>
                </a:lnTo>
                <a:lnTo>
                  <a:pt x="59999" y="2020"/>
                </a:lnTo>
                <a:lnTo>
                  <a:pt x="59599" y="1784"/>
                </a:lnTo>
                <a:lnTo>
                  <a:pt x="59180" y="1565"/>
                </a:lnTo>
                <a:lnTo>
                  <a:pt x="58744" y="1401"/>
                </a:lnTo>
                <a:lnTo>
                  <a:pt x="58289" y="1256"/>
                </a:lnTo>
                <a:lnTo>
                  <a:pt x="57816" y="1147"/>
                </a:lnTo>
                <a:lnTo>
                  <a:pt x="57342" y="1092"/>
                </a:lnTo>
                <a:lnTo>
                  <a:pt x="57106" y="1074"/>
                </a:lnTo>
                <a:lnTo>
                  <a:pt x="56869" y="1056"/>
                </a:lnTo>
                <a:lnTo>
                  <a:pt x="56542" y="1074"/>
                </a:lnTo>
                <a:lnTo>
                  <a:pt x="56214" y="1110"/>
                </a:lnTo>
                <a:lnTo>
                  <a:pt x="55887" y="1165"/>
                </a:lnTo>
                <a:lnTo>
                  <a:pt x="55559" y="1256"/>
                </a:lnTo>
                <a:lnTo>
                  <a:pt x="55250" y="1365"/>
                </a:lnTo>
                <a:lnTo>
                  <a:pt x="54958" y="1511"/>
                </a:lnTo>
                <a:lnTo>
                  <a:pt x="54667" y="1674"/>
                </a:lnTo>
                <a:lnTo>
                  <a:pt x="54394" y="1875"/>
                </a:lnTo>
                <a:lnTo>
                  <a:pt x="54121" y="2093"/>
                </a:lnTo>
                <a:lnTo>
                  <a:pt x="53885" y="2366"/>
                </a:lnTo>
                <a:lnTo>
                  <a:pt x="53648" y="2657"/>
                </a:lnTo>
                <a:lnTo>
                  <a:pt x="53430" y="2966"/>
                </a:lnTo>
                <a:lnTo>
                  <a:pt x="53248" y="3330"/>
                </a:lnTo>
                <a:lnTo>
                  <a:pt x="53084" y="3731"/>
                </a:lnTo>
                <a:lnTo>
                  <a:pt x="52938" y="4149"/>
                </a:lnTo>
                <a:lnTo>
                  <a:pt x="52811" y="4622"/>
                </a:lnTo>
                <a:lnTo>
                  <a:pt x="52465" y="4459"/>
                </a:lnTo>
                <a:lnTo>
                  <a:pt x="52120" y="4313"/>
                </a:lnTo>
                <a:lnTo>
                  <a:pt x="51810" y="4204"/>
                </a:lnTo>
                <a:lnTo>
                  <a:pt x="51483" y="4113"/>
                </a:lnTo>
                <a:lnTo>
                  <a:pt x="51191" y="4040"/>
                </a:lnTo>
                <a:lnTo>
                  <a:pt x="50882" y="3986"/>
                </a:lnTo>
                <a:lnTo>
                  <a:pt x="50609" y="3967"/>
                </a:lnTo>
                <a:lnTo>
                  <a:pt x="50336" y="3949"/>
                </a:lnTo>
                <a:lnTo>
                  <a:pt x="50045" y="3967"/>
                </a:lnTo>
                <a:lnTo>
                  <a:pt x="49772" y="4004"/>
                </a:lnTo>
                <a:lnTo>
                  <a:pt x="49499" y="4040"/>
                </a:lnTo>
                <a:lnTo>
                  <a:pt x="49244" y="4113"/>
                </a:lnTo>
                <a:lnTo>
                  <a:pt x="49008" y="4204"/>
                </a:lnTo>
                <a:lnTo>
                  <a:pt x="48789" y="4295"/>
                </a:lnTo>
                <a:lnTo>
                  <a:pt x="48571" y="4422"/>
                </a:lnTo>
                <a:lnTo>
                  <a:pt x="48353" y="4550"/>
                </a:lnTo>
                <a:lnTo>
                  <a:pt x="48152" y="4677"/>
                </a:lnTo>
                <a:lnTo>
                  <a:pt x="47970" y="4823"/>
                </a:lnTo>
                <a:lnTo>
                  <a:pt x="47788" y="4986"/>
                </a:lnTo>
                <a:lnTo>
                  <a:pt x="47625" y="5150"/>
                </a:lnTo>
                <a:lnTo>
                  <a:pt x="47333" y="5478"/>
                </a:lnTo>
                <a:lnTo>
                  <a:pt x="47061" y="5824"/>
                </a:lnTo>
                <a:lnTo>
                  <a:pt x="46842" y="6188"/>
                </a:lnTo>
                <a:lnTo>
                  <a:pt x="46642" y="6515"/>
                </a:lnTo>
                <a:lnTo>
                  <a:pt x="46478" y="6843"/>
                </a:lnTo>
                <a:lnTo>
                  <a:pt x="46351" y="7116"/>
                </a:lnTo>
                <a:lnTo>
                  <a:pt x="46187" y="7552"/>
                </a:lnTo>
                <a:lnTo>
                  <a:pt x="46151" y="7716"/>
                </a:lnTo>
                <a:lnTo>
                  <a:pt x="46096" y="7680"/>
                </a:lnTo>
                <a:lnTo>
                  <a:pt x="45932" y="7607"/>
                </a:lnTo>
                <a:lnTo>
                  <a:pt x="45823" y="7552"/>
                </a:lnTo>
                <a:lnTo>
                  <a:pt x="45696" y="7516"/>
                </a:lnTo>
                <a:lnTo>
                  <a:pt x="45550" y="7498"/>
                </a:lnTo>
                <a:lnTo>
                  <a:pt x="45386" y="7480"/>
                </a:lnTo>
                <a:lnTo>
                  <a:pt x="45223" y="7498"/>
                </a:lnTo>
                <a:lnTo>
                  <a:pt x="45059" y="7516"/>
                </a:lnTo>
                <a:lnTo>
                  <a:pt x="44895" y="7552"/>
                </a:lnTo>
                <a:lnTo>
                  <a:pt x="44713" y="7625"/>
                </a:lnTo>
                <a:lnTo>
                  <a:pt x="44513" y="7716"/>
                </a:lnTo>
                <a:lnTo>
                  <a:pt x="44313" y="7825"/>
                </a:lnTo>
                <a:lnTo>
                  <a:pt x="44112" y="7971"/>
                </a:lnTo>
                <a:lnTo>
                  <a:pt x="43894" y="8153"/>
                </a:lnTo>
                <a:lnTo>
                  <a:pt x="43967" y="7734"/>
                </a:lnTo>
                <a:lnTo>
                  <a:pt x="44003" y="7352"/>
                </a:lnTo>
                <a:lnTo>
                  <a:pt x="44021" y="6988"/>
                </a:lnTo>
                <a:lnTo>
                  <a:pt x="43985" y="6624"/>
                </a:lnTo>
                <a:lnTo>
                  <a:pt x="43930" y="6315"/>
                </a:lnTo>
                <a:lnTo>
                  <a:pt x="43839" y="6006"/>
                </a:lnTo>
                <a:lnTo>
                  <a:pt x="43730" y="5733"/>
                </a:lnTo>
                <a:lnTo>
                  <a:pt x="43585" y="5478"/>
                </a:lnTo>
                <a:lnTo>
                  <a:pt x="43421" y="5241"/>
                </a:lnTo>
                <a:lnTo>
                  <a:pt x="43239" y="5041"/>
                </a:lnTo>
                <a:lnTo>
                  <a:pt x="43039" y="4877"/>
                </a:lnTo>
                <a:lnTo>
                  <a:pt x="42802" y="4732"/>
                </a:lnTo>
                <a:lnTo>
                  <a:pt x="42566" y="4622"/>
                </a:lnTo>
                <a:lnTo>
                  <a:pt x="42329" y="4531"/>
                </a:lnTo>
                <a:lnTo>
                  <a:pt x="42056" y="4477"/>
                </a:lnTo>
                <a:lnTo>
                  <a:pt x="41619" y="4477"/>
                </a:lnTo>
                <a:lnTo>
                  <a:pt x="41456" y="4495"/>
                </a:lnTo>
                <a:lnTo>
                  <a:pt x="41274" y="4531"/>
                </a:lnTo>
                <a:lnTo>
                  <a:pt x="41110" y="4568"/>
                </a:lnTo>
                <a:lnTo>
                  <a:pt x="40946" y="4622"/>
                </a:lnTo>
                <a:lnTo>
                  <a:pt x="40764" y="4695"/>
                </a:lnTo>
                <a:lnTo>
                  <a:pt x="40600" y="4786"/>
                </a:lnTo>
                <a:lnTo>
                  <a:pt x="40418" y="4895"/>
                </a:lnTo>
                <a:lnTo>
                  <a:pt x="40400" y="4750"/>
                </a:lnTo>
                <a:lnTo>
                  <a:pt x="40364" y="4622"/>
                </a:lnTo>
                <a:lnTo>
                  <a:pt x="40309" y="4495"/>
                </a:lnTo>
                <a:lnTo>
                  <a:pt x="40254" y="4404"/>
                </a:lnTo>
                <a:lnTo>
                  <a:pt x="40200" y="4313"/>
                </a:lnTo>
                <a:lnTo>
                  <a:pt x="40127" y="4222"/>
                </a:lnTo>
                <a:lnTo>
                  <a:pt x="40054" y="4168"/>
                </a:lnTo>
                <a:lnTo>
                  <a:pt x="39982" y="4095"/>
                </a:lnTo>
                <a:lnTo>
                  <a:pt x="39818" y="4004"/>
                </a:lnTo>
                <a:lnTo>
                  <a:pt x="39636" y="3949"/>
                </a:lnTo>
                <a:lnTo>
                  <a:pt x="39454" y="3931"/>
                </a:lnTo>
                <a:lnTo>
                  <a:pt x="39290" y="3913"/>
                </a:lnTo>
                <a:lnTo>
                  <a:pt x="39035" y="3931"/>
                </a:lnTo>
                <a:lnTo>
                  <a:pt x="38817" y="3967"/>
                </a:lnTo>
                <a:lnTo>
                  <a:pt x="38617" y="4022"/>
                </a:lnTo>
                <a:lnTo>
                  <a:pt x="38635" y="3767"/>
                </a:lnTo>
                <a:lnTo>
                  <a:pt x="38653" y="3531"/>
                </a:lnTo>
                <a:lnTo>
                  <a:pt x="38635" y="3312"/>
                </a:lnTo>
                <a:lnTo>
                  <a:pt x="38617" y="3094"/>
                </a:lnTo>
                <a:lnTo>
                  <a:pt x="38598" y="2875"/>
                </a:lnTo>
                <a:lnTo>
                  <a:pt x="38544" y="2657"/>
                </a:lnTo>
                <a:lnTo>
                  <a:pt x="38507" y="2457"/>
                </a:lnTo>
                <a:lnTo>
                  <a:pt x="38435" y="2275"/>
                </a:lnTo>
                <a:lnTo>
                  <a:pt x="38362" y="2093"/>
                </a:lnTo>
                <a:lnTo>
                  <a:pt x="38289" y="1911"/>
                </a:lnTo>
                <a:lnTo>
                  <a:pt x="38198" y="1747"/>
                </a:lnTo>
                <a:lnTo>
                  <a:pt x="38107" y="1583"/>
                </a:lnTo>
                <a:lnTo>
                  <a:pt x="37998" y="1438"/>
                </a:lnTo>
                <a:lnTo>
                  <a:pt x="37889" y="1292"/>
                </a:lnTo>
                <a:lnTo>
                  <a:pt x="37634" y="1019"/>
                </a:lnTo>
                <a:lnTo>
                  <a:pt x="37361" y="783"/>
                </a:lnTo>
                <a:lnTo>
                  <a:pt x="37052" y="583"/>
                </a:lnTo>
                <a:lnTo>
                  <a:pt x="36742" y="401"/>
                </a:lnTo>
                <a:lnTo>
                  <a:pt x="36397" y="255"/>
                </a:lnTo>
                <a:lnTo>
                  <a:pt x="36051" y="146"/>
                </a:lnTo>
                <a:lnTo>
                  <a:pt x="35687" y="73"/>
                </a:lnTo>
                <a:lnTo>
                  <a:pt x="35305" y="18"/>
                </a:lnTo>
                <a:lnTo>
                  <a:pt x="34941" y="0"/>
                </a:lnTo>
                <a:close/>
              </a:path>
            </a:pathLst>
          </a:custGeom>
          <a:solidFill>
            <a:srgbClr val="FFFFD5">
              <a:alpha val="1285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832" name="Google Shape;1832;p13"/>
          <p:cNvSpPr txBox="1">
            <a:spLocks noGrp="1"/>
          </p:cNvSpPr>
          <p:nvPr>
            <p:ph type="subTitle" idx="1"/>
          </p:nvPr>
        </p:nvSpPr>
        <p:spPr>
          <a:xfrm>
            <a:off x="2741088" y="2216899"/>
            <a:ext cx="3011600" cy="30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667" b="1">
                <a:solidFill>
                  <a:schemeClr val="lt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1833" name="Google Shape;1833;p13"/>
          <p:cNvSpPr txBox="1">
            <a:spLocks noGrp="1"/>
          </p:cNvSpPr>
          <p:nvPr>
            <p:ph type="subTitle" idx="2"/>
          </p:nvPr>
        </p:nvSpPr>
        <p:spPr>
          <a:xfrm>
            <a:off x="2741089" y="2707429"/>
            <a:ext cx="3007600" cy="53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>
                <a:solidFill>
                  <a:schemeClr val="lt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1834" name="Google Shape;1834;p13"/>
          <p:cNvSpPr txBox="1">
            <a:spLocks noGrp="1"/>
          </p:cNvSpPr>
          <p:nvPr>
            <p:ph type="subTitle" idx="3"/>
          </p:nvPr>
        </p:nvSpPr>
        <p:spPr>
          <a:xfrm>
            <a:off x="2741087" y="3913516"/>
            <a:ext cx="3007600" cy="30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667" b="1">
                <a:solidFill>
                  <a:schemeClr val="lt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1835" name="Google Shape;1835;p13"/>
          <p:cNvSpPr txBox="1">
            <a:spLocks noGrp="1"/>
          </p:cNvSpPr>
          <p:nvPr>
            <p:ph type="subTitle" idx="4"/>
          </p:nvPr>
        </p:nvSpPr>
        <p:spPr>
          <a:xfrm>
            <a:off x="2741089" y="4399417"/>
            <a:ext cx="3007600" cy="53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>
                <a:solidFill>
                  <a:schemeClr val="lt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1836" name="Google Shape;1836;p13"/>
          <p:cNvSpPr txBox="1">
            <a:spLocks noGrp="1"/>
          </p:cNvSpPr>
          <p:nvPr>
            <p:ph type="title" hasCustomPrompt="1"/>
          </p:nvPr>
        </p:nvSpPr>
        <p:spPr>
          <a:xfrm>
            <a:off x="1250476" y="2489069"/>
            <a:ext cx="13244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3067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9pPr>
          </a:lstStyle>
          <a:p>
            <a:r>
              <a:t>xx%</a:t>
            </a:r>
          </a:p>
        </p:txBody>
      </p:sp>
      <p:sp>
        <p:nvSpPr>
          <p:cNvPr id="1837" name="Google Shape;1837;p13"/>
          <p:cNvSpPr txBox="1">
            <a:spLocks noGrp="1"/>
          </p:cNvSpPr>
          <p:nvPr>
            <p:ph type="title" idx="5" hasCustomPrompt="1"/>
          </p:nvPr>
        </p:nvSpPr>
        <p:spPr>
          <a:xfrm>
            <a:off x="1382276" y="4228101"/>
            <a:ext cx="1060800" cy="39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3067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9pPr>
          </a:lstStyle>
          <a:p>
            <a:r>
              <a:t>xx%</a:t>
            </a:r>
          </a:p>
        </p:txBody>
      </p:sp>
      <p:sp>
        <p:nvSpPr>
          <p:cNvPr id="1838" name="Google Shape;1838;p13"/>
          <p:cNvSpPr txBox="1">
            <a:spLocks noGrp="1"/>
          </p:cNvSpPr>
          <p:nvPr>
            <p:ph type="title" idx="6"/>
          </p:nvPr>
        </p:nvSpPr>
        <p:spPr>
          <a:xfrm>
            <a:off x="950967" y="776224"/>
            <a:ext cx="10290000" cy="39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Dosis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1839" name="Google Shape;1839;p13"/>
          <p:cNvSpPr txBox="1">
            <a:spLocks noGrp="1"/>
          </p:cNvSpPr>
          <p:nvPr>
            <p:ph type="subTitle" idx="7"/>
          </p:nvPr>
        </p:nvSpPr>
        <p:spPr>
          <a:xfrm>
            <a:off x="7929924" y="2216899"/>
            <a:ext cx="3011600" cy="30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667" b="1">
                <a:solidFill>
                  <a:schemeClr val="lt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1840" name="Google Shape;1840;p13"/>
          <p:cNvSpPr txBox="1">
            <a:spLocks noGrp="1"/>
          </p:cNvSpPr>
          <p:nvPr>
            <p:ph type="subTitle" idx="8"/>
          </p:nvPr>
        </p:nvSpPr>
        <p:spPr>
          <a:xfrm>
            <a:off x="7929935" y="2707429"/>
            <a:ext cx="3007600" cy="53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>
                <a:solidFill>
                  <a:schemeClr val="lt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1841" name="Google Shape;1841;p13"/>
          <p:cNvSpPr txBox="1">
            <a:spLocks noGrp="1"/>
          </p:cNvSpPr>
          <p:nvPr>
            <p:ph type="subTitle" idx="9"/>
          </p:nvPr>
        </p:nvSpPr>
        <p:spPr>
          <a:xfrm>
            <a:off x="7929924" y="3923588"/>
            <a:ext cx="3011600" cy="30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667" b="1">
                <a:solidFill>
                  <a:schemeClr val="lt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1842" name="Google Shape;1842;p13"/>
          <p:cNvSpPr txBox="1">
            <a:spLocks noGrp="1"/>
          </p:cNvSpPr>
          <p:nvPr>
            <p:ph type="subTitle" idx="13"/>
          </p:nvPr>
        </p:nvSpPr>
        <p:spPr>
          <a:xfrm>
            <a:off x="7929935" y="4409501"/>
            <a:ext cx="3007600" cy="53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>
                <a:solidFill>
                  <a:schemeClr val="lt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1843" name="Google Shape;1843;p13"/>
          <p:cNvSpPr txBox="1">
            <a:spLocks noGrp="1"/>
          </p:cNvSpPr>
          <p:nvPr>
            <p:ph type="title" idx="14" hasCustomPrompt="1"/>
          </p:nvPr>
        </p:nvSpPr>
        <p:spPr>
          <a:xfrm>
            <a:off x="6703676" y="2536467"/>
            <a:ext cx="1062800" cy="39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3067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9pPr>
          </a:lstStyle>
          <a:p>
            <a:r>
              <a:t>xx%</a:t>
            </a:r>
          </a:p>
        </p:txBody>
      </p:sp>
      <p:sp>
        <p:nvSpPr>
          <p:cNvPr id="1844" name="Google Shape;1844;p13"/>
          <p:cNvSpPr txBox="1">
            <a:spLocks noGrp="1"/>
          </p:cNvSpPr>
          <p:nvPr>
            <p:ph type="title" idx="15" hasCustomPrompt="1"/>
          </p:nvPr>
        </p:nvSpPr>
        <p:spPr>
          <a:xfrm>
            <a:off x="6702476" y="4228100"/>
            <a:ext cx="1065200" cy="39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3067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9pPr>
          </a:lstStyle>
          <a:p>
            <a:r>
              <a:t>xx%</a:t>
            </a:r>
          </a:p>
        </p:txBody>
      </p:sp>
      <p:grpSp>
        <p:nvGrpSpPr>
          <p:cNvPr id="1845" name="Google Shape;1845;p13"/>
          <p:cNvGrpSpPr/>
          <p:nvPr/>
        </p:nvGrpSpPr>
        <p:grpSpPr>
          <a:xfrm>
            <a:off x="11016718" y="5185867"/>
            <a:ext cx="410100" cy="853500"/>
            <a:chOff x="4082275" y="3073825"/>
            <a:chExt cx="307575" cy="640125"/>
          </a:xfrm>
        </p:grpSpPr>
        <p:sp>
          <p:nvSpPr>
            <p:cNvPr id="1846" name="Google Shape;1846;p13"/>
            <p:cNvSpPr/>
            <p:nvPr/>
          </p:nvSpPr>
          <p:spPr>
            <a:xfrm>
              <a:off x="4217850" y="3073825"/>
              <a:ext cx="106025" cy="640125"/>
            </a:xfrm>
            <a:custGeom>
              <a:avLst/>
              <a:gdLst/>
              <a:ahLst/>
              <a:cxnLst/>
              <a:rect l="l" t="t" r="r" b="b"/>
              <a:pathLst>
                <a:path w="4241" h="25605" extrusionOk="0">
                  <a:moveTo>
                    <a:pt x="2403" y="0"/>
                  </a:moveTo>
                  <a:lnTo>
                    <a:pt x="2257" y="18"/>
                  </a:lnTo>
                  <a:lnTo>
                    <a:pt x="2130" y="37"/>
                  </a:lnTo>
                  <a:lnTo>
                    <a:pt x="2020" y="73"/>
                  </a:lnTo>
                  <a:lnTo>
                    <a:pt x="1857" y="146"/>
                  </a:lnTo>
                  <a:lnTo>
                    <a:pt x="1729" y="237"/>
                  </a:lnTo>
                  <a:lnTo>
                    <a:pt x="1602" y="346"/>
                  </a:lnTo>
                  <a:lnTo>
                    <a:pt x="1493" y="473"/>
                  </a:lnTo>
                  <a:lnTo>
                    <a:pt x="1384" y="619"/>
                  </a:lnTo>
                  <a:lnTo>
                    <a:pt x="1293" y="764"/>
                  </a:lnTo>
                  <a:lnTo>
                    <a:pt x="1220" y="928"/>
                  </a:lnTo>
                  <a:lnTo>
                    <a:pt x="1092" y="1238"/>
                  </a:lnTo>
                  <a:lnTo>
                    <a:pt x="1001" y="1565"/>
                  </a:lnTo>
                  <a:lnTo>
                    <a:pt x="910" y="1893"/>
                  </a:lnTo>
                  <a:lnTo>
                    <a:pt x="856" y="2220"/>
                  </a:lnTo>
                  <a:lnTo>
                    <a:pt x="801" y="2566"/>
                  </a:lnTo>
                  <a:lnTo>
                    <a:pt x="728" y="3239"/>
                  </a:lnTo>
                  <a:lnTo>
                    <a:pt x="692" y="3913"/>
                  </a:lnTo>
                  <a:lnTo>
                    <a:pt x="619" y="5005"/>
                  </a:lnTo>
                  <a:lnTo>
                    <a:pt x="583" y="6078"/>
                  </a:lnTo>
                  <a:lnTo>
                    <a:pt x="546" y="7607"/>
                  </a:lnTo>
                  <a:lnTo>
                    <a:pt x="528" y="8335"/>
                  </a:lnTo>
                  <a:lnTo>
                    <a:pt x="528" y="8353"/>
                  </a:lnTo>
                  <a:lnTo>
                    <a:pt x="510" y="10209"/>
                  </a:lnTo>
                  <a:lnTo>
                    <a:pt x="492" y="12084"/>
                  </a:lnTo>
                  <a:lnTo>
                    <a:pt x="474" y="13976"/>
                  </a:lnTo>
                  <a:lnTo>
                    <a:pt x="437" y="15887"/>
                  </a:lnTo>
                  <a:lnTo>
                    <a:pt x="346" y="17816"/>
                  </a:lnTo>
                  <a:lnTo>
                    <a:pt x="292" y="19072"/>
                  </a:lnTo>
                  <a:lnTo>
                    <a:pt x="237" y="20127"/>
                  </a:lnTo>
                  <a:lnTo>
                    <a:pt x="0" y="25077"/>
                  </a:lnTo>
                  <a:lnTo>
                    <a:pt x="37" y="25132"/>
                  </a:lnTo>
                  <a:lnTo>
                    <a:pt x="91" y="25186"/>
                  </a:lnTo>
                  <a:lnTo>
                    <a:pt x="146" y="25241"/>
                  </a:lnTo>
                  <a:lnTo>
                    <a:pt x="237" y="25295"/>
                  </a:lnTo>
                  <a:lnTo>
                    <a:pt x="455" y="25368"/>
                  </a:lnTo>
                  <a:lnTo>
                    <a:pt x="710" y="25441"/>
                  </a:lnTo>
                  <a:lnTo>
                    <a:pt x="1001" y="25514"/>
                  </a:lnTo>
                  <a:lnTo>
                    <a:pt x="1347" y="25550"/>
                  </a:lnTo>
                  <a:lnTo>
                    <a:pt x="1693" y="25587"/>
                  </a:lnTo>
                  <a:lnTo>
                    <a:pt x="2039" y="25605"/>
                  </a:lnTo>
                  <a:lnTo>
                    <a:pt x="2348" y="25587"/>
                  </a:lnTo>
                  <a:lnTo>
                    <a:pt x="2639" y="25587"/>
                  </a:lnTo>
                  <a:lnTo>
                    <a:pt x="2912" y="25550"/>
                  </a:lnTo>
                  <a:lnTo>
                    <a:pt x="3185" y="25514"/>
                  </a:lnTo>
                  <a:lnTo>
                    <a:pt x="3385" y="25459"/>
                  </a:lnTo>
                  <a:lnTo>
                    <a:pt x="3567" y="25405"/>
                  </a:lnTo>
                  <a:lnTo>
                    <a:pt x="3731" y="25350"/>
                  </a:lnTo>
                  <a:lnTo>
                    <a:pt x="3858" y="25277"/>
                  </a:lnTo>
                  <a:lnTo>
                    <a:pt x="3986" y="25186"/>
                  </a:lnTo>
                  <a:lnTo>
                    <a:pt x="4059" y="25095"/>
                  </a:lnTo>
                  <a:lnTo>
                    <a:pt x="4113" y="24986"/>
                  </a:lnTo>
                  <a:lnTo>
                    <a:pt x="4131" y="24877"/>
                  </a:lnTo>
                  <a:lnTo>
                    <a:pt x="4168" y="21237"/>
                  </a:lnTo>
                  <a:lnTo>
                    <a:pt x="4222" y="16870"/>
                  </a:lnTo>
                  <a:lnTo>
                    <a:pt x="4241" y="14777"/>
                  </a:lnTo>
                  <a:lnTo>
                    <a:pt x="4241" y="12721"/>
                  </a:lnTo>
                  <a:lnTo>
                    <a:pt x="4241" y="11629"/>
                  </a:lnTo>
                  <a:lnTo>
                    <a:pt x="4241" y="9827"/>
                  </a:lnTo>
                  <a:lnTo>
                    <a:pt x="4241" y="9754"/>
                  </a:lnTo>
                  <a:lnTo>
                    <a:pt x="4204" y="7898"/>
                  </a:lnTo>
                  <a:lnTo>
                    <a:pt x="4168" y="6078"/>
                  </a:lnTo>
                  <a:lnTo>
                    <a:pt x="4113" y="4313"/>
                  </a:lnTo>
                  <a:lnTo>
                    <a:pt x="4040" y="2639"/>
                  </a:lnTo>
                  <a:lnTo>
                    <a:pt x="4022" y="2148"/>
                  </a:lnTo>
                  <a:lnTo>
                    <a:pt x="3986" y="1911"/>
                  </a:lnTo>
                  <a:lnTo>
                    <a:pt x="3949" y="1674"/>
                  </a:lnTo>
                  <a:lnTo>
                    <a:pt x="3895" y="1438"/>
                  </a:lnTo>
                  <a:lnTo>
                    <a:pt x="3840" y="1219"/>
                  </a:lnTo>
                  <a:lnTo>
                    <a:pt x="3749" y="1001"/>
                  </a:lnTo>
                  <a:lnTo>
                    <a:pt x="3640" y="783"/>
                  </a:lnTo>
                  <a:lnTo>
                    <a:pt x="3567" y="673"/>
                  </a:lnTo>
                  <a:lnTo>
                    <a:pt x="3476" y="564"/>
                  </a:lnTo>
                  <a:lnTo>
                    <a:pt x="3294" y="382"/>
                  </a:lnTo>
                  <a:lnTo>
                    <a:pt x="3185" y="291"/>
                  </a:lnTo>
                  <a:lnTo>
                    <a:pt x="3076" y="219"/>
                  </a:lnTo>
                  <a:lnTo>
                    <a:pt x="2949" y="146"/>
                  </a:lnTo>
                  <a:lnTo>
                    <a:pt x="2839" y="91"/>
                  </a:lnTo>
                  <a:lnTo>
                    <a:pt x="2694" y="55"/>
                  </a:lnTo>
                  <a:lnTo>
                    <a:pt x="2548" y="18"/>
                  </a:lnTo>
                  <a:lnTo>
                    <a:pt x="2403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47" name="Google Shape;1847;p13"/>
            <p:cNvSpPr/>
            <p:nvPr/>
          </p:nvSpPr>
          <p:spPr>
            <a:xfrm>
              <a:off x="4254700" y="3074275"/>
              <a:ext cx="33225" cy="434500"/>
            </a:xfrm>
            <a:custGeom>
              <a:avLst/>
              <a:gdLst/>
              <a:ahLst/>
              <a:cxnLst/>
              <a:rect l="l" t="t" r="r" b="b"/>
              <a:pathLst>
                <a:path w="1329" h="17380" extrusionOk="0">
                  <a:moveTo>
                    <a:pt x="783" y="0"/>
                  </a:moveTo>
                  <a:lnTo>
                    <a:pt x="656" y="19"/>
                  </a:lnTo>
                  <a:lnTo>
                    <a:pt x="546" y="55"/>
                  </a:lnTo>
                  <a:lnTo>
                    <a:pt x="383" y="128"/>
                  </a:lnTo>
                  <a:lnTo>
                    <a:pt x="856" y="4113"/>
                  </a:lnTo>
                  <a:lnTo>
                    <a:pt x="947" y="5023"/>
                  </a:lnTo>
                  <a:lnTo>
                    <a:pt x="1020" y="5951"/>
                  </a:lnTo>
                  <a:lnTo>
                    <a:pt x="1056" y="6406"/>
                  </a:lnTo>
                  <a:lnTo>
                    <a:pt x="1056" y="6861"/>
                  </a:lnTo>
                  <a:lnTo>
                    <a:pt x="1038" y="7316"/>
                  </a:lnTo>
                  <a:lnTo>
                    <a:pt x="1001" y="7771"/>
                  </a:lnTo>
                  <a:lnTo>
                    <a:pt x="965" y="8117"/>
                  </a:lnTo>
                  <a:lnTo>
                    <a:pt x="892" y="8462"/>
                  </a:lnTo>
                  <a:lnTo>
                    <a:pt x="765" y="9136"/>
                  </a:lnTo>
                  <a:lnTo>
                    <a:pt x="455" y="10482"/>
                  </a:lnTo>
                  <a:lnTo>
                    <a:pt x="310" y="11192"/>
                  </a:lnTo>
                  <a:lnTo>
                    <a:pt x="201" y="11884"/>
                  </a:lnTo>
                  <a:lnTo>
                    <a:pt x="110" y="12593"/>
                  </a:lnTo>
                  <a:lnTo>
                    <a:pt x="55" y="13303"/>
                  </a:lnTo>
                  <a:lnTo>
                    <a:pt x="19" y="14013"/>
                  </a:lnTo>
                  <a:lnTo>
                    <a:pt x="1" y="14704"/>
                  </a:lnTo>
                  <a:lnTo>
                    <a:pt x="1" y="15414"/>
                  </a:lnTo>
                  <a:lnTo>
                    <a:pt x="37" y="16124"/>
                  </a:lnTo>
                  <a:lnTo>
                    <a:pt x="37" y="16306"/>
                  </a:lnTo>
                  <a:lnTo>
                    <a:pt x="73" y="16488"/>
                  </a:lnTo>
                  <a:lnTo>
                    <a:pt x="110" y="16652"/>
                  </a:lnTo>
                  <a:lnTo>
                    <a:pt x="164" y="16834"/>
                  </a:lnTo>
                  <a:lnTo>
                    <a:pt x="237" y="16997"/>
                  </a:lnTo>
                  <a:lnTo>
                    <a:pt x="346" y="17143"/>
                  </a:lnTo>
                  <a:lnTo>
                    <a:pt x="492" y="17270"/>
                  </a:lnTo>
                  <a:lnTo>
                    <a:pt x="674" y="17379"/>
                  </a:lnTo>
                  <a:lnTo>
                    <a:pt x="692" y="16779"/>
                  </a:lnTo>
                  <a:lnTo>
                    <a:pt x="692" y="16197"/>
                  </a:lnTo>
                  <a:lnTo>
                    <a:pt x="710" y="15014"/>
                  </a:lnTo>
                  <a:lnTo>
                    <a:pt x="728" y="13976"/>
                  </a:lnTo>
                  <a:lnTo>
                    <a:pt x="783" y="12939"/>
                  </a:lnTo>
                  <a:lnTo>
                    <a:pt x="856" y="11902"/>
                  </a:lnTo>
                  <a:lnTo>
                    <a:pt x="947" y="10865"/>
                  </a:lnTo>
                  <a:lnTo>
                    <a:pt x="1129" y="8808"/>
                  </a:lnTo>
                  <a:lnTo>
                    <a:pt x="1220" y="7771"/>
                  </a:lnTo>
                  <a:lnTo>
                    <a:pt x="1274" y="6734"/>
                  </a:lnTo>
                  <a:lnTo>
                    <a:pt x="1311" y="5897"/>
                  </a:lnTo>
                  <a:lnTo>
                    <a:pt x="1329" y="5041"/>
                  </a:lnTo>
                  <a:lnTo>
                    <a:pt x="1329" y="4204"/>
                  </a:lnTo>
                  <a:lnTo>
                    <a:pt x="1293" y="3349"/>
                  </a:lnTo>
                  <a:lnTo>
                    <a:pt x="1220" y="2512"/>
                  </a:lnTo>
                  <a:lnTo>
                    <a:pt x="1111" y="1656"/>
                  </a:lnTo>
                  <a:lnTo>
                    <a:pt x="965" y="819"/>
                  </a:lnTo>
                  <a:lnTo>
                    <a:pt x="874" y="419"/>
                  </a:lnTo>
                  <a:lnTo>
                    <a:pt x="783" y="0"/>
                  </a:lnTo>
                  <a:close/>
                </a:path>
              </a:pathLst>
            </a:custGeom>
            <a:solidFill>
              <a:srgbClr val="3A7F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48" name="Google Shape;1848;p13"/>
            <p:cNvSpPr/>
            <p:nvPr/>
          </p:nvSpPr>
          <p:spPr>
            <a:xfrm>
              <a:off x="4300650" y="3132050"/>
              <a:ext cx="89200" cy="74625"/>
            </a:xfrm>
            <a:custGeom>
              <a:avLst/>
              <a:gdLst/>
              <a:ahLst/>
              <a:cxnLst/>
              <a:rect l="l" t="t" r="r" b="b"/>
              <a:pathLst>
                <a:path w="3568" h="2985" extrusionOk="0">
                  <a:moveTo>
                    <a:pt x="2676" y="0"/>
                  </a:moveTo>
                  <a:lnTo>
                    <a:pt x="2530" y="19"/>
                  </a:lnTo>
                  <a:lnTo>
                    <a:pt x="2457" y="55"/>
                  </a:lnTo>
                  <a:lnTo>
                    <a:pt x="2384" y="91"/>
                  </a:lnTo>
                  <a:lnTo>
                    <a:pt x="2239" y="182"/>
                  </a:lnTo>
                  <a:lnTo>
                    <a:pt x="2166" y="255"/>
                  </a:lnTo>
                  <a:lnTo>
                    <a:pt x="2093" y="328"/>
                  </a:lnTo>
                  <a:lnTo>
                    <a:pt x="1948" y="528"/>
                  </a:lnTo>
                  <a:lnTo>
                    <a:pt x="1620" y="1001"/>
                  </a:lnTo>
                  <a:lnTo>
                    <a:pt x="1456" y="1256"/>
                  </a:lnTo>
                  <a:lnTo>
                    <a:pt x="1274" y="1456"/>
                  </a:lnTo>
                  <a:lnTo>
                    <a:pt x="1183" y="1566"/>
                  </a:lnTo>
                  <a:lnTo>
                    <a:pt x="1111" y="1638"/>
                  </a:lnTo>
                  <a:lnTo>
                    <a:pt x="1020" y="1693"/>
                  </a:lnTo>
                  <a:lnTo>
                    <a:pt x="929" y="1729"/>
                  </a:lnTo>
                  <a:lnTo>
                    <a:pt x="801" y="1766"/>
                  </a:lnTo>
                  <a:lnTo>
                    <a:pt x="692" y="1766"/>
                  </a:lnTo>
                  <a:lnTo>
                    <a:pt x="583" y="1748"/>
                  </a:lnTo>
                  <a:lnTo>
                    <a:pt x="474" y="1711"/>
                  </a:lnTo>
                  <a:lnTo>
                    <a:pt x="237" y="1657"/>
                  </a:lnTo>
                  <a:lnTo>
                    <a:pt x="110" y="1638"/>
                  </a:lnTo>
                  <a:lnTo>
                    <a:pt x="1" y="1638"/>
                  </a:lnTo>
                  <a:lnTo>
                    <a:pt x="73" y="2767"/>
                  </a:lnTo>
                  <a:lnTo>
                    <a:pt x="255" y="2858"/>
                  </a:lnTo>
                  <a:lnTo>
                    <a:pt x="455" y="2930"/>
                  </a:lnTo>
                  <a:lnTo>
                    <a:pt x="674" y="2967"/>
                  </a:lnTo>
                  <a:lnTo>
                    <a:pt x="910" y="2985"/>
                  </a:lnTo>
                  <a:lnTo>
                    <a:pt x="1092" y="2967"/>
                  </a:lnTo>
                  <a:lnTo>
                    <a:pt x="1293" y="2949"/>
                  </a:lnTo>
                  <a:lnTo>
                    <a:pt x="1493" y="2912"/>
                  </a:lnTo>
                  <a:lnTo>
                    <a:pt x="1675" y="2876"/>
                  </a:lnTo>
                  <a:lnTo>
                    <a:pt x="1911" y="2803"/>
                  </a:lnTo>
                  <a:lnTo>
                    <a:pt x="2130" y="2712"/>
                  </a:lnTo>
                  <a:lnTo>
                    <a:pt x="2348" y="2603"/>
                  </a:lnTo>
                  <a:lnTo>
                    <a:pt x="2566" y="2494"/>
                  </a:lnTo>
                  <a:lnTo>
                    <a:pt x="2748" y="2366"/>
                  </a:lnTo>
                  <a:lnTo>
                    <a:pt x="2930" y="2239"/>
                  </a:lnTo>
                  <a:lnTo>
                    <a:pt x="3094" y="2093"/>
                  </a:lnTo>
                  <a:lnTo>
                    <a:pt x="3240" y="1929"/>
                  </a:lnTo>
                  <a:lnTo>
                    <a:pt x="3349" y="1766"/>
                  </a:lnTo>
                  <a:lnTo>
                    <a:pt x="3440" y="1584"/>
                  </a:lnTo>
                  <a:lnTo>
                    <a:pt x="3513" y="1402"/>
                  </a:lnTo>
                  <a:lnTo>
                    <a:pt x="3549" y="1202"/>
                  </a:lnTo>
                  <a:lnTo>
                    <a:pt x="3567" y="1020"/>
                  </a:lnTo>
                  <a:lnTo>
                    <a:pt x="3549" y="819"/>
                  </a:lnTo>
                  <a:lnTo>
                    <a:pt x="3495" y="637"/>
                  </a:lnTo>
                  <a:lnTo>
                    <a:pt x="3422" y="455"/>
                  </a:lnTo>
                  <a:lnTo>
                    <a:pt x="3349" y="346"/>
                  </a:lnTo>
                  <a:lnTo>
                    <a:pt x="3276" y="255"/>
                  </a:lnTo>
                  <a:lnTo>
                    <a:pt x="3167" y="164"/>
                  </a:lnTo>
                  <a:lnTo>
                    <a:pt x="3058" y="91"/>
                  </a:lnTo>
                  <a:lnTo>
                    <a:pt x="2930" y="37"/>
                  </a:lnTo>
                  <a:lnTo>
                    <a:pt x="2803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49" name="Google Shape;1849;p13"/>
            <p:cNvSpPr/>
            <p:nvPr/>
          </p:nvSpPr>
          <p:spPr>
            <a:xfrm>
              <a:off x="4082275" y="3297650"/>
              <a:ext cx="197925" cy="238875"/>
            </a:xfrm>
            <a:custGeom>
              <a:avLst/>
              <a:gdLst/>
              <a:ahLst/>
              <a:cxnLst/>
              <a:rect l="l" t="t" r="r" b="b"/>
              <a:pathLst>
                <a:path w="7917" h="9555" extrusionOk="0">
                  <a:moveTo>
                    <a:pt x="1511" y="1"/>
                  </a:moveTo>
                  <a:lnTo>
                    <a:pt x="1402" y="19"/>
                  </a:lnTo>
                  <a:lnTo>
                    <a:pt x="1293" y="37"/>
                  </a:lnTo>
                  <a:lnTo>
                    <a:pt x="1202" y="73"/>
                  </a:lnTo>
                  <a:lnTo>
                    <a:pt x="1111" y="128"/>
                  </a:lnTo>
                  <a:lnTo>
                    <a:pt x="1038" y="183"/>
                  </a:lnTo>
                  <a:lnTo>
                    <a:pt x="892" y="292"/>
                  </a:lnTo>
                  <a:lnTo>
                    <a:pt x="801" y="437"/>
                  </a:lnTo>
                  <a:lnTo>
                    <a:pt x="674" y="601"/>
                  </a:lnTo>
                  <a:lnTo>
                    <a:pt x="565" y="801"/>
                  </a:lnTo>
                  <a:lnTo>
                    <a:pt x="474" y="1001"/>
                  </a:lnTo>
                  <a:lnTo>
                    <a:pt x="383" y="1202"/>
                  </a:lnTo>
                  <a:lnTo>
                    <a:pt x="310" y="1402"/>
                  </a:lnTo>
                  <a:lnTo>
                    <a:pt x="182" y="1802"/>
                  </a:lnTo>
                  <a:lnTo>
                    <a:pt x="110" y="2221"/>
                  </a:lnTo>
                  <a:lnTo>
                    <a:pt x="55" y="2621"/>
                  </a:lnTo>
                  <a:lnTo>
                    <a:pt x="19" y="3040"/>
                  </a:lnTo>
                  <a:lnTo>
                    <a:pt x="0" y="3458"/>
                  </a:lnTo>
                  <a:lnTo>
                    <a:pt x="0" y="3877"/>
                  </a:lnTo>
                  <a:lnTo>
                    <a:pt x="0" y="4696"/>
                  </a:lnTo>
                  <a:lnTo>
                    <a:pt x="19" y="5515"/>
                  </a:lnTo>
                  <a:lnTo>
                    <a:pt x="55" y="6333"/>
                  </a:lnTo>
                  <a:lnTo>
                    <a:pt x="91" y="7152"/>
                  </a:lnTo>
                  <a:lnTo>
                    <a:pt x="128" y="7553"/>
                  </a:lnTo>
                  <a:lnTo>
                    <a:pt x="146" y="7753"/>
                  </a:lnTo>
                  <a:lnTo>
                    <a:pt x="201" y="7935"/>
                  </a:lnTo>
                  <a:lnTo>
                    <a:pt x="273" y="8135"/>
                  </a:lnTo>
                  <a:lnTo>
                    <a:pt x="383" y="8317"/>
                  </a:lnTo>
                  <a:lnTo>
                    <a:pt x="510" y="8499"/>
                  </a:lnTo>
                  <a:lnTo>
                    <a:pt x="674" y="8663"/>
                  </a:lnTo>
                  <a:lnTo>
                    <a:pt x="801" y="8772"/>
                  </a:lnTo>
                  <a:lnTo>
                    <a:pt x="947" y="8863"/>
                  </a:lnTo>
                  <a:lnTo>
                    <a:pt x="1092" y="8936"/>
                  </a:lnTo>
                  <a:lnTo>
                    <a:pt x="1256" y="9027"/>
                  </a:lnTo>
                  <a:lnTo>
                    <a:pt x="1620" y="9154"/>
                  </a:lnTo>
                  <a:lnTo>
                    <a:pt x="2020" y="9263"/>
                  </a:lnTo>
                  <a:lnTo>
                    <a:pt x="2421" y="9354"/>
                  </a:lnTo>
                  <a:lnTo>
                    <a:pt x="2858" y="9409"/>
                  </a:lnTo>
                  <a:lnTo>
                    <a:pt x="3294" y="9464"/>
                  </a:lnTo>
                  <a:lnTo>
                    <a:pt x="3731" y="9500"/>
                  </a:lnTo>
                  <a:lnTo>
                    <a:pt x="4696" y="9536"/>
                  </a:lnTo>
                  <a:lnTo>
                    <a:pt x="5678" y="9555"/>
                  </a:lnTo>
                  <a:lnTo>
                    <a:pt x="6188" y="9536"/>
                  </a:lnTo>
                  <a:lnTo>
                    <a:pt x="6716" y="9518"/>
                  </a:lnTo>
                  <a:lnTo>
                    <a:pt x="7698" y="9464"/>
                  </a:lnTo>
                  <a:lnTo>
                    <a:pt x="7917" y="7862"/>
                  </a:lnTo>
                  <a:lnTo>
                    <a:pt x="7771" y="7826"/>
                  </a:lnTo>
                  <a:lnTo>
                    <a:pt x="7625" y="7789"/>
                  </a:lnTo>
                  <a:lnTo>
                    <a:pt x="7498" y="7735"/>
                  </a:lnTo>
                  <a:lnTo>
                    <a:pt x="7352" y="7662"/>
                  </a:lnTo>
                  <a:lnTo>
                    <a:pt x="7098" y="7480"/>
                  </a:lnTo>
                  <a:lnTo>
                    <a:pt x="6843" y="7262"/>
                  </a:lnTo>
                  <a:lnTo>
                    <a:pt x="6588" y="7061"/>
                  </a:lnTo>
                  <a:lnTo>
                    <a:pt x="6333" y="6898"/>
                  </a:lnTo>
                  <a:lnTo>
                    <a:pt x="6206" y="6825"/>
                  </a:lnTo>
                  <a:lnTo>
                    <a:pt x="6079" y="6770"/>
                  </a:lnTo>
                  <a:lnTo>
                    <a:pt x="5951" y="6734"/>
                  </a:lnTo>
                  <a:lnTo>
                    <a:pt x="5824" y="6716"/>
                  </a:lnTo>
                  <a:lnTo>
                    <a:pt x="4768" y="6716"/>
                  </a:lnTo>
                  <a:lnTo>
                    <a:pt x="4568" y="6697"/>
                  </a:lnTo>
                  <a:lnTo>
                    <a:pt x="4386" y="6661"/>
                  </a:lnTo>
                  <a:lnTo>
                    <a:pt x="4113" y="6588"/>
                  </a:lnTo>
                  <a:lnTo>
                    <a:pt x="3858" y="6497"/>
                  </a:lnTo>
                  <a:lnTo>
                    <a:pt x="3640" y="6406"/>
                  </a:lnTo>
                  <a:lnTo>
                    <a:pt x="3440" y="6279"/>
                  </a:lnTo>
                  <a:lnTo>
                    <a:pt x="3276" y="6152"/>
                  </a:lnTo>
                  <a:lnTo>
                    <a:pt x="3112" y="6024"/>
                  </a:lnTo>
                  <a:lnTo>
                    <a:pt x="2967" y="5860"/>
                  </a:lnTo>
                  <a:lnTo>
                    <a:pt x="2858" y="5697"/>
                  </a:lnTo>
                  <a:lnTo>
                    <a:pt x="2748" y="5533"/>
                  </a:lnTo>
                  <a:lnTo>
                    <a:pt x="2676" y="5351"/>
                  </a:lnTo>
                  <a:lnTo>
                    <a:pt x="2603" y="5169"/>
                  </a:lnTo>
                  <a:lnTo>
                    <a:pt x="2548" y="4969"/>
                  </a:lnTo>
                  <a:lnTo>
                    <a:pt x="2494" y="4768"/>
                  </a:lnTo>
                  <a:lnTo>
                    <a:pt x="2457" y="4550"/>
                  </a:lnTo>
                  <a:lnTo>
                    <a:pt x="2421" y="4132"/>
                  </a:lnTo>
                  <a:lnTo>
                    <a:pt x="2421" y="3677"/>
                  </a:lnTo>
                  <a:lnTo>
                    <a:pt x="2439" y="3222"/>
                  </a:lnTo>
                  <a:lnTo>
                    <a:pt x="2494" y="2330"/>
                  </a:lnTo>
                  <a:lnTo>
                    <a:pt x="2512" y="1911"/>
                  </a:lnTo>
                  <a:lnTo>
                    <a:pt x="2530" y="1493"/>
                  </a:lnTo>
                  <a:lnTo>
                    <a:pt x="2512" y="1111"/>
                  </a:lnTo>
                  <a:lnTo>
                    <a:pt x="2494" y="929"/>
                  </a:lnTo>
                  <a:lnTo>
                    <a:pt x="2475" y="765"/>
                  </a:lnTo>
                  <a:lnTo>
                    <a:pt x="2439" y="619"/>
                  </a:lnTo>
                  <a:lnTo>
                    <a:pt x="2384" y="492"/>
                  </a:lnTo>
                  <a:lnTo>
                    <a:pt x="2312" y="346"/>
                  </a:lnTo>
                  <a:lnTo>
                    <a:pt x="2202" y="219"/>
                  </a:lnTo>
                  <a:lnTo>
                    <a:pt x="2130" y="164"/>
                  </a:lnTo>
                  <a:lnTo>
                    <a:pt x="2057" y="128"/>
                  </a:lnTo>
                  <a:lnTo>
                    <a:pt x="1948" y="73"/>
                  </a:lnTo>
                  <a:lnTo>
                    <a:pt x="1857" y="37"/>
                  </a:lnTo>
                  <a:lnTo>
                    <a:pt x="1747" y="19"/>
                  </a:lnTo>
                  <a:lnTo>
                    <a:pt x="1638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50" name="Google Shape;1850;p13"/>
            <p:cNvSpPr/>
            <p:nvPr/>
          </p:nvSpPr>
          <p:spPr>
            <a:xfrm>
              <a:off x="4082275" y="3312675"/>
              <a:ext cx="186550" cy="401275"/>
            </a:xfrm>
            <a:custGeom>
              <a:avLst/>
              <a:gdLst/>
              <a:ahLst/>
              <a:cxnLst/>
              <a:rect l="l" t="t" r="r" b="b"/>
              <a:pathLst>
                <a:path w="7462" h="16051" extrusionOk="0">
                  <a:moveTo>
                    <a:pt x="674" y="0"/>
                  </a:moveTo>
                  <a:lnTo>
                    <a:pt x="565" y="200"/>
                  </a:lnTo>
                  <a:lnTo>
                    <a:pt x="474" y="400"/>
                  </a:lnTo>
                  <a:lnTo>
                    <a:pt x="383" y="601"/>
                  </a:lnTo>
                  <a:lnTo>
                    <a:pt x="310" y="801"/>
                  </a:lnTo>
                  <a:lnTo>
                    <a:pt x="182" y="1201"/>
                  </a:lnTo>
                  <a:lnTo>
                    <a:pt x="110" y="1620"/>
                  </a:lnTo>
                  <a:lnTo>
                    <a:pt x="55" y="2020"/>
                  </a:lnTo>
                  <a:lnTo>
                    <a:pt x="19" y="2439"/>
                  </a:lnTo>
                  <a:lnTo>
                    <a:pt x="0" y="2857"/>
                  </a:lnTo>
                  <a:lnTo>
                    <a:pt x="0" y="3276"/>
                  </a:lnTo>
                  <a:lnTo>
                    <a:pt x="0" y="4095"/>
                  </a:lnTo>
                  <a:lnTo>
                    <a:pt x="19" y="4914"/>
                  </a:lnTo>
                  <a:lnTo>
                    <a:pt x="55" y="5732"/>
                  </a:lnTo>
                  <a:lnTo>
                    <a:pt x="91" y="6551"/>
                  </a:lnTo>
                  <a:lnTo>
                    <a:pt x="128" y="6952"/>
                  </a:lnTo>
                  <a:lnTo>
                    <a:pt x="146" y="7152"/>
                  </a:lnTo>
                  <a:lnTo>
                    <a:pt x="201" y="7334"/>
                  </a:lnTo>
                  <a:lnTo>
                    <a:pt x="273" y="7534"/>
                  </a:lnTo>
                  <a:lnTo>
                    <a:pt x="383" y="7716"/>
                  </a:lnTo>
                  <a:lnTo>
                    <a:pt x="510" y="7898"/>
                  </a:lnTo>
                  <a:lnTo>
                    <a:pt x="674" y="8062"/>
                  </a:lnTo>
                  <a:lnTo>
                    <a:pt x="801" y="8171"/>
                  </a:lnTo>
                  <a:lnTo>
                    <a:pt x="947" y="8262"/>
                  </a:lnTo>
                  <a:lnTo>
                    <a:pt x="1092" y="8335"/>
                  </a:lnTo>
                  <a:lnTo>
                    <a:pt x="1256" y="8426"/>
                  </a:lnTo>
                  <a:lnTo>
                    <a:pt x="1620" y="8553"/>
                  </a:lnTo>
                  <a:lnTo>
                    <a:pt x="2020" y="8662"/>
                  </a:lnTo>
                  <a:lnTo>
                    <a:pt x="2421" y="8753"/>
                  </a:lnTo>
                  <a:lnTo>
                    <a:pt x="2858" y="8808"/>
                  </a:lnTo>
                  <a:lnTo>
                    <a:pt x="3294" y="8863"/>
                  </a:lnTo>
                  <a:lnTo>
                    <a:pt x="3731" y="8899"/>
                  </a:lnTo>
                  <a:lnTo>
                    <a:pt x="4696" y="8935"/>
                  </a:lnTo>
                  <a:lnTo>
                    <a:pt x="5678" y="8954"/>
                  </a:lnTo>
                  <a:lnTo>
                    <a:pt x="5587" y="10810"/>
                  </a:lnTo>
                  <a:lnTo>
                    <a:pt x="5496" y="13030"/>
                  </a:lnTo>
                  <a:lnTo>
                    <a:pt x="5423" y="15650"/>
                  </a:lnTo>
                  <a:lnTo>
                    <a:pt x="5460" y="15687"/>
                  </a:lnTo>
                  <a:lnTo>
                    <a:pt x="5514" y="15723"/>
                  </a:lnTo>
                  <a:lnTo>
                    <a:pt x="5660" y="15796"/>
                  </a:lnTo>
                  <a:lnTo>
                    <a:pt x="5878" y="15869"/>
                  </a:lnTo>
                  <a:lnTo>
                    <a:pt x="6133" y="15923"/>
                  </a:lnTo>
                  <a:lnTo>
                    <a:pt x="6424" y="15978"/>
                  </a:lnTo>
                  <a:lnTo>
                    <a:pt x="6770" y="16014"/>
                  </a:lnTo>
                  <a:lnTo>
                    <a:pt x="7116" y="16033"/>
                  </a:lnTo>
                  <a:lnTo>
                    <a:pt x="7462" y="16051"/>
                  </a:lnTo>
                  <a:lnTo>
                    <a:pt x="7352" y="15741"/>
                  </a:lnTo>
                  <a:lnTo>
                    <a:pt x="7243" y="15396"/>
                  </a:lnTo>
                  <a:lnTo>
                    <a:pt x="7152" y="14995"/>
                  </a:lnTo>
                  <a:lnTo>
                    <a:pt x="7061" y="14540"/>
                  </a:lnTo>
                  <a:lnTo>
                    <a:pt x="6988" y="14067"/>
                  </a:lnTo>
                  <a:lnTo>
                    <a:pt x="6916" y="13558"/>
                  </a:lnTo>
                  <a:lnTo>
                    <a:pt x="6807" y="12502"/>
                  </a:lnTo>
                  <a:lnTo>
                    <a:pt x="6734" y="11447"/>
                  </a:lnTo>
                  <a:lnTo>
                    <a:pt x="6679" y="10446"/>
                  </a:lnTo>
                  <a:lnTo>
                    <a:pt x="6679" y="9590"/>
                  </a:lnTo>
                  <a:lnTo>
                    <a:pt x="6697" y="9226"/>
                  </a:lnTo>
                  <a:lnTo>
                    <a:pt x="6716" y="8917"/>
                  </a:lnTo>
                  <a:lnTo>
                    <a:pt x="6716" y="8899"/>
                  </a:lnTo>
                  <a:lnTo>
                    <a:pt x="6734" y="8717"/>
                  </a:lnTo>
                  <a:lnTo>
                    <a:pt x="6716" y="8644"/>
                  </a:lnTo>
                  <a:lnTo>
                    <a:pt x="6697" y="8553"/>
                  </a:lnTo>
                  <a:lnTo>
                    <a:pt x="6679" y="8462"/>
                  </a:lnTo>
                  <a:lnTo>
                    <a:pt x="6625" y="8389"/>
                  </a:lnTo>
                  <a:lnTo>
                    <a:pt x="6552" y="8317"/>
                  </a:lnTo>
                  <a:lnTo>
                    <a:pt x="6461" y="8244"/>
                  </a:lnTo>
                  <a:lnTo>
                    <a:pt x="6297" y="8189"/>
                  </a:lnTo>
                  <a:lnTo>
                    <a:pt x="6115" y="8153"/>
                  </a:lnTo>
                  <a:lnTo>
                    <a:pt x="5915" y="8135"/>
                  </a:lnTo>
                  <a:lnTo>
                    <a:pt x="5715" y="8135"/>
                  </a:lnTo>
                  <a:lnTo>
                    <a:pt x="5442" y="8153"/>
                  </a:lnTo>
                  <a:lnTo>
                    <a:pt x="4841" y="8171"/>
                  </a:lnTo>
                  <a:lnTo>
                    <a:pt x="4222" y="8153"/>
                  </a:lnTo>
                  <a:lnTo>
                    <a:pt x="3931" y="8135"/>
                  </a:lnTo>
                  <a:lnTo>
                    <a:pt x="3640" y="8098"/>
                  </a:lnTo>
                  <a:lnTo>
                    <a:pt x="3349" y="8044"/>
                  </a:lnTo>
                  <a:lnTo>
                    <a:pt x="3076" y="7971"/>
                  </a:lnTo>
                  <a:lnTo>
                    <a:pt x="2785" y="7880"/>
                  </a:lnTo>
                  <a:lnTo>
                    <a:pt x="2494" y="7752"/>
                  </a:lnTo>
                  <a:lnTo>
                    <a:pt x="2257" y="7607"/>
                  </a:lnTo>
                  <a:lnTo>
                    <a:pt x="2039" y="7443"/>
                  </a:lnTo>
                  <a:lnTo>
                    <a:pt x="1838" y="7279"/>
                  </a:lnTo>
                  <a:lnTo>
                    <a:pt x="1675" y="7097"/>
                  </a:lnTo>
                  <a:lnTo>
                    <a:pt x="1529" y="6897"/>
                  </a:lnTo>
                  <a:lnTo>
                    <a:pt x="1420" y="6697"/>
                  </a:lnTo>
                  <a:lnTo>
                    <a:pt x="1329" y="6515"/>
                  </a:lnTo>
                  <a:lnTo>
                    <a:pt x="1256" y="6297"/>
                  </a:lnTo>
                  <a:lnTo>
                    <a:pt x="1202" y="6096"/>
                  </a:lnTo>
                  <a:lnTo>
                    <a:pt x="1165" y="5896"/>
                  </a:lnTo>
                  <a:lnTo>
                    <a:pt x="1129" y="5478"/>
                  </a:lnTo>
                  <a:lnTo>
                    <a:pt x="1111" y="5059"/>
                  </a:lnTo>
                  <a:lnTo>
                    <a:pt x="1111" y="4295"/>
                  </a:lnTo>
                  <a:lnTo>
                    <a:pt x="1129" y="3531"/>
                  </a:lnTo>
                  <a:lnTo>
                    <a:pt x="1147" y="2766"/>
                  </a:lnTo>
                  <a:lnTo>
                    <a:pt x="1202" y="1984"/>
                  </a:lnTo>
                  <a:lnTo>
                    <a:pt x="1220" y="1747"/>
                  </a:lnTo>
                  <a:lnTo>
                    <a:pt x="1274" y="1492"/>
                  </a:lnTo>
                  <a:lnTo>
                    <a:pt x="1311" y="1219"/>
                  </a:lnTo>
                  <a:lnTo>
                    <a:pt x="1311" y="965"/>
                  </a:lnTo>
                  <a:lnTo>
                    <a:pt x="1311" y="837"/>
                  </a:lnTo>
                  <a:lnTo>
                    <a:pt x="1293" y="710"/>
                  </a:lnTo>
                  <a:lnTo>
                    <a:pt x="1256" y="582"/>
                  </a:lnTo>
                  <a:lnTo>
                    <a:pt x="1183" y="455"/>
                  </a:lnTo>
                  <a:lnTo>
                    <a:pt x="1111" y="346"/>
                  </a:lnTo>
                  <a:lnTo>
                    <a:pt x="1020" y="237"/>
                  </a:lnTo>
                  <a:lnTo>
                    <a:pt x="892" y="127"/>
                  </a:lnTo>
                  <a:lnTo>
                    <a:pt x="728" y="37"/>
                  </a:lnTo>
                  <a:lnTo>
                    <a:pt x="674" y="0"/>
                  </a:lnTo>
                  <a:close/>
                </a:path>
              </a:pathLst>
            </a:custGeom>
            <a:solidFill>
              <a:srgbClr val="3A7F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851" name="Google Shape;1851;p13"/>
          <p:cNvGrpSpPr/>
          <p:nvPr/>
        </p:nvGrpSpPr>
        <p:grpSpPr>
          <a:xfrm>
            <a:off x="336501" y="5374413"/>
            <a:ext cx="614479" cy="932208"/>
            <a:chOff x="1595475" y="4606085"/>
            <a:chExt cx="460859" cy="699156"/>
          </a:xfrm>
        </p:grpSpPr>
        <p:sp>
          <p:nvSpPr>
            <p:cNvPr id="1852" name="Google Shape;1852;p13"/>
            <p:cNvSpPr/>
            <p:nvPr/>
          </p:nvSpPr>
          <p:spPr>
            <a:xfrm>
              <a:off x="1595475" y="4606085"/>
              <a:ext cx="460859" cy="523974"/>
            </a:xfrm>
            <a:custGeom>
              <a:avLst/>
              <a:gdLst/>
              <a:ahLst/>
              <a:cxnLst/>
              <a:rect l="l" t="t" r="r" b="b"/>
              <a:pathLst>
                <a:path w="13158" h="14960" extrusionOk="0">
                  <a:moveTo>
                    <a:pt x="3913" y="1"/>
                  </a:moveTo>
                  <a:lnTo>
                    <a:pt x="3767" y="347"/>
                  </a:lnTo>
                  <a:lnTo>
                    <a:pt x="3658" y="692"/>
                  </a:lnTo>
                  <a:lnTo>
                    <a:pt x="3567" y="1056"/>
                  </a:lnTo>
                  <a:lnTo>
                    <a:pt x="3494" y="1438"/>
                  </a:lnTo>
                  <a:lnTo>
                    <a:pt x="3440" y="1839"/>
                  </a:lnTo>
                  <a:lnTo>
                    <a:pt x="3403" y="2257"/>
                  </a:lnTo>
                  <a:lnTo>
                    <a:pt x="3385" y="2676"/>
                  </a:lnTo>
                  <a:lnTo>
                    <a:pt x="3385" y="3094"/>
                  </a:lnTo>
                  <a:lnTo>
                    <a:pt x="3403" y="3531"/>
                  </a:lnTo>
                  <a:lnTo>
                    <a:pt x="3440" y="3968"/>
                  </a:lnTo>
                  <a:lnTo>
                    <a:pt x="3494" y="4405"/>
                  </a:lnTo>
                  <a:lnTo>
                    <a:pt x="3549" y="4841"/>
                  </a:lnTo>
                  <a:lnTo>
                    <a:pt x="3676" y="5697"/>
                  </a:lnTo>
                  <a:lnTo>
                    <a:pt x="3840" y="6534"/>
                  </a:lnTo>
                  <a:lnTo>
                    <a:pt x="4040" y="7335"/>
                  </a:lnTo>
                  <a:lnTo>
                    <a:pt x="4222" y="8081"/>
                  </a:lnTo>
                  <a:lnTo>
                    <a:pt x="4423" y="8754"/>
                  </a:lnTo>
                  <a:lnTo>
                    <a:pt x="4604" y="9336"/>
                  </a:lnTo>
                  <a:lnTo>
                    <a:pt x="4896" y="10192"/>
                  </a:lnTo>
                  <a:lnTo>
                    <a:pt x="5005" y="10501"/>
                  </a:lnTo>
                  <a:lnTo>
                    <a:pt x="5005" y="10501"/>
                  </a:lnTo>
                  <a:lnTo>
                    <a:pt x="4968" y="10410"/>
                  </a:lnTo>
                  <a:lnTo>
                    <a:pt x="4859" y="10119"/>
                  </a:lnTo>
                  <a:lnTo>
                    <a:pt x="4641" y="9628"/>
                  </a:lnTo>
                  <a:lnTo>
                    <a:pt x="4477" y="9318"/>
                  </a:lnTo>
                  <a:lnTo>
                    <a:pt x="4295" y="8954"/>
                  </a:lnTo>
                  <a:lnTo>
                    <a:pt x="4059" y="8536"/>
                  </a:lnTo>
                  <a:lnTo>
                    <a:pt x="3767" y="8081"/>
                  </a:lnTo>
                  <a:lnTo>
                    <a:pt x="3440" y="7571"/>
                  </a:lnTo>
                  <a:lnTo>
                    <a:pt x="3076" y="7007"/>
                  </a:lnTo>
                  <a:lnTo>
                    <a:pt x="2639" y="6406"/>
                  </a:lnTo>
                  <a:lnTo>
                    <a:pt x="2166" y="5751"/>
                  </a:lnTo>
                  <a:lnTo>
                    <a:pt x="1620" y="5042"/>
                  </a:lnTo>
                  <a:lnTo>
                    <a:pt x="1001" y="4277"/>
                  </a:lnTo>
                  <a:lnTo>
                    <a:pt x="983" y="4641"/>
                  </a:lnTo>
                  <a:lnTo>
                    <a:pt x="983" y="5005"/>
                  </a:lnTo>
                  <a:lnTo>
                    <a:pt x="1001" y="5369"/>
                  </a:lnTo>
                  <a:lnTo>
                    <a:pt x="1038" y="5715"/>
                  </a:lnTo>
                  <a:lnTo>
                    <a:pt x="1092" y="6079"/>
                  </a:lnTo>
                  <a:lnTo>
                    <a:pt x="1147" y="6425"/>
                  </a:lnTo>
                  <a:lnTo>
                    <a:pt x="1238" y="6752"/>
                  </a:lnTo>
                  <a:lnTo>
                    <a:pt x="1311" y="7098"/>
                  </a:lnTo>
                  <a:lnTo>
                    <a:pt x="1511" y="7735"/>
                  </a:lnTo>
                  <a:lnTo>
                    <a:pt x="1747" y="8354"/>
                  </a:lnTo>
                  <a:lnTo>
                    <a:pt x="2002" y="8936"/>
                  </a:lnTo>
                  <a:lnTo>
                    <a:pt x="2257" y="9482"/>
                  </a:lnTo>
                  <a:lnTo>
                    <a:pt x="2530" y="9973"/>
                  </a:lnTo>
                  <a:lnTo>
                    <a:pt x="2785" y="10410"/>
                  </a:lnTo>
                  <a:lnTo>
                    <a:pt x="3039" y="10810"/>
                  </a:lnTo>
                  <a:lnTo>
                    <a:pt x="3258" y="11138"/>
                  </a:lnTo>
                  <a:lnTo>
                    <a:pt x="3572" y="11552"/>
                  </a:lnTo>
                  <a:lnTo>
                    <a:pt x="3572" y="11552"/>
                  </a:lnTo>
                  <a:lnTo>
                    <a:pt x="3440" y="11393"/>
                  </a:lnTo>
                  <a:lnTo>
                    <a:pt x="3130" y="11083"/>
                  </a:lnTo>
                  <a:lnTo>
                    <a:pt x="2676" y="10665"/>
                  </a:lnTo>
                  <a:lnTo>
                    <a:pt x="2020" y="10101"/>
                  </a:lnTo>
                  <a:lnTo>
                    <a:pt x="1129" y="9409"/>
                  </a:lnTo>
                  <a:lnTo>
                    <a:pt x="0" y="8554"/>
                  </a:lnTo>
                  <a:lnTo>
                    <a:pt x="128" y="9009"/>
                  </a:lnTo>
                  <a:lnTo>
                    <a:pt x="273" y="9464"/>
                  </a:lnTo>
                  <a:lnTo>
                    <a:pt x="455" y="9882"/>
                  </a:lnTo>
                  <a:lnTo>
                    <a:pt x="637" y="10283"/>
                  </a:lnTo>
                  <a:lnTo>
                    <a:pt x="838" y="10665"/>
                  </a:lnTo>
                  <a:lnTo>
                    <a:pt x="1056" y="11029"/>
                  </a:lnTo>
                  <a:lnTo>
                    <a:pt x="1274" y="11375"/>
                  </a:lnTo>
                  <a:lnTo>
                    <a:pt x="1511" y="11702"/>
                  </a:lnTo>
                  <a:lnTo>
                    <a:pt x="1747" y="12011"/>
                  </a:lnTo>
                  <a:lnTo>
                    <a:pt x="2002" y="12303"/>
                  </a:lnTo>
                  <a:lnTo>
                    <a:pt x="2257" y="12576"/>
                  </a:lnTo>
                  <a:lnTo>
                    <a:pt x="2512" y="12812"/>
                  </a:lnTo>
                  <a:lnTo>
                    <a:pt x="2766" y="13049"/>
                  </a:lnTo>
                  <a:lnTo>
                    <a:pt x="3021" y="13267"/>
                  </a:lnTo>
                  <a:lnTo>
                    <a:pt x="3276" y="13486"/>
                  </a:lnTo>
                  <a:lnTo>
                    <a:pt x="3549" y="13667"/>
                  </a:lnTo>
                  <a:lnTo>
                    <a:pt x="4040" y="13995"/>
                  </a:lnTo>
                  <a:lnTo>
                    <a:pt x="4513" y="14268"/>
                  </a:lnTo>
                  <a:lnTo>
                    <a:pt x="4950" y="14505"/>
                  </a:lnTo>
                  <a:lnTo>
                    <a:pt x="5332" y="14668"/>
                  </a:lnTo>
                  <a:lnTo>
                    <a:pt x="5642" y="14796"/>
                  </a:lnTo>
                  <a:lnTo>
                    <a:pt x="5897" y="14887"/>
                  </a:lnTo>
                  <a:lnTo>
                    <a:pt x="6097" y="14960"/>
                  </a:lnTo>
                  <a:lnTo>
                    <a:pt x="6315" y="14850"/>
                  </a:lnTo>
                  <a:lnTo>
                    <a:pt x="6916" y="14577"/>
                  </a:lnTo>
                  <a:lnTo>
                    <a:pt x="7316" y="14377"/>
                  </a:lnTo>
                  <a:lnTo>
                    <a:pt x="7789" y="14122"/>
                  </a:lnTo>
                  <a:lnTo>
                    <a:pt x="8299" y="13831"/>
                  </a:lnTo>
                  <a:lnTo>
                    <a:pt x="8863" y="13486"/>
                  </a:lnTo>
                  <a:lnTo>
                    <a:pt x="9427" y="13122"/>
                  </a:lnTo>
                  <a:lnTo>
                    <a:pt x="10027" y="12703"/>
                  </a:lnTo>
                  <a:lnTo>
                    <a:pt x="10610" y="12248"/>
                  </a:lnTo>
                  <a:lnTo>
                    <a:pt x="11192" y="11738"/>
                  </a:lnTo>
                  <a:lnTo>
                    <a:pt x="11465" y="11484"/>
                  </a:lnTo>
                  <a:lnTo>
                    <a:pt x="11738" y="11211"/>
                  </a:lnTo>
                  <a:lnTo>
                    <a:pt x="12011" y="10920"/>
                  </a:lnTo>
                  <a:lnTo>
                    <a:pt x="12266" y="10628"/>
                  </a:lnTo>
                  <a:lnTo>
                    <a:pt x="12502" y="10337"/>
                  </a:lnTo>
                  <a:lnTo>
                    <a:pt x="12739" y="10028"/>
                  </a:lnTo>
                  <a:lnTo>
                    <a:pt x="12957" y="9719"/>
                  </a:lnTo>
                  <a:lnTo>
                    <a:pt x="13158" y="9391"/>
                  </a:lnTo>
                  <a:lnTo>
                    <a:pt x="13158" y="9391"/>
                  </a:lnTo>
                  <a:lnTo>
                    <a:pt x="8535" y="11793"/>
                  </a:lnTo>
                  <a:lnTo>
                    <a:pt x="9118" y="11047"/>
                  </a:lnTo>
                  <a:lnTo>
                    <a:pt x="9700" y="10228"/>
                  </a:lnTo>
                  <a:lnTo>
                    <a:pt x="10373" y="9264"/>
                  </a:lnTo>
                  <a:lnTo>
                    <a:pt x="10701" y="8736"/>
                  </a:lnTo>
                  <a:lnTo>
                    <a:pt x="11028" y="8190"/>
                  </a:lnTo>
                  <a:lnTo>
                    <a:pt x="11338" y="7662"/>
                  </a:lnTo>
                  <a:lnTo>
                    <a:pt x="11611" y="7134"/>
                  </a:lnTo>
                  <a:lnTo>
                    <a:pt x="11829" y="6643"/>
                  </a:lnTo>
                  <a:lnTo>
                    <a:pt x="11920" y="6406"/>
                  </a:lnTo>
                  <a:lnTo>
                    <a:pt x="12011" y="6170"/>
                  </a:lnTo>
                  <a:lnTo>
                    <a:pt x="12066" y="5952"/>
                  </a:lnTo>
                  <a:lnTo>
                    <a:pt x="12102" y="5751"/>
                  </a:lnTo>
                  <a:lnTo>
                    <a:pt x="12120" y="5569"/>
                  </a:lnTo>
                  <a:lnTo>
                    <a:pt x="12138" y="5387"/>
                  </a:lnTo>
                  <a:lnTo>
                    <a:pt x="11574" y="5861"/>
                  </a:lnTo>
                  <a:lnTo>
                    <a:pt x="11047" y="6352"/>
                  </a:lnTo>
                  <a:lnTo>
                    <a:pt x="10555" y="6861"/>
                  </a:lnTo>
                  <a:lnTo>
                    <a:pt x="10082" y="7371"/>
                  </a:lnTo>
                  <a:lnTo>
                    <a:pt x="9645" y="7881"/>
                  </a:lnTo>
                  <a:lnTo>
                    <a:pt x="9263" y="8390"/>
                  </a:lnTo>
                  <a:lnTo>
                    <a:pt x="8899" y="8881"/>
                  </a:lnTo>
                  <a:lnTo>
                    <a:pt x="8572" y="9355"/>
                  </a:lnTo>
                  <a:lnTo>
                    <a:pt x="8280" y="9810"/>
                  </a:lnTo>
                  <a:lnTo>
                    <a:pt x="8026" y="10210"/>
                  </a:lnTo>
                  <a:lnTo>
                    <a:pt x="7625" y="10901"/>
                  </a:lnTo>
                  <a:lnTo>
                    <a:pt x="7405" y="11326"/>
                  </a:lnTo>
                  <a:lnTo>
                    <a:pt x="7516" y="11047"/>
                  </a:lnTo>
                  <a:lnTo>
                    <a:pt x="7625" y="10756"/>
                  </a:lnTo>
                  <a:lnTo>
                    <a:pt x="7735" y="10410"/>
                  </a:lnTo>
                  <a:lnTo>
                    <a:pt x="7862" y="9973"/>
                  </a:lnTo>
                  <a:lnTo>
                    <a:pt x="7971" y="9464"/>
                  </a:lnTo>
                  <a:lnTo>
                    <a:pt x="8098" y="8863"/>
                  </a:lnTo>
                  <a:lnTo>
                    <a:pt x="8208" y="8190"/>
                  </a:lnTo>
                  <a:lnTo>
                    <a:pt x="8317" y="7407"/>
                  </a:lnTo>
                  <a:lnTo>
                    <a:pt x="8408" y="6552"/>
                  </a:lnTo>
                  <a:lnTo>
                    <a:pt x="8481" y="5588"/>
                  </a:lnTo>
                  <a:lnTo>
                    <a:pt x="8535" y="4514"/>
                  </a:lnTo>
                  <a:lnTo>
                    <a:pt x="8553" y="3331"/>
                  </a:lnTo>
                  <a:lnTo>
                    <a:pt x="8535" y="2057"/>
                  </a:lnTo>
                  <a:lnTo>
                    <a:pt x="8299" y="2312"/>
                  </a:lnTo>
                  <a:lnTo>
                    <a:pt x="8080" y="2603"/>
                  </a:lnTo>
                  <a:lnTo>
                    <a:pt x="7880" y="2894"/>
                  </a:lnTo>
                  <a:lnTo>
                    <a:pt x="7698" y="3222"/>
                  </a:lnTo>
                  <a:lnTo>
                    <a:pt x="7516" y="3549"/>
                  </a:lnTo>
                  <a:lnTo>
                    <a:pt x="7352" y="3895"/>
                  </a:lnTo>
                  <a:lnTo>
                    <a:pt x="7207" y="4259"/>
                  </a:lnTo>
                  <a:lnTo>
                    <a:pt x="7061" y="4623"/>
                  </a:lnTo>
                  <a:lnTo>
                    <a:pt x="6934" y="4987"/>
                  </a:lnTo>
                  <a:lnTo>
                    <a:pt x="6825" y="5369"/>
                  </a:lnTo>
                  <a:lnTo>
                    <a:pt x="6624" y="6134"/>
                  </a:lnTo>
                  <a:lnTo>
                    <a:pt x="6479" y="6898"/>
                  </a:lnTo>
                  <a:lnTo>
                    <a:pt x="6351" y="7662"/>
                  </a:lnTo>
                  <a:lnTo>
                    <a:pt x="6261" y="8372"/>
                  </a:lnTo>
                  <a:lnTo>
                    <a:pt x="6188" y="9045"/>
                  </a:lnTo>
                  <a:lnTo>
                    <a:pt x="6185" y="9086"/>
                  </a:lnTo>
                  <a:lnTo>
                    <a:pt x="6170" y="8827"/>
                  </a:lnTo>
                  <a:lnTo>
                    <a:pt x="6097" y="8117"/>
                  </a:lnTo>
                  <a:lnTo>
                    <a:pt x="5969" y="7316"/>
                  </a:lnTo>
                  <a:lnTo>
                    <a:pt x="5806" y="6406"/>
                  </a:lnTo>
                  <a:lnTo>
                    <a:pt x="5569" y="5369"/>
                  </a:lnTo>
                  <a:lnTo>
                    <a:pt x="5278" y="4223"/>
                  </a:lnTo>
                  <a:lnTo>
                    <a:pt x="4896" y="2949"/>
                  </a:lnTo>
                  <a:lnTo>
                    <a:pt x="4441" y="1548"/>
                  </a:lnTo>
                  <a:lnTo>
                    <a:pt x="3913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1853" name="Google Shape;1853;p13"/>
            <p:cNvGrpSpPr/>
            <p:nvPr/>
          </p:nvGrpSpPr>
          <p:grpSpPr>
            <a:xfrm>
              <a:off x="1646228" y="5059710"/>
              <a:ext cx="266029" cy="245530"/>
              <a:chOff x="2706625" y="4735761"/>
              <a:chExt cx="226446" cy="209015"/>
            </a:xfrm>
          </p:grpSpPr>
          <p:grpSp>
            <p:nvGrpSpPr>
              <p:cNvPr id="1854" name="Google Shape;1854;p13"/>
              <p:cNvGrpSpPr/>
              <p:nvPr/>
            </p:nvGrpSpPr>
            <p:grpSpPr>
              <a:xfrm>
                <a:off x="2714800" y="4735761"/>
                <a:ext cx="210098" cy="182902"/>
                <a:chOff x="1282975" y="2150275"/>
                <a:chExt cx="154700" cy="134675"/>
              </a:xfrm>
            </p:grpSpPr>
            <p:sp>
              <p:nvSpPr>
                <p:cNvPr id="1855" name="Google Shape;1855;p13"/>
                <p:cNvSpPr/>
                <p:nvPr/>
              </p:nvSpPr>
              <p:spPr>
                <a:xfrm>
                  <a:off x="1282975" y="2150275"/>
                  <a:ext cx="154700" cy="1346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188" h="5387" extrusionOk="0">
                      <a:moveTo>
                        <a:pt x="2858" y="0"/>
                      </a:moveTo>
                      <a:lnTo>
                        <a:pt x="2657" y="37"/>
                      </a:lnTo>
                      <a:lnTo>
                        <a:pt x="2403" y="109"/>
                      </a:lnTo>
                      <a:lnTo>
                        <a:pt x="2166" y="200"/>
                      </a:lnTo>
                      <a:lnTo>
                        <a:pt x="1948" y="310"/>
                      </a:lnTo>
                      <a:lnTo>
                        <a:pt x="1747" y="437"/>
                      </a:lnTo>
                      <a:lnTo>
                        <a:pt x="1547" y="564"/>
                      </a:lnTo>
                      <a:lnTo>
                        <a:pt x="1384" y="710"/>
                      </a:lnTo>
                      <a:lnTo>
                        <a:pt x="1238" y="856"/>
                      </a:lnTo>
                      <a:lnTo>
                        <a:pt x="1092" y="1019"/>
                      </a:lnTo>
                      <a:lnTo>
                        <a:pt x="965" y="1201"/>
                      </a:lnTo>
                      <a:lnTo>
                        <a:pt x="856" y="1365"/>
                      </a:lnTo>
                      <a:lnTo>
                        <a:pt x="765" y="1547"/>
                      </a:lnTo>
                      <a:lnTo>
                        <a:pt x="674" y="1729"/>
                      </a:lnTo>
                      <a:lnTo>
                        <a:pt x="546" y="2093"/>
                      </a:lnTo>
                      <a:lnTo>
                        <a:pt x="437" y="2439"/>
                      </a:lnTo>
                      <a:lnTo>
                        <a:pt x="401" y="2639"/>
                      </a:lnTo>
                      <a:lnTo>
                        <a:pt x="346" y="3057"/>
                      </a:lnTo>
                      <a:lnTo>
                        <a:pt x="310" y="3403"/>
                      </a:lnTo>
                      <a:lnTo>
                        <a:pt x="310" y="3694"/>
                      </a:lnTo>
                      <a:lnTo>
                        <a:pt x="164" y="3876"/>
                      </a:lnTo>
                      <a:lnTo>
                        <a:pt x="55" y="4040"/>
                      </a:lnTo>
                      <a:lnTo>
                        <a:pt x="37" y="4131"/>
                      </a:lnTo>
                      <a:lnTo>
                        <a:pt x="0" y="4222"/>
                      </a:lnTo>
                      <a:lnTo>
                        <a:pt x="0" y="4295"/>
                      </a:lnTo>
                      <a:lnTo>
                        <a:pt x="0" y="4368"/>
                      </a:lnTo>
                      <a:lnTo>
                        <a:pt x="19" y="4459"/>
                      </a:lnTo>
                      <a:lnTo>
                        <a:pt x="55" y="4532"/>
                      </a:lnTo>
                      <a:lnTo>
                        <a:pt x="91" y="4604"/>
                      </a:lnTo>
                      <a:lnTo>
                        <a:pt x="146" y="4677"/>
                      </a:lnTo>
                      <a:lnTo>
                        <a:pt x="292" y="4804"/>
                      </a:lnTo>
                      <a:lnTo>
                        <a:pt x="474" y="4932"/>
                      </a:lnTo>
                      <a:lnTo>
                        <a:pt x="692" y="5041"/>
                      </a:lnTo>
                      <a:lnTo>
                        <a:pt x="965" y="5132"/>
                      </a:lnTo>
                      <a:lnTo>
                        <a:pt x="1274" y="5205"/>
                      </a:lnTo>
                      <a:lnTo>
                        <a:pt x="1638" y="5278"/>
                      </a:lnTo>
                      <a:lnTo>
                        <a:pt x="2020" y="5332"/>
                      </a:lnTo>
                      <a:lnTo>
                        <a:pt x="2457" y="5369"/>
                      </a:lnTo>
                      <a:lnTo>
                        <a:pt x="2930" y="5387"/>
                      </a:lnTo>
                      <a:lnTo>
                        <a:pt x="3440" y="5387"/>
                      </a:lnTo>
                      <a:lnTo>
                        <a:pt x="3804" y="5350"/>
                      </a:lnTo>
                      <a:lnTo>
                        <a:pt x="4131" y="5314"/>
                      </a:lnTo>
                      <a:lnTo>
                        <a:pt x="4714" y="5223"/>
                      </a:lnTo>
                      <a:lnTo>
                        <a:pt x="5187" y="5114"/>
                      </a:lnTo>
                      <a:lnTo>
                        <a:pt x="5569" y="5005"/>
                      </a:lnTo>
                      <a:lnTo>
                        <a:pt x="5842" y="4895"/>
                      </a:lnTo>
                      <a:lnTo>
                        <a:pt x="6042" y="4804"/>
                      </a:lnTo>
                      <a:lnTo>
                        <a:pt x="6188" y="4713"/>
                      </a:lnTo>
                      <a:lnTo>
                        <a:pt x="6042" y="4204"/>
                      </a:lnTo>
                      <a:lnTo>
                        <a:pt x="5878" y="3658"/>
                      </a:lnTo>
                      <a:lnTo>
                        <a:pt x="5642" y="3003"/>
                      </a:lnTo>
                      <a:lnTo>
                        <a:pt x="5514" y="2639"/>
                      </a:lnTo>
                      <a:lnTo>
                        <a:pt x="5351" y="2275"/>
                      </a:lnTo>
                      <a:lnTo>
                        <a:pt x="5169" y="1929"/>
                      </a:lnTo>
                      <a:lnTo>
                        <a:pt x="4987" y="1565"/>
                      </a:lnTo>
                      <a:lnTo>
                        <a:pt x="4787" y="1238"/>
                      </a:lnTo>
                      <a:lnTo>
                        <a:pt x="4568" y="928"/>
                      </a:lnTo>
                      <a:lnTo>
                        <a:pt x="4332" y="655"/>
                      </a:lnTo>
                      <a:lnTo>
                        <a:pt x="4095" y="419"/>
                      </a:lnTo>
                      <a:lnTo>
                        <a:pt x="3949" y="291"/>
                      </a:lnTo>
                      <a:lnTo>
                        <a:pt x="3804" y="200"/>
                      </a:lnTo>
                      <a:lnTo>
                        <a:pt x="3676" y="128"/>
                      </a:lnTo>
                      <a:lnTo>
                        <a:pt x="3513" y="73"/>
                      </a:lnTo>
                      <a:lnTo>
                        <a:pt x="3367" y="37"/>
                      </a:lnTo>
                      <a:lnTo>
                        <a:pt x="3203" y="0"/>
                      </a:lnTo>
                      <a:close/>
                    </a:path>
                  </a:pathLst>
                </a:custGeom>
                <a:solidFill>
                  <a:srgbClr val="C1A5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856" name="Google Shape;1856;p13"/>
                <p:cNvSpPr/>
                <p:nvPr/>
              </p:nvSpPr>
              <p:spPr>
                <a:xfrm>
                  <a:off x="1282975" y="2150275"/>
                  <a:ext cx="154700" cy="1346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188" h="5387" fill="none" extrusionOk="0">
                      <a:moveTo>
                        <a:pt x="6188" y="4713"/>
                      </a:moveTo>
                      <a:lnTo>
                        <a:pt x="6188" y="4713"/>
                      </a:lnTo>
                      <a:lnTo>
                        <a:pt x="6042" y="4804"/>
                      </a:lnTo>
                      <a:lnTo>
                        <a:pt x="5842" y="4895"/>
                      </a:lnTo>
                      <a:lnTo>
                        <a:pt x="5569" y="5005"/>
                      </a:lnTo>
                      <a:lnTo>
                        <a:pt x="5187" y="5114"/>
                      </a:lnTo>
                      <a:lnTo>
                        <a:pt x="4714" y="5223"/>
                      </a:lnTo>
                      <a:lnTo>
                        <a:pt x="4131" y="5314"/>
                      </a:lnTo>
                      <a:lnTo>
                        <a:pt x="3804" y="5350"/>
                      </a:lnTo>
                      <a:lnTo>
                        <a:pt x="3440" y="5387"/>
                      </a:lnTo>
                      <a:lnTo>
                        <a:pt x="3440" y="5387"/>
                      </a:lnTo>
                      <a:lnTo>
                        <a:pt x="2930" y="5387"/>
                      </a:lnTo>
                      <a:lnTo>
                        <a:pt x="2457" y="5369"/>
                      </a:lnTo>
                      <a:lnTo>
                        <a:pt x="2020" y="5332"/>
                      </a:lnTo>
                      <a:lnTo>
                        <a:pt x="1638" y="5278"/>
                      </a:lnTo>
                      <a:lnTo>
                        <a:pt x="1274" y="5205"/>
                      </a:lnTo>
                      <a:lnTo>
                        <a:pt x="965" y="5132"/>
                      </a:lnTo>
                      <a:lnTo>
                        <a:pt x="692" y="5041"/>
                      </a:lnTo>
                      <a:lnTo>
                        <a:pt x="474" y="4932"/>
                      </a:lnTo>
                      <a:lnTo>
                        <a:pt x="292" y="4804"/>
                      </a:lnTo>
                      <a:lnTo>
                        <a:pt x="146" y="4677"/>
                      </a:lnTo>
                      <a:lnTo>
                        <a:pt x="91" y="4604"/>
                      </a:lnTo>
                      <a:lnTo>
                        <a:pt x="55" y="4532"/>
                      </a:lnTo>
                      <a:lnTo>
                        <a:pt x="19" y="4459"/>
                      </a:lnTo>
                      <a:lnTo>
                        <a:pt x="0" y="4368"/>
                      </a:lnTo>
                      <a:lnTo>
                        <a:pt x="0" y="4295"/>
                      </a:lnTo>
                      <a:lnTo>
                        <a:pt x="0" y="4222"/>
                      </a:lnTo>
                      <a:lnTo>
                        <a:pt x="37" y="4131"/>
                      </a:lnTo>
                      <a:lnTo>
                        <a:pt x="55" y="4040"/>
                      </a:lnTo>
                      <a:lnTo>
                        <a:pt x="164" y="3876"/>
                      </a:lnTo>
                      <a:lnTo>
                        <a:pt x="310" y="3694"/>
                      </a:lnTo>
                      <a:lnTo>
                        <a:pt x="310" y="3694"/>
                      </a:lnTo>
                      <a:lnTo>
                        <a:pt x="310" y="3403"/>
                      </a:lnTo>
                      <a:lnTo>
                        <a:pt x="346" y="3057"/>
                      </a:lnTo>
                      <a:lnTo>
                        <a:pt x="401" y="2639"/>
                      </a:lnTo>
                      <a:lnTo>
                        <a:pt x="401" y="2639"/>
                      </a:lnTo>
                      <a:lnTo>
                        <a:pt x="437" y="2439"/>
                      </a:lnTo>
                      <a:lnTo>
                        <a:pt x="437" y="2439"/>
                      </a:lnTo>
                      <a:lnTo>
                        <a:pt x="546" y="2093"/>
                      </a:lnTo>
                      <a:lnTo>
                        <a:pt x="674" y="1729"/>
                      </a:lnTo>
                      <a:lnTo>
                        <a:pt x="765" y="1547"/>
                      </a:lnTo>
                      <a:lnTo>
                        <a:pt x="856" y="1365"/>
                      </a:lnTo>
                      <a:lnTo>
                        <a:pt x="965" y="1201"/>
                      </a:lnTo>
                      <a:lnTo>
                        <a:pt x="1092" y="1019"/>
                      </a:lnTo>
                      <a:lnTo>
                        <a:pt x="1238" y="856"/>
                      </a:lnTo>
                      <a:lnTo>
                        <a:pt x="1384" y="710"/>
                      </a:lnTo>
                      <a:lnTo>
                        <a:pt x="1547" y="564"/>
                      </a:lnTo>
                      <a:lnTo>
                        <a:pt x="1747" y="437"/>
                      </a:lnTo>
                      <a:lnTo>
                        <a:pt x="1948" y="310"/>
                      </a:lnTo>
                      <a:lnTo>
                        <a:pt x="2166" y="200"/>
                      </a:lnTo>
                      <a:lnTo>
                        <a:pt x="2403" y="109"/>
                      </a:lnTo>
                      <a:lnTo>
                        <a:pt x="2657" y="37"/>
                      </a:lnTo>
                      <a:lnTo>
                        <a:pt x="2657" y="37"/>
                      </a:lnTo>
                      <a:lnTo>
                        <a:pt x="2858" y="0"/>
                      </a:lnTo>
                      <a:lnTo>
                        <a:pt x="3021" y="0"/>
                      </a:lnTo>
                      <a:lnTo>
                        <a:pt x="3203" y="0"/>
                      </a:lnTo>
                      <a:lnTo>
                        <a:pt x="3367" y="37"/>
                      </a:lnTo>
                      <a:lnTo>
                        <a:pt x="3513" y="73"/>
                      </a:lnTo>
                      <a:lnTo>
                        <a:pt x="3676" y="128"/>
                      </a:lnTo>
                      <a:lnTo>
                        <a:pt x="3804" y="200"/>
                      </a:lnTo>
                      <a:lnTo>
                        <a:pt x="3949" y="291"/>
                      </a:lnTo>
                      <a:lnTo>
                        <a:pt x="3949" y="291"/>
                      </a:lnTo>
                      <a:lnTo>
                        <a:pt x="4095" y="419"/>
                      </a:lnTo>
                      <a:lnTo>
                        <a:pt x="4095" y="419"/>
                      </a:lnTo>
                      <a:lnTo>
                        <a:pt x="4332" y="655"/>
                      </a:lnTo>
                      <a:lnTo>
                        <a:pt x="4568" y="928"/>
                      </a:lnTo>
                      <a:lnTo>
                        <a:pt x="4787" y="1238"/>
                      </a:lnTo>
                      <a:lnTo>
                        <a:pt x="4987" y="1565"/>
                      </a:lnTo>
                      <a:lnTo>
                        <a:pt x="5169" y="1929"/>
                      </a:lnTo>
                      <a:lnTo>
                        <a:pt x="5351" y="2275"/>
                      </a:lnTo>
                      <a:lnTo>
                        <a:pt x="5514" y="2639"/>
                      </a:lnTo>
                      <a:lnTo>
                        <a:pt x="5642" y="3003"/>
                      </a:lnTo>
                      <a:lnTo>
                        <a:pt x="5878" y="3658"/>
                      </a:lnTo>
                      <a:lnTo>
                        <a:pt x="6042" y="4204"/>
                      </a:lnTo>
                      <a:lnTo>
                        <a:pt x="6188" y="4713"/>
                      </a:lnTo>
                    </a:path>
                  </a:pathLst>
                </a:custGeom>
                <a:no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857" name="Google Shape;1857;p13"/>
                <p:cNvSpPr/>
                <p:nvPr/>
              </p:nvSpPr>
              <p:spPr>
                <a:xfrm>
                  <a:off x="1282975" y="2160725"/>
                  <a:ext cx="138775" cy="1242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551" h="4969" extrusionOk="0">
                      <a:moveTo>
                        <a:pt x="4095" y="1"/>
                      </a:moveTo>
                      <a:lnTo>
                        <a:pt x="4004" y="219"/>
                      </a:lnTo>
                      <a:lnTo>
                        <a:pt x="3895" y="438"/>
                      </a:lnTo>
                      <a:lnTo>
                        <a:pt x="3840" y="529"/>
                      </a:lnTo>
                      <a:lnTo>
                        <a:pt x="3767" y="619"/>
                      </a:lnTo>
                      <a:lnTo>
                        <a:pt x="3676" y="710"/>
                      </a:lnTo>
                      <a:lnTo>
                        <a:pt x="3585" y="801"/>
                      </a:lnTo>
                      <a:lnTo>
                        <a:pt x="3458" y="874"/>
                      </a:lnTo>
                      <a:lnTo>
                        <a:pt x="3331" y="947"/>
                      </a:lnTo>
                      <a:lnTo>
                        <a:pt x="3185" y="1002"/>
                      </a:lnTo>
                      <a:lnTo>
                        <a:pt x="3058" y="1038"/>
                      </a:lnTo>
                      <a:lnTo>
                        <a:pt x="2767" y="1111"/>
                      </a:lnTo>
                      <a:lnTo>
                        <a:pt x="2475" y="1165"/>
                      </a:lnTo>
                      <a:lnTo>
                        <a:pt x="2184" y="1238"/>
                      </a:lnTo>
                      <a:lnTo>
                        <a:pt x="1893" y="1311"/>
                      </a:lnTo>
                      <a:lnTo>
                        <a:pt x="1766" y="1366"/>
                      </a:lnTo>
                      <a:lnTo>
                        <a:pt x="1638" y="1438"/>
                      </a:lnTo>
                      <a:lnTo>
                        <a:pt x="1511" y="1511"/>
                      </a:lnTo>
                      <a:lnTo>
                        <a:pt x="1402" y="1620"/>
                      </a:lnTo>
                      <a:lnTo>
                        <a:pt x="1293" y="1730"/>
                      </a:lnTo>
                      <a:lnTo>
                        <a:pt x="1202" y="1839"/>
                      </a:lnTo>
                      <a:lnTo>
                        <a:pt x="1111" y="1948"/>
                      </a:lnTo>
                      <a:lnTo>
                        <a:pt x="1001" y="2039"/>
                      </a:lnTo>
                      <a:lnTo>
                        <a:pt x="874" y="2130"/>
                      </a:lnTo>
                      <a:lnTo>
                        <a:pt x="747" y="2185"/>
                      </a:lnTo>
                      <a:lnTo>
                        <a:pt x="619" y="2221"/>
                      </a:lnTo>
                      <a:lnTo>
                        <a:pt x="401" y="2221"/>
                      </a:lnTo>
                      <a:lnTo>
                        <a:pt x="346" y="2512"/>
                      </a:lnTo>
                      <a:lnTo>
                        <a:pt x="328" y="2767"/>
                      </a:lnTo>
                      <a:lnTo>
                        <a:pt x="310" y="3131"/>
                      </a:lnTo>
                      <a:lnTo>
                        <a:pt x="310" y="3276"/>
                      </a:lnTo>
                      <a:lnTo>
                        <a:pt x="201" y="3404"/>
                      </a:lnTo>
                      <a:lnTo>
                        <a:pt x="110" y="3549"/>
                      </a:lnTo>
                      <a:lnTo>
                        <a:pt x="91" y="3549"/>
                      </a:lnTo>
                      <a:lnTo>
                        <a:pt x="91" y="3568"/>
                      </a:lnTo>
                      <a:lnTo>
                        <a:pt x="37" y="3677"/>
                      </a:lnTo>
                      <a:lnTo>
                        <a:pt x="19" y="3786"/>
                      </a:lnTo>
                      <a:lnTo>
                        <a:pt x="0" y="3877"/>
                      </a:lnTo>
                      <a:lnTo>
                        <a:pt x="19" y="3986"/>
                      </a:lnTo>
                      <a:lnTo>
                        <a:pt x="37" y="4077"/>
                      </a:lnTo>
                      <a:lnTo>
                        <a:pt x="91" y="4168"/>
                      </a:lnTo>
                      <a:lnTo>
                        <a:pt x="146" y="4259"/>
                      </a:lnTo>
                      <a:lnTo>
                        <a:pt x="237" y="4332"/>
                      </a:lnTo>
                      <a:lnTo>
                        <a:pt x="237" y="4350"/>
                      </a:lnTo>
                      <a:lnTo>
                        <a:pt x="346" y="4423"/>
                      </a:lnTo>
                      <a:lnTo>
                        <a:pt x="437" y="4496"/>
                      </a:lnTo>
                      <a:lnTo>
                        <a:pt x="692" y="4623"/>
                      </a:lnTo>
                      <a:lnTo>
                        <a:pt x="1001" y="4732"/>
                      </a:lnTo>
                      <a:lnTo>
                        <a:pt x="1365" y="4823"/>
                      </a:lnTo>
                      <a:lnTo>
                        <a:pt x="1384" y="4823"/>
                      </a:lnTo>
                      <a:lnTo>
                        <a:pt x="1711" y="4878"/>
                      </a:lnTo>
                      <a:lnTo>
                        <a:pt x="2057" y="4914"/>
                      </a:lnTo>
                      <a:lnTo>
                        <a:pt x="2457" y="4951"/>
                      </a:lnTo>
                      <a:lnTo>
                        <a:pt x="2876" y="4969"/>
                      </a:lnTo>
                      <a:lnTo>
                        <a:pt x="3294" y="4732"/>
                      </a:lnTo>
                      <a:lnTo>
                        <a:pt x="3713" y="4459"/>
                      </a:lnTo>
                      <a:lnTo>
                        <a:pt x="4095" y="4186"/>
                      </a:lnTo>
                      <a:lnTo>
                        <a:pt x="4477" y="3895"/>
                      </a:lnTo>
                      <a:lnTo>
                        <a:pt x="4677" y="3731"/>
                      </a:lnTo>
                      <a:lnTo>
                        <a:pt x="4859" y="3549"/>
                      </a:lnTo>
                      <a:lnTo>
                        <a:pt x="5041" y="3349"/>
                      </a:lnTo>
                      <a:lnTo>
                        <a:pt x="5187" y="3149"/>
                      </a:lnTo>
                      <a:lnTo>
                        <a:pt x="5296" y="2967"/>
                      </a:lnTo>
                      <a:lnTo>
                        <a:pt x="5387" y="2767"/>
                      </a:lnTo>
                      <a:lnTo>
                        <a:pt x="5533" y="2367"/>
                      </a:lnTo>
                      <a:lnTo>
                        <a:pt x="5551" y="2312"/>
                      </a:lnTo>
                      <a:lnTo>
                        <a:pt x="5332" y="1821"/>
                      </a:lnTo>
                      <a:lnTo>
                        <a:pt x="5096" y="1347"/>
                      </a:lnTo>
                      <a:lnTo>
                        <a:pt x="4823" y="874"/>
                      </a:lnTo>
                      <a:lnTo>
                        <a:pt x="4677" y="656"/>
                      </a:lnTo>
                      <a:lnTo>
                        <a:pt x="4532" y="456"/>
                      </a:lnTo>
                      <a:lnTo>
                        <a:pt x="4313" y="201"/>
                      </a:lnTo>
                      <a:lnTo>
                        <a:pt x="4095" y="1"/>
                      </a:lnTo>
                      <a:close/>
                    </a:path>
                  </a:pathLst>
                </a:custGeom>
                <a:solidFill>
                  <a:srgbClr val="A4896E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858" name="Google Shape;1858;p13"/>
                <p:cNvSpPr/>
                <p:nvPr/>
              </p:nvSpPr>
              <p:spPr>
                <a:xfrm>
                  <a:off x="1282975" y="2160725"/>
                  <a:ext cx="138775" cy="1242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551" h="4969" fill="none" extrusionOk="0">
                      <a:moveTo>
                        <a:pt x="4095" y="1"/>
                      </a:moveTo>
                      <a:lnTo>
                        <a:pt x="4095" y="1"/>
                      </a:lnTo>
                      <a:lnTo>
                        <a:pt x="4004" y="219"/>
                      </a:lnTo>
                      <a:lnTo>
                        <a:pt x="3895" y="438"/>
                      </a:lnTo>
                      <a:lnTo>
                        <a:pt x="3840" y="529"/>
                      </a:lnTo>
                      <a:lnTo>
                        <a:pt x="3767" y="619"/>
                      </a:lnTo>
                      <a:lnTo>
                        <a:pt x="3676" y="710"/>
                      </a:lnTo>
                      <a:lnTo>
                        <a:pt x="3585" y="801"/>
                      </a:lnTo>
                      <a:lnTo>
                        <a:pt x="3585" y="801"/>
                      </a:lnTo>
                      <a:lnTo>
                        <a:pt x="3458" y="874"/>
                      </a:lnTo>
                      <a:lnTo>
                        <a:pt x="3331" y="947"/>
                      </a:lnTo>
                      <a:lnTo>
                        <a:pt x="3185" y="1002"/>
                      </a:lnTo>
                      <a:lnTo>
                        <a:pt x="3058" y="1038"/>
                      </a:lnTo>
                      <a:lnTo>
                        <a:pt x="2767" y="1111"/>
                      </a:lnTo>
                      <a:lnTo>
                        <a:pt x="2475" y="1165"/>
                      </a:lnTo>
                      <a:lnTo>
                        <a:pt x="2184" y="1238"/>
                      </a:lnTo>
                      <a:lnTo>
                        <a:pt x="1893" y="1311"/>
                      </a:lnTo>
                      <a:lnTo>
                        <a:pt x="1766" y="1366"/>
                      </a:lnTo>
                      <a:lnTo>
                        <a:pt x="1638" y="1438"/>
                      </a:lnTo>
                      <a:lnTo>
                        <a:pt x="1511" y="1511"/>
                      </a:lnTo>
                      <a:lnTo>
                        <a:pt x="1402" y="1620"/>
                      </a:lnTo>
                      <a:lnTo>
                        <a:pt x="1402" y="1620"/>
                      </a:lnTo>
                      <a:lnTo>
                        <a:pt x="1293" y="1730"/>
                      </a:lnTo>
                      <a:lnTo>
                        <a:pt x="1202" y="1839"/>
                      </a:lnTo>
                      <a:lnTo>
                        <a:pt x="1111" y="1948"/>
                      </a:lnTo>
                      <a:lnTo>
                        <a:pt x="1001" y="2039"/>
                      </a:lnTo>
                      <a:lnTo>
                        <a:pt x="1001" y="2039"/>
                      </a:lnTo>
                      <a:lnTo>
                        <a:pt x="874" y="2130"/>
                      </a:lnTo>
                      <a:lnTo>
                        <a:pt x="747" y="2185"/>
                      </a:lnTo>
                      <a:lnTo>
                        <a:pt x="619" y="2221"/>
                      </a:lnTo>
                      <a:lnTo>
                        <a:pt x="474" y="2221"/>
                      </a:lnTo>
                      <a:lnTo>
                        <a:pt x="474" y="2221"/>
                      </a:lnTo>
                      <a:lnTo>
                        <a:pt x="401" y="2221"/>
                      </a:lnTo>
                      <a:lnTo>
                        <a:pt x="401" y="2221"/>
                      </a:lnTo>
                      <a:lnTo>
                        <a:pt x="401" y="2221"/>
                      </a:lnTo>
                      <a:lnTo>
                        <a:pt x="346" y="2512"/>
                      </a:lnTo>
                      <a:lnTo>
                        <a:pt x="328" y="2767"/>
                      </a:lnTo>
                      <a:lnTo>
                        <a:pt x="310" y="3131"/>
                      </a:lnTo>
                      <a:lnTo>
                        <a:pt x="310" y="3131"/>
                      </a:lnTo>
                      <a:lnTo>
                        <a:pt x="310" y="3276"/>
                      </a:lnTo>
                      <a:lnTo>
                        <a:pt x="310" y="3276"/>
                      </a:lnTo>
                      <a:lnTo>
                        <a:pt x="310" y="3276"/>
                      </a:lnTo>
                      <a:lnTo>
                        <a:pt x="310" y="3276"/>
                      </a:lnTo>
                      <a:lnTo>
                        <a:pt x="310" y="3276"/>
                      </a:lnTo>
                      <a:lnTo>
                        <a:pt x="201" y="3404"/>
                      </a:lnTo>
                      <a:lnTo>
                        <a:pt x="110" y="3549"/>
                      </a:lnTo>
                      <a:lnTo>
                        <a:pt x="110" y="3549"/>
                      </a:lnTo>
                      <a:lnTo>
                        <a:pt x="110" y="3549"/>
                      </a:lnTo>
                      <a:lnTo>
                        <a:pt x="110" y="3549"/>
                      </a:lnTo>
                      <a:lnTo>
                        <a:pt x="110" y="3549"/>
                      </a:lnTo>
                      <a:lnTo>
                        <a:pt x="110" y="3549"/>
                      </a:lnTo>
                      <a:lnTo>
                        <a:pt x="110" y="3549"/>
                      </a:lnTo>
                      <a:lnTo>
                        <a:pt x="110" y="3549"/>
                      </a:lnTo>
                      <a:lnTo>
                        <a:pt x="110" y="3549"/>
                      </a:lnTo>
                      <a:lnTo>
                        <a:pt x="110" y="3549"/>
                      </a:lnTo>
                      <a:lnTo>
                        <a:pt x="110" y="3549"/>
                      </a:lnTo>
                      <a:lnTo>
                        <a:pt x="110" y="3549"/>
                      </a:lnTo>
                      <a:lnTo>
                        <a:pt x="91" y="3549"/>
                      </a:lnTo>
                      <a:lnTo>
                        <a:pt x="91" y="3549"/>
                      </a:lnTo>
                      <a:lnTo>
                        <a:pt x="91" y="3568"/>
                      </a:lnTo>
                      <a:lnTo>
                        <a:pt x="91" y="3568"/>
                      </a:lnTo>
                      <a:lnTo>
                        <a:pt x="91" y="3568"/>
                      </a:lnTo>
                      <a:lnTo>
                        <a:pt x="91" y="3568"/>
                      </a:lnTo>
                      <a:lnTo>
                        <a:pt x="91" y="3568"/>
                      </a:lnTo>
                      <a:lnTo>
                        <a:pt x="91" y="3568"/>
                      </a:lnTo>
                      <a:lnTo>
                        <a:pt x="91" y="3568"/>
                      </a:lnTo>
                      <a:lnTo>
                        <a:pt x="91" y="3568"/>
                      </a:lnTo>
                      <a:lnTo>
                        <a:pt x="91" y="3568"/>
                      </a:lnTo>
                      <a:lnTo>
                        <a:pt x="91" y="3568"/>
                      </a:lnTo>
                      <a:lnTo>
                        <a:pt x="91" y="3568"/>
                      </a:lnTo>
                      <a:lnTo>
                        <a:pt x="91" y="3568"/>
                      </a:lnTo>
                      <a:lnTo>
                        <a:pt x="37" y="3677"/>
                      </a:lnTo>
                      <a:lnTo>
                        <a:pt x="19" y="3786"/>
                      </a:lnTo>
                      <a:lnTo>
                        <a:pt x="0" y="3877"/>
                      </a:lnTo>
                      <a:lnTo>
                        <a:pt x="19" y="3986"/>
                      </a:lnTo>
                      <a:lnTo>
                        <a:pt x="37" y="4077"/>
                      </a:lnTo>
                      <a:lnTo>
                        <a:pt x="91" y="4168"/>
                      </a:lnTo>
                      <a:lnTo>
                        <a:pt x="146" y="4259"/>
                      </a:lnTo>
                      <a:lnTo>
                        <a:pt x="237" y="4332"/>
                      </a:lnTo>
                      <a:lnTo>
                        <a:pt x="237" y="4332"/>
                      </a:lnTo>
                      <a:lnTo>
                        <a:pt x="237" y="4332"/>
                      </a:lnTo>
                      <a:lnTo>
                        <a:pt x="237" y="4350"/>
                      </a:lnTo>
                      <a:lnTo>
                        <a:pt x="237" y="4350"/>
                      </a:lnTo>
                      <a:lnTo>
                        <a:pt x="237" y="4350"/>
                      </a:lnTo>
                      <a:lnTo>
                        <a:pt x="237" y="4350"/>
                      </a:lnTo>
                      <a:lnTo>
                        <a:pt x="237" y="4350"/>
                      </a:lnTo>
                      <a:lnTo>
                        <a:pt x="237" y="4350"/>
                      </a:lnTo>
                      <a:lnTo>
                        <a:pt x="237" y="4350"/>
                      </a:lnTo>
                      <a:lnTo>
                        <a:pt x="237" y="4350"/>
                      </a:lnTo>
                      <a:lnTo>
                        <a:pt x="237" y="4350"/>
                      </a:lnTo>
                      <a:lnTo>
                        <a:pt x="237" y="4350"/>
                      </a:lnTo>
                      <a:lnTo>
                        <a:pt x="346" y="4423"/>
                      </a:lnTo>
                      <a:lnTo>
                        <a:pt x="437" y="4496"/>
                      </a:lnTo>
                      <a:lnTo>
                        <a:pt x="692" y="4623"/>
                      </a:lnTo>
                      <a:lnTo>
                        <a:pt x="1001" y="4732"/>
                      </a:lnTo>
                      <a:lnTo>
                        <a:pt x="1365" y="4823"/>
                      </a:lnTo>
                      <a:lnTo>
                        <a:pt x="1365" y="4823"/>
                      </a:lnTo>
                      <a:lnTo>
                        <a:pt x="1365" y="4823"/>
                      </a:lnTo>
                      <a:lnTo>
                        <a:pt x="1365" y="4823"/>
                      </a:lnTo>
                      <a:lnTo>
                        <a:pt x="1384" y="4823"/>
                      </a:lnTo>
                      <a:lnTo>
                        <a:pt x="1384" y="4823"/>
                      </a:lnTo>
                      <a:lnTo>
                        <a:pt x="1711" y="4878"/>
                      </a:lnTo>
                      <a:lnTo>
                        <a:pt x="2057" y="4914"/>
                      </a:lnTo>
                      <a:lnTo>
                        <a:pt x="2457" y="4951"/>
                      </a:lnTo>
                      <a:lnTo>
                        <a:pt x="2876" y="4969"/>
                      </a:lnTo>
                      <a:lnTo>
                        <a:pt x="2876" y="4969"/>
                      </a:lnTo>
                      <a:lnTo>
                        <a:pt x="3294" y="4732"/>
                      </a:lnTo>
                      <a:lnTo>
                        <a:pt x="3713" y="4459"/>
                      </a:lnTo>
                      <a:lnTo>
                        <a:pt x="4095" y="4186"/>
                      </a:lnTo>
                      <a:lnTo>
                        <a:pt x="4477" y="3895"/>
                      </a:lnTo>
                      <a:lnTo>
                        <a:pt x="4477" y="3895"/>
                      </a:lnTo>
                      <a:lnTo>
                        <a:pt x="4677" y="3731"/>
                      </a:lnTo>
                      <a:lnTo>
                        <a:pt x="4859" y="3549"/>
                      </a:lnTo>
                      <a:lnTo>
                        <a:pt x="5041" y="3349"/>
                      </a:lnTo>
                      <a:lnTo>
                        <a:pt x="5187" y="3149"/>
                      </a:lnTo>
                      <a:lnTo>
                        <a:pt x="5187" y="3149"/>
                      </a:lnTo>
                      <a:lnTo>
                        <a:pt x="5296" y="2967"/>
                      </a:lnTo>
                      <a:lnTo>
                        <a:pt x="5387" y="2767"/>
                      </a:lnTo>
                      <a:lnTo>
                        <a:pt x="5533" y="2367"/>
                      </a:lnTo>
                      <a:lnTo>
                        <a:pt x="5533" y="2367"/>
                      </a:lnTo>
                      <a:lnTo>
                        <a:pt x="5551" y="2312"/>
                      </a:lnTo>
                      <a:lnTo>
                        <a:pt x="5551" y="2312"/>
                      </a:lnTo>
                      <a:lnTo>
                        <a:pt x="5332" y="1821"/>
                      </a:lnTo>
                      <a:lnTo>
                        <a:pt x="5096" y="1347"/>
                      </a:lnTo>
                      <a:lnTo>
                        <a:pt x="4823" y="874"/>
                      </a:lnTo>
                      <a:lnTo>
                        <a:pt x="4677" y="656"/>
                      </a:lnTo>
                      <a:lnTo>
                        <a:pt x="4532" y="456"/>
                      </a:lnTo>
                      <a:lnTo>
                        <a:pt x="4532" y="456"/>
                      </a:lnTo>
                      <a:lnTo>
                        <a:pt x="4532" y="456"/>
                      </a:lnTo>
                      <a:lnTo>
                        <a:pt x="4532" y="456"/>
                      </a:lnTo>
                      <a:lnTo>
                        <a:pt x="4532" y="456"/>
                      </a:lnTo>
                      <a:lnTo>
                        <a:pt x="4532" y="456"/>
                      </a:lnTo>
                      <a:lnTo>
                        <a:pt x="4313" y="201"/>
                      </a:lnTo>
                      <a:lnTo>
                        <a:pt x="4095" y="1"/>
                      </a:lnTo>
                      <a:lnTo>
                        <a:pt x="4095" y="1"/>
                      </a:lnTo>
                      <a:lnTo>
                        <a:pt x="4095" y="1"/>
                      </a:lnTo>
                    </a:path>
                  </a:pathLst>
                </a:custGeom>
                <a:no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859" name="Google Shape;1859;p13"/>
                <p:cNvSpPr/>
                <p:nvPr/>
              </p:nvSpPr>
              <p:spPr>
                <a:xfrm>
                  <a:off x="1282975" y="2172100"/>
                  <a:ext cx="138775" cy="1128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551" h="4514" extrusionOk="0">
                      <a:moveTo>
                        <a:pt x="1384" y="4368"/>
                      </a:moveTo>
                      <a:lnTo>
                        <a:pt x="1384" y="4368"/>
                      </a:lnTo>
                      <a:lnTo>
                        <a:pt x="1711" y="4423"/>
                      </a:lnTo>
                      <a:lnTo>
                        <a:pt x="2057" y="4459"/>
                      </a:lnTo>
                      <a:lnTo>
                        <a:pt x="2457" y="4496"/>
                      </a:lnTo>
                      <a:lnTo>
                        <a:pt x="2876" y="4514"/>
                      </a:lnTo>
                      <a:lnTo>
                        <a:pt x="2876" y="4514"/>
                      </a:lnTo>
                      <a:lnTo>
                        <a:pt x="3094" y="4514"/>
                      </a:lnTo>
                      <a:lnTo>
                        <a:pt x="3094" y="4514"/>
                      </a:lnTo>
                      <a:lnTo>
                        <a:pt x="3440" y="4514"/>
                      </a:lnTo>
                      <a:lnTo>
                        <a:pt x="3440" y="4514"/>
                      </a:lnTo>
                      <a:lnTo>
                        <a:pt x="3440" y="4514"/>
                      </a:lnTo>
                      <a:lnTo>
                        <a:pt x="3094" y="4514"/>
                      </a:lnTo>
                      <a:lnTo>
                        <a:pt x="3094" y="4514"/>
                      </a:lnTo>
                      <a:lnTo>
                        <a:pt x="2876" y="4514"/>
                      </a:lnTo>
                      <a:lnTo>
                        <a:pt x="2876" y="4514"/>
                      </a:lnTo>
                      <a:lnTo>
                        <a:pt x="2876" y="4514"/>
                      </a:lnTo>
                      <a:lnTo>
                        <a:pt x="2876" y="4514"/>
                      </a:lnTo>
                      <a:lnTo>
                        <a:pt x="2457" y="4496"/>
                      </a:lnTo>
                      <a:lnTo>
                        <a:pt x="2057" y="4459"/>
                      </a:lnTo>
                      <a:lnTo>
                        <a:pt x="1711" y="4423"/>
                      </a:lnTo>
                      <a:lnTo>
                        <a:pt x="1384" y="4368"/>
                      </a:lnTo>
                      <a:close/>
                      <a:moveTo>
                        <a:pt x="1365" y="4368"/>
                      </a:moveTo>
                      <a:lnTo>
                        <a:pt x="1365" y="4368"/>
                      </a:lnTo>
                      <a:lnTo>
                        <a:pt x="1365" y="4368"/>
                      </a:lnTo>
                      <a:lnTo>
                        <a:pt x="1365" y="4368"/>
                      </a:lnTo>
                      <a:close/>
                      <a:moveTo>
                        <a:pt x="237" y="3895"/>
                      </a:moveTo>
                      <a:lnTo>
                        <a:pt x="237" y="3895"/>
                      </a:lnTo>
                      <a:lnTo>
                        <a:pt x="237" y="3895"/>
                      </a:lnTo>
                      <a:lnTo>
                        <a:pt x="237" y="3895"/>
                      </a:lnTo>
                      <a:lnTo>
                        <a:pt x="237" y="3895"/>
                      </a:lnTo>
                      <a:close/>
                      <a:moveTo>
                        <a:pt x="237" y="3895"/>
                      </a:moveTo>
                      <a:lnTo>
                        <a:pt x="237" y="3895"/>
                      </a:lnTo>
                      <a:lnTo>
                        <a:pt x="237" y="3895"/>
                      </a:lnTo>
                      <a:lnTo>
                        <a:pt x="237" y="3895"/>
                      </a:lnTo>
                      <a:lnTo>
                        <a:pt x="237" y="3895"/>
                      </a:lnTo>
                      <a:close/>
                      <a:moveTo>
                        <a:pt x="237" y="3877"/>
                      </a:moveTo>
                      <a:lnTo>
                        <a:pt x="237" y="3877"/>
                      </a:lnTo>
                      <a:lnTo>
                        <a:pt x="237" y="3895"/>
                      </a:lnTo>
                      <a:lnTo>
                        <a:pt x="237" y="3895"/>
                      </a:lnTo>
                      <a:lnTo>
                        <a:pt x="237" y="3877"/>
                      </a:lnTo>
                      <a:close/>
                      <a:moveTo>
                        <a:pt x="91" y="3113"/>
                      </a:moveTo>
                      <a:lnTo>
                        <a:pt x="91" y="3113"/>
                      </a:lnTo>
                      <a:lnTo>
                        <a:pt x="37" y="3222"/>
                      </a:lnTo>
                      <a:lnTo>
                        <a:pt x="19" y="3331"/>
                      </a:lnTo>
                      <a:lnTo>
                        <a:pt x="0" y="3422"/>
                      </a:lnTo>
                      <a:lnTo>
                        <a:pt x="19" y="3531"/>
                      </a:lnTo>
                      <a:lnTo>
                        <a:pt x="37" y="3622"/>
                      </a:lnTo>
                      <a:lnTo>
                        <a:pt x="91" y="3713"/>
                      </a:lnTo>
                      <a:lnTo>
                        <a:pt x="146" y="3804"/>
                      </a:lnTo>
                      <a:lnTo>
                        <a:pt x="237" y="3877"/>
                      </a:lnTo>
                      <a:lnTo>
                        <a:pt x="237" y="3877"/>
                      </a:lnTo>
                      <a:lnTo>
                        <a:pt x="146" y="3804"/>
                      </a:lnTo>
                      <a:lnTo>
                        <a:pt x="91" y="3713"/>
                      </a:lnTo>
                      <a:lnTo>
                        <a:pt x="37" y="3622"/>
                      </a:lnTo>
                      <a:lnTo>
                        <a:pt x="19" y="3531"/>
                      </a:lnTo>
                      <a:lnTo>
                        <a:pt x="0" y="3422"/>
                      </a:lnTo>
                      <a:lnTo>
                        <a:pt x="19" y="3331"/>
                      </a:lnTo>
                      <a:lnTo>
                        <a:pt x="37" y="3222"/>
                      </a:lnTo>
                      <a:lnTo>
                        <a:pt x="91" y="3113"/>
                      </a:lnTo>
                      <a:close/>
                      <a:moveTo>
                        <a:pt x="91" y="3113"/>
                      </a:moveTo>
                      <a:lnTo>
                        <a:pt x="91" y="3113"/>
                      </a:lnTo>
                      <a:lnTo>
                        <a:pt x="91" y="3113"/>
                      </a:lnTo>
                      <a:lnTo>
                        <a:pt x="91" y="3113"/>
                      </a:lnTo>
                      <a:lnTo>
                        <a:pt x="91" y="3113"/>
                      </a:lnTo>
                      <a:close/>
                      <a:moveTo>
                        <a:pt x="91" y="3113"/>
                      </a:moveTo>
                      <a:lnTo>
                        <a:pt x="91" y="3113"/>
                      </a:lnTo>
                      <a:lnTo>
                        <a:pt x="91" y="3113"/>
                      </a:lnTo>
                      <a:lnTo>
                        <a:pt x="91" y="3113"/>
                      </a:lnTo>
                      <a:lnTo>
                        <a:pt x="91" y="3113"/>
                      </a:lnTo>
                      <a:close/>
                      <a:moveTo>
                        <a:pt x="91" y="3094"/>
                      </a:moveTo>
                      <a:lnTo>
                        <a:pt x="91" y="3094"/>
                      </a:lnTo>
                      <a:lnTo>
                        <a:pt x="91" y="3113"/>
                      </a:lnTo>
                      <a:lnTo>
                        <a:pt x="91" y="3113"/>
                      </a:lnTo>
                      <a:lnTo>
                        <a:pt x="91" y="3094"/>
                      </a:lnTo>
                      <a:close/>
                      <a:moveTo>
                        <a:pt x="110" y="3094"/>
                      </a:moveTo>
                      <a:lnTo>
                        <a:pt x="110" y="3094"/>
                      </a:lnTo>
                      <a:lnTo>
                        <a:pt x="110" y="3094"/>
                      </a:lnTo>
                      <a:lnTo>
                        <a:pt x="110" y="3094"/>
                      </a:lnTo>
                      <a:lnTo>
                        <a:pt x="110" y="3094"/>
                      </a:lnTo>
                      <a:close/>
                      <a:moveTo>
                        <a:pt x="110" y="3094"/>
                      </a:moveTo>
                      <a:lnTo>
                        <a:pt x="110" y="3094"/>
                      </a:lnTo>
                      <a:lnTo>
                        <a:pt x="110" y="3094"/>
                      </a:lnTo>
                      <a:lnTo>
                        <a:pt x="110" y="3094"/>
                      </a:lnTo>
                      <a:lnTo>
                        <a:pt x="110" y="3094"/>
                      </a:lnTo>
                      <a:close/>
                      <a:moveTo>
                        <a:pt x="110" y="3094"/>
                      </a:moveTo>
                      <a:lnTo>
                        <a:pt x="110" y="3094"/>
                      </a:lnTo>
                      <a:lnTo>
                        <a:pt x="110" y="3094"/>
                      </a:lnTo>
                      <a:lnTo>
                        <a:pt x="110" y="3094"/>
                      </a:lnTo>
                      <a:lnTo>
                        <a:pt x="110" y="3094"/>
                      </a:lnTo>
                      <a:close/>
                      <a:moveTo>
                        <a:pt x="4532" y="1"/>
                      </a:moveTo>
                      <a:lnTo>
                        <a:pt x="4532" y="1"/>
                      </a:lnTo>
                      <a:lnTo>
                        <a:pt x="4677" y="201"/>
                      </a:lnTo>
                      <a:lnTo>
                        <a:pt x="4823" y="419"/>
                      </a:lnTo>
                      <a:lnTo>
                        <a:pt x="5096" y="892"/>
                      </a:lnTo>
                      <a:lnTo>
                        <a:pt x="5332" y="1366"/>
                      </a:lnTo>
                      <a:lnTo>
                        <a:pt x="5551" y="1857"/>
                      </a:lnTo>
                      <a:lnTo>
                        <a:pt x="5551" y="1857"/>
                      </a:lnTo>
                      <a:lnTo>
                        <a:pt x="5551" y="1857"/>
                      </a:lnTo>
                      <a:lnTo>
                        <a:pt x="5551" y="1857"/>
                      </a:lnTo>
                      <a:lnTo>
                        <a:pt x="5332" y="1366"/>
                      </a:lnTo>
                      <a:lnTo>
                        <a:pt x="5096" y="892"/>
                      </a:lnTo>
                      <a:lnTo>
                        <a:pt x="4823" y="419"/>
                      </a:lnTo>
                      <a:lnTo>
                        <a:pt x="4677" y="201"/>
                      </a:lnTo>
                      <a:lnTo>
                        <a:pt x="4532" y="1"/>
                      </a:lnTo>
                      <a:close/>
                      <a:moveTo>
                        <a:pt x="4532" y="1"/>
                      </a:moveTo>
                      <a:lnTo>
                        <a:pt x="4532" y="1"/>
                      </a:lnTo>
                      <a:lnTo>
                        <a:pt x="4532" y="1"/>
                      </a:lnTo>
                      <a:lnTo>
                        <a:pt x="4532" y="1"/>
                      </a:lnTo>
                      <a:lnTo>
                        <a:pt x="4532" y="1"/>
                      </a:lnTo>
                      <a:close/>
                    </a:path>
                  </a:pathLst>
                </a:custGeom>
                <a:solidFill>
                  <a:srgbClr val="D8D3DA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860" name="Google Shape;1860;p13"/>
                <p:cNvSpPr/>
                <p:nvPr/>
              </p:nvSpPr>
              <p:spPr>
                <a:xfrm>
                  <a:off x="1396250" y="2172100"/>
                  <a:ext cx="25500" cy="464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20" h="1857" fill="none" extrusionOk="0">
                      <a:moveTo>
                        <a:pt x="1" y="1"/>
                      </a:moveTo>
                      <a:lnTo>
                        <a:pt x="1" y="1"/>
                      </a:lnTo>
                      <a:lnTo>
                        <a:pt x="146" y="201"/>
                      </a:lnTo>
                      <a:lnTo>
                        <a:pt x="292" y="419"/>
                      </a:lnTo>
                      <a:lnTo>
                        <a:pt x="565" y="892"/>
                      </a:lnTo>
                      <a:lnTo>
                        <a:pt x="801" y="1366"/>
                      </a:lnTo>
                      <a:lnTo>
                        <a:pt x="1020" y="1857"/>
                      </a:lnTo>
                      <a:lnTo>
                        <a:pt x="1020" y="1857"/>
                      </a:lnTo>
                      <a:lnTo>
                        <a:pt x="1020" y="1857"/>
                      </a:lnTo>
                      <a:lnTo>
                        <a:pt x="1020" y="1857"/>
                      </a:lnTo>
                      <a:lnTo>
                        <a:pt x="801" y="1366"/>
                      </a:lnTo>
                      <a:lnTo>
                        <a:pt x="565" y="892"/>
                      </a:lnTo>
                      <a:lnTo>
                        <a:pt x="292" y="419"/>
                      </a:lnTo>
                      <a:lnTo>
                        <a:pt x="146" y="201"/>
                      </a:lnTo>
                      <a:lnTo>
                        <a:pt x="1" y="1"/>
                      </a:lnTo>
                    </a:path>
                  </a:pathLst>
                </a:custGeom>
                <a:no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861" name="Google Shape;1861;p13"/>
                <p:cNvSpPr/>
                <p:nvPr/>
              </p:nvSpPr>
              <p:spPr>
                <a:xfrm>
                  <a:off x="1396250" y="2172100"/>
                  <a:ext cx="25" cy="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" h="1" fill="none" extrusionOk="0">
                      <a:moveTo>
                        <a:pt x="1" y="1"/>
                      </a:moveTo>
                      <a:lnTo>
                        <a:pt x="1" y="1"/>
                      </a:lnTo>
                      <a:lnTo>
                        <a:pt x="1" y="1"/>
                      </a:lnTo>
                      <a:lnTo>
                        <a:pt x="1" y="1"/>
                      </a:lnTo>
                      <a:lnTo>
                        <a:pt x="1" y="1"/>
                      </a:lnTo>
                    </a:path>
                  </a:pathLst>
                </a:custGeom>
                <a:no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862" name="Google Shape;1862;p13"/>
                <p:cNvSpPr/>
                <p:nvPr/>
              </p:nvSpPr>
              <p:spPr>
                <a:xfrm>
                  <a:off x="1354850" y="2218500"/>
                  <a:ext cx="79650" cy="66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86" h="2658" extrusionOk="0">
                      <a:moveTo>
                        <a:pt x="565" y="2658"/>
                      </a:moveTo>
                      <a:lnTo>
                        <a:pt x="565" y="2658"/>
                      </a:lnTo>
                      <a:lnTo>
                        <a:pt x="237" y="2658"/>
                      </a:lnTo>
                      <a:lnTo>
                        <a:pt x="237" y="2658"/>
                      </a:lnTo>
                      <a:lnTo>
                        <a:pt x="1" y="2658"/>
                      </a:lnTo>
                      <a:lnTo>
                        <a:pt x="1" y="2658"/>
                      </a:lnTo>
                      <a:lnTo>
                        <a:pt x="1" y="2658"/>
                      </a:lnTo>
                      <a:lnTo>
                        <a:pt x="1" y="2658"/>
                      </a:lnTo>
                      <a:lnTo>
                        <a:pt x="219" y="2658"/>
                      </a:lnTo>
                      <a:lnTo>
                        <a:pt x="219" y="2658"/>
                      </a:lnTo>
                      <a:lnTo>
                        <a:pt x="565" y="2658"/>
                      </a:lnTo>
                      <a:close/>
                      <a:moveTo>
                        <a:pt x="2676" y="1"/>
                      </a:moveTo>
                      <a:lnTo>
                        <a:pt x="2676" y="1"/>
                      </a:lnTo>
                      <a:lnTo>
                        <a:pt x="2676" y="1"/>
                      </a:lnTo>
                      <a:lnTo>
                        <a:pt x="2676" y="1"/>
                      </a:lnTo>
                      <a:lnTo>
                        <a:pt x="2840" y="438"/>
                      </a:lnTo>
                      <a:lnTo>
                        <a:pt x="2967" y="820"/>
                      </a:lnTo>
                      <a:lnTo>
                        <a:pt x="3185" y="1493"/>
                      </a:lnTo>
                      <a:lnTo>
                        <a:pt x="3185" y="1493"/>
                      </a:lnTo>
                      <a:lnTo>
                        <a:pt x="2967" y="820"/>
                      </a:lnTo>
                      <a:lnTo>
                        <a:pt x="2840" y="438"/>
                      </a:lnTo>
                      <a:lnTo>
                        <a:pt x="2676" y="1"/>
                      </a:lnTo>
                      <a:lnTo>
                        <a:pt x="2676" y="1"/>
                      </a:lnTo>
                      <a:close/>
                    </a:path>
                  </a:pathLst>
                </a:custGeom>
                <a:solidFill>
                  <a:srgbClr val="B8AEBB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863" name="Google Shape;1863;p13"/>
                <p:cNvSpPr/>
                <p:nvPr/>
              </p:nvSpPr>
              <p:spPr>
                <a:xfrm>
                  <a:off x="1354850" y="2218500"/>
                  <a:ext cx="82825" cy="66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313" h="2658" extrusionOk="0">
                      <a:moveTo>
                        <a:pt x="2676" y="1"/>
                      </a:moveTo>
                      <a:lnTo>
                        <a:pt x="2658" y="56"/>
                      </a:lnTo>
                      <a:lnTo>
                        <a:pt x="2512" y="456"/>
                      </a:lnTo>
                      <a:lnTo>
                        <a:pt x="2421" y="656"/>
                      </a:lnTo>
                      <a:lnTo>
                        <a:pt x="2312" y="838"/>
                      </a:lnTo>
                      <a:lnTo>
                        <a:pt x="2166" y="1038"/>
                      </a:lnTo>
                      <a:lnTo>
                        <a:pt x="1984" y="1238"/>
                      </a:lnTo>
                      <a:lnTo>
                        <a:pt x="1802" y="1420"/>
                      </a:lnTo>
                      <a:lnTo>
                        <a:pt x="1602" y="1584"/>
                      </a:lnTo>
                      <a:lnTo>
                        <a:pt x="1220" y="1875"/>
                      </a:lnTo>
                      <a:lnTo>
                        <a:pt x="838" y="2148"/>
                      </a:lnTo>
                      <a:lnTo>
                        <a:pt x="419" y="2421"/>
                      </a:lnTo>
                      <a:lnTo>
                        <a:pt x="1" y="2658"/>
                      </a:lnTo>
                      <a:lnTo>
                        <a:pt x="565" y="2658"/>
                      </a:lnTo>
                      <a:lnTo>
                        <a:pt x="929" y="2621"/>
                      </a:lnTo>
                      <a:lnTo>
                        <a:pt x="1256" y="2585"/>
                      </a:lnTo>
                      <a:lnTo>
                        <a:pt x="1839" y="2494"/>
                      </a:lnTo>
                      <a:lnTo>
                        <a:pt x="2312" y="2385"/>
                      </a:lnTo>
                      <a:lnTo>
                        <a:pt x="2694" y="2276"/>
                      </a:lnTo>
                      <a:lnTo>
                        <a:pt x="2967" y="2166"/>
                      </a:lnTo>
                      <a:lnTo>
                        <a:pt x="3167" y="2075"/>
                      </a:lnTo>
                      <a:lnTo>
                        <a:pt x="3313" y="1984"/>
                      </a:lnTo>
                      <a:lnTo>
                        <a:pt x="3185" y="1493"/>
                      </a:lnTo>
                      <a:lnTo>
                        <a:pt x="2967" y="820"/>
                      </a:lnTo>
                      <a:lnTo>
                        <a:pt x="2840" y="438"/>
                      </a:lnTo>
                      <a:lnTo>
                        <a:pt x="2676" y="1"/>
                      </a:lnTo>
                      <a:close/>
                    </a:path>
                  </a:pathLst>
                </a:custGeom>
                <a:solidFill>
                  <a:srgbClr val="8B715E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864" name="Google Shape;1864;p13"/>
                <p:cNvSpPr/>
                <p:nvPr/>
              </p:nvSpPr>
              <p:spPr>
                <a:xfrm>
                  <a:off x="1354850" y="2218500"/>
                  <a:ext cx="82825" cy="66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313" h="2658" fill="none" extrusionOk="0">
                      <a:moveTo>
                        <a:pt x="2676" y="1"/>
                      </a:moveTo>
                      <a:lnTo>
                        <a:pt x="2676" y="1"/>
                      </a:lnTo>
                      <a:lnTo>
                        <a:pt x="2658" y="56"/>
                      </a:lnTo>
                      <a:lnTo>
                        <a:pt x="2658" y="56"/>
                      </a:lnTo>
                      <a:lnTo>
                        <a:pt x="2512" y="456"/>
                      </a:lnTo>
                      <a:lnTo>
                        <a:pt x="2421" y="656"/>
                      </a:lnTo>
                      <a:lnTo>
                        <a:pt x="2312" y="838"/>
                      </a:lnTo>
                      <a:lnTo>
                        <a:pt x="2312" y="838"/>
                      </a:lnTo>
                      <a:lnTo>
                        <a:pt x="2166" y="1038"/>
                      </a:lnTo>
                      <a:lnTo>
                        <a:pt x="1984" y="1238"/>
                      </a:lnTo>
                      <a:lnTo>
                        <a:pt x="1802" y="1420"/>
                      </a:lnTo>
                      <a:lnTo>
                        <a:pt x="1602" y="1584"/>
                      </a:lnTo>
                      <a:lnTo>
                        <a:pt x="1602" y="1584"/>
                      </a:lnTo>
                      <a:lnTo>
                        <a:pt x="1220" y="1875"/>
                      </a:lnTo>
                      <a:lnTo>
                        <a:pt x="838" y="2148"/>
                      </a:lnTo>
                      <a:lnTo>
                        <a:pt x="419" y="2421"/>
                      </a:lnTo>
                      <a:lnTo>
                        <a:pt x="1" y="2658"/>
                      </a:lnTo>
                      <a:lnTo>
                        <a:pt x="1" y="2658"/>
                      </a:lnTo>
                      <a:lnTo>
                        <a:pt x="237" y="2658"/>
                      </a:lnTo>
                      <a:lnTo>
                        <a:pt x="237" y="2658"/>
                      </a:lnTo>
                      <a:lnTo>
                        <a:pt x="565" y="2658"/>
                      </a:lnTo>
                      <a:lnTo>
                        <a:pt x="565" y="2658"/>
                      </a:lnTo>
                      <a:lnTo>
                        <a:pt x="565" y="2658"/>
                      </a:lnTo>
                      <a:lnTo>
                        <a:pt x="929" y="2621"/>
                      </a:lnTo>
                      <a:lnTo>
                        <a:pt x="1256" y="2585"/>
                      </a:lnTo>
                      <a:lnTo>
                        <a:pt x="1839" y="2494"/>
                      </a:lnTo>
                      <a:lnTo>
                        <a:pt x="2312" y="2385"/>
                      </a:lnTo>
                      <a:lnTo>
                        <a:pt x="2694" y="2276"/>
                      </a:lnTo>
                      <a:lnTo>
                        <a:pt x="2967" y="2166"/>
                      </a:lnTo>
                      <a:lnTo>
                        <a:pt x="3167" y="2075"/>
                      </a:lnTo>
                      <a:lnTo>
                        <a:pt x="3313" y="1984"/>
                      </a:lnTo>
                      <a:lnTo>
                        <a:pt x="3313" y="1984"/>
                      </a:lnTo>
                      <a:lnTo>
                        <a:pt x="3185" y="1493"/>
                      </a:lnTo>
                      <a:lnTo>
                        <a:pt x="3185" y="1493"/>
                      </a:lnTo>
                      <a:lnTo>
                        <a:pt x="2967" y="820"/>
                      </a:lnTo>
                      <a:lnTo>
                        <a:pt x="2840" y="438"/>
                      </a:lnTo>
                      <a:lnTo>
                        <a:pt x="2676" y="1"/>
                      </a:lnTo>
                    </a:path>
                  </a:pathLst>
                </a:custGeom>
                <a:no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865" name="Google Shape;1865;p13"/>
                <p:cNvSpPr/>
                <p:nvPr/>
              </p:nvSpPr>
              <p:spPr>
                <a:xfrm>
                  <a:off x="1421725" y="2218500"/>
                  <a:ext cx="12775" cy="373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11" h="1494" fill="none" extrusionOk="0">
                      <a:moveTo>
                        <a:pt x="1" y="1"/>
                      </a:moveTo>
                      <a:lnTo>
                        <a:pt x="1" y="1"/>
                      </a:lnTo>
                      <a:lnTo>
                        <a:pt x="1" y="1"/>
                      </a:lnTo>
                      <a:lnTo>
                        <a:pt x="1" y="1"/>
                      </a:lnTo>
                      <a:lnTo>
                        <a:pt x="165" y="438"/>
                      </a:lnTo>
                      <a:lnTo>
                        <a:pt x="292" y="820"/>
                      </a:lnTo>
                      <a:lnTo>
                        <a:pt x="510" y="1493"/>
                      </a:lnTo>
                      <a:lnTo>
                        <a:pt x="510" y="1493"/>
                      </a:lnTo>
                      <a:lnTo>
                        <a:pt x="292" y="820"/>
                      </a:lnTo>
                      <a:lnTo>
                        <a:pt x="165" y="438"/>
                      </a:lnTo>
                      <a:lnTo>
                        <a:pt x="1" y="1"/>
                      </a:lnTo>
                      <a:lnTo>
                        <a:pt x="1" y="1"/>
                      </a:lnTo>
                    </a:path>
                  </a:pathLst>
                </a:custGeom>
                <a:no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866" name="Google Shape;1866;p13"/>
                <p:cNvSpPr/>
                <p:nvPr/>
              </p:nvSpPr>
              <p:spPr>
                <a:xfrm>
                  <a:off x="1285250" y="2249450"/>
                  <a:ext cx="25" cy="4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" h="19" fill="none" extrusionOk="0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19"/>
                      </a:lnTo>
                      <a:lnTo>
                        <a:pt x="0" y="19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867" name="Google Shape;1867;p13"/>
                <p:cNvSpPr/>
                <p:nvPr/>
              </p:nvSpPr>
              <p:spPr>
                <a:xfrm>
                  <a:off x="1285700" y="2249450"/>
                  <a:ext cx="25" cy="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" h="1" fill="none" extrusionOk="0">
                      <a:moveTo>
                        <a:pt x="1" y="0"/>
                      </a:move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1" y="0"/>
                      </a:lnTo>
                    </a:path>
                  </a:pathLst>
                </a:custGeom>
                <a:no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868" name="Google Shape;1868;p13"/>
                <p:cNvSpPr/>
                <p:nvPr/>
              </p:nvSpPr>
              <p:spPr>
                <a:xfrm>
                  <a:off x="1285700" y="2249450"/>
                  <a:ext cx="25" cy="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" h="1" fill="none" extrusionOk="0">
                      <a:moveTo>
                        <a:pt x="1" y="0"/>
                      </a:move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1" y="0"/>
                      </a:lnTo>
                    </a:path>
                  </a:pathLst>
                </a:custGeom>
                <a:no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869" name="Google Shape;1869;p13"/>
                <p:cNvSpPr/>
                <p:nvPr/>
              </p:nvSpPr>
              <p:spPr>
                <a:xfrm>
                  <a:off x="1285700" y="2249450"/>
                  <a:ext cx="25" cy="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" h="1" fill="none" extrusionOk="0">
                      <a:moveTo>
                        <a:pt x="1" y="0"/>
                      </a:move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1" y="0"/>
                      </a:lnTo>
                    </a:path>
                  </a:pathLst>
                </a:custGeom>
                <a:no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870" name="Google Shape;1870;p13"/>
                <p:cNvSpPr/>
                <p:nvPr/>
              </p:nvSpPr>
              <p:spPr>
                <a:xfrm>
                  <a:off x="1282975" y="2249900"/>
                  <a:ext cx="5950" cy="191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8" h="765" fill="none" extrusionOk="0">
                      <a:moveTo>
                        <a:pt x="91" y="1"/>
                      </a:moveTo>
                      <a:lnTo>
                        <a:pt x="91" y="1"/>
                      </a:lnTo>
                      <a:lnTo>
                        <a:pt x="37" y="110"/>
                      </a:lnTo>
                      <a:lnTo>
                        <a:pt x="19" y="219"/>
                      </a:lnTo>
                      <a:lnTo>
                        <a:pt x="0" y="310"/>
                      </a:lnTo>
                      <a:lnTo>
                        <a:pt x="19" y="419"/>
                      </a:lnTo>
                      <a:lnTo>
                        <a:pt x="37" y="510"/>
                      </a:lnTo>
                      <a:lnTo>
                        <a:pt x="91" y="601"/>
                      </a:lnTo>
                      <a:lnTo>
                        <a:pt x="146" y="692"/>
                      </a:lnTo>
                      <a:lnTo>
                        <a:pt x="237" y="765"/>
                      </a:lnTo>
                      <a:lnTo>
                        <a:pt x="237" y="765"/>
                      </a:lnTo>
                      <a:lnTo>
                        <a:pt x="146" y="692"/>
                      </a:lnTo>
                      <a:lnTo>
                        <a:pt x="91" y="601"/>
                      </a:lnTo>
                      <a:lnTo>
                        <a:pt x="37" y="510"/>
                      </a:lnTo>
                      <a:lnTo>
                        <a:pt x="19" y="419"/>
                      </a:lnTo>
                      <a:lnTo>
                        <a:pt x="0" y="310"/>
                      </a:lnTo>
                      <a:lnTo>
                        <a:pt x="19" y="219"/>
                      </a:lnTo>
                      <a:lnTo>
                        <a:pt x="37" y="110"/>
                      </a:lnTo>
                      <a:lnTo>
                        <a:pt x="91" y="1"/>
                      </a:lnTo>
                    </a:path>
                  </a:pathLst>
                </a:custGeom>
                <a:no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871" name="Google Shape;1871;p13"/>
                <p:cNvSpPr/>
                <p:nvPr/>
              </p:nvSpPr>
              <p:spPr>
                <a:xfrm>
                  <a:off x="1285250" y="2249900"/>
                  <a:ext cx="25" cy="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" h="1" fill="none" extrusionOk="0">
                      <a:moveTo>
                        <a:pt x="0" y="1"/>
                      </a:moveTo>
                      <a:lnTo>
                        <a:pt x="0" y="1"/>
                      </a:lnTo>
                      <a:lnTo>
                        <a:pt x="0" y="1"/>
                      </a:lnTo>
                      <a:lnTo>
                        <a:pt x="0" y="1"/>
                      </a:lnTo>
                      <a:lnTo>
                        <a:pt x="0" y="1"/>
                      </a:lnTo>
                    </a:path>
                  </a:pathLst>
                </a:custGeom>
                <a:no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872" name="Google Shape;1872;p13"/>
                <p:cNvSpPr/>
                <p:nvPr/>
              </p:nvSpPr>
              <p:spPr>
                <a:xfrm>
                  <a:off x="1285250" y="2249900"/>
                  <a:ext cx="25" cy="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" h="1" fill="none" extrusionOk="0">
                      <a:moveTo>
                        <a:pt x="0" y="1"/>
                      </a:moveTo>
                      <a:lnTo>
                        <a:pt x="0" y="1"/>
                      </a:lnTo>
                      <a:lnTo>
                        <a:pt x="0" y="1"/>
                      </a:lnTo>
                      <a:lnTo>
                        <a:pt x="0" y="1"/>
                      </a:lnTo>
                      <a:lnTo>
                        <a:pt x="0" y="1"/>
                      </a:lnTo>
                    </a:path>
                  </a:pathLst>
                </a:custGeom>
                <a:no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873" name="Google Shape;1873;p13"/>
                <p:cNvSpPr/>
                <p:nvPr/>
              </p:nvSpPr>
              <p:spPr>
                <a:xfrm>
                  <a:off x="1288900" y="2269000"/>
                  <a:ext cx="25" cy="5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" h="20" fill="none" extrusionOk="0">
                      <a:moveTo>
                        <a:pt x="0" y="1"/>
                      </a:moveTo>
                      <a:lnTo>
                        <a:pt x="0" y="1"/>
                      </a:lnTo>
                      <a:lnTo>
                        <a:pt x="0" y="19"/>
                      </a:lnTo>
                      <a:lnTo>
                        <a:pt x="0" y="19"/>
                      </a:lnTo>
                      <a:lnTo>
                        <a:pt x="0" y="1"/>
                      </a:lnTo>
                    </a:path>
                  </a:pathLst>
                </a:custGeom>
                <a:no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874" name="Google Shape;1874;p13"/>
                <p:cNvSpPr/>
                <p:nvPr/>
              </p:nvSpPr>
              <p:spPr>
                <a:xfrm>
                  <a:off x="1288900" y="2269475"/>
                  <a:ext cx="25" cy="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" h="1" fill="none" extrusionOk="0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875" name="Google Shape;1875;p13"/>
                <p:cNvSpPr/>
                <p:nvPr/>
              </p:nvSpPr>
              <p:spPr>
                <a:xfrm>
                  <a:off x="1288900" y="2269475"/>
                  <a:ext cx="25" cy="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" h="1" fill="none" extrusionOk="0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876" name="Google Shape;1876;p13"/>
                <p:cNvSpPr/>
                <p:nvPr/>
              </p:nvSpPr>
              <p:spPr>
                <a:xfrm>
                  <a:off x="1317100" y="2281300"/>
                  <a:ext cx="25" cy="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" h="1" fill="none" extrusionOk="0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877" name="Google Shape;1877;p13"/>
                <p:cNvSpPr/>
                <p:nvPr/>
              </p:nvSpPr>
              <p:spPr>
                <a:xfrm>
                  <a:off x="1317550" y="2281300"/>
                  <a:ext cx="51425" cy="36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57" h="146" fill="none" extrusionOk="0">
                      <a:moveTo>
                        <a:pt x="1" y="0"/>
                      </a:moveTo>
                      <a:lnTo>
                        <a:pt x="1" y="0"/>
                      </a:lnTo>
                      <a:lnTo>
                        <a:pt x="328" y="55"/>
                      </a:lnTo>
                      <a:lnTo>
                        <a:pt x="674" y="91"/>
                      </a:lnTo>
                      <a:lnTo>
                        <a:pt x="1074" y="128"/>
                      </a:lnTo>
                      <a:lnTo>
                        <a:pt x="1493" y="146"/>
                      </a:lnTo>
                      <a:lnTo>
                        <a:pt x="1493" y="146"/>
                      </a:lnTo>
                      <a:lnTo>
                        <a:pt x="1711" y="146"/>
                      </a:lnTo>
                      <a:lnTo>
                        <a:pt x="1711" y="146"/>
                      </a:lnTo>
                      <a:lnTo>
                        <a:pt x="2057" y="146"/>
                      </a:lnTo>
                      <a:lnTo>
                        <a:pt x="2057" y="146"/>
                      </a:lnTo>
                      <a:lnTo>
                        <a:pt x="2057" y="146"/>
                      </a:lnTo>
                      <a:lnTo>
                        <a:pt x="1711" y="146"/>
                      </a:lnTo>
                      <a:lnTo>
                        <a:pt x="1711" y="146"/>
                      </a:lnTo>
                      <a:lnTo>
                        <a:pt x="1493" y="146"/>
                      </a:lnTo>
                      <a:lnTo>
                        <a:pt x="1493" y="146"/>
                      </a:lnTo>
                      <a:lnTo>
                        <a:pt x="1493" y="146"/>
                      </a:lnTo>
                      <a:lnTo>
                        <a:pt x="1493" y="146"/>
                      </a:lnTo>
                      <a:lnTo>
                        <a:pt x="1074" y="128"/>
                      </a:lnTo>
                      <a:lnTo>
                        <a:pt x="674" y="91"/>
                      </a:lnTo>
                      <a:lnTo>
                        <a:pt x="328" y="55"/>
                      </a:lnTo>
                      <a:lnTo>
                        <a:pt x="1" y="0"/>
                      </a:lnTo>
                    </a:path>
                  </a:pathLst>
                </a:custGeom>
                <a:no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878" name="Google Shape;1878;p13"/>
                <p:cNvSpPr/>
                <p:nvPr/>
              </p:nvSpPr>
              <p:spPr>
                <a:xfrm>
                  <a:off x="1354850" y="2284925"/>
                  <a:ext cx="14125" cy="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65" h="1" fill="none" extrusionOk="0">
                      <a:moveTo>
                        <a:pt x="565" y="1"/>
                      </a:moveTo>
                      <a:lnTo>
                        <a:pt x="565" y="1"/>
                      </a:lnTo>
                      <a:lnTo>
                        <a:pt x="237" y="1"/>
                      </a:lnTo>
                      <a:lnTo>
                        <a:pt x="237" y="1"/>
                      </a:lnTo>
                      <a:lnTo>
                        <a:pt x="1" y="1"/>
                      </a:lnTo>
                      <a:lnTo>
                        <a:pt x="1" y="1"/>
                      </a:lnTo>
                      <a:lnTo>
                        <a:pt x="1" y="1"/>
                      </a:lnTo>
                      <a:lnTo>
                        <a:pt x="1" y="1"/>
                      </a:lnTo>
                      <a:lnTo>
                        <a:pt x="219" y="1"/>
                      </a:lnTo>
                      <a:lnTo>
                        <a:pt x="219" y="1"/>
                      </a:lnTo>
                      <a:lnTo>
                        <a:pt x="565" y="1"/>
                      </a:lnTo>
                    </a:path>
                  </a:pathLst>
                </a:custGeom>
                <a:no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</p:grpSp>
          <p:sp>
            <p:nvSpPr>
              <p:cNvPr id="1879" name="Google Shape;1879;p13"/>
              <p:cNvSpPr/>
              <p:nvPr/>
            </p:nvSpPr>
            <p:spPr>
              <a:xfrm>
                <a:off x="2706625" y="4851000"/>
                <a:ext cx="226446" cy="93776"/>
              </a:xfrm>
              <a:custGeom>
                <a:avLst/>
                <a:gdLst/>
                <a:ahLst/>
                <a:cxnLst/>
                <a:rect l="l" t="t" r="r" b="b"/>
                <a:pathLst>
                  <a:path w="9991" h="1020" extrusionOk="0">
                    <a:moveTo>
                      <a:pt x="1292" y="0"/>
                    </a:moveTo>
                    <a:lnTo>
                      <a:pt x="746" y="91"/>
                    </a:lnTo>
                    <a:lnTo>
                      <a:pt x="528" y="128"/>
                    </a:lnTo>
                    <a:lnTo>
                      <a:pt x="346" y="182"/>
                    </a:lnTo>
                    <a:lnTo>
                      <a:pt x="200" y="237"/>
                    </a:lnTo>
                    <a:lnTo>
                      <a:pt x="91" y="291"/>
                    </a:lnTo>
                    <a:lnTo>
                      <a:pt x="18" y="346"/>
                    </a:lnTo>
                    <a:lnTo>
                      <a:pt x="0" y="419"/>
                    </a:lnTo>
                    <a:lnTo>
                      <a:pt x="0" y="437"/>
                    </a:lnTo>
                    <a:lnTo>
                      <a:pt x="18" y="473"/>
                    </a:lnTo>
                    <a:lnTo>
                      <a:pt x="91" y="528"/>
                    </a:lnTo>
                    <a:lnTo>
                      <a:pt x="219" y="583"/>
                    </a:lnTo>
                    <a:lnTo>
                      <a:pt x="382" y="655"/>
                    </a:lnTo>
                    <a:lnTo>
                      <a:pt x="601" y="710"/>
                    </a:lnTo>
                    <a:lnTo>
                      <a:pt x="856" y="746"/>
                    </a:lnTo>
                    <a:lnTo>
                      <a:pt x="1456" y="837"/>
                    </a:lnTo>
                    <a:lnTo>
                      <a:pt x="2202" y="910"/>
                    </a:lnTo>
                    <a:lnTo>
                      <a:pt x="3058" y="965"/>
                    </a:lnTo>
                    <a:lnTo>
                      <a:pt x="3986" y="1001"/>
                    </a:lnTo>
                    <a:lnTo>
                      <a:pt x="5005" y="1019"/>
                    </a:lnTo>
                    <a:lnTo>
                      <a:pt x="6006" y="1001"/>
                    </a:lnTo>
                    <a:lnTo>
                      <a:pt x="6952" y="965"/>
                    </a:lnTo>
                    <a:lnTo>
                      <a:pt x="7789" y="910"/>
                    </a:lnTo>
                    <a:lnTo>
                      <a:pt x="8535" y="837"/>
                    </a:lnTo>
                    <a:lnTo>
                      <a:pt x="9136" y="746"/>
                    </a:lnTo>
                    <a:lnTo>
                      <a:pt x="9390" y="710"/>
                    </a:lnTo>
                    <a:lnTo>
                      <a:pt x="9609" y="655"/>
                    </a:lnTo>
                    <a:lnTo>
                      <a:pt x="9773" y="583"/>
                    </a:lnTo>
                    <a:lnTo>
                      <a:pt x="9900" y="528"/>
                    </a:lnTo>
                    <a:lnTo>
                      <a:pt x="9973" y="473"/>
                    </a:lnTo>
                    <a:lnTo>
                      <a:pt x="9991" y="437"/>
                    </a:lnTo>
                    <a:lnTo>
                      <a:pt x="9991" y="419"/>
                    </a:lnTo>
                    <a:lnTo>
                      <a:pt x="9973" y="346"/>
                    </a:lnTo>
                    <a:lnTo>
                      <a:pt x="9900" y="291"/>
                    </a:lnTo>
                    <a:lnTo>
                      <a:pt x="9791" y="237"/>
                    </a:lnTo>
                    <a:lnTo>
                      <a:pt x="9645" y="182"/>
                    </a:lnTo>
                    <a:lnTo>
                      <a:pt x="9463" y="128"/>
                    </a:lnTo>
                    <a:lnTo>
                      <a:pt x="9245" y="91"/>
                    </a:lnTo>
                    <a:lnTo>
                      <a:pt x="8699" y="0"/>
                    </a:lnTo>
                    <a:lnTo>
                      <a:pt x="8699" y="273"/>
                    </a:lnTo>
                    <a:lnTo>
                      <a:pt x="7443" y="328"/>
                    </a:lnTo>
                    <a:lnTo>
                      <a:pt x="6133" y="364"/>
                    </a:lnTo>
                    <a:lnTo>
                      <a:pt x="4623" y="382"/>
                    </a:lnTo>
                    <a:lnTo>
                      <a:pt x="3476" y="364"/>
                    </a:lnTo>
                    <a:lnTo>
                      <a:pt x="2384" y="328"/>
                    </a:lnTo>
                    <a:lnTo>
                      <a:pt x="1893" y="291"/>
                    </a:lnTo>
                    <a:lnTo>
                      <a:pt x="1456" y="237"/>
                    </a:lnTo>
                    <a:lnTo>
                      <a:pt x="1074" y="182"/>
                    </a:lnTo>
                    <a:lnTo>
                      <a:pt x="746" y="109"/>
                    </a:lnTo>
                    <a:lnTo>
                      <a:pt x="1292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</p:grpSp>
      <p:grpSp>
        <p:nvGrpSpPr>
          <p:cNvPr id="1880" name="Google Shape;1880;p13"/>
          <p:cNvGrpSpPr/>
          <p:nvPr/>
        </p:nvGrpSpPr>
        <p:grpSpPr>
          <a:xfrm>
            <a:off x="7977406" y="5451226"/>
            <a:ext cx="4699236" cy="1228045"/>
            <a:chOff x="-729684" y="2561769"/>
            <a:chExt cx="3524427" cy="921034"/>
          </a:xfrm>
        </p:grpSpPr>
        <p:sp>
          <p:nvSpPr>
            <p:cNvPr id="1881" name="Google Shape;1881;p13"/>
            <p:cNvSpPr/>
            <p:nvPr/>
          </p:nvSpPr>
          <p:spPr>
            <a:xfrm>
              <a:off x="-729684" y="2561769"/>
              <a:ext cx="3524427" cy="921034"/>
            </a:xfrm>
            <a:custGeom>
              <a:avLst/>
              <a:gdLst/>
              <a:ahLst/>
              <a:cxnLst/>
              <a:rect l="l" t="t" r="r" b="b"/>
              <a:pathLst>
                <a:path w="68389" h="17872" extrusionOk="0">
                  <a:moveTo>
                    <a:pt x="27006" y="1"/>
                  </a:moveTo>
                  <a:lnTo>
                    <a:pt x="26387" y="19"/>
                  </a:lnTo>
                  <a:lnTo>
                    <a:pt x="26023" y="37"/>
                  </a:lnTo>
                  <a:lnTo>
                    <a:pt x="25659" y="74"/>
                  </a:lnTo>
                  <a:lnTo>
                    <a:pt x="25295" y="128"/>
                  </a:lnTo>
                  <a:lnTo>
                    <a:pt x="24932" y="201"/>
                  </a:lnTo>
                  <a:lnTo>
                    <a:pt x="24295" y="328"/>
                  </a:lnTo>
                  <a:lnTo>
                    <a:pt x="23658" y="510"/>
                  </a:lnTo>
                  <a:lnTo>
                    <a:pt x="23039" y="711"/>
                  </a:lnTo>
                  <a:lnTo>
                    <a:pt x="22420" y="947"/>
                  </a:lnTo>
                  <a:lnTo>
                    <a:pt x="21801" y="1220"/>
                  </a:lnTo>
                  <a:lnTo>
                    <a:pt x="21201" y="1493"/>
                  </a:lnTo>
                  <a:lnTo>
                    <a:pt x="20600" y="1802"/>
                  </a:lnTo>
                  <a:lnTo>
                    <a:pt x="20018" y="2130"/>
                  </a:lnTo>
                  <a:lnTo>
                    <a:pt x="19418" y="2458"/>
                  </a:lnTo>
                  <a:lnTo>
                    <a:pt x="18835" y="2803"/>
                  </a:lnTo>
                  <a:lnTo>
                    <a:pt x="17671" y="3513"/>
                  </a:lnTo>
                  <a:lnTo>
                    <a:pt x="16524" y="4241"/>
                  </a:lnTo>
                  <a:lnTo>
                    <a:pt x="15378" y="4933"/>
                  </a:lnTo>
                  <a:lnTo>
                    <a:pt x="14650" y="5369"/>
                  </a:lnTo>
                  <a:lnTo>
                    <a:pt x="13904" y="5770"/>
                  </a:lnTo>
                  <a:lnTo>
                    <a:pt x="13157" y="6170"/>
                  </a:lnTo>
                  <a:lnTo>
                    <a:pt x="12393" y="6552"/>
                  </a:lnTo>
                  <a:lnTo>
                    <a:pt x="11629" y="6916"/>
                  </a:lnTo>
                  <a:lnTo>
                    <a:pt x="10846" y="7262"/>
                  </a:lnTo>
                  <a:lnTo>
                    <a:pt x="10064" y="7571"/>
                  </a:lnTo>
                  <a:lnTo>
                    <a:pt x="9281" y="7881"/>
                  </a:lnTo>
                  <a:lnTo>
                    <a:pt x="8481" y="8154"/>
                  </a:lnTo>
                  <a:lnTo>
                    <a:pt x="7680" y="8408"/>
                  </a:lnTo>
                  <a:lnTo>
                    <a:pt x="6861" y="8645"/>
                  </a:lnTo>
                  <a:lnTo>
                    <a:pt x="6042" y="8845"/>
                  </a:lnTo>
                  <a:lnTo>
                    <a:pt x="5223" y="9027"/>
                  </a:lnTo>
                  <a:lnTo>
                    <a:pt x="4386" y="9173"/>
                  </a:lnTo>
                  <a:lnTo>
                    <a:pt x="3549" y="9300"/>
                  </a:lnTo>
                  <a:lnTo>
                    <a:pt x="2712" y="9391"/>
                  </a:lnTo>
                  <a:lnTo>
                    <a:pt x="1602" y="9482"/>
                  </a:lnTo>
                  <a:lnTo>
                    <a:pt x="473" y="9537"/>
                  </a:lnTo>
                  <a:lnTo>
                    <a:pt x="364" y="9555"/>
                  </a:lnTo>
                  <a:lnTo>
                    <a:pt x="273" y="9573"/>
                  </a:lnTo>
                  <a:lnTo>
                    <a:pt x="200" y="9609"/>
                  </a:lnTo>
                  <a:lnTo>
                    <a:pt x="146" y="9664"/>
                  </a:lnTo>
                  <a:lnTo>
                    <a:pt x="91" y="9719"/>
                  </a:lnTo>
                  <a:lnTo>
                    <a:pt x="73" y="9773"/>
                  </a:lnTo>
                  <a:lnTo>
                    <a:pt x="55" y="9846"/>
                  </a:lnTo>
                  <a:lnTo>
                    <a:pt x="37" y="9919"/>
                  </a:lnTo>
                  <a:lnTo>
                    <a:pt x="55" y="10101"/>
                  </a:lnTo>
                  <a:lnTo>
                    <a:pt x="91" y="10283"/>
                  </a:lnTo>
                  <a:lnTo>
                    <a:pt x="219" y="10719"/>
                  </a:lnTo>
                  <a:lnTo>
                    <a:pt x="346" y="11156"/>
                  </a:lnTo>
                  <a:lnTo>
                    <a:pt x="382" y="11375"/>
                  </a:lnTo>
                  <a:lnTo>
                    <a:pt x="401" y="11575"/>
                  </a:lnTo>
                  <a:lnTo>
                    <a:pt x="401" y="11666"/>
                  </a:lnTo>
                  <a:lnTo>
                    <a:pt x="382" y="11739"/>
                  </a:lnTo>
                  <a:lnTo>
                    <a:pt x="364" y="11830"/>
                  </a:lnTo>
                  <a:lnTo>
                    <a:pt x="310" y="11902"/>
                  </a:lnTo>
                  <a:lnTo>
                    <a:pt x="255" y="11975"/>
                  </a:lnTo>
                  <a:lnTo>
                    <a:pt x="200" y="12030"/>
                  </a:lnTo>
                  <a:lnTo>
                    <a:pt x="109" y="12084"/>
                  </a:lnTo>
                  <a:lnTo>
                    <a:pt x="0" y="12121"/>
                  </a:lnTo>
                  <a:lnTo>
                    <a:pt x="455" y="12557"/>
                  </a:lnTo>
                  <a:lnTo>
                    <a:pt x="564" y="12685"/>
                  </a:lnTo>
                  <a:lnTo>
                    <a:pt x="655" y="12739"/>
                  </a:lnTo>
                  <a:lnTo>
                    <a:pt x="692" y="12739"/>
                  </a:lnTo>
                  <a:lnTo>
                    <a:pt x="728" y="12721"/>
                  </a:lnTo>
                  <a:lnTo>
                    <a:pt x="783" y="12630"/>
                  </a:lnTo>
                  <a:lnTo>
                    <a:pt x="837" y="12594"/>
                  </a:lnTo>
                  <a:lnTo>
                    <a:pt x="892" y="12557"/>
                  </a:lnTo>
                  <a:lnTo>
                    <a:pt x="965" y="12521"/>
                  </a:lnTo>
                  <a:lnTo>
                    <a:pt x="1074" y="12503"/>
                  </a:lnTo>
                  <a:lnTo>
                    <a:pt x="1201" y="12503"/>
                  </a:lnTo>
                  <a:lnTo>
                    <a:pt x="1383" y="12521"/>
                  </a:lnTo>
                  <a:lnTo>
                    <a:pt x="1602" y="12557"/>
                  </a:lnTo>
                  <a:lnTo>
                    <a:pt x="1857" y="12612"/>
                  </a:lnTo>
                  <a:lnTo>
                    <a:pt x="3403" y="13012"/>
                  </a:lnTo>
                  <a:lnTo>
                    <a:pt x="4987" y="13376"/>
                  </a:lnTo>
                  <a:lnTo>
                    <a:pt x="6552" y="13704"/>
                  </a:lnTo>
                  <a:lnTo>
                    <a:pt x="8135" y="14013"/>
                  </a:lnTo>
                  <a:lnTo>
                    <a:pt x="9718" y="14286"/>
                  </a:lnTo>
                  <a:lnTo>
                    <a:pt x="11319" y="14559"/>
                  </a:lnTo>
                  <a:lnTo>
                    <a:pt x="14504" y="15051"/>
                  </a:lnTo>
                  <a:lnTo>
                    <a:pt x="17871" y="15578"/>
                  </a:lnTo>
                  <a:lnTo>
                    <a:pt x="21256" y="16070"/>
                  </a:lnTo>
                  <a:lnTo>
                    <a:pt x="24659" y="16543"/>
                  </a:lnTo>
                  <a:lnTo>
                    <a:pt x="26351" y="16761"/>
                  </a:lnTo>
                  <a:lnTo>
                    <a:pt x="28043" y="16961"/>
                  </a:lnTo>
                  <a:lnTo>
                    <a:pt x="29736" y="17143"/>
                  </a:lnTo>
                  <a:lnTo>
                    <a:pt x="31446" y="17325"/>
                  </a:lnTo>
                  <a:lnTo>
                    <a:pt x="33139" y="17471"/>
                  </a:lnTo>
                  <a:lnTo>
                    <a:pt x="34849" y="17598"/>
                  </a:lnTo>
                  <a:lnTo>
                    <a:pt x="36560" y="17708"/>
                  </a:lnTo>
                  <a:lnTo>
                    <a:pt x="38252" y="17798"/>
                  </a:lnTo>
                  <a:lnTo>
                    <a:pt x="39963" y="17853"/>
                  </a:lnTo>
                  <a:lnTo>
                    <a:pt x="41674" y="17871"/>
                  </a:lnTo>
                  <a:lnTo>
                    <a:pt x="43384" y="17871"/>
                  </a:lnTo>
                  <a:lnTo>
                    <a:pt x="45095" y="17835"/>
                  </a:lnTo>
                  <a:lnTo>
                    <a:pt x="46805" y="17780"/>
                  </a:lnTo>
                  <a:lnTo>
                    <a:pt x="48516" y="17671"/>
                  </a:lnTo>
                  <a:lnTo>
                    <a:pt x="50227" y="17526"/>
                  </a:lnTo>
                  <a:lnTo>
                    <a:pt x="51919" y="17344"/>
                  </a:lnTo>
                  <a:lnTo>
                    <a:pt x="53630" y="17125"/>
                  </a:lnTo>
                  <a:lnTo>
                    <a:pt x="55322" y="16870"/>
                  </a:lnTo>
                  <a:lnTo>
                    <a:pt x="56159" y="16725"/>
                  </a:lnTo>
                  <a:lnTo>
                    <a:pt x="56996" y="16561"/>
                  </a:lnTo>
                  <a:lnTo>
                    <a:pt x="57833" y="16397"/>
                  </a:lnTo>
                  <a:lnTo>
                    <a:pt x="58671" y="16215"/>
                  </a:lnTo>
                  <a:lnTo>
                    <a:pt x="59489" y="16033"/>
                  </a:lnTo>
                  <a:lnTo>
                    <a:pt x="60327" y="15815"/>
                  </a:lnTo>
                  <a:lnTo>
                    <a:pt x="61145" y="15615"/>
                  </a:lnTo>
                  <a:lnTo>
                    <a:pt x="61964" y="15378"/>
                  </a:lnTo>
                  <a:lnTo>
                    <a:pt x="62783" y="15142"/>
                  </a:lnTo>
                  <a:lnTo>
                    <a:pt x="63602" y="14887"/>
                  </a:lnTo>
                  <a:lnTo>
                    <a:pt x="64421" y="14614"/>
                  </a:lnTo>
                  <a:lnTo>
                    <a:pt x="65222" y="14341"/>
                  </a:lnTo>
                  <a:lnTo>
                    <a:pt x="66022" y="14050"/>
                  </a:lnTo>
                  <a:lnTo>
                    <a:pt x="66823" y="13740"/>
                  </a:lnTo>
                  <a:lnTo>
                    <a:pt x="67606" y="13431"/>
                  </a:lnTo>
                  <a:lnTo>
                    <a:pt x="68388" y="13085"/>
                  </a:lnTo>
                  <a:lnTo>
                    <a:pt x="67933" y="7771"/>
                  </a:lnTo>
                  <a:lnTo>
                    <a:pt x="64803" y="7862"/>
                  </a:lnTo>
                  <a:lnTo>
                    <a:pt x="63220" y="7899"/>
                  </a:lnTo>
                  <a:lnTo>
                    <a:pt x="61637" y="7917"/>
                  </a:lnTo>
                  <a:lnTo>
                    <a:pt x="60054" y="7917"/>
                  </a:lnTo>
                  <a:lnTo>
                    <a:pt x="58470" y="7899"/>
                  </a:lnTo>
                  <a:lnTo>
                    <a:pt x="56905" y="7844"/>
                  </a:lnTo>
                  <a:lnTo>
                    <a:pt x="55322" y="7790"/>
                  </a:lnTo>
                  <a:lnTo>
                    <a:pt x="54230" y="7717"/>
                  </a:lnTo>
                  <a:lnTo>
                    <a:pt x="53138" y="7644"/>
                  </a:lnTo>
                  <a:lnTo>
                    <a:pt x="52065" y="7535"/>
                  </a:lnTo>
                  <a:lnTo>
                    <a:pt x="50973" y="7426"/>
                  </a:lnTo>
                  <a:lnTo>
                    <a:pt x="49899" y="7280"/>
                  </a:lnTo>
                  <a:lnTo>
                    <a:pt x="48825" y="7134"/>
                  </a:lnTo>
                  <a:lnTo>
                    <a:pt x="47770" y="6952"/>
                  </a:lnTo>
                  <a:lnTo>
                    <a:pt x="46696" y="6752"/>
                  </a:lnTo>
                  <a:lnTo>
                    <a:pt x="45659" y="6516"/>
                  </a:lnTo>
                  <a:lnTo>
                    <a:pt x="44604" y="6261"/>
                  </a:lnTo>
                  <a:lnTo>
                    <a:pt x="43566" y="5988"/>
                  </a:lnTo>
                  <a:lnTo>
                    <a:pt x="42529" y="5679"/>
                  </a:lnTo>
                  <a:lnTo>
                    <a:pt x="41510" y="5351"/>
                  </a:lnTo>
                  <a:lnTo>
                    <a:pt x="40491" y="4987"/>
                  </a:lnTo>
                  <a:lnTo>
                    <a:pt x="39490" y="4587"/>
                  </a:lnTo>
                  <a:lnTo>
                    <a:pt x="38489" y="4150"/>
                  </a:lnTo>
                  <a:lnTo>
                    <a:pt x="37816" y="3859"/>
                  </a:lnTo>
                  <a:lnTo>
                    <a:pt x="37161" y="3531"/>
                  </a:lnTo>
                  <a:lnTo>
                    <a:pt x="35832" y="2876"/>
                  </a:lnTo>
                  <a:lnTo>
                    <a:pt x="34485" y="2221"/>
                  </a:lnTo>
                  <a:lnTo>
                    <a:pt x="33830" y="1912"/>
                  </a:lnTo>
                  <a:lnTo>
                    <a:pt x="33157" y="1602"/>
                  </a:lnTo>
                  <a:lnTo>
                    <a:pt x="32484" y="1311"/>
                  </a:lnTo>
                  <a:lnTo>
                    <a:pt x="31810" y="1038"/>
                  </a:lnTo>
                  <a:lnTo>
                    <a:pt x="31119" y="783"/>
                  </a:lnTo>
                  <a:lnTo>
                    <a:pt x="30427" y="565"/>
                  </a:lnTo>
                  <a:lnTo>
                    <a:pt x="29736" y="383"/>
                  </a:lnTo>
                  <a:lnTo>
                    <a:pt x="29044" y="219"/>
                  </a:lnTo>
                  <a:lnTo>
                    <a:pt x="28335" y="110"/>
                  </a:lnTo>
                  <a:lnTo>
                    <a:pt x="27989" y="55"/>
                  </a:lnTo>
                  <a:lnTo>
                    <a:pt x="27625" y="37"/>
                  </a:lnTo>
                  <a:lnTo>
                    <a:pt x="27006" y="1"/>
                  </a:lnTo>
                  <a:close/>
                </a:path>
              </a:pathLst>
            </a:custGeom>
            <a:solidFill>
              <a:srgbClr val="EBBD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82" name="Google Shape;1882;p13"/>
            <p:cNvSpPr/>
            <p:nvPr/>
          </p:nvSpPr>
          <p:spPr>
            <a:xfrm>
              <a:off x="690207" y="2563676"/>
              <a:ext cx="1431178" cy="664028"/>
            </a:xfrm>
            <a:custGeom>
              <a:avLst/>
              <a:gdLst/>
              <a:ahLst/>
              <a:cxnLst/>
              <a:rect l="l" t="t" r="r" b="b"/>
              <a:pathLst>
                <a:path w="27771" h="12885" extrusionOk="0">
                  <a:moveTo>
                    <a:pt x="73" y="0"/>
                  </a:moveTo>
                  <a:lnTo>
                    <a:pt x="109" y="91"/>
                  </a:lnTo>
                  <a:lnTo>
                    <a:pt x="164" y="182"/>
                  </a:lnTo>
                  <a:lnTo>
                    <a:pt x="218" y="273"/>
                  </a:lnTo>
                  <a:lnTo>
                    <a:pt x="291" y="346"/>
                  </a:lnTo>
                  <a:lnTo>
                    <a:pt x="491" y="528"/>
                  </a:lnTo>
                  <a:lnTo>
                    <a:pt x="746" y="692"/>
                  </a:lnTo>
                  <a:lnTo>
                    <a:pt x="1019" y="856"/>
                  </a:lnTo>
                  <a:lnTo>
                    <a:pt x="1328" y="1019"/>
                  </a:lnTo>
                  <a:lnTo>
                    <a:pt x="2002" y="1347"/>
                  </a:lnTo>
                  <a:lnTo>
                    <a:pt x="2675" y="1693"/>
                  </a:lnTo>
                  <a:lnTo>
                    <a:pt x="2984" y="1875"/>
                  </a:lnTo>
                  <a:lnTo>
                    <a:pt x="3257" y="2057"/>
                  </a:lnTo>
                  <a:lnTo>
                    <a:pt x="3512" y="2257"/>
                  </a:lnTo>
                  <a:lnTo>
                    <a:pt x="3621" y="2348"/>
                  </a:lnTo>
                  <a:lnTo>
                    <a:pt x="3712" y="2457"/>
                  </a:lnTo>
                  <a:lnTo>
                    <a:pt x="3785" y="2566"/>
                  </a:lnTo>
                  <a:lnTo>
                    <a:pt x="3858" y="2675"/>
                  </a:lnTo>
                  <a:lnTo>
                    <a:pt x="3894" y="2785"/>
                  </a:lnTo>
                  <a:lnTo>
                    <a:pt x="3931" y="2912"/>
                  </a:lnTo>
                  <a:lnTo>
                    <a:pt x="3913" y="3003"/>
                  </a:lnTo>
                  <a:lnTo>
                    <a:pt x="3894" y="3076"/>
                  </a:lnTo>
                  <a:lnTo>
                    <a:pt x="3822" y="3149"/>
                  </a:lnTo>
                  <a:lnTo>
                    <a:pt x="3749" y="3221"/>
                  </a:lnTo>
                  <a:lnTo>
                    <a:pt x="3658" y="3276"/>
                  </a:lnTo>
                  <a:lnTo>
                    <a:pt x="3530" y="3330"/>
                  </a:lnTo>
                  <a:lnTo>
                    <a:pt x="3257" y="3421"/>
                  </a:lnTo>
                  <a:lnTo>
                    <a:pt x="2912" y="3494"/>
                  </a:lnTo>
                  <a:lnTo>
                    <a:pt x="2548" y="3567"/>
                  </a:lnTo>
                  <a:lnTo>
                    <a:pt x="1747" y="3713"/>
                  </a:lnTo>
                  <a:lnTo>
                    <a:pt x="1347" y="3785"/>
                  </a:lnTo>
                  <a:lnTo>
                    <a:pt x="983" y="3858"/>
                  </a:lnTo>
                  <a:lnTo>
                    <a:pt x="655" y="3949"/>
                  </a:lnTo>
                  <a:lnTo>
                    <a:pt x="510" y="4022"/>
                  </a:lnTo>
                  <a:lnTo>
                    <a:pt x="364" y="4077"/>
                  </a:lnTo>
                  <a:lnTo>
                    <a:pt x="255" y="4149"/>
                  </a:lnTo>
                  <a:lnTo>
                    <a:pt x="164" y="4222"/>
                  </a:lnTo>
                  <a:lnTo>
                    <a:pt x="73" y="4313"/>
                  </a:lnTo>
                  <a:lnTo>
                    <a:pt x="36" y="4404"/>
                  </a:lnTo>
                  <a:lnTo>
                    <a:pt x="0" y="4495"/>
                  </a:lnTo>
                  <a:lnTo>
                    <a:pt x="0" y="4604"/>
                  </a:lnTo>
                  <a:lnTo>
                    <a:pt x="18" y="4732"/>
                  </a:lnTo>
                  <a:lnTo>
                    <a:pt x="73" y="4859"/>
                  </a:lnTo>
                  <a:lnTo>
                    <a:pt x="164" y="5005"/>
                  </a:lnTo>
                  <a:lnTo>
                    <a:pt x="273" y="5132"/>
                  </a:lnTo>
                  <a:lnTo>
                    <a:pt x="419" y="5241"/>
                  </a:lnTo>
                  <a:lnTo>
                    <a:pt x="582" y="5350"/>
                  </a:lnTo>
                  <a:lnTo>
                    <a:pt x="764" y="5441"/>
                  </a:lnTo>
                  <a:lnTo>
                    <a:pt x="965" y="5532"/>
                  </a:lnTo>
                  <a:lnTo>
                    <a:pt x="1201" y="5605"/>
                  </a:lnTo>
                  <a:lnTo>
                    <a:pt x="1438" y="5660"/>
                  </a:lnTo>
                  <a:lnTo>
                    <a:pt x="1965" y="5769"/>
                  </a:lnTo>
                  <a:lnTo>
                    <a:pt x="2548" y="5878"/>
                  </a:lnTo>
                  <a:lnTo>
                    <a:pt x="3803" y="6042"/>
                  </a:lnTo>
                  <a:lnTo>
                    <a:pt x="4477" y="6115"/>
                  </a:lnTo>
                  <a:lnTo>
                    <a:pt x="5132" y="6224"/>
                  </a:lnTo>
                  <a:lnTo>
                    <a:pt x="5769" y="6351"/>
                  </a:lnTo>
                  <a:lnTo>
                    <a:pt x="6387" y="6497"/>
                  </a:lnTo>
                  <a:lnTo>
                    <a:pt x="6679" y="6588"/>
                  </a:lnTo>
                  <a:lnTo>
                    <a:pt x="6970" y="6679"/>
                  </a:lnTo>
                  <a:lnTo>
                    <a:pt x="7225" y="6788"/>
                  </a:lnTo>
                  <a:lnTo>
                    <a:pt x="7479" y="6915"/>
                  </a:lnTo>
                  <a:lnTo>
                    <a:pt x="7734" y="7061"/>
                  </a:lnTo>
                  <a:lnTo>
                    <a:pt x="7953" y="7207"/>
                  </a:lnTo>
                  <a:lnTo>
                    <a:pt x="8153" y="7370"/>
                  </a:lnTo>
                  <a:lnTo>
                    <a:pt x="8335" y="7552"/>
                  </a:lnTo>
                  <a:lnTo>
                    <a:pt x="8444" y="7698"/>
                  </a:lnTo>
                  <a:lnTo>
                    <a:pt x="8553" y="7844"/>
                  </a:lnTo>
                  <a:lnTo>
                    <a:pt x="8626" y="8007"/>
                  </a:lnTo>
                  <a:lnTo>
                    <a:pt x="8662" y="8189"/>
                  </a:lnTo>
                  <a:lnTo>
                    <a:pt x="8662" y="8280"/>
                  </a:lnTo>
                  <a:lnTo>
                    <a:pt x="8662" y="8390"/>
                  </a:lnTo>
                  <a:lnTo>
                    <a:pt x="8608" y="8590"/>
                  </a:lnTo>
                  <a:lnTo>
                    <a:pt x="8462" y="9008"/>
                  </a:lnTo>
                  <a:lnTo>
                    <a:pt x="8407" y="9172"/>
                  </a:lnTo>
                  <a:lnTo>
                    <a:pt x="8389" y="9354"/>
                  </a:lnTo>
                  <a:lnTo>
                    <a:pt x="8371" y="9536"/>
                  </a:lnTo>
                  <a:lnTo>
                    <a:pt x="8371" y="9736"/>
                  </a:lnTo>
                  <a:lnTo>
                    <a:pt x="8389" y="9918"/>
                  </a:lnTo>
                  <a:lnTo>
                    <a:pt x="8426" y="10100"/>
                  </a:lnTo>
                  <a:lnTo>
                    <a:pt x="8480" y="10264"/>
                  </a:lnTo>
                  <a:lnTo>
                    <a:pt x="8535" y="10446"/>
                  </a:lnTo>
                  <a:lnTo>
                    <a:pt x="8608" y="10628"/>
                  </a:lnTo>
                  <a:lnTo>
                    <a:pt x="8699" y="10792"/>
                  </a:lnTo>
                  <a:lnTo>
                    <a:pt x="8790" y="10955"/>
                  </a:lnTo>
                  <a:lnTo>
                    <a:pt x="8899" y="11101"/>
                  </a:lnTo>
                  <a:lnTo>
                    <a:pt x="9026" y="11265"/>
                  </a:lnTo>
                  <a:lnTo>
                    <a:pt x="9154" y="11392"/>
                  </a:lnTo>
                  <a:lnTo>
                    <a:pt x="9281" y="11538"/>
                  </a:lnTo>
                  <a:lnTo>
                    <a:pt x="9427" y="11665"/>
                  </a:lnTo>
                  <a:lnTo>
                    <a:pt x="9736" y="11884"/>
                  </a:lnTo>
                  <a:lnTo>
                    <a:pt x="10045" y="12066"/>
                  </a:lnTo>
                  <a:lnTo>
                    <a:pt x="10391" y="12229"/>
                  </a:lnTo>
                  <a:lnTo>
                    <a:pt x="10737" y="12357"/>
                  </a:lnTo>
                  <a:lnTo>
                    <a:pt x="11101" y="12466"/>
                  </a:lnTo>
                  <a:lnTo>
                    <a:pt x="11465" y="12557"/>
                  </a:lnTo>
                  <a:lnTo>
                    <a:pt x="11829" y="12630"/>
                  </a:lnTo>
                  <a:lnTo>
                    <a:pt x="12211" y="12702"/>
                  </a:lnTo>
                  <a:lnTo>
                    <a:pt x="12993" y="12793"/>
                  </a:lnTo>
                  <a:lnTo>
                    <a:pt x="13794" y="12866"/>
                  </a:lnTo>
                  <a:lnTo>
                    <a:pt x="14595" y="12884"/>
                  </a:lnTo>
                  <a:lnTo>
                    <a:pt x="15395" y="12884"/>
                  </a:lnTo>
                  <a:lnTo>
                    <a:pt x="16196" y="12866"/>
                  </a:lnTo>
                  <a:lnTo>
                    <a:pt x="16997" y="12830"/>
                  </a:lnTo>
                  <a:lnTo>
                    <a:pt x="18598" y="12721"/>
                  </a:lnTo>
                  <a:lnTo>
                    <a:pt x="19326" y="12666"/>
                  </a:lnTo>
                  <a:lnTo>
                    <a:pt x="20072" y="12593"/>
                  </a:lnTo>
                  <a:lnTo>
                    <a:pt x="20800" y="12502"/>
                  </a:lnTo>
                  <a:lnTo>
                    <a:pt x="21528" y="12393"/>
                  </a:lnTo>
                  <a:lnTo>
                    <a:pt x="22256" y="12248"/>
                  </a:lnTo>
                  <a:lnTo>
                    <a:pt x="22602" y="12175"/>
                  </a:lnTo>
                  <a:lnTo>
                    <a:pt x="22966" y="12066"/>
                  </a:lnTo>
                  <a:lnTo>
                    <a:pt x="23312" y="11956"/>
                  </a:lnTo>
                  <a:lnTo>
                    <a:pt x="23657" y="11847"/>
                  </a:lnTo>
                  <a:lnTo>
                    <a:pt x="24003" y="11702"/>
                  </a:lnTo>
                  <a:lnTo>
                    <a:pt x="24331" y="11556"/>
                  </a:lnTo>
                  <a:lnTo>
                    <a:pt x="24640" y="11410"/>
                  </a:lnTo>
                  <a:lnTo>
                    <a:pt x="24931" y="11247"/>
                  </a:lnTo>
                  <a:lnTo>
                    <a:pt x="25204" y="11083"/>
                  </a:lnTo>
                  <a:lnTo>
                    <a:pt x="25495" y="10883"/>
                  </a:lnTo>
                  <a:lnTo>
                    <a:pt x="25750" y="10682"/>
                  </a:lnTo>
                  <a:lnTo>
                    <a:pt x="26023" y="10464"/>
                  </a:lnTo>
                  <a:lnTo>
                    <a:pt x="26260" y="10246"/>
                  </a:lnTo>
                  <a:lnTo>
                    <a:pt x="26496" y="10009"/>
                  </a:lnTo>
                  <a:lnTo>
                    <a:pt x="26715" y="9754"/>
                  </a:lnTo>
                  <a:lnTo>
                    <a:pt x="26915" y="9500"/>
                  </a:lnTo>
                  <a:lnTo>
                    <a:pt x="27115" y="9227"/>
                  </a:lnTo>
                  <a:lnTo>
                    <a:pt x="27279" y="8954"/>
                  </a:lnTo>
                  <a:lnTo>
                    <a:pt x="27443" y="8662"/>
                  </a:lnTo>
                  <a:lnTo>
                    <a:pt x="27570" y="8371"/>
                  </a:lnTo>
                  <a:lnTo>
                    <a:pt x="27679" y="8062"/>
                  </a:lnTo>
                  <a:lnTo>
                    <a:pt x="27770" y="7753"/>
                  </a:lnTo>
                  <a:lnTo>
                    <a:pt x="26678" y="7680"/>
                  </a:lnTo>
                  <a:lnTo>
                    <a:pt x="25586" y="7607"/>
                  </a:lnTo>
                  <a:lnTo>
                    <a:pt x="24513" y="7498"/>
                  </a:lnTo>
                  <a:lnTo>
                    <a:pt x="23421" y="7389"/>
                  </a:lnTo>
                  <a:lnTo>
                    <a:pt x="22347" y="7243"/>
                  </a:lnTo>
                  <a:lnTo>
                    <a:pt x="21273" y="7097"/>
                  </a:lnTo>
                  <a:lnTo>
                    <a:pt x="20218" y="6915"/>
                  </a:lnTo>
                  <a:lnTo>
                    <a:pt x="19144" y="6715"/>
                  </a:lnTo>
                  <a:lnTo>
                    <a:pt x="18107" y="6479"/>
                  </a:lnTo>
                  <a:lnTo>
                    <a:pt x="17052" y="6224"/>
                  </a:lnTo>
                  <a:lnTo>
                    <a:pt x="16014" y="5951"/>
                  </a:lnTo>
                  <a:lnTo>
                    <a:pt x="14977" y="5642"/>
                  </a:lnTo>
                  <a:lnTo>
                    <a:pt x="13958" y="5314"/>
                  </a:lnTo>
                  <a:lnTo>
                    <a:pt x="12939" y="4950"/>
                  </a:lnTo>
                  <a:lnTo>
                    <a:pt x="11938" y="4550"/>
                  </a:lnTo>
                  <a:lnTo>
                    <a:pt x="10937" y="4113"/>
                  </a:lnTo>
                  <a:lnTo>
                    <a:pt x="10264" y="3822"/>
                  </a:lnTo>
                  <a:lnTo>
                    <a:pt x="9609" y="3494"/>
                  </a:lnTo>
                  <a:lnTo>
                    <a:pt x="8280" y="2839"/>
                  </a:lnTo>
                  <a:lnTo>
                    <a:pt x="6933" y="2184"/>
                  </a:lnTo>
                  <a:lnTo>
                    <a:pt x="6278" y="1875"/>
                  </a:lnTo>
                  <a:lnTo>
                    <a:pt x="5605" y="1565"/>
                  </a:lnTo>
                  <a:lnTo>
                    <a:pt x="4932" y="1274"/>
                  </a:lnTo>
                  <a:lnTo>
                    <a:pt x="4258" y="1001"/>
                  </a:lnTo>
                  <a:lnTo>
                    <a:pt x="3567" y="746"/>
                  </a:lnTo>
                  <a:lnTo>
                    <a:pt x="2875" y="528"/>
                  </a:lnTo>
                  <a:lnTo>
                    <a:pt x="2184" y="346"/>
                  </a:lnTo>
                  <a:lnTo>
                    <a:pt x="1492" y="182"/>
                  </a:lnTo>
                  <a:lnTo>
                    <a:pt x="783" y="73"/>
                  </a:lnTo>
                  <a:lnTo>
                    <a:pt x="437" y="18"/>
                  </a:lnTo>
                  <a:lnTo>
                    <a:pt x="73" y="0"/>
                  </a:lnTo>
                  <a:close/>
                </a:path>
              </a:pathLst>
            </a:custGeom>
            <a:solidFill>
              <a:srgbClr val="FAD6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883" name="Google Shape;1883;p13"/>
          <p:cNvGrpSpPr/>
          <p:nvPr/>
        </p:nvGrpSpPr>
        <p:grpSpPr>
          <a:xfrm>
            <a:off x="2416325" y="5459696"/>
            <a:ext cx="6416108" cy="1330565"/>
            <a:chOff x="2235793" y="2621897"/>
            <a:chExt cx="4812081" cy="997924"/>
          </a:xfrm>
        </p:grpSpPr>
        <p:sp>
          <p:nvSpPr>
            <p:cNvPr id="1884" name="Google Shape;1884;p13"/>
            <p:cNvSpPr/>
            <p:nvPr/>
          </p:nvSpPr>
          <p:spPr>
            <a:xfrm>
              <a:off x="2235793" y="2621897"/>
              <a:ext cx="4812081" cy="997924"/>
            </a:xfrm>
            <a:custGeom>
              <a:avLst/>
              <a:gdLst/>
              <a:ahLst/>
              <a:cxnLst/>
              <a:rect l="l" t="t" r="r" b="b"/>
              <a:pathLst>
                <a:path w="93375" h="19364" extrusionOk="0">
                  <a:moveTo>
                    <a:pt x="49754" y="1"/>
                  </a:moveTo>
                  <a:lnTo>
                    <a:pt x="49172" y="37"/>
                  </a:lnTo>
                  <a:lnTo>
                    <a:pt x="48571" y="110"/>
                  </a:lnTo>
                  <a:lnTo>
                    <a:pt x="47970" y="219"/>
                  </a:lnTo>
                  <a:lnTo>
                    <a:pt x="47334" y="365"/>
                  </a:lnTo>
                  <a:lnTo>
                    <a:pt x="46697" y="547"/>
                  </a:lnTo>
                  <a:lnTo>
                    <a:pt x="46023" y="783"/>
                  </a:lnTo>
                  <a:lnTo>
                    <a:pt x="45623" y="929"/>
                  </a:lnTo>
                  <a:lnTo>
                    <a:pt x="45204" y="1111"/>
                  </a:lnTo>
                  <a:lnTo>
                    <a:pt x="44349" y="1493"/>
                  </a:lnTo>
                  <a:lnTo>
                    <a:pt x="43530" y="1893"/>
                  </a:lnTo>
                  <a:lnTo>
                    <a:pt x="42675" y="2366"/>
                  </a:lnTo>
                  <a:lnTo>
                    <a:pt x="41783" y="2876"/>
                  </a:lnTo>
                  <a:lnTo>
                    <a:pt x="40837" y="3458"/>
                  </a:lnTo>
                  <a:lnTo>
                    <a:pt x="39836" y="4095"/>
                  </a:lnTo>
                  <a:lnTo>
                    <a:pt x="38799" y="4787"/>
                  </a:lnTo>
                  <a:lnTo>
                    <a:pt x="37689" y="5533"/>
                  </a:lnTo>
                  <a:lnTo>
                    <a:pt x="36524" y="6352"/>
                  </a:lnTo>
                  <a:lnTo>
                    <a:pt x="35851" y="6825"/>
                  </a:lnTo>
                  <a:lnTo>
                    <a:pt x="35123" y="7280"/>
                  </a:lnTo>
                  <a:lnTo>
                    <a:pt x="34340" y="7753"/>
                  </a:lnTo>
                  <a:lnTo>
                    <a:pt x="33539" y="8208"/>
                  </a:lnTo>
                  <a:lnTo>
                    <a:pt x="32702" y="8645"/>
                  </a:lnTo>
                  <a:lnTo>
                    <a:pt x="31829" y="9100"/>
                  </a:lnTo>
                  <a:lnTo>
                    <a:pt x="30919" y="9536"/>
                  </a:lnTo>
                  <a:lnTo>
                    <a:pt x="29991" y="9973"/>
                  </a:lnTo>
                  <a:lnTo>
                    <a:pt x="29026" y="10410"/>
                  </a:lnTo>
                  <a:lnTo>
                    <a:pt x="28044" y="10828"/>
                  </a:lnTo>
                  <a:lnTo>
                    <a:pt x="27043" y="11247"/>
                  </a:lnTo>
                  <a:lnTo>
                    <a:pt x="26024" y="11666"/>
                  </a:lnTo>
                  <a:lnTo>
                    <a:pt x="24986" y="12066"/>
                  </a:lnTo>
                  <a:lnTo>
                    <a:pt x="23949" y="12448"/>
                  </a:lnTo>
                  <a:lnTo>
                    <a:pt x="21820" y="13231"/>
                  </a:lnTo>
                  <a:lnTo>
                    <a:pt x="19691" y="13958"/>
                  </a:lnTo>
                  <a:lnTo>
                    <a:pt x="17562" y="14668"/>
                  </a:lnTo>
                  <a:lnTo>
                    <a:pt x="15451" y="15323"/>
                  </a:lnTo>
                  <a:lnTo>
                    <a:pt x="13394" y="15942"/>
                  </a:lnTo>
                  <a:lnTo>
                    <a:pt x="11393" y="16524"/>
                  </a:lnTo>
                  <a:lnTo>
                    <a:pt x="9500" y="17052"/>
                  </a:lnTo>
                  <a:lnTo>
                    <a:pt x="7698" y="17543"/>
                  </a:lnTo>
                  <a:lnTo>
                    <a:pt x="6042" y="17980"/>
                  </a:lnTo>
                  <a:lnTo>
                    <a:pt x="3822" y="18526"/>
                  </a:lnTo>
                  <a:lnTo>
                    <a:pt x="2021" y="18945"/>
                  </a:lnTo>
                  <a:lnTo>
                    <a:pt x="729" y="19236"/>
                  </a:lnTo>
                  <a:lnTo>
                    <a:pt x="1" y="19363"/>
                  </a:lnTo>
                  <a:lnTo>
                    <a:pt x="5788" y="18872"/>
                  </a:lnTo>
                  <a:lnTo>
                    <a:pt x="34868" y="16397"/>
                  </a:lnTo>
                  <a:lnTo>
                    <a:pt x="37470" y="16179"/>
                  </a:lnTo>
                  <a:lnTo>
                    <a:pt x="86969" y="11957"/>
                  </a:lnTo>
                  <a:lnTo>
                    <a:pt x="93374" y="11411"/>
                  </a:lnTo>
                  <a:lnTo>
                    <a:pt x="91791" y="11192"/>
                  </a:lnTo>
                  <a:lnTo>
                    <a:pt x="90153" y="10919"/>
                  </a:lnTo>
                  <a:lnTo>
                    <a:pt x="88443" y="10610"/>
                  </a:lnTo>
                  <a:lnTo>
                    <a:pt x="86678" y="10264"/>
                  </a:lnTo>
                  <a:lnTo>
                    <a:pt x="84457" y="9791"/>
                  </a:lnTo>
                  <a:lnTo>
                    <a:pt x="82183" y="9282"/>
                  </a:lnTo>
                  <a:lnTo>
                    <a:pt x="79890" y="8736"/>
                  </a:lnTo>
                  <a:lnTo>
                    <a:pt x="77579" y="8171"/>
                  </a:lnTo>
                  <a:lnTo>
                    <a:pt x="75286" y="7571"/>
                  </a:lnTo>
                  <a:lnTo>
                    <a:pt x="73011" y="6952"/>
                  </a:lnTo>
                  <a:lnTo>
                    <a:pt x="70772" y="6315"/>
                  </a:lnTo>
                  <a:lnTo>
                    <a:pt x="68607" y="5697"/>
                  </a:lnTo>
                  <a:lnTo>
                    <a:pt x="66532" y="5078"/>
                  </a:lnTo>
                  <a:lnTo>
                    <a:pt x="64531" y="4459"/>
                  </a:lnTo>
                  <a:lnTo>
                    <a:pt x="62656" y="3859"/>
                  </a:lnTo>
                  <a:lnTo>
                    <a:pt x="60927" y="3294"/>
                  </a:lnTo>
                  <a:lnTo>
                    <a:pt x="59344" y="2748"/>
                  </a:lnTo>
                  <a:lnTo>
                    <a:pt x="57925" y="2239"/>
                  </a:lnTo>
                  <a:lnTo>
                    <a:pt x="56705" y="1784"/>
                  </a:lnTo>
                  <a:lnTo>
                    <a:pt x="55686" y="1384"/>
                  </a:lnTo>
                  <a:lnTo>
                    <a:pt x="55049" y="1111"/>
                  </a:lnTo>
                  <a:lnTo>
                    <a:pt x="54431" y="874"/>
                  </a:lnTo>
                  <a:lnTo>
                    <a:pt x="53812" y="674"/>
                  </a:lnTo>
                  <a:lnTo>
                    <a:pt x="53230" y="474"/>
                  </a:lnTo>
                  <a:lnTo>
                    <a:pt x="52629" y="328"/>
                  </a:lnTo>
                  <a:lnTo>
                    <a:pt x="52065" y="201"/>
                  </a:lnTo>
                  <a:lnTo>
                    <a:pt x="51483" y="92"/>
                  </a:lnTo>
                  <a:lnTo>
                    <a:pt x="50919" y="37"/>
                  </a:lnTo>
                  <a:lnTo>
                    <a:pt x="50336" y="1"/>
                  </a:lnTo>
                  <a:close/>
                </a:path>
              </a:pathLst>
            </a:custGeom>
            <a:solidFill>
              <a:srgbClr val="EAC0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85" name="Google Shape;1885;p13"/>
            <p:cNvSpPr/>
            <p:nvPr/>
          </p:nvSpPr>
          <p:spPr>
            <a:xfrm>
              <a:off x="3993290" y="2621897"/>
              <a:ext cx="2724449" cy="833785"/>
            </a:xfrm>
            <a:custGeom>
              <a:avLst/>
              <a:gdLst/>
              <a:ahLst/>
              <a:cxnLst/>
              <a:rect l="l" t="t" r="r" b="b"/>
              <a:pathLst>
                <a:path w="52866" h="16179" extrusionOk="0">
                  <a:moveTo>
                    <a:pt x="15651" y="1"/>
                  </a:moveTo>
                  <a:lnTo>
                    <a:pt x="15069" y="37"/>
                  </a:lnTo>
                  <a:lnTo>
                    <a:pt x="14468" y="110"/>
                  </a:lnTo>
                  <a:lnTo>
                    <a:pt x="13867" y="219"/>
                  </a:lnTo>
                  <a:lnTo>
                    <a:pt x="13231" y="365"/>
                  </a:lnTo>
                  <a:lnTo>
                    <a:pt x="12594" y="547"/>
                  </a:lnTo>
                  <a:lnTo>
                    <a:pt x="11920" y="783"/>
                  </a:lnTo>
                  <a:lnTo>
                    <a:pt x="11520" y="929"/>
                  </a:lnTo>
                  <a:lnTo>
                    <a:pt x="11101" y="1111"/>
                  </a:lnTo>
                  <a:lnTo>
                    <a:pt x="10246" y="1493"/>
                  </a:lnTo>
                  <a:lnTo>
                    <a:pt x="10555" y="1820"/>
                  </a:lnTo>
                  <a:lnTo>
                    <a:pt x="10883" y="2130"/>
                  </a:lnTo>
                  <a:lnTo>
                    <a:pt x="11229" y="2421"/>
                  </a:lnTo>
                  <a:lnTo>
                    <a:pt x="11593" y="2676"/>
                  </a:lnTo>
                  <a:lnTo>
                    <a:pt x="12011" y="2912"/>
                  </a:lnTo>
                  <a:lnTo>
                    <a:pt x="12430" y="3167"/>
                  </a:lnTo>
                  <a:lnTo>
                    <a:pt x="13249" y="3640"/>
                  </a:lnTo>
                  <a:lnTo>
                    <a:pt x="13667" y="3913"/>
                  </a:lnTo>
                  <a:lnTo>
                    <a:pt x="14049" y="4186"/>
                  </a:lnTo>
                  <a:lnTo>
                    <a:pt x="14413" y="4477"/>
                  </a:lnTo>
                  <a:lnTo>
                    <a:pt x="14595" y="4641"/>
                  </a:lnTo>
                  <a:lnTo>
                    <a:pt x="14759" y="4805"/>
                  </a:lnTo>
                  <a:lnTo>
                    <a:pt x="14868" y="4950"/>
                  </a:lnTo>
                  <a:lnTo>
                    <a:pt x="14978" y="5078"/>
                  </a:lnTo>
                  <a:lnTo>
                    <a:pt x="15050" y="5242"/>
                  </a:lnTo>
                  <a:lnTo>
                    <a:pt x="15105" y="5405"/>
                  </a:lnTo>
                  <a:lnTo>
                    <a:pt x="15105" y="5515"/>
                  </a:lnTo>
                  <a:lnTo>
                    <a:pt x="15087" y="5624"/>
                  </a:lnTo>
                  <a:lnTo>
                    <a:pt x="15069" y="5733"/>
                  </a:lnTo>
                  <a:lnTo>
                    <a:pt x="15014" y="5824"/>
                  </a:lnTo>
                  <a:lnTo>
                    <a:pt x="14959" y="5915"/>
                  </a:lnTo>
                  <a:lnTo>
                    <a:pt x="14887" y="6006"/>
                  </a:lnTo>
                  <a:lnTo>
                    <a:pt x="14723" y="6152"/>
                  </a:lnTo>
                  <a:lnTo>
                    <a:pt x="14523" y="6297"/>
                  </a:lnTo>
                  <a:lnTo>
                    <a:pt x="14286" y="6406"/>
                  </a:lnTo>
                  <a:lnTo>
                    <a:pt x="14049" y="6497"/>
                  </a:lnTo>
                  <a:lnTo>
                    <a:pt x="13831" y="6570"/>
                  </a:lnTo>
                  <a:lnTo>
                    <a:pt x="12994" y="6825"/>
                  </a:lnTo>
                  <a:lnTo>
                    <a:pt x="12157" y="7098"/>
                  </a:lnTo>
                  <a:lnTo>
                    <a:pt x="11338" y="7407"/>
                  </a:lnTo>
                  <a:lnTo>
                    <a:pt x="10537" y="7717"/>
                  </a:lnTo>
                  <a:lnTo>
                    <a:pt x="9718" y="8062"/>
                  </a:lnTo>
                  <a:lnTo>
                    <a:pt x="8936" y="8426"/>
                  </a:lnTo>
                  <a:lnTo>
                    <a:pt x="8153" y="8808"/>
                  </a:lnTo>
                  <a:lnTo>
                    <a:pt x="7371" y="9209"/>
                  </a:lnTo>
                  <a:lnTo>
                    <a:pt x="6606" y="9627"/>
                  </a:lnTo>
                  <a:lnTo>
                    <a:pt x="5842" y="10064"/>
                  </a:lnTo>
                  <a:lnTo>
                    <a:pt x="5096" y="10519"/>
                  </a:lnTo>
                  <a:lnTo>
                    <a:pt x="4368" y="10992"/>
                  </a:lnTo>
                  <a:lnTo>
                    <a:pt x="3658" y="11484"/>
                  </a:lnTo>
                  <a:lnTo>
                    <a:pt x="2949" y="11993"/>
                  </a:lnTo>
                  <a:lnTo>
                    <a:pt x="2257" y="12521"/>
                  </a:lnTo>
                  <a:lnTo>
                    <a:pt x="1566" y="13067"/>
                  </a:lnTo>
                  <a:lnTo>
                    <a:pt x="1274" y="13340"/>
                  </a:lnTo>
                  <a:lnTo>
                    <a:pt x="965" y="13613"/>
                  </a:lnTo>
                  <a:lnTo>
                    <a:pt x="692" y="13904"/>
                  </a:lnTo>
                  <a:lnTo>
                    <a:pt x="456" y="14231"/>
                  </a:lnTo>
                  <a:lnTo>
                    <a:pt x="346" y="14395"/>
                  </a:lnTo>
                  <a:lnTo>
                    <a:pt x="255" y="14559"/>
                  </a:lnTo>
                  <a:lnTo>
                    <a:pt x="164" y="14723"/>
                  </a:lnTo>
                  <a:lnTo>
                    <a:pt x="110" y="14905"/>
                  </a:lnTo>
                  <a:lnTo>
                    <a:pt x="55" y="15087"/>
                  </a:lnTo>
                  <a:lnTo>
                    <a:pt x="19" y="15269"/>
                  </a:lnTo>
                  <a:lnTo>
                    <a:pt x="1" y="15469"/>
                  </a:lnTo>
                  <a:lnTo>
                    <a:pt x="19" y="15651"/>
                  </a:lnTo>
                  <a:lnTo>
                    <a:pt x="201" y="15742"/>
                  </a:lnTo>
                  <a:lnTo>
                    <a:pt x="401" y="15815"/>
                  </a:lnTo>
                  <a:lnTo>
                    <a:pt x="801" y="15924"/>
                  </a:lnTo>
                  <a:lnTo>
                    <a:pt x="1220" y="15997"/>
                  </a:lnTo>
                  <a:lnTo>
                    <a:pt x="1638" y="16051"/>
                  </a:lnTo>
                  <a:lnTo>
                    <a:pt x="2075" y="16088"/>
                  </a:lnTo>
                  <a:lnTo>
                    <a:pt x="2494" y="16124"/>
                  </a:lnTo>
                  <a:lnTo>
                    <a:pt x="3367" y="16179"/>
                  </a:lnTo>
                  <a:lnTo>
                    <a:pt x="52866" y="11957"/>
                  </a:lnTo>
                  <a:lnTo>
                    <a:pt x="52793" y="11666"/>
                  </a:lnTo>
                  <a:lnTo>
                    <a:pt x="52720" y="11320"/>
                  </a:lnTo>
                  <a:lnTo>
                    <a:pt x="52647" y="10974"/>
                  </a:lnTo>
                  <a:lnTo>
                    <a:pt x="52611" y="10610"/>
                  </a:lnTo>
                  <a:lnTo>
                    <a:pt x="52575" y="10264"/>
                  </a:lnTo>
                  <a:lnTo>
                    <a:pt x="50354" y="9791"/>
                  </a:lnTo>
                  <a:lnTo>
                    <a:pt x="48080" y="9282"/>
                  </a:lnTo>
                  <a:lnTo>
                    <a:pt x="45787" y="8736"/>
                  </a:lnTo>
                  <a:lnTo>
                    <a:pt x="43476" y="8171"/>
                  </a:lnTo>
                  <a:lnTo>
                    <a:pt x="41183" y="7571"/>
                  </a:lnTo>
                  <a:lnTo>
                    <a:pt x="38908" y="6952"/>
                  </a:lnTo>
                  <a:lnTo>
                    <a:pt x="36669" y="6315"/>
                  </a:lnTo>
                  <a:lnTo>
                    <a:pt x="34504" y="5697"/>
                  </a:lnTo>
                  <a:lnTo>
                    <a:pt x="32429" y="5078"/>
                  </a:lnTo>
                  <a:lnTo>
                    <a:pt x="30428" y="4459"/>
                  </a:lnTo>
                  <a:lnTo>
                    <a:pt x="28553" y="3859"/>
                  </a:lnTo>
                  <a:lnTo>
                    <a:pt x="26824" y="3294"/>
                  </a:lnTo>
                  <a:lnTo>
                    <a:pt x="25241" y="2748"/>
                  </a:lnTo>
                  <a:lnTo>
                    <a:pt x="23822" y="2239"/>
                  </a:lnTo>
                  <a:lnTo>
                    <a:pt x="22602" y="1784"/>
                  </a:lnTo>
                  <a:lnTo>
                    <a:pt x="21583" y="1384"/>
                  </a:lnTo>
                  <a:lnTo>
                    <a:pt x="20946" y="1111"/>
                  </a:lnTo>
                  <a:lnTo>
                    <a:pt x="20328" y="874"/>
                  </a:lnTo>
                  <a:lnTo>
                    <a:pt x="19709" y="674"/>
                  </a:lnTo>
                  <a:lnTo>
                    <a:pt x="19127" y="474"/>
                  </a:lnTo>
                  <a:lnTo>
                    <a:pt x="18526" y="328"/>
                  </a:lnTo>
                  <a:lnTo>
                    <a:pt x="17962" y="201"/>
                  </a:lnTo>
                  <a:lnTo>
                    <a:pt x="17380" y="92"/>
                  </a:lnTo>
                  <a:lnTo>
                    <a:pt x="16816" y="37"/>
                  </a:lnTo>
                  <a:lnTo>
                    <a:pt x="16233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886" name="Google Shape;1886;p13"/>
          <p:cNvSpPr/>
          <p:nvPr/>
        </p:nvSpPr>
        <p:spPr>
          <a:xfrm>
            <a:off x="-725305" y="5762626"/>
            <a:ext cx="13574600" cy="2647700"/>
          </a:xfrm>
          <a:custGeom>
            <a:avLst/>
            <a:gdLst/>
            <a:ahLst/>
            <a:cxnLst/>
            <a:rect l="l" t="t" r="r" b="b"/>
            <a:pathLst>
              <a:path w="407238" h="79431" extrusionOk="0">
                <a:moveTo>
                  <a:pt x="24553" y="14065"/>
                </a:moveTo>
                <a:cubicBezTo>
                  <a:pt x="27220" y="7842"/>
                  <a:pt x="26204" y="13938"/>
                  <a:pt x="32173" y="11779"/>
                </a:cubicBezTo>
                <a:cubicBezTo>
                  <a:pt x="38142" y="9620"/>
                  <a:pt x="49572" y="2762"/>
                  <a:pt x="60367" y="1111"/>
                </a:cubicBezTo>
                <a:cubicBezTo>
                  <a:pt x="71162" y="-540"/>
                  <a:pt x="84751" y="-32"/>
                  <a:pt x="96943" y="1873"/>
                </a:cubicBezTo>
                <a:cubicBezTo>
                  <a:pt x="109135" y="3778"/>
                  <a:pt x="122724" y="9747"/>
                  <a:pt x="133519" y="12541"/>
                </a:cubicBezTo>
                <a:cubicBezTo>
                  <a:pt x="144314" y="15335"/>
                  <a:pt x="144695" y="19907"/>
                  <a:pt x="161713" y="18637"/>
                </a:cubicBezTo>
                <a:cubicBezTo>
                  <a:pt x="178731" y="17367"/>
                  <a:pt x="215561" y="7715"/>
                  <a:pt x="235627" y="4921"/>
                </a:cubicBezTo>
                <a:cubicBezTo>
                  <a:pt x="255693" y="2127"/>
                  <a:pt x="262678" y="1238"/>
                  <a:pt x="282109" y="1873"/>
                </a:cubicBezTo>
                <a:cubicBezTo>
                  <a:pt x="301540" y="2508"/>
                  <a:pt x="335449" y="5175"/>
                  <a:pt x="352213" y="8731"/>
                </a:cubicBezTo>
                <a:cubicBezTo>
                  <a:pt x="368977" y="12287"/>
                  <a:pt x="375581" y="18764"/>
                  <a:pt x="382693" y="23209"/>
                </a:cubicBezTo>
                <a:cubicBezTo>
                  <a:pt x="389805" y="27654"/>
                  <a:pt x="392980" y="27146"/>
                  <a:pt x="394885" y="35401"/>
                </a:cubicBezTo>
                <a:cubicBezTo>
                  <a:pt x="396790" y="43656"/>
                  <a:pt x="421936" y="65627"/>
                  <a:pt x="394123" y="72739"/>
                </a:cubicBezTo>
                <a:cubicBezTo>
                  <a:pt x="366310" y="79851"/>
                  <a:pt x="290999" y="77438"/>
                  <a:pt x="228007" y="78073"/>
                </a:cubicBezTo>
                <a:cubicBezTo>
                  <a:pt x="165015" y="78708"/>
                  <a:pt x="51477" y="81375"/>
                  <a:pt x="16171" y="76549"/>
                </a:cubicBezTo>
                <a:cubicBezTo>
                  <a:pt x="-19135" y="71723"/>
                  <a:pt x="14774" y="59531"/>
                  <a:pt x="16171" y="49117"/>
                </a:cubicBezTo>
                <a:cubicBezTo>
                  <a:pt x="17568" y="38703"/>
                  <a:pt x="21886" y="20288"/>
                  <a:pt x="24553" y="14065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</p:sp>
      <p:grpSp>
        <p:nvGrpSpPr>
          <p:cNvPr id="1887" name="Google Shape;1887;p13"/>
          <p:cNvGrpSpPr/>
          <p:nvPr/>
        </p:nvGrpSpPr>
        <p:grpSpPr>
          <a:xfrm>
            <a:off x="5534970" y="5805746"/>
            <a:ext cx="1762237" cy="653631"/>
            <a:chOff x="1726100" y="1627975"/>
            <a:chExt cx="359425" cy="133325"/>
          </a:xfrm>
        </p:grpSpPr>
        <p:sp>
          <p:nvSpPr>
            <p:cNvPr id="1888" name="Google Shape;1888;p13"/>
            <p:cNvSpPr/>
            <p:nvPr/>
          </p:nvSpPr>
          <p:spPr>
            <a:xfrm>
              <a:off x="1744750" y="1627975"/>
              <a:ext cx="198825" cy="81475"/>
            </a:xfrm>
            <a:custGeom>
              <a:avLst/>
              <a:gdLst/>
              <a:ahLst/>
              <a:cxnLst/>
              <a:rect l="l" t="t" r="r" b="b"/>
              <a:pathLst>
                <a:path w="7953" h="3259" extrusionOk="0">
                  <a:moveTo>
                    <a:pt x="4113" y="1"/>
                  </a:moveTo>
                  <a:lnTo>
                    <a:pt x="3986" y="37"/>
                  </a:lnTo>
                  <a:lnTo>
                    <a:pt x="3858" y="74"/>
                  </a:lnTo>
                  <a:lnTo>
                    <a:pt x="3731" y="110"/>
                  </a:lnTo>
                  <a:lnTo>
                    <a:pt x="3604" y="165"/>
                  </a:lnTo>
                  <a:lnTo>
                    <a:pt x="3385" y="328"/>
                  </a:lnTo>
                  <a:lnTo>
                    <a:pt x="3185" y="492"/>
                  </a:lnTo>
                  <a:lnTo>
                    <a:pt x="2985" y="711"/>
                  </a:lnTo>
                  <a:lnTo>
                    <a:pt x="2821" y="929"/>
                  </a:lnTo>
                  <a:lnTo>
                    <a:pt x="2657" y="1166"/>
                  </a:lnTo>
                  <a:lnTo>
                    <a:pt x="2530" y="1402"/>
                  </a:lnTo>
                  <a:lnTo>
                    <a:pt x="2312" y="1839"/>
                  </a:lnTo>
                  <a:lnTo>
                    <a:pt x="2148" y="2239"/>
                  </a:lnTo>
                  <a:lnTo>
                    <a:pt x="2020" y="2603"/>
                  </a:lnTo>
                  <a:lnTo>
                    <a:pt x="0" y="2985"/>
                  </a:lnTo>
                  <a:lnTo>
                    <a:pt x="383" y="3058"/>
                  </a:lnTo>
                  <a:lnTo>
                    <a:pt x="856" y="3131"/>
                  </a:lnTo>
                  <a:lnTo>
                    <a:pt x="1383" y="3186"/>
                  </a:lnTo>
                  <a:lnTo>
                    <a:pt x="1984" y="3222"/>
                  </a:lnTo>
                  <a:lnTo>
                    <a:pt x="2621" y="3240"/>
                  </a:lnTo>
                  <a:lnTo>
                    <a:pt x="3294" y="3258"/>
                  </a:lnTo>
                  <a:lnTo>
                    <a:pt x="4641" y="3258"/>
                  </a:lnTo>
                  <a:lnTo>
                    <a:pt x="5897" y="3222"/>
                  </a:lnTo>
                  <a:lnTo>
                    <a:pt x="6952" y="3186"/>
                  </a:lnTo>
                  <a:lnTo>
                    <a:pt x="7953" y="3149"/>
                  </a:lnTo>
                  <a:lnTo>
                    <a:pt x="7953" y="2094"/>
                  </a:lnTo>
                  <a:lnTo>
                    <a:pt x="7935" y="2003"/>
                  </a:lnTo>
                  <a:lnTo>
                    <a:pt x="7862" y="1730"/>
                  </a:lnTo>
                  <a:lnTo>
                    <a:pt x="7753" y="1384"/>
                  </a:lnTo>
                  <a:lnTo>
                    <a:pt x="7680" y="1202"/>
                  </a:lnTo>
                  <a:lnTo>
                    <a:pt x="7589" y="1020"/>
                  </a:lnTo>
                  <a:lnTo>
                    <a:pt x="7498" y="874"/>
                  </a:lnTo>
                  <a:lnTo>
                    <a:pt x="7389" y="747"/>
                  </a:lnTo>
                  <a:lnTo>
                    <a:pt x="7280" y="638"/>
                  </a:lnTo>
                  <a:lnTo>
                    <a:pt x="7170" y="583"/>
                  </a:lnTo>
                  <a:lnTo>
                    <a:pt x="7061" y="547"/>
                  </a:lnTo>
                  <a:lnTo>
                    <a:pt x="6843" y="547"/>
                  </a:lnTo>
                  <a:lnTo>
                    <a:pt x="6734" y="565"/>
                  </a:lnTo>
                  <a:lnTo>
                    <a:pt x="6533" y="638"/>
                  </a:lnTo>
                  <a:lnTo>
                    <a:pt x="6333" y="729"/>
                  </a:lnTo>
                  <a:lnTo>
                    <a:pt x="6169" y="820"/>
                  </a:lnTo>
                  <a:lnTo>
                    <a:pt x="6024" y="911"/>
                  </a:lnTo>
                  <a:lnTo>
                    <a:pt x="5915" y="1020"/>
                  </a:lnTo>
                  <a:lnTo>
                    <a:pt x="5860" y="929"/>
                  </a:lnTo>
                  <a:lnTo>
                    <a:pt x="5806" y="820"/>
                  </a:lnTo>
                  <a:lnTo>
                    <a:pt x="5733" y="692"/>
                  </a:lnTo>
                  <a:lnTo>
                    <a:pt x="5642" y="565"/>
                  </a:lnTo>
                  <a:lnTo>
                    <a:pt x="5496" y="419"/>
                  </a:lnTo>
                  <a:lnTo>
                    <a:pt x="5332" y="292"/>
                  </a:lnTo>
                  <a:lnTo>
                    <a:pt x="5132" y="165"/>
                  </a:lnTo>
                  <a:lnTo>
                    <a:pt x="4932" y="74"/>
                  </a:lnTo>
                  <a:lnTo>
                    <a:pt x="4695" y="19"/>
                  </a:lnTo>
                  <a:lnTo>
                    <a:pt x="44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89" name="Google Shape;1889;p13"/>
            <p:cNvSpPr/>
            <p:nvPr/>
          </p:nvSpPr>
          <p:spPr>
            <a:xfrm>
              <a:off x="1744750" y="1627975"/>
              <a:ext cx="198825" cy="81475"/>
            </a:xfrm>
            <a:custGeom>
              <a:avLst/>
              <a:gdLst/>
              <a:ahLst/>
              <a:cxnLst/>
              <a:rect l="l" t="t" r="r" b="b"/>
              <a:pathLst>
                <a:path w="7953" h="3259" fill="none" extrusionOk="0">
                  <a:moveTo>
                    <a:pt x="7953" y="2094"/>
                  </a:moveTo>
                  <a:lnTo>
                    <a:pt x="7953" y="3149"/>
                  </a:lnTo>
                  <a:lnTo>
                    <a:pt x="7953" y="3149"/>
                  </a:lnTo>
                  <a:lnTo>
                    <a:pt x="6952" y="3186"/>
                  </a:lnTo>
                  <a:lnTo>
                    <a:pt x="5897" y="3222"/>
                  </a:lnTo>
                  <a:lnTo>
                    <a:pt x="4641" y="3258"/>
                  </a:lnTo>
                  <a:lnTo>
                    <a:pt x="3294" y="3258"/>
                  </a:lnTo>
                  <a:lnTo>
                    <a:pt x="2621" y="3240"/>
                  </a:lnTo>
                  <a:lnTo>
                    <a:pt x="1984" y="3222"/>
                  </a:lnTo>
                  <a:lnTo>
                    <a:pt x="1383" y="3186"/>
                  </a:lnTo>
                  <a:lnTo>
                    <a:pt x="856" y="3131"/>
                  </a:lnTo>
                  <a:lnTo>
                    <a:pt x="383" y="3058"/>
                  </a:lnTo>
                  <a:lnTo>
                    <a:pt x="0" y="2985"/>
                  </a:lnTo>
                  <a:lnTo>
                    <a:pt x="2020" y="2603"/>
                  </a:lnTo>
                  <a:lnTo>
                    <a:pt x="2020" y="2603"/>
                  </a:lnTo>
                  <a:lnTo>
                    <a:pt x="2148" y="2239"/>
                  </a:lnTo>
                  <a:lnTo>
                    <a:pt x="2312" y="1839"/>
                  </a:lnTo>
                  <a:lnTo>
                    <a:pt x="2530" y="1402"/>
                  </a:lnTo>
                  <a:lnTo>
                    <a:pt x="2530" y="1402"/>
                  </a:lnTo>
                  <a:lnTo>
                    <a:pt x="2657" y="1166"/>
                  </a:lnTo>
                  <a:lnTo>
                    <a:pt x="2821" y="929"/>
                  </a:lnTo>
                  <a:lnTo>
                    <a:pt x="2985" y="711"/>
                  </a:lnTo>
                  <a:lnTo>
                    <a:pt x="3185" y="492"/>
                  </a:lnTo>
                  <a:lnTo>
                    <a:pt x="3185" y="492"/>
                  </a:lnTo>
                  <a:lnTo>
                    <a:pt x="3385" y="328"/>
                  </a:lnTo>
                  <a:lnTo>
                    <a:pt x="3604" y="165"/>
                  </a:lnTo>
                  <a:lnTo>
                    <a:pt x="3731" y="110"/>
                  </a:lnTo>
                  <a:lnTo>
                    <a:pt x="3858" y="74"/>
                  </a:lnTo>
                  <a:lnTo>
                    <a:pt x="3986" y="37"/>
                  </a:lnTo>
                  <a:lnTo>
                    <a:pt x="4113" y="1"/>
                  </a:lnTo>
                  <a:lnTo>
                    <a:pt x="4113" y="1"/>
                  </a:lnTo>
                  <a:lnTo>
                    <a:pt x="4259" y="1"/>
                  </a:lnTo>
                  <a:lnTo>
                    <a:pt x="4422" y="1"/>
                  </a:lnTo>
                  <a:lnTo>
                    <a:pt x="4695" y="19"/>
                  </a:lnTo>
                  <a:lnTo>
                    <a:pt x="4932" y="74"/>
                  </a:lnTo>
                  <a:lnTo>
                    <a:pt x="5132" y="165"/>
                  </a:lnTo>
                  <a:lnTo>
                    <a:pt x="5132" y="165"/>
                  </a:lnTo>
                  <a:lnTo>
                    <a:pt x="5332" y="292"/>
                  </a:lnTo>
                  <a:lnTo>
                    <a:pt x="5496" y="419"/>
                  </a:lnTo>
                  <a:lnTo>
                    <a:pt x="5642" y="565"/>
                  </a:lnTo>
                  <a:lnTo>
                    <a:pt x="5733" y="692"/>
                  </a:lnTo>
                  <a:lnTo>
                    <a:pt x="5806" y="820"/>
                  </a:lnTo>
                  <a:lnTo>
                    <a:pt x="5860" y="929"/>
                  </a:lnTo>
                  <a:lnTo>
                    <a:pt x="5915" y="1020"/>
                  </a:lnTo>
                  <a:lnTo>
                    <a:pt x="5915" y="1020"/>
                  </a:lnTo>
                  <a:lnTo>
                    <a:pt x="6024" y="911"/>
                  </a:lnTo>
                  <a:lnTo>
                    <a:pt x="6169" y="820"/>
                  </a:lnTo>
                  <a:lnTo>
                    <a:pt x="6333" y="729"/>
                  </a:lnTo>
                  <a:lnTo>
                    <a:pt x="6533" y="638"/>
                  </a:lnTo>
                  <a:lnTo>
                    <a:pt x="6734" y="565"/>
                  </a:lnTo>
                  <a:lnTo>
                    <a:pt x="6843" y="547"/>
                  </a:lnTo>
                  <a:lnTo>
                    <a:pt x="6952" y="547"/>
                  </a:lnTo>
                  <a:lnTo>
                    <a:pt x="7061" y="547"/>
                  </a:lnTo>
                  <a:lnTo>
                    <a:pt x="7170" y="583"/>
                  </a:lnTo>
                  <a:lnTo>
                    <a:pt x="7170" y="583"/>
                  </a:lnTo>
                  <a:lnTo>
                    <a:pt x="7280" y="638"/>
                  </a:lnTo>
                  <a:lnTo>
                    <a:pt x="7389" y="747"/>
                  </a:lnTo>
                  <a:lnTo>
                    <a:pt x="7498" y="874"/>
                  </a:lnTo>
                  <a:lnTo>
                    <a:pt x="7589" y="1020"/>
                  </a:lnTo>
                  <a:lnTo>
                    <a:pt x="7589" y="1020"/>
                  </a:lnTo>
                  <a:lnTo>
                    <a:pt x="7680" y="1202"/>
                  </a:lnTo>
                  <a:lnTo>
                    <a:pt x="7753" y="1384"/>
                  </a:lnTo>
                  <a:lnTo>
                    <a:pt x="7862" y="1730"/>
                  </a:lnTo>
                  <a:lnTo>
                    <a:pt x="7935" y="2003"/>
                  </a:lnTo>
                  <a:lnTo>
                    <a:pt x="7953" y="2094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90" name="Google Shape;1890;p13"/>
            <p:cNvSpPr/>
            <p:nvPr/>
          </p:nvSpPr>
          <p:spPr>
            <a:xfrm>
              <a:off x="1824375" y="1627975"/>
              <a:ext cx="48700" cy="28700"/>
            </a:xfrm>
            <a:custGeom>
              <a:avLst/>
              <a:gdLst/>
              <a:ahLst/>
              <a:cxnLst/>
              <a:rect l="l" t="t" r="r" b="b"/>
              <a:pathLst>
                <a:path w="1948" h="1148" extrusionOk="0">
                  <a:moveTo>
                    <a:pt x="928" y="1"/>
                  </a:moveTo>
                  <a:lnTo>
                    <a:pt x="801" y="37"/>
                  </a:lnTo>
                  <a:lnTo>
                    <a:pt x="673" y="74"/>
                  </a:lnTo>
                  <a:lnTo>
                    <a:pt x="546" y="110"/>
                  </a:lnTo>
                  <a:lnTo>
                    <a:pt x="419" y="165"/>
                  </a:lnTo>
                  <a:lnTo>
                    <a:pt x="200" y="328"/>
                  </a:lnTo>
                  <a:lnTo>
                    <a:pt x="0" y="492"/>
                  </a:lnTo>
                  <a:lnTo>
                    <a:pt x="36" y="638"/>
                  </a:lnTo>
                  <a:lnTo>
                    <a:pt x="109" y="747"/>
                  </a:lnTo>
                  <a:lnTo>
                    <a:pt x="182" y="856"/>
                  </a:lnTo>
                  <a:lnTo>
                    <a:pt x="273" y="947"/>
                  </a:lnTo>
                  <a:lnTo>
                    <a:pt x="382" y="1038"/>
                  </a:lnTo>
                  <a:lnTo>
                    <a:pt x="510" y="1093"/>
                  </a:lnTo>
                  <a:lnTo>
                    <a:pt x="637" y="1129"/>
                  </a:lnTo>
                  <a:lnTo>
                    <a:pt x="783" y="1147"/>
                  </a:lnTo>
                  <a:lnTo>
                    <a:pt x="837" y="1147"/>
                  </a:lnTo>
                  <a:lnTo>
                    <a:pt x="928" y="1129"/>
                  </a:lnTo>
                  <a:lnTo>
                    <a:pt x="1019" y="1111"/>
                  </a:lnTo>
                  <a:lnTo>
                    <a:pt x="1183" y="1038"/>
                  </a:lnTo>
                  <a:lnTo>
                    <a:pt x="1347" y="929"/>
                  </a:lnTo>
                  <a:lnTo>
                    <a:pt x="1492" y="802"/>
                  </a:lnTo>
                  <a:lnTo>
                    <a:pt x="1620" y="656"/>
                  </a:lnTo>
                  <a:lnTo>
                    <a:pt x="1747" y="510"/>
                  </a:lnTo>
                  <a:lnTo>
                    <a:pt x="1856" y="347"/>
                  </a:lnTo>
                  <a:lnTo>
                    <a:pt x="1947" y="165"/>
                  </a:lnTo>
                  <a:lnTo>
                    <a:pt x="1783" y="92"/>
                  </a:lnTo>
                  <a:lnTo>
                    <a:pt x="1601" y="37"/>
                  </a:lnTo>
                  <a:lnTo>
                    <a:pt x="1401" y="1"/>
                  </a:lnTo>
                  <a:close/>
                </a:path>
              </a:pathLst>
            </a:custGeom>
            <a:solidFill>
              <a:srgbClr val="D7C2A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91" name="Google Shape;1891;p13"/>
            <p:cNvSpPr/>
            <p:nvPr/>
          </p:nvSpPr>
          <p:spPr>
            <a:xfrm>
              <a:off x="1824375" y="1627975"/>
              <a:ext cx="48700" cy="28700"/>
            </a:xfrm>
            <a:custGeom>
              <a:avLst/>
              <a:gdLst/>
              <a:ahLst/>
              <a:cxnLst/>
              <a:rect l="l" t="t" r="r" b="b"/>
              <a:pathLst>
                <a:path w="1948" h="1148" fill="none" extrusionOk="0">
                  <a:moveTo>
                    <a:pt x="1183" y="1"/>
                  </a:moveTo>
                  <a:lnTo>
                    <a:pt x="1183" y="1"/>
                  </a:lnTo>
                  <a:lnTo>
                    <a:pt x="928" y="1"/>
                  </a:lnTo>
                  <a:lnTo>
                    <a:pt x="928" y="1"/>
                  </a:lnTo>
                  <a:lnTo>
                    <a:pt x="801" y="37"/>
                  </a:lnTo>
                  <a:lnTo>
                    <a:pt x="673" y="74"/>
                  </a:lnTo>
                  <a:lnTo>
                    <a:pt x="546" y="110"/>
                  </a:lnTo>
                  <a:lnTo>
                    <a:pt x="419" y="165"/>
                  </a:lnTo>
                  <a:lnTo>
                    <a:pt x="200" y="328"/>
                  </a:lnTo>
                  <a:lnTo>
                    <a:pt x="0" y="492"/>
                  </a:lnTo>
                  <a:lnTo>
                    <a:pt x="0" y="492"/>
                  </a:lnTo>
                  <a:lnTo>
                    <a:pt x="36" y="638"/>
                  </a:lnTo>
                  <a:lnTo>
                    <a:pt x="109" y="747"/>
                  </a:lnTo>
                  <a:lnTo>
                    <a:pt x="182" y="856"/>
                  </a:lnTo>
                  <a:lnTo>
                    <a:pt x="273" y="947"/>
                  </a:lnTo>
                  <a:lnTo>
                    <a:pt x="382" y="1038"/>
                  </a:lnTo>
                  <a:lnTo>
                    <a:pt x="510" y="1093"/>
                  </a:lnTo>
                  <a:lnTo>
                    <a:pt x="637" y="1129"/>
                  </a:lnTo>
                  <a:lnTo>
                    <a:pt x="783" y="1147"/>
                  </a:lnTo>
                  <a:lnTo>
                    <a:pt x="783" y="1147"/>
                  </a:lnTo>
                  <a:lnTo>
                    <a:pt x="837" y="1147"/>
                  </a:lnTo>
                  <a:lnTo>
                    <a:pt x="837" y="1147"/>
                  </a:lnTo>
                  <a:lnTo>
                    <a:pt x="928" y="1129"/>
                  </a:lnTo>
                  <a:lnTo>
                    <a:pt x="1019" y="1111"/>
                  </a:lnTo>
                  <a:lnTo>
                    <a:pt x="1183" y="1038"/>
                  </a:lnTo>
                  <a:lnTo>
                    <a:pt x="1347" y="929"/>
                  </a:lnTo>
                  <a:lnTo>
                    <a:pt x="1492" y="802"/>
                  </a:lnTo>
                  <a:lnTo>
                    <a:pt x="1492" y="802"/>
                  </a:lnTo>
                  <a:lnTo>
                    <a:pt x="1620" y="656"/>
                  </a:lnTo>
                  <a:lnTo>
                    <a:pt x="1747" y="510"/>
                  </a:lnTo>
                  <a:lnTo>
                    <a:pt x="1856" y="347"/>
                  </a:lnTo>
                  <a:lnTo>
                    <a:pt x="1947" y="165"/>
                  </a:lnTo>
                  <a:lnTo>
                    <a:pt x="1947" y="165"/>
                  </a:lnTo>
                  <a:lnTo>
                    <a:pt x="1783" y="92"/>
                  </a:lnTo>
                  <a:lnTo>
                    <a:pt x="1601" y="37"/>
                  </a:lnTo>
                  <a:lnTo>
                    <a:pt x="1401" y="1"/>
                  </a:lnTo>
                  <a:lnTo>
                    <a:pt x="1183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92" name="Google Shape;1892;p13"/>
            <p:cNvSpPr/>
            <p:nvPr/>
          </p:nvSpPr>
          <p:spPr>
            <a:xfrm>
              <a:off x="1744750" y="1653450"/>
              <a:ext cx="198825" cy="56000"/>
            </a:xfrm>
            <a:custGeom>
              <a:avLst/>
              <a:gdLst/>
              <a:ahLst/>
              <a:cxnLst/>
              <a:rect l="l" t="t" r="r" b="b"/>
              <a:pathLst>
                <a:path w="7953" h="2240" extrusionOk="0">
                  <a:moveTo>
                    <a:pt x="7589" y="1"/>
                  </a:moveTo>
                  <a:lnTo>
                    <a:pt x="7152" y="274"/>
                  </a:lnTo>
                  <a:lnTo>
                    <a:pt x="6715" y="529"/>
                  </a:lnTo>
                  <a:lnTo>
                    <a:pt x="6260" y="747"/>
                  </a:lnTo>
                  <a:lnTo>
                    <a:pt x="6024" y="856"/>
                  </a:lnTo>
                  <a:lnTo>
                    <a:pt x="5787" y="929"/>
                  </a:lnTo>
                  <a:lnTo>
                    <a:pt x="5660" y="984"/>
                  </a:lnTo>
                  <a:lnTo>
                    <a:pt x="5533" y="1038"/>
                  </a:lnTo>
                  <a:lnTo>
                    <a:pt x="5423" y="1111"/>
                  </a:lnTo>
                  <a:lnTo>
                    <a:pt x="5387" y="1147"/>
                  </a:lnTo>
                  <a:lnTo>
                    <a:pt x="5351" y="1202"/>
                  </a:lnTo>
                  <a:lnTo>
                    <a:pt x="5314" y="1275"/>
                  </a:lnTo>
                  <a:lnTo>
                    <a:pt x="5296" y="1348"/>
                  </a:lnTo>
                  <a:lnTo>
                    <a:pt x="5278" y="1420"/>
                  </a:lnTo>
                  <a:lnTo>
                    <a:pt x="5241" y="1493"/>
                  </a:lnTo>
                  <a:lnTo>
                    <a:pt x="5187" y="1566"/>
                  </a:lnTo>
                  <a:lnTo>
                    <a:pt x="5114" y="1621"/>
                  </a:lnTo>
                  <a:lnTo>
                    <a:pt x="5023" y="1657"/>
                  </a:lnTo>
                  <a:lnTo>
                    <a:pt x="4859" y="1657"/>
                  </a:lnTo>
                  <a:lnTo>
                    <a:pt x="4786" y="1639"/>
                  </a:lnTo>
                  <a:lnTo>
                    <a:pt x="4714" y="1621"/>
                  </a:lnTo>
                  <a:lnTo>
                    <a:pt x="4641" y="1566"/>
                  </a:lnTo>
                  <a:lnTo>
                    <a:pt x="4586" y="1530"/>
                  </a:lnTo>
                  <a:lnTo>
                    <a:pt x="4532" y="1457"/>
                  </a:lnTo>
                  <a:lnTo>
                    <a:pt x="4422" y="1329"/>
                  </a:lnTo>
                  <a:lnTo>
                    <a:pt x="4350" y="1166"/>
                  </a:lnTo>
                  <a:lnTo>
                    <a:pt x="4277" y="1002"/>
                  </a:lnTo>
                  <a:lnTo>
                    <a:pt x="4168" y="1056"/>
                  </a:lnTo>
                  <a:lnTo>
                    <a:pt x="4022" y="1075"/>
                  </a:lnTo>
                  <a:lnTo>
                    <a:pt x="3895" y="1093"/>
                  </a:lnTo>
                  <a:lnTo>
                    <a:pt x="3767" y="1111"/>
                  </a:lnTo>
                  <a:lnTo>
                    <a:pt x="3640" y="1111"/>
                  </a:lnTo>
                  <a:lnTo>
                    <a:pt x="3513" y="1093"/>
                  </a:lnTo>
                  <a:lnTo>
                    <a:pt x="3385" y="1056"/>
                  </a:lnTo>
                  <a:lnTo>
                    <a:pt x="3258" y="1020"/>
                  </a:lnTo>
                  <a:lnTo>
                    <a:pt x="3149" y="965"/>
                  </a:lnTo>
                  <a:lnTo>
                    <a:pt x="3021" y="911"/>
                  </a:lnTo>
                  <a:lnTo>
                    <a:pt x="2912" y="838"/>
                  </a:lnTo>
                  <a:lnTo>
                    <a:pt x="2821" y="765"/>
                  </a:lnTo>
                  <a:lnTo>
                    <a:pt x="2657" y="583"/>
                  </a:lnTo>
                  <a:lnTo>
                    <a:pt x="2530" y="383"/>
                  </a:lnTo>
                  <a:lnTo>
                    <a:pt x="2312" y="820"/>
                  </a:lnTo>
                  <a:lnTo>
                    <a:pt x="2148" y="1220"/>
                  </a:lnTo>
                  <a:lnTo>
                    <a:pt x="2020" y="1584"/>
                  </a:lnTo>
                  <a:lnTo>
                    <a:pt x="0" y="1966"/>
                  </a:lnTo>
                  <a:lnTo>
                    <a:pt x="328" y="2039"/>
                  </a:lnTo>
                  <a:lnTo>
                    <a:pt x="710" y="2094"/>
                  </a:lnTo>
                  <a:lnTo>
                    <a:pt x="1147" y="2148"/>
                  </a:lnTo>
                  <a:lnTo>
                    <a:pt x="1638" y="2185"/>
                  </a:lnTo>
                  <a:lnTo>
                    <a:pt x="2730" y="2221"/>
                  </a:lnTo>
                  <a:lnTo>
                    <a:pt x="3877" y="2239"/>
                  </a:lnTo>
                  <a:lnTo>
                    <a:pt x="5387" y="2221"/>
                  </a:lnTo>
                  <a:lnTo>
                    <a:pt x="6697" y="2185"/>
                  </a:lnTo>
                  <a:lnTo>
                    <a:pt x="7953" y="2130"/>
                  </a:lnTo>
                  <a:lnTo>
                    <a:pt x="7953" y="1075"/>
                  </a:lnTo>
                  <a:lnTo>
                    <a:pt x="7935" y="984"/>
                  </a:lnTo>
                  <a:lnTo>
                    <a:pt x="7862" y="711"/>
                  </a:lnTo>
                  <a:lnTo>
                    <a:pt x="7753" y="365"/>
                  </a:lnTo>
                  <a:lnTo>
                    <a:pt x="7680" y="183"/>
                  </a:lnTo>
                  <a:lnTo>
                    <a:pt x="7589" y="1"/>
                  </a:lnTo>
                  <a:close/>
                </a:path>
              </a:pathLst>
            </a:custGeom>
            <a:solidFill>
              <a:srgbClr val="A489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93" name="Google Shape;1893;p13"/>
            <p:cNvSpPr/>
            <p:nvPr/>
          </p:nvSpPr>
          <p:spPr>
            <a:xfrm>
              <a:off x="1744750" y="1653450"/>
              <a:ext cx="198825" cy="56000"/>
            </a:xfrm>
            <a:custGeom>
              <a:avLst/>
              <a:gdLst/>
              <a:ahLst/>
              <a:cxnLst/>
              <a:rect l="l" t="t" r="r" b="b"/>
              <a:pathLst>
                <a:path w="7953" h="2240" fill="none" extrusionOk="0">
                  <a:moveTo>
                    <a:pt x="7589" y="1"/>
                  </a:moveTo>
                  <a:lnTo>
                    <a:pt x="7589" y="1"/>
                  </a:lnTo>
                  <a:lnTo>
                    <a:pt x="7152" y="274"/>
                  </a:lnTo>
                  <a:lnTo>
                    <a:pt x="6715" y="529"/>
                  </a:lnTo>
                  <a:lnTo>
                    <a:pt x="6260" y="747"/>
                  </a:lnTo>
                  <a:lnTo>
                    <a:pt x="6024" y="856"/>
                  </a:lnTo>
                  <a:lnTo>
                    <a:pt x="5787" y="929"/>
                  </a:lnTo>
                  <a:lnTo>
                    <a:pt x="5787" y="929"/>
                  </a:lnTo>
                  <a:lnTo>
                    <a:pt x="5660" y="984"/>
                  </a:lnTo>
                  <a:lnTo>
                    <a:pt x="5533" y="1038"/>
                  </a:lnTo>
                  <a:lnTo>
                    <a:pt x="5423" y="1111"/>
                  </a:lnTo>
                  <a:lnTo>
                    <a:pt x="5387" y="1147"/>
                  </a:lnTo>
                  <a:lnTo>
                    <a:pt x="5351" y="1202"/>
                  </a:lnTo>
                  <a:lnTo>
                    <a:pt x="5351" y="1202"/>
                  </a:lnTo>
                  <a:lnTo>
                    <a:pt x="5314" y="1275"/>
                  </a:lnTo>
                  <a:lnTo>
                    <a:pt x="5296" y="1348"/>
                  </a:lnTo>
                  <a:lnTo>
                    <a:pt x="5278" y="1420"/>
                  </a:lnTo>
                  <a:lnTo>
                    <a:pt x="5241" y="1493"/>
                  </a:lnTo>
                  <a:lnTo>
                    <a:pt x="5241" y="1493"/>
                  </a:lnTo>
                  <a:lnTo>
                    <a:pt x="5187" y="1566"/>
                  </a:lnTo>
                  <a:lnTo>
                    <a:pt x="5114" y="1621"/>
                  </a:lnTo>
                  <a:lnTo>
                    <a:pt x="5023" y="1657"/>
                  </a:lnTo>
                  <a:lnTo>
                    <a:pt x="4932" y="1657"/>
                  </a:lnTo>
                  <a:lnTo>
                    <a:pt x="4932" y="1657"/>
                  </a:lnTo>
                  <a:lnTo>
                    <a:pt x="4859" y="1657"/>
                  </a:lnTo>
                  <a:lnTo>
                    <a:pt x="4786" y="1639"/>
                  </a:lnTo>
                  <a:lnTo>
                    <a:pt x="4714" y="1621"/>
                  </a:lnTo>
                  <a:lnTo>
                    <a:pt x="4641" y="1566"/>
                  </a:lnTo>
                  <a:lnTo>
                    <a:pt x="4641" y="1566"/>
                  </a:lnTo>
                  <a:lnTo>
                    <a:pt x="4586" y="1530"/>
                  </a:lnTo>
                  <a:lnTo>
                    <a:pt x="4532" y="1457"/>
                  </a:lnTo>
                  <a:lnTo>
                    <a:pt x="4422" y="1329"/>
                  </a:lnTo>
                  <a:lnTo>
                    <a:pt x="4350" y="1166"/>
                  </a:lnTo>
                  <a:lnTo>
                    <a:pt x="4277" y="1002"/>
                  </a:lnTo>
                  <a:lnTo>
                    <a:pt x="4277" y="1002"/>
                  </a:lnTo>
                  <a:lnTo>
                    <a:pt x="4168" y="1056"/>
                  </a:lnTo>
                  <a:lnTo>
                    <a:pt x="4022" y="1075"/>
                  </a:lnTo>
                  <a:lnTo>
                    <a:pt x="3895" y="1093"/>
                  </a:lnTo>
                  <a:lnTo>
                    <a:pt x="3767" y="1111"/>
                  </a:lnTo>
                  <a:lnTo>
                    <a:pt x="3767" y="1111"/>
                  </a:lnTo>
                  <a:lnTo>
                    <a:pt x="3640" y="1111"/>
                  </a:lnTo>
                  <a:lnTo>
                    <a:pt x="3513" y="1093"/>
                  </a:lnTo>
                  <a:lnTo>
                    <a:pt x="3385" y="1056"/>
                  </a:lnTo>
                  <a:lnTo>
                    <a:pt x="3258" y="1020"/>
                  </a:lnTo>
                  <a:lnTo>
                    <a:pt x="3149" y="965"/>
                  </a:lnTo>
                  <a:lnTo>
                    <a:pt x="3021" y="911"/>
                  </a:lnTo>
                  <a:lnTo>
                    <a:pt x="2912" y="838"/>
                  </a:lnTo>
                  <a:lnTo>
                    <a:pt x="2821" y="765"/>
                  </a:lnTo>
                  <a:lnTo>
                    <a:pt x="2821" y="765"/>
                  </a:lnTo>
                  <a:lnTo>
                    <a:pt x="2657" y="583"/>
                  </a:lnTo>
                  <a:lnTo>
                    <a:pt x="2530" y="383"/>
                  </a:lnTo>
                  <a:lnTo>
                    <a:pt x="2530" y="383"/>
                  </a:lnTo>
                  <a:lnTo>
                    <a:pt x="2530" y="383"/>
                  </a:lnTo>
                  <a:lnTo>
                    <a:pt x="2312" y="820"/>
                  </a:lnTo>
                  <a:lnTo>
                    <a:pt x="2148" y="1220"/>
                  </a:lnTo>
                  <a:lnTo>
                    <a:pt x="2020" y="1584"/>
                  </a:lnTo>
                  <a:lnTo>
                    <a:pt x="0" y="1966"/>
                  </a:lnTo>
                  <a:lnTo>
                    <a:pt x="0" y="1966"/>
                  </a:lnTo>
                  <a:lnTo>
                    <a:pt x="328" y="2039"/>
                  </a:lnTo>
                  <a:lnTo>
                    <a:pt x="710" y="2094"/>
                  </a:lnTo>
                  <a:lnTo>
                    <a:pt x="1147" y="2148"/>
                  </a:lnTo>
                  <a:lnTo>
                    <a:pt x="1638" y="2185"/>
                  </a:lnTo>
                  <a:lnTo>
                    <a:pt x="2730" y="2221"/>
                  </a:lnTo>
                  <a:lnTo>
                    <a:pt x="3877" y="2239"/>
                  </a:lnTo>
                  <a:lnTo>
                    <a:pt x="3877" y="2239"/>
                  </a:lnTo>
                  <a:lnTo>
                    <a:pt x="5387" y="2221"/>
                  </a:lnTo>
                  <a:lnTo>
                    <a:pt x="6697" y="2185"/>
                  </a:lnTo>
                  <a:lnTo>
                    <a:pt x="7953" y="2130"/>
                  </a:lnTo>
                  <a:lnTo>
                    <a:pt x="7953" y="1075"/>
                  </a:lnTo>
                  <a:lnTo>
                    <a:pt x="7953" y="1075"/>
                  </a:lnTo>
                  <a:lnTo>
                    <a:pt x="7935" y="984"/>
                  </a:lnTo>
                  <a:lnTo>
                    <a:pt x="7862" y="711"/>
                  </a:lnTo>
                  <a:lnTo>
                    <a:pt x="7753" y="365"/>
                  </a:lnTo>
                  <a:lnTo>
                    <a:pt x="7680" y="183"/>
                  </a:lnTo>
                  <a:lnTo>
                    <a:pt x="7589" y="1"/>
                  </a:lnTo>
                  <a:lnTo>
                    <a:pt x="7589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94" name="Google Shape;1894;p13"/>
            <p:cNvSpPr/>
            <p:nvPr/>
          </p:nvSpPr>
          <p:spPr>
            <a:xfrm>
              <a:off x="1726100" y="1699875"/>
              <a:ext cx="249775" cy="25500"/>
            </a:xfrm>
            <a:custGeom>
              <a:avLst/>
              <a:gdLst/>
              <a:ahLst/>
              <a:cxnLst/>
              <a:rect l="l" t="t" r="r" b="b"/>
              <a:pathLst>
                <a:path w="9991" h="1020" extrusionOk="0">
                  <a:moveTo>
                    <a:pt x="1292" y="0"/>
                  </a:moveTo>
                  <a:lnTo>
                    <a:pt x="746" y="91"/>
                  </a:lnTo>
                  <a:lnTo>
                    <a:pt x="528" y="128"/>
                  </a:lnTo>
                  <a:lnTo>
                    <a:pt x="346" y="182"/>
                  </a:lnTo>
                  <a:lnTo>
                    <a:pt x="200" y="237"/>
                  </a:lnTo>
                  <a:lnTo>
                    <a:pt x="91" y="291"/>
                  </a:lnTo>
                  <a:lnTo>
                    <a:pt x="18" y="346"/>
                  </a:lnTo>
                  <a:lnTo>
                    <a:pt x="0" y="419"/>
                  </a:lnTo>
                  <a:lnTo>
                    <a:pt x="0" y="437"/>
                  </a:lnTo>
                  <a:lnTo>
                    <a:pt x="18" y="473"/>
                  </a:lnTo>
                  <a:lnTo>
                    <a:pt x="91" y="528"/>
                  </a:lnTo>
                  <a:lnTo>
                    <a:pt x="219" y="583"/>
                  </a:lnTo>
                  <a:lnTo>
                    <a:pt x="382" y="655"/>
                  </a:lnTo>
                  <a:lnTo>
                    <a:pt x="601" y="710"/>
                  </a:lnTo>
                  <a:lnTo>
                    <a:pt x="856" y="746"/>
                  </a:lnTo>
                  <a:lnTo>
                    <a:pt x="1456" y="837"/>
                  </a:lnTo>
                  <a:lnTo>
                    <a:pt x="2202" y="910"/>
                  </a:lnTo>
                  <a:lnTo>
                    <a:pt x="3058" y="965"/>
                  </a:lnTo>
                  <a:lnTo>
                    <a:pt x="3986" y="1001"/>
                  </a:lnTo>
                  <a:lnTo>
                    <a:pt x="5005" y="1019"/>
                  </a:lnTo>
                  <a:lnTo>
                    <a:pt x="6006" y="1001"/>
                  </a:lnTo>
                  <a:lnTo>
                    <a:pt x="6952" y="965"/>
                  </a:lnTo>
                  <a:lnTo>
                    <a:pt x="7789" y="910"/>
                  </a:lnTo>
                  <a:lnTo>
                    <a:pt x="8535" y="837"/>
                  </a:lnTo>
                  <a:lnTo>
                    <a:pt x="9136" y="746"/>
                  </a:lnTo>
                  <a:lnTo>
                    <a:pt x="9390" y="710"/>
                  </a:lnTo>
                  <a:lnTo>
                    <a:pt x="9609" y="655"/>
                  </a:lnTo>
                  <a:lnTo>
                    <a:pt x="9773" y="583"/>
                  </a:lnTo>
                  <a:lnTo>
                    <a:pt x="9900" y="528"/>
                  </a:lnTo>
                  <a:lnTo>
                    <a:pt x="9973" y="473"/>
                  </a:lnTo>
                  <a:lnTo>
                    <a:pt x="9991" y="437"/>
                  </a:lnTo>
                  <a:lnTo>
                    <a:pt x="9991" y="419"/>
                  </a:lnTo>
                  <a:lnTo>
                    <a:pt x="9973" y="346"/>
                  </a:lnTo>
                  <a:lnTo>
                    <a:pt x="9900" y="291"/>
                  </a:lnTo>
                  <a:lnTo>
                    <a:pt x="9791" y="237"/>
                  </a:lnTo>
                  <a:lnTo>
                    <a:pt x="9645" y="182"/>
                  </a:lnTo>
                  <a:lnTo>
                    <a:pt x="9463" y="128"/>
                  </a:lnTo>
                  <a:lnTo>
                    <a:pt x="9245" y="91"/>
                  </a:lnTo>
                  <a:lnTo>
                    <a:pt x="8699" y="0"/>
                  </a:lnTo>
                  <a:lnTo>
                    <a:pt x="8699" y="273"/>
                  </a:lnTo>
                  <a:lnTo>
                    <a:pt x="7443" y="328"/>
                  </a:lnTo>
                  <a:lnTo>
                    <a:pt x="6133" y="364"/>
                  </a:lnTo>
                  <a:lnTo>
                    <a:pt x="4623" y="382"/>
                  </a:lnTo>
                  <a:lnTo>
                    <a:pt x="3476" y="364"/>
                  </a:lnTo>
                  <a:lnTo>
                    <a:pt x="2384" y="328"/>
                  </a:lnTo>
                  <a:lnTo>
                    <a:pt x="1893" y="291"/>
                  </a:lnTo>
                  <a:lnTo>
                    <a:pt x="1456" y="237"/>
                  </a:lnTo>
                  <a:lnTo>
                    <a:pt x="1074" y="182"/>
                  </a:lnTo>
                  <a:lnTo>
                    <a:pt x="746" y="109"/>
                  </a:lnTo>
                  <a:lnTo>
                    <a:pt x="129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95" name="Google Shape;1895;p13"/>
            <p:cNvSpPr/>
            <p:nvPr/>
          </p:nvSpPr>
          <p:spPr>
            <a:xfrm>
              <a:off x="1726100" y="1699875"/>
              <a:ext cx="249775" cy="25500"/>
            </a:xfrm>
            <a:custGeom>
              <a:avLst/>
              <a:gdLst/>
              <a:ahLst/>
              <a:cxnLst/>
              <a:rect l="l" t="t" r="r" b="b"/>
              <a:pathLst>
                <a:path w="9991" h="1020" fill="none" extrusionOk="0">
                  <a:moveTo>
                    <a:pt x="8699" y="0"/>
                  </a:moveTo>
                  <a:lnTo>
                    <a:pt x="8699" y="273"/>
                  </a:lnTo>
                  <a:lnTo>
                    <a:pt x="8699" y="273"/>
                  </a:lnTo>
                  <a:lnTo>
                    <a:pt x="8699" y="273"/>
                  </a:lnTo>
                  <a:lnTo>
                    <a:pt x="7443" y="328"/>
                  </a:lnTo>
                  <a:lnTo>
                    <a:pt x="6133" y="364"/>
                  </a:lnTo>
                  <a:lnTo>
                    <a:pt x="4623" y="382"/>
                  </a:lnTo>
                  <a:lnTo>
                    <a:pt x="4623" y="382"/>
                  </a:lnTo>
                  <a:lnTo>
                    <a:pt x="3476" y="364"/>
                  </a:lnTo>
                  <a:lnTo>
                    <a:pt x="2384" y="328"/>
                  </a:lnTo>
                  <a:lnTo>
                    <a:pt x="1893" y="291"/>
                  </a:lnTo>
                  <a:lnTo>
                    <a:pt x="1456" y="237"/>
                  </a:lnTo>
                  <a:lnTo>
                    <a:pt x="1074" y="182"/>
                  </a:lnTo>
                  <a:lnTo>
                    <a:pt x="746" y="109"/>
                  </a:lnTo>
                  <a:lnTo>
                    <a:pt x="746" y="109"/>
                  </a:lnTo>
                  <a:lnTo>
                    <a:pt x="746" y="109"/>
                  </a:lnTo>
                  <a:lnTo>
                    <a:pt x="1292" y="0"/>
                  </a:lnTo>
                  <a:lnTo>
                    <a:pt x="1292" y="0"/>
                  </a:lnTo>
                  <a:lnTo>
                    <a:pt x="746" y="91"/>
                  </a:lnTo>
                  <a:lnTo>
                    <a:pt x="528" y="128"/>
                  </a:lnTo>
                  <a:lnTo>
                    <a:pt x="346" y="182"/>
                  </a:lnTo>
                  <a:lnTo>
                    <a:pt x="200" y="237"/>
                  </a:lnTo>
                  <a:lnTo>
                    <a:pt x="91" y="291"/>
                  </a:lnTo>
                  <a:lnTo>
                    <a:pt x="18" y="346"/>
                  </a:lnTo>
                  <a:lnTo>
                    <a:pt x="0" y="419"/>
                  </a:lnTo>
                  <a:lnTo>
                    <a:pt x="0" y="419"/>
                  </a:lnTo>
                  <a:lnTo>
                    <a:pt x="0" y="437"/>
                  </a:lnTo>
                  <a:lnTo>
                    <a:pt x="18" y="473"/>
                  </a:lnTo>
                  <a:lnTo>
                    <a:pt x="91" y="528"/>
                  </a:lnTo>
                  <a:lnTo>
                    <a:pt x="219" y="583"/>
                  </a:lnTo>
                  <a:lnTo>
                    <a:pt x="382" y="655"/>
                  </a:lnTo>
                  <a:lnTo>
                    <a:pt x="601" y="710"/>
                  </a:lnTo>
                  <a:lnTo>
                    <a:pt x="856" y="746"/>
                  </a:lnTo>
                  <a:lnTo>
                    <a:pt x="1456" y="837"/>
                  </a:lnTo>
                  <a:lnTo>
                    <a:pt x="2202" y="910"/>
                  </a:lnTo>
                  <a:lnTo>
                    <a:pt x="3058" y="965"/>
                  </a:lnTo>
                  <a:lnTo>
                    <a:pt x="3986" y="1001"/>
                  </a:lnTo>
                  <a:lnTo>
                    <a:pt x="5005" y="1019"/>
                  </a:lnTo>
                  <a:lnTo>
                    <a:pt x="5005" y="1019"/>
                  </a:lnTo>
                  <a:lnTo>
                    <a:pt x="6006" y="1001"/>
                  </a:lnTo>
                  <a:lnTo>
                    <a:pt x="6952" y="965"/>
                  </a:lnTo>
                  <a:lnTo>
                    <a:pt x="7789" y="910"/>
                  </a:lnTo>
                  <a:lnTo>
                    <a:pt x="8535" y="837"/>
                  </a:lnTo>
                  <a:lnTo>
                    <a:pt x="9136" y="746"/>
                  </a:lnTo>
                  <a:lnTo>
                    <a:pt x="9390" y="710"/>
                  </a:lnTo>
                  <a:lnTo>
                    <a:pt x="9609" y="655"/>
                  </a:lnTo>
                  <a:lnTo>
                    <a:pt x="9773" y="583"/>
                  </a:lnTo>
                  <a:lnTo>
                    <a:pt x="9900" y="528"/>
                  </a:lnTo>
                  <a:lnTo>
                    <a:pt x="9973" y="473"/>
                  </a:lnTo>
                  <a:lnTo>
                    <a:pt x="9991" y="437"/>
                  </a:lnTo>
                  <a:lnTo>
                    <a:pt x="9991" y="419"/>
                  </a:lnTo>
                  <a:lnTo>
                    <a:pt x="9991" y="419"/>
                  </a:lnTo>
                  <a:lnTo>
                    <a:pt x="9973" y="346"/>
                  </a:lnTo>
                  <a:lnTo>
                    <a:pt x="9900" y="291"/>
                  </a:lnTo>
                  <a:lnTo>
                    <a:pt x="9791" y="237"/>
                  </a:lnTo>
                  <a:lnTo>
                    <a:pt x="9645" y="182"/>
                  </a:lnTo>
                  <a:lnTo>
                    <a:pt x="9463" y="128"/>
                  </a:lnTo>
                  <a:lnTo>
                    <a:pt x="9245" y="91"/>
                  </a:lnTo>
                  <a:lnTo>
                    <a:pt x="8699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96" name="Google Shape;1896;p13"/>
            <p:cNvSpPr/>
            <p:nvPr/>
          </p:nvSpPr>
          <p:spPr>
            <a:xfrm>
              <a:off x="2024075" y="1729450"/>
              <a:ext cx="42350" cy="23225"/>
            </a:xfrm>
            <a:custGeom>
              <a:avLst/>
              <a:gdLst/>
              <a:ahLst/>
              <a:cxnLst/>
              <a:rect l="l" t="t" r="r" b="b"/>
              <a:pathLst>
                <a:path w="1694" h="929" extrusionOk="0">
                  <a:moveTo>
                    <a:pt x="911" y="0"/>
                  </a:moveTo>
                  <a:lnTo>
                    <a:pt x="783" y="18"/>
                  </a:lnTo>
                  <a:lnTo>
                    <a:pt x="674" y="55"/>
                  </a:lnTo>
                  <a:lnTo>
                    <a:pt x="565" y="109"/>
                  </a:lnTo>
                  <a:lnTo>
                    <a:pt x="456" y="182"/>
                  </a:lnTo>
                  <a:lnTo>
                    <a:pt x="383" y="255"/>
                  </a:lnTo>
                  <a:lnTo>
                    <a:pt x="238" y="437"/>
                  </a:lnTo>
                  <a:lnTo>
                    <a:pt x="128" y="601"/>
                  </a:lnTo>
                  <a:lnTo>
                    <a:pt x="56" y="764"/>
                  </a:lnTo>
                  <a:lnTo>
                    <a:pt x="1" y="928"/>
                  </a:lnTo>
                  <a:lnTo>
                    <a:pt x="1693" y="928"/>
                  </a:lnTo>
                  <a:lnTo>
                    <a:pt x="1693" y="783"/>
                  </a:lnTo>
                  <a:lnTo>
                    <a:pt x="1693" y="655"/>
                  </a:lnTo>
                  <a:lnTo>
                    <a:pt x="1675" y="491"/>
                  </a:lnTo>
                  <a:lnTo>
                    <a:pt x="1639" y="419"/>
                  </a:lnTo>
                  <a:lnTo>
                    <a:pt x="1602" y="328"/>
                  </a:lnTo>
                  <a:lnTo>
                    <a:pt x="1548" y="255"/>
                  </a:lnTo>
                  <a:lnTo>
                    <a:pt x="1493" y="182"/>
                  </a:lnTo>
                  <a:lnTo>
                    <a:pt x="1402" y="127"/>
                  </a:lnTo>
                  <a:lnTo>
                    <a:pt x="1311" y="73"/>
                  </a:lnTo>
                  <a:lnTo>
                    <a:pt x="1202" y="36"/>
                  </a:lnTo>
                  <a:lnTo>
                    <a:pt x="1056" y="0"/>
                  </a:lnTo>
                  <a:close/>
                </a:path>
              </a:pathLst>
            </a:custGeom>
            <a:solidFill>
              <a:srgbClr val="C1A5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97" name="Google Shape;1897;p13"/>
            <p:cNvSpPr/>
            <p:nvPr/>
          </p:nvSpPr>
          <p:spPr>
            <a:xfrm>
              <a:off x="2018625" y="1747625"/>
              <a:ext cx="66900" cy="13675"/>
            </a:xfrm>
            <a:custGeom>
              <a:avLst/>
              <a:gdLst/>
              <a:ahLst/>
              <a:cxnLst/>
              <a:rect l="l" t="t" r="r" b="b"/>
              <a:pathLst>
                <a:path w="2676" h="547" extrusionOk="0">
                  <a:moveTo>
                    <a:pt x="456" y="1"/>
                  </a:moveTo>
                  <a:lnTo>
                    <a:pt x="219" y="37"/>
                  </a:lnTo>
                  <a:lnTo>
                    <a:pt x="146" y="74"/>
                  </a:lnTo>
                  <a:lnTo>
                    <a:pt x="73" y="110"/>
                  </a:lnTo>
                  <a:lnTo>
                    <a:pt x="19" y="147"/>
                  </a:lnTo>
                  <a:lnTo>
                    <a:pt x="1" y="201"/>
                  </a:lnTo>
                  <a:lnTo>
                    <a:pt x="19" y="219"/>
                  </a:lnTo>
                  <a:lnTo>
                    <a:pt x="37" y="274"/>
                  </a:lnTo>
                  <a:lnTo>
                    <a:pt x="92" y="329"/>
                  </a:lnTo>
                  <a:lnTo>
                    <a:pt x="219" y="401"/>
                  </a:lnTo>
                  <a:lnTo>
                    <a:pt x="419" y="456"/>
                  </a:lnTo>
                  <a:lnTo>
                    <a:pt x="710" y="511"/>
                  </a:lnTo>
                  <a:lnTo>
                    <a:pt x="1111" y="529"/>
                  </a:lnTo>
                  <a:lnTo>
                    <a:pt x="1657" y="547"/>
                  </a:lnTo>
                  <a:lnTo>
                    <a:pt x="2130" y="547"/>
                  </a:lnTo>
                  <a:lnTo>
                    <a:pt x="2676" y="529"/>
                  </a:lnTo>
                  <a:lnTo>
                    <a:pt x="2676" y="474"/>
                  </a:lnTo>
                  <a:lnTo>
                    <a:pt x="2657" y="420"/>
                  </a:lnTo>
                  <a:lnTo>
                    <a:pt x="2603" y="365"/>
                  </a:lnTo>
                  <a:lnTo>
                    <a:pt x="2530" y="310"/>
                  </a:lnTo>
                  <a:lnTo>
                    <a:pt x="2330" y="219"/>
                  </a:lnTo>
                  <a:lnTo>
                    <a:pt x="2057" y="147"/>
                  </a:lnTo>
                  <a:lnTo>
                    <a:pt x="1748" y="92"/>
                  </a:lnTo>
                  <a:lnTo>
                    <a:pt x="1420" y="37"/>
                  </a:lnTo>
                  <a:lnTo>
                    <a:pt x="1074" y="1"/>
                  </a:lnTo>
                  <a:close/>
                </a:path>
              </a:pathLst>
            </a:custGeom>
            <a:solidFill>
              <a:srgbClr val="282829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98" name="Google Shape;1898;p13"/>
            <p:cNvSpPr/>
            <p:nvPr/>
          </p:nvSpPr>
          <p:spPr>
            <a:xfrm>
              <a:off x="2018625" y="1747625"/>
              <a:ext cx="66900" cy="13675"/>
            </a:xfrm>
            <a:custGeom>
              <a:avLst/>
              <a:gdLst/>
              <a:ahLst/>
              <a:cxnLst/>
              <a:rect l="l" t="t" r="r" b="b"/>
              <a:pathLst>
                <a:path w="2676" h="547" fill="none" extrusionOk="0">
                  <a:moveTo>
                    <a:pt x="747" y="1"/>
                  </a:moveTo>
                  <a:lnTo>
                    <a:pt x="747" y="1"/>
                  </a:lnTo>
                  <a:lnTo>
                    <a:pt x="456" y="1"/>
                  </a:lnTo>
                  <a:lnTo>
                    <a:pt x="219" y="37"/>
                  </a:lnTo>
                  <a:lnTo>
                    <a:pt x="146" y="74"/>
                  </a:lnTo>
                  <a:lnTo>
                    <a:pt x="73" y="110"/>
                  </a:lnTo>
                  <a:lnTo>
                    <a:pt x="19" y="147"/>
                  </a:lnTo>
                  <a:lnTo>
                    <a:pt x="1" y="201"/>
                  </a:lnTo>
                  <a:lnTo>
                    <a:pt x="1" y="201"/>
                  </a:lnTo>
                  <a:lnTo>
                    <a:pt x="19" y="219"/>
                  </a:lnTo>
                  <a:lnTo>
                    <a:pt x="37" y="274"/>
                  </a:lnTo>
                  <a:lnTo>
                    <a:pt x="92" y="329"/>
                  </a:lnTo>
                  <a:lnTo>
                    <a:pt x="219" y="401"/>
                  </a:lnTo>
                  <a:lnTo>
                    <a:pt x="419" y="456"/>
                  </a:lnTo>
                  <a:lnTo>
                    <a:pt x="710" y="511"/>
                  </a:lnTo>
                  <a:lnTo>
                    <a:pt x="1111" y="529"/>
                  </a:lnTo>
                  <a:lnTo>
                    <a:pt x="1657" y="547"/>
                  </a:lnTo>
                  <a:lnTo>
                    <a:pt x="1657" y="547"/>
                  </a:lnTo>
                  <a:lnTo>
                    <a:pt x="2130" y="547"/>
                  </a:lnTo>
                  <a:lnTo>
                    <a:pt x="2676" y="529"/>
                  </a:lnTo>
                  <a:lnTo>
                    <a:pt x="2676" y="529"/>
                  </a:lnTo>
                  <a:lnTo>
                    <a:pt x="2676" y="474"/>
                  </a:lnTo>
                  <a:lnTo>
                    <a:pt x="2657" y="420"/>
                  </a:lnTo>
                  <a:lnTo>
                    <a:pt x="2603" y="365"/>
                  </a:lnTo>
                  <a:lnTo>
                    <a:pt x="2530" y="310"/>
                  </a:lnTo>
                  <a:lnTo>
                    <a:pt x="2330" y="219"/>
                  </a:lnTo>
                  <a:lnTo>
                    <a:pt x="2057" y="147"/>
                  </a:lnTo>
                  <a:lnTo>
                    <a:pt x="1748" y="92"/>
                  </a:lnTo>
                  <a:lnTo>
                    <a:pt x="1420" y="37"/>
                  </a:lnTo>
                  <a:lnTo>
                    <a:pt x="1074" y="1"/>
                  </a:lnTo>
                  <a:lnTo>
                    <a:pt x="747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899" name="Google Shape;1899;p13"/>
          <p:cNvGrpSpPr/>
          <p:nvPr/>
        </p:nvGrpSpPr>
        <p:grpSpPr>
          <a:xfrm>
            <a:off x="1747353" y="5880536"/>
            <a:ext cx="479329" cy="177784"/>
            <a:chOff x="1726100" y="1627975"/>
            <a:chExt cx="359425" cy="133325"/>
          </a:xfrm>
        </p:grpSpPr>
        <p:sp>
          <p:nvSpPr>
            <p:cNvPr id="1900" name="Google Shape;1900;p13"/>
            <p:cNvSpPr/>
            <p:nvPr/>
          </p:nvSpPr>
          <p:spPr>
            <a:xfrm>
              <a:off x="1744750" y="1627975"/>
              <a:ext cx="198825" cy="81475"/>
            </a:xfrm>
            <a:custGeom>
              <a:avLst/>
              <a:gdLst/>
              <a:ahLst/>
              <a:cxnLst/>
              <a:rect l="l" t="t" r="r" b="b"/>
              <a:pathLst>
                <a:path w="7953" h="3259" extrusionOk="0">
                  <a:moveTo>
                    <a:pt x="4113" y="1"/>
                  </a:moveTo>
                  <a:lnTo>
                    <a:pt x="3986" y="37"/>
                  </a:lnTo>
                  <a:lnTo>
                    <a:pt x="3858" y="74"/>
                  </a:lnTo>
                  <a:lnTo>
                    <a:pt x="3731" y="110"/>
                  </a:lnTo>
                  <a:lnTo>
                    <a:pt x="3604" y="165"/>
                  </a:lnTo>
                  <a:lnTo>
                    <a:pt x="3385" y="328"/>
                  </a:lnTo>
                  <a:lnTo>
                    <a:pt x="3185" y="492"/>
                  </a:lnTo>
                  <a:lnTo>
                    <a:pt x="2985" y="711"/>
                  </a:lnTo>
                  <a:lnTo>
                    <a:pt x="2821" y="929"/>
                  </a:lnTo>
                  <a:lnTo>
                    <a:pt x="2657" y="1166"/>
                  </a:lnTo>
                  <a:lnTo>
                    <a:pt x="2530" y="1402"/>
                  </a:lnTo>
                  <a:lnTo>
                    <a:pt x="2312" y="1839"/>
                  </a:lnTo>
                  <a:lnTo>
                    <a:pt x="2148" y="2239"/>
                  </a:lnTo>
                  <a:lnTo>
                    <a:pt x="2020" y="2603"/>
                  </a:lnTo>
                  <a:lnTo>
                    <a:pt x="0" y="2985"/>
                  </a:lnTo>
                  <a:lnTo>
                    <a:pt x="383" y="3058"/>
                  </a:lnTo>
                  <a:lnTo>
                    <a:pt x="856" y="3131"/>
                  </a:lnTo>
                  <a:lnTo>
                    <a:pt x="1383" y="3186"/>
                  </a:lnTo>
                  <a:lnTo>
                    <a:pt x="1984" y="3222"/>
                  </a:lnTo>
                  <a:lnTo>
                    <a:pt x="2621" y="3240"/>
                  </a:lnTo>
                  <a:lnTo>
                    <a:pt x="3294" y="3258"/>
                  </a:lnTo>
                  <a:lnTo>
                    <a:pt x="4641" y="3258"/>
                  </a:lnTo>
                  <a:lnTo>
                    <a:pt x="5897" y="3222"/>
                  </a:lnTo>
                  <a:lnTo>
                    <a:pt x="6952" y="3186"/>
                  </a:lnTo>
                  <a:lnTo>
                    <a:pt x="7953" y="3149"/>
                  </a:lnTo>
                  <a:lnTo>
                    <a:pt x="7953" y="2094"/>
                  </a:lnTo>
                  <a:lnTo>
                    <a:pt x="7935" y="2003"/>
                  </a:lnTo>
                  <a:lnTo>
                    <a:pt x="7862" y="1730"/>
                  </a:lnTo>
                  <a:lnTo>
                    <a:pt x="7753" y="1384"/>
                  </a:lnTo>
                  <a:lnTo>
                    <a:pt x="7680" y="1202"/>
                  </a:lnTo>
                  <a:lnTo>
                    <a:pt x="7589" y="1020"/>
                  </a:lnTo>
                  <a:lnTo>
                    <a:pt x="7498" y="874"/>
                  </a:lnTo>
                  <a:lnTo>
                    <a:pt x="7389" y="747"/>
                  </a:lnTo>
                  <a:lnTo>
                    <a:pt x="7280" y="638"/>
                  </a:lnTo>
                  <a:lnTo>
                    <a:pt x="7170" y="583"/>
                  </a:lnTo>
                  <a:lnTo>
                    <a:pt x="7061" y="547"/>
                  </a:lnTo>
                  <a:lnTo>
                    <a:pt x="6843" y="547"/>
                  </a:lnTo>
                  <a:lnTo>
                    <a:pt x="6734" y="565"/>
                  </a:lnTo>
                  <a:lnTo>
                    <a:pt x="6533" y="638"/>
                  </a:lnTo>
                  <a:lnTo>
                    <a:pt x="6333" y="729"/>
                  </a:lnTo>
                  <a:lnTo>
                    <a:pt x="6169" y="820"/>
                  </a:lnTo>
                  <a:lnTo>
                    <a:pt x="6024" y="911"/>
                  </a:lnTo>
                  <a:lnTo>
                    <a:pt x="5915" y="1020"/>
                  </a:lnTo>
                  <a:lnTo>
                    <a:pt x="5860" y="929"/>
                  </a:lnTo>
                  <a:lnTo>
                    <a:pt x="5806" y="820"/>
                  </a:lnTo>
                  <a:lnTo>
                    <a:pt x="5733" y="692"/>
                  </a:lnTo>
                  <a:lnTo>
                    <a:pt x="5642" y="565"/>
                  </a:lnTo>
                  <a:lnTo>
                    <a:pt x="5496" y="419"/>
                  </a:lnTo>
                  <a:lnTo>
                    <a:pt x="5332" y="292"/>
                  </a:lnTo>
                  <a:lnTo>
                    <a:pt x="5132" y="165"/>
                  </a:lnTo>
                  <a:lnTo>
                    <a:pt x="4932" y="74"/>
                  </a:lnTo>
                  <a:lnTo>
                    <a:pt x="4695" y="19"/>
                  </a:lnTo>
                  <a:lnTo>
                    <a:pt x="4422" y="1"/>
                  </a:lnTo>
                  <a:close/>
                </a:path>
              </a:pathLst>
            </a:custGeom>
            <a:solidFill>
              <a:srgbClr val="C1A5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01" name="Google Shape;1901;p13"/>
            <p:cNvSpPr/>
            <p:nvPr/>
          </p:nvSpPr>
          <p:spPr>
            <a:xfrm>
              <a:off x="1744750" y="1627975"/>
              <a:ext cx="198825" cy="81475"/>
            </a:xfrm>
            <a:custGeom>
              <a:avLst/>
              <a:gdLst/>
              <a:ahLst/>
              <a:cxnLst/>
              <a:rect l="l" t="t" r="r" b="b"/>
              <a:pathLst>
                <a:path w="7953" h="3259" fill="none" extrusionOk="0">
                  <a:moveTo>
                    <a:pt x="7953" y="2094"/>
                  </a:moveTo>
                  <a:lnTo>
                    <a:pt x="7953" y="3149"/>
                  </a:lnTo>
                  <a:lnTo>
                    <a:pt x="7953" y="3149"/>
                  </a:lnTo>
                  <a:lnTo>
                    <a:pt x="6952" y="3186"/>
                  </a:lnTo>
                  <a:lnTo>
                    <a:pt x="5897" y="3222"/>
                  </a:lnTo>
                  <a:lnTo>
                    <a:pt x="4641" y="3258"/>
                  </a:lnTo>
                  <a:lnTo>
                    <a:pt x="3294" y="3258"/>
                  </a:lnTo>
                  <a:lnTo>
                    <a:pt x="2621" y="3240"/>
                  </a:lnTo>
                  <a:lnTo>
                    <a:pt x="1984" y="3222"/>
                  </a:lnTo>
                  <a:lnTo>
                    <a:pt x="1383" y="3186"/>
                  </a:lnTo>
                  <a:lnTo>
                    <a:pt x="856" y="3131"/>
                  </a:lnTo>
                  <a:lnTo>
                    <a:pt x="383" y="3058"/>
                  </a:lnTo>
                  <a:lnTo>
                    <a:pt x="0" y="2985"/>
                  </a:lnTo>
                  <a:lnTo>
                    <a:pt x="2020" y="2603"/>
                  </a:lnTo>
                  <a:lnTo>
                    <a:pt x="2020" y="2603"/>
                  </a:lnTo>
                  <a:lnTo>
                    <a:pt x="2148" y="2239"/>
                  </a:lnTo>
                  <a:lnTo>
                    <a:pt x="2312" y="1839"/>
                  </a:lnTo>
                  <a:lnTo>
                    <a:pt x="2530" y="1402"/>
                  </a:lnTo>
                  <a:lnTo>
                    <a:pt x="2530" y="1402"/>
                  </a:lnTo>
                  <a:lnTo>
                    <a:pt x="2657" y="1166"/>
                  </a:lnTo>
                  <a:lnTo>
                    <a:pt x="2821" y="929"/>
                  </a:lnTo>
                  <a:lnTo>
                    <a:pt x="2985" y="711"/>
                  </a:lnTo>
                  <a:lnTo>
                    <a:pt x="3185" y="492"/>
                  </a:lnTo>
                  <a:lnTo>
                    <a:pt x="3185" y="492"/>
                  </a:lnTo>
                  <a:lnTo>
                    <a:pt x="3385" y="328"/>
                  </a:lnTo>
                  <a:lnTo>
                    <a:pt x="3604" y="165"/>
                  </a:lnTo>
                  <a:lnTo>
                    <a:pt x="3731" y="110"/>
                  </a:lnTo>
                  <a:lnTo>
                    <a:pt x="3858" y="74"/>
                  </a:lnTo>
                  <a:lnTo>
                    <a:pt x="3986" y="37"/>
                  </a:lnTo>
                  <a:lnTo>
                    <a:pt x="4113" y="1"/>
                  </a:lnTo>
                  <a:lnTo>
                    <a:pt x="4113" y="1"/>
                  </a:lnTo>
                  <a:lnTo>
                    <a:pt x="4259" y="1"/>
                  </a:lnTo>
                  <a:lnTo>
                    <a:pt x="4422" y="1"/>
                  </a:lnTo>
                  <a:lnTo>
                    <a:pt x="4695" y="19"/>
                  </a:lnTo>
                  <a:lnTo>
                    <a:pt x="4932" y="74"/>
                  </a:lnTo>
                  <a:lnTo>
                    <a:pt x="5132" y="165"/>
                  </a:lnTo>
                  <a:lnTo>
                    <a:pt x="5132" y="165"/>
                  </a:lnTo>
                  <a:lnTo>
                    <a:pt x="5332" y="292"/>
                  </a:lnTo>
                  <a:lnTo>
                    <a:pt x="5496" y="419"/>
                  </a:lnTo>
                  <a:lnTo>
                    <a:pt x="5642" y="565"/>
                  </a:lnTo>
                  <a:lnTo>
                    <a:pt x="5733" y="692"/>
                  </a:lnTo>
                  <a:lnTo>
                    <a:pt x="5806" y="820"/>
                  </a:lnTo>
                  <a:lnTo>
                    <a:pt x="5860" y="929"/>
                  </a:lnTo>
                  <a:lnTo>
                    <a:pt x="5915" y="1020"/>
                  </a:lnTo>
                  <a:lnTo>
                    <a:pt x="5915" y="1020"/>
                  </a:lnTo>
                  <a:lnTo>
                    <a:pt x="6024" y="911"/>
                  </a:lnTo>
                  <a:lnTo>
                    <a:pt x="6169" y="820"/>
                  </a:lnTo>
                  <a:lnTo>
                    <a:pt x="6333" y="729"/>
                  </a:lnTo>
                  <a:lnTo>
                    <a:pt x="6533" y="638"/>
                  </a:lnTo>
                  <a:lnTo>
                    <a:pt x="6734" y="565"/>
                  </a:lnTo>
                  <a:lnTo>
                    <a:pt x="6843" y="547"/>
                  </a:lnTo>
                  <a:lnTo>
                    <a:pt x="6952" y="547"/>
                  </a:lnTo>
                  <a:lnTo>
                    <a:pt x="7061" y="547"/>
                  </a:lnTo>
                  <a:lnTo>
                    <a:pt x="7170" y="583"/>
                  </a:lnTo>
                  <a:lnTo>
                    <a:pt x="7170" y="583"/>
                  </a:lnTo>
                  <a:lnTo>
                    <a:pt x="7280" y="638"/>
                  </a:lnTo>
                  <a:lnTo>
                    <a:pt x="7389" y="747"/>
                  </a:lnTo>
                  <a:lnTo>
                    <a:pt x="7498" y="874"/>
                  </a:lnTo>
                  <a:lnTo>
                    <a:pt x="7589" y="1020"/>
                  </a:lnTo>
                  <a:lnTo>
                    <a:pt x="7589" y="1020"/>
                  </a:lnTo>
                  <a:lnTo>
                    <a:pt x="7680" y="1202"/>
                  </a:lnTo>
                  <a:lnTo>
                    <a:pt x="7753" y="1384"/>
                  </a:lnTo>
                  <a:lnTo>
                    <a:pt x="7862" y="1730"/>
                  </a:lnTo>
                  <a:lnTo>
                    <a:pt x="7935" y="2003"/>
                  </a:lnTo>
                  <a:lnTo>
                    <a:pt x="7953" y="2094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02" name="Google Shape;1902;p13"/>
            <p:cNvSpPr/>
            <p:nvPr/>
          </p:nvSpPr>
          <p:spPr>
            <a:xfrm>
              <a:off x="1824375" y="1627975"/>
              <a:ext cx="48700" cy="28700"/>
            </a:xfrm>
            <a:custGeom>
              <a:avLst/>
              <a:gdLst/>
              <a:ahLst/>
              <a:cxnLst/>
              <a:rect l="l" t="t" r="r" b="b"/>
              <a:pathLst>
                <a:path w="1948" h="1148" extrusionOk="0">
                  <a:moveTo>
                    <a:pt x="928" y="1"/>
                  </a:moveTo>
                  <a:lnTo>
                    <a:pt x="801" y="37"/>
                  </a:lnTo>
                  <a:lnTo>
                    <a:pt x="673" y="74"/>
                  </a:lnTo>
                  <a:lnTo>
                    <a:pt x="546" y="110"/>
                  </a:lnTo>
                  <a:lnTo>
                    <a:pt x="419" y="165"/>
                  </a:lnTo>
                  <a:lnTo>
                    <a:pt x="200" y="328"/>
                  </a:lnTo>
                  <a:lnTo>
                    <a:pt x="0" y="492"/>
                  </a:lnTo>
                  <a:lnTo>
                    <a:pt x="36" y="638"/>
                  </a:lnTo>
                  <a:lnTo>
                    <a:pt x="109" y="747"/>
                  </a:lnTo>
                  <a:lnTo>
                    <a:pt x="182" y="856"/>
                  </a:lnTo>
                  <a:lnTo>
                    <a:pt x="273" y="947"/>
                  </a:lnTo>
                  <a:lnTo>
                    <a:pt x="382" y="1038"/>
                  </a:lnTo>
                  <a:lnTo>
                    <a:pt x="510" y="1093"/>
                  </a:lnTo>
                  <a:lnTo>
                    <a:pt x="637" y="1129"/>
                  </a:lnTo>
                  <a:lnTo>
                    <a:pt x="783" y="1147"/>
                  </a:lnTo>
                  <a:lnTo>
                    <a:pt x="837" y="1147"/>
                  </a:lnTo>
                  <a:lnTo>
                    <a:pt x="928" y="1129"/>
                  </a:lnTo>
                  <a:lnTo>
                    <a:pt x="1019" y="1111"/>
                  </a:lnTo>
                  <a:lnTo>
                    <a:pt x="1183" y="1038"/>
                  </a:lnTo>
                  <a:lnTo>
                    <a:pt x="1347" y="929"/>
                  </a:lnTo>
                  <a:lnTo>
                    <a:pt x="1492" y="802"/>
                  </a:lnTo>
                  <a:lnTo>
                    <a:pt x="1620" y="656"/>
                  </a:lnTo>
                  <a:lnTo>
                    <a:pt x="1747" y="510"/>
                  </a:lnTo>
                  <a:lnTo>
                    <a:pt x="1856" y="347"/>
                  </a:lnTo>
                  <a:lnTo>
                    <a:pt x="1947" y="165"/>
                  </a:lnTo>
                  <a:lnTo>
                    <a:pt x="1783" y="92"/>
                  </a:lnTo>
                  <a:lnTo>
                    <a:pt x="1601" y="37"/>
                  </a:lnTo>
                  <a:lnTo>
                    <a:pt x="1401" y="1"/>
                  </a:lnTo>
                  <a:close/>
                </a:path>
              </a:pathLst>
            </a:custGeom>
            <a:solidFill>
              <a:srgbClr val="D7C2A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03" name="Google Shape;1903;p13"/>
            <p:cNvSpPr/>
            <p:nvPr/>
          </p:nvSpPr>
          <p:spPr>
            <a:xfrm>
              <a:off x="1824375" y="1627975"/>
              <a:ext cx="48700" cy="28700"/>
            </a:xfrm>
            <a:custGeom>
              <a:avLst/>
              <a:gdLst/>
              <a:ahLst/>
              <a:cxnLst/>
              <a:rect l="l" t="t" r="r" b="b"/>
              <a:pathLst>
                <a:path w="1948" h="1148" fill="none" extrusionOk="0">
                  <a:moveTo>
                    <a:pt x="1183" y="1"/>
                  </a:moveTo>
                  <a:lnTo>
                    <a:pt x="1183" y="1"/>
                  </a:lnTo>
                  <a:lnTo>
                    <a:pt x="928" y="1"/>
                  </a:lnTo>
                  <a:lnTo>
                    <a:pt x="928" y="1"/>
                  </a:lnTo>
                  <a:lnTo>
                    <a:pt x="801" y="37"/>
                  </a:lnTo>
                  <a:lnTo>
                    <a:pt x="673" y="74"/>
                  </a:lnTo>
                  <a:lnTo>
                    <a:pt x="546" y="110"/>
                  </a:lnTo>
                  <a:lnTo>
                    <a:pt x="419" y="165"/>
                  </a:lnTo>
                  <a:lnTo>
                    <a:pt x="200" y="328"/>
                  </a:lnTo>
                  <a:lnTo>
                    <a:pt x="0" y="492"/>
                  </a:lnTo>
                  <a:lnTo>
                    <a:pt x="0" y="492"/>
                  </a:lnTo>
                  <a:lnTo>
                    <a:pt x="36" y="638"/>
                  </a:lnTo>
                  <a:lnTo>
                    <a:pt x="109" y="747"/>
                  </a:lnTo>
                  <a:lnTo>
                    <a:pt x="182" y="856"/>
                  </a:lnTo>
                  <a:lnTo>
                    <a:pt x="273" y="947"/>
                  </a:lnTo>
                  <a:lnTo>
                    <a:pt x="382" y="1038"/>
                  </a:lnTo>
                  <a:lnTo>
                    <a:pt x="510" y="1093"/>
                  </a:lnTo>
                  <a:lnTo>
                    <a:pt x="637" y="1129"/>
                  </a:lnTo>
                  <a:lnTo>
                    <a:pt x="783" y="1147"/>
                  </a:lnTo>
                  <a:lnTo>
                    <a:pt x="783" y="1147"/>
                  </a:lnTo>
                  <a:lnTo>
                    <a:pt x="837" y="1147"/>
                  </a:lnTo>
                  <a:lnTo>
                    <a:pt x="837" y="1147"/>
                  </a:lnTo>
                  <a:lnTo>
                    <a:pt x="928" y="1129"/>
                  </a:lnTo>
                  <a:lnTo>
                    <a:pt x="1019" y="1111"/>
                  </a:lnTo>
                  <a:lnTo>
                    <a:pt x="1183" y="1038"/>
                  </a:lnTo>
                  <a:lnTo>
                    <a:pt x="1347" y="929"/>
                  </a:lnTo>
                  <a:lnTo>
                    <a:pt x="1492" y="802"/>
                  </a:lnTo>
                  <a:lnTo>
                    <a:pt x="1492" y="802"/>
                  </a:lnTo>
                  <a:lnTo>
                    <a:pt x="1620" y="656"/>
                  </a:lnTo>
                  <a:lnTo>
                    <a:pt x="1747" y="510"/>
                  </a:lnTo>
                  <a:lnTo>
                    <a:pt x="1856" y="347"/>
                  </a:lnTo>
                  <a:lnTo>
                    <a:pt x="1947" y="165"/>
                  </a:lnTo>
                  <a:lnTo>
                    <a:pt x="1947" y="165"/>
                  </a:lnTo>
                  <a:lnTo>
                    <a:pt x="1783" y="92"/>
                  </a:lnTo>
                  <a:lnTo>
                    <a:pt x="1601" y="37"/>
                  </a:lnTo>
                  <a:lnTo>
                    <a:pt x="1401" y="1"/>
                  </a:lnTo>
                  <a:lnTo>
                    <a:pt x="1183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04" name="Google Shape;1904;p13"/>
            <p:cNvSpPr/>
            <p:nvPr/>
          </p:nvSpPr>
          <p:spPr>
            <a:xfrm>
              <a:off x="1744750" y="1653450"/>
              <a:ext cx="198825" cy="56000"/>
            </a:xfrm>
            <a:custGeom>
              <a:avLst/>
              <a:gdLst/>
              <a:ahLst/>
              <a:cxnLst/>
              <a:rect l="l" t="t" r="r" b="b"/>
              <a:pathLst>
                <a:path w="7953" h="2240" extrusionOk="0">
                  <a:moveTo>
                    <a:pt x="7589" y="1"/>
                  </a:moveTo>
                  <a:lnTo>
                    <a:pt x="7152" y="274"/>
                  </a:lnTo>
                  <a:lnTo>
                    <a:pt x="6715" y="529"/>
                  </a:lnTo>
                  <a:lnTo>
                    <a:pt x="6260" y="747"/>
                  </a:lnTo>
                  <a:lnTo>
                    <a:pt x="6024" y="856"/>
                  </a:lnTo>
                  <a:lnTo>
                    <a:pt x="5787" y="929"/>
                  </a:lnTo>
                  <a:lnTo>
                    <a:pt x="5660" y="984"/>
                  </a:lnTo>
                  <a:lnTo>
                    <a:pt x="5533" y="1038"/>
                  </a:lnTo>
                  <a:lnTo>
                    <a:pt x="5423" y="1111"/>
                  </a:lnTo>
                  <a:lnTo>
                    <a:pt x="5387" y="1147"/>
                  </a:lnTo>
                  <a:lnTo>
                    <a:pt x="5351" y="1202"/>
                  </a:lnTo>
                  <a:lnTo>
                    <a:pt x="5314" y="1275"/>
                  </a:lnTo>
                  <a:lnTo>
                    <a:pt x="5296" y="1348"/>
                  </a:lnTo>
                  <a:lnTo>
                    <a:pt x="5278" y="1420"/>
                  </a:lnTo>
                  <a:lnTo>
                    <a:pt x="5241" y="1493"/>
                  </a:lnTo>
                  <a:lnTo>
                    <a:pt x="5187" y="1566"/>
                  </a:lnTo>
                  <a:lnTo>
                    <a:pt x="5114" y="1621"/>
                  </a:lnTo>
                  <a:lnTo>
                    <a:pt x="5023" y="1657"/>
                  </a:lnTo>
                  <a:lnTo>
                    <a:pt x="4859" y="1657"/>
                  </a:lnTo>
                  <a:lnTo>
                    <a:pt x="4786" y="1639"/>
                  </a:lnTo>
                  <a:lnTo>
                    <a:pt x="4714" y="1621"/>
                  </a:lnTo>
                  <a:lnTo>
                    <a:pt x="4641" y="1566"/>
                  </a:lnTo>
                  <a:lnTo>
                    <a:pt x="4586" y="1530"/>
                  </a:lnTo>
                  <a:lnTo>
                    <a:pt x="4532" y="1457"/>
                  </a:lnTo>
                  <a:lnTo>
                    <a:pt x="4422" y="1329"/>
                  </a:lnTo>
                  <a:lnTo>
                    <a:pt x="4350" y="1166"/>
                  </a:lnTo>
                  <a:lnTo>
                    <a:pt x="4277" y="1002"/>
                  </a:lnTo>
                  <a:lnTo>
                    <a:pt x="4168" y="1056"/>
                  </a:lnTo>
                  <a:lnTo>
                    <a:pt x="4022" y="1075"/>
                  </a:lnTo>
                  <a:lnTo>
                    <a:pt x="3895" y="1093"/>
                  </a:lnTo>
                  <a:lnTo>
                    <a:pt x="3767" y="1111"/>
                  </a:lnTo>
                  <a:lnTo>
                    <a:pt x="3640" y="1111"/>
                  </a:lnTo>
                  <a:lnTo>
                    <a:pt x="3513" y="1093"/>
                  </a:lnTo>
                  <a:lnTo>
                    <a:pt x="3385" y="1056"/>
                  </a:lnTo>
                  <a:lnTo>
                    <a:pt x="3258" y="1020"/>
                  </a:lnTo>
                  <a:lnTo>
                    <a:pt x="3149" y="965"/>
                  </a:lnTo>
                  <a:lnTo>
                    <a:pt x="3021" y="911"/>
                  </a:lnTo>
                  <a:lnTo>
                    <a:pt x="2912" y="838"/>
                  </a:lnTo>
                  <a:lnTo>
                    <a:pt x="2821" y="765"/>
                  </a:lnTo>
                  <a:lnTo>
                    <a:pt x="2657" y="583"/>
                  </a:lnTo>
                  <a:lnTo>
                    <a:pt x="2530" y="383"/>
                  </a:lnTo>
                  <a:lnTo>
                    <a:pt x="2312" y="820"/>
                  </a:lnTo>
                  <a:lnTo>
                    <a:pt x="2148" y="1220"/>
                  </a:lnTo>
                  <a:lnTo>
                    <a:pt x="2020" y="1584"/>
                  </a:lnTo>
                  <a:lnTo>
                    <a:pt x="0" y="1966"/>
                  </a:lnTo>
                  <a:lnTo>
                    <a:pt x="328" y="2039"/>
                  </a:lnTo>
                  <a:lnTo>
                    <a:pt x="710" y="2094"/>
                  </a:lnTo>
                  <a:lnTo>
                    <a:pt x="1147" y="2148"/>
                  </a:lnTo>
                  <a:lnTo>
                    <a:pt x="1638" y="2185"/>
                  </a:lnTo>
                  <a:lnTo>
                    <a:pt x="2730" y="2221"/>
                  </a:lnTo>
                  <a:lnTo>
                    <a:pt x="3877" y="2239"/>
                  </a:lnTo>
                  <a:lnTo>
                    <a:pt x="5387" y="2221"/>
                  </a:lnTo>
                  <a:lnTo>
                    <a:pt x="6697" y="2185"/>
                  </a:lnTo>
                  <a:lnTo>
                    <a:pt x="7953" y="2130"/>
                  </a:lnTo>
                  <a:lnTo>
                    <a:pt x="7953" y="1075"/>
                  </a:lnTo>
                  <a:lnTo>
                    <a:pt x="7935" y="984"/>
                  </a:lnTo>
                  <a:lnTo>
                    <a:pt x="7862" y="711"/>
                  </a:lnTo>
                  <a:lnTo>
                    <a:pt x="7753" y="365"/>
                  </a:lnTo>
                  <a:lnTo>
                    <a:pt x="7680" y="183"/>
                  </a:lnTo>
                  <a:lnTo>
                    <a:pt x="7589" y="1"/>
                  </a:lnTo>
                  <a:close/>
                </a:path>
              </a:pathLst>
            </a:custGeom>
            <a:solidFill>
              <a:srgbClr val="A489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05" name="Google Shape;1905;p13"/>
            <p:cNvSpPr/>
            <p:nvPr/>
          </p:nvSpPr>
          <p:spPr>
            <a:xfrm>
              <a:off x="1744750" y="1653450"/>
              <a:ext cx="198825" cy="56000"/>
            </a:xfrm>
            <a:custGeom>
              <a:avLst/>
              <a:gdLst/>
              <a:ahLst/>
              <a:cxnLst/>
              <a:rect l="l" t="t" r="r" b="b"/>
              <a:pathLst>
                <a:path w="7953" h="2240" fill="none" extrusionOk="0">
                  <a:moveTo>
                    <a:pt x="7589" y="1"/>
                  </a:moveTo>
                  <a:lnTo>
                    <a:pt x="7589" y="1"/>
                  </a:lnTo>
                  <a:lnTo>
                    <a:pt x="7152" y="274"/>
                  </a:lnTo>
                  <a:lnTo>
                    <a:pt x="6715" y="529"/>
                  </a:lnTo>
                  <a:lnTo>
                    <a:pt x="6260" y="747"/>
                  </a:lnTo>
                  <a:lnTo>
                    <a:pt x="6024" y="856"/>
                  </a:lnTo>
                  <a:lnTo>
                    <a:pt x="5787" y="929"/>
                  </a:lnTo>
                  <a:lnTo>
                    <a:pt x="5787" y="929"/>
                  </a:lnTo>
                  <a:lnTo>
                    <a:pt x="5660" y="984"/>
                  </a:lnTo>
                  <a:lnTo>
                    <a:pt x="5533" y="1038"/>
                  </a:lnTo>
                  <a:lnTo>
                    <a:pt x="5423" y="1111"/>
                  </a:lnTo>
                  <a:lnTo>
                    <a:pt x="5387" y="1147"/>
                  </a:lnTo>
                  <a:lnTo>
                    <a:pt x="5351" y="1202"/>
                  </a:lnTo>
                  <a:lnTo>
                    <a:pt x="5351" y="1202"/>
                  </a:lnTo>
                  <a:lnTo>
                    <a:pt x="5314" y="1275"/>
                  </a:lnTo>
                  <a:lnTo>
                    <a:pt x="5296" y="1348"/>
                  </a:lnTo>
                  <a:lnTo>
                    <a:pt x="5278" y="1420"/>
                  </a:lnTo>
                  <a:lnTo>
                    <a:pt x="5241" y="1493"/>
                  </a:lnTo>
                  <a:lnTo>
                    <a:pt x="5241" y="1493"/>
                  </a:lnTo>
                  <a:lnTo>
                    <a:pt x="5187" y="1566"/>
                  </a:lnTo>
                  <a:lnTo>
                    <a:pt x="5114" y="1621"/>
                  </a:lnTo>
                  <a:lnTo>
                    <a:pt x="5023" y="1657"/>
                  </a:lnTo>
                  <a:lnTo>
                    <a:pt x="4932" y="1657"/>
                  </a:lnTo>
                  <a:lnTo>
                    <a:pt x="4932" y="1657"/>
                  </a:lnTo>
                  <a:lnTo>
                    <a:pt x="4859" y="1657"/>
                  </a:lnTo>
                  <a:lnTo>
                    <a:pt x="4786" y="1639"/>
                  </a:lnTo>
                  <a:lnTo>
                    <a:pt x="4714" y="1621"/>
                  </a:lnTo>
                  <a:lnTo>
                    <a:pt x="4641" y="1566"/>
                  </a:lnTo>
                  <a:lnTo>
                    <a:pt x="4641" y="1566"/>
                  </a:lnTo>
                  <a:lnTo>
                    <a:pt x="4586" y="1530"/>
                  </a:lnTo>
                  <a:lnTo>
                    <a:pt x="4532" y="1457"/>
                  </a:lnTo>
                  <a:lnTo>
                    <a:pt x="4422" y="1329"/>
                  </a:lnTo>
                  <a:lnTo>
                    <a:pt x="4350" y="1166"/>
                  </a:lnTo>
                  <a:lnTo>
                    <a:pt x="4277" y="1002"/>
                  </a:lnTo>
                  <a:lnTo>
                    <a:pt x="4277" y="1002"/>
                  </a:lnTo>
                  <a:lnTo>
                    <a:pt x="4168" y="1056"/>
                  </a:lnTo>
                  <a:lnTo>
                    <a:pt x="4022" y="1075"/>
                  </a:lnTo>
                  <a:lnTo>
                    <a:pt x="3895" y="1093"/>
                  </a:lnTo>
                  <a:lnTo>
                    <a:pt x="3767" y="1111"/>
                  </a:lnTo>
                  <a:lnTo>
                    <a:pt x="3767" y="1111"/>
                  </a:lnTo>
                  <a:lnTo>
                    <a:pt x="3640" y="1111"/>
                  </a:lnTo>
                  <a:lnTo>
                    <a:pt x="3513" y="1093"/>
                  </a:lnTo>
                  <a:lnTo>
                    <a:pt x="3385" y="1056"/>
                  </a:lnTo>
                  <a:lnTo>
                    <a:pt x="3258" y="1020"/>
                  </a:lnTo>
                  <a:lnTo>
                    <a:pt x="3149" y="965"/>
                  </a:lnTo>
                  <a:lnTo>
                    <a:pt x="3021" y="911"/>
                  </a:lnTo>
                  <a:lnTo>
                    <a:pt x="2912" y="838"/>
                  </a:lnTo>
                  <a:lnTo>
                    <a:pt x="2821" y="765"/>
                  </a:lnTo>
                  <a:lnTo>
                    <a:pt x="2821" y="765"/>
                  </a:lnTo>
                  <a:lnTo>
                    <a:pt x="2657" y="583"/>
                  </a:lnTo>
                  <a:lnTo>
                    <a:pt x="2530" y="383"/>
                  </a:lnTo>
                  <a:lnTo>
                    <a:pt x="2530" y="383"/>
                  </a:lnTo>
                  <a:lnTo>
                    <a:pt x="2530" y="383"/>
                  </a:lnTo>
                  <a:lnTo>
                    <a:pt x="2312" y="820"/>
                  </a:lnTo>
                  <a:lnTo>
                    <a:pt x="2148" y="1220"/>
                  </a:lnTo>
                  <a:lnTo>
                    <a:pt x="2020" y="1584"/>
                  </a:lnTo>
                  <a:lnTo>
                    <a:pt x="0" y="1966"/>
                  </a:lnTo>
                  <a:lnTo>
                    <a:pt x="0" y="1966"/>
                  </a:lnTo>
                  <a:lnTo>
                    <a:pt x="328" y="2039"/>
                  </a:lnTo>
                  <a:lnTo>
                    <a:pt x="710" y="2094"/>
                  </a:lnTo>
                  <a:lnTo>
                    <a:pt x="1147" y="2148"/>
                  </a:lnTo>
                  <a:lnTo>
                    <a:pt x="1638" y="2185"/>
                  </a:lnTo>
                  <a:lnTo>
                    <a:pt x="2730" y="2221"/>
                  </a:lnTo>
                  <a:lnTo>
                    <a:pt x="3877" y="2239"/>
                  </a:lnTo>
                  <a:lnTo>
                    <a:pt x="3877" y="2239"/>
                  </a:lnTo>
                  <a:lnTo>
                    <a:pt x="5387" y="2221"/>
                  </a:lnTo>
                  <a:lnTo>
                    <a:pt x="6697" y="2185"/>
                  </a:lnTo>
                  <a:lnTo>
                    <a:pt x="7953" y="2130"/>
                  </a:lnTo>
                  <a:lnTo>
                    <a:pt x="7953" y="1075"/>
                  </a:lnTo>
                  <a:lnTo>
                    <a:pt x="7953" y="1075"/>
                  </a:lnTo>
                  <a:lnTo>
                    <a:pt x="7935" y="984"/>
                  </a:lnTo>
                  <a:lnTo>
                    <a:pt x="7862" y="711"/>
                  </a:lnTo>
                  <a:lnTo>
                    <a:pt x="7753" y="365"/>
                  </a:lnTo>
                  <a:lnTo>
                    <a:pt x="7680" y="183"/>
                  </a:lnTo>
                  <a:lnTo>
                    <a:pt x="7589" y="1"/>
                  </a:lnTo>
                  <a:lnTo>
                    <a:pt x="7589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06" name="Google Shape;1906;p13"/>
            <p:cNvSpPr/>
            <p:nvPr/>
          </p:nvSpPr>
          <p:spPr>
            <a:xfrm>
              <a:off x="1726100" y="1699875"/>
              <a:ext cx="249775" cy="25500"/>
            </a:xfrm>
            <a:custGeom>
              <a:avLst/>
              <a:gdLst/>
              <a:ahLst/>
              <a:cxnLst/>
              <a:rect l="l" t="t" r="r" b="b"/>
              <a:pathLst>
                <a:path w="9991" h="1020" extrusionOk="0">
                  <a:moveTo>
                    <a:pt x="1292" y="0"/>
                  </a:moveTo>
                  <a:lnTo>
                    <a:pt x="746" y="91"/>
                  </a:lnTo>
                  <a:lnTo>
                    <a:pt x="528" y="128"/>
                  </a:lnTo>
                  <a:lnTo>
                    <a:pt x="346" y="182"/>
                  </a:lnTo>
                  <a:lnTo>
                    <a:pt x="200" y="237"/>
                  </a:lnTo>
                  <a:lnTo>
                    <a:pt x="91" y="291"/>
                  </a:lnTo>
                  <a:lnTo>
                    <a:pt x="18" y="346"/>
                  </a:lnTo>
                  <a:lnTo>
                    <a:pt x="0" y="419"/>
                  </a:lnTo>
                  <a:lnTo>
                    <a:pt x="0" y="437"/>
                  </a:lnTo>
                  <a:lnTo>
                    <a:pt x="18" y="473"/>
                  </a:lnTo>
                  <a:lnTo>
                    <a:pt x="91" y="528"/>
                  </a:lnTo>
                  <a:lnTo>
                    <a:pt x="219" y="583"/>
                  </a:lnTo>
                  <a:lnTo>
                    <a:pt x="382" y="655"/>
                  </a:lnTo>
                  <a:lnTo>
                    <a:pt x="601" y="710"/>
                  </a:lnTo>
                  <a:lnTo>
                    <a:pt x="856" y="746"/>
                  </a:lnTo>
                  <a:lnTo>
                    <a:pt x="1456" y="837"/>
                  </a:lnTo>
                  <a:lnTo>
                    <a:pt x="2202" y="910"/>
                  </a:lnTo>
                  <a:lnTo>
                    <a:pt x="3058" y="965"/>
                  </a:lnTo>
                  <a:lnTo>
                    <a:pt x="3986" y="1001"/>
                  </a:lnTo>
                  <a:lnTo>
                    <a:pt x="5005" y="1019"/>
                  </a:lnTo>
                  <a:lnTo>
                    <a:pt x="6006" y="1001"/>
                  </a:lnTo>
                  <a:lnTo>
                    <a:pt x="6952" y="965"/>
                  </a:lnTo>
                  <a:lnTo>
                    <a:pt x="7789" y="910"/>
                  </a:lnTo>
                  <a:lnTo>
                    <a:pt x="8535" y="837"/>
                  </a:lnTo>
                  <a:lnTo>
                    <a:pt x="9136" y="746"/>
                  </a:lnTo>
                  <a:lnTo>
                    <a:pt x="9390" y="710"/>
                  </a:lnTo>
                  <a:lnTo>
                    <a:pt x="9609" y="655"/>
                  </a:lnTo>
                  <a:lnTo>
                    <a:pt x="9773" y="583"/>
                  </a:lnTo>
                  <a:lnTo>
                    <a:pt x="9900" y="528"/>
                  </a:lnTo>
                  <a:lnTo>
                    <a:pt x="9973" y="473"/>
                  </a:lnTo>
                  <a:lnTo>
                    <a:pt x="9991" y="437"/>
                  </a:lnTo>
                  <a:lnTo>
                    <a:pt x="9991" y="419"/>
                  </a:lnTo>
                  <a:lnTo>
                    <a:pt x="9973" y="346"/>
                  </a:lnTo>
                  <a:lnTo>
                    <a:pt x="9900" y="291"/>
                  </a:lnTo>
                  <a:lnTo>
                    <a:pt x="9791" y="237"/>
                  </a:lnTo>
                  <a:lnTo>
                    <a:pt x="9645" y="182"/>
                  </a:lnTo>
                  <a:lnTo>
                    <a:pt x="9463" y="128"/>
                  </a:lnTo>
                  <a:lnTo>
                    <a:pt x="9245" y="91"/>
                  </a:lnTo>
                  <a:lnTo>
                    <a:pt x="8699" y="0"/>
                  </a:lnTo>
                  <a:lnTo>
                    <a:pt x="8699" y="273"/>
                  </a:lnTo>
                  <a:lnTo>
                    <a:pt x="7443" y="328"/>
                  </a:lnTo>
                  <a:lnTo>
                    <a:pt x="6133" y="364"/>
                  </a:lnTo>
                  <a:lnTo>
                    <a:pt x="4623" y="382"/>
                  </a:lnTo>
                  <a:lnTo>
                    <a:pt x="3476" y="364"/>
                  </a:lnTo>
                  <a:lnTo>
                    <a:pt x="2384" y="328"/>
                  </a:lnTo>
                  <a:lnTo>
                    <a:pt x="1893" y="291"/>
                  </a:lnTo>
                  <a:lnTo>
                    <a:pt x="1456" y="237"/>
                  </a:lnTo>
                  <a:lnTo>
                    <a:pt x="1074" y="182"/>
                  </a:lnTo>
                  <a:lnTo>
                    <a:pt x="746" y="109"/>
                  </a:lnTo>
                  <a:lnTo>
                    <a:pt x="1292" y="0"/>
                  </a:lnTo>
                  <a:close/>
                </a:path>
              </a:pathLst>
            </a:custGeom>
            <a:solidFill>
              <a:srgbClr val="282829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07" name="Google Shape;1907;p13"/>
            <p:cNvSpPr/>
            <p:nvPr/>
          </p:nvSpPr>
          <p:spPr>
            <a:xfrm>
              <a:off x="1726100" y="1699875"/>
              <a:ext cx="249775" cy="25500"/>
            </a:xfrm>
            <a:custGeom>
              <a:avLst/>
              <a:gdLst/>
              <a:ahLst/>
              <a:cxnLst/>
              <a:rect l="l" t="t" r="r" b="b"/>
              <a:pathLst>
                <a:path w="9991" h="1020" fill="none" extrusionOk="0">
                  <a:moveTo>
                    <a:pt x="8699" y="0"/>
                  </a:moveTo>
                  <a:lnTo>
                    <a:pt x="8699" y="273"/>
                  </a:lnTo>
                  <a:lnTo>
                    <a:pt x="8699" y="273"/>
                  </a:lnTo>
                  <a:lnTo>
                    <a:pt x="8699" y="273"/>
                  </a:lnTo>
                  <a:lnTo>
                    <a:pt x="7443" y="328"/>
                  </a:lnTo>
                  <a:lnTo>
                    <a:pt x="6133" y="364"/>
                  </a:lnTo>
                  <a:lnTo>
                    <a:pt x="4623" y="382"/>
                  </a:lnTo>
                  <a:lnTo>
                    <a:pt x="4623" y="382"/>
                  </a:lnTo>
                  <a:lnTo>
                    <a:pt x="3476" y="364"/>
                  </a:lnTo>
                  <a:lnTo>
                    <a:pt x="2384" y="328"/>
                  </a:lnTo>
                  <a:lnTo>
                    <a:pt x="1893" y="291"/>
                  </a:lnTo>
                  <a:lnTo>
                    <a:pt x="1456" y="237"/>
                  </a:lnTo>
                  <a:lnTo>
                    <a:pt x="1074" y="182"/>
                  </a:lnTo>
                  <a:lnTo>
                    <a:pt x="746" y="109"/>
                  </a:lnTo>
                  <a:lnTo>
                    <a:pt x="746" y="109"/>
                  </a:lnTo>
                  <a:lnTo>
                    <a:pt x="746" y="109"/>
                  </a:lnTo>
                  <a:lnTo>
                    <a:pt x="1292" y="0"/>
                  </a:lnTo>
                  <a:lnTo>
                    <a:pt x="1292" y="0"/>
                  </a:lnTo>
                  <a:lnTo>
                    <a:pt x="746" y="91"/>
                  </a:lnTo>
                  <a:lnTo>
                    <a:pt x="528" y="128"/>
                  </a:lnTo>
                  <a:lnTo>
                    <a:pt x="346" y="182"/>
                  </a:lnTo>
                  <a:lnTo>
                    <a:pt x="200" y="237"/>
                  </a:lnTo>
                  <a:lnTo>
                    <a:pt x="91" y="291"/>
                  </a:lnTo>
                  <a:lnTo>
                    <a:pt x="18" y="346"/>
                  </a:lnTo>
                  <a:lnTo>
                    <a:pt x="0" y="419"/>
                  </a:lnTo>
                  <a:lnTo>
                    <a:pt x="0" y="419"/>
                  </a:lnTo>
                  <a:lnTo>
                    <a:pt x="0" y="437"/>
                  </a:lnTo>
                  <a:lnTo>
                    <a:pt x="18" y="473"/>
                  </a:lnTo>
                  <a:lnTo>
                    <a:pt x="91" y="528"/>
                  </a:lnTo>
                  <a:lnTo>
                    <a:pt x="219" y="583"/>
                  </a:lnTo>
                  <a:lnTo>
                    <a:pt x="382" y="655"/>
                  </a:lnTo>
                  <a:lnTo>
                    <a:pt x="601" y="710"/>
                  </a:lnTo>
                  <a:lnTo>
                    <a:pt x="856" y="746"/>
                  </a:lnTo>
                  <a:lnTo>
                    <a:pt x="1456" y="837"/>
                  </a:lnTo>
                  <a:lnTo>
                    <a:pt x="2202" y="910"/>
                  </a:lnTo>
                  <a:lnTo>
                    <a:pt x="3058" y="965"/>
                  </a:lnTo>
                  <a:lnTo>
                    <a:pt x="3986" y="1001"/>
                  </a:lnTo>
                  <a:lnTo>
                    <a:pt x="5005" y="1019"/>
                  </a:lnTo>
                  <a:lnTo>
                    <a:pt x="5005" y="1019"/>
                  </a:lnTo>
                  <a:lnTo>
                    <a:pt x="6006" y="1001"/>
                  </a:lnTo>
                  <a:lnTo>
                    <a:pt x="6952" y="965"/>
                  </a:lnTo>
                  <a:lnTo>
                    <a:pt x="7789" y="910"/>
                  </a:lnTo>
                  <a:lnTo>
                    <a:pt x="8535" y="837"/>
                  </a:lnTo>
                  <a:lnTo>
                    <a:pt x="9136" y="746"/>
                  </a:lnTo>
                  <a:lnTo>
                    <a:pt x="9390" y="710"/>
                  </a:lnTo>
                  <a:lnTo>
                    <a:pt x="9609" y="655"/>
                  </a:lnTo>
                  <a:lnTo>
                    <a:pt x="9773" y="583"/>
                  </a:lnTo>
                  <a:lnTo>
                    <a:pt x="9900" y="528"/>
                  </a:lnTo>
                  <a:lnTo>
                    <a:pt x="9973" y="473"/>
                  </a:lnTo>
                  <a:lnTo>
                    <a:pt x="9991" y="437"/>
                  </a:lnTo>
                  <a:lnTo>
                    <a:pt x="9991" y="419"/>
                  </a:lnTo>
                  <a:lnTo>
                    <a:pt x="9991" y="419"/>
                  </a:lnTo>
                  <a:lnTo>
                    <a:pt x="9973" y="346"/>
                  </a:lnTo>
                  <a:lnTo>
                    <a:pt x="9900" y="291"/>
                  </a:lnTo>
                  <a:lnTo>
                    <a:pt x="9791" y="237"/>
                  </a:lnTo>
                  <a:lnTo>
                    <a:pt x="9645" y="182"/>
                  </a:lnTo>
                  <a:lnTo>
                    <a:pt x="9463" y="128"/>
                  </a:lnTo>
                  <a:lnTo>
                    <a:pt x="9245" y="91"/>
                  </a:lnTo>
                  <a:lnTo>
                    <a:pt x="8699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08" name="Google Shape;1908;p13"/>
            <p:cNvSpPr/>
            <p:nvPr/>
          </p:nvSpPr>
          <p:spPr>
            <a:xfrm>
              <a:off x="2024075" y="1729450"/>
              <a:ext cx="42350" cy="23225"/>
            </a:xfrm>
            <a:custGeom>
              <a:avLst/>
              <a:gdLst/>
              <a:ahLst/>
              <a:cxnLst/>
              <a:rect l="l" t="t" r="r" b="b"/>
              <a:pathLst>
                <a:path w="1694" h="929" extrusionOk="0">
                  <a:moveTo>
                    <a:pt x="911" y="0"/>
                  </a:moveTo>
                  <a:lnTo>
                    <a:pt x="783" y="18"/>
                  </a:lnTo>
                  <a:lnTo>
                    <a:pt x="674" y="55"/>
                  </a:lnTo>
                  <a:lnTo>
                    <a:pt x="565" y="109"/>
                  </a:lnTo>
                  <a:lnTo>
                    <a:pt x="456" y="182"/>
                  </a:lnTo>
                  <a:lnTo>
                    <a:pt x="383" y="255"/>
                  </a:lnTo>
                  <a:lnTo>
                    <a:pt x="238" y="437"/>
                  </a:lnTo>
                  <a:lnTo>
                    <a:pt x="128" y="601"/>
                  </a:lnTo>
                  <a:lnTo>
                    <a:pt x="56" y="764"/>
                  </a:lnTo>
                  <a:lnTo>
                    <a:pt x="1" y="928"/>
                  </a:lnTo>
                  <a:lnTo>
                    <a:pt x="1693" y="928"/>
                  </a:lnTo>
                  <a:lnTo>
                    <a:pt x="1693" y="783"/>
                  </a:lnTo>
                  <a:lnTo>
                    <a:pt x="1693" y="655"/>
                  </a:lnTo>
                  <a:lnTo>
                    <a:pt x="1675" y="491"/>
                  </a:lnTo>
                  <a:lnTo>
                    <a:pt x="1639" y="419"/>
                  </a:lnTo>
                  <a:lnTo>
                    <a:pt x="1602" y="328"/>
                  </a:lnTo>
                  <a:lnTo>
                    <a:pt x="1548" y="255"/>
                  </a:lnTo>
                  <a:lnTo>
                    <a:pt x="1493" y="182"/>
                  </a:lnTo>
                  <a:lnTo>
                    <a:pt x="1402" y="127"/>
                  </a:lnTo>
                  <a:lnTo>
                    <a:pt x="1311" y="73"/>
                  </a:lnTo>
                  <a:lnTo>
                    <a:pt x="1202" y="36"/>
                  </a:lnTo>
                  <a:lnTo>
                    <a:pt x="1056" y="0"/>
                  </a:lnTo>
                  <a:close/>
                </a:path>
              </a:pathLst>
            </a:custGeom>
            <a:solidFill>
              <a:srgbClr val="C1A5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09" name="Google Shape;1909;p13"/>
            <p:cNvSpPr/>
            <p:nvPr/>
          </p:nvSpPr>
          <p:spPr>
            <a:xfrm>
              <a:off x="2018625" y="1747625"/>
              <a:ext cx="66900" cy="13675"/>
            </a:xfrm>
            <a:custGeom>
              <a:avLst/>
              <a:gdLst/>
              <a:ahLst/>
              <a:cxnLst/>
              <a:rect l="l" t="t" r="r" b="b"/>
              <a:pathLst>
                <a:path w="2676" h="547" extrusionOk="0">
                  <a:moveTo>
                    <a:pt x="456" y="1"/>
                  </a:moveTo>
                  <a:lnTo>
                    <a:pt x="219" y="37"/>
                  </a:lnTo>
                  <a:lnTo>
                    <a:pt x="146" y="74"/>
                  </a:lnTo>
                  <a:lnTo>
                    <a:pt x="73" y="110"/>
                  </a:lnTo>
                  <a:lnTo>
                    <a:pt x="19" y="147"/>
                  </a:lnTo>
                  <a:lnTo>
                    <a:pt x="1" y="201"/>
                  </a:lnTo>
                  <a:lnTo>
                    <a:pt x="19" y="219"/>
                  </a:lnTo>
                  <a:lnTo>
                    <a:pt x="37" y="274"/>
                  </a:lnTo>
                  <a:lnTo>
                    <a:pt x="92" y="329"/>
                  </a:lnTo>
                  <a:lnTo>
                    <a:pt x="219" y="401"/>
                  </a:lnTo>
                  <a:lnTo>
                    <a:pt x="419" y="456"/>
                  </a:lnTo>
                  <a:lnTo>
                    <a:pt x="710" y="511"/>
                  </a:lnTo>
                  <a:lnTo>
                    <a:pt x="1111" y="529"/>
                  </a:lnTo>
                  <a:lnTo>
                    <a:pt x="1657" y="547"/>
                  </a:lnTo>
                  <a:lnTo>
                    <a:pt x="2130" y="547"/>
                  </a:lnTo>
                  <a:lnTo>
                    <a:pt x="2676" y="529"/>
                  </a:lnTo>
                  <a:lnTo>
                    <a:pt x="2676" y="474"/>
                  </a:lnTo>
                  <a:lnTo>
                    <a:pt x="2657" y="420"/>
                  </a:lnTo>
                  <a:lnTo>
                    <a:pt x="2603" y="365"/>
                  </a:lnTo>
                  <a:lnTo>
                    <a:pt x="2530" y="310"/>
                  </a:lnTo>
                  <a:lnTo>
                    <a:pt x="2330" y="219"/>
                  </a:lnTo>
                  <a:lnTo>
                    <a:pt x="2057" y="147"/>
                  </a:lnTo>
                  <a:lnTo>
                    <a:pt x="1748" y="92"/>
                  </a:lnTo>
                  <a:lnTo>
                    <a:pt x="1420" y="37"/>
                  </a:lnTo>
                  <a:lnTo>
                    <a:pt x="1074" y="1"/>
                  </a:lnTo>
                  <a:close/>
                </a:path>
              </a:pathLst>
            </a:custGeom>
            <a:solidFill>
              <a:srgbClr val="282829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10" name="Google Shape;1910;p13"/>
            <p:cNvSpPr/>
            <p:nvPr/>
          </p:nvSpPr>
          <p:spPr>
            <a:xfrm>
              <a:off x="2018625" y="1747625"/>
              <a:ext cx="66900" cy="13675"/>
            </a:xfrm>
            <a:custGeom>
              <a:avLst/>
              <a:gdLst/>
              <a:ahLst/>
              <a:cxnLst/>
              <a:rect l="l" t="t" r="r" b="b"/>
              <a:pathLst>
                <a:path w="2676" h="547" fill="none" extrusionOk="0">
                  <a:moveTo>
                    <a:pt x="747" y="1"/>
                  </a:moveTo>
                  <a:lnTo>
                    <a:pt x="747" y="1"/>
                  </a:lnTo>
                  <a:lnTo>
                    <a:pt x="456" y="1"/>
                  </a:lnTo>
                  <a:lnTo>
                    <a:pt x="219" y="37"/>
                  </a:lnTo>
                  <a:lnTo>
                    <a:pt x="146" y="74"/>
                  </a:lnTo>
                  <a:lnTo>
                    <a:pt x="73" y="110"/>
                  </a:lnTo>
                  <a:lnTo>
                    <a:pt x="19" y="147"/>
                  </a:lnTo>
                  <a:lnTo>
                    <a:pt x="1" y="201"/>
                  </a:lnTo>
                  <a:lnTo>
                    <a:pt x="1" y="201"/>
                  </a:lnTo>
                  <a:lnTo>
                    <a:pt x="19" y="219"/>
                  </a:lnTo>
                  <a:lnTo>
                    <a:pt x="37" y="274"/>
                  </a:lnTo>
                  <a:lnTo>
                    <a:pt x="92" y="329"/>
                  </a:lnTo>
                  <a:lnTo>
                    <a:pt x="219" y="401"/>
                  </a:lnTo>
                  <a:lnTo>
                    <a:pt x="419" y="456"/>
                  </a:lnTo>
                  <a:lnTo>
                    <a:pt x="710" y="511"/>
                  </a:lnTo>
                  <a:lnTo>
                    <a:pt x="1111" y="529"/>
                  </a:lnTo>
                  <a:lnTo>
                    <a:pt x="1657" y="547"/>
                  </a:lnTo>
                  <a:lnTo>
                    <a:pt x="1657" y="547"/>
                  </a:lnTo>
                  <a:lnTo>
                    <a:pt x="2130" y="547"/>
                  </a:lnTo>
                  <a:lnTo>
                    <a:pt x="2676" y="529"/>
                  </a:lnTo>
                  <a:lnTo>
                    <a:pt x="2676" y="529"/>
                  </a:lnTo>
                  <a:lnTo>
                    <a:pt x="2676" y="474"/>
                  </a:lnTo>
                  <a:lnTo>
                    <a:pt x="2657" y="420"/>
                  </a:lnTo>
                  <a:lnTo>
                    <a:pt x="2603" y="365"/>
                  </a:lnTo>
                  <a:lnTo>
                    <a:pt x="2530" y="310"/>
                  </a:lnTo>
                  <a:lnTo>
                    <a:pt x="2330" y="219"/>
                  </a:lnTo>
                  <a:lnTo>
                    <a:pt x="2057" y="147"/>
                  </a:lnTo>
                  <a:lnTo>
                    <a:pt x="1748" y="92"/>
                  </a:lnTo>
                  <a:lnTo>
                    <a:pt x="1420" y="37"/>
                  </a:lnTo>
                  <a:lnTo>
                    <a:pt x="1074" y="1"/>
                  </a:lnTo>
                  <a:lnTo>
                    <a:pt x="747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911" name="Google Shape;1911;p13"/>
          <p:cNvSpPr/>
          <p:nvPr/>
        </p:nvSpPr>
        <p:spPr>
          <a:xfrm>
            <a:off x="9594492" y="6039375"/>
            <a:ext cx="479329" cy="653613"/>
          </a:xfrm>
          <a:custGeom>
            <a:avLst/>
            <a:gdLst/>
            <a:ahLst/>
            <a:cxnLst/>
            <a:rect l="l" t="t" r="r" b="b"/>
            <a:pathLst>
              <a:path w="10264" h="13996" extrusionOk="0">
                <a:moveTo>
                  <a:pt x="4586" y="1"/>
                </a:moveTo>
                <a:lnTo>
                  <a:pt x="4568" y="656"/>
                </a:lnTo>
                <a:lnTo>
                  <a:pt x="4532" y="1384"/>
                </a:lnTo>
                <a:lnTo>
                  <a:pt x="4422" y="3040"/>
                </a:lnTo>
                <a:lnTo>
                  <a:pt x="4295" y="4805"/>
                </a:lnTo>
                <a:lnTo>
                  <a:pt x="4131" y="6552"/>
                </a:lnTo>
                <a:lnTo>
                  <a:pt x="3840" y="9464"/>
                </a:lnTo>
                <a:lnTo>
                  <a:pt x="3713" y="10683"/>
                </a:lnTo>
                <a:lnTo>
                  <a:pt x="3604" y="9846"/>
                </a:lnTo>
                <a:lnTo>
                  <a:pt x="3476" y="8900"/>
                </a:lnTo>
                <a:lnTo>
                  <a:pt x="3331" y="7699"/>
                </a:lnTo>
                <a:lnTo>
                  <a:pt x="3203" y="6334"/>
                </a:lnTo>
                <a:lnTo>
                  <a:pt x="3076" y="4860"/>
                </a:lnTo>
                <a:lnTo>
                  <a:pt x="3039" y="4114"/>
                </a:lnTo>
                <a:lnTo>
                  <a:pt x="3021" y="3349"/>
                </a:lnTo>
                <a:lnTo>
                  <a:pt x="3003" y="2603"/>
                </a:lnTo>
                <a:lnTo>
                  <a:pt x="3003" y="1893"/>
                </a:lnTo>
                <a:lnTo>
                  <a:pt x="2821" y="2185"/>
                </a:lnTo>
                <a:lnTo>
                  <a:pt x="2657" y="2494"/>
                </a:lnTo>
                <a:lnTo>
                  <a:pt x="2512" y="2822"/>
                </a:lnTo>
                <a:lnTo>
                  <a:pt x="2384" y="3167"/>
                </a:lnTo>
                <a:lnTo>
                  <a:pt x="2293" y="3531"/>
                </a:lnTo>
                <a:lnTo>
                  <a:pt x="2202" y="3895"/>
                </a:lnTo>
                <a:lnTo>
                  <a:pt x="2148" y="4277"/>
                </a:lnTo>
                <a:lnTo>
                  <a:pt x="2093" y="4660"/>
                </a:lnTo>
                <a:lnTo>
                  <a:pt x="2057" y="5060"/>
                </a:lnTo>
                <a:lnTo>
                  <a:pt x="2039" y="5460"/>
                </a:lnTo>
                <a:lnTo>
                  <a:pt x="2039" y="5879"/>
                </a:lnTo>
                <a:lnTo>
                  <a:pt x="2039" y="6279"/>
                </a:lnTo>
                <a:lnTo>
                  <a:pt x="2093" y="7080"/>
                </a:lnTo>
                <a:lnTo>
                  <a:pt x="2166" y="7862"/>
                </a:lnTo>
                <a:lnTo>
                  <a:pt x="2275" y="8609"/>
                </a:lnTo>
                <a:lnTo>
                  <a:pt x="2384" y="9318"/>
                </a:lnTo>
                <a:lnTo>
                  <a:pt x="2512" y="9937"/>
                </a:lnTo>
                <a:lnTo>
                  <a:pt x="2639" y="10501"/>
                </a:lnTo>
                <a:lnTo>
                  <a:pt x="2817" y="11215"/>
                </a:lnTo>
                <a:lnTo>
                  <a:pt x="2730" y="10938"/>
                </a:lnTo>
                <a:lnTo>
                  <a:pt x="2548" y="10501"/>
                </a:lnTo>
                <a:lnTo>
                  <a:pt x="2421" y="10246"/>
                </a:lnTo>
                <a:lnTo>
                  <a:pt x="2293" y="9992"/>
                </a:lnTo>
                <a:lnTo>
                  <a:pt x="2130" y="9719"/>
                </a:lnTo>
                <a:lnTo>
                  <a:pt x="1966" y="9446"/>
                </a:lnTo>
                <a:lnTo>
                  <a:pt x="1766" y="9154"/>
                </a:lnTo>
                <a:lnTo>
                  <a:pt x="1547" y="8882"/>
                </a:lnTo>
                <a:lnTo>
                  <a:pt x="1311" y="8590"/>
                </a:lnTo>
                <a:lnTo>
                  <a:pt x="1038" y="8317"/>
                </a:lnTo>
                <a:lnTo>
                  <a:pt x="1129" y="8918"/>
                </a:lnTo>
                <a:lnTo>
                  <a:pt x="1238" y="9482"/>
                </a:lnTo>
                <a:lnTo>
                  <a:pt x="1383" y="10010"/>
                </a:lnTo>
                <a:lnTo>
                  <a:pt x="1529" y="10483"/>
                </a:lnTo>
                <a:lnTo>
                  <a:pt x="1693" y="10920"/>
                </a:lnTo>
                <a:lnTo>
                  <a:pt x="1875" y="11338"/>
                </a:lnTo>
                <a:lnTo>
                  <a:pt x="1987" y="11588"/>
                </a:lnTo>
                <a:lnTo>
                  <a:pt x="1987" y="11588"/>
                </a:lnTo>
                <a:lnTo>
                  <a:pt x="0" y="10174"/>
                </a:lnTo>
                <a:lnTo>
                  <a:pt x="73" y="10319"/>
                </a:lnTo>
                <a:lnTo>
                  <a:pt x="255" y="10738"/>
                </a:lnTo>
                <a:lnTo>
                  <a:pt x="401" y="11011"/>
                </a:lnTo>
                <a:lnTo>
                  <a:pt x="601" y="11302"/>
                </a:lnTo>
                <a:lnTo>
                  <a:pt x="819" y="11648"/>
                </a:lnTo>
                <a:lnTo>
                  <a:pt x="1092" y="11975"/>
                </a:lnTo>
                <a:lnTo>
                  <a:pt x="1383" y="12321"/>
                </a:lnTo>
                <a:lnTo>
                  <a:pt x="1747" y="12667"/>
                </a:lnTo>
                <a:lnTo>
                  <a:pt x="1929" y="12830"/>
                </a:lnTo>
                <a:lnTo>
                  <a:pt x="2148" y="12994"/>
                </a:lnTo>
                <a:lnTo>
                  <a:pt x="2348" y="13140"/>
                </a:lnTo>
                <a:lnTo>
                  <a:pt x="2584" y="13285"/>
                </a:lnTo>
                <a:lnTo>
                  <a:pt x="2821" y="13413"/>
                </a:lnTo>
                <a:lnTo>
                  <a:pt x="3076" y="13540"/>
                </a:lnTo>
                <a:lnTo>
                  <a:pt x="3331" y="13649"/>
                </a:lnTo>
                <a:lnTo>
                  <a:pt x="3622" y="13759"/>
                </a:lnTo>
                <a:lnTo>
                  <a:pt x="3913" y="13850"/>
                </a:lnTo>
                <a:lnTo>
                  <a:pt x="4204" y="13922"/>
                </a:lnTo>
                <a:lnTo>
                  <a:pt x="4532" y="13959"/>
                </a:lnTo>
                <a:lnTo>
                  <a:pt x="4859" y="13995"/>
                </a:lnTo>
                <a:lnTo>
                  <a:pt x="5278" y="13850"/>
                </a:lnTo>
                <a:lnTo>
                  <a:pt x="5678" y="13704"/>
                </a:lnTo>
                <a:lnTo>
                  <a:pt x="6060" y="13540"/>
                </a:lnTo>
                <a:lnTo>
                  <a:pt x="6406" y="13358"/>
                </a:lnTo>
                <a:lnTo>
                  <a:pt x="6752" y="13176"/>
                </a:lnTo>
                <a:lnTo>
                  <a:pt x="7061" y="12976"/>
                </a:lnTo>
                <a:lnTo>
                  <a:pt x="7371" y="12794"/>
                </a:lnTo>
                <a:lnTo>
                  <a:pt x="7643" y="12576"/>
                </a:lnTo>
                <a:lnTo>
                  <a:pt x="7898" y="12376"/>
                </a:lnTo>
                <a:lnTo>
                  <a:pt x="8153" y="12157"/>
                </a:lnTo>
                <a:lnTo>
                  <a:pt x="8371" y="11957"/>
                </a:lnTo>
                <a:lnTo>
                  <a:pt x="8590" y="11739"/>
                </a:lnTo>
                <a:lnTo>
                  <a:pt x="8972" y="11320"/>
                </a:lnTo>
                <a:lnTo>
                  <a:pt x="9281" y="10902"/>
                </a:lnTo>
                <a:lnTo>
                  <a:pt x="9554" y="10501"/>
                </a:lnTo>
                <a:lnTo>
                  <a:pt x="9773" y="10137"/>
                </a:lnTo>
                <a:lnTo>
                  <a:pt x="9936" y="9791"/>
                </a:lnTo>
                <a:lnTo>
                  <a:pt x="10064" y="9500"/>
                </a:lnTo>
                <a:lnTo>
                  <a:pt x="10155" y="9245"/>
                </a:lnTo>
                <a:lnTo>
                  <a:pt x="10228" y="9064"/>
                </a:lnTo>
                <a:lnTo>
                  <a:pt x="10264" y="8900"/>
                </a:lnTo>
                <a:lnTo>
                  <a:pt x="10064" y="9191"/>
                </a:lnTo>
                <a:lnTo>
                  <a:pt x="9845" y="9464"/>
                </a:lnTo>
                <a:lnTo>
                  <a:pt x="9645" y="9700"/>
                </a:lnTo>
                <a:lnTo>
                  <a:pt x="9427" y="9937"/>
                </a:lnTo>
                <a:lnTo>
                  <a:pt x="9209" y="10137"/>
                </a:lnTo>
                <a:lnTo>
                  <a:pt x="9008" y="10337"/>
                </a:lnTo>
                <a:lnTo>
                  <a:pt x="8808" y="10519"/>
                </a:lnTo>
                <a:lnTo>
                  <a:pt x="8590" y="10665"/>
                </a:lnTo>
                <a:lnTo>
                  <a:pt x="8189" y="10956"/>
                </a:lnTo>
                <a:lnTo>
                  <a:pt x="7789" y="11174"/>
                </a:lnTo>
                <a:lnTo>
                  <a:pt x="7425" y="11338"/>
                </a:lnTo>
                <a:lnTo>
                  <a:pt x="7061" y="11466"/>
                </a:lnTo>
                <a:lnTo>
                  <a:pt x="6752" y="11575"/>
                </a:lnTo>
                <a:lnTo>
                  <a:pt x="6442" y="11629"/>
                </a:lnTo>
                <a:lnTo>
                  <a:pt x="6188" y="11666"/>
                </a:lnTo>
                <a:lnTo>
                  <a:pt x="5969" y="11684"/>
                </a:lnTo>
                <a:lnTo>
                  <a:pt x="5642" y="11684"/>
                </a:lnTo>
                <a:lnTo>
                  <a:pt x="5533" y="11666"/>
                </a:lnTo>
                <a:lnTo>
                  <a:pt x="5624" y="11593"/>
                </a:lnTo>
                <a:lnTo>
                  <a:pt x="5896" y="11393"/>
                </a:lnTo>
                <a:lnTo>
                  <a:pt x="6097" y="11229"/>
                </a:lnTo>
                <a:lnTo>
                  <a:pt x="6315" y="11011"/>
                </a:lnTo>
                <a:lnTo>
                  <a:pt x="6552" y="10774"/>
                </a:lnTo>
                <a:lnTo>
                  <a:pt x="6825" y="10483"/>
                </a:lnTo>
                <a:lnTo>
                  <a:pt x="7116" y="10137"/>
                </a:lnTo>
                <a:lnTo>
                  <a:pt x="7407" y="9755"/>
                </a:lnTo>
                <a:lnTo>
                  <a:pt x="7716" y="9318"/>
                </a:lnTo>
                <a:lnTo>
                  <a:pt x="8026" y="8845"/>
                </a:lnTo>
                <a:lnTo>
                  <a:pt x="8335" y="8299"/>
                </a:lnTo>
                <a:lnTo>
                  <a:pt x="8644" y="7717"/>
                </a:lnTo>
                <a:lnTo>
                  <a:pt x="8954" y="7080"/>
                </a:lnTo>
                <a:lnTo>
                  <a:pt x="9245" y="6388"/>
                </a:lnTo>
                <a:lnTo>
                  <a:pt x="8772" y="6716"/>
                </a:lnTo>
                <a:lnTo>
                  <a:pt x="8335" y="7062"/>
                </a:lnTo>
                <a:lnTo>
                  <a:pt x="7916" y="7426"/>
                </a:lnTo>
                <a:lnTo>
                  <a:pt x="7516" y="7790"/>
                </a:lnTo>
                <a:lnTo>
                  <a:pt x="7134" y="8154"/>
                </a:lnTo>
                <a:lnTo>
                  <a:pt x="6788" y="8499"/>
                </a:lnTo>
                <a:lnTo>
                  <a:pt x="6461" y="8845"/>
                </a:lnTo>
                <a:lnTo>
                  <a:pt x="6169" y="9191"/>
                </a:lnTo>
                <a:lnTo>
                  <a:pt x="5660" y="9773"/>
                </a:lnTo>
                <a:lnTo>
                  <a:pt x="5296" y="10265"/>
                </a:lnTo>
                <a:lnTo>
                  <a:pt x="4987" y="10683"/>
                </a:lnTo>
                <a:lnTo>
                  <a:pt x="5332" y="10046"/>
                </a:lnTo>
                <a:lnTo>
                  <a:pt x="5733" y="9300"/>
                </a:lnTo>
                <a:lnTo>
                  <a:pt x="6206" y="8336"/>
                </a:lnTo>
                <a:lnTo>
                  <a:pt x="6734" y="7189"/>
                </a:lnTo>
                <a:lnTo>
                  <a:pt x="7007" y="6570"/>
                </a:lnTo>
                <a:lnTo>
                  <a:pt x="7280" y="5915"/>
                </a:lnTo>
                <a:lnTo>
                  <a:pt x="7534" y="5242"/>
                </a:lnTo>
                <a:lnTo>
                  <a:pt x="7789" y="4569"/>
                </a:lnTo>
                <a:lnTo>
                  <a:pt x="8007" y="3859"/>
                </a:lnTo>
                <a:lnTo>
                  <a:pt x="8208" y="3149"/>
                </a:lnTo>
                <a:lnTo>
                  <a:pt x="8208" y="3149"/>
                </a:lnTo>
                <a:lnTo>
                  <a:pt x="8044" y="3295"/>
                </a:lnTo>
                <a:lnTo>
                  <a:pt x="7880" y="3459"/>
                </a:lnTo>
                <a:lnTo>
                  <a:pt x="7716" y="3640"/>
                </a:lnTo>
                <a:lnTo>
                  <a:pt x="7553" y="3841"/>
                </a:lnTo>
                <a:lnTo>
                  <a:pt x="7243" y="4277"/>
                </a:lnTo>
                <a:lnTo>
                  <a:pt x="6952" y="4751"/>
                </a:lnTo>
                <a:lnTo>
                  <a:pt x="6661" y="5260"/>
                </a:lnTo>
                <a:lnTo>
                  <a:pt x="6406" y="5770"/>
                </a:lnTo>
                <a:lnTo>
                  <a:pt x="6151" y="6297"/>
                </a:lnTo>
                <a:lnTo>
                  <a:pt x="5933" y="6825"/>
                </a:lnTo>
                <a:lnTo>
                  <a:pt x="5733" y="7335"/>
                </a:lnTo>
                <a:lnTo>
                  <a:pt x="5551" y="7808"/>
                </a:lnTo>
                <a:lnTo>
                  <a:pt x="5260" y="8609"/>
                </a:lnTo>
                <a:lnTo>
                  <a:pt x="5078" y="9173"/>
                </a:lnTo>
                <a:lnTo>
                  <a:pt x="5005" y="9373"/>
                </a:lnTo>
                <a:lnTo>
                  <a:pt x="5041" y="9082"/>
                </a:lnTo>
                <a:lnTo>
                  <a:pt x="5114" y="8263"/>
                </a:lnTo>
                <a:lnTo>
                  <a:pt x="5187" y="7062"/>
                </a:lnTo>
                <a:lnTo>
                  <a:pt x="5223" y="6370"/>
                </a:lnTo>
                <a:lnTo>
                  <a:pt x="5241" y="5624"/>
                </a:lnTo>
                <a:lnTo>
                  <a:pt x="5260" y="4860"/>
                </a:lnTo>
                <a:lnTo>
                  <a:pt x="5241" y="4059"/>
                </a:lnTo>
                <a:lnTo>
                  <a:pt x="5223" y="3277"/>
                </a:lnTo>
                <a:lnTo>
                  <a:pt x="5169" y="2512"/>
                </a:lnTo>
                <a:lnTo>
                  <a:pt x="5078" y="1784"/>
                </a:lnTo>
                <a:lnTo>
                  <a:pt x="5023" y="1439"/>
                </a:lnTo>
                <a:lnTo>
                  <a:pt x="4950" y="1111"/>
                </a:lnTo>
                <a:lnTo>
                  <a:pt x="4877" y="802"/>
                </a:lnTo>
                <a:lnTo>
                  <a:pt x="4786" y="510"/>
                </a:lnTo>
                <a:lnTo>
                  <a:pt x="4695" y="237"/>
                </a:lnTo>
                <a:lnTo>
                  <a:pt x="4586" y="1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1912" name="Google Shape;1912;p13"/>
          <p:cNvGrpSpPr/>
          <p:nvPr/>
        </p:nvGrpSpPr>
        <p:grpSpPr>
          <a:xfrm rot="707990">
            <a:off x="7653432" y="6181463"/>
            <a:ext cx="1354315" cy="327636"/>
            <a:chOff x="3665900" y="8356158"/>
            <a:chExt cx="1015703" cy="245719"/>
          </a:xfrm>
        </p:grpSpPr>
        <p:sp>
          <p:nvSpPr>
            <p:cNvPr id="1913" name="Google Shape;1913;p13"/>
            <p:cNvSpPr/>
            <p:nvPr/>
          </p:nvSpPr>
          <p:spPr>
            <a:xfrm>
              <a:off x="3940684" y="8356158"/>
              <a:ext cx="658411" cy="161356"/>
            </a:xfrm>
            <a:custGeom>
              <a:avLst/>
              <a:gdLst/>
              <a:ahLst/>
              <a:cxnLst/>
              <a:rect l="l" t="t" r="r" b="b"/>
              <a:pathLst>
                <a:path w="12776" h="3131" extrusionOk="0">
                  <a:moveTo>
                    <a:pt x="9336" y="0"/>
                  </a:moveTo>
                  <a:lnTo>
                    <a:pt x="8626" y="55"/>
                  </a:lnTo>
                  <a:lnTo>
                    <a:pt x="7934" y="127"/>
                  </a:lnTo>
                  <a:lnTo>
                    <a:pt x="7279" y="218"/>
                  </a:lnTo>
                  <a:lnTo>
                    <a:pt x="6642" y="309"/>
                  </a:lnTo>
                  <a:lnTo>
                    <a:pt x="6042" y="400"/>
                  </a:lnTo>
                  <a:lnTo>
                    <a:pt x="5460" y="510"/>
                  </a:lnTo>
                  <a:lnTo>
                    <a:pt x="4895" y="619"/>
                  </a:lnTo>
                  <a:lnTo>
                    <a:pt x="4368" y="728"/>
                  </a:lnTo>
                  <a:lnTo>
                    <a:pt x="3858" y="855"/>
                  </a:lnTo>
                  <a:lnTo>
                    <a:pt x="3385" y="983"/>
                  </a:lnTo>
                  <a:lnTo>
                    <a:pt x="2930" y="1110"/>
                  </a:lnTo>
                  <a:lnTo>
                    <a:pt x="2511" y="1256"/>
                  </a:lnTo>
                  <a:lnTo>
                    <a:pt x="2129" y="1383"/>
                  </a:lnTo>
                  <a:lnTo>
                    <a:pt x="1765" y="1511"/>
                  </a:lnTo>
                  <a:lnTo>
                    <a:pt x="1438" y="1656"/>
                  </a:lnTo>
                  <a:lnTo>
                    <a:pt x="1147" y="1783"/>
                  </a:lnTo>
                  <a:lnTo>
                    <a:pt x="874" y="1911"/>
                  </a:lnTo>
                  <a:lnTo>
                    <a:pt x="637" y="2038"/>
                  </a:lnTo>
                  <a:lnTo>
                    <a:pt x="455" y="2166"/>
                  </a:lnTo>
                  <a:lnTo>
                    <a:pt x="291" y="2293"/>
                  </a:lnTo>
                  <a:lnTo>
                    <a:pt x="164" y="2420"/>
                  </a:lnTo>
                  <a:lnTo>
                    <a:pt x="73" y="2530"/>
                  </a:lnTo>
                  <a:lnTo>
                    <a:pt x="18" y="2621"/>
                  </a:lnTo>
                  <a:lnTo>
                    <a:pt x="0" y="2730"/>
                  </a:lnTo>
                  <a:lnTo>
                    <a:pt x="18" y="2821"/>
                  </a:lnTo>
                  <a:lnTo>
                    <a:pt x="73" y="2894"/>
                  </a:lnTo>
                  <a:lnTo>
                    <a:pt x="182" y="2966"/>
                  </a:lnTo>
                  <a:lnTo>
                    <a:pt x="328" y="3021"/>
                  </a:lnTo>
                  <a:lnTo>
                    <a:pt x="491" y="3076"/>
                  </a:lnTo>
                  <a:lnTo>
                    <a:pt x="710" y="3112"/>
                  </a:lnTo>
                  <a:lnTo>
                    <a:pt x="983" y="3130"/>
                  </a:lnTo>
                  <a:lnTo>
                    <a:pt x="1602" y="3130"/>
                  </a:lnTo>
                  <a:lnTo>
                    <a:pt x="1947" y="3112"/>
                  </a:lnTo>
                  <a:lnTo>
                    <a:pt x="2748" y="3021"/>
                  </a:lnTo>
                  <a:lnTo>
                    <a:pt x="4531" y="2784"/>
                  </a:lnTo>
                  <a:lnTo>
                    <a:pt x="6096" y="2548"/>
                  </a:lnTo>
                  <a:lnTo>
                    <a:pt x="7443" y="2293"/>
                  </a:lnTo>
                  <a:lnTo>
                    <a:pt x="8590" y="2038"/>
                  </a:lnTo>
                  <a:lnTo>
                    <a:pt x="9572" y="1783"/>
                  </a:lnTo>
                  <a:lnTo>
                    <a:pt x="10373" y="1529"/>
                  </a:lnTo>
                  <a:lnTo>
                    <a:pt x="11046" y="1274"/>
                  </a:lnTo>
                  <a:lnTo>
                    <a:pt x="11574" y="1056"/>
                  </a:lnTo>
                  <a:lnTo>
                    <a:pt x="11974" y="837"/>
                  </a:lnTo>
                  <a:lnTo>
                    <a:pt x="12284" y="637"/>
                  </a:lnTo>
                  <a:lnTo>
                    <a:pt x="12484" y="455"/>
                  </a:lnTo>
                  <a:lnTo>
                    <a:pt x="12630" y="309"/>
                  </a:lnTo>
                  <a:lnTo>
                    <a:pt x="12721" y="182"/>
                  </a:lnTo>
                  <a:lnTo>
                    <a:pt x="12757" y="73"/>
                  </a:lnTo>
                  <a:lnTo>
                    <a:pt x="1277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14" name="Google Shape;1914;p13"/>
            <p:cNvSpPr/>
            <p:nvPr/>
          </p:nvSpPr>
          <p:spPr>
            <a:xfrm>
              <a:off x="3940684" y="8356158"/>
              <a:ext cx="658411" cy="161356"/>
            </a:xfrm>
            <a:custGeom>
              <a:avLst/>
              <a:gdLst/>
              <a:ahLst/>
              <a:cxnLst/>
              <a:rect l="l" t="t" r="r" b="b"/>
              <a:pathLst>
                <a:path w="12776" h="3131" fill="none" extrusionOk="0">
                  <a:moveTo>
                    <a:pt x="12775" y="0"/>
                  </a:moveTo>
                  <a:lnTo>
                    <a:pt x="9336" y="0"/>
                  </a:lnTo>
                  <a:lnTo>
                    <a:pt x="9336" y="0"/>
                  </a:lnTo>
                  <a:lnTo>
                    <a:pt x="8626" y="55"/>
                  </a:lnTo>
                  <a:lnTo>
                    <a:pt x="7934" y="127"/>
                  </a:lnTo>
                  <a:lnTo>
                    <a:pt x="7279" y="218"/>
                  </a:lnTo>
                  <a:lnTo>
                    <a:pt x="6642" y="309"/>
                  </a:lnTo>
                  <a:lnTo>
                    <a:pt x="6042" y="400"/>
                  </a:lnTo>
                  <a:lnTo>
                    <a:pt x="5460" y="510"/>
                  </a:lnTo>
                  <a:lnTo>
                    <a:pt x="4895" y="619"/>
                  </a:lnTo>
                  <a:lnTo>
                    <a:pt x="4368" y="728"/>
                  </a:lnTo>
                  <a:lnTo>
                    <a:pt x="3858" y="855"/>
                  </a:lnTo>
                  <a:lnTo>
                    <a:pt x="3385" y="983"/>
                  </a:lnTo>
                  <a:lnTo>
                    <a:pt x="2930" y="1110"/>
                  </a:lnTo>
                  <a:lnTo>
                    <a:pt x="2511" y="1256"/>
                  </a:lnTo>
                  <a:lnTo>
                    <a:pt x="2129" y="1383"/>
                  </a:lnTo>
                  <a:lnTo>
                    <a:pt x="1765" y="1511"/>
                  </a:lnTo>
                  <a:lnTo>
                    <a:pt x="1438" y="1656"/>
                  </a:lnTo>
                  <a:lnTo>
                    <a:pt x="1147" y="1783"/>
                  </a:lnTo>
                  <a:lnTo>
                    <a:pt x="874" y="1911"/>
                  </a:lnTo>
                  <a:lnTo>
                    <a:pt x="637" y="2038"/>
                  </a:lnTo>
                  <a:lnTo>
                    <a:pt x="455" y="2166"/>
                  </a:lnTo>
                  <a:lnTo>
                    <a:pt x="291" y="2293"/>
                  </a:lnTo>
                  <a:lnTo>
                    <a:pt x="164" y="2420"/>
                  </a:lnTo>
                  <a:lnTo>
                    <a:pt x="73" y="2530"/>
                  </a:lnTo>
                  <a:lnTo>
                    <a:pt x="18" y="2621"/>
                  </a:lnTo>
                  <a:lnTo>
                    <a:pt x="0" y="2730"/>
                  </a:lnTo>
                  <a:lnTo>
                    <a:pt x="18" y="2821"/>
                  </a:lnTo>
                  <a:lnTo>
                    <a:pt x="73" y="2894"/>
                  </a:lnTo>
                  <a:lnTo>
                    <a:pt x="182" y="2966"/>
                  </a:lnTo>
                  <a:lnTo>
                    <a:pt x="328" y="3021"/>
                  </a:lnTo>
                  <a:lnTo>
                    <a:pt x="491" y="3076"/>
                  </a:lnTo>
                  <a:lnTo>
                    <a:pt x="710" y="3112"/>
                  </a:lnTo>
                  <a:lnTo>
                    <a:pt x="983" y="3130"/>
                  </a:lnTo>
                  <a:lnTo>
                    <a:pt x="1292" y="3130"/>
                  </a:lnTo>
                  <a:lnTo>
                    <a:pt x="1292" y="3130"/>
                  </a:lnTo>
                  <a:lnTo>
                    <a:pt x="1602" y="3130"/>
                  </a:lnTo>
                  <a:lnTo>
                    <a:pt x="1947" y="3112"/>
                  </a:lnTo>
                  <a:lnTo>
                    <a:pt x="2748" y="3021"/>
                  </a:lnTo>
                  <a:lnTo>
                    <a:pt x="2748" y="3021"/>
                  </a:lnTo>
                  <a:lnTo>
                    <a:pt x="4531" y="2784"/>
                  </a:lnTo>
                  <a:lnTo>
                    <a:pt x="6096" y="2548"/>
                  </a:lnTo>
                  <a:lnTo>
                    <a:pt x="7443" y="2293"/>
                  </a:lnTo>
                  <a:lnTo>
                    <a:pt x="8590" y="2038"/>
                  </a:lnTo>
                  <a:lnTo>
                    <a:pt x="9572" y="1783"/>
                  </a:lnTo>
                  <a:lnTo>
                    <a:pt x="10373" y="1529"/>
                  </a:lnTo>
                  <a:lnTo>
                    <a:pt x="11046" y="1274"/>
                  </a:lnTo>
                  <a:lnTo>
                    <a:pt x="11574" y="1056"/>
                  </a:lnTo>
                  <a:lnTo>
                    <a:pt x="11974" y="837"/>
                  </a:lnTo>
                  <a:lnTo>
                    <a:pt x="12284" y="637"/>
                  </a:lnTo>
                  <a:lnTo>
                    <a:pt x="12484" y="455"/>
                  </a:lnTo>
                  <a:lnTo>
                    <a:pt x="12630" y="309"/>
                  </a:lnTo>
                  <a:lnTo>
                    <a:pt x="12721" y="182"/>
                  </a:lnTo>
                  <a:lnTo>
                    <a:pt x="12757" y="73"/>
                  </a:lnTo>
                  <a:lnTo>
                    <a:pt x="12775" y="0"/>
                  </a:lnTo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15" name="Google Shape;1915;p13"/>
            <p:cNvSpPr/>
            <p:nvPr/>
          </p:nvSpPr>
          <p:spPr>
            <a:xfrm>
              <a:off x="3821587" y="8385223"/>
              <a:ext cx="96628" cy="41280"/>
            </a:xfrm>
            <a:custGeom>
              <a:avLst/>
              <a:gdLst/>
              <a:ahLst/>
              <a:cxnLst/>
              <a:rect l="l" t="t" r="r" b="b"/>
              <a:pathLst>
                <a:path w="1875" h="801" extrusionOk="0">
                  <a:moveTo>
                    <a:pt x="1092" y="0"/>
                  </a:moveTo>
                  <a:lnTo>
                    <a:pt x="837" y="18"/>
                  </a:lnTo>
                  <a:lnTo>
                    <a:pt x="601" y="73"/>
                  </a:lnTo>
                  <a:lnTo>
                    <a:pt x="382" y="146"/>
                  </a:lnTo>
                  <a:lnTo>
                    <a:pt x="182" y="255"/>
                  </a:lnTo>
                  <a:lnTo>
                    <a:pt x="55" y="346"/>
                  </a:lnTo>
                  <a:lnTo>
                    <a:pt x="18" y="401"/>
                  </a:lnTo>
                  <a:lnTo>
                    <a:pt x="0" y="455"/>
                  </a:lnTo>
                  <a:lnTo>
                    <a:pt x="0" y="510"/>
                  </a:lnTo>
                  <a:lnTo>
                    <a:pt x="18" y="564"/>
                  </a:lnTo>
                  <a:lnTo>
                    <a:pt x="55" y="601"/>
                  </a:lnTo>
                  <a:lnTo>
                    <a:pt x="109" y="637"/>
                  </a:lnTo>
                  <a:lnTo>
                    <a:pt x="218" y="692"/>
                  </a:lnTo>
                  <a:lnTo>
                    <a:pt x="328" y="728"/>
                  </a:lnTo>
                  <a:lnTo>
                    <a:pt x="637" y="765"/>
                  </a:lnTo>
                  <a:lnTo>
                    <a:pt x="946" y="801"/>
                  </a:lnTo>
                  <a:lnTo>
                    <a:pt x="1001" y="801"/>
                  </a:lnTo>
                  <a:lnTo>
                    <a:pt x="1219" y="783"/>
                  </a:lnTo>
                  <a:lnTo>
                    <a:pt x="1419" y="746"/>
                  </a:lnTo>
                  <a:lnTo>
                    <a:pt x="1529" y="710"/>
                  </a:lnTo>
                  <a:lnTo>
                    <a:pt x="1620" y="674"/>
                  </a:lnTo>
                  <a:lnTo>
                    <a:pt x="1711" y="619"/>
                  </a:lnTo>
                  <a:lnTo>
                    <a:pt x="1783" y="546"/>
                  </a:lnTo>
                  <a:lnTo>
                    <a:pt x="1820" y="492"/>
                  </a:lnTo>
                  <a:lnTo>
                    <a:pt x="1856" y="419"/>
                  </a:lnTo>
                  <a:lnTo>
                    <a:pt x="1874" y="364"/>
                  </a:lnTo>
                  <a:lnTo>
                    <a:pt x="1856" y="291"/>
                  </a:lnTo>
                  <a:lnTo>
                    <a:pt x="1838" y="255"/>
                  </a:lnTo>
                  <a:lnTo>
                    <a:pt x="1802" y="219"/>
                  </a:lnTo>
                  <a:lnTo>
                    <a:pt x="1711" y="146"/>
                  </a:lnTo>
                  <a:lnTo>
                    <a:pt x="1565" y="91"/>
                  </a:lnTo>
                  <a:lnTo>
                    <a:pt x="1419" y="37"/>
                  </a:lnTo>
                  <a:lnTo>
                    <a:pt x="12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16" name="Google Shape;1916;p13"/>
            <p:cNvSpPr/>
            <p:nvPr/>
          </p:nvSpPr>
          <p:spPr>
            <a:xfrm>
              <a:off x="3821587" y="8385223"/>
              <a:ext cx="96628" cy="41280"/>
            </a:xfrm>
            <a:custGeom>
              <a:avLst/>
              <a:gdLst/>
              <a:ahLst/>
              <a:cxnLst/>
              <a:rect l="l" t="t" r="r" b="b"/>
              <a:pathLst>
                <a:path w="1875" h="801" fill="none" extrusionOk="0">
                  <a:moveTo>
                    <a:pt x="1092" y="0"/>
                  </a:moveTo>
                  <a:lnTo>
                    <a:pt x="1092" y="0"/>
                  </a:lnTo>
                  <a:lnTo>
                    <a:pt x="837" y="18"/>
                  </a:lnTo>
                  <a:lnTo>
                    <a:pt x="601" y="73"/>
                  </a:lnTo>
                  <a:lnTo>
                    <a:pt x="382" y="146"/>
                  </a:lnTo>
                  <a:lnTo>
                    <a:pt x="182" y="255"/>
                  </a:lnTo>
                  <a:lnTo>
                    <a:pt x="182" y="255"/>
                  </a:lnTo>
                  <a:lnTo>
                    <a:pt x="55" y="346"/>
                  </a:lnTo>
                  <a:lnTo>
                    <a:pt x="18" y="401"/>
                  </a:lnTo>
                  <a:lnTo>
                    <a:pt x="0" y="455"/>
                  </a:lnTo>
                  <a:lnTo>
                    <a:pt x="0" y="455"/>
                  </a:lnTo>
                  <a:lnTo>
                    <a:pt x="0" y="510"/>
                  </a:lnTo>
                  <a:lnTo>
                    <a:pt x="18" y="564"/>
                  </a:lnTo>
                  <a:lnTo>
                    <a:pt x="55" y="601"/>
                  </a:lnTo>
                  <a:lnTo>
                    <a:pt x="109" y="637"/>
                  </a:lnTo>
                  <a:lnTo>
                    <a:pt x="109" y="637"/>
                  </a:lnTo>
                  <a:lnTo>
                    <a:pt x="218" y="692"/>
                  </a:lnTo>
                  <a:lnTo>
                    <a:pt x="328" y="728"/>
                  </a:lnTo>
                  <a:lnTo>
                    <a:pt x="328" y="728"/>
                  </a:lnTo>
                  <a:lnTo>
                    <a:pt x="637" y="765"/>
                  </a:lnTo>
                  <a:lnTo>
                    <a:pt x="946" y="801"/>
                  </a:lnTo>
                  <a:lnTo>
                    <a:pt x="946" y="801"/>
                  </a:lnTo>
                  <a:lnTo>
                    <a:pt x="1001" y="801"/>
                  </a:lnTo>
                  <a:lnTo>
                    <a:pt x="1001" y="801"/>
                  </a:lnTo>
                  <a:lnTo>
                    <a:pt x="1219" y="783"/>
                  </a:lnTo>
                  <a:lnTo>
                    <a:pt x="1419" y="746"/>
                  </a:lnTo>
                  <a:lnTo>
                    <a:pt x="1529" y="710"/>
                  </a:lnTo>
                  <a:lnTo>
                    <a:pt x="1620" y="674"/>
                  </a:lnTo>
                  <a:lnTo>
                    <a:pt x="1711" y="619"/>
                  </a:lnTo>
                  <a:lnTo>
                    <a:pt x="1783" y="546"/>
                  </a:lnTo>
                  <a:lnTo>
                    <a:pt x="1783" y="546"/>
                  </a:lnTo>
                  <a:lnTo>
                    <a:pt x="1820" y="492"/>
                  </a:lnTo>
                  <a:lnTo>
                    <a:pt x="1856" y="419"/>
                  </a:lnTo>
                  <a:lnTo>
                    <a:pt x="1874" y="364"/>
                  </a:lnTo>
                  <a:lnTo>
                    <a:pt x="1856" y="291"/>
                  </a:lnTo>
                  <a:lnTo>
                    <a:pt x="1856" y="291"/>
                  </a:lnTo>
                  <a:lnTo>
                    <a:pt x="1838" y="255"/>
                  </a:lnTo>
                  <a:lnTo>
                    <a:pt x="1802" y="219"/>
                  </a:lnTo>
                  <a:lnTo>
                    <a:pt x="1711" y="146"/>
                  </a:lnTo>
                  <a:lnTo>
                    <a:pt x="1711" y="146"/>
                  </a:lnTo>
                  <a:lnTo>
                    <a:pt x="1565" y="91"/>
                  </a:lnTo>
                  <a:lnTo>
                    <a:pt x="1419" y="37"/>
                  </a:lnTo>
                  <a:lnTo>
                    <a:pt x="1256" y="0"/>
                  </a:lnTo>
                  <a:lnTo>
                    <a:pt x="1092" y="0"/>
                  </a:lnTo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17" name="Google Shape;1917;p13"/>
            <p:cNvSpPr/>
            <p:nvPr/>
          </p:nvSpPr>
          <p:spPr>
            <a:xfrm>
              <a:off x="3665900" y="8420834"/>
              <a:ext cx="151049" cy="55400"/>
            </a:xfrm>
            <a:custGeom>
              <a:avLst/>
              <a:gdLst/>
              <a:ahLst/>
              <a:cxnLst/>
              <a:rect l="l" t="t" r="r" b="b"/>
              <a:pathLst>
                <a:path w="2931" h="1075" extrusionOk="0">
                  <a:moveTo>
                    <a:pt x="1456" y="1"/>
                  </a:moveTo>
                  <a:lnTo>
                    <a:pt x="1128" y="19"/>
                  </a:lnTo>
                  <a:lnTo>
                    <a:pt x="801" y="74"/>
                  </a:lnTo>
                  <a:lnTo>
                    <a:pt x="655" y="110"/>
                  </a:lnTo>
                  <a:lnTo>
                    <a:pt x="491" y="165"/>
                  </a:lnTo>
                  <a:lnTo>
                    <a:pt x="364" y="219"/>
                  </a:lnTo>
                  <a:lnTo>
                    <a:pt x="237" y="292"/>
                  </a:lnTo>
                  <a:lnTo>
                    <a:pt x="146" y="347"/>
                  </a:lnTo>
                  <a:lnTo>
                    <a:pt x="91" y="401"/>
                  </a:lnTo>
                  <a:lnTo>
                    <a:pt x="37" y="474"/>
                  </a:lnTo>
                  <a:lnTo>
                    <a:pt x="0" y="547"/>
                  </a:lnTo>
                  <a:lnTo>
                    <a:pt x="0" y="638"/>
                  </a:lnTo>
                  <a:lnTo>
                    <a:pt x="37" y="729"/>
                  </a:lnTo>
                  <a:lnTo>
                    <a:pt x="109" y="801"/>
                  </a:lnTo>
                  <a:lnTo>
                    <a:pt x="182" y="874"/>
                  </a:lnTo>
                  <a:lnTo>
                    <a:pt x="273" y="911"/>
                  </a:lnTo>
                  <a:lnTo>
                    <a:pt x="382" y="947"/>
                  </a:lnTo>
                  <a:lnTo>
                    <a:pt x="582" y="1002"/>
                  </a:lnTo>
                  <a:lnTo>
                    <a:pt x="1092" y="1056"/>
                  </a:lnTo>
                  <a:lnTo>
                    <a:pt x="1602" y="1074"/>
                  </a:lnTo>
                  <a:lnTo>
                    <a:pt x="1747" y="1074"/>
                  </a:lnTo>
                  <a:lnTo>
                    <a:pt x="2038" y="1056"/>
                  </a:lnTo>
                  <a:lnTo>
                    <a:pt x="2311" y="1020"/>
                  </a:lnTo>
                  <a:lnTo>
                    <a:pt x="2439" y="983"/>
                  </a:lnTo>
                  <a:lnTo>
                    <a:pt x="2566" y="929"/>
                  </a:lnTo>
                  <a:lnTo>
                    <a:pt x="2675" y="856"/>
                  </a:lnTo>
                  <a:lnTo>
                    <a:pt x="2784" y="783"/>
                  </a:lnTo>
                  <a:lnTo>
                    <a:pt x="2857" y="710"/>
                  </a:lnTo>
                  <a:lnTo>
                    <a:pt x="2912" y="619"/>
                  </a:lnTo>
                  <a:lnTo>
                    <a:pt x="2930" y="528"/>
                  </a:lnTo>
                  <a:lnTo>
                    <a:pt x="2930" y="474"/>
                  </a:lnTo>
                  <a:lnTo>
                    <a:pt x="2930" y="437"/>
                  </a:lnTo>
                  <a:lnTo>
                    <a:pt x="2875" y="365"/>
                  </a:lnTo>
                  <a:lnTo>
                    <a:pt x="2803" y="292"/>
                  </a:lnTo>
                  <a:lnTo>
                    <a:pt x="2730" y="237"/>
                  </a:lnTo>
                  <a:lnTo>
                    <a:pt x="2639" y="201"/>
                  </a:lnTo>
                  <a:lnTo>
                    <a:pt x="2366" y="110"/>
                  </a:lnTo>
                  <a:lnTo>
                    <a:pt x="2075" y="55"/>
                  </a:lnTo>
                  <a:lnTo>
                    <a:pt x="1784" y="19"/>
                  </a:lnTo>
                  <a:lnTo>
                    <a:pt x="14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18" name="Google Shape;1918;p13"/>
            <p:cNvSpPr/>
            <p:nvPr/>
          </p:nvSpPr>
          <p:spPr>
            <a:xfrm>
              <a:off x="3665900" y="8420834"/>
              <a:ext cx="151049" cy="55400"/>
            </a:xfrm>
            <a:custGeom>
              <a:avLst/>
              <a:gdLst/>
              <a:ahLst/>
              <a:cxnLst/>
              <a:rect l="l" t="t" r="r" b="b"/>
              <a:pathLst>
                <a:path w="2931" h="1075" fill="none" extrusionOk="0">
                  <a:moveTo>
                    <a:pt x="1456" y="1"/>
                  </a:moveTo>
                  <a:lnTo>
                    <a:pt x="1456" y="1"/>
                  </a:lnTo>
                  <a:lnTo>
                    <a:pt x="1128" y="19"/>
                  </a:lnTo>
                  <a:lnTo>
                    <a:pt x="801" y="74"/>
                  </a:lnTo>
                  <a:lnTo>
                    <a:pt x="655" y="110"/>
                  </a:lnTo>
                  <a:lnTo>
                    <a:pt x="491" y="165"/>
                  </a:lnTo>
                  <a:lnTo>
                    <a:pt x="364" y="219"/>
                  </a:lnTo>
                  <a:lnTo>
                    <a:pt x="237" y="292"/>
                  </a:lnTo>
                  <a:lnTo>
                    <a:pt x="237" y="292"/>
                  </a:lnTo>
                  <a:lnTo>
                    <a:pt x="146" y="347"/>
                  </a:lnTo>
                  <a:lnTo>
                    <a:pt x="91" y="401"/>
                  </a:lnTo>
                  <a:lnTo>
                    <a:pt x="37" y="474"/>
                  </a:lnTo>
                  <a:lnTo>
                    <a:pt x="0" y="547"/>
                  </a:lnTo>
                  <a:lnTo>
                    <a:pt x="0" y="547"/>
                  </a:lnTo>
                  <a:lnTo>
                    <a:pt x="0" y="638"/>
                  </a:lnTo>
                  <a:lnTo>
                    <a:pt x="37" y="729"/>
                  </a:lnTo>
                  <a:lnTo>
                    <a:pt x="109" y="801"/>
                  </a:lnTo>
                  <a:lnTo>
                    <a:pt x="182" y="874"/>
                  </a:lnTo>
                  <a:lnTo>
                    <a:pt x="182" y="874"/>
                  </a:lnTo>
                  <a:lnTo>
                    <a:pt x="273" y="911"/>
                  </a:lnTo>
                  <a:lnTo>
                    <a:pt x="382" y="947"/>
                  </a:lnTo>
                  <a:lnTo>
                    <a:pt x="582" y="1002"/>
                  </a:lnTo>
                  <a:lnTo>
                    <a:pt x="582" y="1002"/>
                  </a:lnTo>
                  <a:lnTo>
                    <a:pt x="1092" y="1056"/>
                  </a:lnTo>
                  <a:lnTo>
                    <a:pt x="1602" y="1074"/>
                  </a:lnTo>
                  <a:lnTo>
                    <a:pt x="1602" y="1074"/>
                  </a:lnTo>
                  <a:lnTo>
                    <a:pt x="1747" y="1074"/>
                  </a:lnTo>
                  <a:lnTo>
                    <a:pt x="1747" y="1074"/>
                  </a:lnTo>
                  <a:lnTo>
                    <a:pt x="2038" y="1056"/>
                  </a:lnTo>
                  <a:lnTo>
                    <a:pt x="2311" y="1020"/>
                  </a:lnTo>
                  <a:lnTo>
                    <a:pt x="2439" y="983"/>
                  </a:lnTo>
                  <a:lnTo>
                    <a:pt x="2566" y="929"/>
                  </a:lnTo>
                  <a:lnTo>
                    <a:pt x="2675" y="856"/>
                  </a:lnTo>
                  <a:lnTo>
                    <a:pt x="2784" y="783"/>
                  </a:lnTo>
                  <a:lnTo>
                    <a:pt x="2784" y="783"/>
                  </a:lnTo>
                  <a:lnTo>
                    <a:pt x="2857" y="710"/>
                  </a:lnTo>
                  <a:lnTo>
                    <a:pt x="2912" y="619"/>
                  </a:lnTo>
                  <a:lnTo>
                    <a:pt x="2930" y="528"/>
                  </a:lnTo>
                  <a:lnTo>
                    <a:pt x="2930" y="474"/>
                  </a:lnTo>
                  <a:lnTo>
                    <a:pt x="2930" y="437"/>
                  </a:lnTo>
                  <a:lnTo>
                    <a:pt x="2930" y="437"/>
                  </a:lnTo>
                  <a:lnTo>
                    <a:pt x="2875" y="365"/>
                  </a:lnTo>
                  <a:lnTo>
                    <a:pt x="2803" y="292"/>
                  </a:lnTo>
                  <a:lnTo>
                    <a:pt x="2730" y="237"/>
                  </a:lnTo>
                  <a:lnTo>
                    <a:pt x="2639" y="201"/>
                  </a:lnTo>
                  <a:lnTo>
                    <a:pt x="2639" y="201"/>
                  </a:lnTo>
                  <a:lnTo>
                    <a:pt x="2366" y="110"/>
                  </a:lnTo>
                  <a:lnTo>
                    <a:pt x="2075" y="55"/>
                  </a:lnTo>
                  <a:lnTo>
                    <a:pt x="1784" y="19"/>
                  </a:lnTo>
                  <a:lnTo>
                    <a:pt x="1456" y="1"/>
                  </a:lnTo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19" name="Google Shape;1919;p13"/>
            <p:cNvSpPr/>
            <p:nvPr/>
          </p:nvSpPr>
          <p:spPr>
            <a:xfrm>
              <a:off x="4454591" y="8527769"/>
              <a:ext cx="227012" cy="74107"/>
            </a:xfrm>
            <a:custGeom>
              <a:avLst/>
              <a:gdLst/>
              <a:ahLst/>
              <a:cxnLst/>
              <a:rect l="l" t="t" r="r" b="b"/>
              <a:pathLst>
                <a:path w="4405" h="1438" extrusionOk="0">
                  <a:moveTo>
                    <a:pt x="2221" y="0"/>
                  </a:moveTo>
                  <a:lnTo>
                    <a:pt x="1911" y="19"/>
                  </a:lnTo>
                  <a:lnTo>
                    <a:pt x="1602" y="37"/>
                  </a:lnTo>
                  <a:lnTo>
                    <a:pt x="1311" y="73"/>
                  </a:lnTo>
                  <a:lnTo>
                    <a:pt x="1020" y="128"/>
                  </a:lnTo>
                  <a:lnTo>
                    <a:pt x="765" y="200"/>
                  </a:lnTo>
                  <a:lnTo>
                    <a:pt x="510" y="291"/>
                  </a:lnTo>
                  <a:lnTo>
                    <a:pt x="310" y="419"/>
                  </a:lnTo>
                  <a:lnTo>
                    <a:pt x="219" y="492"/>
                  </a:lnTo>
                  <a:lnTo>
                    <a:pt x="128" y="564"/>
                  </a:lnTo>
                  <a:lnTo>
                    <a:pt x="73" y="637"/>
                  </a:lnTo>
                  <a:lnTo>
                    <a:pt x="37" y="692"/>
                  </a:lnTo>
                  <a:lnTo>
                    <a:pt x="1" y="765"/>
                  </a:lnTo>
                  <a:lnTo>
                    <a:pt x="1" y="837"/>
                  </a:lnTo>
                  <a:lnTo>
                    <a:pt x="19" y="892"/>
                  </a:lnTo>
                  <a:lnTo>
                    <a:pt x="55" y="947"/>
                  </a:lnTo>
                  <a:lnTo>
                    <a:pt x="146" y="1038"/>
                  </a:lnTo>
                  <a:lnTo>
                    <a:pt x="274" y="1110"/>
                  </a:lnTo>
                  <a:lnTo>
                    <a:pt x="419" y="1183"/>
                  </a:lnTo>
                  <a:lnTo>
                    <a:pt x="619" y="1238"/>
                  </a:lnTo>
                  <a:lnTo>
                    <a:pt x="820" y="1292"/>
                  </a:lnTo>
                  <a:lnTo>
                    <a:pt x="1238" y="1383"/>
                  </a:lnTo>
                  <a:lnTo>
                    <a:pt x="1675" y="1420"/>
                  </a:lnTo>
                  <a:lnTo>
                    <a:pt x="2112" y="1438"/>
                  </a:lnTo>
                  <a:lnTo>
                    <a:pt x="2585" y="1438"/>
                  </a:lnTo>
                  <a:lnTo>
                    <a:pt x="2985" y="1402"/>
                  </a:lnTo>
                  <a:lnTo>
                    <a:pt x="3367" y="1329"/>
                  </a:lnTo>
                  <a:lnTo>
                    <a:pt x="3713" y="1238"/>
                  </a:lnTo>
                  <a:lnTo>
                    <a:pt x="3877" y="1165"/>
                  </a:lnTo>
                  <a:lnTo>
                    <a:pt x="4041" y="1092"/>
                  </a:lnTo>
                  <a:lnTo>
                    <a:pt x="4168" y="1019"/>
                  </a:lnTo>
                  <a:lnTo>
                    <a:pt x="4277" y="928"/>
                  </a:lnTo>
                  <a:lnTo>
                    <a:pt x="4368" y="819"/>
                  </a:lnTo>
                  <a:lnTo>
                    <a:pt x="4405" y="692"/>
                  </a:lnTo>
                  <a:lnTo>
                    <a:pt x="4405" y="637"/>
                  </a:lnTo>
                  <a:lnTo>
                    <a:pt x="4405" y="583"/>
                  </a:lnTo>
                  <a:lnTo>
                    <a:pt x="4386" y="528"/>
                  </a:lnTo>
                  <a:lnTo>
                    <a:pt x="4350" y="473"/>
                  </a:lnTo>
                  <a:lnTo>
                    <a:pt x="4277" y="401"/>
                  </a:lnTo>
                  <a:lnTo>
                    <a:pt x="4204" y="328"/>
                  </a:lnTo>
                  <a:lnTo>
                    <a:pt x="4095" y="273"/>
                  </a:lnTo>
                  <a:lnTo>
                    <a:pt x="3968" y="219"/>
                  </a:lnTo>
                  <a:lnTo>
                    <a:pt x="3713" y="146"/>
                  </a:lnTo>
                  <a:lnTo>
                    <a:pt x="3422" y="91"/>
                  </a:lnTo>
                  <a:lnTo>
                    <a:pt x="3149" y="55"/>
                  </a:lnTo>
                  <a:lnTo>
                    <a:pt x="2858" y="37"/>
                  </a:lnTo>
                  <a:lnTo>
                    <a:pt x="2548" y="19"/>
                  </a:lnTo>
                  <a:lnTo>
                    <a:pt x="222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20" name="Google Shape;1920;p13"/>
            <p:cNvSpPr/>
            <p:nvPr/>
          </p:nvSpPr>
          <p:spPr>
            <a:xfrm>
              <a:off x="4454591" y="8527769"/>
              <a:ext cx="227012" cy="74107"/>
            </a:xfrm>
            <a:custGeom>
              <a:avLst/>
              <a:gdLst/>
              <a:ahLst/>
              <a:cxnLst/>
              <a:rect l="l" t="t" r="r" b="b"/>
              <a:pathLst>
                <a:path w="4405" h="1438" fill="none" extrusionOk="0">
                  <a:moveTo>
                    <a:pt x="2221" y="0"/>
                  </a:moveTo>
                  <a:lnTo>
                    <a:pt x="2221" y="0"/>
                  </a:lnTo>
                  <a:lnTo>
                    <a:pt x="1911" y="19"/>
                  </a:lnTo>
                  <a:lnTo>
                    <a:pt x="1602" y="37"/>
                  </a:lnTo>
                  <a:lnTo>
                    <a:pt x="1311" y="73"/>
                  </a:lnTo>
                  <a:lnTo>
                    <a:pt x="1020" y="128"/>
                  </a:lnTo>
                  <a:lnTo>
                    <a:pt x="765" y="200"/>
                  </a:lnTo>
                  <a:lnTo>
                    <a:pt x="510" y="291"/>
                  </a:lnTo>
                  <a:lnTo>
                    <a:pt x="310" y="419"/>
                  </a:lnTo>
                  <a:lnTo>
                    <a:pt x="219" y="492"/>
                  </a:lnTo>
                  <a:lnTo>
                    <a:pt x="128" y="564"/>
                  </a:lnTo>
                  <a:lnTo>
                    <a:pt x="128" y="564"/>
                  </a:lnTo>
                  <a:lnTo>
                    <a:pt x="73" y="637"/>
                  </a:lnTo>
                  <a:lnTo>
                    <a:pt x="37" y="692"/>
                  </a:lnTo>
                  <a:lnTo>
                    <a:pt x="1" y="765"/>
                  </a:lnTo>
                  <a:lnTo>
                    <a:pt x="1" y="837"/>
                  </a:lnTo>
                  <a:lnTo>
                    <a:pt x="1" y="837"/>
                  </a:lnTo>
                  <a:lnTo>
                    <a:pt x="19" y="892"/>
                  </a:lnTo>
                  <a:lnTo>
                    <a:pt x="55" y="947"/>
                  </a:lnTo>
                  <a:lnTo>
                    <a:pt x="146" y="1038"/>
                  </a:lnTo>
                  <a:lnTo>
                    <a:pt x="274" y="1110"/>
                  </a:lnTo>
                  <a:lnTo>
                    <a:pt x="419" y="1183"/>
                  </a:lnTo>
                  <a:lnTo>
                    <a:pt x="419" y="1183"/>
                  </a:lnTo>
                  <a:lnTo>
                    <a:pt x="619" y="1238"/>
                  </a:lnTo>
                  <a:lnTo>
                    <a:pt x="820" y="1292"/>
                  </a:lnTo>
                  <a:lnTo>
                    <a:pt x="1238" y="1383"/>
                  </a:lnTo>
                  <a:lnTo>
                    <a:pt x="1675" y="1420"/>
                  </a:lnTo>
                  <a:lnTo>
                    <a:pt x="2112" y="1438"/>
                  </a:lnTo>
                  <a:lnTo>
                    <a:pt x="2112" y="1438"/>
                  </a:lnTo>
                  <a:lnTo>
                    <a:pt x="2203" y="1438"/>
                  </a:lnTo>
                  <a:lnTo>
                    <a:pt x="2203" y="1438"/>
                  </a:lnTo>
                  <a:lnTo>
                    <a:pt x="2585" y="1438"/>
                  </a:lnTo>
                  <a:lnTo>
                    <a:pt x="2985" y="1402"/>
                  </a:lnTo>
                  <a:lnTo>
                    <a:pt x="3367" y="1329"/>
                  </a:lnTo>
                  <a:lnTo>
                    <a:pt x="3713" y="1238"/>
                  </a:lnTo>
                  <a:lnTo>
                    <a:pt x="3713" y="1238"/>
                  </a:lnTo>
                  <a:lnTo>
                    <a:pt x="3877" y="1165"/>
                  </a:lnTo>
                  <a:lnTo>
                    <a:pt x="4041" y="1092"/>
                  </a:lnTo>
                  <a:lnTo>
                    <a:pt x="4168" y="1019"/>
                  </a:lnTo>
                  <a:lnTo>
                    <a:pt x="4277" y="928"/>
                  </a:lnTo>
                  <a:lnTo>
                    <a:pt x="4277" y="928"/>
                  </a:lnTo>
                  <a:lnTo>
                    <a:pt x="4368" y="819"/>
                  </a:lnTo>
                  <a:lnTo>
                    <a:pt x="4405" y="692"/>
                  </a:lnTo>
                  <a:lnTo>
                    <a:pt x="4405" y="637"/>
                  </a:lnTo>
                  <a:lnTo>
                    <a:pt x="4405" y="583"/>
                  </a:lnTo>
                  <a:lnTo>
                    <a:pt x="4386" y="528"/>
                  </a:lnTo>
                  <a:lnTo>
                    <a:pt x="4350" y="473"/>
                  </a:lnTo>
                  <a:lnTo>
                    <a:pt x="4350" y="473"/>
                  </a:lnTo>
                  <a:lnTo>
                    <a:pt x="4277" y="401"/>
                  </a:lnTo>
                  <a:lnTo>
                    <a:pt x="4204" y="328"/>
                  </a:lnTo>
                  <a:lnTo>
                    <a:pt x="4095" y="273"/>
                  </a:lnTo>
                  <a:lnTo>
                    <a:pt x="3968" y="219"/>
                  </a:lnTo>
                  <a:lnTo>
                    <a:pt x="3713" y="146"/>
                  </a:lnTo>
                  <a:lnTo>
                    <a:pt x="3422" y="91"/>
                  </a:lnTo>
                  <a:lnTo>
                    <a:pt x="3422" y="91"/>
                  </a:lnTo>
                  <a:lnTo>
                    <a:pt x="3149" y="55"/>
                  </a:lnTo>
                  <a:lnTo>
                    <a:pt x="2858" y="37"/>
                  </a:lnTo>
                  <a:lnTo>
                    <a:pt x="2548" y="19"/>
                  </a:lnTo>
                  <a:lnTo>
                    <a:pt x="2221" y="0"/>
                  </a:lnTo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921" name="Google Shape;1921;p13"/>
          <p:cNvGrpSpPr/>
          <p:nvPr/>
        </p:nvGrpSpPr>
        <p:grpSpPr>
          <a:xfrm>
            <a:off x="10480976" y="6238019"/>
            <a:ext cx="808427" cy="256333"/>
            <a:chOff x="2631450" y="1885950"/>
            <a:chExt cx="671525" cy="212925"/>
          </a:xfrm>
        </p:grpSpPr>
        <p:sp>
          <p:nvSpPr>
            <p:cNvPr id="1922" name="Google Shape;1922;p13"/>
            <p:cNvSpPr/>
            <p:nvPr/>
          </p:nvSpPr>
          <p:spPr>
            <a:xfrm>
              <a:off x="2760650" y="1885950"/>
              <a:ext cx="527300" cy="173350"/>
            </a:xfrm>
            <a:custGeom>
              <a:avLst/>
              <a:gdLst/>
              <a:ahLst/>
              <a:cxnLst/>
              <a:rect l="l" t="t" r="r" b="b"/>
              <a:pathLst>
                <a:path w="21092" h="6934" extrusionOk="0">
                  <a:moveTo>
                    <a:pt x="5260" y="0"/>
                  </a:moveTo>
                  <a:lnTo>
                    <a:pt x="5041" y="37"/>
                  </a:lnTo>
                  <a:lnTo>
                    <a:pt x="4805" y="91"/>
                  </a:lnTo>
                  <a:lnTo>
                    <a:pt x="4586" y="182"/>
                  </a:lnTo>
                  <a:lnTo>
                    <a:pt x="4368" y="291"/>
                  </a:lnTo>
                  <a:lnTo>
                    <a:pt x="4131" y="401"/>
                  </a:lnTo>
                  <a:lnTo>
                    <a:pt x="3913" y="546"/>
                  </a:lnTo>
                  <a:lnTo>
                    <a:pt x="3695" y="710"/>
                  </a:lnTo>
                  <a:lnTo>
                    <a:pt x="3476" y="892"/>
                  </a:lnTo>
                  <a:lnTo>
                    <a:pt x="3258" y="1074"/>
                  </a:lnTo>
                  <a:lnTo>
                    <a:pt x="2839" y="1492"/>
                  </a:lnTo>
                  <a:lnTo>
                    <a:pt x="2439" y="1947"/>
                  </a:lnTo>
                  <a:lnTo>
                    <a:pt x="2057" y="2421"/>
                  </a:lnTo>
                  <a:lnTo>
                    <a:pt x="1620" y="3021"/>
                  </a:lnTo>
                  <a:lnTo>
                    <a:pt x="1220" y="3622"/>
                  </a:lnTo>
                  <a:lnTo>
                    <a:pt x="874" y="4186"/>
                  </a:lnTo>
                  <a:lnTo>
                    <a:pt x="565" y="4713"/>
                  </a:lnTo>
                  <a:lnTo>
                    <a:pt x="146" y="5496"/>
                  </a:lnTo>
                  <a:lnTo>
                    <a:pt x="0" y="5805"/>
                  </a:lnTo>
                  <a:lnTo>
                    <a:pt x="692" y="5987"/>
                  </a:lnTo>
                  <a:lnTo>
                    <a:pt x="1402" y="6151"/>
                  </a:lnTo>
                  <a:lnTo>
                    <a:pt x="2130" y="6315"/>
                  </a:lnTo>
                  <a:lnTo>
                    <a:pt x="2857" y="6442"/>
                  </a:lnTo>
                  <a:lnTo>
                    <a:pt x="3585" y="6551"/>
                  </a:lnTo>
                  <a:lnTo>
                    <a:pt x="4332" y="6661"/>
                  </a:lnTo>
                  <a:lnTo>
                    <a:pt x="5078" y="6733"/>
                  </a:lnTo>
                  <a:lnTo>
                    <a:pt x="5824" y="6806"/>
                  </a:lnTo>
                  <a:lnTo>
                    <a:pt x="6588" y="6861"/>
                  </a:lnTo>
                  <a:lnTo>
                    <a:pt x="7334" y="6897"/>
                  </a:lnTo>
                  <a:lnTo>
                    <a:pt x="8062" y="6934"/>
                  </a:lnTo>
                  <a:lnTo>
                    <a:pt x="10264" y="6934"/>
                  </a:lnTo>
                  <a:lnTo>
                    <a:pt x="11684" y="6897"/>
                  </a:lnTo>
                  <a:lnTo>
                    <a:pt x="13067" y="6824"/>
                  </a:lnTo>
                  <a:lnTo>
                    <a:pt x="14359" y="6733"/>
                  </a:lnTo>
                  <a:lnTo>
                    <a:pt x="15596" y="6606"/>
                  </a:lnTo>
                  <a:lnTo>
                    <a:pt x="16743" y="6479"/>
                  </a:lnTo>
                  <a:lnTo>
                    <a:pt x="17762" y="6351"/>
                  </a:lnTo>
                  <a:lnTo>
                    <a:pt x="18690" y="6224"/>
                  </a:lnTo>
                  <a:lnTo>
                    <a:pt x="20127" y="5987"/>
                  </a:lnTo>
                  <a:lnTo>
                    <a:pt x="20855" y="5842"/>
                  </a:lnTo>
                  <a:lnTo>
                    <a:pt x="21092" y="5805"/>
                  </a:lnTo>
                  <a:lnTo>
                    <a:pt x="20873" y="5605"/>
                  </a:lnTo>
                  <a:lnTo>
                    <a:pt x="20273" y="5132"/>
                  </a:lnTo>
                  <a:lnTo>
                    <a:pt x="19891" y="4823"/>
                  </a:lnTo>
                  <a:lnTo>
                    <a:pt x="19454" y="4513"/>
                  </a:lnTo>
                  <a:lnTo>
                    <a:pt x="18999" y="4186"/>
                  </a:lnTo>
                  <a:lnTo>
                    <a:pt x="18544" y="3895"/>
                  </a:lnTo>
                  <a:lnTo>
                    <a:pt x="18089" y="3622"/>
                  </a:lnTo>
                  <a:lnTo>
                    <a:pt x="17689" y="3421"/>
                  </a:lnTo>
                  <a:lnTo>
                    <a:pt x="17416" y="3312"/>
                  </a:lnTo>
                  <a:lnTo>
                    <a:pt x="17088" y="3221"/>
                  </a:lnTo>
                  <a:lnTo>
                    <a:pt x="16743" y="3130"/>
                  </a:lnTo>
                  <a:lnTo>
                    <a:pt x="16379" y="3076"/>
                  </a:lnTo>
                  <a:lnTo>
                    <a:pt x="15978" y="3021"/>
                  </a:lnTo>
                  <a:lnTo>
                    <a:pt x="15596" y="2985"/>
                  </a:lnTo>
                  <a:lnTo>
                    <a:pt x="14795" y="2930"/>
                  </a:lnTo>
                  <a:lnTo>
                    <a:pt x="14086" y="2894"/>
                  </a:lnTo>
                  <a:lnTo>
                    <a:pt x="12921" y="2894"/>
                  </a:lnTo>
                  <a:lnTo>
                    <a:pt x="12648" y="2730"/>
                  </a:lnTo>
                  <a:lnTo>
                    <a:pt x="11865" y="2311"/>
                  </a:lnTo>
                  <a:lnTo>
                    <a:pt x="11338" y="2038"/>
                  </a:lnTo>
                  <a:lnTo>
                    <a:pt x="10737" y="1747"/>
                  </a:lnTo>
                  <a:lnTo>
                    <a:pt x="10082" y="1420"/>
                  </a:lnTo>
                  <a:lnTo>
                    <a:pt x="9391" y="1110"/>
                  </a:lnTo>
                  <a:lnTo>
                    <a:pt x="8881" y="910"/>
                  </a:lnTo>
                  <a:lnTo>
                    <a:pt x="8371" y="710"/>
                  </a:lnTo>
                  <a:lnTo>
                    <a:pt x="7862" y="528"/>
                  </a:lnTo>
                  <a:lnTo>
                    <a:pt x="7352" y="364"/>
                  </a:lnTo>
                  <a:lnTo>
                    <a:pt x="6861" y="219"/>
                  </a:lnTo>
                  <a:lnTo>
                    <a:pt x="6370" y="109"/>
                  </a:lnTo>
                  <a:lnTo>
                    <a:pt x="5915" y="37"/>
                  </a:lnTo>
                  <a:lnTo>
                    <a:pt x="5496" y="0"/>
                  </a:lnTo>
                  <a:close/>
                </a:path>
              </a:pathLst>
            </a:custGeom>
            <a:solidFill>
              <a:srgbClr val="C1A5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23" name="Google Shape;1923;p13"/>
            <p:cNvSpPr/>
            <p:nvPr/>
          </p:nvSpPr>
          <p:spPr>
            <a:xfrm>
              <a:off x="2760650" y="1885950"/>
              <a:ext cx="527300" cy="173350"/>
            </a:xfrm>
            <a:custGeom>
              <a:avLst/>
              <a:gdLst/>
              <a:ahLst/>
              <a:cxnLst/>
              <a:rect l="l" t="t" r="r" b="b"/>
              <a:pathLst>
                <a:path w="21092" h="6934" fill="none" extrusionOk="0">
                  <a:moveTo>
                    <a:pt x="21092" y="5805"/>
                  </a:moveTo>
                  <a:lnTo>
                    <a:pt x="21092" y="5805"/>
                  </a:lnTo>
                  <a:lnTo>
                    <a:pt x="20855" y="5842"/>
                  </a:lnTo>
                  <a:lnTo>
                    <a:pt x="20127" y="5987"/>
                  </a:lnTo>
                  <a:lnTo>
                    <a:pt x="20127" y="5987"/>
                  </a:lnTo>
                  <a:lnTo>
                    <a:pt x="18690" y="6224"/>
                  </a:lnTo>
                  <a:lnTo>
                    <a:pt x="17762" y="6351"/>
                  </a:lnTo>
                  <a:lnTo>
                    <a:pt x="16743" y="6479"/>
                  </a:lnTo>
                  <a:lnTo>
                    <a:pt x="15596" y="6606"/>
                  </a:lnTo>
                  <a:lnTo>
                    <a:pt x="14359" y="6733"/>
                  </a:lnTo>
                  <a:lnTo>
                    <a:pt x="13067" y="6824"/>
                  </a:lnTo>
                  <a:lnTo>
                    <a:pt x="11684" y="6897"/>
                  </a:lnTo>
                  <a:lnTo>
                    <a:pt x="10264" y="6934"/>
                  </a:lnTo>
                  <a:lnTo>
                    <a:pt x="8808" y="6934"/>
                  </a:lnTo>
                  <a:lnTo>
                    <a:pt x="8062" y="6934"/>
                  </a:lnTo>
                  <a:lnTo>
                    <a:pt x="7334" y="6897"/>
                  </a:lnTo>
                  <a:lnTo>
                    <a:pt x="6588" y="6861"/>
                  </a:lnTo>
                  <a:lnTo>
                    <a:pt x="5824" y="6806"/>
                  </a:lnTo>
                  <a:lnTo>
                    <a:pt x="5078" y="6733"/>
                  </a:lnTo>
                  <a:lnTo>
                    <a:pt x="4332" y="6661"/>
                  </a:lnTo>
                  <a:lnTo>
                    <a:pt x="3585" y="6551"/>
                  </a:lnTo>
                  <a:lnTo>
                    <a:pt x="2857" y="6442"/>
                  </a:lnTo>
                  <a:lnTo>
                    <a:pt x="2130" y="6315"/>
                  </a:lnTo>
                  <a:lnTo>
                    <a:pt x="1402" y="6151"/>
                  </a:lnTo>
                  <a:lnTo>
                    <a:pt x="692" y="5987"/>
                  </a:lnTo>
                  <a:lnTo>
                    <a:pt x="0" y="5805"/>
                  </a:lnTo>
                  <a:lnTo>
                    <a:pt x="0" y="5805"/>
                  </a:lnTo>
                  <a:lnTo>
                    <a:pt x="146" y="5496"/>
                  </a:lnTo>
                  <a:lnTo>
                    <a:pt x="565" y="4713"/>
                  </a:lnTo>
                  <a:lnTo>
                    <a:pt x="874" y="4186"/>
                  </a:lnTo>
                  <a:lnTo>
                    <a:pt x="1220" y="3622"/>
                  </a:lnTo>
                  <a:lnTo>
                    <a:pt x="1620" y="3021"/>
                  </a:lnTo>
                  <a:lnTo>
                    <a:pt x="2057" y="2421"/>
                  </a:lnTo>
                  <a:lnTo>
                    <a:pt x="2057" y="2421"/>
                  </a:lnTo>
                  <a:lnTo>
                    <a:pt x="2439" y="1947"/>
                  </a:lnTo>
                  <a:lnTo>
                    <a:pt x="2839" y="1492"/>
                  </a:lnTo>
                  <a:lnTo>
                    <a:pt x="3258" y="1074"/>
                  </a:lnTo>
                  <a:lnTo>
                    <a:pt x="3476" y="892"/>
                  </a:lnTo>
                  <a:lnTo>
                    <a:pt x="3695" y="710"/>
                  </a:lnTo>
                  <a:lnTo>
                    <a:pt x="3913" y="546"/>
                  </a:lnTo>
                  <a:lnTo>
                    <a:pt x="4131" y="401"/>
                  </a:lnTo>
                  <a:lnTo>
                    <a:pt x="4368" y="291"/>
                  </a:lnTo>
                  <a:lnTo>
                    <a:pt x="4586" y="182"/>
                  </a:lnTo>
                  <a:lnTo>
                    <a:pt x="4805" y="91"/>
                  </a:lnTo>
                  <a:lnTo>
                    <a:pt x="5041" y="37"/>
                  </a:lnTo>
                  <a:lnTo>
                    <a:pt x="5260" y="0"/>
                  </a:lnTo>
                  <a:lnTo>
                    <a:pt x="5496" y="0"/>
                  </a:lnTo>
                  <a:lnTo>
                    <a:pt x="5496" y="0"/>
                  </a:lnTo>
                  <a:lnTo>
                    <a:pt x="5915" y="37"/>
                  </a:lnTo>
                  <a:lnTo>
                    <a:pt x="6370" y="109"/>
                  </a:lnTo>
                  <a:lnTo>
                    <a:pt x="6861" y="219"/>
                  </a:lnTo>
                  <a:lnTo>
                    <a:pt x="7352" y="364"/>
                  </a:lnTo>
                  <a:lnTo>
                    <a:pt x="7862" y="528"/>
                  </a:lnTo>
                  <a:lnTo>
                    <a:pt x="8371" y="710"/>
                  </a:lnTo>
                  <a:lnTo>
                    <a:pt x="8881" y="910"/>
                  </a:lnTo>
                  <a:lnTo>
                    <a:pt x="9391" y="1110"/>
                  </a:lnTo>
                  <a:lnTo>
                    <a:pt x="9391" y="1110"/>
                  </a:lnTo>
                  <a:lnTo>
                    <a:pt x="10082" y="1420"/>
                  </a:lnTo>
                  <a:lnTo>
                    <a:pt x="10737" y="1747"/>
                  </a:lnTo>
                  <a:lnTo>
                    <a:pt x="11338" y="2038"/>
                  </a:lnTo>
                  <a:lnTo>
                    <a:pt x="11865" y="2311"/>
                  </a:lnTo>
                  <a:lnTo>
                    <a:pt x="12648" y="2730"/>
                  </a:lnTo>
                  <a:lnTo>
                    <a:pt x="12921" y="2894"/>
                  </a:lnTo>
                  <a:lnTo>
                    <a:pt x="12921" y="2894"/>
                  </a:lnTo>
                  <a:lnTo>
                    <a:pt x="13485" y="2894"/>
                  </a:lnTo>
                  <a:lnTo>
                    <a:pt x="14086" y="2894"/>
                  </a:lnTo>
                  <a:lnTo>
                    <a:pt x="14795" y="2930"/>
                  </a:lnTo>
                  <a:lnTo>
                    <a:pt x="15596" y="2985"/>
                  </a:lnTo>
                  <a:lnTo>
                    <a:pt x="15978" y="3021"/>
                  </a:lnTo>
                  <a:lnTo>
                    <a:pt x="16379" y="3076"/>
                  </a:lnTo>
                  <a:lnTo>
                    <a:pt x="16743" y="3130"/>
                  </a:lnTo>
                  <a:lnTo>
                    <a:pt x="17088" y="3221"/>
                  </a:lnTo>
                  <a:lnTo>
                    <a:pt x="17416" y="3312"/>
                  </a:lnTo>
                  <a:lnTo>
                    <a:pt x="17689" y="3421"/>
                  </a:lnTo>
                  <a:lnTo>
                    <a:pt x="17689" y="3421"/>
                  </a:lnTo>
                  <a:lnTo>
                    <a:pt x="18089" y="3622"/>
                  </a:lnTo>
                  <a:lnTo>
                    <a:pt x="18544" y="3895"/>
                  </a:lnTo>
                  <a:lnTo>
                    <a:pt x="18544" y="3895"/>
                  </a:lnTo>
                  <a:lnTo>
                    <a:pt x="18999" y="4186"/>
                  </a:lnTo>
                  <a:lnTo>
                    <a:pt x="19454" y="4513"/>
                  </a:lnTo>
                  <a:lnTo>
                    <a:pt x="19891" y="4823"/>
                  </a:lnTo>
                  <a:lnTo>
                    <a:pt x="20273" y="5132"/>
                  </a:lnTo>
                  <a:lnTo>
                    <a:pt x="20873" y="5605"/>
                  </a:lnTo>
                  <a:lnTo>
                    <a:pt x="21092" y="5805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24" name="Google Shape;1924;p13"/>
            <p:cNvSpPr/>
            <p:nvPr/>
          </p:nvSpPr>
          <p:spPr>
            <a:xfrm>
              <a:off x="2995400" y="1913700"/>
              <a:ext cx="228875" cy="69625"/>
            </a:xfrm>
            <a:custGeom>
              <a:avLst/>
              <a:gdLst/>
              <a:ahLst/>
              <a:cxnLst/>
              <a:rect l="l" t="t" r="r" b="b"/>
              <a:pathLst>
                <a:path w="9155" h="2785" extrusionOk="0">
                  <a:moveTo>
                    <a:pt x="1" y="0"/>
                  </a:moveTo>
                  <a:lnTo>
                    <a:pt x="292" y="364"/>
                  </a:lnTo>
                  <a:lnTo>
                    <a:pt x="583" y="728"/>
                  </a:lnTo>
                  <a:lnTo>
                    <a:pt x="929" y="1220"/>
                  </a:lnTo>
                  <a:lnTo>
                    <a:pt x="1092" y="1456"/>
                  </a:lnTo>
                  <a:lnTo>
                    <a:pt x="1311" y="1674"/>
                  </a:lnTo>
                  <a:lnTo>
                    <a:pt x="1475" y="1820"/>
                  </a:lnTo>
                  <a:lnTo>
                    <a:pt x="1638" y="1947"/>
                  </a:lnTo>
                  <a:lnTo>
                    <a:pt x="1820" y="2057"/>
                  </a:lnTo>
                  <a:lnTo>
                    <a:pt x="2021" y="2166"/>
                  </a:lnTo>
                  <a:lnTo>
                    <a:pt x="2221" y="2239"/>
                  </a:lnTo>
                  <a:lnTo>
                    <a:pt x="2421" y="2311"/>
                  </a:lnTo>
                  <a:lnTo>
                    <a:pt x="2621" y="2366"/>
                  </a:lnTo>
                  <a:lnTo>
                    <a:pt x="2839" y="2421"/>
                  </a:lnTo>
                  <a:lnTo>
                    <a:pt x="3276" y="2493"/>
                  </a:lnTo>
                  <a:lnTo>
                    <a:pt x="3731" y="2530"/>
                  </a:lnTo>
                  <a:lnTo>
                    <a:pt x="4186" y="2548"/>
                  </a:lnTo>
                  <a:lnTo>
                    <a:pt x="5041" y="2548"/>
                  </a:lnTo>
                  <a:lnTo>
                    <a:pt x="6060" y="2566"/>
                  </a:lnTo>
                  <a:lnTo>
                    <a:pt x="7098" y="2603"/>
                  </a:lnTo>
                  <a:lnTo>
                    <a:pt x="8117" y="2675"/>
                  </a:lnTo>
                  <a:lnTo>
                    <a:pt x="9154" y="2785"/>
                  </a:lnTo>
                  <a:lnTo>
                    <a:pt x="8699" y="2512"/>
                  </a:lnTo>
                  <a:lnTo>
                    <a:pt x="8299" y="2311"/>
                  </a:lnTo>
                  <a:lnTo>
                    <a:pt x="8099" y="2220"/>
                  </a:lnTo>
                  <a:lnTo>
                    <a:pt x="7862" y="2148"/>
                  </a:lnTo>
                  <a:lnTo>
                    <a:pt x="7626" y="2093"/>
                  </a:lnTo>
                  <a:lnTo>
                    <a:pt x="7353" y="2020"/>
                  </a:lnTo>
                  <a:lnTo>
                    <a:pt x="6788" y="1929"/>
                  </a:lnTo>
                  <a:lnTo>
                    <a:pt x="6206" y="1875"/>
                  </a:lnTo>
                  <a:lnTo>
                    <a:pt x="5606" y="1820"/>
                  </a:lnTo>
                  <a:lnTo>
                    <a:pt x="5041" y="1802"/>
                  </a:lnTo>
                  <a:lnTo>
                    <a:pt x="4095" y="1784"/>
                  </a:lnTo>
                  <a:lnTo>
                    <a:pt x="3531" y="1784"/>
                  </a:lnTo>
                  <a:lnTo>
                    <a:pt x="3258" y="1620"/>
                  </a:lnTo>
                  <a:lnTo>
                    <a:pt x="2475" y="1201"/>
                  </a:lnTo>
                  <a:lnTo>
                    <a:pt x="1948" y="928"/>
                  </a:lnTo>
                  <a:lnTo>
                    <a:pt x="1347" y="637"/>
                  </a:lnTo>
                  <a:lnTo>
                    <a:pt x="692" y="31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D7C2A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25" name="Google Shape;1925;p13"/>
            <p:cNvSpPr/>
            <p:nvPr/>
          </p:nvSpPr>
          <p:spPr>
            <a:xfrm>
              <a:off x="2995400" y="1913700"/>
              <a:ext cx="228875" cy="69625"/>
            </a:xfrm>
            <a:custGeom>
              <a:avLst/>
              <a:gdLst/>
              <a:ahLst/>
              <a:cxnLst/>
              <a:rect l="l" t="t" r="r" b="b"/>
              <a:pathLst>
                <a:path w="9155" h="2785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292" y="364"/>
                  </a:lnTo>
                  <a:lnTo>
                    <a:pt x="583" y="728"/>
                  </a:lnTo>
                  <a:lnTo>
                    <a:pt x="583" y="728"/>
                  </a:lnTo>
                  <a:lnTo>
                    <a:pt x="929" y="1220"/>
                  </a:lnTo>
                  <a:lnTo>
                    <a:pt x="1092" y="1456"/>
                  </a:lnTo>
                  <a:lnTo>
                    <a:pt x="1311" y="1674"/>
                  </a:lnTo>
                  <a:lnTo>
                    <a:pt x="1311" y="1674"/>
                  </a:lnTo>
                  <a:lnTo>
                    <a:pt x="1475" y="1820"/>
                  </a:lnTo>
                  <a:lnTo>
                    <a:pt x="1638" y="1947"/>
                  </a:lnTo>
                  <a:lnTo>
                    <a:pt x="1820" y="2057"/>
                  </a:lnTo>
                  <a:lnTo>
                    <a:pt x="2021" y="2166"/>
                  </a:lnTo>
                  <a:lnTo>
                    <a:pt x="2221" y="2239"/>
                  </a:lnTo>
                  <a:lnTo>
                    <a:pt x="2421" y="2311"/>
                  </a:lnTo>
                  <a:lnTo>
                    <a:pt x="2621" y="2366"/>
                  </a:lnTo>
                  <a:lnTo>
                    <a:pt x="2839" y="2421"/>
                  </a:lnTo>
                  <a:lnTo>
                    <a:pt x="3276" y="2493"/>
                  </a:lnTo>
                  <a:lnTo>
                    <a:pt x="3731" y="2530"/>
                  </a:lnTo>
                  <a:lnTo>
                    <a:pt x="4186" y="2548"/>
                  </a:lnTo>
                  <a:lnTo>
                    <a:pt x="4641" y="2548"/>
                  </a:lnTo>
                  <a:lnTo>
                    <a:pt x="4641" y="2548"/>
                  </a:lnTo>
                  <a:lnTo>
                    <a:pt x="4950" y="2548"/>
                  </a:lnTo>
                  <a:lnTo>
                    <a:pt x="4950" y="2548"/>
                  </a:lnTo>
                  <a:lnTo>
                    <a:pt x="5041" y="2548"/>
                  </a:lnTo>
                  <a:lnTo>
                    <a:pt x="5041" y="2548"/>
                  </a:lnTo>
                  <a:lnTo>
                    <a:pt x="6060" y="2566"/>
                  </a:lnTo>
                  <a:lnTo>
                    <a:pt x="7098" y="2603"/>
                  </a:lnTo>
                  <a:lnTo>
                    <a:pt x="8117" y="2675"/>
                  </a:lnTo>
                  <a:lnTo>
                    <a:pt x="9154" y="2785"/>
                  </a:lnTo>
                  <a:lnTo>
                    <a:pt x="9154" y="2785"/>
                  </a:lnTo>
                  <a:lnTo>
                    <a:pt x="8699" y="2512"/>
                  </a:lnTo>
                  <a:lnTo>
                    <a:pt x="8299" y="2311"/>
                  </a:lnTo>
                  <a:lnTo>
                    <a:pt x="8299" y="2311"/>
                  </a:lnTo>
                  <a:lnTo>
                    <a:pt x="8099" y="2220"/>
                  </a:lnTo>
                  <a:lnTo>
                    <a:pt x="7862" y="2148"/>
                  </a:lnTo>
                  <a:lnTo>
                    <a:pt x="7626" y="2093"/>
                  </a:lnTo>
                  <a:lnTo>
                    <a:pt x="7353" y="2020"/>
                  </a:lnTo>
                  <a:lnTo>
                    <a:pt x="6788" y="1929"/>
                  </a:lnTo>
                  <a:lnTo>
                    <a:pt x="6206" y="1875"/>
                  </a:lnTo>
                  <a:lnTo>
                    <a:pt x="5606" y="1820"/>
                  </a:lnTo>
                  <a:lnTo>
                    <a:pt x="5041" y="1802"/>
                  </a:lnTo>
                  <a:lnTo>
                    <a:pt x="4095" y="1784"/>
                  </a:lnTo>
                  <a:lnTo>
                    <a:pt x="4095" y="1784"/>
                  </a:lnTo>
                  <a:lnTo>
                    <a:pt x="3531" y="1784"/>
                  </a:lnTo>
                  <a:lnTo>
                    <a:pt x="3531" y="1784"/>
                  </a:lnTo>
                  <a:lnTo>
                    <a:pt x="3258" y="1620"/>
                  </a:lnTo>
                  <a:lnTo>
                    <a:pt x="2475" y="1201"/>
                  </a:lnTo>
                  <a:lnTo>
                    <a:pt x="1948" y="928"/>
                  </a:lnTo>
                  <a:lnTo>
                    <a:pt x="1347" y="637"/>
                  </a:lnTo>
                  <a:lnTo>
                    <a:pt x="692" y="31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26" name="Google Shape;1926;p13"/>
            <p:cNvSpPr/>
            <p:nvPr/>
          </p:nvSpPr>
          <p:spPr>
            <a:xfrm>
              <a:off x="2760650" y="1946450"/>
              <a:ext cx="503200" cy="113300"/>
            </a:xfrm>
            <a:custGeom>
              <a:avLst/>
              <a:gdLst/>
              <a:ahLst/>
              <a:cxnLst/>
              <a:rect l="l" t="t" r="r" b="b"/>
              <a:pathLst>
                <a:path w="20128" h="4532" extrusionOk="0">
                  <a:moveTo>
                    <a:pt x="2057" y="1"/>
                  </a:moveTo>
                  <a:lnTo>
                    <a:pt x="1620" y="601"/>
                  </a:lnTo>
                  <a:lnTo>
                    <a:pt x="1220" y="1202"/>
                  </a:lnTo>
                  <a:lnTo>
                    <a:pt x="874" y="1766"/>
                  </a:lnTo>
                  <a:lnTo>
                    <a:pt x="565" y="2293"/>
                  </a:lnTo>
                  <a:lnTo>
                    <a:pt x="146" y="3076"/>
                  </a:lnTo>
                  <a:lnTo>
                    <a:pt x="0" y="3385"/>
                  </a:lnTo>
                  <a:lnTo>
                    <a:pt x="546" y="3531"/>
                  </a:lnTo>
                  <a:lnTo>
                    <a:pt x="1129" y="3677"/>
                  </a:lnTo>
                  <a:lnTo>
                    <a:pt x="1693" y="3804"/>
                  </a:lnTo>
                  <a:lnTo>
                    <a:pt x="2275" y="3913"/>
                  </a:lnTo>
                  <a:lnTo>
                    <a:pt x="2857" y="4022"/>
                  </a:lnTo>
                  <a:lnTo>
                    <a:pt x="3458" y="4113"/>
                  </a:lnTo>
                  <a:lnTo>
                    <a:pt x="4040" y="4204"/>
                  </a:lnTo>
                  <a:lnTo>
                    <a:pt x="4641" y="4277"/>
                  </a:lnTo>
                  <a:lnTo>
                    <a:pt x="5842" y="4386"/>
                  </a:lnTo>
                  <a:lnTo>
                    <a:pt x="7043" y="4459"/>
                  </a:lnTo>
                  <a:lnTo>
                    <a:pt x="8244" y="4514"/>
                  </a:lnTo>
                  <a:lnTo>
                    <a:pt x="9427" y="4532"/>
                  </a:lnTo>
                  <a:lnTo>
                    <a:pt x="10282" y="4514"/>
                  </a:lnTo>
                  <a:lnTo>
                    <a:pt x="11138" y="4495"/>
                  </a:lnTo>
                  <a:lnTo>
                    <a:pt x="11993" y="4459"/>
                  </a:lnTo>
                  <a:lnTo>
                    <a:pt x="12812" y="4423"/>
                  </a:lnTo>
                  <a:lnTo>
                    <a:pt x="14377" y="4313"/>
                  </a:lnTo>
                  <a:lnTo>
                    <a:pt x="15833" y="4168"/>
                  </a:lnTo>
                  <a:lnTo>
                    <a:pt x="17161" y="4004"/>
                  </a:lnTo>
                  <a:lnTo>
                    <a:pt x="18344" y="3840"/>
                  </a:lnTo>
                  <a:lnTo>
                    <a:pt x="19345" y="3695"/>
                  </a:lnTo>
                  <a:lnTo>
                    <a:pt x="20127" y="3567"/>
                  </a:lnTo>
                  <a:lnTo>
                    <a:pt x="9900" y="3003"/>
                  </a:lnTo>
                  <a:lnTo>
                    <a:pt x="9573" y="2985"/>
                  </a:lnTo>
                  <a:lnTo>
                    <a:pt x="9409" y="2967"/>
                  </a:lnTo>
                  <a:lnTo>
                    <a:pt x="9263" y="2930"/>
                  </a:lnTo>
                  <a:lnTo>
                    <a:pt x="9099" y="2894"/>
                  </a:lnTo>
                  <a:lnTo>
                    <a:pt x="8954" y="2821"/>
                  </a:lnTo>
                  <a:lnTo>
                    <a:pt x="8826" y="2748"/>
                  </a:lnTo>
                  <a:lnTo>
                    <a:pt x="8699" y="2639"/>
                  </a:lnTo>
                  <a:lnTo>
                    <a:pt x="8626" y="2548"/>
                  </a:lnTo>
                  <a:lnTo>
                    <a:pt x="8553" y="2439"/>
                  </a:lnTo>
                  <a:lnTo>
                    <a:pt x="8444" y="2221"/>
                  </a:lnTo>
                  <a:lnTo>
                    <a:pt x="8353" y="1984"/>
                  </a:lnTo>
                  <a:lnTo>
                    <a:pt x="8244" y="1766"/>
                  </a:lnTo>
                  <a:lnTo>
                    <a:pt x="8117" y="1547"/>
                  </a:lnTo>
                  <a:lnTo>
                    <a:pt x="7953" y="1347"/>
                  </a:lnTo>
                  <a:lnTo>
                    <a:pt x="7771" y="1183"/>
                  </a:lnTo>
                  <a:lnTo>
                    <a:pt x="7553" y="1056"/>
                  </a:lnTo>
                  <a:lnTo>
                    <a:pt x="7334" y="929"/>
                  </a:lnTo>
                  <a:lnTo>
                    <a:pt x="7079" y="856"/>
                  </a:lnTo>
                  <a:lnTo>
                    <a:pt x="6843" y="801"/>
                  </a:lnTo>
                  <a:lnTo>
                    <a:pt x="6588" y="783"/>
                  </a:lnTo>
                  <a:lnTo>
                    <a:pt x="6388" y="801"/>
                  </a:lnTo>
                  <a:lnTo>
                    <a:pt x="6206" y="838"/>
                  </a:lnTo>
                  <a:lnTo>
                    <a:pt x="6024" y="874"/>
                  </a:lnTo>
                  <a:lnTo>
                    <a:pt x="5842" y="947"/>
                  </a:lnTo>
                  <a:lnTo>
                    <a:pt x="5733" y="1056"/>
                  </a:lnTo>
                  <a:lnTo>
                    <a:pt x="5660" y="1147"/>
                  </a:lnTo>
                  <a:lnTo>
                    <a:pt x="5624" y="1220"/>
                  </a:lnTo>
                  <a:lnTo>
                    <a:pt x="5605" y="1311"/>
                  </a:lnTo>
                  <a:lnTo>
                    <a:pt x="5605" y="1384"/>
                  </a:lnTo>
                  <a:lnTo>
                    <a:pt x="5605" y="1475"/>
                  </a:lnTo>
                  <a:lnTo>
                    <a:pt x="5660" y="1602"/>
                  </a:lnTo>
                  <a:lnTo>
                    <a:pt x="5733" y="1729"/>
                  </a:lnTo>
                  <a:lnTo>
                    <a:pt x="5787" y="1857"/>
                  </a:lnTo>
                  <a:lnTo>
                    <a:pt x="5787" y="1911"/>
                  </a:lnTo>
                  <a:lnTo>
                    <a:pt x="5787" y="1948"/>
                  </a:lnTo>
                  <a:lnTo>
                    <a:pt x="5751" y="2002"/>
                  </a:lnTo>
                  <a:lnTo>
                    <a:pt x="5696" y="2057"/>
                  </a:lnTo>
                  <a:lnTo>
                    <a:pt x="5551" y="2130"/>
                  </a:lnTo>
                  <a:lnTo>
                    <a:pt x="5405" y="2184"/>
                  </a:lnTo>
                  <a:lnTo>
                    <a:pt x="5241" y="2221"/>
                  </a:lnTo>
                  <a:lnTo>
                    <a:pt x="4914" y="2221"/>
                  </a:lnTo>
                  <a:lnTo>
                    <a:pt x="4750" y="2202"/>
                  </a:lnTo>
                  <a:lnTo>
                    <a:pt x="4459" y="2130"/>
                  </a:lnTo>
                  <a:lnTo>
                    <a:pt x="4259" y="2057"/>
                  </a:lnTo>
                  <a:lnTo>
                    <a:pt x="4059" y="1984"/>
                  </a:lnTo>
                  <a:lnTo>
                    <a:pt x="3877" y="1911"/>
                  </a:lnTo>
                  <a:lnTo>
                    <a:pt x="3695" y="1802"/>
                  </a:lnTo>
                  <a:lnTo>
                    <a:pt x="3513" y="1711"/>
                  </a:lnTo>
                  <a:lnTo>
                    <a:pt x="3349" y="1584"/>
                  </a:lnTo>
                  <a:lnTo>
                    <a:pt x="3185" y="1456"/>
                  </a:lnTo>
                  <a:lnTo>
                    <a:pt x="3021" y="1329"/>
                  </a:lnTo>
                  <a:lnTo>
                    <a:pt x="2876" y="1183"/>
                  </a:lnTo>
                  <a:lnTo>
                    <a:pt x="2730" y="1038"/>
                  </a:lnTo>
                  <a:lnTo>
                    <a:pt x="2603" y="892"/>
                  </a:lnTo>
                  <a:lnTo>
                    <a:pt x="2475" y="728"/>
                  </a:lnTo>
                  <a:lnTo>
                    <a:pt x="2348" y="546"/>
                  </a:lnTo>
                  <a:lnTo>
                    <a:pt x="2239" y="383"/>
                  </a:lnTo>
                  <a:lnTo>
                    <a:pt x="2148" y="201"/>
                  </a:lnTo>
                  <a:lnTo>
                    <a:pt x="2057" y="1"/>
                  </a:lnTo>
                  <a:close/>
                </a:path>
              </a:pathLst>
            </a:custGeom>
            <a:solidFill>
              <a:srgbClr val="A489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27" name="Google Shape;1927;p13"/>
            <p:cNvSpPr/>
            <p:nvPr/>
          </p:nvSpPr>
          <p:spPr>
            <a:xfrm>
              <a:off x="2760650" y="1946450"/>
              <a:ext cx="503200" cy="113300"/>
            </a:xfrm>
            <a:custGeom>
              <a:avLst/>
              <a:gdLst/>
              <a:ahLst/>
              <a:cxnLst/>
              <a:rect l="l" t="t" r="r" b="b"/>
              <a:pathLst>
                <a:path w="20128" h="4532" fill="none" extrusionOk="0">
                  <a:moveTo>
                    <a:pt x="2057" y="1"/>
                  </a:moveTo>
                  <a:lnTo>
                    <a:pt x="2057" y="1"/>
                  </a:lnTo>
                  <a:lnTo>
                    <a:pt x="2057" y="1"/>
                  </a:lnTo>
                  <a:lnTo>
                    <a:pt x="1620" y="601"/>
                  </a:lnTo>
                  <a:lnTo>
                    <a:pt x="1220" y="1202"/>
                  </a:lnTo>
                  <a:lnTo>
                    <a:pt x="874" y="1766"/>
                  </a:lnTo>
                  <a:lnTo>
                    <a:pt x="565" y="2293"/>
                  </a:lnTo>
                  <a:lnTo>
                    <a:pt x="146" y="3076"/>
                  </a:lnTo>
                  <a:lnTo>
                    <a:pt x="0" y="3385"/>
                  </a:lnTo>
                  <a:lnTo>
                    <a:pt x="0" y="3385"/>
                  </a:lnTo>
                  <a:lnTo>
                    <a:pt x="546" y="3531"/>
                  </a:lnTo>
                  <a:lnTo>
                    <a:pt x="1129" y="3677"/>
                  </a:lnTo>
                  <a:lnTo>
                    <a:pt x="1693" y="3804"/>
                  </a:lnTo>
                  <a:lnTo>
                    <a:pt x="2275" y="3913"/>
                  </a:lnTo>
                  <a:lnTo>
                    <a:pt x="2857" y="4022"/>
                  </a:lnTo>
                  <a:lnTo>
                    <a:pt x="3458" y="4113"/>
                  </a:lnTo>
                  <a:lnTo>
                    <a:pt x="4040" y="4204"/>
                  </a:lnTo>
                  <a:lnTo>
                    <a:pt x="4641" y="4277"/>
                  </a:lnTo>
                  <a:lnTo>
                    <a:pt x="5842" y="4386"/>
                  </a:lnTo>
                  <a:lnTo>
                    <a:pt x="7043" y="4459"/>
                  </a:lnTo>
                  <a:lnTo>
                    <a:pt x="8244" y="4514"/>
                  </a:lnTo>
                  <a:lnTo>
                    <a:pt x="9427" y="4532"/>
                  </a:lnTo>
                  <a:lnTo>
                    <a:pt x="9427" y="4532"/>
                  </a:lnTo>
                  <a:lnTo>
                    <a:pt x="10282" y="4514"/>
                  </a:lnTo>
                  <a:lnTo>
                    <a:pt x="11138" y="4495"/>
                  </a:lnTo>
                  <a:lnTo>
                    <a:pt x="11993" y="4459"/>
                  </a:lnTo>
                  <a:lnTo>
                    <a:pt x="12812" y="4423"/>
                  </a:lnTo>
                  <a:lnTo>
                    <a:pt x="14377" y="4313"/>
                  </a:lnTo>
                  <a:lnTo>
                    <a:pt x="15833" y="4168"/>
                  </a:lnTo>
                  <a:lnTo>
                    <a:pt x="17161" y="4004"/>
                  </a:lnTo>
                  <a:lnTo>
                    <a:pt x="18344" y="3840"/>
                  </a:lnTo>
                  <a:lnTo>
                    <a:pt x="19345" y="3695"/>
                  </a:lnTo>
                  <a:lnTo>
                    <a:pt x="20127" y="3567"/>
                  </a:lnTo>
                  <a:lnTo>
                    <a:pt x="20127" y="3567"/>
                  </a:lnTo>
                  <a:lnTo>
                    <a:pt x="9900" y="3003"/>
                  </a:lnTo>
                  <a:lnTo>
                    <a:pt x="9900" y="3003"/>
                  </a:lnTo>
                  <a:lnTo>
                    <a:pt x="9573" y="2985"/>
                  </a:lnTo>
                  <a:lnTo>
                    <a:pt x="9409" y="2967"/>
                  </a:lnTo>
                  <a:lnTo>
                    <a:pt x="9263" y="2930"/>
                  </a:lnTo>
                  <a:lnTo>
                    <a:pt x="9099" y="2894"/>
                  </a:lnTo>
                  <a:lnTo>
                    <a:pt x="8954" y="2821"/>
                  </a:lnTo>
                  <a:lnTo>
                    <a:pt x="8826" y="2748"/>
                  </a:lnTo>
                  <a:lnTo>
                    <a:pt x="8699" y="2639"/>
                  </a:lnTo>
                  <a:lnTo>
                    <a:pt x="8699" y="2639"/>
                  </a:lnTo>
                  <a:lnTo>
                    <a:pt x="8626" y="2548"/>
                  </a:lnTo>
                  <a:lnTo>
                    <a:pt x="8553" y="2439"/>
                  </a:lnTo>
                  <a:lnTo>
                    <a:pt x="8444" y="2221"/>
                  </a:lnTo>
                  <a:lnTo>
                    <a:pt x="8353" y="1984"/>
                  </a:lnTo>
                  <a:lnTo>
                    <a:pt x="8244" y="1766"/>
                  </a:lnTo>
                  <a:lnTo>
                    <a:pt x="8244" y="1766"/>
                  </a:lnTo>
                  <a:lnTo>
                    <a:pt x="8117" y="1547"/>
                  </a:lnTo>
                  <a:lnTo>
                    <a:pt x="7953" y="1347"/>
                  </a:lnTo>
                  <a:lnTo>
                    <a:pt x="7771" y="1183"/>
                  </a:lnTo>
                  <a:lnTo>
                    <a:pt x="7553" y="1056"/>
                  </a:lnTo>
                  <a:lnTo>
                    <a:pt x="7334" y="929"/>
                  </a:lnTo>
                  <a:lnTo>
                    <a:pt x="7079" y="856"/>
                  </a:lnTo>
                  <a:lnTo>
                    <a:pt x="6843" y="801"/>
                  </a:lnTo>
                  <a:lnTo>
                    <a:pt x="6588" y="783"/>
                  </a:lnTo>
                  <a:lnTo>
                    <a:pt x="6588" y="783"/>
                  </a:lnTo>
                  <a:lnTo>
                    <a:pt x="6388" y="801"/>
                  </a:lnTo>
                  <a:lnTo>
                    <a:pt x="6206" y="838"/>
                  </a:lnTo>
                  <a:lnTo>
                    <a:pt x="6024" y="874"/>
                  </a:lnTo>
                  <a:lnTo>
                    <a:pt x="5842" y="947"/>
                  </a:lnTo>
                  <a:lnTo>
                    <a:pt x="5842" y="947"/>
                  </a:lnTo>
                  <a:lnTo>
                    <a:pt x="5733" y="1056"/>
                  </a:lnTo>
                  <a:lnTo>
                    <a:pt x="5660" y="1147"/>
                  </a:lnTo>
                  <a:lnTo>
                    <a:pt x="5624" y="1220"/>
                  </a:lnTo>
                  <a:lnTo>
                    <a:pt x="5605" y="1311"/>
                  </a:lnTo>
                  <a:lnTo>
                    <a:pt x="5605" y="1384"/>
                  </a:lnTo>
                  <a:lnTo>
                    <a:pt x="5605" y="1475"/>
                  </a:lnTo>
                  <a:lnTo>
                    <a:pt x="5660" y="1602"/>
                  </a:lnTo>
                  <a:lnTo>
                    <a:pt x="5733" y="1729"/>
                  </a:lnTo>
                  <a:lnTo>
                    <a:pt x="5787" y="1857"/>
                  </a:lnTo>
                  <a:lnTo>
                    <a:pt x="5787" y="1911"/>
                  </a:lnTo>
                  <a:lnTo>
                    <a:pt x="5787" y="1948"/>
                  </a:lnTo>
                  <a:lnTo>
                    <a:pt x="5751" y="2002"/>
                  </a:lnTo>
                  <a:lnTo>
                    <a:pt x="5696" y="2057"/>
                  </a:lnTo>
                  <a:lnTo>
                    <a:pt x="5696" y="2057"/>
                  </a:lnTo>
                  <a:lnTo>
                    <a:pt x="5551" y="2130"/>
                  </a:lnTo>
                  <a:lnTo>
                    <a:pt x="5405" y="2184"/>
                  </a:lnTo>
                  <a:lnTo>
                    <a:pt x="5241" y="2221"/>
                  </a:lnTo>
                  <a:lnTo>
                    <a:pt x="5059" y="2221"/>
                  </a:lnTo>
                  <a:lnTo>
                    <a:pt x="5059" y="2221"/>
                  </a:lnTo>
                  <a:lnTo>
                    <a:pt x="4914" y="2221"/>
                  </a:lnTo>
                  <a:lnTo>
                    <a:pt x="4750" y="2202"/>
                  </a:lnTo>
                  <a:lnTo>
                    <a:pt x="4459" y="2130"/>
                  </a:lnTo>
                  <a:lnTo>
                    <a:pt x="4459" y="2130"/>
                  </a:lnTo>
                  <a:lnTo>
                    <a:pt x="4259" y="2057"/>
                  </a:lnTo>
                  <a:lnTo>
                    <a:pt x="4059" y="1984"/>
                  </a:lnTo>
                  <a:lnTo>
                    <a:pt x="3877" y="1911"/>
                  </a:lnTo>
                  <a:lnTo>
                    <a:pt x="3695" y="1802"/>
                  </a:lnTo>
                  <a:lnTo>
                    <a:pt x="3513" y="1711"/>
                  </a:lnTo>
                  <a:lnTo>
                    <a:pt x="3349" y="1584"/>
                  </a:lnTo>
                  <a:lnTo>
                    <a:pt x="3185" y="1456"/>
                  </a:lnTo>
                  <a:lnTo>
                    <a:pt x="3021" y="1329"/>
                  </a:lnTo>
                  <a:lnTo>
                    <a:pt x="2876" y="1183"/>
                  </a:lnTo>
                  <a:lnTo>
                    <a:pt x="2730" y="1038"/>
                  </a:lnTo>
                  <a:lnTo>
                    <a:pt x="2603" y="892"/>
                  </a:lnTo>
                  <a:lnTo>
                    <a:pt x="2475" y="728"/>
                  </a:lnTo>
                  <a:lnTo>
                    <a:pt x="2348" y="546"/>
                  </a:lnTo>
                  <a:lnTo>
                    <a:pt x="2239" y="383"/>
                  </a:lnTo>
                  <a:lnTo>
                    <a:pt x="2148" y="201"/>
                  </a:lnTo>
                  <a:lnTo>
                    <a:pt x="2057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28" name="Google Shape;1928;p13"/>
            <p:cNvSpPr/>
            <p:nvPr/>
          </p:nvSpPr>
          <p:spPr>
            <a:xfrm>
              <a:off x="2731525" y="2008325"/>
              <a:ext cx="571450" cy="71000"/>
            </a:xfrm>
            <a:custGeom>
              <a:avLst/>
              <a:gdLst/>
              <a:ahLst/>
              <a:cxnLst/>
              <a:rect l="l" t="t" r="r" b="b"/>
              <a:pathLst>
                <a:path w="22858" h="2840" extrusionOk="0">
                  <a:moveTo>
                    <a:pt x="1620" y="0"/>
                  </a:moveTo>
                  <a:lnTo>
                    <a:pt x="1256" y="55"/>
                  </a:lnTo>
                  <a:lnTo>
                    <a:pt x="929" y="110"/>
                  </a:lnTo>
                  <a:lnTo>
                    <a:pt x="656" y="164"/>
                  </a:lnTo>
                  <a:lnTo>
                    <a:pt x="419" y="219"/>
                  </a:lnTo>
                  <a:lnTo>
                    <a:pt x="237" y="292"/>
                  </a:lnTo>
                  <a:lnTo>
                    <a:pt x="110" y="364"/>
                  </a:lnTo>
                  <a:lnTo>
                    <a:pt x="19" y="437"/>
                  </a:lnTo>
                  <a:lnTo>
                    <a:pt x="1" y="492"/>
                  </a:lnTo>
                  <a:lnTo>
                    <a:pt x="1" y="528"/>
                  </a:lnTo>
                  <a:lnTo>
                    <a:pt x="1" y="637"/>
                  </a:lnTo>
                  <a:lnTo>
                    <a:pt x="19" y="747"/>
                  </a:lnTo>
                  <a:lnTo>
                    <a:pt x="55" y="856"/>
                  </a:lnTo>
                  <a:lnTo>
                    <a:pt x="110" y="947"/>
                  </a:lnTo>
                  <a:lnTo>
                    <a:pt x="183" y="1056"/>
                  </a:lnTo>
                  <a:lnTo>
                    <a:pt x="256" y="1165"/>
                  </a:lnTo>
                  <a:lnTo>
                    <a:pt x="365" y="1256"/>
                  </a:lnTo>
                  <a:lnTo>
                    <a:pt x="474" y="1365"/>
                  </a:lnTo>
                  <a:lnTo>
                    <a:pt x="601" y="1456"/>
                  </a:lnTo>
                  <a:lnTo>
                    <a:pt x="747" y="1565"/>
                  </a:lnTo>
                  <a:lnTo>
                    <a:pt x="1093" y="1747"/>
                  </a:lnTo>
                  <a:lnTo>
                    <a:pt x="1493" y="1929"/>
                  </a:lnTo>
                  <a:lnTo>
                    <a:pt x="1984" y="2093"/>
                  </a:lnTo>
                  <a:lnTo>
                    <a:pt x="2530" y="2239"/>
                  </a:lnTo>
                  <a:lnTo>
                    <a:pt x="3149" y="2384"/>
                  </a:lnTo>
                  <a:lnTo>
                    <a:pt x="3841" y="2512"/>
                  </a:lnTo>
                  <a:lnTo>
                    <a:pt x="4623" y="2621"/>
                  </a:lnTo>
                  <a:lnTo>
                    <a:pt x="5460" y="2712"/>
                  </a:lnTo>
                  <a:lnTo>
                    <a:pt x="6388" y="2767"/>
                  </a:lnTo>
                  <a:lnTo>
                    <a:pt x="7389" y="2821"/>
                  </a:lnTo>
                  <a:lnTo>
                    <a:pt x="8481" y="2839"/>
                  </a:lnTo>
                  <a:lnTo>
                    <a:pt x="8881" y="2839"/>
                  </a:lnTo>
                  <a:lnTo>
                    <a:pt x="10082" y="2821"/>
                  </a:lnTo>
                  <a:lnTo>
                    <a:pt x="11302" y="2803"/>
                  </a:lnTo>
                  <a:lnTo>
                    <a:pt x="12521" y="2748"/>
                  </a:lnTo>
                  <a:lnTo>
                    <a:pt x="13722" y="2676"/>
                  </a:lnTo>
                  <a:lnTo>
                    <a:pt x="14923" y="2603"/>
                  </a:lnTo>
                  <a:lnTo>
                    <a:pt x="16070" y="2494"/>
                  </a:lnTo>
                  <a:lnTo>
                    <a:pt x="17180" y="2384"/>
                  </a:lnTo>
                  <a:lnTo>
                    <a:pt x="18235" y="2257"/>
                  </a:lnTo>
                  <a:lnTo>
                    <a:pt x="19218" y="2130"/>
                  </a:lnTo>
                  <a:lnTo>
                    <a:pt x="20091" y="1966"/>
                  </a:lnTo>
                  <a:lnTo>
                    <a:pt x="20892" y="1802"/>
                  </a:lnTo>
                  <a:lnTo>
                    <a:pt x="21565" y="1638"/>
                  </a:lnTo>
                  <a:lnTo>
                    <a:pt x="21856" y="1547"/>
                  </a:lnTo>
                  <a:lnTo>
                    <a:pt x="22111" y="1456"/>
                  </a:lnTo>
                  <a:lnTo>
                    <a:pt x="22330" y="1347"/>
                  </a:lnTo>
                  <a:lnTo>
                    <a:pt x="22512" y="1256"/>
                  </a:lnTo>
                  <a:lnTo>
                    <a:pt x="22657" y="1165"/>
                  </a:lnTo>
                  <a:lnTo>
                    <a:pt x="22766" y="1056"/>
                  </a:lnTo>
                  <a:lnTo>
                    <a:pt x="22839" y="965"/>
                  </a:lnTo>
                  <a:lnTo>
                    <a:pt x="22857" y="856"/>
                  </a:lnTo>
                  <a:lnTo>
                    <a:pt x="22839" y="801"/>
                  </a:lnTo>
                  <a:lnTo>
                    <a:pt x="22785" y="765"/>
                  </a:lnTo>
                  <a:lnTo>
                    <a:pt x="22694" y="710"/>
                  </a:lnTo>
                  <a:lnTo>
                    <a:pt x="22566" y="656"/>
                  </a:lnTo>
                  <a:lnTo>
                    <a:pt x="22202" y="565"/>
                  </a:lnTo>
                  <a:lnTo>
                    <a:pt x="21729" y="474"/>
                  </a:lnTo>
                  <a:lnTo>
                    <a:pt x="22257" y="910"/>
                  </a:lnTo>
                  <a:lnTo>
                    <a:pt x="22020" y="947"/>
                  </a:lnTo>
                  <a:lnTo>
                    <a:pt x="21292" y="1092"/>
                  </a:lnTo>
                  <a:lnTo>
                    <a:pt x="20510" y="1220"/>
                  </a:lnTo>
                  <a:lnTo>
                    <a:pt x="19509" y="1365"/>
                  </a:lnTo>
                  <a:lnTo>
                    <a:pt x="18326" y="1529"/>
                  </a:lnTo>
                  <a:lnTo>
                    <a:pt x="16998" y="1693"/>
                  </a:lnTo>
                  <a:lnTo>
                    <a:pt x="15542" y="1838"/>
                  </a:lnTo>
                  <a:lnTo>
                    <a:pt x="13977" y="1948"/>
                  </a:lnTo>
                  <a:lnTo>
                    <a:pt x="13158" y="1984"/>
                  </a:lnTo>
                  <a:lnTo>
                    <a:pt x="12303" y="2020"/>
                  </a:lnTo>
                  <a:lnTo>
                    <a:pt x="11447" y="2039"/>
                  </a:lnTo>
                  <a:lnTo>
                    <a:pt x="10592" y="2057"/>
                  </a:lnTo>
                  <a:lnTo>
                    <a:pt x="9409" y="2039"/>
                  </a:lnTo>
                  <a:lnTo>
                    <a:pt x="8208" y="1984"/>
                  </a:lnTo>
                  <a:lnTo>
                    <a:pt x="7007" y="1911"/>
                  </a:lnTo>
                  <a:lnTo>
                    <a:pt x="5806" y="1802"/>
                  </a:lnTo>
                  <a:lnTo>
                    <a:pt x="5205" y="1729"/>
                  </a:lnTo>
                  <a:lnTo>
                    <a:pt x="4623" y="1638"/>
                  </a:lnTo>
                  <a:lnTo>
                    <a:pt x="4022" y="1547"/>
                  </a:lnTo>
                  <a:lnTo>
                    <a:pt x="3440" y="1438"/>
                  </a:lnTo>
                  <a:lnTo>
                    <a:pt x="2858" y="1329"/>
                  </a:lnTo>
                  <a:lnTo>
                    <a:pt x="2294" y="1202"/>
                  </a:lnTo>
                  <a:lnTo>
                    <a:pt x="1711" y="1056"/>
                  </a:lnTo>
                  <a:lnTo>
                    <a:pt x="1165" y="910"/>
                  </a:lnTo>
                  <a:lnTo>
                    <a:pt x="1275" y="656"/>
                  </a:lnTo>
                  <a:lnTo>
                    <a:pt x="1620" y="0"/>
                  </a:lnTo>
                  <a:close/>
                </a:path>
              </a:pathLst>
            </a:custGeom>
            <a:solidFill>
              <a:srgbClr val="282829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29" name="Google Shape;1929;p13"/>
            <p:cNvSpPr/>
            <p:nvPr/>
          </p:nvSpPr>
          <p:spPr>
            <a:xfrm>
              <a:off x="2661025" y="2029700"/>
              <a:ext cx="88725" cy="59625"/>
            </a:xfrm>
            <a:custGeom>
              <a:avLst/>
              <a:gdLst/>
              <a:ahLst/>
              <a:cxnLst/>
              <a:rect l="l" t="t" r="r" b="b"/>
              <a:pathLst>
                <a:path w="3549" h="2385" extrusionOk="0">
                  <a:moveTo>
                    <a:pt x="1456" y="1"/>
                  </a:moveTo>
                  <a:lnTo>
                    <a:pt x="1292" y="19"/>
                  </a:lnTo>
                  <a:lnTo>
                    <a:pt x="1128" y="92"/>
                  </a:lnTo>
                  <a:lnTo>
                    <a:pt x="983" y="183"/>
                  </a:lnTo>
                  <a:lnTo>
                    <a:pt x="837" y="292"/>
                  </a:lnTo>
                  <a:lnTo>
                    <a:pt x="710" y="419"/>
                  </a:lnTo>
                  <a:lnTo>
                    <a:pt x="582" y="565"/>
                  </a:lnTo>
                  <a:lnTo>
                    <a:pt x="473" y="729"/>
                  </a:lnTo>
                  <a:lnTo>
                    <a:pt x="382" y="892"/>
                  </a:lnTo>
                  <a:lnTo>
                    <a:pt x="218" y="1202"/>
                  </a:lnTo>
                  <a:lnTo>
                    <a:pt x="91" y="1475"/>
                  </a:lnTo>
                  <a:lnTo>
                    <a:pt x="0" y="1748"/>
                  </a:lnTo>
                  <a:lnTo>
                    <a:pt x="127" y="1857"/>
                  </a:lnTo>
                  <a:lnTo>
                    <a:pt x="255" y="1966"/>
                  </a:lnTo>
                  <a:lnTo>
                    <a:pt x="400" y="2039"/>
                  </a:lnTo>
                  <a:lnTo>
                    <a:pt x="546" y="2112"/>
                  </a:lnTo>
                  <a:lnTo>
                    <a:pt x="819" y="2239"/>
                  </a:lnTo>
                  <a:lnTo>
                    <a:pt x="1110" y="2312"/>
                  </a:lnTo>
                  <a:lnTo>
                    <a:pt x="1420" y="2366"/>
                  </a:lnTo>
                  <a:lnTo>
                    <a:pt x="1711" y="2385"/>
                  </a:lnTo>
                  <a:lnTo>
                    <a:pt x="2002" y="2366"/>
                  </a:lnTo>
                  <a:lnTo>
                    <a:pt x="2275" y="2348"/>
                  </a:lnTo>
                  <a:lnTo>
                    <a:pt x="2530" y="2312"/>
                  </a:lnTo>
                  <a:lnTo>
                    <a:pt x="2766" y="2257"/>
                  </a:lnTo>
                  <a:lnTo>
                    <a:pt x="3167" y="2148"/>
                  </a:lnTo>
                  <a:lnTo>
                    <a:pt x="3439" y="2057"/>
                  </a:lnTo>
                  <a:lnTo>
                    <a:pt x="3549" y="2021"/>
                  </a:lnTo>
                  <a:lnTo>
                    <a:pt x="3348" y="1693"/>
                  </a:lnTo>
                  <a:lnTo>
                    <a:pt x="3130" y="1366"/>
                  </a:lnTo>
                  <a:lnTo>
                    <a:pt x="2857" y="1002"/>
                  </a:lnTo>
                  <a:lnTo>
                    <a:pt x="2693" y="801"/>
                  </a:lnTo>
                  <a:lnTo>
                    <a:pt x="2530" y="619"/>
                  </a:lnTo>
                  <a:lnTo>
                    <a:pt x="2366" y="456"/>
                  </a:lnTo>
                  <a:lnTo>
                    <a:pt x="2184" y="310"/>
                  </a:lnTo>
                  <a:lnTo>
                    <a:pt x="2002" y="183"/>
                  </a:lnTo>
                  <a:lnTo>
                    <a:pt x="1820" y="74"/>
                  </a:lnTo>
                  <a:lnTo>
                    <a:pt x="1638" y="19"/>
                  </a:lnTo>
                  <a:lnTo>
                    <a:pt x="1547" y="1"/>
                  </a:lnTo>
                  <a:close/>
                </a:path>
              </a:pathLst>
            </a:custGeom>
            <a:solidFill>
              <a:srgbClr val="C1A5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30" name="Google Shape;1930;p13"/>
            <p:cNvSpPr/>
            <p:nvPr/>
          </p:nvSpPr>
          <p:spPr>
            <a:xfrm>
              <a:off x="2631450" y="2068375"/>
              <a:ext cx="118300" cy="30500"/>
            </a:xfrm>
            <a:custGeom>
              <a:avLst/>
              <a:gdLst/>
              <a:ahLst/>
              <a:cxnLst/>
              <a:rect l="l" t="t" r="r" b="b"/>
              <a:pathLst>
                <a:path w="4732" h="1220" extrusionOk="0">
                  <a:moveTo>
                    <a:pt x="1947" y="1"/>
                  </a:moveTo>
                  <a:lnTo>
                    <a:pt x="1456" y="19"/>
                  </a:lnTo>
                  <a:lnTo>
                    <a:pt x="1001" y="55"/>
                  </a:lnTo>
                  <a:lnTo>
                    <a:pt x="601" y="110"/>
                  </a:lnTo>
                  <a:lnTo>
                    <a:pt x="437" y="146"/>
                  </a:lnTo>
                  <a:lnTo>
                    <a:pt x="291" y="183"/>
                  </a:lnTo>
                  <a:lnTo>
                    <a:pt x="164" y="237"/>
                  </a:lnTo>
                  <a:lnTo>
                    <a:pt x="73" y="292"/>
                  </a:lnTo>
                  <a:lnTo>
                    <a:pt x="18" y="365"/>
                  </a:lnTo>
                  <a:lnTo>
                    <a:pt x="0" y="437"/>
                  </a:lnTo>
                  <a:lnTo>
                    <a:pt x="18" y="510"/>
                  </a:lnTo>
                  <a:lnTo>
                    <a:pt x="73" y="601"/>
                  </a:lnTo>
                  <a:lnTo>
                    <a:pt x="146" y="674"/>
                  </a:lnTo>
                  <a:lnTo>
                    <a:pt x="273" y="747"/>
                  </a:lnTo>
                  <a:lnTo>
                    <a:pt x="401" y="801"/>
                  </a:lnTo>
                  <a:lnTo>
                    <a:pt x="564" y="874"/>
                  </a:lnTo>
                  <a:lnTo>
                    <a:pt x="946" y="983"/>
                  </a:lnTo>
                  <a:lnTo>
                    <a:pt x="1383" y="1092"/>
                  </a:lnTo>
                  <a:lnTo>
                    <a:pt x="1856" y="1165"/>
                  </a:lnTo>
                  <a:lnTo>
                    <a:pt x="2348" y="1202"/>
                  </a:lnTo>
                  <a:lnTo>
                    <a:pt x="2839" y="1220"/>
                  </a:lnTo>
                  <a:lnTo>
                    <a:pt x="3294" y="1202"/>
                  </a:lnTo>
                  <a:lnTo>
                    <a:pt x="3676" y="1165"/>
                  </a:lnTo>
                  <a:lnTo>
                    <a:pt x="4004" y="1092"/>
                  </a:lnTo>
                  <a:lnTo>
                    <a:pt x="4259" y="1020"/>
                  </a:lnTo>
                  <a:lnTo>
                    <a:pt x="4368" y="965"/>
                  </a:lnTo>
                  <a:lnTo>
                    <a:pt x="4459" y="910"/>
                  </a:lnTo>
                  <a:lnTo>
                    <a:pt x="4550" y="838"/>
                  </a:lnTo>
                  <a:lnTo>
                    <a:pt x="4604" y="783"/>
                  </a:lnTo>
                  <a:lnTo>
                    <a:pt x="4659" y="710"/>
                  </a:lnTo>
                  <a:lnTo>
                    <a:pt x="4695" y="637"/>
                  </a:lnTo>
                  <a:lnTo>
                    <a:pt x="4713" y="547"/>
                  </a:lnTo>
                  <a:lnTo>
                    <a:pt x="4732" y="474"/>
                  </a:lnTo>
                  <a:lnTo>
                    <a:pt x="4622" y="401"/>
                  </a:lnTo>
                  <a:lnTo>
                    <a:pt x="4495" y="328"/>
                  </a:lnTo>
                  <a:lnTo>
                    <a:pt x="4313" y="237"/>
                  </a:lnTo>
                  <a:lnTo>
                    <a:pt x="4077" y="146"/>
                  </a:lnTo>
                  <a:lnTo>
                    <a:pt x="3767" y="73"/>
                  </a:lnTo>
                  <a:lnTo>
                    <a:pt x="3403" y="19"/>
                  </a:lnTo>
                  <a:lnTo>
                    <a:pt x="3185" y="1"/>
                  </a:lnTo>
                  <a:close/>
                </a:path>
              </a:pathLst>
            </a:custGeom>
            <a:solidFill>
              <a:srgbClr val="282829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31" name="Google Shape;1931;p13"/>
            <p:cNvSpPr/>
            <p:nvPr/>
          </p:nvSpPr>
          <p:spPr>
            <a:xfrm>
              <a:off x="2631450" y="2068375"/>
              <a:ext cx="118300" cy="30500"/>
            </a:xfrm>
            <a:custGeom>
              <a:avLst/>
              <a:gdLst/>
              <a:ahLst/>
              <a:cxnLst/>
              <a:rect l="l" t="t" r="r" b="b"/>
              <a:pathLst>
                <a:path w="4732" h="1220" fill="none" extrusionOk="0">
                  <a:moveTo>
                    <a:pt x="2948" y="1"/>
                  </a:moveTo>
                  <a:lnTo>
                    <a:pt x="2948" y="1"/>
                  </a:lnTo>
                  <a:lnTo>
                    <a:pt x="1947" y="1"/>
                  </a:lnTo>
                  <a:lnTo>
                    <a:pt x="1456" y="19"/>
                  </a:lnTo>
                  <a:lnTo>
                    <a:pt x="1001" y="55"/>
                  </a:lnTo>
                  <a:lnTo>
                    <a:pt x="601" y="110"/>
                  </a:lnTo>
                  <a:lnTo>
                    <a:pt x="437" y="146"/>
                  </a:lnTo>
                  <a:lnTo>
                    <a:pt x="291" y="183"/>
                  </a:lnTo>
                  <a:lnTo>
                    <a:pt x="164" y="237"/>
                  </a:lnTo>
                  <a:lnTo>
                    <a:pt x="73" y="292"/>
                  </a:lnTo>
                  <a:lnTo>
                    <a:pt x="18" y="365"/>
                  </a:lnTo>
                  <a:lnTo>
                    <a:pt x="0" y="437"/>
                  </a:lnTo>
                  <a:lnTo>
                    <a:pt x="0" y="437"/>
                  </a:lnTo>
                  <a:lnTo>
                    <a:pt x="18" y="510"/>
                  </a:lnTo>
                  <a:lnTo>
                    <a:pt x="73" y="601"/>
                  </a:lnTo>
                  <a:lnTo>
                    <a:pt x="146" y="674"/>
                  </a:lnTo>
                  <a:lnTo>
                    <a:pt x="273" y="747"/>
                  </a:lnTo>
                  <a:lnTo>
                    <a:pt x="401" y="801"/>
                  </a:lnTo>
                  <a:lnTo>
                    <a:pt x="564" y="874"/>
                  </a:lnTo>
                  <a:lnTo>
                    <a:pt x="946" y="983"/>
                  </a:lnTo>
                  <a:lnTo>
                    <a:pt x="1383" y="1092"/>
                  </a:lnTo>
                  <a:lnTo>
                    <a:pt x="1856" y="1165"/>
                  </a:lnTo>
                  <a:lnTo>
                    <a:pt x="2348" y="1202"/>
                  </a:lnTo>
                  <a:lnTo>
                    <a:pt x="2839" y="1220"/>
                  </a:lnTo>
                  <a:lnTo>
                    <a:pt x="2839" y="1220"/>
                  </a:lnTo>
                  <a:lnTo>
                    <a:pt x="3294" y="1202"/>
                  </a:lnTo>
                  <a:lnTo>
                    <a:pt x="3676" y="1165"/>
                  </a:lnTo>
                  <a:lnTo>
                    <a:pt x="4004" y="1092"/>
                  </a:lnTo>
                  <a:lnTo>
                    <a:pt x="4259" y="1020"/>
                  </a:lnTo>
                  <a:lnTo>
                    <a:pt x="4368" y="965"/>
                  </a:lnTo>
                  <a:lnTo>
                    <a:pt x="4459" y="910"/>
                  </a:lnTo>
                  <a:lnTo>
                    <a:pt x="4550" y="838"/>
                  </a:lnTo>
                  <a:lnTo>
                    <a:pt x="4604" y="783"/>
                  </a:lnTo>
                  <a:lnTo>
                    <a:pt x="4659" y="710"/>
                  </a:lnTo>
                  <a:lnTo>
                    <a:pt x="4695" y="637"/>
                  </a:lnTo>
                  <a:lnTo>
                    <a:pt x="4713" y="547"/>
                  </a:lnTo>
                  <a:lnTo>
                    <a:pt x="4732" y="474"/>
                  </a:lnTo>
                  <a:lnTo>
                    <a:pt x="4732" y="474"/>
                  </a:lnTo>
                  <a:lnTo>
                    <a:pt x="4622" y="401"/>
                  </a:lnTo>
                  <a:lnTo>
                    <a:pt x="4495" y="328"/>
                  </a:lnTo>
                  <a:lnTo>
                    <a:pt x="4313" y="237"/>
                  </a:lnTo>
                  <a:lnTo>
                    <a:pt x="4077" y="146"/>
                  </a:lnTo>
                  <a:lnTo>
                    <a:pt x="3767" y="73"/>
                  </a:lnTo>
                  <a:lnTo>
                    <a:pt x="3403" y="19"/>
                  </a:lnTo>
                  <a:lnTo>
                    <a:pt x="3185" y="1"/>
                  </a:lnTo>
                  <a:lnTo>
                    <a:pt x="2948" y="1"/>
                  </a:lnTo>
                </a:path>
              </a:pathLst>
            </a:custGeom>
            <a:solidFill>
              <a:srgbClr val="282829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932" name="Google Shape;1932;p13"/>
          <p:cNvGrpSpPr/>
          <p:nvPr/>
        </p:nvGrpSpPr>
        <p:grpSpPr>
          <a:xfrm>
            <a:off x="1844933" y="6246405"/>
            <a:ext cx="1392719" cy="223540"/>
            <a:chOff x="2895325" y="1290875"/>
            <a:chExt cx="428125" cy="68725"/>
          </a:xfrm>
        </p:grpSpPr>
        <p:sp>
          <p:nvSpPr>
            <p:cNvPr id="1933" name="Google Shape;1933;p13"/>
            <p:cNvSpPr/>
            <p:nvPr/>
          </p:nvSpPr>
          <p:spPr>
            <a:xfrm>
              <a:off x="2952175" y="1290875"/>
              <a:ext cx="364000" cy="58250"/>
            </a:xfrm>
            <a:custGeom>
              <a:avLst/>
              <a:gdLst/>
              <a:ahLst/>
              <a:cxnLst/>
              <a:rect l="l" t="t" r="r" b="b"/>
              <a:pathLst>
                <a:path w="14560" h="2330" extrusionOk="0">
                  <a:moveTo>
                    <a:pt x="8372" y="0"/>
                  </a:moveTo>
                  <a:lnTo>
                    <a:pt x="8008" y="18"/>
                  </a:lnTo>
                  <a:lnTo>
                    <a:pt x="7644" y="37"/>
                  </a:lnTo>
                  <a:lnTo>
                    <a:pt x="6734" y="146"/>
                  </a:lnTo>
                  <a:lnTo>
                    <a:pt x="5970" y="237"/>
                  </a:lnTo>
                  <a:lnTo>
                    <a:pt x="5333" y="346"/>
                  </a:lnTo>
                  <a:lnTo>
                    <a:pt x="4841" y="437"/>
                  </a:lnTo>
                  <a:lnTo>
                    <a:pt x="4459" y="528"/>
                  </a:lnTo>
                  <a:lnTo>
                    <a:pt x="4150" y="601"/>
                  </a:lnTo>
                  <a:lnTo>
                    <a:pt x="3950" y="674"/>
                  </a:lnTo>
                  <a:lnTo>
                    <a:pt x="3804" y="746"/>
                  </a:lnTo>
                  <a:lnTo>
                    <a:pt x="3713" y="801"/>
                  </a:lnTo>
                  <a:lnTo>
                    <a:pt x="3659" y="837"/>
                  </a:lnTo>
                  <a:lnTo>
                    <a:pt x="3640" y="855"/>
                  </a:lnTo>
                  <a:lnTo>
                    <a:pt x="3022" y="928"/>
                  </a:lnTo>
                  <a:lnTo>
                    <a:pt x="2421" y="983"/>
                  </a:lnTo>
                  <a:lnTo>
                    <a:pt x="1711" y="1092"/>
                  </a:lnTo>
                  <a:lnTo>
                    <a:pt x="1038" y="1219"/>
                  </a:lnTo>
                  <a:lnTo>
                    <a:pt x="729" y="1274"/>
                  </a:lnTo>
                  <a:lnTo>
                    <a:pt x="456" y="1365"/>
                  </a:lnTo>
                  <a:lnTo>
                    <a:pt x="256" y="1438"/>
                  </a:lnTo>
                  <a:lnTo>
                    <a:pt x="92" y="1529"/>
                  </a:lnTo>
                  <a:lnTo>
                    <a:pt x="37" y="1583"/>
                  </a:lnTo>
                  <a:lnTo>
                    <a:pt x="19" y="1620"/>
                  </a:lnTo>
                  <a:lnTo>
                    <a:pt x="1" y="1674"/>
                  </a:lnTo>
                  <a:lnTo>
                    <a:pt x="19" y="1729"/>
                  </a:lnTo>
                  <a:lnTo>
                    <a:pt x="74" y="1784"/>
                  </a:lnTo>
                  <a:lnTo>
                    <a:pt x="165" y="1838"/>
                  </a:lnTo>
                  <a:lnTo>
                    <a:pt x="310" y="1875"/>
                  </a:lnTo>
                  <a:lnTo>
                    <a:pt x="492" y="1929"/>
                  </a:lnTo>
                  <a:lnTo>
                    <a:pt x="983" y="2020"/>
                  </a:lnTo>
                  <a:lnTo>
                    <a:pt x="1620" y="2111"/>
                  </a:lnTo>
                  <a:lnTo>
                    <a:pt x="2366" y="2184"/>
                  </a:lnTo>
                  <a:lnTo>
                    <a:pt x="3240" y="2239"/>
                  </a:lnTo>
                  <a:lnTo>
                    <a:pt x="4204" y="2275"/>
                  </a:lnTo>
                  <a:lnTo>
                    <a:pt x="5242" y="2311"/>
                  </a:lnTo>
                  <a:lnTo>
                    <a:pt x="6352" y="2330"/>
                  </a:lnTo>
                  <a:lnTo>
                    <a:pt x="7498" y="2311"/>
                  </a:lnTo>
                  <a:lnTo>
                    <a:pt x="8681" y="2293"/>
                  </a:lnTo>
                  <a:lnTo>
                    <a:pt x="9864" y="2239"/>
                  </a:lnTo>
                  <a:lnTo>
                    <a:pt x="11047" y="2166"/>
                  </a:lnTo>
                  <a:lnTo>
                    <a:pt x="12212" y="2057"/>
                  </a:lnTo>
                  <a:lnTo>
                    <a:pt x="13340" y="1911"/>
                  </a:lnTo>
                  <a:lnTo>
                    <a:pt x="14414" y="1747"/>
                  </a:lnTo>
                  <a:lnTo>
                    <a:pt x="14559" y="1729"/>
                  </a:lnTo>
                  <a:lnTo>
                    <a:pt x="14414" y="1638"/>
                  </a:lnTo>
                  <a:lnTo>
                    <a:pt x="14031" y="1420"/>
                  </a:lnTo>
                  <a:lnTo>
                    <a:pt x="13740" y="1256"/>
                  </a:lnTo>
                  <a:lnTo>
                    <a:pt x="13394" y="1092"/>
                  </a:lnTo>
                  <a:lnTo>
                    <a:pt x="13012" y="910"/>
                  </a:lnTo>
                  <a:lnTo>
                    <a:pt x="12557" y="746"/>
                  </a:lnTo>
                  <a:lnTo>
                    <a:pt x="12084" y="564"/>
                  </a:lnTo>
                  <a:lnTo>
                    <a:pt x="11556" y="401"/>
                  </a:lnTo>
                  <a:lnTo>
                    <a:pt x="10974" y="255"/>
                  </a:lnTo>
                  <a:lnTo>
                    <a:pt x="10374" y="146"/>
                  </a:lnTo>
                  <a:lnTo>
                    <a:pt x="9737" y="55"/>
                  </a:lnTo>
                  <a:lnTo>
                    <a:pt x="9409" y="18"/>
                  </a:lnTo>
                  <a:lnTo>
                    <a:pt x="9063" y="0"/>
                  </a:lnTo>
                  <a:close/>
                </a:path>
              </a:pathLst>
            </a:custGeom>
            <a:solidFill>
              <a:srgbClr val="C1A5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34" name="Google Shape;1934;p13"/>
            <p:cNvSpPr/>
            <p:nvPr/>
          </p:nvSpPr>
          <p:spPr>
            <a:xfrm>
              <a:off x="2952175" y="1290875"/>
              <a:ext cx="364000" cy="58250"/>
            </a:xfrm>
            <a:custGeom>
              <a:avLst/>
              <a:gdLst/>
              <a:ahLst/>
              <a:cxnLst/>
              <a:rect l="l" t="t" r="r" b="b"/>
              <a:pathLst>
                <a:path w="14560" h="2330" fill="none" extrusionOk="0">
                  <a:moveTo>
                    <a:pt x="14559" y="1729"/>
                  </a:moveTo>
                  <a:lnTo>
                    <a:pt x="14559" y="1729"/>
                  </a:lnTo>
                  <a:lnTo>
                    <a:pt x="14414" y="1747"/>
                  </a:lnTo>
                  <a:lnTo>
                    <a:pt x="14414" y="1747"/>
                  </a:lnTo>
                  <a:lnTo>
                    <a:pt x="13340" y="1911"/>
                  </a:lnTo>
                  <a:lnTo>
                    <a:pt x="12212" y="2057"/>
                  </a:lnTo>
                  <a:lnTo>
                    <a:pt x="11047" y="2166"/>
                  </a:lnTo>
                  <a:lnTo>
                    <a:pt x="9864" y="2239"/>
                  </a:lnTo>
                  <a:lnTo>
                    <a:pt x="8681" y="2293"/>
                  </a:lnTo>
                  <a:lnTo>
                    <a:pt x="7498" y="2311"/>
                  </a:lnTo>
                  <a:lnTo>
                    <a:pt x="6352" y="2330"/>
                  </a:lnTo>
                  <a:lnTo>
                    <a:pt x="5242" y="2311"/>
                  </a:lnTo>
                  <a:lnTo>
                    <a:pt x="4204" y="2275"/>
                  </a:lnTo>
                  <a:lnTo>
                    <a:pt x="3240" y="2239"/>
                  </a:lnTo>
                  <a:lnTo>
                    <a:pt x="2366" y="2184"/>
                  </a:lnTo>
                  <a:lnTo>
                    <a:pt x="1620" y="2111"/>
                  </a:lnTo>
                  <a:lnTo>
                    <a:pt x="983" y="2020"/>
                  </a:lnTo>
                  <a:lnTo>
                    <a:pt x="492" y="1929"/>
                  </a:lnTo>
                  <a:lnTo>
                    <a:pt x="310" y="1875"/>
                  </a:lnTo>
                  <a:lnTo>
                    <a:pt x="165" y="1838"/>
                  </a:lnTo>
                  <a:lnTo>
                    <a:pt x="74" y="1784"/>
                  </a:lnTo>
                  <a:lnTo>
                    <a:pt x="19" y="1729"/>
                  </a:lnTo>
                  <a:lnTo>
                    <a:pt x="19" y="1729"/>
                  </a:lnTo>
                  <a:lnTo>
                    <a:pt x="1" y="1674"/>
                  </a:lnTo>
                  <a:lnTo>
                    <a:pt x="19" y="1620"/>
                  </a:lnTo>
                  <a:lnTo>
                    <a:pt x="37" y="1583"/>
                  </a:lnTo>
                  <a:lnTo>
                    <a:pt x="92" y="1529"/>
                  </a:lnTo>
                  <a:lnTo>
                    <a:pt x="256" y="1438"/>
                  </a:lnTo>
                  <a:lnTo>
                    <a:pt x="456" y="1365"/>
                  </a:lnTo>
                  <a:lnTo>
                    <a:pt x="729" y="1274"/>
                  </a:lnTo>
                  <a:lnTo>
                    <a:pt x="1038" y="1219"/>
                  </a:lnTo>
                  <a:lnTo>
                    <a:pt x="1711" y="1092"/>
                  </a:lnTo>
                  <a:lnTo>
                    <a:pt x="2421" y="983"/>
                  </a:lnTo>
                  <a:lnTo>
                    <a:pt x="3022" y="928"/>
                  </a:lnTo>
                  <a:lnTo>
                    <a:pt x="3640" y="855"/>
                  </a:lnTo>
                  <a:lnTo>
                    <a:pt x="3640" y="855"/>
                  </a:lnTo>
                  <a:lnTo>
                    <a:pt x="3659" y="837"/>
                  </a:lnTo>
                  <a:lnTo>
                    <a:pt x="3713" y="801"/>
                  </a:lnTo>
                  <a:lnTo>
                    <a:pt x="3804" y="746"/>
                  </a:lnTo>
                  <a:lnTo>
                    <a:pt x="3950" y="674"/>
                  </a:lnTo>
                  <a:lnTo>
                    <a:pt x="4150" y="601"/>
                  </a:lnTo>
                  <a:lnTo>
                    <a:pt x="4459" y="528"/>
                  </a:lnTo>
                  <a:lnTo>
                    <a:pt x="4841" y="437"/>
                  </a:lnTo>
                  <a:lnTo>
                    <a:pt x="4841" y="437"/>
                  </a:lnTo>
                  <a:lnTo>
                    <a:pt x="5333" y="346"/>
                  </a:lnTo>
                  <a:lnTo>
                    <a:pt x="5970" y="237"/>
                  </a:lnTo>
                  <a:lnTo>
                    <a:pt x="6734" y="146"/>
                  </a:lnTo>
                  <a:lnTo>
                    <a:pt x="7644" y="37"/>
                  </a:lnTo>
                  <a:lnTo>
                    <a:pt x="7644" y="37"/>
                  </a:lnTo>
                  <a:lnTo>
                    <a:pt x="8008" y="18"/>
                  </a:lnTo>
                  <a:lnTo>
                    <a:pt x="8372" y="0"/>
                  </a:lnTo>
                  <a:lnTo>
                    <a:pt x="8718" y="0"/>
                  </a:lnTo>
                  <a:lnTo>
                    <a:pt x="9063" y="0"/>
                  </a:lnTo>
                  <a:lnTo>
                    <a:pt x="9409" y="18"/>
                  </a:lnTo>
                  <a:lnTo>
                    <a:pt x="9737" y="55"/>
                  </a:lnTo>
                  <a:lnTo>
                    <a:pt x="10374" y="146"/>
                  </a:lnTo>
                  <a:lnTo>
                    <a:pt x="10974" y="255"/>
                  </a:lnTo>
                  <a:lnTo>
                    <a:pt x="11556" y="401"/>
                  </a:lnTo>
                  <a:lnTo>
                    <a:pt x="12084" y="564"/>
                  </a:lnTo>
                  <a:lnTo>
                    <a:pt x="12557" y="746"/>
                  </a:lnTo>
                  <a:lnTo>
                    <a:pt x="13012" y="910"/>
                  </a:lnTo>
                  <a:lnTo>
                    <a:pt x="13394" y="1092"/>
                  </a:lnTo>
                  <a:lnTo>
                    <a:pt x="13740" y="1256"/>
                  </a:lnTo>
                  <a:lnTo>
                    <a:pt x="14031" y="1420"/>
                  </a:lnTo>
                  <a:lnTo>
                    <a:pt x="14414" y="1638"/>
                  </a:lnTo>
                  <a:lnTo>
                    <a:pt x="14559" y="1729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35" name="Google Shape;1935;p13"/>
            <p:cNvSpPr/>
            <p:nvPr/>
          </p:nvSpPr>
          <p:spPr>
            <a:xfrm>
              <a:off x="3073200" y="1290875"/>
              <a:ext cx="242975" cy="44150"/>
            </a:xfrm>
            <a:custGeom>
              <a:avLst/>
              <a:gdLst/>
              <a:ahLst/>
              <a:cxnLst/>
              <a:rect l="l" t="t" r="r" b="b"/>
              <a:pathLst>
                <a:path w="9719" h="1766" extrusionOk="0">
                  <a:moveTo>
                    <a:pt x="3294" y="0"/>
                  </a:moveTo>
                  <a:lnTo>
                    <a:pt x="2803" y="37"/>
                  </a:lnTo>
                  <a:lnTo>
                    <a:pt x="1893" y="146"/>
                  </a:lnTo>
                  <a:lnTo>
                    <a:pt x="1129" y="237"/>
                  </a:lnTo>
                  <a:lnTo>
                    <a:pt x="492" y="346"/>
                  </a:lnTo>
                  <a:lnTo>
                    <a:pt x="0" y="437"/>
                  </a:lnTo>
                  <a:lnTo>
                    <a:pt x="164" y="546"/>
                  </a:lnTo>
                  <a:lnTo>
                    <a:pt x="346" y="637"/>
                  </a:lnTo>
                  <a:lnTo>
                    <a:pt x="546" y="692"/>
                  </a:lnTo>
                  <a:lnTo>
                    <a:pt x="747" y="746"/>
                  </a:lnTo>
                  <a:lnTo>
                    <a:pt x="947" y="764"/>
                  </a:lnTo>
                  <a:lnTo>
                    <a:pt x="1165" y="783"/>
                  </a:lnTo>
                  <a:lnTo>
                    <a:pt x="1602" y="801"/>
                  </a:lnTo>
                  <a:lnTo>
                    <a:pt x="2366" y="801"/>
                  </a:lnTo>
                  <a:lnTo>
                    <a:pt x="2730" y="837"/>
                  </a:lnTo>
                  <a:lnTo>
                    <a:pt x="3021" y="892"/>
                  </a:lnTo>
                  <a:lnTo>
                    <a:pt x="3312" y="965"/>
                  </a:lnTo>
                  <a:lnTo>
                    <a:pt x="3604" y="1056"/>
                  </a:lnTo>
                  <a:lnTo>
                    <a:pt x="3895" y="1147"/>
                  </a:lnTo>
                  <a:lnTo>
                    <a:pt x="4477" y="1365"/>
                  </a:lnTo>
                  <a:lnTo>
                    <a:pt x="4750" y="1456"/>
                  </a:lnTo>
                  <a:lnTo>
                    <a:pt x="5059" y="1547"/>
                  </a:lnTo>
                  <a:lnTo>
                    <a:pt x="5314" y="1602"/>
                  </a:lnTo>
                  <a:lnTo>
                    <a:pt x="5587" y="1656"/>
                  </a:lnTo>
                  <a:lnTo>
                    <a:pt x="6115" y="1711"/>
                  </a:lnTo>
                  <a:lnTo>
                    <a:pt x="6661" y="1747"/>
                  </a:lnTo>
                  <a:lnTo>
                    <a:pt x="7207" y="1747"/>
                  </a:lnTo>
                  <a:lnTo>
                    <a:pt x="8517" y="1765"/>
                  </a:lnTo>
                  <a:lnTo>
                    <a:pt x="9573" y="1747"/>
                  </a:lnTo>
                  <a:lnTo>
                    <a:pt x="9718" y="1729"/>
                  </a:lnTo>
                  <a:lnTo>
                    <a:pt x="9591" y="1656"/>
                  </a:lnTo>
                  <a:lnTo>
                    <a:pt x="9263" y="1456"/>
                  </a:lnTo>
                  <a:lnTo>
                    <a:pt x="8735" y="1183"/>
                  </a:lnTo>
                  <a:lnTo>
                    <a:pt x="8408" y="1019"/>
                  </a:lnTo>
                  <a:lnTo>
                    <a:pt x="8026" y="855"/>
                  </a:lnTo>
                  <a:lnTo>
                    <a:pt x="7625" y="710"/>
                  </a:lnTo>
                  <a:lnTo>
                    <a:pt x="7170" y="546"/>
                  </a:lnTo>
                  <a:lnTo>
                    <a:pt x="6679" y="401"/>
                  </a:lnTo>
                  <a:lnTo>
                    <a:pt x="6151" y="273"/>
                  </a:lnTo>
                  <a:lnTo>
                    <a:pt x="5605" y="164"/>
                  </a:lnTo>
                  <a:lnTo>
                    <a:pt x="5023" y="73"/>
                  </a:lnTo>
                  <a:lnTo>
                    <a:pt x="4423" y="18"/>
                  </a:lnTo>
                  <a:lnTo>
                    <a:pt x="3786" y="0"/>
                  </a:lnTo>
                  <a:close/>
                </a:path>
              </a:pathLst>
            </a:custGeom>
            <a:solidFill>
              <a:srgbClr val="D7C2A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36" name="Google Shape;1936;p13"/>
            <p:cNvSpPr/>
            <p:nvPr/>
          </p:nvSpPr>
          <p:spPr>
            <a:xfrm>
              <a:off x="3073200" y="1290875"/>
              <a:ext cx="242975" cy="44150"/>
            </a:xfrm>
            <a:custGeom>
              <a:avLst/>
              <a:gdLst/>
              <a:ahLst/>
              <a:cxnLst/>
              <a:rect l="l" t="t" r="r" b="b"/>
              <a:pathLst>
                <a:path w="9719" h="1766" fill="none" extrusionOk="0">
                  <a:moveTo>
                    <a:pt x="3786" y="0"/>
                  </a:moveTo>
                  <a:lnTo>
                    <a:pt x="3786" y="0"/>
                  </a:lnTo>
                  <a:lnTo>
                    <a:pt x="3294" y="0"/>
                  </a:lnTo>
                  <a:lnTo>
                    <a:pt x="2803" y="37"/>
                  </a:lnTo>
                  <a:lnTo>
                    <a:pt x="2803" y="37"/>
                  </a:lnTo>
                  <a:lnTo>
                    <a:pt x="1893" y="146"/>
                  </a:lnTo>
                  <a:lnTo>
                    <a:pt x="1129" y="237"/>
                  </a:lnTo>
                  <a:lnTo>
                    <a:pt x="492" y="346"/>
                  </a:lnTo>
                  <a:lnTo>
                    <a:pt x="0" y="437"/>
                  </a:lnTo>
                  <a:lnTo>
                    <a:pt x="0" y="437"/>
                  </a:lnTo>
                  <a:lnTo>
                    <a:pt x="164" y="546"/>
                  </a:lnTo>
                  <a:lnTo>
                    <a:pt x="346" y="637"/>
                  </a:lnTo>
                  <a:lnTo>
                    <a:pt x="546" y="692"/>
                  </a:lnTo>
                  <a:lnTo>
                    <a:pt x="747" y="746"/>
                  </a:lnTo>
                  <a:lnTo>
                    <a:pt x="947" y="764"/>
                  </a:lnTo>
                  <a:lnTo>
                    <a:pt x="1165" y="783"/>
                  </a:lnTo>
                  <a:lnTo>
                    <a:pt x="1602" y="801"/>
                  </a:lnTo>
                  <a:lnTo>
                    <a:pt x="1602" y="801"/>
                  </a:lnTo>
                  <a:lnTo>
                    <a:pt x="1802" y="801"/>
                  </a:lnTo>
                  <a:lnTo>
                    <a:pt x="1802" y="801"/>
                  </a:lnTo>
                  <a:lnTo>
                    <a:pt x="2002" y="801"/>
                  </a:lnTo>
                  <a:lnTo>
                    <a:pt x="2002" y="801"/>
                  </a:lnTo>
                  <a:lnTo>
                    <a:pt x="2366" y="801"/>
                  </a:lnTo>
                  <a:lnTo>
                    <a:pt x="2730" y="837"/>
                  </a:lnTo>
                  <a:lnTo>
                    <a:pt x="2730" y="837"/>
                  </a:lnTo>
                  <a:lnTo>
                    <a:pt x="3021" y="892"/>
                  </a:lnTo>
                  <a:lnTo>
                    <a:pt x="3312" y="965"/>
                  </a:lnTo>
                  <a:lnTo>
                    <a:pt x="3604" y="1056"/>
                  </a:lnTo>
                  <a:lnTo>
                    <a:pt x="3895" y="1147"/>
                  </a:lnTo>
                  <a:lnTo>
                    <a:pt x="4477" y="1365"/>
                  </a:lnTo>
                  <a:lnTo>
                    <a:pt x="4750" y="1456"/>
                  </a:lnTo>
                  <a:lnTo>
                    <a:pt x="5059" y="1547"/>
                  </a:lnTo>
                  <a:lnTo>
                    <a:pt x="5059" y="1547"/>
                  </a:lnTo>
                  <a:lnTo>
                    <a:pt x="5314" y="1602"/>
                  </a:lnTo>
                  <a:lnTo>
                    <a:pt x="5587" y="1656"/>
                  </a:lnTo>
                  <a:lnTo>
                    <a:pt x="6115" y="1711"/>
                  </a:lnTo>
                  <a:lnTo>
                    <a:pt x="6661" y="1747"/>
                  </a:lnTo>
                  <a:lnTo>
                    <a:pt x="7207" y="1747"/>
                  </a:lnTo>
                  <a:lnTo>
                    <a:pt x="7207" y="1747"/>
                  </a:lnTo>
                  <a:lnTo>
                    <a:pt x="8517" y="1765"/>
                  </a:lnTo>
                  <a:lnTo>
                    <a:pt x="8517" y="1765"/>
                  </a:lnTo>
                  <a:lnTo>
                    <a:pt x="9573" y="1747"/>
                  </a:lnTo>
                  <a:lnTo>
                    <a:pt x="9573" y="1747"/>
                  </a:lnTo>
                  <a:lnTo>
                    <a:pt x="9718" y="1729"/>
                  </a:lnTo>
                  <a:lnTo>
                    <a:pt x="9718" y="1729"/>
                  </a:lnTo>
                  <a:lnTo>
                    <a:pt x="9591" y="1656"/>
                  </a:lnTo>
                  <a:lnTo>
                    <a:pt x="9263" y="1456"/>
                  </a:lnTo>
                  <a:lnTo>
                    <a:pt x="8735" y="1183"/>
                  </a:lnTo>
                  <a:lnTo>
                    <a:pt x="8408" y="1019"/>
                  </a:lnTo>
                  <a:lnTo>
                    <a:pt x="8026" y="855"/>
                  </a:lnTo>
                  <a:lnTo>
                    <a:pt x="7625" y="710"/>
                  </a:lnTo>
                  <a:lnTo>
                    <a:pt x="7170" y="546"/>
                  </a:lnTo>
                  <a:lnTo>
                    <a:pt x="6679" y="401"/>
                  </a:lnTo>
                  <a:lnTo>
                    <a:pt x="6151" y="273"/>
                  </a:lnTo>
                  <a:lnTo>
                    <a:pt x="5605" y="164"/>
                  </a:lnTo>
                  <a:lnTo>
                    <a:pt x="5023" y="73"/>
                  </a:lnTo>
                  <a:lnTo>
                    <a:pt x="4423" y="18"/>
                  </a:lnTo>
                  <a:lnTo>
                    <a:pt x="3786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37" name="Google Shape;1937;p13"/>
            <p:cNvSpPr/>
            <p:nvPr/>
          </p:nvSpPr>
          <p:spPr>
            <a:xfrm>
              <a:off x="3284750" y="1311800"/>
              <a:ext cx="3200" cy="25"/>
            </a:xfrm>
            <a:custGeom>
              <a:avLst/>
              <a:gdLst/>
              <a:ahLst/>
              <a:cxnLst/>
              <a:rect l="l" t="t" r="r" b="b"/>
              <a:pathLst>
                <a:path w="128" h="1" extrusionOk="0">
                  <a:moveTo>
                    <a:pt x="0" y="0"/>
                  </a:moveTo>
                  <a:lnTo>
                    <a:pt x="128" y="0"/>
                  </a:lnTo>
                  <a:lnTo>
                    <a:pt x="128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8A9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38" name="Google Shape;1938;p13"/>
            <p:cNvSpPr/>
            <p:nvPr/>
          </p:nvSpPr>
          <p:spPr>
            <a:xfrm>
              <a:off x="2895325" y="1325900"/>
              <a:ext cx="428125" cy="33700"/>
            </a:xfrm>
            <a:custGeom>
              <a:avLst/>
              <a:gdLst/>
              <a:ahLst/>
              <a:cxnLst/>
              <a:rect l="l" t="t" r="r" b="b"/>
              <a:pathLst>
                <a:path w="17125" h="1348" extrusionOk="0">
                  <a:moveTo>
                    <a:pt x="2621" y="0"/>
                  </a:moveTo>
                  <a:lnTo>
                    <a:pt x="2038" y="55"/>
                  </a:lnTo>
                  <a:lnTo>
                    <a:pt x="1529" y="110"/>
                  </a:lnTo>
                  <a:lnTo>
                    <a:pt x="1074" y="182"/>
                  </a:lnTo>
                  <a:lnTo>
                    <a:pt x="710" y="255"/>
                  </a:lnTo>
                  <a:lnTo>
                    <a:pt x="400" y="328"/>
                  </a:lnTo>
                  <a:lnTo>
                    <a:pt x="182" y="401"/>
                  </a:lnTo>
                  <a:lnTo>
                    <a:pt x="109" y="437"/>
                  </a:lnTo>
                  <a:lnTo>
                    <a:pt x="55" y="492"/>
                  </a:lnTo>
                  <a:lnTo>
                    <a:pt x="18" y="528"/>
                  </a:lnTo>
                  <a:lnTo>
                    <a:pt x="0" y="565"/>
                  </a:lnTo>
                  <a:lnTo>
                    <a:pt x="18" y="601"/>
                  </a:lnTo>
                  <a:lnTo>
                    <a:pt x="36" y="637"/>
                  </a:lnTo>
                  <a:lnTo>
                    <a:pt x="91" y="692"/>
                  </a:lnTo>
                  <a:lnTo>
                    <a:pt x="182" y="728"/>
                  </a:lnTo>
                  <a:lnTo>
                    <a:pt x="382" y="801"/>
                  </a:lnTo>
                  <a:lnTo>
                    <a:pt x="673" y="874"/>
                  </a:lnTo>
                  <a:lnTo>
                    <a:pt x="1037" y="947"/>
                  </a:lnTo>
                  <a:lnTo>
                    <a:pt x="1456" y="1001"/>
                  </a:lnTo>
                  <a:lnTo>
                    <a:pt x="1947" y="1056"/>
                  </a:lnTo>
                  <a:lnTo>
                    <a:pt x="2511" y="1111"/>
                  </a:lnTo>
                  <a:lnTo>
                    <a:pt x="3767" y="1220"/>
                  </a:lnTo>
                  <a:lnTo>
                    <a:pt x="5223" y="1292"/>
                  </a:lnTo>
                  <a:lnTo>
                    <a:pt x="6842" y="1329"/>
                  </a:lnTo>
                  <a:lnTo>
                    <a:pt x="8553" y="1347"/>
                  </a:lnTo>
                  <a:lnTo>
                    <a:pt x="10282" y="1329"/>
                  </a:lnTo>
                  <a:lnTo>
                    <a:pt x="11883" y="1292"/>
                  </a:lnTo>
                  <a:lnTo>
                    <a:pt x="13339" y="1220"/>
                  </a:lnTo>
                  <a:lnTo>
                    <a:pt x="14613" y="1111"/>
                  </a:lnTo>
                  <a:lnTo>
                    <a:pt x="15159" y="1056"/>
                  </a:lnTo>
                  <a:lnTo>
                    <a:pt x="15650" y="1001"/>
                  </a:lnTo>
                  <a:lnTo>
                    <a:pt x="16087" y="947"/>
                  </a:lnTo>
                  <a:lnTo>
                    <a:pt x="16451" y="874"/>
                  </a:lnTo>
                  <a:lnTo>
                    <a:pt x="16742" y="801"/>
                  </a:lnTo>
                  <a:lnTo>
                    <a:pt x="16942" y="728"/>
                  </a:lnTo>
                  <a:lnTo>
                    <a:pt x="17015" y="692"/>
                  </a:lnTo>
                  <a:lnTo>
                    <a:pt x="17070" y="637"/>
                  </a:lnTo>
                  <a:lnTo>
                    <a:pt x="17106" y="601"/>
                  </a:lnTo>
                  <a:lnTo>
                    <a:pt x="17124" y="565"/>
                  </a:lnTo>
                  <a:lnTo>
                    <a:pt x="17106" y="510"/>
                  </a:lnTo>
                  <a:lnTo>
                    <a:pt x="17033" y="455"/>
                  </a:lnTo>
                  <a:lnTo>
                    <a:pt x="16924" y="401"/>
                  </a:lnTo>
                  <a:lnTo>
                    <a:pt x="16760" y="346"/>
                  </a:lnTo>
                  <a:lnTo>
                    <a:pt x="16688" y="346"/>
                  </a:lnTo>
                  <a:lnTo>
                    <a:pt x="15778" y="492"/>
                  </a:lnTo>
                  <a:lnTo>
                    <a:pt x="14813" y="619"/>
                  </a:lnTo>
                  <a:lnTo>
                    <a:pt x="13830" y="710"/>
                  </a:lnTo>
                  <a:lnTo>
                    <a:pt x="12830" y="801"/>
                  </a:lnTo>
                  <a:lnTo>
                    <a:pt x="11810" y="856"/>
                  </a:lnTo>
                  <a:lnTo>
                    <a:pt x="10791" y="892"/>
                  </a:lnTo>
                  <a:lnTo>
                    <a:pt x="9791" y="910"/>
                  </a:lnTo>
                  <a:lnTo>
                    <a:pt x="8790" y="929"/>
                  </a:lnTo>
                  <a:lnTo>
                    <a:pt x="7534" y="910"/>
                  </a:lnTo>
                  <a:lnTo>
                    <a:pt x="6351" y="874"/>
                  </a:lnTo>
                  <a:lnTo>
                    <a:pt x="5259" y="819"/>
                  </a:lnTo>
                  <a:lnTo>
                    <a:pt x="4313" y="747"/>
                  </a:lnTo>
                  <a:lnTo>
                    <a:pt x="3512" y="656"/>
                  </a:lnTo>
                  <a:lnTo>
                    <a:pt x="2893" y="565"/>
                  </a:lnTo>
                  <a:lnTo>
                    <a:pt x="2657" y="510"/>
                  </a:lnTo>
                  <a:lnTo>
                    <a:pt x="2475" y="437"/>
                  </a:lnTo>
                  <a:lnTo>
                    <a:pt x="2366" y="383"/>
                  </a:lnTo>
                  <a:lnTo>
                    <a:pt x="2293" y="328"/>
                  </a:lnTo>
                  <a:lnTo>
                    <a:pt x="2275" y="292"/>
                  </a:lnTo>
                  <a:lnTo>
                    <a:pt x="2293" y="237"/>
                  </a:lnTo>
                  <a:lnTo>
                    <a:pt x="2311" y="201"/>
                  </a:lnTo>
                  <a:lnTo>
                    <a:pt x="2348" y="164"/>
                  </a:lnTo>
                  <a:lnTo>
                    <a:pt x="2457" y="73"/>
                  </a:lnTo>
                  <a:lnTo>
                    <a:pt x="262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939" name="Google Shape;1939;p13"/>
          <p:cNvGrpSpPr/>
          <p:nvPr/>
        </p:nvGrpSpPr>
        <p:grpSpPr>
          <a:xfrm>
            <a:off x="3237671" y="6494362"/>
            <a:ext cx="808388" cy="249228"/>
            <a:chOff x="5692724" y="7100752"/>
            <a:chExt cx="1110424" cy="342347"/>
          </a:xfrm>
        </p:grpSpPr>
        <p:sp>
          <p:nvSpPr>
            <p:cNvPr id="1940" name="Google Shape;1940;p13"/>
            <p:cNvSpPr/>
            <p:nvPr/>
          </p:nvSpPr>
          <p:spPr>
            <a:xfrm>
              <a:off x="6402670" y="7100752"/>
              <a:ext cx="358271" cy="126673"/>
            </a:xfrm>
            <a:custGeom>
              <a:avLst/>
              <a:gdLst/>
              <a:ahLst/>
              <a:cxnLst/>
              <a:rect l="l" t="t" r="r" b="b"/>
              <a:pathLst>
                <a:path w="6952" h="2458" extrusionOk="0">
                  <a:moveTo>
                    <a:pt x="3294" y="1"/>
                  </a:moveTo>
                  <a:lnTo>
                    <a:pt x="2803" y="19"/>
                  </a:lnTo>
                  <a:lnTo>
                    <a:pt x="2330" y="55"/>
                  </a:lnTo>
                  <a:lnTo>
                    <a:pt x="1856" y="110"/>
                  </a:lnTo>
                  <a:lnTo>
                    <a:pt x="1420" y="201"/>
                  </a:lnTo>
                  <a:lnTo>
                    <a:pt x="1201" y="274"/>
                  </a:lnTo>
                  <a:lnTo>
                    <a:pt x="1019" y="328"/>
                  </a:lnTo>
                  <a:lnTo>
                    <a:pt x="819" y="419"/>
                  </a:lnTo>
                  <a:lnTo>
                    <a:pt x="655" y="492"/>
                  </a:lnTo>
                  <a:lnTo>
                    <a:pt x="510" y="601"/>
                  </a:lnTo>
                  <a:lnTo>
                    <a:pt x="364" y="692"/>
                  </a:lnTo>
                  <a:lnTo>
                    <a:pt x="255" y="820"/>
                  </a:lnTo>
                  <a:lnTo>
                    <a:pt x="146" y="947"/>
                  </a:lnTo>
                  <a:lnTo>
                    <a:pt x="73" y="1074"/>
                  </a:lnTo>
                  <a:lnTo>
                    <a:pt x="0" y="1238"/>
                  </a:lnTo>
                  <a:lnTo>
                    <a:pt x="0" y="1311"/>
                  </a:lnTo>
                  <a:lnTo>
                    <a:pt x="0" y="1384"/>
                  </a:lnTo>
                  <a:lnTo>
                    <a:pt x="37" y="1456"/>
                  </a:lnTo>
                  <a:lnTo>
                    <a:pt x="91" y="1511"/>
                  </a:lnTo>
                  <a:lnTo>
                    <a:pt x="164" y="1584"/>
                  </a:lnTo>
                  <a:lnTo>
                    <a:pt x="219" y="1620"/>
                  </a:lnTo>
                  <a:lnTo>
                    <a:pt x="382" y="1711"/>
                  </a:lnTo>
                  <a:lnTo>
                    <a:pt x="710" y="1857"/>
                  </a:lnTo>
                  <a:lnTo>
                    <a:pt x="1019" y="1966"/>
                  </a:lnTo>
                  <a:lnTo>
                    <a:pt x="1365" y="2075"/>
                  </a:lnTo>
                  <a:lnTo>
                    <a:pt x="1693" y="2184"/>
                  </a:lnTo>
                  <a:lnTo>
                    <a:pt x="2038" y="2257"/>
                  </a:lnTo>
                  <a:lnTo>
                    <a:pt x="2384" y="2330"/>
                  </a:lnTo>
                  <a:lnTo>
                    <a:pt x="2730" y="2385"/>
                  </a:lnTo>
                  <a:lnTo>
                    <a:pt x="3076" y="2421"/>
                  </a:lnTo>
                  <a:lnTo>
                    <a:pt x="3421" y="2439"/>
                  </a:lnTo>
                  <a:lnTo>
                    <a:pt x="3767" y="2457"/>
                  </a:lnTo>
                  <a:lnTo>
                    <a:pt x="4113" y="2439"/>
                  </a:lnTo>
                  <a:lnTo>
                    <a:pt x="4459" y="2421"/>
                  </a:lnTo>
                  <a:lnTo>
                    <a:pt x="4804" y="2385"/>
                  </a:lnTo>
                  <a:lnTo>
                    <a:pt x="5150" y="2348"/>
                  </a:lnTo>
                  <a:lnTo>
                    <a:pt x="5496" y="2275"/>
                  </a:lnTo>
                  <a:lnTo>
                    <a:pt x="5842" y="2203"/>
                  </a:lnTo>
                  <a:lnTo>
                    <a:pt x="6042" y="2148"/>
                  </a:lnTo>
                  <a:lnTo>
                    <a:pt x="6242" y="2057"/>
                  </a:lnTo>
                  <a:lnTo>
                    <a:pt x="6442" y="1966"/>
                  </a:lnTo>
                  <a:lnTo>
                    <a:pt x="6606" y="1857"/>
                  </a:lnTo>
                  <a:lnTo>
                    <a:pt x="6770" y="1711"/>
                  </a:lnTo>
                  <a:lnTo>
                    <a:pt x="6824" y="1638"/>
                  </a:lnTo>
                  <a:lnTo>
                    <a:pt x="6879" y="1566"/>
                  </a:lnTo>
                  <a:lnTo>
                    <a:pt x="6915" y="1475"/>
                  </a:lnTo>
                  <a:lnTo>
                    <a:pt x="6952" y="1384"/>
                  </a:lnTo>
                  <a:lnTo>
                    <a:pt x="6952" y="1293"/>
                  </a:lnTo>
                  <a:lnTo>
                    <a:pt x="6952" y="1183"/>
                  </a:lnTo>
                  <a:lnTo>
                    <a:pt x="6934" y="1020"/>
                  </a:lnTo>
                  <a:lnTo>
                    <a:pt x="6861" y="874"/>
                  </a:lnTo>
                  <a:lnTo>
                    <a:pt x="6770" y="747"/>
                  </a:lnTo>
                  <a:lnTo>
                    <a:pt x="6642" y="638"/>
                  </a:lnTo>
                  <a:lnTo>
                    <a:pt x="6497" y="528"/>
                  </a:lnTo>
                  <a:lnTo>
                    <a:pt x="6351" y="456"/>
                  </a:lnTo>
                  <a:lnTo>
                    <a:pt x="6187" y="383"/>
                  </a:lnTo>
                  <a:lnTo>
                    <a:pt x="6024" y="310"/>
                  </a:lnTo>
                  <a:lnTo>
                    <a:pt x="5787" y="237"/>
                  </a:lnTo>
                  <a:lnTo>
                    <a:pt x="5478" y="183"/>
                  </a:lnTo>
                  <a:lnTo>
                    <a:pt x="5114" y="128"/>
                  </a:lnTo>
                  <a:lnTo>
                    <a:pt x="4713" y="73"/>
                  </a:lnTo>
                  <a:lnTo>
                    <a:pt x="4258" y="37"/>
                  </a:lnTo>
                  <a:lnTo>
                    <a:pt x="378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41" name="Google Shape;1941;p13"/>
            <p:cNvSpPr/>
            <p:nvPr/>
          </p:nvSpPr>
          <p:spPr>
            <a:xfrm>
              <a:off x="5692724" y="7182331"/>
              <a:ext cx="786888" cy="260767"/>
            </a:xfrm>
            <a:custGeom>
              <a:avLst/>
              <a:gdLst/>
              <a:ahLst/>
              <a:cxnLst/>
              <a:rect l="l" t="t" r="r" b="b"/>
              <a:pathLst>
                <a:path w="15269" h="5060" extrusionOk="0">
                  <a:moveTo>
                    <a:pt x="7734" y="1"/>
                  </a:moveTo>
                  <a:lnTo>
                    <a:pt x="7334" y="19"/>
                  </a:lnTo>
                  <a:lnTo>
                    <a:pt x="6916" y="37"/>
                  </a:lnTo>
                  <a:lnTo>
                    <a:pt x="6515" y="74"/>
                  </a:lnTo>
                  <a:lnTo>
                    <a:pt x="6115" y="128"/>
                  </a:lnTo>
                  <a:lnTo>
                    <a:pt x="5714" y="183"/>
                  </a:lnTo>
                  <a:lnTo>
                    <a:pt x="5314" y="256"/>
                  </a:lnTo>
                  <a:lnTo>
                    <a:pt x="4914" y="347"/>
                  </a:lnTo>
                  <a:lnTo>
                    <a:pt x="4532" y="456"/>
                  </a:lnTo>
                  <a:lnTo>
                    <a:pt x="4131" y="583"/>
                  </a:lnTo>
                  <a:lnTo>
                    <a:pt x="3749" y="729"/>
                  </a:lnTo>
                  <a:lnTo>
                    <a:pt x="3367" y="874"/>
                  </a:lnTo>
                  <a:lnTo>
                    <a:pt x="3003" y="1056"/>
                  </a:lnTo>
                  <a:lnTo>
                    <a:pt x="2621" y="1238"/>
                  </a:lnTo>
                  <a:lnTo>
                    <a:pt x="2257" y="1457"/>
                  </a:lnTo>
                  <a:lnTo>
                    <a:pt x="1893" y="1675"/>
                  </a:lnTo>
                  <a:lnTo>
                    <a:pt x="1547" y="1912"/>
                  </a:lnTo>
                  <a:lnTo>
                    <a:pt x="1183" y="2185"/>
                  </a:lnTo>
                  <a:lnTo>
                    <a:pt x="856" y="2458"/>
                  </a:lnTo>
                  <a:lnTo>
                    <a:pt x="510" y="2767"/>
                  </a:lnTo>
                  <a:lnTo>
                    <a:pt x="310" y="2985"/>
                  </a:lnTo>
                  <a:lnTo>
                    <a:pt x="200" y="3094"/>
                  </a:lnTo>
                  <a:lnTo>
                    <a:pt x="128" y="3222"/>
                  </a:lnTo>
                  <a:lnTo>
                    <a:pt x="55" y="3349"/>
                  </a:lnTo>
                  <a:lnTo>
                    <a:pt x="19" y="3477"/>
                  </a:lnTo>
                  <a:lnTo>
                    <a:pt x="0" y="3622"/>
                  </a:lnTo>
                  <a:lnTo>
                    <a:pt x="19" y="3750"/>
                  </a:lnTo>
                  <a:lnTo>
                    <a:pt x="55" y="3895"/>
                  </a:lnTo>
                  <a:lnTo>
                    <a:pt x="128" y="4023"/>
                  </a:lnTo>
                  <a:lnTo>
                    <a:pt x="219" y="4132"/>
                  </a:lnTo>
                  <a:lnTo>
                    <a:pt x="328" y="4241"/>
                  </a:lnTo>
                  <a:lnTo>
                    <a:pt x="546" y="4405"/>
                  </a:lnTo>
                  <a:lnTo>
                    <a:pt x="783" y="4532"/>
                  </a:lnTo>
                  <a:lnTo>
                    <a:pt x="1038" y="4641"/>
                  </a:lnTo>
                  <a:lnTo>
                    <a:pt x="1311" y="4732"/>
                  </a:lnTo>
                  <a:lnTo>
                    <a:pt x="1584" y="4787"/>
                  </a:lnTo>
                  <a:lnTo>
                    <a:pt x="1856" y="4823"/>
                  </a:lnTo>
                  <a:lnTo>
                    <a:pt x="2421" y="4896"/>
                  </a:lnTo>
                  <a:lnTo>
                    <a:pt x="3203" y="4932"/>
                  </a:lnTo>
                  <a:lnTo>
                    <a:pt x="4004" y="4987"/>
                  </a:lnTo>
                  <a:lnTo>
                    <a:pt x="5569" y="5042"/>
                  </a:lnTo>
                  <a:lnTo>
                    <a:pt x="7152" y="5060"/>
                  </a:lnTo>
                  <a:lnTo>
                    <a:pt x="9918" y="5060"/>
                  </a:lnTo>
                  <a:lnTo>
                    <a:pt x="10501" y="5042"/>
                  </a:lnTo>
                  <a:lnTo>
                    <a:pt x="11101" y="5023"/>
                  </a:lnTo>
                  <a:lnTo>
                    <a:pt x="11683" y="4969"/>
                  </a:lnTo>
                  <a:lnTo>
                    <a:pt x="12266" y="4896"/>
                  </a:lnTo>
                  <a:lnTo>
                    <a:pt x="12848" y="4787"/>
                  </a:lnTo>
                  <a:lnTo>
                    <a:pt x="13412" y="4660"/>
                  </a:lnTo>
                  <a:lnTo>
                    <a:pt x="13740" y="4550"/>
                  </a:lnTo>
                  <a:lnTo>
                    <a:pt x="14049" y="4423"/>
                  </a:lnTo>
                  <a:lnTo>
                    <a:pt x="14340" y="4277"/>
                  </a:lnTo>
                  <a:lnTo>
                    <a:pt x="14613" y="4095"/>
                  </a:lnTo>
                  <a:lnTo>
                    <a:pt x="14741" y="3986"/>
                  </a:lnTo>
                  <a:lnTo>
                    <a:pt x="14850" y="3877"/>
                  </a:lnTo>
                  <a:lnTo>
                    <a:pt x="14959" y="3768"/>
                  </a:lnTo>
                  <a:lnTo>
                    <a:pt x="15050" y="3640"/>
                  </a:lnTo>
                  <a:lnTo>
                    <a:pt x="15123" y="3513"/>
                  </a:lnTo>
                  <a:lnTo>
                    <a:pt x="15177" y="3367"/>
                  </a:lnTo>
                  <a:lnTo>
                    <a:pt x="15232" y="3222"/>
                  </a:lnTo>
                  <a:lnTo>
                    <a:pt x="15250" y="3058"/>
                  </a:lnTo>
                  <a:lnTo>
                    <a:pt x="15268" y="2858"/>
                  </a:lnTo>
                  <a:lnTo>
                    <a:pt x="15232" y="2658"/>
                  </a:lnTo>
                  <a:lnTo>
                    <a:pt x="15177" y="2476"/>
                  </a:lnTo>
                  <a:lnTo>
                    <a:pt x="15105" y="2276"/>
                  </a:lnTo>
                  <a:lnTo>
                    <a:pt x="14995" y="2094"/>
                  </a:lnTo>
                  <a:lnTo>
                    <a:pt x="14886" y="1930"/>
                  </a:lnTo>
                  <a:lnTo>
                    <a:pt x="14741" y="1784"/>
                  </a:lnTo>
                  <a:lnTo>
                    <a:pt x="14595" y="1639"/>
                  </a:lnTo>
                  <a:lnTo>
                    <a:pt x="14431" y="1529"/>
                  </a:lnTo>
                  <a:lnTo>
                    <a:pt x="14268" y="1420"/>
                  </a:lnTo>
                  <a:lnTo>
                    <a:pt x="14086" y="1311"/>
                  </a:lnTo>
                  <a:lnTo>
                    <a:pt x="13904" y="1220"/>
                  </a:lnTo>
                  <a:lnTo>
                    <a:pt x="13521" y="1075"/>
                  </a:lnTo>
                  <a:lnTo>
                    <a:pt x="13139" y="947"/>
                  </a:lnTo>
                  <a:lnTo>
                    <a:pt x="12302" y="692"/>
                  </a:lnTo>
                  <a:lnTo>
                    <a:pt x="11483" y="474"/>
                  </a:lnTo>
                  <a:lnTo>
                    <a:pt x="10646" y="292"/>
                  </a:lnTo>
                  <a:lnTo>
                    <a:pt x="9809" y="165"/>
                  </a:lnTo>
                  <a:lnTo>
                    <a:pt x="9390" y="110"/>
                  </a:lnTo>
                  <a:lnTo>
                    <a:pt x="8972" y="55"/>
                  </a:lnTo>
                  <a:lnTo>
                    <a:pt x="8553" y="37"/>
                  </a:lnTo>
                  <a:lnTo>
                    <a:pt x="8153" y="19"/>
                  </a:lnTo>
                  <a:lnTo>
                    <a:pt x="7734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42" name="Google Shape;1942;p13"/>
            <p:cNvSpPr/>
            <p:nvPr/>
          </p:nvSpPr>
          <p:spPr>
            <a:xfrm>
              <a:off x="6725279" y="7296739"/>
              <a:ext cx="77869" cy="19789"/>
            </a:xfrm>
            <a:custGeom>
              <a:avLst/>
              <a:gdLst/>
              <a:ahLst/>
              <a:cxnLst/>
              <a:rect l="l" t="t" r="r" b="b"/>
              <a:pathLst>
                <a:path w="1511" h="384" fill="none" extrusionOk="0">
                  <a:moveTo>
                    <a:pt x="1511" y="110"/>
                  </a:moveTo>
                  <a:lnTo>
                    <a:pt x="1511" y="110"/>
                  </a:lnTo>
                  <a:lnTo>
                    <a:pt x="1365" y="56"/>
                  </a:lnTo>
                  <a:lnTo>
                    <a:pt x="1183" y="37"/>
                  </a:lnTo>
                  <a:lnTo>
                    <a:pt x="947" y="1"/>
                  </a:lnTo>
                  <a:lnTo>
                    <a:pt x="692" y="19"/>
                  </a:lnTo>
                  <a:lnTo>
                    <a:pt x="455" y="37"/>
                  </a:lnTo>
                  <a:lnTo>
                    <a:pt x="346" y="74"/>
                  </a:lnTo>
                  <a:lnTo>
                    <a:pt x="255" y="110"/>
                  </a:lnTo>
                  <a:lnTo>
                    <a:pt x="164" y="165"/>
                  </a:lnTo>
                  <a:lnTo>
                    <a:pt x="91" y="219"/>
                  </a:lnTo>
                  <a:lnTo>
                    <a:pt x="37" y="292"/>
                  </a:lnTo>
                  <a:lnTo>
                    <a:pt x="0" y="383"/>
                  </a:lnTo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43" name="Google Shape;1943;p13"/>
            <p:cNvSpPr/>
            <p:nvPr/>
          </p:nvSpPr>
          <p:spPr>
            <a:xfrm>
              <a:off x="6522695" y="7312715"/>
              <a:ext cx="180115" cy="78797"/>
            </a:xfrm>
            <a:custGeom>
              <a:avLst/>
              <a:gdLst/>
              <a:ahLst/>
              <a:cxnLst/>
              <a:rect l="l" t="t" r="r" b="b"/>
              <a:pathLst>
                <a:path w="3495" h="1529" extrusionOk="0">
                  <a:moveTo>
                    <a:pt x="1657" y="0"/>
                  </a:moveTo>
                  <a:lnTo>
                    <a:pt x="1420" y="19"/>
                  </a:lnTo>
                  <a:lnTo>
                    <a:pt x="1165" y="37"/>
                  </a:lnTo>
                  <a:lnTo>
                    <a:pt x="929" y="73"/>
                  </a:lnTo>
                  <a:lnTo>
                    <a:pt x="710" y="146"/>
                  </a:lnTo>
                  <a:lnTo>
                    <a:pt x="510" y="219"/>
                  </a:lnTo>
                  <a:lnTo>
                    <a:pt x="328" y="310"/>
                  </a:lnTo>
                  <a:lnTo>
                    <a:pt x="182" y="437"/>
                  </a:lnTo>
                  <a:lnTo>
                    <a:pt x="128" y="510"/>
                  </a:lnTo>
                  <a:lnTo>
                    <a:pt x="73" y="601"/>
                  </a:lnTo>
                  <a:lnTo>
                    <a:pt x="37" y="674"/>
                  </a:lnTo>
                  <a:lnTo>
                    <a:pt x="19" y="765"/>
                  </a:lnTo>
                  <a:lnTo>
                    <a:pt x="1" y="819"/>
                  </a:lnTo>
                  <a:lnTo>
                    <a:pt x="19" y="874"/>
                  </a:lnTo>
                  <a:lnTo>
                    <a:pt x="55" y="947"/>
                  </a:lnTo>
                  <a:lnTo>
                    <a:pt x="128" y="1019"/>
                  </a:lnTo>
                  <a:lnTo>
                    <a:pt x="201" y="1074"/>
                  </a:lnTo>
                  <a:lnTo>
                    <a:pt x="528" y="1238"/>
                  </a:lnTo>
                  <a:lnTo>
                    <a:pt x="856" y="1365"/>
                  </a:lnTo>
                  <a:lnTo>
                    <a:pt x="1202" y="1456"/>
                  </a:lnTo>
                  <a:lnTo>
                    <a:pt x="1547" y="1511"/>
                  </a:lnTo>
                  <a:lnTo>
                    <a:pt x="1893" y="1529"/>
                  </a:lnTo>
                  <a:lnTo>
                    <a:pt x="2239" y="1511"/>
                  </a:lnTo>
                  <a:lnTo>
                    <a:pt x="2585" y="1456"/>
                  </a:lnTo>
                  <a:lnTo>
                    <a:pt x="2930" y="1383"/>
                  </a:lnTo>
                  <a:lnTo>
                    <a:pt x="3021" y="1347"/>
                  </a:lnTo>
                  <a:lnTo>
                    <a:pt x="3131" y="1292"/>
                  </a:lnTo>
                  <a:lnTo>
                    <a:pt x="3222" y="1220"/>
                  </a:lnTo>
                  <a:lnTo>
                    <a:pt x="3313" y="1165"/>
                  </a:lnTo>
                  <a:lnTo>
                    <a:pt x="3385" y="1074"/>
                  </a:lnTo>
                  <a:lnTo>
                    <a:pt x="3440" y="983"/>
                  </a:lnTo>
                  <a:lnTo>
                    <a:pt x="3476" y="874"/>
                  </a:lnTo>
                  <a:lnTo>
                    <a:pt x="3495" y="746"/>
                  </a:lnTo>
                  <a:lnTo>
                    <a:pt x="3476" y="637"/>
                  </a:lnTo>
                  <a:lnTo>
                    <a:pt x="3440" y="546"/>
                  </a:lnTo>
                  <a:lnTo>
                    <a:pt x="3385" y="474"/>
                  </a:lnTo>
                  <a:lnTo>
                    <a:pt x="3331" y="401"/>
                  </a:lnTo>
                  <a:lnTo>
                    <a:pt x="3258" y="346"/>
                  </a:lnTo>
                  <a:lnTo>
                    <a:pt x="3185" y="292"/>
                  </a:lnTo>
                  <a:lnTo>
                    <a:pt x="3021" y="201"/>
                  </a:lnTo>
                  <a:lnTo>
                    <a:pt x="2894" y="164"/>
                  </a:lnTo>
                  <a:lnTo>
                    <a:pt x="2748" y="128"/>
                  </a:lnTo>
                  <a:lnTo>
                    <a:pt x="2366" y="55"/>
                  </a:lnTo>
                  <a:lnTo>
                    <a:pt x="1893" y="19"/>
                  </a:lnTo>
                  <a:lnTo>
                    <a:pt x="165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944" name="Google Shape;1944;p13"/>
          <p:cNvGrpSpPr/>
          <p:nvPr/>
        </p:nvGrpSpPr>
        <p:grpSpPr>
          <a:xfrm>
            <a:off x="5304397" y="6575054"/>
            <a:ext cx="1762257" cy="514132"/>
            <a:chOff x="1682875" y="2128425"/>
            <a:chExt cx="575525" cy="167900"/>
          </a:xfrm>
        </p:grpSpPr>
        <p:sp>
          <p:nvSpPr>
            <p:cNvPr id="1945" name="Google Shape;1945;p13"/>
            <p:cNvSpPr/>
            <p:nvPr/>
          </p:nvSpPr>
          <p:spPr>
            <a:xfrm>
              <a:off x="1705625" y="2128425"/>
              <a:ext cx="492275" cy="141525"/>
            </a:xfrm>
            <a:custGeom>
              <a:avLst/>
              <a:gdLst/>
              <a:ahLst/>
              <a:cxnLst/>
              <a:rect l="l" t="t" r="r" b="b"/>
              <a:pathLst>
                <a:path w="19691" h="5661" extrusionOk="0">
                  <a:moveTo>
                    <a:pt x="5332" y="1"/>
                  </a:moveTo>
                  <a:lnTo>
                    <a:pt x="5023" y="37"/>
                  </a:lnTo>
                  <a:lnTo>
                    <a:pt x="4714" y="92"/>
                  </a:lnTo>
                  <a:lnTo>
                    <a:pt x="4422" y="164"/>
                  </a:lnTo>
                  <a:lnTo>
                    <a:pt x="4149" y="274"/>
                  </a:lnTo>
                  <a:lnTo>
                    <a:pt x="3858" y="401"/>
                  </a:lnTo>
                  <a:lnTo>
                    <a:pt x="3604" y="528"/>
                  </a:lnTo>
                  <a:lnTo>
                    <a:pt x="3367" y="692"/>
                  </a:lnTo>
                  <a:lnTo>
                    <a:pt x="3149" y="874"/>
                  </a:lnTo>
                  <a:lnTo>
                    <a:pt x="2967" y="1056"/>
                  </a:lnTo>
                  <a:lnTo>
                    <a:pt x="2803" y="1238"/>
                  </a:lnTo>
                  <a:lnTo>
                    <a:pt x="2657" y="1438"/>
                  </a:lnTo>
                  <a:lnTo>
                    <a:pt x="2566" y="1657"/>
                  </a:lnTo>
                  <a:lnTo>
                    <a:pt x="2512" y="1857"/>
                  </a:lnTo>
                  <a:lnTo>
                    <a:pt x="2493" y="2057"/>
                  </a:lnTo>
                  <a:lnTo>
                    <a:pt x="2493" y="2166"/>
                  </a:lnTo>
                  <a:lnTo>
                    <a:pt x="2512" y="2275"/>
                  </a:lnTo>
                  <a:lnTo>
                    <a:pt x="2330" y="2312"/>
                  </a:lnTo>
                  <a:lnTo>
                    <a:pt x="2148" y="2366"/>
                  </a:lnTo>
                  <a:lnTo>
                    <a:pt x="1966" y="2476"/>
                  </a:lnTo>
                  <a:lnTo>
                    <a:pt x="1766" y="2585"/>
                  </a:lnTo>
                  <a:lnTo>
                    <a:pt x="1584" y="2730"/>
                  </a:lnTo>
                  <a:lnTo>
                    <a:pt x="1402" y="2894"/>
                  </a:lnTo>
                  <a:lnTo>
                    <a:pt x="1056" y="3240"/>
                  </a:lnTo>
                  <a:lnTo>
                    <a:pt x="837" y="3477"/>
                  </a:lnTo>
                  <a:lnTo>
                    <a:pt x="637" y="3713"/>
                  </a:lnTo>
                  <a:lnTo>
                    <a:pt x="310" y="4150"/>
                  </a:lnTo>
                  <a:lnTo>
                    <a:pt x="73" y="4459"/>
                  </a:lnTo>
                  <a:lnTo>
                    <a:pt x="0" y="4568"/>
                  </a:lnTo>
                  <a:lnTo>
                    <a:pt x="1074" y="4805"/>
                  </a:lnTo>
                  <a:lnTo>
                    <a:pt x="2148" y="5005"/>
                  </a:lnTo>
                  <a:lnTo>
                    <a:pt x="3185" y="5169"/>
                  </a:lnTo>
                  <a:lnTo>
                    <a:pt x="4204" y="5315"/>
                  </a:lnTo>
                  <a:lnTo>
                    <a:pt x="5187" y="5424"/>
                  </a:lnTo>
                  <a:lnTo>
                    <a:pt x="6151" y="5515"/>
                  </a:lnTo>
                  <a:lnTo>
                    <a:pt x="7098" y="5587"/>
                  </a:lnTo>
                  <a:lnTo>
                    <a:pt x="8007" y="5624"/>
                  </a:lnTo>
                  <a:lnTo>
                    <a:pt x="8881" y="5642"/>
                  </a:lnTo>
                  <a:lnTo>
                    <a:pt x="9736" y="5660"/>
                  </a:lnTo>
                  <a:lnTo>
                    <a:pt x="10573" y="5642"/>
                  </a:lnTo>
                  <a:lnTo>
                    <a:pt x="11356" y="5624"/>
                  </a:lnTo>
                  <a:lnTo>
                    <a:pt x="12120" y="5569"/>
                  </a:lnTo>
                  <a:lnTo>
                    <a:pt x="12866" y="5515"/>
                  </a:lnTo>
                  <a:lnTo>
                    <a:pt x="13558" y="5460"/>
                  </a:lnTo>
                  <a:lnTo>
                    <a:pt x="14231" y="5387"/>
                  </a:lnTo>
                  <a:lnTo>
                    <a:pt x="14850" y="5296"/>
                  </a:lnTo>
                  <a:lnTo>
                    <a:pt x="15450" y="5205"/>
                  </a:lnTo>
                  <a:lnTo>
                    <a:pt x="16542" y="5023"/>
                  </a:lnTo>
                  <a:lnTo>
                    <a:pt x="17470" y="4823"/>
                  </a:lnTo>
                  <a:lnTo>
                    <a:pt x="18253" y="4641"/>
                  </a:lnTo>
                  <a:lnTo>
                    <a:pt x="18872" y="4477"/>
                  </a:lnTo>
                  <a:lnTo>
                    <a:pt x="19327" y="4350"/>
                  </a:lnTo>
                  <a:lnTo>
                    <a:pt x="19691" y="4223"/>
                  </a:lnTo>
                  <a:lnTo>
                    <a:pt x="14541" y="3422"/>
                  </a:lnTo>
                  <a:lnTo>
                    <a:pt x="13995" y="2294"/>
                  </a:lnTo>
                  <a:lnTo>
                    <a:pt x="11283" y="1584"/>
                  </a:lnTo>
                  <a:lnTo>
                    <a:pt x="8954" y="1002"/>
                  </a:lnTo>
                  <a:lnTo>
                    <a:pt x="7061" y="528"/>
                  </a:lnTo>
                  <a:lnTo>
                    <a:pt x="6916" y="419"/>
                  </a:lnTo>
                  <a:lnTo>
                    <a:pt x="6752" y="310"/>
                  </a:lnTo>
                  <a:lnTo>
                    <a:pt x="6497" y="183"/>
                  </a:lnTo>
                  <a:lnTo>
                    <a:pt x="6206" y="92"/>
                  </a:lnTo>
                  <a:lnTo>
                    <a:pt x="5915" y="37"/>
                  </a:lnTo>
                  <a:lnTo>
                    <a:pt x="5624" y="1"/>
                  </a:lnTo>
                  <a:close/>
                </a:path>
              </a:pathLst>
            </a:custGeom>
            <a:solidFill>
              <a:srgbClr val="C1A5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46" name="Google Shape;1946;p13"/>
            <p:cNvSpPr/>
            <p:nvPr/>
          </p:nvSpPr>
          <p:spPr>
            <a:xfrm>
              <a:off x="1705625" y="2128425"/>
              <a:ext cx="492275" cy="141525"/>
            </a:xfrm>
            <a:custGeom>
              <a:avLst/>
              <a:gdLst/>
              <a:ahLst/>
              <a:cxnLst/>
              <a:rect l="l" t="t" r="r" b="b"/>
              <a:pathLst>
                <a:path w="19691" h="5661" fill="none" extrusionOk="0">
                  <a:moveTo>
                    <a:pt x="19691" y="4223"/>
                  </a:moveTo>
                  <a:lnTo>
                    <a:pt x="19691" y="4223"/>
                  </a:lnTo>
                  <a:lnTo>
                    <a:pt x="19327" y="4350"/>
                  </a:lnTo>
                  <a:lnTo>
                    <a:pt x="18872" y="4477"/>
                  </a:lnTo>
                  <a:lnTo>
                    <a:pt x="18253" y="4641"/>
                  </a:lnTo>
                  <a:lnTo>
                    <a:pt x="17470" y="4823"/>
                  </a:lnTo>
                  <a:lnTo>
                    <a:pt x="16542" y="5023"/>
                  </a:lnTo>
                  <a:lnTo>
                    <a:pt x="15450" y="5205"/>
                  </a:lnTo>
                  <a:lnTo>
                    <a:pt x="14850" y="5296"/>
                  </a:lnTo>
                  <a:lnTo>
                    <a:pt x="14231" y="5387"/>
                  </a:lnTo>
                  <a:lnTo>
                    <a:pt x="13558" y="5460"/>
                  </a:lnTo>
                  <a:lnTo>
                    <a:pt x="12866" y="5515"/>
                  </a:lnTo>
                  <a:lnTo>
                    <a:pt x="12120" y="5569"/>
                  </a:lnTo>
                  <a:lnTo>
                    <a:pt x="11356" y="5624"/>
                  </a:lnTo>
                  <a:lnTo>
                    <a:pt x="10573" y="5642"/>
                  </a:lnTo>
                  <a:lnTo>
                    <a:pt x="9736" y="5660"/>
                  </a:lnTo>
                  <a:lnTo>
                    <a:pt x="8881" y="5642"/>
                  </a:lnTo>
                  <a:lnTo>
                    <a:pt x="8007" y="5624"/>
                  </a:lnTo>
                  <a:lnTo>
                    <a:pt x="7098" y="5587"/>
                  </a:lnTo>
                  <a:lnTo>
                    <a:pt x="6151" y="5515"/>
                  </a:lnTo>
                  <a:lnTo>
                    <a:pt x="5187" y="5424"/>
                  </a:lnTo>
                  <a:lnTo>
                    <a:pt x="4204" y="5315"/>
                  </a:lnTo>
                  <a:lnTo>
                    <a:pt x="3185" y="5169"/>
                  </a:lnTo>
                  <a:lnTo>
                    <a:pt x="2148" y="5005"/>
                  </a:lnTo>
                  <a:lnTo>
                    <a:pt x="1074" y="4805"/>
                  </a:lnTo>
                  <a:lnTo>
                    <a:pt x="0" y="4568"/>
                  </a:lnTo>
                  <a:lnTo>
                    <a:pt x="0" y="4568"/>
                  </a:lnTo>
                  <a:lnTo>
                    <a:pt x="73" y="4459"/>
                  </a:lnTo>
                  <a:lnTo>
                    <a:pt x="310" y="4150"/>
                  </a:lnTo>
                  <a:lnTo>
                    <a:pt x="637" y="3713"/>
                  </a:lnTo>
                  <a:lnTo>
                    <a:pt x="837" y="3477"/>
                  </a:lnTo>
                  <a:lnTo>
                    <a:pt x="1056" y="3240"/>
                  </a:lnTo>
                  <a:lnTo>
                    <a:pt x="1056" y="3240"/>
                  </a:lnTo>
                  <a:lnTo>
                    <a:pt x="1402" y="2894"/>
                  </a:lnTo>
                  <a:lnTo>
                    <a:pt x="1584" y="2730"/>
                  </a:lnTo>
                  <a:lnTo>
                    <a:pt x="1766" y="2585"/>
                  </a:lnTo>
                  <a:lnTo>
                    <a:pt x="1966" y="2476"/>
                  </a:lnTo>
                  <a:lnTo>
                    <a:pt x="2148" y="2366"/>
                  </a:lnTo>
                  <a:lnTo>
                    <a:pt x="2330" y="2312"/>
                  </a:lnTo>
                  <a:lnTo>
                    <a:pt x="2512" y="2275"/>
                  </a:lnTo>
                  <a:lnTo>
                    <a:pt x="2512" y="2275"/>
                  </a:lnTo>
                  <a:lnTo>
                    <a:pt x="2493" y="2166"/>
                  </a:lnTo>
                  <a:lnTo>
                    <a:pt x="2493" y="2057"/>
                  </a:lnTo>
                  <a:lnTo>
                    <a:pt x="2512" y="1857"/>
                  </a:lnTo>
                  <a:lnTo>
                    <a:pt x="2566" y="1657"/>
                  </a:lnTo>
                  <a:lnTo>
                    <a:pt x="2657" y="1438"/>
                  </a:lnTo>
                  <a:lnTo>
                    <a:pt x="2657" y="1438"/>
                  </a:lnTo>
                  <a:lnTo>
                    <a:pt x="2803" y="1238"/>
                  </a:lnTo>
                  <a:lnTo>
                    <a:pt x="2967" y="1056"/>
                  </a:lnTo>
                  <a:lnTo>
                    <a:pt x="3149" y="874"/>
                  </a:lnTo>
                  <a:lnTo>
                    <a:pt x="3367" y="692"/>
                  </a:lnTo>
                  <a:lnTo>
                    <a:pt x="3604" y="528"/>
                  </a:lnTo>
                  <a:lnTo>
                    <a:pt x="3858" y="401"/>
                  </a:lnTo>
                  <a:lnTo>
                    <a:pt x="4149" y="274"/>
                  </a:lnTo>
                  <a:lnTo>
                    <a:pt x="4422" y="164"/>
                  </a:lnTo>
                  <a:lnTo>
                    <a:pt x="4714" y="92"/>
                  </a:lnTo>
                  <a:lnTo>
                    <a:pt x="5023" y="37"/>
                  </a:lnTo>
                  <a:lnTo>
                    <a:pt x="5332" y="1"/>
                  </a:lnTo>
                  <a:lnTo>
                    <a:pt x="5624" y="1"/>
                  </a:lnTo>
                  <a:lnTo>
                    <a:pt x="5915" y="37"/>
                  </a:lnTo>
                  <a:lnTo>
                    <a:pt x="6206" y="92"/>
                  </a:lnTo>
                  <a:lnTo>
                    <a:pt x="6497" y="183"/>
                  </a:lnTo>
                  <a:lnTo>
                    <a:pt x="6752" y="310"/>
                  </a:lnTo>
                  <a:lnTo>
                    <a:pt x="6752" y="310"/>
                  </a:lnTo>
                  <a:lnTo>
                    <a:pt x="6916" y="419"/>
                  </a:lnTo>
                  <a:lnTo>
                    <a:pt x="7061" y="528"/>
                  </a:lnTo>
                  <a:lnTo>
                    <a:pt x="7061" y="528"/>
                  </a:lnTo>
                  <a:lnTo>
                    <a:pt x="8954" y="1002"/>
                  </a:lnTo>
                  <a:lnTo>
                    <a:pt x="11283" y="1584"/>
                  </a:lnTo>
                  <a:lnTo>
                    <a:pt x="11283" y="1584"/>
                  </a:lnTo>
                  <a:lnTo>
                    <a:pt x="13995" y="2294"/>
                  </a:lnTo>
                  <a:lnTo>
                    <a:pt x="14541" y="3422"/>
                  </a:lnTo>
                  <a:lnTo>
                    <a:pt x="19691" y="4223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47" name="Google Shape;1947;p13"/>
            <p:cNvSpPr/>
            <p:nvPr/>
          </p:nvSpPr>
          <p:spPr>
            <a:xfrm>
              <a:off x="1772050" y="2128425"/>
              <a:ext cx="102375" cy="49175"/>
            </a:xfrm>
            <a:custGeom>
              <a:avLst/>
              <a:gdLst/>
              <a:ahLst/>
              <a:cxnLst/>
              <a:rect l="l" t="t" r="r" b="b"/>
              <a:pathLst>
                <a:path w="4095" h="1967" extrusionOk="0">
                  <a:moveTo>
                    <a:pt x="2621" y="1"/>
                  </a:moveTo>
                  <a:lnTo>
                    <a:pt x="2402" y="19"/>
                  </a:lnTo>
                  <a:lnTo>
                    <a:pt x="2184" y="55"/>
                  </a:lnTo>
                  <a:lnTo>
                    <a:pt x="1966" y="110"/>
                  </a:lnTo>
                  <a:lnTo>
                    <a:pt x="1747" y="183"/>
                  </a:lnTo>
                  <a:lnTo>
                    <a:pt x="1547" y="255"/>
                  </a:lnTo>
                  <a:lnTo>
                    <a:pt x="1347" y="328"/>
                  </a:lnTo>
                  <a:lnTo>
                    <a:pt x="1147" y="419"/>
                  </a:lnTo>
                  <a:lnTo>
                    <a:pt x="965" y="528"/>
                  </a:lnTo>
                  <a:lnTo>
                    <a:pt x="783" y="638"/>
                  </a:lnTo>
                  <a:lnTo>
                    <a:pt x="619" y="765"/>
                  </a:lnTo>
                  <a:lnTo>
                    <a:pt x="473" y="892"/>
                  </a:lnTo>
                  <a:lnTo>
                    <a:pt x="328" y="1020"/>
                  </a:lnTo>
                  <a:lnTo>
                    <a:pt x="200" y="1165"/>
                  </a:lnTo>
                  <a:lnTo>
                    <a:pt x="91" y="1293"/>
                  </a:lnTo>
                  <a:lnTo>
                    <a:pt x="0" y="1438"/>
                  </a:lnTo>
                  <a:lnTo>
                    <a:pt x="73" y="1438"/>
                  </a:lnTo>
                  <a:lnTo>
                    <a:pt x="146" y="1420"/>
                  </a:lnTo>
                  <a:lnTo>
                    <a:pt x="419" y="1329"/>
                  </a:lnTo>
                  <a:lnTo>
                    <a:pt x="710" y="1256"/>
                  </a:lnTo>
                  <a:lnTo>
                    <a:pt x="1001" y="1220"/>
                  </a:lnTo>
                  <a:lnTo>
                    <a:pt x="1292" y="1184"/>
                  </a:lnTo>
                  <a:lnTo>
                    <a:pt x="1383" y="1184"/>
                  </a:lnTo>
                  <a:lnTo>
                    <a:pt x="1438" y="1202"/>
                  </a:lnTo>
                  <a:lnTo>
                    <a:pt x="1474" y="1238"/>
                  </a:lnTo>
                  <a:lnTo>
                    <a:pt x="1492" y="1275"/>
                  </a:lnTo>
                  <a:lnTo>
                    <a:pt x="1511" y="1347"/>
                  </a:lnTo>
                  <a:lnTo>
                    <a:pt x="1511" y="1511"/>
                  </a:lnTo>
                  <a:lnTo>
                    <a:pt x="1511" y="1584"/>
                  </a:lnTo>
                  <a:lnTo>
                    <a:pt x="1529" y="1657"/>
                  </a:lnTo>
                  <a:lnTo>
                    <a:pt x="1565" y="1711"/>
                  </a:lnTo>
                  <a:lnTo>
                    <a:pt x="1602" y="1784"/>
                  </a:lnTo>
                  <a:lnTo>
                    <a:pt x="1656" y="1839"/>
                  </a:lnTo>
                  <a:lnTo>
                    <a:pt x="1711" y="1875"/>
                  </a:lnTo>
                  <a:lnTo>
                    <a:pt x="1765" y="1930"/>
                  </a:lnTo>
                  <a:lnTo>
                    <a:pt x="1838" y="1948"/>
                  </a:lnTo>
                  <a:lnTo>
                    <a:pt x="1966" y="1966"/>
                  </a:lnTo>
                  <a:lnTo>
                    <a:pt x="2075" y="1948"/>
                  </a:lnTo>
                  <a:lnTo>
                    <a:pt x="2184" y="1911"/>
                  </a:lnTo>
                  <a:lnTo>
                    <a:pt x="2275" y="1857"/>
                  </a:lnTo>
                  <a:lnTo>
                    <a:pt x="2348" y="1766"/>
                  </a:lnTo>
                  <a:lnTo>
                    <a:pt x="2402" y="1675"/>
                  </a:lnTo>
                  <a:lnTo>
                    <a:pt x="2439" y="1584"/>
                  </a:lnTo>
                  <a:lnTo>
                    <a:pt x="2457" y="1384"/>
                  </a:lnTo>
                  <a:lnTo>
                    <a:pt x="2493" y="1184"/>
                  </a:lnTo>
                  <a:lnTo>
                    <a:pt x="2512" y="1074"/>
                  </a:lnTo>
                  <a:lnTo>
                    <a:pt x="2548" y="983"/>
                  </a:lnTo>
                  <a:lnTo>
                    <a:pt x="2603" y="856"/>
                  </a:lnTo>
                  <a:lnTo>
                    <a:pt x="2694" y="765"/>
                  </a:lnTo>
                  <a:lnTo>
                    <a:pt x="2803" y="674"/>
                  </a:lnTo>
                  <a:lnTo>
                    <a:pt x="2930" y="601"/>
                  </a:lnTo>
                  <a:lnTo>
                    <a:pt x="3076" y="547"/>
                  </a:lnTo>
                  <a:lnTo>
                    <a:pt x="3221" y="510"/>
                  </a:lnTo>
                  <a:lnTo>
                    <a:pt x="3512" y="437"/>
                  </a:lnTo>
                  <a:lnTo>
                    <a:pt x="4095" y="310"/>
                  </a:lnTo>
                  <a:lnTo>
                    <a:pt x="3949" y="237"/>
                  </a:lnTo>
                  <a:lnTo>
                    <a:pt x="3804" y="164"/>
                  </a:lnTo>
                  <a:lnTo>
                    <a:pt x="3658" y="110"/>
                  </a:lnTo>
                  <a:lnTo>
                    <a:pt x="3494" y="73"/>
                  </a:lnTo>
                  <a:lnTo>
                    <a:pt x="3167" y="19"/>
                  </a:lnTo>
                  <a:lnTo>
                    <a:pt x="2839" y="1"/>
                  </a:lnTo>
                  <a:close/>
                </a:path>
              </a:pathLst>
            </a:custGeom>
            <a:solidFill>
              <a:srgbClr val="D7C2A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48" name="Google Shape;1948;p13"/>
            <p:cNvSpPr/>
            <p:nvPr/>
          </p:nvSpPr>
          <p:spPr>
            <a:xfrm>
              <a:off x="1772050" y="2128425"/>
              <a:ext cx="102375" cy="49175"/>
            </a:xfrm>
            <a:custGeom>
              <a:avLst/>
              <a:gdLst/>
              <a:ahLst/>
              <a:cxnLst/>
              <a:rect l="l" t="t" r="r" b="b"/>
              <a:pathLst>
                <a:path w="4095" h="1967" fill="none" extrusionOk="0">
                  <a:moveTo>
                    <a:pt x="2839" y="1"/>
                  </a:moveTo>
                  <a:lnTo>
                    <a:pt x="2839" y="1"/>
                  </a:lnTo>
                  <a:lnTo>
                    <a:pt x="2621" y="1"/>
                  </a:lnTo>
                  <a:lnTo>
                    <a:pt x="2402" y="19"/>
                  </a:lnTo>
                  <a:lnTo>
                    <a:pt x="2184" y="55"/>
                  </a:lnTo>
                  <a:lnTo>
                    <a:pt x="1966" y="110"/>
                  </a:lnTo>
                  <a:lnTo>
                    <a:pt x="1747" y="183"/>
                  </a:lnTo>
                  <a:lnTo>
                    <a:pt x="1547" y="255"/>
                  </a:lnTo>
                  <a:lnTo>
                    <a:pt x="1347" y="328"/>
                  </a:lnTo>
                  <a:lnTo>
                    <a:pt x="1147" y="419"/>
                  </a:lnTo>
                  <a:lnTo>
                    <a:pt x="965" y="528"/>
                  </a:lnTo>
                  <a:lnTo>
                    <a:pt x="783" y="638"/>
                  </a:lnTo>
                  <a:lnTo>
                    <a:pt x="619" y="765"/>
                  </a:lnTo>
                  <a:lnTo>
                    <a:pt x="473" y="892"/>
                  </a:lnTo>
                  <a:lnTo>
                    <a:pt x="328" y="1020"/>
                  </a:lnTo>
                  <a:lnTo>
                    <a:pt x="200" y="1165"/>
                  </a:lnTo>
                  <a:lnTo>
                    <a:pt x="91" y="1293"/>
                  </a:lnTo>
                  <a:lnTo>
                    <a:pt x="0" y="1438"/>
                  </a:lnTo>
                  <a:lnTo>
                    <a:pt x="0" y="1438"/>
                  </a:lnTo>
                  <a:lnTo>
                    <a:pt x="73" y="1438"/>
                  </a:lnTo>
                  <a:lnTo>
                    <a:pt x="146" y="1420"/>
                  </a:lnTo>
                  <a:lnTo>
                    <a:pt x="146" y="1420"/>
                  </a:lnTo>
                  <a:lnTo>
                    <a:pt x="419" y="1329"/>
                  </a:lnTo>
                  <a:lnTo>
                    <a:pt x="710" y="1256"/>
                  </a:lnTo>
                  <a:lnTo>
                    <a:pt x="1001" y="1220"/>
                  </a:lnTo>
                  <a:lnTo>
                    <a:pt x="1292" y="1184"/>
                  </a:lnTo>
                  <a:lnTo>
                    <a:pt x="1292" y="1184"/>
                  </a:lnTo>
                  <a:lnTo>
                    <a:pt x="1329" y="1184"/>
                  </a:lnTo>
                  <a:lnTo>
                    <a:pt x="1329" y="1184"/>
                  </a:lnTo>
                  <a:lnTo>
                    <a:pt x="1383" y="1184"/>
                  </a:lnTo>
                  <a:lnTo>
                    <a:pt x="1438" y="1202"/>
                  </a:lnTo>
                  <a:lnTo>
                    <a:pt x="1438" y="1202"/>
                  </a:lnTo>
                  <a:lnTo>
                    <a:pt x="1474" y="1238"/>
                  </a:lnTo>
                  <a:lnTo>
                    <a:pt x="1492" y="1275"/>
                  </a:lnTo>
                  <a:lnTo>
                    <a:pt x="1511" y="1347"/>
                  </a:lnTo>
                  <a:lnTo>
                    <a:pt x="1511" y="1511"/>
                  </a:lnTo>
                  <a:lnTo>
                    <a:pt x="1511" y="1511"/>
                  </a:lnTo>
                  <a:lnTo>
                    <a:pt x="1511" y="1584"/>
                  </a:lnTo>
                  <a:lnTo>
                    <a:pt x="1529" y="1657"/>
                  </a:lnTo>
                  <a:lnTo>
                    <a:pt x="1565" y="1711"/>
                  </a:lnTo>
                  <a:lnTo>
                    <a:pt x="1602" y="1784"/>
                  </a:lnTo>
                  <a:lnTo>
                    <a:pt x="1656" y="1839"/>
                  </a:lnTo>
                  <a:lnTo>
                    <a:pt x="1711" y="1875"/>
                  </a:lnTo>
                  <a:lnTo>
                    <a:pt x="1765" y="1930"/>
                  </a:lnTo>
                  <a:lnTo>
                    <a:pt x="1838" y="1948"/>
                  </a:lnTo>
                  <a:lnTo>
                    <a:pt x="1838" y="1948"/>
                  </a:lnTo>
                  <a:lnTo>
                    <a:pt x="1966" y="1966"/>
                  </a:lnTo>
                  <a:lnTo>
                    <a:pt x="1966" y="1966"/>
                  </a:lnTo>
                  <a:lnTo>
                    <a:pt x="2075" y="1948"/>
                  </a:lnTo>
                  <a:lnTo>
                    <a:pt x="2184" y="1911"/>
                  </a:lnTo>
                  <a:lnTo>
                    <a:pt x="2275" y="1857"/>
                  </a:lnTo>
                  <a:lnTo>
                    <a:pt x="2348" y="1766"/>
                  </a:lnTo>
                  <a:lnTo>
                    <a:pt x="2348" y="1766"/>
                  </a:lnTo>
                  <a:lnTo>
                    <a:pt x="2402" y="1675"/>
                  </a:lnTo>
                  <a:lnTo>
                    <a:pt x="2439" y="1584"/>
                  </a:lnTo>
                  <a:lnTo>
                    <a:pt x="2457" y="1384"/>
                  </a:lnTo>
                  <a:lnTo>
                    <a:pt x="2493" y="1184"/>
                  </a:lnTo>
                  <a:lnTo>
                    <a:pt x="2512" y="1074"/>
                  </a:lnTo>
                  <a:lnTo>
                    <a:pt x="2548" y="983"/>
                  </a:lnTo>
                  <a:lnTo>
                    <a:pt x="2548" y="983"/>
                  </a:lnTo>
                  <a:lnTo>
                    <a:pt x="2603" y="856"/>
                  </a:lnTo>
                  <a:lnTo>
                    <a:pt x="2694" y="765"/>
                  </a:lnTo>
                  <a:lnTo>
                    <a:pt x="2803" y="674"/>
                  </a:lnTo>
                  <a:lnTo>
                    <a:pt x="2930" y="601"/>
                  </a:lnTo>
                  <a:lnTo>
                    <a:pt x="3076" y="547"/>
                  </a:lnTo>
                  <a:lnTo>
                    <a:pt x="3221" y="510"/>
                  </a:lnTo>
                  <a:lnTo>
                    <a:pt x="3512" y="437"/>
                  </a:lnTo>
                  <a:lnTo>
                    <a:pt x="3512" y="437"/>
                  </a:lnTo>
                  <a:lnTo>
                    <a:pt x="4095" y="310"/>
                  </a:lnTo>
                  <a:lnTo>
                    <a:pt x="4095" y="310"/>
                  </a:lnTo>
                  <a:lnTo>
                    <a:pt x="3949" y="237"/>
                  </a:lnTo>
                  <a:lnTo>
                    <a:pt x="3804" y="164"/>
                  </a:lnTo>
                  <a:lnTo>
                    <a:pt x="3658" y="110"/>
                  </a:lnTo>
                  <a:lnTo>
                    <a:pt x="3494" y="73"/>
                  </a:lnTo>
                  <a:lnTo>
                    <a:pt x="3167" y="19"/>
                  </a:lnTo>
                  <a:lnTo>
                    <a:pt x="2839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49" name="Google Shape;1949;p13"/>
            <p:cNvSpPr/>
            <p:nvPr/>
          </p:nvSpPr>
          <p:spPr>
            <a:xfrm>
              <a:off x="1705625" y="2168000"/>
              <a:ext cx="492275" cy="101950"/>
            </a:xfrm>
            <a:custGeom>
              <a:avLst/>
              <a:gdLst/>
              <a:ahLst/>
              <a:cxnLst/>
              <a:rect l="l" t="t" r="r" b="b"/>
              <a:pathLst>
                <a:path w="19691" h="4078" extrusionOk="0">
                  <a:moveTo>
                    <a:pt x="11283" y="1"/>
                  </a:moveTo>
                  <a:lnTo>
                    <a:pt x="11192" y="165"/>
                  </a:lnTo>
                  <a:lnTo>
                    <a:pt x="11101" y="292"/>
                  </a:lnTo>
                  <a:lnTo>
                    <a:pt x="10974" y="419"/>
                  </a:lnTo>
                  <a:lnTo>
                    <a:pt x="10846" y="547"/>
                  </a:lnTo>
                  <a:lnTo>
                    <a:pt x="10737" y="638"/>
                  </a:lnTo>
                  <a:lnTo>
                    <a:pt x="10592" y="729"/>
                  </a:lnTo>
                  <a:lnTo>
                    <a:pt x="10319" y="874"/>
                  </a:lnTo>
                  <a:lnTo>
                    <a:pt x="10027" y="1002"/>
                  </a:lnTo>
                  <a:lnTo>
                    <a:pt x="9736" y="1093"/>
                  </a:lnTo>
                  <a:lnTo>
                    <a:pt x="8936" y="1348"/>
                  </a:lnTo>
                  <a:lnTo>
                    <a:pt x="8135" y="1548"/>
                  </a:lnTo>
                  <a:lnTo>
                    <a:pt x="7334" y="1712"/>
                  </a:lnTo>
                  <a:lnTo>
                    <a:pt x="6515" y="1821"/>
                  </a:lnTo>
                  <a:lnTo>
                    <a:pt x="6570" y="1912"/>
                  </a:lnTo>
                  <a:lnTo>
                    <a:pt x="6643" y="1985"/>
                  </a:lnTo>
                  <a:lnTo>
                    <a:pt x="6734" y="2039"/>
                  </a:lnTo>
                  <a:lnTo>
                    <a:pt x="6843" y="2076"/>
                  </a:lnTo>
                  <a:lnTo>
                    <a:pt x="7079" y="2130"/>
                  </a:lnTo>
                  <a:lnTo>
                    <a:pt x="7298" y="2185"/>
                  </a:lnTo>
                  <a:lnTo>
                    <a:pt x="7407" y="2221"/>
                  </a:lnTo>
                  <a:lnTo>
                    <a:pt x="7498" y="2294"/>
                  </a:lnTo>
                  <a:lnTo>
                    <a:pt x="7589" y="2367"/>
                  </a:lnTo>
                  <a:lnTo>
                    <a:pt x="7662" y="2476"/>
                  </a:lnTo>
                  <a:lnTo>
                    <a:pt x="7698" y="2567"/>
                  </a:lnTo>
                  <a:lnTo>
                    <a:pt x="7716" y="2658"/>
                  </a:lnTo>
                  <a:lnTo>
                    <a:pt x="7680" y="2749"/>
                  </a:lnTo>
                  <a:lnTo>
                    <a:pt x="7662" y="2785"/>
                  </a:lnTo>
                  <a:lnTo>
                    <a:pt x="7625" y="2822"/>
                  </a:lnTo>
                  <a:lnTo>
                    <a:pt x="7571" y="2858"/>
                  </a:lnTo>
                  <a:lnTo>
                    <a:pt x="7516" y="2876"/>
                  </a:lnTo>
                  <a:lnTo>
                    <a:pt x="7298" y="2876"/>
                  </a:lnTo>
                  <a:lnTo>
                    <a:pt x="6515" y="2803"/>
                  </a:lnTo>
                  <a:lnTo>
                    <a:pt x="5733" y="2694"/>
                  </a:lnTo>
                  <a:lnTo>
                    <a:pt x="4950" y="2549"/>
                  </a:lnTo>
                  <a:lnTo>
                    <a:pt x="4168" y="2385"/>
                  </a:lnTo>
                  <a:lnTo>
                    <a:pt x="2603" y="2021"/>
                  </a:lnTo>
                  <a:lnTo>
                    <a:pt x="1056" y="1657"/>
                  </a:lnTo>
                  <a:lnTo>
                    <a:pt x="837" y="1894"/>
                  </a:lnTo>
                  <a:lnTo>
                    <a:pt x="637" y="2130"/>
                  </a:lnTo>
                  <a:lnTo>
                    <a:pt x="310" y="2567"/>
                  </a:lnTo>
                  <a:lnTo>
                    <a:pt x="73" y="2876"/>
                  </a:lnTo>
                  <a:lnTo>
                    <a:pt x="0" y="2985"/>
                  </a:lnTo>
                  <a:lnTo>
                    <a:pt x="1329" y="3258"/>
                  </a:lnTo>
                  <a:lnTo>
                    <a:pt x="2603" y="3495"/>
                  </a:lnTo>
                  <a:lnTo>
                    <a:pt x="3858" y="3677"/>
                  </a:lnTo>
                  <a:lnTo>
                    <a:pt x="5078" y="3841"/>
                  </a:lnTo>
                  <a:lnTo>
                    <a:pt x="6260" y="3950"/>
                  </a:lnTo>
                  <a:lnTo>
                    <a:pt x="7407" y="4023"/>
                  </a:lnTo>
                  <a:lnTo>
                    <a:pt x="8499" y="4059"/>
                  </a:lnTo>
                  <a:lnTo>
                    <a:pt x="9554" y="4077"/>
                  </a:lnTo>
                  <a:lnTo>
                    <a:pt x="10701" y="4059"/>
                  </a:lnTo>
                  <a:lnTo>
                    <a:pt x="11793" y="4004"/>
                  </a:lnTo>
                  <a:lnTo>
                    <a:pt x="12830" y="3932"/>
                  </a:lnTo>
                  <a:lnTo>
                    <a:pt x="13794" y="3841"/>
                  </a:lnTo>
                  <a:lnTo>
                    <a:pt x="14686" y="3732"/>
                  </a:lnTo>
                  <a:lnTo>
                    <a:pt x="15523" y="3622"/>
                  </a:lnTo>
                  <a:lnTo>
                    <a:pt x="16288" y="3495"/>
                  </a:lnTo>
                  <a:lnTo>
                    <a:pt x="16979" y="3349"/>
                  </a:lnTo>
                  <a:lnTo>
                    <a:pt x="17598" y="3222"/>
                  </a:lnTo>
                  <a:lnTo>
                    <a:pt x="18144" y="3095"/>
                  </a:lnTo>
                  <a:lnTo>
                    <a:pt x="18999" y="2858"/>
                  </a:lnTo>
                  <a:lnTo>
                    <a:pt x="19527" y="2694"/>
                  </a:lnTo>
                  <a:lnTo>
                    <a:pt x="19691" y="2640"/>
                  </a:lnTo>
                  <a:lnTo>
                    <a:pt x="14541" y="1839"/>
                  </a:lnTo>
                  <a:lnTo>
                    <a:pt x="13995" y="711"/>
                  </a:lnTo>
                  <a:lnTo>
                    <a:pt x="11283" y="1"/>
                  </a:lnTo>
                  <a:close/>
                </a:path>
              </a:pathLst>
            </a:custGeom>
            <a:solidFill>
              <a:srgbClr val="A489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50" name="Google Shape;1950;p13"/>
            <p:cNvSpPr/>
            <p:nvPr/>
          </p:nvSpPr>
          <p:spPr>
            <a:xfrm>
              <a:off x="1705625" y="2168000"/>
              <a:ext cx="492275" cy="101950"/>
            </a:xfrm>
            <a:custGeom>
              <a:avLst/>
              <a:gdLst/>
              <a:ahLst/>
              <a:cxnLst/>
              <a:rect l="l" t="t" r="r" b="b"/>
              <a:pathLst>
                <a:path w="19691" h="4078" fill="none" extrusionOk="0">
                  <a:moveTo>
                    <a:pt x="11283" y="1"/>
                  </a:moveTo>
                  <a:lnTo>
                    <a:pt x="11283" y="1"/>
                  </a:lnTo>
                  <a:lnTo>
                    <a:pt x="11192" y="165"/>
                  </a:lnTo>
                  <a:lnTo>
                    <a:pt x="11101" y="292"/>
                  </a:lnTo>
                  <a:lnTo>
                    <a:pt x="10974" y="419"/>
                  </a:lnTo>
                  <a:lnTo>
                    <a:pt x="10846" y="547"/>
                  </a:lnTo>
                  <a:lnTo>
                    <a:pt x="10846" y="547"/>
                  </a:lnTo>
                  <a:lnTo>
                    <a:pt x="10737" y="638"/>
                  </a:lnTo>
                  <a:lnTo>
                    <a:pt x="10592" y="729"/>
                  </a:lnTo>
                  <a:lnTo>
                    <a:pt x="10319" y="874"/>
                  </a:lnTo>
                  <a:lnTo>
                    <a:pt x="10027" y="1002"/>
                  </a:lnTo>
                  <a:lnTo>
                    <a:pt x="9736" y="1093"/>
                  </a:lnTo>
                  <a:lnTo>
                    <a:pt x="9736" y="1093"/>
                  </a:lnTo>
                  <a:lnTo>
                    <a:pt x="8936" y="1348"/>
                  </a:lnTo>
                  <a:lnTo>
                    <a:pt x="8135" y="1548"/>
                  </a:lnTo>
                  <a:lnTo>
                    <a:pt x="7334" y="1712"/>
                  </a:lnTo>
                  <a:lnTo>
                    <a:pt x="6515" y="1821"/>
                  </a:lnTo>
                  <a:lnTo>
                    <a:pt x="6515" y="1821"/>
                  </a:lnTo>
                  <a:lnTo>
                    <a:pt x="6570" y="1912"/>
                  </a:lnTo>
                  <a:lnTo>
                    <a:pt x="6643" y="1985"/>
                  </a:lnTo>
                  <a:lnTo>
                    <a:pt x="6734" y="2039"/>
                  </a:lnTo>
                  <a:lnTo>
                    <a:pt x="6843" y="2076"/>
                  </a:lnTo>
                  <a:lnTo>
                    <a:pt x="7079" y="2130"/>
                  </a:lnTo>
                  <a:lnTo>
                    <a:pt x="7298" y="2185"/>
                  </a:lnTo>
                  <a:lnTo>
                    <a:pt x="7298" y="2185"/>
                  </a:lnTo>
                  <a:lnTo>
                    <a:pt x="7407" y="2221"/>
                  </a:lnTo>
                  <a:lnTo>
                    <a:pt x="7498" y="2294"/>
                  </a:lnTo>
                  <a:lnTo>
                    <a:pt x="7589" y="2367"/>
                  </a:lnTo>
                  <a:lnTo>
                    <a:pt x="7662" y="2476"/>
                  </a:lnTo>
                  <a:lnTo>
                    <a:pt x="7698" y="2567"/>
                  </a:lnTo>
                  <a:lnTo>
                    <a:pt x="7716" y="2658"/>
                  </a:lnTo>
                  <a:lnTo>
                    <a:pt x="7680" y="2749"/>
                  </a:lnTo>
                  <a:lnTo>
                    <a:pt x="7662" y="2785"/>
                  </a:lnTo>
                  <a:lnTo>
                    <a:pt x="7625" y="2822"/>
                  </a:lnTo>
                  <a:lnTo>
                    <a:pt x="7625" y="2822"/>
                  </a:lnTo>
                  <a:lnTo>
                    <a:pt x="7571" y="2858"/>
                  </a:lnTo>
                  <a:lnTo>
                    <a:pt x="7516" y="2876"/>
                  </a:lnTo>
                  <a:lnTo>
                    <a:pt x="7389" y="2876"/>
                  </a:lnTo>
                  <a:lnTo>
                    <a:pt x="7389" y="2876"/>
                  </a:lnTo>
                  <a:lnTo>
                    <a:pt x="7298" y="2876"/>
                  </a:lnTo>
                  <a:lnTo>
                    <a:pt x="7298" y="2876"/>
                  </a:lnTo>
                  <a:lnTo>
                    <a:pt x="6515" y="2803"/>
                  </a:lnTo>
                  <a:lnTo>
                    <a:pt x="5733" y="2694"/>
                  </a:lnTo>
                  <a:lnTo>
                    <a:pt x="4950" y="2549"/>
                  </a:lnTo>
                  <a:lnTo>
                    <a:pt x="4168" y="2385"/>
                  </a:lnTo>
                  <a:lnTo>
                    <a:pt x="2603" y="2021"/>
                  </a:lnTo>
                  <a:lnTo>
                    <a:pt x="1056" y="1657"/>
                  </a:lnTo>
                  <a:lnTo>
                    <a:pt x="1056" y="1657"/>
                  </a:lnTo>
                  <a:lnTo>
                    <a:pt x="1056" y="1657"/>
                  </a:lnTo>
                  <a:lnTo>
                    <a:pt x="837" y="1894"/>
                  </a:lnTo>
                  <a:lnTo>
                    <a:pt x="637" y="2130"/>
                  </a:lnTo>
                  <a:lnTo>
                    <a:pt x="310" y="2567"/>
                  </a:lnTo>
                  <a:lnTo>
                    <a:pt x="73" y="2876"/>
                  </a:lnTo>
                  <a:lnTo>
                    <a:pt x="0" y="2985"/>
                  </a:lnTo>
                  <a:lnTo>
                    <a:pt x="0" y="2985"/>
                  </a:lnTo>
                  <a:lnTo>
                    <a:pt x="1329" y="3258"/>
                  </a:lnTo>
                  <a:lnTo>
                    <a:pt x="2603" y="3495"/>
                  </a:lnTo>
                  <a:lnTo>
                    <a:pt x="3858" y="3677"/>
                  </a:lnTo>
                  <a:lnTo>
                    <a:pt x="5078" y="3841"/>
                  </a:lnTo>
                  <a:lnTo>
                    <a:pt x="6260" y="3950"/>
                  </a:lnTo>
                  <a:lnTo>
                    <a:pt x="7407" y="4023"/>
                  </a:lnTo>
                  <a:lnTo>
                    <a:pt x="8499" y="4059"/>
                  </a:lnTo>
                  <a:lnTo>
                    <a:pt x="9554" y="4077"/>
                  </a:lnTo>
                  <a:lnTo>
                    <a:pt x="9554" y="4077"/>
                  </a:lnTo>
                  <a:lnTo>
                    <a:pt x="10701" y="4059"/>
                  </a:lnTo>
                  <a:lnTo>
                    <a:pt x="11793" y="4004"/>
                  </a:lnTo>
                  <a:lnTo>
                    <a:pt x="12830" y="3932"/>
                  </a:lnTo>
                  <a:lnTo>
                    <a:pt x="13794" y="3841"/>
                  </a:lnTo>
                  <a:lnTo>
                    <a:pt x="14686" y="3732"/>
                  </a:lnTo>
                  <a:lnTo>
                    <a:pt x="15523" y="3622"/>
                  </a:lnTo>
                  <a:lnTo>
                    <a:pt x="16288" y="3495"/>
                  </a:lnTo>
                  <a:lnTo>
                    <a:pt x="16979" y="3349"/>
                  </a:lnTo>
                  <a:lnTo>
                    <a:pt x="17598" y="3222"/>
                  </a:lnTo>
                  <a:lnTo>
                    <a:pt x="18144" y="3095"/>
                  </a:lnTo>
                  <a:lnTo>
                    <a:pt x="18999" y="2858"/>
                  </a:lnTo>
                  <a:lnTo>
                    <a:pt x="19527" y="2694"/>
                  </a:lnTo>
                  <a:lnTo>
                    <a:pt x="19691" y="2640"/>
                  </a:lnTo>
                  <a:lnTo>
                    <a:pt x="14541" y="1839"/>
                  </a:lnTo>
                  <a:lnTo>
                    <a:pt x="13995" y="711"/>
                  </a:lnTo>
                  <a:lnTo>
                    <a:pt x="13995" y="711"/>
                  </a:lnTo>
                  <a:lnTo>
                    <a:pt x="11283" y="1"/>
                  </a:lnTo>
                  <a:lnTo>
                    <a:pt x="11283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51" name="Google Shape;1951;p13"/>
            <p:cNvSpPr/>
            <p:nvPr/>
          </p:nvSpPr>
          <p:spPr>
            <a:xfrm>
              <a:off x="1682875" y="2231250"/>
              <a:ext cx="575525" cy="65075"/>
            </a:xfrm>
            <a:custGeom>
              <a:avLst/>
              <a:gdLst/>
              <a:ahLst/>
              <a:cxnLst/>
              <a:rect l="l" t="t" r="r" b="b"/>
              <a:pathLst>
                <a:path w="23021" h="2603" extrusionOk="0">
                  <a:moveTo>
                    <a:pt x="19964" y="0"/>
                  </a:moveTo>
                  <a:lnTo>
                    <a:pt x="20601" y="110"/>
                  </a:lnTo>
                  <a:lnTo>
                    <a:pt x="20437" y="164"/>
                  </a:lnTo>
                  <a:lnTo>
                    <a:pt x="19909" y="328"/>
                  </a:lnTo>
                  <a:lnTo>
                    <a:pt x="19054" y="565"/>
                  </a:lnTo>
                  <a:lnTo>
                    <a:pt x="18508" y="692"/>
                  </a:lnTo>
                  <a:lnTo>
                    <a:pt x="17889" y="819"/>
                  </a:lnTo>
                  <a:lnTo>
                    <a:pt x="17198" y="965"/>
                  </a:lnTo>
                  <a:lnTo>
                    <a:pt x="16433" y="1092"/>
                  </a:lnTo>
                  <a:lnTo>
                    <a:pt x="15596" y="1202"/>
                  </a:lnTo>
                  <a:lnTo>
                    <a:pt x="14704" y="1311"/>
                  </a:lnTo>
                  <a:lnTo>
                    <a:pt x="13740" y="1402"/>
                  </a:lnTo>
                  <a:lnTo>
                    <a:pt x="12703" y="1474"/>
                  </a:lnTo>
                  <a:lnTo>
                    <a:pt x="11611" y="1529"/>
                  </a:lnTo>
                  <a:lnTo>
                    <a:pt x="10464" y="1547"/>
                  </a:lnTo>
                  <a:lnTo>
                    <a:pt x="9409" y="1529"/>
                  </a:lnTo>
                  <a:lnTo>
                    <a:pt x="8317" y="1493"/>
                  </a:lnTo>
                  <a:lnTo>
                    <a:pt x="7170" y="1420"/>
                  </a:lnTo>
                  <a:lnTo>
                    <a:pt x="5988" y="1311"/>
                  </a:lnTo>
                  <a:lnTo>
                    <a:pt x="4768" y="1147"/>
                  </a:lnTo>
                  <a:lnTo>
                    <a:pt x="3513" y="965"/>
                  </a:lnTo>
                  <a:lnTo>
                    <a:pt x="2239" y="728"/>
                  </a:lnTo>
                  <a:lnTo>
                    <a:pt x="910" y="455"/>
                  </a:lnTo>
                  <a:lnTo>
                    <a:pt x="1129" y="146"/>
                  </a:lnTo>
                  <a:lnTo>
                    <a:pt x="1129" y="146"/>
                  </a:lnTo>
                  <a:lnTo>
                    <a:pt x="747" y="237"/>
                  </a:lnTo>
                  <a:lnTo>
                    <a:pt x="565" y="292"/>
                  </a:lnTo>
                  <a:lnTo>
                    <a:pt x="401" y="346"/>
                  </a:lnTo>
                  <a:lnTo>
                    <a:pt x="255" y="419"/>
                  </a:lnTo>
                  <a:lnTo>
                    <a:pt x="128" y="492"/>
                  </a:lnTo>
                  <a:lnTo>
                    <a:pt x="37" y="565"/>
                  </a:lnTo>
                  <a:lnTo>
                    <a:pt x="0" y="656"/>
                  </a:lnTo>
                  <a:lnTo>
                    <a:pt x="0" y="710"/>
                  </a:lnTo>
                  <a:lnTo>
                    <a:pt x="37" y="765"/>
                  </a:lnTo>
                  <a:lnTo>
                    <a:pt x="91" y="819"/>
                  </a:lnTo>
                  <a:lnTo>
                    <a:pt x="182" y="874"/>
                  </a:lnTo>
                  <a:lnTo>
                    <a:pt x="455" y="1001"/>
                  </a:lnTo>
                  <a:lnTo>
                    <a:pt x="819" y="1147"/>
                  </a:lnTo>
                  <a:lnTo>
                    <a:pt x="1274" y="1311"/>
                  </a:lnTo>
                  <a:lnTo>
                    <a:pt x="1838" y="1474"/>
                  </a:lnTo>
                  <a:lnTo>
                    <a:pt x="2475" y="1638"/>
                  </a:lnTo>
                  <a:lnTo>
                    <a:pt x="3203" y="1802"/>
                  </a:lnTo>
                  <a:lnTo>
                    <a:pt x="4004" y="1966"/>
                  </a:lnTo>
                  <a:lnTo>
                    <a:pt x="4878" y="2111"/>
                  </a:lnTo>
                  <a:lnTo>
                    <a:pt x="5806" y="2239"/>
                  </a:lnTo>
                  <a:lnTo>
                    <a:pt x="6806" y="2366"/>
                  </a:lnTo>
                  <a:lnTo>
                    <a:pt x="7862" y="2457"/>
                  </a:lnTo>
                  <a:lnTo>
                    <a:pt x="8972" y="2548"/>
                  </a:lnTo>
                  <a:lnTo>
                    <a:pt x="10100" y="2585"/>
                  </a:lnTo>
                  <a:lnTo>
                    <a:pt x="11283" y="2603"/>
                  </a:lnTo>
                  <a:lnTo>
                    <a:pt x="12120" y="2603"/>
                  </a:lnTo>
                  <a:lnTo>
                    <a:pt x="12957" y="2566"/>
                  </a:lnTo>
                  <a:lnTo>
                    <a:pt x="14249" y="2512"/>
                  </a:lnTo>
                  <a:lnTo>
                    <a:pt x="15451" y="2421"/>
                  </a:lnTo>
                  <a:lnTo>
                    <a:pt x="16542" y="2312"/>
                  </a:lnTo>
                  <a:lnTo>
                    <a:pt x="17543" y="2184"/>
                  </a:lnTo>
                  <a:lnTo>
                    <a:pt x="18453" y="2039"/>
                  </a:lnTo>
                  <a:lnTo>
                    <a:pt x="19272" y="1893"/>
                  </a:lnTo>
                  <a:lnTo>
                    <a:pt x="20000" y="1747"/>
                  </a:lnTo>
                  <a:lnTo>
                    <a:pt x="20655" y="1584"/>
                  </a:lnTo>
                  <a:lnTo>
                    <a:pt x="21219" y="1420"/>
                  </a:lnTo>
                  <a:lnTo>
                    <a:pt x="21711" y="1256"/>
                  </a:lnTo>
                  <a:lnTo>
                    <a:pt x="22111" y="1092"/>
                  </a:lnTo>
                  <a:lnTo>
                    <a:pt x="22439" y="947"/>
                  </a:lnTo>
                  <a:lnTo>
                    <a:pt x="22675" y="801"/>
                  </a:lnTo>
                  <a:lnTo>
                    <a:pt x="22857" y="674"/>
                  </a:lnTo>
                  <a:lnTo>
                    <a:pt x="22966" y="565"/>
                  </a:lnTo>
                  <a:lnTo>
                    <a:pt x="23003" y="510"/>
                  </a:lnTo>
                  <a:lnTo>
                    <a:pt x="23021" y="455"/>
                  </a:lnTo>
                  <a:lnTo>
                    <a:pt x="23003" y="419"/>
                  </a:lnTo>
                  <a:lnTo>
                    <a:pt x="22966" y="401"/>
                  </a:lnTo>
                  <a:lnTo>
                    <a:pt x="22803" y="328"/>
                  </a:lnTo>
                  <a:lnTo>
                    <a:pt x="22530" y="273"/>
                  </a:lnTo>
                  <a:lnTo>
                    <a:pt x="22166" y="201"/>
                  </a:lnTo>
                  <a:lnTo>
                    <a:pt x="21711" y="146"/>
                  </a:lnTo>
                  <a:lnTo>
                    <a:pt x="21201" y="91"/>
                  </a:lnTo>
                  <a:lnTo>
                    <a:pt x="19964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52" name="Google Shape;1952;p13"/>
            <p:cNvSpPr/>
            <p:nvPr/>
          </p:nvSpPr>
          <p:spPr>
            <a:xfrm>
              <a:off x="1682875" y="2231250"/>
              <a:ext cx="575525" cy="65075"/>
            </a:xfrm>
            <a:custGeom>
              <a:avLst/>
              <a:gdLst/>
              <a:ahLst/>
              <a:cxnLst/>
              <a:rect l="l" t="t" r="r" b="b"/>
              <a:pathLst>
                <a:path w="23021" h="2603" fill="none" extrusionOk="0">
                  <a:moveTo>
                    <a:pt x="19964" y="0"/>
                  </a:moveTo>
                  <a:lnTo>
                    <a:pt x="20601" y="110"/>
                  </a:lnTo>
                  <a:lnTo>
                    <a:pt x="20601" y="110"/>
                  </a:lnTo>
                  <a:lnTo>
                    <a:pt x="20601" y="110"/>
                  </a:lnTo>
                  <a:lnTo>
                    <a:pt x="20437" y="164"/>
                  </a:lnTo>
                  <a:lnTo>
                    <a:pt x="19909" y="328"/>
                  </a:lnTo>
                  <a:lnTo>
                    <a:pt x="19054" y="565"/>
                  </a:lnTo>
                  <a:lnTo>
                    <a:pt x="18508" y="692"/>
                  </a:lnTo>
                  <a:lnTo>
                    <a:pt x="17889" y="819"/>
                  </a:lnTo>
                  <a:lnTo>
                    <a:pt x="17198" y="965"/>
                  </a:lnTo>
                  <a:lnTo>
                    <a:pt x="16433" y="1092"/>
                  </a:lnTo>
                  <a:lnTo>
                    <a:pt x="15596" y="1202"/>
                  </a:lnTo>
                  <a:lnTo>
                    <a:pt x="14704" y="1311"/>
                  </a:lnTo>
                  <a:lnTo>
                    <a:pt x="13740" y="1402"/>
                  </a:lnTo>
                  <a:lnTo>
                    <a:pt x="12703" y="1474"/>
                  </a:lnTo>
                  <a:lnTo>
                    <a:pt x="11611" y="1529"/>
                  </a:lnTo>
                  <a:lnTo>
                    <a:pt x="10464" y="1547"/>
                  </a:lnTo>
                  <a:lnTo>
                    <a:pt x="10464" y="1547"/>
                  </a:lnTo>
                  <a:lnTo>
                    <a:pt x="9409" y="1529"/>
                  </a:lnTo>
                  <a:lnTo>
                    <a:pt x="8317" y="1493"/>
                  </a:lnTo>
                  <a:lnTo>
                    <a:pt x="7170" y="1420"/>
                  </a:lnTo>
                  <a:lnTo>
                    <a:pt x="5988" y="1311"/>
                  </a:lnTo>
                  <a:lnTo>
                    <a:pt x="4768" y="1147"/>
                  </a:lnTo>
                  <a:lnTo>
                    <a:pt x="3513" y="965"/>
                  </a:lnTo>
                  <a:lnTo>
                    <a:pt x="2239" y="728"/>
                  </a:lnTo>
                  <a:lnTo>
                    <a:pt x="910" y="455"/>
                  </a:lnTo>
                  <a:lnTo>
                    <a:pt x="910" y="455"/>
                  </a:lnTo>
                  <a:lnTo>
                    <a:pt x="910" y="455"/>
                  </a:lnTo>
                  <a:lnTo>
                    <a:pt x="910" y="455"/>
                  </a:lnTo>
                  <a:lnTo>
                    <a:pt x="1129" y="146"/>
                  </a:lnTo>
                  <a:lnTo>
                    <a:pt x="1129" y="146"/>
                  </a:lnTo>
                  <a:lnTo>
                    <a:pt x="747" y="237"/>
                  </a:lnTo>
                  <a:lnTo>
                    <a:pt x="565" y="292"/>
                  </a:lnTo>
                  <a:lnTo>
                    <a:pt x="401" y="346"/>
                  </a:lnTo>
                  <a:lnTo>
                    <a:pt x="255" y="419"/>
                  </a:lnTo>
                  <a:lnTo>
                    <a:pt x="128" y="492"/>
                  </a:lnTo>
                  <a:lnTo>
                    <a:pt x="37" y="565"/>
                  </a:lnTo>
                  <a:lnTo>
                    <a:pt x="0" y="656"/>
                  </a:lnTo>
                  <a:lnTo>
                    <a:pt x="0" y="656"/>
                  </a:lnTo>
                  <a:lnTo>
                    <a:pt x="0" y="710"/>
                  </a:lnTo>
                  <a:lnTo>
                    <a:pt x="37" y="765"/>
                  </a:lnTo>
                  <a:lnTo>
                    <a:pt x="91" y="819"/>
                  </a:lnTo>
                  <a:lnTo>
                    <a:pt x="182" y="874"/>
                  </a:lnTo>
                  <a:lnTo>
                    <a:pt x="455" y="1001"/>
                  </a:lnTo>
                  <a:lnTo>
                    <a:pt x="819" y="1147"/>
                  </a:lnTo>
                  <a:lnTo>
                    <a:pt x="1274" y="1311"/>
                  </a:lnTo>
                  <a:lnTo>
                    <a:pt x="1838" y="1474"/>
                  </a:lnTo>
                  <a:lnTo>
                    <a:pt x="2475" y="1638"/>
                  </a:lnTo>
                  <a:lnTo>
                    <a:pt x="3203" y="1802"/>
                  </a:lnTo>
                  <a:lnTo>
                    <a:pt x="4004" y="1966"/>
                  </a:lnTo>
                  <a:lnTo>
                    <a:pt x="4878" y="2111"/>
                  </a:lnTo>
                  <a:lnTo>
                    <a:pt x="5806" y="2239"/>
                  </a:lnTo>
                  <a:lnTo>
                    <a:pt x="6806" y="2366"/>
                  </a:lnTo>
                  <a:lnTo>
                    <a:pt x="7862" y="2457"/>
                  </a:lnTo>
                  <a:lnTo>
                    <a:pt x="8972" y="2548"/>
                  </a:lnTo>
                  <a:lnTo>
                    <a:pt x="10100" y="2585"/>
                  </a:lnTo>
                  <a:lnTo>
                    <a:pt x="11283" y="2603"/>
                  </a:lnTo>
                  <a:lnTo>
                    <a:pt x="11283" y="2603"/>
                  </a:lnTo>
                  <a:lnTo>
                    <a:pt x="12120" y="2603"/>
                  </a:lnTo>
                  <a:lnTo>
                    <a:pt x="12957" y="2566"/>
                  </a:lnTo>
                  <a:lnTo>
                    <a:pt x="12957" y="2566"/>
                  </a:lnTo>
                  <a:lnTo>
                    <a:pt x="14249" y="2512"/>
                  </a:lnTo>
                  <a:lnTo>
                    <a:pt x="15451" y="2421"/>
                  </a:lnTo>
                  <a:lnTo>
                    <a:pt x="16542" y="2312"/>
                  </a:lnTo>
                  <a:lnTo>
                    <a:pt x="17543" y="2184"/>
                  </a:lnTo>
                  <a:lnTo>
                    <a:pt x="18453" y="2039"/>
                  </a:lnTo>
                  <a:lnTo>
                    <a:pt x="19272" y="1893"/>
                  </a:lnTo>
                  <a:lnTo>
                    <a:pt x="20000" y="1747"/>
                  </a:lnTo>
                  <a:lnTo>
                    <a:pt x="20655" y="1584"/>
                  </a:lnTo>
                  <a:lnTo>
                    <a:pt x="21219" y="1420"/>
                  </a:lnTo>
                  <a:lnTo>
                    <a:pt x="21711" y="1256"/>
                  </a:lnTo>
                  <a:lnTo>
                    <a:pt x="22111" y="1092"/>
                  </a:lnTo>
                  <a:lnTo>
                    <a:pt x="22439" y="947"/>
                  </a:lnTo>
                  <a:lnTo>
                    <a:pt x="22675" y="801"/>
                  </a:lnTo>
                  <a:lnTo>
                    <a:pt x="22857" y="674"/>
                  </a:lnTo>
                  <a:lnTo>
                    <a:pt x="22966" y="565"/>
                  </a:lnTo>
                  <a:lnTo>
                    <a:pt x="23003" y="510"/>
                  </a:lnTo>
                  <a:lnTo>
                    <a:pt x="23021" y="455"/>
                  </a:lnTo>
                  <a:lnTo>
                    <a:pt x="23021" y="455"/>
                  </a:lnTo>
                  <a:lnTo>
                    <a:pt x="23003" y="419"/>
                  </a:lnTo>
                  <a:lnTo>
                    <a:pt x="22966" y="401"/>
                  </a:lnTo>
                  <a:lnTo>
                    <a:pt x="22803" y="328"/>
                  </a:lnTo>
                  <a:lnTo>
                    <a:pt x="22530" y="273"/>
                  </a:lnTo>
                  <a:lnTo>
                    <a:pt x="22166" y="201"/>
                  </a:lnTo>
                  <a:lnTo>
                    <a:pt x="21711" y="146"/>
                  </a:lnTo>
                  <a:lnTo>
                    <a:pt x="21201" y="91"/>
                  </a:lnTo>
                  <a:lnTo>
                    <a:pt x="19964" y="0"/>
                  </a:lnTo>
                </a:path>
              </a:pathLst>
            </a:custGeom>
            <a:solidFill>
              <a:srgbClr val="EBBD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953" name="Google Shape;1953;p13"/>
          <p:cNvGrpSpPr/>
          <p:nvPr/>
        </p:nvGrpSpPr>
        <p:grpSpPr>
          <a:xfrm>
            <a:off x="9594484" y="6575073"/>
            <a:ext cx="238221" cy="219912"/>
            <a:chOff x="2706625" y="4735761"/>
            <a:chExt cx="226446" cy="209015"/>
          </a:xfrm>
        </p:grpSpPr>
        <p:grpSp>
          <p:nvGrpSpPr>
            <p:cNvPr id="1954" name="Google Shape;1954;p13"/>
            <p:cNvGrpSpPr/>
            <p:nvPr/>
          </p:nvGrpSpPr>
          <p:grpSpPr>
            <a:xfrm>
              <a:off x="2714800" y="4735761"/>
              <a:ext cx="210098" cy="182902"/>
              <a:chOff x="1282975" y="2150275"/>
              <a:chExt cx="154700" cy="134675"/>
            </a:xfrm>
          </p:grpSpPr>
          <p:sp>
            <p:nvSpPr>
              <p:cNvPr id="1955" name="Google Shape;1955;p13"/>
              <p:cNvSpPr/>
              <p:nvPr/>
            </p:nvSpPr>
            <p:spPr>
              <a:xfrm>
                <a:off x="1282975" y="2150275"/>
                <a:ext cx="154700" cy="134675"/>
              </a:xfrm>
              <a:custGeom>
                <a:avLst/>
                <a:gdLst/>
                <a:ahLst/>
                <a:cxnLst/>
                <a:rect l="l" t="t" r="r" b="b"/>
                <a:pathLst>
                  <a:path w="6188" h="5387" extrusionOk="0">
                    <a:moveTo>
                      <a:pt x="2858" y="0"/>
                    </a:moveTo>
                    <a:lnTo>
                      <a:pt x="2657" y="37"/>
                    </a:lnTo>
                    <a:lnTo>
                      <a:pt x="2403" y="109"/>
                    </a:lnTo>
                    <a:lnTo>
                      <a:pt x="2166" y="200"/>
                    </a:lnTo>
                    <a:lnTo>
                      <a:pt x="1948" y="310"/>
                    </a:lnTo>
                    <a:lnTo>
                      <a:pt x="1747" y="437"/>
                    </a:lnTo>
                    <a:lnTo>
                      <a:pt x="1547" y="564"/>
                    </a:lnTo>
                    <a:lnTo>
                      <a:pt x="1384" y="710"/>
                    </a:lnTo>
                    <a:lnTo>
                      <a:pt x="1238" y="856"/>
                    </a:lnTo>
                    <a:lnTo>
                      <a:pt x="1092" y="1019"/>
                    </a:lnTo>
                    <a:lnTo>
                      <a:pt x="965" y="1201"/>
                    </a:lnTo>
                    <a:lnTo>
                      <a:pt x="856" y="1365"/>
                    </a:lnTo>
                    <a:lnTo>
                      <a:pt x="765" y="1547"/>
                    </a:lnTo>
                    <a:lnTo>
                      <a:pt x="674" y="1729"/>
                    </a:lnTo>
                    <a:lnTo>
                      <a:pt x="546" y="2093"/>
                    </a:lnTo>
                    <a:lnTo>
                      <a:pt x="437" y="2439"/>
                    </a:lnTo>
                    <a:lnTo>
                      <a:pt x="401" y="2639"/>
                    </a:lnTo>
                    <a:lnTo>
                      <a:pt x="346" y="3057"/>
                    </a:lnTo>
                    <a:lnTo>
                      <a:pt x="310" y="3403"/>
                    </a:lnTo>
                    <a:lnTo>
                      <a:pt x="310" y="3694"/>
                    </a:lnTo>
                    <a:lnTo>
                      <a:pt x="164" y="3876"/>
                    </a:lnTo>
                    <a:lnTo>
                      <a:pt x="55" y="4040"/>
                    </a:lnTo>
                    <a:lnTo>
                      <a:pt x="37" y="4131"/>
                    </a:lnTo>
                    <a:lnTo>
                      <a:pt x="0" y="4222"/>
                    </a:lnTo>
                    <a:lnTo>
                      <a:pt x="0" y="4295"/>
                    </a:lnTo>
                    <a:lnTo>
                      <a:pt x="0" y="4368"/>
                    </a:lnTo>
                    <a:lnTo>
                      <a:pt x="19" y="4459"/>
                    </a:lnTo>
                    <a:lnTo>
                      <a:pt x="55" y="4532"/>
                    </a:lnTo>
                    <a:lnTo>
                      <a:pt x="91" y="4604"/>
                    </a:lnTo>
                    <a:lnTo>
                      <a:pt x="146" y="4677"/>
                    </a:lnTo>
                    <a:lnTo>
                      <a:pt x="292" y="4804"/>
                    </a:lnTo>
                    <a:lnTo>
                      <a:pt x="474" y="4932"/>
                    </a:lnTo>
                    <a:lnTo>
                      <a:pt x="692" y="5041"/>
                    </a:lnTo>
                    <a:lnTo>
                      <a:pt x="965" y="5132"/>
                    </a:lnTo>
                    <a:lnTo>
                      <a:pt x="1274" y="5205"/>
                    </a:lnTo>
                    <a:lnTo>
                      <a:pt x="1638" y="5278"/>
                    </a:lnTo>
                    <a:lnTo>
                      <a:pt x="2020" y="5332"/>
                    </a:lnTo>
                    <a:lnTo>
                      <a:pt x="2457" y="5369"/>
                    </a:lnTo>
                    <a:lnTo>
                      <a:pt x="2930" y="5387"/>
                    </a:lnTo>
                    <a:lnTo>
                      <a:pt x="3440" y="5387"/>
                    </a:lnTo>
                    <a:lnTo>
                      <a:pt x="3804" y="5350"/>
                    </a:lnTo>
                    <a:lnTo>
                      <a:pt x="4131" y="5314"/>
                    </a:lnTo>
                    <a:lnTo>
                      <a:pt x="4714" y="5223"/>
                    </a:lnTo>
                    <a:lnTo>
                      <a:pt x="5187" y="5114"/>
                    </a:lnTo>
                    <a:lnTo>
                      <a:pt x="5569" y="5005"/>
                    </a:lnTo>
                    <a:lnTo>
                      <a:pt x="5842" y="4895"/>
                    </a:lnTo>
                    <a:lnTo>
                      <a:pt x="6042" y="4804"/>
                    </a:lnTo>
                    <a:lnTo>
                      <a:pt x="6188" y="4713"/>
                    </a:lnTo>
                    <a:lnTo>
                      <a:pt x="6042" y="4204"/>
                    </a:lnTo>
                    <a:lnTo>
                      <a:pt x="5878" y="3658"/>
                    </a:lnTo>
                    <a:lnTo>
                      <a:pt x="5642" y="3003"/>
                    </a:lnTo>
                    <a:lnTo>
                      <a:pt x="5514" y="2639"/>
                    </a:lnTo>
                    <a:lnTo>
                      <a:pt x="5351" y="2275"/>
                    </a:lnTo>
                    <a:lnTo>
                      <a:pt x="5169" y="1929"/>
                    </a:lnTo>
                    <a:lnTo>
                      <a:pt x="4987" y="1565"/>
                    </a:lnTo>
                    <a:lnTo>
                      <a:pt x="4787" y="1238"/>
                    </a:lnTo>
                    <a:lnTo>
                      <a:pt x="4568" y="928"/>
                    </a:lnTo>
                    <a:lnTo>
                      <a:pt x="4332" y="655"/>
                    </a:lnTo>
                    <a:lnTo>
                      <a:pt x="4095" y="419"/>
                    </a:lnTo>
                    <a:lnTo>
                      <a:pt x="3949" y="291"/>
                    </a:lnTo>
                    <a:lnTo>
                      <a:pt x="3804" y="200"/>
                    </a:lnTo>
                    <a:lnTo>
                      <a:pt x="3676" y="128"/>
                    </a:lnTo>
                    <a:lnTo>
                      <a:pt x="3513" y="73"/>
                    </a:lnTo>
                    <a:lnTo>
                      <a:pt x="3367" y="37"/>
                    </a:lnTo>
                    <a:lnTo>
                      <a:pt x="3203" y="0"/>
                    </a:lnTo>
                    <a:close/>
                  </a:path>
                </a:pathLst>
              </a:custGeom>
              <a:solidFill>
                <a:srgbClr val="C1A58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956" name="Google Shape;1956;p13"/>
              <p:cNvSpPr/>
              <p:nvPr/>
            </p:nvSpPr>
            <p:spPr>
              <a:xfrm>
                <a:off x="1282975" y="2150275"/>
                <a:ext cx="154700" cy="134675"/>
              </a:xfrm>
              <a:custGeom>
                <a:avLst/>
                <a:gdLst/>
                <a:ahLst/>
                <a:cxnLst/>
                <a:rect l="l" t="t" r="r" b="b"/>
                <a:pathLst>
                  <a:path w="6188" h="5387" fill="none" extrusionOk="0">
                    <a:moveTo>
                      <a:pt x="6188" y="4713"/>
                    </a:moveTo>
                    <a:lnTo>
                      <a:pt x="6188" y="4713"/>
                    </a:lnTo>
                    <a:lnTo>
                      <a:pt x="6042" y="4804"/>
                    </a:lnTo>
                    <a:lnTo>
                      <a:pt x="5842" y="4895"/>
                    </a:lnTo>
                    <a:lnTo>
                      <a:pt x="5569" y="5005"/>
                    </a:lnTo>
                    <a:lnTo>
                      <a:pt x="5187" y="5114"/>
                    </a:lnTo>
                    <a:lnTo>
                      <a:pt x="4714" y="5223"/>
                    </a:lnTo>
                    <a:lnTo>
                      <a:pt x="4131" y="5314"/>
                    </a:lnTo>
                    <a:lnTo>
                      <a:pt x="3804" y="5350"/>
                    </a:lnTo>
                    <a:lnTo>
                      <a:pt x="3440" y="5387"/>
                    </a:lnTo>
                    <a:lnTo>
                      <a:pt x="3440" y="5387"/>
                    </a:lnTo>
                    <a:lnTo>
                      <a:pt x="2930" y="5387"/>
                    </a:lnTo>
                    <a:lnTo>
                      <a:pt x="2457" y="5369"/>
                    </a:lnTo>
                    <a:lnTo>
                      <a:pt x="2020" y="5332"/>
                    </a:lnTo>
                    <a:lnTo>
                      <a:pt x="1638" y="5278"/>
                    </a:lnTo>
                    <a:lnTo>
                      <a:pt x="1274" y="5205"/>
                    </a:lnTo>
                    <a:lnTo>
                      <a:pt x="965" y="5132"/>
                    </a:lnTo>
                    <a:lnTo>
                      <a:pt x="692" y="5041"/>
                    </a:lnTo>
                    <a:lnTo>
                      <a:pt x="474" y="4932"/>
                    </a:lnTo>
                    <a:lnTo>
                      <a:pt x="292" y="4804"/>
                    </a:lnTo>
                    <a:lnTo>
                      <a:pt x="146" y="4677"/>
                    </a:lnTo>
                    <a:lnTo>
                      <a:pt x="91" y="4604"/>
                    </a:lnTo>
                    <a:lnTo>
                      <a:pt x="55" y="4532"/>
                    </a:lnTo>
                    <a:lnTo>
                      <a:pt x="19" y="4459"/>
                    </a:lnTo>
                    <a:lnTo>
                      <a:pt x="0" y="4368"/>
                    </a:lnTo>
                    <a:lnTo>
                      <a:pt x="0" y="4295"/>
                    </a:lnTo>
                    <a:lnTo>
                      <a:pt x="0" y="4222"/>
                    </a:lnTo>
                    <a:lnTo>
                      <a:pt x="37" y="4131"/>
                    </a:lnTo>
                    <a:lnTo>
                      <a:pt x="55" y="4040"/>
                    </a:lnTo>
                    <a:lnTo>
                      <a:pt x="164" y="3876"/>
                    </a:lnTo>
                    <a:lnTo>
                      <a:pt x="310" y="3694"/>
                    </a:lnTo>
                    <a:lnTo>
                      <a:pt x="310" y="3694"/>
                    </a:lnTo>
                    <a:lnTo>
                      <a:pt x="310" y="3403"/>
                    </a:lnTo>
                    <a:lnTo>
                      <a:pt x="346" y="3057"/>
                    </a:lnTo>
                    <a:lnTo>
                      <a:pt x="401" y="2639"/>
                    </a:lnTo>
                    <a:lnTo>
                      <a:pt x="401" y="2639"/>
                    </a:lnTo>
                    <a:lnTo>
                      <a:pt x="437" y="2439"/>
                    </a:lnTo>
                    <a:lnTo>
                      <a:pt x="437" y="2439"/>
                    </a:lnTo>
                    <a:lnTo>
                      <a:pt x="546" y="2093"/>
                    </a:lnTo>
                    <a:lnTo>
                      <a:pt x="674" y="1729"/>
                    </a:lnTo>
                    <a:lnTo>
                      <a:pt x="765" y="1547"/>
                    </a:lnTo>
                    <a:lnTo>
                      <a:pt x="856" y="1365"/>
                    </a:lnTo>
                    <a:lnTo>
                      <a:pt x="965" y="1201"/>
                    </a:lnTo>
                    <a:lnTo>
                      <a:pt x="1092" y="1019"/>
                    </a:lnTo>
                    <a:lnTo>
                      <a:pt x="1238" y="856"/>
                    </a:lnTo>
                    <a:lnTo>
                      <a:pt x="1384" y="710"/>
                    </a:lnTo>
                    <a:lnTo>
                      <a:pt x="1547" y="564"/>
                    </a:lnTo>
                    <a:lnTo>
                      <a:pt x="1747" y="437"/>
                    </a:lnTo>
                    <a:lnTo>
                      <a:pt x="1948" y="310"/>
                    </a:lnTo>
                    <a:lnTo>
                      <a:pt x="2166" y="200"/>
                    </a:lnTo>
                    <a:lnTo>
                      <a:pt x="2403" y="109"/>
                    </a:lnTo>
                    <a:lnTo>
                      <a:pt x="2657" y="37"/>
                    </a:lnTo>
                    <a:lnTo>
                      <a:pt x="2657" y="37"/>
                    </a:lnTo>
                    <a:lnTo>
                      <a:pt x="2858" y="0"/>
                    </a:lnTo>
                    <a:lnTo>
                      <a:pt x="3021" y="0"/>
                    </a:lnTo>
                    <a:lnTo>
                      <a:pt x="3203" y="0"/>
                    </a:lnTo>
                    <a:lnTo>
                      <a:pt x="3367" y="37"/>
                    </a:lnTo>
                    <a:lnTo>
                      <a:pt x="3513" y="73"/>
                    </a:lnTo>
                    <a:lnTo>
                      <a:pt x="3676" y="128"/>
                    </a:lnTo>
                    <a:lnTo>
                      <a:pt x="3804" y="200"/>
                    </a:lnTo>
                    <a:lnTo>
                      <a:pt x="3949" y="291"/>
                    </a:lnTo>
                    <a:lnTo>
                      <a:pt x="3949" y="291"/>
                    </a:lnTo>
                    <a:lnTo>
                      <a:pt x="4095" y="419"/>
                    </a:lnTo>
                    <a:lnTo>
                      <a:pt x="4095" y="419"/>
                    </a:lnTo>
                    <a:lnTo>
                      <a:pt x="4332" y="655"/>
                    </a:lnTo>
                    <a:lnTo>
                      <a:pt x="4568" y="928"/>
                    </a:lnTo>
                    <a:lnTo>
                      <a:pt x="4787" y="1238"/>
                    </a:lnTo>
                    <a:lnTo>
                      <a:pt x="4987" y="1565"/>
                    </a:lnTo>
                    <a:lnTo>
                      <a:pt x="5169" y="1929"/>
                    </a:lnTo>
                    <a:lnTo>
                      <a:pt x="5351" y="2275"/>
                    </a:lnTo>
                    <a:lnTo>
                      <a:pt x="5514" y="2639"/>
                    </a:lnTo>
                    <a:lnTo>
                      <a:pt x="5642" y="3003"/>
                    </a:lnTo>
                    <a:lnTo>
                      <a:pt x="5878" y="3658"/>
                    </a:lnTo>
                    <a:lnTo>
                      <a:pt x="6042" y="4204"/>
                    </a:lnTo>
                    <a:lnTo>
                      <a:pt x="6188" y="4713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957" name="Google Shape;1957;p13"/>
              <p:cNvSpPr/>
              <p:nvPr/>
            </p:nvSpPr>
            <p:spPr>
              <a:xfrm>
                <a:off x="1282975" y="2160725"/>
                <a:ext cx="138775" cy="124225"/>
              </a:xfrm>
              <a:custGeom>
                <a:avLst/>
                <a:gdLst/>
                <a:ahLst/>
                <a:cxnLst/>
                <a:rect l="l" t="t" r="r" b="b"/>
                <a:pathLst>
                  <a:path w="5551" h="4969" extrusionOk="0">
                    <a:moveTo>
                      <a:pt x="4095" y="1"/>
                    </a:moveTo>
                    <a:lnTo>
                      <a:pt x="4004" y="219"/>
                    </a:lnTo>
                    <a:lnTo>
                      <a:pt x="3895" y="438"/>
                    </a:lnTo>
                    <a:lnTo>
                      <a:pt x="3840" y="529"/>
                    </a:lnTo>
                    <a:lnTo>
                      <a:pt x="3767" y="619"/>
                    </a:lnTo>
                    <a:lnTo>
                      <a:pt x="3676" y="710"/>
                    </a:lnTo>
                    <a:lnTo>
                      <a:pt x="3585" y="801"/>
                    </a:lnTo>
                    <a:lnTo>
                      <a:pt x="3458" y="874"/>
                    </a:lnTo>
                    <a:lnTo>
                      <a:pt x="3331" y="947"/>
                    </a:lnTo>
                    <a:lnTo>
                      <a:pt x="3185" y="1002"/>
                    </a:lnTo>
                    <a:lnTo>
                      <a:pt x="3058" y="1038"/>
                    </a:lnTo>
                    <a:lnTo>
                      <a:pt x="2767" y="1111"/>
                    </a:lnTo>
                    <a:lnTo>
                      <a:pt x="2475" y="1165"/>
                    </a:lnTo>
                    <a:lnTo>
                      <a:pt x="2184" y="1238"/>
                    </a:lnTo>
                    <a:lnTo>
                      <a:pt x="1893" y="1311"/>
                    </a:lnTo>
                    <a:lnTo>
                      <a:pt x="1766" y="1366"/>
                    </a:lnTo>
                    <a:lnTo>
                      <a:pt x="1638" y="1438"/>
                    </a:lnTo>
                    <a:lnTo>
                      <a:pt x="1511" y="1511"/>
                    </a:lnTo>
                    <a:lnTo>
                      <a:pt x="1402" y="1620"/>
                    </a:lnTo>
                    <a:lnTo>
                      <a:pt x="1293" y="1730"/>
                    </a:lnTo>
                    <a:lnTo>
                      <a:pt x="1202" y="1839"/>
                    </a:lnTo>
                    <a:lnTo>
                      <a:pt x="1111" y="1948"/>
                    </a:lnTo>
                    <a:lnTo>
                      <a:pt x="1001" y="2039"/>
                    </a:lnTo>
                    <a:lnTo>
                      <a:pt x="874" y="2130"/>
                    </a:lnTo>
                    <a:lnTo>
                      <a:pt x="747" y="2185"/>
                    </a:lnTo>
                    <a:lnTo>
                      <a:pt x="619" y="2221"/>
                    </a:lnTo>
                    <a:lnTo>
                      <a:pt x="401" y="2221"/>
                    </a:lnTo>
                    <a:lnTo>
                      <a:pt x="346" y="2512"/>
                    </a:lnTo>
                    <a:lnTo>
                      <a:pt x="328" y="2767"/>
                    </a:lnTo>
                    <a:lnTo>
                      <a:pt x="310" y="3131"/>
                    </a:lnTo>
                    <a:lnTo>
                      <a:pt x="310" y="3276"/>
                    </a:lnTo>
                    <a:lnTo>
                      <a:pt x="201" y="3404"/>
                    </a:lnTo>
                    <a:lnTo>
                      <a:pt x="110" y="3549"/>
                    </a:lnTo>
                    <a:lnTo>
                      <a:pt x="91" y="3549"/>
                    </a:lnTo>
                    <a:lnTo>
                      <a:pt x="91" y="3568"/>
                    </a:lnTo>
                    <a:lnTo>
                      <a:pt x="37" y="3677"/>
                    </a:lnTo>
                    <a:lnTo>
                      <a:pt x="19" y="3786"/>
                    </a:lnTo>
                    <a:lnTo>
                      <a:pt x="0" y="3877"/>
                    </a:lnTo>
                    <a:lnTo>
                      <a:pt x="19" y="3986"/>
                    </a:lnTo>
                    <a:lnTo>
                      <a:pt x="37" y="4077"/>
                    </a:lnTo>
                    <a:lnTo>
                      <a:pt x="91" y="4168"/>
                    </a:lnTo>
                    <a:lnTo>
                      <a:pt x="146" y="4259"/>
                    </a:lnTo>
                    <a:lnTo>
                      <a:pt x="237" y="4332"/>
                    </a:lnTo>
                    <a:lnTo>
                      <a:pt x="237" y="4350"/>
                    </a:lnTo>
                    <a:lnTo>
                      <a:pt x="346" y="4423"/>
                    </a:lnTo>
                    <a:lnTo>
                      <a:pt x="437" y="4496"/>
                    </a:lnTo>
                    <a:lnTo>
                      <a:pt x="692" y="4623"/>
                    </a:lnTo>
                    <a:lnTo>
                      <a:pt x="1001" y="4732"/>
                    </a:lnTo>
                    <a:lnTo>
                      <a:pt x="1365" y="4823"/>
                    </a:lnTo>
                    <a:lnTo>
                      <a:pt x="1384" y="4823"/>
                    </a:lnTo>
                    <a:lnTo>
                      <a:pt x="1711" y="4878"/>
                    </a:lnTo>
                    <a:lnTo>
                      <a:pt x="2057" y="4914"/>
                    </a:lnTo>
                    <a:lnTo>
                      <a:pt x="2457" y="4951"/>
                    </a:lnTo>
                    <a:lnTo>
                      <a:pt x="2876" y="4969"/>
                    </a:lnTo>
                    <a:lnTo>
                      <a:pt x="3294" y="4732"/>
                    </a:lnTo>
                    <a:lnTo>
                      <a:pt x="3713" y="4459"/>
                    </a:lnTo>
                    <a:lnTo>
                      <a:pt x="4095" y="4186"/>
                    </a:lnTo>
                    <a:lnTo>
                      <a:pt x="4477" y="3895"/>
                    </a:lnTo>
                    <a:lnTo>
                      <a:pt x="4677" y="3731"/>
                    </a:lnTo>
                    <a:lnTo>
                      <a:pt x="4859" y="3549"/>
                    </a:lnTo>
                    <a:lnTo>
                      <a:pt x="5041" y="3349"/>
                    </a:lnTo>
                    <a:lnTo>
                      <a:pt x="5187" y="3149"/>
                    </a:lnTo>
                    <a:lnTo>
                      <a:pt x="5296" y="2967"/>
                    </a:lnTo>
                    <a:lnTo>
                      <a:pt x="5387" y="2767"/>
                    </a:lnTo>
                    <a:lnTo>
                      <a:pt x="5533" y="2367"/>
                    </a:lnTo>
                    <a:lnTo>
                      <a:pt x="5551" y="2312"/>
                    </a:lnTo>
                    <a:lnTo>
                      <a:pt x="5332" y="1821"/>
                    </a:lnTo>
                    <a:lnTo>
                      <a:pt x="5096" y="1347"/>
                    </a:lnTo>
                    <a:lnTo>
                      <a:pt x="4823" y="874"/>
                    </a:lnTo>
                    <a:lnTo>
                      <a:pt x="4677" y="656"/>
                    </a:lnTo>
                    <a:lnTo>
                      <a:pt x="4532" y="456"/>
                    </a:lnTo>
                    <a:lnTo>
                      <a:pt x="4313" y="201"/>
                    </a:lnTo>
                    <a:lnTo>
                      <a:pt x="4095" y="1"/>
                    </a:lnTo>
                    <a:close/>
                  </a:path>
                </a:pathLst>
              </a:custGeom>
              <a:solidFill>
                <a:srgbClr val="A489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958" name="Google Shape;1958;p13"/>
              <p:cNvSpPr/>
              <p:nvPr/>
            </p:nvSpPr>
            <p:spPr>
              <a:xfrm>
                <a:off x="1282975" y="2160725"/>
                <a:ext cx="138775" cy="124225"/>
              </a:xfrm>
              <a:custGeom>
                <a:avLst/>
                <a:gdLst/>
                <a:ahLst/>
                <a:cxnLst/>
                <a:rect l="l" t="t" r="r" b="b"/>
                <a:pathLst>
                  <a:path w="5551" h="4969" fill="none" extrusionOk="0">
                    <a:moveTo>
                      <a:pt x="4095" y="1"/>
                    </a:moveTo>
                    <a:lnTo>
                      <a:pt x="4095" y="1"/>
                    </a:lnTo>
                    <a:lnTo>
                      <a:pt x="4004" y="219"/>
                    </a:lnTo>
                    <a:lnTo>
                      <a:pt x="3895" y="438"/>
                    </a:lnTo>
                    <a:lnTo>
                      <a:pt x="3840" y="529"/>
                    </a:lnTo>
                    <a:lnTo>
                      <a:pt x="3767" y="619"/>
                    </a:lnTo>
                    <a:lnTo>
                      <a:pt x="3676" y="710"/>
                    </a:lnTo>
                    <a:lnTo>
                      <a:pt x="3585" y="801"/>
                    </a:lnTo>
                    <a:lnTo>
                      <a:pt x="3585" y="801"/>
                    </a:lnTo>
                    <a:lnTo>
                      <a:pt x="3458" y="874"/>
                    </a:lnTo>
                    <a:lnTo>
                      <a:pt x="3331" y="947"/>
                    </a:lnTo>
                    <a:lnTo>
                      <a:pt x="3185" y="1002"/>
                    </a:lnTo>
                    <a:lnTo>
                      <a:pt x="3058" y="1038"/>
                    </a:lnTo>
                    <a:lnTo>
                      <a:pt x="2767" y="1111"/>
                    </a:lnTo>
                    <a:lnTo>
                      <a:pt x="2475" y="1165"/>
                    </a:lnTo>
                    <a:lnTo>
                      <a:pt x="2184" y="1238"/>
                    </a:lnTo>
                    <a:lnTo>
                      <a:pt x="1893" y="1311"/>
                    </a:lnTo>
                    <a:lnTo>
                      <a:pt x="1766" y="1366"/>
                    </a:lnTo>
                    <a:lnTo>
                      <a:pt x="1638" y="1438"/>
                    </a:lnTo>
                    <a:lnTo>
                      <a:pt x="1511" y="1511"/>
                    </a:lnTo>
                    <a:lnTo>
                      <a:pt x="1402" y="1620"/>
                    </a:lnTo>
                    <a:lnTo>
                      <a:pt x="1402" y="1620"/>
                    </a:lnTo>
                    <a:lnTo>
                      <a:pt x="1293" y="1730"/>
                    </a:lnTo>
                    <a:lnTo>
                      <a:pt x="1202" y="1839"/>
                    </a:lnTo>
                    <a:lnTo>
                      <a:pt x="1111" y="1948"/>
                    </a:lnTo>
                    <a:lnTo>
                      <a:pt x="1001" y="2039"/>
                    </a:lnTo>
                    <a:lnTo>
                      <a:pt x="1001" y="2039"/>
                    </a:lnTo>
                    <a:lnTo>
                      <a:pt x="874" y="2130"/>
                    </a:lnTo>
                    <a:lnTo>
                      <a:pt x="747" y="2185"/>
                    </a:lnTo>
                    <a:lnTo>
                      <a:pt x="619" y="2221"/>
                    </a:lnTo>
                    <a:lnTo>
                      <a:pt x="474" y="2221"/>
                    </a:lnTo>
                    <a:lnTo>
                      <a:pt x="474" y="2221"/>
                    </a:lnTo>
                    <a:lnTo>
                      <a:pt x="401" y="2221"/>
                    </a:lnTo>
                    <a:lnTo>
                      <a:pt x="401" y="2221"/>
                    </a:lnTo>
                    <a:lnTo>
                      <a:pt x="401" y="2221"/>
                    </a:lnTo>
                    <a:lnTo>
                      <a:pt x="346" y="2512"/>
                    </a:lnTo>
                    <a:lnTo>
                      <a:pt x="328" y="2767"/>
                    </a:lnTo>
                    <a:lnTo>
                      <a:pt x="310" y="3131"/>
                    </a:lnTo>
                    <a:lnTo>
                      <a:pt x="310" y="3131"/>
                    </a:lnTo>
                    <a:lnTo>
                      <a:pt x="310" y="3276"/>
                    </a:lnTo>
                    <a:lnTo>
                      <a:pt x="310" y="3276"/>
                    </a:lnTo>
                    <a:lnTo>
                      <a:pt x="310" y="3276"/>
                    </a:lnTo>
                    <a:lnTo>
                      <a:pt x="310" y="3276"/>
                    </a:lnTo>
                    <a:lnTo>
                      <a:pt x="310" y="3276"/>
                    </a:lnTo>
                    <a:lnTo>
                      <a:pt x="201" y="3404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91" y="3549"/>
                    </a:lnTo>
                    <a:lnTo>
                      <a:pt x="91" y="3549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37" y="3677"/>
                    </a:lnTo>
                    <a:lnTo>
                      <a:pt x="19" y="3786"/>
                    </a:lnTo>
                    <a:lnTo>
                      <a:pt x="0" y="3877"/>
                    </a:lnTo>
                    <a:lnTo>
                      <a:pt x="19" y="3986"/>
                    </a:lnTo>
                    <a:lnTo>
                      <a:pt x="37" y="4077"/>
                    </a:lnTo>
                    <a:lnTo>
                      <a:pt x="91" y="4168"/>
                    </a:lnTo>
                    <a:lnTo>
                      <a:pt x="146" y="4259"/>
                    </a:lnTo>
                    <a:lnTo>
                      <a:pt x="237" y="4332"/>
                    </a:lnTo>
                    <a:lnTo>
                      <a:pt x="237" y="4332"/>
                    </a:lnTo>
                    <a:lnTo>
                      <a:pt x="237" y="4332"/>
                    </a:lnTo>
                    <a:lnTo>
                      <a:pt x="237" y="4350"/>
                    </a:lnTo>
                    <a:lnTo>
                      <a:pt x="237" y="4350"/>
                    </a:lnTo>
                    <a:lnTo>
                      <a:pt x="237" y="4350"/>
                    </a:lnTo>
                    <a:lnTo>
                      <a:pt x="237" y="4350"/>
                    </a:lnTo>
                    <a:lnTo>
                      <a:pt x="237" y="4350"/>
                    </a:lnTo>
                    <a:lnTo>
                      <a:pt x="237" y="4350"/>
                    </a:lnTo>
                    <a:lnTo>
                      <a:pt x="237" y="4350"/>
                    </a:lnTo>
                    <a:lnTo>
                      <a:pt x="237" y="4350"/>
                    </a:lnTo>
                    <a:lnTo>
                      <a:pt x="237" y="4350"/>
                    </a:lnTo>
                    <a:lnTo>
                      <a:pt x="237" y="4350"/>
                    </a:lnTo>
                    <a:lnTo>
                      <a:pt x="346" y="4423"/>
                    </a:lnTo>
                    <a:lnTo>
                      <a:pt x="437" y="4496"/>
                    </a:lnTo>
                    <a:lnTo>
                      <a:pt x="692" y="4623"/>
                    </a:lnTo>
                    <a:lnTo>
                      <a:pt x="1001" y="4732"/>
                    </a:lnTo>
                    <a:lnTo>
                      <a:pt x="1365" y="4823"/>
                    </a:lnTo>
                    <a:lnTo>
                      <a:pt x="1365" y="4823"/>
                    </a:lnTo>
                    <a:lnTo>
                      <a:pt x="1365" y="4823"/>
                    </a:lnTo>
                    <a:lnTo>
                      <a:pt x="1365" y="4823"/>
                    </a:lnTo>
                    <a:lnTo>
                      <a:pt x="1384" y="4823"/>
                    </a:lnTo>
                    <a:lnTo>
                      <a:pt x="1384" y="4823"/>
                    </a:lnTo>
                    <a:lnTo>
                      <a:pt x="1711" y="4878"/>
                    </a:lnTo>
                    <a:lnTo>
                      <a:pt x="2057" y="4914"/>
                    </a:lnTo>
                    <a:lnTo>
                      <a:pt x="2457" y="4951"/>
                    </a:lnTo>
                    <a:lnTo>
                      <a:pt x="2876" y="4969"/>
                    </a:lnTo>
                    <a:lnTo>
                      <a:pt x="2876" y="4969"/>
                    </a:lnTo>
                    <a:lnTo>
                      <a:pt x="3294" y="4732"/>
                    </a:lnTo>
                    <a:lnTo>
                      <a:pt x="3713" y="4459"/>
                    </a:lnTo>
                    <a:lnTo>
                      <a:pt x="4095" y="4186"/>
                    </a:lnTo>
                    <a:lnTo>
                      <a:pt x="4477" y="3895"/>
                    </a:lnTo>
                    <a:lnTo>
                      <a:pt x="4477" y="3895"/>
                    </a:lnTo>
                    <a:lnTo>
                      <a:pt x="4677" y="3731"/>
                    </a:lnTo>
                    <a:lnTo>
                      <a:pt x="4859" y="3549"/>
                    </a:lnTo>
                    <a:lnTo>
                      <a:pt x="5041" y="3349"/>
                    </a:lnTo>
                    <a:lnTo>
                      <a:pt x="5187" y="3149"/>
                    </a:lnTo>
                    <a:lnTo>
                      <a:pt x="5187" y="3149"/>
                    </a:lnTo>
                    <a:lnTo>
                      <a:pt x="5296" y="2967"/>
                    </a:lnTo>
                    <a:lnTo>
                      <a:pt x="5387" y="2767"/>
                    </a:lnTo>
                    <a:lnTo>
                      <a:pt x="5533" y="2367"/>
                    </a:lnTo>
                    <a:lnTo>
                      <a:pt x="5533" y="2367"/>
                    </a:lnTo>
                    <a:lnTo>
                      <a:pt x="5551" y="2312"/>
                    </a:lnTo>
                    <a:lnTo>
                      <a:pt x="5551" y="2312"/>
                    </a:lnTo>
                    <a:lnTo>
                      <a:pt x="5332" y="1821"/>
                    </a:lnTo>
                    <a:lnTo>
                      <a:pt x="5096" y="1347"/>
                    </a:lnTo>
                    <a:lnTo>
                      <a:pt x="4823" y="874"/>
                    </a:lnTo>
                    <a:lnTo>
                      <a:pt x="4677" y="656"/>
                    </a:lnTo>
                    <a:lnTo>
                      <a:pt x="4532" y="456"/>
                    </a:lnTo>
                    <a:lnTo>
                      <a:pt x="4532" y="456"/>
                    </a:lnTo>
                    <a:lnTo>
                      <a:pt x="4532" y="456"/>
                    </a:lnTo>
                    <a:lnTo>
                      <a:pt x="4532" y="456"/>
                    </a:lnTo>
                    <a:lnTo>
                      <a:pt x="4532" y="456"/>
                    </a:lnTo>
                    <a:lnTo>
                      <a:pt x="4532" y="456"/>
                    </a:lnTo>
                    <a:lnTo>
                      <a:pt x="4313" y="201"/>
                    </a:lnTo>
                    <a:lnTo>
                      <a:pt x="4095" y="1"/>
                    </a:lnTo>
                    <a:lnTo>
                      <a:pt x="4095" y="1"/>
                    </a:lnTo>
                    <a:lnTo>
                      <a:pt x="4095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959" name="Google Shape;1959;p13"/>
              <p:cNvSpPr/>
              <p:nvPr/>
            </p:nvSpPr>
            <p:spPr>
              <a:xfrm>
                <a:off x="1282975" y="2172100"/>
                <a:ext cx="138775" cy="112850"/>
              </a:xfrm>
              <a:custGeom>
                <a:avLst/>
                <a:gdLst/>
                <a:ahLst/>
                <a:cxnLst/>
                <a:rect l="l" t="t" r="r" b="b"/>
                <a:pathLst>
                  <a:path w="5551" h="4514" extrusionOk="0">
                    <a:moveTo>
                      <a:pt x="1384" y="4368"/>
                    </a:moveTo>
                    <a:lnTo>
                      <a:pt x="1384" y="4368"/>
                    </a:lnTo>
                    <a:lnTo>
                      <a:pt x="1711" y="4423"/>
                    </a:lnTo>
                    <a:lnTo>
                      <a:pt x="2057" y="4459"/>
                    </a:lnTo>
                    <a:lnTo>
                      <a:pt x="2457" y="4496"/>
                    </a:lnTo>
                    <a:lnTo>
                      <a:pt x="2876" y="4514"/>
                    </a:lnTo>
                    <a:lnTo>
                      <a:pt x="2876" y="4514"/>
                    </a:lnTo>
                    <a:lnTo>
                      <a:pt x="3094" y="4514"/>
                    </a:lnTo>
                    <a:lnTo>
                      <a:pt x="3094" y="4514"/>
                    </a:lnTo>
                    <a:lnTo>
                      <a:pt x="3440" y="4514"/>
                    </a:lnTo>
                    <a:lnTo>
                      <a:pt x="3440" y="4514"/>
                    </a:lnTo>
                    <a:lnTo>
                      <a:pt x="3440" y="4514"/>
                    </a:lnTo>
                    <a:lnTo>
                      <a:pt x="3094" y="4514"/>
                    </a:lnTo>
                    <a:lnTo>
                      <a:pt x="3094" y="4514"/>
                    </a:lnTo>
                    <a:lnTo>
                      <a:pt x="2876" y="4514"/>
                    </a:lnTo>
                    <a:lnTo>
                      <a:pt x="2876" y="4514"/>
                    </a:lnTo>
                    <a:lnTo>
                      <a:pt x="2876" y="4514"/>
                    </a:lnTo>
                    <a:lnTo>
                      <a:pt x="2876" y="4514"/>
                    </a:lnTo>
                    <a:lnTo>
                      <a:pt x="2457" y="4496"/>
                    </a:lnTo>
                    <a:lnTo>
                      <a:pt x="2057" y="4459"/>
                    </a:lnTo>
                    <a:lnTo>
                      <a:pt x="1711" y="4423"/>
                    </a:lnTo>
                    <a:lnTo>
                      <a:pt x="1384" y="4368"/>
                    </a:lnTo>
                    <a:close/>
                    <a:moveTo>
                      <a:pt x="1365" y="4368"/>
                    </a:moveTo>
                    <a:lnTo>
                      <a:pt x="1365" y="4368"/>
                    </a:lnTo>
                    <a:lnTo>
                      <a:pt x="1365" y="4368"/>
                    </a:lnTo>
                    <a:lnTo>
                      <a:pt x="1365" y="4368"/>
                    </a:lnTo>
                    <a:close/>
                    <a:moveTo>
                      <a:pt x="237" y="3895"/>
                    </a:moveTo>
                    <a:lnTo>
                      <a:pt x="237" y="3895"/>
                    </a:lnTo>
                    <a:lnTo>
                      <a:pt x="237" y="3895"/>
                    </a:lnTo>
                    <a:lnTo>
                      <a:pt x="237" y="3895"/>
                    </a:lnTo>
                    <a:lnTo>
                      <a:pt x="237" y="3895"/>
                    </a:lnTo>
                    <a:close/>
                    <a:moveTo>
                      <a:pt x="237" y="3895"/>
                    </a:moveTo>
                    <a:lnTo>
                      <a:pt x="237" y="3895"/>
                    </a:lnTo>
                    <a:lnTo>
                      <a:pt x="237" y="3895"/>
                    </a:lnTo>
                    <a:lnTo>
                      <a:pt x="237" y="3895"/>
                    </a:lnTo>
                    <a:lnTo>
                      <a:pt x="237" y="3895"/>
                    </a:lnTo>
                    <a:close/>
                    <a:moveTo>
                      <a:pt x="237" y="3877"/>
                    </a:moveTo>
                    <a:lnTo>
                      <a:pt x="237" y="3877"/>
                    </a:lnTo>
                    <a:lnTo>
                      <a:pt x="237" y="3895"/>
                    </a:lnTo>
                    <a:lnTo>
                      <a:pt x="237" y="3895"/>
                    </a:lnTo>
                    <a:lnTo>
                      <a:pt x="237" y="3877"/>
                    </a:lnTo>
                    <a:close/>
                    <a:moveTo>
                      <a:pt x="91" y="3113"/>
                    </a:moveTo>
                    <a:lnTo>
                      <a:pt x="91" y="3113"/>
                    </a:lnTo>
                    <a:lnTo>
                      <a:pt x="37" y="3222"/>
                    </a:lnTo>
                    <a:lnTo>
                      <a:pt x="19" y="3331"/>
                    </a:lnTo>
                    <a:lnTo>
                      <a:pt x="0" y="3422"/>
                    </a:lnTo>
                    <a:lnTo>
                      <a:pt x="19" y="3531"/>
                    </a:lnTo>
                    <a:lnTo>
                      <a:pt x="37" y="3622"/>
                    </a:lnTo>
                    <a:lnTo>
                      <a:pt x="91" y="3713"/>
                    </a:lnTo>
                    <a:lnTo>
                      <a:pt x="146" y="3804"/>
                    </a:lnTo>
                    <a:lnTo>
                      <a:pt x="237" y="3877"/>
                    </a:lnTo>
                    <a:lnTo>
                      <a:pt x="237" y="3877"/>
                    </a:lnTo>
                    <a:lnTo>
                      <a:pt x="146" y="3804"/>
                    </a:lnTo>
                    <a:lnTo>
                      <a:pt x="91" y="3713"/>
                    </a:lnTo>
                    <a:lnTo>
                      <a:pt x="37" y="3622"/>
                    </a:lnTo>
                    <a:lnTo>
                      <a:pt x="19" y="3531"/>
                    </a:lnTo>
                    <a:lnTo>
                      <a:pt x="0" y="3422"/>
                    </a:lnTo>
                    <a:lnTo>
                      <a:pt x="19" y="3331"/>
                    </a:lnTo>
                    <a:lnTo>
                      <a:pt x="37" y="3222"/>
                    </a:lnTo>
                    <a:lnTo>
                      <a:pt x="91" y="3113"/>
                    </a:lnTo>
                    <a:close/>
                    <a:moveTo>
                      <a:pt x="91" y="3113"/>
                    </a:moveTo>
                    <a:lnTo>
                      <a:pt x="91" y="3113"/>
                    </a:lnTo>
                    <a:lnTo>
                      <a:pt x="91" y="3113"/>
                    </a:lnTo>
                    <a:lnTo>
                      <a:pt x="91" y="3113"/>
                    </a:lnTo>
                    <a:lnTo>
                      <a:pt x="91" y="3113"/>
                    </a:lnTo>
                    <a:close/>
                    <a:moveTo>
                      <a:pt x="91" y="3113"/>
                    </a:moveTo>
                    <a:lnTo>
                      <a:pt x="91" y="3113"/>
                    </a:lnTo>
                    <a:lnTo>
                      <a:pt x="91" y="3113"/>
                    </a:lnTo>
                    <a:lnTo>
                      <a:pt x="91" y="3113"/>
                    </a:lnTo>
                    <a:lnTo>
                      <a:pt x="91" y="3113"/>
                    </a:lnTo>
                    <a:close/>
                    <a:moveTo>
                      <a:pt x="91" y="3094"/>
                    </a:moveTo>
                    <a:lnTo>
                      <a:pt x="91" y="3094"/>
                    </a:lnTo>
                    <a:lnTo>
                      <a:pt x="91" y="3113"/>
                    </a:lnTo>
                    <a:lnTo>
                      <a:pt x="91" y="3113"/>
                    </a:lnTo>
                    <a:lnTo>
                      <a:pt x="91" y="3094"/>
                    </a:lnTo>
                    <a:close/>
                    <a:moveTo>
                      <a:pt x="110" y="3094"/>
                    </a:moveTo>
                    <a:lnTo>
                      <a:pt x="110" y="3094"/>
                    </a:lnTo>
                    <a:lnTo>
                      <a:pt x="110" y="3094"/>
                    </a:lnTo>
                    <a:lnTo>
                      <a:pt x="110" y="3094"/>
                    </a:lnTo>
                    <a:lnTo>
                      <a:pt x="110" y="3094"/>
                    </a:lnTo>
                    <a:close/>
                    <a:moveTo>
                      <a:pt x="110" y="3094"/>
                    </a:moveTo>
                    <a:lnTo>
                      <a:pt x="110" y="3094"/>
                    </a:lnTo>
                    <a:lnTo>
                      <a:pt x="110" y="3094"/>
                    </a:lnTo>
                    <a:lnTo>
                      <a:pt x="110" y="3094"/>
                    </a:lnTo>
                    <a:lnTo>
                      <a:pt x="110" y="3094"/>
                    </a:lnTo>
                    <a:close/>
                    <a:moveTo>
                      <a:pt x="110" y="3094"/>
                    </a:moveTo>
                    <a:lnTo>
                      <a:pt x="110" y="3094"/>
                    </a:lnTo>
                    <a:lnTo>
                      <a:pt x="110" y="3094"/>
                    </a:lnTo>
                    <a:lnTo>
                      <a:pt x="110" y="3094"/>
                    </a:lnTo>
                    <a:lnTo>
                      <a:pt x="110" y="3094"/>
                    </a:lnTo>
                    <a:close/>
                    <a:moveTo>
                      <a:pt x="4532" y="1"/>
                    </a:moveTo>
                    <a:lnTo>
                      <a:pt x="4532" y="1"/>
                    </a:lnTo>
                    <a:lnTo>
                      <a:pt x="4677" y="201"/>
                    </a:lnTo>
                    <a:lnTo>
                      <a:pt x="4823" y="419"/>
                    </a:lnTo>
                    <a:lnTo>
                      <a:pt x="5096" y="892"/>
                    </a:lnTo>
                    <a:lnTo>
                      <a:pt x="5332" y="1366"/>
                    </a:lnTo>
                    <a:lnTo>
                      <a:pt x="5551" y="1857"/>
                    </a:lnTo>
                    <a:lnTo>
                      <a:pt x="5551" y="1857"/>
                    </a:lnTo>
                    <a:lnTo>
                      <a:pt x="5551" y="1857"/>
                    </a:lnTo>
                    <a:lnTo>
                      <a:pt x="5551" y="1857"/>
                    </a:lnTo>
                    <a:lnTo>
                      <a:pt x="5332" y="1366"/>
                    </a:lnTo>
                    <a:lnTo>
                      <a:pt x="5096" y="892"/>
                    </a:lnTo>
                    <a:lnTo>
                      <a:pt x="4823" y="419"/>
                    </a:lnTo>
                    <a:lnTo>
                      <a:pt x="4677" y="201"/>
                    </a:lnTo>
                    <a:lnTo>
                      <a:pt x="4532" y="1"/>
                    </a:lnTo>
                    <a:close/>
                    <a:moveTo>
                      <a:pt x="4532" y="1"/>
                    </a:moveTo>
                    <a:lnTo>
                      <a:pt x="4532" y="1"/>
                    </a:lnTo>
                    <a:lnTo>
                      <a:pt x="4532" y="1"/>
                    </a:lnTo>
                    <a:lnTo>
                      <a:pt x="4532" y="1"/>
                    </a:lnTo>
                    <a:lnTo>
                      <a:pt x="4532" y="1"/>
                    </a:lnTo>
                    <a:close/>
                  </a:path>
                </a:pathLst>
              </a:custGeom>
              <a:solidFill>
                <a:srgbClr val="D8D3D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960" name="Google Shape;1960;p13"/>
              <p:cNvSpPr/>
              <p:nvPr/>
            </p:nvSpPr>
            <p:spPr>
              <a:xfrm>
                <a:off x="1396250" y="2172100"/>
                <a:ext cx="25500" cy="46425"/>
              </a:xfrm>
              <a:custGeom>
                <a:avLst/>
                <a:gdLst/>
                <a:ahLst/>
                <a:cxnLst/>
                <a:rect l="l" t="t" r="r" b="b"/>
                <a:pathLst>
                  <a:path w="1020" h="1857" fill="none" extrusionOk="0">
                    <a:moveTo>
                      <a:pt x="1" y="1"/>
                    </a:moveTo>
                    <a:lnTo>
                      <a:pt x="1" y="1"/>
                    </a:lnTo>
                    <a:lnTo>
                      <a:pt x="146" y="201"/>
                    </a:lnTo>
                    <a:lnTo>
                      <a:pt x="292" y="419"/>
                    </a:lnTo>
                    <a:lnTo>
                      <a:pt x="565" y="892"/>
                    </a:lnTo>
                    <a:lnTo>
                      <a:pt x="801" y="1366"/>
                    </a:lnTo>
                    <a:lnTo>
                      <a:pt x="1020" y="1857"/>
                    </a:lnTo>
                    <a:lnTo>
                      <a:pt x="1020" y="1857"/>
                    </a:lnTo>
                    <a:lnTo>
                      <a:pt x="1020" y="1857"/>
                    </a:lnTo>
                    <a:lnTo>
                      <a:pt x="1020" y="1857"/>
                    </a:lnTo>
                    <a:lnTo>
                      <a:pt x="801" y="1366"/>
                    </a:lnTo>
                    <a:lnTo>
                      <a:pt x="565" y="892"/>
                    </a:lnTo>
                    <a:lnTo>
                      <a:pt x="292" y="419"/>
                    </a:lnTo>
                    <a:lnTo>
                      <a:pt x="146" y="201"/>
                    </a:lnTo>
                    <a:lnTo>
                      <a:pt x="1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961" name="Google Shape;1961;p13"/>
              <p:cNvSpPr/>
              <p:nvPr/>
            </p:nvSpPr>
            <p:spPr>
              <a:xfrm>
                <a:off x="1396250" y="217210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1" y="1"/>
                    </a:move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962" name="Google Shape;1962;p13"/>
              <p:cNvSpPr/>
              <p:nvPr/>
            </p:nvSpPr>
            <p:spPr>
              <a:xfrm>
                <a:off x="1354850" y="2218500"/>
                <a:ext cx="79650" cy="66450"/>
              </a:xfrm>
              <a:custGeom>
                <a:avLst/>
                <a:gdLst/>
                <a:ahLst/>
                <a:cxnLst/>
                <a:rect l="l" t="t" r="r" b="b"/>
                <a:pathLst>
                  <a:path w="3186" h="2658" extrusionOk="0">
                    <a:moveTo>
                      <a:pt x="565" y="2658"/>
                    </a:moveTo>
                    <a:lnTo>
                      <a:pt x="565" y="2658"/>
                    </a:lnTo>
                    <a:lnTo>
                      <a:pt x="237" y="2658"/>
                    </a:lnTo>
                    <a:lnTo>
                      <a:pt x="237" y="2658"/>
                    </a:lnTo>
                    <a:lnTo>
                      <a:pt x="1" y="2658"/>
                    </a:lnTo>
                    <a:lnTo>
                      <a:pt x="1" y="2658"/>
                    </a:lnTo>
                    <a:lnTo>
                      <a:pt x="1" y="2658"/>
                    </a:lnTo>
                    <a:lnTo>
                      <a:pt x="1" y="2658"/>
                    </a:lnTo>
                    <a:lnTo>
                      <a:pt x="219" y="2658"/>
                    </a:lnTo>
                    <a:lnTo>
                      <a:pt x="219" y="2658"/>
                    </a:lnTo>
                    <a:lnTo>
                      <a:pt x="565" y="2658"/>
                    </a:lnTo>
                    <a:close/>
                    <a:moveTo>
                      <a:pt x="2676" y="1"/>
                    </a:moveTo>
                    <a:lnTo>
                      <a:pt x="2676" y="1"/>
                    </a:lnTo>
                    <a:lnTo>
                      <a:pt x="2676" y="1"/>
                    </a:lnTo>
                    <a:lnTo>
                      <a:pt x="2676" y="1"/>
                    </a:lnTo>
                    <a:lnTo>
                      <a:pt x="2840" y="438"/>
                    </a:lnTo>
                    <a:lnTo>
                      <a:pt x="2967" y="820"/>
                    </a:lnTo>
                    <a:lnTo>
                      <a:pt x="3185" y="1493"/>
                    </a:lnTo>
                    <a:lnTo>
                      <a:pt x="3185" y="1493"/>
                    </a:lnTo>
                    <a:lnTo>
                      <a:pt x="2967" y="820"/>
                    </a:lnTo>
                    <a:lnTo>
                      <a:pt x="2840" y="438"/>
                    </a:lnTo>
                    <a:lnTo>
                      <a:pt x="2676" y="1"/>
                    </a:lnTo>
                    <a:lnTo>
                      <a:pt x="2676" y="1"/>
                    </a:lnTo>
                    <a:close/>
                  </a:path>
                </a:pathLst>
              </a:custGeom>
              <a:solidFill>
                <a:srgbClr val="B8AEB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963" name="Google Shape;1963;p13"/>
              <p:cNvSpPr/>
              <p:nvPr/>
            </p:nvSpPr>
            <p:spPr>
              <a:xfrm>
                <a:off x="1354850" y="2218500"/>
                <a:ext cx="82825" cy="66450"/>
              </a:xfrm>
              <a:custGeom>
                <a:avLst/>
                <a:gdLst/>
                <a:ahLst/>
                <a:cxnLst/>
                <a:rect l="l" t="t" r="r" b="b"/>
                <a:pathLst>
                  <a:path w="3313" h="2658" extrusionOk="0">
                    <a:moveTo>
                      <a:pt x="2676" y="1"/>
                    </a:moveTo>
                    <a:lnTo>
                      <a:pt x="2658" y="56"/>
                    </a:lnTo>
                    <a:lnTo>
                      <a:pt x="2512" y="456"/>
                    </a:lnTo>
                    <a:lnTo>
                      <a:pt x="2421" y="656"/>
                    </a:lnTo>
                    <a:lnTo>
                      <a:pt x="2312" y="838"/>
                    </a:lnTo>
                    <a:lnTo>
                      <a:pt x="2166" y="1038"/>
                    </a:lnTo>
                    <a:lnTo>
                      <a:pt x="1984" y="1238"/>
                    </a:lnTo>
                    <a:lnTo>
                      <a:pt x="1802" y="1420"/>
                    </a:lnTo>
                    <a:lnTo>
                      <a:pt x="1602" y="1584"/>
                    </a:lnTo>
                    <a:lnTo>
                      <a:pt x="1220" y="1875"/>
                    </a:lnTo>
                    <a:lnTo>
                      <a:pt x="838" y="2148"/>
                    </a:lnTo>
                    <a:lnTo>
                      <a:pt x="419" y="2421"/>
                    </a:lnTo>
                    <a:lnTo>
                      <a:pt x="1" y="2658"/>
                    </a:lnTo>
                    <a:lnTo>
                      <a:pt x="565" y="2658"/>
                    </a:lnTo>
                    <a:lnTo>
                      <a:pt x="929" y="2621"/>
                    </a:lnTo>
                    <a:lnTo>
                      <a:pt x="1256" y="2585"/>
                    </a:lnTo>
                    <a:lnTo>
                      <a:pt x="1839" y="2494"/>
                    </a:lnTo>
                    <a:lnTo>
                      <a:pt x="2312" y="2385"/>
                    </a:lnTo>
                    <a:lnTo>
                      <a:pt x="2694" y="2276"/>
                    </a:lnTo>
                    <a:lnTo>
                      <a:pt x="2967" y="2166"/>
                    </a:lnTo>
                    <a:lnTo>
                      <a:pt x="3167" y="2075"/>
                    </a:lnTo>
                    <a:lnTo>
                      <a:pt x="3313" y="1984"/>
                    </a:lnTo>
                    <a:lnTo>
                      <a:pt x="3185" y="1493"/>
                    </a:lnTo>
                    <a:lnTo>
                      <a:pt x="2967" y="820"/>
                    </a:lnTo>
                    <a:lnTo>
                      <a:pt x="2840" y="438"/>
                    </a:lnTo>
                    <a:lnTo>
                      <a:pt x="2676" y="1"/>
                    </a:lnTo>
                    <a:close/>
                  </a:path>
                </a:pathLst>
              </a:custGeom>
              <a:solidFill>
                <a:srgbClr val="8B715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964" name="Google Shape;1964;p13"/>
              <p:cNvSpPr/>
              <p:nvPr/>
            </p:nvSpPr>
            <p:spPr>
              <a:xfrm>
                <a:off x="1354850" y="2218500"/>
                <a:ext cx="82825" cy="66450"/>
              </a:xfrm>
              <a:custGeom>
                <a:avLst/>
                <a:gdLst/>
                <a:ahLst/>
                <a:cxnLst/>
                <a:rect l="l" t="t" r="r" b="b"/>
                <a:pathLst>
                  <a:path w="3313" h="2658" fill="none" extrusionOk="0">
                    <a:moveTo>
                      <a:pt x="2676" y="1"/>
                    </a:moveTo>
                    <a:lnTo>
                      <a:pt x="2676" y="1"/>
                    </a:lnTo>
                    <a:lnTo>
                      <a:pt x="2658" y="56"/>
                    </a:lnTo>
                    <a:lnTo>
                      <a:pt x="2658" y="56"/>
                    </a:lnTo>
                    <a:lnTo>
                      <a:pt x="2512" y="456"/>
                    </a:lnTo>
                    <a:lnTo>
                      <a:pt x="2421" y="656"/>
                    </a:lnTo>
                    <a:lnTo>
                      <a:pt x="2312" y="838"/>
                    </a:lnTo>
                    <a:lnTo>
                      <a:pt x="2312" y="838"/>
                    </a:lnTo>
                    <a:lnTo>
                      <a:pt x="2166" y="1038"/>
                    </a:lnTo>
                    <a:lnTo>
                      <a:pt x="1984" y="1238"/>
                    </a:lnTo>
                    <a:lnTo>
                      <a:pt x="1802" y="1420"/>
                    </a:lnTo>
                    <a:lnTo>
                      <a:pt x="1602" y="1584"/>
                    </a:lnTo>
                    <a:lnTo>
                      <a:pt x="1602" y="1584"/>
                    </a:lnTo>
                    <a:lnTo>
                      <a:pt x="1220" y="1875"/>
                    </a:lnTo>
                    <a:lnTo>
                      <a:pt x="838" y="2148"/>
                    </a:lnTo>
                    <a:lnTo>
                      <a:pt x="419" y="2421"/>
                    </a:lnTo>
                    <a:lnTo>
                      <a:pt x="1" y="2658"/>
                    </a:lnTo>
                    <a:lnTo>
                      <a:pt x="1" y="2658"/>
                    </a:lnTo>
                    <a:lnTo>
                      <a:pt x="237" y="2658"/>
                    </a:lnTo>
                    <a:lnTo>
                      <a:pt x="237" y="2658"/>
                    </a:lnTo>
                    <a:lnTo>
                      <a:pt x="565" y="2658"/>
                    </a:lnTo>
                    <a:lnTo>
                      <a:pt x="565" y="2658"/>
                    </a:lnTo>
                    <a:lnTo>
                      <a:pt x="565" y="2658"/>
                    </a:lnTo>
                    <a:lnTo>
                      <a:pt x="929" y="2621"/>
                    </a:lnTo>
                    <a:lnTo>
                      <a:pt x="1256" y="2585"/>
                    </a:lnTo>
                    <a:lnTo>
                      <a:pt x="1839" y="2494"/>
                    </a:lnTo>
                    <a:lnTo>
                      <a:pt x="2312" y="2385"/>
                    </a:lnTo>
                    <a:lnTo>
                      <a:pt x="2694" y="2276"/>
                    </a:lnTo>
                    <a:lnTo>
                      <a:pt x="2967" y="2166"/>
                    </a:lnTo>
                    <a:lnTo>
                      <a:pt x="3167" y="2075"/>
                    </a:lnTo>
                    <a:lnTo>
                      <a:pt x="3313" y="1984"/>
                    </a:lnTo>
                    <a:lnTo>
                      <a:pt x="3313" y="1984"/>
                    </a:lnTo>
                    <a:lnTo>
                      <a:pt x="3185" y="1493"/>
                    </a:lnTo>
                    <a:lnTo>
                      <a:pt x="3185" y="1493"/>
                    </a:lnTo>
                    <a:lnTo>
                      <a:pt x="2967" y="820"/>
                    </a:lnTo>
                    <a:lnTo>
                      <a:pt x="2840" y="438"/>
                    </a:lnTo>
                    <a:lnTo>
                      <a:pt x="2676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965" name="Google Shape;1965;p13"/>
              <p:cNvSpPr/>
              <p:nvPr/>
            </p:nvSpPr>
            <p:spPr>
              <a:xfrm>
                <a:off x="1421725" y="2218500"/>
                <a:ext cx="12775" cy="37350"/>
              </a:xfrm>
              <a:custGeom>
                <a:avLst/>
                <a:gdLst/>
                <a:ahLst/>
                <a:cxnLst/>
                <a:rect l="l" t="t" r="r" b="b"/>
                <a:pathLst>
                  <a:path w="511" h="1494" fill="none" extrusionOk="0">
                    <a:moveTo>
                      <a:pt x="1" y="1"/>
                    </a:move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165" y="438"/>
                    </a:lnTo>
                    <a:lnTo>
                      <a:pt x="292" y="820"/>
                    </a:lnTo>
                    <a:lnTo>
                      <a:pt x="510" y="1493"/>
                    </a:lnTo>
                    <a:lnTo>
                      <a:pt x="510" y="1493"/>
                    </a:lnTo>
                    <a:lnTo>
                      <a:pt x="292" y="820"/>
                    </a:lnTo>
                    <a:lnTo>
                      <a:pt x="165" y="438"/>
                    </a:lnTo>
                    <a:lnTo>
                      <a:pt x="1" y="1"/>
                    </a:lnTo>
                    <a:lnTo>
                      <a:pt x="1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966" name="Google Shape;1966;p13"/>
              <p:cNvSpPr/>
              <p:nvPr/>
            </p:nvSpPr>
            <p:spPr>
              <a:xfrm>
                <a:off x="1285250" y="2249450"/>
                <a:ext cx="25" cy="475"/>
              </a:xfrm>
              <a:custGeom>
                <a:avLst/>
                <a:gdLst/>
                <a:ahLst/>
                <a:cxnLst/>
                <a:rect l="l" t="t" r="r" b="b"/>
                <a:pathLst>
                  <a:path w="1" h="19" fill="none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19"/>
                    </a:lnTo>
                    <a:lnTo>
                      <a:pt x="0" y="19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967" name="Google Shape;1967;p13"/>
              <p:cNvSpPr/>
              <p:nvPr/>
            </p:nvSpPr>
            <p:spPr>
              <a:xfrm>
                <a:off x="1285700" y="224945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1" y="0"/>
                    </a:move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968" name="Google Shape;1968;p13"/>
              <p:cNvSpPr/>
              <p:nvPr/>
            </p:nvSpPr>
            <p:spPr>
              <a:xfrm>
                <a:off x="1285700" y="224945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1" y="0"/>
                    </a:move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969" name="Google Shape;1969;p13"/>
              <p:cNvSpPr/>
              <p:nvPr/>
            </p:nvSpPr>
            <p:spPr>
              <a:xfrm>
                <a:off x="1285700" y="224945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1" y="0"/>
                    </a:move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970" name="Google Shape;1970;p13"/>
              <p:cNvSpPr/>
              <p:nvPr/>
            </p:nvSpPr>
            <p:spPr>
              <a:xfrm>
                <a:off x="1282975" y="2249900"/>
                <a:ext cx="5950" cy="19125"/>
              </a:xfrm>
              <a:custGeom>
                <a:avLst/>
                <a:gdLst/>
                <a:ahLst/>
                <a:cxnLst/>
                <a:rect l="l" t="t" r="r" b="b"/>
                <a:pathLst>
                  <a:path w="238" h="765" fill="none" extrusionOk="0">
                    <a:moveTo>
                      <a:pt x="91" y="1"/>
                    </a:moveTo>
                    <a:lnTo>
                      <a:pt x="91" y="1"/>
                    </a:lnTo>
                    <a:lnTo>
                      <a:pt x="37" y="110"/>
                    </a:lnTo>
                    <a:lnTo>
                      <a:pt x="19" y="219"/>
                    </a:lnTo>
                    <a:lnTo>
                      <a:pt x="0" y="310"/>
                    </a:lnTo>
                    <a:lnTo>
                      <a:pt x="19" y="419"/>
                    </a:lnTo>
                    <a:lnTo>
                      <a:pt x="37" y="510"/>
                    </a:lnTo>
                    <a:lnTo>
                      <a:pt x="91" y="601"/>
                    </a:lnTo>
                    <a:lnTo>
                      <a:pt x="146" y="692"/>
                    </a:lnTo>
                    <a:lnTo>
                      <a:pt x="237" y="765"/>
                    </a:lnTo>
                    <a:lnTo>
                      <a:pt x="237" y="765"/>
                    </a:lnTo>
                    <a:lnTo>
                      <a:pt x="146" y="692"/>
                    </a:lnTo>
                    <a:lnTo>
                      <a:pt x="91" y="601"/>
                    </a:lnTo>
                    <a:lnTo>
                      <a:pt x="37" y="510"/>
                    </a:lnTo>
                    <a:lnTo>
                      <a:pt x="19" y="419"/>
                    </a:lnTo>
                    <a:lnTo>
                      <a:pt x="0" y="310"/>
                    </a:lnTo>
                    <a:lnTo>
                      <a:pt x="19" y="219"/>
                    </a:lnTo>
                    <a:lnTo>
                      <a:pt x="37" y="110"/>
                    </a:lnTo>
                    <a:lnTo>
                      <a:pt x="91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971" name="Google Shape;1971;p13"/>
              <p:cNvSpPr/>
              <p:nvPr/>
            </p:nvSpPr>
            <p:spPr>
              <a:xfrm>
                <a:off x="1285250" y="224990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0" y="1"/>
                    </a:move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972" name="Google Shape;1972;p13"/>
              <p:cNvSpPr/>
              <p:nvPr/>
            </p:nvSpPr>
            <p:spPr>
              <a:xfrm>
                <a:off x="1285250" y="224990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0" y="1"/>
                    </a:move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973" name="Google Shape;1973;p13"/>
              <p:cNvSpPr/>
              <p:nvPr/>
            </p:nvSpPr>
            <p:spPr>
              <a:xfrm>
                <a:off x="1288900" y="2269000"/>
                <a:ext cx="25" cy="500"/>
              </a:xfrm>
              <a:custGeom>
                <a:avLst/>
                <a:gdLst/>
                <a:ahLst/>
                <a:cxnLst/>
                <a:rect l="l" t="t" r="r" b="b"/>
                <a:pathLst>
                  <a:path w="1" h="20" fill="none" extrusionOk="0">
                    <a:moveTo>
                      <a:pt x="0" y="1"/>
                    </a:moveTo>
                    <a:lnTo>
                      <a:pt x="0" y="1"/>
                    </a:lnTo>
                    <a:lnTo>
                      <a:pt x="0" y="19"/>
                    </a:lnTo>
                    <a:lnTo>
                      <a:pt x="0" y="19"/>
                    </a:lnTo>
                    <a:lnTo>
                      <a:pt x="0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974" name="Google Shape;1974;p13"/>
              <p:cNvSpPr/>
              <p:nvPr/>
            </p:nvSpPr>
            <p:spPr>
              <a:xfrm>
                <a:off x="1288900" y="2269475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975" name="Google Shape;1975;p13"/>
              <p:cNvSpPr/>
              <p:nvPr/>
            </p:nvSpPr>
            <p:spPr>
              <a:xfrm>
                <a:off x="1288900" y="2269475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976" name="Google Shape;1976;p13"/>
              <p:cNvSpPr/>
              <p:nvPr/>
            </p:nvSpPr>
            <p:spPr>
              <a:xfrm>
                <a:off x="1317100" y="228130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977" name="Google Shape;1977;p13"/>
              <p:cNvSpPr/>
              <p:nvPr/>
            </p:nvSpPr>
            <p:spPr>
              <a:xfrm>
                <a:off x="1317550" y="2281300"/>
                <a:ext cx="51425" cy="3650"/>
              </a:xfrm>
              <a:custGeom>
                <a:avLst/>
                <a:gdLst/>
                <a:ahLst/>
                <a:cxnLst/>
                <a:rect l="l" t="t" r="r" b="b"/>
                <a:pathLst>
                  <a:path w="2057" h="146" fill="none" extrusionOk="0">
                    <a:moveTo>
                      <a:pt x="1" y="0"/>
                    </a:moveTo>
                    <a:lnTo>
                      <a:pt x="1" y="0"/>
                    </a:lnTo>
                    <a:lnTo>
                      <a:pt x="328" y="55"/>
                    </a:lnTo>
                    <a:lnTo>
                      <a:pt x="674" y="91"/>
                    </a:lnTo>
                    <a:lnTo>
                      <a:pt x="1074" y="128"/>
                    </a:lnTo>
                    <a:lnTo>
                      <a:pt x="1493" y="146"/>
                    </a:lnTo>
                    <a:lnTo>
                      <a:pt x="1493" y="146"/>
                    </a:lnTo>
                    <a:lnTo>
                      <a:pt x="1711" y="146"/>
                    </a:lnTo>
                    <a:lnTo>
                      <a:pt x="1711" y="146"/>
                    </a:lnTo>
                    <a:lnTo>
                      <a:pt x="2057" y="146"/>
                    </a:lnTo>
                    <a:lnTo>
                      <a:pt x="2057" y="146"/>
                    </a:lnTo>
                    <a:lnTo>
                      <a:pt x="2057" y="146"/>
                    </a:lnTo>
                    <a:lnTo>
                      <a:pt x="1711" y="146"/>
                    </a:lnTo>
                    <a:lnTo>
                      <a:pt x="1711" y="146"/>
                    </a:lnTo>
                    <a:lnTo>
                      <a:pt x="1493" y="146"/>
                    </a:lnTo>
                    <a:lnTo>
                      <a:pt x="1493" y="146"/>
                    </a:lnTo>
                    <a:lnTo>
                      <a:pt x="1493" y="146"/>
                    </a:lnTo>
                    <a:lnTo>
                      <a:pt x="1493" y="146"/>
                    </a:lnTo>
                    <a:lnTo>
                      <a:pt x="1074" y="128"/>
                    </a:lnTo>
                    <a:lnTo>
                      <a:pt x="674" y="91"/>
                    </a:lnTo>
                    <a:lnTo>
                      <a:pt x="328" y="55"/>
                    </a:lnTo>
                    <a:lnTo>
                      <a:pt x="1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978" name="Google Shape;1978;p13"/>
              <p:cNvSpPr/>
              <p:nvPr/>
            </p:nvSpPr>
            <p:spPr>
              <a:xfrm>
                <a:off x="1354850" y="2284925"/>
                <a:ext cx="141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565" h="1" fill="none" extrusionOk="0">
                    <a:moveTo>
                      <a:pt x="565" y="1"/>
                    </a:moveTo>
                    <a:lnTo>
                      <a:pt x="565" y="1"/>
                    </a:lnTo>
                    <a:lnTo>
                      <a:pt x="237" y="1"/>
                    </a:lnTo>
                    <a:lnTo>
                      <a:pt x="237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219" y="1"/>
                    </a:lnTo>
                    <a:lnTo>
                      <a:pt x="219" y="1"/>
                    </a:lnTo>
                    <a:lnTo>
                      <a:pt x="565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sp>
          <p:nvSpPr>
            <p:cNvPr id="1979" name="Google Shape;1979;p13"/>
            <p:cNvSpPr/>
            <p:nvPr/>
          </p:nvSpPr>
          <p:spPr>
            <a:xfrm>
              <a:off x="2706625" y="4851000"/>
              <a:ext cx="226446" cy="93776"/>
            </a:xfrm>
            <a:custGeom>
              <a:avLst/>
              <a:gdLst/>
              <a:ahLst/>
              <a:cxnLst/>
              <a:rect l="l" t="t" r="r" b="b"/>
              <a:pathLst>
                <a:path w="9991" h="1020" extrusionOk="0">
                  <a:moveTo>
                    <a:pt x="1292" y="0"/>
                  </a:moveTo>
                  <a:lnTo>
                    <a:pt x="746" y="91"/>
                  </a:lnTo>
                  <a:lnTo>
                    <a:pt x="528" y="128"/>
                  </a:lnTo>
                  <a:lnTo>
                    <a:pt x="346" y="182"/>
                  </a:lnTo>
                  <a:lnTo>
                    <a:pt x="200" y="237"/>
                  </a:lnTo>
                  <a:lnTo>
                    <a:pt x="91" y="291"/>
                  </a:lnTo>
                  <a:lnTo>
                    <a:pt x="18" y="346"/>
                  </a:lnTo>
                  <a:lnTo>
                    <a:pt x="0" y="419"/>
                  </a:lnTo>
                  <a:lnTo>
                    <a:pt x="0" y="437"/>
                  </a:lnTo>
                  <a:lnTo>
                    <a:pt x="18" y="473"/>
                  </a:lnTo>
                  <a:lnTo>
                    <a:pt x="91" y="528"/>
                  </a:lnTo>
                  <a:lnTo>
                    <a:pt x="219" y="583"/>
                  </a:lnTo>
                  <a:lnTo>
                    <a:pt x="382" y="655"/>
                  </a:lnTo>
                  <a:lnTo>
                    <a:pt x="601" y="710"/>
                  </a:lnTo>
                  <a:lnTo>
                    <a:pt x="856" y="746"/>
                  </a:lnTo>
                  <a:lnTo>
                    <a:pt x="1456" y="837"/>
                  </a:lnTo>
                  <a:lnTo>
                    <a:pt x="2202" y="910"/>
                  </a:lnTo>
                  <a:lnTo>
                    <a:pt x="3058" y="965"/>
                  </a:lnTo>
                  <a:lnTo>
                    <a:pt x="3986" y="1001"/>
                  </a:lnTo>
                  <a:lnTo>
                    <a:pt x="5005" y="1019"/>
                  </a:lnTo>
                  <a:lnTo>
                    <a:pt x="6006" y="1001"/>
                  </a:lnTo>
                  <a:lnTo>
                    <a:pt x="6952" y="965"/>
                  </a:lnTo>
                  <a:lnTo>
                    <a:pt x="7789" y="910"/>
                  </a:lnTo>
                  <a:lnTo>
                    <a:pt x="8535" y="837"/>
                  </a:lnTo>
                  <a:lnTo>
                    <a:pt x="9136" y="746"/>
                  </a:lnTo>
                  <a:lnTo>
                    <a:pt x="9390" y="710"/>
                  </a:lnTo>
                  <a:lnTo>
                    <a:pt x="9609" y="655"/>
                  </a:lnTo>
                  <a:lnTo>
                    <a:pt x="9773" y="583"/>
                  </a:lnTo>
                  <a:lnTo>
                    <a:pt x="9900" y="528"/>
                  </a:lnTo>
                  <a:lnTo>
                    <a:pt x="9973" y="473"/>
                  </a:lnTo>
                  <a:lnTo>
                    <a:pt x="9991" y="437"/>
                  </a:lnTo>
                  <a:lnTo>
                    <a:pt x="9991" y="419"/>
                  </a:lnTo>
                  <a:lnTo>
                    <a:pt x="9973" y="346"/>
                  </a:lnTo>
                  <a:lnTo>
                    <a:pt x="9900" y="291"/>
                  </a:lnTo>
                  <a:lnTo>
                    <a:pt x="9791" y="237"/>
                  </a:lnTo>
                  <a:lnTo>
                    <a:pt x="9645" y="182"/>
                  </a:lnTo>
                  <a:lnTo>
                    <a:pt x="9463" y="128"/>
                  </a:lnTo>
                  <a:lnTo>
                    <a:pt x="9245" y="91"/>
                  </a:lnTo>
                  <a:lnTo>
                    <a:pt x="8699" y="0"/>
                  </a:lnTo>
                  <a:lnTo>
                    <a:pt x="8699" y="273"/>
                  </a:lnTo>
                  <a:lnTo>
                    <a:pt x="7443" y="328"/>
                  </a:lnTo>
                  <a:lnTo>
                    <a:pt x="6133" y="364"/>
                  </a:lnTo>
                  <a:lnTo>
                    <a:pt x="4623" y="382"/>
                  </a:lnTo>
                  <a:lnTo>
                    <a:pt x="3476" y="364"/>
                  </a:lnTo>
                  <a:lnTo>
                    <a:pt x="2384" y="328"/>
                  </a:lnTo>
                  <a:lnTo>
                    <a:pt x="1893" y="291"/>
                  </a:lnTo>
                  <a:lnTo>
                    <a:pt x="1456" y="237"/>
                  </a:lnTo>
                  <a:lnTo>
                    <a:pt x="1074" y="182"/>
                  </a:lnTo>
                  <a:lnTo>
                    <a:pt x="746" y="109"/>
                  </a:lnTo>
                  <a:lnTo>
                    <a:pt x="1292" y="0"/>
                  </a:lnTo>
                  <a:close/>
                </a:path>
              </a:pathLst>
            </a:custGeom>
            <a:solidFill>
              <a:srgbClr val="282829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980" name="Google Shape;1980;p13"/>
          <p:cNvGrpSpPr/>
          <p:nvPr/>
        </p:nvGrpSpPr>
        <p:grpSpPr>
          <a:xfrm flipH="1">
            <a:off x="9722684" y="6631107"/>
            <a:ext cx="238221" cy="219912"/>
            <a:chOff x="2706625" y="4735761"/>
            <a:chExt cx="226446" cy="209015"/>
          </a:xfrm>
        </p:grpSpPr>
        <p:grpSp>
          <p:nvGrpSpPr>
            <p:cNvPr id="1981" name="Google Shape;1981;p13"/>
            <p:cNvGrpSpPr/>
            <p:nvPr/>
          </p:nvGrpSpPr>
          <p:grpSpPr>
            <a:xfrm>
              <a:off x="2714800" y="4735761"/>
              <a:ext cx="210098" cy="182902"/>
              <a:chOff x="1282975" y="2150275"/>
              <a:chExt cx="154700" cy="134675"/>
            </a:xfrm>
          </p:grpSpPr>
          <p:sp>
            <p:nvSpPr>
              <p:cNvPr id="1982" name="Google Shape;1982;p13"/>
              <p:cNvSpPr/>
              <p:nvPr/>
            </p:nvSpPr>
            <p:spPr>
              <a:xfrm>
                <a:off x="1282975" y="2150275"/>
                <a:ext cx="154700" cy="134675"/>
              </a:xfrm>
              <a:custGeom>
                <a:avLst/>
                <a:gdLst/>
                <a:ahLst/>
                <a:cxnLst/>
                <a:rect l="l" t="t" r="r" b="b"/>
                <a:pathLst>
                  <a:path w="6188" h="5387" extrusionOk="0">
                    <a:moveTo>
                      <a:pt x="2858" y="0"/>
                    </a:moveTo>
                    <a:lnTo>
                      <a:pt x="2657" y="37"/>
                    </a:lnTo>
                    <a:lnTo>
                      <a:pt x="2403" y="109"/>
                    </a:lnTo>
                    <a:lnTo>
                      <a:pt x="2166" y="200"/>
                    </a:lnTo>
                    <a:lnTo>
                      <a:pt x="1948" y="310"/>
                    </a:lnTo>
                    <a:lnTo>
                      <a:pt x="1747" y="437"/>
                    </a:lnTo>
                    <a:lnTo>
                      <a:pt x="1547" y="564"/>
                    </a:lnTo>
                    <a:lnTo>
                      <a:pt x="1384" y="710"/>
                    </a:lnTo>
                    <a:lnTo>
                      <a:pt x="1238" y="856"/>
                    </a:lnTo>
                    <a:lnTo>
                      <a:pt x="1092" y="1019"/>
                    </a:lnTo>
                    <a:lnTo>
                      <a:pt x="965" y="1201"/>
                    </a:lnTo>
                    <a:lnTo>
                      <a:pt x="856" y="1365"/>
                    </a:lnTo>
                    <a:lnTo>
                      <a:pt x="765" y="1547"/>
                    </a:lnTo>
                    <a:lnTo>
                      <a:pt x="674" y="1729"/>
                    </a:lnTo>
                    <a:lnTo>
                      <a:pt x="546" y="2093"/>
                    </a:lnTo>
                    <a:lnTo>
                      <a:pt x="437" y="2439"/>
                    </a:lnTo>
                    <a:lnTo>
                      <a:pt x="401" y="2639"/>
                    </a:lnTo>
                    <a:lnTo>
                      <a:pt x="346" y="3057"/>
                    </a:lnTo>
                    <a:lnTo>
                      <a:pt x="310" y="3403"/>
                    </a:lnTo>
                    <a:lnTo>
                      <a:pt x="310" y="3694"/>
                    </a:lnTo>
                    <a:lnTo>
                      <a:pt x="164" y="3876"/>
                    </a:lnTo>
                    <a:lnTo>
                      <a:pt x="55" y="4040"/>
                    </a:lnTo>
                    <a:lnTo>
                      <a:pt x="37" y="4131"/>
                    </a:lnTo>
                    <a:lnTo>
                      <a:pt x="0" y="4222"/>
                    </a:lnTo>
                    <a:lnTo>
                      <a:pt x="0" y="4295"/>
                    </a:lnTo>
                    <a:lnTo>
                      <a:pt x="0" y="4368"/>
                    </a:lnTo>
                    <a:lnTo>
                      <a:pt x="19" y="4459"/>
                    </a:lnTo>
                    <a:lnTo>
                      <a:pt x="55" y="4532"/>
                    </a:lnTo>
                    <a:lnTo>
                      <a:pt x="91" y="4604"/>
                    </a:lnTo>
                    <a:lnTo>
                      <a:pt x="146" y="4677"/>
                    </a:lnTo>
                    <a:lnTo>
                      <a:pt x="292" y="4804"/>
                    </a:lnTo>
                    <a:lnTo>
                      <a:pt x="474" y="4932"/>
                    </a:lnTo>
                    <a:lnTo>
                      <a:pt x="692" y="5041"/>
                    </a:lnTo>
                    <a:lnTo>
                      <a:pt x="965" y="5132"/>
                    </a:lnTo>
                    <a:lnTo>
                      <a:pt x="1274" y="5205"/>
                    </a:lnTo>
                    <a:lnTo>
                      <a:pt x="1638" y="5278"/>
                    </a:lnTo>
                    <a:lnTo>
                      <a:pt x="2020" y="5332"/>
                    </a:lnTo>
                    <a:lnTo>
                      <a:pt x="2457" y="5369"/>
                    </a:lnTo>
                    <a:lnTo>
                      <a:pt x="2930" y="5387"/>
                    </a:lnTo>
                    <a:lnTo>
                      <a:pt x="3440" y="5387"/>
                    </a:lnTo>
                    <a:lnTo>
                      <a:pt x="3804" y="5350"/>
                    </a:lnTo>
                    <a:lnTo>
                      <a:pt x="4131" y="5314"/>
                    </a:lnTo>
                    <a:lnTo>
                      <a:pt x="4714" y="5223"/>
                    </a:lnTo>
                    <a:lnTo>
                      <a:pt x="5187" y="5114"/>
                    </a:lnTo>
                    <a:lnTo>
                      <a:pt x="5569" y="5005"/>
                    </a:lnTo>
                    <a:lnTo>
                      <a:pt x="5842" y="4895"/>
                    </a:lnTo>
                    <a:lnTo>
                      <a:pt x="6042" y="4804"/>
                    </a:lnTo>
                    <a:lnTo>
                      <a:pt x="6188" y="4713"/>
                    </a:lnTo>
                    <a:lnTo>
                      <a:pt x="6042" y="4204"/>
                    </a:lnTo>
                    <a:lnTo>
                      <a:pt x="5878" y="3658"/>
                    </a:lnTo>
                    <a:lnTo>
                      <a:pt x="5642" y="3003"/>
                    </a:lnTo>
                    <a:lnTo>
                      <a:pt x="5514" y="2639"/>
                    </a:lnTo>
                    <a:lnTo>
                      <a:pt x="5351" y="2275"/>
                    </a:lnTo>
                    <a:lnTo>
                      <a:pt x="5169" y="1929"/>
                    </a:lnTo>
                    <a:lnTo>
                      <a:pt x="4987" y="1565"/>
                    </a:lnTo>
                    <a:lnTo>
                      <a:pt x="4787" y="1238"/>
                    </a:lnTo>
                    <a:lnTo>
                      <a:pt x="4568" y="928"/>
                    </a:lnTo>
                    <a:lnTo>
                      <a:pt x="4332" y="655"/>
                    </a:lnTo>
                    <a:lnTo>
                      <a:pt x="4095" y="419"/>
                    </a:lnTo>
                    <a:lnTo>
                      <a:pt x="3949" y="291"/>
                    </a:lnTo>
                    <a:lnTo>
                      <a:pt x="3804" y="200"/>
                    </a:lnTo>
                    <a:lnTo>
                      <a:pt x="3676" y="128"/>
                    </a:lnTo>
                    <a:lnTo>
                      <a:pt x="3513" y="73"/>
                    </a:lnTo>
                    <a:lnTo>
                      <a:pt x="3367" y="37"/>
                    </a:lnTo>
                    <a:lnTo>
                      <a:pt x="3203" y="0"/>
                    </a:lnTo>
                    <a:close/>
                  </a:path>
                </a:pathLst>
              </a:custGeom>
              <a:solidFill>
                <a:srgbClr val="C1A58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983" name="Google Shape;1983;p13"/>
              <p:cNvSpPr/>
              <p:nvPr/>
            </p:nvSpPr>
            <p:spPr>
              <a:xfrm>
                <a:off x="1282975" y="2150275"/>
                <a:ext cx="154700" cy="134675"/>
              </a:xfrm>
              <a:custGeom>
                <a:avLst/>
                <a:gdLst/>
                <a:ahLst/>
                <a:cxnLst/>
                <a:rect l="l" t="t" r="r" b="b"/>
                <a:pathLst>
                  <a:path w="6188" h="5387" fill="none" extrusionOk="0">
                    <a:moveTo>
                      <a:pt x="6188" y="4713"/>
                    </a:moveTo>
                    <a:lnTo>
                      <a:pt x="6188" y="4713"/>
                    </a:lnTo>
                    <a:lnTo>
                      <a:pt x="6042" y="4804"/>
                    </a:lnTo>
                    <a:lnTo>
                      <a:pt x="5842" y="4895"/>
                    </a:lnTo>
                    <a:lnTo>
                      <a:pt x="5569" y="5005"/>
                    </a:lnTo>
                    <a:lnTo>
                      <a:pt x="5187" y="5114"/>
                    </a:lnTo>
                    <a:lnTo>
                      <a:pt x="4714" y="5223"/>
                    </a:lnTo>
                    <a:lnTo>
                      <a:pt x="4131" y="5314"/>
                    </a:lnTo>
                    <a:lnTo>
                      <a:pt x="3804" y="5350"/>
                    </a:lnTo>
                    <a:lnTo>
                      <a:pt x="3440" y="5387"/>
                    </a:lnTo>
                    <a:lnTo>
                      <a:pt x="3440" y="5387"/>
                    </a:lnTo>
                    <a:lnTo>
                      <a:pt x="2930" y="5387"/>
                    </a:lnTo>
                    <a:lnTo>
                      <a:pt x="2457" y="5369"/>
                    </a:lnTo>
                    <a:lnTo>
                      <a:pt x="2020" y="5332"/>
                    </a:lnTo>
                    <a:lnTo>
                      <a:pt x="1638" y="5278"/>
                    </a:lnTo>
                    <a:lnTo>
                      <a:pt x="1274" y="5205"/>
                    </a:lnTo>
                    <a:lnTo>
                      <a:pt x="965" y="5132"/>
                    </a:lnTo>
                    <a:lnTo>
                      <a:pt x="692" y="5041"/>
                    </a:lnTo>
                    <a:lnTo>
                      <a:pt x="474" y="4932"/>
                    </a:lnTo>
                    <a:lnTo>
                      <a:pt x="292" y="4804"/>
                    </a:lnTo>
                    <a:lnTo>
                      <a:pt x="146" y="4677"/>
                    </a:lnTo>
                    <a:lnTo>
                      <a:pt x="91" y="4604"/>
                    </a:lnTo>
                    <a:lnTo>
                      <a:pt x="55" y="4532"/>
                    </a:lnTo>
                    <a:lnTo>
                      <a:pt x="19" y="4459"/>
                    </a:lnTo>
                    <a:lnTo>
                      <a:pt x="0" y="4368"/>
                    </a:lnTo>
                    <a:lnTo>
                      <a:pt x="0" y="4295"/>
                    </a:lnTo>
                    <a:lnTo>
                      <a:pt x="0" y="4222"/>
                    </a:lnTo>
                    <a:lnTo>
                      <a:pt x="37" y="4131"/>
                    </a:lnTo>
                    <a:lnTo>
                      <a:pt x="55" y="4040"/>
                    </a:lnTo>
                    <a:lnTo>
                      <a:pt x="164" y="3876"/>
                    </a:lnTo>
                    <a:lnTo>
                      <a:pt x="310" y="3694"/>
                    </a:lnTo>
                    <a:lnTo>
                      <a:pt x="310" y="3694"/>
                    </a:lnTo>
                    <a:lnTo>
                      <a:pt x="310" y="3403"/>
                    </a:lnTo>
                    <a:lnTo>
                      <a:pt x="346" y="3057"/>
                    </a:lnTo>
                    <a:lnTo>
                      <a:pt x="401" y="2639"/>
                    </a:lnTo>
                    <a:lnTo>
                      <a:pt x="401" y="2639"/>
                    </a:lnTo>
                    <a:lnTo>
                      <a:pt x="437" y="2439"/>
                    </a:lnTo>
                    <a:lnTo>
                      <a:pt x="437" y="2439"/>
                    </a:lnTo>
                    <a:lnTo>
                      <a:pt x="546" y="2093"/>
                    </a:lnTo>
                    <a:lnTo>
                      <a:pt x="674" y="1729"/>
                    </a:lnTo>
                    <a:lnTo>
                      <a:pt x="765" y="1547"/>
                    </a:lnTo>
                    <a:lnTo>
                      <a:pt x="856" y="1365"/>
                    </a:lnTo>
                    <a:lnTo>
                      <a:pt x="965" y="1201"/>
                    </a:lnTo>
                    <a:lnTo>
                      <a:pt x="1092" y="1019"/>
                    </a:lnTo>
                    <a:lnTo>
                      <a:pt x="1238" y="856"/>
                    </a:lnTo>
                    <a:lnTo>
                      <a:pt x="1384" y="710"/>
                    </a:lnTo>
                    <a:lnTo>
                      <a:pt x="1547" y="564"/>
                    </a:lnTo>
                    <a:lnTo>
                      <a:pt x="1747" y="437"/>
                    </a:lnTo>
                    <a:lnTo>
                      <a:pt x="1948" y="310"/>
                    </a:lnTo>
                    <a:lnTo>
                      <a:pt x="2166" y="200"/>
                    </a:lnTo>
                    <a:lnTo>
                      <a:pt x="2403" y="109"/>
                    </a:lnTo>
                    <a:lnTo>
                      <a:pt x="2657" y="37"/>
                    </a:lnTo>
                    <a:lnTo>
                      <a:pt x="2657" y="37"/>
                    </a:lnTo>
                    <a:lnTo>
                      <a:pt x="2858" y="0"/>
                    </a:lnTo>
                    <a:lnTo>
                      <a:pt x="3021" y="0"/>
                    </a:lnTo>
                    <a:lnTo>
                      <a:pt x="3203" y="0"/>
                    </a:lnTo>
                    <a:lnTo>
                      <a:pt x="3367" y="37"/>
                    </a:lnTo>
                    <a:lnTo>
                      <a:pt x="3513" y="73"/>
                    </a:lnTo>
                    <a:lnTo>
                      <a:pt x="3676" y="128"/>
                    </a:lnTo>
                    <a:lnTo>
                      <a:pt x="3804" y="200"/>
                    </a:lnTo>
                    <a:lnTo>
                      <a:pt x="3949" y="291"/>
                    </a:lnTo>
                    <a:lnTo>
                      <a:pt x="3949" y="291"/>
                    </a:lnTo>
                    <a:lnTo>
                      <a:pt x="4095" y="419"/>
                    </a:lnTo>
                    <a:lnTo>
                      <a:pt x="4095" y="419"/>
                    </a:lnTo>
                    <a:lnTo>
                      <a:pt x="4332" y="655"/>
                    </a:lnTo>
                    <a:lnTo>
                      <a:pt x="4568" y="928"/>
                    </a:lnTo>
                    <a:lnTo>
                      <a:pt x="4787" y="1238"/>
                    </a:lnTo>
                    <a:lnTo>
                      <a:pt x="4987" y="1565"/>
                    </a:lnTo>
                    <a:lnTo>
                      <a:pt x="5169" y="1929"/>
                    </a:lnTo>
                    <a:lnTo>
                      <a:pt x="5351" y="2275"/>
                    </a:lnTo>
                    <a:lnTo>
                      <a:pt x="5514" y="2639"/>
                    </a:lnTo>
                    <a:lnTo>
                      <a:pt x="5642" y="3003"/>
                    </a:lnTo>
                    <a:lnTo>
                      <a:pt x="5878" y="3658"/>
                    </a:lnTo>
                    <a:lnTo>
                      <a:pt x="6042" y="4204"/>
                    </a:lnTo>
                    <a:lnTo>
                      <a:pt x="6188" y="4713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984" name="Google Shape;1984;p13"/>
              <p:cNvSpPr/>
              <p:nvPr/>
            </p:nvSpPr>
            <p:spPr>
              <a:xfrm>
                <a:off x="1282975" y="2160725"/>
                <a:ext cx="138775" cy="124225"/>
              </a:xfrm>
              <a:custGeom>
                <a:avLst/>
                <a:gdLst/>
                <a:ahLst/>
                <a:cxnLst/>
                <a:rect l="l" t="t" r="r" b="b"/>
                <a:pathLst>
                  <a:path w="5551" h="4969" extrusionOk="0">
                    <a:moveTo>
                      <a:pt x="4095" y="1"/>
                    </a:moveTo>
                    <a:lnTo>
                      <a:pt x="4004" y="219"/>
                    </a:lnTo>
                    <a:lnTo>
                      <a:pt x="3895" y="438"/>
                    </a:lnTo>
                    <a:lnTo>
                      <a:pt x="3840" y="529"/>
                    </a:lnTo>
                    <a:lnTo>
                      <a:pt x="3767" y="619"/>
                    </a:lnTo>
                    <a:lnTo>
                      <a:pt x="3676" y="710"/>
                    </a:lnTo>
                    <a:lnTo>
                      <a:pt x="3585" y="801"/>
                    </a:lnTo>
                    <a:lnTo>
                      <a:pt x="3458" y="874"/>
                    </a:lnTo>
                    <a:lnTo>
                      <a:pt x="3331" y="947"/>
                    </a:lnTo>
                    <a:lnTo>
                      <a:pt x="3185" y="1002"/>
                    </a:lnTo>
                    <a:lnTo>
                      <a:pt x="3058" y="1038"/>
                    </a:lnTo>
                    <a:lnTo>
                      <a:pt x="2767" y="1111"/>
                    </a:lnTo>
                    <a:lnTo>
                      <a:pt x="2475" y="1165"/>
                    </a:lnTo>
                    <a:lnTo>
                      <a:pt x="2184" y="1238"/>
                    </a:lnTo>
                    <a:lnTo>
                      <a:pt x="1893" y="1311"/>
                    </a:lnTo>
                    <a:lnTo>
                      <a:pt x="1766" y="1366"/>
                    </a:lnTo>
                    <a:lnTo>
                      <a:pt x="1638" y="1438"/>
                    </a:lnTo>
                    <a:lnTo>
                      <a:pt x="1511" y="1511"/>
                    </a:lnTo>
                    <a:lnTo>
                      <a:pt x="1402" y="1620"/>
                    </a:lnTo>
                    <a:lnTo>
                      <a:pt x="1293" y="1730"/>
                    </a:lnTo>
                    <a:lnTo>
                      <a:pt x="1202" y="1839"/>
                    </a:lnTo>
                    <a:lnTo>
                      <a:pt x="1111" y="1948"/>
                    </a:lnTo>
                    <a:lnTo>
                      <a:pt x="1001" y="2039"/>
                    </a:lnTo>
                    <a:lnTo>
                      <a:pt x="874" y="2130"/>
                    </a:lnTo>
                    <a:lnTo>
                      <a:pt x="747" y="2185"/>
                    </a:lnTo>
                    <a:lnTo>
                      <a:pt x="619" y="2221"/>
                    </a:lnTo>
                    <a:lnTo>
                      <a:pt x="401" y="2221"/>
                    </a:lnTo>
                    <a:lnTo>
                      <a:pt x="346" y="2512"/>
                    </a:lnTo>
                    <a:lnTo>
                      <a:pt x="328" y="2767"/>
                    </a:lnTo>
                    <a:lnTo>
                      <a:pt x="310" y="3131"/>
                    </a:lnTo>
                    <a:lnTo>
                      <a:pt x="310" y="3276"/>
                    </a:lnTo>
                    <a:lnTo>
                      <a:pt x="201" y="3404"/>
                    </a:lnTo>
                    <a:lnTo>
                      <a:pt x="110" y="3549"/>
                    </a:lnTo>
                    <a:lnTo>
                      <a:pt x="91" y="3549"/>
                    </a:lnTo>
                    <a:lnTo>
                      <a:pt x="91" y="3568"/>
                    </a:lnTo>
                    <a:lnTo>
                      <a:pt x="37" y="3677"/>
                    </a:lnTo>
                    <a:lnTo>
                      <a:pt x="19" y="3786"/>
                    </a:lnTo>
                    <a:lnTo>
                      <a:pt x="0" y="3877"/>
                    </a:lnTo>
                    <a:lnTo>
                      <a:pt x="19" y="3986"/>
                    </a:lnTo>
                    <a:lnTo>
                      <a:pt x="37" y="4077"/>
                    </a:lnTo>
                    <a:lnTo>
                      <a:pt x="91" y="4168"/>
                    </a:lnTo>
                    <a:lnTo>
                      <a:pt x="146" y="4259"/>
                    </a:lnTo>
                    <a:lnTo>
                      <a:pt x="237" y="4332"/>
                    </a:lnTo>
                    <a:lnTo>
                      <a:pt x="237" y="4350"/>
                    </a:lnTo>
                    <a:lnTo>
                      <a:pt x="346" y="4423"/>
                    </a:lnTo>
                    <a:lnTo>
                      <a:pt x="437" y="4496"/>
                    </a:lnTo>
                    <a:lnTo>
                      <a:pt x="692" y="4623"/>
                    </a:lnTo>
                    <a:lnTo>
                      <a:pt x="1001" y="4732"/>
                    </a:lnTo>
                    <a:lnTo>
                      <a:pt x="1365" y="4823"/>
                    </a:lnTo>
                    <a:lnTo>
                      <a:pt x="1384" y="4823"/>
                    </a:lnTo>
                    <a:lnTo>
                      <a:pt x="1711" y="4878"/>
                    </a:lnTo>
                    <a:lnTo>
                      <a:pt x="2057" y="4914"/>
                    </a:lnTo>
                    <a:lnTo>
                      <a:pt x="2457" y="4951"/>
                    </a:lnTo>
                    <a:lnTo>
                      <a:pt x="2876" y="4969"/>
                    </a:lnTo>
                    <a:lnTo>
                      <a:pt x="3294" y="4732"/>
                    </a:lnTo>
                    <a:lnTo>
                      <a:pt x="3713" y="4459"/>
                    </a:lnTo>
                    <a:lnTo>
                      <a:pt x="4095" y="4186"/>
                    </a:lnTo>
                    <a:lnTo>
                      <a:pt x="4477" y="3895"/>
                    </a:lnTo>
                    <a:lnTo>
                      <a:pt x="4677" y="3731"/>
                    </a:lnTo>
                    <a:lnTo>
                      <a:pt x="4859" y="3549"/>
                    </a:lnTo>
                    <a:lnTo>
                      <a:pt x="5041" y="3349"/>
                    </a:lnTo>
                    <a:lnTo>
                      <a:pt x="5187" y="3149"/>
                    </a:lnTo>
                    <a:lnTo>
                      <a:pt x="5296" y="2967"/>
                    </a:lnTo>
                    <a:lnTo>
                      <a:pt x="5387" y="2767"/>
                    </a:lnTo>
                    <a:lnTo>
                      <a:pt x="5533" y="2367"/>
                    </a:lnTo>
                    <a:lnTo>
                      <a:pt x="5551" y="2312"/>
                    </a:lnTo>
                    <a:lnTo>
                      <a:pt x="5332" y="1821"/>
                    </a:lnTo>
                    <a:lnTo>
                      <a:pt x="5096" y="1347"/>
                    </a:lnTo>
                    <a:lnTo>
                      <a:pt x="4823" y="874"/>
                    </a:lnTo>
                    <a:lnTo>
                      <a:pt x="4677" y="656"/>
                    </a:lnTo>
                    <a:lnTo>
                      <a:pt x="4532" y="456"/>
                    </a:lnTo>
                    <a:lnTo>
                      <a:pt x="4313" y="201"/>
                    </a:lnTo>
                    <a:lnTo>
                      <a:pt x="4095" y="1"/>
                    </a:lnTo>
                    <a:close/>
                  </a:path>
                </a:pathLst>
              </a:custGeom>
              <a:solidFill>
                <a:srgbClr val="A489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985" name="Google Shape;1985;p13"/>
              <p:cNvSpPr/>
              <p:nvPr/>
            </p:nvSpPr>
            <p:spPr>
              <a:xfrm>
                <a:off x="1282975" y="2160725"/>
                <a:ext cx="138775" cy="124225"/>
              </a:xfrm>
              <a:custGeom>
                <a:avLst/>
                <a:gdLst/>
                <a:ahLst/>
                <a:cxnLst/>
                <a:rect l="l" t="t" r="r" b="b"/>
                <a:pathLst>
                  <a:path w="5551" h="4969" fill="none" extrusionOk="0">
                    <a:moveTo>
                      <a:pt x="4095" y="1"/>
                    </a:moveTo>
                    <a:lnTo>
                      <a:pt x="4095" y="1"/>
                    </a:lnTo>
                    <a:lnTo>
                      <a:pt x="4004" y="219"/>
                    </a:lnTo>
                    <a:lnTo>
                      <a:pt x="3895" y="438"/>
                    </a:lnTo>
                    <a:lnTo>
                      <a:pt x="3840" y="529"/>
                    </a:lnTo>
                    <a:lnTo>
                      <a:pt x="3767" y="619"/>
                    </a:lnTo>
                    <a:lnTo>
                      <a:pt x="3676" y="710"/>
                    </a:lnTo>
                    <a:lnTo>
                      <a:pt x="3585" y="801"/>
                    </a:lnTo>
                    <a:lnTo>
                      <a:pt x="3585" y="801"/>
                    </a:lnTo>
                    <a:lnTo>
                      <a:pt x="3458" y="874"/>
                    </a:lnTo>
                    <a:lnTo>
                      <a:pt x="3331" y="947"/>
                    </a:lnTo>
                    <a:lnTo>
                      <a:pt x="3185" y="1002"/>
                    </a:lnTo>
                    <a:lnTo>
                      <a:pt x="3058" y="1038"/>
                    </a:lnTo>
                    <a:lnTo>
                      <a:pt x="2767" y="1111"/>
                    </a:lnTo>
                    <a:lnTo>
                      <a:pt x="2475" y="1165"/>
                    </a:lnTo>
                    <a:lnTo>
                      <a:pt x="2184" y="1238"/>
                    </a:lnTo>
                    <a:lnTo>
                      <a:pt x="1893" y="1311"/>
                    </a:lnTo>
                    <a:lnTo>
                      <a:pt x="1766" y="1366"/>
                    </a:lnTo>
                    <a:lnTo>
                      <a:pt x="1638" y="1438"/>
                    </a:lnTo>
                    <a:lnTo>
                      <a:pt x="1511" y="1511"/>
                    </a:lnTo>
                    <a:lnTo>
                      <a:pt x="1402" y="1620"/>
                    </a:lnTo>
                    <a:lnTo>
                      <a:pt x="1402" y="1620"/>
                    </a:lnTo>
                    <a:lnTo>
                      <a:pt x="1293" y="1730"/>
                    </a:lnTo>
                    <a:lnTo>
                      <a:pt x="1202" y="1839"/>
                    </a:lnTo>
                    <a:lnTo>
                      <a:pt x="1111" y="1948"/>
                    </a:lnTo>
                    <a:lnTo>
                      <a:pt x="1001" y="2039"/>
                    </a:lnTo>
                    <a:lnTo>
                      <a:pt x="1001" y="2039"/>
                    </a:lnTo>
                    <a:lnTo>
                      <a:pt x="874" y="2130"/>
                    </a:lnTo>
                    <a:lnTo>
                      <a:pt x="747" y="2185"/>
                    </a:lnTo>
                    <a:lnTo>
                      <a:pt x="619" y="2221"/>
                    </a:lnTo>
                    <a:lnTo>
                      <a:pt x="474" y="2221"/>
                    </a:lnTo>
                    <a:lnTo>
                      <a:pt x="474" y="2221"/>
                    </a:lnTo>
                    <a:lnTo>
                      <a:pt x="401" y="2221"/>
                    </a:lnTo>
                    <a:lnTo>
                      <a:pt x="401" y="2221"/>
                    </a:lnTo>
                    <a:lnTo>
                      <a:pt x="401" y="2221"/>
                    </a:lnTo>
                    <a:lnTo>
                      <a:pt x="346" y="2512"/>
                    </a:lnTo>
                    <a:lnTo>
                      <a:pt x="328" y="2767"/>
                    </a:lnTo>
                    <a:lnTo>
                      <a:pt x="310" y="3131"/>
                    </a:lnTo>
                    <a:lnTo>
                      <a:pt x="310" y="3131"/>
                    </a:lnTo>
                    <a:lnTo>
                      <a:pt x="310" y="3276"/>
                    </a:lnTo>
                    <a:lnTo>
                      <a:pt x="310" y="3276"/>
                    </a:lnTo>
                    <a:lnTo>
                      <a:pt x="310" y="3276"/>
                    </a:lnTo>
                    <a:lnTo>
                      <a:pt x="310" y="3276"/>
                    </a:lnTo>
                    <a:lnTo>
                      <a:pt x="310" y="3276"/>
                    </a:lnTo>
                    <a:lnTo>
                      <a:pt x="201" y="3404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91" y="3549"/>
                    </a:lnTo>
                    <a:lnTo>
                      <a:pt x="91" y="3549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37" y="3677"/>
                    </a:lnTo>
                    <a:lnTo>
                      <a:pt x="19" y="3786"/>
                    </a:lnTo>
                    <a:lnTo>
                      <a:pt x="0" y="3877"/>
                    </a:lnTo>
                    <a:lnTo>
                      <a:pt x="19" y="3986"/>
                    </a:lnTo>
                    <a:lnTo>
                      <a:pt x="37" y="4077"/>
                    </a:lnTo>
                    <a:lnTo>
                      <a:pt x="91" y="4168"/>
                    </a:lnTo>
                    <a:lnTo>
                      <a:pt x="146" y="4259"/>
                    </a:lnTo>
                    <a:lnTo>
                      <a:pt x="237" y="4332"/>
                    </a:lnTo>
                    <a:lnTo>
                      <a:pt x="237" y="4332"/>
                    </a:lnTo>
                    <a:lnTo>
                      <a:pt x="237" y="4332"/>
                    </a:lnTo>
                    <a:lnTo>
                      <a:pt x="237" y="4350"/>
                    </a:lnTo>
                    <a:lnTo>
                      <a:pt x="237" y="4350"/>
                    </a:lnTo>
                    <a:lnTo>
                      <a:pt x="237" y="4350"/>
                    </a:lnTo>
                    <a:lnTo>
                      <a:pt x="237" y="4350"/>
                    </a:lnTo>
                    <a:lnTo>
                      <a:pt x="237" y="4350"/>
                    </a:lnTo>
                    <a:lnTo>
                      <a:pt x="237" y="4350"/>
                    </a:lnTo>
                    <a:lnTo>
                      <a:pt x="237" y="4350"/>
                    </a:lnTo>
                    <a:lnTo>
                      <a:pt x="237" y="4350"/>
                    </a:lnTo>
                    <a:lnTo>
                      <a:pt x="237" y="4350"/>
                    </a:lnTo>
                    <a:lnTo>
                      <a:pt x="237" y="4350"/>
                    </a:lnTo>
                    <a:lnTo>
                      <a:pt x="346" y="4423"/>
                    </a:lnTo>
                    <a:lnTo>
                      <a:pt x="437" y="4496"/>
                    </a:lnTo>
                    <a:lnTo>
                      <a:pt x="692" y="4623"/>
                    </a:lnTo>
                    <a:lnTo>
                      <a:pt x="1001" y="4732"/>
                    </a:lnTo>
                    <a:lnTo>
                      <a:pt x="1365" y="4823"/>
                    </a:lnTo>
                    <a:lnTo>
                      <a:pt x="1365" y="4823"/>
                    </a:lnTo>
                    <a:lnTo>
                      <a:pt x="1365" y="4823"/>
                    </a:lnTo>
                    <a:lnTo>
                      <a:pt x="1365" y="4823"/>
                    </a:lnTo>
                    <a:lnTo>
                      <a:pt x="1384" y="4823"/>
                    </a:lnTo>
                    <a:lnTo>
                      <a:pt x="1384" y="4823"/>
                    </a:lnTo>
                    <a:lnTo>
                      <a:pt x="1711" y="4878"/>
                    </a:lnTo>
                    <a:lnTo>
                      <a:pt x="2057" y="4914"/>
                    </a:lnTo>
                    <a:lnTo>
                      <a:pt x="2457" y="4951"/>
                    </a:lnTo>
                    <a:lnTo>
                      <a:pt x="2876" y="4969"/>
                    </a:lnTo>
                    <a:lnTo>
                      <a:pt x="2876" y="4969"/>
                    </a:lnTo>
                    <a:lnTo>
                      <a:pt x="3294" y="4732"/>
                    </a:lnTo>
                    <a:lnTo>
                      <a:pt x="3713" y="4459"/>
                    </a:lnTo>
                    <a:lnTo>
                      <a:pt x="4095" y="4186"/>
                    </a:lnTo>
                    <a:lnTo>
                      <a:pt x="4477" y="3895"/>
                    </a:lnTo>
                    <a:lnTo>
                      <a:pt x="4477" y="3895"/>
                    </a:lnTo>
                    <a:lnTo>
                      <a:pt x="4677" y="3731"/>
                    </a:lnTo>
                    <a:lnTo>
                      <a:pt x="4859" y="3549"/>
                    </a:lnTo>
                    <a:lnTo>
                      <a:pt x="5041" y="3349"/>
                    </a:lnTo>
                    <a:lnTo>
                      <a:pt x="5187" y="3149"/>
                    </a:lnTo>
                    <a:lnTo>
                      <a:pt x="5187" y="3149"/>
                    </a:lnTo>
                    <a:lnTo>
                      <a:pt x="5296" y="2967"/>
                    </a:lnTo>
                    <a:lnTo>
                      <a:pt x="5387" y="2767"/>
                    </a:lnTo>
                    <a:lnTo>
                      <a:pt x="5533" y="2367"/>
                    </a:lnTo>
                    <a:lnTo>
                      <a:pt x="5533" y="2367"/>
                    </a:lnTo>
                    <a:lnTo>
                      <a:pt x="5551" y="2312"/>
                    </a:lnTo>
                    <a:lnTo>
                      <a:pt x="5551" y="2312"/>
                    </a:lnTo>
                    <a:lnTo>
                      <a:pt x="5332" y="1821"/>
                    </a:lnTo>
                    <a:lnTo>
                      <a:pt x="5096" y="1347"/>
                    </a:lnTo>
                    <a:lnTo>
                      <a:pt x="4823" y="874"/>
                    </a:lnTo>
                    <a:lnTo>
                      <a:pt x="4677" y="656"/>
                    </a:lnTo>
                    <a:lnTo>
                      <a:pt x="4532" y="456"/>
                    </a:lnTo>
                    <a:lnTo>
                      <a:pt x="4532" y="456"/>
                    </a:lnTo>
                    <a:lnTo>
                      <a:pt x="4532" y="456"/>
                    </a:lnTo>
                    <a:lnTo>
                      <a:pt x="4532" y="456"/>
                    </a:lnTo>
                    <a:lnTo>
                      <a:pt x="4532" y="456"/>
                    </a:lnTo>
                    <a:lnTo>
                      <a:pt x="4532" y="456"/>
                    </a:lnTo>
                    <a:lnTo>
                      <a:pt x="4313" y="201"/>
                    </a:lnTo>
                    <a:lnTo>
                      <a:pt x="4095" y="1"/>
                    </a:lnTo>
                    <a:lnTo>
                      <a:pt x="4095" y="1"/>
                    </a:lnTo>
                    <a:lnTo>
                      <a:pt x="4095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986" name="Google Shape;1986;p13"/>
              <p:cNvSpPr/>
              <p:nvPr/>
            </p:nvSpPr>
            <p:spPr>
              <a:xfrm>
                <a:off x="1396250" y="2172100"/>
                <a:ext cx="25500" cy="46425"/>
              </a:xfrm>
              <a:custGeom>
                <a:avLst/>
                <a:gdLst/>
                <a:ahLst/>
                <a:cxnLst/>
                <a:rect l="l" t="t" r="r" b="b"/>
                <a:pathLst>
                  <a:path w="1020" h="1857" fill="none" extrusionOk="0">
                    <a:moveTo>
                      <a:pt x="1" y="1"/>
                    </a:moveTo>
                    <a:lnTo>
                      <a:pt x="1" y="1"/>
                    </a:lnTo>
                    <a:lnTo>
                      <a:pt x="146" y="201"/>
                    </a:lnTo>
                    <a:lnTo>
                      <a:pt x="292" y="419"/>
                    </a:lnTo>
                    <a:lnTo>
                      <a:pt x="565" y="892"/>
                    </a:lnTo>
                    <a:lnTo>
                      <a:pt x="801" y="1366"/>
                    </a:lnTo>
                    <a:lnTo>
                      <a:pt x="1020" y="1857"/>
                    </a:lnTo>
                    <a:lnTo>
                      <a:pt x="1020" y="1857"/>
                    </a:lnTo>
                    <a:lnTo>
                      <a:pt x="1020" y="1857"/>
                    </a:lnTo>
                    <a:lnTo>
                      <a:pt x="1020" y="1857"/>
                    </a:lnTo>
                    <a:lnTo>
                      <a:pt x="801" y="1366"/>
                    </a:lnTo>
                    <a:lnTo>
                      <a:pt x="565" y="892"/>
                    </a:lnTo>
                    <a:lnTo>
                      <a:pt x="292" y="419"/>
                    </a:lnTo>
                    <a:lnTo>
                      <a:pt x="146" y="201"/>
                    </a:lnTo>
                    <a:lnTo>
                      <a:pt x="1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987" name="Google Shape;1987;p13"/>
              <p:cNvSpPr/>
              <p:nvPr/>
            </p:nvSpPr>
            <p:spPr>
              <a:xfrm>
                <a:off x="1396250" y="217210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1" y="1"/>
                    </a:move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988" name="Google Shape;1988;p13"/>
              <p:cNvSpPr/>
              <p:nvPr/>
            </p:nvSpPr>
            <p:spPr>
              <a:xfrm>
                <a:off x="1282975" y="2172100"/>
                <a:ext cx="138775" cy="112850"/>
              </a:xfrm>
              <a:custGeom>
                <a:avLst/>
                <a:gdLst/>
                <a:ahLst/>
                <a:cxnLst/>
                <a:rect l="l" t="t" r="r" b="b"/>
                <a:pathLst>
                  <a:path w="5551" h="4514" extrusionOk="0">
                    <a:moveTo>
                      <a:pt x="1384" y="4368"/>
                    </a:moveTo>
                    <a:lnTo>
                      <a:pt x="1384" y="4368"/>
                    </a:lnTo>
                    <a:lnTo>
                      <a:pt x="1711" y="4423"/>
                    </a:lnTo>
                    <a:lnTo>
                      <a:pt x="2057" y="4459"/>
                    </a:lnTo>
                    <a:lnTo>
                      <a:pt x="2457" y="4496"/>
                    </a:lnTo>
                    <a:lnTo>
                      <a:pt x="2876" y="4514"/>
                    </a:lnTo>
                    <a:lnTo>
                      <a:pt x="2876" y="4514"/>
                    </a:lnTo>
                    <a:lnTo>
                      <a:pt x="3094" y="4514"/>
                    </a:lnTo>
                    <a:lnTo>
                      <a:pt x="3094" y="4514"/>
                    </a:lnTo>
                    <a:lnTo>
                      <a:pt x="3440" y="4514"/>
                    </a:lnTo>
                    <a:lnTo>
                      <a:pt x="3440" y="4514"/>
                    </a:lnTo>
                    <a:lnTo>
                      <a:pt x="3440" y="4514"/>
                    </a:lnTo>
                    <a:lnTo>
                      <a:pt x="3094" y="4514"/>
                    </a:lnTo>
                    <a:lnTo>
                      <a:pt x="3094" y="4514"/>
                    </a:lnTo>
                    <a:lnTo>
                      <a:pt x="2876" y="4514"/>
                    </a:lnTo>
                    <a:lnTo>
                      <a:pt x="2876" y="4514"/>
                    </a:lnTo>
                    <a:lnTo>
                      <a:pt x="2876" y="4514"/>
                    </a:lnTo>
                    <a:lnTo>
                      <a:pt x="2876" y="4514"/>
                    </a:lnTo>
                    <a:lnTo>
                      <a:pt x="2457" y="4496"/>
                    </a:lnTo>
                    <a:lnTo>
                      <a:pt x="2057" y="4459"/>
                    </a:lnTo>
                    <a:lnTo>
                      <a:pt x="1711" y="4423"/>
                    </a:lnTo>
                    <a:lnTo>
                      <a:pt x="1384" y="4368"/>
                    </a:lnTo>
                    <a:close/>
                    <a:moveTo>
                      <a:pt x="1365" y="4368"/>
                    </a:moveTo>
                    <a:lnTo>
                      <a:pt x="1365" y="4368"/>
                    </a:lnTo>
                    <a:lnTo>
                      <a:pt x="1365" y="4368"/>
                    </a:lnTo>
                    <a:lnTo>
                      <a:pt x="1365" y="4368"/>
                    </a:lnTo>
                    <a:close/>
                    <a:moveTo>
                      <a:pt x="237" y="3895"/>
                    </a:moveTo>
                    <a:lnTo>
                      <a:pt x="237" y="3895"/>
                    </a:lnTo>
                    <a:lnTo>
                      <a:pt x="237" y="3895"/>
                    </a:lnTo>
                    <a:lnTo>
                      <a:pt x="237" y="3895"/>
                    </a:lnTo>
                    <a:lnTo>
                      <a:pt x="237" y="3895"/>
                    </a:lnTo>
                    <a:close/>
                    <a:moveTo>
                      <a:pt x="237" y="3895"/>
                    </a:moveTo>
                    <a:lnTo>
                      <a:pt x="237" y="3895"/>
                    </a:lnTo>
                    <a:lnTo>
                      <a:pt x="237" y="3895"/>
                    </a:lnTo>
                    <a:lnTo>
                      <a:pt x="237" y="3895"/>
                    </a:lnTo>
                    <a:lnTo>
                      <a:pt x="237" y="3895"/>
                    </a:lnTo>
                    <a:close/>
                    <a:moveTo>
                      <a:pt x="237" y="3877"/>
                    </a:moveTo>
                    <a:lnTo>
                      <a:pt x="237" y="3877"/>
                    </a:lnTo>
                    <a:lnTo>
                      <a:pt x="237" y="3895"/>
                    </a:lnTo>
                    <a:lnTo>
                      <a:pt x="237" y="3895"/>
                    </a:lnTo>
                    <a:lnTo>
                      <a:pt x="237" y="3877"/>
                    </a:lnTo>
                    <a:close/>
                    <a:moveTo>
                      <a:pt x="91" y="3113"/>
                    </a:moveTo>
                    <a:lnTo>
                      <a:pt x="91" y="3113"/>
                    </a:lnTo>
                    <a:lnTo>
                      <a:pt x="37" y="3222"/>
                    </a:lnTo>
                    <a:lnTo>
                      <a:pt x="19" y="3331"/>
                    </a:lnTo>
                    <a:lnTo>
                      <a:pt x="0" y="3422"/>
                    </a:lnTo>
                    <a:lnTo>
                      <a:pt x="19" y="3531"/>
                    </a:lnTo>
                    <a:lnTo>
                      <a:pt x="37" y="3622"/>
                    </a:lnTo>
                    <a:lnTo>
                      <a:pt x="91" y="3713"/>
                    </a:lnTo>
                    <a:lnTo>
                      <a:pt x="146" y="3804"/>
                    </a:lnTo>
                    <a:lnTo>
                      <a:pt x="237" y="3877"/>
                    </a:lnTo>
                    <a:lnTo>
                      <a:pt x="237" y="3877"/>
                    </a:lnTo>
                    <a:lnTo>
                      <a:pt x="146" y="3804"/>
                    </a:lnTo>
                    <a:lnTo>
                      <a:pt x="91" y="3713"/>
                    </a:lnTo>
                    <a:lnTo>
                      <a:pt x="37" y="3622"/>
                    </a:lnTo>
                    <a:lnTo>
                      <a:pt x="19" y="3531"/>
                    </a:lnTo>
                    <a:lnTo>
                      <a:pt x="0" y="3422"/>
                    </a:lnTo>
                    <a:lnTo>
                      <a:pt x="19" y="3331"/>
                    </a:lnTo>
                    <a:lnTo>
                      <a:pt x="37" y="3222"/>
                    </a:lnTo>
                    <a:lnTo>
                      <a:pt x="91" y="3113"/>
                    </a:lnTo>
                    <a:close/>
                    <a:moveTo>
                      <a:pt x="91" y="3113"/>
                    </a:moveTo>
                    <a:lnTo>
                      <a:pt x="91" y="3113"/>
                    </a:lnTo>
                    <a:lnTo>
                      <a:pt x="91" y="3113"/>
                    </a:lnTo>
                    <a:lnTo>
                      <a:pt x="91" y="3113"/>
                    </a:lnTo>
                    <a:lnTo>
                      <a:pt x="91" y="3113"/>
                    </a:lnTo>
                    <a:close/>
                    <a:moveTo>
                      <a:pt x="91" y="3113"/>
                    </a:moveTo>
                    <a:lnTo>
                      <a:pt x="91" y="3113"/>
                    </a:lnTo>
                    <a:lnTo>
                      <a:pt x="91" y="3113"/>
                    </a:lnTo>
                    <a:lnTo>
                      <a:pt x="91" y="3113"/>
                    </a:lnTo>
                    <a:lnTo>
                      <a:pt x="91" y="3113"/>
                    </a:lnTo>
                    <a:close/>
                    <a:moveTo>
                      <a:pt x="91" y="3094"/>
                    </a:moveTo>
                    <a:lnTo>
                      <a:pt x="91" y="3094"/>
                    </a:lnTo>
                    <a:lnTo>
                      <a:pt x="91" y="3113"/>
                    </a:lnTo>
                    <a:lnTo>
                      <a:pt x="91" y="3113"/>
                    </a:lnTo>
                    <a:lnTo>
                      <a:pt x="91" y="3094"/>
                    </a:lnTo>
                    <a:close/>
                    <a:moveTo>
                      <a:pt x="110" y="3094"/>
                    </a:moveTo>
                    <a:lnTo>
                      <a:pt x="110" y="3094"/>
                    </a:lnTo>
                    <a:lnTo>
                      <a:pt x="110" y="3094"/>
                    </a:lnTo>
                    <a:lnTo>
                      <a:pt x="110" y="3094"/>
                    </a:lnTo>
                    <a:lnTo>
                      <a:pt x="110" y="3094"/>
                    </a:lnTo>
                    <a:close/>
                    <a:moveTo>
                      <a:pt x="110" y="3094"/>
                    </a:moveTo>
                    <a:lnTo>
                      <a:pt x="110" y="3094"/>
                    </a:lnTo>
                    <a:lnTo>
                      <a:pt x="110" y="3094"/>
                    </a:lnTo>
                    <a:lnTo>
                      <a:pt x="110" y="3094"/>
                    </a:lnTo>
                    <a:lnTo>
                      <a:pt x="110" y="3094"/>
                    </a:lnTo>
                    <a:close/>
                    <a:moveTo>
                      <a:pt x="110" y="3094"/>
                    </a:moveTo>
                    <a:lnTo>
                      <a:pt x="110" y="3094"/>
                    </a:lnTo>
                    <a:lnTo>
                      <a:pt x="110" y="3094"/>
                    </a:lnTo>
                    <a:lnTo>
                      <a:pt x="110" y="3094"/>
                    </a:lnTo>
                    <a:lnTo>
                      <a:pt x="110" y="3094"/>
                    </a:lnTo>
                    <a:close/>
                    <a:moveTo>
                      <a:pt x="4532" y="1"/>
                    </a:moveTo>
                    <a:lnTo>
                      <a:pt x="4532" y="1"/>
                    </a:lnTo>
                    <a:lnTo>
                      <a:pt x="4677" y="201"/>
                    </a:lnTo>
                    <a:lnTo>
                      <a:pt x="4823" y="419"/>
                    </a:lnTo>
                    <a:lnTo>
                      <a:pt x="5096" y="892"/>
                    </a:lnTo>
                    <a:lnTo>
                      <a:pt x="5332" y="1366"/>
                    </a:lnTo>
                    <a:lnTo>
                      <a:pt x="5551" y="1857"/>
                    </a:lnTo>
                    <a:lnTo>
                      <a:pt x="5551" y="1857"/>
                    </a:lnTo>
                    <a:lnTo>
                      <a:pt x="5551" y="1857"/>
                    </a:lnTo>
                    <a:lnTo>
                      <a:pt x="5551" y="1857"/>
                    </a:lnTo>
                    <a:lnTo>
                      <a:pt x="5332" y="1366"/>
                    </a:lnTo>
                    <a:lnTo>
                      <a:pt x="5096" y="892"/>
                    </a:lnTo>
                    <a:lnTo>
                      <a:pt x="4823" y="419"/>
                    </a:lnTo>
                    <a:lnTo>
                      <a:pt x="4677" y="201"/>
                    </a:lnTo>
                    <a:lnTo>
                      <a:pt x="4532" y="1"/>
                    </a:lnTo>
                    <a:close/>
                    <a:moveTo>
                      <a:pt x="4532" y="1"/>
                    </a:moveTo>
                    <a:lnTo>
                      <a:pt x="4532" y="1"/>
                    </a:lnTo>
                    <a:lnTo>
                      <a:pt x="4532" y="1"/>
                    </a:lnTo>
                    <a:lnTo>
                      <a:pt x="4532" y="1"/>
                    </a:lnTo>
                    <a:lnTo>
                      <a:pt x="4532" y="1"/>
                    </a:lnTo>
                    <a:close/>
                  </a:path>
                </a:pathLst>
              </a:custGeom>
              <a:solidFill>
                <a:srgbClr val="D8D3D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989" name="Google Shape;1989;p13"/>
              <p:cNvSpPr/>
              <p:nvPr/>
            </p:nvSpPr>
            <p:spPr>
              <a:xfrm>
                <a:off x="1421725" y="2218500"/>
                <a:ext cx="12775" cy="37350"/>
              </a:xfrm>
              <a:custGeom>
                <a:avLst/>
                <a:gdLst/>
                <a:ahLst/>
                <a:cxnLst/>
                <a:rect l="l" t="t" r="r" b="b"/>
                <a:pathLst>
                  <a:path w="511" h="1494" fill="none" extrusionOk="0">
                    <a:moveTo>
                      <a:pt x="1" y="1"/>
                    </a:move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165" y="438"/>
                    </a:lnTo>
                    <a:lnTo>
                      <a:pt x="292" y="820"/>
                    </a:lnTo>
                    <a:lnTo>
                      <a:pt x="510" y="1493"/>
                    </a:lnTo>
                    <a:lnTo>
                      <a:pt x="510" y="1493"/>
                    </a:lnTo>
                    <a:lnTo>
                      <a:pt x="292" y="820"/>
                    </a:lnTo>
                    <a:lnTo>
                      <a:pt x="165" y="438"/>
                    </a:lnTo>
                    <a:lnTo>
                      <a:pt x="1" y="1"/>
                    </a:lnTo>
                    <a:lnTo>
                      <a:pt x="1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990" name="Google Shape;1990;p13"/>
              <p:cNvSpPr/>
              <p:nvPr/>
            </p:nvSpPr>
            <p:spPr>
              <a:xfrm>
                <a:off x="1354850" y="2218500"/>
                <a:ext cx="79650" cy="66450"/>
              </a:xfrm>
              <a:custGeom>
                <a:avLst/>
                <a:gdLst/>
                <a:ahLst/>
                <a:cxnLst/>
                <a:rect l="l" t="t" r="r" b="b"/>
                <a:pathLst>
                  <a:path w="3186" h="2658" extrusionOk="0">
                    <a:moveTo>
                      <a:pt x="565" y="2658"/>
                    </a:moveTo>
                    <a:lnTo>
                      <a:pt x="565" y="2658"/>
                    </a:lnTo>
                    <a:lnTo>
                      <a:pt x="237" y="2658"/>
                    </a:lnTo>
                    <a:lnTo>
                      <a:pt x="237" y="2658"/>
                    </a:lnTo>
                    <a:lnTo>
                      <a:pt x="1" y="2658"/>
                    </a:lnTo>
                    <a:lnTo>
                      <a:pt x="1" y="2658"/>
                    </a:lnTo>
                    <a:lnTo>
                      <a:pt x="1" y="2658"/>
                    </a:lnTo>
                    <a:lnTo>
                      <a:pt x="1" y="2658"/>
                    </a:lnTo>
                    <a:lnTo>
                      <a:pt x="219" y="2658"/>
                    </a:lnTo>
                    <a:lnTo>
                      <a:pt x="219" y="2658"/>
                    </a:lnTo>
                    <a:lnTo>
                      <a:pt x="565" y="2658"/>
                    </a:lnTo>
                    <a:close/>
                    <a:moveTo>
                      <a:pt x="2676" y="1"/>
                    </a:moveTo>
                    <a:lnTo>
                      <a:pt x="2676" y="1"/>
                    </a:lnTo>
                    <a:lnTo>
                      <a:pt x="2676" y="1"/>
                    </a:lnTo>
                    <a:lnTo>
                      <a:pt x="2676" y="1"/>
                    </a:lnTo>
                    <a:lnTo>
                      <a:pt x="2840" y="438"/>
                    </a:lnTo>
                    <a:lnTo>
                      <a:pt x="2967" y="820"/>
                    </a:lnTo>
                    <a:lnTo>
                      <a:pt x="3185" y="1493"/>
                    </a:lnTo>
                    <a:lnTo>
                      <a:pt x="3185" y="1493"/>
                    </a:lnTo>
                    <a:lnTo>
                      <a:pt x="2967" y="820"/>
                    </a:lnTo>
                    <a:lnTo>
                      <a:pt x="2840" y="438"/>
                    </a:lnTo>
                    <a:lnTo>
                      <a:pt x="2676" y="1"/>
                    </a:lnTo>
                    <a:lnTo>
                      <a:pt x="2676" y="1"/>
                    </a:lnTo>
                    <a:close/>
                  </a:path>
                </a:pathLst>
              </a:custGeom>
              <a:solidFill>
                <a:srgbClr val="B8AEB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991" name="Google Shape;1991;p13"/>
              <p:cNvSpPr/>
              <p:nvPr/>
            </p:nvSpPr>
            <p:spPr>
              <a:xfrm>
                <a:off x="1354850" y="2218500"/>
                <a:ext cx="82825" cy="66450"/>
              </a:xfrm>
              <a:custGeom>
                <a:avLst/>
                <a:gdLst/>
                <a:ahLst/>
                <a:cxnLst/>
                <a:rect l="l" t="t" r="r" b="b"/>
                <a:pathLst>
                  <a:path w="3313" h="2658" extrusionOk="0">
                    <a:moveTo>
                      <a:pt x="2676" y="1"/>
                    </a:moveTo>
                    <a:lnTo>
                      <a:pt x="2658" y="56"/>
                    </a:lnTo>
                    <a:lnTo>
                      <a:pt x="2512" y="456"/>
                    </a:lnTo>
                    <a:lnTo>
                      <a:pt x="2421" y="656"/>
                    </a:lnTo>
                    <a:lnTo>
                      <a:pt x="2312" y="838"/>
                    </a:lnTo>
                    <a:lnTo>
                      <a:pt x="2166" y="1038"/>
                    </a:lnTo>
                    <a:lnTo>
                      <a:pt x="1984" y="1238"/>
                    </a:lnTo>
                    <a:lnTo>
                      <a:pt x="1802" y="1420"/>
                    </a:lnTo>
                    <a:lnTo>
                      <a:pt x="1602" y="1584"/>
                    </a:lnTo>
                    <a:lnTo>
                      <a:pt x="1220" y="1875"/>
                    </a:lnTo>
                    <a:lnTo>
                      <a:pt x="838" y="2148"/>
                    </a:lnTo>
                    <a:lnTo>
                      <a:pt x="419" y="2421"/>
                    </a:lnTo>
                    <a:lnTo>
                      <a:pt x="1" y="2658"/>
                    </a:lnTo>
                    <a:lnTo>
                      <a:pt x="565" y="2658"/>
                    </a:lnTo>
                    <a:lnTo>
                      <a:pt x="929" y="2621"/>
                    </a:lnTo>
                    <a:lnTo>
                      <a:pt x="1256" y="2585"/>
                    </a:lnTo>
                    <a:lnTo>
                      <a:pt x="1839" y="2494"/>
                    </a:lnTo>
                    <a:lnTo>
                      <a:pt x="2312" y="2385"/>
                    </a:lnTo>
                    <a:lnTo>
                      <a:pt x="2694" y="2276"/>
                    </a:lnTo>
                    <a:lnTo>
                      <a:pt x="2967" y="2166"/>
                    </a:lnTo>
                    <a:lnTo>
                      <a:pt x="3167" y="2075"/>
                    </a:lnTo>
                    <a:lnTo>
                      <a:pt x="3313" y="1984"/>
                    </a:lnTo>
                    <a:lnTo>
                      <a:pt x="3185" y="1493"/>
                    </a:lnTo>
                    <a:lnTo>
                      <a:pt x="2967" y="820"/>
                    </a:lnTo>
                    <a:lnTo>
                      <a:pt x="2840" y="438"/>
                    </a:lnTo>
                    <a:lnTo>
                      <a:pt x="2676" y="1"/>
                    </a:lnTo>
                    <a:close/>
                  </a:path>
                </a:pathLst>
              </a:custGeom>
              <a:solidFill>
                <a:srgbClr val="8B715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992" name="Google Shape;1992;p13"/>
              <p:cNvSpPr/>
              <p:nvPr/>
            </p:nvSpPr>
            <p:spPr>
              <a:xfrm>
                <a:off x="1354850" y="2218500"/>
                <a:ext cx="82825" cy="66450"/>
              </a:xfrm>
              <a:custGeom>
                <a:avLst/>
                <a:gdLst/>
                <a:ahLst/>
                <a:cxnLst/>
                <a:rect l="l" t="t" r="r" b="b"/>
                <a:pathLst>
                  <a:path w="3313" h="2658" fill="none" extrusionOk="0">
                    <a:moveTo>
                      <a:pt x="2676" y="1"/>
                    </a:moveTo>
                    <a:lnTo>
                      <a:pt x="2676" y="1"/>
                    </a:lnTo>
                    <a:lnTo>
                      <a:pt x="2658" y="56"/>
                    </a:lnTo>
                    <a:lnTo>
                      <a:pt x="2658" y="56"/>
                    </a:lnTo>
                    <a:lnTo>
                      <a:pt x="2512" y="456"/>
                    </a:lnTo>
                    <a:lnTo>
                      <a:pt x="2421" y="656"/>
                    </a:lnTo>
                    <a:lnTo>
                      <a:pt x="2312" y="838"/>
                    </a:lnTo>
                    <a:lnTo>
                      <a:pt x="2312" y="838"/>
                    </a:lnTo>
                    <a:lnTo>
                      <a:pt x="2166" y="1038"/>
                    </a:lnTo>
                    <a:lnTo>
                      <a:pt x="1984" y="1238"/>
                    </a:lnTo>
                    <a:lnTo>
                      <a:pt x="1802" y="1420"/>
                    </a:lnTo>
                    <a:lnTo>
                      <a:pt x="1602" y="1584"/>
                    </a:lnTo>
                    <a:lnTo>
                      <a:pt x="1602" y="1584"/>
                    </a:lnTo>
                    <a:lnTo>
                      <a:pt x="1220" y="1875"/>
                    </a:lnTo>
                    <a:lnTo>
                      <a:pt x="838" y="2148"/>
                    </a:lnTo>
                    <a:lnTo>
                      <a:pt x="419" y="2421"/>
                    </a:lnTo>
                    <a:lnTo>
                      <a:pt x="1" y="2658"/>
                    </a:lnTo>
                    <a:lnTo>
                      <a:pt x="1" y="2658"/>
                    </a:lnTo>
                    <a:lnTo>
                      <a:pt x="237" y="2658"/>
                    </a:lnTo>
                    <a:lnTo>
                      <a:pt x="237" y="2658"/>
                    </a:lnTo>
                    <a:lnTo>
                      <a:pt x="565" y="2658"/>
                    </a:lnTo>
                    <a:lnTo>
                      <a:pt x="565" y="2658"/>
                    </a:lnTo>
                    <a:lnTo>
                      <a:pt x="565" y="2658"/>
                    </a:lnTo>
                    <a:lnTo>
                      <a:pt x="929" y="2621"/>
                    </a:lnTo>
                    <a:lnTo>
                      <a:pt x="1256" y="2585"/>
                    </a:lnTo>
                    <a:lnTo>
                      <a:pt x="1839" y="2494"/>
                    </a:lnTo>
                    <a:lnTo>
                      <a:pt x="2312" y="2385"/>
                    </a:lnTo>
                    <a:lnTo>
                      <a:pt x="2694" y="2276"/>
                    </a:lnTo>
                    <a:lnTo>
                      <a:pt x="2967" y="2166"/>
                    </a:lnTo>
                    <a:lnTo>
                      <a:pt x="3167" y="2075"/>
                    </a:lnTo>
                    <a:lnTo>
                      <a:pt x="3313" y="1984"/>
                    </a:lnTo>
                    <a:lnTo>
                      <a:pt x="3313" y="1984"/>
                    </a:lnTo>
                    <a:lnTo>
                      <a:pt x="3185" y="1493"/>
                    </a:lnTo>
                    <a:lnTo>
                      <a:pt x="3185" y="1493"/>
                    </a:lnTo>
                    <a:lnTo>
                      <a:pt x="2967" y="820"/>
                    </a:lnTo>
                    <a:lnTo>
                      <a:pt x="2840" y="438"/>
                    </a:lnTo>
                    <a:lnTo>
                      <a:pt x="2676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993" name="Google Shape;1993;p13"/>
              <p:cNvSpPr/>
              <p:nvPr/>
            </p:nvSpPr>
            <p:spPr>
              <a:xfrm>
                <a:off x="1285700" y="224945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1" y="0"/>
                    </a:move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994" name="Google Shape;1994;p13"/>
              <p:cNvSpPr/>
              <p:nvPr/>
            </p:nvSpPr>
            <p:spPr>
              <a:xfrm>
                <a:off x="1285700" y="224945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1" y="0"/>
                    </a:move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995" name="Google Shape;1995;p13"/>
              <p:cNvSpPr/>
              <p:nvPr/>
            </p:nvSpPr>
            <p:spPr>
              <a:xfrm>
                <a:off x="1285700" y="224945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1" y="0"/>
                    </a:move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996" name="Google Shape;1996;p13"/>
              <p:cNvSpPr/>
              <p:nvPr/>
            </p:nvSpPr>
            <p:spPr>
              <a:xfrm>
                <a:off x="1285250" y="2249450"/>
                <a:ext cx="25" cy="475"/>
              </a:xfrm>
              <a:custGeom>
                <a:avLst/>
                <a:gdLst/>
                <a:ahLst/>
                <a:cxnLst/>
                <a:rect l="l" t="t" r="r" b="b"/>
                <a:pathLst>
                  <a:path w="1" h="19" fill="none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19"/>
                    </a:lnTo>
                    <a:lnTo>
                      <a:pt x="0" y="19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997" name="Google Shape;1997;p13"/>
              <p:cNvSpPr/>
              <p:nvPr/>
            </p:nvSpPr>
            <p:spPr>
              <a:xfrm>
                <a:off x="1285250" y="224990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0" y="1"/>
                    </a:move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998" name="Google Shape;1998;p13"/>
              <p:cNvSpPr/>
              <p:nvPr/>
            </p:nvSpPr>
            <p:spPr>
              <a:xfrm>
                <a:off x="1285250" y="224990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0" y="1"/>
                    </a:move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999" name="Google Shape;1999;p13"/>
              <p:cNvSpPr/>
              <p:nvPr/>
            </p:nvSpPr>
            <p:spPr>
              <a:xfrm>
                <a:off x="1282975" y="2249900"/>
                <a:ext cx="5950" cy="19125"/>
              </a:xfrm>
              <a:custGeom>
                <a:avLst/>
                <a:gdLst/>
                <a:ahLst/>
                <a:cxnLst/>
                <a:rect l="l" t="t" r="r" b="b"/>
                <a:pathLst>
                  <a:path w="238" h="765" fill="none" extrusionOk="0">
                    <a:moveTo>
                      <a:pt x="91" y="1"/>
                    </a:moveTo>
                    <a:lnTo>
                      <a:pt x="91" y="1"/>
                    </a:lnTo>
                    <a:lnTo>
                      <a:pt x="37" y="110"/>
                    </a:lnTo>
                    <a:lnTo>
                      <a:pt x="19" y="219"/>
                    </a:lnTo>
                    <a:lnTo>
                      <a:pt x="0" y="310"/>
                    </a:lnTo>
                    <a:lnTo>
                      <a:pt x="19" y="419"/>
                    </a:lnTo>
                    <a:lnTo>
                      <a:pt x="37" y="510"/>
                    </a:lnTo>
                    <a:lnTo>
                      <a:pt x="91" y="601"/>
                    </a:lnTo>
                    <a:lnTo>
                      <a:pt x="146" y="692"/>
                    </a:lnTo>
                    <a:lnTo>
                      <a:pt x="237" y="765"/>
                    </a:lnTo>
                    <a:lnTo>
                      <a:pt x="237" y="765"/>
                    </a:lnTo>
                    <a:lnTo>
                      <a:pt x="146" y="692"/>
                    </a:lnTo>
                    <a:lnTo>
                      <a:pt x="91" y="601"/>
                    </a:lnTo>
                    <a:lnTo>
                      <a:pt x="37" y="510"/>
                    </a:lnTo>
                    <a:lnTo>
                      <a:pt x="19" y="419"/>
                    </a:lnTo>
                    <a:lnTo>
                      <a:pt x="0" y="310"/>
                    </a:lnTo>
                    <a:lnTo>
                      <a:pt x="19" y="219"/>
                    </a:lnTo>
                    <a:lnTo>
                      <a:pt x="37" y="110"/>
                    </a:lnTo>
                    <a:lnTo>
                      <a:pt x="91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000" name="Google Shape;2000;p13"/>
              <p:cNvSpPr/>
              <p:nvPr/>
            </p:nvSpPr>
            <p:spPr>
              <a:xfrm>
                <a:off x="1288900" y="2269000"/>
                <a:ext cx="25" cy="500"/>
              </a:xfrm>
              <a:custGeom>
                <a:avLst/>
                <a:gdLst/>
                <a:ahLst/>
                <a:cxnLst/>
                <a:rect l="l" t="t" r="r" b="b"/>
                <a:pathLst>
                  <a:path w="1" h="20" fill="none" extrusionOk="0">
                    <a:moveTo>
                      <a:pt x="0" y="1"/>
                    </a:moveTo>
                    <a:lnTo>
                      <a:pt x="0" y="1"/>
                    </a:lnTo>
                    <a:lnTo>
                      <a:pt x="0" y="19"/>
                    </a:lnTo>
                    <a:lnTo>
                      <a:pt x="0" y="19"/>
                    </a:lnTo>
                    <a:lnTo>
                      <a:pt x="0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001" name="Google Shape;2001;p13"/>
              <p:cNvSpPr/>
              <p:nvPr/>
            </p:nvSpPr>
            <p:spPr>
              <a:xfrm>
                <a:off x="1288900" y="2269475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002" name="Google Shape;2002;p13"/>
              <p:cNvSpPr/>
              <p:nvPr/>
            </p:nvSpPr>
            <p:spPr>
              <a:xfrm>
                <a:off x="1288900" y="2269475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003" name="Google Shape;2003;p13"/>
              <p:cNvSpPr/>
              <p:nvPr/>
            </p:nvSpPr>
            <p:spPr>
              <a:xfrm>
                <a:off x="1317550" y="2281300"/>
                <a:ext cx="51425" cy="3650"/>
              </a:xfrm>
              <a:custGeom>
                <a:avLst/>
                <a:gdLst/>
                <a:ahLst/>
                <a:cxnLst/>
                <a:rect l="l" t="t" r="r" b="b"/>
                <a:pathLst>
                  <a:path w="2057" h="146" fill="none" extrusionOk="0">
                    <a:moveTo>
                      <a:pt x="1" y="0"/>
                    </a:moveTo>
                    <a:lnTo>
                      <a:pt x="1" y="0"/>
                    </a:lnTo>
                    <a:lnTo>
                      <a:pt x="328" y="55"/>
                    </a:lnTo>
                    <a:lnTo>
                      <a:pt x="674" y="91"/>
                    </a:lnTo>
                    <a:lnTo>
                      <a:pt x="1074" y="128"/>
                    </a:lnTo>
                    <a:lnTo>
                      <a:pt x="1493" y="146"/>
                    </a:lnTo>
                    <a:lnTo>
                      <a:pt x="1493" y="146"/>
                    </a:lnTo>
                    <a:lnTo>
                      <a:pt x="1711" y="146"/>
                    </a:lnTo>
                    <a:lnTo>
                      <a:pt x="1711" y="146"/>
                    </a:lnTo>
                    <a:lnTo>
                      <a:pt x="2057" y="146"/>
                    </a:lnTo>
                    <a:lnTo>
                      <a:pt x="2057" y="146"/>
                    </a:lnTo>
                    <a:lnTo>
                      <a:pt x="2057" y="146"/>
                    </a:lnTo>
                    <a:lnTo>
                      <a:pt x="1711" y="146"/>
                    </a:lnTo>
                    <a:lnTo>
                      <a:pt x="1711" y="146"/>
                    </a:lnTo>
                    <a:lnTo>
                      <a:pt x="1493" y="146"/>
                    </a:lnTo>
                    <a:lnTo>
                      <a:pt x="1493" y="146"/>
                    </a:lnTo>
                    <a:lnTo>
                      <a:pt x="1493" y="146"/>
                    </a:lnTo>
                    <a:lnTo>
                      <a:pt x="1493" y="146"/>
                    </a:lnTo>
                    <a:lnTo>
                      <a:pt x="1074" y="128"/>
                    </a:lnTo>
                    <a:lnTo>
                      <a:pt x="674" y="91"/>
                    </a:lnTo>
                    <a:lnTo>
                      <a:pt x="328" y="55"/>
                    </a:lnTo>
                    <a:lnTo>
                      <a:pt x="1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004" name="Google Shape;2004;p13"/>
              <p:cNvSpPr/>
              <p:nvPr/>
            </p:nvSpPr>
            <p:spPr>
              <a:xfrm>
                <a:off x="1317100" y="228130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005" name="Google Shape;2005;p13"/>
              <p:cNvSpPr/>
              <p:nvPr/>
            </p:nvSpPr>
            <p:spPr>
              <a:xfrm>
                <a:off x="1354850" y="2284925"/>
                <a:ext cx="141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565" h="1" fill="none" extrusionOk="0">
                    <a:moveTo>
                      <a:pt x="565" y="1"/>
                    </a:moveTo>
                    <a:lnTo>
                      <a:pt x="565" y="1"/>
                    </a:lnTo>
                    <a:lnTo>
                      <a:pt x="237" y="1"/>
                    </a:lnTo>
                    <a:lnTo>
                      <a:pt x="237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219" y="1"/>
                    </a:lnTo>
                    <a:lnTo>
                      <a:pt x="219" y="1"/>
                    </a:lnTo>
                    <a:lnTo>
                      <a:pt x="565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sp>
          <p:nvSpPr>
            <p:cNvPr id="2006" name="Google Shape;2006;p13"/>
            <p:cNvSpPr/>
            <p:nvPr/>
          </p:nvSpPr>
          <p:spPr>
            <a:xfrm>
              <a:off x="2706625" y="4851000"/>
              <a:ext cx="226446" cy="93776"/>
            </a:xfrm>
            <a:custGeom>
              <a:avLst/>
              <a:gdLst/>
              <a:ahLst/>
              <a:cxnLst/>
              <a:rect l="l" t="t" r="r" b="b"/>
              <a:pathLst>
                <a:path w="9991" h="1020" extrusionOk="0">
                  <a:moveTo>
                    <a:pt x="1292" y="0"/>
                  </a:moveTo>
                  <a:lnTo>
                    <a:pt x="746" y="91"/>
                  </a:lnTo>
                  <a:lnTo>
                    <a:pt x="528" y="128"/>
                  </a:lnTo>
                  <a:lnTo>
                    <a:pt x="346" y="182"/>
                  </a:lnTo>
                  <a:lnTo>
                    <a:pt x="200" y="237"/>
                  </a:lnTo>
                  <a:lnTo>
                    <a:pt x="91" y="291"/>
                  </a:lnTo>
                  <a:lnTo>
                    <a:pt x="18" y="346"/>
                  </a:lnTo>
                  <a:lnTo>
                    <a:pt x="0" y="419"/>
                  </a:lnTo>
                  <a:lnTo>
                    <a:pt x="0" y="437"/>
                  </a:lnTo>
                  <a:lnTo>
                    <a:pt x="18" y="473"/>
                  </a:lnTo>
                  <a:lnTo>
                    <a:pt x="91" y="528"/>
                  </a:lnTo>
                  <a:lnTo>
                    <a:pt x="219" y="583"/>
                  </a:lnTo>
                  <a:lnTo>
                    <a:pt x="382" y="655"/>
                  </a:lnTo>
                  <a:lnTo>
                    <a:pt x="601" y="710"/>
                  </a:lnTo>
                  <a:lnTo>
                    <a:pt x="856" y="746"/>
                  </a:lnTo>
                  <a:lnTo>
                    <a:pt x="1456" y="837"/>
                  </a:lnTo>
                  <a:lnTo>
                    <a:pt x="2202" y="910"/>
                  </a:lnTo>
                  <a:lnTo>
                    <a:pt x="3058" y="965"/>
                  </a:lnTo>
                  <a:lnTo>
                    <a:pt x="3986" y="1001"/>
                  </a:lnTo>
                  <a:lnTo>
                    <a:pt x="5005" y="1019"/>
                  </a:lnTo>
                  <a:lnTo>
                    <a:pt x="6006" y="1001"/>
                  </a:lnTo>
                  <a:lnTo>
                    <a:pt x="6952" y="965"/>
                  </a:lnTo>
                  <a:lnTo>
                    <a:pt x="7789" y="910"/>
                  </a:lnTo>
                  <a:lnTo>
                    <a:pt x="8535" y="837"/>
                  </a:lnTo>
                  <a:lnTo>
                    <a:pt x="9136" y="746"/>
                  </a:lnTo>
                  <a:lnTo>
                    <a:pt x="9390" y="710"/>
                  </a:lnTo>
                  <a:lnTo>
                    <a:pt x="9609" y="655"/>
                  </a:lnTo>
                  <a:lnTo>
                    <a:pt x="9773" y="583"/>
                  </a:lnTo>
                  <a:lnTo>
                    <a:pt x="9900" y="528"/>
                  </a:lnTo>
                  <a:lnTo>
                    <a:pt x="9973" y="473"/>
                  </a:lnTo>
                  <a:lnTo>
                    <a:pt x="9991" y="437"/>
                  </a:lnTo>
                  <a:lnTo>
                    <a:pt x="9991" y="419"/>
                  </a:lnTo>
                  <a:lnTo>
                    <a:pt x="9973" y="346"/>
                  </a:lnTo>
                  <a:lnTo>
                    <a:pt x="9900" y="291"/>
                  </a:lnTo>
                  <a:lnTo>
                    <a:pt x="9791" y="237"/>
                  </a:lnTo>
                  <a:lnTo>
                    <a:pt x="9645" y="182"/>
                  </a:lnTo>
                  <a:lnTo>
                    <a:pt x="9463" y="128"/>
                  </a:lnTo>
                  <a:lnTo>
                    <a:pt x="9245" y="91"/>
                  </a:lnTo>
                  <a:lnTo>
                    <a:pt x="8699" y="0"/>
                  </a:lnTo>
                  <a:lnTo>
                    <a:pt x="8699" y="273"/>
                  </a:lnTo>
                  <a:lnTo>
                    <a:pt x="7443" y="328"/>
                  </a:lnTo>
                  <a:lnTo>
                    <a:pt x="6133" y="364"/>
                  </a:lnTo>
                  <a:lnTo>
                    <a:pt x="4623" y="382"/>
                  </a:lnTo>
                  <a:lnTo>
                    <a:pt x="3476" y="364"/>
                  </a:lnTo>
                  <a:lnTo>
                    <a:pt x="2384" y="328"/>
                  </a:lnTo>
                  <a:lnTo>
                    <a:pt x="1893" y="291"/>
                  </a:lnTo>
                  <a:lnTo>
                    <a:pt x="1456" y="237"/>
                  </a:lnTo>
                  <a:lnTo>
                    <a:pt x="1074" y="182"/>
                  </a:lnTo>
                  <a:lnTo>
                    <a:pt x="746" y="109"/>
                  </a:lnTo>
                  <a:lnTo>
                    <a:pt x="1292" y="0"/>
                  </a:lnTo>
                  <a:close/>
                </a:path>
              </a:pathLst>
            </a:custGeom>
            <a:solidFill>
              <a:srgbClr val="282829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2007" name="Google Shape;2007;p13"/>
          <p:cNvSpPr/>
          <p:nvPr/>
        </p:nvSpPr>
        <p:spPr>
          <a:xfrm>
            <a:off x="3123909" y="460938"/>
            <a:ext cx="701955" cy="213463"/>
          </a:xfrm>
          <a:custGeom>
            <a:avLst/>
            <a:gdLst/>
            <a:ahLst/>
            <a:cxnLst/>
            <a:rect l="l" t="t" r="r" b="b"/>
            <a:pathLst>
              <a:path w="15779" h="3240" extrusionOk="0">
                <a:moveTo>
                  <a:pt x="8081" y="1"/>
                </a:moveTo>
                <a:lnTo>
                  <a:pt x="7699" y="55"/>
                </a:lnTo>
                <a:lnTo>
                  <a:pt x="7298" y="110"/>
                </a:lnTo>
                <a:lnTo>
                  <a:pt x="6916" y="201"/>
                </a:lnTo>
                <a:lnTo>
                  <a:pt x="6552" y="328"/>
                </a:lnTo>
                <a:lnTo>
                  <a:pt x="6206" y="456"/>
                </a:lnTo>
                <a:lnTo>
                  <a:pt x="5897" y="601"/>
                </a:lnTo>
                <a:lnTo>
                  <a:pt x="5606" y="765"/>
                </a:lnTo>
                <a:lnTo>
                  <a:pt x="5369" y="947"/>
                </a:lnTo>
                <a:lnTo>
                  <a:pt x="5169" y="1129"/>
                </a:lnTo>
                <a:lnTo>
                  <a:pt x="5096" y="1220"/>
                </a:lnTo>
                <a:lnTo>
                  <a:pt x="5023" y="1311"/>
                </a:lnTo>
                <a:lnTo>
                  <a:pt x="4969" y="1420"/>
                </a:lnTo>
                <a:lnTo>
                  <a:pt x="4932" y="1511"/>
                </a:lnTo>
                <a:lnTo>
                  <a:pt x="4914" y="1620"/>
                </a:lnTo>
                <a:lnTo>
                  <a:pt x="4896" y="1711"/>
                </a:lnTo>
                <a:lnTo>
                  <a:pt x="4914" y="1821"/>
                </a:lnTo>
                <a:lnTo>
                  <a:pt x="4951" y="1930"/>
                </a:lnTo>
                <a:lnTo>
                  <a:pt x="4987" y="2021"/>
                </a:lnTo>
                <a:lnTo>
                  <a:pt x="5060" y="2130"/>
                </a:lnTo>
                <a:lnTo>
                  <a:pt x="5151" y="2221"/>
                </a:lnTo>
                <a:lnTo>
                  <a:pt x="5260" y="2312"/>
                </a:lnTo>
                <a:lnTo>
                  <a:pt x="4841" y="2203"/>
                </a:lnTo>
                <a:lnTo>
                  <a:pt x="4441" y="2130"/>
                </a:lnTo>
                <a:lnTo>
                  <a:pt x="4041" y="2075"/>
                </a:lnTo>
                <a:lnTo>
                  <a:pt x="3659" y="2057"/>
                </a:lnTo>
                <a:lnTo>
                  <a:pt x="3276" y="2075"/>
                </a:lnTo>
                <a:lnTo>
                  <a:pt x="2912" y="2112"/>
                </a:lnTo>
                <a:lnTo>
                  <a:pt x="2549" y="2166"/>
                </a:lnTo>
                <a:lnTo>
                  <a:pt x="2221" y="2239"/>
                </a:lnTo>
                <a:lnTo>
                  <a:pt x="1893" y="2330"/>
                </a:lnTo>
                <a:lnTo>
                  <a:pt x="1584" y="2439"/>
                </a:lnTo>
                <a:lnTo>
                  <a:pt x="1311" y="2548"/>
                </a:lnTo>
                <a:lnTo>
                  <a:pt x="1056" y="2658"/>
                </a:lnTo>
                <a:lnTo>
                  <a:pt x="620" y="2858"/>
                </a:lnTo>
                <a:lnTo>
                  <a:pt x="274" y="3058"/>
                </a:lnTo>
                <a:lnTo>
                  <a:pt x="1" y="3240"/>
                </a:lnTo>
                <a:lnTo>
                  <a:pt x="15778" y="3240"/>
                </a:lnTo>
                <a:lnTo>
                  <a:pt x="15706" y="3058"/>
                </a:lnTo>
                <a:lnTo>
                  <a:pt x="15633" y="2894"/>
                </a:lnTo>
                <a:lnTo>
                  <a:pt x="15542" y="2730"/>
                </a:lnTo>
                <a:lnTo>
                  <a:pt x="15451" y="2603"/>
                </a:lnTo>
                <a:lnTo>
                  <a:pt x="15360" y="2476"/>
                </a:lnTo>
                <a:lnTo>
                  <a:pt x="15251" y="2366"/>
                </a:lnTo>
                <a:lnTo>
                  <a:pt x="15142" y="2275"/>
                </a:lnTo>
                <a:lnTo>
                  <a:pt x="15014" y="2203"/>
                </a:lnTo>
                <a:lnTo>
                  <a:pt x="14905" y="2130"/>
                </a:lnTo>
                <a:lnTo>
                  <a:pt x="14778" y="2075"/>
                </a:lnTo>
                <a:lnTo>
                  <a:pt x="14541" y="2003"/>
                </a:lnTo>
                <a:lnTo>
                  <a:pt x="14286" y="1948"/>
                </a:lnTo>
                <a:lnTo>
                  <a:pt x="14031" y="1930"/>
                </a:lnTo>
                <a:lnTo>
                  <a:pt x="13740" y="1948"/>
                </a:lnTo>
                <a:lnTo>
                  <a:pt x="13467" y="2003"/>
                </a:lnTo>
                <a:lnTo>
                  <a:pt x="13213" y="2057"/>
                </a:lnTo>
                <a:lnTo>
                  <a:pt x="12976" y="2130"/>
                </a:lnTo>
                <a:lnTo>
                  <a:pt x="12648" y="2257"/>
                </a:lnTo>
                <a:lnTo>
                  <a:pt x="12521" y="2312"/>
                </a:lnTo>
                <a:lnTo>
                  <a:pt x="12485" y="2257"/>
                </a:lnTo>
                <a:lnTo>
                  <a:pt x="12448" y="2203"/>
                </a:lnTo>
                <a:lnTo>
                  <a:pt x="12375" y="2130"/>
                </a:lnTo>
                <a:lnTo>
                  <a:pt x="12266" y="2057"/>
                </a:lnTo>
                <a:lnTo>
                  <a:pt x="12121" y="2003"/>
                </a:lnTo>
                <a:lnTo>
                  <a:pt x="11957" y="1966"/>
                </a:lnTo>
                <a:lnTo>
                  <a:pt x="11720" y="1948"/>
                </a:lnTo>
                <a:lnTo>
                  <a:pt x="11575" y="1948"/>
                </a:lnTo>
                <a:lnTo>
                  <a:pt x="11393" y="1966"/>
                </a:lnTo>
                <a:lnTo>
                  <a:pt x="11211" y="2003"/>
                </a:lnTo>
                <a:lnTo>
                  <a:pt x="10992" y="2057"/>
                </a:lnTo>
                <a:lnTo>
                  <a:pt x="10992" y="1784"/>
                </a:lnTo>
                <a:lnTo>
                  <a:pt x="10956" y="1529"/>
                </a:lnTo>
                <a:lnTo>
                  <a:pt x="10901" y="1311"/>
                </a:lnTo>
                <a:lnTo>
                  <a:pt x="10810" y="1093"/>
                </a:lnTo>
                <a:lnTo>
                  <a:pt x="10701" y="911"/>
                </a:lnTo>
                <a:lnTo>
                  <a:pt x="10574" y="747"/>
                </a:lnTo>
                <a:lnTo>
                  <a:pt x="10428" y="583"/>
                </a:lnTo>
                <a:lnTo>
                  <a:pt x="10264" y="456"/>
                </a:lnTo>
                <a:lnTo>
                  <a:pt x="10082" y="346"/>
                </a:lnTo>
                <a:lnTo>
                  <a:pt x="9882" y="237"/>
                </a:lnTo>
                <a:lnTo>
                  <a:pt x="9682" y="165"/>
                </a:lnTo>
                <a:lnTo>
                  <a:pt x="9446" y="110"/>
                </a:lnTo>
                <a:lnTo>
                  <a:pt x="9227" y="55"/>
                </a:lnTo>
                <a:lnTo>
                  <a:pt x="8991" y="19"/>
                </a:lnTo>
                <a:lnTo>
                  <a:pt x="8736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008" name="Google Shape;2008;p13"/>
          <p:cNvSpPr/>
          <p:nvPr/>
        </p:nvSpPr>
        <p:spPr>
          <a:xfrm>
            <a:off x="8322646" y="127000"/>
            <a:ext cx="1515679" cy="460933"/>
          </a:xfrm>
          <a:custGeom>
            <a:avLst/>
            <a:gdLst/>
            <a:ahLst/>
            <a:cxnLst/>
            <a:rect l="l" t="t" r="r" b="b"/>
            <a:pathLst>
              <a:path w="15779" h="3240" extrusionOk="0">
                <a:moveTo>
                  <a:pt x="8081" y="1"/>
                </a:moveTo>
                <a:lnTo>
                  <a:pt x="7699" y="55"/>
                </a:lnTo>
                <a:lnTo>
                  <a:pt x="7298" y="110"/>
                </a:lnTo>
                <a:lnTo>
                  <a:pt x="6916" y="201"/>
                </a:lnTo>
                <a:lnTo>
                  <a:pt x="6552" y="328"/>
                </a:lnTo>
                <a:lnTo>
                  <a:pt x="6206" y="456"/>
                </a:lnTo>
                <a:lnTo>
                  <a:pt x="5897" y="601"/>
                </a:lnTo>
                <a:lnTo>
                  <a:pt x="5606" y="765"/>
                </a:lnTo>
                <a:lnTo>
                  <a:pt x="5369" y="947"/>
                </a:lnTo>
                <a:lnTo>
                  <a:pt x="5169" y="1129"/>
                </a:lnTo>
                <a:lnTo>
                  <a:pt x="5096" y="1220"/>
                </a:lnTo>
                <a:lnTo>
                  <a:pt x="5023" y="1311"/>
                </a:lnTo>
                <a:lnTo>
                  <a:pt x="4969" y="1420"/>
                </a:lnTo>
                <a:lnTo>
                  <a:pt x="4932" y="1511"/>
                </a:lnTo>
                <a:lnTo>
                  <a:pt x="4914" y="1620"/>
                </a:lnTo>
                <a:lnTo>
                  <a:pt x="4896" y="1711"/>
                </a:lnTo>
                <a:lnTo>
                  <a:pt x="4914" y="1821"/>
                </a:lnTo>
                <a:lnTo>
                  <a:pt x="4951" y="1930"/>
                </a:lnTo>
                <a:lnTo>
                  <a:pt x="4987" y="2021"/>
                </a:lnTo>
                <a:lnTo>
                  <a:pt x="5060" y="2130"/>
                </a:lnTo>
                <a:lnTo>
                  <a:pt x="5151" y="2221"/>
                </a:lnTo>
                <a:lnTo>
                  <a:pt x="5260" y="2312"/>
                </a:lnTo>
                <a:lnTo>
                  <a:pt x="4841" y="2203"/>
                </a:lnTo>
                <a:lnTo>
                  <a:pt x="4441" y="2130"/>
                </a:lnTo>
                <a:lnTo>
                  <a:pt x="4041" y="2075"/>
                </a:lnTo>
                <a:lnTo>
                  <a:pt x="3659" y="2057"/>
                </a:lnTo>
                <a:lnTo>
                  <a:pt x="3276" y="2075"/>
                </a:lnTo>
                <a:lnTo>
                  <a:pt x="2912" y="2112"/>
                </a:lnTo>
                <a:lnTo>
                  <a:pt x="2549" y="2166"/>
                </a:lnTo>
                <a:lnTo>
                  <a:pt x="2221" y="2239"/>
                </a:lnTo>
                <a:lnTo>
                  <a:pt x="1893" y="2330"/>
                </a:lnTo>
                <a:lnTo>
                  <a:pt x="1584" y="2439"/>
                </a:lnTo>
                <a:lnTo>
                  <a:pt x="1311" y="2548"/>
                </a:lnTo>
                <a:lnTo>
                  <a:pt x="1056" y="2658"/>
                </a:lnTo>
                <a:lnTo>
                  <a:pt x="620" y="2858"/>
                </a:lnTo>
                <a:lnTo>
                  <a:pt x="274" y="3058"/>
                </a:lnTo>
                <a:lnTo>
                  <a:pt x="1" y="3240"/>
                </a:lnTo>
                <a:lnTo>
                  <a:pt x="15778" y="3240"/>
                </a:lnTo>
                <a:lnTo>
                  <a:pt x="15706" y="3058"/>
                </a:lnTo>
                <a:lnTo>
                  <a:pt x="15633" y="2894"/>
                </a:lnTo>
                <a:lnTo>
                  <a:pt x="15542" y="2730"/>
                </a:lnTo>
                <a:lnTo>
                  <a:pt x="15451" y="2603"/>
                </a:lnTo>
                <a:lnTo>
                  <a:pt x="15360" y="2476"/>
                </a:lnTo>
                <a:lnTo>
                  <a:pt x="15251" y="2366"/>
                </a:lnTo>
                <a:lnTo>
                  <a:pt x="15142" y="2275"/>
                </a:lnTo>
                <a:lnTo>
                  <a:pt x="15014" y="2203"/>
                </a:lnTo>
                <a:lnTo>
                  <a:pt x="14905" y="2130"/>
                </a:lnTo>
                <a:lnTo>
                  <a:pt x="14778" y="2075"/>
                </a:lnTo>
                <a:lnTo>
                  <a:pt x="14541" y="2003"/>
                </a:lnTo>
                <a:lnTo>
                  <a:pt x="14286" y="1948"/>
                </a:lnTo>
                <a:lnTo>
                  <a:pt x="14031" y="1930"/>
                </a:lnTo>
                <a:lnTo>
                  <a:pt x="13740" y="1948"/>
                </a:lnTo>
                <a:lnTo>
                  <a:pt x="13467" y="2003"/>
                </a:lnTo>
                <a:lnTo>
                  <a:pt x="13213" y="2057"/>
                </a:lnTo>
                <a:lnTo>
                  <a:pt x="12976" y="2130"/>
                </a:lnTo>
                <a:lnTo>
                  <a:pt x="12648" y="2257"/>
                </a:lnTo>
                <a:lnTo>
                  <a:pt x="12521" y="2312"/>
                </a:lnTo>
                <a:lnTo>
                  <a:pt x="12485" y="2257"/>
                </a:lnTo>
                <a:lnTo>
                  <a:pt x="12448" y="2203"/>
                </a:lnTo>
                <a:lnTo>
                  <a:pt x="12375" y="2130"/>
                </a:lnTo>
                <a:lnTo>
                  <a:pt x="12266" y="2057"/>
                </a:lnTo>
                <a:lnTo>
                  <a:pt x="12121" y="2003"/>
                </a:lnTo>
                <a:lnTo>
                  <a:pt x="11957" y="1966"/>
                </a:lnTo>
                <a:lnTo>
                  <a:pt x="11720" y="1948"/>
                </a:lnTo>
                <a:lnTo>
                  <a:pt x="11575" y="1948"/>
                </a:lnTo>
                <a:lnTo>
                  <a:pt x="11393" y="1966"/>
                </a:lnTo>
                <a:lnTo>
                  <a:pt x="11211" y="2003"/>
                </a:lnTo>
                <a:lnTo>
                  <a:pt x="10992" y="2057"/>
                </a:lnTo>
                <a:lnTo>
                  <a:pt x="10992" y="1784"/>
                </a:lnTo>
                <a:lnTo>
                  <a:pt x="10956" y="1529"/>
                </a:lnTo>
                <a:lnTo>
                  <a:pt x="10901" y="1311"/>
                </a:lnTo>
                <a:lnTo>
                  <a:pt x="10810" y="1093"/>
                </a:lnTo>
                <a:lnTo>
                  <a:pt x="10701" y="911"/>
                </a:lnTo>
                <a:lnTo>
                  <a:pt x="10574" y="747"/>
                </a:lnTo>
                <a:lnTo>
                  <a:pt x="10428" y="583"/>
                </a:lnTo>
                <a:lnTo>
                  <a:pt x="10264" y="456"/>
                </a:lnTo>
                <a:lnTo>
                  <a:pt x="10082" y="346"/>
                </a:lnTo>
                <a:lnTo>
                  <a:pt x="9882" y="237"/>
                </a:lnTo>
                <a:lnTo>
                  <a:pt x="9682" y="165"/>
                </a:lnTo>
                <a:lnTo>
                  <a:pt x="9446" y="110"/>
                </a:lnTo>
                <a:lnTo>
                  <a:pt x="9227" y="55"/>
                </a:lnTo>
                <a:lnTo>
                  <a:pt x="8991" y="19"/>
                </a:lnTo>
                <a:lnTo>
                  <a:pt x="8736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009" name="Google Shape;2009;p13"/>
          <p:cNvSpPr/>
          <p:nvPr/>
        </p:nvSpPr>
        <p:spPr>
          <a:xfrm>
            <a:off x="212751" y="460938"/>
            <a:ext cx="701955" cy="213463"/>
          </a:xfrm>
          <a:custGeom>
            <a:avLst/>
            <a:gdLst/>
            <a:ahLst/>
            <a:cxnLst/>
            <a:rect l="l" t="t" r="r" b="b"/>
            <a:pathLst>
              <a:path w="15779" h="3240" extrusionOk="0">
                <a:moveTo>
                  <a:pt x="8081" y="1"/>
                </a:moveTo>
                <a:lnTo>
                  <a:pt x="7699" y="55"/>
                </a:lnTo>
                <a:lnTo>
                  <a:pt x="7298" y="110"/>
                </a:lnTo>
                <a:lnTo>
                  <a:pt x="6916" y="201"/>
                </a:lnTo>
                <a:lnTo>
                  <a:pt x="6552" y="328"/>
                </a:lnTo>
                <a:lnTo>
                  <a:pt x="6206" y="456"/>
                </a:lnTo>
                <a:lnTo>
                  <a:pt x="5897" y="601"/>
                </a:lnTo>
                <a:lnTo>
                  <a:pt x="5606" y="765"/>
                </a:lnTo>
                <a:lnTo>
                  <a:pt x="5369" y="947"/>
                </a:lnTo>
                <a:lnTo>
                  <a:pt x="5169" y="1129"/>
                </a:lnTo>
                <a:lnTo>
                  <a:pt x="5096" y="1220"/>
                </a:lnTo>
                <a:lnTo>
                  <a:pt x="5023" y="1311"/>
                </a:lnTo>
                <a:lnTo>
                  <a:pt x="4969" y="1420"/>
                </a:lnTo>
                <a:lnTo>
                  <a:pt x="4932" y="1511"/>
                </a:lnTo>
                <a:lnTo>
                  <a:pt x="4914" y="1620"/>
                </a:lnTo>
                <a:lnTo>
                  <a:pt x="4896" y="1711"/>
                </a:lnTo>
                <a:lnTo>
                  <a:pt x="4914" y="1821"/>
                </a:lnTo>
                <a:lnTo>
                  <a:pt x="4951" y="1930"/>
                </a:lnTo>
                <a:lnTo>
                  <a:pt x="4987" y="2021"/>
                </a:lnTo>
                <a:lnTo>
                  <a:pt x="5060" y="2130"/>
                </a:lnTo>
                <a:lnTo>
                  <a:pt x="5151" y="2221"/>
                </a:lnTo>
                <a:lnTo>
                  <a:pt x="5260" y="2312"/>
                </a:lnTo>
                <a:lnTo>
                  <a:pt x="4841" y="2203"/>
                </a:lnTo>
                <a:lnTo>
                  <a:pt x="4441" y="2130"/>
                </a:lnTo>
                <a:lnTo>
                  <a:pt x="4041" y="2075"/>
                </a:lnTo>
                <a:lnTo>
                  <a:pt x="3659" y="2057"/>
                </a:lnTo>
                <a:lnTo>
                  <a:pt x="3276" y="2075"/>
                </a:lnTo>
                <a:lnTo>
                  <a:pt x="2912" y="2112"/>
                </a:lnTo>
                <a:lnTo>
                  <a:pt x="2549" y="2166"/>
                </a:lnTo>
                <a:lnTo>
                  <a:pt x="2221" y="2239"/>
                </a:lnTo>
                <a:lnTo>
                  <a:pt x="1893" y="2330"/>
                </a:lnTo>
                <a:lnTo>
                  <a:pt x="1584" y="2439"/>
                </a:lnTo>
                <a:lnTo>
                  <a:pt x="1311" y="2548"/>
                </a:lnTo>
                <a:lnTo>
                  <a:pt x="1056" y="2658"/>
                </a:lnTo>
                <a:lnTo>
                  <a:pt x="620" y="2858"/>
                </a:lnTo>
                <a:lnTo>
                  <a:pt x="274" y="3058"/>
                </a:lnTo>
                <a:lnTo>
                  <a:pt x="1" y="3240"/>
                </a:lnTo>
                <a:lnTo>
                  <a:pt x="15778" y="3240"/>
                </a:lnTo>
                <a:lnTo>
                  <a:pt x="15706" y="3058"/>
                </a:lnTo>
                <a:lnTo>
                  <a:pt x="15633" y="2894"/>
                </a:lnTo>
                <a:lnTo>
                  <a:pt x="15542" y="2730"/>
                </a:lnTo>
                <a:lnTo>
                  <a:pt x="15451" y="2603"/>
                </a:lnTo>
                <a:lnTo>
                  <a:pt x="15360" y="2476"/>
                </a:lnTo>
                <a:lnTo>
                  <a:pt x="15251" y="2366"/>
                </a:lnTo>
                <a:lnTo>
                  <a:pt x="15142" y="2275"/>
                </a:lnTo>
                <a:lnTo>
                  <a:pt x="15014" y="2203"/>
                </a:lnTo>
                <a:lnTo>
                  <a:pt x="14905" y="2130"/>
                </a:lnTo>
                <a:lnTo>
                  <a:pt x="14778" y="2075"/>
                </a:lnTo>
                <a:lnTo>
                  <a:pt x="14541" y="2003"/>
                </a:lnTo>
                <a:lnTo>
                  <a:pt x="14286" y="1948"/>
                </a:lnTo>
                <a:lnTo>
                  <a:pt x="14031" y="1930"/>
                </a:lnTo>
                <a:lnTo>
                  <a:pt x="13740" y="1948"/>
                </a:lnTo>
                <a:lnTo>
                  <a:pt x="13467" y="2003"/>
                </a:lnTo>
                <a:lnTo>
                  <a:pt x="13213" y="2057"/>
                </a:lnTo>
                <a:lnTo>
                  <a:pt x="12976" y="2130"/>
                </a:lnTo>
                <a:lnTo>
                  <a:pt x="12648" y="2257"/>
                </a:lnTo>
                <a:lnTo>
                  <a:pt x="12521" y="2312"/>
                </a:lnTo>
                <a:lnTo>
                  <a:pt x="12485" y="2257"/>
                </a:lnTo>
                <a:lnTo>
                  <a:pt x="12448" y="2203"/>
                </a:lnTo>
                <a:lnTo>
                  <a:pt x="12375" y="2130"/>
                </a:lnTo>
                <a:lnTo>
                  <a:pt x="12266" y="2057"/>
                </a:lnTo>
                <a:lnTo>
                  <a:pt x="12121" y="2003"/>
                </a:lnTo>
                <a:lnTo>
                  <a:pt x="11957" y="1966"/>
                </a:lnTo>
                <a:lnTo>
                  <a:pt x="11720" y="1948"/>
                </a:lnTo>
                <a:lnTo>
                  <a:pt x="11575" y="1948"/>
                </a:lnTo>
                <a:lnTo>
                  <a:pt x="11393" y="1966"/>
                </a:lnTo>
                <a:lnTo>
                  <a:pt x="11211" y="2003"/>
                </a:lnTo>
                <a:lnTo>
                  <a:pt x="10992" y="2057"/>
                </a:lnTo>
                <a:lnTo>
                  <a:pt x="10992" y="1784"/>
                </a:lnTo>
                <a:lnTo>
                  <a:pt x="10956" y="1529"/>
                </a:lnTo>
                <a:lnTo>
                  <a:pt x="10901" y="1311"/>
                </a:lnTo>
                <a:lnTo>
                  <a:pt x="10810" y="1093"/>
                </a:lnTo>
                <a:lnTo>
                  <a:pt x="10701" y="911"/>
                </a:lnTo>
                <a:lnTo>
                  <a:pt x="10574" y="747"/>
                </a:lnTo>
                <a:lnTo>
                  <a:pt x="10428" y="583"/>
                </a:lnTo>
                <a:lnTo>
                  <a:pt x="10264" y="456"/>
                </a:lnTo>
                <a:lnTo>
                  <a:pt x="10082" y="346"/>
                </a:lnTo>
                <a:lnTo>
                  <a:pt x="9882" y="237"/>
                </a:lnTo>
                <a:lnTo>
                  <a:pt x="9682" y="165"/>
                </a:lnTo>
                <a:lnTo>
                  <a:pt x="9446" y="110"/>
                </a:lnTo>
                <a:lnTo>
                  <a:pt x="9227" y="55"/>
                </a:lnTo>
                <a:lnTo>
                  <a:pt x="8991" y="19"/>
                </a:lnTo>
                <a:lnTo>
                  <a:pt x="8736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2010" name="Google Shape;2010;p13"/>
          <p:cNvGrpSpPr/>
          <p:nvPr/>
        </p:nvGrpSpPr>
        <p:grpSpPr>
          <a:xfrm>
            <a:off x="5667668" y="-260115"/>
            <a:ext cx="1453873" cy="885364"/>
            <a:chOff x="7022525" y="1213188"/>
            <a:chExt cx="1090405" cy="664023"/>
          </a:xfrm>
        </p:grpSpPr>
        <p:sp>
          <p:nvSpPr>
            <p:cNvPr id="2011" name="Google Shape;2011;p13"/>
            <p:cNvSpPr/>
            <p:nvPr/>
          </p:nvSpPr>
          <p:spPr>
            <a:xfrm>
              <a:off x="7755323" y="1257699"/>
              <a:ext cx="357607" cy="89851"/>
            </a:xfrm>
            <a:custGeom>
              <a:avLst/>
              <a:gdLst/>
              <a:ahLst/>
              <a:cxnLst/>
              <a:rect l="l" t="t" r="r" b="b"/>
              <a:pathLst>
                <a:path w="7753" h="1948" extrusionOk="0">
                  <a:moveTo>
                    <a:pt x="6843" y="0"/>
                  </a:moveTo>
                  <a:lnTo>
                    <a:pt x="6461" y="37"/>
                  </a:lnTo>
                  <a:lnTo>
                    <a:pt x="6042" y="73"/>
                  </a:lnTo>
                  <a:lnTo>
                    <a:pt x="5605" y="164"/>
                  </a:lnTo>
                  <a:lnTo>
                    <a:pt x="5150" y="291"/>
                  </a:lnTo>
                  <a:lnTo>
                    <a:pt x="4932" y="382"/>
                  </a:lnTo>
                  <a:lnTo>
                    <a:pt x="4714" y="473"/>
                  </a:lnTo>
                  <a:lnTo>
                    <a:pt x="4495" y="564"/>
                  </a:lnTo>
                  <a:lnTo>
                    <a:pt x="4277" y="692"/>
                  </a:lnTo>
                  <a:lnTo>
                    <a:pt x="4077" y="837"/>
                  </a:lnTo>
                  <a:lnTo>
                    <a:pt x="3876" y="983"/>
                  </a:lnTo>
                  <a:lnTo>
                    <a:pt x="3694" y="874"/>
                  </a:lnTo>
                  <a:lnTo>
                    <a:pt x="3512" y="783"/>
                  </a:lnTo>
                  <a:lnTo>
                    <a:pt x="3330" y="710"/>
                  </a:lnTo>
                  <a:lnTo>
                    <a:pt x="3149" y="655"/>
                  </a:lnTo>
                  <a:lnTo>
                    <a:pt x="2967" y="601"/>
                  </a:lnTo>
                  <a:lnTo>
                    <a:pt x="2766" y="582"/>
                  </a:lnTo>
                  <a:lnTo>
                    <a:pt x="2584" y="564"/>
                  </a:lnTo>
                  <a:lnTo>
                    <a:pt x="2166" y="564"/>
                  </a:lnTo>
                  <a:lnTo>
                    <a:pt x="1929" y="582"/>
                  </a:lnTo>
                  <a:lnTo>
                    <a:pt x="1711" y="619"/>
                  </a:lnTo>
                  <a:lnTo>
                    <a:pt x="1492" y="673"/>
                  </a:lnTo>
                  <a:lnTo>
                    <a:pt x="1092" y="783"/>
                  </a:lnTo>
                  <a:lnTo>
                    <a:pt x="728" y="910"/>
                  </a:lnTo>
                  <a:lnTo>
                    <a:pt x="419" y="1037"/>
                  </a:lnTo>
                  <a:lnTo>
                    <a:pt x="200" y="1147"/>
                  </a:lnTo>
                  <a:lnTo>
                    <a:pt x="0" y="1256"/>
                  </a:lnTo>
                  <a:lnTo>
                    <a:pt x="200" y="1238"/>
                  </a:lnTo>
                  <a:lnTo>
                    <a:pt x="437" y="1219"/>
                  </a:lnTo>
                  <a:lnTo>
                    <a:pt x="1056" y="1219"/>
                  </a:lnTo>
                  <a:lnTo>
                    <a:pt x="1402" y="1256"/>
                  </a:lnTo>
                  <a:lnTo>
                    <a:pt x="1765" y="1292"/>
                  </a:lnTo>
                  <a:lnTo>
                    <a:pt x="2148" y="1347"/>
                  </a:lnTo>
                  <a:lnTo>
                    <a:pt x="2530" y="1438"/>
                  </a:lnTo>
                  <a:lnTo>
                    <a:pt x="2912" y="1565"/>
                  </a:lnTo>
                  <a:lnTo>
                    <a:pt x="3112" y="1656"/>
                  </a:lnTo>
                  <a:lnTo>
                    <a:pt x="3294" y="1729"/>
                  </a:lnTo>
                  <a:lnTo>
                    <a:pt x="3458" y="1838"/>
                  </a:lnTo>
                  <a:lnTo>
                    <a:pt x="3622" y="1947"/>
                  </a:lnTo>
                  <a:lnTo>
                    <a:pt x="4477" y="1474"/>
                  </a:lnTo>
                  <a:lnTo>
                    <a:pt x="5259" y="1056"/>
                  </a:lnTo>
                  <a:lnTo>
                    <a:pt x="5951" y="728"/>
                  </a:lnTo>
                  <a:lnTo>
                    <a:pt x="6570" y="473"/>
                  </a:lnTo>
                  <a:lnTo>
                    <a:pt x="7061" y="273"/>
                  </a:lnTo>
                  <a:lnTo>
                    <a:pt x="7425" y="128"/>
                  </a:lnTo>
                  <a:lnTo>
                    <a:pt x="7753" y="18"/>
                  </a:lnTo>
                  <a:lnTo>
                    <a:pt x="758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12" name="Google Shape;2012;p13"/>
            <p:cNvSpPr/>
            <p:nvPr/>
          </p:nvSpPr>
          <p:spPr>
            <a:xfrm>
              <a:off x="7755323" y="1257699"/>
              <a:ext cx="357607" cy="89851"/>
            </a:xfrm>
            <a:custGeom>
              <a:avLst/>
              <a:gdLst/>
              <a:ahLst/>
              <a:cxnLst/>
              <a:rect l="l" t="t" r="r" b="b"/>
              <a:pathLst>
                <a:path w="7753" h="1948" fill="none" extrusionOk="0">
                  <a:moveTo>
                    <a:pt x="7170" y="0"/>
                  </a:moveTo>
                  <a:lnTo>
                    <a:pt x="7170" y="0"/>
                  </a:lnTo>
                  <a:lnTo>
                    <a:pt x="6843" y="0"/>
                  </a:lnTo>
                  <a:lnTo>
                    <a:pt x="6461" y="37"/>
                  </a:lnTo>
                  <a:lnTo>
                    <a:pt x="6042" y="73"/>
                  </a:lnTo>
                  <a:lnTo>
                    <a:pt x="5605" y="164"/>
                  </a:lnTo>
                  <a:lnTo>
                    <a:pt x="5150" y="291"/>
                  </a:lnTo>
                  <a:lnTo>
                    <a:pt x="4932" y="382"/>
                  </a:lnTo>
                  <a:lnTo>
                    <a:pt x="4714" y="473"/>
                  </a:lnTo>
                  <a:lnTo>
                    <a:pt x="4495" y="564"/>
                  </a:lnTo>
                  <a:lnTo>
                    <a:pt x="4277" y="692"/>
                  </a:lnTo>
                  <a:lnTo>
                    <a:pt x="4077" y="837"/>
                  </a:lnTo>
                  <a:lnTo>
                    <a:pt x="3876" y="983"/>
                  </a:lnTo>
                  <a:lnTo>
                    <a:pt x="3876" y="983"/>
                  </a:lnTo>
                  <a:lnTo>
                    <a:pt x="3694" y="874"/>
                  </a:lnTo>
                  <a:lnTo>
                    <a:pt x="3512" y="783"/>
                  </a:lnTo>
                  <a:lnTo>
                    <a:pt x="3330" y="710"/>
                  </a:lnTo>
                  <a:lnTo>
                    <a:pt x="3149" y="655"/>
                  </a:lnTo>
                  <a:lnTo>
                    <a:pt x="2967" y="601"/>
                  </a:lnTo>
                  <a:lnTo>
                    <a:pt x="2766" y="582"/>
                  </a:lnTo>
                  <a:lnTo>
                    <a:pt x="2584" y="564"/>
                  </a:lnTo>
                  <a:lnTo>
                    <a:pt x="2402" y="564"/>
                  </a:lnTo>
                  <a:lnTo>
                    <a:pt x="2402" y="564"/>
                  </a:lnTo>
                  <a:lnTo>
                    <a:pt x="2166" y="564"/>
                  </a:lnTo>
                  <a:lnTo>
                    <a:pt x="1929" y="582"/>
                  </a:lnTo>
                  <a:lnTo>
                    <a:pt x="1711" y="619"/>
                  </a:lnTo>
                  <a:lnTo>
                    <a:pt x="1492" y="673"/>
                  </a:lnTo>
                  <a:lnTo>
                    <a:pt x="1092" y="783"/>
                  </a:lnTo>
                  <a:lnTo>
                    <a:pt x="728" y="910"/>
                  </a:lnTo>
                  <a:lnTo>
                    <a:pt x="419" y="1037"/>
                  </a:lnTo>
                  <a:lnTo>
                    <a:pt x="200" y="1147"/>
                  </a:lnTo>
                  <a:lnTo>
                    <a:pt x="0" y="1256"/>
                  </a:lnTo>
                  <a:lnTo>
                    <a:pt x="0" y="1256"/>
                  </a:lnTo>
                  <a:lnTo>
                    <a:pt x="200" y="1238"/>
                  </a:lnTo>
                  <a:lnTo>
                    <a:pt x="437" y="1219"/>
                  </a:lnTo>
                  <a:lnTo>
                    <a:pt x="746" y="1219"/>
                  </a:lnTo>
                  <a:lnTo>
                    <a:pt x="746" y="1219"/>
                  </a:lnTo>
                  <a:lnTo>
                    <a:pt x="1056" y="1219"/>
                  </a:lnTo>
                  <a:lnTo>
                    <a:pt x="1402" y="1256"/>
                  </a:lnTo>
                  <a:lnTo>
                    <a:pt x="1765" y="1292"/>
                  </a:lnTo>
                  <a:lnTo>
                    <a:pt x="2148" y="1347"/>
                  </a:lnTo>
                  <a:lnTo>
                    <a:pt x="2530" y="1438"/>
                  </a:lnTo>
                  <a:lnTo>
                    <a:pt x="2912" y="1565"/>
                  </a:lnTo>
                  <a:lnTo>
                    <a:pt x="3112" y="1656"/>
                  </a:lnTo>
                  <a:lnTo>
                    <a:pt x="3294" y="1729"/>
                  </a:lnTo>
                  <a:lnTo>
                    <a:pt x="3458" y="1838"/>
                  </a:lnTo>
                  <a:lnTo>
                    <a:pt x="3622" y="1947"/>
                  </a:lnTo>
                  <a:lnTo>
                    <a:pt x="3622" y="1947"/>
                  </a:lnTo>
                  <a:lnTo>
                    <a:pt x="4477" y="1474"/>
                  </a:lnTo>
                  <a:lnTo>
                    <a:pt x="5259" y="1056"/>
                  </a:lnTo>
                  <a:lnTo>
                    <a:pt x="5951" y="728"/>
                  </a:lnTo>
                  <a:lnTo>
                    <a:pt x="6570" y="473"/>
                  </a:lnTo>
                  <a:lnTo>
                    <a:pt x="7061" y="273"/>
                  </a:lnTo>
                  <a:lnTo>
                    <a:pt x="7425" y="128"/>
                  </a:lnTo>
                  <a:lnTo>
                    <a:pt x="7753" y="18"/>
                  </a:lnTo>
                  <a:lnTo>
                    <a:pt x="7753" y="18"/>
                  </a:lnTo>
                  <a:lnTo>
                    <a:pt x="7589" y="0"/>
                  </a:lnTo>
                  <a:lnTo>
                    <a:pt x="7170" y="0"/>
                  </a:lnTo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13" name="Google Shape;2013;p13"/>
            <p:cNvSpPr/>
            <p:nvPr/>
          </p:nvSpPr>
          <p:spPr>
            <a:xfrm>
              <a:off x="7212240" y="1727765"/>
              <a:ext cx="554884" cy="149445"/>
            </a:xfrm>
            <a:custGeom>
              <a:avLst/>
              <a:gdLst/>
              <a:ahLst/>
              <a:cxnLst/>
              <a:rect l="l" t="t" r="r" b="b"/>
              <a:pathLst>
                <a:path w="12030" h="3240" extrusionOk="0">
                  <a:moveTo>
                    <a:pt x="655" y="0"/>
                  </a:moveTo>
                  <a:lnTo>
                    <a:pt x="310" y="36"/>
                  </a:lnTo>
                  <a:lnTo>
                    <a:pt x="0" y="55"/>
                  </a:lnTo>
                  <a:lnTo>
                    <a:pt x="146" y="109"/>
                  </a:lnTo>
                  <a:lnTo>
                    <a:pt x="546" y="255"/>
                  </a:lnTo>
                  <a:lnTo>
                    <a:pt x="1165" y="491"/>
                  </a:lnTo>
                  <a:lnTo>
                    <a:pt x="1511" y="637"/>
                  </a:lnTo>
                  <a:lnTo>
                    <a:pt x="1893" y="819"/>
                  </a:lnTo>
                  <a:lnTo>
                    <a:pt x="2293" y="1019"/>
                  </a:lnTo>
                  <a:lnTo>
                    <a:pt x="2712" y="1256"/>
                  </a:lnTo>
                  <a:lnTo>
                    <a:pt x="3112" y="1529"/>
                  </a:lnTo>
                  <a:lnTo>
                    <a:pt x="3512" y="1802"/>
                  </a:lnTo>
                  <a:lnTo>
                    <a:pt x="3895" y="2129"/>
                  </a:lnTo>
                  <a:lnTo>
                    <a:pt x="4259" y="2475"/>
                  </a:lnTo>
                  <a:lnTo>
                    <a:pt x="4422" y="2657"/>
                  </a:lnTo>
                  <a:lnTo>
                    <a:pt x="4586" y="2839"/>
                  </a:lnTo>
                  <a:lnTo>
                    <a:pt x="4732" y="3039"/>
                  </a:lnTo>
                  <a:lnTo>
                    <a:pt x="4877" y="3239"/>
                  </a:lnTo>
                  <a:lnTo>
                    <a:pt x="5678" y="3130"/>
                  </a:lnTo>
                  <a:lnTo>
                    <a:pt x="6460" y="3057"/>
                  </a:lnTo>
                  <a:lnTo>
                    <a:pt x="7207" y="2985"/>
                  </a:lnTo>
                  <a:lnTo>
                    <a:pt x="7898" y="2930"/>
                  </a:lnTo>
                  <a:lnTo>
                    <a:pt x="8553" y="2894"/>
                  </a:lnTo>
                  <a:lnTo>
                    <a:pt x="9154" y="2875"/>
                  </a:lnTo>
                  <a:lnTo>
                    <a:pt x="10209" y="2857"/>
                  </a:lnTo>
                  <a:lnTo>
                    <a:pt x="10974" y="2857"/>
                  </a:lnTo>
                  <a:lnTo>
                    <a:pt x="11556" y="2894"/>
                  </a:lnTo>
                  <a:lnTo>
                    <a:pt x="12029" y="2912"/>
                  </a:lnTo>
                  <a:lnTo>
                    <a:pt x="11647" y="2730"/>
                  </a:lnTo>
                  <a:lnTo>
                    <a:pt x="11228" y="2548"/>
                  </a:lnTo>
                  <a:lnTo>
                    <a:pt x="10664" y="2329"/>
                  </a:lnTo>
                  <a:lnTo>
                    <a:pt x="10337" y="2220"/>
                  </a:lnTo>
                  <a:lnTo>
                    <a:pt x="9991" y="2111"/>
                  </a:lnTo>
                  <a:lnTo>
                    <a:pt x="9627" y="2002"/>
                  </a:lnTo>
                  <a:lnTo>
                    <a:pt x="9245" y="1929"/>
                  </a:lnTo>
                  <a:lnTo>
                    <a:pt x="8826" y="1838"/>
                  </a:lnTo>
                  <a:lnTo>
                    <a:pt x="8408" y="1783"/>
                  </a:lnTo>
                  <a:lnTo>
                    <a:pt x="7989" y="1747"/>
                  </a:lnTo>
                  <a:lnTo>
                    <a:pt x="7552" y="1729"/>
                  </a:lnTo>
                  <a:lnTo>
                    <a:pt x="7116" y="1747"/>
                  </a:lnTo>
                  <a:lnTo>
                    <a:pt x="6679" y="1802"/>
                  </a:lnTo>
                  <a:lnTo>
                    <a:pt x="6242" y="1874"/>
                  </a:lnTo>
                  <a:lnTo>
                    <a:pt x="5805" y="1984"/>
                  </a:lnTo>
                  <a:lnTo>
                    <a:pt x="5587" y="1692"/>
                  </a:lnTo>
                  <a:lnTo>
                    <a:pt x="5332" y="1419"/>
                  </a:lnTo>
                  <a:lnTo>
                    <a:pt x="5059" y="1165"/>
                  </a:lnTo>
                  <a:lnTo>
                    <a:pt x="4786" y="965"/>
                  </a:lnTo>
                  <a:lnTo>
                    <a:pt x="4495" y="764"/>
                  </a:lnTo>
                  <a:lnTo>
                    <a:pt x="4186" y="601"/>
                  </a:lnTo>
                  <a:lnTo>
                    <a:pt x="3858" y="473"/>
                  </a:lnTo>
                  <a:lnTo>
                    <a:pt x="3549" y="346"/>
                  </a:lnTo>
                  <a:lnTo>
                    <a:pt x="3221" y="255"/>
                  </a:lnTo>
                  <a:lnTo>
                    <a:pt x="2894" y="164"/>
                  </a:lnTo>
                  <a:lnTo>
                    <a:pt x="2584" y="109"/>
                  </a:lnTo>
                  <a:lnTo>
                    <a:pt x="2257" y="55"/>
                  </a:lnTo>
                  <a:lnTo>
                    <a:pt x="1966" y="36"/>
                  </a:lnTo>
                  <a:lnTo>
                    <a:pt x="1656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14" name="Google Shape;2014;p13"/>
            <p:cNvSpPr/>
            <p:nvPr/>
          </p:nvSpPr>
          <p:spPr>
            <a:xfrm>
              <a:off x="7212240" y="1727765"/>
              <a:ext cx="554884" cy="149445"/>
            </a:xfrm>
            <a:custGeom>
              <a:avLst/>
              <a:gdLst/>
              <a:ahLst/>
              <a:cxnLst/>
              <a:rect l="l" t="t" r="r" b="b"/>
              <a:pathLst>
                <a:path w="12030" h="3240" fill="none" extrusionOk="0">
                  <a:moveTo>
                    <a:pt x="1128" y="0"/>
                  </a:moveTo>
                  <a:lnTo>
                    <a:pt x="1128" y="0"/>
                  </a:lnTo>
                  <a:lnTo>
                    <a:pt x="655" y="0"/>
                  </a:lnTo>
                  <a:lnTo>
                    <a:pt x="310" y="36"/>
                  </a:lnTo>
                  <a:lnTo>
                    <a:pt x="0" y="55"/>
                  </a:lnTo>
                  <a:lnTo>
                    <a:pt x="0" y="55"/>
                  </a:lnTo>
                  <a:lnTo>
                    <a:pt x="146" y="109"/>
                  </a:lnTo>
                  <a:lnTo>
                    <a:pt x="546" y="255"/>
                  </a:lnTo>
                  <a:lnTo>
                    <a:pt x="1165" y="491"/>
                  </a:lnTo>
                  <a:lnTo>
                    <a:pt x="1511" y="637"/>
                  </a:lnTo>
                  <a:lnTo>
                    <a:pt x="1893" y="819"/>
                  </a:lnTo>
                  <a:lnTo>
                    <a:pt x="2293" y="1019"/>
                  </a:lnTo>
                  <a:lnTo>
                    <a:pt x="2712" y="1256"/>
                  </a:lnTo>
                  <a:lnTo>
                    <a:pt x="3112" y="1529"/>
                  </a:lnTo>
                  <a:lnTo>
                    <a:pt x="3512" y="1802"/>
                  </a:lnTo>
                  <a:lnTo>
                    <a:pt x="3895" y="2129"/>
                  </a:lnTo>
                  <a:lnTo>
                    <a:pt x="4259" y="2475"/>
                  </a:lnTo>
                  <a:lnTo>
                    <a:pt x="4422" y="2657"/>
                  </a:lnTo>
                  <a:lnTo>
                    <a:pt x="4586" y="2839"/>
                  </a:lnTo>
                  <a:lnTo>
                    <a:pt x="4732" y="3039"/>
                  </a:lnTo>
                  <a:lnTo>
                    <a:pt x="4877" y="3239"/>
                  </a:lnTo>
                  <a:lnTo>
                    <a:pt x="4877" y="3239"/>
                  </a:lnTo>
                  <a:lnTo>
                    <a:pt x="5678" y="3130"/>
                  </a:lnTo>
                  <a:lnTo>
                    <a:pt x="6460" y="3057"/>
                  </a:lnTo>
                  <a:lnTo>
                    <a:pt x="7207" y="2985"/>
                  </a:lnTo>
                  <a:lnTo>
                    <a:pt x="7898" y="2930"/>
                  </a:lnTo>
                  <a:lnTo>
                    <a:pt x="8553" y="2894"/>
                  </a:lnTo>
                  <a:lnTo>
                    <a:pt x="9154" y="2875"/>
                  </a:lnTo>
                  <a:lnTo>
                    <a:pt x="10209" y="2857"/>
                  </a:lnTo>
                  <a:lnTo>
                    <a:pt x="10209" y="2857"/>
                  </a:lnTo>
                  <a:lnTo>
                    <a:pt x="10974" y="2857"/>
                  </a:lnTo>
                  <a:lnTo>
                    <a:pt x="11556" y="2894"/>
                  </a:lnTo>
                  <a:lnTo>
                    <a:pt x="12029" y="2912"/>
                  </a:lnTo>
                  <a:lnTo>
                    <a:pt x="12029" y="2912"/>
                  </a:lnTo>
                  <a:lnTo>
                    <a:pt x="11647" y="2730"/>
                  </a:lnTo>
                  <a:lnTo>
                    <a:pt x="11228" y="2548"/>
                  </a:lnTo>
                  <a:lnTo>
                    <a:pt x="10664" y="2329"/>
                  </a:lnTo>
                  <a:lnTo>
                    <a:pt x="10337" y="2220"/>
                  </a:lnTo>
                  <a:lnTo>
                    <a:pt x="9991" y="2111"/>
                  </a:lnTo>
                  <a:lnTo>
                    <a:pt x="9627" y="2002"/>
                  </a:lnTo>
                  <a:lnTo>
                    <a:pt x="9245" y="1929"/>
                  </a:lnTo>
                  <a:lnTo>
                    <a:pt x="8826" y="1838"/>
                  </a:lnTo>
                  <a:lnTo>
                    <a:pt x="8408" y="1783"/>
                  </a:lnTo>
                  <a:lnTo>
                    <a:pt x="7989" y="1747"/>
                  </a:lnTo>
                  <a:lnTo>
                    <a:pt x="7552" y="1729"/>
                  </a:lnTo>
                  <a:lnTo>
                    <a:pt x="7552" y="1729"/>
                  </a:lnTo>
                  <a:lnTo>
                    <a:pt x="7116" y="1747"/>
                  </a:lnTo>
                  <a:lnTo>
                    <a:pt x="6679" y="1802"/>
                  </a:lnTo>
                  <a:lnTo>
                    <a:pt x="6242" y="1874"/>
                  </a:lnTo>
                  <a:lnTo>
                    <a:pt x="5805" y="1984"/>
                  </a:lnTo>
                  <a:lnTo>
                    <a:pt x="5805" y="1984"/>
                  </a:lnTo>
                  <a:lnTo>
                    <a:pt x="5587" y="1692"/>
                  </a:lnTo>
                  <a:lnTo>
                    <a:pt x="5332" y="1419"/>
                  </a:lnTo>
                  <a:lnTo>
                    <a:pt x="5059" y="1165"/>
                  </a:lnTo>
                  <a:lnTo>
                    <a:pt x="4786" y="965"/>
                  </a:lnTo>
                  <a:lnTo>
                    <a:pt x="4495" y="764"/>
                  </a:lnTo>
                  <a:lnTo>
                    <a:pt x="4186" y="601"/>
                  </a:lnTo>
                  <a:lnTo>
                    <a:pt x="3858" y="473"/>
                  </a:lnTo>
                  <a:lnTo>
                    <a:pt x="3549" y="346"/>
                  </a:lnTo>
                  <a:lnTo>
                    <a:pt x="3221" y="255"/>
                  </a:lnTo>
                  <a:lnTo>
                    <a:pt x="2894" y="164"/>
                  </a:lnTo>
                  <a:lnTo>
                    <a:pt x="2584" y="109"/>
                  </a:lnTo>
                  <a:lnTo>
                    <a:pt x="2257" y="55"/>
                  </a:lnTo>
                  <a:lnTo>
                    <a:pt x="1966" y="36"/>
                  </a:lnTo>
                  <a:lnTo>
                    <a:pt x="1656" y="0"/>
                  </a:lnTo>
                  <a:lnTo>
                    <a:pt x="1128" y="0"/>
                  </a:lnTo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15" name="Google Shape;2015;p13"/>
            <p:cNvSpPr/>
            <p:nvPr/>
          </p:nvSpPr>
          <p:spPr>
            <a:xfrm>
              <a:off x="7022525" y="1213188"/>
              <a:ext cx="324904" cy="83994"/>
            </a:xfrm>
            <a:custGeom>
              <a:avLst/>
              <a:gdLst/>
              <a:ahLst/>
              <a:cxnLst/>
              <a:rect l="l" t="t" r="r" b="b"/>
              <a:pathLst>
                <a:path w="7044" h="1821" extrusionOk="0">
                  <a:moveTo>
                    <a:pt x="1383" y="1"/>
                  </a:moveTo>
                  <a:lnTo>
                    <a:pt x="1111" y="19"/>
                  </a:lnTo>
                  <a:lnTo>
                    <a:pt x="838" y="73"/>
                  </a:lnTo>
                  <a:lnTo>
                    <a:pt x="601" y="146"/>
                  </a:lnTo>
                  <a:lnTo>
                    <a:pt x="401" y="237"/>
                  </a:lnTo>
                  <a:lnTo>
                    <a:pt x="237" y="328"/>
                  </a:lnTo>
                  <a:lnTo>
                    <a:pt x="110" y="401"/>
                  </a:lnTo>
                  <a:lnTo>
                    <a:pt x="0" y="474"/>
                  </a:lnTo>
                  <a:lnTo>
                    <a:pt x="164" y="437"/>
                  </a:lnTo>
                  <a:lnTo>
                    <a:pt x="364" y="419"/>
                  </a:lnTo>
                  <a:lnTo>
                    <a:pt x="874" y="419"/>
                  </a:lnTo>
                  <a:lnTo>
                    <a:pt x="1202" y="456"/>
                  </a:lnTo>
                  <a:lnTo>
                    <a:pt x="1529" y="547"/>
                  </a:lnTo>
                  <a:lnTo>
                    <a:pt x="1711" y="601"/>
                  </a:lnTo>
                  <a:lnTo>
                    <a:pt x="1875" y="674"/>
                  </a:lnTo>
                  <a:lnTo>
                    <a:pt x="2057" y="747"/>
                  </a:lnTo>
                  <a:lnTo>
                    <a:pt x="2239" y="856"/>
                  </a:lnTo>
                  <a:lnTo>
                    <a:pt x="2421" y="965"/>
                  </a:lnTo>
                  <a:lnTo>
                    <a:pt x="2585" y="1093"/>
                  </a:lnTo>
                  <a:lnTo>
                    <a:pt x="2767" y="1238"/>
                  </a:lnTo>
                  <a:lnTo>
                    <a:pt x="2930" y="1420"/>
                  </a:lnTo>
                  <a:lnTo>
                    <a:pt x="3094" y="1602"/>
                  </a:lnTo>
                  <a:lnTo>
                    <a:pt x="3240" y="1820"/>
                  </a:lnTo>
                  <a:lnTo>
                    <a:pt x="3513" y="1638"/>
                  </a:lnTo>
                  <a:lnTo>
                    <a:pt x="3786" y="1511"/>
                  </a:lnTo>
                  <a:lnTo>
                    <a:pt x="4059" y="1384"/>
                  </a:lnTo>
                  <a:lnTo>
                    <a:pt x="4295" y="1293"/>
                  </a:lnTo>
                  <a:lnTo>
                    <a:pt x="4550" y="1220"/>
                  </a:lnTo>
                  <a:lnTo>
                    <a:pt x="4787" y="1184"/>
                  </a:lnTo>
                  <a:lnTo>
                    <a:pt x="5005" y="1147"/>
                  </a:lnTo>
                  <a:lnTo>
                    <a:pt x="5442" y="1147"/>
                  </a:lnTo>
                  <a:lnTo>
                    <a:pt x="5624" y="1184"/>
                  </a:lnTo>
                  <a:lnTo>
                    <a:pt x="5806" y="1202"/>
                  </a:lnTo>
                  <a:lnTo>
                    <a:pt x="5988" y="1256"/>
                  </a:lnTo>
                  <a:lnTo>
                    <a:pt x="6297" y="1366"/>
                  </a:lnTo>
                  <a:lnTo>
                    <a:pt x="6552" y="1475"/>
                  </a:lnTo>
                  <a:lnTo>
                    <a:pt x="6770" y="1602"/>
                  </a:lnTo>
                  <a:lnTo>
                    <a:pt x="6916" y="1711"/>
                  </a:lnTo>
                  <a:lnTo>
                    <a:pt x="7043" y="1820"/>
                  </a:lnTo>
                  <a:lnTo>
                    <a:pt x="6879" y="1638"/>
                  </a:lnTo>
                  <a:lnTo>
                    <a:pt x="6697" y="1456"/>
                  </a:lnTo>
                  <a:lnTo>
                    <a:pt x="6443" y="1238"/>
                  </a:lnTo>
                  <a:lnTo>
                    <a:pt x="6297" y="1129"/>
                  </a:lnTo>
                  <a:lnTo>
                    <a:pt x="6133" y="1020"/>
                  </a:lnTo>
                  <a:lnTo>
                    <a:pt x="5969" y="929"/>
                  </a:lnTo>
                  <a:lnTo>
                    <a:pt x="5769" y="838"/>
                  </a:lnTo>
                  <a:lnTo>
                    <a:pt x="5569" y="765"/>
                  </a:lnTo>
                  <a:lnTo>
                    <a:pt x="5369" y="692"/>
                  </a:lnTo>
                  <a:lnTo>
                    <a:pt x="5150" y="656"/>
                  </a:lnTo>
                  <a:lnTo>
                    <a:pt x="4750" y="656"/>
                  </a:lnTo>
                  <a:lnTo>
                    <a:pt x="4550" y="674"/>
                  </a:lnTo>
                  <a:lnTo>
                    <a:pt x="4368" y="729"/>
                  </a:lnTo>
                  <a:lnTo>
                    <a:pt x="4168" y="801"/>
                  </a:lnTo>
                  <a:lnTo>
                    <a:pt x="3968" y="892"/>
                  </a:lnTo>
                  <a:lnTo>
                    <a:pt x="3767" y="1002"/>
                  </a:lnTo>
                  <a:lnTo>
                    <a:pt x="3567" y="1129"/>
                  </a:lnTo>
                  <a:lnTo>
                    <a:pt x="3367" y="1293"/>
                  </a:lnTo>
                  <a:lnTo>
                    <a:pt x="3240" y="1111"/>
                  </a:lnTo>
                  <a:lnTo>
                    <a:pt x="3112" y="947"/>
                  </a:lnTo>
                  <a:lnTo>
                    <a:pt x="3003" y="801"/>
                  </a:lnTo>
                  <a:lnTo>
                    <a:pt x="2876" y="674"/>
                  </a:lnTo>
                  <a:lnTo>
                    <a:pt x="2621" y="437"/>
                  </a:lnTo>
                  <a:lnTo>
                    <a:pt x="2366" y="274"/>
                  </a:lnTo>
                  <a:lnTo>
                    <a:pt x="2111" y="146"/>
                  </a:lnTo>
                  <a:lnTo>
                    <a:pt x="1875" y="55"/>
                  </a:lnTo>
                  <a:lnTo>
                    <a:pt x="1620" y="19"/>
                  </a:lnTo>
                  <a:lnTo>
                    <a:pt x="1383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16" name="Google Shape;2016;p13"/>
            <p:cNvSpPr/>
            <p:nvPr/>
          </p:nvSpPr>
          <p:spPr>
            <a:xfrm>
              <a:off x="7022525" y="1213188"/>
              <a:ext cx="324904" cy="83994"/>
            </a:xfrm>
            <a:custGeom>
              <a:avLst/>
              <a:gdLst/>
              <a:ahLst/>
              <a:cxnLst/>
              <a:rect l="l" t="t" r="r" b="b"/>
              <a:pathLst>
                <a:path w="7044" h="1821" fill="none" extrusionOk="0">
                  <a:moveTo>
                    <a:pt x="1383" y="1"/>
                  </a:moveTo>
                  <a:lnTo>
                    <a:pt x="1383" y="1"/>
                  </a:lnTo>
                  <a:lnTo>
                    <a:pt x="1111" y="19"/>
                  </a:lnTo>
                  <a:lnTo>
                    <a:pt x="838" y="73"/>
                  </a:lnTo>
                  <a:lnTo>
                    <a:pt x="601" y="146"/>
                  </a:lnTo>
                  <a:lnTo>
                    <a:pt x="401" y="237"/>
                  </a:lnTo>
                  <a:lnTo>
                    <a:pt x="237" y="328"/>
                  </a:lnTo>
                  <a:lnTo>
                    <a:pt x="110" y="401"/>
                  </a:lnTo>
                  <a:lnTo>
                    <a:pt x="0" y="474"/>
                  </a:lnTo>
                  <a:lnTo>
                    <a:pt x="0" y="474"/>
                  </a:lnTo>
                  <a:lnTo>
                    <a:pt x="164" y="437"/>
                  </a:lnTo>
                  <a:lnTo>
                    <a:pt x="364" y="419"/>
                  </a:lnTo>
                  <a:lnTo>
                    <a:pt x="601" y="419"/>
                  </a:lnTo>
                  <a:lnTo>
                    <a:pt x="601" y="419"/>
                  </a:lnTo>
                  <a:lnTo>
                    <a:pt x="874" y="419"/>
                  </a:lnTo>
                  <a:lnTo>
                    <a:pt x="1202" y="456"/>
                  </a:lnTo>
                  <a:lnTo>
                    <a:pt x="1529" y="547"/>
                  </a:lnTo>
                  <a:lnTo>
                    <a:pt x="1711" y="601"/>
                  </a:lnTo>
                  <a:lnTo>
                    <a:pt x="1875" y="674"/>
                  </a:lnTo>
                  <a:lnTo>
                    <a:pt x="2057" y="747"/>
                  </a:lnTo>
                  <a:lnTo>
                    <a:pt x="2239" y="856"/>
                  </a:lnTo>
                  <a:lnTo>
                    <a:pt x="2421" y="965"/>
                  </a:lnTo>
                  <a:lnTo>
                    <a:pt x="2585" y="1093"/>
                  </a:lnTo>
                  <a:lnTo>
                    <a:pt x="2767" y="1238"/>
                  </a:lnTo>
                  <a:lnTo>
                    <a:pt x="2930" y="1420"/>
                  </a:lnTo>
                  <a:lnTo>
                    <a:pt x="3094" y="1602"/>
                  </a:lnTo>
                  <a:lnTo>
                    <a:pt x="3240" y="1820"/>
                  </a:lnTo>
                  <a:lnTo>
                    <a:pt x="3240" y="1820"/>
                  </a:lnTo>
                  <a:lnTo>
                    <a:pt x="3513" y="1638"/>
                  </a:lnTo>
                  <a:lnTo>
                    <a:pt x="3786" y="1511"/>
                  </a:lnTo>
                  <a:lnTo>
                    <a:pt x="4059" y="1384"/>
                  </a:lnTo>
                  <a:lnTo>
                    <a:pt x="4295" y="1293"/>
                  </a:lnTo>
                  <a:lnTo>
                    <a:pt x="4550" y="1220"/>
                  </a:lnTo>
                  <a:lnTo>
                    <a:pt x="4787" y="1184"/>
                  </a:lnTo>
                  <a:lnTo>
                    <a:pt x="5005" y="1147"/>
                  </a:lnTo>
                  <a:lnTo>
                    <a:pt x="5223" y="1147"/>
                  </a:lnTo>
                  <a:lnTo>
                    <a:pt x="5223" y="1147"/>
                  </a:lnTo>
                  <a:lnTo>
                    <a:pt x="5442" y="1147"/>
                  </a:lnTo>
                  <a:lnTo>
                    <a:pt x="5624" y="1184"/>
                  </a:lnTo>
                  <a:lnTo>
                    <a:pt x="5806" y="1202"/>
                  </a:lnTo>
                  <a:lnTo>
                    <a:pt x="5988" y="1256"/>
                  </a:lnTo>
                  <a:lnTo>
                    <a:pt x="6297" y="1366"/>
                  </a:lnTo>
                  <a:lnTo>
                    <a:pt x="6552" y="1475"/>
                  </a:lnTo>
                  <a:lnTo>
                    <a:pt x="6770" y="1602"/>
                  </a:lnTo>
                  <a:lnTo>
                    <a:pt x="6916" y="1711"/>
                  </a:lnTo>
                  <a:lnTo>
                    <a:pt x="7043" y="1820"/>
                  </a:lnTo>
                  <a:lnTo>
                    <a:pt x="7043" y="1820"/>
                  </a:lnTo>
                  <a:lnTo>
                    <a:pt x="6879" y="1638"/>
                  </a:lnTo>
                  <a:lnTo>
                    <a:pt x="6697" y="1456"/>
                  </a:lnTo>
                  <a:lnTo>
                    <a:pt x="6443" y="1238"/>
                  </a:lnTo>
                  <a:lnTo>
                    <a:pt x="6297" y="1129"/>
                  </a:lnTo>
                  <a:lnTo>
                    <a:pt x="6133" y="1020"/>
                  </a:lnTo>
                  <a:lnTo>
                    <a:pt x="5969" y="929"/>
                  </a:lnTo>
                  <a:lnTo>
                    <a:pt x="5769" y="838"/>
                  </a:lnTo>
                  <a:lnTo>
                    <a:pt x="5569" y="765"/>
                  </a:lnTo>
                  <a:lnTo>
                    <a:pt x="5369" y="692"/>
                  </a:lnTo>
                  <a:lnTo>
                    <a:pt x="5150" y="656"/>
                  </a:lnTo>
                  <a:lnTo>
                    <a:pt x="4914" y="656"/>
                  </a:lnTo>
                  <a:lnTo>
                    <a:pt x="4914" y="656"/>
                  </a:lnTo>
                  <a:lnTo>
                    <a:pt x="4750" y="656"/>
                  </a:lnTo>
                  <a:lnTo>
                    <a:pt x="4550" y="674"/>
                  </a:lnTo>
                  <a:lnTo>
                    <a:pt x="4368" y="729"/>
                  </a:lnTo>
                  <a:lnTo>
                    <a:pt x="4168" y="801"/>
                  </a:lnTo>
                  <a:lnTo>
                    <a:pt x="3968" y="892"/>
                  </a:lnTo>
                  <a:lnTo>
                    <a:pt x="3767" y="1002"/>
                  </a:lnTo>
                  <a:lnTo>
                    <a:pt x="3567" y="1129"/>
                  </a:lnTo>
                  <a:lnTo>
                    <a:pt x="3367" y="1293"/>
                  </a:lnTo>
                  <a:lnTo>
                    <a:pt x="3367" y="1293"/>
                  </a:lnTo>
                  <a:lnTo>
                    <a:pt x="3240" y="1111"/>
                  </a:lnTo>
                  <a:lnTo>
                    <a:pt x="3112" y="947"/>
                  </a:lnTo>
                  <a:lnTo>
                    <a:pt x="3003" y="801"/>
                  </a:lnTo>
                  <a:lnTo>
                    <a:pt x="2876" y="674"/>
                  </a:lnTo>
                  <a:lnTo>
                    <a:pt x="2621" y="437"/>
                  </a:lnTo>
                  <a:lnTo>
                    <a:pt x="2366" y="274"/>
                  </a:lnTo>
                  <a:lnTo>
                    <a:pt x="2111" y="146"/>
                  </a:lnTo>
                  <a:lnTo>
                    <a:pt x="1875" y="55"/>
                  </a:lnTo>
                  <a:lnTo>
                    <a:pt x="1620" y="19"/>
                  </a:lnTo>
                  <a:lnTo>
                    <a:pt x="1383" y="1"/>
                  </a:lnTo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87394897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1">
  <p:cSld name="Title and text 1">
    <p:bg>
      <p:bgPr>
        <a:gradFill>
          <a:gsLst>
            <a:gs pos="0">
              <a:schemeClr val="dk2"/>
            </a:gs>
            <a:gs pos="100000">
              <a:srgbClr val="E4B24E"/>
            </a:gs>
          </a:gsLst>
          <a:lin ang="5400700" scaled="0"/>
        </a:gradFill>
        <a:effectLst/>
      </p:bgPr>
    </p:bg>
    <p:spTree>
      <p:nvGrpSpPr>
        <p:cNvPr id="1" name="Shape 20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8" name="Google Shape;2018;p14"/>
          <p:cNvSpPr/>
          <p:nvPr/>
        </p:nvSpPr>
        <p:spPr>
          <a:xfrm>
            <a:off x="0" y="4479001"/>
            <a:ext cx="12191899" cy="3158287"/>
          </a:xfrm>
          <a:custGeom>
            <a:avLst/>
            <a:gdLst/>
            <a:ahLst/>
            <a:cxnLst/>
            <a:rect l="l" t="t" r="r" b="b"/>
            <a:pathLst>
              <a:path w="61892" h="16033" extrusionOk="0">
                <a:moveTo>
                  <a:pt x="34941" y="0"/>
                </a:moveTo>
                <a:lnTo>
                  <a:pt x="34540" y="18"/>
                </a:lnTo>
                <a:lnTo>
                  <a:pt x="34140" y="73"/>
                </a:lnTo>
                <a:lnTo>
                  <a:pt x="33740" y="164"/>
                </a:lnTo>
                <a:lnTo>
                  <a:pt x="33357" y="291"/>
                </a:lnTo>
                <a:lnTo>
                  <a:pt x="32993" y="455"/>
                </a:lnTo>
                <a:lnTo>
                  <a:pt x="32630" y="655"/>
                </a:lnTo>
                <a:lnTo>
                  <a:pt x="32302" y="892"/>
                </a:lnTo>
                <a:lnTo>
                  <a:pt x="32138" y="1019"/>
                </a:lnTo>
                <a:lnTo>
                  <a:pt x="31993" y="1147"/>
                </a:lnTo>
                <a:lnTo>
                  <a:pt x="31847" y="1292"/>
                </a:lnTo>
                <a:lnTo>
                  <a:pt x="31701" y="1456"/>
                </a:lnTo>
                <a:lnTo>
                  <a:pt x="31574" y="1620"/>
                </a:lnTo>
                <a:lnTo>
                  <a:pt x="31447" y="1802"/>
                </a:lnTo>
                <a:lnTo>
                  <a:pt x="31337" y="1984"/>
                </a:lnTo>
                <a:lnTo>
                  <a:pt x="31228" y="2184"/>
                </a:lnTo>
                <a:lnTo>
                  <a:pt x="31137" y="2384"/>
                </a:lnTo>
                <a:lnTo>
                  <a:pt x="31046" y="2602"/>
                </a:lnTo>
                <a:lnTo>
                  <a:pt x="30974" y="2821"/>
                </a:lnTo>
                <a:lnTo>
                  <a:pt x="30901" y="3039"/>
                </a:lnTo>
                <a:lnTo>
                  <a:pt x="30846" y="3294"/>
                </a:lnTo>
                <a:lnTo>
                  <a:pt x="30810" y="3531"/>
                </a:lnTo>
                <a:lnTo>
                  <a:pt x="30773" y="3785"/>
                </a:lnTo>
                <a:lnTo>
                  <a:pt x="30755" y="4058"/>
                </a:lnTo>
                <a:lnTo>
                  <a:pt x="30755" y="4331"/>
                </a:lnTo>
                <a:lnTo>
                  <a:pt x="30773" y="4622"/>
                </a:lnTo>
                <a:lnTo>
                  <a:pt x="30664" y="4422"/>
                </a:lnTo>
                <a:lnTo>
                  <a:pt x="30555" y="4240"/>
                </a:lnTo>
                <a:lnTo>
                  <a:pt x="30428" y="4077"/>
                </a:lnTo>
                <a:lnTo>
                  <a:pt x="30300" y="3913"/>
                </a:lnTo>
                <a:lnTo>
                  <a:pt x="30155" y="3767"/>
                </a:lnTo>
                <a:lnTo>
                  <a:pt x="30009" y="3640"/>
                </a:lnTo>
                <a:lnTo>
                  <a:pt x="29863" y="3512"/>
                </a:lnTo>
                <a:lnTo>
                  <a:pt x="29700" y="3403"/>
                </a:lnTo>
                <a:lnTo>
                  <a:pt x="29536" y="3312"/>
                </a:lnTo>
                <a:lnTo>
                  <a:pt x="29372" y="3239"/>
                </a:lnTo>
                <a:lnTo>
                  <a:pt x="29208" y="3167"/>
                </a:lnTo>
                <a:lnTo>
                  <a:pt x="29026" y="3112"/>
                </a:lnTo>
                <a:lnTo>
                  <a:pt x="28863" y="3057"/>
                </a:lnTo>
                <a:lnTo>
                  <a:pt x="28681" y="3039"/>
                </a:lnTo>
                <a:lnTo>
                  <a:pt x="28499" y="3021"/>
                </a:lnTo>
                <a:lnTo>
                  <a:pt x="28317" y="3003"/>
                </a:lnTo>
                <a:lnTo>
                  <a:pt x="28080" y="3021"/>
                </a:lnTo>
                <a:lnTo>
                  <a:pt x="27843" y="3057"/>
                </a:lnTo>
                <a:lnTo>
                  <a:pt x="27607" y="3112"/>
                </a:lnTo>
                <a:lnTo>
                  <a:pt x="27370" y="3185"/>
                </a:lnTo>
                <a:lnTo>
                  <a:pt x="27152" y="3294"/>
                </a:lnTo>
                <a:lnTo>
                  <a:pt x="26934" y="3421"/>
                </a:lnTo>
                <a:lnTo>
                  <a:pt x="26733" y="3585"/>
                </a:lnTo>
                <a:lnTo>
                  <a:pt x="26551" y="3749"/>
                </a:lnTo>
                <a:lnTo>
                  <a:pt x="26388" y="3949"/>
                </a:lnTo>
                <a:lnTo>
                  <a:pt x="26224" y="4168"/>
                </a:lnTo>
                <a:lnTo>
                  <a:pt x="26078" y="4404"/>
                </a:lnTo>
                <a:lnTo>
                  <a:pt x="25969" y="4659"/>
                </a:lnTo>
                <a:lnTo>
                  <a:pt x="25878" y="4950"/>
                </a:lnTo>
                <a:lnTo>
                  <a:pt x="25805" y="5259"/>
                </a:lnTo>
                <a:lnTo>
                  <a:pt x="25751" y="5587"/>
                </a:lnTo>
                <a:lnTo>
                  <a:pt x="25733" y="5933"/>
                </a:lnTo>
                <a:lnTo>
                  <a:pt x="25623" y="5842"/>
                </a:lnTo>
                <a:lnTo>
                  <a:pt x="25496" y="5751"/>
                </a:lnTo>
                <a:lnTo>
                  <a:pt x="25314" y="5642"/>
                </a:lnTo>
                <a:lnTo>
                  <a:pt x="25114" y="5532"/>
                </a:lnTo>
                <a:lnTo>
                  <a:pt x="24877" y="5441"/>
                </a:lnTo>
                <a:lnTo>
                  <a:pt x="24641" y="5369"/>
                </a:lnTo>
                <a:lnTo>
                  <a:pt x="24513" y="5350"/>
                </a:lnTo>
                <a:lnTo>
                  <a:pt x="24222" y="5350"/>
                </a:lnTo>
                <a:lnTo>
                  <a:pt x="24076" y="5387"/>
                </a:lnTo>
                <a:lnTo>
                  <a:pt x="23913" y="5441"/>
                </a:lnTo>
                <a:lnTo>
                  <a:pt x="23767" y="5532"/>
                </a:lnTo>
                <a:lnTo>
                  <a:pt x="23622" y="5642"/>
                </a:lnTo>
                <a:lnTo>
                  <a:pt x="23494" y="5769"/>
                </a:lnTo>
                <a:lnTo>
                  <a:pt x="23367" y="5951"/>
                </a:lnTo>
                <a:lnTo>
                  <a:pt x="23239" y="6169"/>
                </a:lnTo>
                <a:lnTo>
                  <a:pt x="22748" y="5878"/>
                </a:lnTo>
                <a:lnTo>
                  <a:pt x="22257" y="5623"/>
                </a:lnTo>
                <a:lnTo>
                  <a:pt x="21765" y="5387"/>
                </a:lnTo>
                <a:lnTo>
                  <a:pt x="21256" y="5205"/>
                </a:lnTo>
                <a:lnTo>
                  <a:pt x="20728" y="5041"/>
                </a:lnTo>
                <a:lnTo>
                  <a:pt x="20200" y="4914"/>
                </a:lnTo>
                <a:lnTo>
                  <a:pt x="19946" y="4877"/>
                </a:lnTo>
                <a:lnTo>
                  <a:pt x="19691" y="4841"/>
                </a:lnTo>
                <a:lnTo>
                  <a:pt x="19418" y="4823"/>
                </a:lnTo>
                <a:lnTo>
                  <a:pt x="19145" y="4823"/>
                </a:lnTo>
                <a:lnTo>
                  <a:pt x="18835" y="4841"/>
                </a:lnTo>
                <a:lnTo>
                  <a:pt x="18526" y="4859"/>
                </a:lnTo>
                <a:lnTo>
                  <a:pt x="18217" y="4914"/>
                </a:lnTo>
                <a:lnTo>
                  <a:pt x="17907" y="4968"/>
                </a:lnTo>
                <a:lnTo>
                  <a:pt x="17598" y="5059"/>
                </a:lnTo>
                <a:lnTo>
                  <a:pt x="17289" y="5168"/>
                </a:lnTo>
                <a:lnTo>
                  <a:pt x="16979" y="5296"/>
                </a:lnTo>
                <a:lnTo>
                  <a:pt x="16670" y="5460"/>
                </a:lnTo>
                <a:lnTo>
                  <a:pt x="16361" y="5642"/>
                </a:lnTo>
                <a:lnTo>
                  <a:pt x="16069" y="5842"/>
                </a:lnTo>
                <a:lnTo>
                  <a:pt x="15760" y="6060"/>
                </a:lnTo>
                <a:lnTo>
                  <a:pt x="15469" y="6315"/>
                </a:lnTo>
                <a:lnTo>
                  <a:pt x="15159" y="6606"/>
                </a:lnTo>
                <a:lnTo>
                  <a:pt x="14868" y="6897"/>
                </a:lnTo>
                <a:lnTo>
                  <a:pt x="14577" y="7243"/>
                </a:lnTo>
                <a:lnTo>
                  <a:pt x="14286" y="7607"/>
                </a:lnTo>
                <a:lnTo>
                  <a:pt x="14213" y="7352"/>
                </a:lnTo>
                <a:lnTo>
                  <a:pt x="14086" y="7116"/>
                </a:lnTo>
                <a:lnTo>
                  <a:pt x="13958" y="6879"/>
                </a:lnTo>
                <a:lnTo>
                  <a:pt x="13813" y="6661"/>
                </a:lnTo>
                <a:lnTo>
                  <a:pt x="13631" y="6442"/>
                </a:lnTo>
                <a:lnTo>
                  <a:pt x="13449" y="6260"/>
                </a:lnTo>
                <a:lnTo>
                  <a:pt x="13249" y="6060"/>
                </a:lnTo>
                <a:lnTo>
                  <a:pt x="13030" y="5896"/>
                </a:lnTo>
                <a:lnTo>
                  <a:pt x="12812" y="5751"/>
                </a:lnTo>
                <a:lnTo>
                  <a:pt x="12557" y="5605"/>
                </a:lnTo>
                <a:lnTo>
                  <a:pt x="12321" y="5496"/>
                </a:lnTo>
                <a:lnTo>
                  <a:pt x="12066" y="5387"/>
                </a:lnTo>
                <a:lnTo>
                  <a:pt x="11793" y="5314"/>
                </a:lnTo>
                <a:lnTo>
                  <a:pt x="11538" y="5259"/>
                </a:lnTo>
                <a:lnTo>
                  <a:pt x="11265" y="5223"/>
                </a:lnTo>
                <a:lnTo>
                  <a:pt x="10992" y="5205"/>
                </a:lnTo>
                <a:lnTo>
                  <a:pt x="10719" y="5223"/>
                </a:lnTo>
                <a:lnTo>
                  <a:pt x="10464" y="5259"/>
                </a:lnTo>
                <a:lnTo>
                  <a:pt x="10191" y="5314"/>
                </a:lnTo>
                <a:lnTo>
                  <a:pt x="9937" y="5405"/>
                </a:lnTo>
                <a:lnTo>
                  <a:pt x="9955" y="5005"/>
                </a:lnTo>
                <a:lnTo>
                  <a:pt x="9937" y="4622"/>
                </a:lnTo>
                <a:lnTo>
                  <a:pt x="9882" y="4295"/>
                </a:lnTo>
                <a:lnTo>
                  <a:pt x="9791" y="3967"/>
                </a:lnTo>
                <a:lnTo>
                  <a:pt x="9682" y="3676"/>
                </a:lnTo>
                <a:lnTo>
                  <a:pt x="9536" y="3421"/>
                </a:lnTo>
                <a:lnTo>
                  <a:pt x="9373" y="3185"/>
                </a:lnTo>
                <a:lnTo>
                  <a:pt x="9191" y="2985"/>
                </a:lnTo>
                <a:lnTo>
                  <a:pt x="8990" y="2803"/>
                </a:lnTo>
                <a:lnTo>
                  <a:pt x="8754" y="2639"/>
                </a:lnTo>
                <a:lnTo>
                  <a:pt x="8517" y="2512"/>
                </a:lnTo>
                <a:lnTo>
                  <a:pt x="8262" y="2402"/>
                </a:lnTo>
                <a:lnTo>
                  <a:pt x="8008" y="2330"/>
                </a:lnTo>
                <a:lnTo>
                  <a:pt x="7735" y="2275"/>
                </a:lnTo>
                <a:lnTo>
                  <a:pt x="7444" y="2239"/>
                </a:lnTo>
                <a:lnTo>
                  <a:pt x="7152" y="2220"/>
                </a:lnTo>
                <a:lnTo>
                  <a:pt x="6770" y="2239"/>
                </a:lnTo>
                <a:lnTo>
                  <a:pt x="6388" y="2293"/>
                </a:lnTo>
                <a:lnTo>
                  <a:pt x="6006" y="2402"/>
                </a:lnTo>
                <a:lnTo>
                  <a:pt x="5642" y="2530"/>
                </a:lnTo>
                <a:lnTo>
                  <a:pt x="5278" y="2693"/>
                </a:lnTo>
                <a:lnTo>
                  <a:pt x="4950" y="2894"/>
                </a:lnTo>
                <a:lnTo>
                  <a:pt x="4641" y="3130"/>
                </a:lnTo>
                <a:lnTo>
                  <a:pt x="4514" y="3258"/>
                </a:lnTo>
                <a:lnTo>
                  <a:pt x="4368" y="3403"/>
                </a:lnTo>
                <a:lnTo>
                  <a:pt x="4241" y="3549"/>
                </a:lnTo>
                <a:lnTo>
                  <a:pt x="4132" y="3694"/>
                </a:lnTo>
                <a:lnTo>
                  <a:pt x="4022" y="3858"/>
                </a:lnTo>
                <a:lnTo>
                  <a:pt x="3931" y="4022"/>
                </a:lnTo>
                <a:lnTo>
                  <a:pt x="3859" y="4204"/>
                </a:lnTo>
                <a:lnTo>
                  <a:pt x="3786" y="4386"/>
                </a:lnTo>
                <a:lnTo>
                  <a:pt x="3731" y="4568"/>
                </a:lnTo>
                <a:lnTo>
                  <a:pt x="3695" y="4768"/>
                </a:lnTo>
                <a:lnTo>
                  <a:pt x="3658" y="4968"/>
                </a:lnTo>
                <a:lnTo>
                  <a:pt x="3640" y="5168"/>
                </a:lnTo>
                <a:lnTo>
                  <a:pt x="3640" y="5387"/>
                </a:lnTo>
                <a:lnTo>
                  <a:pt x="3658" y="5605"/>
                </a:lnTo>
                <a:lnTo>
                  <a:pt x="3695" y="5842"/>
                </a:lnTo>
                <a:lnTo>
                  <a:pt x="3749" y="6060"/>
                </a:lnTo>
                <a:lnTo>
                  <a:pt x="3822" y="6315"/>
                </a:lnTo>
                <a:lnTo>
                  <a:pt x="3913" y="6551"/>
                </a:lnTo>
                <a:lnTo>
                  <a:pt x="3713" y="6479"/>
                </a:lnTo>
                <a:lnTo>
                  <a:pt x="3531" y="6406"/>
                </a:lnTo>
                <a:lnTo>
                  <a:pt x="3149" y="6315"/>
                </a:lnTo>
                <a:lnTo>
                  <a:pt x="2767" y="6278"/>
                </a:lnTo>
                <a:lnTo>
                  <a:pt x="2421" y="6260"/>
                </a:lnTo>
                <a:lnTo>
                  <a:pt x="2166" y="6260"/>
                </a:lnTo>
                <a:lnTo>
                  <a:pt x="1930" y="6278"/>
                </a:lnTo>
                <a:lnTo>
                  <a:pt x="1693" y="6315"/>
                </a:lnTo>
                <a:lnTo>
                  <a:pt x="1475" y="6351"/>
                </a:lnTo>
                <a:lnTo>
                  <a:pt x="1056" y="6460"/>
                </a:lnTo>
                <a:lnTo>
                  <a:pt x="710" y="6570"/>
                </a:lnTo>
                <a:lnTo>
                  <a:pt x="419" y="6697"/>
                </a:lnTo>
                <a:lnTo>
                  <a:pt x="201" y="6788"/>
                </a:lnTo>
                <a:lnTo>
                  <a:pt x="1" y="6897"/>
                </a:lnTo>
                <a:lnTo>
                  <a:pt x="1" y="16033"/>
                </a:lnTo>
                <a:lnTo>
                  <a:pt x="61874" y="14668"/>
                </a:lnTo>
                <a:lnTo>
                  <a:pt x="61874" y="4950"/>
                </a:lnTo>
                <a:lnTo>
                  <a:pt x="61892" y="4768"/>
                </a:lnTo>
                <a:lnTo>
                  <a:pt x="61874" y="4586"/>
                </a:lnTo>
                <a:lnTo>
                  <a:pt x="61855" y="4404"/>
                </a:lnTo>
                <a:lnTo>
                  <a:pt x="61819" y="4222"/>
                </a:lnTo>
                <a:lnTo>
                  <a:pt x="61764" y="4040"/>
                </a:lnTo>
                <a:lnTo>
                  <a:pt x="61692" y="3858"/>
                </a:lnTo>
                <a:lnTo>
                  <a:pt x="61619" y="3694"/>
                </a:lnTo>
                <a:lnTo>
                  <a:pt x="61528" y="3512"/>
                </a:lnTo>
                <a:lnTo>
                  <a:pt x="61419" y="3349"/>
                </a:lnTo>
                <a:lnTo>
                  <a:pt x="61291" y="3185"/>
                </a:lnTo>
                <a:lnTo>
                  <a:pt x="61037" y="2857"/>
                </a:lnTo>
                <a:lnTo>
                  <a:pt x="60727" y="2548"/>
                </a:lnTo>
                <a:lnTo>
                  <a:pt x="60381" y="2275"/>
                </a:lnTo>
                <a:lnTo>
                  <a:pt x="59999" y="2020"/>
                </a:lnTo>
                <a:lnTo>
                  <a:pt x="59599" y="1784"/>
                </a:lnTo>
                <a:lnTo>
                  <a:pt x="59180" y="1565"/>
                </a:lnTo>
                <a:lnTo>
                  <a:pt x="58744" y="1401"/>
                </a:lnTo>
                <a:lnTo>
                  <a:pt x="58289" y="1256"/>
                </a:lnTo>
                <a:lnTo>
                  <a:pt x="57816" y="1147"/>
                </a:lnTo>
                <a:lnTo>
                  <a:pt x="57342" y="1092"/>
                </a:lnTo>
                <a:lnTo>
                  <a:pt x="57106" y="1074"/>
                </a:lnTo>
                <a:lnTo>
                  <a:pt x="56869" y="1056"/>
                </a:lnTo>
                <a:lnTo>
                  <a:pt x="56542" y="1074"/>
                </a:lnTo>
                <a:lnTo>
                  <a:pt x="56214" y="1110"/>
                </a:lnTo>
                <a:lnTo>
                  <a:pt x="55887" y="1165"/>
                </a:lnTo>
                <a:lnTo>
                  <a:pt x="55559" y="1256"/>
                </a:lnTo>
                <a:lnTo>
                  <a:pt x="55250" y="1365"/>
                </a:lnTo>
                <a:lnTo>
                  <a:pt x="54958" y="1511"/>
                </a:lnTo>
                <a:lnTo>
                  <a:pt x="54667" y="1674"/>
                </a:lnTo>
                <a:lnTo>
                  <a:pt x="54394" y="1875"/>
                </a:lnTo>
                <a:lnTo>
                  <a:pt x="54121" y="2093"/>
                </a:lnTo>
                <a:lnTo>
                  <a:pt x="53885" y="2366"/>
                </a:lnTo>
                <a:lnTo>
                  <a:pt x="53648" y="2657"/>
                </a:lnTo>
                <a:lnTo>
                  <a:pt x="53430" y="2966"/>
                </a:lnTo>
                <a:lnTo>
                  <a:pt x="53248" y="3330"/>
                </a:lnTo>
                <a:lnTo>
                  <a:pt x="53084" y="3731"/>
                </a:lnTo>
                <a:lnTo>
                  <a:pt x="52938" y="4149"/>
                </a:lnTo>
                <a:lnTo>
                  <a:pt x="52811" y="4622"/>
                </a:lnTo>
                <a:lnTo>
                  <a:pt x="52465" y="4459"/>
                </a:lnTo>
                <a:lnTo>
                  <a:pt x="52120" y="4313"/>
                </a:lnTo>
                <a:lnTo>
                  <a:pt x="51810" y="4204"/>
                </a:lnTo>
                <a:lnTo>
                  <a:pt x="51483" y="4113"/>
                </a:lnTo>
                <a:lnTo>
                  <a:pt x="51191" y="4040"/>
                </a:lnTo>
                <a:lnTo>
                  <a:pt x="50882" y="3986"/>
                </a:lnTo>
                <a:lnTo>
                  <a:pt x="50609" y="3967"/>
                </a:lnTo>
                <a:lnTo>
                  <a:pt x="50336" y="3949"/>
                </a:lnTo>
                <a:lnTo>
                  <a:pt x="50045" y="3967"/>
                </a:lnTo>
                <a:lnTo>
                  <a:pt x="49772" y="4004"/>
                </a:lnTo>
                <a:lnTo>
                  <a:pt x="49499" y="4040"/>
                </a:lnTo>
                <a:lnTo>
                  <a:pt x="49244" y="4113"/>
                </a:lnTo>
                <a:lnTo>
                  <a:pt x="49008" y="4204"/>
                </a:lnTo>
                <a:lnTo>
                  <a:pt x="48789" y="4295"/>
                </a:lnTo>
                <a:lnTo>
                  <a:pt x="48571" y="4422"/>
                </a:lnTo>
                <a:lnTo>
                  <a:pt x="48353" y="4550"/>
                </a:lnTo>
                <a:lnTo>
                  <a:pt x="48152" y="4677"/>
                </a:lnTo>
                <a:lnTo>
                  <a:pt x="47970" y="4823"/>
                </a:lnTo>
                <a:lnTo>
                  <a:pt x="47788" y="4986"/>
                </a:lnTo>
                <a:lnTo>
                  <a:pt x="47625" y="5150"/>
                </a:lnTo>
                <a:lnTo>
                  <a:pt x="47333" y="5478"/>
                </a:lnTo>
                <a:lnTo>
                  <a:pt x="47061" y="5824"/>
                </a:lnTo>
                <a:lnTo>
                  <a:pt x="46842" y="6188"/>
                </a:lnTo>
                <a:lnTo>
                  <a:pt x="46642" y="6515"/>
                </a:lnTo>
                <a:lnTo>
                  <a:pt x="46478" y="6843"/>
                </a:lnTo>
                <a:lnTo>
                  <a:pt x="46351" y="7116"/>
                </a:lnTo>
                <a:lnTo>
                  <a:pt x="46187" y="7552"/>
                </a:lnTo>
                <a:lnTo>
                  <a:pt x="46151" y="7716"/>
                </a:lnTo>
                <a:lnTo>
                  <a:pt x="46096" y="7680"/>
                </a:lnTo>
                <a:lnTo>
                  <a:pt x="45932" y="7607"/>
                </a:lnTo>
                <a:lnTo>
                  <a:pt x="45823" y="7552"/>
                </a:lnTo>
                <a:lnTo>
                  <a:pt x="45696" y="7516"/>
                </a:lnTo>
                <a:lnTo>
                  <a:pt x="45550" y="7498"/>
                </a:lnTo>
                <a:lnTo>
                  <a:pt x="45386" y="7480"/>
                </a:lnTo>
                <a:lnTo>
                  <a:pt x="45223" y="7498"/>
                </a:lnTo>
                <a:lnTo>
                  <a:pt x="45059" y="7516"/>
                </a:lnTo>
                <a:lnTo>
                  <a:pt x="44895" y="7552"/>
                </a:lnTo>
                <a:lnTo>
                  <a:pt x="44713" y="7625"/>
                </a:lnTo>
                <a:lnTo>
                  <a:pt x="44513" y="7716"/>
                </a:lnTo>
                <a:lnTo>
                  <a:pt x="44313" y="7825"/>
                </a:lnTo>
                <a:lnTo>
                  <a:pt x="44112" y="7971"/>
                </a:lnTo>
                <a:lnTo>
                  <a:pt x="43894" y="8153"/>
                </a:lnTo>
                <a:lnTo>
                  <a:pt x="43967" y="7734"/>
                </a:lnTo>
                <a:lnTo>
                  <a:pt x="44003" y="7352"/>
                </a:lnTo>
                <a:lnTo>
                  <a:pt x="44021" y="6988"/>
                </a:lnTo>
                <a:lnTo>
                  <a:pt x="43985" y="6624"/>
                </a:lnTo>
                <a:lnTo>
                  <a:pt x="43930" y="6315"/>
                </a:lnTo>
                <a:lnTo>
                  <a:pt x="43839" y="6006"/>
                </a:lnTo>
                <a:lnTo>
                  <a:pt x="43730" y="5733"/>
                </a:lnTo>
                <a:lnTo>
                  <a:pt x="43585" y="5478"/>
                </a:lnTo>
                <a:lnTo>
                  <a:pt x="43421" y="5241"/>
                </a:lnTo>
                <a:lnTo>
                  <a:pt x="43239" y="5041"/>
                </a:lnTo>
                <a:lnTo>
                  <a:pt x="43039" y="4877"/>
                </a:lnTo>
                <a:lnTo>
                  <a:pt x="42802" y="4732"/>
                </a:lnTo>
                <a:lnTo>
                  <a:pt x="42566" y="4622"/>
                </a:lnTo>
                <a:lnTo>
                  <a:pt x="42329" y="4531"/>
                </a:lnTo>
                <a:lnTo>
                  <a:pt x="42056" y="4477"/>
                </a:lnTo>
                <a:lnTo>
                  <a:pt x="41619" y="4477"/>
                </a:lnTo>
                <a:lnTo>
                  <a:pt x="41456" y="4495"/>
                </a:lnTo>
                <a:lnTo>
                  <a:pt x="41274" y="4531"/>
                </a:lnTo>
                <a:lnTo>
                  <a:pt x="41110" y="4568"/>
                </a:lnTo>
                <a:lnTo>
                  <a:pt x="40946" y="4622"/>
                </a:lnTo>
                <a:lnTo>
                  <a:pt x="40764" y="4695"/>
                </a:lnTo>
                <a:lnTo>
                  <a:pt x="40600" y="4786"/>
                </a:lnTo>
                <a:lnTo>
                  <a:pt x="40418" y="4895"/>
                </a:lnTo>
                <a:lnTo>
                  <a:pt x="40400" y="4750"/>
                </a:lnTo>
                <a:lnTo>
                  <a:pt x="40364" y="4622"/>
                </a:lnTo>
                <a:lnTo>
                  <a:pt x="40309" y="4495"/>
                </a:lnTo>
                <a:lnTo>
                  <a:pt x="40254" y="4404"/>
                </a:lnTo>
                <a:lnTo>
                  <a:pt x="40200" y="4313"/>
                </a:lnTo>
                <a:lnTo>
                  <a:pt x="40127" y="4222"/>
                </a:lnTo>
                <a:lnTo>
                  <a:pt x="40054" y="4168"/>
                </a:lnTo>
                <a:lnTo>
                  <a:pt x="39982" y="4095"/>
                </a:lnTo>
                <a:lnTo>
                  <a:pt x="39818" y="4004"/>
                </a:lnTo>
                <a:lnTo>
                  <a:pt x="39636" y="3949"/>
                </a:lnTo>
                <a:lnTo>
                  <a:pt x="39454" y="3931"/>
                </a:lnTo>
                <a:lnTo>
                  <a:pt x="39290" y="3913"/>
                </a:lnTo>
                <a:lnTo>
                  <a:pt x="39035" y="3931"/>
                </a:lnTo>
                <a:lnTo>
                  <a:pt x="38817" y="3967"/>
                </a:lnTo>
                <a:lnTo>
                  <a:pt x="38617" y="4022"/>
                </a:lnTo>
                <a:lnTo>
                  <a:pt x="38635" y="3767"/>
                </a:lnTo>
                <a:lnTo>
                  <a:pt x="38653" y="3531"/>
                </a:lnTo>
                <a:lnTo>
                  <a:pt x="38635" y="3312"/>
                </a:lnTo>
                <a:lnTo>
                  <a:pt x="38617" y="3094"/>
                </a:lnTo>
                <a:lnTo>
                  <a:pt x="38598" y="2875"/>
                </a:lnTo>
                <a:lnTo>
                  <a:pt x="38544" y="2657"/>
                </a:lnTo>
                <a:lnTo>
                  <a:pt x="38507" y="2457"/>
                </a:lnTo>
                <a:lnTo>
                  <a:pt x="38435" y="2275"/>
                </a:lnTo>
                <a:lnTo>
                  <a:pt x="38362" y="2093"/>
                </a:lnTo>
                <a:lnTo>
                  <a:pt x="38289" y="1911"/>
                </a:lnTo>
                <a:lnTo>
                  <a:pt x="38198" y="1747"/>
                </a:lnTo>
                <a:lnTo>
                  <a:pt x="38107" y="1583"/>
                </a:lnTo>
                <a:lnTo>
                  <a:pt x="37998" y="1438"/>
                </a:lnTo>
                <a:lnTo>
                  <a:pt x="37889" y="1292"/>
                </a:lnTo>
                <a:lnTo>
                  <a:pt x="37634" y="1019"/>
                </a:lnTo>
                <a:lnTo>
                  <a:pt x="37361" y="783"/>
                </a:lnTo>
                <a:lnTo>
                  <a:pt x="37052" y="583"/>
                </a:lnTo>
                <a:lnTo>
                  <a:pt x="36742" y="401"/>
                </a:lnTo>
                <a:lnTo>
                  <a:pt x="36397" y="255"/>
                </a:lnTo>
                <a:lnTo>
                  <a:pt x="36051" y="146"/>
                </a:lnTo>
                <a:lnTo>
                  <a:pt x="35687" y="73"/>
                </a:lnTo>
                <a:lnTo>
                  <a:pt x="35305" y="18"/>
                </a:lnTo>
                <a:lnTo>
                  <a:pt x="34941" y="0"/>
                </a:lnTo>
                <a:close/>
              </a:path>
            </a:pathLst>
          </a:custGeom>
          <a:solidFill>
            <a:srgbClr val="FFFFD5">
              <a:alpha val="1285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019" name="Google Shape;2019;p14"/>
          <p:cNvSpPr txBox="1">
            <a:spLocks noGrp="1"/>
          </p:cNvSpPr>
          <p:nvPr>
            <p:ph type="subTitle" idx="1"/>
          </p:nvPr>
        </p:nvSpPr>
        <p:spPr>
          <a:xfrm>
            <a:off x="1883233" y="3243200"/>
            <a:ext cx="3844800" cy="154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lt1"/>
                </a:solidFill>
              </a:defRPr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lt1"/>
                </a:solidFill>
              </a:defRPr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lt1"/>
                </a:solidFill>
              </a:defRPr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lt1"/>
                </a:solidFill>
              </a:defRPr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lt1"/>
                </a:solidFill>
              </a:defRPr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lt1"/>
                </a:solidFill>
              </a:defRPr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lt1"/>
                </a:solidFill>
              </a:defRPr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lt1"/>
                </a:solidFill>
              </a:defRPr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2020" name="Google Shape;2020;p14"/>
          <p:cNvSpPr txBox="1">
            <a:spLocks noGrp="1"/>
          </p:cNvSpPr>
          <p:nvPr>
            <p:ph type="title"/>
          </p:nvPr>
        </p:nvSpPr>
        <p:spPr>
          <a:xfrm>
            <a:off x="2877133" y="2072400"/>
            <a:ext cx="2851200" cy="975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grpSp>
        <p:nvGrpSpPr>
          <p:cNvPr id="2021" name="Google Shape;2021;p14"/>
          <p:cNvGrpSpPr/>
          <p:nvPr/>
        </p:nvGrpSpPr>
        <p:grpSpPr>
          <a:xfrm>
            <a:off x="9095006" y="5146426"/>
            <a:ext cx="4699236" cy="1228045"/>
            <a:chOff x="-729684" y="2561769"/>
            <a:chExt cx="3524427" cy="921034"/>
          </a:xfrm>
        </p:grpSpPr>
        <p:sp>
          <p:nvSpPr>
            <p:cNvPr id="2022" name="Google Shape;2022;p14"/>
            <p:cNvSpPr/>
            <p:nvPr/>
          </p:nvSpPr>
          <p:spPr>
            <a:xfrm>
              <a:off x="-729684" y="2561769"/>
              <a:ext cx="3524427" cy="921034"/>
            </a:xfrm>
            <a:custGeom>
              <a:avLst/>
              <a:gdLst/>
              <a:ahLst/>
              <a:cxnLst/>
              <a:rect l="l" t="t" r="r" b="b"/>
              <a:pathLst>
                <a:path w="68389" h="17872" extrusionOk="0">
                  <a:moveTo>
                    <a:pt x="27006" y="1"/>
                  </a:moveTo>
                  <a:lnTo>
                    <a:pt x="26387" y="19"/>
                  </a:lnTo>
                  <a:lnTo>
                    <a:pt x="26023" y="37"/>
                  </a:lnTo>
                  <a:lnTo>
                    <a:pt x="25659" y="74"/>
                  </a:lnTo>
                  <a:lnTo>
                    <a:pt x="25295" y="128"/>
                  </a:lnTo>
                  <a:lnTo>
                    <a:pt x="24932" y="201"/>
                  </a:lnTo>
                  <a:lnTo>
                    <a:pt x="24295" y="328"/>
                  </a:lnTo>
                  <a:lnTo>
                    <a:pt x="23658" y="510"/>
                  </a:lnTo>
                  <a:lnTo>
                    <a:pt x="23039" y="711"/>
                  </a:lnTo>
                  <a:lnTo>
                    <a:pt x="22420" y="947"/>
                  </a:lnTo>
                  <a:lnTo>
                    <a:pt x="21801" y="1220"/>
                  </a:lnTo>
                  <a:lnTo>
                    <a:pt x="21201" y="1493"/>
                  </a:lnTo>
                  <a:lnTo>
                    <a:pt x="20600" y="1802"/>
                  </a:lnTo>
                  <a:lnTo>
                    <a:pt x="20018" y="2130"/>
                  </a:lnTo>
                  <a:lnTo>
                    <a:pt x="19418" y="2458"/>
                  </a:lnTo>
                  <a:lnTo>
                    <a:pt x="18835" y="2803"/>
                  </a:lnTo>
                  <a:lnTo>
                    <a:pt x="17671" y="3513"/>
                  </a:lnTo>
                  <a:lnTo>
                    <a:pt x="16524" y="4241"/>
                  </a:lnTo>
                  <a:lnTo>
                    <a:pt x="15378" y="4933"/>
                  </a:lnTo>
                  <a:lnTo>
                    <a:pt x="14650" y="5369"/>
                  </a:lnTo>
                  <a:lnTo>
                    <a:pt x="13904" y="5770"/>
                  </a:lnTo>
                  <a:lnTo>
                    <a:pt x="13157" y="6170"/>
                  </a:lnTo>
                  <a:lnTo>
                    <a:pt x="12393" y="6552"/>
                  </a:lnTo>
                  <a:lnTo>
                    <a:pt x="11629" y="6916"/>
                  </a:lnTo>
                  <a:lnTo>
                    <a:pt x="10846" y="7262"/>
                  </a:lnTo>
                  <a:lnTo>
                    <a:pt x="10064" y="7571"/>
                  </a:lnTo>
                  <a:lnTo>
                    <a:pt x="9281" y="7881"/>
                  </a:lnTo>
                  <a:lnTo>
                    <a:pt x="8481" y="8154"/>
                  </a:lnTo>
                  <a:lnTo>
                    <a:pt x="7680" y="8408"/>
                  </a:lnTo>
                  <a:lnTo>
                    <a:pt x="6861" y="8645"/>
                  </a:lnTo>
                  <a:lnTo>
                    <a:pt x="6042" y="8845"/>
                  </a:lnTo>
                  <a:lnTo>
                    <a:pt x="5223" y="9027"/>
                  </a:lnTo>
                  <a:lnTo>
                    <a:pt x="4386" y="9173"/>
                  </a:lnTo>
                  <a:lnTo>
                    <a:pt x="3549" y="9300"/>
                  </a:lnTo>
                  <a:lnTo>
                    <a:pt x="2712" y="9391"/>
                  </a:lnTo>
                  <a:lnTo>
                    <a:pt x="1602" y="9482"/>
                  </a:lnTo>
                  <a:lnTo>
                    <a:pt x="473" y="9537"/>
                  </a:lnTo>
                  <a:lnTo>
                    <a:pt x="364" y="9555"/>
                  </a:lnTo>
                  <a:lnTo>
                    <a:pt x="273" y="9573"/>
                  </a:lnTo>
                  <a:lnTo>
                    <a:pt x="200" y="9609"/>
                  </a:lnTo>
                  <a:lnTo>
                    <a:pt x="146" y="9664"/>
                  </a:lnTo>
                  <a:lnTo>
                    <a:pt x="91" y="9719"/>
                  </a:lnTo>
                  <a:lnTo>
                    <a:pt x="73" y="9773"/>
                  </a:lnTo>
                  <a:lnTo>
                    <a:pt x="55" y="9846"/>
                  </a:lnTo>
                  <a:lnTo>
                    <a:pt x="37" y="9919"/>
                  </a:lnTo>
                  <a:lnTo>
                    <a:pt x="55" y="10101"/>
                  </a:lnTo>
                  <a:lnTo>
                    <a:pt x="91" y="10283"/>
                  </a:lnTo>
                  <a:lnTo>
                    <a:pt x="219" y="10719"/>
                  </a:lnTo>
                  <a:lnTo>
                    <a:pt x="346" y="11156"/>
                  </a:lnTo>
                  <a:lnTo>
                    <a:pt x="382" y="11375"/>
                  </a:lnTo>
                  <a:lnTo>
                    <a:pt x="401" y="11575"/>
                  </a:lnTo>
                  <a:lnTo>
                    <a:pt x="401" y="11666"/>
                  </a:lnTo>
                  <a:lnTo>
                    <a:pt x="382" y="11739"/>
                  </a:lnTo>
                  <a:lnTo>
                    <a:pt x="364" y="11830"/>
                  </a:lnTo>
                  <a:lnTo>
                    <a:pt x="310" y="11902"/>
                  </a:lnTo>
                  <a:lnTo>
                    <a:pt x="255" y="11975"/>
                  </a:lnTo>
                  <a:lnTo>
                    <a:pt x="200" y="12030"/>
                  </a:lnTo>
                  <a:lnTo>
                    <a:pt x="109" y="12084"/>
                  </a:lnTo>
                  <a:lnTo>
                    <a:pt x="0" y="12121"/>
                  </a:lnTo>
                  <a:lnTo>
                    <a:pt x="455" y="12557"/>
                  </a:lnTo>
                  <a:lnTo>
                    <a:pt x="564" y="12685"/>
                  </a:lnTo>
                  <a:lnTo>
                    <a:pt x="655" y="12739"/>
                  </a:lnTo>
                  <a:lnTo>
                    <a:pt x="692" y="12739"/>
                  </a:lnTo>
                  <a:lnTo>
                    <a:pt x="728" y="12721"/>
                  </a:lnTo>
                  <a:lnTo>
                    <a:pt x="783" y="12630"/>
                  </a:lnTo>
                  <a:lnTo>
                    <a:pt x="837" y="12594"/>
                  </a:lnTo>
                  <a:lnTo>
                    <a:pt x="892" y="12557"/>
                  </a:lnTo>
                  <a:lnTo>
                    <a:pt x="965" y="12521"/>
                  </a:lnTo>
                  <a:lnTo>
                    <a:pt x="1074" y="12503"/>
                  </a:lnTo>
                  <a:lnTo>
                    <a:pt x="1201" y="12503"/>
                  </a:lnTo>
                  <a:lnTo>
                    <a:pt x="1383" y="12521"/>
                  </a:lnTo>
                  <a:lnTo>
                    <a:pt x="1602" y="12557"/>
                  </a:lnTo>
                  <a:lnTo>
                    <a:pt x="1857" y="12612"/>
                  </a:lnTo>
                  <a:lnTo>
                    <a:pt x="3403" y="13012"/>
                  </a:lnTo>
                  <a:lnTo>
                    <a:pt x="4987" y="13376"/>
                  </a:lnTo>
                  <a:lnTo>
                    <a:pt x="6552" y="13704"/>
                  </a:lnTo>
                  <a:lnTo>
                    <a:pt x="8135" y="14013"/>
                  </a:lnTo>
                  <a:lnTo>
                    <a:pt x="9718" y="14286"/>
                  </a:lnTo>
                  <a:lnTo>
                    <a:pt x="11319" y="14559"/>
                  </a:lnTo>
                  <a:lnTo>
                    <a:pt x="14504" y="15051"/>
                  </a:lnTo>
                  <a:lnTo>
                    <a:pt x="17871" y="15578"/>
                  </a:lnTo>
                  <a:lnTo>
                    <a:pt x="21256" y="16070"/>
                  </a:lnTo>
                  <a:lnTo>
                    <a:pt x="24659" y="16543"/>
                  </a:lnTo>
                  <a:lnTo>
                    <a:pt x="26351" y="16761"/>
                  </a:lnTo>
                  <a:lnTo>
                    <a:pt x="28043" y="16961"/>
                  </a:lnTo>
                  <a:lnTo>
                    <a:pt x="29736" y="17143"/>
                  </a:lnTo>
                  <a:lnTo>
                    <a:pt x="31446" y="17325"/>
                  </a:lnTo>
                  <a:lnTo>
                    <a:pt x="33139" y="17471"/>
                  </a:lnTo>
                  <a:lnTo>
                    <a:pt x="34849" y="17598"/>
                  </a:lnTo>
                  <a:lnTo>
                    <a:pt x="36560" y="17708"/>
                  </a:lnTo>
                  <a:lnTo>
                    <a:pt x="38252" y="17798"/>
                  </a:lnTo>
                  <a:lnTo>
                    <a:pt x="39963" y="17853"/>
                  </a:lnTo>
                  <a:lnTo>
                    <a:pt x="41674" y="17871"/>
                  </a:lnTo>
                  <a:lnTo>
                    <a:pt x="43384" y="17871"/>
                  </a:lnTo>
                  <a:lnTo>
                    <a:pt x="45095" y="17835"/>
                  </a:lnTo>
                  <a:lnTo>
                    <a:pt x="46805" y="17780"/>
                  </a:lnTo>
                  <a:lnTo>
                    <a:pt x="48516" y="17671"/>
                  </a:lnTo>
                  <a:lnTo>
                    <a:pt x="50227" y="17526"/>
                  </a:lnTo>
                  <a:lnTo>
                    <a:pt x="51919" y="17344"/>
                  </a:lnTo>
                  <a:lnTo>
                    <a:pt x="53630" y="17125"/>
                  </a:lnTo>
                  <a:lnTo>
                    <a:pt x="55322" y="16870"/>
                  </a:lnTo>
                  <a:lnTo>
                    <a:pt x="56159" y="16725"/>
                  </a:lnTo>
                  <a:lnTo>
                    <a:pt x="56996" y="16561"/>
                  </a:lnTo>
                  <a:lnTo>
                    <a:pt x="57833" y="16397"/>
                  </a:lnTo>
                  <a:lnTo>
                    <a:pt x="58671" y="16215"/>
                  </a:lnTo>
                  <a:lnTo>
                    <a:pt x="59489" y="16033"/>
                  </a:lnTo>
                  <a:lnTo>
                    <a:pt x="60327" y="15815"/>
                  </a:lnTo>
                  <a:lnTo>
                    <a:pt x="61145" y="15615"/>
                  </a:lnTo>
                  <a:lnTo>
                    <a:pt x="61964" y="15378"/>
                  </a:lnTo>
                  <a:lnTo>
                    <a:pt x="62783" y="15142"/>
                  </a:lnTo>
                  <a:lnTo>
                    <a:pt x="63602" y="14887"/>
                  </a:lnTo>
                  <a:lnTo>
                    <a:pt x="64421" y="14614"/>
                  </a:lnTo>
                  <a:lnTo>
                    <a:pt x="65222" y="14341"/>
                  </a:lnTo>
                  <a:lnTo>
                    <a:pt x="66022" y="14050"/>
                  </a:lnTo>
                  <a:lnTo>
                    <a:pt x="66823" y="13740"/>
                  </a:lnTo>
                  <a:lnTo>
                    <a:pt x="67606" y="13431"/>
                  </a:lnTo>
                  <a:lnTo>
                    <a:pt x="68388" y="13085"/>
                  </a:lnTo>
                  <a:lnTo>
                    <a:pt x="67933" y="7771"/>
                  </a:lnTo>
                  <a:lnTo>
                    <a:pt x="64803" y="7862"/>
                  </a:lnTo>
                  <a:lnTo>
                    <a:pt x="63220" y="7899"/>
                  </a:lnTo>
                  <a:lnTo>
                    <a:pt x="61637" y="7917"/>
                  </a:lnTo>
                  <a:lnTo>
                    <a:pt x="60054" y="7917"/>
                  </a:lnTo>
                  <a:lnTo>
                    <a:pt x="58470" y="7899"/>
                  </a:lnTo>
                  <a:lnTo>
                    <a:pt x="56905" y="7844"/>
                  </a:lnTo>
                  <a:lnTo>
                    <a:pt x="55322" y="7790"/>
                  </a:lnTo>
                  <a:lnTo>
                    <a:pt x="54230" y="7717"/>
                  </a:lnTo>
                  <a:lnTo>
                    <a:pt x="53138" y="7644"/>
                  </a:lnTo>
                  <a:lnTo>
                    <a:pt x="52065" y="7535"/>
                  </a:lnTo>
                  <a:lnTo>
                    <a:pt x="50973" y="7426"/>
                  </a:lnTo>
                  <a:lnTo>
                    <a:pt x="49899" y="7280"/>
                  </a:lnTo>
                  <a:lnTo>
                    <a:pt x="48825" y="7134"/>
                  </a:lnTo>
                  <a:lnTo>
                    <a:pt x="47770" y="6952"/>
                  </a:lnTo>
                  <a:lnTo>
                    <a:pt x="46696" y="6752"/>
                  </a:lnTo>
                  <a:lnTo>
                    <a:pt x="45659" y="6516"/>
                  </a:lnTo>
                  <a:lnTo>
                    <a:pt x="44604" y="6261"/>
                  </a:lnTo>
                  <a:lnTo>
                    <a:pt x="43566" y="5988"/>
                  </a:lnTo>
                  <a:lnTo>
                    <a:pt x="42529" y="5679"/>
                  </a:lnTo>
                  <a:lnTo>
                    <a:pt x="41510" y="5351"/>
                  </a:lnTo>
                  <a:lnTo>
                    <a:pt x="40491" y="4987"/>
                  </a:lnTo>
                  <a:lnTo>
                    <a:pt x="39490" y="4587"/>
                  </a:lnTo>
                  <a:lnTo>
                    <a:pt x="38489" y="4150"/>
                  </a:lnTo>
                  <a:lnTo>
                    <a:pt x="37816" y="3859"/>
                  </a:lnTo>
                  <a:lnTo>
                    <a:pt x="37161" y="3531"/>
                  </a:lnTo>
                  <a:lnTo>
                    <a:pt x="35832" y="2876"/>
                  </a:lnTo>
                  <a:lnTo>
                    <a:pt x="34485" y="2221"/>
                  </a:lnTo>
                  <a:lnTo>
                    <a:pt x="33830" y="1912"/>
                  </a:lnTo>
                  <a:lnTo>
                    <a:pt x="33157" y="1602"/>
                  </a:lnTo>
                  <a:lnTo>
                    <a:pt x="32484" y="1311"/>
                  </a:lnTo>
                  <a:lnTo>
                    <a:pt x="31810" y="1038"/>
                  </a:lnTo>
                  <a:lnTo>
                    <a:pt x="31119" y="783"/>
                  </a:lnTo>
                  <a:lnTo>
                    <a:pt x="30427" y="565"/>
                  </a:lnTo>
                  <a:lnTo>
                    <a:pt x="29736" y="383"/>
                  </a:lnTo>
                  <a:lnTo>
                    <a:pt x="29044" y="219"/>
                  </a:lnTo>
                  <a:lnTo>
                    <a:pt x="28335" y="110"/>
                  </a:lnTo>
                  <a:lnTo>
                    <a:pt x="27989" y="55"/>
                  </a:lnTo>
                  <a:lnTo>
                    <a:pt x="27625" y="37"/>
                  </a:lnTo>
                  <a:lnTo>
                    <a:pt x="27006" y="1"/>
                  </a:lnTo>
                  <a:close/>
                </a:path>
              </a:pathLst>
            </a:custGeom>
            <a:solidFill>
              <a:srgbClr val="EBBD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23" name="Google Shape;2023;p14"/>
            <p:cNvSpPr/>
            <p:nvPr/>
          </p:nvSpPr>
          <p:spPr>
            <a:xfrm>
              <a:off x="690207" y="2563676"/>
              <a:ext cx="1431178" cy="664028"/>
            </a:xfrm>
            <a:custGeom>
              <a:avLst/>
              <a:gdLst/>
              <a:ahLst/>
              <a:cxnLst/>
              <a:rect l="l" t="t" r="r" b="b"/>
              <a:pathLst>
                <a:path w="27771" h="12885" extrusionOk="0">
                  <a:moveTo>
                    <a:pt x="73" y="0"/>
                  </a:moveTo>
                  <a:lnTo>
                    <a:pt x="109" y="91"/>
                  </a:lnTo>
                  <a:lnTo>
                    <a:pt x="164" y="182"/>
                  </a:lnTo>
                  <a:lnTo>
                    <a:pt x="218" y="273"/>
                  </a:lnTo>
                  <a:lnTo>
                    <a:pt x="291" y="346"/>
                  </a:lnTo>
                  <a:lnTo>
                    <a:pt x="491" y="528"/>
                  </a:lnTo>
                  <a:lnTo>
                    <a:pt x="746" y="692"/>
                  </a:lnTo>
                  <a:lnTo>
                    <a:pt x="1019" y="856"/>
                  </a:lnTo>
                  <a:lnTo>
                    <a:pt x="1328" y="1019"/>
                  </a:lnTo>
                  <a:lnTo>
                    <a:pt x="2002" y="1347"/>
                  </a:lnTo>
                  <a:lnTo>
                    <a:pt x="2675" y="1693"/>
                  </a:lnTo>
                  <a:lnTo>
                    <a:pt x="2984" y="1875"/>
                  </a:lnTo>
                  <a:lnTo>
                    <a:pt x="3257" y="2057"/>
                  </a:lnTo>
                  <a:lnTo>
                    <a:pt x="3512" y="2257"/>
                  </a:lnTo>
                  <a:lnTo>
                    <a:pt x="3621" y="2348"/>
                  </a:lnTo>
                  <a:lnTo>
                    <a:pt x="3712" y="2457"/>
                  </a:lnTo>
                  <a:lnTo>
                    <a:pt x="3785" y="2566"/>
                  </a:lnTo>
                  <a:lnTo>
                    <a:pt x="3858" y="2675"/>
                  </a:lnTo>
                  <a:lnTo>
                    <a:pt x="3894" y="2785"/>
                  </a:lnTo>
                  <a:lnTo>
                    <a:pt x="3931" y="2912"/>
                  </a:lnTo>
                  <a:lnTo>
                    <a:pt x="3913" y="3003"/>
                  </a:lnTo>
                  <a:lnTo>
                    <a:pt x="3894" y="3076"/>
                  </a:lnTo>
                  <a:lnTo>
                    <a:pt x="3822" y="3149"/>
                  </a:lnTo>
                  <a:lnTo>
                    <a:pt x="3749" y="3221"/>
                  </a:lnTo>
                  <a:lnTo>
                    <a:pt x="3658" y="3276"/>
                  </a:lnTo>
                  <a:lnTo>
                    <a:pt x="3530" y="3330"/>
                  </a:lnTo>
                  <a:lnTo>
                    <a:pt x="3257" y="3421"/>
                  </a:lnTo>
                  <a:lnTo>
                    <a:pt x="2912" y="3494"/>
                  </a:lnTo>
                  <a:lnTo>
                    <a:pt x="2548" y="3567"/>
                  </a:lnTo>
                  <a:lnTo>
                    <a:pt x="1747" y="3713"/>
                  </a:lnTo>
                  <a:lnTo>
                    <a:pt x="1347" y="3785"/>
                  </a:lnTo>
                  <a:lnTo>
                    <a:pt x="983" y="3858"/>
                  </a:lnTo>
                  <a:lnTo>
                    <a:pt x="655" y="3949"/>
                  </a:lnTo>
                  <a:lnTo>
                    <a:pt x="510" y="4022"/>
                  </a:lnTo>
                  <a:lnTo>
                    <a:pt x="364" y="4077"/>
                  </a:lnTo>
                  <a:lnTo>
                    <a:pt x="255" y="4149"/>
                  </a:lnTo>
                  <a:lnTo>
                    <a:pt x="164" y="4222"/>
                  </a:lnTo>
                  <a:lnTo>
                    <a:pt x="73" y="4313"/>
                  </a:lnTo>
                  <a:lnTo>
                    <a:pt x="36" y="4404"/>
                  </a:lnTo>
                  <a:lnTo>
                    <a:pt x="0" y="4495"/>
                  </a:lnTo>
                  <a:lnTo>
                    <a:pt x="0" y="4604"/>
                  </a:lnTo>
                  <a:lnTo>
                    <a:pt x="18" y="4732"/>
                  </a:lnTo>
                  <a:lnTo>
                    <a:pt x="73" y="4859"/>
                  </a:lnTo>
                  <a:lnTo>
                    <a:pt x="164" y="5005"/>
                  </a:lnTo>
                  <a:lnTo>
                    <a:pt x="273" y="5132"/>
                  </a:lnTo>
                  <a:lnTo>
                    <a:pt x="419" y="5241"/>
                  </a:lnTo>
                  <a:lnTo>
                    <a:pt x="582" y="5350"/>
                  </a:lnTo>
                  <a:lnTo>
                    <a:pt x="764" y="5441"/>
                  </a:lnTo>
                  <a:lnTo>
                    <a:pt x="965" y="5532"/>
                  </a:lnTo>
                  <a:lnTo>
                    <a:pt x="1201" y="5605"/>
                  </a:lnTo>
                  <a:lnTo>
                    <a:pt x="1438" y="5660"/>
                  </a:lnTo>
                  <a:lnTo>
                    <a:pt x="1965" y="5769"/>
                  </a:lnTo>
                  <a:lnTo>
                    <a:pt x="2548" y="5878"/>
                  </a:lnTo>
                  <a:lnTo>
                    <a:pt x="3803" y="6042"/>
                  </a:lnTo>
                  <a:lnTo>
                    <a:pt x="4477" y="6115"/>
                  </a:lnTo>
                  <a:lnTo>
                    <a:pt x="5132" y="6224"/>
                  </a:lnTo>
                  <a:lnTo>
                    <a:pt x="5769" y="6351"/>
                  </a:lnTo>
                  <a:lnTo>
                    <a:pt x="6387" y="6497"/>
                  </a:lnTo>
                  <a:lnTo>
                    <a:pt x="6679" y="6588"/>
                  </a:lnTo>
                  <a:lnTo>
                    <a:pt x="6970" y="6679"/>
                  </a:lnTo>
                  <a:lnTo>
                    <a:pt x="7225" y="6788"/>
                  </a:lnTo>
                  <a:lnTo>
                    <a:pt x="7479" y="6915"/>
                  </a:lnTo>
                  <a:lnTo>
                    <a:pt x="7734" y="7061"/>
                  </a:lnTo>
                  <a:lnTo>
                    <a:pt x="7953" y="7207"/>
                  </a:lnTo>
                  <a:lnTo>
                    <a:pt x="8153" y="7370"/>
                  </a:lnTo>
                  <a:lnTo>
                    <a:pt x="8335" y="7552"/>
                  </a:lnTo>
                  <a:lnTo>
                    <a:pt x="8444" y="7698"/>
                  </a:lnTo>
                  <a:lnTo>
                    <a:pt x="8553" y="7844"/>
                  </a:lnTo>
                  <a:lnTo>
                    <a:pt x="8626" y="8007"/>
                  </a:lnTo>
                  <a:lnTo>
                    <a:pt x="8662" y="8189"/>
                  </a:lnTo>
                  <a:lnTo>
                    <a:pt x="8662" y="8280"/>
                  </a:lnTo>
                  <a:lnTo>
                    <a:pt x="8662" y="8390"/>
                  </a:lnTo>
                  <a:lnTo>
                    <a:pt x="8608" y="8590"/>
                  </a:lnTo>
                  <a:lnTo>
                    <a:pt x="8462" y="9008"/>
                  </a:lnTo>
                  <a:lnTo>
                    <a:pt x="8407" y="9172"/>
                  </a:lnTo>
                  <a:lnTo>
                    <a:pt x="8389" y="9354"/>
                  </a:lnTo>
                  <a:lnTo>
                    <a:pt x="8371" y="9536"/>
                  </a:lnTo>
                  <a:lnTo>
                    <a:pt x="8371" y="9736"/>
                  </a:lnTo>
                  <a:lnTo>
                    <a:pt x="8389" y="9918"/>
                  </a:lnTo>
                  <a:lnTo>
                    <a:pt x="8426" y="10100"/>
                  </a:lnTo>
                  <a:lnTo>
                    <a:pt x="8480" y="10264"/>
                  </a:lnTo>
                  <a:lnTo>
                    <a:pt x="8535" y="10446"/>
                  </a:lnTo>
                  <a:lnTo>
                    <a:pt x="8608" y="10628"/>
                  </a:lnTo>
                  <a:lnTo>
                    <a:pt x="8699" y="10792"/>
                  </a:lnTo>
                  <a:lnTo>
                    <a:pt x="8790" y="10955"/>
                  </a:lnTo>
                  <a:lnTo>
                    <a:pt x="8899" y="11101"/>
                  </a:lnTo>
                  <a:lnTo>
                    <a:pt x="9026" y="11265"/>
                  </a:lnTo>
                  <a:lnTo>
                    <a:pt x="9154" y="11392"/>
                  </a:lnTo>
                  <a:lnTo>
                    <a:pt x="9281" y="11538"/>
                  </a:lnTo>
                  <a:lnTo>
                    <a:pt x="9427" y="11665"/>
                  </a:lnTo>
                  <a:lnTo>
                    <a:pt x="9736" y="11884"/>
                  </a:lnTo>
                  <a:lnTo>
                    <a:pt x="10045" y="12066"/>
                  </a:lnTo>
                  <a:lnTo>
                    <a:pt x="10391" y="12229"/>
                  </a:lnTo>
                  <a:lnTo>
                    <a:pt x="10737" y="12357"/>
                  </a:lnTo>
                  <a:lnTo>
                    <a:pt x="11101" y="12466"/>
                  </a:lnTo>
                  <a:lnTo>
                    <a:pt x="11465" y="12557"/>
                  </a:lnTo>
                  <a:lnTo>
                    <a:pt x="11829" y="12630"/>
                  </a:lnTo>
                  <a:lnTo>
                    <a:pt x="12211" y="12702"/>
                  </a:lnTo>
                  <a:lnTo>
                    <a:pt x="12993" y="12793"/>
                  </a:lnTo>
                  <a:lnTo>
                    <a:pt x="13794" y="12866"/>
                  </a:lnTo>
                  <a:lnTo>
                    <a:pt x="14595" y="12884"/>
                  </a:lnTo>
                  <a:lnTo>
                    <a:pt x="15395" y="12884"/>
                  </a:lnTo>
                  <a:lnTo>
                    <a:pt x="16196" y="12866"/>
                  </a:lnTo>
                  <a:lnTo>
                    <a:pt x="16997" y="12830"/>
                  </a:lnTo>
                  <a:lnTo>
                    <a:pt x="18598" y="12721"/>
                  </a:lnTo>
                  <a:lnTo>
                    <a:pt x="19326" y="12666"/>
                  </a:lnTo>
                  <a:lnTo>
                    <a:pt x="20072" y="12593"/>
                  </a:lnTo>
                  <a:lnTo>
                    <a:pt x="20800" y="12502"/>
                  </a:lnTo>
                  <a:lnTo>
                    <a:pt x="21528" y="12393"/>
                  </a:lnTo>
                  <a:lnTo>
                    <a:pt x="22256" y="12248"/>
                  </a:lnTo>
                  <a:lnTo>
                    <a:pt x="22602" y="12175"/>
                  </a:lnTo>
                  <a:lnTo>
                    <a:pt x="22966" y="12066"/>
                  </a:lnTo>
                  <a:lnTo>
                    <a:pt x="23312" y="11956"/>
                  </a:lnTo>
                  <a:lnTo>
                    <a:pt x="23657" y="11847"/>
                  </a:lnTo>
                  <a:lnTo>
                    <a:pt x="24003" y="11702"/>
                  </a:lnTo>
                  <a:lnTo>
                    <a:pt x="24331" y="11556"/>
                  </a:lnTo>
                  <a:lnTo>
                    <a:pt x="24640" y="11410"/>
                  </a:lnTo>
                  <a:lnTo>
                    <a:pt x="24931" y="11247"/>
                  </a:lnTo>
                  <a:lnTo>
                    <a:pt x="25204" y="11083"/>
                  </a:lnTo>
                  <a:lnTo>
                    <a:pt x="25495" y="10883"/>
                  </a:lnTo>
                  <a:lnTo>
                    <a:pt x="25750" y="10682"/>
                  </a:lnTo>
                  <a:lnTo>
                    <a:pt x="26023" y="10464"/>
                  </a:lnTo>
                  <a:lnTo>
                    <a:pt x="26260" y="10246"/>
                  </a:lnTo>
                  <a:lnTo>
                    <a:pt x="26496" y="10009"/>
                  </a:lnTo>
                  <a:lnTo>
                    <a:pt x="26715" y="9754"/>
                  </a:lnTo>
                  <a:lnTo>
                    <a:pt x="26915" y="9500"/>
                  </a:lnTo>
                  <a:lnTo>
                    <a:pt x="27115" y="9227"/>
                  </a:lnTo>
                  <a:lnTo>
                    <a:pt x="27279" y="8954"/>
                  </a:lnTo>
                  <a:lnTo>
                    <a:pt x="27443" y="8662"/>
                  </a:lnTo>
                  <a:lnTo>
                    <a:pt x="27570" y="8371"/>
                  </a:lnTo>
                  <a:lnTo>
                    <a:pt x="27679" y="8062"/>
                  </a:lnTo>
                  <a:lnTo>
                    <a:pt x="27770" y="7753"/>
                  </a:lnTo>
                  <a:lnTo>
                    <a:pt x="26678" y="7680"/>
                  </a:lnTo>
                  <a:lnTo>
                    <a:pt x="25586" y="7607"/>
                  </a:lnTo>
                  <a:lnTo>
                    <a:pt x="24513" y="7498"/>
                  </a:lnTo>
                  <a:lnTo>
                    <a:pt x="23421" y="7389"/>
                  </a:lnTo>
                  <a:lnTo>
                    <a:pt x="22347" y="7243"/>
                  </a:lnTo>
                  <a:lnTo>
                    <a:pt x="21273" y="7097"/>
                  </a:lnTo>
                  <a:lnTo>
                    <a:pt x="20218" y="6915"/>
                  </a:lnTo>
                  <a:lnTo>
                    <a:pt x="19144" y="6715"/>
                  </a:lnTo>
                  <a:lnTo>
                    <a:pt x="18107" y="6479"/>
                  </a:lnTo>
                  <a:lnTo>
                    <a:pt x="17052" y="6224"/>
                  </a:lnTo>
                  <a:lnTo>
                    <a:pt x="16014" y="5951"/>
                  </a:lnTo>
                  <a:lnTo>
                    <a:pt x="14977" y="5642"/>
                  </a:lnTo>
                  <a:lnTo>
                    <a:pt x="13958" y="5314"/>
                  </a:lnTo>
                  <a:lnTo>
                    <a:pt x="12939" y="4950"/>
                  </a:lnTo>
                  <a:lnTo>
                    <a:pt x="11938" y="4550"/>
                  </a:lnTo>
                  <a:lnTo>
                    <a:pt x="10937" y="4113"/>
                  </a:lnTo>
                  <a:lnTo>
                    <a:pt x="10264" y="3822"/>
                  </a:lnTo>
                  <a:lnTo>
                    <a:pt x="9609" y="3494"/>
                  </a:lnTo>
                  <a:lnTo>
                    <a:pt x="8280" y="2839"/>
                  </a:lnTo>
                  <a:lnTo>
                    <a:pt x="6933" y="2184"/>
                  </a:lnTo>
                  <a:lnTo>
                    <a:pt x="6278" y="1875"/>
                  </a:lnTo>
                  <a:lnTo>
                    <a:pt x="5605" y="1565"/>
                  </a:lnTo>
                  <a:lnTo>
                    <a:pt x="4932" y="1274"/>
                  </a:lnTo>
                  <a:lnTo>
                    <a:pt x="4258" y="1001"/>
                  </a:lnTo>
                  <a:lnTo>
                    <a:pt x="3567" y="746"/>
                  </a:lnTo>
                  <a:lnTo>
                    <a:pt x="2875" y="528"/>
                  </a:lnTo>
                  <a:lnTo>
                    <a:pt x="2184" y="346"/>
                  </a:lnTo>
                  <a:lnTo>
                    <a:pt x="1492" y="182"/>
                  </a:lnTo>
                  <a:lnTo>
                    <a:pt x="783" y="73"/>
                  </a:lnTo>
                  <a:lnTo>
                    <a:pt x="437" y="18"/>
                  </a:lnTo>
                  <a:lnTo>
                    <a:pt x="73" y="0"/>
                  </a:lnTo>
                  <a:close/>
                </a:path>
              </a:pathLst>
            </a:custGeom>
            <a:solidFill>
              <a:srgbClr val="FAD6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2024" name="Google Shape;2024;p14"/>
          <p:cNvGrpSpPr/>
          <p:nvPr/>
        </p:nvGrpSpPr>
        <p:grpSpPr>
          <a:xfrm>
            <a:off x="2179341" y="5497696"/>
            <a:ext cx="6416108" cy="1330565"/>
            <a:chOff x="2235793" y="2621897"/>
            <a:chExt cx="4812081" cy="997924"/>
          </a:xfrm>
        </p:grpSpPr>
        <p:sp>
          <p:nvSpPr>
            <p:cNvPr id="2025" name="Google Shape;2025;p14"/>
            <p:cNvSpPr/>
            <p:nvPr/>
          </p:nvSpPr>
          <p:spPr>
            <a:xfrm>
              <a:off x="2235793" y="2621897"/>
              <a:ext cx="4812081" cy="997924"/>
            </a:xfrm>
            <a:custGeom>
              <a:avLst/>
              <a:gdLst/>
              <a:ahLst/>
              <a:cxnLst/>
              <a:rect l="l" t="t" r="r" b="b"/>
              <a:pathLst>
                <a:path w="93375" h="19364" extrusionOk="0">
                  <a:moveTo>
                    <a:pt x="49754" y="1"/>
                  </a:moveTo>
                  <a:lnTo>
                    <a:pt x="49172" y="37"/>
                  </a:lnTo>
                  <a:lnTo>
                    <a:pt x="48571" y="110"/>
                  </a:lnTo>
                  <a:lnTo>
                    <a:pt x="47970" y="219"/>
                  </a:lnTo>
                  <a:lnTo>
                    <a:pt x="47334" y="365"/>
                  </a:lnTo>
                  <a:lnTo>
                    <a:pt x="46697" y="547"/>
                  </a:lnTo>
                  <a:lnTo>
                    <a:pt x="46023" y="783"/>
                  </a:lnTo>
                  <a:lnTo>
                    <a:pt x="45623" y="929"/>
                  </a:lnTo>
                  <a:lnTo>
                    <a:pt x="45204" y="1111"/>
                  </a:lnTo>
                  <a:lnTo>
                    <a:pt x="44349" y="1493"/>
                  </a:lnTo>
                  <a:lnTo>
                    <a:pt x="43530" y="1893"/>
                  </a:lnTo>
                  <a:lnTo>
                    <a:pt x="42675" y="2366"/>
                  </a:lnTo>
                  <a:lnTo>
                    <a:pt x="41783" y="2876"/>
                  </a:lnTo>
                  <a:lnTo>
                    <a:pt x="40837" y="3458"/>
                  </a:lnTo>
                  <a:lnTo>
                    <a:pt x="39836" y="4095"/>
                  </a:lnTo>
                  <a:lnTo>
                    <a:pt x="38799" y="4787"/>
                  </a:lnTo>
                  <a:lnTo>
                    <a:pt x="37689" y="5533"/>
                  </a:lnTo>
                  <a:lnTo>
                    <a:pt x="36524" y="6352"/>
                  </a:lnTo>
                  <a:lnTo>
                    <a:pt x="35851" y="6825"/>
                  </a:lnTo>
                  <a:lnTo>
                    <a:pt x="35123" y="7280"/>
                  </a:lnTo>
                  <a:lnTo>
                    <a:pt x="34340" y="7753"/>
                  </a:lnTo>
                  <a:lnTo>
                    <a:pt x="33539" y="8208"/>
                  </a:lnTo>
                  <a:lnTo>
                    <a:pt x="32702" y="8645"/>
                  </a:lnTo>
                  <a:lnTo>
                    <a:pt x="31829" y="9100"/>
                  </a:lnTo>
                  <a:lnTo>
                    <a:pt x="30919" y="9536"/>
                  </a:lnTo>
                  <a:lnTo>
                    <a:pt x="29991" y="9973"/>
                  </a:lnTo>
                  <a:lnTo>
                    <a:pt x="29026" y="10410"/>
                  </a:lnTo>
                  <a:lnTo>
                    <a:pt x="28044" y="10828"/>
                  </a:lnTo>
                  <a:lnTo>
                    <a:pt x="27043" y="11247"/>
                  </a:lnTo>
                  <a:lnTo>
                    <a:pt x="26024" y="11666"/>
                  </a:lnTo>
                  <a:lnTo>
                    <a:pt x="24986" y="12066"/>
                  </a:lnTo>
                  <a:lnTo>
                    <a:pt x="23949" y="12448"/>
                  </a:lnTo>
                  <a:lnTo>
                    <a:pt x="21820" y="13231"/>
                  </a:lnTo>
                  <a:lnTo>
                    <a:pt x="19691" y="13958"/>
                  </a:lnTo>
                  <a:lnTo>
                    <a:pt x="17562" y="14668"/>
                  </a:lnTo>
                  <a:lnTo>
                    <a:pt x="15451" y="15323"/>
                  </a:lnTo>
                  <a:lnTo>
                    <a:pt x="13394" y="15942"/>
                  </a:lnTo>
                  <a:lnTo>
                    <a:pt x="11393" y="16524"/>
                  </a:lnTo>
                  <a:lnTo>
                    <a:pt x="9500" y="17052"/>
                  </a:lnTo>
                  <a:lnTo>
                    <a:pt x="7698" y="17543"/>
                  </a:lnTo>
                  <a:lnTo>
                    <a:pt x="6042" y="17980"/>
                  </a:lnTo>
                  <a:lnTo>
                    <a:pt x="3822" y="18526"/>
                  </a:lnTo>
                  <a:lnTo>
                    <a:pt x="2021" y="18945"/>
                  </a:lnTo>
                  <a:lnTo>
                    <a:pt x="729" y="19236"/>
                  </a:lnTo>
                  <a:lnTo>
                    <a:pt x="1" y="19363"/>
                  </a:lnTo>
                  <a:lnTo>
                    <a:pt x="5788" y="18872"/>
                  </a:lnTo>
                  <a:lnTo>
                    <a:pt x="34868" y="16397"/>
                  </a:lnTo>
                  <a:lnTo>
                    <a:pt x="37470" y="16179"/>
                  </a:lnTo>
                  <a:lnTo>
                    <a:pt x="86969" y="11957"/>
                  </a:lnTo>
                  <a:lnTo>
                    <a:pt x="93374" y="11411"/>
                  </a:lnTo>
                  <a:lnTo>
                    <a:pt x="91791" y="11192"/>
                  </a:lnTo>
                  <a:lnTo>
                    <a:pt x="90153" y="10919"/>
                  </a:lnTo>
                  <a:lnTo>
                    <a:pt x="88443" y="10610"/>
                  </a:lnTo>
                  <a:lnTo>
                    <a:pt x="86678" y="10264"/>
                  </a:lnTo>
                  <a:lnTo>
                    <a:pt x="84457" y="9791"/>
                  </a:lnTo>
                  <a:lnTo>
                    <a:pt x="82183" y="9282"/>
                  </a:lnTo>
                  <a:lnTo>
                    <a:pt x="79890" y="8736"/>
                  </a:lnTo>
                  <a:lnTo>
                    <a:pt x="77579" y="8171"/>
                  </a:lnTo>
                  <a:lnTo>
                    <a:pt x="75286" y="7571"/>
                  </a:lnTo>
                  <a:lnTo>
                    <a:pt x="73011" y="6952"/>
                  </a:lnTo>
                  <a:lnTo>
                    <a:pt x="70772" y="6315"/>
                  </a:lnTo>
                  <a:lnTo>
                    <a:pt x="68607" y="5697"/>
                  </a:lnTo>
                  <a:lnTo>
                    <a:pt x="66532" y="5078"/>
                  </a:lnTo>
                  <a:lnTo>
                    <a:pt x="64531" y="4459"/>
                  </a:lnTo>
                  <a:lnTo>
                    <a:pt x="62656" y="3859"/>
                  </a:lnTo>
                  <a:lnTo>
                    <a:pt x="60927" y="3294"/>
                  </a:lnTo>
                  <a:lnTo>
                    <a:pt x="59344" y="2748"/>
                  </a:lnTo>
                  <a:lnTo>
                    <a:pt x="57925" y="2239"/>
                  </a:lnTo>
                  <a:lnTo>
                    <a:pt x="56705" y="1784"/>
                  </a:lnTo>
                  <a:lnTo>
                    <a:pt x="55686" y="1384"/>
                  </a:lnTo>
                  <a:lnTo>
                    <a:pt x="55049" y="1111"/>
                  </a:lnTo>
                  <a:lnTo>
                    <a:pt x="54431" y="874"/>
                  </a:lnTo>
                  <a:lnTo>
                    <a:pt x="53812" y="674"/>
                  </a:lnTo>
                  <a:lnTo>
                    <a:pt x="53230" y="474"/>
                  </a:lnTo>
                  <a:lnTo>
                    <a:pt x="52629" y="328"/>
                  </a:lnTo>
                  <a:lnTo>
                    <a:pt x="52065" y="201"/>
                  </a:lnTo>
                  <a:lnTo>
                    <a:pt x="51483" y="92"/>
                  </a:lnTo>
                  <a:lnTo>
                    <a:pt x="50919" y="37"/>
                  </a:lnTo>
                  <a:lnTo>
                    <a:pt x="50336" y="1"/>
                  </a:lnTo>
                  <a:close/>
                </a:path>
              </a:pathLst>
            </a:custGeom>
            <a:solidFill>
              <a:srgbClr val="EAC0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26" name="Google Shape;2026;p14"/>
            <p:cNvSpPr/>
            <p:nvPr/>
          </p:nvSpPr>
          <p:spPr>
            <a:xfrm>
              <a:off x="3993290" y="2621897"/>
              <a:ext cx="2724449" cy="833785"/>
            </a:xfrm>
            <a:custGeom>
              <a:avLst/>
              <a:gdLst/>
              <a:ahLst/>
              <a:cxnLst/>
              <a:rect l="l" t="t" r="r" b="b"/>
              <a:pathLst>
                <a:path w="52866" h="16179" extrusionOk="0">
                  <a:moveTo>
                    <a:pt x="15651" y="1"/>
                  </a:moveTo>
                  <a:lnTo>
                    <a:pt x="15069" y="37"/>
                  </a:lnTo>
                  <a:lnTo>
                    <a:pt x="14468" y="110"/>
                  </a:lnTo>
                  <a:lnTo>
                    <a:pt x="13867" y="219"/>
                  </a:lnTo>
                  <a:lnTo>
                    <a:pt x="13231" y="365"/>
                  </a:lnTo>
                  <a:lnTo>
                    <a:pt x="12594" y="547"/>
                  </a:lnTo>
                  <a:lnTo>
                    <a:pt x="11920" y="783"/>
                  </a:lnTo>
                  <a:lnTo>
                    <a:pt x="11520" y="929"/>
                  </a:lnTo>
                  <a:lnTo>
                    <a:pt x="11101" y="1111"/>
                  </a:lnTo>
                  <a:lnTo>
                    <a:pt x="10246" y="1493"/>
                  </a:lnTo>
                  <a:lnTo>
                    <a:pt x="10555" y="1820"/>
                  </a:lnTo>
                  <a:lnTo>
                    <a:pt x="10883" y="2130"/>
                  </a:lnTo>
                  <a:lnTo>
                    <a:pt x="11229" y="2421"/>
                  </a:lnTo>
                  <a:lnTo>
                    <a:pt x="11593" y="2676"/>
                  </a:lnTo>
                  <a:lnTo>
                    <a:pt x="12011" y="2912"/>
                  </a:lnTo>
                  <a:lnTo>
                    <a:pt x="12430" y="3167"/>
                  </a:lnTo>
                  <a:lnTo>
                    <a:pt x="13249" y="3640"/>
                  </a:lnTo>
                  <a:lnTo>
                    <a:pt x="13667" y="3913"/>
                  </a:lnTo>
                  <a:lnTo>
                    <a:pt x="14049" y="4186"/>
                  </a:lnTo>
                  <a:lnTo>
                    <a:pt x="14413" y="4477"/>
                  </a:lnTo>
                  <a:lnTo>
                    <a:pt x="14595" y="4641"/>
                  </a:lnTo>
                  <a:lnTo>
                    <a:pt x="14759" y="4805"/>
                  </a:lnTo>
                  <a:lnTo>
                    <a:pt x="14868" y="4950"/>
                  </a:lnTo>
                  <a:lnTo>
                    <a:pt x="14978" y="5078"/>
                  </a:lnTo>
                  <a:lnTo>
                    <a:pt x="15050" y="5242"/>
                  </a:lnTo>
                  <a:lnTo>
                    <a:pt x="15105" y="5405"/>
                  </a:lnTo>
                  <a:lnTo>
                    <a:pt x="15105" y="5515"/>
                  </a:lnTo>
                  <a:lnTo>
                    <a:pt x="15087" y="5624"/>
                  </a:lnTo>
                  <a:lnTo>
                    <a:pt x="15069" y="5733"/>
                  </a:lnTo>
                  <a:lnTo>
                    <a:pt x="15014" y="5824"/>
                  </a:lnTo>
                  <a:lnTo>
                    <a:pt x="14959" y="5915"/>
                  </a:lnTo>
                  <a:lnTo>
                    <a:pt x="14887" y="6006"/>
                  </a:lnTo>
                  <a:lnTo>
                    <a:pt x="14723" y="6152"/>
                  </a:lnTo>
                  <a:lnTo>
                    <a:pt x="14523" y="6297"/>
                  </a:lnTo>
                  <a:lnTo>
                    <a:pt x="14286" y="6406"/>
                  </a:lnTo>
                  <a:lnTo>
                    <a:pt x="14049" y="6497"/>
                  </a:lnTo>
                  <a:lnTo>
                    <a:pt x="13831" y="6570"/>
                  </a:lnTo>
                  <a:lnTo>
                    <a:pt x="12994" y="6825"/>
                  </a:lnTo>
                  <a:lnTo>
                    <a:pt x="12157" y="7098"/>
                  </a:lnTo>
                  <a:lnTo>
                    <a:pt x="11338" y="7407"/>
                  </a:lnTo>
                  <a:lnTo>
                    <a:pt x="10537" y="7717"/>
                  </a:lnTo>
                  <a:lnTo>
                    <a:pt x="9718" y="8062"/>
                  </a:lnTo>
                  <a:lnTo>
                    <a:pt x="8936" y="8426"/>
                  </a:lnTo>
                  <a:lnTo>
                    <a:pt x="8153" y="8808"/>
                  </a:lnTo>
                  <a:lnTo>
                    <a:pt x="7371" y="9209"/>
                  </a:lnTo>
                  <a:lnTo>
                    <a:pt x="6606" y="9627"/>
                  </a:lnTo>
                  <a:lnTo>
                    <a:pt x="5842" y="10064"/>
                  </a:lnTo>
                  <a:lnTo>
                    <a:pt x="5096" y="10519"/>
                  </a:lnTo>
                  <a:lnTo>
                    <a:pt x="4368" y="10992"/>
                  </a:lnTo>
                  <a:lnTo>
                    <a:pt x="3658" y="11484"/>
                  </a:lnTo>
                  <a:lnTo>
                    <a:pt x="2949" y="11993"/>
                  </a:lnTo>
                  <a:lnTo>
                    <a:pt x="2257" y="12521"/>
                  </a:lnTo>
                  <a:lnTo>
                    <a:pt x="1566" y="13067"/>
                  </a:lnTo>
                  <a:lnTo>
                    <a:pt x="1274" y="13340"/>
                  </a:lnTo>
                  <a:lnTo>
                    <a:pt x="965" y="13613"/>
                  </a:lnTo>
                  <a:lnTo>
                    <a:pt x="692" y="13904"/>
                  </a:lnTo>
                  <a:lnTo>
                    <a:pt x="456" y="14231"/>
                  </a:lnTo>
                  <a:lnTo>
                    <a:pt x="346" y="14395"/>
                  </a:lnTo>
                  <a:lnTo>
                    <a:pt x="255" y="14559"/>
                  </a:lnTo>
                  <a:lnTo>
                    <a:pt x="164" y="14723"/>
                  </a:lnTo>
                  <a:lnTo>
                    <a:pt x="110" y="14905"/>
                  </a:lnTo>
                  <a:lnTo>
                    <a:pt x="55" y="15087"/>
                  </a:lnTo>
                  <a:lnTo>
                    <a:pt x="19" y="15269"/>
                  </a:lnTo>
                  <a:lnTo>
                    <a:pt x="1" y="15469"/>
                  </a:lnTo>
                  <a:lnTo>
                    <a:pt x="19" y="15651"/>
                  </a:lnTo>
                  <a:lnTo>
                    <a:pt x="201" y="15742"/>
                  </a:lnTo>
                  <a:lnTo>
                    <a:pt x="401" y="15815"/>
                  </a:lnTo>
                  <a:lnTo>
                    <a:pt x="801" y="15924"/>
                  </a:lnTo>
                  <a:lnTo>
                    <a:pt x="1220" y="15997"/>
                  </a:lnTo>
                  <a:lnTo>
                    <a:pt x="1638" y="16051"/>
                  </a:lnTo>
                  <a:lnTo>
                    <a:pt x="2075" y="16088"/>
                  </a:lnTo>
                  <a:lnTo>
                    <a:pt x="2494" y="16124"/>
                  </a:lnTo>
                  <a:lnTo>
                    <a:pt x="3367" y="16179"/>
                  </a:lnTo>
                  <a:lnTo>
                    <a:pt x="52866" y="11957"/>
                  </a:lnTo>
                  <a:lnTo>
                    <a:pt x="52793" y="11666"/>
                  </a:lnTo>
                  <a:lnTo>
                    <a:pt x="52720" y="11320"/>
                  </a:lnTo>
                  <a:lnTo>
                    <a:pt x="52647" y="10974"/>
                  </a:lnTo>
                  <a:lnTo>
                    <a:pt x="52611" y="10610"/>
                  </a:lnTo>
                  <a:lnTo>
                    <a:pt x="52575" y="10264"/>
                  </a:lnTo>
                  <a:lnTo>
                    <a:pt x="50354" y="9791"/>
                  </a:lnTo>
                  <a:lnTo>
                    <a:pt x="48080" y="9282"/>
                  </a:lnTo>
                  <a:lnTo>
                    <a:pt x="45787" y="8736"/>
                  </a:lnTo>
                  <a:lnTo>
                    <a:pt x="43476" y="8171"/>
                  </a:lnTo>
                  <a:lnTo>
                    <a:pt x="41183" y="7571"/>
                  </a:lnTo>
                  <a:lnTo>
                    <a:pt x="38908" y="6952"/>
                  </a:lnTo>
                  <a:lnTo>
                    <a:pt x="36669" y="6315"/>
                  </a:lnTo>
                  <a:lnTo>
                    <a:pt x="34504" y="5697"/>
                  </a:lnTo>
                  <a:lnTo>
                    <a:pt x="32429" y="5078"/>
                  </a:lnTo>
                  <a:lnTo>
                    <a:pt x="30428" y="4459"/>
                  </a:lnTo>
                  <a:lnTo>
                    <a:pt x="28553" y="3859"/>
                  </a:lnTo>
                  <a:lnTo>
                    <a:pt x="26824" y="3294"/>
                  </a:lnTo>
                  <a:lnTo>
                    <a:pt x="25241" y="2748"/>
                  </a:lnTo>
                  <a:lnTo>
                    <a:pt x="23822" y="2239"/>
                  </a:lnTo>
                  <a:lnTo>
                    <a:pt x="22602" y="1784"/>
                  </a:lnTo>
                  <a:lnTo>
                    <a:pt x="21583" y="1384"/>
                  </a:lnTo>
                  <a:lnTo>
                    <a:pt x="20946" y="1111"/>
                  </a:lnTo>
                  <a:lnTo>
                    <a:pt x="20328" y="874"/>
                  </a:lnTo>
                  <a:lnTo>
                    <a:pt x="19709" y="674"/>
                  </a:lnTo>
                  <a:lnTo>
                    <a:pt x="19127" y="474"/>
                  </a:lnTo>
                  <a:lnTo>
                    <a:pt x="18526" y="328"/>
                  </a:lnTo>
                  <a:lnTo>
                    <a:pt x="17962" y="201"/>
                  </a:lnTo>
                  <a:lnTo>
                    <a:pt x="17380" y="92"/>
                  </a:lnTo>
                  <a:lnTo>
                    <a:pt x="16816" y="37"/>
                  </a:lnTo>
                  <a:lnTo>
                    <a:pt x="16233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2027" name="Google Shape;2027;p14"/>
          <p:cNvSpPr/>
          <p:nvPr/>
        </p:nvSpPr>
        <p:spPr>
          <a:xfrm>
            <a:off x="-725305" y="5457826"/>
            <a:ext cx="13574600" cy="2647700"/>
          </a:xfrm>
          <a:custGeom>
            <a:avLst/>
            <a:gdLst/>
            <a:ahLst/>
            <a:cxnLst/>
            <a:rect l="l" t="t" r="r" b="b"/>
            <a:pathLst>
              <a:path w="407238" h="79431" extrusionOk="0">
                <a:moveTo>
                  <a:pt x="24553" y="14065"/>
                </a:moveTo>
                <a:cubicBezTo>
                  <a:pt x="27220" y="7842"/>
                  <a:pt x="26204" y="13938"/>
                  <a:pt x="32173" y="11779"/>
                </a:cubicBezTo>
                <a:cubicBezTo>
                  <a:pt x="38142" y="9620"/>
                  <a:pt x="49572" y="2762"/>
                  <a:pt x="60367" y="1111"/>
                </a:cubicBezTo>
                <a:cubicBezTo>
                  <a:pt x="71162" y="-540"/>
                  <a:pt x="84751" y="-32"/>
                  <a:pt x="96943" y="1873"/>
                </a:cubicBezTo>
                <a:cubicBezTo>
                  <a:pt x="109135" y="3778"/>
                  <a:pt x="122724" y="9747"/>
                  <a:pt x="133519" y="12541"/>
                </a:cubicBezTo>
                <a:cubicBezTo>
                  <a:pt x="144314" y="15335"/>
                  <a:pt x="144695" y="19907"/>
                  <a:pt x="161713" y="18637"/>
                </a:cubicBezTo>
                <a:cubicBezTo>
                  <a:pt x="178731" y="17367"/>
                  <a:pt x="215561" y="7715"/>
                  <a:pt x="235627" y="4921"/>
                </a:cubicBezTo>
                <a:cubicBezTo>
                  <a:pt x="255693" y="2127"/>
                  <a:pt x="262678" y="1238"/>
                  <a:pt x="282109" y="1873"/>
                </a:cubicBezTo>
                <a:cubicBezTo>
                  <a:pt x="301540" y="2508"/>
                  <a:pt x="335449" y="5175"/>
                  <a:pt x="352213" y="8731"/>
                </a:cubicBezTo>
                <a:cubicBezTo>
                  <a:pt x="368977" y="12287"/>
                  <a:pt x="375581" y="18764"/>
                  <a:pt x="382693" y="23209"/>
                </a:cubicBezTo>
                <a:cubicBezTo>
                  <a:pt x="389805" y="27654"/>
                  <a:pt x="392980" y="27146"/>
                  <a:pt x="394885" y="35401"/>
                </a:cubicBezTo>
                <a:cubicBezTo>
                  <a:pt x="396790" y="43656"/>
                  <a:pt x="421936" y="65627"/>
                  <a:pt x="394123" y="72739"/>
                </a:cubicBezTo>
                <a:cubicBezTo>
                  <a:pt x="366310" y="79851"/>
                  <a:pt x="290999" y="77438"/>
                  <a:pt x="228007" y="78073"/>
                </a:cubicBezTo>
                <a:cubicBezTo>
                  <a:pt x="165015" y="78708"/>
                  <a:pt x="51477" y="81375"/>
                  <a:pt x="16171" y="76549"/>
                </a:cubicBezTo>
                <a:cubicBezTo>
                  <a:pt x="-19135" y="71723"/>
                  <a:pt x="14774" y="59531"/>
                  <a:pt x="16171" y="49117"/>
                </a:cubicBezTo>
                <a:cubicBezTo>
                  <a:pt x="17568" y="38703"/>
                  <a:pt x="21886" y="20288"/>
                  <a:pt x="24553" y="14065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</p:sp>
      <p:grpSp>
        <p:nvGrpSpPr>
          <p:cNvPr id="2028" name="Google Shape;2028;p14"/>
          <p:cNvGrpSpPr/>
          <p:nvPr/>
        </p:nvGrpSpPr>
        <p:grpSpPr>
          <a:xfrm>
            <a:off x="4963899" y="6377144"/>
            <a:ext cx="1092077" cy="405059"/>
            <a:chOff x="1726100" y="1627975"/>
            <a:chExt cx="359425" cy="133325"/>
          </a:xfrm>
        </p:grpSpPr>
        <p:sp>
          <p:nvSpPr>
            <p:cNvPr id="2029" name="Google Shape;2029;p14"/>
            <p:cNvSpPr/>
            <p:nvPr/>
          </p:nvSpPr>
          <p:spPr>
            <a:xfrm>
              <a:off x="2018625" y="1747625"/>
              <a:ext cx="66900" cy="13675"/>
            </a:xfrm>
            <a:custGeom>
              <a:avLst/>
              <a:gdLst/>
              <a:ahLst/>
              <a:cxnLst/>
              <a:rect l="l" t="t" r="r" b="b"/>
              <a:pathLst>
                <a:path w="2676" h="547" extrusionOk="0">
                  <a:moveTo>
                    <a:pt x="456" y="1"/>
                  </a:moveTo>
                  <a:lnTo>
                    <a:pt x="219" y="37"/>
                  </a:lnTo>
                  <a:lnTo>
                    <a:pt x="146" y="74"/>
                  </a:lnTo>
                  <a:lnTo>
                    <a:pt x="73" y="110"/>
                  </a:lnTo>
                  <a:lnTo>
                    <a:pt x="19" y="147"/>
                  </a:lnTo>
                  <a:lnTo>
                    <a:pt x="1" y="201"/>
                  </a:lnTo>
                  <a:lnTo>
                    <a:pt x="19" y="219"/>
                  </a:lnTo>
                  <a:lnTo>
                    <a:pt x="37" y="274"/>
                  </a:lnTo>
                  <a:lnTo>
                    <a:pt x="92" y="329"/>
                  </a:lnTo>
                  <a:lnTo>
                    <a:pt x="219" y="401"/>
                  </a:lnTo>
                  <a:lnTo>
                    <a:pt x="419" y="456"/>
                  </a:lnTo>
                  <a:lnTo>
                    <a:pt x="710" y="511"/>
                  </a:lnTo>
                  <a:lnTo>
                    <a:pt x="1111" y="529"/>
                  </a:lnTo>
                  <a:lnTo>
                    <a:pt x="1657" y="547"/>
                  </a:lnTo>
                  <a:lnTo>
                    <a:pt x="2130" y="547"/>
                  </a:lnTo>
                  <a:lnTo>
                    <a:pt x="2676" y="529"/>
                  </a:lnTo>
                  <a:lnTo>
                    <a:pt x="2676" y="474"/>
                  </a:lnTo>
                  <a:lnTo>
                    <a:pt x="2657" y="420"/>
                  </a:lnTo>
                  <a:lnTo>
                    <a:pt x="2603" y="365"/>
                  </a:lnTo>
                  <a:lnTo>
                    <a:pt x="2530" y="310"/>
                  </a:lnTo>
                  <a:lnTo>
                    <a:pt x="2330" y="219"/>
                  </a:lnTo>
                  <a:lnTo>
                    <a:pt x="2057" y="147"/>
                  </a:lnTo>
                  <a:lnTo>
                    <a:pt x="1748" y="92"/>
                  </a:lnTo>
                  <a:lnTo>
                    <a:pt x="1420" y="37"/>
                  </a:lnTo>
                  <a:lnTo>
                    <a:pt x="1074" y="1"/>
                  </a:lnTo>
                  <a:close/>
                </a:path>
              </a:pathLst>
            </a:custGeom>
            <a:solidFill>
              <a:srgbClr val="282829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30" name="Google Shape;2030;p14"/>
            <p:cNvSpPr/>
            <p:nvPr/>
          </p:nvSpPr>
          <p:spPr>
            <a:xfrm>
              <a:off x="2018625" y="1747625"/>
              <a:ext cx="66900" cy="13675"/>
            </a:xfrm>
            <a:custGeom>
              <a:avLst/>
              <a:gdLst/>
              <a:ahLst/>
              <a:cxnLst/>
              <a:rect l="l" t="t" r="r" b="b"/>
              <a:pathLst>
                <a:path w="2676" h="547" fill="none" extrusionOk="0">
                  <a:moveTo>
                    <a:pt x="747" y="1"/>
                  </a:moveTo>
                  <a:lnTo>
                    <a:pt x="747" y="1"/>
                  </a:lnTo>
                  <a:lnTo>
                    <a:pt x="456" y="1"/>
                  </a:lnTo>
                  <a:lnTo>
                    <a:pt x="219" y="37"/>
                  </a:lnTo>
                  <a:lnTo>
                    <a:pt x="146" y="74"/>
                  </a:lnTo>
                  <a:lnTo>
                    <a:pt x="73" y="110"/>
                  </a:lnTo>
                  <a:lnTo>
                    <a:pt x="19" y="147"/>
                  </a:lnTo>
                  <a:lnTo>
                    <a:pt x="1" y="201"/>
                  </a:lnTo>
                  <a:lnTo>
                    <a:pt x="1" y="201"/>
                  </a:lnTo>
                  <a:lnTo>
                    <a:pt x="19" y="219"/>
                  </a:lnTo>
                  <a:lnTo>
                    <a:pt x="37" y="274"/>
                  </a:lnTo>
                  <a:lnTo>
                    <a:pt x="92" y="329"/>
                  </a:lnTo>
                  <a:lnTo>
                    <a:pt x="219" y="401"/>
                  </a:lnTo>
                  <a:lnTo>
                    <a:pt x="419" y="456"/>
                  </a:lnTo>
                  <a:lnTo>
                    <a:pt x="710" y="511"/>
                  </a:lnTo>
                  <a:lnTo>
                    <a:pt x="1111" y="529"/>
                  </a:lnTo>
                  <a:lnTo>
                    <a:pt x="1657" y="547"/>
                  </a:lnTo>
                  <a:lnTo>
                    <a:pt x="1657" y="547"/>
                  </a:lnTo>
                  <a:lnTo>
                    <a:pt x="2130" y="547"/>
                  </a:lnTo>
                  <a:lnTo>
                    <a:pt x="2676" y="529"/>
                  </a:lnTo>
                  <a:lnTo>
                    <a:pt x="2676" y="529"/>
                  </a:lnTo>
                  <a:lnTo>
                    <a:pt x="2676" y="474"/>
                  </a:lnTo>
                  <a:lnTo>
                    <a:pt x="2657" y="420"/>
                  </a:lnTo>
                  <a:lnTo>
                    <a:pt x="2603" y="365"/>
                  </a:lnTo>
                  <a:lnTo>
                    <a:pt x="2530" y="310"/>
                  </a:lnTo>
                  <a:lnTo>
                    <a:pt x="2330" y="219"/>
                  </a:lnTo>
                  <a:lnTo>
                    <a:pt x="2057" y="147"/>
                  </a:lnTo>
                  <a:lnTo>
                    <a:pt x="1748" y="92"/>
                  </a:lnTo>
                  <a:lnTo>
                    <a:pt x="1420" y="37"/>
                  </a:lnTo>
                  <a:lnTo>
                    <a:pt x="1074" y="1"/>
                  </a:lnTo>
                  <a:lnTo>
                    <a:pt x="747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31" name="Google Shape;2031;p14"/>
            <p:cNvSpPr/>
            <p:nvPr/>
          </p:nvSpPr>
          <p:spPr>
            <a:xfrm>
              <a:off x="2024075" y="1729450"/>
              <a:ext cx="42350" cy="23225"/>
            </a:xfrm>
            <a:custGeom>
              <a:avLst/>
              <a:gdLst/>
              <a:ahLst/>
              <a:cxnLst/>
              <a:rect l="l" t="t" r="r" b="b"/>
              <a:pathLst>
                <a:path w="1694" h="929" extrusionOk="0">
                  <a:moveTo>
                    <a:pt x="911" y="0"/>
                  </a:moveTo>
                  <a:lnTo>
                    <a:pt x="783" y="18"/>
                  </a:lnTo>
                  <a:lnTo>
                    <a:pt x="674" y="55"/>
                  </a:lnTo>
                  <a:lnTo>
                    <a:pt x="565" y="109"/>
                  </a:lnTo>
                  <a:lnTo>
                    <a:pt x="456" y="182"/>
                  </a:lnTo>
                  <a:lnTo>
                    <a:pt x="383" y="255"/>
                  </a:lnTo>
                  <a:lnTo>
                    <a:pt x="238" y="437"/>
                  </a:lnTo>
                  <a:lnTo>
                    <a:pt x="128" y="601"/>
                  </a:lnTo>
                  <a:lnTo>
                    <a:pt x="56" y="764"/>
                  </a:lnTo>
                  <a:lnTo>
                    <a:pt x="1" y="928"/>
                  </a:lnTo>
                  <a:lnTo>
                    <a:pt x="1693" y="928"/>
                  </a:lnTo>
                  <a:lnTo>
                    <a:pt x="1693" y="783"/>
                  </a:lnTo>
                  <a:lnTo>
                    <a:pt x="1693" y="655"/>
                  </a:lnTo>
                  <a:lnTo>
                    <a:pt x="1675" y="491"/>
                  </a:lnTo>
                  <a:lnTo>
                    <a:pt x="1639" y="419"/>
                  </a:lnTo>
                  <a:lnTo>
                    <a:pt x="1602" y="328"/>
                  </a:lnTo>
                  <a:lnTo>
                    <a:pt x="1548" y="255"/>
                  </a:lnTo>
                  <a:lnTo>
                    <a:pt x="1493" y="182"/>
                  </a:lnTo>
                  <a:lnTo>
                    <a:pt x="1402" y="127"/>
                  </a:lnTo>
                  <a:lnTo>
                    <a:pt x="1311" y="73"/>
                  </a:lnTo>
                  <a:lnTo>
                    <a:pt x="1202" y="36"/>
                  </a:lnTo>
                  <a:lnTo>
                    <a:pt x="1056" y="0"/>
                  </a:lnTo>
                  <a:close/>
                </a:path>
              </a:pathLst>
            </a:custGeom>
            <a:solidFill>
              <a:srgbClr val="C1A5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32" name="Google Shape;2032;p14"/>
            <p:cNvSpPr/>
            <p:nvPr/>
          </p:nvSpPr>
          <p:spPr>
            <a:xfrm>
              <a:off x="1726100" y="1699875"/>
              <a:ext cx="249775" cy="25500"/>
            </a:xfrm>
            <a:custGeom>
              <a:avLst/>
              <a:gdLst/>
              <a:ahLst/>
              <a:cxnLst/>
              <a:rect l="l" t="t" r="r" b="b"/>
              <a:pathLst>
                <a:path w="9991" h="1020" extrusionOk="0">
                  <a:moveTo>
                    <a:pt x="1292" y="0"/>
                  </a:moveTo>
                  <a:lnTo>
                    <a:pt x="746" y="91"/>
                  </a:lnTo>
                  <a:lnTo>
                    <a:pt x="528" y="128"/>
                  </a:lnTo>
                  <a:lnTo>
                    <a:pt x="346" y="182"/>
                  </a:lnTo>
                  <a:lnTo>
                    <a:pt x="200" y="237"/>
                  </a:lnTo>
                  <a:lnTo>
                    <a:pt x="91" y="291"/>
                  </a:lnTo>
                  <a:lnTo>
                    <a:pt x="18" y="346"/>
                  </a:lnTo>
                  <a:lnTo>
                    <a:pt x="0" y="419"/>
                  </a:lnTo>
                  <a:lnTo>
                    <a:pt x="0" y="437"/>
                  </a:lnTo>
                  <a:lnTo>
                    <a:pt x="18" y="473"/>
                  </a:lnTo>
                  <a:lnTo>
                    <a:pt x="91" y="528"/>
                  </a:lnTo>
                  <a:lnTo>
                    <a:pt x="219" y="583"/>
                  </a:lnTo>
                  <a:lnTo>
                    <a:pt x="382" y="655"/>
                  </a:lnTo>
                  <a:lnTo>
                    <a:pt x="601" y="710"/>
                  </a:lnTo>
                  <a:lnTo>
                    <a:pt x="856" y="746"/>
                  </a:lnTo>
                  <a:lnTo>
                    <a:pt x="1456" y="837"/>
                  </a:lnTo>
                  <a:lnTo>
                    <a:pt x="2202" y="910"/>
                  </a:lnTo>
                  <a:lnTo>
                    <a:pt x="3058" y="965"/>
                  </a:lnTo>
                  <a:lnTo>
                    <a:pt x="3986" y="1001"/>
                  </a:lnTo>
                  <a:lnTo>
                    <a:pt x="5005" y="1019"/>
                  </a:lnTo>
                  <a:lnTo>
                    <a:pt x="6006" y="1001"/>
                  </a:lnTo>
                  <a:lnTo>
                    <a:pt x="6952" y="965"/>
                  </a:lnTo>
                  <a:lnTo>
                    <a:pt x="7789" y="910"/>
                  </a:lnTo>
                  <a:lnTo>
                    <a:pt x="8535" y="837"/>
                  </a:lnTo>
                  <a:lnTo>
                    <a:pt x="9136" y="746"/>
                  </a:lnTo>
                  <a:lnTo>
                    <a:pt x="9390" y="710"/>
                  </a:lnTo>
                  <a:lnTo>
                    <a:pt x="9609" y="655"/>
                  </a:lnTo>
                  <a:lnTo>
                    <a:pt x="9773" y="583"/>
                  </a:lnTo>
                  <a:lnTo>
                    <a:pt x="9900" y="528"/>
                  </a:lnTo>
                  <a:lnTo>
                    <a:pt x="9973" y="473"/>
                  </a:lnTo>
                  <a:lnTo>
                    <a:pt x="9991" y="437"/>
                  </a:lnTo>
                  <a:lnTo>
                    <a:pt x="9991" y="419"/>
                  </a:lnTo>
                  <a:lnTo>
                    <a:pt x="9973" y="346"/>
                  </a:lnTo>
                  <a:lnTo>
                    <a:pt x="9900" y="291"/>
                  </a:lnTo>
                  <a:lnTo>
                    <a:pt x="9791" y="237"/>
                  </a:lnTo>
                  <a:lnTo>
                    <a:pt x="9645" y="182"/>
                  </a:lnTo>
                  <a:lnTo>
                    <a:pt x="9463" y="128"/>
                  </a:lnTo>
                  <a:lnTo>
                    <a:pt x="9245" y="91"/>
                  </a:lnTo>
                  <a:lnTo>
                    <a:pt x="8699" y="0"/>
                  </a:lnTo>
                  <a:lnTo>
                    <a:pt x="8699" y="273"/>
                  </a:lnTo>
                  <a:lnTo>
                    <a:pt x="7443" y="328"/>
                  </a:lnTo>
                  <a:lnTo>
                    <a:pt x="6133" y="364"/>
                  </a:lnTo>
                  <a:lnTo>
                    <a:pt x="4623" y="382"/>
                  </a:lnTo>
                  <a:lnTo>
                    <a:pt x="3476" y="364"/>
                  </a:lnTo>
                  <a:lnTo>
                    <a:pt x="2384" y="328"/>
                  </a:lnTo>
                  <a:lnTo>
                    <a:pt x="1893" y="291"/>
                  </a:lnTo>
                  <a:lnTo>
                    <a:pt x="1456" y="237"/>
                  </a:lnTo>
                  <a:lnTo>
                    <a:pt x="1074" y="182"/>
                  </a:lnTo>
                  <a:lnTo>
                    <a:pt x="746" y="109"/>
                  </a:lnTo>
                  <a:lnTo>
                    <a:pt x="129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33" name="Google Shape;2033;p14"/>
            <p:cNvSpPr/>
            <p:nvPr/>
          </p:nvSpPr>
          <p:spPr>
            <a:xfrm>
              <a:off x="1726100" y="1699875"/>
              <a:ext cx="249775" cy="25500"/>
            </a:xfrm>
            <a:custGeom>
              <a:avLst/>
              <a:gdLst/>
              <a:ahLst/>
              <a:cxnLst/>
              <a:rect l="l" t="t" r="r" b="b"/>
              <a:pathLst>
                <a:path w="9991" h="1020" fill="none" extrusionOk="0">
                  <a:moveTo>
                    <a:pt x="8699" y="0"/>
                  </a:moveTo>
                  <a:lnTo>
                    <a:pt x="8699" y="273"/>
                  </a:lnTo>
                  <a:lnTo>
                    <a:pt x="8699" y="273"/>
                  </a:lnTo>
                  <a:lnTo>
                    <a:pt x="8699" y="273"/>
                  </a:lnTo>
                  <a:lnTo>
                    <a:pt x="7443" y="328"/>
                  </a:lnTo>
                  <a:lnTo>
                    <a:pt x="6133" y="364"/>
                  </a:lnTo>
                  <a:lnTo>
                    <a:pt x="4623" y="382"/>
                  </a:lnTo>
                  <a:lnTo>
                    <a:pt x="4623" y="382"/>
                  </a:lnTo>
                  <a:lnTo>
                    <a:pt x="3476" y="364"/>
                  </a:lnTo>
                  <a:lnTo>
                    <a:pt x="2384" y="328"/>
                  </a:lnTo>
                  <a:lnTo>
                    <a:pt x="1893" y="291"/>
                  </a:lnTo>
                  <a:lnTo>
                    <a:pt x="1456" y="237"/>
                  </a:lnTo>
                  <a:lnTo>
                    <a:pt x="1074" y="182"/>
                  </a:lnTo>
                  <a:lnTo>
                    <a:pt x="746" y="109"/>
                  </a:lnTo>
                  <a:lnTo>
                    <a:pt x="746" y="109"/>
                  </a:lnTo>
                  <a:lnTo>
                    <a:pt x="746" y="109"/>
                  </a:lnTo>
                  <a:lnTo>
                    <a:pt x="1292" y="0"/>
                  </a:lnTo>
                  <a:lnTo>
                    <a:pt x="1292" y="0"/>
                  </a:lnTo>
                  <a:lnTo>
                    <a:pt x="746" y="91"/>
                  </a:lnTo>
                  <a:lnTo>
                    <a:pt x="528" y="128"/>
                  </a:lnTo>
                  <a:lnTo>
                    <a:pt x="346" y="182"/>
                  </a:lnTo>
                  <a:lnTo>
                    <a:pt x="200" y="237"/>
                  </a:lnTo>
                  <a:lnTo>
                    <a:pt x="91" y="291"/>
                  </a:lnTo>
                  <a:lnTo>
                    <a:pt x="18" y="346"/>
                  </a:lnTo>
                  <a:lnTo>
                    <a:pt x="0" y="419"/>
                  </a:lnTo>
                  <a:lnTo>
                    <a:pt x="0" y="419"/>
                  </a:lnTo>
                  <a:lnTo>
                    <a:pt x="0" y="437"/>
                  </a:lnTo>
                  <a:lnTo>
                    <a:pt x="18" y="473"/>
                  </a:lnTo>
                  <a:lnTo>
                    <a:pt x="91" y="528"/>
                  </a:lnTo>
                  <a:lnTo>
                    <a:pt x="219" y="583"/>
                  </a:lnTo>
                  <a:lnTo>
                    <a:pt x="382" y="655"/>
                  </a:lnTo>
                  <a:lnTo>
                    <a:pt x="601" y="710"/>
                  </a:lnTo>
                  <a:lnTo>
                    <a:pt x="856" y="746"/>
                  </a:lnTo>
                  <a:lnTo>
                    <a:pt x="1456" y="837"/>
                  </a:lnTo>
                  <a:lnTo>
                    <a:pt x="2202" y="910"/>
                  </a:lnTo>
                  <a:lnTo>
                    <a:pt x="3058" y="965"/>
                  </a:lnTo>
                  <a:lnTo>
                    <a:pt x="3986" y="1001"/>
                  </a:lnTo>
                  <a:lnTo>
                    <a:pt x="5005" y="1019"/>
                  </a:lnTo>
                  <a:lnTo>
                    <a:pt x="5005" y="1019"/>
                  </a:lnTo>
                  <a:lnTo>
                    <a:pt x="6006" y="1001"/>
                  </a:lnTo>
                  <a:lnTo>
                    <a:pt x="6952" y="965"/>
                  </a:lnTo>
                  <a:lnTo>
                    <a:pt x="7789" y="910"/>
                  </a:lnTo>
                  <a:lnTo>
                    <a:pt x="8535" y="837"/>
                  </a:lnTo>
                  <a:lnTo>
                    <a:pt x="9136" y="746"/>
                  </a:lnTo>
                  <a:lnTo>
                    <a:pt x="9390" y="710"/>
                  </a:lnTo>
                  <a:lnTo>
                    <a:pt x="9609" y="655"/>
                  </a:lnTo>
                  <a:lnTo>
                    <a:pt x="9773" y="583"/>
                  </a:lnTo>
                  <a:lnTo>
                    <a:pt x="9900" y="528"/>
                  </a:lnTo>
                  <a:lnTo>
                    <a:pt x="9973" y="473"/>
                  </a:lnTo>
                  <a:lnTo>
                    <a:pt x="9991" y="437"/>
                  </a:lnTo>
                  <a:lnTo>
                    <a:pt x="9991" y="419"/>
                  </a:lnTo>
                  <a:lnTo>
                    <a:pt x="9991" y="419"/>
                  </a:lnTo>
                  <a:lnTo>
                    <a:pt x="9973" y="346"/>
                  </a:lnTo>
                  <a:lnTo>
                    <a:pt x="9900" y="291"/>
                  </a:lnTo>
                  <a:lnTo>
                    <a:pt x="9791" y="237"/>
                  </a:lnTo>
                  <a:lnTo>
                    <a:pt x="9645" y="182"/>
                  </a:lnTo>
                  <a:lnTo>
                    <a:pt x="9463" y="128"/>
                  </a:lnTo>
                  <a:lnTo>
                    <a:pt x="9245" y="91"/>
                  </a:lnTo>
                  <a:lnTo>
                    <a:pt x="8699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34" name="Google Shape;2034;p14"/>
            <p:cNvSpPr/>
            <p:nvPr/>
          </p:nvSpPr>
          <p:spPr>
            <a:xfrm>
              <a:off x="1744750" y="1627975"/>
              <a:ext cx="198825" cy="81475"/>
            </a:xfrm>
            <a:custGeom>
              <a:avLst/>
              <a:gdLst/>
              <a:ahLst/>
              <a:cxnLst/>
              <a:rect l="l" t="t" r="r" b="b"/>
              <a:pathLst>
                <a:path w="7953" h="3259" extrusionOk="0">
                  <a:moveTo>
                    <a:pt x="4113" y="1"/>
                  </a:moveTo>
                  <a:lnTo>
                    <a:pt x="3986" y="37"/>
                  </a:lnTo>
                  <a:lnTo>
                    <a:pt x="3858" y="74"/>
                  </a:lnTo>
                  <a:lnTo>
                    <a:pt x="3731" y="110"/>
                  </a:lnTo>
                  <a:lnTo>
                    <a:pt x="3604" y="165"/>
                  </a:lnTo>
                  <a:lnTo>
                    <a:pt x="3385" y="328"/>
                  </a:lnTo>
                  <a:lnTo>
                    <a:pt x="3185" y="492"/>
                  </a:lnTo>
                  <a:lnTo>
                    <a:pt x="2985" y="711"/>
                  </a:lnTo>
                  <a:lnTo>
                    <a:pt x="2821" y="929"/>
                  </a:lnTo>
                  <a:lnTo>
                    <a:pt x="2657" y="1166"/>
                  </a:lnTo>
                  <a:lnTo>
                    <a:pt x="2530" y="1402"/>
                  </a:lnTo>
                  <a:lnTo>
                    <a:pt x="2312" y="1839"/>
                  </a:lnTo>
                  <a:lnTo>
                    <a:pt x="2148" y="2239"/>
                  </a:lnTo>
                  <a:lnTo>
                    <a:pt x="2020" y="2603"/>
                  </a:lnTo>
                  <a:lnTo>
                    <a:pt x="0" y="2985"/>
                  </a:lnTo>
                  <a:lnTo>
                    <a:pt x="383" y="3058"/>
                  </a:lnTo>
                  <a:lnTo>
                    <a:pt x="856" y="3131"/>
                  </a:lnTo>
                  <a:lnTo>
                    <a:pt x="1383" y="3186"/>
                  </a:lnTo>
                  <a:lnTo>
                    <a:pt x="1984" y="3222"/>
                  </a:lnTo>
                  <a:lnTo>
                    <a:pt x="2621" y="3240"/>
                  </a:lnTo>
                  <a:lnTo>
                    <a:pt x="3294" y="3258"/>
                  </a:lnTo>
                  <a:lnTo>
                    <a:pt x="4641" y="3258"/>
                  </a:lnTo>
                  <a:lnTo>
                    <a:pt x="5897" y="3222"/>
                  </a:lnTo>
                  <a:lnTo>
                    <a:pt x="6952" y="3186"/>
                  </a:lnTo>
                  <a:lnTo>
                    <a:pt x="7953" y="3149"/>
                  </a:lnTo>
                  <a:lnTo>
                    <a:pt x="7953" y="2094"/>
                  </a:lnTo>
                  <a:lnTo>
                    <a:pt x="7935" y="2003"/>
                  </a:lnTo>
                  <a:lnTo>
                    <a:pt x="7862" y="1730"/>
                  </a:lnTo>
                  <a:lnTo>
                    <a:pt x="7753" y="1384"/>
                  </a:lnTo>
                  <a:lnTo>
                    <a:pt x="7680" y="1202"/>
                  </a:lnTo>
                  <a:lnTo>
                    <a:pt x="7589" y="1020"/>
                  </a:lnTo>
                  <a:lnTo>
                    <a:pt x="7498" y="874"/>
                  </a:lnTo>
                  <a:lnTo>
                    <a:pt x="7389" y="747"/>
                  </a:lnTo>
                  <a:lnTo>
                    <a:pt x="7280" y="638"/>
                  </a:lnTo>
                  <a:lnTo>
                    <a:pt x="7170" y="583"/>
                  </a:lnTo>
                  <a:lnTo>
                    <a:pt x="7061" y="547"/>
                  </a:lnTo>
                  <a:lnTo>
                    <a:pt x="6843" y="547"/>
                  </a:lnTo>
                  <a:lnTo>
                    <a:pt x="6734" y="565"/>
                  </a:lnTo>
                  <a:lnTo>
                    <a:pt x="6533" y="638"/>
                  </a:lnTo>
                  <a:lnTo>
                    <a:pt x="6333" y="729"/>
                  </a:lnTo>
                  <a:lnTo>
                    <a:pt x="6169" y="820"/>
                  </a:lnTo>
                  <a:lnTo>
                    <a:pt x="6024" y="911"/>
                  </a:lnTo>
                  <a:lnTo>
                    <a:pt x="5915" y="1020"/>
                  </a:lnTo>
                  <a:lnTo>
                    <a:pt x="5860" y="929"/>
                  </a:lnTo>
                  <a:lnTo>
                    <a:pt x="5806" y="820"/>
                  </a:lnTo>
                  <a:lnTo>
                    <a:pt x="5733" y="692"/>
                  </a:lnTo>
                  <a:lnTo>
                    <a:pt x="5642" y="565"/>
                  </a:lnTo>
                  <a:lnTo>
                    <a:pt x="5496" y="419"/>
                  </a:lnTo>
                  <a:lnTo>
                    <a:pt x="5332" y="292"/>
                  </a:lnTo>
                  <a:lnTo>
                    <a:pt x="5132" y="165"/>
                  </a:lnTo>
                  <a:lnTo>
                    <a:pt x="4932" y="74"/>
                  </a:lnTo>
                  <a:lnTo>
                    <a:pt x="4695" y="19"/>
                  </a:lnTo>
                  <a:lnTo>
                    <a:pt x="44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35" name="Google Shape;2035;p14"/>
            <p:cNvSpPr/>
            <p:nvPr/>
          </p:nvSpPr>
          <p:spPr>
            <a:xfrm>
              <a:off x="1744750" y="1627975"/>
              <a:ext cx="198825" cy="81475"/>
            </a:xfrm>
            <a:custGeom>
              <a:avLst/>
              <a:gdLst/>
              <a:ahLst/>
              <a:cxnLst/>
              <a:rect l="l" t="t" r="r" b="b"/>
              <a:pathLst>
                <a:path w="7953" h="3259" fill="none" extrusionOk="0">
                  <a:moveTo>
                    <a:pt x="7953" y="2094"/>
                  </a:moveTo>
                  <a:lnTo>
                    <a:pt x="7953" y="3149"/>
                  </a:lnTo>
                  <a:lnTo>
                    <a:pt x="7953" y="3149"/>
                  </a:lnTo>
                  <a:lnTo>
                    <a:pt x="6952" y="3186"/>
                  </a:lnTo>
                  <a:lnTo>
                    <a:pt x="5897" y="3222"/>
                  </a:lnTo>
                  <a:lnTo>
                    <a:pt x="4641" y="3258"/>
                  </a:lnTo>
                  <a:lnTo>
                    <a:pt x="3294" y="3258"/>
                  </a:lnTo>
                  <a:lnTo>
                    <a:pt x="2621" y="3240"/>
                  </a:lnTo>
                  <a:lnTo>
                    <a:pt x="1984" y="3222"/>
                  </a:lnTo>
                  <a:lnTo>
                    <a:pt x="1383" y="3186"/>
                  </a:lnTo>
                  <a:lnTo>
                    <a:pt x="856" y="3131"/>
                  </a:lnTo>
                  <a:lnTo>
                    <a:pt x="383" y="3058"/>
                  </a:lnTo>
                  <a:lnTo>
                    <a:pt x="0" y="2985"/>
                  </a:lnTo>
                  <a:lnTo>
                    <a:pt x="2020" y="2603"/>
                  </a:lnTo>
                  <a:lnTo>
                    <a:pt x="2020" y="2603"/>
                  </a:lnTo>
                  <a:lnTo>
                    <a:pt x="2148" y="2239"/>
                  </a:lnTo>
                  <a:lnTo>
                    <a:pt x="2312" y="1839"/>
                  </a:lnTo>
                  <a:lnTo>
                    <a:pt x="2530" y="1402"/>
                  </a:lnTo>
                  <a:lnTo>
                    <a:pt x="2530" y="1402"/>
                  </a:lnTo>
                  <a:lnTo>
                    <a:pt x="2657" y="1166"/>
                  </a:lnTo>
                  <a:lnTo>
                    <a:pt x="2821" y="929"/>
                  </a:lnTo>
                  <a:lnTo>
                    <a:pt x="2985" y="711"/>
                  </a:lnTo>
                  <a:lnTo>
                    <a:pt x="3185" y="492"/>
                  </a:lnTo>
                  <a:lnTo>
                    <a:pt x="3185" y="492"/>
                  </a:lnTo>
                  <a:lnTo>
                    <a:pt x="3385" y="328"/>
                  </a:lnTo>
                  <a:lnTo>
                    <a:pt x="3604" y="165"/>
                  </a:lnTo>
                  <a:lnTo>
                    <a:pt x="3731" y="110"/>
                  </a:lnTo>
                  <a:lnTo>
                    <a:pt x="3858" y="74"/>
                  </a:lnTo>
                  <a:lnTo>
                    <a:pt x="3986" y="37"/>
                  </a:lnTo>
                  <a:lnTo>
                    <a:pt x="4113" y="1"/>
                  </a:lnTo>
                  <a:lnTo>
                    <a:pt x="4113" y="1"/>
                  </a:lnTo>
                  <a:lnTo>
                    <a:pt x="4259" y="1"/>
                  </a:lnTo>
                  <a:lnTo>
                    <a:pt x="4422" y="1"/>
                  </a:lnTo>
                  <a:lnTo>
                    <a:pt x="4695" y="19"/>
                  </a:lnTo>
                  <a:lnTo>
                    <a:pt x="4932" y="74"/>
                  </a:lnTo>
                  <a:lnTo>
                    <a:pt x="5132" y="165"/>
                  </a:lnTo>
                  <a:lnTo>
                    <a:pt x="5132" y="165"/>
                  </a:lnTo>
                  <a:lnTo>
                    <a:pt x="5332" y="292"/>
                  </a:lnTo>
                  <a:lnTo>
                    <a:pt x="5496" y="419"/>
                  </a:lnTo>
                  <a:lnTo>
                    <a:pt x="5642" y="565"/>
                  </a:lnTo>
                  <a:lnTo>
                    <a:pt x="5733" y="692"/>
                  </a:lnTo>
                  <a:lnTo>
                    <a:pt x="5806" y="820"/>
                  </a:lnTo>
                  <a:lnTo>
                    <a:pt x="5860" y="929"/>
                  </a:lnTo>
                  <a:lnTo>
                    <a:pt x="5915" y="1020"/>
                  </a:lnTo>
                  <a:lnTo>
                    <a:pt x="5915" y="1020"/>
                  </a:lnTo>
                  <a:lnTo>
                    <a:pt x="6024" y="911"/>
                  </a:lnTo>
                  <a:lnTo>
                    <a:pt x="6169" y="820"/>
                  </a:lnTo>
                  <a:lnTo>
                    <a:pt x="6333" y="729"/>
                  </a:lnTo>
                  <a:lnTo>
                    <a:pt x="6533" y="638"/>
                  </a:lnTo>
                  <a:lnTo>
                    <a:pt x="6734" y="565"/>
                  </a:lnTo>
                  <a:lnTo>
                    <a:pt x="6843" y="547"/>
                  </a:lnTo>
                  <a:lnTo>
                    <a:pt x="6952" y="547"/>
                  </a:lnTo>
                  <a:lnTo>
                    <a:pt x="7061" y="547"/>
                  </a:lnTo>
                  <a:lnTo>
                    <a:pt x="7170" y="583"/>
                  </a:lnTo>
                  <a:lnTo>
                    <a:pt x="7170" y="583"/>
                  </a:lnTo>
                  <a:lnTo>
                    <a:pt x="7280" y="638"/>
                  </a:lnTo>
                  <a:lnTo>
                    <a:pt x="7389" y="747"/>
                  </a:lnTo>
                  <a:lnTo>
                    <a:pt x="7498" y="874"/>
                  </a:lnTo>
                  <a:lnTo>
                    <a:pt x="7589" y="1020"/>
                  </a:lnTo>
                  <a:lnTo>
                    <a:pt x="7589" y="1020"/>
                  </a:lnTo>
                  <a:lnTo>
                    <a:pt x="7680" y="1202"/>
                  </a:lnTo>
                  <a:lnTo>
                    <a:pt x="7753" y="1384"/>
                  </a:lnTo>
                  <a:lnTo>
                    <a:pt x="7862" y="1730"/>
                  </a:lnTo>
                  <a:lnTo>
                    <a:pt x="7935" y="2003"/>
                  </a:lnTo>
                  <a:lnTo>
                    <a:pt x="7953" y="2094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36" name="Google Shape;2036;p14"/>
            <p:cNvSpPr/>
            <p:nvPr/>
          </p:nvSpPr>
          <p:spPr>
            <a:xfrm>
              <a:off x="1744750" y="1653450"/>
              <a:ext cx="198825" cy="56000"/>
            </a:xfrm>
            <a:custGeom>
              <a:avLst/>
              <a:gdLst/>
              <a:ahLst/>
              <a:cxnLst/>
              <a:rect l="l" t="t" r="r" b="b"/>
              <a:pathLst>
                <a:path w="7953" h="2240" extrusionOk="0">
                  <a:moveTo>
                    <a:pt x="7589" y="1"/>
                  </a:moveTo>
                  <a:lnTo>
                    <a:pt x="7152" y="274"/>
                  </a:lnTo>
                  <a:lnTo>
                    <a:pt x="6715" y="529"/>
                  </a:lnTo>
                  <a:lnTo>
                    <a:pt x="6260" y="747"/>
                  </a:lnTo>
                  <a:lnTo>
                    <a:pt x="6024" y="856"/>
                  </a:lnTo>
                  <a:lnTo>
                    <a:pt x="5787" y="929"/>
                  </a:lnTo>
                  <a:lnTo>
                    <a:pt x="5660" y="984"/>
                  </a:lnTo>
                  <a:lnTo>
                    <a:pt x="5533" y="1038"/>
                  </a:lnTo>
                  <a:lnTo>
                    <a:pt x="5423" y="1111"/>
                  </a:lnTo>
                  <a:lnTo>
                    <a:pt x="5387" y="1147"/>
                  </a:lnTo>
                  <a:lnTo>
                    <a:pt x="5351" y="1202"/>
                  </a:lnTo>
                  <a:lnTo>
                    <a:pt x="5314" y="1275"/>
                  </a:lnTo>
                  <a:lnTo>
                    <a:pt x="5296" y="1348"/>
                  </a:lnTo>
                  <a:lnTo>
                    <a:pt x="5278" y="1420"/>
                  </a:lnTo>
                  <a:lnTo>
                    <a:pt x="5241" y="1493"/>
                  </a:lnTo>
                  <a:lnTo>
                    <a:pt x="5187" y="1566"/>
                  </a:lnTo>
                  <a:lnTo>
                    <a:pt x="5114" y="1621"/>
                  </a:lnTo>
                  <a:lnTo>
                    <a:pt x="5023" y="1657"/>
                  </a:lnTo>
                  <a:lnTo>
                    <a:pt x="4859" y="1657"/>
                  </a:lnTo>
                  <a:lnTo>
                    <a:pt x="4786" y="1639"/>
                  </a:lnTo>
                  <a:lnTo>
                    <a:pt x="4714" y="1621"/>
                  </a:lnTo>
                  <a:lnTo>
                    <a:pt x="4641" y="1566"/>
                  </a:lnTo>
                  <a:lnTo>
                    <a:pt x="4586" y="1530"/>
                  </a:lnTo>
                  <a:lnTo>
                    <a:pt x="4532" y="1457"/>
                  </a:lnTo>
                  <a:lnTo>
                    <a:pt x="4422" y="1329"/>
                  </a:lnTo>
                  <a:lnTo>
                    <a:pt x="4350" y="1166"/>
                  </a:lnTo>
                  <a:lnTo>
                    <a:pt x="4277" y="1002"/>
                  </a:lnTo>
                  <a:lnTo>
                    <a:pt x="4168" y="1056"/>
                  </a:lnTo>
                  <a:lnTo>
                    <a:pt x="4022" y="1075"/>
                  </a:lnTo>
                  <a:lnTo>
                    <a:pt x="3895" y="1093"/>
                  </a:lnTo>
                  <a:lnTo>
                    <a:pt x="3767" y="1111"/>
                  </a:lnTo>
                  <a:lnTo>
                    <a:pt x="3640" y="1111"/>
                  </a:lnTo>
                  <a:lnTo>
                    <a:pt x="3513" y="1093"/>
                  </a:lnTo>
                  <a:lnTo>
                    <a:pt x="3385" y="1056"/>
                  </a:lnTo>
                  <a:lnTo>
                    <a:pt x="3258" y="1020"/>
                  </a:lnTo>
                  <a:lnTo>
                    <a:pt x="3149" y="965"/>
                  </a:lnTo>
                  <a:lnTo>
                    <a:pt x="3021" y="911"/>
                  </a:lnTo>
                  <a:lnTo>
                    <a:pt x="2912" y="838"/>
                  </a:lnTo>
                  <a:lnTo>
                    <a:pt x="2821" y="765"/>
                  </a:lnTo>
                  <a:lnTo>
                    <a:pt x="2657" y="583"/>
                  </a:lnTo>
                  <a:lnTo>
                    <a:pt x="2530" y="383"/>
                  </a:lnTo>
                  <a:lnTo>
                    <a:pt x="2312" y="820"/>
                  </a:lnTo>
                  <a:lnTo>
                    <a:pt x="2148" y="1220"/>
                  </a:lnTo>
                  <a:lnTo>
                    <a:pt x="2020" y="1584"/>
                  </a:lnTo>
                  <a:lnTo>
                    <a:pt x="0" y="1966"/>
                  </a:lnTo>
                  <a:lnTo>
                    <a:pt x="328" y="2039"/>
                  </a:lnTo>
                  <a:lnTo>
                    <a:pt x="710" y="2094"/>
                  </a:lnTo>
                  <a:lnTo>
                    <a:pt x="1147" y="2148"/>
                  </a:lnTo>
                  <a:lnTo>
                    <a:pt x="1638" y="2185"/>
                  </a:lnTo>
                  <a:lnTo>
                    <a:pt x="2730" y="2221"/>
                  </a:lnTo>
                  <a:lnTo>
                    <a:pt x="3877" y="2239"/>
                  </a:lnTo>
                  <a:lnTo>
                    <a:pt x="5387" y="2221"/>
                  </a:lnTo>
                  <a:lnTo>
                    <a:pt x="6697" y="2185"/>
                  </a:lnTo>
                  <a:lnTo>
                    <a:pt x="7953" y="2130"/>
                  </a:lnTo>
                  <a:lnTo>
                    <a:pt x="7953" y="1075"/>
                  </a:lnTo>
                  <a:lnTo>
                    <a:pt x="7935" y="984"/>
                  </a:lnTo>
                  <a:lnTo>
                    <a:pt x="7862" y="711"/>
                  </a:lnTo>
                  <a:lnTo>
                    <a:pt x="7753" y="365"/>
                  </a:lnTo>
                  <a:lnTo>
                    <a:pt x="7680" y="183"/>
                  </a:lnTo>
                  <a:lnTo>
                    <a:pt x="7589" y="1"/>
                  </a:lnTo>
                  <a:close/>
                </a:path>
              </a:pathLst>
            </a:custGeom>
            <a:solidFill>
              <a:srgbClr val="A489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37" name="Google Shape;2037;p14"/>
            <p:cNvSpPr/>
            <p:nvPr/>
          </p:nvSpPr>
          <p:spPr>
            <a:xfrm>
              <a:off x="1744750" y="1653450"/>
              <a:ext cx="198825" cy="56000"/>
            </a:xfrm>
            <a:custGeom>
              <a:avLst/>
              <a:gdLst/>
              <a:ahLst/>
              <a:cxnLst/>
              <a:rect l="l" t="t" r="r" b="b"/>
              <a:pathLst>
                <a:path w="7953" h="2240" fill="none" extrusionOk="0">
                  <a:moveTo>
                    <a:pt x="7589" y="1"/>
                  </a:moveTo>
                  <a:lnTo>
                    <a:pt x="7589" y="1"/>
                  </a:lnTo>
                  <a:lnTo>
                    <a:pt x="7152" y="274"/>
                  </a:lnTo>
                  <a:lnTo>
                    <a:pt x="6715" y="529"/>
                  </a:lnTo>
                  <a:lnTo>
                    <a:pt x="6260" y="747"/>
                  </a:lnTo>
                  <a:lnTo>
                    <a:pt x="6024" y="856"/>
                  </a:lnTo>
                  <a:lnTo>
                    <a:pt x="5787" y="929"/>
                  </a:lnTo>
                  <a:lnTo>
                    <a:pt x="5787" y="929"/>
                  </a:lnTo>
                  <a:lnTo>
                    <a:pt x="5660" y="984"/>
                  </a:lnTo>
                  <a:lnTo>
                    <a:pt x="5533" y="1038"/>
                  </a:lnTo>
                  <a:lnTo>
                    <a:pt x="5423" y="1111"/>
                  </a:lnTo>
                  <a:lnTo>
                    <a:pt x="5387" y="1147"/>
                  </a:lnTo>
                  <a:lnTo>
                    <a:pt x="5351" y="1202"/>
                  </a:lnTo>
                  <a:lnTo>
                    <a:pt x="5351" y="1202"/>
                  </a:lnTo>
                  <a:lnTo>
                    <a:pt x="5314" y="1275"/>
                  </a:lnTo>
                  <a:lnTo>
                    <a:pt x="5296" y="1348"/>
                  </a:lnTo>
                  <a:lnTo>
                    <a:pt x="5278" y="1420"/>
                  </a:lnTo>
                  <a:lnTo>
                    <a:pt x="5241" y="1493"/>
                  </a:lnTo>
                  <a:lnTo>
                    <a:pt x="5241" y="1493"/>
                  </a:lnTo>
                  <a:lnTo>
                    <a:pt x="5187" y="1566"/>
                  </a:lnTo>
                  <a:lnTo>
                    <a:pt x="5114" y="1621"/>
                  </a:lnTo>
                  <a:lnTo>
                    <a:pt x="5023" y="1657"/>
                  </a:lnTo>
                  <a:lnTo>
                    <a:pt x="4932" y="1657"/>
                  </a:lnTo>
                  <a:lnTo>
                    <a:pt x="4932" y="1657"/>
                  </a:lnTo>
                  <a:lnTo>
                    <a:pt x="4859" y="1657"/>
                  </a:lnTo>
                  <a:lnTo>
                    <a:pt x="4786" y="1639"/>
                  </a:lnTo>
                  <a:lnTo>
                    <a:pt x="4714" y="1621"/>
                  </a:lnTo>
                  <a:lnTo>
                    <a:pt x="4641" y="1566"/>
                  </a:lnTo>
                  <a:lnTo>
                    <a:pt x="4641" y="1566"/>
                  </a:lnTo>
                  <a:lnTo>
                    <a:pt x="4586" y="1530"/>
                  </a:lnTo>
                  <a:lnTo>
                    <a:pt x="4532" y="1457"/>
                  </a:lnTo>
                  <a:lnTo>
                    <a:pt x="4422" y="1329"/>
                  </a:lnTo>
                  <a:lnTo>
                    <a:pt x="4350" y="1166"/>
                  </a:lnTo>
                  <a:lnTo>
                    <a:pt x="4277" y="1002"/>
                  </a:lnTo>
                  <a:lnTo>
                    <a:pt x="4277" y="1002"/>
                  </a:lnTo>
                  <a:lnTo>
                    <a:pt x="4168" y="1056"/>
                  </a:lnTo>
                  <a:lnTo>
                    <a:pt x="4022" y="1075"/>
                  </a:lnTo>
                  <a:lnTo>
                    <a:pt x="3895" y="1093"/>
                  </a:lnTo>
                  <a:lnTo>
                    <a:pt x="3767" y="1111"/>
                  </a:lnTo>
                  <a:lnTo>
                    <a:pt x="3767" y="1111"/>
                  </a:lnTo>
                  <a:lnTo>
                    <a:pt x="3640" y="1111"/>
                  </a:lnTo>
                  <a:lnTo>
                    <a:pt x="3513" y="1093"/>
                  </a:lnTo>
                  <a:lnTo>
                    <a:pt x="3385" y="1056"/>
                  </a:lnTo>
                  <a:lnTo>
                    <a:pt x="3258" y="1020"/>
                  </a:lnTo>
                  <a:lnTo>
                    <a:pt x="3149" y="965"/>
                  </a:lnTo>
                  <a:lnTo>
                    <a:pt x="3021" y="911"/>
                  </a:lnTo>
                  <a:lnTo>
                    <a:pt x="2912" y="838"/>
                  </a:lnTo>
                  <a:lnTo>
                    <a:pt x="2821" y="765"/>
                  </a:lnTo>
                  <a:lnTo>
                    <a:pt x="2821" y="765"/>
                  </a:lnTo>
                  <a:lnTo>
                    <a:pt x="2657" y="583"/>
                  </a:lnTo>
                  <a:lnTo>
                    <a:pt x="2530" y="383"/>
                  </a:lnTo>
                  <a:lnTo>
                    <a:pt x="2530" y="383"/>
                  </a:lnTo>
                  <a:lnTo>
                    <a:pt x="2530" y="383"/>
                  </a:lnTo>
                  <a:lnTo>
                    <a:pt x="2312" y="820"/>
                  </a:lnTo>
                  <a:lnTo>
                    <a:pt x="2148" y="1220"/>
                  </a:lnTo>
                  <a:lnTo>
                    <a:pt x="2020" y="1584"/>
                  </a:lnTo>
                  <a:lnTo>
                    <a:pt x="0" y="1966"/>
                  </a:lnTo>
                  <a:lnTo>
                    <a:pt x="0" y="1966"/>
                  </a:lnTo>
                  <a:lnTo>
                    <a:pt x="328" y="2039"/>
                  </a:lnTo>
                  <a:lnTo>
                    <a:pt x="710" y="2094"/>
                  </a:lnTo>
                  <a:lnTo>
                    <a:pt x="1147" y="2148"/>
                  </a:lnTo>
                  <a:lnTo>
                    <a:pt x="1638" y="2185"/>
                  </a:lnTo>
                  <a:lnTo>
                    <a:pt x="2730" y="2221"/>
                  </a:lnTo>
                  <a:lnTo>
                    <a:pt x="3877" y="2239"/>
                  </a:lnTo>
                  <a:lnTo>
                    <a:pt x="3877" y="2239"/>
                  </a:lnTo>
                  <a:lnTo>
                    <a:pt x="5387" y="2221"/>
                  </a:lnTo>
                  <a:lnTo>
                    <a:pt x="6697" y="2185"/>
                  </a:lnTo>
                  <a:lnTo>
                    <a:pt x="7953" y="2130"/>
                  </a:lnTo>
                  <a:lnTo>
                    <a:pt x="7953" y="1075"/>
                  </a:lnTo>
                  <a:lnTo>
                    <a:pt x="7953" y="1075"/>
                  </a:lnTo>
                  <a:lnTo>
                    <a:pt x="7935" y="984"/>
                  </a:lnTo>
                  <a:lnTo>
                    <a:pt x="7862" y="711"/>
                  </a:lnTo>
                  <a:lnTo>
                    <a:pt x="7753" y="365"/>
                  </a:lnTo>
                  <a:lnTo>
                    <a:pt x="7680" y="183"/>
                  </a:lnTo>
                  <a:lnTo>
                    <a:pt x="7589" y="1"/>
                  </a:lnTo>
                  <a:lnTo>
                    <a:pt x="7589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38" name="Google Shape;2038;p14"/>
            <p:cNvSpPr/>
            <p:nvPr/>
          </p:nvSpPr>
          <p:spPr>
            <a:xfrm>
              <a:off x="1824375" y="1627975"/>
              <a:ext cx="48700" cy="28700"/>
            </a:xfrm>
            <a:custGeom>
              <a:avLst/>
              <a:gdLst/>
              <a:ahLst/>
              <a:cxnLst/>
              <a:rect l="l" t="t" r="r" b="b"/>
              <a:pathLst>
                <a:path w="1948" h="1148" extrusionOk="0">
                  <a:moveTo>
                    <a:pt x="928" y="1"/>
                  </a:moveTo>
                  <a:lnTo>
                    <a:pt x="801" y="37"/>
                  </a:lnTo>
                  <a:lnTo>
                    <a:pt x="673" y="74"/>
                  </a:lnTo>
                  <a:lnTo>
                    <a:pt x="546" y="110"/>
                  </a:lnTo>
                  <a:lnTo>
                    <a:pt x="419" y="165"/>
                  </a:lnTo>
                  <a:lnTo>
                    <a:pt x="200" y="328"/>
                  </a:lnTo>
                  <a:lnTo>
                    <a:pt x="0" y="492"/>
                  </a:lnTo>
                  <a:lnTo>
                    <a:pt x="36" y="638"/>
                  </a:lnTo>
                  <a:lnTo>
                    <a:pt x="109" y="747"/>
                  </a:lnTo>
                  <a:lnTo>
                    <a:pt x="182" y="856"/>
                  </a:lnTo>
                  <a:lnTo>
                    <a:pt x="273" y="947"/>
                  </a:lnTo>
                  <a:lnTo>
                    <a:pt x="382" y="1038"/>
                  </a:lnTo>
                  <a:lnTo>
                    <a:pt x="510" y="1093"/>
                  </a:lnTo>
                  <a:lnTo>
                    <a:pt x="637" y="1129"/>
                  </a:lnTo>
                  <a:lnTo>
                    <a:pt x="783" y="1147"/>
                  </a:lnTo>
                  <a:lnTo>
                    <a:pt x="837" y="1147"/>
                  </a:lnTo>
                  <a:lnTo>
                    <a:pt x="928" y="1129"/>
                  </a:lnTo>
                  <a:lnTo>
                    <a:pt x="1019" y="1111"/>
                  </a:lnTo>
                  <a:lnTo>
                    <a:pt x="1183" y="1038"/>
                  </a:lnTo>
                  <a:lnTo>
                    <a:pt x="1347" y="929"/>
                  </a:lnTo>
                  <a:lnTo>
                    <a:pt x="1492" y="802"/>
                  </a:lnTo>
                  <a:lnTo>
                    <a:pt x="1620" y="656"/>
                  </a:lnTo>
                  <a:lnTo>
                    <a:pt x="1747" y="510"/>
                  </a:lnTo>
                  <a:lnTo>
                    <a:pt x="1856" y="347"/>
                  </a:lnTo>
                  <a:lnTo>
                    <a:pt x="1947" y="165"/>
                  </a:lnTo>
                  <a:lnTo>
                    <a:pt x="1783" y="92"/>
                  </a:lnTo>
                  <a:lnTo>
                    <a:pt x="1601" y="37"/>
                  </a:lnTo>
                  <a:lnTo>
                    <a:pt x="1401" y="1"/>
                  </a:lnTo>
                  <a:close/>
                </a:path>
              </a:pathLst>
            </a:custGeom>
            <a:solidFill>
              <a:srgbClr val="D7C2A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39" name="Google Shape;2039;p14"/>
            <p:cNvSpPr/>
            <p:nvPr/>
          </p:nvSpPr>
          <p:spPr>
            <a:xfrm>
              <a:off x="1824375" y="1627975"/>
              <a:ext cx="48700" cy="28700"/>
            </a:xfrm>
            <a:custGeom>
              <a:avLst/>
              <a:gdLst/>
              <a:ahLst/>
              <a:cxnLst/>
              <a:rect l="l" t="t" r="r" b="b"/>
              <a:pathLst>
                <a:path w="1948" h="1148" fill="none" extrusionOk="0">
                  <a:moveTo>
                    <a:pt x="1183" y="1"/>
                  </a:moveTo>
                  <a:lnTo>
                    <a:pt x="1183" y="1"/>
                  </a:lnTo>
                  <a:lnTo>
                    <a:pt x="928" y="1"/>
                  </a:lnTo>
                  <a:lnTo>
                    <a:pt x="928" y="1"/>
                  </a:lnTo>
                  <a:lnTo>
                    <a:pt x="801" y="37"/>
                  </a:lnTo>
                  <a:lnTo>
                    <a:pt x="673" y="74"/>
                  </a:lnTo>
                  <a:lnTo>
                    <a:pt x="546" y="110"/>
                  </a:lnTo>
                  <a:lnTo>
                    <a:pt x="419" y="165"/>
                  </a:lnTo>
                  <a:lnTo>
                    <a:pt x="200" y="328"/>
                  </a:lnTo>
                  <a:lnTo>
                    <a:pt x="0" y="492"/>
                  </a:lnTo>
                  <a:lnTo>
                    <a:pt x="0" y="492"/>
                  </a:lnTo>
                  <a:lnTo>
                    <a:pt x="36" y="638"/>
                  </a:lnTo>
                  <a:lnTo>
                    <a:pt x="109" y="747"/>
                  </a:lnTo>
                  <a:lnTo>
                    <a:pt x="182" y="856"/>
                  </a:lnTo>
                  <a:lnTo>
                    <a:pt x="273" y="947"/>
                  </a:lnTo>
                  <a:lnTo>
                    <a:pt x="382" y="1038"/>
                  </a:lnTo>
                  <a:lnTo>
                    <a:pt x="510" y="1093"/>
                  </a:lnTo>
                  <a:lnTo>
                    <a:pt x="637" y="1129"/>
                  </a:lnTo>
                  <a:lnTo>
                    <a:pt x="783" y="1147"/>
                  </a:lnTo>
                  <a:lnTo>
                    <a:pt x="783" y="1147"/>
                  </a:lnTo>
                  <a:lnTo>
                    <a:pt x="837" y="1147"/>
                  </a:lnTo>
                  <a:lnTo>
                    <a:pt x="837" y="1147"/>
                  </a:lnTo>
                  <a:lnTo>
                    <a:pt x="928" y="1129"/>
                  </a:lnTo>
                  <a:lnTo>
                    <a:pt x="1019" y="1111"/>
                  </a:lnTo>
                  <a:lnTo>
                    <a:pt x="1183" y="1038"/>
                  </a:lnTo>
                  <a:lnTo>
                    <a:pt x="1347" y="929"/>
                  </a:lnTo>
                  <a:lnTo>
                    <a:pt x="1492" y="802"/>
                  </a:lnTo>
                  <a:lnTo>
                    <a:pt x="1492" y="802"/>
                  </a:lnTo>
                  <a:lnTo>
                    <a:pt x="1620" y="656"/>
                  </a:lnTo>
                  <a:lnTo>
                    <a:pt x="1747" y="510"/>
                  </a:lnTo>
                  <a:lnTo>
                    <a:pt x="1856" y="347"/>
                  </a:lnTo>
                  <a:lnTo>
                    <a:pt x="1947" y="165"/>
                  </a:lnTo>
                  <a:lnTo>
                    <a:pt x="1947" y="165"/>
                  </a:lnTo>
                  <a:lnTo>
                    <a:pt x="1783" y="92"/>
                  </a:lnTo>
                  <a:lnTo>
                    <a:pt x="1601" y="37"/>
                  </a:lnTo>
                  <a:lnTo>
                    <a:pt x="1401" y="1"/>
                  </a:lnTo>
                  <a:lnTo>
                    <a:pt x="1183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2040" name="Google Shape;2040;p14"/>
          <p:cNvGrpSpPr/>
          <p:nvPr/>
        </p:nvGrpSpPr>
        <p:grpSpPr>
          <a:xfrm>
            <a:off x="1178980" y="4994328"/>
            <a:ext cx="479313" cy="888485"/>
            <a:chOff x="1612800" y="3107475"/>
            <a:chExt cx="360350" cy="667900"/>
          </a:xfrm>
        </p:grpSpPr>
        <p:sp>
          <p:nvSpPr>
            <p:cNvPr id="2041" name="Google Shape;2041;p14"/>
            <p:cNvSpPr/>
            <p:nvPr/>
          </p:nvSpPr>
          <p:spPr>
            <a:xfrm>
              <a:off x="1797525" y="3109300"/>
              <a:ext cx="175625" cy="245250"/>
            </a:xfrm>
            <a:custGeom>
              <a:avLst/>
              <a:gdLst/>
              <a:ahLst/>
              <a:cxnLst/>
              <a:rect l="l" t="t" r="r" b="b"/>
              <a:pathLst>
                <a:path w="7025" h="9810" extrusionOk="0">
                  <a:moveTo>
                    <a:pt x="4914" y="1"/>
                  </a:moveTo>
                  <a:lnTo>
                    <a:pt x="4768" y="19"/>
                  </a:lnTo>
                  <a:lnTo>
                    <a:pt x="4586" y="92"/>
                  </a:lnTo>
                  <a:lnTo>
                    <a:pt x="4422" y="201"/>
                  </a:lnTo>
                  <a:lnTo>
                    <a:pt x="4277" y="328"/>
                  </a:lnTo>
                  <a:lnTo>
                    <a:pt x="4149" y="492"/>
                  </a:lnTo>
                  <a:lnTo>
                    <a:pt x="4040" y="638"/>
                  </a:lnTo>
                  <a:lnTo>
                    <a:pt x="3968" y="820"/>
                  </a:lnTo>
                  <a:lnTo>
                    <a:pt x="3895" y="983"/>
                  </a:lnTo>
                  <a:lnTo>
                    <a:pt x="3822" y="1165"/>
                  </a:lnTo>
                  <a:lnTo>
                    <a:pt x="3767" y="1365"/>
                  </a:lnTo>
                  <a:lnTo>
                    <a:pt x="3731" y="1566"/>
                  </a:lnTo>
                  <a:lnTo>
                    <a:pt x="3713" y="1748"/>
                  </a:lnTo>
                  <a:lnTo>
                    <a:pt x="3695" y="1948"/>
                  </a:lnTo>
                  <a:lnTo>
                    <a:pt x="3695" y="2257"/>
                  </a:lnTo>
                  <a:lnTo>
                    <a:pt x="3695" y="2567"/>
                  </a:lnTo>
                  <a:lnTo>
                    <a:pt x="3749" y="3185"/>
                  </a:lnTo>
                  <a:lnTo>
                    <a:pt x="3877" y="4441"/>
                  </a:lnTo>
                  <a:lnTo>
                    <a:pt x="3931" y="5041"/>
                  </a:lnTo>
                  <a:lnTo>
                    <a:pt x="3949" y="5351"/>
                  </a:lnTo>
                  <a:lnTo>
                    <a:pt x="3949" y="5660"/>
                  </a:lnTo>
                  <a:lnTo>
                    <a:pt x="3931" y="5951"/>
                  </a:lnTo>
                  <a:lnTo>
                    <a:pt x="3895" y="6261"/>
                  </a:lnTo>
                  <a:lnTo>
                    <a:pt x="3840" y="6552"/>
                  </a:lnTo>
                  <a:lnTo>
                    <a:pt x="3749" y="6843"/>
                  </a:lnTo>
                  <a:lnTo>
                    <a:pt x="3658" y="7098"/>
                  </a:lnTo>
                  <a:lnTo>
                    <a:pt x="3585" y="7243"/>
                  </a:lnTo>
                  <a:lnTo>
                    <a:pt x="3494" y="7389"/>
                  </a:lnTo>
                  <a:lnTo>
                    <a:pt x="3385" y="7516"/>
                  </a:lnTo>
                  <a:lnTo>
                    <a:pt x="3276" y="7626"/>
                  </a:lnTo>
                  <a:lnTo>
                    <a:pt x="3258" y="7644"/>
                  </a:lnTo>
                  <a:lnTo>
                    <a:pt x="3130" y="7735"/>
                  </a:lnTo>
                  <a:lnTo>
                    <a:pt x="3003" y="7789"/>
                  </a:lnTo>
                  <a:lnTo>
                    <a:pt x="2876" y="7844"/>
                  </a:lnTo>
                  <a:lnTo>
                    <a:pt x="2730" y="7862"/>
                  </a:lnTo>
                  <a:lnTo>
                    <a:pt x="2457" y="7862"/>
                  </a:lnTo>
                  <a:lnTo>
                    <a:pt x="2311" y="7826"/>
                  </a:lnTo>
                  <a:lnTo>
                    <a:pt x="2166" y="7789"/>
                  </a:lnTo>
                  <a:lnTo>
                    <a:pt x="1875" y="7680"/>
                  </a:lnTo>
                  <a:lnTo>
                    <a:pt x="1584" y="7535"/>
                  </a:lnTo>
                  <a:lnTo>
                    <a:pt x="1311" y="7371"/>
                  </a:lnTo>
                  <a:lnTo>
                    <a:pt x="1056" y="7189"/>
                  </a:lnTo>
                  <a:lnTo>
                    <a:pt x="0" y="7480"/>
                  </a:lnTo>
                  <a:lnTo>
                    <a:pt x="201" y="7808"/>
                  </a:lnTo>
                  <a:lnTo>
                    <a:pt x="437" y="8117"/>
                  </a:lnTo>
                  <a:lnTo>
                    <a:pt x="674" y="8408"/>
                  </a:lnTo>
                  <a:lnTo>
                    <a:pt x="928" y="8681"/>
                  </a:lnTo>
                  <a:lnTo>
                    <a:pt x="1201" y="8936"/>
                  </a:lnTo>
                  <a:lnTo>
                    <a:pt x="1493" y="9154"/>
                  </a:lnTo>
                  <a:lnTo>
                    <a:pt x="1802" y="9354"/>
                  </a:lnTo>
                  <a:lnTo>
                    <a:pt x="2130" y="9518"/>
                  </a:lnTo>
                  <a:lnTo>
                    <a:pt x="2457" y="9646"/>
                  </a:lnTo>
                  <a:lnTo>
                    <a:pt x="2803" y="9755"/>
                  </a:lnTo>
                  <a:lnTo>
                    <a:pt x="3167" y="9809"/>
                  </a:lnTo>
                  <a:lnTo>
                    <a:pt x="3513" y="9809"/>
                  </a:lnTo>
                  <a:lnTo>
                    <a:pt x="3858" y="9791"/>
                  </a:lnTo>
                  <a:lnTo>
                    <a:pt x="4040" y="9755"/>
                  </a:lnTo>
                  <a:lnTo>
                    <a:pt x="4222" y="9718"/>
                  </a:lnTo>
                  <a:lnTo>
                    <a:pt x="4386" y="9664"/>
                  </a:lnTo>
                  <a:lnTo>
                    <a:pt x="4550" y="9609"/>
                  </a:lnTo>
                  <a:lnTo>
                    <a:pt x="4714" y="9536"/>
                  </a:lnTo>
                  <a:lnTo>
                    <a:pt x="4877" y="9445"/>
                  </a:lnTo>
                  <a:lnTo>
                    <a:pt x="5059" y="9318"/>
                  </a:lnTo>
                  <a:lnTo>
                    <a:pt x="5351" y="9100"/>
                  </a:lnTo>
                  <a:lnTo>
                    <a:pt x="5605" y="8845"/>
                  </a:lnTo>
                  <a:lnTo>
                    <a:pt x="5824" y="8572"/>
                  </a:lnTo>
                  <a:lnTo>
                    <a:pt x="6042" y="8262"/>
                  </a:lnTo>
                  <a:lnTo>
                    <a:pt x="6224" y="7935"/>
                  </a:lnTo>
                  <a:lnTo>
                    <a:pt x="6406" y="7589"/>
                  </a:lnTo>
                  <a:lnTo>
                    <a:pt x="6552" y="7225"/>
                  </a:lnTo>
                  <a:lnTo>
                    <a:pt x="6661" y="6861"/>
                  </a:lnTo>
                  <a:lnTo>
                    <a:pt x="6770" y="6515"/>
                  </a:lnTo>
                  <a:lnTo>
                    <a:pt x="6843" y="6188"/>
                  </a:lnTo>
                  <a:lnTo>
                    <a:pt x="6916" y="5842"/>
                  </a:lnTo>
                  <a:lnTo>
                    <a:pt x="6970" y="5478"/>
                  </a:lnTo>
                  <a:lnTo>
                    <a:pt x="6988" y="5132"/>
                  </a:lnTo>
                  <a:lnTo>
                    <a:pt x="7025" y="4787"/>
                  </a:lnTo>
                  <a:lnTo>
                    <a:pt x="7025" y="4423"/>
                  </a:lnTo>
                  <a:lnTo>
                    <a:pt x="7007" y="4077"/>
                  </a:lnTo>
                  <a:lnTo>
                    <a:pt x="6988" y="3731"/>
                  </a:lnTo>
                  <a:lnTo>
                    <a:pt x="6952" y="3367"/>
                  </a:lnTo>
                  <a:lnTo>
                    <a:pt x="6897" y="3021"/>
                  </a:lnTo>
                  <a:lnTo>
                    <a:pt x="6825" y="2676"/>
                  </a:lnTo>
                  <a:lnTo>
                    <a:pt x="6752" y="2330"/>
                  </a:lnTo>
                  <a:lnTo>
                    <a:pt x="6643" y="2002"/>
                  </a:lnTo>
                  <a:lnTo>
                    <a:pt x="6533" y="1675"/>
                  </a:lnTo>
                  <a:lnTo>
                    <a:pt x="6406" y="1347"/>
                  </a:lnTo>
                  <a:lnTo>
                    <a:pt x="6315" y="1165"/>
                  </a:lnTo>
                  <a:lnTo>
                    <a:pt x="6224" y="965"/>
                  </a:lnTo>
                  <a:lnTo>
                    <a:pt x="6115" y="783"/>
                  </a:lnTo>
                  <a:lnTo>
                    <a:pt x="5987" y="601"/>
                  </a:lnTo>
                  <a:lnTo>
                    <a:pt x="5860" y="456"/>
                  </a:lnTo>
                  <a:lnTo>
                    <a:pt x="5715" y="310"/>
                  </a:lnTo>
                  <a:lnTo>
                    <a:pt x="5569" y="183"/>
                  </a:lnTo>
                  <a:lnTo>
                    <a:pt x="5405" y="92"/>
                  </a:lnTo>
                  <a:lnTo>
                    <a:pt x="5296" y="37"/>
                  </a:lnTo>
                  <a:lnTo>
                    <a:pt x="5169" y="19"/>
                  </a:lnTo>
                  <a:lnTo>
                    <a:pt x="504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42" name="Google Shape;2042;p14"/>
            <p:cNvSpPr/>
            <p:nvPr/>
          </p:nvSpPr>
          <p:spPr>
            <a:xfrm>
              <a:off x="1924000" y="3111575"/>
              <a:ext cx="49150" cy="230675"/>
            </a:xfrm>
            <a:custGeom>
              <a:avLst/>
              <a:gdLst/>
              <a:ahLst/>
              <a:cxnLst/>
              <a:rect l="l" t="t" r="r" b="b"/>
              <a:pathLst>
                <a:path w="1966" h="9227" extrusionOk="0">
                  <a:moveTo>
                    <a:pt x="346" y="1"/>
                  </a:moveTo>
                  <a:lnTo>
                    <a:pt x="474" y="401"/>
                  </a:lnTo>
                  <a:lnTo>
                    <a:pt x="728" y="1293"/>
                  </a:lnTo>
                  <a:lnTo>
                    <a:pt x="965" y="2203"/>
                  </a:lnTo>
                  <a:lnTo>
                    <a:pt x="1056" y="2657"/>
                  </a:lnTo>
                  <a:lnTo>
                    <a:pt x="1147" y="3112"/>
                  </a:lnTo>
                  <a:lnTo>
                    <a:pt x="1220" y="3586"/>
                  </a:lnTo>
                  <a:lnTo>
                    <a:pt x="1274" y="4041"/>
                  </a:lnTo>
                  <a:lnTo>
                    <a:pt x="1311" y="4514"/>
                  </a:lnTo>
                  <a:lnTo>
                    <a:pt x="1329" y="4969"/>
                  </a:lnTo>
                  <a:lnTo>
                    <a:pt x="1311" y="5442"/>
                  </a:lnTo>
                  <a:lnTo>
                    <a:pt x="1274" y="5915"/>
                  </a:lnTo>
                  <a:lnTo>
                    <a:pt x="1220" y="6370"/>
                  </a:lnTo>
                  <a:lnTo>
                    <a:pt x="1129" y="6825"/>
                  </a:lnTo>
                  <a:lnTo>
                    <a:pt x="1001" y="7280"/>
                  </a:lnTo>
                  <a:lnTo>
                    <a:pt x="837" y="7717"/>
                  </a:lnTo>
                  <a:lnTo>
                    <a:pt x="674" y="8117"/>
                  </a:lnTo>
                  <a:lnTo>
                    <a:pt x="474" y="8499"/>
                  </a:lnTo>
                  <a:lnTo>
                    <a:pt x="237" y="8863"/>
                  </a:lnTo>
                  <a:lnTo>
                    <a:pt x="0" y="9227"/>
                  </a:lnTo>
                  <a:lnTo>
                    <a:pt x="0" y="9227"/>
                  </a:lnTo>
                  <a:lnTo>
                    <a:pt x="292" y="9009"/>
                  </a:lnTo>
                  <a:lnTo>
                    <a:pt x="546" y="8754"/>
                  </a:lnTo>
                  <a:lnTo>
                    <a:pt x="765" y="8481"/>
                  </a:lnTo>
                  <a:lnTo>
                    <a:pt x="983" y="8171"/>
                  </a:lnTo>
                  <a:lnTo>
                    <a:pt x="1165" y="7844"/>
                  </a:lnTo>
                  <a:lnTo>
                    <a:pt x="1347" y="7498"/>
                  </a:lnTo>
                  <a:lnTo>
                    <a:pt x="1493" y="7134"/>
                  </a:lnTo>
                  <a:lnTo>
                    <a:pt x="1602" y="6770"/>
                  </a:lnTo>
                  <a:lnTo>
                    <a:pt x="1711" y="6424"/>
                  </a:lnTo>
                  <a:lnTo>
                    <a:pt x="1784" y="6097"/>
                  </a:lnTo>
                  <a:lnTo>
                    <a:pt x="1857" y="5751"/>
                  </a:lnTo>
                  <a:lnTo>
                    <a:pt x="1893" y="5387"/>
                  </a:lnTo>
                  <a:lnTo>
                    <a:pt x="1929" y="5041"/>
                  </a:lnTo>
                  <a:lnTo>
                    <a:pt x="1966" y="4696"/>
                  </a:lnTo>
                  <a:lnTo>
                    <a:pt x="1966" y="4332"/>
                  </a:lnTo>
                  <a:lnTo>
                    <a:pt x="1948" y="3986"/>
                  </a:lnTo>
                  <a:lnTo>
                    <a:pt x="1929" y="3640"/>
                  </a:lnTo>
                  <a:lnTo>
                    <a:pt x="1893" y="3276"/>
                  </a:lnTo>
                  <a:lnTo>
                    <a:pt x="1838" y="2930"/>
                  </a:lnTo>
                  <a:lnTo>
                    <a:pt x="1766" y="2585"/>
                  </a:lnTo>
                  <a:lnTo>
                    <a:pt x="1693" y="2239"/>
                  </a:lnTo>
                  <a:lnTo>
                    <a:pt x="1584" y="1911"/>
                  </a:lnTo>
                  <a:lnTo>
                    <a:pt x="1474" y="1584"/>
                  </a:lnTo>
                  <a:lnTo>
                    <a:pt x="1347" y="1256"/>
                  </a:lnTo>
                  <a:lnTo>
                    <a:pt x="1256" y="1074"/>
                  </a:lnTo>
                  <a:lnTo>
                    <a:pt x="1165" y="874"/>
                  </a:lnTo>
                  <a:lnTo>
                    <a:pt x="1056" y="692"/>
                  </a:lnTo>
                  <a:lnTo>
                    <a:pt x="928" y="510"/>
                  </a:lnTo>
                  <a:lnTo>
                    <a:pt x="801" y="365"/>
                  </a:lnTo>
                  <a:lnTo>
                    <a:pt x="656" y="219"/>
                  </a:lnTo>
                  <a:lnTo>
                    <a:pt x="510" y="92"/>
                  </a:lnTo>
                  <a:lnTo>
                    <a:pt x="346" y="1"/>
                  </a:lnTo>
                  <a:close/>
                </a:path>
              </a:pathLst>
            </a:custGeom>
            <a:solidFill>
              <a:srgbClr val="3A7F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43" name="Google Shape;2043;p14"/>
            <p:cNvSpPr/>
            <p:nvPr/>
          </p:nvSpPr>
          <p:spPr>
            <a:xfrm>
              <a:off x="1759750" y="3107475"/>
              <a:ext cx="94675" cy="667900"/>
            </a:xfrm>
            <a:custGeom>
              <a:avLst/>
              <a:gdLst/>
              <a:ahLst/>
              <a:cxnLst/>
              <a:rect l="l" t="t" r="r" b="b"/>
              <a:pathLst>
                <a:path w="3787" h="26716" extrusionOk="0">
                  <a:moveTo>
                    <a:pt x="1621" y="1"/>
                  </a:moveTo>
                  <a:lnTo>
                    <a:pt x="1511" y="19"/>
                  </a:lnTo>
                  <a:lnTo>
                    <a:pt x="1402" y="55"/>
                  </a:lnTo>
                  <a:lnTo>
                    <a:pt x="1257" y="110"/>
                  </a:lnTo>
                  <a:lnTo>
                    <a:pt x="1129" y="201"/>
                  </a:lnTo>
                  <a:lnTo>
                    <a:pt x="1020" y="310"/>
                  </a:lnTo>
                  <a:lnTo>
                    <a:pt x="929" y="419"/>
                  </a:lnTo>
                  <a:lnTo>
                    <a:pt x="838" y="547"/>
                  </a:lnTo>
                  <a:lnTo>
                    <a:pt x="747" y="692"/>
                  </a:lnTo>
                  <a:lnTo>
                    <a:pt x="674" y="874"/>
                  </a:lnTo>
                  <a:lnTo>
                    <a:pt x="601" y="1056"/>
                  </a:lnTo>
                  <a:lnTo>
                    <a:pt x="456" y="1475"/>
                  </a:lnTo>
                  <a:lnTo>
                    <a:pt x="347" y="1966"/>
                  </a:lnTo>
                  <a:lnTo>
                    <a:pt x="256" y="2530"/>
                  </a:lnTo>
                  <a:lnTo>
                    <a:pt x="183" y="3167"/>
                  </a:lnTo>
                  <a:lnTo>
                    <a:pt x="128" y="3859"/>
                  </a:lnTo>
                  <a:lnTo>
                    <a:pt x="92" y="4605"/>
                  </a:lnTo>
                  <a:lnTo>
                    <a:pt x="56" y="5424"/>
                  </a:lnTo>
                  <a:lnTo>
                    <a:pt x="19" y="7244"/>
                  </a:lnTo>
                  <a:lnTo>
                    <a:pt x="1" y="9282"/>
                  </a:lnTo>
                  <a:lnTo>
                    <a:pt x="19" y="11538"/>
                  </a:lnTo>
                  <a:lnTo>
                    <a:pt x="19" y="13558"/>
                  </a:lnTo>
                  <a:lnTo>
                    <a:pt x="19" y="13777"/>
                  </a:lnTo>
                  <a:lnTo>
                    <a:pt x="1" y="25933"/>
                  </a:lnTo>
                  <a:lnTo>
                    <a:pt x="292" y="26151"/>
                  </a:lnTo>
                  <a:lnTo>
                    <a:pt x="583" y="26333"/>
                  </a:lnTo>
                  <a:lnTo>
                    <a:pt x="874" y="26479"/>
                  </a:lnTo>
                  <a:lnTo>
                    <a:pt x="1166" y="26570"/>
                  </a:lnTo>
                  <a:lnTo>
                    <a:pt x="1439" y="26643"/>
                  </a:lnTo>
                  <a:lnTo>
                    <a:pt x="1730" y="26697"/>
                  </a:lnTo>
                  <a:lnTo>
                    <a:pt x="1984" y="26715"/>
                  </a:lnTo>
                  <a:lnTo>
                    <a:pt x="2257" y="26715"/>
                  </a:lnTo>
                  <a:lnTo>
                    <a:pt x="2567" y="26679"/>
                  </a:lnTo>
                  <a:lnTo>
                    <a:pt x="2858" y="26624"/>
                  </a:lnTo>
                  <a:lnTo>
                    <a:pt x="3131" y="26552"/>
                  </a:lnTo>
                  <a:lnTo>
                    <a:pt x="3349" y="26479"/>
                  </a:lnTo>
                  <a:lnTo>
                    <a:pt x="3677" y="26352"/>
                  </a:lnTo>
                  <a:lnTo>
                    <a:pt x="3786" y="26279"/>
                  </a:lnTo>
                  <a:lnTo>
                    <a:pt x="3786" y="18799"/>
                  </a:lnTo>
                  <a:lnTo>
                    <a:pt x="3786" y="7753"/>
                  </a:lnTo>
                  <a:lnTo>
                    <a:pt x="3786" y="6752"/>
                  </a:lnTo>
                  <a:lnTo>
                    <a:pt x="3731" y="5806"/>
                  </a:lnTo>
                  <a:lnTo>
                    <a:pt x="3677" y="4932"/>
                  </a:lnTo>
                  <a:lnTo>
                    <a:pt x="3586" y="4132"/>
                  </a:lnTo>
                  <a:lnTo>
                    <a:pt x="3477" y="3404"/>
                  </a:lnTo>
                  <a:lnTo>
                    <a:pt x="3349" y="2731"/>
                  </a:lnTo>
                  <a:lnTo>
                    <a:pt x="3204" y="2148"/>
                  </a:lnTo>
                  <a:lnTo>
                    <a:pt x="3040" y="1639"/>
                  </a:lnTo>
                  <a:lnTo>
                    <a:pt x="2876" y="1184"/>
                  </a:lnTo>
                  <a:lnTo>
                    <a:pt x="2676" y="802"/>
                  </a:lnTo>
                  <a:lnTo>
                    <a:pt x="2585" y="656"/>
                  </a:lnTo>
                  <a:lnTo>
                    <a:pt x="2494" y="510"/>
                  </a:lnTo>
                  <a:lnTo>
                    <a:pt x="2385" y="383"/>
                  </a:lnTo>
                  <a:lnTo>
                    <a:pt x="2276" y="274"/>
                  </a:lnTo>
                  <a:lnTo>
                    <a:pt x="2166" y="183"/>
                  </a:lnTo>
                  <a:lnTo>
                    <a:pt x="2075" y="110"/>
                  </a:lnTo>
                  <a:lnTo>
                    <a:pt x="1966" y="55"/>
                  </a:lnTo>
                  <a:lnTo>
                    <a:pt x="1857" y="19"/>
                  </a:lnTo>
                  <a:lnTo>
                    <a:pt x="1730" y="1"/>
                  </a:lnTo>
                  <a:close/>
                </a:path>
              </a:pathLst>
            </a:custGeom>
            <a:solidFill>
              <a:srgbClr val="3A7F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44" name="Google Shape;2044;p14"/>
            <p:cNvSpPr/>
            <p:nvPr/>
          </p:nvSpPr>
          <p:spPr>
            <a:xfrm>
              <a:off x="1612800" y="3242150"/>
              <a:ext cx="171100" cy="214750"/>
            </a:xfrm>
            <a:custGeom>
              <a:avLst/>
              <a:gdLst/>
              <a:ahLst/>
              <a:cxnLst/>
              <a:rect l="l" t="t" r="r" b="b"/>
              <a:pathLst>
                <a:path w="6844" h="8590" extrusionOk="0">
                  <a:moveTo>
                    <a:pt x="1857" y="0"/>
                  </a:moveTo>
                  <a:lnTo>
                    <a:pt x="1712" y="19"/>
                  </a:lnTo>
                  <a:lnTo>
                    <a:pt x="1566" y="37"/>
                  </a:lnTo>
                  <a:lnTo>
                    <a:pt x="1420" y="73"/>
                  </a:lnTo>
                  <a:lnTo>
                    <a:pt x="1275" y="110"/>
                  </a:lnTo>
                  <a:lnTo>
                    <a:pt x="1147" y="182"/>
                  </a:lnTo>
                  <a:lnTo>
                    <a:pt x="1020" y="255"/>
                  </a:lnTo>
                  <a:lnTo>
                    <a:pt x="911" y="328"/>
                  </a:lnTo>
                  <a:lnTo>
                    <a:pt x="783" y="437"/>
                  </a:lnTo>
                  <a:lnTo>
                    <a:pt x="674" y="528"/>
                  </a:lnTo>
                  <a:lnTo>
                    <a:pt x="583" y="656"/>
                  </a:lnTo>
                  <a:lnTo>
                    <a:pt x="492" y="765"/>
                  </a:lnTo>
                  <a:lnTo>
                    <a:pt x="401" y="910"/>
                  </a:lnTo>
                  <a:lnTo>
                    <a:pt x="274" y="1183"/>
                  </a:lnTo>
                  <a:lnTo>
                    <a:pt x="165" y="1474"/>
                  </a:lnTo>
                  <a:lnTo>
                    <a:pt x="92" y="1784"/>
                  </a:lnTo>
                  <a:lnTo>
                    <a:pt x="37" y="2111"/>
                  </a:lnTo>
                  <a:lnTo>
                    <a:pt x="1" y="2421"/>
                  </a:lnTo>
                  <a:lnTo>
                    <a:pt x="1" y="2748"/>
                  </a:lnTo>
                  <a:lnTo>
                    <a:pt x="1" y="3076"/>
                  </a:lnTo>
                  <a:lnTo>
                    <a:pt x="19" y="3403"/>
                  </a:lnTo>
                  <a:lnTo>
                    <a:pt x="56" y="3858"/>
                  </a:lnTo>
                  <a:lnTo>
                    <a:pt x="110" y="4295"/>
                  </a:lnTo>
                  <a:lnTo>
                    <a:pt x="201" y="4750"/>
                  </a:lnTo>
                  <a:lnTo>
                    <a:pt x="310" y="5169"/>
                  </a:lnTo>
                  <a:lnTo>
                    <a:pt x="438" y="5587"/>
                  </a:lnTo>
                  <a:lnTo>
                    <a:pt x="620" y="5988"/>
                  </a:lnTo>
                  <a:lnTo>
                    <a:pt x="711" y="6188"/>
                  </a:lnTo>
                  <a:lnTo>
                    <a:pt x="820" y="6370"/>
                  </a:lnTo>
                  <a:lnTo>
                    <a:pt x="929" y="6552"/>
                  </a:lnTo>
                  <a:lnTo>
                    <a:pt x="1056" y="6715"/>
                  </a:lnTo>
                  <a:lnTo>
                    <a:pt x="1293" y="6988"/>
                  </a:lnTo>
                  <a:lnTo>
                    <a:pt x="1548" y="7225"/>
                  </a:lnTo>
                  <a:lnTo>
                    <a:pt x="1821" y="7443"/>
                  </a:lnTo>
                  <a:lnTo>
                    <a:pt x="2112" y="7662"/>
                  </a:lnTo>
                  <a:lnTo>
                    <a:pt x="2476" y="7898"/>
                  </a:lnTo>
                  <a:lnTo>
                    <a:pt x="2840" y="8117"/>
                  </a:lnTo>
                  <a:lnTo>
                    <a:pt x="3222" y="8299"/>
                  </a:lnTo>
                  <a:lnTo>
                    <a:pt x="3422" y="8372"/>
                  </a:lnTo>
                  <a:lnTo>
                    <a:pt x="3622" y="8444"/>
                  </a:lnTo>
                  <a:lnTo>
                    <a:pt x="3877" y="8499"/>
                  </a:lnTo>
                  <a:lnTo>
                    <a:pt x="4114" y="8553"/>
                  </a:lnTo>
                  <a:lnTo>
                    <a:pt x="4368" y="8590"/>
                  </a:lnTo>
                  <a:lnTo>
                    <a:pt x="4951" y="8590"/>
                  </a:lnTo>
                  <a:lnTo>
                    <a:pt x="5260" y="8553"/>
                  </a:lnTo>
                  <a:lnTo>
                    <a:pt x="5588" y="8481"/>
                  </a:lnTo>
                  <a:lnTo>
                    <a:pt x="5897" y="8390"/>
                  </a:lnTo>
                  <a:lnTo>
                    <a:pt x="6152" y="8317"/>
                  </a:lnTo>
                  <a:lnTo>
                    <a:pt x="6352" y="8226"/>
                  </a:lnTo>
                  <a:lnTo>
                    <a:pt x="6552" y="8117"/>
                  </a:lnTo>
                  <a:lnTo>
                    <a:pt x="6789" y="7971"/>
                  </a:lnTo>
                  <a:lnTo>
                    <a:pt x="6825" y="7935"/>
                  </a:lnTo>
                  <a:lnTo>
                    <a:pt x="6843" y="7898"/>
                  </a:lnTo>
                  <a:lnTo>
                    <a:pt x="6825" y="7880"/>
                  </a:lnTo>
                  <a:lnTo>
                    <a:pt x="6807" y="7862"/>
                  </a:lnTo>
                  <a:lnTo>
                    <a:pt x="6771" y="7844"/>
                  </a:lnTo>
                  <a:lnTo>
                    <a:pt x="6752" y="7826"/>
                  </a:lnTo>
                  <a:lnTo>
                    <a:pt x="6771" y="7789"/>
                  </a:lnTo>
                  <a:lnTo>
                    <a:pt x="6807" y="7753"/>
                  </a:lnTo>
                  <a:lnTo>
                    <a:pt x="6643" y="6097"/>
                  </a:lnTo>
                  <a:lnTo>
                    <a:pt x="6698" y="6042"/>
                  </a:lnTo>
                  <a:lnTo>
                    <a:pt x="6752" y="6006"/>
                  </a:lnTo>
                  <a:lnTo>
                    <a:pt x="6752" y="6006"/>
                  </a:lnTo>
                  <a:lnTo>
                    <a:pt x="6316" y="6115"/>
                  </a:lnTo>
                  <a:lnTo>
                    <a:pt x="6115" y="6151"/>
                  </a:lnTo>
                  <a:lnTo>
                    <a:pt x="5897" y="6151"/>
                  </a:lnTo>
                  <a:lnTo>
                    <a:pt x="5624" y="6133"/>
                  </a:lnTo>
                  <a:lnTo>
                    <a:pt x="5369" y="6097"/>
                  </a:lnTo>
                  <a:lnTo>
                    <a:pt x="5096" y="6042"/>
                  </a:lnTo>
                  <a:lnTo>
                    <a:pt x="4842" y="5969"/>
                  </a:lnTo>
                  <a:lnTo>
                    <a:pt x="4569" y="5842"/>
                  </a:lnTo>
                  <a:lnTo>
                    <a:pt x="4314" y="5678"/>
                  </a:lnTo>
                  <a:lnTo>
                    <a:pt x="4132" y="5569"/>
                  </a:lnTo>
                  <a:lnTo>
                    <a:pt x="3968" y="5423"/>
                  </a:lnTo>
                  <a:lnTo>
                    <a:pt x="3823" y="5278"/>
                  </a:lnTo>
                  <a:lnTo>
                    <a:pt x="3695" y="5114"/>
                  </a:lnTo>
                  <a:lnTo>
                    <a:pt x="3568" y="4932"/>
                  </a:lnTo>
                  <a:lnTo>
                    <a:pt x="3459" y="4750"/>
                  </a:lnTo>
                  <a:lnTo>
                    <a:pt x="3368" y="4550"/>
                  </a:lnTo>
                  <a:lnTo>
                    <a:pt x="3295" y="4350"/>
                  </a:lnTo>
                  <a:lnTo>
                    <a:pt x="3295" y="4332"/>
                  </a:lnTo>
                  <a:lnTo>
                    <a:pt x="3222" y="4077"/>
                  </a:lnTo>
                  <a:lnTo>
                    <a:pt x="3186" y="3804"/>
                  </a:lnTo>
                  <a:lnTo>
                    <a:pt x="3149" y="3531"/>
                  </a:lnTo>
                  <a:lnTo>
                    <a:pt x="3149" y="3258"/>
                  </a:lnTo>
                  <a:lnTo>
                    <a:pt x="3149" y="2694"/>
                  </a:lnTo>
                  <a:lnTo>
                    <a:pt x="3149" y="2130"/>
                  </a:lnTo>
                  <a:lnTo>
                    <a:pt x="3149" y="1857"/>
                  </a:lnTo>
                  <a:lnTo>
                    <a:pt x="3113" y="1565"/>
                  </a:lnTo>
                  <a:lnTo>
                    <a:pt x="3058" y="1292"/>
                  </a:lnTo>
                  <a:lnTo>
                    <a:pt x="2985" y="1020"/>
                  </a:lnTo>
                  <a:lnTo>
                    <a:pt x="2876" y="765"/>
                  </a:lnTo>
                  <a:lnTo>
                    <a:pt x="2749" y="546"/>
                  </a:lnTo>
                  <a:lnTo>
                    <a:pt x="2676" y="437"/>
                  </a:lnTo>
                  <a:lnTo>
                    <a:pt x="2585" y="346"/>
                  </a:lnTo>
                  <a:lnTo>
                    <a:pt x="2494" y="255"/>
                  </a:lnTo>
                  <a:lnTo>
                    <a:pt x="2385" y="182"/>
                  </a:lnTo>
                  <a:lnTo>
                    <a:pt x="2258" y="110"/>
                  </a:lnTo>
                  <a:lnTo>
                    <a:pt x="2130" y="55"/>
                  </a:lnTo>
                  <a:lnTo>
                    <a:pt x="1985" y="19"/>
                  </a:lnTo>
                  <a:lnTo>
                    <a:pt x="1857" y="0"/>
                  </a:lnTo>
                  <a:close/>
                </a:path>
              </a:pathLst>
            </a:custGeom>
            <a:solidFill>
              <a:srgbClr val="4A94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45" name="Google Shape;2045;p14"/>
            <p:cNvSpPr/>
            <p:nvPr/>
          </p:nvSpPr>
          <p:spPr>
            <a:xfrm>
              <a:off x="1829825" y="3422300"/>
              <a:ext cx="96925" cy="155175"/>
            </a:xfrm>
            <a:custGeom>
              <a:avLst/>
              <a:gdLst/>
              <a:ahLst/>
              <a:cxnLst/>
              <a:rect l="l" t="t" r="r" b="b"/>
              <a:pathLst>
                <a:path w="3877" h="6207" extrusionOk="0">
                  <a:moveTo>
                    <a:pt x="2657" y="1"/>
                  </a:moveTo>
                  <a:lnTo>
                    <a:pt x="2566" y="19"/>
                  </a:lnTo>
                  <a:lnTo>
                    <a:pt x="2475" y="55"/>
                  </a:lnTo>
                  <a:lnTo>
                    <a:pt x="2384" y="110"/>
                  </a:lnTo>
                  <a:lnTo>
                    <a:pt x="2293" y="219"/>
                  </a:lnTo>
                  <a:lnTo>
                    <a:pt x="2202" y="365"/>
                  </a:lnTo>
                  <a:lnTo>
                    <a:pt x="2111" y="529"/>
                  </a:lnTo>
                  <a:lnTo>
                    <a:pt x="2057" y="711"/>
                  </a:lnTo>
                  <a:lnTo>
                    <a:pt x="1984" y="929"/>
                  </a:lnTo>
                  <a:lnTo>
                    <a:pt x="1948" y="1129"/>
                  </a:lnTo>
                  <a:lnTo>
                    <a:pt x="1857" y="1602"/>
                  </a:lnTo>
                  <a:lnTo>
                    <a:pt x="1766" y="2075"/>
                  </a:lnTo>
                  <a:lnTo>
                    <a:pt x="1675" y="2530"/>
                  </a:lnTo>
                  <a:lnTo>
                    <a:pt x="1620" y="2731"/>
                  </a:lnTo>
                  <a:lnTo>
                    <a:pt x="1565" y="2931"/>
                  </a:lnTo>
                  <a:lnTo>
                    <a:pt x="1493" y="3113"/>
                  </a:lnTo>
                  <a:lnTo>
                    <a:pt x="1402" y="3276"/>
                  </a:lnTo>
                  <a:lnTo>
                    <a:pt x="1256" y="3513"/>
                  </a:lnTo>
                  <a:lnTo>
                    <a:pt x="1056" y="3750"/>
                  </a:lnTo>
                  <a:lnTo>
                    <a:pt x="601" y="4277"/>
                  </a:lnTo>
                  <a:lnTo>
                    <a:pt x="401" y="4550"/>
                  </a:lnTo>
                  <a:lnTo>
                    <a:pt x="201" y="4841"/>
                  </a:lnTo>
                  <a:lnTo>
                    <a:pt x="128" y="4969"/>
                  </a:lnTo>
                  <a:lnTo>
                    <a:pt x="73" y="5114"/>
                  </a:lnTo>
                  <a:lnTo>
                    <a:pt x="19" y="5242"/>
                  </a:lnTo>
                  <a:lnTo>
                    <a:pt x="0" y="5387"/>
                  </a:lnTo>
                  <a:lnTo>
                    <a:pt x="0" y="5551"/>
                  </a:lnTo>
                  <a:lnTo>
                    <a:pt x="19" y="5679"/>
                  </a:lnTo>
                  <a:lnTo>
                    <a:pt x="55" y="5806"/>
                  </a:lnTo>
                  <a:lnTo>
                    <a:pt x="128" y="5897"/>
                  </a:lnTo>
                  <a:lnTo>
                    <a:pt x="201" y="5988"/>
                  </a:lnTo>
                  <a:lnTo>
                    <a:pt x="292" y="6061"/>
                  </a:lnTo>
                  <a:lnTo>
                    <a:pt x="401" y="6115"/>
                  </a:lnTo>
                  <a:lnTo>
                    <a:pt x="528" y="6152"/>
                  </a:lnTo>
                  <a:lnTo>
                    <a:pt x="656" y="6170"/>
                  </a:lnTo>
                  <a:lnTo>
                    <a:pt x="928" y="6206"/>
                  </a:lnTo>
                  <a:lnTo>
                    <a:pt x="1201" y="6206"/>
                  </a:lnTo>
                  <a:lnTo>
                    <a:pt x="1456" y="6170"/>
                  </a:lnTo>
                  <a:lnTo>
                    <a:pt x="1693" y="6115"/>
                  </a:lnTo>
                  <a:lnTo>
                    <a:pt x="1857" y="6079"/>
                  </a:lnTo>
                  <a:lnTo>
                    <a:pt x="2002" y="6024"/>
                  </a:lnTo>
                  <a:lnTo>
                    <a:pt x="2312" y="5879"/>
                  </a:lnTo>
                  <a:lnTo>
                    <a:pt x="2585" y="5697"/>
                  </a:lnTo>
                  <a:lnTo>
                    <a:pt x="2857" y="5478"/>
                  </a:lnTo>
                  <a:lnTo>
                    <a:pt x="3094" y="5224"/>
                  </a:lnTo>
                  <a:lnTo>
                    <a:pt x="3312" y="4932"/>
                  </a:lnTo>
                  <a:lnTo>
                    <a:pt x="3494" y="4641"/>
                  </a:lnTo>
                  <a:lnTo>
                    <a:pt x="3640" y="4314"/>
                  </a:lnTo>
                  <a:lnTo>
                    <a:pt x="3695" y="4114"/>
                  </a:lnTo>
                  <a:lnTo>
                    <a:pt x="3749" y="3932"/>
                  </a:lnTo>
                  <a:lnTo>
                    <a:pt x="3822" y="3531"/>
                  </a:lnTo>
                  <a:lnTo>
                    <a:pt x="3877" y="3149"/>
                  </a:lnTo>
                  <a:lnTo>
                    <a:pt x="3877" y="2749"/>
                  </a:lnTo>
                  <a:lnTo>
                    <a:pt x="3840" y="2330"/>
                  </a:lnTo>
                  <a:lnTo>
                    <a:pt x="3786" y="1930"/>
                  </a:lnTo>
                  <a:lnTo>
                    <a:pt x="3713" y="1529"/>
                  </a:lnTo>
                  <a:lnTo>
                    <a:pt x="3604" y="1147"/>
                  </a:lnTo>
                  <a:lnTo>
                    <a:pt x="3531" y="929"/>
                  </a:lnTo>
                  <a:lnTo>
                    <a:pt x="3458" y="711"/>
                  </a:lnTo>
                  <a:lnTo>
                    <a:pt x="3367" y="510"/>
                  </a:lnTo>
                  <a:lnTo>
                    <a:pt x="3258" y="328"/>
                  </a:lnTo>
                  <a:lnTo>
                    <a:pt x="3203" y="256"/>
                  </a:lnTo>
                  <a:lnTo>
                    <a:pt x="3130" y="165"/>
                  </a:lnTo>
                  <a:lnTo>
                    <a:pt x="3039" y="110"/>
                  </a:lnTo>
                  <a:lnTo>
                    <a:pt x="2948" y="55"/>
                  </a:lnTo>
                  <a:lnTo>
                    <a:pt x="2857" y="19"/>
                  </a:lnTo>
                  <a:lnTo>
                    <a:pt x="276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46" name="Google Shape;2046;p14"/>
            <p:cNvSpPr/>
            <p:nvPr/>
          </p:nvSpPr>
          <p:spPr>
            <a:xfrm>
              <a:off x="1660125" y="3239875"/>
              <a:ext cx="82375" cy="152425"/>
            </a:xfrm>
            <a:custGeom>
              <a:avLst/>
              <a:gdLst/>
              <a:ahLst/>
              <a:cxnLst/>
              <a:rect l="l" t="t" r="r" b="b"/>
              <a:pathLst>
                <a:path w="3295" h="6097" extrusionOk="0">
                  <a:moveTo>
                    <a:pt x="2767" y="0"/>
                  </a:moveTo>
                  <a:lnTo>
                    <a:pt x="2676" y="37"/>
                  </a:lnTo>
                  <a:lnTo>
                    <a:pt x="2603" y="91"/>
                  </a:lnTo>
                  <a:lnTo>
                    <a:pt x="2548" y="164"/>
                  </a:lnTo>
                  <a:lnTo>
                    <a:pt x="2494" y="255"/>
                  </a:lnTo>
                  <a:lnTo>
                    <a:pt x="2439" y="346"/>
                  </a:lnTo>
                  <a:lnTo>
                    <a:pt x="2384" y="565"/>
                  </a:lnTo>
                  <a:lnTo>
                    <a:pt x="2330" y="874"/>
                  </a:lnTo>
                  <a:lnTo>
                    <a:pt x="2294" y="1183"/>
                  </a:lnTo>
                  <a:lnTo>
                    <a:pt x="2275" y="1493"/>
                  </a:lnTo>
                  <a:lnTo>
                    <a:pt x="2275" y="1802"/>
                  </a:lnTo>
                  <a:lnTo>
                    <a:pt x="2275" y="2475"/>
                  </a:lnTo>
                  <a:lnTo>
                    <a:pt x="2257" y="3130"/>
                  </a:lnTo>
                  <a:lnTo>
                    <a:pt x="2239" y="3403"/>
                  </a:lnTo>
                  <a:lnTo>
                    <a:pt x="2184" y="3640"/>
                  </a:lnTo>
                  <a:lnTo>
                    <a:pt x="2130" y="3858"/>
                  </a:lnTo>
                  <a:lnTo>
                    <a:pt x="2039" y="4059"/>
                  </a:lnTo>
                  <a:lnTo>
                    <a:pt x="1911" y="4204"/>
                  </a:lnTo>
                  <a:lnTo>
                    <a:pt x="1839" y="4259"/>
                  </a:lnTo>
                  <a:lnTo>
                    <a:pt x="1766" y="4313"/>
                  </a:lnTo>
                  <a:lnTo>
                    <a:pt x="1693" y="4368"/>
                  </a:lnTo>
                  <a:lnTo>
                    <a:pt x="1602" y="4404"/>
                  </a:lnTo>
                  <a:lnTo>
                    <a:pt x="1511" y="4423"/>
                  </a:lnTo>
                  <a:lnTo>
                    <a:pt x="1402" y="4423"/>
                  </a:lnTo>
                  <a:lnTo>
                    <a:pt x="1329" y="4441"/>
                  </a:lnTo>
                  <a:lnTo>
                    <a:pt x="1183" y="4423"/>
                  </a:lnTo>
                  <a:lnTo>
                    <a:pt x="1001" y="4368"/>
                  </a:lnTo>
                  <a:lnTo>
                    <a:pt x="838" y="4295"/>
                  </a:lnTo>
                  <a:lnTo>
                    <a:pt x="674" y="4204"/>
                  </a:lnTo>
                  <a:lnTo>
                    <a:pt x="328" y="4040"/>
                  </a:lnTo>
                  <a:lnTo>
                    <a:pt x="164" y="3968"/>
                  </a:lnTo>
                  <a:lnTo>
                    <a:pt x="1" y="3949"/>
                  </a:lnTo>
                  <a:lnTo>
                    <a:pt x="1020" y="5878"/>
                  </a:lnTo>
                  <a:lnTo>
                    <a:pt x="1111" y="5933"/>
                  </a:lnTo>
                  <a:lnTo>
                    <a:pt x="1183" y="5988"/>
                  </a:lnTo>
                  <a:lnTo>
                    <a:pt x="1347" y="6060"/>
                  </a:lnTo>
                  <a:lnTo>
                    <a:pt x="1529" y="6097"/>
                  </a:lnTo>
                  <a:lnTo>
                    <a:pt x="1711" y="6097"/>
                  </a:lnTo>
                  <a:lnTo>
                    <a:pt x="1893" y="6060"/>
                  </a:lnTo>
                  <a:lnTo>
                    <a:pt x="2075" y="5988"/>
                  </a:lnTo>
                  <a:lnTo>
                    <a:pt x="2257" y="5897"/>
                  </a:lnTo>
                  <a:lnTo>
                    <a:pt x="2403" y="5769"/>
                  </a:lnTo>
                  <a:lnTo>
                    <a:pt x="2548" y="5642"/>
                  </a:lnTo>
                  <a:lnTo>
                    <a:pt x="2676" y="5478"/>
                  </a:lnTo>
                  <a:lnTo>
                    <a:pt x="2785" y="5296"/>
                  </a:lnTo>
                  <a:lnTo>
                    <a:pt x="2876" y="5132"/>
                  </a:lnTo>
                  <a:lnTo>
                    <a:pt x="2967" y="4932"/>
                  </a:lnTo>
                  <a:lnTo>
                    <a:pt x="3021" y="4750"/>
                  </a:lnTo>
                  <a:lnTo>
                    <a:pt x="3076" y="4550"/>
                  </a:lnTo>
                  <a:lnTo>
                    <a:pt x="3149" y="4095"/>
                  </a:lnTo>
                  <a:lnTo>
                    <a:pt x="3203" y="3676"/>
                  </a:lnTo>
                  <a:lnTo>
                    <a:pt x="3258" y="3240"/>
                  </a:lnTo>
                  <a:lnTo>
                    <a:pt x="3276" y="2785"/>
                  </a:lnTo>
                  <a:lnTo>
                    <a:pt x="3294" y="2330"/>
                  </a:lnTo>
                  <a:lnTo>
                    <a:pt x="3294" y="1875"/>
                  </a:lnTo>
                  <a:lnTo>
                    <a:pt x="3258" y="1420"/>
                  </a:lnTo>
                  <a:lnTo>
                    <a:pt x="3222" y="983"/>
                  </a:lnTo>
                  <a:lnTo>
                    <a:pt x="3167" y="546"/>
                  </a:lnTo>
                  <a:lnTo>
                    <a:pt x="3131" y="383"/>
                  </a:lnTo>
                  <a:lnTo>
                    <a:pt x="3076" y="201"/>
                  </a:lnTo>
                  <a:lnTo>
                    <a:pt x="3040" y="128"/>
                  </a:lnTo>
                  <a:lnTo>
                    <a:pt x="2985" y="73"/>
                  </a:lnTo>
                  <a:lnTo>
                    <a:pt x="2930" y="37"/>
                  </a:lnTo>
                  <a:lnTo>
                    <a:pt x="2858" y="0"/>
                  </a:lnTo>
                  <a:close/>
                </a:path>
              </a:pathLst>
            </a:custGeom>
            <a:solidFill>
              <a:srgbClr val="4A94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47" name="Google Shape;2047;p14"/>
            <p:cNvSpPr/>
            <p:nvPr/>
          </p:nvSpPr>
          <p:spPr>
            <a:xfrm>
              <a:off x="1612800" y="3108850"/>
              <a:ext cx="203400" cy="666525"/>
            </a:xfrm>
            <a:custGeom>
              <a:avLst/>
              <a:gdLst/>
              <a:ahLst/>
              <a:cxnLst/>
              <a:rect l="l" t="t" r="r" b="b"/>
              <a:pathLst>
                <a:path w="8136" h="26661" extrusionOk="0">
                  <a:moveTo>
                    <a:pt x="7280" y="0"/>
                  </a:moveTo>
                  <a:lnTo>
                    <a:pt x="7135" y="55"/>
                  </a:lnTo>
                  <a:lnTo>
                    <a:pt x="7007" y="146"/>
                  </a:lnTo>
                  <a:lnTo>
                    <a:pt x="6898" y="255"/>
                  </a:lnTo>
                  <a:lnTo>
                    <a:pt x="6807" y="364"/>
                  </a:lnTo>
                  <a:lnTo>
                    <a:pt x="6716" y="492"/>
                  </a:lnTo>
                  <a:lnTo>
                    <a:pt x="6625" y="637"/>
                  </a:lnTo>
                  <a:lnTo>
                    <a:pt x="6552" y="819"/>
                  </a:lnTo>
                  <a:lnTo>
                    <a:pt x="6479" y="1001"/>
                  </a:lnTo>
                  <a:lnTo>
                    <a:pt x="6334" y="1420"/>
                  </a:lnTo>
                  <a:lnTo>
                    <a:pt x="6225" y="1911"/>
                  </a:lnTo>
                  <a:lnTo>
                    <a:pt x="6134" y="2475"/>
                  </a:lnTo>
                  <a:lnTo>
                    <a:pt x="6061" y="3112"/>
                  </a:lnTo>
                  <a:lnTo>
                    <a:pt x="6006" y="3804"/>
                  </a:lnTo>
                  <a:lnTo>
                    <a:pt x="5970" y="4550"/>
                  </a:lnTo>
                  <a:lnTo>
                    <a:pt x="5934" y="5369"/>
                  </a:lnTo>
                  <a:lnTo>
                    <a:pt x="5897" y="7189"/>
                  </a:lnTo>
                  <a:lnTo>
                    <a:pt x="5879" y="9227"/>
                  </a:lnTo>
                  <a:lnTo>
                    <a:pt x="5897" y="11483"/>
                  </a:lnTo>
                  <a:lnTo>
                    <a:pt x="5624" y="11465"/>
                  </a:lnTo>
                  <a:lnTo>
                    <a:pt x="5369" y="11429"/>
                  </a:lnTo>
                  <a:lnTo>
                    <a:pt x="5096" y="11374"/>
                  </a:lnTo>
                  <a:lnTo>
                    <a:pt x="4842" y="11301"/>
                  </a:lnTo>
                  <a:lnTo>
                    <a:pt x="4569" y="11174"/>
                  </a:lnTo>
                  <a:lnTo>
                    <a:pt x="4296" y="11010"/>
                  </a:lnTo>
                  <a:lnTo>
                    <a:pt x="4441" y="10883"/>
                  </a:lnTo>
                  <a:lnTo>
                    <a:pt x="4569" y="10719"/>
                  </a:lnTo>
                  <a:lnTo>
                    <a:pt x="4678" y="10537"/>
                  </a:lnTo>
                  <a:lnTo>
                    <a:pt x="4769" y="10373"/>
                  </a:lnTo>
                  <a:lnTo>
                    <a:pt x="4860" y="10173"/>
                  </a:lnTo>
                  <a:lnTo>
                    <a:pt x="4914" y="9991"/>
                  </a:lnTo>
                  <a:lnTo>
                    <a:pt x="4969" y="9791"/>
                  </a:lnTo>
                  <a:lnTo>
                    <a:pt x="5042" y="9336"/>
                  </a:lnTo>
                  <a:lnTo>
                    <a:pt x="5096" y="8917"/>
                  </a:lnTo>
                  <a:lnTo>
                    <a:pt x="5151" y="8481"/>
                  </a:lnTo>
                  <a:lnTo>
                    <a:pt x="5169" y="8026"/>
                  </a:lnTo>
                  <a:lnTo>
                    <a:pt x="5187" y="7571"/>
                  </a:lnTo>
                  <a:lnTo>
                    <a:pt x="5187" y="7116"/>
                  </a:lnTo>
                  <a:lnTo>
                    <a:pt x="5151" y="6661"/>
                  </a:lnTo>
                  <a:lnTo>
                    <a:pt x="5115" y="6224"/>
                  </a:lnTo>
                  <a:lnTo>
                    <a:pt x="5060" y="5787"/>
                  </a:lnTo>
                  <a:lnTo>
                    <a:pt x="5024" y="5624"/>
                  </a:lnTo>
                  <a:lnTo>
                    <a:pt x="4969" y="5442"/>
                  </a:lnTo>
                  <a:lnTo>
                    <a:pt x="4933" y="5369"/>
                  </a:lnTo>
                  <a:lnTo>
                    <a:pt x="4878" y="5314"/>
                  </a:lnTo>
                  <a:lnTo>
                    <a:pt x="4823" y="5278"/>
                  </a:lnTo>
                  <a:lnTo>
                    <a:pt x="4751" y="5241"/>
                  </a:lnTo>
                  <a:lnTo>
                    <a:pt x="4660" y="5241"/>
                  </a:lnTo>
                  <a:lnTo>
                    <a:pt x="4569" y="5278"/>
                  </a:lnTo>
                  <a:lnTo>
                    <a:pt x="4496" y="5332"/>
                  </a:lnTo>
                  <a:lnTo>
                    <a:pt x="4441" y="5405"/>
                  </a:lnTo>
                  <a:lnTo>
                    <a:pt x="4387" y="5496"/>
                  </a:lnTo>
                  <a:lnTo>
                    <a:pt x="4332" y="5587"/>
                  </a:lnTo>
                  <a:lnTo>
                    <a:pt x="4277" y="5806"/>
                  </a:lnTo>
                  <a:lnTo>
                    <a:pt x="4223" y="6115"/>
                  </a:lnTo>
                  <a:lnTo>
                    <a:pt x="4187" y="6424"/>
                  </a:lnTo>
                  <a:lnTo>
                    <a:pt x="4168" y="6734"/>
                  </a:lnTo>
                  <a:lnTo>
                    <a:pt x="4168" y="7043"/>
                  </a:lnTo>
                  <a:lnTo>
                    <a:pt x="4168" y="7716"/>
                  </a:lnTo>
                  <a:lnTo>
                    <a:pt x="4150" y="8371"/>
                  </a:lnTo>
                  <a:lnTo>
                    <a:pt x="4132" y="8644"/>
                  </a:lnTo>
                  <a:lnTo>
                    <a:pt x="4077" y="8881"/>
                  </a:lnTo>
                  <a:lnTo>
                    <a:pt x="4023" y="9099"/>
                  </a:lnTo>
                  <a:lnTo>
                    <a:pt x="3932" y="9300"/>
                  </a:lnTo>
                  <a:lnTo>
                    <a:pt x="3804" y="9445"/>
                  </a:lnTo>
                  <a:lnTo>
                    <a:pt x="3732" y="9500"/>
                  </a:lnTo>
                  <a:lnTo>
                    <a:pt x="3659" y="9554"/>
                  </a:lnTo>
                  <a:lnTo>
                    <a:pt x="3586" y="9609"/>
                  </a:lnTo>
                  <a:lnTo>
                    <a:pt x="3495" y="9645"/>
                  </a:lnTo>
                  <a:lnTo>
                    <a:pt x="3404" y="9664"/>
                  </a:lnTo>
                  <a:lnTo>
                    <a:pt x="3295" y="9664"/>
                  </a:lnTo>
                  <a:lnTo>
                    <a:pt x="3222" y="9409"/>
                  </a:lnTo>
                  <a:lnTo>
                    <a:pt x="3186" y="9136"/>
                  </a:lnTo>
                  <a:lnTo>
                    <a:pt x="3149" y="8863"/>
                  </a:lnTo>
                  <a:lnTo>
                    <a:pt x="3149" y="8590"/>
                  </a:lnTo>
                  <a:lnTo>
                    <a:pt x="3149" y="8026"/>
                  </a:lnTo>
                  <a:lnTo>
                    <a:pt x="3149" y="7462"/>
                  </a:lnTo>
                  <a:lnTo>
                    <a:pt x="3149" y="7189"/>
                  </a:lnTo>
                  <a:lnTo>
                    <a:pt x="3113" y="6897"/>
                  </a:lnTo>
                  <a:lnTo>
                    <a:pt x="3058" y="6624"/>
                  </a:lnTo>
                  <a:lnTo>
                    <a:pt x="2985" y="6352"/>
                  </a:lnTo>
                  <a:lnTo>
                    <a:pt x="2876" y="6097"/>
                  </a:lnTo>
                  <a:lnTo>
                    <a:pt x="2749" y="5878"/>
                  </a:lnTo>
                  <a:lnTo>
                    <a:pt x="2676" y="5769"/>
                  </a:lnTo>
                  <a:lnTo>
                    <a:pt x="2585" y="5678"/>
                  </a:lnTo>
                  <a:lnTo>
                    <a:pt x="2494" y="5587"/>
                  </a:lnTo>
                  <a:lnTo>
                    <a:pt x="2385" y="5514"/>
                  </a:lnTo>
                  <a:lnTo>
                    <a:pt x="2258" y="5442"/>
                  </a:lnTo>
                  <a:lnTo>
                    <a:pt x="2130" y="5387"/>
                  </a:lnTo>
                  <a:lnTo>
                    <a:pt x="2003" y="5351"/>
                  </a:lnTo>
                  <a:lnTo>
                    <a:pt x="1857" y="5332"/>
                  </a:lnTo>
                  <a:lnTo>
                    <a:pt x="1730" y="5351"/>
                  </a:lnTo>
                  <a:lnTo>
                    <a:pt x="1584" y="5351"/>
                  </a:lnTo>
                  <a:lnTo>
                    <a:pt x="1439" y="5387"/>
                  </a:lnTo>
                  <a:lnTo>
                    <a:pt x="1311" y="5442"/>
                  </a:lnTo>
                  <a:lnTo>
                    <a:pt x="1184" y="5496"/>
                  </a:lnTo>
                  <a:lnTo>
                    <a:pt x="1038" y="5569"/>
                  </a:lnTo>
                  <a:lnTo>
                    <a:pt x="929" y="5660"/>
                  </a:lnTo>
                  <a:lnTo>
                    <a:pt x="802" y="5751"/>
                  </a:lnTo>
                  <a:lnTo>
                    <a:pt x="692" y="5860"/>
                  </a:lnTo>
                  <a:lnTo>
                    <a:pt x="583" y="5969"/>
                  </a:lnTo>
                  <a:lnTo>
                    <a:pt x="492" y="6097"/>
                  </a:lnTo>
                  <a:lnTo>
                    <a:pt x="420" y="6224"/>
                  </a:lnTo>
                  <a:lnTo>
                    <a:pt x="274" y="6515"/>
                  </a:lnTo>
                  <a:lnTo>
                    <a:pt x="165" y="6806"/>
                  </a:lnTo>
                  <a:lnTo>
                    <a:pt x="92" y="7116"/>
                  </a:lnTo>
                  <a:lnTo>
                    <a:pt x="37" y="7443"/>
                  </a:lnTo>
                  <a:lnTo>
                    <a:pt x="1" y="7753"/>
                  </a:lnTo>
                  <a:lnTo>
                    <a:pt x="1" y="8080"/>
                  </a:lnTo>
                  <a:lnTo>
                    <a:pt x="1" y="8408"/>
                  </a:lnTo>
                  <a:lnTo>
                    <a:pt x="19" y="8735"/>
                  </a:lnTo>
                  <a:lnTo>
                    <a:pt x="56" y="9190"/>
                  </a:lnTo>
                  <a:lnTo>
                    <a:pt x="110" y="9627"/>
                  </a:lnTo>
                  <a:lnTo>
                    <a:pt x="201" y="10082"/>
                  </a:lnTo>
                  <a:lnTo>
                    <a:pt x="310" y="10501"/>
                  </a:lnTo>
                  <a:lnTo>
                    <a:pt x="438" y="10919"/>
                  </a:lnTo>
                  <a:lnTo>
                    <a:pt x="620" y="11320"/>
                  </a:lnTo>
                  <a:lnTo>
                    <a:pt x="711" y="11520"/>
                  </a:lnTo>
                  <a:lnTo>
                    <a:pt x="820" y="11702"/>
                  </a:lnTo>
                  <a:lnTo>
                    <a:pt x="929" y="11884"/>
                  </a:lnTo>
                  <a:lnTo>
                    <a:pt x="1056" y="12047"/>
                  </a:lnTo>
                  <a:lnTo>
                    <a:pt x="1293" y="12320"/>
                  </a:lnTo>
                  <a:lnTo>
                    <a:pt x="1548" y="12557"/>
                  </a:lnTo>
                  <a:lnTo>
                    <a:pt x="1821" y="12775"/>
                  </a:lnTo>
                  <a:lnTo>
                    <a:pt x="2112" y="12994"/>
                  </a:lnTo>
                  <a:lnTo>
                    <a:pt x="2476" y="13230"/>
                  </a:lnTo>
                  <a:lnTo>
                    <a:pt x="2840" y="13449"/>
                  </a:lnTo>
                  <a:lnTo>
                    <a:pt x="3222" y="13631"/>
                  </a:lnTo>
                  <a:lnTo>
                    <a:pt x="3422" y="13704"/>
                  </a:lnTo>
                  <a:lnTo>
                    <a:pt x="3622" y="13776"/>
                  </a:lnTo>
                  <a:lnTo>
                    <a:pt x="3895" y="13849"/>
                  </a:lnTo>
                  <a:lnTo>
                    <a:pt x="4187" y="13885"/>
                  </a:lnTo>
                  <a:lnTo>
                    <a:pt x="4478" y="13922"/>
                  </a:lnTo>
                  <a:lnTo>
                    <a:pt x="4769" y="13922"/>
                  </a:lnTo>
                  <a:lnTo>
                    <a:pt x="5042" y="13904"/>
                  </a:lnTo>
                  <a:lnTo>
                    <a:pt x="5333" y="13867"/>
                  </a:lnTo>
                  <a:lnTo>
                    <a:pt x="5624" y="13813"/>
                  </a:lnTo>
                  <a:lnTo>
                    <a:pt x="5897" y="13722"/>
                  </a:lnTo>
                  <a:lnTo>
                    <a:pt x="5879" y="25878"/>
                  </a:lnTo>
                  <a:lnTo>
                    <a:pt x="6170" y="26096"/>
                  </a:lnTo>
                  <a:lnTo>
                    <a:pt x="6461" y="26278"/>
                  </a:lnTo>
                  <a:lnTo>
                    <a:pt x="6752" y="26424"/>
                  </a:lnTo>
                  <a:lnTo>
                    <a:pt x="7044" y="26515"/>
                  </a:lnTo>
                  <a:lnTo>
                    <a:pt x="7317" y="26588"/>
                  </a:lnTo>
                  <a:lnTo>
                    <a:pt x="7608" y="26642"/>
                  </a:lnTo>
                  <a:lnTo>
                    <a:pt x="7862" y="26660"/>
                  </a:lnTo>
                  <a:lnTo>
                    <a:pt x="8135" y="26660"/>
                  </a:lnTo>
                  <a:lnTo>
                    <a:pt x="7935" y="25951"/>
                  </a:lnTo>
                  <a:lnTo>
                    <a:pt x="7772" y="25241"/>
                  </a:lnTo>
                  <a:lnTo>
                    <a:pt x="7626" y="24513"/>
                  </a:lnTo>
                  <a:lnTo>
                    <a:pt x="7499" y="23803"/>
                  </a:lnTo>
                  <a:lnTo>
                    <a:pt x="7389" y="23075"/>
                  </a:lnTo>
                  <a:lnTo>
                    <a:pt x="7298" y="22348"/>
                  </a:lnTo>
                  <a:lnTo>
                    <a:pt x="7226" y="21601"/>
                  </a:lnTo>
                  <a:lnTo>
                    <a:pt x="7153" y="20874"/>
                  </a:lnTo>
                  <a:lnTo>
                    <a:pt x="7098" y="20127"/>
                  </a:lnTo>
                  <a:lnTo>
                    <a:pt x="7062" y="19399"/>
                  </a:lnTo>
                  <a:lnTo>
                    <a:pt x="7007" y="17907"/>
                  </a:lnTo>
                  <a:lnTo>
                    <a:pt x="6971" y="16433"/>
                  </a:lnTo>
                  <a:lnTo>
                    <a:pt x="6953" y="14959"/>
                  </a:lnTo>
                  <a:lnTo>
                    <a:pt x="6934" y="13194"/>
                  </a:lnTo>
                  <a:lnTo>
                    <a:pt x="6934" y="11374"/>
                  </a:lnTo>
                  <a:lnTo>
                    <a:pt x="6934" y="8517"/>
                  </a:lnTo>
                  <a:lnTo>
                    <a:pt x="6953" y="7098"/>
                  </a:lnTo>
                  <a:lnTo>
                    <a:pt x="6971" y="5678"/>
                  </a:lnTo>
                  <a:lnTo>
                    <a:pt x="7025" y="4259"/>
                  </a:lnTo>
                  <a:lnTo>
                    <a:pt x="7080" y="2839"/>
                  </a:lnTo>
                  <a:lnTo>
                    <a:pt x="7171" y="1420"/>
                  </a:lnTo>
                  <a:lnTo>
                    <a:pt x="728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48" name="Google Shape;2048;p14"/>
            <p:cNvSpPr/>
            <p:nvPr/>
          </p:nvSpPr>
          <p:spPr>
            <a:xfrm>
              <a:off x="1829825" y="3450975"/>
              <a:ext cx="96925" cy="126500"/>
            </a:xfrm>
            <a:custGeom>
              <a:avLst/>
              <a:gdLst/>
              <a:ahLst/>
              <a:cxnLst/>
              <a:rect l="l" t="t" r="r" b="b"/>
              <a:pathLst>
                <a:path w="3877" h="5060" extrusionOk="0">
                  <a:moveTo>
                    <a:pt x="3604" y="0"/>
                  </a:moveTo>
                  <a:lnTo>
                    <a:pt x="3549" y="583"/>
                  </a:lnTo>
                  <a:lnTo>
                    <a:pt x="3513" y="874"/>
                  </a:lnTo>
                  <a:lnTo>
                    <a:pt x="3476" y="1165"/>
                  </a:lnTo>
                  <a:lnTo>
                    <a:pt x="3403" y="1511"/>
                  </a:lnTo>
                  <a:lnTo>
                    <a:pt x="3294" y="1856"/>
                  </a:lnTo>
                  <a:lnTo>
                    <a:pt x="3167" y="2184"/>
                  </a:lnTo>
                  <a:lnTo>
                    <a:pt x="3021" y="2512"/>
                  </a:lnTo>
                  <a:lnTo>
                    <a:pt x="2857" y="2821"/>
                  </a:lnTo>
                  <a:lnTo>
                    <a:pt x="2657" y="3112"/>
                  </a:lnTo>
                  <a:lnTo>
                    <a:pt x="2439" y="3385"/>
                  </a:lnTo>
                  <a:lnTo>
                    <a:pt x="2202" y="3640"/>
                  </a:lnTo>
                  <a:lnTo>
                    <a:pt x="1966" y="3840"/>
                  </a:lnTo>
                  <a:lnTo>
                    <a:pt x="1711" y="4004"/>
                  </a:lnTo>
                  <a:lnTo>
                    <a:pt x="1456" y="4149"/>
                  </a:lnTo>
                  <a:lnTo>
                    <a:pt x="1165" y="4259"/>
                  </a:lnTo>
                  <a:lnTo>
                    <a:pt x="874" y="4350"/>
                  </a:lnTo>
                  <a:lnTo>
                    <a:pt x="583" y="4404"/>
                  </a:lnTo>
                  <a:lnTo>
                    <a:pt x="292" y="4422"/>
                  </a:lnTo>
                  <a:lnTo>
                    <a:pt x="0" y="4404"/>
                  </a:lnTo>
                  <a:lnTo>
                    <a:pt x="0" y="4404"/>
                  </a:lnTo>
                  <a:lnTo>
                    <a:pt x="19" y="4532"/>
                  </a:lnTo>
                  <a:lnTo>
                    <a:pt x="55" y="4659"/>
                  </a:lnTo>
                  <a:lnTo>
                    <a:pt x="128" y="4750"/>
                  </a:lnTo>
                  <a:lnTo>
                    <a:pt x="201" y="4841"/>
                  </a:lnTo>
                  <a:lnTo>
                    <a:pt x="292" y="4914"/>
                  </a:lnTo>
                  <a:lnTo>
                    <a:pt x="401" y="4968"/>
                  </a:lnTo>
                  <a:lnTo>
                    <a:pt x="528" y="5005"/>
                  </a:lnTo>
                  <a:lnTo>
                    <a:pt x="656" y="5023"/>
                  </a:lnTo>
                  <a:lnTo>
                    <a:pt x="928" y="5059"/>
                  </a:lnTo>
                  <a:lnTo>
                    <a:pt x="1201" y="5059"/>
                  </a:lnTo>
                  <a:lnTo>
                    <a:pt x="1456" y="5023"/>
                  </a:lnTo>
                  <a:lnTo>
                    <a:pt x="1693" y="4968"/>
                  </a:lnTo>
                  <a:lnTo>
                    <a:pt x="1857" y="4932"/>
                  </a:lnTo>
                  <a:lnTo>
                    <a:pt x="2002" y="4877"/>
                  </a:lnTo>
                  <a:lnTo>
                    <a:pt x="2312" y="4732"/>
                  </a:lnTo>
                  <a:lnTo>
                    <a:pt x="2585" y="4550"/>
                  </a:lnTo>
                  <a:lnTo>
                    <a:pt x="2857" y="4331"/>
                  </a:lnTo>
                  <a:lnTo>
                    <a:pt x="3094" y="4077"/>
                  </a:lnTo>
                  <a:lnTo>
                    <a:pt x="3312" y="3785"/>
                  </a:lnTo>
                  <a:lnTo>
                    <a:pt x="3494" y="3494"/>
                  </a:lnTo>
                  <a:lnTo>
                    <a:pt x="3640" y="3167"/>
                  </a:lnTo>
                  <a:lnTo>
                    <a:pt x="3695" y="2967"/>
                  </a:lnTo>
                  <a:lnTo>
                    <a:pt x="3749" y="2785"/>
                  </a:lnTo>
                  <a:lnTo>
                    <a:pt x="3822" y="2384"/>
                  </a:lnTo>
                  <a:lnTo>
                    <a:pt x="3877" y="2002"/>
                  </a:lnTo>
                  <a:lnTo>
                    <a:pt x="3877" y="1602"/>
                  </a:lnTo>
                  <a:lnTo>
                    <a:pt x="3840" y="1183"/>
                  </a:lnTo>
                  <a:lnTo>
                    <a:pt x="3786" y="783"/>
                  </a:lnTo>
                  <a:lnTo>
                    <a:pt x="3713" y="382"/>
                  </a:lnTo>
                  <a:lnTo>
                    <a:pt x="3604" y="0"/>
                  </a:lnTo>
                  <a:close/>
                </a:path>
              </a:pathLst>
            </a:custGeom>
            <a:solidFill>
              <a:srgbClr val="3A7F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49" name="Google Shape;2049;p14"/>
            <p:cNvSpPr/>
            <p:nvPr/>
          </p:nvSpPr>
          <p:spPr>
            <a:xfrm>
              <a:off x="1612800" y="3244875"/>
              <a:ext cx="115600" cy="212025"/>
            </a:xfrm>
            <a:custGeom>
              <a:avLst/>
              <a:gdLst/>
              <a:ahLst/>
              <a:cxnLst/>
              <a:rect l="l" t="t" r="r" b="b"/>
              <a:pathLst>
                <a:path w="4624" h="8481" extrusionOk="0">
                  <a:moveTo>
                    <a:pt x="1275" y="1"/>
                  </a:moveTo>
                  <a:lnTo>
                    <a:pt x="1147" y="73"/>
                  </a:lnTo>
                  <a:lnTo>
                    <a:pt x="1020" y="146"/>
                  </a:lnTo>
                  <a:lnTo>
                    <a:pt x="911" y="219"/>
                  </a:lnTo>
                  <a:lnTo>
                    <a:pt x="783" y="328"/>
                  </a:lnTo>
                  <a:lnTo>
                    <a:pt x="674" y="419"/>
                  </a:lnTo>
                  <a:lnTo>
                    <a:pt x="583" y="547"/>
                  </a:lnTo>
                  <a:lnTo>
                    <a:pt x="492" y="656"/>
                  </a:lnTo>
                  <a:lnTo>
                    <a:pt x="401" y="801"/>
                  </a:lnTo>
                  <a:lnTo>
                    <a:pt x="274" y="1074"/>
                  </a:lnTo>
                  <a:lnTo>
                    <a:pt x="165" y="1365"/>
                  </a:lnTo>
                  <a:lnTo>
                    <a:pt x="92" y="1675"/>
                  </a:lnTo>
                  <a:lnTo>
                    <a:pt x="37" y="2002"/>
                  </a:lnTo>
                  <a:lnTo>
                    <a:pt x="1" y="2312"/>
                  </a:lnTo>
                  <a:lnTo>
                    <a:pt x="1" y="2639"/>
                  </a:lnTo>
                  <a:lnTo>
                    <a:pt x="1" y="2967"/>
                  </a:lnTo>
                  <a:lnTo>
                    <a:pt x="19" y="3294"/>
                  </a:lnTo>
                  <a:lnTo>
                    <a:pt x="56" y="3749"/>
                  </a:lnTo>
                  <a:lnTo>
                    <a:pt x="110" y="4186"/>
                  </a:lnTo>
                  <a:lnTo>
                    <a:pt x="201" y="4641"/>
                  </a:lnTo>
                  <a:lnTo>
                    <a:pt x="310" y="5060"/>
                  </a:lnTo>
                  <a:lnTo>
                    <a:pt x="438" y="5478"/>
                  </a:lnTo>
                  <a:lnTo>
                    <a:pt x="620" y="5879"/>
                  </a:lnTo>
                  <a:lnTo>
                    <a:pt x="711" y="6079"/>
                  </a:lnTo>
                  <a:lnTo>
                    <a:pt x="820" y="6261"/>
                  </a:lnTo>
                  <a:lnTo>
                    <a:pt x="929" y="6443"/>
                  </a:lnTo>
                  <a:lnTo>
                    <a:pt x="1056" y="6606"/>
                  </a:lnTo>
                  <a:lnTo>
                    <a:pt x="1293" y="6879"/>
                  </a:lnTo>
                  <a:lnTo>
                    <a:pt x="1548" y="7116"/>
                  </a:lnTo>
                  <a:lnTo>
                    <a:pt x="1821" y="7334"/>
                  </a:lnTo>
                  <a:lnTo>
                    <a:pt x="2112" y="7553"/>
                  </a:lnTo>
                  <a:lnTo>
                    <a:pt x="2476" y="7789"/>
                  </a:lnTo>
                  <a:lnTo>
                    <a:pt x="2840" y="8008"/>
                  </a:lnTo>
                  <a:lnTo>
                    <a:pt x="3222" y="8190"/>
                  </a:lnTo>
                  <a:lnTo>
                    <a:pt x="3422" y="8263"/>
                  </a:lnTo>
                  <a:lnTo>
                    <a:pt x="3622" y="8335"/>
                  </a:lnTo>
                  <a:lnTo>
                    <a:pt x="3877" y="8390"/>
                  </a:lnTo>
                  <a:lnTo>
                    <a:pt x="4114" y="8444"/>
                  </a:lnTo>
                  <a:lnTo>
                    <a:pt x="4368" y="8481"/>
                  </a:lnTo>
                  <a:lnTo>
                    <a:pt x="4623" y="8481"/>
                  </a:lnTo>
                  <a:lnTo>
                    <a:pt x="4350" y="8281"/>
                  </a:lnTo>
                  <a:lnTo>
                    <a:pt x="4077" y="8044"/>
                  </a:lnTo>
                  <a:lnTo>
                    <a:pt x="3804" y="7808"/>
                  </a:lnTo>
                  <a:lnTo>
                    <a:pt x="3550" y="7571"/>
                  </a:lnTo>
                  <a:lnTo>
                    <a:pt x="3313" y="7298"/>
                  </a:lnTo>
                  <a:lnTo>
                    <a:pt x="3076" y="7043"/>
                  </a:lnTo>
                  <a:lnTo>
                    <a:pt x="2858" y="6770"/>
                  </a:lnTo>
                  <a:lnTo>
                    <a:pt x="2640" y="6479"/>
                  </a:lnTo>
                  <a:lnTo>
                    <a:pt x="2440" y="6188"/>
                  </a:lnTo>
                  <a:lnTo>
                    <a:pt x="2258" y="5879"/>
                  </a:lnTo>
                  <a:lnTo>
                    <a:pt x="2094" y="5569"/>
                  </a:lnTo>
                  <a:lnTo>
                    <a:pt x="1930" y="5260"/>
                  </a:lnTo>
                  <a:lnTo>
                    <a:pt x="1784" y="4932"/>
                  </a:lnTo>
                  <a:lnTo>
                    <a:pt x="1657" y="4605"/>
                  </a:lnTo>
                  <a:lnTo>
                    <a:pt x="1530" y="4259"/>
                  </a:lnTo>
                  <a:lnTo>
                    <a:pt x="1420" y="3931"/>
                  </a:lnTo>
                  <a:lnTo>
                    <a:pt x="1311" y="3440"/>
                  </a:lnTo>
                  <a:lnTo>
                    <a:pt x="1220" y="2967"/>
                  </a:lnTo>
                  <a:lnTo>
                    <a:pt x="1166" y="2476"/>
                  </a:lnTo>
                  <a:lnTo>
                    <a:pt x="1129" y="1966"/>
                  </a:lnTo>
                  <a:lnTo>
                    <a:pt x="1129" y="1475"/>
                  </a:lnTo>
                  <a:lnTo>
                    <a:pt x="1147" y="983"/>
                  </a:lnTo>
                  <a:lnTo>
                    <a:pt x="1202" y="492"/>
                  </a:lnTo>
                  <a:lnTo>
                    <a:pt x="1275" y="1"/>
                  </a:lnTo>
                  <a:close/>
                </a:path>
              </a:pathLst>
            </a:custGeom>
            <a:solidFill>
              <a:srgbClr val="3A7F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50" name="Google Shape;2050;p14"/>
            <p:cNvSpPr/>
            <p:nvPr/>
          </p:nvSpPr>
          <p:spPr>
            <a:xfrm>
              <a:off x="1812525" y="3185275"/>
              <a:ext cx="24150" cy="323050"/>
            </a:xfrm>
            <a:custGeom>
              <a:avLst/>
              <a:gdLst/>
              <a:ahLst/>
              <a:cxnLst/>
              <a:rect l="l" t="t" r="r" b="b"/>
              <a:pathLst>
                <a:path w="966" h="12922" extrusionOk="0">
                  <a:moveTo>
                    <a:pt x="383" y="1"/>
                  </a:moveTo>
                  <a:lnTo>
                    <a:pt x="347" y="19"/>
                  </a:lnTo>
                  <a:lnTo>
                    <a:pt x="292" y="37"/>
                  </a:lnTo>
                  <a:lnTo>
                    <a:pt x="237" y="73"/>
                  </a:lnTo>
                  <a:lnTo>
                    <a:pt x="183" y="146"/>
                  </a:lnTo>
                  <a:lnTo>
                    <a:pt x="146" y="219"/>
                  </a:lnTo>
                  <a:lnTo>
                    <a:pt x="74" y="419"/>
                  </a:lnTo>
                  <a:lnTo>
                    <a:pt x="37" y="692"/>
                  </a:lnTo>
                  <a:lnTo>
                    <a:pt x="19" y="1002"/>
                  </a:lnTo>
                  <a:lnTo>
                    <a:pt x="1" y="1366"/>
                  </a:lnTo>
                  <a:lnTo>
                    <a:pt x="19" y="1748"/>
                  </a:lnTo>
                  <a:lnTo>
                    <a:pt x="37" y="2130"/>
                  </a:lnTo>
                  <a:lnTo>
                    <a:pt x="92" y="2931"/>
                  </a:lnTo>
                  <a:lnTo>
                    <a:pt x="146" y="3677"/>
                  </a:lnTo>
                  <a:lnTo>
                    <a:pt x="219" y="4277"/>
                  </a:lnTo>
                  <a:lnTo>
                    <a:pt x="237" y="4659"/>
                  </a:lnTo>
                  <a:lnTo>
                    <a:pt x="274" y="6061"/>
                  </a:lnTo>
                  <a:lnTo>
                    <a:pt x="292" y="7462"/>
                  </a:lnTo>
                  <a:lnTo>
                    <a:pt x="292" y="8881"/>
                  </a:lnTo>
                  <a:lnTo>
                    <a:pt x="274" y="10283"/>
                  </a:lnTo>
                  <a:lnTo>
                    <a:pt x="274" y="10956"/>
                  </a:lnTo>
                  <a:lnTo>
                    <a:pt x="274" y="11302"/>
                  </a:lnTo>
                  <a:lnTo>
                    <a:pt x="310" y="11647"/>
                  </a:lnTo>
                  <a:lnTo>
                    <a:pt x="347" y="11975"/>
                  </a:lnTo>
                  <a:lnTo>
                    <a:pt x="419" y="12303"/>
                  </a:lnTo>
                  <a:lnTo>
                    <a:pt x="510" y="12612"/>
                  </a:lnTo>
                  <a:lnTo>
                    <a:pt x="656" y="12921"/>
                  </a:lnTo>
                  <a:lnTo>
                    <a:pt x="747" y="12830"/>
                  </a:lnTo>
                  <a:lnTo>
                    <a:pt x="820" y="12721"/>
                  </a:lnTo>
                  <a:lnTo>
                    <a:pt x="874" y="12612"/>
                  </a:lnTo>
                  <a:lnTo>
                    <a:pt x="911" y="12466"/>
                  </a:lnTo>
                  <a:lnTo>
                    <a:pt x="947" y="12339"/>
                  </a:lnTo>
                  <a:lnTo>
                    <a:pt x="965" y="12193"/>
                  </a:lnTo>
                  <a:lnTo>
                    <a:pt x="965" y="11920"/>
                  </a:lnTo>
                  <a:lnTo>
                    <a:pt x="947" y="10410"/>
                  </a:lnTo>
                  <a:lnTo>
                    <a:pt x="911" y="8899"/>
                  </a:lnTo>
                  <a:lnTo>
                    <a:pt x="856" y="7407"/>
                  </a:lnTo>
                  <a:lnTo>
                    <a:pt x="765" y="5897"/>
                  </a:lnTo>
                  <a:lnTo>
                    <a:pt x="747" y="5078"/>
                  </a:lnTo>
                  <a:lnTo>
                    <a:pt x="711" y="4113"/>
                  </a:lnTo>
                  <a:lnTo>
                    <a:pt x="638" y="2093"/>
                  </a:lnTo>
                  <a:lnTo>
                    <a:pt x="601" y="1202"/>
                  </a:lnTo>
                  <a:lnTo>
                    <a:pt x="547" y="510"/>
                  </a:lnTo>
                  <a:lnTo>
                    <a:pt x="510" y="255"/>
                  </a:lnTo>
                  <a:lnTo>
                    <a:pt x="456" y="92"/>
                  </a:lnTo>
                  <a:lnTo>
                    <a:pt x="438" y="37"/>
                  </a:lnTo>
                  <a:lnTo>
                    <a:pt x="40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51" name="Google Shape;2051;p14"/>
            <p:cNvSpPr/>
            <p:nvPr/>
          </p:nvSpPr>
          <p:spPr>
            <a:xfrm>
              <a:off x="1878950" y="3109750"/>
              <a:ext cx="54625" cy="199300"/>
            </a:xfrm>
            <a:custGeom>
              <a:avLst/>
              <a:gdLst/>
              <a:ahLst/>
              <a:cxnLst/>
              <a:rect l="l" t="t" r="r" b="b"/>
              <a:pathLst>
                <a:path w="2185" h="7972" extrusionOk="0">
                  <a:moveTo>
                    <a:pt x="1511" y="1"/>
                  </a:moveTo>
                  <a:lnTo>
                    <a:pt x="1329" y="74"/>
                  </a:lnTo>
                  <a:lnTo>
                    <a:pt x="1165" y="183"/>
                  </a:lnTo>
                  <a:lnTo>
                    <a:pt x="1020" y="310"/>
                  </a:lnTo>
                  <a:lnTo>
                    <a:pt x="892" y="474"/>
                  </a:lnTo>
                  <a:lnTo>
                    <a:pt x="947" y="911"/>
                  </a:lnTo>
                  <a:lnTo>
                    <a:pt x="1020" y="1366"/>
                  </a:lnTo>
                  <a:lnTo>
                    <a:pt x="1202" y="2239"/>
                  </a:lnTo>
                  <a:lnTo>
                    <a:pt x="1311" y="2749"/>
                  </a:lnTo>
                  <a:lnTo>
                    <a:pt x="1402" y="3276"/>
                  </a:lnTo>
                  <a:lnTo>
                    <a:pt x="1475" y="3804"/>
                  </a:lnTo>
                  <a:lnTo>
                    <a:pt x="1529" y="4314"/>
                  </a:lnTo>
                  <a:lnTo>
                    <a:pt x="1529" y="4587"/>
                  </a:lnTo>
                  <a:lnTo>
                    <a:pt x="1529" y="4841"/>
                  </a:lnTo>
                  <a:lnTo>
                    <a:pt x="1511" y="5096"/>
                  </a:lnTo>
                  <a:lnTo>
                    <a:pt x="1493" y="5351"/>
                  </a:lnTo>
                  <a:lnTo>
                    <a:pt x="1438" y="5606"/>
                  </a:lnTo>
                  <a:lnTo>
                    <a:pt x="1384" y="5842"/>
                  </a:lnTo>
                  <a:lnTo>
                    <a:pt x="1311" y="6097"/>
                  </a:lnTo>
                  <a:lnTo>
                    <a:pt x="1220" y="6334"/>
                  </a:lnTo>
                  <a:lnTo>
                    <a:pt x="1111" y="6534"/>
                  </a:lnTo>
                  <a:lnTo>
                    <a:pt x="1002" y="6716"/>
                  </a:lnTo>
                  <a:lnTo>
                    <a:pt x="856" y="6880"/>
                  </a:lnTo>
                  <a:lnTo>
                    <a:pt x="765" y="6934"/>
                  </a:lnTo>
                  <a:lnTo>
                    <a:pt x="674" y="6989"/>
                  </a:lnTo>
                  <a:lnTo>
                    <a:pt x="529" y="7062"/>
                  </a:lnTo>
                  <a:lnTo>
                    <a:pt x="401" y="7080"/>
                  </a:lnTo>
                  <a:lnTo>
                    <a:pt x="328" y="7225"/>
                  </a:lnTo>
                  <a:lnTo>
                    <a:pt x="237" y="7371"/>
                  </a:lnTo>
                  <a:lnTo>
                    <a:pt x="128" y="7498"/>
                  </a:lnTo>
                  <a:lnTo>
                    <a:pt x="19" y="7608"/>
                  </a:lnTo>
                  <a:lnTo>
                    <a:pt x="1" y="7626"/>
                  </a:lnTo>
                  <a:lnTo>
                    <a:pt x="201" y="7790"/>
                  </a:lnTo>
                  <a:lnTo>
                    <a:pt x="292" y="7844"/>
                  </a:lnTo>
                  <a:lnTo>
                    <a:pt x="401" y="7899"/>
                  </a:lnTo>
                  <a:lnTo>
                    <a:pt x="529" y="7935"/>
                  </a:lnTo>
                  <a:lnTo>
                    <a:pt x="638" y="7953"/>
                  </a:lnTo>
                  <a:lnTo>
                    <a:pt x="765" y="7972"/>
                  </a:lnTo>
                  <a:lnTo>
                    <a:pt x="874" y="7972"/>
                  </a:lnTo>
                  <a:lnTo>
                    <a:pt x="983" y="7953"/>
                  </a:lnTo>
                  <a:lnTo>
                    <a:pt x="1074" y="7917"/>
                  </a:lnTo>
                  <a:lnTo>
                    <a:pt x="1256" y="7826"/>
                  </a:lnTo>
                  <a:lnTo>
                    <a:pt x="1420" y="7717"/>
                  </a:lnTo>
                  <a:lnTo>
                    <a:pt x="1566" y="7571"/>
                  </a:lnTo>
                  <a:lnTo>
                    <a:pt x="1693" y="7389"/>
                  </a:lnTo>
                  <a:lnTo>
                    <a:pt x="1802" y="7207"/>
                  </a:lnTo>
                  <a:lnTo>
                    <a:pt x="1893" y="7007"/>
                  </a:lnTo>
                  <a:lnTo>
                    <a:pt x="1966" y="6825"/>
                  </a:lnTo>
                  <a:lnTo>
                    <a:pt x="2039" y="6588"/>
                  </a:lnTo>
                  <a:lnTo>
                    <a:pt x="2094" y="6370"/>
                  </a:lnTo>
                  <a:lnTo>
                    <a:pt x="2130" y="6134"/>
                  </a:lnTo>
                  <a:lnTo>
                    <a:pt x="2166" y="5897"/>
                  </a:lnTo>
                  <a:lnTo>
                    <a:pt x="2185" y="5442"/>
                  </a:lnTo>
                  <a:lnTo>
                    <a:pt x="2185" y="4969"/>
                  </a:lnTo>
                  <a:lnTo>
                    <a:pt x="2166" y="4496"/>
                  </a:lnTo>
                  <a:lnTo>
                    <a:pt x="2112" y="4023"/>
                  </a:lnTo>
                  <a:lnTo>
                    <a:pt x="1966" y="3094"/>
                  </a:lnTo>
                  <a:lnTo>
                    <a:pt x="1566" y="456"/>
                  </a:lnTo>
                  <a:lnTo>
                    <a:pt x="1511" y="1"/>
                  </a:lnTo>
                  <a:close/>
                </a:path>
              </a:pathLst>
            </a:custGeom>
            <a:solidFill>
              <a:srgbClr val="3A7F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2052" name="Google Shape;2052;p14"/>
          <p:cNvSpPr/>
          <p:nvPr/>
        </p:nvSpPr>
        <p:spPr>
          <a:xfrm>
            <a:off x="2127301" y="6141447"/>
            <a:ext cx="614479" cy="698632"/>
          </a:xfrm>
          <a:custGeom>
            <a:avLst/>
            <a:gdLst/>
            <a:ahLst/>
            <a:cxnLst/>
            <a:rect l="l" t="t" r="r" b="b"/>
            <a:pathLst>
              <a:path w="13158" h="14960" extrusionOk="0">
                <a:moveTo>
                  <a:pt x="3913" y="1"/>
                </a:moveTo>
                <a:lnTo>
                  <a:pt x="3767" y="347"/>
                </a:lnTo>
                <a:lnTo>
                  <a:pt x="3658" y="692"/>
                </a:lnTo>
                <a:lnTo>
                  <a:pt x="3567" y="1056"/>
                </a:lnTo>
                <a:lnTo>
                  <a:pt x="3494" y="1438"/>
                </a:lnTo>
                <a:lnTo>
                  <a:pt x="3440" y="1839"/>
                </a:lnTo>
                <a:lnTo>
                  <a:pt x="3403" y="2257"/>
                </a:lnTo>
                <a:lnTo>
                  <a:pt x="3385" y="2676"/>
                </a:lnTo>
                <a:lnTo>
                  <a:pt x="3385" y="3094"/>
                </a:lnTo>
                <a:lnTo>
                  <a:pt x="3403" y="3531"/>
                </a:lnTo>
                <a:lnTo>
                  <a:pt x="3440" y="3968"/>
                </a:lnTo>
                <a:lnTo>
                  <a:pt x="3494" y="4405"/>
                </a:lnTo>
                <a:lnTo>
                  <a:pt x="3549" y="4841"/>
                </a:lnTo>
                <a:lnTo>
                  <a:pt x="3676" y="5697"/>
                </a:lnTo>
                <a:lnTo>
                  <a:pt x="3840" y="6534"/>
                </a:lnTo>
                <a:lnTo>
                  <a:pt x="4040" y="7335"/>
                </a:lnTo>
                <a:lnTo>
                  <a:pt x="4222" y="8081"/>
                </a:lnTo>
                <a:lnTo>
                  <a:pt x="4423" y="8754"/>
                </a:lnTo>
                <a:lnTo>
                  <a:pt x="4604" y="9336"/>
                </a:lnTo>
                <a:lnTo>
                  <a:pt x="4896" y="10192"/>
                </a:lnTo>
                <a:lnTo>
                  <a:pt x="5005" y="10501"/>
                </a:lnTo>
                <a:lnTo>
                  <a:pt x="5005" y="10501"/>
                </a:lnTo>
                <a:lnTo>
                  <a:pt x="4968" y="10410"/>
                </a:lnTo>
                <a:lnTo>
                  <a:pt x="4859" y="10119"/>
                </a:lnTo>
                <a:lnTo>
                  <a:pt x="4641" y="9628"/>
                </a:lnTo>
                <a:lnTo>
                  <a:pt x="4477" y="9318"/>
                </a:lnTo>
                <a:lnTo>
                  <a:pt x="4295" y="8954"/>
                </a:lnTo>
                <a:lnTo>
                  <a:pt x="4059" y="8536"/>
                </a:lnTo>
                <a:lnTo>
                  <a:pt x="3767" y="8081"/>
                </a:lnTo>
                <a:lnTo>
                  <a:pt x="3440" y="7571"/>
                </a:lnTo>
                <a:lnTo>
                  <a:pt x="3076" y="7007"/>
                </a:lnTo>
                <a:lnTo>
                  <a:pt x="2639" y="6406"/>
                </a:lnTo>
                <a:lnTo>
                  <a:pt x="2166" y="5751"/>
                </a:lnTo>
                <a:lnTo>
                  <a:pt x="1620" y="5042"/>
                </a:lnTo>
                <a:lnTo>
                  <a:pt x="1001" y="4277"/>
                </a:lnTo>
                <a:lnTo>
                  <a:pt x="983" y="4641"/>
                </a:lnTo>
                <a:lnTo>
                  <a:pt x="983" y="5005"/>
                </a:lnTo>
                <a:lnTo>
                  <a:pt x="1001" y="5369"/>
                </a:lnTo>
                <a:lnTo>
                  <a:pt x="1038" y="5715"/>
                </a:lnTo>
                <a:lnTo>
                  <a:pt x="1092" y="6079"/>
                </a:lnTo>
                <a:lnTo>
                  <a:pt x="1147" y="6425"/>
                </a:lnTo>
                <a:lnTo>
                  <a:pt x="1238" y="6752"/>
                </a:lnTo>
                <a:lnTo>
                  <a:pt x="1311" y="7098"/>
                </a:lnTo>
                <a:lnTo>
                  <a:pt x="1511" y="7735"/>
                </a:lnTo>
                <a:lnTo>
                  <a:pt x="1747" y="8354"/>
                </a:lnTo>
                <a:lnTo>
                  <a:pt x="2002" y="8936"/>
                </a:lnTo>
                <a:lnTo>
                  <a:pt x="2257" y="9482"/>
                </a:lnTo>
                <a:lnTo>
                  <a:pt x="2530" y="9973"/>
                </a:lnTo>
                <a:lnTo>
                  <a:pt x="2785" y="10410"/>
                </a:lnTo>
                <a:lnTo>
                  <a:pt x="3039" y="10810"/>
                </a:lnTo>
                <a:lnTo>
                  <a:pt x="3258" y="11138"/>
                </a:lnTo>
                <a:lnTo>
                  <a:pt x="3572" y="11552"/>
                </a:lnTo>
                <a:lnTo>
                  <a:pt x="3572" y="11552"/>
                </a:lnTo>
                <a:lnTo>
                  <a:pt x="3440" y="11393"/>
                </a:lnTo>
                <a:lnTo>
                  <a:pt x="3130" y="11083"/>
                </a:lnTo>
                <a:lnTo>
                  <a:pt x="2676" y="10665"/>
                </a:lnTo>
                <a:lnTo>
                  <a:pt x="2020" y="10101"/>
                </a:lnTo>
                <a:lnTo>
                  <a:pt x="1129" y="9409"/>
                </a:lnTo>
                <a:lnTo>
                  <a:pt x="0" y="8554"/>
                </a:lnTo>
                <a:lnTo>
                  <a:pt x="128" y="9009"/>
                </a:lnTo>
                <a:lnTo>
                  <a:pt x="273" y="9464"/>
                </a:lnTo>
                <a:lnTo>
                  <a:pt x="455" y="9882"/>
                </a:lnTo>
                <a:lnTo>
                  <a:pt x="637" y="10283"/>
                </a:lnTo>
                <a:lnTo>
                  <a:pt x="838" y="10665"/>
                </a:lnTo>
                <a:lnTo>
                  <a:pt x="1056" y="11029"/>
                </a:lnTo>
                <a:lnTo>
                  <a:pt x="1274" y="11375"/>
                </a:lnTo>
                <a:lnTo>
                  <a:pt x="1511" y="11702"/>
                </a:lnTo>
                <a:lnTo>
                  <a:pt x="1747" y="12011"/>
                </a:lnTo>
                <a:lnTo>
                  <a:pt x="2002" y="12303"/>
                </a:lnTo>
                <a:lnTo>
                  <a:pt x="2257" y="12576"/>
                </a:lnTo>
                <a:lnTo>
                  <a:pt x="2512" y="12812"/>
                </a:lnTo>
                <a:lnTo>
                  <a:pt x="2766" y="13049"/>
                </a:lnTo>
                <a:lnTo>
                  <a:pt x="3021" y="13267"/>
                </a:lnTo>
                <a:lnTo>
                  <a:pt x="3276" y="13486"/>
                </a:lnTo>
                <a:lnTo>
                  <a:pt x="3549" y="13667"/>
                </a:lnTo>
                <a:lnTo>
                  <a:pt x="4040" y="13995"/>
                </a:lnTo>
                <a:lnTo>
                  <a:pt x="4513" y="14268"/>
                </a:lnTo>
                <a:lnTo>
                  <a:pt x="4950" y="14505"/>
                </a:lnTo>
                <a:lnTo>
                  <a:pt x="5332" y="14668"/>
                </a:lnTo>
                <a:lnTo>
                  <a:pt x="5642" y="14796"/>
                </a:lnTo>
                <a:lnTo>
                  <a:pt x="5897" y="14887"/>
                </a:lnTo>
                <a:lnTo>
                  <a:pt x="6097" y="14960"/>
                </a:lnTo>
                <a:lnTo>
                  <a:pt x="6315" y="14850"/>
                </a:lnTo>
                <a:lnTo>
                  <a:pt x="6916" y="14577"/>
                </a:lnTo>
                <a:lnTo>
                  <a:pt x="7316" y="14377"/>
                </a:lnTo>
                <a:lnTo>
                  <a:pt x="7789" y="14122"/>
                </a:lnTo>
                <a:lnTo>
                  <a:pt x="8299" y="13831"/>
                </a:lnTo>
                <a:lnTo>
                  <a:pt x="8863" y="13486"/>
                </a:lnTo>
                <a:lnTo>
                  <a:pt x="9427" y="13122"/>
                </a:lnTo>
                <a:lnTo>
                  <a:pt x="10027" y="12703"/>
                </a:lnTo>
                <a:lnTo>
                  <a:pt x="10610" y="12248"/>
                </a:lnTo>
                <a:lnTo>
                  <a:pt x="11192" y="11738"/>
                </a:lnTo>
                <a:lnTo>
                  <a:pt x="11465" y="11484"/>
                </a:lnTo>
                <a:lnTo>
                  <a:pt x="11738" y="11211"/>
                </a:lnTo>
                <a:lnTo>
                  <a:pt x="12011" y="10920"/>
                </a:lnTo>
                <a:lnTo>
                  <a:pt x="12266" y="10628"/>
                </a:lnTo>
                <a:lnTo>
                  <a:pt x="12502" y="10337"/>
                </a:lnTo>
                <a:lnTo>
                  <a:pt x="12739" y="10028"/>
                </a:lnTo>
                <a:lnTo>
                  <a:pt x="12957" y="9719"/>
                </a:lnTo>
                <a:lnTo>
                  <a:pt x="13158" y="9391"/>
                </a:lnTo>
                <a:lnTo>
                  <a:pt x="13158" y="9391"/>
                </a:lnTo>
                <a:lnTo>
                  <a:pt x="8535" y="11793"/>
                </a:lnTo>
                <a:lnTo>
                  <a:pt x="9118" y="11047"/>
                </a:lnTo>
                <a:lnTo>
                  <a:pt x="9700" y="10228"/>
                </a:lnTo>
                <a:lnTo>
                  <a:pt x="10373" y="9264"/>
                </a:lnTo>
                <a:lnTo>
                  <a:pt x="10701" y="8736"/>
                </a:lnTo>
                <a:lnTo>
                  <a:pt x="11028" y="8190"/>
                </a:lnTo>
                <a:lnTo>
                  <a:pt x="11338" y="7662"/>
                </a:lnTo>
                <a:lnTo>
                  <a:pt x="11611" y="7134"/>
                </a:lnTo>
                <a:lnTo>
                  <a:pt x="11829" y="6643"/>
                </a:lnTo>
                <a:lnTo>
                  <a:pt x="11920" y="6406"/>
                </a:lnTo>
                <a:lnTo>
                  <a:pt x="12011" y="6170"/>
                </a:lnTo>
                <a:lnTo>
                  <a:pt x="12066" y="5952"/>
                </a:lnTo>
                <a:lnTo>
                  <a:pt x="12102" y="5751"/>
                </a:lnTo>
                <a:lnTo>
                  <a:pt x="12120" y="5569"/>
                </a:lnTo>
                <a:lnTo>
                  <a:pt x="12138" y="5387"/>
                </a:lnTo>
                <a:lnTo>
                  <a:pt x="11574" y="5861"/>
                </a:lnTo>
                <a:lnTo>
                  <a:pt x="11047" y="6352"/>
                </a:lnTo>
                <a:lnTo>
                  <a:pt x="10555" y="6861"/>
                </a:lnTo>
                <a:lnTo>
                  <a:pt x="10082" y="7371"/>
                </a:lnTo>
                <a:lnTo>
                  <a:pt x="9645" y="7881"/>
                </a:lnTo>
                <a:lnTo>
                  <a:pt x="9263" y="8390"/>
                </a:lnTo>
                <a:lnTo>
                  <a:pt x="8899" y="8881"/>
                </a:lnTo>
                <a:lnTo>
                  <a:pt x="8572" y="9355"/>
                </a:lnTo>
                <a:lnTo>
                  <a:pt x="8280" y="9810"/>
                </a:lnTo>
                <a:lnTo>
                  <a:pt x="8026" y="10210"/>
                </a:lnTo>
                <a:lnTo>
                  <a:pt x="7625" y="10901"/>
                </a:lnTo>
                <a:lnTo>
                  <a:pt x="7405" y="11326"/>
                </a:lnTo>
                <a:lnTo>
                  <a:pt x="7516" y="11047"/>
                </a:lnTo>
                <a:lnTo>
                  <a:pt x="7625" y="10756"/>
                </a:lnTo>
                <a:lnTo>
                  <a:pt x="7735" y="10410"/>
                </a:lnTo>
                <a:lnTo>
                  <a:pt x="7862" y="9973"/>
                </a:lnTo>
                <a:lnTo>
                  <a:pt x="7971" y="9464"/>
                </a:lnTo>
                <a:lnTo>
                  <a:pt x="8098" y="8863"/>
                </a:lnTo>
                <a:lnTo>
                  <a:pt x="8208" y="8190"/>
                </a:lnTo>
                <a:lnTo>
                  <a:pt x="8317" y="7407"/>
                </a:lnTo>
                <a:lnTo>
                  <a:pt x="8408" y="6552"/>
                </a:lnTo>
                <a:lnTo>
                  <a:pt x="8481" y="5588"/>
                </a:lnTo>
                <a:lnTo>
                  <a:pt x="8535" y="4514"/>
                </a:lnTo>
                <a:lnTo>
                  <a:pt x="8553" y="3331"/>
                </a:lnTo>
                <a:lnTo>
                  <a:pt x="8535" y="2057"/>
                </a:lnTo>
                <a:lnTo>
                  <a:pt x="8299" y="2312"/>
                </a:lnTo>
                <a:lnTo>
                  <a:pt x="8080" y="2603"/>
                </a:lnTo>
                <a:lnTo>
                  <a:pt x="7880" y="2894"/>
                </a:lnTo>
                <a:lnTo>
                  <a:pt x="7698" y="3222"/>
                </a:lnTo>
                <a:lnTo>
                  <a:pt x="7516" y="3549"/>
                </a:lnTo>
                <a:lnTo>
                  <a:pt x="7352" y="3895"/>
                </a:lnTo>
                <a:lnTo>
                  <a:pt x="7207" y="4259"/>
                </a:lnTo>
                <a:lnTo>
                  <a:pt x="7061" y="4623"/>
                </a:lnTo>
                <a:lnTo>
                  <a:pt x="6934" y="4987"/>
                </a:lnTo>
                <a:lnTo>
                  <a:pt x="6825" y="5369"/>
                </a:lnTo>
                <a:lnTo>
                  <a:pt x="6624" y="6134"/>
                </a:lnTo>
                <a:lnTo>
                  <a:pt x="6479" y="6898"/>
                </a:lnTo>
                <a:lnTo>
                  <a:pt x="6351" y="7662"/>
                </a:lnTo>
                <a:lnTo>
                  <a:pt x="6261" y="8372"/>
                </a:lnTo>
                <a:lnTo>
                  <a:pt x="6188" y="9045"/>
                </a:lnTo>
                <a:lnTo>
                  <a:pt x="6185" y="9086"/>
                </a:lnTo>
                <a:lnTo>
                  <a:pt x="6170" y="8827"/>
                </a:lnTo>
                <a:lnTo>
                  <a:pt x="6097" y="8117"/>
                </a:lnTo>
                <a:lnTo>
                  <a:pt x="5969" y="7316"/>
                </a:lnTo>
                <a:lnTo>
                  <a:pt x="5806" y="6406"/>
                </a:lnTo>
                <a:lnTo>
                  <a:pt x="5569" y="5369"/>
                </a:lnTo>
                <a:lnTo>
                  <a:pt x="5278" y="4223"/>
                </a:lnTo>
                <a:lnTo>
                  <a:pt x="4896" y="2949"/>
                </a:lnTo>
                <a:lnTo>
                  <a:pt x="4441" y="1548"/>
                </a:lnTo>
                <a:lnTo>
                  <a:pt x="3913" y="1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2053" name="Google Shape;2053;p14"/>
          <p:cNvGrpSpPr/>
          <p:nvPr/>
        </p:nvGrpSpPr>
        <p:grpSpPr>
          <a:xfrm>
            <a:off x="2194972" y="6746280"/>
            <a:ext cx="354705" cy="327373"/>
            <a:chOff x="2706625" y="4735761"/>
            <a:chExt cx="226446" cy="209015"/>
          </a:xfrm>
        </p:grpSpPr>
        <p:sp>
          <p:nvSpPr>
            <p:cNvPr id="2054" name="Google Shape;2054;p14"/>
            <p:cNvSpPr/>
            <p:nvPr/>
          </p:nvSpPr>
          <p:spPr>
            <a:xfrm>
              <a:off x="2706625" y="4851000"/>
              <a:ext cx="226446" cy="93776"/>
            </a:xfrm>
            <a:custGeom>
              <a:avLst/>
              <a:gdLst/>
              <a:ahLst/>
              <a:cxnLst/>
              <a:rect l="l" t="t" r="r" b="b"/>
              <a:pathLst>
                <a:path w="9991" h="1020" extrusionOk="0">
                  <a:moveTo>
                    <a:pt x="1292" y="0"/>
                  </a:moveTo>
                  <a:lnTo>
                    <a:pt x="746" y="91"/>
                  </a:lnTo>
                  <a:lnTo>
                    <a:pt x="528" y="128"/>
                  </a:lnTo>
                  <a:lnTo>
                    <a:pt x="346" y="182"/>
                  </a:lnTo>
                  <a:lnTo>
                    <a:pt x="200" y="237"/>
                  </a:lnTo>
                  <a:lnTo>
                    <a:pt x="91" y="291"/>
                  </a:lnTo>
                  <a:lnTo>
                    <a:pt x="18" y="346"/>
                  </a:lnTo>
                  <a:lnTo>
                    <a:pt x="0" y="419"/>
                  </a:lnTo>
                  <a:lnTo>
                    <a:pt x="0" y="437"/>
                  </a:lnTo>
                  <a:lnTo>
                    <a:pt x="18" y="473"/>
                  </a:lnTo>
                  <a:lnTo>
                    <a:pt x="91" y="528"/>
                  </a:lnTo>
                  <a:lnTo>
                    <a:pt x="219" y="583"/>
                  </a:lnTo>
                  <a:lnTo>
                    <a:pt x="382" y="655"/>
                  </a:lnTo>
                  <a:lnTo>
                    <a:pt x="601" y="710"/>
                  </a:lnTo>
                  <a:lnTo>
                    <a:pt x="856" y="746"/>
                  </a:lnTo>
                  <a:lnTo>
                    <a:pt x="1456" y="837"/>
                  </a:lnTo>
                  <a:lnTo>
                    <a:pt x="2202" y="910"/>
                  </a:lnTo>
                  <a:lnTo>
                    <a:pt x="3058" y="965"/>
                  </a:lnTo>
                  <a:lnTo>
                    <a:pt x="3986" y="1001"/>
                  </a:lnTo>
                  <a:lnTo>
                    <a:pt x="5005" y="1019"/>
                  </a:lnTo>
                  <a:lnTo>
                    <a:pt x="6006" y="1001"/>
                  </a:lnTo>
                  <a:lnTo>
                    <a:pt x="6952" y="965"/>
                  </a:lnTo>
                  <a:lnTo>
                    <a:pt x="7789" y="910"/>
                  </a:lnTo>
                  <a:lnTo>
                    <a:pt x="8535" y="837"/>
                  </a:lnTo>
                  <a:lnTo>
                    <a:pt x="9136" y="746"/>
                  </a:lnTo>
                  <a:lnTo>
                    <a:pt x="9390" y="710"/>
                  </a:lnTo>
                  <a:lnTo>
                    <a:pt x="9609" y="655"/>
                  </a:lnTo>
                  <a:lnTo>
                    <a:pt x="9773" y="583"/>
                  </a:lnTo>
                  <a:lnTo>
                    <a:pt x="9900" y="528"/>
                  </a:lnTo>
                  <a:lnTo>
                    <a:pt x="9973" y="473"/>
                  </a:lnTo>
                  <a:lnTo>
                    <a:pt x="9991" y="437"/>
                  </a:lnTo>
                  <a:lnTo>
                    <a:pt x="9991" y="419"/>
                  </a:lnTo>
                  <a:lnTo>
                    <a:pt x="9973" y="346"/>
                  </a:lnTo>
                  <a:lnTo>
                    <a:pt x="9900" y="291"/>
                  </a:lnTo>
                  <a:lnTo>
                    <a:pt x="9791" y="237"/>
                  </a:lnTo>
                  <a:lnTo>
                    <a:pt x="9645" y="182"/>
                  </a:lnTo>
                  <a:lnTo>
                    <a:pt x="9463" y="128"/>
                  </a:lnTo>
                  <a:lnTo>
                    <a:pt x="9245" y="91"/>
                  </a:lnTo>
                  <a:lnTo>
                    <a:pt x="8699" y="0"/>
                  </a:lnTo>
                  <a:lnTo>
                    <a:pt x="8699" y="273"/>
                  </a:lnTo>
                  <a:lnTo>
                    <a:pt x="7443" y="328"/>
                  </a:lnTo>
                  <a:lnTo>
                    <a:pt x="6133" y="364"/>
                  </a:lnTo>
                  <a:lnTo>
                    <a:pt x="4623" y="382"/>
                  </a:lnTo>
                  <a:lnTo>
                    <a:pt x="3476" y="364"/>
                  </a:lnTo>
                  <a:lnTo>
                    <a:pt x="2384" y="328"/>
                  </a:lnTo>
                  <a:lnTo>
                    <a:pt x="1893" y="291"/>
                  </a:lnTo>
                  <a:lnTo>
                    <a:pt x="1456" y="237"/>
                  </a:lnTo>
                  <a:lnTo>
                    <a:pt x="1074" y="182"/>
                  </a:lnTo>
                  <a:lnTo>
                    <a:pt x="746" y="109"/>
                  </a:lnTo>
                  <a:lnTo>
                    <a:pt x="129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2055" name="Google Shape;2055;p14"/>
            <p:cNvGrpSpPr/>
            <p:nvPr/>
          </p:nvGrpSpPr>
          <p:grpSpPr>
            <a:xfrm>
              <a:off x="2714800" y="4735761"/>
              <a:ext cx="210098" cy="182902"/>
              <a:chOff x="1282975" y="2150275"/>
              <a:chExt cx="154700" cy="134675"/>
            </a:xfrm>
          </p:grpSpPr>
          <p:sp>
            <p:nvSpPr>
              <p:cNvPr id="2056" name="Google Shape;2056;p14"/>
              <p:cNvSpPr/>
              <p:nvPr/>
            </p:nvSpPr>
            <p:spPr>
              <a:xfrm>
                <a:off x="1282975" y="2150275"/>
                <a:ext cx="154700" cy="134675"/>
              </a:xfrm>
              <a:custGeom>
                <a:avLst/>
                <a:gdLst/>
                <a:ahLst/>
                <a:cxnLst/>
                <a:rect l="l" t="t" r="r" b="b"/>
                <a:pathLst>
                  <a:path w="6188" h="5387" extrusionOk="0">
                    <a:moveTo>
                      <a:pt x="2858" y="0"/>
                    </a:moveTo>
                    <a:lnTo>
                      <a:pt x="2657" y="37"/>
                    </a:lnTo>
                    <a:lnTo>
                      <a:pt x="2403" y="109"/>
                    </a:lnTo>
                    <a:lnTo>
                      <a:pt x="2166" y="200"/>
                    </a:lnTo>
                    <a:lnTo>
                      <a:pt x="1948" y="310"/>
                    </a:lnTo>
                    <a:lnTo>
                      <a:pt x="1747" y="437"/>
                    </a:lnTo>
                    <a:lnTo>
                      <a:pt x="1547" y="564"/>
                    </a:lnTo>
                    <a:lnTo>
                      <a:pt x="1384" y="710"/>
                    </a:lnTo>
                    <a:lnTo>
                      <a:pt x="1238" y="856"/>
                    </a:lnTo>
                    <a:lnTo>
                      <a:pt x="1092" y="1019"/>
                    </a:lnTo>
                    <a:lnTo>
                      <a:pt x="965" y="1201"/>
                    </a:lnTo>
                    <a:lnTo>
                      <a:pt x="856" y="1365"/>
                    </a:lnTo>
                    <a:lnTo>
                      <a:pt x="765" y="1547"/>
                    </a:lnTo>
                    <a:lnTo>
                      <a:pt x="674" y="1729"/>
                    </a:lnTo>
                    <a:lnTo>
                      <a:pt x="546" y="2093"/>
                    </a:lnTo>
                    <a:lnTo>
                      <a:pt x="437" y="2439"/>
                    </a:lnTo>
                    <a:lnTo>
                      <a:pt x="401" y="2639"/>
                    </a:lnTo>
                    <a:lnTo>
                      <a:pt x="346" y="3057"/>
                    </a:lnTo>
                    <a:lnTo>
                      <a:pt x="310" y="3403"/>
                    </a:lnTo>
                    <a:lnTo>
                      <a:pt x="310" y="3694"/>
                    </a:lnTo>
                    <a:lnTo>
                      <a:pt x="164" y="3876"/>
                    </a:lnTo>
                    <a:lnTo>
                      <a:pt x="55" y="4040"/>
                    </a:lnTo>
                    <a:lnTo>
                      <a:pt x="37" y="4131"/>
                    </a:lnTo>
                    <a:lnTo>
                      <a:pt x="0" y="4222"/>
                    </a:lnTo>
                    <a:lnTo>
                      <a:pt x="0" y="4295"/>
                    </a:lnTo>
                    <a:lnTo>
                      <a:pt x="0" y="4368"/>
                    </a:lnTo>
                    <a:lnTo>
                      <a:pt x="19" y="4459"/>
                    </a:lnTo>
                    <a:lnTo>
                      <a:pt x="55" y="4532"/>
                    </a:lnTo>
                    <a:lnTo>
                      <a:pt x="91" y="4604"/>
                    </a:lnTo>
                    <a:lnTo>
                      <a:pt x="146" y="4677"/>
                    </a:lnTo>
                    <a:lnTo>
                      <a:pt x="292" y="4804"/>
                    </a:lnTo>
                    <a:lnTo>
                      <a:pt x="474" y="4932"/>
                    </a:lnTo>
                    <a:lnTo>
                      <a:pt x="692" y="5041"/>
                    </a:lnTo>
                    <a:lnTo>
                      <a:pt x="965" y="5132"/>
                    </a:lnTo>
                    <a:lnTo>
                      <a:pt x="1274" y="5205"/>
                    </a:lnTo>
                    <a:lnTo>
                      <a:pt x="1638" y="5278"/>
                    </a:lnTo>
                    <a:lnTo>
                      <a:pt x="2020" y="5332"/>
                    </a:lnTo>
                    <a:lnTo>
                      <a:pt x="2457" y="5369"/>
                    </a:lnTo>
                    <a:lnTo>
                      <a:pt x="2930" y="5387"/>
                    </a:lnTo>
                    <a:lnTo>
                      <a:pt x="3440" y="5387"/>
                    </a:lnTo>
                    <a:lnTo>
                      <a:pt x="3804" y="5350"/>
                    </a:lnTo>
                    <a:lnTo>
                      <a:pt x="4131" y="5314"/>
                    </a:lnTo>
                    <a:lnTo>
                      <a:pt x="4714" y="5223"/>
                    </a:lnTo>
                    <a:lnTo>
                      <a:pt x="5187" y="5114"/>
                    </a:lnTo>
                    <a:lnTo>
                      <a:pt x="5569" y="5005"/>
                    </a:lnTo>
                    <a:lnTo>
                      <a:pt x="5842" y="4895"/>
                    </a:lnTo>
                    <a:lnTo>
                      <a:pt x="6042" y="4804"/>
                    </a:lnTo>
                    <a:lnTo>
                      <a:pt x="6188" y="4713"/>
                    </a:lnTo>
                    <a:lnTo>
                      <a:pt x="6042" y="4204"/>
                    </a:lnTo>
                    <a:lnTo>
                      <a:pt x="5878" y="3658"/>
                    </a:lnTo>
                    <a:lnTo>
                      <a:pt x="5642" y="3003"/>
                    </a:lnTo>
                    <a:lnTo>
                      <a:pt x="5514" y="2639"/>
                    </a:lnTo>
                    <a:lnTo>
                      <a:pt x="5351" y="2275"/>
                    </a:lnTo>
                    <a:lnTo>
                      <a:pt x="5169" y="1929"/>
                    </a:lnTo>
                    <a:lnTo>
                      <a:pt x="4987" y="1565"/>
                    </a:lnTo>
                    <a:lnTo>
                      <a:pt x="4787" y="1238"/>
                    </a:lnTo>
                    <a:lnTo>
                      <a:pt x="4568" y="928"/>
                    </a:lnTo>
                    <a:lnTo>
                      <a:pt x="4332" y="655"/>
                    </a:lnTo>
                    <a:lnTo>
                      <a:pt x="4095" y="419"/>
                    </a:lnTo>
                    <a:lnTo>
                      <a:pt x="3949" y="291"/>
                    </a:lnTo>
                    <a:lnTo>
                      <a:pt x="3804" y="200"/>
                    </a:lnTo>
                    <a:lnTo>
                      <a:pt x="3676" y="128"/>
                    </a:lnTo>
                    <a:lnTo>
                      <a:pt x="3513" y="73"/>
                    </a:lnTo>
                    <a:lnTo>
                      <a:pt x="3367" y="37"/>
                    </a:lnTo>
                    <a:lnTo>
                      <a:pt x="3203" y="0"/>
                    </a:lnTo>
                    <a:close/>
                  </a:path>
                </a:pathLst>
              </a:custGeom>
              <a:solidFill>
                <a:srgbClr val="C1A58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057" name="Google Shape;2057;p14"/>
              <p:cNvSpPr/>
              <p:nvPr/>
            </p:nvSpPr>
            <p:spPr>
              <a:xfrm>
                <a:off x="1282975" y="2150275"/>
                <a:ext cx="154700" cy="134675"/>
              </a:xfrm>
              <a:custGeom>
                <a:avLst/>
                <a:gdLst/>
                <a:ahLst/>
                <a:cxnLst/>
                <a:rect l="l" t="t" r="r" b="b"/>
                <a:pathLst>
                  <a:path w="6188" h="5387" fill="none" extrusionOk="0">
                    <a:moveTo>
                      <a:pt x="6188" y="4713"/>
                    </a:moveTo>
                    <a:lnTo>
                      <a:pt x="6188" y="4713"/>
                    </a:lnTo>
                    <a:lnTo>
                      <a:pt x="6042" y="4804"/>
                    </a:lnTo>
                    <a:lnTo>
                      <a:pt x="5842" y="4895"/>
                    </a:lnTo>
                    <a:lnTo>
                      <a:pt x="5569" y="5005"/>
                    </a:lnTo>
                    <a:lnTo>
                      <a:pt x="5187" y="5114"/>
                    </a:lnTo>
                    <a:lnTo>
                      <a:pt x="4714" y="5223"/>
                    </a:lnTo>
                    <a:lnTo>
                      <a:pt x="4131" y="5314"/>
                    </a:lnTo>
                    <a:lnTo>
                      <a:pt x="3804" y="5350"/>
                    </a:lnTo>
                    <a:lnTo>
                      <a:pt x="3440" y="5387"/>
                    </a:lnTo>
                    <a:lnTo>
                      <a:pt x="3440" y="5387"/>
                    </a:lnTo>
                    <a:lnTo>
                      <a:pt x="2930" y="5387"/>
                    </a:lnTo>
                    <a:lnTo>
                      <a:pt x="2457" y="5369"/>
                    </a:lnTo>
                    <a:lnTo>
                      <a:pt x="2020" y="5332"/>
                    </a:lnTo>
                    <a:lnTo>
                      <a:pt x="1638" y="5278"/>
                    </a:lnTo>
                    <a:lnTo>
                      <a:pt x="1274" y="5205"/>
                    </a:lnTo>
                    <a:lnTo>
                      <a:pt x="965" y="5132"/>
                    </a:lnTo>
                    <a:lnTo>
                      <a:pt x="692" y="5041"/>
                    </a:lnTo>
                    <a:lnTo>
                      <a:pt x="474" y="4932"/>
                    </a:lnTo>
                    <a:lnTo>
                      <a:pt x="292" y="4804"/>
                    </a:lnTo>
                    <a:lnTo>
                      <a:pt x="146" y="4677"/>
                    </a:lnTo>
                    <a:lnTo>
                      <a:pt x="91" y="4604"/>
                    </a:lnTo>
                    <a:lnTo>
                      <a:pt x="55" y="4532"/>
                    </a:lnTo>
                    <a:lnTo>
                      <a:pt x="19" y="4459"/>
                    </a:lnTo>
                    <a:lnTo>
                      <a:pt x="0" y="4368"/>
                    </a:lnTo>
                    <a:lnTo>
                      <a:pt x="0" y="4295"/>
                    </a:lnTo>
                    <a:lnTo>
                      <a:pt x="0" y="4222"/>
                    </a:lnTo>
                    <a:lnTo>
                      <a:pt x="37" y="4131"/>
                    </a:lnTo>
                    <a:lnTo>
                      <a:pt x="55" y="4040"/>
                    </a:lnTo>
                    <a:lnTo>
                      <a:pt x="164" y="3876"/>
                    </a:lnTo>
                    <a:lnTo>
                      <a:pt x="310" y="3694"/>
                    </a:lnTo>
                    <a:lnTo>
                      <a:pt x="310" y="3694"/>
                    </a:lnTo>
                    <a:lnTo>
                      <a:pt x="310" y="3403"/>
                    </a:lnTo>
                    <a:lnTo>
                      <a:pt x="346" y="3057"/>
                    </a:lnTo>
                    <a:lnTo>
                      <a:pt x="401" y="2639"/>
                    </a:lnTo>
                    <a:lnTo>
                      <a:pt x="401" y="2639"/>
                    </a:lnTo>
                    <a:lnTo>
                      <a:pt x="437" y="2439"/>
                    </a:lnTo>
                    <a:lnTo>
                      <a:pt x="437" y="2439"/>
                    </a:lnTo>
                    <a:lnTo>
                      <a:pt x="546" y="2093"/>
                    </a:lnTo>
                    <a:lnTo>
                      <a:pt x="674" y="1729"/>
                    </a:lnTo>
                    <a:lnTo>
                      <a:pt x="765" y="1547"/>
                    </a:lnTo>
                    <a:lnTo>
                      <a:pt x="856" y="1365"/>
                    </a:lnTo>
                    <a:lnTo>
                      <a:pt x="965" y="1201"/>
                    </a:lnTo>
                    <a:lnTo>
                      <a:pt x="1092" y="1019"/>
                    </a:lnTo>
                    <a:lnTo>
                      <a:pt x="1238" y="856"/>
                    </a:lnTo>
                    <a:lnTo>
                      <a:pt x="1384" y="710"/>
                    </a:lnTo>
                    <a:lnTo>
                      <a:pt x="1547" y="564"/>
                    </a:lnTo>
                    <a:lnTo>
                      <a:pt x="1747" y="437"/>
                    </a:lnTo>
                    <a:lnTo>
                      <a:pt x="1948" y="310"/>
                    </a:lnTo>
                    <a:lnTo>
                      <a:pt x="2166" y="200"/>
                    </a:lnTo>
                    <a:lnTo>
                      <a:pt x="2403" y="109"/>
                    </a:lnTo>
                    <a:lnTo>
                      <a:pt x="2657" y="37"/>
                    </a:lnTo>
                    <a:lnTo>
                      <a:pt x="2657" y="37"/>
                    </a:lnTo>
                    <a:lnTo>
                      <a:pt x="2858" y="0"/>
                    </a:lnTo>
                    <a:lnTo>
                      <a:pt x="3021" y="0"/>
                    </a:lnTo>
                    <a:lnTo>
                      <a:pt x="3203" y="0"/>
                    </a:lnTo>
                    <a:lnTo>
                      <a:pt x="3367" y="37"/>
                    </a:lnTo>
                    <a:lnTo>
                      <a:pt x="3513" y="73"/>
                    </a:lnTo>
                    <a:lnTo>
                      <a:pt x="3676" y="128"/>
                    </a:lnTo>
                    <a:lnTo>
                      <a:pt x="3804" y="200"/>
                    </a:lnTo>
                    <a:lnTo>
                      <a:pt x="3949" y="291"/>
                    </a:lnTo>
                    <a:lnTo>
                      <a:pt x="3949" y="291"/>
                    </a:lnTo>
                    <a:lnTo>
                      <a:pt x="4095" y="419"/>
                    </a:lnTo>
                    <a:lnTo>
                      <a:pt x="4095" y="419"/>
                    </a:lnTo>
                    <a:lnTo>
                      <a:pt x="4332" y="655"/>
                    </a:lnTo>
                    <a:lnTo>
                      <a:pt x="4568" y="928"/>
                    </a:lnTo>
                    <a:lnTo>
                      <a:pt x="4787" y="1238"/>
                    </a:lnTo>
                    <a:lnTo>
                      <a:pt x="4987" y="1565"/>
                    </a:lnTo>
                    <a:lnTo>
                      <a:pt x="5169" y="1929"/>
                    </a:lnTo>
                    <a:lnTo>
                      <a:pt x="5351" y="2275"/>
                    </a:lnTo>
                    <a:lnTo>
                      <a:pt x="5514" y="2639"/>
                    </a:lnTo>
                    <a:lnTo>
                      <a:pt x="5642" y="3003"/>
                    </a:lnTo>
                    <a:lnTo>
                      <a:pt x="5878" y="3658"/>
                    </a:lnTo>
                    <a:lnTo>
                      <a:pt x="6042" y="4204"/>
                    </a:lnTo>
                    <a:lnTo>
                      <a:pt x="6188" y="4713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058" name="Google Shape;2058;p14"/>
              <p:cNvSpPr/>
              <p:nvPr/>
            </p:nvSpPr>
            <p:spPr>
              <a:xfrm>
                <a:off x="1282975" y="2172100"/>
                <a:ext cx="138775" cy="112850"/>
              </a:xfrm>
              <a:custGeom>
                <a:avLst/>
                <a:gdLst/>
                <a:ahLst/>
                <a:cxnLst/>
                <a:rect l="l" t="t" r="r" b="b"/>
                <a:pathLst>
                  <a:path w="5551" h="4514" extrusionOk="0">
                    <a:moveTo>
                      <a:pt x="1384" y="4368"/>
                    </a:moveTo>
                    <a:lnTo>
                      <a:pt x="1384" y="4368"/>
                    </a:lnTo>
                    <a:lnTo>
                      <a:pt x="1711" y="4423"/>
                    </a:lnTo>
                    <a:lnTo>
                      <a:pt x="2057" y="4459"/>
                    </a:lnTo>
                    <a:lnTo>
                      <a:pt x="2457" y="4496"/>
                    </a:lnTo>
                    <a:lnTo>
                      <a:pt x="2876" y="4514"/>
                    </a:lnTo>
                    <a:lnTo>
                      <a:pt x="2876" y="4514"/>
                    </a:lnTo>
                    <a:lnTo>
                      <a:pt x="3094" y="4514"/>
                    </a:lnTo>
                    <a:lnTo>
                      <a:pt x="3094" y="4514"/>
                    </a:lnTo>
                    <a:lnTo>
                      <a:pt x="3440" y="4514"/>
                    </a:lnTo>
                    <a:lnTo>
                      <a:pt x="3440" y="4514"/>
                    </a:lnTo>
                    <a:lnTo>
                      <a:pt x="3440" y="4514"/>
                    </a:lnTo>
                    <a:lnTo>
                      <a:pt x="3094" y="4514"/>
                    </a:lnTo>
                    <a:lnTo>
                      <a:pt x="3094" y="4514"/>
                    </a:lnTo>
                    <a:lnTo>
                      <a:pt x="2876" y="4514"/>
                    </a:lnTo>
                    <a:lnTo>
                      <a:pt x="2876" y="4514"/>
                    </a:lnTo>
                    <a:lnTo>
                      <a:pt x="2876" y="4514"/>
                    </a:lnTo>
                    <a:lnTo>
                      <a:pt x="2876" y="4514"/>
                    </a:lnTo>
                    <a:lnTo>
                      <a:pt x="2457" y="4496"/>
                    </a:lnTo>
                    <a:lnTo>
                      <a:pt x="2057" y="4459"/>
                    </a:lnTo>
                    <a:lnTo>
                      <a:pt x="1711" y="4423"/>
                    </a:lnTo>
                    <a:lnTo>
                      <a:pt x="1384" y="4368"/>
                    </a:lnTo>
                    <a:close/>
                    <a:moveTo>
                      <a:pt x="1365" y="4368"/>
                    </a:moveTo>
                    <a:lnTo>
                      <a:pt x="1365" y="4368"/>
                    </a:lnTo>
                    <a:lnTo>
                      <a:pt x="1365" y="4368"/>
                    </a:lnTo>
                    <a:lnTo>
                      <a:pt x="1365" y="4368"/>
                    </a:lnTo>
                    <a:close/>
                    <a:moveTo>
                      <a:pt x="237" y="3895"/>
                    </a:moveTo>
                    <a:lnTo>
                      <a:pt x="237" y="3895"/>
                    </a:lnTo>
                    <a:lnTo>
                      <a:pt x="237" y="3895"/>
                    </a:lnTo>
                    <a:lnTo>
                      <a:pt x="237" y="3895"/>
                    </a:lnTo>
                    <a:lnTo>
                      <a:pt x="237" y="3895"/>
                    </a:lnTo>
                    <a:close/>
                    <a:moveTo>
                      <a:pt x="237" y="3895"/>
                    </a:moveTo>
                    <a:lnTo>
                      <a:pt x="237" y="3895"/>
                    </a:lnTo>
                    <a:lnTo>
                      <a:pt x="237" y="3895"/>
                    </a:lnTo>
                    <a:lnTo>
                      <a:pt x="237" y="3895"/>
                    </a:lnTo>
                    <a:lnTo>
                      <a:pt x="237" y="3895"/>
                    </a:lnTo>
                    <a:close/>
                    <a:moveTo>
                      <a:pt x="237" y="3877"/>
                    </a:moveTo>
                    <a:lnTo>
                      <a:pt x="237" y="3877"/>
                    </a:lnTo>
                    <a:lnTo>
                      <a:pt x="237" y="3895"/>
                    </a:lnTo>
                    <a:lnTo>
                      <a:pt x="237" y="3895"/>
                    </a:lnTo>
                    <a:lnTo>
                      <a:pt x="237" y="3877"/>
                    </a:lnTo>
                    <a:close/>
                    <a:moveTo>
                      <a:pt x="91" y="3113"/>
                    </a:moveTo>
                    <a:lnTo>
                      <a:pt x="91" y="3113"/>
                    </a:lnTo>
                    <a:lnTo>
                      <a:pt x="37" y="3222"/>
                    </a:lnTo>
                    <a:lnTo>
                      <a:pt x="19" y="3331"/>
                    </a:lnTo>
                    <a:lnTo>
                      <a:pt x="0" y="3422"/>
                    </a:lnTo>
                    <a:lnTo>
                      <a:pt x="19" y="3531"/>
                    </a:lnTo>
                    <a:lnTo>
                      <a:pt x="37" y="3622"/>
                    </a:lnTo>
                    <a:lnTo>
                      <a:pt x="91" y="3713"/>
                    </a:lnTo>
                    <a:lnTo>
                      <a:pt x="146" y="3804"/>
                    </a:lnTo>
                    <a:lnTo>
                      <a:pt x="237" y="3877"/>
                    </a:lnTo>
                    <a:lnTo>
                      <a:pt x="237" y="3877"/>
                    </a:lnTo>
                    <a:lnTo>
                      <a:pt x="146" y="3804"/>
                    </a:lnTo>
                    <a:lnTo>
                      <a:pt x="91" y="3713"/>
                    </a:lnTo>
                    <a:lnTo>
                      <a:pt x="37" y="3622"/>
                    </a:lnTo>
                    <a:lnTo>
                      <a:pt x="19" y="3531"/>
                    </a:lnTo>
                    <a:lnTo>
                      <a:pt x="0" y="3422"/>
                    </a:lnTo>
                    <a:lnTo>
                      <a:pt x="19" y="3331"/>
                    </a:lnTo>
                    <a:lnTo>
                      <a:pt x="37" y="3222"/>
                    </a:lnTo>
                    <a:lnTo>
                      <a:pt x="91" y="3113"/>
                    </a:lnTo>
                    <a:close/>
                    <a:moveTo>
                      <a:pt x="91" y="3113"/>
                    </a:moveTo>
                    <a:lnTo>
                      <a:pt x="91" y="3113"/>
                    </a:lnTo>
                    <a:lnTo>
                      <a:pt x="91" y="3113"/>
                    </a:lnTo>
                    <a:lnTo>
                      <a:pt x="91" y="3113"/>
                    </a:lnTo>
                    <a:lnTo>
                      <a:pt x="91" y="3113"/>
                    </a:lnTo>
                    <a:close/>
                    <a:moveTo>
                      <a:pt x="91" y="3113"/>
                    </a:moveTo>
                    <a:lnTo>
                      <a:pt x="91" y="3113"/>
                    </a:lnTo>
                    <a:lnTo>
                      <a:pt x="91" y="3113"/>
                    </a:lnTo>
                    <a:lnTo>
                      <a:pt x="91" y="3113"/>
                    </a:lnTo>
                    <a:lnTo>
                      <a:pt x="91" y="3113"/>
                    </a:lnTo>
                    <a:close/>
                    <a:moveTo>
                      <a:pt x="91" y="3094"/>
                    </a:moveTo>
                    <a:lnTo>
                      <a:pt x="91" y="3094"/>
                    </a:lnTo>
                    <a:lnTo>
                      <a:pt x="91" y="3113"/>
                    </a:lnTo>
                    <a:lnTo>
                      <a:pt x="91" y="3113"/>
                    </a:lnTo>
                    <a:lnTo>
                      <a:pt x="91" y="3094"/>
                    </a:lnTo>
                    <a:close/>
                    <a:moveTo>
                      <a:pt x="110" y="3094"/>
                    </a:moveTo>
                    <a:lnTo>
                      <a:pt x="110" y="3094"/>
                    </a:lnTo>
                    <a:lnTo>
                      <a:pt x="110" y="3094"/>
                    </a:lnTo>
                    <a:lnTo>
                      <a:pt x="110" y="3094"/>
                    </a:lnTo>
                    <a:lnTo>
                      <a:pt x="110" y="3094"/>
                    </a:lnTo>
                    <a:close/>
                    <a:moveTo>
                      <a:pt x="110" y="3094"/>
                    </a:moveTo>
                    <a:lnTo>
                      <a:pt x="110" y="3094"/>
                    </a:lnTo>
                    <a:lnTo>
                      <a:pt x="110" y="3094"/>
                    </a:lnTo>
                    <a:lnTo>
                      <a:pt x="110" y="3094"/>
                    </a:lnTo>
                    <a:lnTo>
                      <a:pt x="110" y="3094"/>
                    </a:lnTo>
                    <a:close/>
                    <a:moveTo>
                      <a:pt x="110" y="3094"/>
                    </a:moveTo>
                    <a:lnTo>
                      <a:pt x="110" y="3094"/>
                    </a:lnTo>
                    <a:lnTo>
                      <a:pt x="110" y="3094"/>
                    </a:lnTo>
                    <a:lnTo>
                      <a:pt x="110" y="3094"/>
                    </a:lnTo>
                    <a:lnTo>
                      <a:pt x="110" y="3094"/>
                    </a:lnTo>
                    <a:close/>
                    <a:moveTo>
                      <a:pt x="4532" y="1"/>
                    </a:moveTo>
                    <a:lnTo>
                      <a:pt x="4532" y="1"/>
                    </a:lnTo>
                    <a:lnTo>
                      <a:pt x="4677" y="201"/>
                    </a:lnTo>
                    <a:lnTo>
                      <a:pt x="4823" y="419"/>
                    </a:lnTo>
                    <a:lnTo>
                      <a:pt x="5096" y="892"/>
                    </a:lnTo>
                    <a:lnTo>
                      <a:pt x="5332" y="1366"/>
                    </a:lnTo>
                    <a:lnTo>
                      <a:pt x="5551" y="1857"/>
                    </a:lnTo>
                    <a:lnTo>
                      <a:pt x="5551" y="1857"/>
                    </a:lnTo>
                    <a:lnTo>
                      <a:pt x="5551" y="1857"/>
                    </a:lnTo>
                    <a:lnTo>
                      <a:pt x="5551" y="1857"/>
                    </a:lnTo>
                    <a:lnTo>
                      <a:pt x="5332" y="1366"/>
                    </a:lnTo>
                    <a:lnTo>
                      <a:pt x="5096" y="892"/>
                    </a:lnTo>
                    <a:lnTo>
                      <a:pt x="4823" y="419"/>
                    </a:lnTo>
                    <a:lnTo>
                      <a:pt x="4677" y="201"/>
                    </a:lnTo>
                    <a:lnTo>
                      <a:pt x="4532" y="1"/>
                    </a:lnTo>
                    <a:close/>
                    <a:moveTo>
                      <a:pt x="4532" y="1"/>
                    </a:moveTo>
                    <a:lnTo>
                      <a:pt x="4532" y="1"/>
                    </a:lnTo>
                    <a:lnTo>
                      <a:pt x="4532" y="1"/>
                    </a:lnTo>
                    <a:lnTo>
                      <a:pt x="4532" y="1"/>
                    </a:lnTo>
                    <a:lnTo>
                      <a:pt x="4532" y="1"/>
                    </a:lnTo>
                    <a:close/>
                  </a:path>
                </a:pathLst>
              </a:custGeom>
              <a:solidFill>
                <a:srgbClr val="D8D3D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059" name="Google Shape;2059;p14"/>
              <p:cNvSpPr/>
              <p:nvPr/>
            </p:nvSpPr>
            <p:spPr>
              <a:xfrm>
                <a:off x="1317550" y="2281300"/>
                <a:ext cx="51425" cy="3650"/>
              </a:xfrm>
              <a:custGeom>
                <a:avLst/>
                <a:gdLst/>
                <a:ahLst/>
                <a:cxnLst/>
                <a:rect l="l" t="t" r="r" b="b"/>
                <a:pathLst>
                  <a:path w="2057" h="146" fill="none" extrusionOk="0">
                    <a:moveTo>
                      <a:pt x="1" y="0"/>
                    </a:moveTo>
                    <a:lnTo>
                      <a:pt x="1" y="0"/>
                    </a:lnTo>
                    <a:lnTo>
                      <a:pt x="328" y="55"/>
                    </a:lnTo>
                    <a:lnTo>
                      <a:pt x="674" y="91"/>
                    </a:lnTo>
                    <a:lnTo>
                      <a:pt x="1074" y="128"/>
                    </a:lnTo>
                    <a:lnTo>
                      <a:pt x="1493" y="146"/>
                    </a:lnTo>
                    <a:lnTo>
                      <a:pt x="1493" y="146"/>
                    </a:lnTo>
                    <a:lnTo>
                      <a:pt x="1711" y="146"/>
                    </a:lnTo>
                    <a:lnTo>
                      <a:pt x="1711" y="146"/>
                    </a:lnTo>
                    <a:lnTo>
                      <a:pt x="2057" y="146"/>
                    </a:lnTo>
                    <a:lnTo>
                      <a:pt x="2057" y="146"/>
                    </a:lnTo>
                    <a:lnTo>
                      <a:pt x="2057" y="146"/>
                    </a:lnTo>
                    <a:lnTo>
                      <a:pt x="1711" y="146"/>
                    </a:lnTo>
                    <a:lnTo>
                      <a:pt x="1711" y="146"/>
                    </a:lnTo>
                    <a:lnTo>
                      <a:pt x="1493" y="146"/>
                    </a:lnTo>
                    <a:lnTo>
                      <a:pt x="1493" y="146"/>
                    </a:lnTo>
                    <a:lnTo>
                      <a:pt x="1493" y="146"/>
                    </a:lnTo>
                    <a:lnTo>
                      <a:pt x="1493" y="146"/>
                    </a:lnTo>
                    <a:lnTo>
                      <a:pt x="1074" y="128"/>
                    </a:lnTo>
                    <a:lnTo>
                      <a:pt x="674" y="91"/>
                    </a:lnTo>
                    <a:lnTo>
                      <a:pt x="328" y="55"/>
                    </a:lnTo>
                    <a:lnTo>
                      <a:pt x="1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060" name="Google Shape;2060;p14"/>
              <p:cNvSpPr/>
              <p:nvPr/>
            </p:nvSpPr>
            <p:spPr>
              <a:xfrm>
                <a:off x="1317100" y="228130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061" name="Google Shape;2061;p14"/>
              <p:cNvSpPr/>
              <p:nvPr/>
            </p:nvSpPr>
            <p:spPr>
              <a:xfrm>
                <a:off x="1288900" y="2269475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062" name="Google Shape;2062;p14"/>
              <p:cNvSpPr/>
              <p:nvPr/>
            </p:nvSpPr>
            <p:spPr>
              <a:xfrm>
                <a:off x="1288900" y="2269475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063" name="Google Shape;2063;p14"/>
              <p:cNvSpPr/>
              <p:nvPr/>
            </p:nvSpPr>
            <p:spPr>
              <a:xfrm>
                <a:off x="1288900" y="2269000"/>
                <a:ext cx="25" cy="500"/>
              </a:xfrm>
              <a:custGeom>
                <a:avLst/>
                <a:gdLst/>
                <a:ahLst/>
                <a:cxnLst/>
                <a:rect l="l" t="t" r="r" b="b"/>
                <a:pathLst>
                  <a:path w="1" h="20" fill="none" extrusionOk="0">
                    <a:moveTo>
                      <a:pt x="0" y="1"/>
                    </a:moveTo>
                    <a:lnTo>
                      <a:pt x="0" y="1"/>
                    </a:lnTo>
                    <a:lnTo>
                      <a:pt x="0" y="19"/>
                    </a:lnTo>
                    <a:lnTo>
                      <a:pt x="0" y="19"/>
                    </a:lnTo>
                    <a:lnTo>
                      <a:pt x="0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064" name="Google Shape;2064;p14"/>
              <p:cNvSpPr/>
              <p:nvPr/>
            </p:nvSpPr>
            <p:spPr>
              <a:xfrm>
                <a:off x="1282975" y="2249900"/>
                <a:ext cx="5950" cy="19125"/>
              </a:xfrm>
              <a:custGeom>
                <a:avLst/>
                <a:gdLst/>
                <a:ahLst/>
                <a:cxnLst/>
                <a:rect l="l" t="t" r="r" b="b"/>
                <a:pathLst>
                  <a:path w="238" h="765" fill="none" extrusionOk="0">
                    <a:moveTo>
                      <a:pt x="91" y="1"/>
                    </a:moveTo>
                    <a:lnTo>
                      <a:pt x="91" y="1"/>
                    </a:lnTo>
                    <a:lnTo>
                      <a:pt x="37" y="110"/>
                    </a:lnTo>
                    <a:lnTo>
                      <a:pt x="19" y="219"/>
                    </a:lnTo>
                    <a:lnTo>
                      <a:pt x="0" y="310"/>
                    </a:lnTo>
                    <a:lnTo>
                      <a:pt x="19" y="419"/>
                    </a:lnTo>
                    <a:lnTo>
                      <a:pt x="37" y="510"/>
                    </a:lnTo>
                    <a:lnTo>
                      <a:pt x="91" y="601"/>
                    </a:lnTo>
                    <a:lnTo>
                      <a:pt x="146" y="692"/>
                    </a:lnTo>
                    <a:lnTo>
                      <a:pt x="237" y="765"/>
                    </a:lnTo>
                    <a:lnTo>
                      <a:pt x="237" y="765"/>
                    </a:lnTo>
                    <a:lnTo>
                      <a:pt x="146" y="692"/>
                    </a:lnTo>
                    <a:lnTo>
                      <a:pt x="91" y="601"/>
                    </a:lnTo>
                    <a:lnTo>
                      <a:pt x="37" y="510"/>
                    </a:lnTo>
                    <a:lnTo>
                      <a:pt x="19" y="419"/>
                    </a:lnTo>
                    <a:lnTo>
                      <a:pt x="0" y="310"/>
                    </a:lnTo>
                    <a:lnTo>
                      <a:pt x="19" y="219"/>
                    </a:lnTo>
                    <a:lnTo>
                      <a:pt x="37" y="110"/>
                    </a:lnTo>
                    <a:lnTo>
                      <a:pt x="91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065" name="Google Shape;2065;p14"/>
              <p:cNvSpPr/>
              <p:nvPr/>
            </p:nvSpPr>
            <p:spPr>
              <a:xfrm>
                <a:off x="1285250" y="224990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0" y="1"/>
                    </a:move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066" name="Google Shape;2066;p14"/>
              <p:cNvSpPr/>
              <p:nvPr/>
            </p:nvSpPr>
            <p:spPr>
              <a:xfrm>
                <a:off x="1285250" y="224990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0" y="1"/>
                    </a:move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067" name="Google Shape;2067;p14"/>
              <p:cNvSpPr/>
              <p:nvPr/>
            </p:nvSpPr>
            <p:spPr>
              <a:xfrm>
                <a:off x="1285250" y="2249450"/>
                <a:ext cx="25" cy="475"/>
              </a:xfrm>
              <a:custGeom>
                <a:avLst/>
                <a:gdLst/>
                <a:ahLst/>
                <a:cxnLst/>
                <a:rect l="l" t="t" r="r" b="b"/>
                <a:pathLst>
                  <a:path w="1" h="19" fill="none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19"/>
                    </a:lnTo>
                    <a:lnTo>
                      <a:pt x="0" y="19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068" name="Google Shape;2068;p14"/>
              <p:cNvSpPr/>
              <p:nvPr/>
            </p:nvSpPr>
            <p:spPr>
              <a:xfrm>
                <a:off x="1285700" y="224945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1" y="0"/>
                    </a:move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069" name="Google Shape;2069;p14"/>
              <p:cNvSpPr/>
              <p:nvPr/>
            </p:nvSpPr>
            <p:spPr>
              <a:xfrm>
                <a:off x="1285700" y="224945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1" y="0"/>
                    </a:move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070" name="Google Shape;2070;p14"/>
              <p:cNvSpPr/>
              <p:nvPr/>
            </p:nvSpPr>
            <p:spPr>
              <a:xfrm>
                <a:off x="1285700" y="224945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1" y="0"/>
                    </a:move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071" name="Google Shape;2071;p14"/>
              <p:cNvSpPr/>
              <p:nvPr/>
            </p:nvSpPr>
            <p:spPr>
              <a:xfrm>
                <a:off x="1396250" y="2172100"/>
                <a:ext cx="25500" cy="46425"/>
              </a:xfrm>
              <a:custGeom>
                <a:avLst/>
                <a:gdLst/>
                <a:ahLst/>
                <a:cxnLst/>
                <a:rect l="l" t="t" r="r" b="b"/>
                <a:pathLst>
                  <a:path w="1020" h="1857" fill="none" extrusionOk="0">
                    <a:moveTo>
                      <a:pt x="1" y="1"/>
                    </a:moveTo>
                    <a:lnTo>
                      <a:pt x="1" y="1"/>
                    </a:lnTo>
                    <a:lnTo>
                      <a:pt x="146" y="201"/>
                    </a:lnTo>
                    <a:lnTo>
                      <a:pt x="292" y="419"/>
                    </a:lnTo>
                    <a:lnTo>
                      <a:pt x="565" y="892"/>
                    </a:lnTo>
                    <a:lnTo>
                      <a:pt x="801" y="1366"/>
                    </a:lnTo>
                    <a:lnTo>
                      <a:pt x="1020" y="1857"/>
                    </a:lnTo>
                    <a:lnTo>
                      <a:pt x="1020" y="1857"/>
                    </a:lnTo>
                    <a:lnTo>
                      <a:pt x="1020" y="1857"/>
                    </a:lnTo>
                    <a:lnTo>
                      <a:pt x="1020" y="1857"/>
                    </a:lnTo>
                    <a:lnTo>
                      <a:pt x="801" y="1366"/>
                    </a:lnTo>
                    <a:lnTo>
                      <a:pt x="565" y="892"/>
                    </a:lnTo>
                    <a:lnTo>
                      <a:pt x="292" y="419"/>
                    </a:lnTo>
                    <a:lnTo>
                      <a:pt x="146" y="201"/>
                    </a:lnTo>
                    <a:lnTo>
                      <a:pt x="1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072" name="Google Shape;2072;p14"/>
              <p:cNvSpPr/>
              <p:nvPr/>
            </p:nvSpPr>
            <p:spPr>
              <a:xfrm>
                <a:off x="1396250" y="217210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1" y="1"/>
                    </a:move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073" name="Google Shape;2073;p14"/>
              <p:cNvSpPr/>
              <p:nvPr/>
            </p:nvSpPr>
            <p:spPr>
              <a:xfrm>
                <a:off x="1282975" y="2160725"/>
                <a:ext cx="138775" cy="124225"/>
              </a:xfrm>
              <a:custGeom>
                <a:avLst/>
                <a:gdLst/>
                <a:ahLst/>
                <a:cxnLst/>
                <a:rect l="l" t="t" r="r" b="b"/>
                <a:pathLst>
                  <a:path w="5551" h="4969" extrusionOk="0">
                    <a:moveTo>
                      <a:pt x="4095" y="1"/>
                    </a:moveTo>
                    <a:lnTo>
                      <a:pt x="4004" y="219"/>
                    </a:lnTo>
                    <a:lnTo>
                      <a:pt x="3895" y="438"/>
                    </a:lnTo>
                    <a:lnTo>
                      <a:pt x="3840" y="529"/>
                    </a:lnTo>
                    <a:lnTo>
                      <a:pt x="3767" y="619"/>
                    </a:lnTo>
                    <a:lnTo>
                      <a:pt x="3676" y="710"/>
                    </a:lnTo>
                    <a:lnTo>
                      <a:pt x="3585" y="801"/>
                    </a:lnTo>
                    <a:lnTo>
                      <a:pt x="3458" y="874"/>
                    </a:lnTo>
                    <a:lnTo>
                      <a:pt x="3331" y="947"/>
                    </a:lnTo>
                    <a:lnTo>
                      <a:pt x="3185" y="1002"/>
                    </a:lnTo>
                    <a:lnTo>
                      <a:pt x="3058" y="1038"/>
                    </a:lnTo>
                    <a:lnTo>
                      <a:pt x="2767" y="1111"/>
                    </a:lnTo>
                    <a:lnTo>
                      <a:pt x="2475" y="1165"/>
                    </a:lnTo>
                    <a:lnTo>
                      <a:pt x="2184" y="1238"/>
                    </a:lnTo>
                    <a:lnTo>
                      <a:pt x="1893" y="1311"/>
                    </a:lnTo>
                    <a:lnTo>
                      <a:pt x="1766" y="1366"/>
                    </a:lnTo>
                    <a:lnTo>
                      <a:pt x="1638" y="1438"/>
                    </a:lnTo>
                    <a:lnTo>
                      <a:pt x="1511" y="1511"/>
                    </a:lnTo>
                    <a:lnTo>
                      <a:pt x="1402" y="1620"/>
                    </a:lnTo>
                    <a:lnTo>
                      <a:pt x="1293" y="1730"/>
                    </a:lnTo>
                    <a:lnTo>
                      <a:pt x="1202" y="1839"/>
                    </a:lnTo>
                    <a:lnTo>
                      <a:pt x="1111" y="1948"/>
                    </a:lnTo>
                    <a:lnTo>
                      <a:pt x="1001" y="2039"/>
                    </a:lnTo>
                    <a:lnTo>
                      <a:pt x="874" y="2130"/>
                    </a:lnTo>
                    <a:lnTo>
                      <a:pt x="747" y="2185"/>
                    </a:lnTo>
                    <a:lnTo>
                      <a:pt x="619" y="2221"/>
                    </a:lnTo>
                    <a:lnTo>
                      <a:pt x="401" y="2221"/>
                    </a:lnTo>
                    <a:lnTo>
                      <a:pt x="346" y="2512"/>
                    </a:lnTo>
                    <a:lnTo>
                      <a:pt x="328" y="2767"/>
                    </a:lnTo>
                    <a:lnTo>
                      <a:pt x="310" y="3131"/>
                    </a:lnTo>
                    <a:lnTo>
                      <a:pt x="310" y="3276"/>
                    </a:lnTo>
                    <a:lnTo>
                      <a:pt x="201" y="3404"/>
                    </a:lnTo>
                    <a:lnTo>
                      <a:pt x="110" y="3549"/>
                    </a:lnTo>
                    <a:lnTo>
                      <a:pt x="91" y="3549"/>
                    </a:lnTo>
                    <a:lnTo>
                      <a:pt x="91" y="3568"/>
                    </a:lnTo>
                    <a:lnTo>
                      <a:pt x="37" y="3677"/>
                    </a:lnTo>
                    <a:lnTo>
                      <a:pt x="19" y="3786"/>
                    </a:lnTo>
                    <a:lnTo>
                      <a:pt x="0" y="3877"/>
                    </a:lnTo>
                    <a:lnTo>
                      <a:pt x="19" y="3986"/>
                    </a:lnTo>
                    <a:lnTo>
                      <a:pt x="37" y="4077"/>
                    </a:lnTo>
                    <a:lnTo>
                      <a:pt x="91" y="4168"/>
                    </a:lnTo>
                    <a:lnTo>
                      <a:pt x="146" y="4259"/>
                    </a:lnTo>
                    <a:lnTo>
                      <a:pt x="237" y="4332"/>
                    </a:lnTo>
                    <a:lnTo>
                      <a:pt x="237" y="4350"/>
                    </a:lnTo>
                    <a:lnTo>
                      <a:pt x="346" y="4423"/>
                    </a:lnTo>
                    <a:lnTo>
                      <a:pt x="437" y="4496"/>
                    </a:lnTo>
                    <a:lnTo>
                      <a:pt x="692" y="4623"/>
                    </a:lnTo>
                    <a:lnTo>
                      <a:pt x="1001" y="4732"/>
                    </a:lnTo>
                    <a:lnTo>
                      <a:pt x="1365" y="4823"/>
                    </a:lnTo>
                    <a:lnTo>
                      <a:pt x="1384" y="4823"/>
                    </a:lnTo>
                    <a:lnTo>
                      <a:pt x="1711" y="4878"/>
                    </a:lnTo>
                    <a:lnTo>
                      <a:pt x="2057" y="4914"/>
                    </a:lnTo>
                    <a:lnTo>
                      <a:pt x="2457" y="4951"/>
                    </a:lnTo>
                    <a:lnTo>
                      <a:pt x="2876" y="4969"/>
                    </a:lnTo>
                    <a:lnTo>
                      <a:pt x="3294" y="4732"/>
                    </a:lnTo>
                    <a:lnTo>
                      <a:pt x="3713" y="4459"/>
                    </a:lnTo>
                    <a:lnTo>
                      <a:pt x="4095" y="4186"/>
                    </a:lnTo>
                    <a:lnTo>
                      <a:pt x="4477" y="3895"/>
                    </a:lnTo>
                    <a:lnTo>
                      <a:pt x="4677" y="3731"/>
                    </a:lnTo>
                    <a:lnTo>
                      <a:pt x="4859" y="3549"/>
                    </a:lnTo>
                    <a:lnTo>
                      <a:pt x="5041" y="3349"/>
                    </a:lnTo>
                    <a:lnTo>
                      <a:pt x="5187" y="3149"/>
                    </a:lnTo>
                    <a:lnTo>
                      <a:pt x="5296" y="2967"/>
                    </a:lnTo>
                    <a:lnTo>
                      <a:pt x="5387" y="2767"/>
                    </a:lnTo>
                    <a:lnTo>
                      <a:pt x="5533" y="2367"/>
                    </a:lnTo>
                    <a:lnTo>
                      <a:pt x="5551" y="2312"/>
                    </a:lnTo>
                    <a:lnTo>
                      <a:pt x="5332" y="1821"/>
                    </a:lnTo>
                    <a:lnTo>
                      <a:pt x="5096" y="1347"/>
                    </a:lnTo>
                    <a:lnTo>
                      <a:pt x="4823" y="874"/>
                    </a:lnTo>
                    <a:lnTo>
                      <a:pt x="4677" y="656"/>
                    </a:lnTo>
                    <a:lnTo>
                      <a:pt x="4532" y="456"/>
                    </a:lnTo>
                    <a:lnTo>
                      <a:pt x="4313" y="201"/>
                    </a:lnTo>
                    <a:lnTo>
                      <a:pt x="4095" y="1"/>
                    </a:lnTo>
                    <a:close/>
                  </a:path>
                </a:pathLst>
              </a:custGeom>
              <a:solidFill>
                <a:srgbClr val="A489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074" name="Google Shape;2074;p14"/>
              <p:cNvSpPr/>
              <p:nvPr/>
            </p:nvSpPr>
            <p:spPr>
              <a:xfrm>
                <a:off x="1282975" y="2160725"/>
                <a:ext cx="138775" cy="124225"/>
              </a:xfrm>
              <a:custGeom>
                <a:avLst/>
                <a:gdLst/>
                <a:ahLst/>
                <a:cxnLst/>
                <a:rect l="l" t="t" r="r" b="b"/>
                <a:pathLst>
                  <a:path w="5551" h="4969" fill="none" extrusionOk="0">
                    <a:moveTo>
                      <a:pt x="4095" y="1"/>
                    </a:moveTo>
                    <a:lnTo>
                      <a:pt x="4095" y="1"/>
                    </a:lnTo>
                    <a:lnTo>
                      <a:pt x="4004" y="219"/>
                    </a:lnTo>
                    <a:lnTo>
                      <a:pt x="3895" y="438"/>
                    </a:lnTo>
                    <a:lnTo>
                      <a:pt x="3840" y="529"/>
                    </a:lnTo>
                    <a:lnTo>
                      <a:pt x="3767" y="619"/>
                    </a:lnTo>
                    <a:lnTo>
                      <a:pt x="3676" y="710"/>
                    </a:lnTo>
                    <a:lnTo>
                      <a:pt x="3585" y="801"/>
                    </a:lnTo>
                    <a:lnTo>
                      <a:pt x="3585" y="801"/>
                    </a:lnTo>
                    <a:lnTo>
                      <a:pt x="3458" y="874"/>
                    </a:lnTo>
                    <a:lnTo>
                      <a:pt x="3331" y="947"/>
                    </a:lnTo>
                    <a:lnTo>
                      <a:pt x="3185" y="1002"/>
                    </a:lnTo>
                    <a:lnTo>
                      <a:pt x="3058" y="1038"/>
                    </a:lnTo>
                    <a:lnTo>
                      <a:pt x="2767" y="1111"/>
                    </a:lnTo>
                    <a:lnTo>
                      <a:pt x="2475" y="1165"/>
                    </a:lnTo>
                    <a:lnTo>
                      <a:pt x="2184" y="1238"/>
                    </a:lnTo>
                    <a:lnTo>
                      <a:pt x="1893" y="1311"/>
                    </a:lnTo>
                    <a:lnTo>
                      <a:pt x="1766" y="1366"/>
                    </a:lnTo>
                    <a:lnTo>
                      <a:pt x="1638" y="1438"/>
                    </a:lnTo>
                    <a:lnTo>
                      <a:pt x="1511" y="1511"/>
                    </a:lnTo>
                    <a:lnTo>
                      <a:pt x="1402" y="1620"/>
                    </a:lnTo>
                    <a:lnTo>
                      <a:pt x="1402" y="1620"/>
                    </a:lnTo>
                    <a:lnTo>
                      <a:pt x="1293" y="1730"/>
                    </a:lnTo>
                    <a:lnTo>
                      <a:pt x="1202" y="1839"/>
                    </a:lnTo>
                    <a:lnTo>
                      <a:pt x="1111" y="1948"/>
                    </a:lnTo>
                    <a:lnTo>
                      <a:pt x="1001" y="2039"/>
                    </a:lnTo>
                    <a:lnTo>
                      <a:pt x="1001" y="2039"/>
                    </a:lnTo>
                    <a:lnTo>
                      <a:pt x="874" y="2130"/>
                    </a:lnTo>
                    <a:lnTo>
                      <a:pt x="747" y="2185"/>
                    </a:lnTo>
                    <a:lnTo>
                      <a:pt x="619" y="2221"/>
                    </a:lnTo>
                    <a:lnTo>
                      <a:pt x="474" y="2221"/>
                    </a:lnTo>
                    <a:lnTo>
                      <a:pt x="474" y="2221"/>
                    </a:lnTo>
                    <a:lnTo>
                      <a:pt x="401" y="2221"/>
                    </a:lnTo>
                    <a:lnTo>
                      <a:pt x="401" y="2221"/>
                    </a:lnTo>
                    <a:lnTo>
                      <a:pt x="401" y="2221"/>
                    </a:lnTo>
                    <a:lnTo>
                      <a:pt x="346" y="2512"/>
                    </a:lnTo>
                    <a:lnTo>
                      <a:pt x="328" y="2767"/>
                    </a:lnTo>
                    <a:lnTo>
                      <a:pt x="310" y="3131"/>
                    </a:lnTo>
                    <a:lnTo>
                      <a:pt x="310" y="3131"/>
                    </a:lnTo>
                    <a:lnTo>
                      <a:pt x="310" y="3276"/>
                    </a:lnTo>
                    <a:lnTo>
                      <a:pt x="310" y="3276"/>
                    </a:lnTo>
                    <a:lnTo>
                      <a:pt x="310" y="3276"/>
                    </a:lnTo>
                    <a:lnTo>
                      <a:pt x="310" y="3276"/>
                    </a:lnTo>
                    <a:lnTo>
                      <a:pt x="310" y="3276"/>
                    </a:lnTo>
                    <a:lnTo>
                      <a:pt x="201" y="3404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91" y="3549"/>
                    </a:lnTo>
                    <a:lnTo>
                      <a:pt x="91" y="3549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37" y="3677"/>
                    </a:lnTo>
                    <a:lnTo>
                      <a:pt x="19" y="3786"/>
                    </a:lnTo>
                    <a:lnTo>
                      <a:pt x="0" y="3877"/>
                    </a:lnTo>
                    <a:lnTo>
                      <a:pt x="19" y="3986"/>
                    </a:lnTo>
                    <a:lnTo>
                      <a:pt x="37" y="4077"/>
                    </a:lnTo>
                    <a:lnTo>
                      <a:pt x="91" y="4168"/>
                    </a:lnTo>
                    <a:lnTo>
                      <a:pt x="146" y="4259"/>
                    </a:lnTo>
                    <a:lnTo>
                      <a:pt x="237" y="4332"/>
                    </a:lnTo>
                    <a:lnTo>
                      <a:pt x="237" y="4332"/>
                    </a:lnTo>
                    <a:lnTo>
                      <a:pt x="237" y="4332"/>
                    </a:lnTo>
                    <a:lnTo>
                      <a:pt x="237" y="4350"/>
                    </a:lnTo>
                    <a:lnTo>
                      <a:pt x="237" y="4350"/>
                    </a:lnTo>
                    <a:lnTo>
                      <a:pt x="237" y="4350"/>
                    </a:lnTo>
                    <a:lnTo>
                      <a:pt x="237" y="4350"/>
                    </a:lnTo>
                    <a:lnTo>
                      <a:pt x="237" y="4350"/>
                    </a:lnTo>
                    <a:lnTo>
                      <a:pt x="237" y="4350"/>
                    </a:lnTo>
                    <a:lnTo>
                      <a:pt x="237" y="4350"/>
                    </a:lnTo>
                    <a:lnTo>
                      <a:pt x="237" y="4350"/>
                    </a:lnTo>
                    <a:lnTo>
                      <a:pt x="237" y="4350"/>
                    </a:lnTo>
                    <a:lnTo>
                      <a:pt x="237" y="4350"/>
                    </a:lnTo>
                    <a:lnTo>
                      <a:pt x="346" y="4423"/>
                    </a:lnTo>
                    <a:lnTo>
                      <a:pt x="437" y="4496"/>
                    </a:lnTo>
                    <a:lnTo>
                      <a:pt x="692" y="4623"/>
                    </a:lnTo>
                    <a:lnTo>
                      <a:pt x="1001" y="4732"/>
                    </a:lnTo>
                    <a:lnTo>
                      <a:pt x="1365" y="4823"/>
                    </a:lnTo>
                    <a:lnTo>
                      <a:pt x="1365" y="4823"/>
                    </a:lnTo>
                    <a:lnTo>
                      <a:pt x="1365" y="4823"/>
                    </a:lnTo>
                    <a:lnTo>
                      <a:pt x="1365" y="4823"/>
                    </a:lnTo>
                    <a:lnTo>
                      <a:pt x="1384" y="4823"/>
                    </a:lnTo>
                    <a:lnTo>
                      <a:pt x="1384" y="4823"/>
                    </a:lnTo>
                    <a:lnTo>
                      <a:pt x="1711" y="4878"/>
                    </a:lnTo>
                    <a:lnTo>
                      <a:pt x="2057" y="4914"/>
                    </a:lnTo>
                    <a:lnTo>
                      <a:pt x="2457" y="4951"/>
                    </a:lnTo>
                    <a:lnTo>
                      <a:pt x="2876" y="4969"/>
                    </a:lnTo>
                    <a:lnTo>
                      <a:pt x="2876" y="4969"/>
                    </a:lnTo>
                    <a:lnTo>
                      <a:pt x="3294" y="4732"/>
                    </a:lnTo>
                    <a:lnTo>
                      <a:pt x="3713" y="4459"/>
                    </a:lnTo>
                    <a:lnTo>
                      <a:pt x="4095" y="4186"/>
                    </a:lnTo>
                    <a:lnTo>
                      <a:pt x="4477" y="3895"/>
                    </a:lnTo>
                    <a:lnTo>
                      <a:pt x="4477" y="3895"/>
                    </a:lnTo>
                    <a:lnTo>
                      <a:pt x="4677" y="3731"/>
                    </a:lnTo>
                    <a:lnTo>
                      <a:pt x="4859" y="3549"/>
                    </a:lnTo>
                    <a:lnTo>
                      <a:pt x="5041" y="3349"/>
                    </a:lnTo>
                    <a:lnTo>
                      <a:pt x="5187" y="3149"/>
                    </a:lnTo>
                    <a:lnTo>
                      <a:pt x="5187" y="3149"/>
                    </a:lnTo>
                    <a:lnTo>
                      <a:pt x="5296" y="2967"/>
                    </a:lnTo>
                    <a:lnTo>
                      <a:pt x="5387" y="2767"/>
                    </a:lnTo>
                    <a:lnTo>
                      <a:pt x="5533" y="2367"/>
                    </a:lnTo>
                    <a:lnTo>
                      <a:pt x="5533" y="2367"/>
                    </a:lnTo>
                    <a:lnTo>
                      <a:pt x="5551" y="2312"/>
                    </a:lnTo>
                    <a:lnTo>
                      <a:pt x="5551" y="2312"/>
                    </a:lnTo>
                    <a:lnTo>
                      <a:pt x="5332" y="1821"/>
                    </a:lnTo>
                    <a:lnTo>
                      <a:pt x="5096" y="1347"/>
                    </a:lnTo>
                    <a:lnTo>
                      <a:pt x="4823" y="874"/>
                    </a:lnTo>
                    <a:lnTo>
                      <a:pt x="4677" y="656"/>
                    </a:lnTo>
                    <a:lnTo>
                      <a:pt x="4532" y="456"/>
                    </a:lnTo>
                    <a:lnTo>
                      <a:pt x="4532" y="456"/>
                    </a:lnTo>
                    <a:lnTo>
                      <a:pt x="4532" y="456"/>
                    </a:lnTo>
                    <a:lnTo>
                      <a:pt x="4532" y="456"/>
                    </a:lnTo>
                    <a:lnTo>
                      <a:pt x="4532" y="456"/>
                    </a:lnTo>
                    <a:lnTo>
                      <a:pt x="4532" y="456"/>
                    </a:lnTo>
                    <a:lnTo>
                      <a:pt x="4313" y="201"/>
                    </a:lnTo>
                    <a:lnTo>
                      <a:pt x="4095" y="1"/>
                    </a:lnTo>
                    <a:lnTo>
                      <a:pt x="4095" y="1"/>
                    </a:lnTo>
                    <a:lnTo>
                      <a:pt x="4095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075" name="Google Shape;2075;p14"/>
              <p:cNvSpPr/>
              <p:nvPr/>
            </p:nvSpPr>
            <p:spPr>
              <a:xfrm>
                <a:off x="1354850" y="2218500"/>
                <a:ext cx="79650" cy="66450"/>
              </a:xfrm>
              <a:custGeom>
                <a:avLst/>
                <a:gdLst/>
                <a:ahLst/>
                <a:cxnLst/>
                <a:rect l="l" t="t" r="r" b="b"/>
                <a:pathLst>
                  <a:path w="3186" h="2658" extrusionOk="0">
                    <a:moveTo>
                      <a:pt x="565" y="2658"/>
                    </a:moveTo>
                    <a:lnTo>
                      <a:pt x="565" y="2658"/>
                    </a:lnTo>
                    <a:lnTo>
                      <a:pt x="237" y="2658"/>
                    </a:lnTo>
                    <a:lnTo>
                      <a:pt x="237" y="2658"/>
                    </a:lnTo>
                    <a:lnTo>
                      <a:pt x="1" y="2658"/>
                    </a:lnTo>
                    <a:lnTo>
                      <a:pt x="1" y="2658"/>
                    </a:lnTo>
                    <a:lnTo>
                      <a:pt x="1" y="2658"/>
                    </a:lnTo>
                    <a:lnTo>
                      <a:pt x="1" y="2658"/>
                    </a:lnTo>
                    <a:lnTo>
                      <a:pt x="219" y="2658"/>
                    </a:lnTo>
                    <a:lnTo>
                      <a:pt x="219" y="2658"/>
                    </a:lnTo>
                    <a:lnTo>
                      <a:pt x="565" y="2658"/>
                    </a:lnTo>
                    <a:close/>
                    <a:moveTo>
                      <a:pt x="2676" y="1"/>
                    </a:moveTo>
                    <a:lnTo>
                      <a:pt x="2676" y="1"/>
                    </a:lnTo>
                    <a:lnTo>
                      <a:pt x="2676" y="1"/>
                    </a:lnTo>
                    <a:lnTo>
                      <a:pt x="2676" y="1"/>
                    </a:lnTo>
                    <a:lnTo>
                      <a:pt x="2840" y="438"/>
                    </a:lnTo>
                    <a:lnTo>
                      <a:pt x="2967" y="820"/>
                    </a:lnTo>
                    <a:lnTo>
                      <a:pt x="3185" y="1493"/>
                    </a:lnTo>
                    <a:lnTo>
                      <a:pt x="3185" y="1493"/>
                    </a:lnTo>
                    <a:lnTo>
                      <a:pt x="2967" y="820"/>
                    </a:lnTo>
                    <a:lnTo>
                      <a:pt x="2840" y="438"/>
                    </a:lnTo>
                    <a:lnTo>
                      <a:pt x="2676" y="1"/>
                    </a:lnTo>
                    <a:lnTo>
                      <a:pt x="2676" y="1"/>
                    </a:lnTo>
                    <a:close/>
                  </a:path>
                </a:pathLst>
              </a:custGeom>
              <a:solidFill>
                <a:srgbClr val="B8AEB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076" name="Google Shape;2076;p14"/>
              <p:cNvSpPr/>
              <p:nvPr/>
            </p:nvSpPr>
            <p:spPr>
              <a:xfrm>
                <a:off x="1354850" y="2284925"/>
                <a:ext cx="141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565" h="1" fill="none" extrusionOk="0">
                    <a:moveTo>
                      <a:pt x="565" y="1"/>
                    </a:moveTo>
                    <a:lnTo>
                      <a:pt x="565" y="1"/>
                    </a:lnTo>
                    <a:lnTo>
                      <a:pt x="237" y="1"/>
                    </a:lnTo>
                    <a:lnTo>
                      <a:pt x="237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219" y="1"/>
                    </a:lnTo>
                    <a:lnTo>
                      <a:pt x="219" y="1"/>
                    </a:lnTo>
                    <a:lnTo>
                      <a:pt x="565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077" name="Google Shape;2077;p14"/>
              <p:cNvSpPr/>
              <p:nvPr/>
            </p:nvSpPr>
            <p:spPr>
              <a:xfrm>
                <a:off x="1421725" y="2218500"/>
                <a:ext cx="12775" cy="37350"/>
              </a:xfrm>
              <a:custGeom>
                <a:avLst/>
                <a:gdLst/>
                <a:ahLst/>
                <a:cxnLst/>
                <a:rect l="l" t="t" r="r" b="b"/>
                <a:pathLst>
                  <a:path w="511" h="1494" fill="none" extrusionOk="0">
                    <a:moveTo>
                      <a:pt x="1" y="1"/>
                    </a:move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165" y="438"/>
                    </a:lnTo>
                    <a:lnTo>
                      <a:pt x="292" y="820"/>
                    </a:lnTo>
                    <a:lnTo>
                      <a:pt x="510" y="1493"/>
                    </a:lnTo>
                    <a:lnTo>
                      <a:pt x="510" y="1493"/>
                    </a:lnTo>
                    <a:lnTo>
                      <a:pt x="292" y="820"/>
                    </a:lnTo>
                    <a:lnTo>
                      <a:pt x="165" y="438"/>
                    </a:lnTo>
                    <a:lnTo>
                      <a:pt x="1" y="1"/>
                    </a:lnTo>
                    <a:lnTo>
                      <a:pt x="1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078" name="Google Shape;2078;p14"/>
              <p:cNvSpPr/>
              <p:nvPr/>
            </p:nvSpPr>
            <p:spPr>
              <a:xfrm>
                <a:off x="1354850" y="2218500"/>
                <a:ext cx="82825" cy="66450"/>
              </a:xfrm>
              <a:custGeom>
                <a:avLst/>
                <a:gdLst/>
                <a:ahLst/>
                <a:cxnLst/>
                <a:rect l="l" t="t" r="r" b="b"/>
                <a:pathLst>
                  <a:path w="3313" h="2658" extrusionOk="0">
                    <a:moveTo>
                      <a:pt x="2676" y="1"/>
                    </a:moveTo>
                    <a:lnTo>
                      <a:pt x="2658" y="56"/>
                    </a:lnTo>
                    <a:lnTo>
                      <a:pt x="2512" y="456"/>
                    </a:lnTo>
                    <a:lnTo>
                      <a:pt x="2421" y="656"/>
                    </a:lnTo>
                    <a:lnTo>
                      <a:pt x="2312" y="838"/>
                    </a:lnTo>
                    <a:lnTo>
                      <a:pt x="2166" y="1038"/>
                    </a:lnTo>
                    <a:lnTo>
                      <a:pt x="1984" y="1238"/>
                    </a:lnTo>
                    <a:lnTo>
                      <a:pt x="1802" y="1420"/>
                    </a:lnTo>
                    <a:lnTo>
                      <a:pt x="1602" y="1584"/>
                    </a:lnTo>
                    <a:lnTo>
                      <a:pt x="1220" y="1875"/>
                    </a:lnTo>
                    <a:lnTo>
                      <a:pt x="838" y="2148"/>
                    </a:lnTo>
                    <a:lnTo>
                      <a:pt x="419" y="2421"/>
                    </a:lnTo>
                    <a:lnTo>
                      <a:pt x="1" y="2658"/>
                    </a:lnTo>
                    <a:lnTo>
                      <a:pt x="565" y="2658"/>
                    </a:lnTo>
                    <a:lnTo>
                      <a:pt x="929" y="2621"/>
                    </a:lnTo>
                    <a:lnTo>
                      <a:pt x="1256" y="2585"/>
                    </a:lnTo>
                    <a:lnTo>
                      <a:pt x="1839" y="2494"/>
                    </a:lnTo>
                    <a:lnTo>
                      <a:pt x="2312" y="2385"/>
                    </a:lnTo>
                    <a:lnTo>
                      <a:pt x="2694" y="2276"/>
                    </a:lnTo>
                    <a:lnTo>
                      <a:pt x="2967" y="2166"/>
                    </a:lnTo>
                    <a:lnTo>
                      <a:pt x="3167" y="2075"/>
                    </a:lnTo>
                    <a:lnTo>
                      <a:pt x="3313" y="1984"/>
                    </a:lnTo>
                    <a:lnTo>
                      <a:pt x="3185" y="1493"/>
                    </a:lnTo>
                    <a:lnTo>
                      <a:pt x="2967" y="820"/>
                    </a:lnTo>
                    <a:lnTo>
                      <a:pt x="2840" y="438"/>
                    </a:lnTo>
                    <a:lnTo>
                      <a:pt x="2676" y="1"/>
                    </a:lnTo>
                    <a:close/>
                  </a:path>
                </a:pathLst>
              </a:custGeom>
              <a:solidFill>
                <a:srgbClr val="8B715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079" name="Google Shape;2079;p14"/>
              <p:cNvSpPr/>
              <p:nvPr/>
            </p:nvSpPr>
            <p:spPr>
              <a:xfrm>
                <a:off x="1354850" y="2218500"/>
                <a:ext cx="82825" cy="66450"/>
              </a:xfrm>
              <a:custGeom>
                <a:avLst/>
                <a:gdLst/>
                <a:ahLst/>
                <a:cxnLst/>
                <a:rect l="l" t="t" r="r" b="b"/>
                <a:pathLst>
                  <a:path w="3313" h="2658" fill="none" extrusionOk="0">
                    <a:moveTo>
                      <a:pt x="2676" y="1"/>
                    </a:moveTo>
                    <a:lnTo>
                      <a:pt x="2676" y="1"/>
                    </a:lnTo>
                    <a:lnTo>
                      <a:pt x="2658" y="56"/>
                    </a:lnTo>
                    <a:lnTo>
                      <a:pt x="2658" y="56"/>
                    </a:lnTo>
                    <a:lnTo>
                      <a:pt x="2512" y="456"/>
                    </a:lnTo>
                    <a:lnTo>
                      <a:pt x="2421" y="656"/>
                    </a:lnTo>
                    <a:lnTo>
                      <a:pt x="2312" y="838"/>
                    </a:lnTo>
                    <a:lnTo>
                      <a:pt x="2312" y="838"/>
                    </a:lnTo>
                    <a:lnTo>
                      <a:pt x="2166" y="1038"/>
                    </a:lnTo>
                    <a:lnTo>
                      <a:pt x="1984" y="1238"/>
                    </a:lnTo>
                    <a:lnTo>
                      <a:pt x="1802" y="1420"/>
                    </a:lnTo>
                    <a:lnTo>
                      <a:pt x="1602" y="1584"/>
                    </a:lnTo>
                    <a:lnTo>
                      <a:pt x="1602" y="1584"/>
                    </a:lnTo>
                    <a:lnTo>
                      <a:pt x="1220" y="1875"/>
                    </a:lnTo>
                    <a:lnTo>
                      <a:pt x="838" y="2148"/>
                    </a:lnTo>
                    <a:lnTo>
                      <a:pt x="419" y="2421"/>
                    </a:lnTo>
                    <a:lnTo>
                      <a:pt x="1" y="2658"/>
                    </a:lnTo>
                    <a:lnTo>
                      <a:pt x="1" y="2658"/>
                    </a:lnTo>
                    <a:lnTo>
                      <a:pt x="237" y="2658"/>
                    </a:lnTo>
                    <a:lnTo>
                      <a:pt x="237" y="2658"/>
                    </a:lnTo>
                    <a:lnTo>
                      <a:pt x="565" y="2658"/>
                    </a:lnTo>
                    <a:lnTo>
                      <a:pt x="565" y="2658"/>
                    </a:lnTo>
                    <a:lnTo>
                      <a:pt x="565" y="2658"/>
                    </a:lnTo>
                    <a:lnTo>
                      <a:pt x="929" y="2621"/>
                    </a:lnTo>
                    <a:lnTo>
                      <a:pt x="1256" y="2585"/>
                    </a:lnTo>
                    <a:lnTo>
                      <a:pt x="1839" y="2494"/>
                    </a:lnTo>
                    <a:lnTo>
                      <a:pt x="2312" y="2385"/>
                    </a:lnTo>
                    <a:lnTo>
                      <a:pt x="2694" y="2276"/>
                    </a:lnTo>
                    <a:lnTo>
                      <a:pt x="2967" y="2166"/>
                    </a:lnTo>
                    <a:lnTo>
                      <a:pt x="3167" y="2075"/>
                    </a:lnTo>
                    <a:lnTo>
                      <a:pt x="3313" y="1984"/>
                    </a:lnTo>
                    <a:lnTo>
                      <a:pt x="3313" y="1984"/>
                    </a:lnTo>
                    <a:lnTo>
                      <a:pt x="3185" y="1493"/>
                    </a:lnTo>
                    <a:lnTo>
                      <a:pt x="3185" y="1493"/>
                    </a:lnTo>
                    <a:lnTo>
                      <a:pt x="2967" y="820"/>
                    </a:lnTo>
                    <a:lnTo>
                      <a:pt x="2840" y="438"/>
                    </a:lnTo>
                    <a:lnTo>
                      <a:pt x="2676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</p:grpSp>
      <p:grpSp>
        <p:nvGrpSpPr>
          <p:cNvPr id="2080" name="Google Shape;2080;p14"/>
          <p:cNvGrpSpPr/>
          <p:nvPr/>
        </p:nvGrpSpPr>
        <p:grpSpPr>
          <a:xfrm>
            <a:off x="1848953" y="5778936"/>
            <a:ext cx="479329" cy="177784"/>
            <a:chOff x="1726100" y="1627975"/>
            <a:chExt cx="359425" cy="133325"/>
          </a:xfrm>
        </p:grpSpPr>
        <p:sp>
          <p:nvSpPr>
            <p:cNvPr id="2081" name="Google Shape;2081;p14"/>
            <p:cNvSpPr/>
            <p:nvPr/>
          </p:nvSpPr>
          <p:spPr>
            <a:xfrm>
              <a:off x="2018625" y="1747625"/>
              <a:ext cx="66900" cy="13675"/>
            </a:xfrm>
            <a:custGeom>
              <a:avLst/>
              <a:gdLst/>
              <a:ahLst/>
              <a:cxnLst/>
              <a:rect l="l" t="t" r="r" b="b"/>
              <a:pathLst>
                <a:path w="2676" h="547" extrusionOk="0">
                  <a:moveTo>
                    <a:pt x="456" y="1"/>
                  </a:moveTo>
                  <a:lnTo>
                    <a:pt x="219" y="37"/>
                  </a:lnTo>
                  <a:lnTo>
                    <a:pt x="146" y="74"/>
                  </a:lnTo>
                  <a:lnTo>
                    <a:pt x="73" y="110"/>
                  </a:lnTo>
                  <a:lnTo>
                    <a:pt x="19" y="147"/>
                  </a:lnTo>
                  <a:lnTo>
                    <a:pt x="1" y="201"/>
                  </a:lnTo>
                  <a:lnTo>
                    <a:pt x="19" y="219"/>
                  </a:lnTo>
                  <a:lnTo>
                    <a:pt x="37" y="274"/>
                  </a:lnTo>
                  <a:lnTo>
                    <a:pt x="92" y="329"/>
                  </a:lnTo>
                  <a:lnTo>
                    <a:pt x="219" y="401"/>
                  </a:lnTo>
                  <a:lnTo>
                    <a:pt x="419" y="456"/>
                  </a:lnTo>
                  <a:lnTo>
                    <a:pt x="710" y="511"/>
                  </a:lnTo>
                  <a:lnTo>
                    <a:pt x="1111" y="529"/>
                  </a:lnTo>
                  <a:lnTo>
                    <a:pt x="1657" y="547"/>
                  </a:lnTo>
                  <a:lnTo>
                    <a:pt x="2130" y="547"/>
                  </a:lnTo>
                  <a:lnTo>
                    <a:pt x="2676" y="529"/>
                  </a:lnTo>
                  <a:lnTo>
                    <a:pt x="2676" y="474"/>
                  </a:lnTo>
                  <a:lnTo>
                    <a:pt x="2657" y="420"/>
                  </a:lnTo>
                  <a:lnTo>
                    <a:pt x="2603" y="365"/>
                  </a:lnTo>
                  <a:lnTo>
                    <a:pt x="2530" y="310"/>
                  </a:lnTo>
                  <a:lnTo>
                    <a:pt x="2330" y="219"/>
                  </a:lnTo>
                  <a:lnTo>
                    <a:pt x="2057" y="147"/>
                  </a:lnTo>
                  <a:lnTo>
                    <a:pt x="1748" y="92"/>
                  </a:lnTo>
                  <a:lnTo>
                    <a:pt x="1420" y="37"/>
                  </a:lnTo>
                  <a:lnTo>
                    <a:pt x="1074" y="1"/>
                  </a:lnTo>
                  <a:close/>
                </a:path>
              </a:pathLst>
            </a:custGeom>
            <a:solidFill>
              <a:srgbClr val="282829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82" name="Google Shape;2082;p14"/>
            <p:cNvSpPr/>
            <p:nvPr/>
          </p:nvSpPr>
          <p:spPr>
            <a:xfrm>
              <a:off x="2018625" y="1747625"/>
              <a:ext cx="66900" cy="13675"/>
            </a:xfrm>
            <a:custGeom>
              <a:avLst/>
              <a:gdLst/>
              <a:ahLst/>
              <a:cxnLst/>
              <a:rect l="l" t="t" r="r" b="b"/>
              <a:pathLst>
                <a:path w="2676" h="547" fill="none" extrusionOk="0">
                  <a:moveTo>
                    <a:pt x="747" y="1"/>
                  </a:moveTo>
                  <a:lnTo>
                    <a:pt x="747" y="1"/>
                  </a:lnTo>
                  <a:lnTo>
                    <a:pt x="456" y="1"/>
                  </a:lnTo>
                  <a:lnTo>
                    <a:pt x="219" y="37"/>
                  </a:lnTo>
                  <a:lnTo>
                    <a:pt x="146" y="74"/>
                  </a:lnTo>
                  <a:lnTo>
                    <a:pt x="73" y="110"/>
                  </a:lnTo>
                  <a:lnTo>
                    <a:pt x="19" y="147"/>
                  </a:lnTo>
                  <a:lnTo>
                    <a:pt x="1" y="201"/>
                  </a:lnTo>
                  <a:lnTo>
                    <a:pt x="1" y="201"/>
                  </a:lnTo>
                  <a:lnTo>
                    <a:pt x="19" y="219"/>
                  </a:lnTo>
                  <a:lnTo>
                    <a:pt x="37" y="274"/>
                  </a:lnTo>
                  <a:lnTo>
                    <a:pt x="92" y="329"/>
                  </a:lnTo>
                  <a:lnTo>
                    <a:pt x="219" y="401"/>
                  </a:lnTo>
                  <a:lnTo>
                    <a:pt x="419" y="456"/>
                  </a:lnTo>
                  <a:lnTo>
                    <a:pt x="710" y="511"/>
                  </a:lnTo>
                  <a:lnTo>
                    <a:pt x="1111" y="529"/>
                  </a:lnTo>
                  <a:lnTo>
                    <a:pt x="1657" y="547"/>
                  </a:lnTo>
                  <a:lnTo>
                    <a:pt x="1657" y="547"/>
                  </a:lnTo>
                  <a:lnTo>
                    <a:pt x="2130" y="547"/>
                  </a:lnTo>
                  <a:lnTo>
                    <a:pt x="2676" y="529"/>
                  </a:lnTo>
                  <a:lnTo>
                    <a:pt x="2676" y="529"/>
                  </a:lnTo>
                  <a:lnTo>
                    <a:pt x="2676" y="474"/>
                  </a:lnTo>
                  <a:lnTo>
                    <a:pt x="2657" y="420"/>
                  </a:lnTo>
                  <a:lnTo>
                    <a:pt x="2603" y="365"/>
                  </a:lnTo>
                  <a:lnTo>
                    <a:pt x="2530" y="310"/>
                  </a:lnTo>
                  <a:lnTo>
                    <a:pt x="2330" y="219"/>
                  </a:lnTo>
                  <a:lnTo>
                    <a:pt x="2057" y="147"/>
                  </a:lnTo>
                  <a:lnTo>
                    <a:pt x="1748" y="92"/>
                  </a:lnTo>
                  <a:lnTo>
                    <a:pt x="1420" y="37"/>
                  </a:lnTo>
                  <a:lnTo>
                    <a:pt x="1074" y="1"/>
                  </a:lnTo>
                  <a:lnTo>
                    <a:pt x="747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83" name="Google Shape;2083;p14"/>
            <p:cNvSpPr/>
            <p:nvPr/>
          </p:nvSpPr>
          <p:spPr>
            <a:xfrm>
              <a:off x="2024075" y="1729450"/>
              <a:ext cx="42350" cy="23225"/>
            </a:xfrm>
            <a:custGeom>
              <a:avLst/>
              <a:gdLst/>
              <a:ahLst/>
              <a:cxnLst/>
              <a:rect l="l" t="t" r="r" b="b"/>
              <a:pathLst>
                <a:path w="1694" h="929" extrusionOk="0">
                  <a:moveTo>
                    <a:pt x="911" y="0"/>
                  </a:moveTo>
                  <a:lnTo>
                    <a:pt x="783" y="18"/>
                  </a:lnTo>
                  <a:lnTo>
                    <a:pt x="674" y="55"/>
                  </a:lnTo>
                  <a:lnTo>
                    <a:pt x="565" y="109"/>
                  </a:lnTo>
                  <a:lnTo>
                    <a:pt x="456" y="182"/>
                  </a:lnTo>
                  <a:lnTo>
                    <a:pt x="383" y="255"/>
                  </a:lnTo>
                  <a:lnTo>
                    <a:pt x="238" y="437"/>
                  </a:lnTo>
                  <a:lnTo>
                    <a:pt x="128" y="601"/>
                  </a:lnTo>
                  <a:lnTo>
                    <a:pt x="56" y="764"/>
                  </a:lnTo>
                  <a:lnTo>
                    <a:pt x="1" y="928"/>
                  </a:lnTo>
                  <a:lnTo>
                    <a:pt x="1693" y="928"/>
                  </a:lnTo>
                  <a:lnTo>
                    <a:pt x="1693" y="783"/>
                  </a:lnTo>
                  <a:lnTo>
                    <a:pt x="1693" y="655"/>
                  </a:lnTo>
                  <a:lnTo>
                    <a:pt x="1675" y="491"/>
                  </a:lnTo>
                  <a:lnTo>
                    <a:pt x="1639" y="419"/>
                  </a:lnTo>
                  <a:lnTo>
                    <a:pt x="1602" y="328"/>
                  </a:lnTo>
                  <a:lnTo>
                    <a:pt x="1548" y="255"/>
                  </a:lnTo>
                  <a:lnTo>
                    <a:pt x="1493" y="182"/>
                  </a:lnTo>
                  <a:lnTo>
                    <a:pt x="1402" y="127"/>
                  </a:lnTo>
                  <a:lnTo>
                    <a:pt x="1311" y="73"/>
                  </a:lnTo>
                  <a:lnTo>
                    <a:pt x="1202" y="36"/>
                  </a:lnTo>
                  <a:lnTo>
                    <a:pt x="1056" y="0"/>
                  </a:lnTo>
                  <a:close/>
                </a:path>
              </a:pathLst>
            </a:custGeom>
            <a:solidFill>
              <a:srgbClr val="C1A5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84" name="Google Shape;2084;p14"/>
            <p:cNvSpPr/>
            <p:nvPr/>
          </p:nvSpPr>
          <p:spPr>
            <a:xfrm>
              <a:off x="1726100" y="1699875"/>
              <a:ext cx="249775" cy="25500"/>
            </a:xfrm>
            <a:custGeom>
              <a:avLst/>
              <a:gdLst/>
              <a:ahLst/>
              <a:cxnLst/>
              <a:rect l="l" t="t" r="r" b="b"/>
              <a:pathLst>
                <a:path w="9991" h="1020" extrusionOk="0">
                  <a:moveTo>
                    <a:pt x="1292" y="0"/>
                  </a:moveTo>
                  <a:lnTo>
                    <a:pt x="746" y="91"/>
                  </a:lnTo>
                  <a:lnTo>
                    <a:pt x="528" y="128"/>
                  </a:lnTo>
                  <a:lnTo>
                    <a:pt x="346" y="182"/>
                  </a:lnTo>
                  <a:lnTo>
                    <a:pt x="200" y="237"/>
                  </a:lnTo>
                  <a:lnTo>
                    <a:pt x="91" y="291"/>
                  </a:lnTo>
                  <a:lnTo>
                    <a:pt x="18" y="346"/>
                  </a:lnTo>
                  <a:lnTo>
                    <a:pt x="0" y="419"/>
                  </a:lnTo>
                  <a:lnTo>
                    <a:pt x="0" y="437"/>
                  </a:lnTo>
                  <a:lnTo>
                    <a:pt x="18" y="473"/>
                  </a:lnTo>
                  <a:lnTo>
                    <a:pt x="91" y="528"/>
                  </a:lnTo>
                  <a:lnTo>
                    <a:pt x="219" y="583"/>
                  </a:lnTo>
                  <a:lnTo>
                    <a:pt x="382" y="655"/>
                  </a:lnTo>
                  <a:lnTo>
                    <a:pt x="601" y="710"/>
                  </a:lnTo>
                  <a:lnTo>
                    <a:pt x="856" y="746"/>
                  </a:lnTo>
                  <a:lnTo>
                    <a:pt x="1456" y="837"/>
                  </a:lnTo>
                  <a:lnTo>
                    <a:pt x="2202" y="910"/>
                  </a:lnTo>
                  <a:lnTo>
                    <a:pt x="3058" y="965"/>
                  </a:lnTo>
                  <a:lnTo>
                    <a:pt x="3986" y="1001"/>
                  </a:lnTo>
                  <a:lnTo>
                    <a:pt x="5005" y="1019"/>
                  </a:lnTo>
                  <a:lnTo>
                    <a:pt x="6006" y="1001"/>
                  </a:lnTo>
                  <a:lnTo>
                    <a:pt x="6952" y="965"/>
                  </a:lnTo>
                  <a:lnTo>
                    <a:pt x="7789" y="910"/>
                  </a:lnTo>
                  <a:lnTo>
                    <a:pt x="8535" y="837"/>
                  </a:lnTo>
                  <a:lnTo>
                    <a:pt x="9136" y="746"/>
                  </a:lnTo>
                  <a:lnTo>
                    <a:pt x="9390" y="710"/>
                  </a:lnTo>
                  <a:lnTo>
                    <a:pt x="9609" y="655"/>
                  </a:lnTo>
                  <a:lnTo>
                    <a:pt x="9773" y="583"/>
                  </a:lnTo>
                  <a:lnTo>
                    <a:pt x="9900" y="528"/>
                  </a:lnTo>
                  <a:lnTo>
                    <a:pt x="9973" y="473"/>
                  </a:lnTo>
                  <a:lnTo>
                    <a:pt x="9991" y="437"/>
                  </a:lnTo>
                  <a:lnTo>
                    <a:pt x="9991" y="419"/>
                  </a:lnTo>
                  <a:lnTo>
                    <a:pt x="9973" y="346"/>
                  </a:lnTo>
                  <a:lnTo>
                    <a:pt x="9900" y="291"/>
                  </a:lnTo>
                  <a:lnTo>
                    <a:pt x="9791" y="237"/>
                  </a:lnTo>
                  <a:lnTo>
                    <a:pt x="9645" y="182"/>
                  </a:lnTo>
                  <a:lnTo>
                    <a:pt x="9463" y="128"/>
                  </a:lnTo>
                  <a:lnTo>
                    <a:pt x="9245" y="91"/>
                  </a:lnTo>
                  <a:lnTo>
                    <a:pt x="8699" y="0"/>
                  </a:lnTo>
                  <a:lnTo>
                    <a:pt x="8699" y="273"/>
                  </a:lnTo>
                  <a:lnTo>
                    <a:pt x="7443" y="328"/>
                  </a:lnTo>
                  <a:lnTo>
                    <a:pt x="6133" y="364"/>
                  </a:lnTo>
                  <a:lnTo>
                    <a:pt x="4623" y="382"/>
                  </a:lnTo>
                  <a:lnTo>
                    <a:pt x="3476" y="364"/>
                  </a:lnTo>
                  <a:lnTo>
                    <a:pt x="2384" y="328"/>
                  </a:lnTo>
                  <a:lnTo>
                    <a:pt x="1893" y="291"/>
                  </a:lnTo>
                  <a:lnTo>
                    <a:pt x="1456" y="237"/>
                  </a:lnTo>
                  <a:lnTo>
                    <a:pt x="1074" y="182"/>
                  </a:lnTo>
                  <a:lnTo>
                    <a:pt x="746" y="109"/>
                  </a:lnTo>
                  <a:lnTo>
                    <a:pt x="1292" y="0"/>
                  </a:lnTo>
                  <a:close/>
                </a:path>
              </a:pathLst>
            </a:custGeom>
            <a:solidFill>
              <a:srgbClr val="282829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85" name="Google Shape;2085;p14"/>
            <p:cNvSpPr/>
            <p:nvPr/>
          </p:nvSpPr>
          <p:spPr>
            <a:xfrm>
              <a:off x="1726100" y="1699875"/>
              <a:ext cx="249775" cy="25500"/>
            </a:xfrm>
            <a:custGeom>
              <a:avLst/>
              <a:gdLst/>
              <a:ahLst/>
              <a:cxnLst/>
              <a:rect l="l" t="t" r="r" b="b"/>
              <a:pathLst>
                <a:path w="9991" h="1020" fill="none" extrusionOk="0">
                  <a:moveTo>
                    <a:pt x="8699" y="0"/>
                  </a:moveTo>
                  <a:lnTo>
                    <a:pt x="8699" y="273"/>
                  </a:lnTo>
                  <a:lnTo>
                    <a:pt x="8699" y="273"/>
                  </a:lnTo>
                  <a:lnTo>
                    <a:pt x="8699" y="273"/>
                  </a:lnTo>
                  <a:lnTo>
                    <a:pt x="7443" y="328"/>
                  </a:lnTo>
                  <a:lnTo>
                    <a:pt x="6133" y="364"/>
                  </a:lnTo>
                  <a:lnTo>
                    <a:pt x="4623" y="382"/>
                  </a:lnTo>
                  <a:lnTo>
                    <a:pt x="4623" y="382"/>
                  </a:lnTo>
                  <a:lnTo>
                    <a:pt x="3476" y="364"/>
                  </a:lnTo>
                  <a:lnTo>
                    <a:pt x="2384" y="328"/>
                  </a:lnTo>
                  <a:lnTo>
                    <a:pt x="1893" y="291"/>
                  </a:lnTo>
                  <a:lnTo>
                    <a:pt x="1456" y="237"/>
                  </a:lnTo>
                  <a:lnTo>
                    <a:pt x="1074" y="182"/>
                  </a:lnTo>
                  <a:lnTo>
                    <a:pt x="746" y="109"/>
                  </a:lnTo>
                  <a:lnTo>
                    <a:pt x="746" y="109"/>
                  </a:lnTo>
                  <a:lnTo>
                    <a:pt x="746" y="109"/>
                  </a:lnTo>
                  <a:lnTo>
                    <a:pt x="1292" y="0"/>
                  </a:lnTo>
                  <a:lnTo>
                    <a:pt x="1292" y="0"/>
                  </a:lnTo>
                  <a:lnTo>
                    <a:pt x="746" y="91"/>
                  </a:lnTo>
                  <a:lnTo>
                    <a:pt x="528" y="128"/>
                  </a:lnTo>
                  <a:lnTo>
                    <a:pt x="346" y="182"/>
                  </a:lnTo>
                  <a:lnTo>
                    <a:pt x="200" y="237"/>
                  </a:lnTo>
                  <a:lnTo>
                    <a:pt x="91" y="291"/>
                  </a:lnTo>
                  <a:lnTo>
                    <a:pt x="18" y="346"/>
                  </a:lnTo>
                  <a:lnTo>
                    <a:pt x="0" y="419"/>
                  </a:lnTo>
                  <a:lnTo>
                    <a:pt x="0" y="419"/>
                  </a:lnTo>
                  <a:lnTo>
                    <a:pt x="0" y="437"/>
                  </a:lnTo>
                  <a:lnTo>
                    <a:pt x="18" y="473"/>
                  </a:lnTo>
                  <a:lnTo>
                    <a:pt x="91" y="528"/>
                  </a:lnTo>
                  <a:lnTo>
                    <a:pt x="219" y="583"/>
                  </a:lnTo>
                  <a:lnTo>
                    <a:pt x="382" y="655"/>
                  </a:lnTo>
                  <a:lnTo>
                    <a:pt x="601" y="710"/>
                  </a:lnTo>
                  <a:lnTo>
                    <a:pt x="856" y="746"/>
                  </a:lnTo>
                  <a:lnTo>
                    <a:pt x="1456" y="837"/>
                  </a:lnTo>
                  <a:lnTo>
                    <a:pt x="2202" y="910"/>
                  </a:lnTo>
                  <a:lnTo>
                    <a:pt x="3058" y="965"/>
                  </a:lnTo>
                  <a:lnTo>
                    <a:pt x="3986" y="1001"/>
                  </a:lnTo>
                  <a:lnTo>
                    <a:pt x="5005" y="1019"/>
                  </a:lnTo>
                  <a:lnTo>
                    <a:pt x="5005" y="1019"/>
                  </a:lnTo>
                  <a:lnTo>
                    <a:pt x="6006" y="1001"/>
                  </a:lnTo>
                  <a:lnTo>
                    <a:pt x="6952" y="965"/>
                  </a:lnTo>
                  <a:lnTo>
                    <a:pt x="7789" y="910"/>
                  </a:lnTo>
                  <a:lnTo>
                    <a:pt x="8535" y="837"/>
                  </a:lnTo>
                  <a:lnTo>
                    <a:pt x="9136" y="746"/>
                  </a:lnTo>
                  <a:lnTo>
                    <a:pt x="9390" y="710"/>
                  </a:lnTo>
                  <a:lnTo>
                    <a:pt x="9609" y="655"/>
                  </a:lnTo>
                  <a:lnTo>
                    <a:pt x="9773" y="583"/>
                  </a:lnTo>
                  <a:lnTo>
                    <a:pt x="9900" y="528"/>
                  </a:lnTo>
                  <a:lnTo>
                    <a:pt x="9973" y="473"/>
                  </a:lnTo>
                  <a:lnTo>
                    <a:pt x="9991" y="437"/>
                  </a:lnTo>
                  <a:lnTo>
                    <a:pt x="9991" y="419"/>
                  </a:lnTo>
                  <a:lnTo>
                    <a:pt x="9991" y="419"/>
                  </a:lnTo>
                  <a:lnTo>
                    <a:pt x="9973" y="346"/>
                  </a:lnTo>
                  <a:lnTo>
                    <a:pt x="9900" y="291"/>
                  </a:lnTo>
                  <a:lnTo>
                    <a:pt x="9791" y="237"/>
                  </a:lnTo>
                  <a:lnTo>
                    <a:pt x="9645" y="182"/>
                  </a:lnTo>
                  <a:lnTo>
                    <a:pt x="9463" y="128"/>
                  </a:lnTo>
                  <a:lnTo>
                    <a:pt x="9245" y="91"/>
                  </a:lnTo>
                  <a:lnTo>
                    <a:pt x="8699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86" name="Google Shape;2086;p14"/>
            <p:cNvSpPr/>
            <p:nvPr/>
          </p:nvSpPr>
          <p:spPr>
            <a:xfrm>
              <a:off x="1744750" y="1627975"/>
              <a:ext cx="198825" cy="81475"/>
            </a:xfrm>
            <a:custGeom>
              <a:avLst/>
              <a:gdLst/>
              <a:ahLst/>
              <a:cxnLst/>
              <a:rect l="l" t="t" r="r" b="b"/>
              <a:pathLst>
                <a:path w="7953" h="3259" extrusionOk="0">
                  <a:moveTo>
                    <a:pt x="4113" y="1"/>
                  </a:moveTo>
                  <a:lnTo>
                    <a:pt x="3986" y="37"/>
                  </a:lnTo>
                  <a:lnTo>
                    <a:pt x="3858" y="74"/>
                  </a:lnTo>
                  <a:lnTo>
                    <a:pt x="3731" y="110"/>
                  </a:lnTo>
                  <a:lnTo>
                    <a:pt x="3604" y="165"/>
                  </a:lnTo>
                  <a:lnTo>
                    <a:pt x="3385" y="328"/>
                  </a:lnTo>
                  <a:lnTo>
                    <a:pt x="3185" y="492"/>
                  </a:lnTo>
                  <a:lnTo>
                    <a:pt x="2985" y="711"/>
                  </a:lnTo>
                  <a:lnTo>
                    <a:pt x="2821" y="929"/>
                  </a:lnTo>
                  <a:lnTo>
                    <a:pt x="2657" y="1166"/>
                  </a:lnTo>
                  <a:lnTo>
                    <a:pt x="2530" y="1402"/>
                  </a:lnTo>
                  <a:lnTo>
                    <a:pt x="2312" y="1839"/>
                  </a:lnTo>
                  <a:lnTo>
                    <a:pt x="2148" y="2239"/>
                  </a:lnTo>
                  <a:lnTo>
                    <a:pt x="2020" y="2603"/>
                  </a:lnTo>
                  <a:lnTo>
                    <a:pt x="0" y="2985"/>
                  </a:lnTo>
                  <a:lnTo>
                    <a:pt x="383" y="3058"/>
                  </a:lnTo>
                  <a:lnTo>
                    <a:pt x="856" y="3131"/>
                  </a:lnTo>
                  <a:lnTo>
                    <a:pt x="1383" y="3186"/>
                  </a:lnTo>
                  <a:lnTo>
                    <a:pt x="1984" y="3222"/>
                  </a:lnTo>
                  <a:lnTo>
                    <a:pt x="2621" y="3240"/>
                  </a:lnTo>
                  <a:lnTo>
                    <a:pt x="3294" y="3258"/>
                  </a:lnTo>
                  <a:lnTo>
                    <a:pt x="4641" y="3258"/>
                  </a:lnTo>
                  <a:lnTo>
                    <a:pt x="5897" y="3222"/>
                  </a:lnTo>
                  <a:lnTo>
                    <a:pt x="6952" y="3186"/>
                  </a:lnTo>
                  <a:lnTo>
                    <a:pt x="7953" y="3149"/>
                  </a:lnTo>
                  <a:lnTo>
                    <a:pt x="7953" y="2094"/>
                  </a:lnTo>
                  <a:lnTo>
                    <a:pt x="7935" y="2003"/>
                  </a:lnTo>
                  <a:lnTo>
                    <a:pt x="7862" y="1730"/>
                  </a:lnTo>
                  <a:lnTo>
                    <a:pt x="7753" y="1384"/>
                  </a:lnTo>
                  <a:lnTo>
                    <a:pt x="7680" y="1202"/>
                  </a:lnTo>
                  <a:lnTo>
                    <a:pt x="7589" y="1020"/>
                  </a:lnTo>
                  <a:lnTo>
                    <a:pt x="7498" y="874"/>
                  </a:lnTo>
                  <a:lnTo>
                    <a:pt x="7389" y="747"/>
                  </a:lnTo>
                  <a:lnTo>
                    <a:pt x="7280" y="638"/>
                  </a:lnTo>
                  <a:lnTo>
                    <a:pt x="7170" y="583"/>
                  </a:lnTo>
                  <a:lnTo>
                    <a:pt x="7061" y="547"/>
                  </a:lnTo>
                  <a:lnTo>
                    <a:pt x="6843" y="547"/>
                  </a:lnTo>
                  <a:lnTo>
                    <a:pt x="6734" y="565"/>
                  </a:lnTo>
                  <a:lnTo>
                    <a:pt x="6533" y="638"/>
                  </a:lnTo>
                  <a:lnTo>
                    <a:pt x="6333" y="729"/>
                  </a:lnTo>
                  <a:lnTo>
                    <a:pt x="6169" y="820"/>
                  </a:lnTo>
                  <a:lnTo>
                    <a:pt x="6024" y="911"/>
                  </a:lnTo>
                  <a:lnTo>
                    <a:pt x="5915" y="1020"/>
                  </a:lnTo>
                  <a:lnTo>
                    <a:pt x="5860" y="929"/>
                  </a:lnTo>
                  <a:lnTo>
                    <a:pt x="5806" y="820"/>
                  </a:lnTo>
                  <a:lnTo>
                    <a:pt x="5733" y="692"/>
                  </a:lnTo>
                  <a:lnTo>
                    <a:pt x="5642" y="565"/>
                  </a:lnTo>
                  <a:lnTo>
                    <a:pt x="5496" y="419"/>
                  </a:lnTo>
                  <a:lnTo>
                    <a:pt x="5332" y="292"/>
                  </a:lnTo>
                  <a:lnTo>
                    <a:pt x="5132" y="165"/>
                  </a:lnTo>
                  <a:lnTo>
                    <a:pt x="4932" y="74"/>
                  </a:lnTo>
                  <a:lnTo>
                    <a:pt x="4695" y="19"/>
                  </a:lnTo>
                  <a:lnTo>
                    <a:pt x="4422" y="1"/>
                  </a:lnTo>
                  <a:close/>
                </a:path>
              </a:pathLst>
            </a:custGeom>
            <a:solidFill>
              <a:srgbClr val="C1A5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87" name="Google Shape;2087;p14"/>
            <p:cNvSpPr/>
            <p:nvPr/>
          </p:nvSpPr>
          <p:spPr>
            <a:xfrm>
              <a:off x="1744750" y="1627975"/>
              <a:ext cx="198825" cy="81475"/>
            </a:xfrm>
            <a:custGeom>
              <a:avLst/>
              <a:gdLst/>
              <a:ahLst/>
              <a:cxnLst/>
              <a:rect l="l" t="t" r="r" b="b"/>
              <a:pathLst>
                <a:path w="7953" h="3259" fill="none" extrusionOk="0">
                  <a:moveTo>
                    <a:pt x="7953" y="2094"/>
                  </a:moveTo>
                  <a:lnTo>
                    <a:pt x="7953" y="3149"/>
                  </a:lnTo>
                  <a:lnTo>
                    <a:pt x="7953" y="3149"/>
                  </a:lnTo>
                  <a:lnTo>
                    <a:pt x="6952" y="3186"/>
                  </a:lnTo>
                  <a:lnTo>
                    <a:pt x="5897" y="3222"/>
                  </a:lnTo>
                  <a:lnTo>
                    <a:pt x="4641" y="3258"/>
                  </a:lnTo>
                  <a:lnTo>
                    <a:pt x="3294" y="3258"/>
                  </a:lnTo>
                  <a:lnTo>
                    <a:pt x="2621" y="3240"/>
                  </a:lnTo>
                  <a:lnTo>
                    <a:pt x="1984" y="3222"/>
                  </a:lnTo>
                  <a:lnTo>
                    <a:pt x="1383" y="3186"/>
                  </a:lnTo>
                  <a:lnTo>
                    <a:pt x="856" y="3131"/>
                  </a:lnTo>
                  <a:lnTo>
                    <a:pt x="383" y="3058"/>
                  </a:lnTo>
                  <a:lnTo>
                    <a:pt x="0" y="2985"/>
                  </a:lnTo>
                  <a:lnTo>
                    <a:pt x="2020" y="2603"/>
                  </a:lnTo>
                  <a:lnTo>
                    <a:pt x="2020" y="2603"/>
                  </a:lnTo>
                  <a:lnTo>
                    <a:pt x="2148" y="2239"/>
                  </a:lnTo>
                  <a:lnTo>
                    <a:pt x="2312" y="1839"/>
                  </a:lnTo>
                  <a:lnTo>
                    <a:pt x="2530" y="1402"/>
                  </a:lnTo>
                  <a:lnTo>
                    <a:pt x="2530" y="1402"/>
                  </a:lnTo>
                  <a:lnTo>
                    <a:pt x="2657" y="1166"/>
                  </a:lnTo>
                  <a:lnTo>
                    <a:pt x="2821" y="929"/>
                  </a:lnTo>
                  <a:lnTo>
                    <a:pt x="2985" y="711"/>
                  </a:lnTo>
                  <a:lnTo>
                    <a:pt x="3185" y="492"/>
                  </a:lnTo>
                  <a:lnTo>
                    <a:pt x="3185" y="492"/>
                  </a:lnTo>
                  <a:lnTo>
                    <a:pt x="3385" y="328"/>
                  </a:lnTo>
                  <a:lnTo>
                    <a:pt x="3604" y="165"/>
                  </a:lnTo>
                  <a:lnTo>
                    <a:pt x="3731" y="110"/>
                  </a:lnTo>
                  <a:lnTo>
                    <a:pt x="3858" y="74"/>
                  </a:lnTo>
                  <a:lnTo>
                    <a:pt x="3986" y="37"/>
                  </a:lnTo>
                  <a:lnTo>
                    <a:pt x="4113" y="1"/>
                  </a:lnTo>
                  <a:lnTo>
                    <a:pt x="4113" y="1"/>
                  </a:lnTo>
                  <a:lnTo>
                    <a:pt x="4259" y="1"/>
                  </a:lnTo>
                  <a:lnTo>
                    <a:pt x="4422" y="1"/>
                  </a:lnTo>
                  <a:lnTo>
                    <a:pt x="4695" y="19"/>
                  </a:lnTo>
                  <a:lnTo>
                    <a:pt x="4932" y="74"/>
                  </a:lnTo>
                  <a:lnTo>
                    <a:pt x="5132" y="165"/>
                  </a:lnTo>
                  <a:lnTo>
                    <a:pt x="5132" y="165"/>
                  </a:lnTo>
                  <a:lnTo>
                    <a:pt x="5332" y="292"/>
                  </a:lnTo>
                  <a:lnTo>
                    <a:pt x="5496" y="419"/>
                  </a:lnTo>
                  <a:lnTo>
                    <a:pt x="5642" y="565"/>
                  </a:lnTo>
                  <a:lnTo>
                    <a:pt x="5733" y="692"/>
                  </a:lnTo>
                  <a:lnTo>
                    <a:pt x="5806" y="820"/>
                  </a:lnTo>
                  <a:lnTo>
                    <a:pt x="5860" y="929"/>
                  </a:lnTo>
                  <a:lnTo>
                    <a:pt x="5915" y="1020"/>
                  </a:lnTo>
                  <a:lnTo>
                    <a:pt x="5915" y="1020"/>
                  </a:lnTo>
                  <a:lnTo>
                    <a:pt x="6024" y="911"/>
                  </a:lnTo>
                  <a:lnTo>
                    <a:pt x="6169" y="820"/>
                  </a:lnTo>
                  <a:lnTo>
                    <a:pt x="6333" y="729"/>
                  </a:lnTo>
                  <a:lnTo>
                    <a:pt x="6533" y="638"/>
                  </a:lnTo>
                  <a:lnTo>
                    <a:pt x="6734" y="565"/>
                  </a:lnTo>
                  <a:lnTo>
                    <a:pt x="6843" y="547"/>
                  </a:lnTo>
                  <a:lnTo>
                    <a:pt x="6952" y="547"/>
                  </a:lnTo>
                  <a:lnTo>
                    <a:pt x="7061" y="547"/>
                  </a:lnTo>
                  <a:lnTo>
                    <a:pt x="7170" y="583"/>
                  </a:lnTo>
                  <a:lnTo>
                    <a:pt x="7170" y="583"/>
                  </a:lnTo>
                  <a:lnTo>
                    <a:pt x="7280" y="638"/>
                  </a:lnTo>
                  <a:lnTo>
                    <a:pt x="7389" y="747"/>
                  </a:lnTo>
                  <a:lnTo>
                    <a:pt x="7498" y="874"/>
                  </a:lnTo>
                  <a:lnTo>
                    <a:pt x="7589" y="1020"/>
                  </a:lnTo>
                  <a:lnTo>
                    <a:pt x="7589" y="1020"/>
                  </a:lnTo>
                  <a:lnTo>
                    <a:pt x="7680" y="1202"/>
                  </a:lnTo>
                  <a:lnTo>
                    <a:pt x="7753" y="1384"/>
                  </a:lnTo>
                  <a:lnTo>
                    <a:pt x="7862" y="1730"/>
                  </a:lnTo>
                  <a:lnTo>
                    <a:pt x="7935" y="2003"/>
                  </a:lnTo>
                  <a:lnTo>
                    <a:pt x="7953" y="2094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88" name="Google Shape;2088;p14"/>
            <p:cNvSpPr/>
            <p:nvPr/>
          </p:nvSpPr>
          <p:spPr>
            <a:xfrm>
              <a:off x="1744750" y="1653450"/>
              <a:ext cx="198825" cy="56000"/>
            </a:xfrm>
            <a:custGeom>
              <a:avLst/>
              <a:gdLst/>
              <a:ahLst/>
              <a:cxnLst/>
              <a:rect l="l" t="t" r="r" b="b"/>
              <a:pathLst>
                <a:path w="7953" h="2240" extrusionOk="0">
                  <a:moveTo>
                    <a:pt x="7589" y="1"/>
                  </a:moveTo>
                  <a:lnTo>
                    <a:pt x="7152" y="274"/>
                  </a:lnTo>
                  <a:lnTo>
                    <a:pt x="6715" y="529"/>
                  </a:lnTo>
                  <a:lnTo>
                    <a:pt x="6260" y="747"/>
                  </a:lnTo>
                  <a:lnTo>
                    <a:pt x="6024" y="856"/>
                  </a:lnTo>
                  <a:lnTo>
                    <a:pt x="5787" y="929"/>
                  </a:lnTo>
                  <a:lnTo>
                    <a:pt x="5660" y="984"/>
                  </a:lnTo>
                  <a:lnTo>
                    <a:pt x="5533" y="1038"/>
                  </a:lnTo>
                  <a:lnTo>
                    <a:pt x="5423" y="1111"/>
                  </a:lnTo>
                  <a:lnTo>
                    <a:pt x="5387" y="1147"/>
                  </a:lnTo>
                  <a:lnTo>
                    <a:pt x="5351" y="1202"/>
                  </a:lnTo>
                  <a:lnTo>
                    <a:pt x="5314" y="1275"/>
                  </a:lnTo>
                  <a:lnTo>
                    <a:pt x="5296" y="1348"/>
                  </a:lnTo>
                  <a:lnTo>
                    <a:pt x="5278" y="1420"/>
                  </a:lnTo>
                  <a:lnTo>
                    <a:pt x="5241" y="1493"/>
                  </a:lnTo>
                  <a:lnTo>
                    <a:pt x="5187" y="1566"/>
                  </a:lnTo>
                  <a:lnTo>
                    <a:pt x="5114" y="1621"/>
                  </a:lnTo>
                  <a:lnTo>
                    <a:pt x="5023" y="1657"/>
                  </a:lnTo>
                  <a:lnTo>
                    <a:pt x="4859" y="1657"/>
                  </a:lnTo>
                  <a:lnTo>
                    <a:pt x="4786" y="1639"/>
                  </a:lnTo>
                  <a:lnTo>
                    <a:pt x="4714" y="1621"/>
                  </a:lnTo>
                  <a:lnTo>
                    <a:pt x="4641" y="1566"/>
                  </a:lnTo>
                  <a:lnTo>
                    <a:pt x="4586" y="1530"/>
                  </a:lnTo>
                  <a:lnTo>
                    <a:pt x="4532" y="1457"/>
                  </a:lnTo>
                  <a:lnTo>
                    <a:pt x="4422" y="1329"/>
                  </a:lnTo>
                  <a:lnTo>
                    <a:pt x="4350" y="1166"/>
                  </a:lnTo>
                  <a:lnTo>
                    <a:pt x="4277" y="1002"/>
                  </a:lnTo>
                  <a:lnTo>
                    <a:pt x="4168" y="1056"/>
                  </a:lnTo>
                  <a:lnTo>
                    <a:pt x="4022" y="1075"/>
                  </a:lnTo>
                  <a:lnTo>
                    <a:pt x="3895" y="1093"/>
                  </a:lnTo>
                  <a:lnTo>
                    <a:pt x="3767" y="1111"/>
                  </a:lnTo>
                  <a:lnTo>
                    <a:pt x="3640" y="1111"/>
                  </a:lnTo>
                  <a:lnTo>
                    <a:pt x="3513" y="1093"/>
                  </a:lnTo>
                  <a:lnTo>
                    <a:pt x="3385" y="1056"/>
                  </a:lnTo>
                  <a:lnTo>
                    <a:pt x="3258" y="1020"/>
                  </a:lnTo>
                  <a:lnTo>
                    <a:pt x="3149" y="965"/>
                  </a:lnTo>
                  <a:lnTo>
                    <a:pt x="3021" y="911"/>
                  </a:lnTo>
                  <a:lnTo>
                    <a:pt x="2912" y="838"/>
                  </a:lnTo>
                  <a:lnTo>
                    <a:pt x="2821" y="765"/>
                  </a:lnTo>
                  <a:lnTo>
                    <a:pt x="2657" y="583"/>
                  </a:lnTo>
                  <a:lnTo>
                    <a:pt x="2530" y="383"/>
                  </a:lnTo>
                  <a:lnTo>
                    <a:pt x="2312" y="820"/>
                  </a:lnTo>
                  <a:lnTo>
                    <a:pt x="2148" y="1220"/>
                  </a:lnTo>
                  <a:lnTo>
                    <a:pt x="2020" y="1584"/>
                  </a:lnTo>
                  <a:lnTo>
                    <a:pt x="0" y="1966"/>
                  </a:lnTo>
                  <a:lnTo>
                    <a:pt x="328" y="2039"/>
                  </a:lnTo>
                  <a:lnTo>
                    <a:pt x="710" y="2094"/>
                  </a:lnTo>
                  <a:lnTo>
                    <a:pt x="1147" y="2148"/>
                  </a:lnTo>
                  <a:lnTo>
                    <a:pt x="1638" y="2185"/>
                  </a:lnTo>
                  <a:lnTo>
                    <a:pt x="2730" y="2221"/>
                  </a:lnTo>
                  <a:lnTo>
                    <a:pt x="3877" y="2239"/>
                  </a:lnTo>
                  <a:lnTo>
                    <a:pt x="5387" y="2221"/>
                  </a:lnTo>
                  <a:lnTo>
                    <a:pt x="6697" y="2185"/>
                  </a:lnTo>
                  <a:lnTo>
                    <a:pt x="7953" y="2130"/>
                  </a:lnTo>
                  <a:lnTo>
                    <a:pt x="7953" y="1075"/>
                  </a:lnTo>
                  <a:lnTo>
                    <a:pt x="7935" y="984"/>
                  </a:lnTo>
                  <a:lnTo>
                    <a:pt x="7862" y="711"/>
                  </a:lnTo>
                  <a:lnTo>
                    <a:pt x="7753" y="365"/>
                  </a:lnTo>
                  <a:lnTo>
                    <a:pt x="7680" y="183"/>
                  </a:lnTo>
                  <a:lnTo>
                    <a:pt x="7589" y="1"/>
                  </a:lnTo>
                  <a:close/>
                </a:path>
              </a:pathLst>
            </a:custGeom>
            <a:solidFill>
              <a:srgbClr val="A489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89" name="Google Shape;2089;p14"/>
            <p:cNvSpPr/>
            <p:nvPr/>
          </p:nvSpPr>
          <p:spPr>
            <a:xfrm>
              <a:off x="1744750" y="1653450"/>
              <a:ext cx="198825" cy="56000"/>
            </a:xfrm>
            <a:custGeom>
              <a:avLst/>
              <a:gdLst/>
              <a:ahLst/>
              <a:cxnLst/>
              <a:rect l="l" t="t" r="r" b="b"/>
              <a:pathLst>
                <a:path w="7953" h="2240" fill="none" extrusionOk="0">
                  <a:moveTo>
                    <a:pt x="7589" y="1"/>
                  </a:moveTo>
                  <a:lnTo>
                    <a:pt x="7589" y="1"/>
                  </a:lnTo>
                  <a:lnTo>
                    <a:pt x="7152" y="274"/>
                  </a:lnTo>
                  <a:lnTo>
                    <a:pt x="6715" y="529"/>
                  </a:lnTo>
                  <a:lnTo>
                    <a:pt x="6260" y="747"/>
                  </a:lnTo>
                  <a:lnTo>
                    <a:pt x="6024" y="856"/>
                  </a:lnTo>
                  <a:lnTo>
                    <a:pt x="5787" y="929"/>
                  </a:lnTo>
                  <a:lnTo>
                    <a:pt x="5787" y="929"/>
                  </a:lnTo>
                  <a:lnTo>
                    <a:pt x="5660" y="984"/>
                  </a:lnTo>
                  <a:lnTo>
                    <a:pt x="5533" y="1038"/>
                  </a:lnTo>
                  <a:lnTo>
                    <a:pt x="5423" y="1111"/>
                  </a:lnTo>
                  <a:lnTo>
                    <a:pt x="5387" y="1147"/>
                  </a:lnTo>
                  <a:lnTo>
                    <a:pt x="5351" y="1202"/>
                  </a:lnTo>
                  <a:lnTo>
                    <a:pt x="5351" y="1202"/>
                  </a:lnTo>
                  <a:lnTo>
                    <a:pt x="5314" y="1275"/>
                  </a:lnTo>
                  <a:lnTo>
                    <a:pt x="5296" y="1348"/>
                  </a:lnTo>
                  <a:lnTo>
                    <a:pt x="5278" y="1420"/>
                  </a:lnTo>
                  <a:lnTo>
                    <a:pt x="5241" y="1493"/>
                  </a:lnTo>
                  <a:lnTo>
                    <a:pt x="5241" y="1493"/>
                  </a:lnTo>
                  <a:lnTo>
                    <a:pt x="5187" y="1566"/>
                  </a:lnTo>
                  <a:lnTo>
                    <a:pt x="5114" y="1621"/>
                  </a:lnTo>
                  <a:lnTo>
                    <a:pt x="5023" y="1657"/>
                  </a:lnTo>
                  <a:lnTo>
                    <a:pt x="4932" y="1657"/>
                  </a:lnTo>
                  <a:lnTo>
                    <a:pt x="4932" y="1657"/>
                  </a:lnTo>
                  <a:lnTo>
                    <a:pt x="4859" y="1657"/>
                  </a:lnTo>
                  <a:lnTo>
                    <a:pt x="4786" y="1639"/>
                  </a:lnTo>
                  <a:lnTo>
                    <a:pt x="4714" y="1621"/>
                  </a:lnTo>
                  <a:lnTo>
                    <a:pt x="4641" y="1566"/>
                  </a:lnTo>
                  <a:lnTo>
                    <a:pt x="4641" y="1566"/>
                  </a:lnTo>
                  <a:lnTo>
                    <a:pt x="4586" y="1530"/>
                  </a:lnTo>
                  <a:lnTo>
                    <a:pt x="4532" y="1457"/>
                  </a:lnTo>
                  <a:lnTo>
                    <a:pt x="4422" y="1329"/>
                  </a:lnTo>
                  <a:lnTo>
                    <a:pt x="4350" y="1166"/>
                  </a:lnTo>
                  <a:lnTo>
                    <a:pt x="4277" y="1002"/>
                  </a:lnTo>
                  <a:lnTo>
                    <a:pt x="4277" y="1002"/>
                  </a:lnTo>
                  <a:lnTo>
                    <a:pt x="4168" y="1056"/>
                  </a:lnTo>
                  <a:lnTo>
                    <a:pt x="4022" y="1075"/>
                  </a:lnTo>
                  <a:lnTo>
                    <a:pt x="3895" y="1093"/>
                  </a:lnTo>
                  <a:lnTo>
                    <a:pt x="3767" y="1111"/>
                  </a:lnTo>
                  <a:lnTo>
                    <a:pt x="3767" y="1111"/>
                  </a:lnTo>
                  <a:lnTo>
                    <a:pt x="3640" y="1111"/>
                  </a:lnTo>
                  <a:lnTo>
                    <a:pt x="3513" y="1093"/>
                  </a:lnTo>
                  <a:lnTo>
                    <a:pt x="3385" y="1056"/>
                  </a:lnTo>
                  <a:lnTo>
                    <a:pt x="3258" y="1020"/>
                  </a:lnTo>
                  <a:lnTo>
                    <a:pt x="3149" y="965"/>
                  </a:lnTo>
                  <a:lnTo>
                    <a:pt x="3021" y="911"/>
                  </a:lnTo>
                  <a:lnTo>
                    <a:pt x="2912" y="838"/>
                  </a:lnTo>
                  <a:lnTo>
                    <a:pt x="2821" y="765"/>
                  </a:lnTo>
                  <a:lnTo>
                    <a:pt x="2821" y="765"/>
                  </a:lnTo>
                  <a:lnTo>
                    <a:pt x="2657" y="583"/>
                  </a:lnTo>
                  <a:lnTo>
                    <a:pt x="2530" y="383"/>
                  </a:lnTo>
                  <a:lnTo>
                    <a:pt x="2530" y="383"/>
                  </a:lnTo>
                  <a:lnTo>
                    <a:pt x="2530" y="383"/>
                  </a:lnTo>
                  <a:lnTo>
                    <a:pt x="2312" y="820"/>
                  </a:lnTo>
                  <a:lnTo>
                    <a:pt x="2148" y="1220"/>
                  </a:lnTo>
                  <a:lnTo>
                    <a:pt x="2020" y="1584"/>
                  </a:lnTo>
                  <a:lnTo>
                    <a:pt x="0" y="1966"/>
                  </a:lnTo>
                  <a:lnTo>
                    <a:pt x="0" y="1966"/>
                  </a:lnTo>
                  <a:lnTo>
                    <a:pt x="328" y="2039"/>
                  </a:lnTo>
                  <a:lnTo>
                    <a:pt x="710" y="2094"/>
                  </a:lnTo>
                  <a:lnTo>
                    <a:pt x="1147" y="2148"/>
                  </a:lnTo>
                  <a:lnTo>
                    <a:pt x="1638" y="2185"/>
                  </a:lnTo>
                  <a:lnTo>
                    <a:pt x="2730" y="2221"/>
                  </a:lnTo>
                  <a:lnTo>
                    <a:pt x="3877" y="2239"/>
                  </a:lnTo>
                  <a:lnTo>
                    <a:pt x="3877" y="2239"/>
                  </a:lnTo>
                  <a:lnTo>
                    <a:pt x="5387" y="2221"/>
                  </a:lnTo>
                  <a:lnTo>
                    <a:pt x="6697" y="2185"/>
                  </a:lnTo>
                  <a:lnTo>
                    <a:pt x="7953" y="2130"/>
                  </a:lnTo>
                  <a:lnTo>
                    <a:pt x="7953" y="1075"/>
                  </a:lnTo>
                  <a:lnTo>
                    <a:pt x="7953" y="1075"/>
                  </a:lnTo>
                  <a:lnTo>
                    <a:pt x="7935" y="984"/>
                  </a:lnTo>
                  <a:lnTo>
                    <a:pt x="7862" y="711"/>
                  </a:lnTo>
                  <a:lnTo>
                    <a:pt x="7753" y="365"/>
                  </a:lnTo>
                  <a:lnTo>
                    <a:pt x="7680" y="183"/>
                  </a:lnTo>
                  <a:lnTo>
                    <a:pt x="7589" y="1"/>
                  </a:lnTo>
                  <a:lnTo>
                    <a:pt x="7589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90" name="Google Shape;2090;p14"/>
            <p:cNvSpPr/>
            <p:nvPr/>
          </p:nvSpPr>
          <p:spPr>
            <a:xfrm>
              <a:off x="1824375" y="1627975"/>
              <a:ext cx="48700" cy="28700"/>
            </a:xfrm>
            <a:custGeom>
              <a:avLst/>
              <a:gdLst/>
              <a:ahLst/>
              <a:cxnLst/>
              <a:rect l="l" t="t" r="r" b="b"/>
              <a:pathLst>
                <a:path w="1948" h="1148" extrusionOk="0">
                  <a:moveTo>
                    <a:pt x="928" y="1"/>
                  </a:moveTo>
                  <a:lnTo>
                    <a:pt x="801" y="37"/>
                  </a:lnTo>
                  <a:lnTo>
                    <a:pt x="673" y="74"/>
                  </a:lnTo>
                  <a:lnTo>
                    <a:pt x="546" y="110"/>
                  </a:lnTo>
                  <a:lnTo>
                    <a:pt x="419" y="165"/>
                  </a:lnTo>
                  <a:lnTo>
                    <a:pt x="200" y="328"/>
                  </a:lnTo>
                  <a:lnTo>
                    <a:pt x="0" y="492"/>
                  </a:lnTo>
                  <a:lnTo>
                    <a:pt x="36" y="638"/>
                  </a:lnTo>
                  <a:lnTo>
                    <a:pt x="109" y="747"/>
                  </a:lnTo>
                  <a:lnTo>
                    <a:pt x="182" y="856"/>
                  </a:lnTo>
                  <a:lnTo>
                    <a:pt x="273" y="947"/>
                  </a:lnTo>
                  <a:lnTo>
                    <a:pt x="382" y="1038"/>
                  </a:lnTo>
                  <a:lnTo>
                    <a:pt x="510" y="1093"/>
                  </a:lnTo>
                  <a:lnTo>
                    <a:pt x="637" y="1129"/>
                  </a:lnTo>
                  <a:lnTo>
                    <a:pt x="783" y="1147"/>
                  </a:lnTo>
                  <a:lnTo>
                    <a:pt x="837" y="1147"/>
                  </a:lnTo>
                  <a:lnTo>
                    <a:pt x="928" y="1129"/>
                  </a:lnTo>
                  <a:lnTo>
                    <a:pt x="1019" y="1111"/>
                  </a:lnTo>
                  <a:lnTo>
                    <a:pt x="1183" y="1038"/>
                  </a:lnTo>
                  <a:lnTo>
                    <a:pt x="1347" y="929"/>
                  </a:lnTo>
                  <a:lnTo>
                    <a:pt x="1492" y="802"/>
                  </a:lnTo>
                  <a:lnTo>
                    <a:pt x="1620" y="656"/>
                  </a:lnTo>
                  <a:lnTo>
                    <a:pt x="1747" y="510"/>
                  </a:lnTo>
                  <a:lnTo>
                    <a:pt x="1856" y="347"/>
                  </a:lnTo>
                  <a:lnTo>
                    <a:pt x="1947" y="165"/>
                  </a:lnTo>
                  <a:lnTo>
                    <a:pt x="1783" y="92"/>
                  </a:lnTo>
                  <a:lnTo>
                    <a:pt x="1601" y="37"/>
                  </a:lnTo>
                  <a:lnTo>
                    <a:pt x="1401" y="1"/>
                  </a:lnTo>
                  <a:close/>
                </a:path>
              </a:pathLst>
            </a:custGeom>
            <a:solidFill>
              <a:srgbClr val="D7C2A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91" name="Google Shape;2091;p14"/>
            <p:cNvSpPr/>
            <p:nvPr/>
          </p:nvSpPr>
          <p:spPr>
            <a:xfrm>
              <a:off x="1824375" y="1627975"/>
              <a:ext cx="48700" cy="28700"/>
            </a:xfrm>
            <a:custGeom>
              <a:avLst/>
              <a:gdLst/>
              <a:ahLst/>
              <a:cxnLst/>
              <a:rect l="l" t="t" r="r" b="b"/>
              <a:pathLst>
                <a:path w="1948" h="1148" fill="none" extrusionOk="0">
                  <a:moveTo>
                    <a:pt x="1183" y="1"/>
                  </a:moveTo>
                  <a:lnTo>
                    <a:pt x="1183" y="1"/>
                  </a:lnTo>
                  <a:lnTo>
                    <a:pt x="928" y="1"/>
                  </a:lnTo>
                  <a:lnTo>
                    <a:pt x="928" y="1"/>
                  </a:lnTo>
                  <a:lnTo>
                    <a:pt x="801" y="37"/>
                  </a:lnTo>
                  <a:lnTo>
                    <a:pt x="673" y="74"/>
                  </a:lnTo>
                  <a:lnTo>
                    <a:pt x="546" y="110"/>
                  </a:lnTo>
                  <a:lnTo>
                    <a:pt x="419" y="165"/>
                  </a:lnTo>
                  <a:lnTo>
                    <a:pt x="200" y="328"/>
                  </a:lnTo>
                  <a:lnTo>
                    <a:pt x="0" y="492"/>
                  </a:lnTo>
                  <a:lnTo>
                    <a:pt x="0" y="492"/>
                  </a:lnTo>
                  <a:lnTo>
                    <a:pt x="36" y="638"/>
                  </a:lnTo>
                  <a:lnTo>
                    <a:pt x="109" y="747"/>
                  </a:lnTo>
                  <a:lnTo>
                    <a:pt x="182" y="856"/>
                  </a:lnTo>
                  <a:lnTo>
                    <a:pt x="273" y="947"/>
                  </a:lnTo>
                  <a:lnTo>
                    <a:pt x="382" y="1038"/>
                  </a:lnTo>
                  <a:lnTo>
                    <a:pt x="510" y="1093"/>
                  </a:lnTo>
                  <a:lnTo>
                    <a:pt x="637" y="1129"/>
                  </a:lnTo>
                  <a:lnTo>
                    <a:pt x="783" y="1147"/>
                  </a:lnTo>
                  <a:lnTo>
                    <a:pt x="783" y="1147"/>
                  </a:lnTo>
                  <a:lnTo>
                    <a:pt x="837" y="1147"/>
                  </a:lnTo>
                  <a:lnTo>
                    <a:pt x="837" y="1147"/>
                  </a:lnTo>
                  <a:lnTo>
                    <a:pt x="928" y="1129"/>
                  </a:lnTo>
                  <a:lnTo>
                    <a:pt x="1019" y="1111"/>
                  </a:lnTo>
                  <a:lnTo>
                    <a:pt x="1183" y="1038"/>
                  </a:lnTo>
                  <a:lnTo>
                    <a:pt x="1347" y="929"/>
                  </a:lnTo>
                  <a:lnTo>
                    <a:pt x="1492" y="802"/>
                  </a:lnTo>
                  <a:lnTo>
                    <a:pt x="1492" y="802"/>
                  </a:lnTo>
                  <a:lnTo>
                    <a:pt x="1620" y="656"/>
                  </a:lnTo>
                  <a:lnTo>
                    <a:pt x="1747" y="510"/>
                  </a:lnTo>
                  <a:lnTo>
                    <a:pt x="1856" y="347"/>
                  </a:lnTo>
                  <a:lnTo>
                    <a:pt x="1947" y="165"/>
                  </a:lnTo>
                  <a:lnTo>
                    <a:pt x="1947" y="165"/>
                  </a:lnTo>
                  <a:lnTo>
                    <a:pt x="1783" y="92"/>
                  </a:lnTo>
                  <a:lnTo>
                    <a:pt x="1601" y="37"/>
                  </a:lnTo>
                  <a:lnTo>
                    <a:pt x="1401" y="1"/>
                  </a:lnTo>
                  <a:lnTo>
                    <a:pt x="1183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2092" name="Google Shape;2092;p14"/>
          <p:cNvGrpSpPr/>
          <p:nvPr/>
        </p:nvGrpSpPr>
        <p:grpSpPr>
          <a:xfrm>
            <a:off x="11530" y="4246025"/>
            <a:ext cx="1039645" cy="2385067"/>
            <a:chOff x="2905325" y="2851350"/>
            <a:chExt cx="377175" cy="865325"/>
          </a:xfrm>
        </p:grpSpPr>
        <p:sp>
          <p:nvSpPr>
            <p:cNvPr id="2093" name="Google Shape;2093;p14"/>
            <p:cNvSpPr/>
            <p:nvPr/>
          </p:nvSpPr>
          <p:spPr>
            <a:xfrm>
              <a:off x="3045450" y="2851350"/>
              <a:ext cx="109200" cy="865325"/>
            </a:xfrm>
            <a:custGeom>
              <a:avLst/>
              <a:gdLst/>
              <a:ahLst/>
              <a:cxnLst/>
              <a:rect l="l" t="t" r="r" b="b"/>
              <a:pathLst>
                <a:path w="4368" h="34613" extrusionOk="0">
                  <a:moveTo>
                    <a:pt x="2311" y="0"/>
                  </a:moveTo>
                  <a:lnTo>
                    <a:pt x="2202" y="37"/>
                  </a:lnTo>
                  <a:lnTo>
                    <a:pt x="2093" y="73"/>
                  </a:lnTo>
                  <a:lnTo>
                    <a:pt x="2002" y="128"/>
                  </a:lnTo>
                  <a:lnTo>
                    <a:pt x="1911" y="182"/>
                  </a:lnTo>
                  <a:lnTo>
                    <a:pt x="1766" y="310"/>
                  </a:lnTo>
                  <a:lnTo>
                    <a:pt x="1638" y="455"/>
                  </a:lnTo>
                  <a:lnTo>
                    <a:pt x="1529" y="637"/>
                  </a:lnTo>
                  <a:lnTo>
                    <a:pt x="1420" y="819"/>
                  </a:lnTo>
                  <a:lnTo>
                    <a:pt x="1329" y="1019"/>
                  </a:lnTo>
                  <a:lnTo>
                    <a:pt x="1256" y="1238"/>
                  </a:lnTo>
                  <a:lnTo>
                    <a:pt x="1129" y="1675"/>
                  </a:lnTo>
                  <a:lnTo>
                    <a:pt x="1019" y="2111"/>
                  </a:lnTo>
                  <a:lnTo>
                    <a:pt x="947" y="2548"/>
                  </a:lnTo>
                  <a:lnTo>
                    <a:pt x="874" y="3003"/>
                  </a:lnTo>
                  <a:lnTo>
                    <a:pt x="819" y="3458"/>
                  </a:lnTo>
                  <a:lnTo>
                    <a:pt x="746" y="4368"/>
                  </a:lnTo>
                  <a:lnTo>
                    <a:pt x="710" y="5296"/>
                  </a:lnTo>
                  <a:lnTo>
                    <a:pt x="637" y="6752"/>
                  </a:lnTo>
                  <a:lnTo>
                    <a:pt x="601" y="8208"/>
                  </a:lnTo>
                  <a:lnTo>
                    <a:pt x="546" y="10282"/>
                  </a:lnTo>
                  <a:lnTo>
                    <a:pt x="546" y="11265"/>
                  </a:lnTo>
                  <a:lnTo>
                    <a:pt x="546" y="11283"/>
                  </a:lnTo>
                  <a:lnTo>
                    <a:pt x="528" y="13813"/>
                  </a:lnTo>
                  <a:lnTo>
                    <a:pt x="510" y="16342"/>
                  </a:lnTo>
                  <a:lnTo>
                    <a:pt x="492" y="18890"/>
                  </a:lnTo>
                  <a:lnTo>
                    <a:pt x="437" y="21474"/>
                  </a:lnTo>
                  <a:lnTo>
                    <a:pt x="364" y="24094"/>
                  </a:lnTo>
                  <a:lnTo>
                    <a:pt x="292" y="25787"/>
                  </a:lnTo>
                  <a:lnTo>
                    <a:pt x="255" y="27206"/>
                  </a:lnTo>
                  <a:lnTo>
                    <a:pt x="0" y="33921"/>
                  </a:lnTo>
                  <a:lnTo>
                    <a:pt x="37" y="33994"/>
                  </a:lnTo>
                  <a:lnTo>
                    <a:pt x="91" y="34067"/>
                  </a:lnTo>
                  <a:lnTo>
                    <a:pt x="146" y="34140"/>
                  </a:lnTo>
                  <a:lnTo>
                    <a:pt x="237" y="34194"/>
                  </a:lnTo>
                  <a:lnTo>
                    <a:pt x="455" y="34304"/>
                  </a:lnTo>
                  <a:lnTo>
                    <a:pt x="728" y="34413"/>
                  </a:lnTo>
                  <a:lnTo>
                    <a:pt x="1038" y="34486"/>
                  </a:lnTo>
                  <a:lnTo>
                    <a:pt x="1383" y="34558"/>
                  </a:lnTo>
                  <a:lnTo>
                    <a:pt x="1747" y="34595"/>
                  </a:lnTo>
                  <a:lnTo>
                    <a:pt x="2111" y="34613"/>
                  </a:lnTo>
                  <a:lnTo>
                    <a:pt x="2421" y="34613"/>
                  </a:lnTo>
                  <a:lnTo>
                    <a:pt x="2712" y="34595"/>
                  </a:lnTo>
                  <a:lnTo>
                    <a:pt x="3003" y="34540"/>
                  </a:lnTo>
                  <a:lnTo>
                    <a:pt x="3276" y="34486"/>
                  </a:lnTo>
                  <a:lnTo>
                    <a:pt x="3494" y="34431"/>
                  </a:lnTo>
                  <a:lnTo>
                    <a:pt x="3676" y="34358"/>
                  </a:lnTo>
                  <a:lnTo>
                    <a:pt x="3840" y="34267"/>
                  </a:lnTo>
                  <a:lnTo>
                    <a:pt x="3986" y="34176"/>
                  </a:lnTo>
                  <a:lnTo>
                    <a:pt x="4095" y="34049"/>
                  </a:lnTo>
                  <a:lnTo>
                    <a:pt x="4186" y="33921"/>
                  </a:lnTo>
                  <a:lnTo>
                    <a:pt x="4240" y="33794"/>
                  </a:lnTo>
                  <a:lnTo>
                    <a:pt x="4259" y="33630"/>
                  </a:lnTo>
                  <a:lnTo>
                    <a:pt x="4295" y="28717"/>
                  </a:lnTo>
                  <a:lnTo>
                    <a:pt x="4350" y="22821"/>
                  </a:lnTo>
                  <a:lnTo>
                    <a:pt x="4368" y="19982"/>
                  </a:lnTo>
                  <a:lnTo>
                    <a:pt x="4368" y="17197"/>
                  </a:lnTo>
                  <a:lnTo>
                    <a:pt x="4368" y="15705"/>
                  </a:lnTo>
                  <a:lnTo>
                    <a:pt x="4368" y="13285"/>
                  </a:lnTo>
                  <a:lnTo>
                    <a:pt x="4368" y="13194"/>
                  </a:lnTo>
                  <a:lnTo>
                    <a:pt x="4350" y="10664"/>
                  </a:lnTo>
                  <a:lnTo>
                    <a:pt x="4313" y="8208"/>
                  </a:lnTo>
                  <a:lnTo>
                    <a:pt x="4240" y="5824"/>
                  </a:lnTo>
                  <a:lnTo>
                    <a:pt x="4168" y="3549"/>
                  </a:lnTo>
                  <a:lnTo>
                    <a:pt x="4149" y="2894"/>
                  </a:lnTo>
                  <a:lnTo>
                    <a:pt x="4113" y="2584"/>
                  </a:lnTo>
                  <a:lnTo>
                    <a:pt x="4077" y="2257"/>
                  </a:lnTo>
                  <a:lnTo>
                    <a:pt x="4022" y="1948"/>
                  </a:lnTo>
                  <a:lnTo>
                    <a:pt x="3949" y="1638"/>
                  </a:lnTo>
                  <a:lnTo>
                    <a:pt x="3858" y="1329"/>
                  </a:lnTo>
                  <a:lnTo>
                    <a:pt x="3749" y="1056"/>
                  </a:lnTo>
                  <a:lnTo>
                    <a:pt x="3676" y="892"/>
                  </a:lnTo>
                  <a:lnTo>
                    <a:pt x="3585" y="765"/>
                  </a:lnTo>
                  <a:lnTo>
                    <a:pt x="3494" y="619"/>
                  </a:lnTo>
                  <a:lnTo>
                    <a:pt x="3385" y="492"/>
                  </a:lnTo>
                  <a:lnTo>
                    <a:pt x="3276" y="382"/>
                  </a:lnTo>
                  <a:lnTo>
                    <a:pt x="3167" y="273"/>
                  </a:lnTo>
                  <a:lnTo>
                    <a:pt x="3039" y="182"/>
                  </a:lnTo>
                  <a:lnTo>
                    <a:pt x="2930" y="110"/>
                  </a:lnTo>
                  <a:lnTo>
                    <a:pt x="2766" y="55"/>
                  </a:lnTo>
                  <a:lnTo>
                    <a:pt x="2621" y="19"/>
                  </a:lnTo>
                  <a:lnTo>
                    <a:pt x="247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94" name="Google Shape;2094;p14"/>
            <p:cNvSpPr/>
            <p:nvPr/>
          </p:nvSpPr>
          <p:spPr>
            <a:xfrm>
              <a:off x="2959450" y="2890025"/>
              <a:ext cx="137875" cy="243875"/>
            </a:xfrm>
            <a:custGeom>
              <a:avLst/>
              <a:gdLst/>
              <a:ahLst/>
              <a:cxnLst/>
              <a:rect l="l" t="t" r="r" b="b"/>
              <a:pathLst>
                <a:path w="5515" h="9755" extrusionOk="0">
                  <a:moveTo>
                    <a:pt x="1329" y="0"/>
                  </a:moveTo>
                  <a:lnTo>
                    <a:pt x="1166" y="37"/>
                  </a:lnTo>
                  <a:lnTo>
                    <a:pt x="1075" y="91"/>
                  </a:lnTo>
                  <a:lnTo>
                    <a:pt x="984" y="146"/>
                  </a:lnTo>
                  <a:lnTo>
                    <a:pt x="874" y="237"/>
                  </a:lnTo>
                  <a:lnTo>
                    <a:pt x="783" y="346"/>
                  </a:lnTo>
                  <a:lnTo>
                    <a:pt x="711" y="455"/>
                  </a:lnTo>
                  <a:lnTo>
                    <a:pt x="638" y="582"/>
                  </a:lnTo>
                  <a:lnTo>
                    <a:pt x="529" y="855"/>
                  </a:lnTo>
                  <a:lnTo>
                    <a:pt x="456" y="1128"/>
                  </a:lnTo>
                  <a:lnTo>
                    <a:pt x="347" y="1620"/>
                  </a:lnTo>
                  <a:lnTo>
                    <a:pt x="256" y="2111"/>
                  </a:lnTo>
                  <a:lnTo>
                    <a:pt x="183" y="2602"/>
                  </a:lnTo>
                  <a:lnTo>
                    <a:pt x="128" y="3112"/>
                  </a:lnTo>
                  <a:lnTo>
                    <a:pt x="74" y="3603"/>
                  </a:lnTo>
                  <a:lnTo>
                    <a:pt x="56" y="4113"/>
                  </a:lnTo>
                  <a:lnTo>
                    <a:pt x="19" y="5114"/>
                  </a:lnTo>
                  <a:lnTo>
                    <a:pt x="1" y="5587"/>
                  </a:lnTo>
                  <a:lnTo>
                    <a:pt x="19" y="6060"/>
                  </a:lnTo>
                  <a:lnTo>
                    <a:pt x="56" y="6515"/>
                  </a:lnTo>
                  <a:lnTo>
                    <a:pt x="92" y="6752"/>
                  </a:lnTo>
                  <a:lnTo>
                    <a:pt x="147" y="6988"/>
                  </a:lnTo>
                  <a:lnTo>
                    <a:pt x="219" y="7188"/>
                  </a:lnTo>
                  <a:lnTo>
                    <a:pt x="274" y="7389"/>
                  </a:lnTo>
                  <a:lnTo>
                    <a:pt x="365" y="7571"/>
                  </a:lnTo>
                  <a:lnTo>
                    <a:pt x="456" y="7771"/>
                  </a:lnTo>
                  <a:lnTo>
                    <a:pt x="565" y="7953"/>
                  </a:lnTo>
                  <a:lnTo>
                    <a:pt x="674" y="8135"/>
                  </a:lnTo>
                  <a:lnTo>
                    <a:pt x="802" y="8298"/>
                  </a:lnTo>
                  <a:lnTo>
                    <a:pt x="929" y="8462"/>
                  </a:lnTo>
                  <a:lnTo>
                    <a:pt x="1075" y="8608"/>
                  </a:lnTo>
                  <a:lnTo>
                    <a:pt x="1220" y="8772"/>
                  </a:lnTo>
                  <a:lnTo>
                    <a:pt x="1384" y="8899"/>
                  </a:lnTo>
                  <a:lnTo>
                    <a:pt x="1548" y="9026"/>
                  </a:lnTo>
                  <a:lnTo>
                    <a:pt x="1712" y="9154"/>
                  </a:lnTo>
                  <a:lnTo>
                    <a:pt x="1894" y="9263"/>
                  </a:lnTo>
                  <a:lnTo>
                    <a:pt x="2075" y="9372"/>
                  </a:lnTo>
                  <a:lnTo>
                    <a:pt x="2276" y="9445"/>
                  </a:lnTo>
                  <a:lnTo>
                    <a:pt x="2476" y="9536"/>
                  </a:lnTo>
                  <a:lnTo>
                    <a:pt x="2676" y="9591"/>
                  </a:lnTo>
                  <a:lnTo>
                    <a:pt x="2876" y="9645"/>
                  </a:lnTo>
                  <a:lnTo>
                    <a:pt x="3095" y="9700"/>
                  </a:lnTo>
                  <a:lnTo>
                    <a:pt x="3295" y="9718"/>
                  </a:lnTo>
                  <a:lnTo>
                    <a:pt x="3513" y="9736"/>
                  </a:lnTo>
                  <a:lnTo>
                    <a:pt x="3732" y="9754"/>
                  </a:lnTo>
                  <a:lnTo>
                    <a:pt x="3950" y="9736"/>
                  </a:lnTo>
                  <a:lnTo>
                    <a:pt x="3986" y="9736"/>
                  </a:lnTo>
                  <a:lnTo>
                    <a:pt x="4387" y="9700"/>
                  </a:lnTo>
                  <a:lnTo>
                    <a:pt x="4769" y="9609"/>
                  </a:lnTo>
                  <a:lnTo>
                    <a:pt x="4969" y="9536"/>
                  </a:lnTo>
                  <a:lnTo>
                    <a:pt x="5151" y="9463"/>
                  </a:lnTo>
                  <a:lnTo>
                    <a:pt x="5333" y="9390"/>
                  </a:lnTo>
                  <a:lnTo>
                    <a:pt x="5515" y="9299"/>
                  </a:lnTo>
                  <a:lnTo>
                    <a:pt x="5005" y="6515"/>
                  </a:lnTo>
                  <a:lnTo>
                    <a:pt x="4532" y="6606"/>
                  </a:lnTo>
                  <a:lnTo>
                    <a:pt x="4277" y="6642"/>
                  </a:lnTo>
                  <a:lnTo>
                    <a:pt x="4041" y="6661"/>
                  </a:lnTo>
                  <a:lnTo>
                    <a:pt x="3750" y="6642"/>
                  </a:lnTo>
                  <a:lnTo>
                    <a:pt x="3604" y="6624"/>
                  </a:lnTo>
                  <a:lnTo>
                    <a:pt x="3477" y="6588"/>
                  </a:lnTo>
                  <a:lnTo>
                    <a:pt x="3331" y="6533"/>
                  </a:lnTo>
                  <a:lnTo>
                    <a:pt x="3222" y="6460"/>
                  </a:lnTo>
                  <a:lnTo>
                    <a:pt x="3095" y="6388"/>
                  </a:lnTo>
                  <a:lnTo>
                    <a:pt x="3004" y="6278"/>
                  </a:lnTo>
                  <a:lnTo>
                    <a:pt x="2876" y="6151"/>
                  </a:lnTo>
                  <a:lnTo>
                    <a:pt x="2803" y="5987"/>
                  </a:lnTo>
                  <a:lnTo>
                    <a:pt x="2731" y="5824"/>
                  </a:lnTo>
                  <a:lnTo>
                    <a:pt x="2694" y="5642"/>
                  </a:lnTo>
                  <a:lnTo>
                    <a:pt x="2658" y="5460"/>
                  </a:lnTo>
                  <a:lnTo>
                    <a:pt x="2640" y="5259"/>
                  </a:lnTo>
                  <a:lnTo>
                    <a:pt x="2621" y="4877"/>
                  </a:lnTo>
                  <a:lnTo>
                    <a:pt x="2603" y="2002"/>
                  </a:lnTo>
                  <a:lnTo>
                    <a:pt x="2585" y="1638"/>
                  </a:lnTo>
                  <a:lnTo>
                    <a:pt x="2549" y="1274"/>
                  </a:lnTo>
                  <a:lnTo>
                    <a:pt x="2530" y="1110"/>
                  </a:lnTo>
                  <a:lnTo>
                    <a:pt x="2494" y="928"/>
                  </a:lnTo>
                  <a:lnTo>
                    <a:pt x="2421" y="764"/>
                  </a:lnTo>
                  <a:lnTo>
                    <a:pt x="2348" y="601"/>
                  </a:lnTo>
                  <a:lnTo>
                    <a:pt x="2257" y="455"/>
                  </a:lnTo>
                  <a:lnTo>
                    <a:pt x="2130" y="310"/>
                  </a:lnTo>
                  <a:lnTo>
                    <a:pt x="2003" y="200"/>
                  </a:lnTo>
                  <a:lnTo>
                    <a:pt x="1839" y="109"/>
                  </a:lnTo>
                  <a:lnTo>
                    <a:pt x="1675" y="37"/>
                  </a:lnTo>
                  <a:lnTo>
                    <a:pt x="1511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95" name="Google Shape;2095;p14"/>
            <p:cNvSpPr/>
            <p:nvPr/>
          </p:nvSpPr>
          <p:spPr>
            <a:xfrm>
              <a:off x="2905325" y="3115675"/>
              <a:ext cx="204300" cy="415850"/>
            </a:xfrm>
            <a:custGeom>
              <a:avLst/>
              <a:gdLst/>
              <a:ahLst/>
              <a:cxnLst/>
              <a:rect l="l" t="t" r="r" b="b"/>
              <a:pathLst>
                <a:path w="8172" h="16634" extrusionOk="0">
                  <a:moveTo>
                    <a:pt x="1565" y="0"/>
                  </a:moveTo>
                  <a:lnTo>
                    <a:pt x="1456" y="19"/>
                  </a:lnTo>
                  <a:lnTo>
                    <a:pt x="1347" y="73"/>
                  </a:lnTo>
                  <a:lnTo>
                    <a:pt x="1238" y="128"/>
                  </a:lnTo>
                  <a:lnTo>
                    <a:pt x="1147" y="219"/>
                  </a:lnTo>
                  <a:lnTo>
                    <a:pt x="1074" y="310"/>
                  </a:lnTo>
                  <a:lnTo>
                    <a:pt x="1001" y="419"/>
                  </a:lnTo>
                  <a:lnTo>
                    <a:pt x="928" y="528"/>
                  </a:lnTo>
                  <a:lnTo>
                    <a:pt x="819" y="765"/>
                  </a:lnTo>
                  <a:lnTo>
                    <a:pt x="710" y="1074"/>
                  </a:lnTo>
                  <a:lnTo>
                    <a:pt x="601" y="1402"/>
                  </a:lnTo>
                  <a:lnTo>
                    <a:pt x="492" y="1747"/>
                  </a:lnTo>
                  <a:lnTo>
                    <a:pt x="401" y="2093"/>
                  </a:lnTo>
                  <a:lnTo>
                    <a:pt x="328" y="2439"/>
                  </a:lnTo>
                  <a:lnTo>
                    <a:pt x="201" y="3149"/>
                  </a:lnTo>
                  <a:lnTo>
                    <a:pt x="110" y="3858"/>
                  </a:lnTo>
                  <a:lnTo>
                    <a:pt x="55" y="4586"/>
                  </a:lnTo>
                  <a:lnTo>
                    <a:pt x="19" y="5296"/>
                  </a:lnTo>
                  <a:lnTo>
                    <a:pt x="19" y="6024"/>
                  </a:lnTo>
                  <a:lnTo>
                    <a:pt x="0" y="6752"/>
                  </a:lnTo>
                  <a:lnTo>
                    <a:pt x="19" y="8171"/>
                  </a:lnTo>
                  <a:lnTo>
                    <a:pt x="19" y="9591"/>
                  </a:lnTo>
                  <a:lnTo>
                    <a:pt x="55" y="11028"/>
                  </a:lnTo>
                  <a:lnTo>
                    <a:pt x="91" y="12448"/>
                  </a:lnTo>
                  <a:lnTo>
                    <a:pt x="128" y="13139"/>
                  </a:lnTo>
                  <a:lnTo>
                    <a:pt x="164" y="13485"/>
                  </a:lnTo>
                  <a:lnTo>
                    <a:pt x="219" y="13831"/>
                  </a:lnTo>
                  <a:lnTo>
                    <a:pt x="292" y="14158"/>
                  </a:lnTo>
                  <a:lnTo>
                    <a:pt x="401" y="14486"/>
                  </a:lnTo>
                  <a:lnTo>
                    <a:pt x="528" y="14795"/>
                  </a:lnTo>
                  <a:lnTo>
                    <a:pt x="601" y="14941"/>
                  </a:lnTo>
                  <a:lnTo>
                    <a:pt x="692" y="15087"/>
                  </a:lnTo>
                  <a:lnTo>
                    <a:pt x="837" y="15268"/>
                  </a:lnTo>
                  <a:lnTo>
                    <a:pt x="983" y="15432"/>
                  </a:lnTo>
                  <a:lnTo>
                    <a:pt x="1147" y="15578"/>
                  </a:lnTo>
                  <a:lnTo>
                    <a:pt x="1311" y="15705"/>
                  </a:lnTo>
                  <a:lnTo>
                    <a:pt x="1493" y="15833"/>
                  </a:lnTo>
                  <a:lnTo>
                    <a:pt x="1675" y="15942"/>
                  </a:lnTo>
                  <a:lnTo>
                    <a:pt x="1875" y="16051"/>
                  </a:lnTo>
                  <a:lnTo>
                    <a:pt x="2093" y="16142"/>
                  </a:lnTo>
                  <a:lnTo>
                    <a:pt x="2512" y="16288"/>
                  </a:lnTo>
                  <a:lnTo>
                    <a:pt x="2948" y="16397"/>
                  </a:lnTo>
                  <a:lnTo>
                    <a:pt x="3403" y="16470"/>
                  </a:lnTo>
                  <a:lnTo>
                    <a:pt x="3840" y="16542"/>
                  </a:lnTo>
                  <a:lnTo>
                    <a:pt x="4350" y="16579"/>
                  </a:lnTo>
                  <a:lnTo>
                    <a:pt x="4859" y="16615"/>
                  </a:lnTo>
                  <a:lnTo>
                    <a:pt x="5351" y="16633"/>
                  </a:lnTo>
                  <a:lnTo>
                    <a:pt x="5860" y="16633"/>
                  </a:lnTo>
                  <a:lnTo>
                    <a:pt x="6406" y="16615"/>
                  </a:lnTo>
                  <a:lnTo>
                    <a:pt x="6934" y="16579"/>
                  </a:lnTo>
                  <a:lnTo>
                    <a:pt x="7443" y="16542"/>
                  </a:lnTo>
                  <a:lnTo>
                    <a:pt x="7953" y="16470"/>
                  </a:lnTo>
                  <a:lnTo>
                    <a:pt x="8171" y="13685"/>
                  </a:lnTo>
                  <a:lnTo>
                    <a:pt x="7589" y="13612"/>
                  </a:lnTo>
                  <a:lnTo>
                    <a:pt x="7025" y="13576"/>
                  </a:lnTo>
                  <a:lnTo>
                    <a:pt x="5969" y="13521"/>
                  </a:lnTo>
                  <a:lnTo>
                    <a:pt x="5241" y="13485"/>
                  </a:lnTo>
                  <a:lnTo>
                    <a:pt x="4477" y="13412"/>
                  </a:lnTo>
                  <a:lnTo>
                    <a:pt x="4277" y="13394"/>
                  </a:lnTo>
                  <a:lnTo>
                    <a:pt x="4113" y="13358"/>
                  </a:lnTo>
                  <a:lnTo>
                    <a:pt x="3949" y="13303"/>
                  </a:lnTo>
                  <a:lnTo>
                    <a:pt x="3804" y="13249"/>
                  </a:lnTo>
                  <a:lnTo>
                    <a:pt x="3658" y="13194"/>
                  </a:lnTo>
                  <a:lnTo>
                    <a:pt x="3549" y="13121"/>
                  </a:lnTo>
                  <a:lnTo>
                    <a:pt x="3422" y="13030"/>
                  </a:lnTo>
                  <a:lnTo>
                    <a:pt x="3312" y="12939"/>
                  </a:lnTo>
                  <a:lnTo>
                    <a:pt x="3130" y="12757"/>
                  </a:lnTo>
                  <a:lnTo>
                    <a:pt x="2985" y="12539"/>
                  </a:lnTo>
                  <a:lnTo>
                    <a:pt x="2876" y="12320"/>
                  </a:lnTo>
                  <a:lnTo>
                    <a:pt x="2785" y="12084"/>
                  </a:lnTo>
                  <a:lnTo>
                    <a:pt x="2730" y="11847"/>
                  </a:lnTo>
                  <a:lnTo>
                    <a:pt x="2675" y="11611"/>
                  </a:lnTo>
                  <a:lnTo>
                    <a:pt x="2657" y="11392"/>
                  </a:lnTo>
                  <a:lnTo>
                    <a:pt x="2639" y="11174"/>
                  </a:lnTo>
                  <a:lnTo>
                    <a:pt x="2621" y="10846"/>
                  </a:lnTo>
                  <a:lnTo>
                    <a:pt x="2603" y="10628"/>
                  </a:lnTo>
                  <a:lnTo>
                    <a:pt x="2512" y="10046"/>
                  </a:lnTo>
                  <a:lnTo>
                    <a:pt x="2457" y="9482"/>
                  </a:lnTo>
                  <a:lnTo>
                    <a:pt x="2421" y="8899"/>
                  </a:lnTo>
                  <a:lnTo>
                    <a:pt x="2421" y="8317"/>
                  </a:lnTo>
                  <a:lnTo>
                    <a:pt x="2421" y="7735"/>
                  </a:lnTo>
                  <a:lnTo>
                    <a:pt x="2439" y="7152"/>
                  </a:lnTo>
                  <a:lnTo>
                    <a:pt x="2512" y="5988"/>
                  </a:lnTo>
                  <a:lnTo>
                    <a:pt x="2584" y="4823"/>
                  </a:lnTo>
                  <a:lnTo>
                    <a:pt x="2639" y="3658"/>
                  </a:lnTo>
                  <a:lnTo>
                    <a:pt x="2639" y="3076"/>
                  </a:lnTo>
                  <a:lnTo>
                    <a:pt x="2639" y="2493"/>
                  </a:lnTo>
                  <a:lnTo>
                    <a:pt x="2603" y="1911"/>
                  </a:lnTo>
                  <a:lnTo>
                    <a:pt x="2566" y="1329"/>
                  </a:lnTo>
                  <a:lnTo>
                    <a:pt x="2530" y="1092"/>
                  </a:lnTo>
                  <a:lnTo>
                    <a:pt x="2475" y="837"/>
                  </a:lnTo>
                  <a:lnTo>
                    <a:pt x="2403" y="619"/>
                  </a:lnTo>
                  <a:lnTo>
                    <a:pt x="2348" y="510"/>
                  </a:lnTo>
                  <a:lnTo>
                    <a:pt x="2275" y="401"/>
                  </a:lnTo>
                  <a:lnTo>
                    <a:pt x="2202" y="292"/>
                  </a:lnTo>
                  <a:lnTo>
                    <a:pt x="2130" y="219"/>
                  </a:lnTo>
                  <a:lnTo>
                    <a:pt x="2020" y="128"/>
                  </a:lnTo>
                  <a:lnTo>
                    <a:pt x="1911" y="73"/>
                  </a:lnTo>
                  <a:lnTo>
                    <a:pt x="1802" y="37"/>
                  </a:lnTo>
                  <a:lnTo>
                    <a:pt x="1693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96" name="Google Shape;2096;p14"/>
            <p:cNvSpPr/>
            <p:nvPr/>
          </p:nvSpPr>
          <p:spPr>
            <a:xfrm>
              <a:off x="3094125" y="2966900"/>
              <a:ext cx="188375" cy="315300"/>
            </a:xfrm>
            <a:custGeom>
              <a:avLst/>
              <a:gdLst/>
              <a:ahLst/>
              <a:cxnLst/>
              <a:rect l="l" t="t" r="r" b="b"/>
              <a:pathLst>
                <a:path w="7535" h="12612" extrusionOk="0">
                  <a:moveTo>
                    <a:pt x="6079" y="1"/>
                  </a:moveTo>
                  <a:lnTo>
                    <a:pt x="5897" y="19"/>
                  </a:lnTo>
                  <a:lnTo>
                    <a:pt x="5715" y="55"/>
                  </a:lnTo>
                  <a:lnTo>
                    <a:pt x="5533" y="128"/>
                  </a:lnTo>
                  <a:lnTo>
                    <a:pt x="5369" y="237"/>
                  </a:lnTo>
                  <a:lnTo>
                    <a:pt x="5223" y="346"/>
                  </a:lnTo>
                  <a:lnTo>
                    <a:pt x="5078" y="492"/>
                  </a:lnTo>
                  <a:lnTo>
                    <a:pt x="5041" y="547"/>
                  </a:lnTo>
                  <a:lnTo>
                    <a:pt x="4932" y="692"/>
                  </a:lnTo>
                  <a:lnTo>
                    <a:pt x="4859" y="856"/>
                  </a:lnTo>
                  <a:lnTo>
                    <a:pt x="4768" y="1020"/>
                  </a:lnTo>
                  <a:lnTo>
                    <a:pt x="4714" y="1183"/>
                  </a:lnTo>
                  <a:lnTo>
                    <a:pt x="4623" y="1547"/>
                  </a:lnTo>
                  <a:lnTo>
                    <a:pt x="4568" y="1911"/>
                  </a:lnTo>
                  <a:lnTo>
                    <a:pt x="4532" y="2275"/>
                  </a:lnTo>
                  <a:lnTo>
                    <a:pt x="4495" y="2639"/>
                  </a:lnTo>
                  <a:lnTo>
                    <a:pt x="4477" y="3385"/>
                  </a:lnTo>
                  <a:lnTo>
                    <a:pt x="4477" y="4132"/>
                  </a:lnTo>
                  <a:lnTo>
                    <a:pt x="4477" y="4878"/>
                  </a:lnTo>
                  <a:lnTo>
                    <a:pt x="4441" y="5242"/>
                  </a:lnTo>
                  <a:lnTo>
                    <a:pt x="4404" y="5624"/>
                  </a:lnTo>
                  <a:lnTo>
                    <a:pt x="4350" y="5988"/>
                  </a:lnTo>
                  <a:lnTo>
                    <a:pt x="4259" y="6352"/>
                  </a:lnTo>
                  <a:lnTo>
                    <a:pt x="4150" y="6716"/>
                  </a:lnTo>
                  <a:lnTo>
                    <a:pt x="4004" y="7043"/>
                  </a:lnTo>
                  <a:lnTo>
                    <a:pt x="3840" y="7371"/>
                  </a:lnTo>
                  <a:lnTo>
                    <a:pt x="3622" y="7680"/>
                  </a:lnTo>
                  <a:lnTo>
                    <a:pt x="3513" y="7826"/>
                  </a:lnTo>
                  <a:lnTo>
                    <a:pt x="3385" y="7953"/>
                  </a:lnTo>
                  <a:lnTo>
                    <a:pt x="3240" y="8081"/>
                  </a:lnTo>
                  <a:lnTo>
                    <a:pt x="3094" y="8208"/>
                  </a:lnTo>
                  <a:lnTo>
                    <a:pt x="2949" y="8299"/>
                  </a:lnTo>
                  <a:lnTo>
                    <a:pt x="2785" y="8408"/>
                  </a:lnTo>
                  <a:lnTo>
                    <a:pt x="2621" y="8481"/>
                  </a:lnTo>
                  <a:lnTo>
                    <a:pt x="2439" y="8554"/>
                  </a:lnTo>
                  <a:lnTo>
                    <a:pt x="2421" y="8572"/>
                  </a:lnTo>
                  <a:lnTo>
                    <a:pt x="2202" y="8626"/>
                  </a:lnTo>
                  <a:lnTo>
                    <a:pt x="1984" y="8681"/>
                  </a:lnTo>
                  <a:lnTo>
                    <a:pt x="1766" y="8699"/>
                  </a:lnTo>
                  <a:lnTo>
                    <a:pt x="1566" y="8699"/>
                  </a:lnTo>
                  <a:lnTo>
                    <a:pt x="1274" y="8663"/>
                  </a:lnTo>
                  <a:lnTo>
                    <a:pt x="1001" y="8572"/>
                  </a:lnTo>
                  <a:lnTo>
                    <a:pt x="1" y="12120"/>
                  </a:lnTo>
                  <a:lnTo>
                    <a:pt x="164" y="12230"/>
                  </a:lnTo>
                  <a:lnTo>
                    <a:pt x="328" y="12321"/>
                  </a:lnTo>
                  <a:lnTo>
                    <a:pt x="510" y="12412"/>
                  </a:lnTo>
                  <a:lnTo>
                    <a:pt x="692" y="12466"/>
                  </a:lnTo>
                  <a:lnTo>
                    <a:pt x="874" y="12521"/>
                  </a:lnTo>
                  <a:lnTo>
                    <a:pt x="1056" y="12557"/>
                  </a:lnTo>
                  <a:lnTo>
                    <a:pt x="1456" y="12594"/>
                  </a:lnTo>
                  <a:lnTo>
                    <a:pt x="1693" y="12612"/>
                  </a:lnTo>
                  <a:lnTo>
                    <a:pt x="1948" y="12612"/>
                  </a:lnTo>
                  <a:lnTo>
                    <a:pt x="2421" y="12575"/>
                  </a:lnTo>
                  <a:lnTo>
                    <a:pt x="2767" y="12539"/>
                  </a:lnTo>
                  <a:lnTo>
                    <a:pt x="3112" y="12503"/>
                  </a:lnTo>
                  <a:lnTo>
                    <a:pt x="3622" y="12412"/>
                  </a:lnTo>
                  <a:lnTo>
                    <a:pt x="4131" y="12321"/>
                  </a:lnTo>
                  <a:lnTo>
                    <a:pt x="4641" y="12193"/>
                  </a:lnTo>
                  <a:lnTo>
                    <a:pt x="4896" y="12120"/>
                  </a:lnTo>
                  <a:lnTo>
                    <a:pt x="5132" y="12030"/>
                  </a:lnTo>
                  <a:lnTo>
                    <a:pt x="5369" y="11939"/>
                  </a:lnTo>
                  <a:lnTo>
                    <a:pt x="5587" y="11829"/>
                  </a:lnTo>
                  <a:lnTo>
                    <a:pt x="5806" y="11702"/>
                  </a:lnTo>
                  <a:lnTo>
                    <a:pt x="6006" y="11575"/>
                  </a:lnTo>
                  <a:lnTo>
                    <a:pt x="6188" y="11411"/>
                  </a:lnTo>
                  <a:lnTo>
                    <a:pt x="6370" y="11247"/>
                  </a:lnTo>
                  <a:lnTo>
                    <a:pt x="6534" y="11065"/>
                  </a:lnTo>
                  <a:lnTo>
                    <a:pt x="6661" y="10847"/>
                  </a:lnTo>
                  <a:lnTo>
                    <a:pt x="6752" y="10701"/>
                  </a:lnTo>
                  <a:lnTo>
                    <a:pt x="6825" y="10519"/>
                  </a:lnTo>
                  <a:lnTo>
                    <a:pt x="6952" y="10173"/>
                  </a:lnTo>
                  <a:lnTo>
                    <a:pt x="7043" y="9828"/>
                  </a:lnTo>
                  <a:lnTo>
                    <a:pt x="7116" y="9464"/>
                  </a:lnTo>
                  <a:lnTo>
                    <a:pt x="7262" y="8626"/>
                  </a:lnTo>
                  <a:lnTo>
                    <a:pt x="7389" y="7808"/>
                  </a:lnTo>
                  <a:lnTo>
                    <a:pt x="7462" y="6970"/>
                  </a:lnTo>
                  <a:lnTo>
                    <a:pt x="7516" y="6115"/>
                  </a:lnTo>
                  <a:lnTo>
                    <a:pt x="7534" y="5278"/>
                  </a:lnTo>
                  <a:lnTo>
                    <a:pt x="7534" y="4441"/>
                  </a:lnTo>
                  <a:lnTo>
                    <a:pt x="7498" y="3604"/>
                  </a:lnTo>
                  <a:lnTo>
                    <a:pt x="7425" y="2767"/>
                  </a:lnTo>
                  <a:lnTo>
                    <a:pt x="7371" y="2184"/>
                  </a:lnTo>
                  <a:lnTo>
                    <a:pt x="7298" y="1620"/>
                  </a:lnTo>
                  <a:lnTo>
                    <a:pt x="7207" y="1202"/>
                  </a:lnTo>
                  <a:lnTo>
                    <a:pt x="7152" y="1002"/>
                  </a:lnTo>
                  <a:lnTo>
                    <a:pt x="7080" y="801"/>
                  </a:lnTo>
                  <a:lnTo>
                    <a:pt x="7007" y="619"/>
                  </a:lnTo>
                  <a:lnTo>
                    <a:pt x="6898" y="456"/>
                  </a:lnTo>
                  <a:lnTo>
                    <a:pt x="6770" y="310"/>
                  </a:lnTo>
                  <a:lnTo>
                    <a:pt x="6625" y="183"/>
                  </a:lnTo>
                  <a:lnTo>
                    <a:pt x="6552" y="128"/>
                  </a:lnTo>
                  <a:lnTo>
                    <a:pt x="6443" y="73"/>
                  </a:lnTo>
                  <a:lnTo>
                    <a:pt x="6279" y="19"/>
                  </a:lnTo>
                  <a:lnTo>
                    <a:pt x="6079" y="1"/>
                  </a:lnTo>
                  <a:close/>
                </a:path>
              </a:pathLst>
            </a:custGeom>
            <a:solidFill>
              <a:srgbClr val="4A94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97" name="Google Shape;2097;p14"/>
            <p:cNvSpPr/>
            <p:nvPr/>
          </p:nvSpPr>
          <p:spPr>
            <a:xfrm>
              <a:off x="3130525" y="3320850"/>
              <a:ext cx="92375" cy="101025"/>
            </a:xfrm>
            <a:custGeom>
              <a:avLst/>
              <a:gdLst/>
              <a:ahLst/>
              <a:cxnLst/>
              <a:rect l="l" t="t" r="r" b="b"/>
              <a:pathLst>
                <a:path w="3695" h="4041" extrusionOk="0">
                  <a:moveTo>
                    <a:pt x="2766" y="1"/>
                  </a:moveTo>
                  <a:lnTo>
                    <a:pt x="2694" y="19"/>
                  </a:lnTo>
                  <a:lnTo>
                    <a:pt x="2621" y="37"/>
                  </a:lnTo>
                  <a:lnTo>
                    <a:pt x="2548" y="73"/>
                  </a:lnTo>
                  <a:lnTo>
                    <a:pt x="2457" y="128"/>
                  </a:lnTo>
                  <a:lnTo>
                    <a:pt x="2330" y="255"/>
                  </a:lnTo>
                  <a:lnTo>
                    <a:pt x="2020" y="547"/>
                  </a:lnTo>
                  <a:lnTo>
                    <a:pt x="1675" y="783"/>
                  </a:lnTo>
                  <a:lnTo>
                    <a:pt x="1329" y="1020"/>
                  </a:lnTo>
                  <a:lnTo>
                    <a:pt x="1147" y="1111"/>
                  </a:lnTo>
                  <a:lnTo>
                    <a:pt x="965" y="1202"/>
                  </a:lnTo>
                  <a:lnTo>
                    <a:pt x="728" y="1293"/>
                  </a:lnTo>
                  <a:lnTo>
                    <a:pt x="492" y="1366"/>
                  </a:lnTo>
                  <a:lnTo>
                    <a:pt x="255" y="1402"/>
                  </a:lnTo>
                  <a:lnTo>
                    <a:pt x="0" y="1438"/>
                  </a:lnTo>
                  <a:lnTo>
                    <a:pt x="91" y="3749"/>
                  </a:lnTo>
                  <a:lnTo>
                    <a:pt x="182" y="3822"/>
                  </a:lnTo>
                  <a:lnTo>
                    <a:pt x="273" y="3877"/>
                  </a:lnTo>
                  <a:lnTo>
                    <a:pt x="383" y="3931"/>
                  </a:lnTo>
                  <a:lnTo>
                    <a:pt x="474" y="3968"/>
                  </a:lnTo>
                  <a:lnTo>
                    <a:pt x="710" y="4022"/>
                  </a:lnTo>
                  <a:lnTo>
                    <a:pt x="947" y="4041"/>
                  </a:lnTo>
                  <a:lnTo>
                    <a:pt x="1147" y="4022"/>
                  </a:lnTo>
                  <a:lnTo>
                    <a:pt x="1347" y="3986"/>
                  </a:lnTo>
                  <a:lnTo>
                    <a:pt x="1547" y="3950"/>
                  </a:lnTo>
                  <a:lnTo>
                    <a:pt x="1729" y="3877"/>
                  </a:lnTo>
                  <a:lnTo>
                    <a:pt x="1984" y="3786"/>
                  </a:lnTo>
                  <a:lnTo>
                    <a:pt x="2221" y="3658"/>
                  </a:lnTo>
                  <a:lnTo>
                    <a:pt x="2439" y="3531"/>
                  </a:lnTo>
                  <a:lnTo>
                    <a:pt x="2657" y="3386"/>
                  </a:lnTo>
                  <a:lnTo>
                    <a:pt x="2857" y="3222"/>
                  </a:lnTo>
                  <a:lnTo>
                    <a:pt x="3039" y="3040"/>
                  </a:lnTo>
                  <a:lnTo>
                    <a:pt x="3203" y="2840"/>
                  </a:lnTo>
                  <a:lnTo>
                    <a:pt x="3349" y="2621"/>
                  </a:lnTo>
                  <a:lnTo>
                    <a:pt x="3476" y="2385"/>
                  </a:lnTo>
                  <a:lnTo>
                    <a:pt x="3567" y="2148"/>
                  </a:lnTo>
                  <a:lnTo>
                    <a:pt x="3640" y="1893"/>
                  </a:lnTo>
                  <a:lnTo>
                    <a:pt x="3676" y="1638"/>
                  </a:lnTo>
                  <a:lnTo>
                    <a:pt x="3695" y="1366"/>
                  </a:lnTo>
                  <a:lnTo>
                    <a:pt x="3676" y="1111"/>
                  </a:lnTo>
                  <a:lnTo>
                    <a:pt x="3622" y="856"/>
                  </a:lnTo>
                  <a:lnTo>
                    <a:pt x="3549" y="619"/>
                  </a:lnTo>
                  <a:lnTo>
                    <a:pt x="3476" y="474"/>
                  </a:lnTo>
                  <a:lnTo>
                    <a:pt x="3385" y="346"/>
                  </a:lnTo>
                  <a:lnTo>
                    <a:pt x="3276" y="237"/>
                  </a:lnTo>
                  <a:lnTo>
                    <a:pt x="3167" y="128"/>
                  </a:lnTo>
                  <a:lnTo>
                    <a:pt x="3039" y="55"/>
                  </a:lnTo>
                  <a:lnTo>
                    <a:pt x="2894" y="19"/>
                  </a:lnTo>
                  <a:lnTo>
                    <a:pt x="2766" y="1"/>
                  </a:lnTo>
                  <a:close/>
                </a:path>
              </a:pathLst>
            </a:custGeom>
            <a:solidFill>
              <a:srgbClr val="4A94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98" name="Google Shape;2098;p14"/>
            <p:cNvSpPr/>
            <p:nvPr/>
          </p:nvSpPr>
          <p:spPr>
            <a:xfrm>
              <a:off x="2905325" y="3142525"/>
              <a:ext cx="192925" cy="574150"/>
            </a:xfrm>
            <a:custGeom>
              <a:avLst/>
              <a:gdLst/>
              <a:ahLst/>
              <a:cxnLst/>
              <a:rect l="l" t="t" r="r" b="b"/>
              <a:pathLst>
                <a:path w="7717" h="22966" extrusionOk="0">
                  <a:moveTo>
                    <a:pt x="710" y="0"/>
                  </a:moveTo>
                  <a:lnTo>
                    <a:pt x="601" y="328"/>
                  </a:lnTo>
                  <a:lnTo>
                    <a:pt x="492" y="673"/>
                  </a:lnTo>
                  <a:lnTo>
                    <a:pt x="401" y="1019"/>
                  </a:lnTo>
                  <a:lnTo>
                    <a:pt x="328" y="1365"/>
                  </a:lnTo>
                  <a:lnTo>
                    <a:pt x="201" y="2075"/>
                  </a:lnTo>
                  <a:lnTo>
                    <a:pt x="110" y="2784"/>
                  </a:lnTo>
                  <a:lnTo>
                    <a:pt x="55" y="3512"/>
                  </a:lnTo>
                  <a:lnTo>
                    <a:pt x="19" y="4222"/>
                  </a:lnTo>
                  <a:lnTo>
                    <a:pt x="19" y="4950"/>
                  </a:lnTo>
                  <a:lnTo>
                    <a:pt x="0" y="5678"/>
                  </a:lnTo>
                  <a:lnTo>
                    <a:pt x="19" y="7097"/>
                  </a:lnTo>
                  <a:lnTo>
                    <a:pt x="19" y="8517"/>
                  </a:lnTo>
                  <a:lnTo>
                    <a:pt x="55" y="9954"/>
                  </a:lnTo>
                  <a:lnTo>
                    <a:pt x="91" y="11374"/>
                  </a:lnTo>
                  <a:lnTo>
                    <a:pt x="128" y="12065"/>
                  </a:lnTo>
                  <a:lnTo>
                    <a:pt x="164" y="12411"/>
                  </a:lnTo>
                  <a:lnTo>
                    <a:pt x="219" y="12757"/>
                  </a:lnTo>
                  <a:lnTo>
                    <a:pt x="292" y="13084"/>
                  </a:lnTo>
                  <a:lnTo>
                    <a:pt x="401" y="13412"/>
                  </a:lnTo>
                  <a:lnTo>
                    <a:pt x="528" y="13721"/>
                  </a:lnTo>
                  <a:lnTo>
                    <a:pt x="601" y="13867"/>
                  </a:lnTo>
                  <a:lnTo>
                    <a:pt x="692" y="14013"/>
                  </a:lnTo>
                  <a:lnTo>
                    <a:pt x="837" y="14194"/>
                  </a:lnTo>
                  <a:lnTo>
                    <a:pt x="983" y="14358"/>
                  </a:lnTo>
                  <a:lnTo>
                    <a:pt x="1147" y="14504"/>
                  </a:lnTo>
                  <a:lnTo>
                    <a:pt x="1311" y="14631"/>
                  </a:lnTo>
                  <a:lnTo>
                    <a:pt x="1493" y="14759"/>
                  </a:lnTo>
                  <a:lnTo>
                    <a:pt x="1675" y="14868"/>
                  </a:lnTo>
                  <a:lnTo>
                    <a:pt x="1875" y="14977"/>
                  </a:lnTo>
                  <a:lnTo>
                    <a:pt x="2093" y="15068"/>
                  </a:lnTo>
                  <a:lnTo>
                    <a:pt x="2512" y="15214"/>
                  </a:lnTo>
                  <a:lnTo>
                    <a:pt x="2948" y="15323"/>
                  </a:lnTo>
                  <a:lnTo>
                    <a:pt x="3403" y="15396"/>
                  </a:lnTo>
                  <a:lnTo>
                    <a:pt x="3840" y="15468"/>
                  </a:lnTo>
                  <a:lnTo>
                    <a:pt x="4350" y="15505"/>
                  </a:lnTo>
                  <a:lnTo>
                    <a:pt x="4859" y="15541"/>
                  </a:lnTo>
                  <a:lnTo>
                    <a:pt x="5351" y="15559"/>
                  </a:lnTo>
                  <a:lnTo>
                    <a:pt x="5860" y="15559"/>
                  </a:lnTo>
                  <a:lnTo>
                    <a:pt x="5605" y="22274"/>
                  </a:lnTo>
                  <a:lnTo>
                    <a:pt x="5642" y="22347"/>
                  </a:lnTo>
                  <a:lnTo>
                    <a:pt x="5696" y="22420"/>
                  </a:lnTo>
                  <a:lnTo>
                    <a:pt x="5751" y="22493"/>
                  </a:lnTo>
                  <a:lnTo>
                    <a:pt x="5842" y="22547"/>
                  </a:lnTo>
                  <a:lnTo>
                    <a:pt x="6060" y="22675"/>
                  </a:lnTo>
                  <a:lnTo>
                    <a:pt x="6333" y="22766"/>
                  </a:lnTo>
                  <a:lnTo>
                    <a:pt x="6643" y="22839"/>
                  </a:lnTo>
                  <a:lnTo>
                    <a:pt x="6988" y="22911"/>
                  </a:lnTo>
                  <a:lnTo>
                    <a:pt x="7352" y="22948"/>
                  </a:lnTo>
                  <a:lnTo>
                    <a:pt x="7716" y="22966"/>
                  </a:lnTo>
                  <a:lnTo>
                    <a:pt x="7480" y="22056"/>
                  </a:lnTo>
                  <a:lnTo>
                    <a:pt x="7298" y="21128"/>
                  </a:lnTo>
                  <a:lnTo>
                    <a:pt x="7152" y="20200"/>
                  </a:lnTo>
                  <a:lnTo>
                    <a:pt x="7025" y="19272"/>
                  </a:lnTo>
                  <a:lnTo>
                    <a:pt x="6952" y="18325"/>
                  </a:lnTo>
                  <a:lnTo>
                    <a:pt x="6916" y="17397"/>
                  </a:lnTo>
                  <a:lnTo>
                    <a:pt x="6897" y="16451"/>
                  </a:lnTo>
                  <a:lnTo>
                    <a:pt x="6934" y="15505"/>
                  </a:lnTo>
                  <a:lnTo>
                    <a:pt x="6934" y="15468"/>
                  </a:lnTo>
                  <a:lnTo>
                    <a:pt x="6952" y="15159"/>
                  </a:lnTo>
                  <a:lnTo>
                    <a:pt x="6952" y="15013"/>
                  </a:lnTo>
                  <a:lnTo>
                    <a:pt x="6934" y="14850"/>
                  </a:lnTo>
                  <a:lnTo>
                    <a:pt x="6897" y="14704"/>
                  </a:lnTo>
                  <a:lnTo>
                    <a:pt x="6843" y="14577"/>
                  </a:lnTo>
                  <a:lnTo>
                    <a:pt x="6770" y="14449"/>
                  </a:lnTo>
                  <a:lnTo>
                    <a:pt x="6661" y="14340"/>
                  </a:lnTo>
                  <a:lnTo>
                    <a:pt x="6588" y="14285"/>
                  </a:lnTo>
                  <a:lnTo>
                    <a:pt x="6497" y="14231"/>
                  </a:lnTo>
                  <a:lnTo>
                    <a:pt x="6406" y="14194"/>
                  </a:lnTo>
                  <a:lnTo>
                    <a:pt x="6315" y="14176"/>
                  </a:lnTo>
                  <a:lnTo>
                    <a:pt x="6115" y="14140"/>
                  </a:lnTo>
                  <a:lnTo>
                    <a:pt x="5897" y="14140"/>
                  </a:lnTo>
                  <a:lnTo>
                    <a:pt x="5624" y="14158"/>
                  </a:lnTo>
                  <a:lnTo>
                    <a:pt x="5314" y="14194"/>
                  </a:lnTo>
                  <a:lnTo>
                    <a:pt x="4677" y="14194"/>
                  </a:lnTo>
                  <a:lnTo>
                    <a:pt x="4368" y="14176"/>
                  </a:lnTo>
                  <a:lnTo>
                    <a:pt x="4059" y="14140"/>
                  </a:lnTo>
                  <a:lnTo>
                    <a:pt x="3767" y="14067"/>
                  </a:lnTo>
                  <a:lnTo>
                    <a:pt x="3458" y="13976"/>
                  </a:lnTo>
                  <a:lnTo>
                    <a:pt x="3185" y="13867"/>
                  </a:lnTo>
                  <a:lnTo>
                    <a:pt x="3021" y="13776"/>
                  </a:lnTo>
                  <a:lnTo>
                    <a:pt x="2876" y="13685"/>
                  </a:lnTo>
                  <a:lnTo>
                    <a:pt x="2730" y="13576"/>
                  </a:lnTo>
                  <a:lnTo>
                    <a:pt x="2584" y="13467"/>
                  </a:lnTo>
                  <a:lnTo>
                    <a:pt x="2330" y="13212"/>
                  </a:lnTo>
                  <a:lnTo>
                    <a:pt x="2111" y="12939"/>
                  </a:lnTo>
                  <a:lnTo>
                    <a:pt x="1911" y="12648"/>
                  </a:lnTo>
                  <a:lnTo>
                    <a:pt x="1729" y="12320"/>
                  </a:lnTo>
                  <a:lnTo>
                    <a:pt x="1584" y="11993"/>
                  </a:lnTo>
                  <a:lnTo>
                    <a:pt x="1474" y="11647"/>
                  </a:lnTo>
                  <a:lnTo>
                    <a:pt x="1365" y="11301"/>
                  </a:lnTo>
                  <a:lnTo>
                    <a:pt x="1292" y="10955"/>
                  </a:lnTo>
                  <a:lnTo>
                    <a:pt x="1238" y="10591"/>
                  </a:lnTo>
                  <a:lnTo>
                    <a:pt x="1201" y="10246"/>
                  </a:lnTo>
                  <a:lnTo>
                    <a:pt x="1183" y="9882"/>
                  </a:lnTo>
                  <a:lnTo>
                    <a:pt x="1165" y="9518"/>
                  </a:lnTo>
                  <a:lnTo>
                    <a:pt x="1165" y="8790"/>
                  </a:lnTo>
                  <a:lnTo>
                    <a:pt x="1147" y="7461"/>
                  </a:lnTo>
                  <a:lnTo>
                    <a:pt x="1165" y="6115"/>
                  </a:lnTo>
                  <a:lnTo>
                    <a:pt x="1201" y="4786"/>
                  </a:lnTo>
                  <a:lnTo>
                    <a:pt x="1238" y="3439"/>
                  </a:lnTo>
                  <a:lnTo>
                    <a:pt x="1274" y="3021"/>
                  </a:lnTo>
                  <a:lnTo>
                    <a:pt x="1311" y="2566"/>
                  </a:lnTo>
                  <a:lnTo>
                    <a:pt x="1347" y="2111"/>
                  </a:lnTo>
                  <a:lnTo>
                    <a:pt x="1365" y="1638"/>
                  </a:lnTo>
                  <a:lnTo>
                    <a:pt x="1365" y="1419"/>
                  </a:lnTo>
                  <a:lnTo>
                    <a:pt x="1329" y="1201"/>
                  </a:lnTo>
                  <a:lnTo>
                    <a:pt x="1292" y="983"/>
                  </a:lnTo>
                  <a:lnTo>
                    <a:pt x="1238" y="764"/>
                  </a:lnTo>
                  <a:lnTo>
                    <a:pt x="1165" y="564"/>
                  </a:lnTo>
                  <a:lnTo>
                    <a:pt x="1056" y="382"/>
                  </a:lnTo>
                  <a:lnTo>
                    <a:pt x="928" y="200"/>
                  </a:lnTo>
                  <a:lnTo>
                    <a:pt x="765" y="36"/>
                  </a:lnTo>
                  <a:lnTo>
                    <a:pt x="710" y="0"/>
                  </a:lnTo>
                  <a:close/>
                </a:path>
              </a:pathLst>
            </a:custGeom>
            <a:solidFill>
              <a:srgbClr val="3A7F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99" name="Google Shape;2099;p14"/>
            <p:cNvSpPr/>
            <p:nvPr/>
          </p:nvSpPr>
          <p:spPr>
            <a:xfrm>
              <a:off x="2959450" y="2893650"/>
              <a:ext cx="131975" cy="240250"/>
            </a:xfrm>
            <a:custGeom>
              <a:avLst/>
              <a:gdLst/>
              <a:ahLst/>
              <a:cxnLst/>
              <a:rect l="l" t="t" r="r" b="b"/>
              <a:pathLst>
                <a:path w="5279" h="9610" extrusionOk="0">
                  <a:moveTo>
                    <a:pt x="984" y="1"/>
                  </a:moveTo>
                  <a:lnTo>
                    <a:pt x="874" y="92"/>
                  </a:lnTo>
                  <a:lnTo>
                    <a:pt x="783" y="201"/>
                  </a:lnTo>
                  <a:lnTo>
                    <a:pt x="711" y="310"/>
                  </a:lnTo>
                  <a:lnTo>
                    <a:pt x="638" y="437"/>
                  </a:lnTo>
                  <a:lnTo>
                    <a:pt x="529" y="710"/>
                  </a:lnTo>
                  <a:lnTo>
                    <a:pt x="456" y="983"/>
                  </a:lnTo>
                  <a:lnTo>
                    <a:pt x="347" y="1475"/>
                  </a:lnTo>
                  <a:lnTo>
                    <a:pt x="256" y="1966"/>
                  </a:lnTo>
                  <a:lnTo>
                    <a:pt x="183" y="2457"/>
                  </a:lnTo>
                  <a:lnTo>
                    <a:pt x="128" y="2967"/>
                  </a:lnTo>
                  <a:lnTo>
                    <a:pt x="74" y="3458"/>
                  </a:lnTo>
                  <a:lnTo>
                    <a:pt x="56" y="3968"/>
                  </a:lnTo>
                  <a:lnTo>
                    <a:pt x="19" y="4969"/>
                  </a:lnTo>
                  <a:lnTo>
                    <a:pt x="1" y="5442"/>
                  </a:lnTo>
                  <a:lnTo>
                    <a:pt x="19" y="5915"/>
                  </a:lnTo>
                  <a:lnTo>
                    <a:pt x="56" y="6370"/>
                  </a:lnTo>
                  <a:lnTo>
                    <a:pt x="92" y="6607"/>
                  </a:lnTo>
                  <a:lnTo>
                    <a:pt x="147" y="6843"/>
                  </a:lnTo>
                  <a:lnTo>
                    <a:pt x="219" y="7043"/>
                  </a:lnTo>
                  <a:lnTo>
                    <a:pt x="274" y="7244"/>
                  </a:lnTo>
                  <a:lnTo>
                    <a:pt x="365" y="7426"/>
                  </a:lnTo>
                  <a:lnTo>
                    <a:pt x="456" y="7626"/>
                  </a:lnTo>
                  <a:lnTo>
                    <a:pt x="565" y="7808"/>
                  </a:lnTo>
                  <a:lnTo>
                    <a:pt x="674" y="7990"/>
                  </a:lnTo>
                  <a:lnTo>
                    <a:pt x="802" y="8153"/>
                  </a:lnTo>
                  <a:lnTo>
                    <a:pt x="929" y="8317"/>
                  </a:lnTo>
                  <a:lnTo>
                    <a:pt x="1075" y="8463"/>
                  </a:lnTo>
                  <a:lnTo>
                    <a:pt x="1220" y="8627"/>
                  </a:lnTo>
                  <a:lnTo>
                    <a:pt x="1384" y="8754"/>
                  </a:lnTo>
                  <a:lnTo>
                    <a:pt x="1548" y="8881"/>
                  </a:lnTo>
                  <a:lnTo>
                    <a:pt x="1712" y="9009"/>
                  </a:lnTo>
                  <a:lnTo>
                    <a:pt x="1894" y="9118"/>
                  </a:lnTo>
                  <a:lnTo>
                    <a:pt x="2075" y="9227"/>
                  </a:lnTo>
                  <a:lnTo>
                    <a:pt x="2276" y="9300"/>
                  </a:lnTo>
                  <a:lnTo>
                    <a:pt x="2476" y="9391"/>
                  </a:lnTo>
                  <a:lnTo>
                    <a:pt x="2676" y="9446"/>
                  </a:lnTo>
                  <a:lnTo>
                    <a:pt x="2876" y="9500"/>
                  </a:lnTo>
                  <a:lnTo>
                    <a:pt x="3095" y="9555"/>
                  </a:lnTo>
                  <a:lnTo>
                    <a:pt x="3295" y="9573"/>
                  </a:lnTo>
                  <a:lnTo>
                    <a:pt x="3513" y="9591"/>
                  </a:lnTo>
                  <a:lnTo>
                    <a:pt x="3732" y="9609"/>
                  </a:lnTo>
                  <a:lnTo>
                    <a:pt x="3950" y="9591"/>
                  </a:lnTo>
                  <a:lnTo>
                    <a:pt x="3986" y="9573"/>
                  </a:lnTo>
                  <a:lnTo>
                    <a:pt x="4168" y="9464"/>
                  </a:lnTo>
                  <a:lnTo>
                    <a:pt x="4350" y="9336"/>
                  </a:lnTo>
                  <a:lnTo>
                    <a:pt x="4514" y="9191"/>
                  </a:lnTo>
                  <a:lnTo>
                    <a:pt x="4678" y="9045"/>
                  </a:lnTo>
                  <a:lnTo>
                    <a:pt x="4987" y="8718"/>
                  </a:lnTo>
                  <a:lnTo>
                    <a:pt x="5278" y="8372"/>
                  </a:lnTo>
                  <a:lnTo>
                    <a:pt x="5278" y="8372"/>
                  </a:lnTo>
                  <a:lnTo>
                    <a:pt x="5133" y="8445"/>
                  </a:lnTo>
                  <a:lnTo>
                    <a:pt x="4969" y="8499"/>
                  </a:lnTo>
                  <a:lnTo>
                    <a:pt x="4805" y="8536"/>
                  </a:lnTo>
                  <a:lnTo>
                    <a:pt x="4641" y="8572"/>
                  </a:lnTo>
                  <a:lnTo>
                    <a:pt x="4478" y="8590"/>
                  </a:lnTo>
                  <a:lnTo>
                    <a:pt x="4314" y="8608"/>
                  </a:lnTo>
                  <a:lnTo>
                    <a:pt x="4150" y="8608"/>
                  </a:lnTo>
                  <a:lnTo>
                    <a:pt x="3986" y="8590"/>
                  </a:lnTo>
                  <a:lnTo>
                    <a:pt x="3804" y="8554"/>
                  </a:lnTo>
                  <a:lnTo>
                    <a:pt x="3622" y="8517"/>
                  </a:lnTo>
                  <a:lnTo>
                    <a:pt x="3440" y="8463"/>
                  </a:lnTo>
                  <a:lnTo>
                    <a:pt x="3258" y="8408"/>
                  </a:lnTo>
                  <a:lnTo>
                    <a:pt x="3076" y="8335"/>
                  </a:lnTo>
                  <a:lnTo>
                    <a:pt x="2894" y="8244"/>
                  </a:lnTo>
                  <a:lnTo>
                    <a:pt x="2731" y="8153"/>
                  </a:lnTo>
                  <a:lnTo>
                    <a:pt x="2567" y="8044"/>
                  </a:lnTo>
                  <a:lnTo>
                    <a:pt x="2239" y="7808"/>
                  </a:lnTo>
                  <a:lnTo>
                    <a:pt x="1948" y="7535"/>
                  </a:lnTo>
                  <a:lnTo>
                    <a:pt x="1821" y="7389"/>
                  </a:lnTo>
                  <a:lnTo>
                    <a:pt x="1693" y="7225"/>
                  </a:lnTo>
                  <a:lnTo>
                    <a:pt x="1584" y="7080"/>
                  </a:lnTo>
                  <a:lnTo>
                    <a:pt x="1475" y="6898"/>
                  </a:lnTo>
                  <a:lnTo>
                    <a:pt x="1348" y="6661"/>
                  </a:lnTo>
                  <a:lnTo>
                    <a:pt x="1220" y="6406"/>
                  </a:lnTo>
                  <a:lnTo>
                    <a:pt x="1111" y="6152"/>
                  </a:lnTo>
                  <a:lnTo>
                    <a:pt x="1038" y="5897"/>
                  </a:lnTo>
                  <a:lnTo>
                    <a:pt x="947" y="5624"/>
                  </a:lnTo>
                  <a:lnTo>
                    <a:pt x="893" y="5351"/>
                  </a:lnTo>
                  <a:lnTo>
                    <a:pt x="838" y="5078"/>
                  </a:lnTo>
                  <a:lnTo>
                    <a:pt x="783" y="4805"/>
                  </a:lnTo>
                  <a:lnTo>
                    <a:pt x="729" y="4241"/>
                  </a:lnTo>
                  <a:lnTo>
                    <a:pt x="711" y="3677"/>
                  </a:lnTo>
                  <a:lnTo>
                    <a:pt x="711" y="3113"/>
                  </a:lnTo>
                  <a:lnTo>
                    <a:pt x="729" y="2548"/>
                  </a:lnTo>
                  <a:lnTo>
                    <a:pt x="747" y="1912"/>
                  </a:lnTo>
                  <a:lnTo>
                    <a:pt x="802" y="1275"/>
                  </a:lnTo>
                  <a:lnTo>
                    <a:pt x="874" y="638"/>
                  </a:lnTo>
                  <a:lnTo>
                    <a:pt x="984" y="1"/>
                  </a:lnTo>
                  <a:close/>
                </a:path>
              </a:pathLst>
            </a:custGeom>
            <a:solidFill>
              <a:srgbClr val="3A7F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00" name="Google Shape;2100;p14"/>
            <p:cNvSpPr/>
            <p:nvPr/>
          </p:nvSpPr>
          <p:spPr>
            <a:xfrm>
              <a:off x="3118700" y="2854075"/>
              <a:ext cx="163800" cy="859425"/>
            </a:xfrm>
            <a:custGeom>
              <a:avLst/>
              <a:gdLst/>
              <a:ahLst/>
              <a:cxnLst/>
              <a:rect l="l" t="t" r="r" b="b"/>
              <a:pathLst>
                <a:path w="6552" h="34377" extrusionOk="0">
                  <a:moveTo>
                    <a:pt x="0" y="1"/>
                  </a:moveTo>
                  <a:lnTo>
                    <a:pt x="109" y="474"/>
                  </a:lnTo>
                  <a:lnTo>
                    <a:pt x="200" y="965"/>
                  </a:lnTo>
                  <a:lnTo>
                    <a:pt x="291" y="1438"/>
                  </a:lnTo>
                  <a:lnTo>
                    <a:pt x="382" y="1911"/>
                  </a:lnTo>
                  <a:lnTo>
                    <a:pt x="492" y="2894"/>
                  </a:lnTo>
                  <a:lnTo>
                    <a:pt x="583" y="3858"/>
                  </a:lnTo>
                  <a:lnTo>
                    <a:pt x="637" y="4841"/>
                  </a:lnTo>
                  <a:lnTo>
                    <a:pt x="655" y="5824"/>
                  </a:lnTo>
                  <a:lnTo>
                    <a:pt x="655" y="6807"/>
                  </a:lnTo>
                  <a:lnTo>
                    <a:pt x="655" y="7789"/>
                  </a:lnTo>
                  <a:lnTo>
                    <a:pt x="619" y="10501"/>
                  </a:lnTo>
                  <a:lnTo>
                    <a:pt x="583" y="13212"/>
                  </a:lnTo>
                  <a:lnTo>
                    <a:pt x="473" y="17125"/>
                  </a:lnTo>
                  <a:lnTo>
                    <a:pt x="364" y="21438"/>
                  </a:lnTo>
                  <a:lnTo>
                    <a:pt x="328" y="23585"/>
                  </a:lnTo>
                  <a:lnTo>
                    <a:pt x="291" y="25751"/>
                  </a:lnTo>
                  <a:lnTo>
                    <a:pt x="273" y="27916"/>
                  </a:lnTo>
                  <a:lnTo>
                    <a:pt x="273" y="30064"/>
                  </a:lnTo>
                  <a:lnTo>
                    <a:pt x="291" y="32229"/>
                  </a:lnTo>
                  <a:lnTo>
                    <a:pt x="346" y="34377"/>
                  </a:lnTo>
                  <a:lnTo>
                    <a:pt x="564" y="34322"/>
                  </a:lnTo>
                  <a:lnTo>
                    <a:pt x="746" y="34249"/>
                  </a:lnTo>
                  <a:lnTo>
                    <a:pt x="910" y="34158"/>
                  </a:lnTo>
                  <a:lnTo>
                    <a:pt x="1056" y="34067"/>
                  </a:lnTo>
                  <a:lnTo>
                    <a:pt x="1165" y="33940"/>
                  </a:lnTo>
                  <a:lnTo>
                    <a:pt x="1256" y="33812"/>
                  </a:lnTo>
                  <a:lnTo>
                    <a:pt x="1310" y="33685"/>
                  </a:lnTo>
                  <a:lnTo>
                    <a:pt x="1329" y="33521"/>
                  </a:lnTo>
                  <a:lnTo>
                    <a:pt x="1365" y="28608"/>
                  </a:lnTo>
                  <a:lnTo>
                    <a:pt x="1420" y="22712"/>
                  </a:lnTo>
                  <a:lnTo>
                    <a:pt x="1620" y="22693"/>
                  </a:lnTo>
                  <a:lnTo>
                    <a:pt x="1820" y="22657"/>
                  </a:lnTo>
                  <a:lnTo>
                    <a:pt x="2020" y="22621"/>
                  </a:lnTo>
                  <a:lnTo>
                    <a:pt x="2202" y="22548"/>
                  </a:lnTo>
                  <a:lnTo>
                    <a:pt x="2457" y="22457"/>
                  </a:lnTo>
                  <a:lnTo>
                    <a:pt x="2694" y="22329"/>
                  </a:lnTo>
                  <a:lnTo>
                    <a:pt x="2912" y="22202"/>
                  </a:lnTo>
                  <a:lnTo>
                    <a:pt x="3130" y="22057"/>
                  </a:lnTo>
                  <a:lnTo>
                    <a:pt x="3330" y="21893"/>
                  </a:lnTo>
                  <a:lnTo>
                    <a:pt x="3512" y="21711"/>
                  </a:lnTo>
                  <a:lnTo>
                    <a:pt x="3676" y="21511"/>
                  </a:lnTo>
                  <a:lnTo>
                    <a:pt x="3822" y="21292"/>
                  </a:lnTo>
                  <a:lnTo>
                    <a:pt x="3949" y="21056"/>
                  </a:lnTo>
                  <a:lnTo>
                    <a:pt x="4040" y="20819"/>
                  </a:lnTo>
                  <a:lnTo>
                    <a:pt x="4113" y="20564"/>
                  </a:lnTo>
                  <a:lnTo>
                    <a:pt x="4149" y="20309"/>
                  </a:lnTo>
                  <a:lnTo>
                    <a:pt x="4168" y="20037"/>
                  </a:lnTo>
                  <a:lnTo>
                    <a:pt x="4149" y="19782"/>
                  </a:lnTo>
                  <a:lnTo>
                    <a:pt x="4095" y="19527"/>
                  </a:lnTo>
                  <a:lnTo>
                    <a:pt x="4022" y="19290"/>
                  </a:lnTo>
                  <a:lnTo>
                    <a:pt x="3949" y="19145"/>
                  </a:lnTo>
                  <a:lnTo>
                    <a:pt x="3858" y="19017"/>
                  </a:lnTo>
                  <a:lnTo>
                    <a:pt x="3749" y="18908"/>
                  </a:lnTo>
                  <a:lnTo>
                    <a:pt x="3640" y="18799"/>
                  </a:lnTo>
                  <a:lnTo>
                    <a:pt x="3512" y="18726"/>
                  </a:lnTo>
                  <a:lnTo>
                    <a:pt x="3367" y="18690"/>
                  </a:lnTo>
                  <a:lnTo>
                    <a:pt x="3239" y="18672"/>
                  </a:lnTo>
                  <a:lnTo>
                    <a:pt x="3167" y="18690"/>
                  </a:lnTo>
                  <a:lnTo>
                    <a:pt x="3094" y="18708"/>
                  </a:lnTo>
                  <a:lnTo>
                    <a:pt x="3021" y="18744"/>
                  </a:lnTo>
                  <a:lnTo>
                    <a:pt x="2930" y="18799"/>
                  </a:lnTo>
                  <a:lnTo>
                    <a:pt x="2803" y="18926"/>
                  </a:lnTo>
                  <a:lnTo>
                    <a:pt x="2493" y="19218"/>
                  </a:lnTo>
                  <a:lnTo>
                    <a:pt x="2148" y="19454"/>
                  </a:lnTo>
                  <a:lnTo>
                    <a:pt x="1802" y="19691"/>
                  </a:lnTo>
                  <a:lnTo>
                    <a:pt x="1620" y="19782"/>
                  </a:lnTo>
                  <a:lnTo>
                    <a:pt x="1438" y="19873"/>
                  </a:lnTo>
                  <a:lnTo>
                    <a:pt x="1438" y="17088"/>
                  </a:lnTo>
                  <a:lnTo>
                    <a:pt x="1784" y="17052"/>
                  </a:lnTo>
                  <a:lnTo>
                    <a:pt x="2129" y="17016"/>
                  </a:lnTo>
                  <a:lnTo>
                    <a:pt x="2639" y="16925"/>
                  </a:lnTo>
                  <a:lnTo>
                    <a:pt x="3148" y="16834"/>
                  </a:lnTo>
                  <a:lnTo>
                    <a:pt x="3658" y="16706"/>
                  </a:lnTo>
                  <a:lnTo>
                    <a:pt x="3913" y="16633"/>
                  </a:lnTo>
                  <a:lnTo>
                    <a:pt x="4149" y="16543"/>
                  </a:lnTo>
                  <a:lnTo>
                    <a:pt x="4386" y="16452"/>
                  </a:lnTo>
                  <a:lnTo>
                    <a:pt x="4604" y="16342"/>
                  </a:lnTo>
                  <a:lnTo>
                    <a:pt x="4823" y="16215"/>
                  </a:lnTo>
                  <a:lnTo>
                    <a:pt x="5023" y="16088"/>
                  </a:lnTo>
                  <a:lnTo>
                    <a:pt x="5205" y="15924"/>
                  </a:lnTo>
                  <a:lnTo>
                    <a:pt x="5387" y="15760"/>
                  </a:lnTo>
                  <a:lnTo>
                    <a:pt x="5551" y="15578"/>
                  </a:lnTo>
                  <a:lnTo>
                    <a:pt x="5678" y="15360"/>
                  </a:lnTo>
                  <a:lnTo>
                    <a:pt x="5769" y="15214"/>
                  </a:lnTo>
                  <a:lnTo>
                    <a:pt x="5842" y="15032"/>
                  </a:lnTo>
                  <a:lnTo>
                    <a:pt x="5969" y="14686"/>
                  </a:lnTo>
                  <a:lnTo>
                    <a:pt x="6060" y="14341"/>
                  </a:lnTo>
                  <a:lnTo>
                    <a:pt x="6133" y="13977"/>
                  </a:lnTo>
                  <a:lnTo>
                    <a:pt x="6279" y="13139"/>
                  </a:lnTo>
                  <a:lnTo>
                    <a:pt x="6406" y="12321"/>
                  </a:lnTo>
                  <a:lnTo>
                    <a:pt x="6479" y="11483"/>
                  </a:lnTo>
                  <a:lnTo>
                    <a:pt x="6533" y="10628"/>
                  </a:lnTo>
                  <a:lnTo>
                    <a:pt x="6551" y="9791"/>
                  </a:lnTo>
                  <a:lnTo>
                    <a:pt x="6551" y="8954"/>
                  </a:lnTo>
                  <a:lnTo>
                    <a:pt x="6515" y="8117"/>
                  </a:lnTo>
                  <a:lnTo>
                    <a:pt x="6442" y="7280"/>
                  </a:lnTo>
                  <a:lnTo>
                    <a:pt x="6369" y="7789"/>
                  </a:lnTo>
                  <a:lnTo>
                    <a:pt x="6297" y="8317"/>
                  </a:lnTo>
                  <a:lnTo>
                    <a:pt x="6188" y="8845"/>
                  </a:lnTo>
                  <a:lnTo>
                    <a:pt x="6078" y="9354"/>
                  </a:lnTo>
                  <a:lnTo>
                    <a:pt x="5951" y="9882"/>
                  </a:lnTo>
                  <a:lnTo>
                    <a:pt x="5824" y="10392"/>
                  </a:lnTo>
                  <a:lnTo>
                    <a:pt x="5532" y="11411"/>
                  </a:lnTo>
                  <a:lnTo>
                    <a:pt x="5278" y="12193"/>
                  </a:lnTo>
                  <a:lnTo>
                    <a:pt x="5114" y="12575"/>
                  </a:lnTo>
                  <a:lnTo>
                    <a:pt x="4968" y="12957"/>
                  </a:lnTo>
                  <a:lnTo>
                    <a:pt x="4786" y="13321"/>
                  </a:lnTo>
                  <a:lnTo>
                    <a:pt x="4586" y="13685"/>
                  </a:lnTo>
                  <a:lnTo>
                    <a:pt x="4350" y="14031"/>
                  </a:lnTo>
                  <a:lnTo>
                    <a:pt x="4095" y="14341"/>
                  </a:lnTo>
                  <a:lnTo>
                    <a:pt x="3840" y="14632"/>
                  </a:lnTo>
                  <a:lnTo>
                    <a:pt x="3549" y="14886"/>
                  </a:lnTo>
                  <a:lnTo>
                    <a:pt x="3239" y="15105"/>
                  </a:lnTo>
                  <a:lnTo>
                    <a:pt x="2894" y="15287"/>
                  </a:lnTo>
                  <a:lnTo>
                    <a:pt x="2730" y="15378"/>
                  </a:lnTo>
                  <a:lnTo>
                    <a:pt x="2548" y="15432"/>
                  </a:lnTo>
                  <a:lnTo>
                    <a:pt x="2366" y="15505"/>
                  </a:lnTo>
                  <a:lnTo>
                    <a:pt x="2184" y="15542"/>
                  </a:lnTo>
                  <a:lnTo>
                    <a:pt x="2002" y="15578"/>
                  </a:lnTo>
                  <a:lnTo>
                    <a:pt x="1820" y="15596"/>
                  </a:lnTo>
                  <a:lnTo>
                    <a:pt x="1638" y="15614"/>
                  </a:lnTo>
                  <a:lnTo>
                    <a:pt x="1438" y="15596"/>
                  </a:lnTo>
                  <a:lnTo>
                    <a:pt x="1183" y="15578"/>
                  </a:lnTo>
                  <a:lnTo>
                    <a:pt x="1183" y="15269"/>
                  </a:lnTo>
                  <a:lnTo>
                    <a:pt x="1183" y="14977"/>
                  </a:lnTo>
                  <a:lnTo>
                    <a:pt x="1201" y="14668"/>
                  </a:lnTo>
                  <a:lnTo>
                    <a:pt x="1219" y="14377"/>
                  </a:lnTo>
                  <a:lnTo>
                    <a:pt x="1310" y="13776"/>
                  </a:lnTo>
                  <a:lnTo>
                    <a:pt x="1438" y="13176"/>
                  </a:lnTo>
                  <a:lnTo>
                    <a:pt x="1456" y="13067"/>
                  </a:lnTo>
                  <a:lnTo>
                    <a:pt x="1438" y="13085"/>
                  </a:lnTo>
                  <a:lnTo>
                    <a:pt x="1420" y="10555"/>
                  </a:lnTo>
                  <a:lnTo>
                    <a:pt x="1383" y="8099"/>
                  </a:lnTo>
                  <a:lnTo>
                    <a:pt x="1329" y="5715"/>
                  </a:lnTo>
                  <a:lnTo>
                    <a:pt x="1238" y="3440"/>
                  </a:lnTo>
                  <a:lnTo>
                    <a:pt x="1219" y="2785"/>
                  </a:lnTo>
                  <a:lnTo>
                    <a:pt x="1183" y="2475"/>
                  </a:lnTo>
                  <a:lnTo>
                    <a:pt x="1147" y="2148"/>
                  </a:lnTo>
                  <a:lnTo>
                    <a:pt x="1092" y="1839"/>
                  </a:lnTo>
                  <a:lnTo>
                    <a:pt x="1019" y="1529"/>
                  </a:lnTo>
                  <a:lnTo>
                    <a:pt x="928" y="1220"/>
                  </a:lnTo>
                  <a:lnTo>
                    <a:pt x="819" y="947"/>
                  </a:lnTo>
                  <a:lnTo>
                    <a:pt x="746" y="783"/>
                  </a:lnTo>
                  <a:lnTo>
                    <a:pt x="655" y="637"/>
                  </a:lnTo>
                  <a:lnTo>
                    <a:pt x="564" y="510"/>
                  </a:lnTo>
                  <a:lnTo>
                    <a:pt x="455" y="383"/>
                  </a:lnTo>
                  <a:lnTo>
                    <a:pt x="346" y="273"/>
                  </a:lnTo>
                  <a:lnTo>
                    <a:pt x="237" y="164"/>
                  </a:lnTo>
                  <a:lnTo>
                    <a:pt x="109" y="73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3A7F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01" name="Google Shape;2101;p14"/>
            <p:cNvSpPr/>
            <p:nvPr/>
          </p:nvSpPr>
          <p:spPr>
            <a:xfrm>
              <a:off x="3083200" y="2851350"/>
              <a:ext cx="34600" cy="587825"/>
            </a:xfrm>
            <a:custGeom>
              <a:avLst/>
              <a:gdLst/>
              <a:ahLst/>
              <a:cxnLst/>
              <a:rect l="l" t="t" r="r" b="b"/>
              <a:pathLst>
                <a:path w="1384" h="23513" extrusionOk="0">
                  <a:moveTo>
                    <a:pt x="801" y="0"/>
                  </a:moveTo>
                  <a:lnTo>
                    <a:pt x="692" y="37"/>
                  </a:lnTo>
                  <a:lnTo>
                    <a:pt x="583" y="73"/>
                  </a:lnTo>
                  <a:lnTo>
                    <a:pt x="492" y="128"/>
                  </a:lnTo>
                  <a:lnTo>
                    <a:pt x="401" y="182"/>
                  </a:lnTo>
                  <a:lnTo>
                    <a:pt x="892" y="5587"/>
                  </a:lnTo>
                  <a:lnTo>
                    <a:pt x="983" y="6825"/>
                  </a:lnTo>
                  <a:lnTo>
                    <a:pt x="1038" y="7443"/>
                  </a:lnTo>
                  <a:lnTo>
                    <a:pt x="1074" y="8062"/>
                  </a:lnTo>
                  <a:lnTo>
                    <a:pt x="1093" y="8681"/>
                  </a:lnTo>
                  <a:lnTo>
                    <a:pt x="1093" y="9300"/>
                  </a:lnTo>
                  <a:lnTo>
                    <a:pt x="1074" y="9918"/>
                  </a:lnTo>
                  <a:lnTo>
                    <a:pt x="1038" y="10519"/>
                  </a:lnTo>
                  <a:lnTo>
                    <a:pt x="1002" y="10992"/>
                  </a:lnTo>
                  <a:lnTo>
                    <a:pt x="929" y="11447"/>
                  </a:lnTo>
                  <a:lnTo>
                    <a:pt x="801" y="12375"/>
                  </a:lnTo>
                  <a:lnTo>
                    <a:pt x="474" y="14195"/>
                  </a:lnTo>
                  <a:lnTo>
                    <a:pt x="328" y="15141"/>
                  </a:lnTo>
                  <a:lnTo>
                    <a:pt x="219" y="16087"/>
                  </a:lnTo>
                  <a:lnTo>
                    <a:pt x="128" y="17052"/>
                  </a:lnTo>
                  <a:lnTo>
                    <a:pt x="55" y="17998"/>
                  </a:lnTo>
                  <a:lnTo>
                    <a:pt x="19" y="18963"/>
                  </a:lnTo>
                  <a:lnTo>
                    <a:pt x="1" y="19909"/>
                  </a:lnTo>
                  <a:lnTo>
                    <a:pt x="1" y="20873"/>
                  </a:lnTo>
                  <a:lnTo>
                    <a:pt x="37" y="21820"/>
                  </a:lnTo>
                  <a:lnTo>
                    <a:pt x="55" y="22056"/>
                  </a:lnTo>
                  <a:lnTo>
                    <a:pt x="74" y="22311"/>
                  </a:lnTo>
                  <a:lnTo>
                    <a:pt x="110" y="22548"/>
                  </a:lnTo>
                  <a:lnTo>
                    <a:pt x="183" y="22784"/>
                  </a:lnTo>
                  <a:lnTo>
                    <a:pt x="256" y="22984"/>
                  </a:lnTo>
                  <a:lnTo>
                    <a:pt x="365" y="23185"/>
                  </a:lnTo>
                  <a:lnTo>
                    <a:pt x="438" y="23276"/>
                  </a:lnTo>
                  <a:lnTo>
                    <a:pt x="510" y="23367"/>
                  </a:lnTo>
                  <a:lnTo>
                    <a:pt x="601" y="23439"/>
                  </a:lnTo>
                  <a:lnTo>
                    <a:pt x="692" y="23512"/>
                  </a:lnTo>
                  <a:lnTo>
                    <a:pt x="729" y="22711"/>
                  </a:lnTo>
                  <a:lnTo>
                    <a:pt x="729" y="21911"/>
                  </a:lnTo>
                  <a:lnTo>
                    <a:pt x="729" y="20309"/>
                  </a:lnTo>
                  <a:lnTo>
                    <a:pt x="765" y="18908"/>
                  </a:lnTo>
                  <a:lnTo>
                    <a:pt x="820" y="17507"/>
                  </a:lnTo>
                  <a:lnTo>
                    <a:pt x="892" y="16124"/>
                  </a:lnTo>
                  <a:lnTo>
                    <a:pt x="983" y="14723"/>
                  </a:lnTo>
                  <a:lnTo>
                    <a:pt x="1184" y="11920"/>
                  </a:lnTo>
                  <a:lnTo>
                    <a:pt x="1256" y="10519"/>
                  </a:lnTo>
                  <a:lnTo>
                    <a:pt x="1329" y="9136"/>
                  </a:lnTo>
                  <a:lnTo>
                    <a:pt x="1366" y="7989"/>
                  </a:lnTo>
                  <a:lnTo>
                    <a:pt x="1384" y="6843"/>
                  </a:lnTo>
                  <a:lnTo>
                    <a:pt x="1366" y="5696"/>
                  </a:lnTo>
                  <a:lnTo>
                    <a:pt x="1329" y="4550"/>
                  </a:lnTo>
                  <a:lnTo>
                    <a:pt x="1256" y="3403"/>
                  </a:lnTo>
                  <a:lnTo>
                    <a:pt x="1147" y="2257"/>
                  </a:lnTo>
                  <a:lnTo>
                    <a:pt x="1093" y="1693"/>
                  </a:lnTo>
                  <a:lnTo>
                    <a:pt x="1002" y="1129"/>
                  </a:lnTo>
                  <a:lnTo>
                    <a:pt x="911" y="564"/>
                  </a:lnTo>
                  <a:lnTo>
                    <a:pt x="801" y="0"/>
                  </a:lnTo>
                  <a:close/>
                </a:path>
              </a:pathLst>
            </a:custGeom>
            <a:solidFill>
              <a:srgbClr val="3A7F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02" name="Google Shape;2102;p14"/>
            <p:cNvSpPr/>
            <p:nvPr/>
          </p:nvSpPr>
          <p:spPr>
            <a:xfrm>
              <a:off x="3220150" y="2966900"/>
              <a:ext cx="41425" cy="153800"/>
            </a:xfrm>
            <a:custGeom>
              <a:avLst/>
              <a:gdLst/>
              <a:ahLst/>
              <a:cxnLst/>
              <a:rect l="l" t="t" r="r" b="b"/>
              <a:pathLst>
                <a:path w="1657" h="6152" extrusionOk="0">
                  <a:moveTo>
                    <a:pt x="1038" y="1"/>
                  </a:moveTo>
                  <a:lnTo>
                    <a:pt x="856" y="19"/>
                  </a:lnTo>
                  <a:lnTo>
                    <a:pt x="674" y="55"/>
                  </a:lnTo>
                  <a:lnTo>
                    <a:pt x="492" y="128"/>
                  </a:lnTo>
                  <a:lnTo>
                    <a:pt x="328" y="237"/>
                  </a:lnTo>
                  <a:lnTo>
                    <a:pt x="182" y="346"/>
                  </a:lnTo>
                  <a:lnTo>
                    <a:pt x="37" y="492"/>
                  </a:lnTo>
                  <a:lnTo>
                    <a:pt x="0" y="547"/>
                  </a:lnTo>
                  <a:lnTo>
                    <a:pt x="164" y="1056"/>
                  </a:lnTo>
                  <a:lnTo>
                    <a:pt x="310" y="1584"/>
                  </a:lnTo>
                  <a:lnTo>
                    <a:pt x="383" y="1857"/>
                  </a:lnTo>
                  <a:lnTo>
                    <a:pt x="437" y="2112"/>
                  </a:lnTo>
                  <a:lnTo>
                    <a:pt x="474" y="2385"/>
                  </a:lnTo>
                  <a:lnTo>
                    <a:pt x="492" y="2639"/>
                  </a:lnTo>
                  <a:lnTo>
                    <a:pt x="492" y="3040"/>
                  </a:lnTo>
                  <a:lnTo>
                    <a:pt x="455" y="3440"/>
                  </a:lnTo>
                  <a:lnTo>
                    <a:pt x="346" y="4223"/>
                  </a:lnTo>
                  <a:lnTo>
                    <a:pt x="310" y="4623"/>
                  </a:lnTo>
                  <a:lnTo>
                    <a:pt x="310" y="5005"/>
                  </a:lnTo>
                  <a:lnTo>
                    <a:pt x="328" y="5205"/>
                  </a:lnTo>
                  <a:lnTo>
                    <a:pt x="346" y="5387"/>
                  </a:lnTo>
                  <a:lnTo>
                    <a:pt x="401" y="5587"/>
                  </a:lnTo>
                  <a:lnTo>
                    <a:pt x="455" y="5769"/>
                  </a:lnTo>
                  <a:lnTo>
                    <a:pt x="510" y="5842"/>
                  </a:lnTo>
                  <a:lnTo>
                    <a:pt x="546" y="5933"/>
                  </a:lnTo>
                  <a:lnTo>
                    <a:pt x="619" y="6006"/>
                  </a:lnTo>
                  <a:lnTo>
                    <a:pt x="692" y="6079"/>
                  </a:lnTo>
                  <a:lnTo>
                    <a:pt x="765" y="6133"/>
                  </a:lnTo>
                  <a:lnTo>
                    <a:pt x="837" y="6152"/>
                  </a:lnTo>
                  <a:lnTo>
                    <a:pt x="928" y="6152"/>
                  </a:lnTo>
                  <a:lnTo>
                    <a:pt x="1019" y="6133"/>
                  </a:lnTo>
                  <a:lnTo>
                    <a:pt x="1092" y="6079"/>
                  </a:lnTo>
                  <a:lnTo>
                    <a:pt x="1147" y="6006"/>
                  </a:lnTo>
                  <a:lnTo>
                    <a:pt x="1183" y="5915"/>
                  </a:lnTo>
                  <a:lnTo>
                    <a:pt x="1220" y="5842"/>
                  </a:lnTo>
                  <a:lnTo>
                    <a:pt x="1329" y="5496"/>
                  </a:lnTo>
                  <a:lnTo>
                    <a:pt x="1438" y="5151"/>
                  </a:lnTo>
                  <a:lnTo>
                    <a:pt x="1511" y="4805"/>
                  </a:lnTo>
                  <a:lnTo>
                    <a:pt x="1565" y="4459"/>
                  </a:lnTo>
                  <a:lnTo>
                    <a:pt x="1602" y="4113"/>
                  </a:lnTo>
                  <a:lnTo>
                    <a:pt x="1638" y="3768"/>
                  </a:lnTo>
                  <a:lnTo>
                    <a:pt x="1656" y="3058"/>
                  </a:lnTo>
                  <a:lnTo>
                    <a:pt x="1656" y="2348"/>
                  </a:lnTo>
                  <a:lnTo>
                    <a:pt x="1638" y="1620"/>
                  </a:lnTo>
                  <a:lnTo>
                    <a:pt x="1602" y="892"/>
                  </a:lnTo>
                  <a:lnTo>
                    <a:pt x="1584" y="183"/>
                  </a:lnTo>
                  <a:lnTo>
                    <a:pt x="1511" y="128"/>
                  </a:lnTo>
                  <a:lnTo>
                    <a:pt x="1402" y="73"/>
                  </a:lnTo>
                  <a:lnTo>
                    <a:pt x="1238" y="19"/>
                  </a:lnTo>
                  <a:lnTo>
                    <a:pt x="1038" y="1"/>
                  </a:lnTo>
                  <a:close/>
                </a:path>
              </a:pathLst>
            </a:custGeom>
            <a:solidFill>
              <a:srgbClr val="3A7F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2103" name="Google Shape;2103;p14"/>
          <p:cNvGrpSpPr/>
          <p:nvPr/>
        </p:nvGrpSpPr>
        <p:grpSpPr>
          <a:xfrm>
            <a:off x="8018277" y="6141426"/>
            <a:ext cx="718889" cy="227943"/>
            <a:chOff x="2631450" y="1885950"/>
            <a:chExt cx="671525" cy="212925"/>
          </a:xfrm>
        </p:grpSpPr>
        <p:sp>
          <p:nvSpPr>
            <p:cNvPr id="2104" name="Google Shape;2104;p14"/>
            <p:cNvSpPr/>
            <p:nvPr/>
          </p:nvSpPr>
          <p:spPr>
            <a:xfrm>
              <a:off x="2631450" y="2068375"/>
              <a:ext cx="118300" cy="30500"/>
            </a:xfrm>
            <a:custGeom>
              <a:avLst/>
              <a:gdLst/>
              <a:ahLst/>
              <a:cxnLst/>
              <a:rect l="l" t="t" r="r" b="b"/>
              <a:pathLst>
                <a:path w="4732" h="1220" extrusionOk="0">
                  <a:moveTo>
                    <a:pt x="1947" y="1"/>
                  </a:moveTo>
                  <a:lnTo>
                    <a:pt x="1456" y="19"/>
                  </a:lnTo>
                  <a:lnTo>
                    <a:pt x="1001" y="55"/>
                  </a:lnTo>
                  <a:lnTo>
                    <a:pt x="601" y="110"/>
                  </a:lnTo>
                  <a:lnTo>
                    <a:pt x="437" y="146"/>
                  </a:lnTo>
                  <a:lnTo>
                    <a:pt x="291" y="183"/>
                  </a:lnTo>
                  <a:lnTo>
                    <a:pt x="164" y="237"/>
                  </a:lnTo>
                  <a:lnTo>
                    <a:pt x="73" y="292"/>
                  </a:lnTo>
                  <a:lnTo>
                    <a:pt x="18" y="365"/>
                  </a:lnTo>
                  <a:lnTo>
                    <a:pt x="0" y="437"/>
                  </a:lnTo>
                  <a:lnTo>
                    <a:pt x="18" y="510"/>
                  </a:lnTo>
                  <a:lnTo>
                    <a:pt x="73" y="601"/>
                  </a:lnTo>
                  <a:lnTo>
                    <a:pt x="146" y="674"/>
                  </a:lnTo>
                  <a:lnTo>
                    <a:pt x="273" y="747"/>
                  </a:lnTo>
                  <a:lnTo>
                    <a:pt x="401" y="801"/>
                  </a:lnTo>
                  <a:lnTo>
                    <a:pt x="564" y="874"/>
                  </a:lnTo>
                  <a:lnTo>
                    <a:pt x="946" y="983"/>
                  </a:lnTo>
                  <a:lnTo>
                    <a:pt x="1383" y="1092"/>
                  </a:lnTo>
                  <a:lnTo>
                    <a:pt x="1856" y="1165"/>
                  </a:lnTo>
                  <a:lnTo>
                    <a:pt x="2348" y="1202"/>
                  </a:lnTo>
                  <a:lnTo>
                    <a:pt x="2839" y="1220"/>
                  </a:lnTo>
                  <a:lnTo>
                    <a:pt x="3294" y="1202"/>
                  </a:lnTo>
                  <a:lnTo>
                    <a:pt x="3676" y="1165"/>
                  </a:lnTo>
                  <a:lnTo>
                    <a:pt x="4004" y="1092"/>
                  </a:lnTo>
                  <a:lnTo>
                    <a:pt x="4259" y="1020"/>
                  </a:lnTo>
                  <a:lnTo>
                    <a:pt x="4368" y="965"/>
                  </a:lnTo>
                  <a:lnTo>
                    <a:pt x="4459" y="910"/>
                  </a:lnTo>
                  <a:lnTo>
                    <a:pt x="4550" y="838"/>
                  </a:lnTo>
                  <a:lnTo>
                    <a:pt x="4604" y="783"/>
                  </a:lnTo>
                  <a:lnTo>
                    <a:pt x="4659" y="710"/>
                  </a:lnTo>
                  <a:lnTo>
                    <a:pt x="4695" y="637"/>
                  </a:lnTo>
                  <a:lnTo>
                    <a:pt x="4713" y="547"/>
                  </a:lnTo>
                  <a:lnTo>
                    <a:pt x="4732" y="474"/>
                  </a:lnTo>
                  <a:lnTo>
                    <a:pt x="4622" y="401"/>
                  </a:lnTo>
                  <a:lnTo>
                    <a:pt x="4495" y="328"/>
                  </a:lnTo>
                  <a:lnTo>
                    <a:pt x="4313" y="237"/>
                  </a:lnTo>
                  <a:lnTo>
                    <a:pt x="4077" y="146"/>
                  </a:lnTo>
                  <a:lnTo>
                    <a:pt x="3767" y="73"/>
                  </a:lnTo>
                  <a:lnTo>
                    <a:pt x="3403" y="19"/>
                  </a:lnTo>
                  <a:lnTo>
                    <a:pt x="3185" y="1"/>
                  </a:lnTo>
                  <a:close/>
                </a:path>
              </a:pathLst>
            </a:custGeom>
            <a:solidFill>
              <a:srgbClr val="282829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05" name="Google Shape;2105;p14"/>
            <p:cNvSpPr/>
            <p:nvPr/>
          </p:nvSpPr>
          <p:spPr>
            <a:xfrm>
              <a:off x="2631450" y="2068375"/>
              <a:ext cx="118300" cy="30500"/>
            </a:xfrm>
            <a:custGeom>
              <a:avLst/>
              <a:gdLst/>
              <a:ahLst/>
              <a:cxnLst/>
              <a:rect l="l" t="t" r="r" b="b"/>
              <a:pathLst>
                <a:path w="4732" h="1220" fill="none" extrusionOk="0">
                  <a:moveTo>
                    <a:pt x="2948" y="1"/>
                  </a:moveTo>
                  <a:lnTo>
                    <a:pt x="2948" y="1"/>
                  </a:lnTo>
                  <a:lnTo>
                    <a:pt x="1947" y="1"/>
                  </a:lnTo>
                  <a:lnTo>
                    <a:pt x="1456" y="19"/>
                  </a:lnTo>
                  <a:lnTo>
                    <a:pt x="1001" y="55"/>
                  </a:lnTo>
                  <a:lnTo>
                    <a:pt x="601" y="110"/>
                  </a:lnTo>
                  <a:lnTo>
                    <a:pt x="437" y="146"/>
                  </a:lnTo>
                  <a:lnTo>
                    <a:pt x="291" y="183"/>
                  </a:lnTo>
                  <a:lnTo>
                    <a:pt x="164" y="237"/>
                  </a:lnTo>
                  <a:lnTo>
                    <a:pt x="73" y="292"/>
                  </a:lnTo>
                  <a:lnTo>
                    <a:pt x="18" y="365"/>
                  </a:lnTo>
                  <a:lnTo>
                    <a:pt x="0" y="437"/>
                  </a:lnTo>
                  <a:lnTo>
                    <a:pt x="0" y="437"/>
                  </a:lnTo>
                  <a:lnTo>
                    <a:pt x="18" y="510"/>
                  </a:lnTo>
                  <a:lnTo>
                    <a:pt x="73" y="601"/>
                  </a:lnTo>
                  <a:lnTo>
                    <a:pt x="146" y="674"/>
                  </a:lnTo>
                  <a:lnTo>
                    <a:pt x="273" y="747"/>
                  </a:lnTo>
                  <a:lnTo>
                    <a:pt x="401" y="801"/>
                  </a:lnTo>
                  <a:lnTo>
                    <a:pt x="564" y="874"/>
                  </a:lnTo>
                  <a:lnTo>
                    <a:pt x="946" y="983"/>
                  </a:lnTo>
                  <a:lnTo>
                    <a:pt x="1383" y="1092"/>
                  </a:lnTo>
                  <a:lnTo>
                    <a:pt x="1856" y="1165"/>
                  </a:lnTo>
                  <a:lnTo>
                    <a:pt x="2348" y="1202"/>
                  </a:lnTo>
                  <a:lnTo>
                    <a:pt x="2839" y="1220"/>
                  </a:lnTo>
                  <a:lnTo>
                    <a:pt x="2839" y="1220"/>
                  </a:lnTo>
                  <a:lnTo>
                    <a:pt x="3294" y="1202"/>
                  </a:lnTo>
                  <a:lnTo>
                    <a:pt x="3676" y="1165"/>
                  </a:lnTo>
                  <a:lnTo>
                    <a:pt x="4004" y="1092"/>
                  </a:lnTo>
                  <a:lnTo>
                    <a:pt x="4259" y="1020"/>
                  </a:lnTo>
                  <a:lnTo>
                    <a:pt x="4368" y="965"/>
                  </a:lnTo>
                  <a:lnTo>
                    <a:pt x="4459" y="910"/>
                  </a:lnTo>
                  <a:lnTo>
                    <a:pt x="4550" y="838"/>
                  </a:lnTo>
                  <a:lnTo>
                    <a:pt x="4604" y="783"/>
                  </a:lnTo>
                  <a:lnTo>
                    <a:pt x="4659" y="710"/>
                  </a:lnTo>
                  <a:lnTo>
                    <a:pt x="4695" y="637"/>
                  </a:lnTo>
                  <a:lnTo>
                    <a:pt x="4713" y="547"/>
                  </a:lnTo>
                  <a:lnTo>
                    <a:pt x="4732" y="474"/>
                  </a:lnTo>
                  <a:lnTo>
                    <a:pt x="4732" y="474"/>
                  </a:lnTo>
                  <a:lnTo>
                    <a:pt x="4622" y="401"/>
                  </a:lnTo>
                  <a:lnTo>
                    <a:pt x="4495" y="328"/>
                  </a:lnTo>
                  <a:lnTo>
                    <a:pt x="4313" y="237"/>
                  </a:lnTo>
                  <a:lnTo>
                    <a:pt x="4077" y="146"/>
                  </a:lnTo>
                  <a:lnTo>
                    <a:pt x="3767" y="73"/>
                  </a:lnTo>
                  <a:lnTo>
                    <a:pt x="3403" y="19"/>
                  </a:lnTo>
                  <a:lnTo>
                    <a:pt x="3185" y="1"/>
                  </a:lnTo>
                  <a:lnTo>
                    <a:pt x="2948" y="1"/>
                  </a:lnTo>
                </a:path>
              </a:pathLst>
            </a:custGeom>
            <a:solidFill>
              <a:srgbClr val="282829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06" name="Google Shape;2106;p14"/>
            <p:cNvSpPr/>
            <p:nvPr/>
          </p:nvSpPr>
          <p:spPr>
            <a:xfrm>
              <a:off x="2731525" y="2008325"/>
              <a:ext cx="571450" cy="71000"/>
            </a:xfrm>
            <a:custGeom>
              <a:avLst/>
              <a:gdLst/>
              <a:ahLst/>
              <a:cxnLst/>
              <a:rect l="l" t="t" r="r" b="b"/>
              <a:pathLst>
                <a:path w="22858" h="2840" extrusionOk="0">
                  <a:moveTo>
                    <a:pt x="1620" y="0"/>
                  </a:moveTo>
                  <a:lnTo>
                    <a:pt x="1256" y="55"/>
                  </a:lnTo>
                  <a:lnTo>
                    <a:pt x="929" y="110"/>
                  </a:lnTo>
                  <a:lnTo>
                    <a:pt x="656" y="164"/>
                  </a:lnTo>
                  <a:lnTo>
                    <a:pt x="419" y="219"/>
                  </a:lnTo>
                  <a:lnTo>
                    <a:pt x="237" y="292"/>
                  </a:lnTo>
                  <a:lnTo>
                    <a:pt x="110" y="364"/>
                  </a:lnTo>
                  <a:lnTo>
                    <a:pt x="19" y="437"/>
                  </a:lnTo>
                  <a:lnTo>
                    <a:pt x="1" y="492"/>
                  </a:lnTo>
                  <a:lnTo>
                    <a:pt x="1" y="528"/>
                  </a:lnTo>
                  <a:lnTo>
                    <a:pt x="1" y="637"/>
                  </a:lnTo>
                  <a:lnTo>
                    <a:pt x="19" y="747"/>
                  </a:lnTo>
                  <a:lnTo>
                    <a:pt x="55" y="856"/>
                  </a:lnTo>
                  <a:lnTo>
                    <a:pt x="110" y="947"/>
                  </a:lnTo>
                  <a:lnTo>
                    <a:pt x="183" y="1056"/>
                  </a:lnTo>
                  <a:lnTo>
                    <a:pt x="256" y="1165"/>
                  </a:lnTo>
                  <a:lnTo>
                    <a:pt x="365" y="1256"/>
                  </a:lnTo>
                  <a:lnTo>
                    <a:pt x="474" y="1365"/>
                  </a:lnTo>
                  <a:lnTo>
                    <a:pt x="601" y="1456"/>
                  </a:lnTo>
                  <a:lnTo>
                    <a:pt x="747" y="1565"/>
                  </a:lnTo>
                  <a:lnTo>
                    <a:pt x="1093" y="1747"/>
                  </a:lnTo>
                  <a:lnTo>
                    <a:pt x="1493" y="1929"/>
                  </a:lnTo>
                  <a:lnTo>
                    <a:pt x="1984" y="2093"/>
                  </a:lnTo>
                  <a:lnTo>
                    <a:pt x="2530" y="2239"/>
                  </a:lnTo>
                  <a:lnTo>
                    <a:pt x="3149" y="2384"/>
                  </a:lnTo>
                  <a:lnTo>
                    <a:pt x="3841" y="2512"/>
                  </a:lnTo>
                  <a:lnTo>
                    <a:pt x="4623" y="2621"/>
                  </a:lnTo>
                  <a:lnTo>
                    <a:pt x="5460" y="2712"/>
                  </a:lnTo>
                  <a:lnTo>
                    <a:pt x="6388" y="2767"/>
                  </a:lnTo>
                  <a:lnTo>
                    <a:pt x="7389" y="2821"/>
                  </a:lnTo>
                  <a:lnTo>
                    <a:pt x="8481" y="2839"/>
                  </a:lnTo>
                  <a:lnTo>
                    <a:pt x="8881" y="2839"/>
                  </a:lnTo>
                  <a:lnTo>
                    <a:pt x="10082" y="2821"/>
                  </a:lnTo>
                  <a:lnTo>
                    <a:pt x="11302" y="2803"/>
                  </a:lnTo>
                  <a:lnTo>
                    <a:pt x="12521" y="2748"/>
                  </a:lnTo>
                  <a:lnTo>
                    <a:pt x="13722" y="2676"/>
                  </a:lnTo>
                  <a:lnTo>
                    <a:pt x="14923" y="2603"/>
                  </a:lnTo>
                  <a:lnTo>
                    <a:pt x="16070" y="2494"/>
                  </a:lnTo>
                  <a:lnTo>
                    <a:pt x="17180" y="2384"/>
                  </a:lnTo>
                  <a:lnTo>
                    <a:pt x="18235" y="2257"/>
                  </a:lnTo>
                  <a:lnTo>
                    <a:pt x="19218" y="2130"/>
                  </a:lnTo>
                  <a:lnTo>
                    <a:pt x="20091" y="1966"/>
                  </a:lnTo>
                  <a:lnTo>
                    <a:pt x="20892" y="1802"/>
                  </a:lnTo>
                  <a:lnTo>
                    <a:pt x="21565" y="1638"/>
                  </a:lnTo>
                  <a:lnTo>
                    <a:pt x="21856" y="1547"/>
                  </a:lnTo>
                  <a:lnTo>
                    <a:pt x="22111" y="1456"/>
                  </a:lnTo>
                  <a:lnTo>
                    <a:pt x="22330" y="1347"/>
                  </a:lnTo>
                  <a:lnTo>
                    <a:pt x="22512" y="1256"/>
                  </a:lnTo>
                  <a:lnTo>
                    <a:pt x="22657" y="1165"/>
                  </a:lnTo>
                  <a:lnTo>
                    <a:pt x="22766" y="1056"/>
                  </a:lnTo>
                  <a:lnTo>
                    <a:pt x="22839" y="965"/>
                  </a:lnTo>
                  <a:lnTo>
                    <a:pt x="22857" y="856"/>
                  </a:lnTo>
                  <a:lnTo>
                    <a:pt x="22839" y="801"/>
                  </a:lnTo>
                  <a:lnTo>
                    <a:pt x="22785" y="765"/>
                  </a:lnTo>
                  <a:lnTo>
                    <a:pt x="22694" y="710"/>
                  </a:lnTo>
                  <a:lnTo>
                    <a:pt x="22566" y="656"/>
                  </a:lnTo>
                  <a:lnTo>
                    <a:pt x="22202" y="565"/>
                  </a:lnTo>
                  <a:lnTo>
                    <a:pt x="21729" y="474"/>
                  </a:lnTo>
                  <a:lnTo>
                    <a:pt x="22257" y="910"/>
                  </a:lnTo>
                  <a:lnTo>
                    <a:pt x="22020" y="947"/>
                  </a:lnTo>
                  <a:lnTo>
                    <a:pt x="21292" y="1092"/>
                  </a:lnTo>
                  <a:lnTo>
                    <a:pt x="20510" y="1220"/>
                  </a:lnTo>
                  <a:lnTo>
                    <a:pt x="19509" y="1365"/>
                  </a:lnTo>
                  <a:lnTo>
                    <a:pt x="18326" y="1529"/>
                  </a:lnTo>
                  <a:lnTo>
                    <a:pt x="16998" y="1693"/>
                  </a:lnTo>
                  <a:lnTo>
                    <a:pt x="15542" y="1838"/>
                  </a:lnTo>
                  <a:lnTo>
                    <a:pt x="13977" y="1948"/>
                  </a:lnTo>
                  <a:lnTo>
                    <a:pt x="13158" y="1984"/>
                  </a:lnTo>
                  <a:lnTo>
                    <a:pt x="12303" y="2020"/>
                  </a:lnTo>
                  <a:lnTo>
                    <a:pt x="11447" y="2039"/>
                  </a:lnTo>
                  <a:lnTo>
                    <a:pt x="10592" y="2057"/>
                  </a:lnTo>
                  <a:lnTo>
                    <a:pt x="9409" y="2039"/>
                  </a:lnTo>
                  <a:lnTo>
                    <a:pt x="8208" y="1984"/>
                  </a:lnTo>
                  <a:lnTo>
                    <a:pt x="7007" y="1911"/>
                  </a:lnTo>
                  <a:lnTo>
                    <a:pt x="5806" y="1802"/>
                  </a:lnTo>
                  <a:lnTo>
                    <a:pt x="5205" y="1729"/>
                  </a:lnTo>
                  <a:lnTo>
                    <a:pt x="4623" y="1638"/>
                  </a:lnTo>
                  <a:lnTo>
                    <a:pt x="4022" y="1547"/>
                  </a:lnTo>
                  <a:lnTo>
                    <a:pt x="3440" y="1438"/>
                  </a:lnTo>
                  <a:lnTo>
                    <a:pt x="2858" y="1329"/>
                  </a:lnTo>
                  <a:lnTo>
                    <a:pt x="2294" y="1202"/>
                  </a:lnTo>
                  <a:lnTo>
                    <a:pt x="1711" y="1056"/>
                  </a:lnTo>
                  <a:lnTo>
                    <a:pt x="1165" y="910"/>
                  </a:lnTo>
                  <a:lnTo>
                    <a:pt x="1275" y="656"/>
                  </a:lnTo>
                  <a:lnTo>
                    <a:pt x="1620" y="0"/>
                  </a:lnTo>
                  <a:close/>
                </a:path>
              </a:pathLst>
            </a:custGeom>
            <a:solidFill>
              <a:srgbClr val="282829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07" name="Google Shape;2107;p14"/>
            <p:cNvSpPr/>
            <p:nvPr/>
          </p:nvSpPr>
          <p:spPr>
            <a:xfrm>
              <a:off x="2760650" y="1885950"/>
              <a:ext cx="527300" cy="173350"/>
            </a:xfrm>
            <a:custGeom>
              <a:avLst/>
              <a:gdLst/>
              <a:ahLst/>
              <a:cxnLst/>
              <a:rect l="l" t="t" r="r" b="b"/>
              <a:pathLst>
                <a:path w="21092" h="6934" extrusionOk="0">
                  <a:moveTo>
                    <a:pt x="5260" y="0"/>
                  </a:moveTo>
                  <a:lnTo>
                    <a:pt x="5041" y="37"/>
                  </a:lnTo>
                  <a:lnTo>
                    <a:pt x="4805" y="91"/>
                  </a:lnTo>
                  <a:lnTo>
                    <a:pt x="4586" y="182"/>
                  </a:lnTo>
                  <a:lnTo>
                    <a:pt x="4368" y="291"/>
                  </a:lnTo>
                  <a:lnTo>
                    <a:pt x="4131" y="401"/>
                  </a:lnTo>
                  <a:lnTo>
                    <a:pt x="3913" y="546"/>
                  </a:lnTo>
                  <a:lnTo>
                    <a:pt x="3695" y="710"/>
                  </a:lnTo>
                  <a:lnTo>
                    <a:pt x="3476" y="892"/>
                  </a:lnTo>
                  <a:lnTo>
                    <a:pt x="3258" y="1074"/>
                  </a:lnTo>
                  <a:lnTo>
                    <a:pt x="2839" y="1492"/>
                  </a:lnTo>
                  <a:lnTo>
                    <a:pt x="2439" y="1947"/>
                  </a:lnTo>
                  <a:lnTo>
                    <a:pt x="2057" y="2421"/>
                  </a:lnTo>
                  <a:lnTo>
                    <a:pt x="1620" y="3021"/>
                  </a:lnTo>
                  <a:lnTo>
                    <a:pt x="1220" y="3622"/>
                  </a:lnTo>
                  <a:lnTo>
                    <a:pt x="874" y="4186"/>
                  </a:lnTo>
                  <a:lnTo>
                    <a:pt x="565" y="4713"/>
                  </a:lnTo>
                  <a:lnTo>
                    <a:pt x="146" y="5496"/>
                  </a:lnTo>
                  <a:lnTo>
                    <a:pt x="0" y="5805"/>
                  </a:lnTo>
                  <a:lnTo>
                    <a:pt x="692" y="5987"/>
                  </a:lnTo>
                  <a:lnTo>
                    <a:pt x="1402" y="6151"/>
                  </a:lnTo>
                  <a:lnTo>
                    <a:pt x="2130" y="6315"/>
                  </a:lnTo>
                  <a:lnTo>
                    <a:pt x="2857" y="6442"/>
                  </a:lnTo>
                  <a:lnTo>
                    <a:pt x="3585" y="6551"/>
                  </a:lnTo>
                  <a:lnTo>
                    <a:pt x="4332" y="6661"/>
                  </a:lnTo>
                  <a:lnTo>
                    <a:pt x="5078" y="6733"/>
                  </a:lnTo>
                  <a:lnTo>
                    <a:pt x="5824" y="6806"/>
                  </a:lnTo>
                  <a:lnTo>
                    <a:pt x="6588" y="6861"/>
                  </a:lnTo>
                  <a:lnTo>
                    <a:pt x="7334" y="6897"/>
                  </a:lnTo>
                  <a:lnTo>
                    <a:pt x="8062" y="6934"/>
                  </a:lnTo>
                  <a:lnTo>
                    <a:pt x="10264" y="6934"/>
                  </a:lnTo>
                  <a:lnTo>
                    <a:pt x="11684" y="6897"/>
                  </a:lnTo>
                  <a:lnTo>
                    <a:pt x="13067" y="6824"/>
                  </a:lnTo>
                  <a:lnTo>
                    <a:pt x="14359" y="6733"/>
                  </a:lnTo>
                  <a:lnTo>
                    <a:pt x="15596" y="6606"/>
                  </a:lnTo>
                  <a:lnTo>
                    <a:pt x="16743" y="6479"/>
                  </a:lnTo>
                  <a:lnTo>
                    <a:pt x="17762" y="6351"/>
                  </a:lnTo>
                  <a:lnTo>
                    <a:pt x="18690" y="6224"/>
                  </a:lnTo>
                  <a:lnTo>
                    <a:pt x="20127" y="5987"/>
                  </a:lnTo>
                  <a:lnTo>
                    <a:pt x="20855" y="5842"/>
                  </a:lnTo>
                  <a:lnTo>
                    <a:pt x="21092" y="5805"/>
                  </a:lnTo>
                  <a:lnTo>
                    <a:pt x="20873" y="5605"/>
                  </a:lnTo>
                  <a:lnTo>
                    <a:pt x="20273" y="5132"/>
                  </a:lnTo>
                  <a:lnTo>
                    <a:pt x="19891" y="4823"/>
                  </a:lnTo>
                  <a:lnTo>
                    <a:pt x="19454" y="4513"/>
                  </a:lnTo>
                  <a:lnTo>
                    <a:pt x="18999" y="4186"/>
                  </a:lnTo>
                  <a:lnTo>
                    <a:pt x="18544" y="3895"/>
                  </a:lnTo>
                  <a:lnTo>
                    <a:pt x="18089" y="3622"/>
                  </a:lnTo>
                  <a:lnTo>
                    <a:pt x="17689" y="3421"/>
                  </a:lnTo>
                  <a:lnTo>
                    <a:pt x="17416" y="3312"/>
                  </a:lnTo>
                  <a:lnTo>
                    <a:pt x="17088" y="3221"/>
                  </a:lnTo>
                  <a:lnTo>
                    <a:pt x="16743" y="3130"/>
                  </a:lnTo>
                  <a:lnTo>
                    <a:pt x="16379" y="3076"/>
                  </a:lnTo>
                  <a:lnTo>
                    <a:pt x="15978" y="3021"/>
                  </a:lnTo>
                  <a:lnTo>
                    <a:pt x="15596" y="2985"/>
                  </a:lnTo>
                  <a:lnTo>
                    <a:pt x="14795" y="2930"/>
                  </a:lnTo>
                  <a:lnTo>
                    <a:pt x="14086" y="2894"/>
                  </a:lnTo>
                  <a:lnTo>
                    <a:pt x="12921" y="2894"/>
                  </a:lnTo>
                  <a:lnTo>
                    <a:pt x="12648" y="2730"/>
                  </a:lnTo>
                  <a:lnTo>
                    <a:pt x="11865" y="2311"/>
                  </a:lnTo>
                  <a:lnTo>
                    <a:pt x="11338" y="2038"/>
                  </a:lnTo>
                  <a:lnTo>
                    <a:pt x="10737" y="1747"/>
                  </a:lnTo>
                  <a:lnTo>
                    <a:pt x="10082" y="1420"/>
                  </a:lnTo>
                  <a:lnTo>
                    <a:pt x="9391" y="1110"/>
                  </a:lnTo>
                  <a:lnTo>
                    <a:pt x="8881" y="910"/>
                  </a:lnTo>
                  <a:lnTo>
                    <a:pt x="8371" y="710"/>
                  </a:lnTo>
                  <a:lnTo>
                    <a:pt x="7862" y="528"/>
                  </a:lnTo>
                  <a:lnTo>
                    <a:pt x="7352" y="364"/>
                  </a:lnTo>
                  <a:lnTo>
                    <a:pt x="6861" y="219"/>
                  </a:lnTo>
                  <a:lnTo>
                    <a:pt x="6370" y="109"/>
                  </a:lnTo>
                  <a:lnTo>
                    <a:pt x="5915" y="37"/>
                  </a:lnTo>
                  <a:lnTo>
                    <a:pt x="5496" y="0"/>
                  </a:lnTo>
                  <a:close/>
                </a:path>
              </a:pathLst>
            </a:custGeom>
            <a:solidFill>
              <a:srgbClr val="C1A5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08" name="Google Shape;2108;p14"/>
            <p:cNvSpPr/>
            <p:nvPr/>
          </p:nvSpPr>
          <p:spPr>
            <a:xfrm>
              <a:off x="2760650" y="1885950"/>
              <a:ext cx="527300" cy="173350"/>
            </a:xfrm>
            <a:custGeom>
              <a:avLst/>
              <a:gdLst/>
              <a:ahLst/>
              <a:cxnLst/>
              <a:rect l="l" t="t" r="r" b="b"/>
              <a:pathLst>
                <a:path w="21092" h="6934" fill="none" extrusionOk="0">
                  <a:moveTo>
                    <a:pt x="21092" y="5805"/>
                  </a:moveTo>
                  <a:lnTo>
                    <a:pt x="21092" y="5805"/>
                  </a:lnTo>
                  <a:lnTo>
                    <a:pt x="20855" y="5842"/>
                  </a:lnTo>
                  <a:lnTo>
                    <a:pt x="20127" y="5987"/>
                  </a:lnTo>
                  <a:lnTo>
                    <a:pt x="20127" y="5987"/>
                  </a:lnTo>
                  <a:lnTo>
                    <a:pt x="18690" y="6224"/>
                  </a:lnTo>
                  <a:lnTo>
                    <a:pt x="17762" y="6351"/>
                  </a:lnTo>
                  <a:lnTo>
                    <a:pt x="16743" y="6479"/>
                  </a:lnTo>
                  <a:lnTo>
                    <a:pt x="15596" y="6606"/>
                  </a:lnTo>
                  <a:lnTo>
                    <a:pt x="14359" y="6733"/>
                  </a:lnTo>
                  <a:lnTo>
                    <a:pt x="13067" y="6824"/>
                  </a:lnTo>
                  <a:lnTo>
                    <a:pt x="11684" y="6897"/>
                  </a:lnTo>
                  <a:lnTo>
                    <a:pt x="10264" y="6934"/>
                  </a:lnTo>
                  <a:lnTo>
                    <a:pt x="8808" y="6934"/>
                  </a:lnTo>
                  <a:lnTo>
                    <a:pt x="8062" y="6934"/>
                  </a:lnTo>
                  <a:lnTo>
                    <a:pt x="7334" y="6897"/>
                  </a:lnTo>
                  <a:lnTo>
                    <a:pt x="6588" y="6861"/>
                  </a:lnTo>
                  <a:lnTo>
                    <a:pt x="5824" y="6806"/>
                  </a:lnTo>
                  <a:lnTo>
                    <a:pt x="5078" y="6733"/>
                  </a:lnTo>
                  <a:lnTo>
                    <a:pt x="4332" y="6661"/>
                  </a:lnTo>
                  <a:lnTo>
                    <a:pt x="3585" y="6551"/>
                  </a:lnTo>
                  <a:lnTo>
                    <a:pt x="2857" y="6442"/>
                  </a:lnTo>
                  <a:lnTo>
                    <a:pt x="2130" y="6315"/>
                  </a:lnTo>
                  <a:lnTo>
                    <a:pt x="1402" y="6151"/>
                  </a:lnTo>
                  <a:lnTo>
                    <a:pt x="692" y="5987"/>
                  </a:lnTo>
                  <a:lnTo>
                    <a:pt x="0" y="5805"/>
                  </a:lnTo>
                  <a:lnTo>
                    <a:pt x="0" y="5805"/>
                  </a:lnTo>
                  <a:lnTo>
                    <a:pt x="146" y="5496"/>
                  </a:lnTo>
                  <a:lnTo>
                    <a:pt x="565" y="4713"/>
                  </a:lnTo>
                  <a:lnTo>
                    <a:pt x="874" y="4186"/>
                  </a:lnTo>
                  <a:lnTo>
                    <a:pt x="1220" y="3622"/>
                  </a:lnTo>
                  <a:lnTo>
                    <a:pt x="1620" y="3021"/>
                  </a:lnTo>
                  <a:lnTo>
                    <a:pt x="2057" y="2421"/>
                  </a:lnTo>
                  <a:lnTo>
                    <a:pt x="2057" y="2421"/>
                  </a:lnTo>
                  <a:lnTo>
                    <a:pt x="2439" y="1947"/>
                  </a:lnTo>
                  <a:lnTo>
                    <a:pt x="2839" y="1492"/>
                  </a:lnTo>
                  <a:lnTo>
                    <a:pt x="3258" y="1074"/>
                  </a:lnTo>
                  <a:lnTo>
                    <a:pt x="3476" y="892"/>
                  </a:lnTo>
                  <a:lnTo>
                    <a:pt x="3695" y="710"/>
                  </a:lnTo>
                  <a:lnTo>
                    <a:pt x="3913" y="546"/>
                  </a:lnTo>
                  <a:lnTo>
                    <a:pt x="4131" y="401"/>
                  </a:lnTo>
                  <a:lnTo>
                    <a:pt x="4368" y="291"/>
                  </a:lnTo>
                  <a:lnTo>
                    <a:pt x="4586" y="182"/>
                  </a:lnTo>
                  <a:lnTo>
                    <a:pt x="4805" y="91"/>
                  </a:lnTo>
                  <a:lnTo>
                    <a:pt x="5041" y="37"/>
                  </a:lnTo>
                  <a:lnTo>
                    <a:pt x="5260" y="0"/>
                  </a:lnTo>
                  <a:lnTo>
                    <a:pt x="5496" y="0"/>
                  </a:lnTo>
                  <a:lnTo>
                    <a:pt x="5496" y="0"/>
                  </a:lnTo>
                  <a:lnTo>
                    <a:pt x="5915" y="37"/>
                  </a:lnTo>
                  <a:lnTo>
                    <a:pt x="6370" y="109"/>
                  </a:lnTo>
                  <a:lnTo>
                    <a:pt x="6861" y="219"/>
                  </a:lnTo>
                  <a:lnTo>
                    <a:pt x="7352" y="364"/>
                  </a:lnTo>
                  <a:lnTo>
                    <a:pt x="7862" y="528"/>
                  </a:lnTo>
                  <a:lnTo>
                    <a:pt x="8371" y="710"/>
                  </a:lnTo>
                  <a:lnTo>
                    <a:pt x="8881" y="910"/>
                  </a:lnTo>
                  <a:lnTo>
                    <a:pt x="9391" y="1110"/>
                  </a:lnTo>
                  <a:lnTo>
                    <a:pt x="9391" y="1110"/>
                  </a:lnTo>
                  <a:lnTo>
                    <a:pt x="10082" y="1420"/>
                  </a:lnTo>
                  <a:lnTo>
                    <a:pt x="10737" y="1747"/>
                  </a:lnTo>
                  <a:lnTo>
                    <a:pt x="11338" y="2038"/>
                  </a:lnTo>
                  <a:lnTo>
                    <a:pt x="11865" y="2311"/>
                  </a:lnTo>
                  <a:lnTo>
                    <a:pt x="12648" y="2730"/>
                  </a:lnTo>
                  <a:lnTo>
                    <a:pt x="12921" y="2894"/>
                  </a:lnTo>
                  <a:lnTo>
                    <a:pt x="12921" y="2894"/>
                  </a:lnTo>
                  <a:lnTo>
                    <a:pt x="13485" y="2894"/>
                  </a:lnTo>
                  <a:lnTo>
                    <a:pt x="14086" y="2894"/>
                  </a:lnTo>
                  <a:lnTo>
                    <a:pt x="14795" y="2930"/>
                  </a:lnTo>
                  <a:lnTo>
                    <a:pt x="15596" y="2985"/>
                  </a:lnTo>
                  <a:lnTo>
                    <a:pt x="15978" y="3021"/>
                  </a:lnTo>
                  <a:lnTo>
                    <a:pt x="16379" y="3076"/>
                  </a:lnTo>
                  <a:lnTo>
                    <a:pt x="16743" y="3130"/>
                  </a:lnTo>
                  <a:lnTo>
                    <a:pt x="17088" y="3221"/>
                  </a:lnTo>
                  <a:lnTo>
                    <a:pt x="17416" y="3312"/>
                  </a:lnTo>
                  <a:lnTo>
                    <a:pt x="17689" y="3421"/>
                  </a:lnTo>
                  <a:lnTo>
                    <a:pt x="17689" y="3421"/>
                  </a:lnTo>
                  <a:lnTo>
                    <a:pt x="18089" y="3622"/>
                  </a:lnTo>
                  <a:lnTo>
                    <a:pt x="18544" y="3895"/>
                  </a:lnTo>
                  <a:lnTo>
                    <a:pt x="18544" y="3895"/>
                  </a:lnTo>
                  <a:lnTo>
                    <a:pt x="18999" y="4186"/>
                  </a:lnTo>
                  <a:lnTo>
                    <a:pt x="19454" y="4513"/>
                  </a:lnTo>
                  <a:lnTo>
                    <a:pt x="19891" y="4823"/>
                  </a:lnTo>
                  <a:lnTo>
                    <a:pt x="20273" y="5132"/>
                  </a:lnTo>
                  <a:lnTo>
                    <a:pt x="20873" y="5605"/>
                  </a:lnTo>
                  <a:lnTo>
                    <a:pt x="21092" y="5805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09" name="Google Shape;2109;p14"/>
            <p:cNvSpPr/>
            <p:nvPr/>
          </p:nvSpPr>
          <p:spPr>
            <a:xfrm>
              <a:off x="2760650" y="1946450"/>
              <a:ext cx="503200" cy="113300"/>
            </a:xfrm>
            <a:custGeom>
              <a:avLst/>
              <a:gdLst/>
              <a:ahLst/>
              <a:cxnLst/>
              <a:rect l="l" t="t" r="r" b="b"/>
              <a:pathLst>
                <a:path w="20128" h="4532" extrusionOk="0">
                  <a:moveTo>
                    <a:pt x="2057" y="1"/>
                  </a:moveTo>
                  <a:lnTo>
                    <a:pt x="1620" y="601"/>
                  </a:lnTo>
                  <a:lnTo>
                    <a:pt x="1220" y="1202"/>
                  </a:lnTo>
                  <a:lnTo>
                    <a:pt x="874" y="1766"/>
                  </a:lnTo>
                  <a:lnTo>
                    <a:pt x="565" y="2293"/>
                  </a:lnTo>
                  <a:lnTo>
                    <a:pt x="146" y="3076"/>
                  </a:lnTo>
                  <a:lnTo>
                    <a:pt x="0" y="3385"/>
                  </a:lnTo>
                  <a:lnTo>
                    <a:pt x="546" y="3531"/>
                  </a:lnTo>
                  <a:lnTo>
                    <a:pt x="1129" y="3677"/>
                  </a:lnTo>
                  <a:lnTo>
                    <a:pt x="1693" y="3804"/>
                  </a:lnTo>
                  <a:lnTo>
                    <a:pt x="2275" y="3913"/>
                  </a:lnTo>
                  <a:lnTo>
                    <a:pt x="2857" y="4022"/>
                  </a:lnTo>
                  <a:lnTo>
                    <a:pt x="3458" y="4113"/>
                  </a:lnTo>
                  <a:lnTo>
                    <a:pt x="4040" y="4204"/>
                  </a:lnTo>
                  <a:lnTo>
                    <a:pt x="4641" y="4277"/>
                  </a:lnTo>
                  <a:lnTo>
                    <a:pt x="5842" y="4386"/>
                  </a:lnTo>
                  <a:lnTo>
                    <a:pt x="7043" y="4459"/>
                  </a:lnTo>
                  <a:lnTo>
                    <a:pt x="8244" y="4514"/>
                  </a:lnTo>
                  <a:lnTo>
                    <a:pt x="9427" y="4532"/>
                  </a:lnTo>
                  <a:lnTo>
                    <a:pt x="10282" y="4514"/>
                  </a:lnTo>
                  <a:lnTo>
                    <a:pt x="11138" y="4495"/>
                  </a:lnTo>
                  <a:lnTo>
                    <a:pt x="11993" y="4459"/>
                  </a:lnTo>
                  <a:lnTo>
                    <a:pt x="12812" y="4423"/>
                  </a:lnTo>
                  <a:lnTo>
                    <a:pt x="14377" y="4313"/>
                  </a:lnTo>
                  <a:lnTo>
                    <a:pt x="15833" y="4168"/>
                  </a:lnTo>
                  <a:lnTo>
                    <a:pt x="17161" y="4004"/>
                  </a:lnTo>
                  <a:lnTo>
                    <a:pt x="18344" y="3840"/>
                  </a:lnTo>
                  <a:lnTo>
                    <a:pt x="19345" y="3695"/>
                  </a:lnTo>
                  <a:lnTo>
                    <a:pt x="20127" y="3567"/>
                  </a:lnTo>
                  <a:lnTo>
                    <a:pt x="9900" y="3003"/>
                  </a:lnTo>
                  <a:lnTo>
                    <a:pt x="9573" y="2985"/>
                  </a:lnTo>
                  <a:lnTo>
                    <a:pt x="9409" y="2967"/>
                  </a:lnTo>
                  <a:lnTo>
                    <a:pt x="9263" y="2930"/>
                  </a:lnTo>
                  <a:lnTo>
                    <a:pt x="9099" y="2894"/>
                  </a:lnTo>
                  <a:lnTo>
                    <a:pt x="8954" y="2821"/>
                  </a:lnTo>
                  <a:lnTo>
                    <a:pt x="8826" y="2748"/>
                  </a:lnTo>
                  <a:lnTo>
                    <a:pt x="8699" y="2639"/>
                  </a:lnTo>
                  <a:lnTo>
                    <a:pt x="8626" y="2548"/>
                  </a:lnTo>
                  <a:lnTo>
                    <a:pt x="8553" y="2439"/>
                  </a:lnTo>
                  <a:lnTo>
                    <a:pt x="8444" y="2221"/>
                  </a:lnTo>
                  <a:lnTo>
                    <a:pt x="8353" y="1984"/>
                  </a:lnTo>
                  <a:lnTo>
                    <a:pt x="8244" y="1766"/>
                  </a:lnTo>
                  <a:lnTo>
                    <a:pt x="8117" y="1547"/>
                  </a:lnTo>
                  <a:lnTo>
                    <a:pt x="7953" y="1347"/>
                  </a:lnTo>
                  <a:lnTo>
                    <a:pt x="7771" y="1183"/>
                  </a:lnTo>
                  <a:lnTo>
                    <a:pt x="7553" y="1056"/>
                  </a:lnTo>
                  <a:lnTo>
                    <a:pt x="7334" y="929"/>
                  </a:lnTo>
                  <a:lnTo>
                    <a:pt x="7079" y="856"/>
                  </a:lnTo>
                  <a:lnTo>
                    <a:pt x="6843" y="801"/>
                  </a:lnTo>
                  <a:lnTo>
                    <a:pt x="6588" y="783"/>
                  </a:lnTo>
                  <a:lnTo>
                    <a:pt x="6388" y="801"/>
                  </a:lnTo>
                  <a:lnTo>
                    <a:pt x="6206" y="838"/>
                  </a:lnTo>
                  <a:lnTo>
                    <a:pt x="6024" y="874"/>
                  </a:lnTo>
                  <a:lnTo>
                    <a:pt x="5842" y="947"/>
                  </a:lnTo>
                  <a:lnTo>
                    <a:pt x="5733" y="1056"/>
                  </a:lnTo>
                  <a:lnTo>
                    <a:pt x="5660" y="1147"/>
                  </a:lnTo>
                  <a:lnTo>
                    <a:pt x="5624" y="1220"/>
                  </a:lnTo>
                  <a:lnTo>
                    <a:pt x="5605" y="1311"/>
                  </a:lnTo>
                  <a:lnTo>
                    <a:pt x="5605" y="1384"/>
                  </a:lnTo>
                  <a:lnTo>
                    <a:pt x="5605" y="1475"/>
                  </a:lnTo>
                  <a:lnTo>
                    <a:pt x="5660" y="1602"/>
                  </a:lnTo>
                  <a:lnTo>
                    <a:pt x="5733" y="1729"/>
                  </a:lnTo>
                  <a:lnTo>
                    <a:pt x="5787" y="1857"/>
                  </a:lnTo>
                  <a:lnTo>
                    <a:pt x="5787" y="1911"/>
                  </a:lnTo>
                  <a:lnTo>
                    <a:pt x="5787" y="1948"/>
                  </a:lnTo>
                  <a:lnTo>
                    <a:pt x="5751" y="2002"/>
                  </a:lnTo>
                  <a:lnTo>
                    <a:pt x="5696" y="2057"/>
                  </a:lnTo>
                  <a:lnTo>
                    <a:pt x="5551" y="2130"/>
                  </a:lnTo>
                  <a:lnTo>
                    <a:pt x="5405" y="2184"/>
                  </a:lnTo>
                  <a:lnTo>
                    <a:pt x="5241" y="2221"/>
                  </a:lnTo>
                  <a:lnTo>
                    <a:pt x="4914" y="2221"/>
                  </a:lnTo>
                  <a:lnTo>
                    <a:pt x="4750" y="2202"/>
                  </a:lnTo>
                  <a:lnTo>
                    <a:pt x="4459" y="2130"/>
                  </a:lnTo>
                  <a:lnTo>
                    <a:pt x="4259" y="2057"/>
                  </a:lnTo>
                  <a:lnTo>
                    <a:pt x="4059" y="1984"/>
                  </a:lnTo>
                  <a:lnTo>
                    <a:pt x="3877" y="1911"/>
                  </a:lnTo>
                  <a:lnTo>
                    <a:pt x="3695" y="1802"/>
                  </a:lnTo>
                  <a:lnTo>
                    <a:pt x="3513" y="1711"/>
                  </a:lnTo>
                  <a:lnTo>
                    <a:pt x="3349" y="1584"/>
                  </a:lnTo>
                  <a:lnTo>
                    <a:pt x="3185" y="1456"/>
                  </a:lnTo>
                  <a:lnTo>
                    <a:pt x="3021" y="1329"/>
                  </a:lnTo>
                  <a:lnTo>
                    <a:pt x="2876" y="1183"/>
                  </a:lnTo>
                  <a:lnTo>
                    <a:pt x="2730" y="1038"/>
                  </a:lnTo>
                  <a:lnTo>
                    <a:pt x="2603" y="892"/>
                  </a:lnTo>
                  <a:lnTo>
                    <a:pt x="2475" y="728"/>
                  </a:lnTo>
                  <a:lnTo>
                    <a:pt x="2348" y="546"/>
                  </a:lnTo>
                  <a:lnTo>
                    <a:pt x="2239" y="383"/>
                  </a:lnTo>
                  <a:lnTo>
                    <a:pt x="2148" y="201"/>
                  </a:lnTo>
                  <a:lnTo>
                    <a:pt x="2057" y="1"/>
                  </a:lnTo>
                  <a:close/>
                </a:path>
              </a:pathLst>
            </a:custGeom>
            <a:solidFill>
              <a:srgbClr val="A489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10" name="Google Shape;2110;p14"/>
            <p:cNvSpPr/>
            <p:nvPr/>
          </p:nvSpPr>
          <p:spPr>
            <a:xfrm>
              <a:off x="2760650" y="1946450"/>
              <a:ext cx="503200" cy="113300"/>
            </a:xfrm>
            <a:custGeom>
              <a:avLst/>
              <a:gdLst/>
              <a:ahLst/>
              <a:cxnLst/>
              <a:rect l="l" t="t" r="r" b="b"/>
              <a:pathLst>
                <a:path w="20128" h="4532" fill="none" extrusionOk="0">
                  <a:moveTo>
                    <a:pt x="2057" y="1"/>
                  </a:moveTo>
                  <a:lnTo>
                    <a:pt x="2057" y="1"/>
                  </a:lnTo>
                  <a:lnTo>
                    <a:pt x="2057" y="1"/>
                  </a:lnTo>
                  <a:lnTo>
                    <a:pt x="1620" y="601"/>
                  </a:lnTo>
                  <a:lnTo>
                    <a:pt x="1220" y="1202"/>
                  </a:lnTo>
                  <a:lnTo>
                    <a:pt x="874" y="1766"/>
                  </a:lnTo>
                  <a:lnTo>
                    <a:pt x="565" y="2293"/>
                  </a:lnTo>
                  <a:lnTo>
                    <a:pt x="146" y="3076"/>
                  </a:lnTo>
                  <a:lnTo>
                    <a:pt x="0" y="3385"/>
                  </a:lnTo>
                  <a:lnTo>
                    <a:pt x="0" y="3385"/>
                  </a:lnTo>
                  <a:lnTo>
                    <a:pt x="546" y="3531"/>
                  </a:lnTo>
                  <a:lnTo>
                    <a:pt x="1129" y="3677"/>
                  </a:lnTo>
                  <a:lnTo>
                    <a:pt x="1693" y="3804"/>
                  </a:lnTo>
                  <a:lnTo>
                    <a:pt x="2275" y="3913"/>
                  </a:lnTo>
                  <a:lnTo>
                    <a:pt x="2857" y="4022"/>
                  </a:lnTo>
                  <a:lnTo>
                    <a:pt x="3458" y="4113"/>
                  </a:lnTo>
                  <a:lnTo>
                    <a:pt x="4040" y="4204"/>
                  </a:lnTo>
                  <a:lnTo>
                    <a:pt x="4641" y="4277"/>
                  </a:lnTo>
                  <a:lnTo>
                    <a:pt x="5842" y="4386"/>
                  </a:lnTo>
                  <a:lnTo>
                    <a:pt x="7043" y="4459"/>
                  </a:lnTo>
                  <a:lnTo>
                    <a:pt x="8244" y="4514"/>
                  </a:lnTo>
                  <a:lnTo>
                    <a:pt x="9427" y="4532"/>
                  </a:lnTo>
                  <a:lnTo>
                    <a:pt x="9427" y="4532"/>
                  </a:lnTo>
                  <a:lnTo>
                    <a:pt x="10282" y="4514"/>
                  </a:lnTo>
                  <a:lnTo>
                    <a:pt x="11138" y="4495"/>
                  </a:lnTo>
                  <a:lnTo>
                    <a:pt x="11993" y="4459"/>
                  </a:lnTo>
                  <a:lnTo>
                    <a:pt x="12812" y="4423"/>
                  </a:lnTo>
                  <a:lnTo>
                    <a:pt x="14377" y="4313"/>
                  </a:lnTo>
                  <a:lnTo>
                    <a:pt x="15833" y="4168"/>
                  </a:lnTo>
                  <a:lnTo>
                    <a:pt x="17161" y="4004"/>
                  </a:lnTo>
                  <a:lnTo>
                    <a:pt x="18344" y="3840"/>
                  </a:lnTo>
                  <a:lnTo>
                    <a:pt x="19345" y="3695"/>
                  </a:lnTo>
                  <a:lnTo>
                    <a:pt x="20127" y="3567"/>
                  </a:lnTo>
                  <a:lnTo>
                    <a:pt x="20127" y="3567"/>
                  </a:lnTo>
                  <a:lnTo>
                    <a:pt x="9900" y="3003"/>
                  </a:lnTo>
                  <a:lnTo>
                    <a:pt x="9900" y="3003"/>
                  </a:lnTo>
                  <a:lnTo>
                    <a:pt x="9573" y="2985"/>
                  </a:lnTo>
                  <a:lnTo>
                    <a:pt x="9409" y="2967"/>
                  </a:lnTo>
                  <a:lnTo>
                    <a:pt x="9263" y="2930"/>
                  </a:lnTo>
                  <a:lnTo>
                    <a:pt x="9099" y="2894"/>
                  </a:lnTo>
                  <a:lnTo>
                    <a:pt x="8954" y="2821"/>
                  </a:lnTo>
                  <a:lnTo>
                    <a:pt x="8826" y="2748"/>
                  </a:lnTo>
                  <a:lnTo>
                    <a:pt x="8699" y="2639"/>
                  </a:lnTo>
                  <a:lnTo>
                    <a:pt x="8699" y="2639"/>
                  </a:lnTo>
                  <a:lnTo>
                    <a:pt x="8626" y="2548"/>
                  </a:lnTo>
                  <a:lnTo>
                    <a:pt x="8553" y="2439"/>
                  </a:lnTo>
                  <a:lnTo>
                    <a:pt x="8444" y="2221"/>
                  </a:lnTo>
                  <a:lnTo>
                    <a:pt x="8353" y="1984"/>
                  </a:lnTo>
                  <a:lnTo>
                    <a:pt x="8244" y="1766"/>
                  </a:lnTo>
                  <a:lnTo>
                    <a:pt x="8244" y="1766"/>
                  </a:lnTo>
                  <a:lnTo>
                    <a:pt x="8117" y="1547"/>
                  </a:lnTo>
                  <a:lnTo>
                    <a:pt x="7953" y="1347"/>
                  </a:lnTo>
                  <a:lnTo>
                    <a:pt x="7771" y="1183"/>
                  </a:lnTo>
                  <a:lnTo>
                    <a:pt x="7553" y="1056"/>
                  </a:lnTo>
                  <a:lnTo>
                    <a:pt x="7334" y="929"/>
                  </a:lnTo>
                  <a:lnTo>
                    <a:pt x="7079" y="856"/>
                  </a:lnTo>
                  <a:lnTo>
                    <a:pt x="6843" y="801"/>
                  </a:lnTo>
                  <a:lnTo>
                    <a:pt x="6588" y="783"/>
                  </a:lnTo>
                  <a:lnTo>
                    <a:pt x="6588" y="783"/>
                  </a:lnTo>
                  <a:lnTo>
                    <a:pt x="6388" y="801"/>
                  </a:lnTo>
                  <a:lnTo>
                    <a:pt x="6206" y="838"/>
                  </a:lnTo>
                  <a:lnTo>
                    <a:pt x="6024" y="874"/>
                  </a:lnTo>
                  <a:lnTo>
                    <a:pt x="5842" y="947"/>
                  </a:lnTo>
                  <a:lnTo>
                    <a:pt x="5842" y="947"/>
                  </a:lnTo>
                  <a:lnTo>
                    <a:pt x="5733" y="1056"/>
                  </a:lnTo>
                  <a:lnTo>
                    <a:pt x="5660" y="1147"/>
                  </a:lnTo>
                  <a:lnTo>
                    <a:pt x="5624" y="1220"/>
                  </a:lnTo>
                  <a:lnTo>
                    <a:pt x="5605" y="1311"/>
                  </a:lnTo>
                  <a:lnTo>
                    <a:pt x="5605" y="1384"/>
                  </a:lnTo>
                  <a:lnTo>
                    <a:pt x="5605" y="1475"/>
                  </a:lnTo>
                  <a:lnTo>
                    <a:pt x="5660" y="1602"/>
                  </a:lnTo>
                  <a:lnTo>
                    <a:pt x="5733" y="1729"/>
                  </a:lnTo>
                  <a:lnTo>
                    <a:pt x="5787" y="1857"/>
                  </a:lnTo>
                  <a:lnTo>
                    <a:pt x="5787" y="1911"/>
                  </a:lnTo>
                  <a:lnTo>
                    <a:pt x="5787" y="1948"/>
                  </a:lnTo>
                  <a:lnTo>
                    <a:pt x="5751" y="2002"/>
                  </a:lnTo>
                  <a:lnTo>
                    <a:pt x="5696" y="2057"/>
                  </a:lnTo>
                  <a:lnTo>
                    <a:pt x="5696" y="2057"/>
                  </a:lnTo>
                  <a:lnTo>
                    <a:pt x="5551" y="2130"/>
                  </a:lnTo>
                  <a:lnTo>
                    <a:pt x="5405" y="2184"/>
                  </a:lnTo>
                  <a:lnTo>
                    <a:pt x="5241" y="2221"/>
                  </a:lnTo>
                  <a:lnTo>
                    <a:pt x="5059" y="2221"/>
                  </a:lnTo>
                  <a:lnTo>
                    <a:pt x="5059" y="2221"/>
                  </a:lnTo>
                  <a:lnTo>
                    <a:pt x="4914" y="2221"/>
                  </a:lnTo>
                  <a:lnTo>
                    <a:pt x="4750" y="2202"/>
                  </a:lnTo>
                  <a:lnTo>
                    <a:pt x="4459" y="2130"/>
                  </a:lnTo>
                  <a:lnTo>
                    <a:pt x="4459" y="2130"/>
                  </a:lnTo>
                  <a:lnTo>
                    <a:pt x="4259" y="2057"/>
                  </a:lnTo>
                  <a:lnTo>
                    <a:pt x="4059" y="1984"/>
                  </a:lnTo>
                  <a:lnTo>
                    <a:pt x="3877" y="1911"/>
                  </a:lnTo>
                  <a:lnTo>
                    <a:pt x="3695" y="1802"/>
                  </a:lnTo>
                  <a:lnTo>
                    <a:pt x="3513" y="1711"/>
                  </a:lnTo>
                  <a:lnTo>
                    <a:pt x="3349" y="1584"/>
                  </a:lnTo>
                  <a:lnTo>
                    <a:pt x="3185" y="1456"/>
                  </a:lnTo>
                  <a:lnTo>
                    <a:pt x="3021" y="1329"/>
                  </a:lnTo>
                  <a:lnTo>
                    <a:pt x="2876" y="1183"/>
                  </a:lnTo>
                  <a:lnTo>
                    <a:pt x="2730" y="1038"/>
                  </a:lnTo>
                  <a:lnTo>
                    <a:pt x="2603" y="892"/>
                  </a:lnTo>
                  <a:lnTo>
                    <a:pt x="2475" y="728"/>
                  </a:lnTo>
                  <a:lnTo>
                    <a:pt x="2348" y="546"/>
                  </a:lnTo>
                  <a:lnTo>
                    <a:pt x="2239" y="383"/>
                  </a:lnTo>
                  <a:lnTo>
                    <a:pt x="2148" y="201"/>
                  </a:lnTo>
                  <a:lnTo>
                    <a:pt x="2057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11" name="Google Shape;2111;p14"/>
            <p:cNvSpPr/>
            <p:nvPr/>
          </p:nvSpPr>
          <p:spPr>
            <a:xfrm>
              <a:off x="2995400" y="1913700"/>
              <a:ext cx="228875" cy="69625"/>
            </a:xfrm>
            <a:custGeom>
              <a:avLst/>
              <a:gdLst/>
              <a:ahLst/>
              <a:cxnLst/>
              <a:rect l="l" t="t" r="r" b="b"/>
              <a:pathLst>
                <a:path w="9155" h="2785" extrusionOk="0">
                  <a:moveTo>
                    <a:pt x="1" y="0"/>
                  </a:moveTo>
                  <a:lnTo>
                    <a:pt x="292" y="364"/>
                  </a:lnTo>
                  <a:lnTo>
                    <a:pt x="583" y="728"/>
                  </a:lnTo>
                  <a:lnTo>
                    <a:pt x="929" y="1220"/>
                  </a:lnTo>
                  <a:lnTo>
                    <a:pt x="1092" y="1456"/>
                  </a:lnTo>
                  <a:lnTo>
                    <a:pt x="1311" y="1674"/>
                  </a:lnTo>
                  <a:lnTo>
                    <a:pt x="1475" y="1820"/>
                  </a:lnTo>
                  <a:lnTo>
                    <a:pt x="1638" y="1947"/>
                  </a:lnTo>
                  <a:lnTo>
                    <a:pt x="1820" y="2057"/>
                  </a:lnTo>
                  <a:lnTo>
                    <a:pt x="2021" y="2166"/>
                  </a:lnTo>
                  <a:lnTo>
                    <a:pt x="2221" y="2239"/>
                  </a:lnTo>
                  <a:lnTo>
                    <a:pt x="2421" y="2311"/>
                  </a:lnTo>
                  <a:lnTo>
                    <a:pt x="2621" y="2366"/>
                  </a:lnTo>
                  <a:lnTo>
                    <a:pt x="2839" y="2421"/>
                  </a:lnTo>
                  <a:lnTo>
                    <a:pt x="3276" y="2493"/>
                  </a:lnTo>
                  <a:lnTo>
                    <a:pt x="3731" y="2530"/>
                  </a:lnTo>
                  <a:lnTo>
                    <a:pt x="4186" y="2548"/>
                  </a:lnTo>
                  <a:lnTo>
                    <a:pt x="5041" y="2548"/>
                  </a:lnTo>
                  <a:lnTo>
                    <a:pt x="6060" y="2566"/>
                  </a:lnTo>
                  <a:lnTo>
                    <a:pt x="7098" y="2603"/>
                  </a:lnTo>
                  <a:lnTo>
                    <a:pt x="8117" y="2675"/>
                  </a:lnTo>
                  <a:lnTo>
                    <a:pt x="9154" y="2785"/>
                  </a:lnTo>
                  <a:lnTo>
                    <a:pt x="8699" y="2512"/>
                  </a:lnTo>
                  <a:lnTo>
                    <a:pt x="8299" y="2311"/>
                  </a:lnTo>
                  <a:lnTo>
                    <a:pt x="8099" y="2220"/>
                  </a:lnTo>
                  <a:lnTo>
                    <a:pt x="7862" y="2148"/>
                  </a:lnTo>
                  <a:lnTo>
                    <a:pt x="7626" y="2093"/>
                  </a:lnTo>
                  <a:lnTo>
                    <a:pt x="7353" y="2020"/>
                  </a:lnTo>
                  <a:lnTo>
                    <a:pt x="6788" y="1929"/>
                  </a:lnTo>
                  <a:lnTo>
                    <a:pt x="6206" y="1875"/>
                  </a:lnTo>
                  <a:lnTo>
                    <a:pt x="5606" y="1820"/>
                  </a:lnTo>
                  <a:lnTo>
                    <a:pt x="5041" y="1802"/>
                  </a:lnTo>
                  <a:lnTo>
                    <a:pt x="4095" y="1784"/>
                  </a:lnTo>
                  <a:lnTo>
                    <a:pt x="3531" y="1784"/>
                  </a:lnTo>
                  <a:lnTo>
                    <a:pt x="3258" y="1620"/>
                  </a:lnTo>
                  <a:lnTo>
                    <a:pt x="2475" y="1201"/>
                  </a:lnTo>
                  <a:lnTo>
                    <a:pt x="1948" y="928"/>
                  </a:lnTo>
                  <a:lnTo>
                    <a:pt x="1347" y="637"/>
                  </a:lnTo>
                  <a:lnTo>
                    <a:pt x="692" y="31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D7C2A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12" name="Google Shape;2112;p14"/>
            <p:cNvSpPr/>
            <p:nvPr/>
          </p:nvSpPr>
          <p:spPr>
            <a:xfrm>
              <a:off x="2995400" y="1913700"/>
              <a:ext cx="228875" cy="69625"/>
            </a:xfrm>
            <a:custGeom>
              <a:avLst/>
              <a:gdLst/>
              <a:ahLst/>
              <a:cxnLst/>
              <a:rect l="l" t="t" r="r" b="b"/>
              <a:pathLst>
                <a:path w="9155" h="2785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292" y="364"/>
                  </a:lnTo>
                  <a:lnTo>
                    <a:pt x="583" y="728"/>
                  </a:lnTo>
                  <a:lnTo>
                    <a:pt x="583" y="728"/>
                  </a:lnTo>
                  <a:lnTo>
                    <a:pt x="929" y="1220"/>
                  </a:lnTo>
                  <a:lnTo>
                    <a:pt x="1092" y="1456"/>
                  </a:lnTo>
                  <a:lnTo>
                    <a:pt x="1311" y="1674"/>
                  </a:lnTo>
                  <a:lnTo>
                    <a:pt x="1311" y="1674"/>
                  </a:lnTo>
                  <a:lnTo>
                    <a:pt x="1475" y="1820"/>
                  </a:lnTo>
                  <a:lnTo>
                    <a:pt x="1638" y="1947"/>
                  </a:lnTo>
                  <a:lnTo>
                    <a:pt x="1820" y="2057"/>
                  </a:lnTo>
                  <a:lnTo>
                    <a:pt x="2021" y="2166"/>
                  </a:lnTo>
                  <a:lnTo>
                    <a:pt x="2221" y="2239"/>
                  </a:lnTo>
                  <a:lnTo>
                    <a:pt x="2421" y="2311"/>
                  </a:lnTo>
                  <a:lnTo>
                    <a:pt x="2621" y="2366"/>
                  </a:lnTo>
                  <a:lnTo>
                    <a:pt x="2839" y="2421"/>
                  </a:lnTo>
                  <a:lnTo>
                    <a:pt x="3276" y="2493"/>
                  </a:lnTo>
                  <a:lnTo>
                    <a:pt x="3731" y="2530"/>
                  </a:lnTo>
                  <a:lnTo>
                    <a:pt x="4186" y="2548"/>
                  </a:lnTo>
                  <a:lnTo>
                    <a:pt x="4641" y="2548"/>
                  </a:lnTo>
                  <a:lnTo>
                    <a:pt x="4641" y="2548"/>
                  </a:lnTo>
                  <a:lnTo>
                    <a:pt x="4950" y="2548"/>
                  </a:lnTo>
                  <a:lnTo>
                    <a:pt x="4950" y="2548"/>
                  </a:lnTo>
                  <a:lnTo>
                    <a:pt x="5041" y="2548"/>
                  </a:lnTo>
                  <a:lnTo>
                    <a:pt x="5041" y="2548"/>
                  </a:lnTo>
                  <a:lnTo>
                    <a:pt x="6060" y="2566"/>
                  </a:lnTo>
                  <a:lnTo>
                    <a:pt x="7098" y="2603"/>
                  </a:lnTo>
                  <a:lnTo>
                    <a:pt x="8117" y="2675"/>
                  </a:lnTo>
                  <a:lnTo>
                    <a:pt x="9154" y="2785"/>
                  </a:lnTo>
                  <a:lnTo>
                    <a:pt x="9154" y="2785"/>
                  </a:lnTo>
                  <a:lnTo>
                    <a:pt x="8699" y="2512"/>
                  </a:lnTo>
                  <a:lnTo>
                    <a:pt x="8299" y="2311"/>
                  </a:lnTo>
                  <a:lnTo>
                    <a:pt x="8299" y="2311"/>
                  </a:lnTo>
                  <a:lnTo>
                    <a:pt x="8099" y="2220"/>
                  </a:lnTo>
                  <a:lnTo>
                    <a:pt x="7862" y="2148"/>
                  </a:lnTo>
                  <a:lnTo>
                    <a:pt x="7626" y="2093"/>
                  </a:lnTo>
                  <a:lnTo>
                    <a:pt x="7353" y="2020"/>
                  </a:lnTo>
                  <a:lnTo>
                    <a:pt x="6788" y="1929"/>
                  </a:lnTo>
                  <a:lnTo>
                    <a:pt x="6206" y="1875"/>
                  </a:lnTo>
                  <a:lnTo>
                    <a:pt x="5606" y="1820"/>
                  </a:lnTo>
                  <a:lnTo>
                    <a:pt x="5041" y="1802"/>
                  </a:lnTo>
                  <a:lnTo>
                    <a:pt x="4095" y="1784"/>
                  </a:lnTo>
                  <a:lnTo>
                    <a:pt x="4095" y="1784"/>
                  </a:lnTo>
                  <a:lnTo>
                    <a:pt x="3531" y="1784"/>
                  </a:lnTo>
                  <a:lnTo>
                    <a:pt x="3531" y="1784"/>
                  </a:lnTo>
                  <a:lnTo>
                    <a:pt x="3258" y="1620"/>
                  </a:lnTo>
                  <a:lnTo>
                    <a:pt x="2475" y="1201"/>
                  </a:lnTo>
                  <a:lnTo>
                    <a:pt x="1948" y="928"/>
                  </a:lnTo>
                  <a:lnTo>
                    <a:pt x="1347" y="637"/>
                  </a:lnTo>
                  <a:lnTo>
                    <a:pt x="692" y="31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13" name="Google Shape;2113;p14"/>
            <p:cNvSpPr/>
            <p:nvPr/>
          </p:nvSpPr>
          <p:spPr>
            <a:xfrm>
              <a:off x="2661025" y="2029700"/>
              <a:ext cx="88725" cy="59625"/>
            </a:xfrm>
            <a:custGeom>
              <a:avLst/>
              <a:gdLst/>
              <a:ahLst/>
              <a:cxnLst/>
              <a:rect l="l" t="t" r="r" b="b"/>
              <a:pathLst>
                <a:path w="3549" h="2385" extrusionOk="0">
                  <a:moveTo>
                    <a:pt x="1456" y="1"/>
                  </a:moveTo>
                  <a:lnTo>
                    <a:pt x="1292" y="19"/>
                  </a:lnTo>
                  <a:lnTo>
                    <a:pt x="1128" y="92"/>
                  </a:lnTo>
                  <a:lnTo>
                    <a:pt x="983" y="183"/>
                  </a:lnTo>
                  <a:lnTo>
                    <a:pt x="837" y="292"/>
                  </a:lnTo>
                  <a:lnTo>
                    <a:pt x="710" y="419"/>
                  </a:lnTo>
                  <a:lnTo>
                    <a:pt x="582" y="565"/>
                  </a:lnTo>
                  <a:lnTo>
                    <a:pt x="473" y="729"/>
                  </a:lnTo>
                  <a:lnTo>
                    <a:pt x="382" y="892"/>
                  </a:lnTo>
                  <a:lnTo>
                    <a:pt x="218" y="1202"/>
                  </a:lnTo>
                  <a:lnTo>
                    <a:pt x="91" y="1475"/>
                  </a:lnTo>
                  <a:lnTo>
                    <a:pt x="0" y="1748"/>
                  </a:lnTo>
                  <a:lnTo>
                    <a:pt x="127" y="1857"/>
                  </a:lnTo>
                  <a:lnTo>
                    <a:pt x="255" y="1966"/>
                  </a:lnTo>
                  <a:lnTo>
                    <a:pt x="400" y="2039"/>
                  </a:lnTo>
                  <a:lnTo>
                    <a:pt x="546" y="2112"/>
                  </a:lnTo>
                  <a:lnTo>
                    <a:pt x="819" y="2239"/>
                  </a:lnTo>
                  <a:lnTo>
                    <a:pt x="1110" y="2312"/>
                  </a:lnTo>
                  <a:lnTo>
                    <a:pt x="1420" y="2366"/>
                  </a:lnTo>
                  <a:lnTo>
                    <a:pt x="1711" y="2385"/>
                  </a:lnTo>
                  <a:lnTo>
                    <a:pt x="2002" y="2366"/>
                  </a:lnTo>
                  <a:lnTo>
                    <a:pt x="2275" y="2348"/>
                  </a:lnTo>
                  <a:lnTo>
                    <a:pt x="2530" y="2312"/>
                  </a:lnTo>
                  <a:lnTo>
                    <a:pt x="2766" y="2257"/>
                  </a:lnTo>
                  <a:lnTo>
                    <a:pt x="3167" y="2148"/>
                  </a:lnTo>
                  <a:lnTo>
                    <a:pt x="3439" y="2057"/>
                  </a:lnTo>
                  <a:lnTo>
                    <a:pt x="3549" y="2021"/>
                  </a:lnTo>
                  <a:lnTo>
                    <a:pt x="3348" y="1693"/>
                  </a:lnTo>
                  <a:lnTo>
                    <a:pt x="3130" y="1366"/>
                  </a:lnTo>
                  <a:lnTo>
                    <a:pt x="2857" y="1002"/>
                  </a:lnTo>
                  <a:lnTo>
                    <a:pt x="2693" y="801"/>
                  </a:lnTo>
                  <a:lnTo>
                    <a:pt x="2530" y="619"/>
                  </a:lnTo>
                  <a:lnTo>
                    <a:pt x="2366" y="456"/>
                  </a:lnTo>
                  <a:lnTo>
                    <a:pt x="2184" y="310"/>
                  </a:lnTo>
                  <a:lnTo>
                    <a:pt x="2002" y="183"/>
                  </a:lnTo>
                  <a:lnTo>
                    <a:pt x="1820" y="74"/>
                  </a:lnTo>
                  <a:lnTo>
                    <a:pt x="1638" y="19"/>
                  </a:lnTo>
                  <a:lnTo>
                    <a:pt x="1547" y="1"/>
                  </a:lnTo>
                  <a:close/>
                </a:path>
              </a:pathLst>
            </a:custGeom>
            <a:solidFill>
              <a:srgbClr val="C1A5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2114" name="Google Shape;2114;p14"/>
          <p:cNvGrpSpPr/>
          <p:nvPr/>
        </p:nvGrpSpPr>
        <p:grpSpPr>
          <a:xfrm>
            <a:off x="9306866" y="5815245"/>
            <a:ext cx="614473" cy="227915"/>
            <a:chOff x="1726100" y="1627975"/>
            <a:chExt cx="359425" cy="133325"/>
          </a:xfrm>
        </p:grpSpPr>
        <p:sp>
          <p:nvSpPr>
            <p:cNvPr id="2115" name="Google Shape;2115;p14"/>
            <p:cNvSpPr/>
            <p:nvPr/>
          </p:nvSpPr>
          <p:spPr>
            <a:xfrm>
              <a:off x="2018625" y="1747625"/>
              <a:ext cx="66900" cy="13675"/>
            </a:xfrm>
            <a:custGeom>
              <a:avLst/>
              <a:gdLst/>
              <a:ahLst/>
              <a:cxnLst/>
              <a:rect l="l" t="t" r="r" b="b"/>
              <a:pathLst>
                <a:path w="2676" h="547" extrusionOk="0">
                  <a:moveTo>
                    <a:pt x="456" y="1"/>
                  </a:moveTo>
                  <a:lnTo>
                    <a:pt x="219" y="37"/>
                  </a:lnTo>
                  <a:lnTo>
                    <a:pt x="146" y="74"/>
                  </a:lnTo>
                  <a:lnTo>
                    <a:pt x="73" y="110"/>
                  </a:lnTo>
                  <a:lnTo>
                    <a:pt x="19" y="147"/>
                  </a:lnTo>
                  <a:lnTo>
                    <a:pt x="1" y="201"/>
                  </a:lnTo>
                  <a:lnTo>
                    <a:pt x="19" y="219"/>
                  </a:lnTo>
                  <a:lnTo>
                    <a:pt x="37" y="274"/>
                  </a:lnTo>
                  <a:lnTo>
                    <a:pt x="92" y="329"/>
                  </a:lnTo>
                  <a:lnTo>
                    <a:pt x="219" y="401"/>
                  </a:lnTo>
                  <a:lnTo>
                    <a:pt x="419" y="456"/>
                  </a:lnTo>
                  <a:lnTo>
                    <a:pt x="710" y="511"/>
                  </a:lnTo>
                  <a:lnTo>
                    <a:pt x="1111" y="529"/>
                  </a:lnTo>
                  <a:lnTo>
                    <a:pt x="1657" y="547"/>
                  </a:lnTo>
                  <a:lnTo>
                    <a:pt x="2130" y="547"/>
                  </a:lnTo>
                  <a:lnTo>
                    <a:pt x="2676" y="529"/>
                  </a:lnTo>
                  <a:lnTo>
                    <a:pt x="2676" y="474"/>
                  </a:lnTo>
                  <a:lnTo>
                    <a:pt x="2657" y="420"/>
                  </a:lnTo>
                  <a:lnTo>
                    <a:pt x="2603" y="365"/>
                  </a:lnTo>
                  <a:lnTo>
                    <a:pt x="2530" y="310"/>
                  </a:lnTo>
                  <a:lnTo>
                    <a:pt x="2330" y="219"/>
                  </a:lnTo>
                  <a:lnTo>
                    <a:pt x="2057" y="147"/>
                  </a:lnTo>
                  <a:lnTo>
                    <a:pt x="1748" y="92"/>
                  </a:lnTo>
                  <a:lnTo>
                    <a:pt x="1420" y="37"/>
                  </a:lnTo>
                  <a:lnTo>
                    <a:pt x="1074" y="1"/>
                  </a:lnTo>
                  <a:close/>
                </a:path>
              </a:pathLst>
            </a:custGeom>
            <a:solidFill>
              <a:srgbClr val="282829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16" name="Google Shape;2116;p14"/>
            <p:cNvSpPr/>
            <p:nvPr/>
          </p:nvSpPr>
          <p:spPr>
            <a:xfrm>
              <a:off x="2018625" y="1747625"/>
              <a:ext cx="66900" cy="13675"/>
            </a:xfrm>
            <a:custGeom>
              <a:avLst/>
              <a:gdLst/>
              <a:ahLst/>
              <a:cxnLst/>
              <a:rect l="l" t="t" r="r" b="b"/>
              <a:pathLst>
                <a:path w="2676" h="547" fill="none" extrusionOk="0">
                  <a:moveTo>
                    <a:pt x="747" y="1"/>
                  </a:moveTo>
                  <a:lnTo>
                    <a:pt x="747" y="1"/>
                  </a:lnTo>
                  <a:lnTo>
                    <a:pt x="456" y="1"/>
                  </a:lnTo>
                  <a:lnTo>
                    <a:pt x="219" y="37"/>
                  </a:lnTo>
                  <a:lnTo>
                    <a:pt x="146" y="74"/>
                  </a:lnTo>
                  <a:lnTo>
                    <a:pt x="73" y="110"/>
                  </a:lnTo>
                  <a:lnTo>
                    <a:pt x="19" y="147"/>
                  </a:lnTo>
                  <a:lnTo>
                    <a:pt x="1" y="201"/>
                  </a:lnTo>
                  <a:lnTo>
                    <a:pt x="1" y="201"/>
                  </a:lnTo>
                  <a:lnTo>
                    <a:pt x="19" y="219"/>
                  </a:lnTo>
                  <a:lnTo>
                    <a:pt x="37" y="274"/>
                  </a:lnTo>
                  <a:lnTo>
                    <a:pt x="92" y="329"/>
                  </a:lnTo>
                  <a:lnTo>
                    <a:pt x="219" y="401"/>
                  </a:lnTo>
                  <a:lnTo>
                    <a:pt x="419" y="456"/>
                  </a:lnTo>
                  <a:lnTo>
                    <a:pt x="710" y="511"/>
                  </a:lnTo>
                  <a:lnTo>
                    <a:pt x="1111" y="529"/>
                  </a:lnTo>
                  <a:lnTo>
                    <a:pt x="1657" y="547"/>
                  </a:lnTo>
                  <a:lnTo>
                    <a:pt x="1657" y="547"/>
                  </a:lnTo>
                  <a:lnTo>
                    <a:pt x="2130" y="547"/>
                  </a:lnTo>
                  <a:lnTo>
                    <a:pt x="2676" y="529"/>
                  </a:lnTo>
                  <a:lnTo>
                    <a:pt x="2676" y="529"/>
                  </a:lnTo>
                  <a:lnTo>
                    <a:pt x="2676" y="474"/>
                  </a:lnTo>
                  <a:lnTo>
                    <a:pt x="2657" y="420"/>
                  </a:lnTo>
                  <a:lnTo>
                    <a:pt x="2603" y="365"/>
                  </a:lnTo>
                  <a:lnTo>
                    <a:pt x="2530" y="310"/>
                  </a:lnTo>
                  <a:lnTo>
                    <a:pt x="2330" y="219"/>
                  </a:lnTo>
                  <a:lnTo>
                    <a:pt x="2057" y="147"/>
                  </a:lnTo>
                  <a:lnTo>
                    <a:pt x="1748" y="92"/>
                  </a:lnTo>
                  <a:lnTo>
                    <a:pt x="1420" y="37"/>
                  </a:lnTo>
                  <a:lnTo>
                    <a:pt x="1074" y="1"/>
                  </a:lnTo>
                  <a:lnTo>
                    <a:pt x="747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17" name="Google Shape;2117;p14"/>
            <p:cNvSpPr/>
            <p:nvPr/>
          </p:nvSpPr>
          <p:spPr>
            <a:xfrm>
              <a:off x="2024075" y="1729450"/>
              <a:ext cx="42350" cy="23225"/>
            </a:xfrm>
            <a:custGeom>
              <a:avLst/>
              <a:gdLst/>
              <a:ahLst/>
              <a:cxnLst/>
              <a:rect l="l" t="t" r="r" b="b"/>
              <a:pathLst>
                <a:path w="1694" h="929" extrusionOk="0">
                  <a:moveTo>
                    <a:pt x="911" y="0"/>
                  </a:moveTo>
                  <a:lnTo>
                    <a:pt x="783" y="18"/>
                  </a:lnTo>
                  <a:lnTo>
                    <a:pt x="674" y="55"/>
                  </a:lnTo>
                  <a:lnTo>
                    <a:pt x="565" y="109"/>
                  </a:lnTo>
                  <a:lnTo>
                    <a:pt x="456" y="182"/>
                  </a:lnTo>
                  <a:lnTo>
                    <a:pt x="383" y="255"/>
                  </a:lnTo>
                  <a:lnTo>
                    <a:pt x="238" y="437"/>
                  </a:lnTo>
                  <a:lnTo>
                    <a:pt x="128" y="601"/>
                  </a:lnTo>
                  <a:lnTo>
                    <a:pt x="56" y="764"/>
                  </a:lnTo>
                  <a:lnTo>
                    <a:pt x="1" y="928"/>
                  </a:lnTo>
                  <a:lnTo>
                    <a:pt x="1693" y="928"/>
                  </a:lnTo>
                  <a:lnTo>
                    <a:pt x="1693" y="783"/>
                  </a:lnTo>
                  <a:lnTo>
                    <a:pt x="1693" y="655"/>
                  </a:lnTo>
                  <a:lnTo>
                    <a:pt x="1675" y="491"/>
                  </a:lnTo>
                  <a:lnTo>
                    <a:pt x="1639" y="419"/>
                  </a:lnTo>
                  <a:lnTo>
                    <a:pt x="1602" y="328"/>
                  </a:lnTo>
                  <a:lnTo>
                    <a:pt x="1548" y="255"/>
                  </a:lnTo>
                  <a:lnTo>
                    <a:pt x="1493" y="182"/>
                  </a:lnTo>
                  <a:lnTo>
                    <a:pt x="1402" y="127"/>
                  </a:lnTo>
                  <a:lnTo>
                    <a:pt x="1311" y="73"/>
                  </a:lnTo>
                  <a:lnTo>
                    <a:pt x="1202" y="36"/>
                  </a:lnTo>
                  <a:lnTo>
                    <a:pt x="1056" y="0"/>
                  </a:lnTo>
                  <a:close/>
                </a:path>
              </a:pathLst>
            </a:custGeom>
            <a:solidFill>
              <a:srgbClr val="C1A5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18" name="Google Shape;2118;p14"/>
            <p:cNvSpPr/>
            <p:nvPr/>
          </p:nvSpPr>
          <p:spPr>
            <a:xfrm>
              <a:off x="1726100" y="1699875"/>
              <a:ext cx="249775" cy="25500"/>
            </a:xfrm>
            <a:custGeom>
              <a:avLst/>
              <a:gdLst/>
              <a:ahLst/>
              <a:cxnLst/>
              <a:rect l="l" t="t" r="r" b="b"/>
              <a:pathLst>
                <a:path w="9991" h="1020" extrusionOk="0">
                  <a:moveTo>
                    <a:pt x="1292" y="0"/>
                  </a:moveTo>
                  <a:lnTo>
                    <a:pt x="746" y="91"/>
                  </a:lnTo>
                  <a:lnTo>
                    <a:pt x="528" y="128"/>
                  </a:lnTo>
                  <a:lnTo>
                    <a:pt x="346" y="182"/>
                  </a:lnTo>
                  <a:lnTo>
                    <a:pt x="200" y="237"/>
                  </a:lnTo>
                  <a:lnTo>
                    <a:pt x="91" y="291"/>
                  </a:lnTo>
                  <a:lnTo>
                    <a:pt x="18" y="346"/>
                  </a:lnTo>
                  <a:lnTo>
                    <a:pt x="0" y="419"/>
                  </a:lnTo>
                  <a:lnTo>
                    <a:pt x="0" y="437"/>
                  </a:lnTo>
                  <a:lnTo>
                    <a:pt x="18" y="473"/>
                  </a:lnTo>
                  <a:lnTo>
                    <a:pt x="91" y="528"/>
                  </a:lnTo>
                  <a:lnTo>
                    <a:pt x="219" y="583"/>
                  </a:lnTo>
                  <a:lnTo>
                    <a:pt x="382" y="655"/>
                  </a:lnTo>
                  <a:lnTo>
                    <a:pt x="601" y="710"/>
                  </a:lnTo>
                  <a:lnTo>
                    <a:pt x="856" y="746"/>
                  </a:lnTo>
                  <a:lnTo>
                    <a:pt x="1456" y="837"/>
                  </a:lnTo>
                  <a:lnTo>
                    <a:pt x="2202" y="910"/>
                  </a:lnTo>
                  <a:lnTo>
                    <a:pt x="3058" y="965"/>
                  </a:lnTo>
                  <a:lnTo>
                    <a:pt x="3986" y="1001"/>
                  </a:lnTo>
                  <a:lnTo>
                    <a:pt x="5005" y="1019"/>
                  </a:lnTo>
                  <a:lnTo>
                    <a:pt x="6006" y="1001"/>
                  </a:lnTo>
                  <a:lnTo>
                    <a:pt x="6952" y="965"/>
                  </a:lnTo>
                  <a:lnTo>
                    <a:pt x="7789" y="910"/>
                  </a:lnTo>
                  <a:lnTo>
                    <a:pt x="8535" y="837"/>
                  </a:lnTo>
                  <a:lnTo>
                    <a:pt x="9136" y="746"/>
                  </a:lnTo>
                  <a:lnTo>
                    <a:pt x="9390" y="710"/>
                  </a:lnTo>
                  <a:lnTo>
                    <a:pt x="9609" y="655"/>
                  </a:lnTo>
                  <a:lnTo>
                    <a:pt x="9773" y="583"/>
                  </a:lnTo>
                  <a:lnTo>
                    <a:pt x="9900" y="528"/>
                  </a:lnTo>
                  <a:lnTo>
                    <a:pt x="9973" y="473"/>
                  </a:lnTo>
                  <a:lnTo>
                    <a:pt x="9991" y="437"/>
                  </a:lnTo>
                  <a:lnTo>
                    <a:pt x="9991" y="419"/>
                  </a:lnTo>
                  <a:lnTo>
                    <a:pt x="9973" y="346"/>
                  </a:lnTo>
                  <a:lnTo>
                    <a:pt x="9900" y="291"/>
                  </a:lnTo>
                  <a:lnTo>
                    <a:pt x="9791" y="237"/>
                  </a:lnTo>
                  <a:lnTo>
                    <a:pt x="9645" y="182"/>
                  </a:lnTo>
                  <a:lnTo>
                    <a:pt x="9463" y="128"/>
                  </a:lnTo>
                  <a:lnTo>
                    <a:pt x="9245" y="91"/>
                  </a:lnTo>
                  <a:lnTo>
                    <a:pt x="8699" y="0"/>
                  </a:lnTo>
                  <a:lnTo>
                    <a:pt x="8699" y="273"/>
                  </a:lnTo>
                  <a:lnTo>
                    <a:pt x="7443" y="328"/>
                  </a:lnTo>
                  <a:lnTo>
                    <a:pt x="6133" y="364"/>
                  </a:lnTo>
                  <a:lnTo>
                    <a:pt x="4623" y="382"/>
                  </a:lnTo>
                  <a:lnTo>
                    <a:pt x="3476" y="364"/>
                  </a:lnTo>
                  <a:lnTo>
                    <a:pt x="2384" y="328"/>
                  </a:lnTo>
                  <a:lnTo>
                    <a:pt x="1893" y="291"/>
                  </a:lnTo>
                  <a:lnTo>
                    <a:pt x="1456" y="237"/>
                  </a:lnTo>
                  <a:lnTo>
                    <a:pt x="1074" y="182"/>
                  </a:lnTo>
                  <a:lnTo>
                    <a:pt x="746" y="109"/>
                  </a:lnTo>
                  <a:lnTo>
                    <a:pt x="1292" y="0"/>
                  </a:lnTo>
                  <a:close/>
                </a:path>
              </a:pathLst>
            </a:custGeom>
            <a:solidFill>
              <a:srgbClr val="282829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19" name="Google Shape;2119;p14"/>
            <p:cNvSpPr/>
            <p:nvPr/>
          </p:nvSpPr>
          <p:spPr>
            <a:xfrm>
              <a:off x="1726100" y="1699875"/>
              <a:ext cx="249775" cy="25500"/>
            </a:xfrm>
            <a:custGeom>
              <a:avLst/>
              <a:gdLst/>
              <a:ahLst/>
              <a:cxnLst/>
              <a:rect l="l" t="t" r="r" b="b"/>
              <a:pathLst>
                <a:path w="9991" h="1020" fill="none" extrusionOk="0">
                  <a:moveTo>
                    <a:pt x="8699" y="0"/>
                  </a:moveTo>
                  <a:lnTo>
                    <a:pt x="8699" y="273"/>
                  </a:lnTo>
                  <a:lnTo>
                    <a:pt x="8699" y="273"/>
                  </a:lnTo>
                  <a:lnTo>
                    <a:pt x="8699" y="273"/>
                  </a:lnTo>
                  <a:lnTo>
                    <a:pt x="7443" y="328"/>
                  </a:lnTo>
                  <a:lnTo>
                    <a:pt x="6133" y="364"/>
                  </a:lnTo>
                  <a:lnTo>
                    <a:pt x="4623" y="382"/>
                  </a:lnTo>
                  <a:lnTo>
                    <a:pt x="4623" y="382"/>
                  </a:lnTo>
                  <a:lnTo>
                    <a:pt x="3476" y="364"/>
                  </a:lnTo>
                  <a:lnTo>
                    <a:pt x="2384" y="328"/>
                  </a:lnTo>
                  <a:lnTo>
                    <a:pt x="1893" y="291"/>
                  </a:lnTo>
                  <a:lnTo>
                    <a:pt x="1456" y="237"/>
                  </a:lnTo>
                  <a:lnTo>
                    <a:pt x="1074" y="182"/>
                  </a:lnTo>
                  <a:lnTo>
                    <a:pt x="746" y="109"/>
                  </a:lnTo>
                  <a:lnTo>
                    <a:pt x="746" y="109"/>
                  </a:lnTo>
                  <a:lnTo>
                    <a:pt x="746" y="109"/>
                  </a:lnTo>
                  <a:lnTo>
                    <a:pt x="1292" y="0"/>
                  </a:lnTo>
                  <a:lnTo>
                    <a:pt x="1292" y="0"/>
                  </a:lnTo>
                  <a:lnTo>
                    <a:pt x="746" y="91"/>
                  </a:lnTo>
                  <a:lnTo>
                    <a:pt x="528" y="128"/>
                  </a:lnTo>
                  <a:lnTo>
                    <a:pt x="346" y="182"/>
                  </a:lnTo>
                  <a:lnTo>
                    <a:pt x="200" y="237"/>
                  </a:lnTo>
                  <a:lnTo>
                    <a:pt x="91" y="291"/>
                  </a:lnTo>
                  <a:lnTo>
                    <a:pt x="18" y="346"/>
                  </a:lnTo>
                  <a:lnTo>
                    <a:pt x="0" y="419"/>
                  </a:lnTo>
                  <a:lnTo>
                    <a:pt x="0" y="419"/>
                  </a:lnTo>
                  <a:lnTo>
                    <a:pt x="0" y="437"/>
                  </a:lnTo>
                  <a:lnTo>
                    <a:pt x="18" y="473"/>
                  </a:lnTo>
                  <a:lnTo>
                    <a:pt x="91" y="528"/>
                  </a:lnTo>
                  <a:lnTo>
                    <a:pt x="219" y="583"/>
                  </a:lnTo>
                  <a:lnTo>
                    <a:pt x="382" y="655"/>
                  </a:lnTo>
                  <a:lnTo>
                    <a:pt x="601" y="710"/>
                  </a:lnTo>
                  <a:lnTo>
                    <a:pt x="856" y="746"/>
                  </a:lnTo>
                  <a:lnTo>
                    <a:pt x="1456" y="837"/>
                  </a:lnTo>
                  <a:lnTo>
                    <a:pt x="2202" y="910"/>
                  </a:lnTo>
                  <a:lnTo>
                    <a:pt x="3058" y="965"/>
                  </a:lnTo>
                  <a:lnTo>
                    <a:pt x="3986" y="1001"/>
                  </a:lnTo>
                  <a:lnTo>
                    <a:pt x="5005" y="1019"/>
                  </a:lnTo>
                  <a:lnTo>
                    <a:pt x="5005" y="1019"/>
                  </a:lnTo>
                  <a:lnTo>
                    <a:pt x="6006" y="1001"/>
                  </a:lnTo>
                  <a:lnTo>
                    <a:pt x="6952" y="965"/>
                  </a:lnTo>
                  <a:lnTo>
                    <a:pt x="7789" y="910"/>
                  </a:lnTo>
                  <a:lnTo>
                    <a:pt x="8535" y="837"/>
                  </a:lnTo>
                  <a:lnTo>
                    <a:pt x="9136" y="746"/>
                  </a:lnTo>
                  <a:lnTo>
                    <a:pt x="9390" y="710"/>
                  </a:lnTo>
                  <a:lnTo>
                    <a:pt x="9609" y="655"/>
                  </a:lnTo>
                  <a:lnTo>
                    <a:pt x="9773" y="583"/>
                  </a:lnTo>
                  <a:lnTo>
                    <a:pt x="9900" y="528"/>
                  </a:lnTo>
                  <a:lnTo>
                    <a:pt x="9973" y="473"/>
                  </a:lnTo>
                  <a:lnTo>
                    <a:pt x="9991" y="437"/>
                  </a:lnTo>
                  <a:lnTo>
                    <a:pt x="9991" y="419"/>
                  </a:lnTo>
                  <a:lnTo>
                    <a:pt x="9991" y="419"/>
                  </a:lnTo>
                  <a:lnTo>
                    <a:pt x="9973" y="346"/>
                  </a:lnTo>
                  <a:lnTo>
                    <a:pt x="9900" y="291"/>
                  </a:lnTo>
                  <a:lnTo>
                    <a:pt x="9791" y="237"/>
                  </a:lnTo>
                  <a:lnTo>
                    <a:pt x="9645" y="182"/>
                  </a:lnTo>
                  <a:lnTo>
                    <a:pt x="9463" y="128"/>
                  </a:lnTo>
                  <a:lnTo>
                    <a:pt x="9245" y="91"/>
                  </a:lnTo>
                  <a:lnTo>
                    <a:pt x="8699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20" name="Google Shape;2120;p14"/>
            <p:cNvSpPr/>
            <p:nvPr/>
          </p:nvSpPr>
          <p:spPr>
            <a:xfrm>
              <a:off x="1744750" y="1627975"/>
              <a:ext cx="198825" cy="81475"/>
            </a:xfrm>
            <a:custGeom>
              <a:avLst/>
              <a:gdLst/>
              <a:ahLst/>
              <a:cxnLst/>
              <a:rect l="l" t="t" r="r" b="b"/>
              <a:pathLst>
                <a:path w="7953" h="3259" extrusionOk="0">
                  <a:moveTo>
                    <a:pt x="4113" y="1"/>
                  </a:moveTo>
                  <a:lnTo>
                    <a:pt x="3986" y="37"/>
                  </a:lnTo>
                  <a:lnTo>
                    <a:pt x="3858" y="74"/>
                  </a:lnTo>
                  <a:lnTo>
                    <a:pt x="3731" y="110"/>
                  </a:lnTo>
                  <a:lnTo>
                    <a:pt x="3604" y="165"/>
                  </a:lnTo>
                  <a:lnTo>
                    <a:pt x="3385" y="328"/>
                  </a:lnTo>
                  <a:lnTo>
                    <a:pt x="3185" y="492"/>
                  </a:lnTo>
                  <a:lnTo>
                    <a:pt x="2985" y="711"/>
                  </a:lnTo>
                  <a:lnTo>
                    <a:pt x="2821" y="929"/>
                  </a:lnTo>
                  <a:lnTo>
                    <a:pt x="2657" y="1166"/>
                  </a:lnTo>
                  <a:lnTo>
                    <a:pt x="2530" y="1402"/>
                  </a:lnTo>
                  <a:lnTo>
                    <a:pt x="2312" y="1839"/>
                  </a:lnTo>
                  <a:lnTo>
                    <a:pt x="2148" y="2239"/>
                  </a:lnTo>
                  <a:lnTo>
                    <a:pt x="2020" y="2603"/>
                  </a:lnTo>
                  <a:lnTo>
                    <a:pt x="0" y="2985"/>
                  </a:lnTo>
                  <a:lnTo>
                    <a:pt x="383" y="3058"/>
                  </a:lnTo>
                  <a:lnTo>
                    <a:pt x="856" y="3131"/>
                  </a:lnTo>
                  <a:lnTo>
                    <a:pt x="1383" y="3186"/>
                  </a:lnTo>
                  <a:lnTo>
                    <a:pt x="1984" y="3222"/>
                  </a:lnTo>
                  <a:lnTo>
                    <a:pt x="2621" y="3240"/>
                  </a:lnTo>
                  <a:lnTo>
                    <a:pt x="3294" y="3258"/>
                  </a:lnTo>
                  <a:lnTo>
                    <a:pt x="4641" y="3258"/>
                  </a:lnTo>
                  <a:lnTo>
                    <a:pt x="5897" y="3222"/>
                  </a:lnTo>
                  <a:lnTo>
                    <a:pt x="6952" y="3186"/>
                  </a:lnTo>
                  <a:lnTo>
                    <a:pt x="7953" y="3149"/>
                  </a:lnTo>
                  <a:lnTo>
                    <a:pt x="7953" y="2094"/>
                  </a:lnTo>
                  <a:lnTo>
                    <a:pt x="7935" y="2003"/>
                  </a:lnTo>
                  <a:lnTo>
                    <a:pt x="7862" y="1730"/>
                  </a:lnTo>
                  <a:lnTo>
                    <a:pt x="7753" y="1384"/>
                  </a:lnTo>
                  <a:lnTo>
                    <a:pt x="7680" y="1202"/>
                  </a:lnTo>
                  <a:lnTo>
                    <a:pt x="7589" y="1020"/>
                  </a:lnTo>
                  <a:lnTo>
                    <a:pt x="7498" y="874"/>
                  </a:lnTo>
                  <a:lnTo>
                    <a:pt x="7389" y="747"/>
                  </a:lnTo>
                  <a:lnTo>
                    <a:pt x="7280" y="638"/>
                  </a:lnTo>
                  <a:lnTo>
                    <a:pt x="7170" y="583"/>
                  </a:lnTo>
                  <a:lnTo>
                    <a:pt x="7061" y="547"/>
                  </a:lnTo>
                  <a:lnTo>
                    <a:pt x="6843" y="547"/>
                  </a:lnTo>
                  <a:lnTo>
                    <a:pt x="6734" y="565"/>
                  </a:lnTo>
                  <a:lnTo>
                    <a:pt x="6533" y="638"/>
                  </a:lnTo>
                  <a:lnTo>
                    <a:pt x="6333" y="729"/>
                  </a:lnTo>
                  <a:lnTo>
                    <a:pt x="6169" y="820"/>
                  </a:lnTo>
                  <a:lnTo>
                    <a:pt x="6024" y="911"/>
                  </a:lnTo>
                  <a:lnTo>
                    <a:pt x="5915" y="1020"/>
                  </a:lnTo>
                  <a:lnTo>
                    <a:pt x="5860" y="929"/>
                  </a:lnTo>
                  <a:lnTo>
                    <a:pt x="5806" y="820"/>
                  </a:lnTo>
                  <a:lnTo>
                    <a:pt x="5733" y="692"/>
                  </a:lnTo>
                  <a:lnTo>
                    <a:pt x="5642" y="565"/>
                  </a:lnTo>
                  <a:lnTo>
                    <a:pt x="5496" y="419"/>
                  </a:lnTo>
                  <a:lnTo>
                    <a:pt x="5332" y="292"/>
                  </a:lnTo>
                  <a:lnTo>
                    <a:pt x="5132" y="165"/>
                  </a:lnTo>
                  <a:lnTo>
                    <a:pt x="4932" y="74"/>
                  </a:lnTo>
                  <a:lnTo>
                    <a:pt x="4695" y="19"/>
                  </a:lnTo>
                  <a:lnTo>
                    <a:pt x="4422" y="1"/>
                  </a:lnTo>
                  <a:close/>
                </a:path>
              </a:pathLst>
            </a:custGeom>
            <a:solidFill>
              <a:srgbClr val="C1A5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21" name="Google Shape;2121;p14"/>
            <p:cNvSpPr/>
            <p:nvPr/>
          </p:nvSpPr>
          <p:spPr>
            <a:xfrm>
              <a:off x="1744750" y="1627975"/>
              <a:ext cx="198825" cy="81475"/>
            </a:xfrm>
            <a:custGeom>
              <a:avLst/>
              <a:gdLst/>
              <a:ahLst/>
              <a:cxnLst/>
              <a:rect l="l" t="t" r="r" b="b"/>
              <a:pathLst>
                <a:path w="7953" h="3259" fill="none" extrusionOk="0">
                  <a:moveTo>
                    <a:pt x="7953" y="2094"/>
                  </a:moveTo>
                  <a:lnTo>
                    <a:pt x="7953" y="3149"/>
                  </a:lnTo>
                  <a:lnTo>
                    <a:pt x="7953" y="3149"/>
                  </a:lnTo>
                  <a:lnTo>
                    <a:pt x="6952" y="3186"/>
                  </a:lnTo>
                  <a:lnTo>
                    <a:pt x="5897" y="3222"/>
                  </a:lnTo>
                  <a:lnTo>
                    <a:pt x="4641" y="3258"/>
                  </a:lnTo>
                  <a:lnTo>
                    <a:pt x="3294" y="3258"/>
                  </a:lnTo>
                  <a:lnTo>
                    <a:pt x="2621" y="3240"/>
                  </a:lnTo>
                  <a:lnTo>
                    <a:pt x="1984" y="3222"/>
                  </a:lnTo>
                  <a:lnTo>
                    <a:pt x="1383" y="3186"/>
                  </a:lnTo>
                  <a:lnTo>
                    <a:pt x="856" y="3131"/>
                  </a:lnTo>
                  <a:lnTo>
                    <a:pt x="383" y="3058"/>
                  </a:lnTo>
                  <a:lnTo>
                    <a:pt x="0" y="2985"/>
                  </a:lnTo>
                  <a:lnTo>
                    <a:pt x="2020" y="2603"/>
                  </a:lnTo>
                  <a:lnTo>
                    <a:pt x="2020" y="2603"/>
                  </a:lnTo>
                  <a:lnTo>
                    <a:pt x="2148" y="2239"/>
                  </a:lnTo>
                  <a:lnTo>
                    <a:pt x="2312" y="1839"/>
                  </a:lnTo>
                  <a:lnTo>
                    <a:pt x="2530" y="1402"/>
                  </a:lnTo>
                  <a:lnTo>
                    <a:pt x="2530" y="1402"/>
                  </a:lnTo>
                  <a:lnTo>
                    <a:pt x="2657" y="1166"/>
                  </a:lnTo>
                  <a:lnTo>
                    <a:pt x="2821" y="929"/>
                  </a:lnTo>
                  <a:lnTo>
                    <a:pt x="2985" y="711"/>
                  </a:lnTo>
                  <a:lnTo>
                    <a:pt x="3185" y="492"/>
                  </a:lnTo>
                  <a:lnTo>
                    <a:pt x="3185" y="492"/>
                  </a:lnTo>
                  <a:lnTo>
                    <a:pt x="3385" y="328"/>
                  </a:lnTo>
                  <a:lnTo>
                    <a:pt x="3604" y="165"/>
                  </a:lnTo>
                  <a:lnTo>
                    <a:pt x="3731" y="110"/>
                  </a:lnTo>
                  <a:lnTo>
                    <a:pt x="3858" y="74"/>
                  </a:lnTo>
                  <a:lnTo>
                    <a:pt x="3986" y="37"/>
                  </a:lnTo>
                  <a:lnTo>
                    <a:pt x="4113" y="1"/>
                  </a:lnTo>
                  <a:lnTo>
                    <a:pt x="4113" y="1"/>
                  </a:lnTo>
                  <a:lnTo>
                    <a:pt x="4259" y="1"/>
                  </a:lnTo>
                  <a:lnTo>
                    <a:pt x="4422" y="1"/>
                  </a:lnTo>
                  <a:lnTo>
                    <a:pt x="4695" y="19"/>
                  </a:lnTo>
                  <a:lnTo>
                    <a:pt x="4932" y="74"/>
                  </a:lnTo>
                  <a:lnTo>
                    <a:pt x="5132" y="165"/>
                  </a:lnTo>
                  <a:lnTo>
                    <a:pt x="5132" y="165"/>
                  </a:lnTo>
                  <a:lnTo>
                    <a:pt x="5332" y="292"/>
                  </a:lnTo>
                  <a:lnTo>
                    <a:pt x="5496" y="419"/>
                  </a:lnTo>
                  <a:lnTo>
                    <a:pt x="5642" y="565"/>
                  </a:lnTo>
                  <a:lnTo>
                    <a:pt x="5733" y="692"/>
                  </a:lnTo>
                  <a:lnTo>
                    <a:pt x="5806" y="820"/>
                  </a:lnTo>
                  <a:lnTo>
                    <a:pt x="5860" y="929"/>
                  </a:lnTo>
                  <a:lnTo>
                    <a:pt x="5915" y="1020"/>
                  </a:lnTo>
                  <a:lnTo>
                    <a:pt x="5915" y="1020"/>
                  </a:lnTo>
                  <a:lnTo>
                    <a:pt x="6024" y="911"/>
                  </a:lnTo>
                  <a:lnTo>
                    <a:pt x="6169" y="820"/>
                  </a:lnTo>
                  <a:lnTo>
                    <a:pt x="6333" y="729"/>
                  </a:lnTo>
                  <a:lnTo>
                    <a:pt x="6533" y="638"/>
                  </a:lnTo>
                  <a:lnTo>
                    <a:pt x="6734" y="565"/>
                  </a:lnTo>
                  <a:lnTo>
                    <a:pt x="6843" y="547"/>
                  </a:lnTo>
                  <a:lnTo>
                    <a:pt x="6952" y="547"/>
                  </a:lnTo>
                  <a:lnTo>
                    <a:pt x="7061" y="547"/>
                  </a:lnTo>
                  <a:lnTo>
                    <a:pt x="7170" y="583"/>
                  </a:lnTo>
                  <a:lnTo>
                    <a:pt x="7170" y="583"/>
                  </a:lnTo>
                  <a:lnTo>
                    <a:pt x="7280" y="638"/>
                  </a:lnTo>
                  <a:lnTo>
                    <a:pt x="7389" y="747"/>
                  </a:lnTo>
                  <a:lnTo>
                    <a:pt x="7498" y="874"/>
                  </a:lnTo>
                  <a:lnTo>
                    <a:pt x="7589" y="1020"/>
                  </a:lnTo>
                  <a:lnTo>
                    <a:pt x="7589" y="1020"/>
                  </a:lnTo>
                  <a:lnTo>
                    <a:pt x="7680" y="1202"/>
                  </a:lnTo>
                  <a:lnTo>
                    <a:pt x="7753" y="1384"/>
                  </a:lnTo>
                  <a:lnTo>
                    <a:pt x="7862" y="1730"/>
                  </a:lnTo>
                  <a:lnTo>
                    <a:pt x="7935" y="2003"/>
                  </a:lnTo>
                  <a:lnTo>
                    <a:pt x="7953" y="2094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22" name="Google Shape;2122;p14"/>
            <p:cNvSpPr/>
            <p:nvPr/>
          </p:nvSpPr>
          <p:spPr>
            <a:xfrm>
              <a:off x="1744750" y="1653450"/>
              <a:ext cx="198825" cy="56000"/>
            </a:xfrm>
            <a:custGeom>
              <a:avLst/>
              <a:gdLst/>
              <a:ahLst/>
              <a:cxnLst/>
              <a:rect l="l" t="t" r="r" b="b"/>
              <a:pathLst>
                <a:path w="7953" h="2240" extrusionOk="0">
                  <a:moveTo>
                    <a:pt x="7589" y="1"/>
                  </a:moveTo>
                  <a:lnTo>
                    <a:pt x="7152" y="274"/>
                  </a:lnTo>
                  <a:lnTo>
                    <a:pt x="6715" y="529"/>
                  </a:lnTo>
                  <a:lnTo>
                    <a:pt x="6260" y="747"/>
                  </a:lnTo>
                  <a:lnTo>
                    <a:pt x="6024" y="856"/>
                  </a:lnTo>
                  <a:lnTo>
                    <a:pt x="5787" y="929"/>
                  </a:lnTo>
                  <a:lnTo>
                    <a:pt x="5660" y="984"/>
                  </a:lnTo>
                  <a:lnTo>
                    <a:pt x="5533" y="1038"/>
                  </a:lnTo>
                  <a:lnTo>
                    <a:pt x="5423" y="1111"/>
                  </a:lnTo>
                  <a:lnTo>
                    <a:pt x="5387" y="1147"/>
                  </a:lnTo>
                  <a:lnTo>
                    <a:pt x="5351" y="1202"/>
                  </a:lnTo>
                  <a:lnTo>
                    <a:pt x="5314" y="1275"/>
                  </a:lnTo>
                  <a:lnTo>
                    <a:pt x="5296" y="1348"/>
                  </a:lnTo>
                  <a:lnTo>
                    <a:pt x="5278" y="1420"/>
                  </a:lnTo>
                  <a:lnTo>
                    <a:pt x="5241" y="1493"/>
                  </a:lnTo>
                  <a:lnTo>
                    <a:pt x="5187" y="1566"/>
                  </a:lnTo>
                  <a:lnTo>
                    <a:pt x="5114" y="1621"/>
                  </a:lnTo>
                  <a:lnTo>
                    <a:pt x="5023" y="1657"/>
                  </a:lnTo>
                  <a:lnTo>
                    <a:pt x="4859" y="1657"/>
                  </a:lnTo>
                  <a:lnTo>
                    <a:pt x="4786" y="1639"/>
                  </a:lnTo>
                  <a:lnTo>
                    <a:pt x="4714" y="1621"/>
                  </a:lnTo>
                  <a:lnTo>
                    <a:pt x="4641" y="1566"/>
                  </a:lnTo>
                  <a:lnTo>
                    <a:pt x="4586" y="1530"/>
                  </a:lnTo>
                  <a:lnTo>
                    <a:pt x="4532" y="1457"/>
                  </a:lnTo>
                  <a:lnTo>
                    <a:pt x="4422" y="1329"/>
                  </a:lnTo>
                  <a:lnTo>
                    <a:pt x="4350" y="1166"/>
                  </a:lnTo>
                  <a:lnTo>
                    <a:pt x="4277" y="1002"/>
                  </a:lnTo>
                  <a:lnTo>
                    <a:pt x="4168" y="1056"/>
                  </a:lnTo>
                  <a:lnTo>
                    <a:pt x="4022" y="1075"/>
                  </a:lnTo>
                  <a:lnTo>
                    <a:pt x="3895" y="1093"/>
                  </a:lnTo>
                  <a:lnTo>
                    <a:pt x="3767" y="1111"/>
                  </a:lnTo>
                  <a:lnTo>
                    <a:pt x="3640" y="1111"/>
                  </a:lnTo>
                  <a:lnTo>
                    <a:pt x="3513" y="1093"/>
                  </a:lnTo>
                  <a:lnTo>
                    <a:pt x="3385" y="1056"/>
                  </a:lnTo>
                  <a:lnTo>
                    <a:pt x="3258" y="1020"/>
                  </a:lnTo>
                  <a:lnTo>
                    <a:pt x="3149" y="965"/>
                  </a:lnTo>
                  <a:lnTo>
                    <a:pt x="3021" y="911"/>
                  </a:lnTo>
                  <a:lnTo>
                    <a:pt x="2912" y="838"/>
                  </a:lnTo>
                  <a:lnTo>
                    <a:pt x="2821" y="765"/>
                  </a:lnTo>
                  <a:lnTo>
                    <a:pt x="2657" y="583"/>
                  </a:lnTo>
                  <a:lnTo>
                    <a:pt x="2530" y="383"/>
                  </a:lnTo>
                  <a:lnTo>
                    <a:pt x="2312" y="820"/>
                  </a:lnTo>
                  <a:lnTo>
                    <a:pt x="2148" y="1220"/>
                  </a:lnTo>
                  <a:lnTo>
                    <a:pt x="2020" y="1584"/>
                  </a:lnTo>
                  <a:lnTo>
                    <a:pt x="0" y="1966"/>
                  </a:lnTo>
                  <a:lnTo>
                    <a:pt x="328" y="2039"/>
                  </a:lnTo>
                  <a:lnTo>
                    <a:pt x="710" y="2094"/>
                  </a:lnTo>
                  <a:lnTo>
                    <a:pt x="1147" y="2148"/>
                  </a:lnTo>
                  <a:lnTo>
                    <a:pt x="1638" y="2185"/>
                  </a:lnTo>
                  <a:lnTo>
                    <a:pt x="2730" y="2221"/>
                  </a:lnTo>
                  <a:lnTo>
                    <a:pt x="3877" y="2239"/>
                  </a:lnTo>
                  <a:lnTo>
                    <a:pt x="5387" y="2221"/>
                  </a:lnTo>
                  <a:lnTo>
                    <a:pt x="6697" y="2185"/>
                  </a:lnTo>
                  <a:lnTo>
                    <a:pt x="7953" y="2130"/>
                  </a:lnTo>
                  <a:lnTo>
                    <a:pt x="7953" y="1075"/>
                  </a:lnTo>
                  <a:lnTo>
                    <a:pt x="7935" y="984"/>
                  </a:lnTo>
                  <a:lnTo>
                    <a:pt x="7862" y="711"/>
                  </a:lnTo>
                  <a:lnTo>
                    <a:pt x="7753" y="365"/>
                  </a:lnTo>
                  <a:lnTo>
                    <a:pt x="7680" y="183"/>
                  </a:lnTo>
                  <a:lnTo>
                    <a:pt x="7589" y="1"/>
                  </a:lnTo>
                  <a:close/>
                </a:path>
              </a:pathLst>
            </a:custGeom>
            <a:solidFill>
              <a:srgbClr val="A489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23" name="Google Shape;2123;p14"/>
            <p:cNvSpPr/>
            <p:nvPr/>
          </p:nvSpPr>
          <p:spPr>
            <a:xfrm>
              <a:off x="1744750" y="1653450"/>
              <a:ext cx="198825" cy="56000"/>
            </a:xfrm>
            <a:custGeom>
              <a:avLst/>
              <a:gdLst/>
              <a:ahLst/>
              <a:cxnLst/>
              <a:rect l="l" t="t" r="r" b="b"/>
              <a:pathLst>
                <a:path w="7953" h="2240" fill="none" extrusionOk="0">
                  <a:moveTo>
                    <a:pt x="7589" y="1"/>
                  </a:moveTo>
                  <a:lnTo>
                    <a:pt x="7589" y="1"/>
                  </a:lnTo>
                  <a:lnTo>
                    <a:pt x="7152" y="274"/>
                  </a:lnTo>
                  <a:lnTo>
                    <a:pt x="6715" y="529"/>
                  </a:lnTo>
                  <a:lnTo>
                    <a:pt x="6260" y="747"/>
                  </a:lnTo>
                  <a:lnTo>
                    <a:pt x="6024" y="856"/>
                  </a:lnTo>
                  <a:lnTo>
                    <a:pt x="5787" y="929"/>
                  </a:lnTo>
                  <a:lnTo>
                    <a:pt x="5787" y="929"/>
                  </a:lnTo>
                  <a:lnTo>
                    <a:pt x="5660" y="984"/>
                  </a:lnTo>
                  <a:lnTo>
                    <a:pt x="5533" y="1038"/>
                  </a:lnTo>
                  <a:lnTo>
                    <a:pt x="5423" y="1111"/>
                  </a:lnTo>
                  <a:lnTo>
                    <a:pt x="5387" y="1147"/>
                  </a:lnTo>
                  <a:lnTo>
                    <a:pt x="5351" y="1202"/>
                  </a:lnTo>
                  <a:lnTo>
                    <a:pt x="5351" y="1202"/>
                  </a:lnTo>
                  <a:lnTo>
                    <a:pt x="5314" y="1275"/>
                  </a:lnTo>
                  <a:lnTo>
                    <a:pt x="5296" y="1348"/>
                  </a:lnTo>
                  <a:lnTo>
                    <a:pt x="5278" y="1420"/>
                  </a:lnTo>
                  <a:lnTo>
                    <a:pt x="5241" y="1493"/>
                  </a:lnTo>
                  <a:lnTo>
                    <a:pt x="5241" y="1493"/>
                  </a:lnTo>
                  <a:lnTo>
                    <a:pt x="5187" y="1566"/>
                  </a:lnTo>
                  <a:lnTo>
                    <a:pt x="5114" y="1621"/>
                  </a:lnTo>
                  <a:lnTo>
                    <a:pt x="5023" y="1657"/>
                  </a:lnTo>
                  <a:lnTo>
                    <a:pt x="4932" y="1657"/>
                  </a:lnTo>
                  <a:lnTo>
                    <a:pt x="4932" y="1657"/>
                  </a:lnTo>
                  <a:lnTo>
                    <a:pt x="4859" y="1657"/>
                  </a:lnTo>
                  <a:lnTo>
                    <a:pt x="4786" y="1639"/>
                  </a:lnTo>
                  <a:lnTo>
                    <a:pt x="4714" y="1621"/>
                  </a:lnTo>
                  <a:lnTo>
                    <a:pt x="4641" y="1566"/>
                  </a:lnTo>
                  <a:lnTo>
                    <a:pt x="4641" y="1566"/>
                  </a:lnTo>
                  <a:lnTo>
                    <a:pt x="4586" y="1530"/>
                  </a:lnTo>
                  <a:lnTo>
                    <a:pt x="4532" y="1457"/>
                  </a:lnTo>
                  <a:lnTo>
                    <a:pt x="4422" y="1329"/>
                  </a:lnTo>
                  <a:lnTo>
                    <a:pt x="4350" y="1166"/>
                  </a:lnTo>
                  <a:lnTo>
                    <a:pt x="4277" y="1002"/>
                  </a:lnTo>
                  <a:lnTo>
                    <a:pt x="4277" y="1002"/>
                  </a:lnTo>
                  <a:lnTo>
                    <a:pt x="4168" y="1056"/>
                  </a:lnTo>
                  <a:lnTo>
                    <a:pt x="4022" y="1075"/>
                  </a:lnTo>
                  <a:lnTo>
                    <a:pt x="3895" y="1093"/>
                  </a:lnTo>
                  <a:lnTo>
                    <a:pt x="3767" y="1111"/>
                  </a:lnTo>
                  <a:lnTo>
                    <a:pt x="3767" y="1111"/>
                  </a:lnTo>
                  <a:lnTo>
                    <a:pt x="3640" y="1111"/>
                  </a:lnTo>
                  <a:lnTo>
                    <a:pt x="3513" y="1093"/>
                  </a:lnTo>
                  <a:lnTo>
                    <a:pt x="3385" y="1056"/>
                  </a:lnTo>
                  <a:lnTo>
                    <a:pt x="3258" y="1020"/>
                  </a:lnTo>
                  <a:lnTo>
                    <a:pt x="3149" y="965"/>
                  </a:lnTo>
                  <a:lnTo>
                    <a:pt x="3021" y="911"/>
                  </a:lnTo>
                  <a:lnTo>
                    <a:pt x="2912" y="838"/>
                  </a:lnTo>
                  <a:lnTo>
                    <a:pt x="2821" y="765"/>
                  </a:lnTo>
                  <a:lnTo>
                    <a:pt x="2821" y="765"/>
                  </a:lnTo>
                  <a:lnTo>
                    <a:pt x="2657" y="583"/>
                  </a:lnTo>
                  <a:lnTo>
                    <a:pt x="2530" y="383"/>
                  </a:lnTo>
                  <a:lnTo>
                    <a:pt x="2530" y="383"/>
                  </a:lnTo>
                  <a:lnTo>
                    <a:pt x="2530" y="383"/>
                  </a:lnTo>
                  <a:lnTo>
                    <a:pt x="2312" y="820"/>
                  </a:lnTo>
                  <a:lnTo>
                    <a:pt x="2148" y="1220"/>
                  </a:lnTo>
                  <a:lnTo>
                    <a:pt x="2020" y="1584"/>
                  </a:lnTo>
                  <a:lnTo>
                    <a:pt x="0" y="1966"/>
                  </a:lnTo>
                  <a:lnTo>
                    <a:pt x="0" y="1966"/>
                  </a:lnTo>
                  <a:lnTo>
                    <a:pt x="328" y="2039"/>
                  </a:lnTo>
                  <a:lnTo>
                    <a:pt x="710" y="2094"/>
                  </a:lnTo>
                  <a:lnTo>
                    <a:pt x="1147" y="2148"/>
                  </a:lnTo>
                  <a:lnTo>
                    <a:pt x="1638" y="2185"/>
                  </a:lnTo>
                  <a:lnTo>
                    <a:pt x="2730" y="2221"/>
                  </a:lnTo>
                  <a:lnTo>
                    <a:pt x="3877" y="2239"/>
                  </a:lnTo>
                  <a:lnTo>
                    <a:pt x="3877" y="2239"/>
                  </a:lnTo>
                  <a:lnTo>
                    <a:pt x="5387" y="2221"/>
                  </a:lnTo>
                  <a:lnTo>
                    <a:pt x="6697" y="2185"/>
                  </a:lnTo>
                  <a:lnTo>
                    <a:pt x="7953" y="2130"/>
                  </a:lnTo>
                  <a:lnTo>
                    <a:pt x="7953" y="1075"/>
                  </a:lnTo>
                  <a:lnTo>
                    <a:pt x="7953" y="1075"/>
                  </a:lnTo>
                  <a:lnTo>
                    <a:pt x="7935" y="984"/>
                  </a:lnTo>
                  <a:lnTo>
                    <a:pt x="7862" y="711"/>
                  </a:lnTo>
                  <a:lnTo>
                    <a:pt x="7753" y="365"/>
                  </a:lnTo>
                  <a:lnTo>
                    <a:pt x="7680" y="183"/>
                  </a:lnTo>
                  <a:lnTo>
                    <a:pt x="7589" y="1"/>
                  </a:lnTo>
                  <a:lnTo>
                    <a:pt x="7589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24" name="Google Shape;2124;p14"/>
            <p:cNvSpPr/>
            <p:nvPr/>
          </p:nvSpPr>
          <p:spPr>
            <a:xfrm>
              <a:off x="1824375" y="1627975"/>
              <a:ext cx="48700" cy="28700"/>
            </a:xfrm>
            <a:custGeom>
              <a:avLst/>
              <a:gdLst/>
              <a:ahLst/>
              <a:cxnLst/>
              <a:rect l="l" t="t" r="r" b="b"/>
              <a:pathLst>
                <a:path w="1948" h="1148" extrusionOk="0">
                  <a:moveTo>
                    <a:pt x="928" y="1"/>
                  </a:moveTo>
                  <a:lnTo>
                    <a:pt x="801" y="37"/>
                  </a:lnTo>
                  <a:lnTo>
                    <a:pt x="673" y="74"/>
                  </a:lnTo>
                  <a:lnTo>
                    <a:pt x="546" y="110"/>
                  </a:lnTo>
                  <a:lnTo>
                    <a:pt x="419" y="165"/>
                  </a:lnTo>
                  <a:lnTo>
                    <a:pt x="200" y="328"/>
                  </a:lnTo>
                  <a:lnTo>
                    <a:pt x="0" y="492"/>
                  </a:lnTo>
                  <a:lnTo>
                    <a:pt x="36" y="638"/>
                  </a:lnTo>
                  <a:lnTo>
                    <a:pt x="109" y="747"/>
                  </a:lnTo>
                  <a:lnTo>
                    <a:pt x="182" y="856"/>
                  </a:lnTo>
                  <a:lnTo>
                    <a:pt x="273" y="947"/>
                  </a:lnTo>
                  <a:lnTo>
                    <a:pt x="382" y="1038"/>
                  </a:lnTo>
                  <a:lnTo>
                    <a:pt x="510" y="1093"/>
                  </a:lnTo>
                  <a:lnTo>
                    <a:pt x="637" y="1129"/>
                  </a:lnTo>
                  <a:lnTo>
                    <a:pt x="783" y="1147"/>
                  </a:lnTo>
                  <a:lnTo>
                    <a:pt x="837" y="1147"/>
                  </a:lnTo>
                  <a:lnTo>
                    <a:pt x="928" y="1129"/>
                  </a:lnTo>
                  <a:lnTo>
                    <a:pt x="1019" y="1111"/>
                  </a:lnTo>
                  <a:lnTo>
                    <a:pt x="1183" y="1038"/>
                  </a:lnTo>
                  <a:lnTo>
                    <a:pt x="1347" y="929"/>
                  </a:lnTo>
                  <a:lnTo>
                    <a:pt x="1492" y="802"/>
                  </a:lnTo>
                  <a:lnTo>
                    <a:pt x="1620" y="656"/>
                  </a:lnTo>
                  <a:lnTo>
                    <a:pt x="1747" y="510"/>
                  </a:lnTo>
                  <a:lnTo>
                    <a:pt x="1856" y="347"/>
                  </a:lnTo>
                  <a:lnTo>
                    <a:pt x="1947" y="165"/>
                  </a:lnTo>
                  <a:lnTo>
                    <a:pt x="1783" y="92"/>
                  </a:lnTo>
                  <a:lnTo>
                    <a:pt x="1601" y="37"/>
                  </a:lnTo>
                  <a:lnTo>
                    <a:pt x="1401" y="1"/>
                  </a:lnTo>
                  <a:close/>
                </a:path>
              </a:pathLst>
            </a:custGeom>
            <a:solidFill>
              <a:srgbClr val="D7C2A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25" name="Google Shape;2125;p14"/>
            <p:cNvSpPr/>
            <p:nvPr/>
          </p:nvSpPr>
          <p:spPr>
            <a:xfrm>
              <a:off x="1824375" y="1627975"/>
              <a:ext cx="48700" cy="28700"/>
            </a:xfrm>
            <a:custGeom>
              <a:avLst/>
              <a:gdLst/>
              <a:ahLst/>
              <a:cxnLst/>
              <a:rect l="l" t="t" r="r" b="b"/>
              <a:pathLst>
                <a:path w="1948" h="1148" fill="none" extrusionOk="0">
                  <a:moveTo>
                    <a:pt x="1183" y="1"/>
                  </a:moveTo>
                  <a:lnTo>
                    <a:pt x="1183" y="1"/>
                  </a:lnTo>
                  <a:lnTo>
                    <a:pt x="928" y="1"/>
                  </a:lnTo>
                  <a:lnTo>
                    <a:pt x="928" y="1"/>
                  </a:lnTo>
                  <a:lnTo>
                    <a:pt x="801" y="37"/>
                  </a:lnTo>
                  <a:lnTo>
                    <a:pt x="673" y="74"/>
                  </a:lnTo>
                  <a:lnTo>
                    <a:pt x="546" y="110"/>
                  </a:lnTo>
                  <a:lnTo>
                    <a:pt x="419" y="165"/>
                  </a:lnTo>
                  <a:lnTo>
                    <a:pt x="200" y="328"/>
                  </a:lnTo>
                  <a:lnTo>
                    <a:pt x="0" y="492"/>
                  </a:lnTo>
                  <a:lnTo>
                    <a:pt x="0" y="492"/>
                  </a:lnTo>
                  <a:lnTo>
                    <a:pt x="36" y="638"/>
                  </a:lnTo>
                  <a:lnTo>
                    <a:pt x="109" y="747"/>
                  </a:lnTo>
                  <a:lnTo>
                    <a:pt x="182" y="856"/>
                  </a:lnTo>
                  <a:lnTo>
                    <a:pt x="273" y="947"/>
                  </a:lnTo>
                  <a:lnTo>
                    <a:pt x="382" y="1038"/>
                  </a:lnTo>
                  <a:lnTo>
                    <a:pt x="510" y="1093"/>
                  </a:lnTo>
                  <a:lnTo>
                    <a:pt x="637" y="1129"/>
                  </a:lnTo>
                  <a:lnTo>
                    <a:pt x="783" y="1147"/>
                  </a:lnTo>
                  <a:lnTo>
                    <a:pt x="783" y="1147"/>
                  </a:lnTo>
                  <a:lnTo>
                    <a:pt x="837" y="1147"/>
                  </a:lnTo>
                  <a:lnTo>
                    <a:pt x="837" y="1147"/>
                  </a:lnTo>
                  <a:lnTo>
                    <a:pt x="928" y="1129"/>
                  </a:lnTo>
                  <a:lnTo>
                    <a:pt x="1019" y="1111"/>
                  </a:lnTo>
                  <a:lnTo>
                    <a:pt x="1183" y="1038"/>
                  </a:lnTo>
                  <a:lnTo>
                    <a:pt x="1347" y="929"/>
                  </a:lnTo>
                  <a:lnTo>
                    <a:pt x="1492" y="802"/>
                  </a:lnTo>
                  <a:lnTo>
                    <a:pt x="1492" y="802"/>
                  </a:lnTo>
                  <a:lnTo>
                    <a:pt x="1620" y="656"/>
                  </a:lnTo>
                  <a:lnTo>
                    <a:pt x="1747" y="510"/>
                  </a:lnTo>
                  <a:lnTo>
                    <a:pt x="1856" y="347"/>
                  </a:lnTo>
                  <a:lnTo>
                    <a:pt x="1947" y="165"/>
                  </a:lnTo>
                  <a:lnTo>
                    <a:pt x="1947" y="165"/>
                  </a:lnTo>
                  <a:lnTo>
                    <a:pt x="1783" y="92"/>
                  </a:lnTo>
                  <a:lnTo>
                    <a:pt x="1601" y="37"/>
                  </a:lnTo>
                  <a:lnTo>
                    <a:pt x="1401" y="1"/>
                  </a:lnTo>
                  <a:lnTo>
                    <a:pt x="1183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2126" name="Google Shape;2126;p14"/>
          <p:cNvGrpSpPr/>
          <p:nvPr/>
        </p:nvGrpSpPr>
        <p:grpSpPr>
          <a:xfrm rot="707990">
            <a:off x="6904132" y="6617863"/>
            <a:ext cx="1354315" cy="327636"/>
            <a:chOff x="3665900" y="8356158"/>
            <a:chExt cx="1015703" cy="245719"/>
          </a:xfrm>
        </p:grpSpPr>
        <p:sp>
          <p:nvSpPr>
            <p:cNvPr id="2127" name="Google Shape;2127;p14"/>
            <p:cNvSpPr/>
            <p:nvPr/>
          </p:nvSpPr>
          <p:spPr>
            <a:xfrm>
              <a:off x="3940684" y="8356158"/>
              <a:ext cx="658411" cy="161356"/>
            </a:xfrm>
            <a:custGeom>
              <a:avLst/>
              <a:gdLst/>
              <a:ahLst/>
              <a:cxnLst/>
              <a:rect l="l" t="t" r="r" b="b"/>
              <a:pathLst>
                <a:path w="12776" h="3131" extrusionOk="0">
                  <a:moveTo>
                    <a:pt x="9336" y="0"/>
                  </a:moveTo>
                  <a:lnTo>
                    <a:pt x="8626" y="55"/>
                  </a:lnTo>
                  <a:lnTo>
                    <a:pt x="7934" y="127"/>
                  </a:lnTo>
                  <a:lnTo>
                    <a:pt x="7279" y="218"/>
                  </a:lnTo>
                  <a:lnTo>
                    <a:pt x="6642" y="309"/>
                  </a:lnTo>
                  <a:lnTo>
                    <a:pt x="6042" y="400"/>
                  </a:lnTo>
                  <a:lnTo>
                    <a:pt x="5460" y="510"/>
                  </a:lnTo>
                  <a:lnTo>
                    <a:pt x="4895" y="619"/>
                  </a:lnTo>
                  <a:lnTo>
                    <a:pt x="4368" y="728"/>
                  </a:lnTo>
                  <a:lnTo>
                    <a:pt x="3858" y="855"/>
                  </a:lnTo>
                  <a:lnTo>
                    <a:pt x="3385" y="983"/>
                  </a:lnTo>
                  <a:lnTo>
                    <a:pt x="2930" y="1110"/>
                  </a:lnTo>
                  <a:lnTo>
                    <a:pt x="2511" y="1256"/>
                  </a:lnTo>
                  <a:lnTo>
                    <a:pt x="2129" y="1383"/>
                  </a:lnTo>
                  <a:lnTo>
                    <a:pt x="1765" y="1511"/>
                  </a:lnTo>
                  <a:lnTo>
                    <a:pt x="1438" y="1656"/>
                  </a:lnTo>
                  <a:lnTo>
                    <a:pt x="1147" y="1783"/>
                  </a:lnTo>
                  <a:lnTo>
                    <a:pt x="874" y="1911"/>
                  </a:lnTo>
                  <a:lnTo>
                    <a:pt x="637" y="2038"/>
                  </a:lnTo>
                  <a:lnTo>
                    <a:pt x="455" y="2166"/>
                  </a:lnTo>
                  <a:lnTo>
                    <a:pt x="291" y="2293"/>
                  </a:lnTo>
                  <a:lnTo>
                    <a:pt x="164" y="2420"/>
                  </a:lnTo>
                  <a:lnTo>
                    <a:pt x="73" y="2530"/>
                  </a:lnTo>
                  <a:lnTo>
                    <a:pt x="18" y="2621"/>
                  </a:lnTo>
                  <a:lnTo>
                    <a:pt x="0" y="2730"/>
                  </a:lnTo>
                  <a:lnTo>
                    <a:pt x="18" y="2821"/>
                  </a:lnTo>
                  <a:lnTo>
                    <a:pt x="73" y="2894"/>
                  </a:lnTo>
                  <a:lnTo>
                    <a:pt x="182" y="2966"/>
                  </a:lnTo>
                  <a:lnTo>
                    <a:pt x="328" y="3021"/>
                  </a:lnTo>
                  <a:lnTo>
                    <a:pt x="491" y="3076"/>
                  </a:lnTo>
                  <a:lnTo>
                    <a:pt x="710" y="3112"/>
                  </a:lnTo>
                  <a:lnTo>
                    <a:pt x="983" y="3130"/>
                  </a:lnTo>
                  <a:lnTo>
                    <a:pt x="1602" y="3130"/>
                  </a:lnTo>
                  <a:lnTo>
                    <a:pt x="1947" y="3112"/>
                  </a:lnTo>
                  <a:lnTo>
                    <a:pt x="2748" y="3021"/>
                  </a:lnTo>
                  <a:lnTo>
                    <a:pt x="4531" y="2784"/>
                  </a:lnTo>
                  <a:lnTo>
                    <a:pt x="6096" y="2548"/>
                  </a:lnTo>
                  <a:lnTo>
                    <a:pt x="7443" y="2293"/>
                  </a:lnTo>
                  <a:lnTo>
                    <a:pt x="8590" y="2038"/>
                  </a:lnTo>
                  <a:lnTo>
                    <a:pt x="9572" y="1783"/>
                  </a:lnTo>
                  <a:lnTo>
                    <a:pt x="10373" y="1529"/>
                  </a:lnTo>
                  <a:lnTo>
                    <a:pt x="11046" y="1274"/>
                  </a:lnTo>
                  <a:lnTo>
                    <a:pt x="11574" y="1056"/>
                  </a:lnTo>
                  <a:lnTo>
                    <a:pt x="11974" y="837"/>
                  </a:lnTo>
                  <a:lnTo>
                    <a:pt x="12284" y="637"/>
                  </a:lnTo>
                  <a:lnTo>
                    <a:pt x="12484" y="455"/>
                  </a:lnTo>
                  <a:lnTo>
                    <a:pt x="12630" y="309"/>
                  </a:lnTo>
                  <a:lnTo>
                    <a:pt x="12721" y="182"/>
                  </a:lnTo>
                  <a:lnTo>
                    <a:pt x="12757" y="73"/>
                  </a:lnTo>
                  <a:lnTo>
                    <a:pt x="1277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28" name="Google Shape;2128;p14"/>
            <p:cNvSpPr/>
            <p:nvPr/>
          </p:nvSpPr>
          <p:spPr>
            <a:xfrm>
              <a:off x="3940684" y="8356158"/>
              <a:ext cx="658411" cy="161356"/>
            </a:xfrm>
            <a:custGeom>
              <a:avLst/>
              <a:gdLst/>
              <a:ahLst/>
              <a:cxnLst/>
              <a:rect l="l" t="t" r="r" b="b"/>
              <a:pathLst>
                <a:path w="12776" h="3131" fill="none" extrusionOk="0">
                  <a:moveTo>
                    <a:pt x="12775" y="0"/>
                  </a:moveTo>
                  <a:lnTo>
                    <a:pt x="9336" y="0"/>
                  </a:lnTo>
                  <a:lnTo>
                    <a:pt x="9336" y="0"/>
                  </a:lnTo>
                  <a:lnTo>
                    <a:pt x="8626" y="55"/>
                  </a:lnTo>
                  <a:lnTo>
                    <a:pt x="7934" y="127"/>
                  </a:lnTo>
                  <a:lnTo>
                    <a:pt x="7279" y="218"/>
                  </a:lnTo>
                  <a:lnTo>
                    <a:pt x="6642" y="309"/>
                  </a:lnTo>
                  <a:lnTo>
                    <a:pt x="6042" y="400"/>
                  </a:lnTo>
                  <a:lnTo>
                    <a:pt x="5460" y="510"/>
                  </a:lnTo>
                  <a:lnTo>
                    <a:pt x="4895" y="619"/>
                  </a:lnTo>
                  <a:lnTo>
                    <a:pt x="4368" y="728"/>
                  </a:lnTo>
                  <a:lnTo>
                    <a:pt x="3858" y="855"/>
                  </a:lnTo>
                  <a:lnTo>
                    <a:pt x="3385" y="983"/>
                  </a:lnTo>
                  <a:lnTo>
                    <a:pt x="2930" y="1110"/>
                  </a:lnTo>
                  <a:lnTo>
                    <a:pt x="2511" y="1256"/>
                  </a:lnTo>
                  <a:lnTo>
                    <a:pt x="2129" y="1383"/>
                  </a:lnTo>
                  <a:lnTo>
                    <a:pt x="1765" y="1511"/>
                  </a:lnTo>
                  <a:lnTo>
                    <a:pt x="1438" y="1656"/>
                  </a:lnTo>
                  <a:lnTo>
                    <a:pt x="1147" y="1783"/>
                  </a:lnTo>
                  <a:lnTo>
                    <a:pt x="874" y="1911"/>
                  </a:lnTo>
                  <a:lnTo>
                    <a:pt x="637" y="2038"/>
                  </a:lnTo>
                  <a:lnTo>
                    <a:pt x="455" y="2166"/>
                  </a:lnTo>
                  <a:lnTo>
                    <a:pt x="291" y="2293"/>
                  </a:lnTo>
                  <a:lnTo>
                    <a:pt x="164" y="2420"/>
                  </a:lnTo>
                  <a:lnTo>
                    <a:pt x="73" y="2530"/>
                  </a:lnTo>
                  <a:lnTo>
                    <a:pt x="18" y="2621"/>
                  </a:lnTo>
                  <a:lnTo>
                    <a:pt x="0" y="2730"/>
                  </a:lnTo>
                  <a:lnTo>
                    <a:pt x="18" y="2821"/>
                  </a:lnTo>
                  <a:lnTo>
                    <a:pt x="73" y="2894"/>
                  </a:lnTo>
                  <a:lnTo>
                    <a:pt x="182" y="2966"/>
                  </a:lnTo>
                  <a:lnTo>
                    <a:pt x="328" y="3021"/>
                  </a:lnTo>
                  <a:lnTo>
                    <a:pt x="491" y="3076"/>
                  </a:lnTo>
                  <a:lnTo>
                    <a:pt x="710" y="3112"/>
                  </a:lnTo>
                  <a:lnTo>
                    <a:pt x="983" y="3130"/>
                  </a:lnTo>
                  <a:lnTo>
                    <a:pt x="1292" y="3130"/>
                  </a:lnTo>
                  <a:lnTo>
                    <a:pt x="1292" y="3130"/>
                  </a:lnTo>
                  <a:lnTo>
                    <a:pt x="1602" y="3130"/>
                  </a:lnTo>
                  <a:lnTo>
                    <a:pt x="1947" y="3112"/>
                  </a:lnTo>
                  <a:lnTo>
                    <a:pt x="2748" y="3021"/>
                  </a:lnTo>
                  <a:lnTo>
                    <a:pt x="2748" y="3021"/>
                  </a:lnTo>
                  <a:lnTo>
                    <a:pt x="4531" y="2784"/>
                  </a:lnTo>
                  <a:lnTo>
                    <a:pt x="6096" y="2548"/>
                  </a:lnTo>
                  <a:lnTo>
                    <a:pt x="7443" y="2293"/>
                  </a:lnTo>
                  <a:lnTo>
                    <a:pt x="8590" y="2038"/>
                  </a:lnTo>
                  <a:lnTo>
                    <a:pt x="9572" y="1783"/>
                  </a:lnTo>
                  <a:lnTo>
                    <a:pt x="10373" y="1529"/>
                  </a:lnTo>
                  <a:lnTo>
                    <a:pt x="11046" y="1274"/>
                  </a:lnTo>
                  <a:lnTo>
                    <a:pt x="11574" y="1056"/>
                  </a:lnTo>
                  <a:lnTo>
                    <a:pt x="11974" y="837"/>
                  </a:lnTo>
                  <a:lnTo>
                    <a:pt x="12284" y="637"/>
                  </a:lnTo>
                  <a:lnTo>
                    <a:pt x="12484" y="455"/>
                  </a:lnTo>
                  <a:lnTo>
                    <a:pt x="12630" y="309"/>
                  </a:lnTo>
                  <a:lnTo>
                    <a:pt x="12721" y="182"/>
                  </a:lnTo>
                  <a:lnTo>
                    <a:pt x="12757" y="73"/>
                  </a:lnTo>
                  <a:lnTo>
                    <a:pt x="12775" y="0"/>
                  </a:lnTo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29" name="Google Shape;2129;p14"/>
            <p:cNvSpPr/>
            <p:nvPr/>
          </p:nvSpPr>
          <p:spPr>
            <a:xfrm>
              <a:off x="3665900" y="8420834"/>
              <a:ext cx="151049" cy="55400"/>
            </a:xfrm>
            <a:custGeom>
              <a:avLst/>
              <a:gdLst/>
              <a:ahLst/>
              <a:cxnLst/>
              <a:rect l="l" t="t" r="r" b="b"/>
              <a:pathLst>
                <a:path w="2931" h="1075" extrusionOk="0">
                  <a:moveTo>
                    <a:pt x="1456" y="1"/>
                  </a:moveTo>
                  <a:lnTo>
                    <a:pt x="1128" y="19"/>
                  </a:lnTo>
                  <a:lnTo>
                    <a:pt x="801" y="74"/>
                  </a:lnTo>
                  <a:lnTo>
                    <a:pt x="655" y="110"/>
                  </a:lnTo>
                  <a:lnTo>
                    <a:pt x="491" y="165"/>
                  </a:lnTo>
                  <a:lnTo>
                    <a:pt x="364" y="219"/>
                  </a:lnTo>
                  <a:lnTo>
                    <a:pt x="237" y="292"/>
                  </a:lnTo>
                  <a:lnTo>
                    <a:pt x="146" y="347"/>
                  </a:lnTo>
                  <a:lnTo>
                    <a:pt x="91" y="401"/>
                  </a:lnTo>
                  <a:lnTo>
                    <a:pt x="37" y="474"/>
                  </a:lnTo>
                  <a:lnTo>
                    <a:pt x="0" y="547"/>
                  </a:lnTo>
                  <a:lnTo>
                    <a:pt x="0" y="638"/>
                  </a:lnTo>
                  <a:lnTo>
                    <a:pt x="37" y="729"/>
                  </a:lnTo>
                  <a:lnTo>
                    <a:pt x="109" y="801"/>
                  </a:lnTo>
                  <a:lnTo>
                    <a:pt x="182" y="874"/>
                  </a:lnTo>
                  <a:lnTo>
                    <a:pt x="273" y="911"/>
                  </a:lnTo>
                  <a:lnTo>
                    <a:pt x="382" y="947"/>
                  </a:lnTo>
                  <a:lnTo>
                    <a:pt x="582" y="1002"/>
                  </a:lnTo>
                  <a:lnTo>
                    <a:pt x="1092" y="1056"/>
                  </a:lnTo>
                  <a:lnTo>
                    <a:pt x="1602" y="1074"/>
                  </a:lnTo>
                  <a:lnTo>
                    <a:pt x="1747" y="1074"/>
                  </a:lnTo>
                  <a:lnTo>
                    <a:pt x="2038" y="1056"/>
                  </a:lnTo>
                  <a:lnTo>
                    <a:pt x="2311" y="1020"/>
                  </a:lnTo>
                  <a:lnTo>
                    <a:pt x="2439" y="983"/>
                  </a:lnTo>
                  <a:lnTo>
                    <a:pt x="2566" y="929"/>
                  </a:lnTo>
                  <a:lnTo>
                    <a:pt x="2675" y="856"/>
                  </a:lnTo>
                  <a:lnTo>
                    <a:pt x="2784" y="783"/>
                  </a:lnTo>
                  <a:lnTo>
                    <a:pt x="2857" y="710"/>
                  </a:lnTo>
                  <a:lnTo>
                    <a:pt x="2912" y="619"/>
                  </a:lnTo>
                  <a:lnTo>
                    <a:pt x="2930" y="528"/>
                  </a:lnTo>
                  <a:lnTo>
                    <a:pt x="2930" y="474"/>
                  </a:lnTo>
                  <a:lnTo>
                    <a:pt x="2930" y="437"/>
                  </a:lnTo>
                  <a:lnTo>
                    <a:pt x="2875" y="365"/>
                  </a:lnTo>
                  <a:lnTo>
                    <a:pt x="2803" y="292"/>
                  </a:lnTo>
                  <a:lnTo>
                    <a:pt x="2730" y="237"/>
                  </a:lnTo>
                  <a:lnTo>
                    <a:pt x="2639" y="201"/>
                  </a:lnTo>
                  <a:lnTo>
                    <a:pt x="2366" y="110"/>
                  </a:lnTo>
                  <a:lnTo>
                    <a:pt x="2075" y="55"/>
                  </a:lnTo>
                  <a:lnTo>
                    <a:pt x="1784" y="19"/>
                  </a:lnTo>
                  <a:lnTo>
                    <a:pt x="14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30" name="Google Shape;2130;p14"/>
            <p:cNvSpPr/>
            <p:nvPr/>
          </p:nvSpPr>
          <p:spPr>
            <a:xfrm>
              <a:off x="3665900" y="8420834"/>
              <a:ext cx="151049" cy="55400"/>
            </a:xfrm>
            <a:custGeom>
              <a:avLst/>
              <a:gdLst/>
              <a:ahLst/>
              <a:cxnLst/>
              <a:rect l="l" t="t" r="r" b="b"/>
              <a:pathLst>
                <a:path w="2931" h="1075" fill="none" extrusionOk="0">
                  <a:moveTo>
                    <a:pt x="1456" y="1"/>
                  </a:moveTo>
                  <a:lnTo>
                    <a:pt x="1456" y="1"/>
                  </a:lnTo>
                  <a:lnTo>
                    <a:pt x="1128" y="19"/>
                  </a:lnTo>
                  <a:lnTo>
                    <a:pt x="801" y="74"/>
                  </a:lnTo>
                  <a:lnTo>
                    <a:pt x="655" y="110"/>
                  </a:lnTo>
                  <a:lnTo>
                    <a:pt x="491" y="165"/>
                  </a:lnTo>
                  <a:lnTo>
                    <a:pt x="364" y="219"/>
                  </a:lnTo>
                  <a:lnTo>
                    <a:pt x="237" y="292"/>
                  </a:lnTo>
                  <a:lnTo>
                    <a:pt x="237" y="292"/>
                  </a:lnTo>
                  <a:lnTo>
                    <a:pt x="146" y="347"/>
                  </a:lnTo>
                  <a:lnTo>
                    <a:pt x="91" y="401"/>
                  </a:lnTo>
                  <a:lnTo>
                    <a:pt x="37" y="474"/>
                  </a:lnTo>
                  <a:lnTo>
                    <a:pt x="0" y="547"/>
                  </a:lnTo>
                  <a:lnTo>
                    <a:pt x="0" y="547"/>
                  </a:lnTo>
                  <a:lnTo>
                    <a:pt x="0" y="638"/>
                  </a:lnTo>
                  <a:lnTo>
                    <a:pt x="37" y="729"/>
                  </a:lnTo>
                  <a:lnTo>
                    <a:pt x="109" y="801"/>
                  </a:lnTo>
                  <a:lnTo>
                    <a:pt x="182" y="874"/>
                  </a:lnTo>
                  <a:lnTo>
                    <a:pt x="182" y="874"/>
                  </a:lnTo>
                  <a:lnTo>
                    <a:pt x="273" y="911"/>
                  </a:lnTo>
                  <a:lnTo>
                    <a:pt x="382" y="947"/>
                  </a:lnTo>
                  <a:lnTo>
                    <a:pt x="582" y="1002"/>
                  </a:lnTo>
                  <a:lnTo>
                    <a:pt x="582" y="1002"/>
                  </a:lnTo>
                  <a:lnTo>
                    <a:pt x="1092" y="1056"/>
                  </a:lnTo>
                  <a:lnTo>
                    <a:pt x="1602" y="1074"/>
                  </a:lnTo>
                  <a:lnTo>
                    <a:pt x="1602" y="1074"/>
                  </a:lnTo>
                  <a:lnTo>
                    <a:pt x="1747" y="1074"/>
                  </a:lnTo>
                  <a:lnTo>
                    <a:pt x="1747" y="1074"/>
                  </a:lnTo>
                  <a:lnTo>
                    <a:pt x="2038" y="1056"/>
                  </a:lnTo>
                  <a:lnTo>
                    <a:pt x="2311" y="1020"/>
                  </a:lnTo>
                  <a:lnTo>
                    <a:pt x="2439" y="983"/>
                  </a:lnTo>
                  <a:lnTo>
                    <a:pt x="2566" y="929"/>
                  </a:lnTo>
                  <a:lnTo>
                    <a:pt x="2675" y="856"/>
                  </a:lnTo>
                  <a:lnTo>
                    <a:pt x="2784" y="783"/>
                  </a:lnTo>
                  <a:lnTo>
                    <a:pt x="2784" y="783"/>
                  </a:lnTo>
                  <a:lnTo>
                    <a:pt x="2857" y="710"/>
                  </a:lnTo>
                  <a:lnTo>
                    <a:pt x="2912" y="619"/>
                  </a:lnTo>
                  <a:lnTo>
                    <a:pt x="2930" y="528"/>
                  </a:lnTo>
                  <a:lnTo>
                    <a:pt x="2930" y="474"/>
                  </a:lnTo>
                  <a:lnTo>
                    <a:pt x="2930" y="437"/>
                  </a:lnTo>
                  <a:lnTo>
                    <a:pt x="2930" y="437"/>
                  </a:lnTo>
                  <a:lnTo>
                    <a:pt x="2875" y="365"/>
                  </a:lnTo>
                  <a:lnTo>
                    <a:pt x="2803" y="292"/>
                  </a:lnTo>
                  <a:lnTo>
                    <a:pt x="2730" y="237"/>
                  </a:lnTo>
                  <a:lnTo>
                    <a:pt x="2639" y="201"/>
                  </a:lnTo>
                  <a:lnTo>
                    <a:pt x="2639" y="201"/>
                  </a:lnTo>
                  <a:lnTo>
                    <a:pt x="2366" y="110"/>
                  </a:lnTo>
                  <a:lnTo>
                    <a:pt x="2075" y="55"/>
                  </a:lnTo>
                  <a:lnTo>
                    <a:pt x="1784" y="19"/>
                  </a:lnTo>
                  <a:lnTo>
                    <a:pt x="1456" y="1"/>
                  </a:lnTo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31" name="Google Shape;2131;p14"/>
            <p:cNvSpPr/>
            <p:nvPr/>
          </p:nvSpPr>
          <p:spPr>
            <a:xfrm>
              <a:off x="3821587" y="8385223"/>
              <a:ext cx="96628" cy="41280"/>
            </a:xfrm>
            <a:custGeom>
              <a:avLst/>
              <a:gdLst/>
              <a:ahLst/>
              <a:cxnLst/>
              <a:rect l="l" t="t" r="r" b="b"/>
              <a:pathLst>
                <a:path w="1875" h="801" extrusionOk="0">
                  <a:moveTo>
                    <a:pt x="1092" y="0"/>
                  </a:moveTo>
                  <a:lnTo>
                    <a:pt x="837" y="18"/>
                  </a:lnTo>
                  <a:lnTo>
                    <a:pt x="601" y="73"/>
                  </a:lnTo>
                  <a:lnTo>
                    <a:pt x="382" y="146"/>
                  </a:lnTo>
                  <a:lnTo>
                    <a:pt x="182" y="255"/>
                  </a:lnTo>
                  <a:lnTo>
                    <a:pt x="55" y="346"/>
                  </a:lnTo>
                  <a:lnTo>
                    <a:pt x="18" y="401"/>
                  </a:lnTo>
                  <a:lnTo>
                    <a:pt x="0" y="455"/>
                  </a:lnTo>
                  <a:lnTo>
                    <a:pt x="0" y="510"/>
                  </a:lnTo>
                  <a:lnTo>
                    <a:pt x="18" y="564"/>
                  </a:lnTo>
                  <a:lnTo>
                    <a:pt x="55" y="601"/>
                  </a:lnTo>
                  <a:lnTo>
                    <a:pt x="109" y="637"/>
                  </a:lnTo>
                  <a:lnTo>
                    <a:pt x="218" y="692"/>
                  </a:lnTo>
                  <a:lnTo>
                    <a:pt x="328" y="728"/>
                  </a:lnTo>
                  <a:lnTo>
                    <a:pt x="637" y="765"/>
                  </a:lnTo>
                  <a:lnTo>
                    <a:pt x="946" y="801"/>
                  </a:lnTo>
                  <a:lnTo>
                    <a:pt x="1001" y="801"/>
                  </a:lnTo>
                  <a:lnTo>
                    <a:pt x="1219" y="783"/>
                  </a:lnTo>
                  <a:lnTo>
                    <a:pt x="1419" y="746"/>
                  </a:lnTo>
                  <a:lnTo>
                    <a:pt x="1529" y="710"/>
                  </a:lnTo>
                  <a:lnTo>
                    <a:pt x="1620" y="674"/>
                  </a:lnTo>
                  <a:lnTo>
                    <a:pt x="1711" y="619"/>
                  </a:lnTo>
                  <a:lnTo>
                    <a:pt x="1783" y="546"/>
                  </a:lnTo>
                  <a:lnTo>
                    <a:pt x="1820" y="492"/>
                  </a:lnTo>
                  <a:lnTo>
                    <a:pt x="1856" y="419"/>
                  </a:lnTo>
                  <a:lnTo>
                    <a:pt x="1874" y="364"/>
                  </a:lnTo>
                  <a:lnTo>
                    <a:pt x="1856" y="291"/>
                  </a:lnTo>
                  <a:lnTo>
                    <a:pt x="1838" y="255"/>
                  </a:lnTo>
                  <a:lnTo>
                    <a:pt x="1802" y="219"/>
                  </a:lnTo>
                  <a:lnTo>
                    <a:pt x="1711" y="146"/>
                  </a:lnTo>
                  <a:lnTo>
                    <a:pt x="1565" y="91"/>
                  </a:lnTo>
                  <a:lnTo>
                    <a:pt x="1419" y="37"/>
                  </a:lnTo>
                  <a:lnTo>
                    <a:pt x="12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32" name="Google Shape;2132;p14"/>
            <p:cNvSpPr/>
            <p:nvPr/>
          </p:nvSpPr>
          <p:spPr>
            <a:xfrm>
              <a:off x="3821587" y="8385223"/>
              <a:ext cx="96628" cy="41280"/>
            </a:xfrm>
            <a:custGeom>
              <a:avLst/>
              <a:gdLst/>
              <a:ahLst/>
              <a:cxnLst/>
              <a:rect l="l" t="t" r="r" b="b"/>
              <a:pathLst>
                <a:path w="1875" h="801" fill="none" extrusionOk="0">
                  <a:moveTo>
                    <a:pt x="1092" y="0"/>
                  </a:moveTo>
                  <a:lnTo>
                    <a:pt x="1092" y="0"/>
                  </a:lnTo>
                  <a:lnTo>
                    <a:pt x="837" y="18"/>
                  </a:lnTo>
                  <a:lnTo>
                    <a:pt x="601" y="73"/>
                  </a:lnTo>
                  <a:lnTo>
                    <a:pt x="382" y="146"/>
                  </a:lnTo>
                  <a:lnTo>
                    <a:pt x="182" y="255"/>
                  </a:lnTo>
                  <a:lnTo>
                    <a:pt x="182" y="255"/>
                  </a:lnTo>
                  <a:lnTo>
                    <a:pt x="55" y="346"/>
                  </a:lnTo>
                  <a:lnTo>
                    <a:pt x="18" y="401"/>
                  </a:lnTo>
                  <a:lnTo>
                    <a:pt x="0" y="455"/>
                  </a:lnTo>
                  <a:lnTo>
                    <a:pt x="0" y="455"/>
                  </a:lnTo>
                  <a:lnTo>
                    <a:pt x="0" y="510"/>
                  </a:lnTo>
                  <a:lnTo>
                    <a:pt x="18" y="564"/>
                  </a:lnTo>
                  <a:lnTo>
                    <a:pt x="55" y="601"/>
                  </a:lnTo>
                  <a:lnTo>
                    <a:pt x="109" y="637"/>
                  </a:lnTo>
                  <a:lnTo>
                    <a:pt x="109" y="637"/>
                  </a:lnTo>
                  <a:lnTo>
                    <a:pt x="218" y="692"/>
                  </a:lnTo>
                  <a:lnTo>
                    <a:pt x="328" y="728"/>
                  </a:lnTo>
                  <a:lnTo>
                    <a:pt x="328" y="728"/>
                  </a:lnTo>
                  <a:lnTo>
                    <a:pt x="637" y="765"/>
                  </a:lnTo>
                  <a:lnTo>
                    <a:pt x="946" y="801"/>
                  </a:lnTo>
                  <a:lnTo>
                    <a:pt x="946" y="801"/>
                  </a:lnTo>
                  <a:lnTo>
                    <a:pt x="1001" y="801"/>
                  </a:lnTo>
                  <a:lnTo>
                    <a:pt x="1001" y="801"/>
                  </a:lnTo>
                  <a:lnTo>
                    <a:pt x="1219" y="783"/>
                  </a:lnTo>
                  <a:lnTo>
                    <a:pt x="1419" y="746"/>
                  </a:lnTo>
                  <a:lnTo>
                    <a:pt x="1529" y="710"/>
                  </a:lnTo>
                  <a:lnTo>
                    <a:pt x="1620" y="674"/>
                  </a:lnTo>
                  <a:lnTo>
                    <a:pt x="1711" y="619"/>
                  </a:lnTo>
                  <a:lnTo>
                    <a:pt x="1783" y="546"/>
                  </a:lnTo>
                  <a:lnTo>
                    <a:pt x="1783" y="546"/>
                  </a:lnTo>
                  <a:lnTo>
                    <a:pt x="1820" y="492"/>
                  </a:lnTo>
                  <a:lnTo>
                    <a:pt x="1856" y="419"/>
                  </a:lnTo>
                  <a:lnTo>
                    <a:pt x="1874" y="364"/>
                  </a:lnTo>
                  <a:lnTo>
                    <a:pt x="1856" y="291"/>
                  </a:lnTo>
                  <a:lnTo>
                    <a:pt x="1856" y="291"/>
                  </a:lnTo>
                  <a:lnTo>
                    <a:pt x="1838" y="255"/>
                  </a:lnTo>
                  <a:lnTo>
                    <a:pt x="1802" y="219"/>
                  </a:lnTo>
                  <a:lnTo>
                    <a:pt x="1711" y="146"/>
                  </a:lnTo>
                  <a:lnTo>
                    <a:pt x="1711" y="146"/>
                  </a:lnTo>
                  <a:lnTo>
                    <a:pt x="1565" y="91"/>
                  </a:lnTo>
                  <a:lnTo>
                    <a:pt x="1419" y="37"/>
                  </a:lnTo>
                  <a:lnTo>
                    <a:pt x="1256" y="0"/>
                  </a:lnTo>
                  <a:lnTo>
                    <a:pt x="1092" y="0"/>
                  </a:lnTo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33" name="Google Shape;2133;p14"/>
            <p:cNvSpPr/>
            <p:nvPr/>
          </p:nvSpPr>
          <p:spPr>
            <a:xfrm>
              <a:off x="4454591" y="8527769"/>
              <a:ext cx="227012" cy="74107"/>
            </a:xfrm>
            <a:custGeom>
              <a:avLst/>
              <a:gdLst/>
              <a:ahLst/>
              <a:cxnLst/>
              <a:rect l="l" t="t" r="r" b="b"/>
              <a:pathLst>
                <a:path w="4405" h="1438" extrusionOk="0">
                  <a:moveTo>
                    <a:pt x="2221" y="0"/>
                  </a:moveTo>
                  <a:lnTo>
                    <a:pt x="1911" y="19"/>
                  </a:lnTo>
                  <a:lnTo>
                    <a:pt x="1602" y="37"/>
                  </a:lnTo>
                  <a:lnTo>
                    <a:pt x="1311" y="73"/>
                  </a:lnTo>
                  <a:lnTo>
                    <a:pt x="1020" y="128"/>
                  </a:lnTo>
                  <a:lnTo>
                    <a:pt x="765" y="200"/>
                  </a:lnTo>
                  <a:lnTo>
                    <a:pt x="510" y="291"/>
                  </a:lnTo>
                  <a:lnTo>
                    <a:pt x="310" y="419"/>
                  </a:lnTo>
                  <a:lnTo>
                    <a:pt x="219" y="492"/>
                  </a:lnTo>
                  <a:lnTo>
                    <a:pt x="128" y="564"/>
                  </a:lnTo>
                  <a:lnTo>
                    <a:pt x="73" y="637"/>
                  </a:lnTo>
                  <a:lnTo>
                    <a:pt x="37" y="692"/>
                  </a:lnTo>
                  <a:lnTo>
                    <a:pt x="1" y="765"/>
                  </a:lnTo>
                  <a:lnTo>
                    <a:pt x="1" y="837"/>
                  </a:lnTo>
                  <a:lnTo>
                    <a:pt x="19" y="892"/>
                  </a:lnTo>
                  <a:lnTo>
                    <a:pt x="55" y="947"/>
                  </a:lnTo>
                  <a:lnTo>
                    <a:pt x="146" y="1038"/>
                  </a:lnTo>
                  <a:lnTo>
                    <a:pt x="274" y="1110"/>
                  </a:lnTo>
                  <a:lnTo>
                    <a:pt x="419" y="1183"/>
                  </a:lnTo>
                  <a:lnTo>
                    <a:pt x="619" y="1238"/>
                  </a:lnTo>
                  <a:lnTo>
                    <a:pt x="820" y="1292"/>
                  </a:lnTo>
                  <a:lnTo>
                    <a:pt x="1238" y="1383"/>
                  </a:lnTo>
                  <a:lnTo>
                    <a:pt x="1675" y="1420"/>
                  </a:lnTo>
                  <a:lnTo>
                    <a:pt x="2112" y="1438"/>
                  </a:lnTo>
                  <a:lnTo>
                    <a:pt x="2585" y="1438"/>
                  </a:lnTo>
                  <a:lnTo>
                    <a:pt x="2985" y="1402"/>
                  </a:lnTo>
                  <a:lnTo>
                    <a:pt x="3367" y="1329"/>
                  </a:lnTo>
                  <a:lnTo>
                    <a:pt x="3713" y="1238"/>
                  </a:lnTo>
                  <a:lnTo>
                    <a:pt x="3877" y="1165"/>
                  </a:lnTo>
                  <a:lnTo>
                    <a:pt x="4041" y="1092"/>
                  </a:lnTo>
                  <a:lnTo>
                    <a:pt x="4168" y="1019"/>
                  </a:lnTo>
                  <a:lnTo>
                    <a:pt x="4277" y="928"/>
                  </a:lnTo>
                  <a:lnTo>
                    <a:pt x="4368" y="819"/>
                  </a:lnTo>
                  <a:lnTo>
                    <a:pt x="4405" y="692"/>
                  </a:lnTo>
                  <a:lnTo>
                    <a:pt x="4405" y="637"/>
                  </a:lnTo>
                  <a:lnTo>
                    <a:pt x="4405" y="583"/>
                  </a:lnTo>
                  <a:lnTo>
                    <a:pt x="4386" y="528"/>
                  </a:lnTo>
                  <a:lnTo>
                    <a:pt x="4350" y="473"/>
                  </a:lnTo>
                  <a:lnTo>
                    <a:pt x="4277" y="401"/>
                  </a:lnTo>
                  <a:lnTo>
                    <a:pt x="4204" y="328"/>
                  </a:lnTo>
                  <a:lnTo>
                    <a:pt x="4095" y="273"/>
                  </a:lnTo>
                  <a:lnTo>
                    <a:pt x="3968" y="219"/>
                  </a:lnTo>
                  <a:lnTo>
                    <a:pt x="3713" y="146"/>
                  </a:lnTo>
                  <a:lnTo>
                    <a:pt x="3422" y="91"/>
                  </a:lnTo>
                  <a:lnTo>
                    <a:pt x="3149" y="55"/>
                  </a:lnTo>
                  <a:lnTo>
                    <a:pt x="2858" y="37"/>
                  </a:lnTo>
                  <a:lnTo>
                    <a:pt x="2548" y="19"/>
                  </a:lnTo>
                  <a:lnTo>
                    <a:pt x="222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34" name="Google Shape;2134;p14"/>
            <p:cNvSpPr/>
            <p:nvPr/>
          </p:nvSpPr>
          <p:spPr>
            <a:xfrm>
              <a:off x="4454591" y="8527769"/>
              <a:ext cx="227012" cy="74107"/>
            </a:xfrm>
            <a:custGeom>
              <a:avLst/>
              <a:gdLst/>
              <a:ahLst/>
              <a:cxnLst/>
              <a:rect l="l" t="t" r="r" b="b"/>
              <a:pathLst>
                <a:path w="4405" h="1438" fill="none" extrusionOk="0">
                  <a:moveTo>
                    <a:pt x="2221" y="0"/>
                  </a:moveTo>
                  <a:lnTo>
                    <a:pt x="2221" y="0"/>
                  </a:lnTo>
                  <a:lnTo>
                    <a:pt x="1911" y="19"/>
                  </a:lnTo>
                  <a:lnTo>
                    <a:pt x="1602" y="37"/>
                  </a:lnTo>
                  <a:lnTo>
                    <a:pt x="1311" y="73"/>
                  </a:lnTo>
                  <a:lnTo>
                    <a:pt x="1020" y="128"/>
                  </a:lnTo>
                  <a:lnTo>
                    <a:pt x="765" y="200"/>
                  </a:lnTo>
                  <a:lnTo>
                    <a:pt x="510" y="291"/>
                  </a:lnTo>
                  <a:lnTo>
                    <a:pt x="310" y="419"/>
                  </a:lnTo>
                  <a:lnTo>
                    <a:pt x="219" y="492"/>
                  </a:lnTo>
                  <a:lnTo>
                    <a:pt x="128" y="564"/>
                  </a:lnTo>
                  <a:lnTo>
                    <a:pt x="128" y="564"/>
                  </a:lnTo>
                  <a:lnTo>
                    <a:pt x="73" y="637"/>
                  </a:lnTo>
                  <a:lnTo>
                    <a:pt x="37" y="692"/>
                  </a:lnTo>
                  <a:lnTo>
                    <a:pt x="1" y="765"/>
                  </a:lnTo>
                  <a:lnTo>
                    <a:pt x="1" y="837"/>
                  </a:lnTo>
                  <a:lnTo>
                    <a:pt x="1" y="837"/>
                  </a:lnTo>
                  <a:lnTo>
                    <a:pt x="19" y="892"/>
                  </a:lnTo>
                  <a:lnTo>
                    <a:pt x="55" y="947"/>
                  </a:lnTo>
                  <a:lnTo>
                    <a:pt x="146" y="1038"/>
                  </a:lnTo>
                  <a:lnTo>
                    <a:pt x="274" y="1110"/>
                  </a:lnTo>
                  <a:lnTo>
                    <a:pt x="419" y="1183"/>
                  </a:lnTo>
                  <a:lnTo>
                    <a:pt x="419" y="1183"/>
                  </a:lnTo>
                  <a:lnTo>
                    <a:pt x="619" y="1238"/>
                  </a:lnTo>
                  <a:lnTo>
                    <a:pt x="820" y="1292"/>
                  </a:lnTo>
                  <a:lnTo>
                    <a:pt x="1238" y="1383"/>
                  </a:lnTo>
                  <a:lnTo>
                    <a:pt x="1675" y="1420"/>
                  </a:lnTo>
                  <a:lnTo>
                    <a:pt x="2112" y="1438"/>
                  </a:lnTo>
                  <a:lnTo>
                    <a:pt x="2112" y="1438"/>
                  </a:lnTo>
                  <a:lnTo>
                    <a:pt x="2203" y="1438"/>
                  </a:lnTo>
                  <a:lnTo>
                    <a:pt x="2203" y="1438"/>
                  </a:lnTo>
                  <a:lnTo>
                    <a:pt x="2585" y="1438"/>
                  </a:lnTo>
                  <a:lnTo>
                    <a:pt x="2985" y="1402"/>
                  </a:lnTo>
                  <a:lnTo>
                    <a:pt x="3367" y="1329"/>
                  </a:lnTo>
                  <a:lnTo>
                    <a:pt x="3713" y="1238"/>
                  </a:lnTo>
                  <a:lnTo>
                    <a:pt x="3713" y="1238"/>
                  </a:lnTo>
                  <a:lnTo>
                    <a:pt x="3877" y="1165"/>
                  </a:lnTo>
                  <a:lnTo>
                    <a:pt x="4041" y="1092"/>
                  </a:lnTo>
                  <a:lnTo>
                    <a:pt x="4168" y="1019"/>
                  </a:lnTo>
                  <a:lnTo>
                    <a:pt x="4277" y="928"/>
                  </a:lnTo>
                  <a:lnTo>
                    <a:pt x="4277" y="928"/>
                  </a:lnTo>
                  <a:lnTo>
                    <a:pt x="4368" y="819"/>
                  </a:lnTo>
                  <a:lnTo>
                    <a:pt x="4405" y="692"/>
                  </a:lnTo>
                  <a:lnTo>
                    <a:pt x="4405" y="637"/>
                  </a:lnTo>
                  <a:lnTo>
                    <a:pt x="4405" y="583"/>
                  </a:lnTo>
                  <a:lnTo>
                    <a:pt x="4386" y="528"/>
                  </a:lnTo>
                  <a:lnTo>
                    <a:pt x="4350" y="473"/>
                  </a:lnTo>
                  <a:lnTo>
                    <a:pt x="4350" y="473"/>
                  </a:lnTo>
                  <a:lnTo>
                    <a:pt x="4277" y="401"/>
                  </a:lnTo>
                  <a:lnTo>
                    <a:pt x="4204" y="328"/>
                  </a:lnTo>
                  <a:lnTo>
                    <a:pt x="4095" y="273"/>
                  </a:lnTo>
                  <a:lnTo>
                    <a:pt x="3968" y="219"/>
                  </a:lnTo>
                  <a:lnTo>
                    <a:pt x="3713" y="146"/>
                  </a:lnTo>
                  <a:lnTo>
                    <a:pt x="3422" y="91"/>
                  </a:lnTo>
                  <a:lnTo>
                    <a:pt x="3422" y="91"/>
                  </a:lnTo>
                  <a:lnTo>
                    <a:pt x="3149" y="55"/>
                  </a:lnTo>
                  <a:lnTo>
                    <a:pt x="2858" y="37"/>
                  </a:lnTo>
                  <a:lnTo>
                    <a:pt x="2548" y="19"/>
                  </a:lnTo>
                  <a:lnTo>
                    <a:pt x="2221" y="0"/>
                  </a:lnTo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2135" name="Google Shape;2135;p14"/>
          <p:cNvGrpSpPr/>
          <p:nvPr/>
        </p:nvGrpSpPr>
        <p:grpSpPr>
          <a:xfrm>
            <a:off x="3167331" y="6476073"/>
            <a:ext cx="1061861" cy="327375"/>
            <a:chOff x="5692724" y="7100752"/>
            <a:chExt cx="1110424" cy="342347"/>
          </a:xfrm>
        </p:grpSpPr>
        <p:sp>
          <p:nvSpPr>
            <p:cNvPr id="2136" name="Google Shape;2136;p14"/>
            <p:cNvSpPr/>
            <p:nvPr/>
          </p:nvSpPr>
          <p:spPr>
            <a:xfrm>
              <a:off x="5692724" y="7182331"/>
              <a:ext cx="786888" cy="260767"/>
            </a:xfrm>
            <a:custGeom>
              <a:avLst/>
              <a:gdLst/>
              <a:ahLst/>
              <a:cxnLst/>
              <a:rect l="l" t="t" r="r" b="b"/>
              <a:pathLst>
                <a:path w="15269" h="5060" extrusionOk="0">
                  <a:moveTo>
                    <a:pt x="7734" y="1"/>
                  </a:moveTo>
                  <a:lnTo>
                    <a:pt x="7334" y="19"/>
                  </a:lnTo>
                  <a:lnTo>
                    <a:pt x="6916" y="37"/>
                  </a:lnTo>
                  <a:lnTo>
                    <a:pt x="6515" y="74"/>
                  </a:lnTo>
                  <a:lnTo>
                    <a:pt x="6115" y="128"/>
                  </a:lnTo>
                  <a:lnTo>
                    <a:pt x="5714" y="183"/>
                  </a:lnTo>
                  <a:lnTo>
                    <a:pt x="5314" y="256"/>
                  </a:lnTo>
                  <a:lnTo>
                    <a:pt x="4914" y="347"/>
                  </a:lnTo>
                  <a:lnTo>
                    <a:pt x="4532" y="456"/>
                  </a:lnTo>
                  <a:lnTo>
                    <a:pt x="4131" y="583"/>
                  </a:lnTo>
                  <a:lnTo>
                    <a:pt x="3749" y="729"/>
                  </a:lnTo>
                  <a:lnTo>
                    <a:pt x="3367" y="874"/>
                  </a:lnTo>
                  <a:lnTo>
                    <a:pt x="3003" y="1056"/>
                  </a:lnTo>
                  <a:lnTo>
                    <a:pt x="2621" y="1238"/>
                  </a:lnTo>
                  <a:lnTo>
                    <a:pt x="2257" y="1457"/>
                  </a:lnTo>
                  <a:lnTo>
                    <a:pt x="1893" y="1675"/>
                  </a:lnTo>
                  <a:lnTo>
                    <a:pt x="1547" y="1912"/>
                  </a:lnTo>
                  <a:lnTo>
                    <a:pt x="1183" y="2185"/>
                  </a:lnTo>
                  <a:lnTo>
                    <a:pt x="856" y="2458"/>
                  </a:lnTo>
                  <a:lnTo>
                    <a:pt x="510" y="2767"/>
                  </a:lnTo>
                  <a:lnTo>
                    <a:pt x="310" y="2985"/>
                  </a:lnTo>
                  <a:lnTo>
                    <a:pt x="200" y="3094"/>
                  </a:lnTo>
                  <a:lnTo>
                    <a:pt x="128" y="3222"/>
                  </a:lnTo>
                  <a:lnTo>
                    <a:pt x="55" y="3349"/>
                  </a:lnTo>
                  <a:lnTo>
                    <a:pt x="19" y="3477"/>
                  </a:lnTo>
                  <a:lnTo>
                    <a:pt x="0" y="3622"/>
                  </a:lnTo>
                  <a:lnTo>
                    <a:pt x="19" y="3750"/>
                  </a:lnTo>
                  <a:lnTo>
                    <a:pt x="55" y="3895"/>
                  </a:lnTo>
                  <a:lnTo>
                    <a:pt x="128" y="4023"/>
                  </a:lnTo>
                  <a:lnTo>
                    <a:pt x="219" y="4132"/>
                  </a:lnTo>
                  <a:lnTo>
                    <a:pt x="328" y="4241"/>
                  </a:lnTo>
                  <a:lnTo>
                    <a:pt x="546" y="4405"/>
                  </a:lnTo>
                  <a:lnTo>
                    <a:pt x="783" y="4532"/>
                  </a:lnTo>
                  <a:lnTo>
                    <a:pt x="1038" y="4641"/>
                  </a:lnTo>
                  <a:lnTo>
                    <a:pt x="1311" y="4732"/>
                  </a:lnTo>
                  <a:lnTo>
                    <a:pt x="1584" y="4787"/>
                  </a:lnTo>
                  <a:lnTo>
                    <a:pt x="1856" y="4823"/>
                  </a:lnTo>
                  <a:lnTo>
                    <a:pt x="2421" y="4896"/>
                  </a:lnTo>
                  <a:lnTo>
                    <a:pt x="3203" y="4932"/>
                  </a:lnTo>
                  <a:lnTo>
                    <a:pt x="4004" y="4987"/>
                  </a:lnTo>
                  <a:lnTo>
                    <a:pt x="5569" y="5042"/>
                  </a:lnTo>
                  <a:lnTo>
                    <a:pt x="7152" y="5060"/>
                  </a:lnTo>
                  <a:lnTo>
                    <a:pt x="9918" y="5060"/>
                  </a:lnTo>
                  <a:lnTo>
                    <a:pt x="10501" y="5042"/>
                  </a:lnTo>
                  <a:lnTo>
                    <a:pt x="11101" y="5023"/>
                  </a:lnTo>
                  <a:lnTo>
                    <a:pt x="11683" y="4969"/>
                  </a:lnTo>
                  <a:lnTo>
                    <a:pt x="12266" y="4896"/>
                  </a:lnTo>
                  <a:lnTo>
                    <a:pt x="12848" y="4787"/>
                  </a:lnTo>
                  <a:lnTo>
                    <a:pt x="13412" y="4660"/>
                  </a:lnTo>
                  <a:lnTo>
                    <a:pt x="13740" y="4550"/>
                  </a:lnTo>
                  <a:lnTo>
                    <a:pt x="14049" y="4423"/>
                  </a:lnTo>
                  <a:lnTo>
                    <a:pt x="14340" y="4277"/>
                  </a:lnTo>
                  <a:lnTo>
                    <a:pt x="14613" y="4095"/>
                  </a:lnTo>
                  <a:lnTo>
                    <a:pt x="14741" y="3986"/>
                  </a:lnTo>
                  <a:lnTo>
                    <a:pt x="14850" y="3877"/>
                  </a:lnTo>
                  <a:lnTo>
                    <a:pt x="14959" y="3768"/>
                  </a:lnTo>
                  <a:lnTo>
                    <a:pt x="15050" y="3640"/>
                  </a:lnTo>
                  <a:lnTo>
                    <a:pt x="15123" y="3513"/>
                  </a:lnTo>
                  <a:lnTo>
                    <a:pt x="15177" y="3367"/>
                  </a:lnTo>
                  <a:lnTo>
                    <a:pt x="15232" y="3222"/>
                  </a:lnTo>
                  <a:lnTo>
                    <a:pt x="15250" y="3058"/>
                  </a:lnTo>
                  <a:lnTo>
                    <a:pt x="15268" y="2858"/>
                  </a:lnTo>
                  <a:lnTo>
                    <a:pt x="15232" y="2658"/>
                  </a:lnTo>
                  <a:lnTo>
                    <a:pt x="15177" y="2476"/>
                  </a:lnTo>
                  <a:lnTo>
                    <a:pt x="15105" y="2276"/>
                  </a:lnTo>
                  <a:lnTo>
                    <a:pt x="14995" y="2094"/>
                  </a:lnTo>
                  <a:lnTo>
                    <a:pt x="14886" y="1930"/>
                  </a:lnTo>
                  <a:lnTo>
                    <a:pt x="14741" y="1784"/>
                  </a:lnTo>
                  <a:lnTo>
                    <a:pt x="14595" y="1639"/>
                  </a:lnTo>
                  <a:lnTo>
                    <a:pt x="14431" y="1529"/>
                  </a:lnTo>
                  <a:lnTo>
                    <a:pt x="14268" y="1420"/>
                  </a:lnTo>
                  <a:lnTo>
                    <a:pt x="14086" y="1311"/>
                  </a:lnTo>
                  <a:lnTo>
                    <a:pt x="13904" y="1220"/>
                  </a:lnTo>
                  <a:lnTo>
                    <a:pt x="13521" y="1075"/>
                  </a:lnTo>
                  <a:lnTo>
                    <a:pt x="13139" y="947"/>
                  </a:lnTo>
                  <a:lnTo>
                    <a:pt x="12302" y="692"/>
                  </a:lnTo>
                  <a:lnTo>
                    <a:pt x="11483" y="474"/>
                  </a:lnTo>
                  <a:lnTo>
                    <a:pt x="10646" y="292"/>
                  </a:lnTo>
                  <a:lnTo>
                    <a:pt x="9809" y="165"/>
                  </a:lnTo>
                  <a:lnTo>
                    <a:pt x="9390" y="110"/>
                  </a:lnTo>
                  <a:lnTo>
                    <a:pt x="8972" y="55"/>
                  </a:lnTo>
                  <a:lnTo>
                    <a:pt x="8553" y="37"/>
                  </a:lnTo>
                  <a:lnTo>
                    <a:pt x="8153" y="19"/>
                  </a:lnTo>
                  <a:lnTo>
                    <a:pt x="7734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37" name="Google Shape;2137;p14"/>
            <p:cNvSpPr/>
            <p:nvPr/>
          </p:nvSpPr>
          <p:spPr>
            <a:xfrm>
              <a:off x="6402670" y="7100752"/>
              <a:ext cx="358271" cy="126673"/>
            </a:xfrm>
            <a:custGeom>
              <a:avLst/>
              <a:gdLst/>
              <a:ahLst/>
              <a:cxnLst/>
              <a:rect l="l" t="t" r="r" b="b"/>
              <a:pathLst>
                <a:path w="6952" h="2458" extrusionOk="0">
                  <a:moveTo>
                    <a:pt x="3294" y="1"/>
                  </a:moveTo>
                  <a:lnTo>
                    <a:pt x="2803" y="19"/>
                  </a:lnTo>
                  <a:lnTo>
                    <a:pt x="2330" y="55"/>
                  </a:lnTo>
                  <a:lnTo>
                    <a:pt x="1856" y="110"/>
                  </a:lnTo>
                  <a:lnTo>
                    <a:pt x="1420" y="201"/>
                  </a:lnTo>
                  <a:lnTo>
                    <a:pt x="1201" y="274"/>
                  </a:lnTo>
                  <a:lnTo>
                    <a:pt x="1019" y="328"/>
                  </a:lnTo>
                  <a:lnTo>
                    <a:pt x="819" y="419"/>
                  </a:lnTo>
                  <a:lnTo>
                    <a:pt x="655" y="492"/>
                  </a:lnTo>
                  <a:lnTo>
                    <a:pt x="510" y="601"/>
                  </a:lnTo>
                  <a:lnTo>
                    <a:pt x="364" y="692"/>
                  </a:lnTo>
                  <a:lnTo>
                    <a:pt x="255" y="820"/>
                  </a:lnTo>
                  <a:lnTo>
                    <a:pt x="146" y="947"/>
                  </a:lnTo>
                  <a:lnTo>
                    <a:pt x="73" y="1074"/>
                  </a:lnTo>
                  <a:lnTo>
                    <a:pt x="0" y="1238"/>
                  </a:lnTo>
                  <a:lnTo>
                    <a:pt x="0" y="1311"/>
                  </a:lnTo>
                  <a:lnTo>
                    <a:pt x="0" y="1384"/>
                  </a:lnTo>
                  <a:lnTo>
                    <a:pt x="37" y="1456"/>
                  </a:lnTo>
                  <a:lnTo>
                    <a:pt x="91" y="1511"/>
                  </a:lnTo>
                  <a:lnTo>
                    <a:pt x="164" y="1584"/>
                  </a:lnTo>
                  <a:lnTo>
                    <a:pt x="219" y="1620"/>
                  </a:lnTo>
                  <a:lnTo>
                    <a:pt x="382" y="1711"/>
                  </a:lnTo>
                  <a:lnTo>
                    <a:pt x="710" y="1857"/>
                  </a:lnTo>
                  <a:lnTo>
                    <a:pt x="1019" y="1966"/>
                  </a:lnTo>
                  <a:lnTo>
                    <a:pt x="1365" y="2075"/>
                  </a:lnTo>
                  <a:lnTo>
                    <a:pt x="1693" y="2184"/>
                  </a:lnTo>
                  <a:lnTo>
                    <a:pt x="2038" y="2257"/>
                  </a:lnTo>
                  <a:lnTo>
                    <a:pt x="2384" y="2330"/>
                  </a:lnTo>
                  <a:lnTo>
                    <a:pt x="2730" y="2385"/>
                  </a:lnTo>
                  <a:lnTo>
                    <a:pt x="3076" y="2421"/>
                  </a:lnTo>
                  <a:lnTo>
                    <a:pt x="3421" y="2439"/>
                  </a:lnTo>
                  <a:lnTo>
                    <a:pt x="3767" y="2457"/>
                  </a:lnTo>
                  <a:lnTo>
                    <a:pt x="4113" y="2439"/>
                  </a:lnTo>
                  <a:lnTo>
                    <a:pt x="4459" y="2421"/>
                  </a:lnTo>
                  <a:lnTo>
                    <a:pt x="4804" y="2385"/>
                  </a:lnTo>
                  <a:lnTo>
                    <a:pt x="5150" y="2348"/>
                  </a:lnTo>
                  <a:lnTo>
                    <a:pt x="5496" y="2275"/>
                  </a:lnTo>
                  <a:lnTo>
                    <a:pt x="5842" y="2203"/>
                  </a:lnTo>
                  <a:lnTo>
                    <a:pt x="6042" y="2148"/>
                  </a:lnTo>
                  <a:lnTo>
                    <a:pt x="6242" y="2057"/>
                  </a:lnTo>
                  <a:lnTo>
                    <a:pt x="6442" y="1966"/>
                  </a:lnTo>
                  <a:lnTo>
                    <a:pt x="6606" y="1857"/>
                  </a:lnTo>
                  <a:lnTo>
                    <a:pt x="6770" y="1711"/>
                  </a:lnTo>
                  <a:lnTo>
                    <a:pt x="6824" y="1638"/>
                  </a:lnTo>
                  <a:lnTo>
                    <a:pt x="6879" y="1566"/>
                  </a:lnTo>
                  <a:lnTo>
                    <a:pt x="6915" y="1475"/>
                  </a:lnTo>
                  <a:lnTo>
                    <a:pt x="6952" y="1384"/>
                  </a:lnTo>
                  <a:lnTo>
                    <a:pt x="6952" y="1293"/>
                  </a:lnTo>
                  <a:lnTo>
                    <a:pt x="6952" y="1183"/>
                  </a:lnTo>
                  <a:lnTo>
                    <a:pt x="6934" y="1020"/>
                  </a:lnTo>
                  <a:lnTo>
                    <a:pt x="6861" y="874"/>
                  </a:lnTo>
                  <a:lnTo>
                    <a:pt x="6770" y="747"/>
                  </a:lnTo>
                  <a:lnTo>
                    <a:pt x="6642" y="638"/>
                  </a:lnTo>
                  <a:lnTo>
                    <a:pt x="6497" y="528"/>
                  </a:lnTo>
                  <a:lnTo>
                    <a:pt x="6351" y="456"/>
                  </a:lnTo>
                  <a:lnTo>
                    <a:pt x="6187" y="383"/>
                  </a:lnTo>
                  <a:lnTo>
                    <a:pt x="6024" y="310"/>
                  </a:lnTo>
                  <a:lnTo>
                    <a:pt x="5787" y="237"/>
                  </a:lnTo>
                  <a:lnTo>
                    <a:pt x="5478" y="183"/>
                  </a:lnTo>
                  <a:lnTo>
                    <a:pt x="5114" y="128"/>
                  </a:lnTo>
                  <a:lnTo>
                    <a:pt x="4713" y="73"/>
                  </a:lnTo>
                  <a:lnTo>
                    <a:pt x="4258" y="37"/>
                  </a:lnTo>
                  <a:lnTo>
                    <a:pt x="378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38" name="Google Shape;2138;p14"/>
            <p:cNvSpPr/>
            <p:nvPr/>
          </p:nvSpPr>
          <p:spPr>
            <a:xfrm>
              <a:off x="6522695" y="7312715"/>
              <a:ext cx="180115" cy="78797"/>
            </a:xfrm>
            <a:custGeom>
              <a:avLst/>
              <a:gdLst/>
              <a:ahLst/>
              <a:cxnLst/>
              <a:rect l="l" t="t" r="r" b="b"/>
              <a:pathLst>
                <a:path w="3495" h="1529" extrusionOk="0">
                  <a:moveTo>
                    <a:pt x="1657" y="0"/>
                  </a:moveTo>
                  <a:lnTo>
                    <a:pt x="1420" y="19"/>
                  </a:lnTo>
                  <a:lnTo>
                    <a:pt x="1165" y="37"/>
                  </a:lnTo>
                  <a:lnTo>
                    <a:pt x="929" y="73"/>
                  </a:lnTo>
                  <a:lnTo>
                    <a:pt x="710" y="146"/>
                  </a:lnTo>
                  <a:lnTo>
                    <a:pt x="510" y="219"/>
                  </a:lnTo>
                  <a:lnTo>
                    <a:pt x="328" y="310"/>
                  </a:lnTo>
                  <a:lnTo>
                    <a:pt x="182" y="437"/>
                  </a:lnTo>
                  <a:lnTo>
                    <a:pt x="128" y="510"/>
                  </a:lnTo>
                  <a:lnTo>
                    <a:pt x="73" y="601"/>
                  </a:lnTo>
                  <a:lnTo>
                    <a:pt x="37" y="674"/>
                  </a:lnTo>
                  <a:lnTo>
                    <a:pt x="19" y="765"/>
                  </a:lnTo>
                  <a:lnTo>
                    <a:pt x="1" y="819"/>
                  </a:lnTo>
                  <a:lnTo>
                    <a:pt x="19" y="874"/>
                  </a:lnTo>
                  <a:lnTo>
                    <a:pt x="55" y="947"/>
                  </a:lnTo>
                  <a:lnTo>
                    <a:pt x="128" y="1019"/>
                  </a:lnTo>
                  <a:lnTo>
                    <a:pt x="201" y="1074"/>
                  </a:lnTo>
                  <a:lnTo>
                    <a:pt x="528" y="1238"/>
                  </a:lnTo>
                  <a:lnTo>
                    <a:pt x="856" y="1365"/>
                  </a:lnTo>
                  <a:lnTo>
                    <a:pt x="1202" y="1456"/>
                  </a:lnTo>
                  <a:lnTo>
                    <a:pt x="1547" y="1511"/>
                  </a:lnTo>
                  <a:lnTo>
                    <a:pt x="1893" y="1529"/>
                  </a:lnTo>
                  <a:lnTo>
                    <a:pt x="2239" y="1511"/>
                  </a:lnTo>
                  <a:lnTo>
                    <a:pt x="2585" y="1456"/>
                  </a:lnTo>
                  <a:lnTo>
                    <a:pt x="2930" y="1383"/>
                  </a:lnTo>
                  <a:lnTo>
                    <a:pt x="3021" y="1347"/>
                  </a:lnTo>
                  <a:lnTo>
                    <a:pt x="3131" y="1292"/>
                  </a:lnTo>
                  <a:lnTo>
                    <a:pt x="3222" y="1220"/>
                  </a:lnTo>
                  <a:lnTo>
                    <a:pt x="3313" y="1165"/>
                  </a:lnTo>
                  <a:lnTo>
                    <a:pt x="3385" y="1074"/>
                  </a:lnTo>
                  <a:lnTo>
                    <a:pt x="3440" y="983"/>
                  </a:lnTo>
                  <a:lnTo>
                    <a:pt x="3476" y="874"/>
                  </a:lnTo>
                  <a:lnTo>
                    <a:pt x="3495" y="746"/>
                  </a:lnTo>
                  <a:lnTo>
                    <a:pt x="3476" y="637"/>
                  </a:lnTo>
                  <a:lnTo>
                    <a:pt x="3440" y="546"/>
                  </a:lnTo>
                  <a:lnTo>
                    <a:pt x="3385" y="474"/>
                  </a:lnTo>
                  <a:lnTo>
                    <a:pt x="3331" y="401"/>
                  </a:lnTo>
                  <a:lnTo>
                    <a:pt x="3258" y="346"/>
                  </a:lnTo>
                  <a:lnTo>
                    <a:pt x="3185" y="292"/>
                  </a:lnTo>
                  <a:lnTo>
                    <a:pt x="3021" y="201"/>
                  </a:lnTo>
                  <a:lnTo>
                    <a:pt x="2894" y="164"/>
                  </a:lnTo>
                  <a:lnTo>
                    <a:pt x="2748" y="128"/>
                  </a:lnTo>
                  <a:lnTo>
                    <a:pt x="2366" y="55"/>
                  </a:lnTo>
                  <a:lnTo>
                    <a:pt x="1893" y="19"/>
                  </a:lnTo>
                  <a:lnTo>
                    <a:pt x="165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39" name="Google Shape;2139;p14"/>
            <p:cNvSpPr/>
            <p:nvPr/>
          </p:nvSpPr>
          <p:spPr>
            <a:xfrm>
              <a:off x="6725279" y="7296739"/>
              <a:ext cx="77869" cy="19789"/>
            </a:xfrm>
            <a:custGeom>
              <a:avLst/>
              <a:gdLst/>
              <a:ahLst/>
              <a:cxnLst/>
              <a:rect l="l" t="t" r="r" b="b"/>
              <a:pathLst>
                <a:path w="1511" h="384" fill="none" extrusionOk="0">
                  <a:moveTo>
                    <a:pt x="1511" y="110"/>
                  </a:moveTo>
                  <a:lnTo>
                    <a:pt x="1511" y="110"/>
                  </a:lnTo>
                  <a:lnTo>
                    <a:pt x="1365" y="56"/>
                  </a:lnTo>
                  <a:lnTo>
                    <a:pt x="1183" y="37"/>
                  </a:lnTo>
                  <a:lnTo>
                    <a:pt x="947" y="1"/>
                  </a:lnTo>
                  <a:lnTo>
                    <a:pt x="692" y="19"/>
                  </a:lnTo>
                  <a:lnTo>
                    <a:pt x="455" y="37"/>
                  </a:lnTo>
                  <a:lnTo>
                    <a:pt x="346" y="74"/>
                  </a:lnTo>
                  <a:lnTo>
                    <a:pt x="255" y="110"/>
                  </a:lnTo>
                  <a:lnTo>
                    <a:pt x="164" y="165"/>
                  </a:lnTo>
                  <a:lnTo>
                    <a:pt x="91" y="219"/>
                  </a:lnTo>
                  <a:lnTo>
                    <a:pt x="37" y="292"/>
                  </a:lnTo>
                  <a:lnTo>
                    <a:pt x="0" y="383"/>
                  </a:lnTo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2140" name="Google Shape;2140;p14"/>
          <p:cNvSpPr/>
          <p:nvPr/>
        </p:nvSpPr>
        <p:spPr>
          <a:xfrm>
            <a:off x="9594492" y="6039375"/>
            <a:ext cx="479329" cy="653613"/>
          </a:xfrm>
          <a:custGeom>
            <a:avLst/>
            <a:gdLst/>
            <a:ahLst/>
            <a:cxnLst/>
            <a:rect l="l" t="t" r="r" b="b"/>
            <a:pathLst>
              <a:path w="10264" h="13996" extrusionOk="0">
                <a:moveTo>
                  <a:pt x="4586" y="1"/>
                </a:moveTo>
                <a:lnTo>
                  <a:pt x="4568" y="656"/>
                </a:lnTo>
                <a:lnTo>
                  <a:pt x="4532" y="1384"/>
                </a:lnTo>
                <a:lnTo>
                  <a:pt x="4422" y="3040"/>
                </a:lnTo>
                <a:lnTo>
                  <a:pt x="4295" y="4805"/>
                </a:lnTo>
                <a:lnTo>
                  <a:pt x="4131" y="6552"/>
                </a:lnTo>
                <a:lnTo>
                  <a:pt x="3840" y="9464"/>
                </a:lnTo>
                <a:lnTo>
                  <a:pt x="3713" y="10683"/>
                </a:lnTo>
                <a:lnTo>
                  <a:pt x="3604" y="9846"/>
                </a:lnTo>
                <a:lnTo>
                  <a:pt x="3476" y="8900"/>
                </a:lnTo>
                <a:lnTo>
                  <a:pt x="3331" y="7699"/>
                </a:lnTo>
                <a:lnTo>
                  <a:pt x="3203" y="6334"/>
                </a:lnTo>
                <a:lnTo>
                  <a:pt x="3076" y="4860"/>
                </a:lnTo>
                <a:lnTo>
                  <a:pt x="3039" y="4114"/>
                </a:lnTo>
                <a:lnTo>
                  <a:pt x="3021" y="3349"/>
                </a:lnTo>
                <a:lnTo>
                  <a:pt x="3003" y="2603"/>
                </a:lnTo>
                <a:lnTo>
                  <a:pt x="3003" y="1893"/>
                </a:lnTo>
                <a:lnTo>
                  <a:pt x="2821" y="2185"/>
                </a:lnTo>
                <a:lnTo>
                  <a:pt x="2657" y="2494"/>
                </a:lnTo>
                <a:lnTo>
                  <a:pt x="2512" y="2822"/>
                </a:lnTo>
                <a:lnTo>
                  <a:pt x="2384" y="3167"/>
                </a:lnTo>
                <a:lnTo>
                  <a:pt x="2293" y="3531"/>
                </a:lnTo>
                <a:lnTo>
                  <a:pt x="2202" y="3895"/>
                </a:lnTo>
                <a:lnTo>
                  <a:pt x="2148" y="4277"/>
                </a:lnTo>
                <a:lnTo>
                  <a:pt x="2093" y="4660"/>
                </a:lnTo>
                <a:lnTo>
                  <a:pt x="2057" y="5060"/>
                </a:lnTo>
                <a:lnTo>
                  <a:pt x="2039" y="5460"/>
                </a:lnTo>
                <a:lnTo>
                  <a:pt x="2039" y="5879"/>
                </a:lnTo>
                <a:lnTo>
                  <a:pt x="2039" y="6279"/>
                </a:lnTo>
                <a:lnTo>
                  <a:pt x="2093" y="7080"/>
                </a:lnTo>
                <a:lnTo>
                  <a:pt x="2166" y="7862"/>
                </a:lnTo>
                <a:lnTo>
                  <a:pt x="2275" y="8609"/>
                </a:lnTo>
                <a:lnTo>
                  <a:pt x="2384" y="9318"/>
                </a:lnTo>
                <a:lnTo>
                  <a:pt x="2512" y="9937"/>
                </a:lnTo>
                <a:lnTo>
                  <a:pt x="2639" y="10501"/>
                </a:lnTo>
                <a:lnTo>
                  <a:pt x="2817" y="11215"/>
                </a:lnTo>
                <a:lnTo>
                  <a:pt x="2730" y="10938"/>
                </a:lnTo>
                <a:lnTo>
                  <a:pt x="2548" y="10501"/>
                </a:lnTo>
                <a:lnTo>
                  <a:pt x="2421" y="10246"/>
                </a:lnTo>
                <a:lnTo>
                  <a:pt x="2293" y="9992"/>
                </a:lnTo>
                <a:lnTo>
                  <a:pt x="2130" y="9719"/>
                </a:lnTo>
                <a:lnTo>
                  <a:pt x="1966" y="9446"/>
                </a:lnTo>
                <a:lnTo>
                  <a:pt x="1766" y="9154"/>
                </a:lnTo>
                <a:lnTo>
                  <a:pt x="1547" y="8882"/>
                </a:lnTo>
                <a:lnTo>
                  <a:pt x="1311" y="8590"/>
                </a:lnTo>
                <a:lnTo>
                  <a:pt x="1038" y="8317"/>
                </a:lnTo>
                <a:lnTo>
                  <a:pt x="1129" y="8918"/>
                </a:lnTo>
                <a:lnTo>
                  <a:pt x="1238" y="9482"/>
                </a:lnTo>
                <a:lnTo>
                  <a:pt x="1383" y="10010"/>
                </a:lnTo>
                <a:lnTo>
                  <a:pt x="1529" y="10483"/>
                </a:lnTo>
                <a:lnTo>
                  <a:pt x="1693" y="10920"/>
                </a:lnTo>
                <a:lnTo>
                  <a:pt x="1875" y="11338"/>
                </a:lnTo>
                <a:lnTo>
                  <a:pt x="1987" y="11588"/>
                </a:lnTo>
                <a:lnTo>
                  <a:pt x="1987" y="11588"/>
                </a:lnTo>
                <a:lnTo>
                  <a:pt x="0" y="10174"/>
                </a:lnTo>
                <a:lnTo>
                  <a:pt x="73" y="10319"/>
                </a:lnTo>
                <a:lnTo>
                  <a:pt x="255" y="10738"/>
                </a:lnTo>
                <a:lnTo>
                  <a:pt x="401" y="11011"/>
                </a:lnTo>
                <a:lnTo>
                  <a:pt x="601" y="11302"/>
                </a:lnTo>
                <a:lnTo>
                  <a:pt x="819" y="11648"/>
                </a:lnTo>
                <a:lnTo>
                  <a:pt x="1092" y="11975"/>
                </a:lnTo>
                <a:lnTo>
                  <a:pt x="1383" y="12321"/>
                </a:lnTo>
                <a:lnTo>
                  <a:pt x="1747" y="12667"/>
                </a:lnTo>
                <a:lnTo>
                  <a:pt x="1929" y="12830"/>
                </a:lnTo>
                <a:lnTo>
                  <a:pt x="2148" y="12994"/>
                </a:lnTo>
                <a:lnTo>
                  <a:pt x="2348" y="13140"/>
                </a:lnTo>
                <a:lnTo>
                  <a:pt x="2584" y="13285"/>
                </a:lnTo>
                <a:lnTo>
                  <a:pt x="2821" y="13413"/>
                </a:lnTo>
                <a:lnTo>
                  <a:pt x="3076" y="13540"/>
                </a:lnTo>
                <a:lnTo>
                  <a:pt x="3331" y="13649"/>
                </a:lnTo>
                <a:lnTo>
                  <a:pt x="3622" y="13759"/>
                </a:lnTo>
                <a:lnTo>
                  <a:pt x="3913" y="13850"/>
                </a:lnTo>
                <a:lnTo>
                  <a:pt x="4204" y="13922"/>
                </a:lnTo>
                <a:lnTo>
                  <a:pt x="4532" y="13959"/>
                </a:lnTo>
                <a:lnTo>
                  <a:pt x="4859" y="13995"/>
                </a:lnTo>
                <a:lnTo>
                  <a:pt x="5278" y="13850"/>
                </a:lnTo>
                <a:lnTo>
                  <a:pt x="5678" y="13704"/>
                </a:lnTo>
                <a:lnTo>
                  <a:pt x="6060" y="13540"/>
                </a:lnTo>
                <a:lnTo>
                  <a:pt x="6406" y="13358"/>
                </a:lnTo>
                <a:lnTo>
                  <a:pt x="6752" y="13176"/>
                </a:lnTo>
                <a:lnTo>
                  <a:pt x="7061" y="12976"/>
                </a:lnTo>
                <a:lnTo>
                  <a:pt x="7371" y="12794"/>
                </a:lnTo>
                <a:lnTo>
                  <a:pt x="7643" y="12576"/>
                </a:lnTo>
                <a:lnTo>
                  <a:pt x="7898" y="12376"/>
                </a:lnTo>
                <a:lnTo>
                  <a:pt x="8153" y="12157"/>
                </a:lnTo>
                <a:lnTo>
                  <a:pt x="8371" y="11957"/>
                </a:lnTo>
                <a:lnTo>
                  <a:pt x="8590" y="11739"/>
                </a:lnTo>
                <a:lnTo>
                  <a:pt x="8972" y="11320"/>
                </a:lnTo>
                <a:lnTo>
                  <a:pt x="9281" y="10902"/>
                </a:lnTo>
                <a:lnTo>
                  <a:pt x="9554" y="10501"/>
                </a:lnTo>
                <a:lnTo>
                  <a:pt x="9773" y="10137"/>
                </a:lnTo>
                <a:lnTo>
                  <a:pt x="9936" y="9791"/>
                </a:lnTo>
                <a:lnTo>
                  <a:pt x="10064" y="9500"/>
                </a:lnTo>
                <a:lnTo>
                  <a:pt x="10155" y="9245"/>
                </a:lnTo>
                <a:lnTo>
                  <a:pt x="10228" y="9064"/>
                </a:lnTo>
                <a:lnTo>
                  <a:pt x="10264" y="8900"/>
                </a:lnTo>
                <a:lnTo>
                  <a:pt x="10064" y="9191"/>
                </a:lnTo>
                <a:lnTo>
                  <a:pt x="9845" y="9464"/>
                </a:lnTo>
                <a:lnTo>
                  <a:pt x="9645" y="9700"/>
                </a:lnTo>
                <a:lnTo>
                  <a:pt x="9427" y="9937"/>
                </a:lnTo>
                <a:lnTo>
                  <a:pt x="9209" y="10137"/>
                </a:lnTo>
                <a:lnTo>
                  <a:pt x="9008" y="10337"/>
                </a:lnTo>
                <a:lnTo>
                  <a:pt x="8808" y="10519"/>
                </a:lnTo>
                <a:lnTo>
                  <a:pt x="8590" y="10665"/>
                </a:lnTo>
                <a:lnTo>
                  <a:pt x="8189" y="10956"/>
                </a:lnTo>
                <a:lnTo>
                  <a:pt x="7789" y="11174"/>
                </a:lnTo>
                <a:lnTo>
                  <a:pt x="7425" y="11338"/>
                </a:lnTo>
                <a:lnTo>
                  <a:pt x="7061" y="11466"/>
                </a:lnTo>
                <a:lnTo>
                  <a:pt x="6752" y="11575"/>
                </a:lnTo>
                <a:lnTo>
                  <a:pt x="6442" y="11629"/>
                </a:lnTo>
                <a:lnTo>
                  <a:pt x="6188" y="11666"/>
                </a:lnTo>
                <a:lnTo>
                  <a:pt x="5969" y="11684"/>
                </a:lnTo>
                <a:lnTo>
                  <a:pt x="5642" y="11684"/>
                </a:lnTo>
                <a:lnTo>
                  <a:pt x="5533" y="11666"/>
                </a:lnTo>
                <a:lnTo>
                  <a:pt x="5624" y="11593"/>
                </a:lnTo>
                <a:lnTo>
                  <a:pt x="5896" y="11393"/>
                </a:lnTo>
                <a:lnTo>
                  <a:pt x="6097" y="11229"/>
                </a:lnTo>
                <a:lnTo>
                  <a:pt x="6315" y="11011"/>
                </a:lnTo>
                <a:lnTo>
                  <a:pt x="6552" y="10774"/>
                </a:lnTo>
                <a:lnTo>
                  <a:pt x="6825" y="10483"/>
                </a:lnTo>
                <a:lnTo>
                  <a:pt x="7116" y="10137"/>
                </a:lnTo>
                <a:lnTo>
                  <a:pt x="7407" y="9755"/>
                </a:lnTo>
                <a:lnTo>
                  <a:pt x="7716" y="9318"/>
                </a:lnTo>
                <a:lnTo>
                  <a:pt x="8026" y="8845"/>
                </a:lnTo>
                <a:lnTo>
                  <a:pt x="8335" y="8299"/>
                </a:lnTo>
                <a:lnTo>
                  <a:pt x="8644" y="7717"/>
                </a:lnTo>
                <a:lnTo>
                  <a:pt x="8954" y="7080"/>
                </a:lnTo>
                <a:lnTo>
                  <a:pt x="9245" y="6388"/>
                </a:lnTo>
                <a:lnTo>
                  <a:pt x="8772" y="6716"/>
                </a:lnTo>
                <a:lnTo>
                  <a:pt x="8335" y="7062"/>
                </a:lnTo>
                <a:lnTo>
                  <a:pt x="7916" y="7426"/>
                </a:lnTo>
                <a:lnTo>
                  <a:pt x="7516" y="7790"/>
                </a:lnTo>
                <a:lnTo>
                  <a:pt x="7134" y="8154"/>
                </a:lnTo>
                <a:lnTo>
                  <a:pt x="6788" y="8499"/>
                </a:lnTo>
                <a:lnTo>
                  <a:pt x="6461" y="8845"/>
                </a:lnTo>
                <a:lnTo>
                  <a:pt x="6169" y="9191"/>
                </a:lnTo>
                <a:lnTo>
                  <a:pt x="5660" y="9773"/>
                </a:lnTo>
                <a:lnTo>
                  <a:pt x="5296" y="10265"/>
                </a:lnTo>
                <a:lnTo>
                  <a:pt x="4987" y="10683"/>
                </a:lnTo>
                <a:lnTo>
                  <a:pt x="5332" y="10046"/>
                </a:lnTo>
                <a:lnTo>
                  <a:pt x="5733" y="9300"/>
                </a:lnTo>
                <a:lnTo>
                  <a:pt x="6206" y="8336"/>
                </a:lnTo>
                <a:lnTo>
                  <a:pt x="6734" y="7189"/>
                </a:lnTo>
                <a:lnTo>
                  <a:pt x="7007" y="6570"/>
                </a:lnTo>
                <a:lnTo>
                  <a:pt x="7280" y="5915"/>
                </a:lnTo>
                <a:lnTo>
                  <a:pt x="7534" y="5242"/>
                </a:lnTo>
                <a:lnTo>
                  <a:pt x="7789" y="4569"/>
                </a:lnTo>
                <a:lnTo>
                  <a:pt x="8007" y="3859"/>
                </a:lnTo>
                <a:lnTo>
                  <a:pt x="8208" y="3149"/>
                </a:lnTo>
                <a:lnTo>
                  <a:pt x="8208" y="3149"/>
                </a:lnTo>
                <a:lnTo>
                  <a:pt x="8044" y="3295"/>
                </a:lnTo>
                <a:lnTo>
                  <a:pt x="7880" y="3459"/>
                </a:lnTo>
                <a:lnTo>
                  <a:pt x="7716" y="3640"/>
                </a:lnTo>
                <a:lnTo>
                  <a:pt x="7553" y="3841"/>
                </a:lnTo>
                <a:lnTo>
                  <a:pt x="7243" y="4277"/>
                </a:lnTo>
                <a:lnTo>
                  <a:pt x="6952" y="4751"/>
                </a:lnTo>
                <a:lnTo>
                  <a:pt x="6661" y="5260"/>
                </a:lnTo>
                <a:lnTo>
                  <a:pt x="6406" y="5770"/>
                </a:lnTo>
                <a:lnTo>
                  <a:pt x="6151" y="6297"/>
                </a:lnTo>
                <a:lnTo>
                  <a:pt x="5933" y="6825"/>
                </a:lnTo>
                <a:lnTo>
                  <a:pt x="5733" y="7335"/>
                </a:lnTo>
                <a:lnTo>
                  <a:pt x="5551" y="7808"/>
                </a:lnTo>
                <a:lnTo>
                  <a:pt x="5260" y="8609"/>
                </a:lnTo>
                <a:lnTo>
                  <a:pt x="5078" y="9173"/>
                </a:lnTo>
                <a:lnTo>
                  <a:pt x="5005" y="9373"/>
                </a:lnTo>
                <a:lnTo>
                  <a:pt x="5041" y="9082"/>
                </a:lnTo>
                <a:lnTo>
                  <a:pt x="5114" y="8263"/>
                </a:lnTo>
                <a:lnTo>
                  <a:pt x="5187" y="7062"/>
                </a:lnTo>
                <a:lnTo>
                  <a:pt x="5223" y="6370"/>
                </a:lnTo>
                <a:lnTo>
                  <a:pt x="5241" y="5624"/>
                </a:lnTo>
                <a:lnTo>
                  <a:pt x="5260" y="4860"/>
                </a:lnTo>
                <a:lnTo>
                  <a:pt x="5241" y="4059"/>
                </a:lnTo>
                <a:lnTo>
                  <a:pt x="5223" y="3277"/>
                </a:lnTo>
                <a:lnTo>
                  <a:pt x="5169" y="2512"/>
                </a:lnTo>
                <a:lnTo>
                  <a:pt x="5078" y="1784"/>
                </a:lnTo>
                <a:lnTo>
                  <a:pt x="5023" y="1439"/>
                </a:lnTo>
                <a:lnTo>
                  <a:pt x="4950" y="1111"/>
                </a:lnTo>
                <a:lnTo>
                  <a:pt x="4877" y="802"/>
                </a:lnTo>
                <a:lnTo>
                  <a:pt x="4786" y="510"/>
                </a:lnTo>
                <a:lnTo>
                  <a:pt x="4695" y="237"/>
                </a:lnTo>
                <a:lnTo>
                  <a:pt x="4586" y="1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2141" name="Google Shape;2141;p14"/>
          <p:cNvGrpSpPr/>
          <p:nvPr/>
        </p:nvGrpSpPr>
        <p:grpSpPr>
          <a:xfrm>
            <a:off x="9594484" y="6575073"/>
            <a:ext cx="238221" cy="219912"/>
            <a:chOff x="2706625" y="4735761"/>
            <a:chExt cx="226446" cy="209015"/>
          </a:xfrm>
        </p:grpSpPr>
        <p:sp>
          <p:nvSpPr>
            <p:cNvPr id="2142" name="Google Shape;2142;p14"/>
            <p:cNvSpPr/>
            <p:nvPr/>
          </p:nvSpPr>
          <p:spPr>
            <a:xfrm>
              <a:off x="2706625" y="4851000"/>
              <a:ext cx="226446" cy="93776"/>
            </a:xfrm>
            <a:custGeom>
              <a:avLst/>
              <a:gdLst/>
              <a:ahLst/>
              <a:cxnLst/>
              <a:rect l="l" t="t" r="r" b="b"/>
              <a:pathLst>
                <a:path w="9991" h="1020" extrusionOk="0">
                  <a:moveTo>
                    <a:pt x="1292" y="0"/>
                  </a:moveTo>
                  <a:lnTo>
                    <a:pt x="746" y="91"/>
                  </a:lnTo>
                  <a:lnTo>
                    <a:pt x="528" y="128"/>
                  </a:lnTo>
                  <a:lnTo>
                    <a:pt x="346" y="182"/>
                  </a:lnTo>
                  <a:lnTo>
                    <a:pt x="200" y="237"/>
                  </a:lnTo>
                  <a:lnTo>
                    <a:pt x="91" y="291"/>
                  </a:lnTo>
                  <a:lnTo>
                    <a:pt x="18" y="346"/>
                  </a:lnTo>
                  <a:lnTo>
                    <a:pt x="0" y="419"/>
                  </a:lnTo>
                  <a:lnTo>
                    <a:pt x="0" y="437"/>
                  </a:lnTo>
                  <a:lnTo>
                    <a:pt x="18" y="473"/>
                  </a:lnTo>
                  <a:lnTo>
                    <a:pt x="91" y="528"/>
                  </a:lnTo>
                  <a:lnTo>
                    <a:pt x="219" y="583"/>
                  </a:lnTo>
                  <a:lnTo>
                    <a:pt x="382" y="655"/>
                  </a:lnTo>
                  <a:lnTo>
                    <a:pt x="601" y="710"/>
                  </a:lnTo>
                  <a:lnTo>
                    <a:pt x="856" y="746"/>
                  </a:lnTo>
                  <a:lnTo>
                    <a:pt x="1456" y="837"/>
                  </a:lnTo>
                  <a:lnTo>
                    <a:pt x="2202" y="910"/>
                  </a:lnTo>
                  <a:lnTo>
                    <a:pt x="3058" y="965"/>
                  </a:lnTo>
                  <a:lnTo>
                    <a:pt x="3986" y="1001"/>
                  </a:lnTo>
                  <a:lnTo>
                    <a:pt x="5005" y="1019"/>
                  </a:lnTo>
                  <a:lnTo>
                    <a:pt x="6006" y="1001"/>
                  </a:lnTo>
                  <a:lnTo>
                    <a:pt x="6952" y="965"/>
                  </a:lnTo>
                  <a:lnTo>
                    <a:pt x="7789" y="910"/>
                  </a:lnTo>
                  <a:lnTo>
                    <a:pt x="8535" y="837"/>
                  </a:lnTo>
                  <a:lnTo>
                    <a:pt x="9136" y="746"/>
                  </a:lnTo>
                  <a:lnTo>
                    <a:pt x="9390" y="710"/>
                  </a:lnTo>
                  <a:lnTo>
                    <a:pt x="9609" y="655"/>
                  </a:lnTo>
                  <a:lnTo>
                    <a:pt x="9773" y="583"/>
                  </a:lnTo>
                  <a:lnTo>
                    <a:pt x="9900" y="528"/>
                  </a:lnTo>
                  <a:lnTo>
                    <a:pt x="9973" y="473"/>
                  </a:lnTo>
                  <a:lnTo>
                    <a:pt x="9991" y="437"/>
                  </a:lnTo>
                  <a:lnTo>
                    <a:pt x="9991" y="419"/>
                  </a:lnTo>
                  <a:lnTo>
                    <a:pt x="9973" y="346"/>
                  </a:lnTo>
                  <a:lnTo>
                    <a:pt x="9900" y="291"/>
                  </a:lnTo>
                  <a:lnTo>
                    <a:pt x="9791" y="237"/>
                  </a:lnTo>
                  <a:lnTo>
                    <a:pt x="9645" y="182"/>
                  </a:lnTo>
                  <a:lnTo>
                    <a:pt x="9463" y="128"/>
                  </a:lnTo>
                  <a:lnTo>
                    <a:pt x="9245" y="91"/>
                  </a:lnTo>
                  <a:lnTo>
                    <a:pt x="8699" y="0"/>
                  </a:lnTo>
                  <a:lnTo>
                    <a:pt x="8699" y="273"/>
                  </a:lnTo>
                  <a:lnTo>
                    <a:pt x="7443" y="328"/>
                  </a:lnTo>
                  <a:lnTo>
                    <a:pt x="6133" y="364"/>
                  </a:lnTo>
                  <a:lnTo>
                    <a:pt x="4623" y="382"/>
                  </a:lnTo>
                  <a:lnTo>
                    <a:pt x="3476" y="364"/>
                  </a:lnTo>
                  <a:lnTo>
                    <a:pt x="2384" y="328"/>
                  </a:lnTo>
                  <a:lnTo>
                    <a:pt x="1893" y="291"/>
                  </a:lnTo>
                  <a:lnTo>
                    <a:pt x="1456" y="237"/>
                  </a:lnTo>
                  <a:lnTo>
                    <a:pt x="1074" y="182"/>
                  </a:lnTo>
                  <a:lnTo>
                    <a:pt x="746" y="109"/>
                  </a:lnTo>
                  <a:lnTo>
                    <a:pt x="1292" y="0"/>
                  </a:lnTo>
                  <a:close/>
                </a:path>
              </a:pathLst>
            </a:custGeom>
            <a:solidFill>
              <a:srgbClr val="282829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2143" name="Google Shape;2143;p14"/>
            <p:cNvGrpSpPr/>
            <p:nvPr/>
          </p:nvGrpSpPr>
          <p:grpSpPr>
            <a:xfrm>
              <a:off x="2714800" y="4735761"/>
              <a:ext cx="210098" cy="182902"/>
              <a:chOff x="1282975" y="2150275"/>
              <a:chExt cx="154700" cy="134675"/>
            </a:xfrm>
          </p:grpSpPr>
          <p:sp>
            <p:nvSpPr>
              <p:cNvPr id="2144" name="Google Shape;2144;p14"/>
              <p:cNvSpPr/>
              <p:nvPr/>
            </p:nvSpPr>
            <p:spPr>
              <a:xfrm>
                <a:off x="1282975" y="2150275"/>
                <a:ext cx="154700" cy="134675"/>
              </a:xfrm>
              <a:custGeom>
                <a:avLst/>
                <a:gdLst/>
                <a:ahLst/>
                <a:cxnLst/>
                <a:rect l="l" t="t" r="r" b="b"/>
                <a:pathLst>
                  <a:path w="6188" h="5387" extrusionOk="0">
                    <a:moveTo>
                      <a:pt x="2858" y="0"/>
                    </a:moveTo>
                    <a:lnTo>
                      <a:pt x="2657" y="37"/>
                    </a:lnTo>
                    <a:lnTo>
                      <a:pt x="2403" y="109"/>
                    </a:lnTo>
                    <a:lnTo>
                      <a:pt x="2166" y="200"/>
                    </a:lnTo>
                    <a:lnTo>
                      <a:pt x="1948" y="310"/>
                    </a:lnTo>
                    <a:lnTo>
                      <a:pt x="1747" y="437"/>
                    </a:lnTo>
                    <a:lnTo>
                      <a:pt x="1547" y="564"/>
                    </a:lnTo>
                    <a:lnTo>
                      <a:pt x="1384" y="710"/>
                    </a:lnTo>
                    <a:lnTo>
                      <a:pt x="1238" y="856"/>
                    </a:lnTo>
                    <a:lnTo>
                      <a:pt x="1092" y="1019"/>
                    </a:lnTo>
                    <a:lnTo>
                      <a:pt x="965" y="1201"/>
                    </a:lnTo>
                    <a:lnTo>
                      <a:pt x="856" y="1365"/>
                    </a:lnTo>
                    <a:lnTo>
                      <a:pt x="765" y="1547"/>
                    </a:lnTo>
                    <a:lnTo>
                      <a:pt x="674" y="1729"/>
                    </a:lnTo>
                    <a:lnTo>
                      <a:pt x="546" y="2093"/>
                    </a:lnTo>
                    <a:lnTo>
                      <a:pt x="437" y="2439"/>
                    </a:lnTo>
                    <a:lnTo>
                      <a:pt x="401" y="2639"/>
                    </a:lnTo>
                    <a:lnTo>
                      <a:pt x="346" y="3057"/>
                    </a:lnTo>
                    <a:lnTo>
                      <a:pt x="310" y="3403"/>
                    </a:lnTo>
                    <a:lnTo>
                      <a:pt x="310" y="3694"/>
                    </a:lnTo>
                    <a:lnTo>
                      <a:pt x="164" y="3876"/>
                    </a:lnTo>
                    <a:lnTo>
                      <a:pt x="55" y="4040"/>
                    </a:lnTo>
                    <a:lnTo>
                      <a:pt x="37" y="4131"/>
                    </a:lnTo>
                    <a:lnTo>
                      <a:pt x="0" y="4222"/>
                    </a:lnTo>
                    <a:lnTo>
                      <a:pt x="0" y="4295"/>
                    </a:lnTo>
                    <a:lnTo>
                      <a:pt x="0" y="4368"/>
                    </a:lnTo>
                    <a:lnTo>
                      <a:pt x="19" y="4459"/>
                    </a:lnTo>
                    <a:lnTo>
                      <a:pt x="55" y="4532"/>
                    </a:lnTo>
                    <a:lnTo>
                      <a:pt x="91" y="4604"/>
                    </a:lnTo>
                    <a:lnTo>
                      <a:pt x="146" y="4677"/>
                    </a:lnTo>
                    <a:lnTo>
                      <a:pt x="292" y="4804"/>
                    </a:lnTo>
                    <a:lnTo>
                      <a:pt x="474" y="4932"/>
                    </a:lnTo>
                    <a:lnTo>
                      <a:pt x="692" y="5041"/>
                    </a:lnTo>
                    <a:lnTo>
                      <a:pt x="965" y="5132"/>
                    </a:lnTo>
                    <a:lnTo>
                      <a:pt x="1274" y="5205"/>
                    </a:lnTo>
                    <a:lnTo>
                      <a:pt x="1638" y="5278"/>
                    </a:lnTo>
                    <a:lnTo>
                      <a:pt x="2020" y="5332"/>
                    </a:lnTo>
                    <a:lnTo>
                      <a:pt x="2457" y="5369"/>
                    </a:lnTo>
                    <a:lnTo>
                      <a:pt x="2930" y="5387"/>
                    </a:lnTo>
                    <a:lnTo>
                      <a:pt x="3440" y="5387"/>
                    </a:lnTo>
                    <a:lnTo>
                      <a:pt x="3804" y="5350"/>
                    </a:lnTo>
                    <a:lnTo>
                      <a:pt x="4131" y="5314"/>
                    </a:lnTo>
                    <a:lnTo>
                      <a:pt x="4714" y="5223"/>
                    </a:lnTo>
                    <a:lnTo>
                      <a:pt x="5187" y="5114"/>
                    </a:lnTo>
                    <a:lnTo>
                      <a:pt x="5569" y="5005"/>
                    </a:lnTo>
                    <a:lnTo>
                      <a:pt x="5842" y="4895"/>
                    </a:lnTo>
                    <a:lnTo>
                      <a:pt x="6042" y="4804"/>
                    </a:lnTo>
                    <a:lnTo>
                      <a:pt x="6188" y="4713"/>
                    </a:lnTo>
                    <a:lnTo>
                      <a:pt x="6042" y="4204"/>
                    </a:lnTo>
                    <a:lnTo>
                      <a:pt x="5878" y="3658"/>
                    </a:lnTo>
                    <a:lnTo>
                      <a:pt x="5642" y="3003"/>
                    </a:lnTo>
                    <a:lnTo>
                      <a:pt x="5514" y="2639"/>
                    </a:lnTo>
                    <a:lnTo>
                      <a:pt x="5351" y="2275"/>
                    </a:lnTo>
                    <a:lnTo>
                      <a:pt x="5169" y="1929"/>
                    </a:lnTo>
                    <a:lnTo>
                      <a:pt x="4987" y="1565"/>
                    </a:lnTo>
                    <a:lnTo>
                      <a:pt x="4787" y="1238"/>
                    </a:lnTo>
                    <a:lnTo>
                      <a:pt x="4568" y="928"/>
                    </a:lnTo>
                    <a:lnTo>
                      <a:pt x="4332" y="655"/>
                    </a:lnTo>
                    <a:lnTo>
                      <a:pt x="4095" y="419"/>
                    </a:lnTo>
                    <a:lnTo>
                      <a:pt x="3949" y="291"/>
                    </a:lnTo>
                    <a:lnTo>
                      <a:pt x="3804" y="200"/>
                    </a:lnTo>
                    <a:lnTo>
                      <a:pt x="3676" y="128"/>
                    </a:lnTo>
                    <a:lnTo>
                      <a:pt x="3513" y="73"/>
                    </a:lnTo>
                    <a:lnTo>
                      <a:pt x="3367" y="37"/>
                    </a:lnTo>
                    <a:lnTo>
                      <a:pt x="3203" y="0"/>
                    </a:lnTo>
                    <a:close/>
                  </a:path>
                </a:pathLst>
              </a:custGeom>
              <a:solidFill>
                <a:srgbClr val="C1A58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145" name="Google Shape;2145;p14"/>
              <p:cNvSpPr/>
              <p:nvPr/>
            </p:nvSpPr>
            <p:spPr>
              <a:xfrm>
                <a:off x="1282975" y="2150275"/>
                <a:ext cx="154700" cy="134675"/>
              </a:xfrm>
              <a:custGeom>
                <a:avLst/>
                <a:gdLst/>
                <a:ahLst/>
                <a:cxnLst/>
                <a:rect l="l" t="t" r="r" b="b"/>
                <a:pathLst>
                  <a:path w="6188" h="5387" fill="none" extrusionOk="0">
                    <a:moveTo>
                      <a:pt x="6188" y="4713"/>
                    </a:moveTo>
                    <a:lnTo>
                      <a:pt x="6188" y="4713"/>
                    </a:lnTo>
                    <a:lnTo>
                      <a:pt x="6042" y="4804"/>
                    </a:lnTo>
                    <a:lnTo>
                      <a:pt x="5842" y="4895"/>
                    </a:lnTo>
                    <a:lnTo>
                      <a:pt x="5569" y="5005"/>
                    </a:lnTo>
                    <a:lnTo>
                      <a:pt x="5187" y="5114"/>
                    </a:lnTo>
                    <a:lnTo>
                      <a:pt x="4714" y="5223"/>
                    </a:lnTo>
                    <a:lnTo>
                      <a:pt x="4131" y="5314"/>
                    </a:lnTo>
                    <a:lnTo>
                      <a:pt x="3804" y="5350"/>
                    </a:lnTo>
                    <a:lnTo>
                      <a:pt x="3440" y="5387"/>
                    </a:lnTo>
                    <a:lnTo>
                      <a:pt x="3440" y="5387"/>
                    </a:lnTo>
                    <a:lnTo>
                      <a:pt x="2930" y="5387"/>
                    </a:lnTo>
                    <a:lnTo>
                      <a:pt x="2457" y="5369"/>
                    </a:lnTo>
                    <a:lnTo>
                      <a:pt x="2020" y="5332"/>
                    </a:lnTo>
                    <a:lnTo>
                      <a:pt x="1638" y="5278"/>
                    </a:lnTo>
                    <a:lnTo>
                      <a:pt x="1274" y="5205"/>
                    </a:lnTo>
                    <a:lnTo>
                      <a:pt x="965" y="5132"/>
                    </a:lnTo>
                    <a:lnTo>
                      <a:pt x="692" y="5041"/>
                    </a:lnTo>
                    <a:lnTo>
                      <a:pt x="474" y="4932"/>
                    </a:lnTo>
                    <a:lnTo>
                      <a:pt x="292" y="4804"/>
                    </a:lnTo>
                    <a:lnTo>
                      <a:pt x="146" y="4677"/>
                    </a:lnTo>
                    <a:lnTo>
                      <a:pt x="91" y="4604"/>
                    </a:lnTo>
                    <a:lnTo>
                      <a:pt x="55" y="4532"/>
                    </a:lnTo>
                    <a:lnTo>
                      <a:pt x="19" y="4459"/>
                    </a:lnTo>
                    <a:lnTo>
                      <a:pt x="0" y="4368"/>
                    </a:lnTo>
                    <a:lnTo>
                      <a:pt x="0" y="4295"/>
                    </a:lnTo>
                    <a:lnTo>
                      <a:pt x="0" y="4222"/>
                    </a:lnTo>
                    <a:lnTo>
                      <a:pt x="37" y="4131"/>
                    </a:lnTo>
                    <a:lnTo>
                      <a:pt x="55" y="4040"/>
                    </a:lnTo>
                    <a:lnTo>
                      <a:pt x="164" y="3876"/>
                    </a:lnTo>
                    <a:lnTo>
                      <a:pt x="310" y="3694"/>
                    </a:lnTo>
                    <a:lnTo>
                      <a:pt x="310" y="3694"/>
                    </a:lnTo>
                    <a:lnTo>
                      <a:pt x="310" y="3403"/>
                    </a:lnTo>
                    <a:lnTo>
                      <a:pt x="346" y="3057"/>
                    </a:lnTo>
                    <a:lnTo>
                      <a:pt x="401" y="2639"/>
                    </a:lnTo>
                    <a:lnTo>
                      <a:pt x="401" y="2639"/>
                    </a:lnTo>
                    <a:lnTo>
                      <a:pt x="437" y="2439"/>
                    </a:lnTo>
                    <a:lnTo>
                      <a:pt x="437" y="2439"/>
                    </a:lnTo>
                    <a:lnTo>
                      <a:pt x="546" y="2093"/>
                    </a:lnTo>
                    <a:lnTo>
                      <a:pt x="674" y="1729"/>
                    </a:lnTo>
                    <a:lnTo>
                      <a:pt x="765" y="1547"/>
                    </a:lnTo>
                    <a:lnTo>
                      <a:pt x="856" y="1365"/>
                    </a:lnTo>
                    <a:lnTo>
                      <a:pt x="965" y="1201"/>
                    </a:lnTo>
                    <a:lnTo>
                      <a:pt x="1092" y="1019"/>
                    </a:lnTo>
                    <a:lnTo>
                      <a:pt x="1238" y="856"/>
                    </a:lnTo>
                    <a:lnTo>
                      <a:pt x="1384" y="710"/>
                    </a:lnTo>
                    <a:lnTo>
                      <a:pt x="1547" y="564"/>
                    </a:lnTo>
                    <a:lnTo>
                      <a:pt x="1747" y="437"/>
                    </a:lnTo>
                    <a:lnTo>
                      <a:pt x="1948" y="310"/>
                    </a:lnTo>
                    <a:lnTo>
                      <a:pt x="2166" y="200"/>
                    </a:lnTo>
                    <a:lnTo>
                      <a:pt x="2403" y="109"/>
                    </a:lnTo>
                    <a:lnTo>
                      <a:pt x="2657" y="37"/>
                    </a:lnTo>
                    <a:lnTo>
                      <a:pt x="2657" y="37"/>
                    </a:lnTo>
                    <a:lnTo>
                      <a:pt x="2858" y="0"/>
                    </a:lnTo>
                    <a:lnTo>
                      <a:pt x="3021" y="0"/>
                    </a:lnTo>
                    <a:lnTo>
                      <a:pt x="3203" y="0"/>
                    </a:lnTo>
                    <a:lnTo>
                      <a:pt x="3367" y="37"/>
                    </a:lnTo>
                    <a:lnTo>
                      <a:pt x="3513" y="73"/>
                    </a:lnTo>
                    <a:lnTo>
                      <a:pt x="3676" y="128"/>
                    </a:lnTo>
                    <a:lnTo>
                      <a:pt x="3804" y="200"/>
                    </a:lnTo>
                    <a:lnTo>
                      <a:pt x="3949" y="291"/>
                    </a:lnTo>
                    <a:lnTo>
                      <a:pt x="3949" y="291"/>
                    </a:lnTo>
                    <a:lnTo>
                      <a:pt x="4095" y="419"/>
                    </a:lnTo>
                    <a:lnTo>
                      <a:pt x="4095" y="419"/>
                    </a:lnTo>
                    <a:lnTo>
                      <a:pt x="4332" y="655"/>
                    </a:lnTo>
                    <a:lnTo>
                      <a:pt x="4568" y="928"/>
                    </a:lnTo>
                    <a:lnTo>
                      <a:pt x="4787" y="1238"/>
                    </a:lnTo>
                    <a:lnTo>
                      <a:pt x="4987" y="1565"/>
                    </a:lnTo>
                    <a:lnTo>
                      <a:pt x="5169" y="1929"/>
                    </a:lnTo>
                    <a:lnTo>
                      <a:pt x="5351" y="2275"/>
                    </a:lnTo>
                    <a:lnTo>
                      <a:pt x="5514" y="2639"/>
                    </a:lnTo>
                    <a:lnTo>
                      <a:pt x="5642" y="3003"/>
                    </a:lnTo>
                    <a:lnTo>
                      <a:pt x="5878" y="3658"/>
                    </a:lnTo>
                    <a:lnTo>
                      <a:pt x="6042" y="4204"/>
                    </a:lnTo>
                    <a:lnTo>
                      <a:pt x="6188" y="4713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146" name="Google Shape;2146;p14"/>
              <p:cNvSpPr/>
              <p:nvPr/>
            </p:nvSpPr>
            <p:spPr>
              <a:xfrm>
                <a:off x="1282975" y="2172100"/>
                <a:ext cx="138775" cy="112850"/>
              </a:xfrm>
              <a:custGeom>
                <a:avLst/>
                <a:gdLst/>
                <a:ahLst/>
                <a:cxnLst/>
                <a:rect l="l" t="t" r="r" b="b"/>
                <a:pathLst>
                  <a:path w="5551" h="4514" extrusionOk="0">
                    <a:moveTo>
                      <a:pt x="1384" y="4368"/>
                    </a:moveTo>
                    <a:lnTo>
                      <a:pt x="1384" y="4368"/>
                    </a:lnTo>
                    <a:lnTo>
                      <a:pt x="1711" y="4423"/>
                    </a:lnTo>
                    <a:lnTo>
                      <a:pt x="2057" y="4459"/>
                    </a:lnTo>
                    <a:lnTo>
                      <a:pt x="2457" y="4496"/>
                    </a:lnTo>
                    <a:lnTo>
                      <a:pt x="2876" y="4514"/>
                    </a:lnTo>
                    <a:lnTo>
                      <a:pt x="2876" y="4514"/>
                    </a:lnTo>
                    <a:lnTo>
                      <a:pt x="3094" y="4514"/>
                    </a:lnTo>
                    <a:lnTo>
                      <a:pt x="3094" y="4514"/>
                    </a:lnTo>
                    <a:lnTo>
                      <a:pt x="3440" y="4514"/>
                    </a:lnTo>
                    <a:lnTo>
                      <a:pt x="3440" y="4514"/>
                    </a:lnTo>
                    <a:lnTo>
                      <a:pt x="3440" y="4514"/>
                    </a:lnTo>
                    <a:lnTo>
                      <a:pt x="3094" y="4514"/>
                    </a:lnTo>
                    <a:lnTo>
                      <a:pt x="3094" y="4514"/>
                    </a:lnTo>
                    <a:lnTo>
                      <a:pt x="2876" y="4514"/>
                    </a:lnTo>
                    <a:lnTo>
                      <a:pt x="2876" y="4514"/>
                    </a:lnTo>
                    <a:lnTo>
                      <a:pt x="2876" y="4514"/>
                    </a:lnTo>
                    <a:lnTo>
                      <a:pt x="2876" y="4514"/>
                    </a:lnTo>
                    <a:lnTo>
                      <a:pt x="2457" y="4496"/>
                    </a:lnTo>
                    <a:lnTo>
                      <a:pt x="2057" y="4459"/>
                    </a:lnTo>
                    <a:lnTo>
                      <a:pt x="1711" y="4423"/>
                    </a:lnTo>
                    <a:lnTo>
                      <a:pt x="1384" y="4368"/>
                    </a:lnTo>
                    <a:close/>
                    <a:moveTo>
                      <a:pt x="1365" y="4368"/>
                    </a:moveTo>
                    <a:lnTo>
                      <a:pt x="1365" y="4368"/>
                    </a:lnTo>
                    <a:lnTo>
                      <a:pt x="1365" y="4368"/>
                    </a:lnTo>
                    <a:lnTo>
                      <a:pt x="1365" y="4368"/>
                    </a:lnTo>
                    <a:close/>
                    <a:moveTo>
                      <a:pt x="237" y="3895"/>
                    </a:moveTo>
                    <a:lnTo>
                      <a:pt x="237" y="3895"/>
                    </a:lnTo>
                    <a:lnTo>
                      <a:pt x="237" y="3895"/>
                    </a:lnTo>
                    <a:lnTo>
                      <a:pt x="237" y="3895"/>
                    </a:lnTo>
                    <a:lnTo>
                      <a:pt x="237" y="3895"/>
                    </a:lnTo>
                    <a:close/>
                    <a:moveTo>
                      <a:pt x="237" y="3895"/>
                    </a:moveTo>
                    <a:lnTo>
                      <a:pt x="237" y="3895"/>
                    </a:lnTo>
                    <a:lnTo>
                      <a:pt x="237" y="3895"/>
                    </a:lnTo>
                    <a:lnTo>
                      <a:pt x="237" y="3895"/>
                    </a:lnTo>
                    <a:lnTo>
                      <a:pt x="237" y="3895"/>
                    </a:lnTo>
                    <a:close/>
                    <a:moveTo>
                      <a:pt x="237" y="3877"/>
                    </a:moveTo>
                    <a:lnTo>
                      <a:pt x="237" y="3877"/>
                    </a:lnTo>
                    <a:lnTo>
                      <a:pt x="237" y="3895"/>
                    </a:lnTo>
                    <a:lnTo>
                      <a:pt x="237" y="3895"/>
                    </a:lnTo>
                    <a:lnTo>
                      <a:pt x="237" y="3877"/>
                    </a:lnTo>
                    <a:close/>
                    <a:moveTo>
                      <a:pt x="91" y="3113"/>
                    </a:moveTo>
                    <a:lnTo>
                      <a:pt x="91" y="3113"/>
                    </a:lnTo>
                    <a:lnTo>
                      <a:pt x="37" y="3222"/>
                    </a:lnTo>
                    <a:lnTo>
                      <a:pt x="19" y="3331"/>
                    </a:lnTo>
                    <a:lnTo>
                      <a:pt x="0" y="3422"/>
                    </a:lnTo>
                    <a:lnTo>
                      <a:pt x="19" y="3531"/>
                    </a:lnTo>
                    <a:lnTo>
                      <a:pt x="37" y="3622"/>
                    </a:lnTo>
                    <a:lnTo>
                      <a:pt x="91" y="3713"/>
                    </a:lnTo>
                    <a:lnTo>
                      <a:pt x="146" y="3804"/>
                    </a:lnTo>
                    <a:lnTo>
                      <a:pt x="237" y="3877"/>
                    </a:lnTo>
                    <a:lnTo>
                      <a:pt x="237" y="3877"/>
                    </a:lnTo>
                    <a:lnTo>
                      <a:pt x="146" y="3804"/>
                    </a:lnTo>
                    <a:lnTo>
                      <a:pt x="91" y="3713"/>
                    </a:lnTo>
                    <a:lnTo>
                      <a:pt x="37" y="3622"/>
                    </a:lnTo>
                    <a:lnTo>
                      <a:pt x="19" y="3531"/>
                    </a:lnTo>
                    <a:lnTo>
                      <a:pt x="0" y="3422"/>
                    </a:lnTo>
                    <a:lnTo>
                      <a:pt x="19" y="3331"/>
                    </a:lnTo>
                    <a:lnTo>
                      <a:pt x="37" y="3222"/>
                    </a:lnTo>
                    <a:lnTo>
                      <a:pt x="91" y="3113"/>
                    </a:lnTo>
                    <a:close/>
                    <a:moveTo>
                      <a:pt x="91" y="3113"/>
                    </a:moveTo>
                    <a:lnTo>
                      <a:pt x="91" y="3113"/>
                    </a:lnTo>
                    <a:lnTo>
                      <a:pt x="91" y="3113"/>
                    </a:lnTo>
                    <a:lnTo>
                      <a:pt x="91" y="3113"/>
                    </a:lnTo>
                    <a:lnTo>
                      <a:pt x="91" y="3113"/>
                    </a:lnTo>
                    <a:close/>
                    <a:moveTo>
                      <a:pt x="91" y="3113"/>
                    </a:moveTo>
                    <a:lnTo>
                      <a:pt x="91" y="3113"/>
                    </a:lnTo>
                    <a:lnTo>
                      <a:pt x="91" y="3113"/>
                    </a:lnTo>
                    <a:lnTo>
                      <a:pt x="91" y="3113"/>
                    </a:lnTo>
                    <a:lnTo>
                      <a:pt x="91" y="3113"/>
                    </a:lnTo>
                    <a:close/>
                    <a:moveTo>
                      <a:pt x="91" y="3094"/>
                    </a:moveTo>
                    <a:lnTo>
                      <a:pt x="91" y="3094"/>
                    </a:lnTo>
                    <a:lnTo>
                      <a:pt x="91" y="3113"/>
                    </a:lnTo>
                    <a:lnTo>
                      <a:pt x="91" y="3113"/>
                    </a:lnTo>
                    <a:lnTo>
                      <a:pt x="91" y="3094"/>
                    </a:lnTo>
                    <a:close/>
                    <a:moveTo>
                      <a:pt x="110" y="3094"/>
                    </a:moveTo>
                    <a:lnTo>
                      <a:pt x="110" y="3094"/>
                    </a:lnTo>
                    <a:lnTo>
                      <a:pt x="110" y="3094"/>
                    </a:lnTo>
                    <a:lnTo>
                      <a:pt x="110" y="3094"/>
                    </a:lnTo>
                    <a:lnTo>
                      <a:pt x="110" y="3094"/>
                    </a:lnTo>
                    <a:close/>
                    <a:moveTo>
                      <a:pt x="110" y="3094"/>
                    </a:moveTo>
                    <a:lnTo>
                      <a:pt x="110" y="3094"/>
                    </a:lnTo>
                    <a:lnTo>
                      <a:pt x="110" y="3094"/>
                    </a:lnTo>
                    <a:lnTo>
                      <a:pt x="110" y="3094"/>
                    </a:lnTo>
                    <a:lnTo>
                      <a:pt x="110" y="3094"/>
                    </a:lnTo>
                    <a:close/>
                    <a:moveTo>
                      <a:pt x="110" y="3094"/>
                    </a:moveTo>
                    <a:lnTo>
                      <a:pt x="110" y="3094"/>
                    </a:lnTo>
                    <a:lnTo>
                      <a:pt x="110" y="3094"/>
                    </a:lnTo>
                    <a:lnTo>
                      <a:pt x="110" y="3094"/>
                    </a:lnTo>
                    <a:lnTo>
                      <a:pt x="110" y="3094"/>
                    </a:lnTo>
                    <a:close/>
                    <a:moveTo>
                      <a:pt x="4532" y="1"/>
                    </a:moveTo>
                    <a:lnTo>
                      <a:pt x="4532" y="1"/>
                    </a:lnTo>
                    <a:lnTo>
                      <a:pt x="4677" y="201"/>
                    </a:lnTo>
                    <a:lnTo>
                      <a:pt x="4823" y="419"/>
                    </a:lnTo>
                    <a:lnTo>
                      <a:pt x="5096" y="892"/>
                    </a:lnTo>
                    <a:lnTo>
                      <a:pt x="5332" y="1366"/>
                    </a:lnTo>
                    <a:lnTo>
                      <a:pt x="5551" y="1857"/>
                    </a:lnTo>
                    <a:lnTo>
                      <a:pt x="5551" y="1857"/>
                    </a:lnTo>
                    <a:lnTo>
                      <a:pt x="5551" y="1857"/>
                    </a:lnTo>
                    <a:lnTo>
                      <a:pt x="5551" y="1857"/>
                    </a:lnTo>
                    <a:lnTo>
                      <a:pt x="5332" y="1366"/>
                    </a:lnTo>
                    <a:lnTo>
                      <a:pt x="5096" y="892"/>
                    </a:lnTo>
                    <a:lnTo>
                      <a:pt x="4823" y="419"/>
                    </a:lnTo>
                    <a:lnTo>
                      <a:pt x="4677" y="201"/>
                    </a:lnTo>
                    <a:lnTo>
                      <a:pt x="4532" y="1"/>
                    </a:lnTo>
                    <a:close/>
                    <a:moveTo>
                      <a:pt x="4532" y="1"/>
                    </a:moveTo>
                    <a:lnTo>
                      <a:pt x="4532" y="1"/>
                    </a:lnTo>
                    <a:lnTo>
                      <a:pt x="4532" y="1"/>
                    </a:lnTo>
                    <a:lnTo>
                      <a:pt x="4532" y="1"/>
                    </a:lnTo>
                    <a:lnTo>
                      <a:pt x="4532" y="1"/>
                    </a:lnTo>
                    <a:close/>
                  </a:path>
                </a:pathLst>
              </a:custGeom>
              <a:solidFill>
                <a:srgbClr val="D8D3D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147" name="Google Shape;2147;p14"/>
              <p:cNvSpPr/>
              <p:nvPr/>
            </p:nvSpPr>
            <p:spPr>
              <a:xfrm>
                <a:off x="1317550" y="2281300"/>
                <a:ext cx="51425" cy="3650"/>
              </a:xfrm>
              <a:custGeom>
                <a:avLst/>
                <a:gdLst/>
                <a:ahLst/>
                <a:cxnLst/>
                <a:rect l="l" t="t" r="r" b="b"/>
                <a:pathLst>
                  <a:path w="2057" h="146" fill="none" extrusionOk="0">
                    <a:moveTo>
                      <a:pt x="1" y="0"/>
                    </a:moveTo>
                    <a:lnTo>
                      <a:pt x="1" y="0"/>
                    </a:lnTo>
                    <a:lnTo>
                      <a:pt x="328" y="55"/>
                    </a:lnTo>
                    <a:lnTo>
                      <a:pt x="674" y="91"/>
                    </a:lnTo>
                    <a:lnTo>
                      <a:pt x="1074" y="128"/>
                    </a:lnTo>
                    <a:lnTo>
                      <a:pt x="1493" y="146"/>
                    </a:lnTo>
                    <a:lnTo>
                      <a:pt x="1493" y="146"/>
                    </a:lnTo>
                    <a:lnTo>
                      <a:pt x="1711" y="146"/>
                    </a:lnTo>
                    <a:lnTo>
                      <a:pt x="1711" y="146"/>
                    </a:lnTo>
                    <a:lnTo>
                      <a:pt x="2057" y="146"/>
                    </a:lnTo>
                    <a:lnTo>
                      <a:pt x="2057" y="146"/>
                    </a:lnTo>
                    <a:lnTo>
                      <a:pt x="2057" y="146"/>
                    </a:lnTo>
                    <a:lnTo>
                      <a:pt x="1711" y="146"/>
                    </a:lnTo>
                    <a:lnTo>
                      <a:pt x="1711" y="146"/>
                    </a:lnTo>
                    <a:lnTo>
                      <a:pt x="1493" y="146"/>
                    </a:lnTo>
                    <a:lnTo>
                      <a:pt x="1493" y="146"/>
                    </a:lnTo>
                    <a:lnTo>
                      <a:pt x="1493" y="146"/>
                    </a:lnTo>
                    <a:lnTo>
                      <a:pt x="1493" y="146"/>
                    </a:lnTo>
                    <a:lnTo>
                      <a:pt x="1074" y="128"/>
                    </a:lnTo>
                    <a:lnTo>
                      <a:pt x="674" y="91"/>
                    </a:lnTo>
                    <a:lnTo>
                      <a:pt x="328" y="55"/>
                    </a:lnTo>
                    <a:lnTo>
                      <a:pt x="1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148" name="Google Shape;2148;p14"/>
              <p:cNvSpPr/>
              <p:nvPr/>
            </p:nvSpPr>
            <p:spPr>
              <a:xfrm>
                <a:off x="1317100" y="228130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149" name="Google Shape;2149;p14"/>
              <p:cNvSpPr/>
              <p:nvPr/>
            </p:nvSpPr>
            <p:spPr>
              <a:xfrm>
                <a:off x="1288900" y="2269475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150" name="Google Shape;2150;p14"/>
              <p:cNvSpPr/>
              <p:nvPr/>
            </p:nvSpPr>
            <p:spPr>
              <a:xfrm>
                <a:off x="1288900" y="2269475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151" name="Google Shape;2151;p14"/>
              <p:cNvSpPr/>
              <p:nvPr/>
            </p:nvSpPr>
            <p:spPr>
              <a:xfrm>
                <a:off x="1288900" y="2269000"/>
                <a:ext cx="25" cy="500"/>
              </a:xfrm>
              <a:custGeom>
                <a:avLst/>
                <a:gdLst/>
                <a:ahLst/>
                <a:cxnLst/>
                <a:rect l="l" t="t" r="r" b="b"/>
                <a:pathLst>
                  <a:path w="1" h="20" fill="none" extrusionOk="0">
                    <a:moveTo>
                      <a:pt x="0" y="1"/>
                    </a:moveTo>
                    <a:lnTo>
                      <a:pt x="0" y="1"/>
                    </a:lnTo>
                    <a:lnTo>
                      <a:pt x="0" y="19"/>
                    </a:lnTo>
                    <a:lnTo>
                      <a:pt x="0" y="19"/>
                    </a:lnTo>
                    <a:lnTo>
                      <a:pt x="0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152" name="Google Shape;2152;p14"/>
              <p:cNvSpPr/>
              <p:nvPr/>
            </p:nvSpPr>
            <p:spPr>
              <a:xfrm>
                <a:off x="1282975" y="2249900"/>
                <a:ext cx="5950" cy="19125"/>
              </a:xfrm>
              <a:custGeom>
                <a:avLst/>
                <a:gdLst/>
                <a:ahLst/>
                <a:cxnLst/>
                <a:rect l="l" t="t" r="r" b="b"/>
                <a:pathLst>
                  <a:path w="238" h="765" fill="none" extrusionOk="0">
                    <a:moveTo>
                      <a:pt x="91" y="1"/>
                    </a:moveTo>
                    <a:lnTo>
                      <a:pt x="91" y="1"/>
                    </a:lnTo>
                    <a:lnTo>
                      <a:pt x="37" y="110"/>
                    </a:lnTo>
                    <a:lnTo>
                      <a:pt x="19" y="219"/>
                    </a:lnTo>
                    <a:lnTo>
                      <a:pt x="0" y="310"/>
                    </a:lnTo>
                    <a:lnTo>
                      <a:pt x="19" y="419"/>
                    </a:lnTo>
                    <a:lnTo>
                      <a:pt x="37" y="510"/>
                    </a:lnTo>
                    <a:lnTo>
                      <a:pt x="91" y="601"/>
                    </a:lnTo>
                    <a:lnTo>
                      <a:pt x="146" y="692"/>
                    </a:lnTo>
                    <a:lnTo>
                      <a:pt x="237" y="765"/>
                    </a:lnTo>
                    <a:lnTo>
                      <a:pt x="237" y="765"/>
                    </a:lnTo>
                    <a:lnTo>
                      <a:pt x="146" y="692"/>
                    </a:lnTo>
                    <a:lnTo>
                      <a:pt x="91" y="601"/>
                    </a:lnTo>
                    <a:lnTo>
                      <a:pt x="37" y="510"/>
                    </a:lnTo>
                    <a:lnTo>
                      <a:pt x="19" y="419"/>
                    </a:lnTo>
                    <a:lnTo>
                      <a:pt x="0" y="310"/>
                    </a:lnTo>
                    <a:lnTo>
                      <a:pt x="19" y="219"/>
                    </a:lnTo>
                    <a:lnTo>
                      <a:pt x="37" y="110"/>
                    </a:lnTo>
                    <a:lnTo>
                      <a:pt x="91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153" name="Google Shape;2153;p14"/>
              <p:cNvSpPr/>
              <p:nvPr/>
            </p:nvSpPr>
            <p:spPr>
              <a:xfrm>
                <a:off x="1285250" y="224990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0" y="1"/>
                    </a:move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154" name="Google Shape;2154;p14"/>
              <p:cNvSpPr/>
              <p:nvPr/>
            </p:nvSpPr>
            <p:spPr>
              <a:xfrm>
                <a:off x="1285250" y="224990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0" y="1"/>
                    </a:move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155" name="Google Shape;2155;p14"/>
              <p:cNvSpPr/>
              <p:nvPr/>
            </p:nvSpPr>
            <p:spPr>
              <a:xfrm>
                <a:off x="1285250" y="2249450"/>
                <a:ext cx="25" cy="475"/>
              </a:xfrm>
              <a:custGeom>
                <a:avLst/>
                <a:gdLst/>
                <a:ahLst/>
                <a:cxnLst/>
                <a:rect l="l" t="t" r="r" b="b"/>
                <a:pathLst>
                  <a:path w="1" h="19" fill="none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19"/>
                    </a:lnTo>
                    <a:lnTo>
                      <a:pt x="0" y="19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156" name="Google Shape;2156;p14"/>
              <p:cNvSpPr/>
              <p:nvPr/>
            </p:nvSpPr>
            <p:spPr>
              <a:xfrm>
                <a:off x="1285700" y="224945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1" y="0"/>
                    </a:move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157" name="Google Shape;2157;p14"/>
              <p:cNvSpPr/>
              <p:nvPr/>
            </p:nvSpPr>
            <p:spPr>
              <a:xfrm>
                <a:off x="1285700" y="224945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1" y="0"/>
                    </a:move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158" name="Google Shape;2158;p14"/>
              <p:cNvSpPr/>
              <p:nvPr/>
            </p:nvSpPr>
            <p:spPr>
              <a:xfrm>
                <a:off x="1285700" y="224945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1" y="0"/>
                    </a:move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159" name="Google Shape;2159;p14"/>
              <p:cNvSpPr/>
              <p:nvPr/>
            </p:nvSpPr>
            <p:spPr>
              <a:xfrm>
                <a:off x="1396250" y="2172100"/>
                <a:ext cx="25500" cy="46425"/>
              </a:xfrm>
              <a:custGeom>
                <a:avLst/>
                <a:gdLst/>
                <a:ahLst/>
                <a:cxnLst/>
                <a:rect l="l" t="t" r="r" b="b"/>
                <a:pathLst>
                  <a:path w="1020" h="1857" fill="none" extrusionOk="0">
                    <a:moveTo>
                      <a:pt x="1" y="1"/>
                    </a:moveTo>
                    <a:lnTo>
                      <a:pt x="1" y="1"/>
                    </a:lnTo>
                    <a:lnTo>
                      <a:pt x="146" y="201"/>
                    </a:lnTo>
                    <a:lnTo>
                      <a:pt x="292" y="419"/>
                    </a:lnTo>
                    <a:lnTo>
                      <a:pt x="565" y="892"/>
                    </a:lnTo>
                    <a:lnTo>
                      <a:pt x="801" y="1366"/>
                    </a:lnTo>
                    <a:lnTo>
                      <a:pt x="1020" y="1857"/>
                    </a:lnTo>
                    <a:lnTo>
                      <a:pt x="1020" y="1857"/>
                    </a:lnTo>
                    <a:lnTo>
                      <a:pt x="1020" y="1857"/>
                    </a:lnTo>
                    <a:lnTo>
                      <a:pt x="1020" y="1857"/>
                    </a:lnTo>
                    <a:lnTo>
                      <a:pt x="801" y="1366"/>
                    </a:lnTo>
                    <a:lnTo>
                      <a:pt x="565" y="892"/>
                    </a:lnTo>
                    <a:lnTo>
                      <a:pt x="292" y="419"/>
                    </a:lnTo>
                    <a:lnTo>
                      <a:pt x="146" y="201"/>
                    </a:lnTo>
                    <a:lnTo>
                      <a:pt x="1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160" name="Google Shape;2160;p14"/>
              <p:cNvSpPr/>
              <p:nvPr/>
            </p:nvSpPr>
            <p:spPr>
              <a:xfrm>
                <a:off x="1396250" y="217210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1" y="1"/>
                    </a:move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161" name="Google Shape;2161;p14"/>
              <p:cNvSpPr/>
              <p:nvPr/>
            </p:nvSpPr>
            <p:spPr>
              <a:xfrm>
                <a:off x="1282975" y="2160725"/>
                <a:ext cx="138775" cy="124225"/>
              </a:xfrm>
              <a:custGeom>
                <a:avLst/>
                <a:gdLst/>
                <a:ahLst/>
                <a:cxnLst/>
                <a:rect l="l" t="t" r="r" b="b"/>
                <a:pathLst>
                  <a:path w="5551" h="4969" extrusionOk="0">
                    <a:moveTo>
                      <a:pt x="4095" y="1"/>
                    </a:moveTo>
                    <a:lnTo>
                      <a:pt x="4004" y="219"/>
                    </a:lnTo>
                    <a:lnTo>
                      <a:pt x="3895" y="438"/>
                    </a:lnTo>
                    <a:lnTo>
                      <a:pt x="3840" y="529"/>
                    </a:lnTo>
                    <a:lnTo>
                      <a:pt x="3767" y="619"/>
                    </a:lnTo>
                    <a:lnTo>
                      <a:pt x="3676" y="710"/>
                    </a:lnTo>
                    <a:lnTo>
                      <a:pt x="3585" y="801"/>
                    </a:lnTo>
                    <a:lnTo>
                      <a:pt x="3458" y="874"/>
                    </a:lnTo>
                    <a:lnTo>
                      <a:pt x="3331" y="947"/>
                    </a:lnTo>
                    <a:lnTo>
                      <a:pt x="3185" y="1002"/>
                    </a:lnTo>
                    <a:lnTo>
                      <a:pt x="3058" y="1038"/>
                    </a:lnTo>
                    <a:lnTo>
                      <a:pt x="2767" y="1111"/>
                    </a:lnTo>
                    <a:lnTo>
                      <a:pt x="2475" y="1165"/>
                    </a:lnTo>
                    <a:lnTo>
                      <a:pt x="2184" y="1238"/>
                    </a:lnTo>
                    <a:lnTo>
                      <a:pt x="1893" y="1311"/>
                    </a:lnTo>
                    <a:lnTo>
                      <a:pt x="1766" y="1366"/>
                    </a:lnTo>
                    <a:lnTo>
                      <a:pt x="1638" y="1438"/>
                    </a:lnTo>
                    <a:lnTo>
                      <a:pt x="1511" y="1511"/>
                    </a:lnTo>
                    <a:lnTo>
                      <a:pt x="1402" y="1620"/>
                    </a:lnTo>
                    <a:lnTo>
                      <a:pt x="1293" y="1730"/>
                    </a:lnTo>
                    <a:lnTo>
                      <a:pt x="1202" y="1839"/>
                    </a:lnTo>
                    <a:lnTo>
                      <a:pt x="1111" y="1948"/>
                    </a:lnTo>
                    <a:lnTo>
                      <a:pt x="1001" y="2039"/>
                    </a:lnTo>
                    <a:lnTo>
                      <a:pt x="874" y="2130"/>
                    </a:lnTo>
                    <a:lnTo>
                      <a:pt x="747" y="2185"/>
                    </a:lnTo>
                    <a:lnTo>
                      <a:pt x="619" y="2221"/>
                    </a:lnTo>
                    <a:lnTo>
                      <a:pt x="401" y="2221"/>
                    </a:lnTo>
                    <a:lnTo>
                      <a:pt x="346" y="2512"/>
                    </a:lnTo>
                    <a:lnTo>
                      <a:pt x="328" y="2767"/>
                    </a:lnTo>
                    <a:lnTo>
                      <a:pt x="310" y="3131"/>
                    </a:lnTo>
                    <a:lnTo>
                      <a:pt x="310" y="3276"/>
                    </a:lnTo>
                    <a:lnTo>
                      <a:pt x="201" y="3404"/>
                    </a:lnTo>
                    <a:lnTo>
                      <a:pt x="110" y="3549"/>
                    </a:lnTo>
                    <a:lnTo>
                      <a:pt x="91" y="3549"/>
                    </a:lnTo>
                    <a:lnTo>
                      <a:pt x="91" y="3568"/>
                    </a:lnTo>
                    <a:lnTo>
                      <a:pt x="37" y="3677"/>
                    </a:lnTo>
                    <a:lnTo>
                      <a:pt x="19" y="3786"/>
                    </a:lnTo>
                    <a:lnTo>
                      <a:pt x="0" y="3877"/>
                    </a:lnTo>
                    <a:lnTo>
                      <a:pt x="19" y="3986"/>
                    </a:lnTo>
                    <a:lnTo>
                      <a:pt x="37" y="4077"/>
                    </a:lnTo>
                    <a:lnTo>
                      <a:pt x="91" y="4168"/>
                    </a:lnTo>
                    <a:lnTo>
                      <a:pt x="146" y="4259"/>
                    </a:lnTo>
                    <a:lnTo>
                      <a:pt x="237" y="4332"/>
                    </a:lnTo>
                    <a:lnTo>
                      <a:pt x="237" y="4350"/>
                    </a:lnTo>
                    <a:lnTo>
                      <a:pt x="346" y="4423"/>
                    </a:lnTo>
                    <a:lnTo>
                      <a:pt x="437" y="4496"/>
                    </a:lnTo>
                    <a:lnTo>
                      <a:pt x="692" y="4623"/>
                    </a:lnTo>
                    <a:lnTo>
                      <a:pt x="1001" y="4732"/>
                    </a:lnTo>
                    <a:lnTo>
                      <a:pt x="1365" y="4823"/>
                    </a:lnTo>
                    <a:lnTo>
                      <a:pt x="1384" y="4823"/>
                    </a:lnTo>
                    <a:lnTo>
                      <a:pt x="1711" y="4878"/>
                    </a:lnTo>
                    <a:lnTo>
                      <a:pt x="2057" y="4914"/>
                    </a:lnTo>
                    <a:lnTo>
                      <a:pt x="2457" y="4951"/>
                    </a:lnTo>
                    <a:lnTo>
                      <a:pt x="2876" y="4969"/>
                    </a:lnTo>
                    <a:lnTo>
                      <a:pt x="3294" y="4732"/>
                    </a:lnTo>
                    <a:lnTo>
                      <a:pt x="3713" y="4459"/>
                    </a:lnTo>
                    <a:lnTo>
                      <a:pt x="4095" y="4186"/>
                    </a:lnTo>
                    <a:lnTo>
                      <a:pt x="4477" y="3895"/>
                    </a:lnTo>
                    <a:lnTo>
                      <a:pt x="4677" y="3731"/>
                    </a:lnTo>
                    <a:lnTo>
                      <a:pt x="4859" y="3549"/>
                    </a:lnTo>
                    <a:lnTo>
                      <a:pt x="5041" y="3349"/>
                    </a:lnTo>
                    <a:lnTo>
                      <a:pt x="5187" y="3149"/>
                    </a:lnTo>
                    <a:lnTo>
                      <a:pt x="5296" y="2967"/>
                    </a:lnTo>
                    <a:lnTo>
                      <a:pt x="5387" y="2767"/>
                    </a:lnTo>
                    <a:lnTo>
                      <a:pt x="5533" y="2367"/>
                    </a:lnTo>
                    <a:lnTo>
                      <a:pt x="5551" y="2312"/>
                    </a:lnTo>
                    <a:lnTo>
                      <a:pt x="5332" y="1821"/>
                    </a:lnTo>
                    <a:lnTo>
                      <a:pt x="5096" y="1347"/>
                    </a:lnTo>
                    <a:lnTo>
                      <a:pt x="4823" y="874"/>
                    </a:lnTo>
                    <a:lnTo>
                      <a:pt x="4677" y="656"/>
                    </a:lnTo>
                    <a:lnTo>
                      <a:pt x="4532" y="456"/>
                    </a:lnTo>
                    <a:lnTo>
                      <a:pt x="4313" y="201"/>
                    </a:lnTo>
                    <a:lnTo>
                      <a:pt x="4095" y="1"/>
                    </a:lnTo>
                    <a:close/>
                  </a:path>
                </a:pathLst>
              </a:custGeom>
              <a:solidFill>
                <a:srgbClr val="A489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162" name="Google Shape;2162;p14"/>
              <p:cNvSpPr/>
              <p:nvPr/>
            </p:nvSpPr>
            <p:spPr>
              <a:xfrm>
                <a:off x="1282975" y="2160725"/>
                <a:ext cx="138775" cy="124225"/>
              </a:xfrm>
              <a:custGeom>
                <a:avLst/>
                <a:gdLst/>
                <a:ahLst/>
                <a:cxnLst/>
                <a:rect l="l" t="t" r="r" b="b"/>
                <a:pathLst>
                  <a:path w="5551" h="4969" fill="none" extrusionOk="0">
                    <a:moveTo>
                      <a:pt x="4095" y="1"/>
                    </a:moveTo>
                    <a:lnTo>
                      <a:pt x="4095" y="1"/>
                    </a:lnTo>
                    <a:lnTo>
                      <a:pt x="4004" y="219"/>
                    </a:lnTo>
                    <a:lnTo>
                      <a:pt x="3895" y="438"/>
                    </a:lnTo>
                    <a:lnTo>
                      <a:pt x="3840" y="529"/>
                    </a:lnTo>
                    <a:lnTo>
                      <a:pt x="3767" y="619"/>
                    </a:lnTo>
                    <a:lnTo>
                      <a:pt x="3676" y="710"/>
                    </a:lnTo>
                    <a:lnTo>
                      <a:pt x="3585" y="801"/>
                    </a:lnTo>
                    <a:lnTo>
                      <a:pt x="3585" y="801"/>
                    </a:lnTo>
                    <a:lnTo>
                      <a:pt x="3458" y="874"/>
                    </a:lnTo>
                    <a:lnTo>
                      <a:pt x="3331" y="947"/>
                    </a:lnTo>
                    <a:lnTo>
                      <a:pt x="3185" y="1002"/>
                    </a:lnTo>
                    <a:lnTo>
                      <a:pt x="3058" y="1038"/>
                    </a:lnTo>
                    <a:lnTo>
                      <a:pt x="2767" y="1111"/>
                    </a:lnTo>
                    <a:lnTo>
                      <a:pt x="2475" y="1165"/>
                    </a:lnTo>
                    <a:lnTo>
                      <a:pt x="2184" y="1238"/>
                    </a:lnTo>
                    <a:lnTo>
                      <a:pt x="1893" y="1311"/>
                    </a:lnTo>
                    <a:lnTo>
                      <a:pt x="1766" y="1366"/>
                    </a:lnTo>
                    <a:lnTo>
                      <a:pt x="1638" y="1438"/>
                    </a:lnTo>
                    <a:lnTo>
                      <a:pt x="1511" y="1511"/>
                    </a:lnTo>
                    <a:lnTo>
                      <a:pt x="1402" y="1620"/>
                    </a:lnTo>
                    <a:lnTo>
                      <a:pt x="1402" y="1620"/>
                    </a:lnTo>
                    <a:lnTo>
                      <a:pt x="1293" y="1730"/>
                    </a:lnTo>
                    <a:lnTo>
                      <a:pt x="1202" y="1839"/>
                    </a:lnTo>
                    <a:lnTo>
                      <a:pt x="1111" y="1948"/>
                    </a:lnTo>
                    <a:lnTo>
                      <a:pt x="1001" y="2039"/>
                    </a:lnTo>
                    <a:lnTo>
                      <a:pt x="1001" y="2039"/>
                    </a:lnTo>
                    <a:lnTo>
                      <a:pt x="874" y="2130"/>
                    </a:lnTo>
                    <a:lnTo>
                      <a:pt x="747" y="2185"/>
                    </a:lnTo>
                    <a:lnTo>
                      <a:pt x="619" y="2221"/>
                    </a:lnTo>
                    <a:lnTo>
                      <a:pt x="474" y="2221"/>
                    </a:lnTo>
                    <a:lnTo>
                      <a:pt x="474" y="2221"/>
                    </a:lnTo>
                    <a:lnTo>
                      <a:pt x="401" y="2221"/>
                    </a:lnTo>
                    <a:lnTo>
                      <a:pt x="401" y="2221"/>
                    </a:lnTo>
                    <a:lnTo>
                      <a:pt x="401" y="2221"/>
                    </a:lnTo>
                    <a:lnTo>
                      <a:pt x="346" y="2512"/>
                    </a:lnTo>
                    <a:lnTo>
                      <a:pt x="328" y="2767"/>
                    </a:lnTo>
                    <a:lnTo>
                      <a:pt x="310" y="3131"/>
                    </a:lnTo>
                    <a:lnTo>
                      <a:pt x="310" y="3131"/>
                    </a:lnTo>
                    <a:lnTo>
                      <a:pt x="310" y="3276"/>
                    </a:lnTo>
                    <a:lnTo>
                      <a:pt x="310" y="3276"/>
                    </a:lnTo>
                    <a:lnTo>
                      <a:pt x="310" y="3276"/>
                    </a:lnTo>
                    <a:lnTo>
                      <a:pt x="310" y="3276"/>
                    </a:lnTo>
                    <a:lnTo>
                      <a:pt x="310" y="3276"/>
                    </a:lnTo>
                    <a:lnTo>
                      <a:pt x="201" y="3404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91" y="3549"/>
                    </a:lnTo>
                    <a:lnTo>
                      <a:pt x="91" y="3549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37" y="3677"/>
                    </a:lnTo>
                    <a:lnTo>
                      <a:pt x="19" y="3786"/>
                    </a:lnTo>
                    <a:lnTo>
                      <a:pt x="0" y="3877"/>
                    </a:lnTo>
                    <a:lnTo>
                      <a:pt x="19" y="3986"/>
                    </a:lnTo>
                    <a:lnTo>
                      <a:pt x="37" y="4077"/>
                    </a:lnTo>
                    <a:lnTo>
                      <a:pt x="91" y="4168"/>
                    </a:lnTo>
                    <a:lnTo>
                      <a:pt x="146" y="4259"/>
                    </a:lnTo>
                    <a:lnTo>
                      <a:pt x="237" y="4332"/>
                    </a:lnTo>
                    <a:lnTo>
                      <a:pt x="237" y="4332"/>
                    </a:lnTo>
                    <a:lnTo>
                      <a:pt x="237" y="4332"/>
                    </a:lnTo>
                    <a:lnTo>
                      <a:pt x="237" y="4350"/>
                    </a:lnTo>
                    <a:lnTo>
                      <a:pt x="237" y="4350"/>
                    </a:lnTo>
                    <a:lnTo>
                      <a:pt x="237" y="4350"/>
                    </a:lnTo>
                    <a:lnTo>
                      <a:pt x="237" y="4350"/>
                    </a:lnTo>
                    <a:lnTo>
                      <a:pt x="237" y="4350"/>
                    </a:lnTo>
                    <a:lnTo>
                      <a:pt x="237" y="4350"/>
                    </a:lnTo>
                    <a:lnTo>
                      <a:pt x="237" y="4350"/>
                    </a:lnTo>
                    <a:lnTo>
                      <a:pt x="237" y="4350"/>
                    </a:lnTo>
                    <a:lnTo>
                      <a:pt x="237" y="4350"/>
                    </a:lnTo>
                    <a:lnTo>
                      <a:pt x="237" y="4350"/>
                    </a:lnTo>
                    <a:lnTo>
                      <a:pt x="346" y="4423"/>
                    </a:lnTo>
                    <a:lnTo>
                      <a:pt x="437" y="4496"/>
                    </a:lnTo>
                    <a:lnTo>
                      <a:pt x="692" y="4623"/>
                    </a:lnTo>
                    <a:lnTo>
                      <a:pt x="1001" y="4732"/>
                    </a:lnTo>
                    <a:lnTo>
                      <a:pt x="1365" y="4823"/>
                    </a:lnTo>
                    <a:lnTo>
                      <a:pt x="1365" y="4823"/>
                    </a:lnTo>
                    <a:lnTo>
                      <a:pt x="1365" y="4823"/>
                    </a:lnTo>
                    <a:lnTo>
                      <a:pt x="1365" y="4823"/>
                    </a:lnTo>
                    <a:lnTo>
                      <a:pt x="1384" y="4823"/>
                    </a:lnTo>
                    <a:lnTo>
                      <a:pt x="1384" y="4823"/>
                    </a:lnTo>
                    <a:lnTo>
                      <a:pt x="1711" y="4878"/>
                    </a:lnTo>
                    <a:lnTo>
                      <a:pt x="2057" y="4914"/>
                    </a:lnTo>
                    <a:lnTo>
                      <a:pt x="2457" y="4951"/>
                    </a:lnTo>
                    <a:lnTo>
                      <a:pt x="2876" y="4969"/>
                    </a:lnTo>
                    <a:lnTo>
                      <a:pt x="2876" y="4969"/>
                    </a:lnTo>
                    <a:lnTo>
                      <a:pt x="3294" y="4732"/>
                    </a:lnTo>
                    <a:lnTo>
                      <a:pt x="3713" y="4459"/>
                    </a:lnTo>
                    <a:lnTo>
                      <a:pt x="4095" y="4186"/>
                    </a:lnTo>
                    <a:lnTo>
                      <a:pt x="4477" y="3895"/>
                    </a:lnTo>
                    <a:lnTo>
                      <a:pt x="4477" y="3895"/>
                    </a:lnTo>
                    <a:lnTo>
                      <a:pt x="4677" y="3731"/>
                    </a:lnTo>
                    <a:lnTo>
                      <a:pt x="4859" y="3549"/>
                    </a:lnTo>
                    <a:lnTo>
                      <a:pt x="5041" y="3349"/>
                    </a:lnTo>
                    <a:lnTo>
                      <a:pt x="5187" y="3149"/>
                    </a:lnTo>
                    <a:lnTo>
                      <a:pt x="5187" y="3149"/>
                    </a:lnTo>
                    <a:lnTo>
                      <a:pt x="5296" y="2967"/>
                    </a:lnTo>
                    <a:lnTo>
                      <a:pt x="5387" y="2767"/>
                    </a:lnTo>
                    <a:lnTo>
                      <a:pt x="5533" y="2367"/>
                    </a:lnTo>
                    <a:lnTo>
                      <a:pt x="5533" y="2367"/>
                    </a:lnTo>
                    <a:lnTo>
                      <a:pt x="5551" y="2312"/>
                    </a:lnTo>
                    <a:lnTo>
                      <a:pt x="5551" y="2312"/>
                    </a:lnTo>
                    <a:lnTo>
                      <a:pt x="5332" y="1821"/>
                    </a:lnTo>
                    <a:lnTo>
                      <a:pt x="5096" y="1347"/>
                    </a:lnTo>
                    <a:lnTo>
                      <a:pt x="4823" y="874"/>
                    </a:lnTo>
                    <a:lnTo>
                      <a:pt x="4677" y="656"/>
                    </a:lnTo>
                    <a:lnTo>
                      <a:pt x="4532" y="456"/>
                    </a:lnTo>
                    <a:lnTo>
                      <a:pt x="4532" y="456"/>
                    </a:lnTo>
                    <a:lnTo>
                      <a:pt x="4532" y="456"/>
                    </a:lnTo>
                    <a:lnTo>
                      <a:pt x="4532" y="456"/>
                    </a:lnTo>
                    <a:lnTo>
                      <a:pt x="4532" y="456"/>
                    </a:lnTo>
                    <a:lnTo>
                      <a:pt x="4532" y="456"/>
                    </a:lnTo>
                    <a:lnTo>
                      <a:pt x="4313" y="201"/>
                    </a:lnTo>
                    <a:lnTo>
                      <a:pt x="4095" y="1"/>
                    </a:lnTo>
                    <a:lnTo>
                      <a:pt x="4095" y="1"/>
                    </a:lnTo>
                    <a:lnTo>
                      <a:pt x="4095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163" name="Google Shape;2163;p14"/>
              <p:cNvSpPr/>
              <p:nvPr/>
            </p:nvSpPr>
            <p:spPr>
              <a:xfrm>
                <a:off x="1354850" y="2218500"/>
                <a:ext cx="79650" cy="66450"/>
              </a:xfrm>
              <a:custGeom>
                <a:avLst/>
                <a:gdLst/>
                <a:ahLst/>
                <a:cxnLst/>
                <a:rect l="l" t="t" r="r" b="b"/>
                <a:pathLst>
                  <a:path w="3186" h="2658" extrusionOk="0">
                    <a:moveTo>
                      <a:pt x="565" y="2658"/>
                    </a:moveTo>
                    <a:lnTo>
                      <a:pt x="565" y="2658"/>
                    </a:lnTo>
                    <a:lnTo>
                      <a:pt x="237" y="2658"/>
                    </a:lnTo>
                    <a:lnTo>
                      <a:pt x="237" y="2658"/>
                    </a:lnTo>
                    <a:lnTo>
                      <a:pt x="1" y="2658"/>
                    </a:lnTo>
                    <a:lnTo>
                      <a:pt x="1" y="2658"/>
                    </a:lnTo>
                    <a:lnTo>
                      <a:pt x="1" y="2658"/>
                    </a:lnTo>
                    <a:lnTo>
                      <a:pt x="1" y="2658"/>
                    </a:lnTo>
                    <a:lnTo>
                      <a:pt x="219" y="2658"/>
                    </a:lnTo>
                    <a:lnTo>
                      <a:pt x="219" y="2658"/>
                    </a:lnTo>
                    <a:lnTo>
                      <a:pt x="565" y="2658"/>
                    </a:lnTo>
                    <a:close/>
                    <a:moveTo>
                      <a:pt x="2676" y="1"/>
                    </a:moveTo>
                    <a:lnTo>
                      <a:pt x="2676" y="1"/>
                    </a:lnTo>
                    <a:lnTo>
                      <a:pt x="2676" y="1"/>
                    </a:lnTo>
                    <a:lnTo>
                      <a:pt x="2676" y="1"/>
                    </a:lnTo>
                    <a:lnTo>
                      <a:pt x="2840" y="438"/>
                    </a:lnTo>
                    <a:lnTo>
                      <a:pt x="2967" y="820"/>
                    </a:lnTo>
                    <a:lnTo>
                      <a:pt x="3185" y="1493"/>
                    </a:lnTo>
                    <a:lnTo>
                      <a:pt x="3185" y="1493"/>
                    </a:lnTo>
                    <a:lnTo>
                      <a:pt x="2967" y="820"/>
                    </a:lnTo>
                    <a:lnTo>
                      <a:pt x="2840" y="438"/>
                    </a:lnTo>
                    <a:lnTo>
                      <a:pt x="2676" y="1"/>
                    </a:lnTo>
                    <a:lnTo>
                      <a:pt x="2676" y="1"/>
                    </a:lnTo>
                    <a:close/>
                  </a:path>
                </a:pathLst>
              </a:custGeom>
              <a:solidFill>
                <a:srgbClr val="B8AEB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164" name="Google Shape;2164;p14"/>
              <p:cNvSpPr/>
              <p:nvPr/>
            </p:nvSpPr>
            <p:spPr>
              <a:xfrm>
                <a:off x="1354850" y="2284925"/>
                <a:ext cx="141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565" h="1" fill="none" extrusionOk="0">
                    <a:moveTo>
                      <a:pt x="565" y="1"/>
                    </a:moveTo>
                    <a:lnTo>
                      <a:pt x="565" y="1"/>
                    </a:lnTo>
                    <a:lnTo>
                      <a:pt x="237" y="1"/>
                    </a:lnTo>
                    <a:lnTo>
                      <a:pt x="237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219" y="1"/>
                    </a:lnTo>
                    <a:lnTo>
                      <a:pt x="219" y="1"/>
                    </a:lnTo>
                    <a:lnTo>
                      <a:pt x="565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165" name="Google Shape;2165;p14"/>
              <p:cNvSpPr/>
              <p:nvPr/>
            </p:nvSpPr>
            <p:spPr>
              <a:xfrm>
                <a:off x="1421725" y="2218500"/>
                <a:ext cx="12775" cy="37350"/>
              </a:xfrm>
              <a:custGeom>
                <a:avLst/>
                <a:gdLst/>
                <a:ahLst/>
                <a:cxnLst/>
                <a:rect l="l" t="t" r="r" b="b"/>
                <a:pathLst>
                  <a:path w="511" h="1494" fill="none" extrusionOk="0">
                    <a:moveTo>
                      <a:pt x="1" y="1"/>
                    </a:move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165" y="438"/>
                    </a:lnTo>
                    <a:lnTo>
                      <a:pt x="292" y="820"/>
                    </a:lnTo>
                    <a:lnTo>
                      <a:pt x="510" y="1493"/>
                    </a:lnTo>
                    <a:lnTo>
                      <a:pt x="510" y="1493"/>
                    </a:lnTo>
                    <a:lnTo>
                      <a:pt x="292" y="820"/>
                    </a:lnTo>
                    <a:lnTo>
                      <a:pt x="165" y="438"/>
                    </a:lnTo>
                    <a:lnTo>
                      <a:pt x="1" y="1"/>
                    </a:lnTo>
                    <a:lnTo>
                      <a:pt x="1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166" name="Google Shape;2166;p14"/>
              <p:cNvSpPr/>
              <p:nvPr/>
            </p:nvSpPr>
            <p:spPr>
              <a:xfrm>
                <a:off x="1354850" y="2218500"/>
                <a:ext cx="82825" cy="66450"/>
              </a:xfrm>
              <a:custGeom>
                <a:avLst/>
                <a:gdLst/>
                <a:ahLst/>
                <a:cxnLst/>
                <a:rect l="l" t="t" r="r" b="b"/>
                <a:pathLst>
                  <a:path w="3313" h="2658" extrusionOk="0">
                    <a:moveTo>
                      <a:pt x="2676" y="1"/>
                    </a:moveTo>
                    <a:lnTo>
                      <a:pt x="2658" y="56"/>
                    </a:lnTo>
                    <a:lnTo>
                      <a:pt x="2512" y="456"/>
                    </a:lnTo>
                    <a:lnTo>
                      <a:pt x="2421" y="656"/>
                    </a:lnTo>
                    <a:lnTo>
                      <a:pt x="2312" y="838"/>
                    </a:lnTo>
                    <a:lnTo>
                      <a:pt x="2166" y="1038"/>
                    </a:lnTo>
                    <a:lnTo>
                      <a:pt x="1984" y="1238"/>
                    </a:lnTo>
                    <a:lnTo>
                      <a:pt x="1802" y="1420"/>
                    </a:lnTo>
                    <a:lnTo>
                      <a:pt x="1602" y="1584"/>
                    </a:lnTo>
                    <a:lnTo>
                      <a:pt x="1220" y="1875"/>
                    </a:lnTo>
                    <a:lnTo>
                      <a:pt x="838" y="2148"/>
                    </a:lnTo>
                    <a:lnTo>
                      <a:pt x="419" y="2421"/>
                    </a:lnTo>
                    <a:lnTo>
                      <a:pt x="1" y="2658"/>
                    </a:lnTo>
                    <a:lnTo>
                      <a:pt x="565" y="2658"/>
                    </a:lnTo>
                    <a:lnTo>
                      <a:pt x="929" y="2621"/>
                    </a:lnTo>
                    <a:lnTo>
                      <a:pt x="1256" y="2585"/>
                    </a:lnTo>
                    <a:lnTo>
                      <a:pt x="1839" y="2494"/>
                    </a:lnTo>
                    <a:lnTo>
                      <a:pt x="2312" y="2385"/>
                    </a:lnTo>
                    <a:lnTo>
                      <a:pt x="2694" y="2276"/>
                    </a:lnTo>
                    <a:lnTo>
                      <a:pt x="2967" y="2166"/>
                    </a:lnTo>
                    <a:lnTo>
                      <a:pt x="3167" y="2075"/>
                    </a:lnTo>
                    <a:lnTo>
                      <a:pt x="3313" y="1984"/>
                    </a:lnTo>
                    <a:lnTo>
                      <a:pt x="3185" y="1493"/>
                    </a:lnTo>
                    <a:lnTo>
                      <a:pt x="2967" y="820"/>
                    </a:lnTo>
                    <a:lnTo>
                      <a:pt x="2840" y="438"/>
                    </a:lnTo>
                    <a:lnTo>
                      <a:pt x="2676" y="1"/>
                    </a:lnTo>
                    <a:close/>
                  </a:path>
                </a:pathLst>
              </a:custGeom>
              <a:solidFill>
                <a:srgbClr val="8B715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167" name="Google Shape;2167;p14"/>
              <p:cNvSpPr/>
              <p:nvPr/>
            </p:nvSpPr>
            <p:spPr>
              <a:xfrm>
                <a:off x="1354850" y="2218500"/>
                <a:ext cx="82825" cy="66450"/>
              </a:xfrm>
              <a:custGeom>
                <a:avLst/>
                <a:gdLst/>
                <a:ahLst/>
                <a:cxnLst/>
                <a:rect l="l" t="t" r="r" b="b"/>
                <a:pathLst>
                  <a:path w="3313" h="2658" fill="none" extrusionOk="0">
                    <a:moveTo>
                      <a:pt x="2676" y="1"/>
                    </a:moveTo>
                    <a:lnTo>
                      <a:pt x="2676" y="1"/>
                    </a:lnTo>
                    <a:lnTo>
                      <a:pt x="2658" y="56"/>
                    </a:lnTo>
                    <a:lnTo>
                      <a:pt x="2658" y="56"/>
                    </a:lnTo>
                    <a:lnTo>
                      <a:pt x="2512" y="456"/>
                    </a:lnTo>
                    <a:lnTo>
                      <a:pt x="2421" y="656"/>
                    </a:lnTo>
                    <a:lnTo>
                      <a:pt x="2312" y="838"/>
                    </a:lnTo>
                    <a:lnTo>
                      <a:pt x="2312" y="838"/>
                    </a:lnTo>
                    <a:lnTo>
                      <a:pt x="2166" y="1038"/>
                    </a:lnTo>
                    <a:lnTo>
                      <a:pt x="1984" y="1238"/>
                    </a:lnTo>
                    <a:lnTo>
                      <a:pt x="1802" y="1420"/>
                    </a:lnTo>
                    <a:lnTo>
                      <a:pt x="1602" y="1584"/>
                    </a:lnTo>
                    <a:lnTo>
                      <a:pt x="1602" y="1584"/>
                    </a:lnTo>
                    <a:lnTo>
                      <a:pt x="1220" y="1875"/>
                    </a:lnTo>
                    <a:lnTo>
                      <a:pt x="838" y="2148"/>
                    </a:lnTo>
                    <a:lnTo>
                      <a:pt x="419" y="2421"/>
                    </a:lnTo>
                    <a:lnTo>
                      <a:pt x="1" y="2658"/>
                    </a:lnTo>
                    <a:lnTo>
                      <a:pt x="1" y="2658"/>
                    </a:lnTo>
                    <a:lnTo>
                      <a:pt x="237" y="2658"/>
                    </a:lnTo>
                    <a:lnTo>
                      <a:pt x="237" y="2658"/>
                    </a:lnTo>
                    <a:lnTo>
                      <a:pt x="565" y="2658"/>
                    </a:lnTo>
                    <a:lnTo>
                      <a:pt x="565" y="2658"/>
                    </a:lnTo>
                    <a:lnTo>
                      <a:pt x="565" y="2658"/>
                    </a:lnTo>
                    <a:lnTo>
                      <a:pt x="929" y="2621"/>
                    </a:lnTo>
                    <a:lnTo>
                      <a:pt x="1256" y="2585"/>
                    </a:lnTo>
                    <a:lnTo>
                      <a:pt x="1839" y="2494"/>
                    </a:lnTo>
                    <a:lnTo>
                      <a:pt x="2312" y="2385"/>
                    </a:lnTo>
                    <a:lnTo>
                      <a:pt x="2694" y="2276"/>
                    </a:lnTo>
                    <a:lnTo>
                      <a:pt x="2967" y="2166"/>
                    </a:lnTo>
                    <a:lnTo>
                      <a:pt x="3167" y="2075"/>
                    </a:lnTo>
                    <a:lnTo>
                      <a:pt x="3313" y="1984"/>
                    </a:lnTo>
                    <a:lnTo>
                      <a:pt x="3313" y="1984"/>
                    </a:lnTo>
                    <a:lnTo>
                      <a:pt x="3185" y="1493"/>
                    </a:lnTo>
                    <a:lnTo>
                      <a:pt x="3185" y="1493"/>
                    </a:lnTo>
                    <a:lnTo>
                      <a:pt x="2967" y="820"/>
                    </a:lnTo>
                    <a:lnTo>
                      <a:pt x="2840" y="438"/>
                    </a:lnTo>
                    <a:lnTo>
                      <a:pt x="2676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</p:grpSp>
      <p:grpSp>
        <p:nvGrpSpPr>
          <p:cNvPr id="2168" name="Google Shape;2168;p14"/>
          <p:cNvGrpSpPr/>
          <p:nvPr/>
        </p:nvGrpSpPr>
        <p:grpSpPr>
          <a:xfrm flipH="1">
            <a:off x="9722684" y="6631107"/>
            <a:ext cx="238221" cy="219912"/>
            <a:chOff x="2706625" y="4735761"/>
            <a:chExt cx="226446" cy="209015"/>
          </a:xfrm>
        </p:grpSpPr>
        <p:sp>
          <p:nvSpPr>
            <p:cNvPr id="2169" name="Google Shape;2169;p14"/>
            <p:cNvSpPr/>
            <p:nvPr/>
          </p:nvSpPr>
          <p:spPr>
            <a:xfrm>
              <a:off x="2706625" y="4851000"/>
              <a:ext cx="226446" cy="93776"/>
            </a:xfrm>
            <a:custGeom>
              <a:avLst/>
              <a:gdLst/>
              <a:ahLst/>
              <a:cxnLst/>
              <a:rect l="l" t="t" r="r" b="b"/>
              <a:pathLst>
                <a:path w="9991" h="1020" extrusionOk="0">
                  <a:moveTo>
                    <a:pt x="1292" y="0"/>
                  </a:moveTo>
                  <a:lnTo>
                    <a:pt x="746" y="91"/>
                  </a:lnTo>
                  <a:lnTo>
                    <a:pt x="528" y="128"/>
                  </a:lnTo>
                  <a:lnTo>
                    <a:pt x="346" y="182"/>
                  </a:lnTo>
                  <a:lnTo>
                    <a:pt x="200" y="237"/>
                  </a:lnTo>
                  <a:lnTo>
                    <a:pt x="91" y="291"/>
                  </a:lnTo>
                  <a:lnTo>
                    <a:pt x="18" y="346"/>
                  </a:lnTo>
                  <a:lnTo>
                    <a:pt x="0" y="419"/>
                  </a:lnTo>
                  <a:lnTo>
                    <a:pt x="0" y="437"/>
                  </a:lnTo>
                  <a:lnTo>
                    <a:pt x="18" y="473"/>
                  </a:lnTo>
                  <a:lnTo>
                    <a:pt x="91" y="528"/>
                  </a:lnTo>
                  <a:lnTo>
                    <a:pt x="219" y="583"/>
                  </a:lnTo>
                  <a:lnTo>
                    <a:pt x="382" y="655"/>
                  </a:lnTo>
                  <a:lnTo>
                    <a:pt x="601" y="710"/>
                  </a:lnTo>
                  <a:lnTo>
                    <a:pt x="856" y="746"/>
                  </a:lnTo>
                  <a:lnTo>
                    <a:pt x="1456" y="837"/>
                  </a:lnTo>
                  <a:lnTo>
                    <a:pt x="2202" y="910"/>
                  </a:lnTo>
                  <a:lnTo>
                    <a:pt x="3058" y="965"/>
                  </a:lnTo>
                  <a:lnTo>
                    <a:pt x="3986" y="1001"/>
                  </a:lnTo>
                  <a:lnTo>
                    <a:pt x="5005" y="1019"/>
                  </a:lnTo>
                  <a:lnTo>
                    <a:pt x="6006" y="1001"/>
                  </a:lnTo>
                  <a:lnTo>
                    <a:pt x="6952" y="965"/>
                  </a:lnTo>
                  <a:lnTo>
                    <a:pt x="7789" y="910"/>
                  </a:lnTo>
                  <a:lnTo>
                    <a:pt x="8535" y="837"/>
                  </a:lnTo>
                  <a:lnTo>
                    <a:pt x="9136" y="746"/>
                  </a:lnTo>
                  <a:lnTo>
                    <a:pt x="9390" y="710"/>
                  </a:lnTo>
                  <a:lnTo>
                    <a:pt x="9609" y="655"/>
                  </a:lnTo>
                  <a:lnTo>
                    <a:pt x="9773" y="583"/>
                  </a:lnTo>
                  <a:lnTo>
                    <a:pt x="9900" y="528"/>
                  </a:lnTo>
                  <a:lnTo>
                    <a:pt x="9973" y="473"/>
                  </a:lnTo>
                  <a:lnTo>
                    <a:pt x="9991" y="437"/>
                  </a:lnTo>
                  <a:lnTo>
                    <a:pt x="9991" y="419"/>
                  </a:lnTo>
                  <a:lnTo>
                    <a:pt x="9973" y="346"/>
                  </a:lnTo>
                  <a:lnTo>
                    <a:pt x="9900" y="291"/>
                  </a:lnTo>
                  <a:lnTo>
                    <a:pt x="9791" y="237"/>
                  </a:lnTo>
                  <a:lnTo>
                    <a:pt x="9645" y="182"/>
                  </a:lnTo>
                  <a:lnTo>
                    <a:pt x="9463" y="128"/>
                  </a:lnTo>
                  <a:lnTo>
                    <a:pt x="9245" y="91"/>
                  </a:lnTo>
                  <a:lnTo>
                    <a:pt x="8699" y="0"/>
                  </a:lnTo>
                  <a:lnTo>
                    <a:pt x="8699" y="273"/>
                  </a:lnTo>
                  <a:lnTo>
                    <a:pt x="7443" y="328"/>
                  </a:lnTo>
                  <a:lnTo>
                    <a:pt x="6133" y="364"/>
                  </a:lnTo>
                  <a:lnTo>
                    <a:pt x="4623" y="382"/>
                  </a:lnTo>
                  <a:lnTo>
                    <a:pt x="3476" y="364"/>
                  </a:lnTo>
                  <a:lnTo>
                    <a:pt x="2384" y="328"/>
                  </a:lnTo>
                  <a:lnTo>
                    <a:pt x="1893" y="291"/>
                  </a:lnTo>
                  <a:lnTo>
                    <a:pt x="1456" y="237"/>
                  </a:lnTo>
                  <a:lnTo>
                    <a:pt x="1074" y="182"/>
                  </a:lnTo>
                  <a:lnTo>
                    <a:pt x="746" y="109"/>
                  </a:lnTo>
                  <a:lnTo>
                    <a:pt x="1292" y="0"/>
                  </a:lnTo>
                  <a:close/>
                </a:path>
              </a:pathLst>
            </a:custGeom>
            <a:solidFill>
              <a:srgbClr val="282829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2170" name="Google Shape;2170;p14"/>
            <p:cNvGrpSpPr/>
            <p:nvPr/>
          </p:nvGrpSpPr>
          <p:grpSpPr>
            <a:xfrm>
              <a:off x="2714800" y="4735761"/>
              <a:ext cx="210098" cy="182902"/>
              <a:chOff x="1282975" y="2150275"/>
              <a:chExt cx="154700" cy="134675"/>
            </a:xfrm>
          </p:grpSpPr>
          <p:sp>
            <p:nvSpPr>
              <p:cNvPr id="2171" name="Google Shape;2171;p14"/>
              <p:cNvSpPr/>
              <p:nvPr/>
            </p:nvSpPr>
            <p:spPr>
              <a:xfrm>
                <a:off x="1282975" y="2150275"/>
                <a:ext cx="154700" cy="134675"/>
              </a:xfrm>
              <a:custGeom>
                <a:avLst/>
                <a:gdLst/>
                <a:ahLst/>
                <a:cxnLst/>
                <a:rect l="l" t="t" r="r" b="b"/>
                <a:pathLst>
                  <a:path w="6188" h="5387" extrusionOk="0">
                    <a:moveTo>
                      <a:pt x="2858" y="0"/>
                    </a:moveTo>
                    <a:lnTo>
                      <a:pt x="2657" y="37"/>
                    </a:lnTo>
                    <a:lnTo>
                      <a:pt x="2403" y="109"/>
                    </a:lnTo>
                    <a:lnTo>
                      <a:pt x="2166" y="200"/>
                    </a:lnTo>
                    <a:lnTo>
                      <a:pt x="1948" y="310"/>
                    </a:lnTo>
                    <a:lnTo>
                      <a:pt x="1747" y="437"/>
                    </a:lnTo>
                    <a:lnTo>
                      <a:pt x="1547" y="564"/>
                    </a:lnTo>
                    <a:lnTo>
                      <a:pt x="1384" y="710"/>
                    </a:lnTo>
                    <a:lnTo>
                      <a:pt x="1238" y="856"/>
                    </a:lnTo>
                    <a:lnTo>
                      <a:pt x="1092" y="1019"/>
                    </a:lnTo>
                    <a:lnTo>
                      <a:pt x="965" y="1201"/>
                    </a:lnTo>
                    <a:lnTo>
                      <a:pt x="856" y="1365"/>
                    </a:lnTo>
                    <a:lnTo>
                      <a:pt x="765" y="1547"/>
                    </a:lnTo>
                    <a:lnTo>
                      <a:pt x="674" y="1729"/>
                    </a:lnTo>
                    <a:lnTo>
                      <a:pt x="546" y="2093"/>
                    </a:lnTo>
                    <a:lnTo>
                      <a:pt x="437" y="2439"/>
                    </a:lnTo>
                    <a:lnTo>
                      <a:pt x="401" y="2639"/>
                    </a:lnTo>
                    <a:lnTo>
                      <a:pt x="346" y="3057"/>
                    </a:lnTo>
                    <a:lnTo>
                      <a:pt x="310" y="3403"/>
                    </a:lnTo>
                    <a:lnTo>
                      <a:pt x="310" y="3694"/>
                    </a:lnTo>
                    <a:lnTo>
                      <a:pt x="164" y="3876"/>
                    </a:lnTo>
                    <a:lnTo>
                      <a:pt x="55" y="4040"/>
                    </a:lnTo>
                    <a:lnTo>
                      <a:pt x="37" y="4131"/>
                    </a:lnTo>
                    <a:lnTo>
                      <a:pt x="0" y="4222"/>
                    </a:lnTo>
                    <a:lnTo>
                      <a:pt x="0" y="4295"/>
                    </a:lnTo>
                    <a:lnTo>
                      <a:pt x="0" y="4368"/>
                    </a:lnTo>
                    <a:lnTo>
                      <a:pt x="19" y="4459"/>
                    </a:lnTo>
                    <a:lnTo>
                      <a:pt x="55" y="4532"/>
                    </a:lnTo>
                    <a:lnTo>
                      <a:pt x="91" y="4604"/>
                    </a:lnTo>
                    <a:lnTo>
                      <a:pt x="146" y="4677"/>
                    </a:lnTo>
                    <a:lnTo>
                      <a:pt x="292" y="4804"/>
                    </a:lnTo>
                    <a:lnTo>
                      <a:pt x="474" y="4932"/>
                    </a:lnTo>
                    <a:lnTo>
                      <a:pt x="692" y="5041"/>
                    </a:lnTo>
                    <a:lnTo>
                      <a:pt x="965" y="5132"/>
                    </a:lnTo>
                    <a:lnTo>
                      <a:pt x="1274" y="5205"/>
                    </a:lnTo>
                    <a:lnTo>
                      <a:pt x="1638" y="5278"/>
                    </a:lnTo>
                    <a:lnTo>
                      <a:pt x="2020" y="5332"/>
                    </a:lnTo>
                    <a:lnTo>
                      <a:pt x="2457" y="5369"/>
                    </a:lnTo>
                    <a:lnTo>
                      <a:pt x="2930" y="5387"/>
                    </a:lnTo>
                    <a:lnTo>
                      <a:pt x="3440" y="5387"/>
                    </a:lnTo>
                    <a:lnTo>
                      <a:pt x="3804" y="5350"/>
                    </a:lnTo>
                    <a:lnTo>
                      <a:pt x="4131" y="5314"/>
                    </a:lnTo>
                    <a:lnTo>
                      <a:pt x="4714" y="5223"/>
                    </a:lnTo>
                    <a:lnTo>
                      <a:pt x="5187" y="5114"/>
                    </a:lnTo>
                    <a:lnTo>
                      <a:pt x="5569" y="5005"/>
                    </a:lnTo>
                    <a:lnTo>
                      <a:pt x="5842" y="4895"/>
                    </a:lnTo>
                    <a:lnTo>
                      <a:pt x="6042" y="4804"/>
                    </a:lnTo>
                    <a:lnTo>
                      <a:pt x="6188" y="4713"/>
                    </a:lnTo>
                    <a:lnTo>
                      <a:pt x="6042" y="4204"/>
                    </a:lnTo>
                    <a:lnTo>
                      <a:pt x="5878" y="3658"/>
                    </a:lnTo>
                    <a:lnTo>
                      <a:pt x="5642" y="3003"/>
                    </a:lnTo>
                    <a:lnTo>
                      <a:pt x="5514" y="2639"/>
                    </a:lnTo>
                    <a:lnTo>
                      <a:pt x="5351" y="2275"/>
                    </a:lnTo>
                    <a:lnTo>
                      <a:pt x="5169" y="1929"/>
                    </a:lnTo>
                    <a:lnTo>
                      <a:pt x="4987" y="1565"/>
                    </a:lnTo>
                    <a:lnTo>
                      <a:pt x="4787" y="1238"/>
                    </a:lnTo>
                    <a:lnTo>
                      <a:pt x="4568" y="928"/>
                    </a:lnTo>
                    <a:lnTo>
                      <a:pt x="4332" y="655"/>
                    </a:lnTo>
                    <a:lnTo>
                      <a:pt x="4095" y="419"/>
                    </a:lnTo>
                    <a:lnTo>
                      <a:pt x="3949" y="291"/>
                    </a:lnTo>
                    <a:lnTo>
                      <a:pt x="3804" y="200"/>
                    </a:lnTo>
                    <a:lnTo>
                      <a:pt x="3676" y="128"/>
                    </a:lnTo>
                    <a:lnTo>
                      <a:pt x="3513" y="73"/>
                    </a:lnTo>
                    <a:lnTo>
                      <a:pt x="3367" y="37"/>
                    </a:lnTo>
                    <a:lnTo>
                      <a:pt x="3203" y="0"/>
                    </a:lnTo>
                    <a:close/>
                  </a:path>
                </a:pathLst>
              </a:custGeom>
              <a:solidFill>
                <a:srgbClr val="C1A58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172" name="Google Shape;2172;p14"/>
              <p:cNvSpPr/>
              <p:nvPr/>
            </p:nvSpPr>
            <p:spPr>
              <a:xfrm>
                <a:off x="1282975" y="2150275"/>
                <a:ext cx="154700" cy="134675"/>
              </a:xfrm>
              <a:custGeom>
                <a:avLst/>
                <a:gdLst/>
                <a:ahLst/>
                <a:cxnLst/>
                <a:rect l="l" t="t" r="r" b="b"/>
                <a:pathLst>
                  <a:path w="6188" h="5387" fill="none" extrusionOk="0">
                    <a:moveTo>
                      <a:pt x="6188" y="4713"/>
                    </a:moveTo>
                    <a:lnTo>
                      <a:pt x="6188" y="4713"/>
                    </a:lnTo>
                    <a:lnTo>
                      <a:pt x="6042" y="4804"/>
                    </a:lnTo>
                    <a:lnTo>
                      <a:pt x="5842" y="4895"/>
                    </a:lnTo>
                    <a:lnTo>
                      <a:pt x="5569" y="5005"/>
                    </a:lnTo>
                    <a:lnTo>
                      <a:pt x="5187" y="5114"/>
                    </a:lnTo>
                    <a:lnTo>
                      <a:pt x="4714" y="5223"/>
                    </a:lnTo>
                    <a:lnTo>
                      <a:pt x="4131" y="5314"/>
                    </a:lnTo>
                    <a:lnTo>
                      <a:pt x="3804" y="5350"/>
                    </a:lnTo>
                    <a:lnTo>
                      <a:pt x="3440" y="5387"/>
                    </a:lnTo>
                    <a:lnTo>
                      <a:pt x="3440" y="5387"/>
                    </a:lnTo>
                    <a:lnTo>
                      <a:pt x="2930" y="5387"/>
                    </a:lnTo>
                    <a:lnTo>
                      <a:pt x="2457" y="5369"/>
                    </a:lnTo>
                    <a:lnTo>
                      <a:pt x="2020" y="5332"/>
                    </a:lnTo>
                    <a:lnTo>
                      <a:pt x="1638" y="5278"/>
                    </a:lnTo>
                    <a:lnTo>
                      <a:pt x="1274" y="5205"/>
                    </a:lnTo>
                    <a:lnTo>
                      <a:pt x="965" y="5132"/>
                    </a:lnTo>
                    <a:lnTo>
                      <a:pt x="692" y="5041"/>
                    </a:lnTo>
                    <a:lnTo>
                      <a:pt x="474" y="4932"/>
                    </a:lnTo>
                    <a:lnTo>
                      <a:pt x="292" y="4804"/>
                    </a:lnTo>
                    <a:lnTo>
                      <a:pt x="146" y="4677"/>
                    </a:lnTo>
                    <a:lnTo>
                      <a:pt x="91" y="4604"/>
                    </a:lnTo>
                    <a:lnTo>
                      <a:pt x="55" y="4532"/>
                    </a:lnTo>
                    <a:lnTo>
                      <a:pt x="19" y="4459"/>
                    </a:lnTo>
                    <a:lnTo>
                      <a:pt x="0" y="4368"/>
                    </a:lnTo>
                    <a:lnTo>
                      <a:pt x="0" y="4295"/>
                    </a:lnTo>
                    <a:lnTo>
                      <a:pt x="0" y="4222"/>
                    </a:lnTo>
                    <a:lnTo>
                      <a:pt x="37" y="4131"/>
                    </a:lnTo>
                    <a:lnTo>
                      <a:pt x="55" y="4040"/>
                    </a:lnTo>
                    <a:lnTo>
                      <a:pt x="164" y="3876"/>
                    </a:lnTo>
                    <a:lnTo>
                      <a:pt x="310" y="3694"/>
                    </a:lnTo>
                    <a:lnTo>
                      <a:pt x="310" y="3694"/>
                    </a:lnTo>
                    <a:lnTo>
                      <a:pt x="310" y="3403"/>
                    </a:lnTo>
                    <a:lnTo>
                      <a:pt x="346" y="3057"/>
                    </a:lnTo>
                    <a:lnTo>
                      <a:pt x="401" y="2639"/>
                    </a:lnTo>
                    <a:lnTo>
                      <a:pt x="401" y="2639"/>
                    </a:lnTo>
                    <a:lnTo>
                      <a:pt x="437" y="2439"/>
                    </a:lnTo>
                    <a:lnTo>
                      <a:pt x="437" y="2439"/>
                    </a:lnTo>
                    <a:lnTo>
                      <a:pt x="546" y="2093"/>
                    </a:lnTo>
                    <a:lnTo>
                      <a:pt x="674" y="1729"/>
                    </a:lnTo>
                    <a:lnTo>
                      <a:pt x="765" y="1547"/>
                    </a:lnTo>
                    <a:lnTo>
                      <a:pt x="856" y="1365"/>
                    </a:lnTo>
                    <a:lnTo>
                      <a:pt x="965" y="1201"/>
                    </a:lnTo>
                    <a:lnTo>
                      <a:pt x="1092" y="1019"/>
                    </a:lnTo>
                    <a:lnTo>
                      <a:pt x="1238" y="856"/>
                    </a:lnTo>
                    <a:lnTo>
                      <a:pt x="1384" y="710"/>
                    </a:lnTo>
                    <a:lnTo>
                      <a:pt x="1547" y="564"/>
                    </a:lnTo>
                    <a:lnTo>
                      <a:pt x="1747" y="437"/>
                    </a:lnTo>
                    <a:lnTo>
                      <a:pt x="1948" y="310"/>
                    </a:lnTo>
                    <a:lnTo>
                      <a:pt x="2166" y="200"/>
                    </a:lnTo>
                    <a:lnTo>
                      <a:pt x="2403" y="109"/>
                    </a:lnTo>
                    <a:lnTo>
                      <a:pt x="2657" y="37"/>
                    </a:lnTo>
                    <a:lnTo>
                      <a:pt x="2657" y="37"/>
                    </a:lnTo>
                    <a:lnTo>
                      <a:pt x="2858" y="0"/>
                    </a:lnTo>
                    <a:lnTo>
                      <a:pt x="3021" y="0"/>
                    </a:lnTo>
                    <a:lnTo>
                      <a:pt x="3203" y="0"/>
                    </a:lnTo>
                    <a:lnTo>
                      <a:pt x="3367" y="37"/>
                    </a:lnTo>
                    <a:lnTo>
                      <a:pt x="3513" y="73"/>
                    </a:lnTo>
                    <a:lnTo>
                      <a:pt x="3676" y="128"/>
                    </a:lnTo>
                    <a:lnTo>
                      <a:pt x="3804" y="200"/>
                    </a:lnTo>
                    <a:lnTo>
                      <a:pt x="3949" y="291"/>
                    </a:lnTo>
                    <a:lnTo>
                      <a:pt x="3949" y="291"/>
                    </a:lnTo>
                    <a:lnTo>
                      <a:pt x="4095" y="419"/>
                    </a:lnTo>
                    <a:lnTo>
                      <a:pt x="4095" y="419"/>
                    </a:lnTo>
                    <a:lnTo>
                      <a:pt x="4332" y="655"/>
                    </a:lnTo>
                    <a:lnTo>
                      <a:pt x="4568" y="928"/>
                    </a:lnTo>
                    <a:lnTo>
                      <a:pt x="4787" y="1238"/>
                    </a:lnTo>
                    <a:lnTo>
                      <a:pt x="4987" y="1565"/>
                    </a:lnTo>
                    <a:lnTo>
                      <a:pt x="5169" y="1929"/>
                    </a:lnTo>
                    <a:lnTo>
                      <a:pt x="5351" y="2275"/>
                    </a:lnTo>
                    <a:lnTo>
                      <a:pt x="5514" y="2639"/>
                    </a:lnTo>
                    <a:lnTo>
                      <a:pt x="5642" y="3003"/>
                    </a:lnTo>
                    <a:lnTo>
                      <a:pt x="5878" y="3658"/>
                    </a:lnTo>
                    <a:lnTo>
                      <a:pt x="6042" y="4204"/>
                    </a:lnTo>
                    <a:lnTo>
                      <a:pt x="6188" y="4713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173" name="Google Shape;2173;p14"/>
              <p:cNvSpPr/>
              <p:nvPr/>
            </p:nvSpPr>
            <p:spPr>
              <a:xfrm>
                <a:off x="1282975" y="2172100"/>
                <a:ext cx="138775" cy="112850"/>
              </a:xfrm>
              <a:custGeom>
                <a:avLst/>
                <a:gdLst/>
                <a:ahLst/>
                <a:cxnLst/>
                <a:rect l="l" t="t" r="r" b="b"/>
                <a:pathLst>
                  <a:path w="5551" h="4514" extrusionOk="0">
                    <a:moveTo>
                      <a:pt x="1384" y="4368"/>
                    </a:moveTo>
                    <a:lnTo>
                      <a:pt x="1384" y="4368"/>
                    </a:lnTo>
                    <a:lnTo>
                      <a:pt x="1711" y="4423"/>
                    </a:lnTo>
                    <a:lnTo>
                      <a:pt x="2057" y="4459"/>
                    </a:lnTo>
                    <a:lnTo>
                      <a:pt x="2457" y="4496"/>
                    </a:lnTo>
                    <a:lnTo>
                      <a:pt x="2876" y="4514"/>
                    </a:lnTo>
                    <a:lnTo>
                      <a:pt x="2876" y="4514"/>
                    </a:lnTo>
                    <a:lnTo>
                      <a:pt x="3094" y="4514"/>
                    </a:lnTo>
                    <a:lnTo>
                      <a:pt x="3094" y="4514"/>
                    </a:lnTo>
                    <a:lnTo>
                      <a:pt x="3440" y="4514"/>
                    </a:lnTo>
                    <a:lnTo>
                      <a:pt x="3440" y="4514"/>
                    </a:lnTo>
                    <a:lnTo>
                      <a:pt x="3440" y="4514"/>
                    </a:lnTo>
                    <a:lnTo>
                      <a:pt x="3094" y="4514"/>
                    </a:lnTo>
                    <a:lnTo>
                      <a:pt x="3094" y="4514"/>
                    </a:lnTo>
                    <a:lnTo>
                      <a:pt x="2876" y="4514"/>
                    </a:lnTo>
                    <a:lnTo>
                      <a:pt x="2876" y="4514"/>
                    </a:lnTo>
                    <a:lnTo>
                      <a:pt x="2876" y="4514"/>
                    </a:lnTo>
                    <a:lnTo>
                      <a:pt x="2876" y="4514"/>
                    </a:lnTo>
                    <a:lnTo>
                      <a:pt x="2457" y="4496"/>
                    </a:lnTo>
                    <a:lnTo>
                      <a:pt x="2057" y="4459"/>
                    </a:lnTo>
                    <a:lnTo>
                      <a:pt x="1711" y="4423"/>
                    </a:lnTo>
                    <a:lnTo>
                      <a:pt x="1384" y="4368"/>
                    </a:lnTo>
                    <a:close/>
                    <a:moveTo>
                      <a:pt x="1365" y="4368"/>
                    </a:moveTo>
                    <a:lnTo>
                      <a:pt x="1365" y="4368"/>
                    </a:lnTo>
                    <a:lnTo>
                      <a:pt x="1365" y="4368"/>
                    </a:lnTo>
                    <a:lnTo>
                      <a:pt x="1365" y="4368"/>
                    </a:lnTo>
                    <a:close/>
                    <a:moveTo>
                      <a:pt x="237" y="3895"/>
                    </a:moveTo>
                    <a:lnTo>
                      <a:pt x="237" y="3895"/>
                    </a:lnTo>
                    <a:lnTo>
                      <a:pt x="237" y="3895"/>
                    </a:lnTo>
                    <a:lnTo>
                      <a:pt x="237" y="3895"/>
                    </a:lnTo>
                    <a:lnTo>
                      <a:pt x="237" y="3895"/>
                    </a:lnTo>
                    <a:close/>
                    <a:moveTo>
                      <a:pt x="237" y="3895"/>
                    </a:moveTo>
                    <a:lnTo>
                      <a:pt x="237" y="3895"/>
                    </a:lnTo>
                    <a:lnTo>
                      <a:pt x="237" y="3895"/>
                    </a:lnTo>
                    <a:lnTo>
                      <a:pt x="237" y="3895"/>
                    </a:lnTo>
                    <a:lnTo>
                      <a:pt x="237" y="3895"/>
                    </a:lnTo>
                    <a:close/>
                    <a:moveTo>
                      <a:pt x="237" y="3877"/>
                    </a:moveTo>
                    <a:lnTo>
                      <a:pt x="237" y="3877"/>
                    </a:lnTo>
                    <a:lnTo>
                      <a:pt x="237" y="3895"/>
                    </a:lnTo>
                    <a:lnTo>
                      <a:pt x="237" y="3895"/>
                    </a:lnTo>
                    <a:lnTo>
                      <a:pt x="237" y="3877"/>
                    </a:lnTo>
                    <a:close/>
                    <a:moveTo>
                      <a:pt x="91" y="3113"/>
                    </a:moveTo>
                    <a:lnTo>
                      <a:pt x="91" y="3113"/>
                    </a:lnTo>
                    <a:lnTo>
                      <a:pt x="37" y="3222"/>
                    </a:lnTo>
                    <a:lnTo>
                      <a:pt x="19" y="3331"/>
                    </a:lnTo>
                    <a:lnTo>
                      <a:pt x="0" y="3422"/>
                    </a:lnTo>
                    <a:lnTo>
                      <a:pt x="19" y="3531"/>
                    </a:lnTo>
                    <a:lnTo>
                      <a:pt x="37" y="3622"/>
                    </a:lnTo>
                    <a:lnTo>
                      <a:pt x="91" y="3713"/>
                    </a:lnTo>
                    <a:lnTo>
                      <a:pt x="146" y="3804"/>
                    </a:lnTo>
                    <a:lnTo>
                      <a:pt x="237" y="3877"/>
                    </a:lnTo>
                    <a:lnTo>
                      <a:pt x="237" y="3877"/>
                    </a:lnTo>
                    <a:lnTo>
                      <a:pt x="146" y="3804"/>
                    </a:lnTo>
                    <a:lnTo>
                      <a:pt x="91" y="3713"/>
                    </a:lnTo>
                    <a:lnTo>
                      <a:pt x="37" y="3622"/>
                    </a:lnTo>
                    <a:lnTo>
                      <a:pt x="19" y="3531"/>
                    </a:lnTo>
                    <a:lnTo>
                      <a:pt x="0" y="3422"/>
                    </a:lnTo>
                    <a:lnTo>
                      <a:pt x="19" y="3331"/>
                    </a:lnTo>
                    <a:lnTo>
                      <a:pt x="37" y="3222"/>
                    </a:lnTo>
                    <a:lnTo>
                      <a:pt x="91" y="3113"/>
                    </a:lnTo>
                    <a:close/>
                    <a:moveTo>
                      <a:pt x="91" y="3113"/>
                    </a:moveTo>
                    <a:lnTo>
                      <a:pt x="91" y="3113"/>
                    </a:lnTo>
                    <a:lnTo>
                      <a:pt x="91" y="3113"/>
                    </a:lnTo>
                    <a:lnTo>
                      <a:pt x="91" y="3113"/>
                    </a:lnTo>
                    <a:lnTo>
                      <a:pt x="91" y="3113"/>
                    </a:lnTo>
                    <a:close/>
                    <a:moveTo>
                      <a:pt x="91" y="3113"/>
                    </a:moveTo>
                    <a:lnTo>
                      <a:pt x="91" y="3113"/>
                    </a:lnTo>
                    <a:lnTo>
                      <a:pt x="91" y="3113"/>
                    </a:lnTo>
                    <a:lnTo>
                      <a:pt x="91" y="3113"/>
                    </a:lnTo>
                    <a:lnTo>
                      <a:pt x="91" y="3113"/>
                    </a:lnTo>
                    <a:close/>
                    <a:moveTo>
                      <a:pt x="91" y="3094"/>
                    </a:moveTo>
                    <a:lnTo>
                      <a:pt x="91" y="3094"/>
                    </a:lnTo>
                    <a:lnTo>
                      <a:pt x="91" y="3113"/>
                    </a:lnTo>
                    <a:lnTo>
                      <a:pt x="91" y="3113"/>
                    </a:lnTo>
                    <a:lnTo>
                      <a:pt x="91" y="3094"/>
                    </a:lnTo>
                    <a:close/>
                    <a:moveTo>
                      <a:pt x="110" y="3094"/>
                    </a:moveTo>
                    <a:lnTo>
                      <a:pt x="110" y="3094"/>
                    </a:lnTo>
                    <a:lnTo>
                      <a:pt x="110" y="3094"/>
                    </a:lnTo>
                    <a:lnTo>
                      <a:pt x="110" y="3094"/>
                    </a:lnTo>
                    <a:lnTo>
                      <a:pt x="110" y="3094"/>
                    </a:lnTo>
                    <a:close/>
                    <a:moveTo>
                      <a:pt x="110" y="3094"/>
                    </a:moveTo>
                    <a:lnTo>
                      <a:pt x="110" y="3094"/>
                    </a:lnTo>
                    <a:lnTo>
                      <a:pt x="110" y="3094"/>
                    </a:lnTo>
                    <a:lnTo>
                      <a:pt x="110" y="3094"/>
                    </a:lnTo>
                    <a:lnTo>
                      <a:pt x="110" y="3094"/>
                    </a:lnTo>
                    <a:close/>
                    <a:moveTo>
                      <a:pt x="110" y="3094"/>
                    </a:moveTo>
                    <a:lnTo>
                      <a:pt x="110" y="3094"/>
                    </a:lnTo>
                    <a:lnTo>
                      <a:pt x="110" y="3094"/>
                    </a:lnTo>
                    <a:lnTo>
                      <a:pt x="110" y="3094"/>
                    </a:lnTo>
                    <a:lnTo>
                      <a:pt x="110" y="3094"/>
                    </a:lnTo>
                    <a:close/>
                    <a:moveTo>
                      <a:pt x="4532" y="1"/>
                    </a:moveTo>
                    <a:lnTo>
                      <a:pt x="4532" y="1"/>
                    </a:lnTo>
                    <a:lnTo>
                      <a:pt x="4677" y="201"/>
                    </a:lnTo>
                    <a:lnTo>
                      <a:pt x="4823" y="419"/>
                    </a:lnTo>
                    <a:lnTo>
                      <a:pt x="5096" y="892"/>
                    </a:lnTo>
                    <a:lnTo>
                      <a:pt x="5332" y="1366"/>
                    </a:lnTo>
                    <a:lnTo>
                      <a:pt x="5551" y="1857"/>
                    </a:lnTo>
                    <a:lnTo>
                      <a:pt x="5551" y="1857"/>
                    </a:lnTo>
                    <a:lnTo>
                      <a:pt x="5551" y="1857"/>
                    </a:lnTo>
                    <a:lnTo>
                      <a:pt x="5551" y="1857"/>
                    </a:lnTo>
                    <a:lnTo>
                      <a:pt x="5332" y="1366"/>
                    </a:lnTo>
                    <a:lnTo>
                      <a:pt x="5096" y="892"/>
                    </a:lnTo>
                    <a:lnTo>
                      <a:pt x="4823" y="419"/>
                    </a:lnTo>
                    <a:lnTo>
                      <a:pt x="4677" y="201"/>
                    </a:lnTo>
                    <a:lnTo>
                      <a:pt x="4532" y="1"/>
                    </a:lnTo>
                    <a:close/>
                    <a:moveTo>
                      <a:pt x="4532" y="1"/>
                    </a:moveTo>
                    <a:lnTo>
                      <a:pt x="4532" y="1"/>
                    </a:lnTo>
                    <a:lnTo>
                      <a:pt x="4532" y="1"/>
                    </a:lnTo>
                    <a:lnTo>
                      <a:pt x="4532" y="1"/>
                    </a:lnTo>
                    <a:lnTo>
                      <a:pt x="4532" y="1"/>
                    </a:lnTo>
                    <a:close/>
                  </a:path>
                </a:pathLst>
              </a:custGeom>
              <a:solidFill>
                <a:srgbClr val="D8D3D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174" name="Google Shape;2174;p14"/>
              <p:cNvSpPr/>
              <p:nvPr/>
            </p:nvSpPr>
            <p:spPr>
              <a:xfrm>
                <a:off x="1317550" y="2281300"/>
                <a:ext cx="51425" cy="3650"/>
              </a:xfrm>
              <a:custGeom>
                <a:avLst/>
                <a:gdLst/>
                <a:ahLst/>
                <a:cxnLst/>
                <a:rect l="l" t="t" r="r" b="b"/>
                <a:pathLst>
                  <a:path w="2057" h="146" fill="none" extrusionOk="0">
                    <a:moveTo>
                      <a:pt x="1" y="0"/>
                    </a:moveTo>
                    <a:lnTo>
                      <a:pt x="1" y="0"/>
                    </a:lnTo>
                    <a:lnTo>
                      <a:pt x="328" y="55"/>
                    </a:lnTo>
                    <a:lnTo>
                      <a:pt x="674" y="91"/>
                    </a:lnTo>
                    <a:lnTo>
                      <a:pt x="1074" y="128"/>
                    </a:lnTo>
                    <a:lnTo>
                      <a:pt x="1493" y="146"/>
                    </a:lnTo>
                    <a:lnTo>
                      <a:pt x="1493" y="146"/>
                    </a:lnTo>
                    <a:lnTo>
                      <a:pt x="1711" y="146"/>
                    </a:lnTo>
                    <a:lnTo>
                      <a:pt x="1711" y="146"/>
                    </a:lnTo>
                    <a:lnTo>
                      <a:pt x="2057" y="146"/>
                    </a:lnTo>
                    <a:lnTo>
                      <a:pt x="2057" y="146"/>
                    </a:lnTo>
                    <a:lnTo>
                      <a:pt x="2057" y="146"/>
                    </a:lnTo>
                    <a:lnTo>
                      <a:pt x="1711" y="146"/>
                    </a:lnTo>
                    <a:lnTo>
                      <a:pt x="1711" y="146"/>
                    </a:lnTo>
                    <a:lnTo>
                      <a:pt x="1493" y="146"/>
                    </a:lnTo>
                    <a:lnTo>
                      <a:pt x="1493" y="146"/>
                    </a:lnTo>
                    <a:lnTo>
                      <a:pt x="1493" y="146"/>
                    </a:lnTo>
                    <a:lnTo>
                      <a:pt x="1493" y="146"/>
                    </a:lnTo>
                    <a:lnTo>
                      <a:pt x="1074" y="128"/>
                    </a:lnTo>
                    <a:lnTo>
                      <a:pt x="674" y="91"/>
                    </a:lnTo>
                    <a:lnTo>
                      <a:pt x="328" y="55"/>
                    </a:lnTo>
                    <a:lnTo>
                      <a:pt x="1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175" name="Google Shape;2175;p14"/>
              <p:cNvSpPr/>
              <p:nvPr/>
            </p:nvSpPr>
            <p:spPr>
              <a:xfrm>
                <a:off x="1317100" y="228130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176" name="Google Shape;2176;p14"/>
              <p:cNvSpPr/>
              <p:nvPr/>
            </p:nvSpPr>
            <p:spPr>
              <a:xfrm>
                <a:off x="1288900" y="2269475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177" name="Google Shape;2177;p14"/>
              <p:cNvSpPr/>
              <p:nvPr/>
            </p:nvSpPr>
            <p:spPr>
              <a:xfrm>
                <a:off x="1288900" y="2269475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178" name="Google Shape;2178;p14"/>
              <p:cNvSpPr/>
              <p:nvPr/>
            </p:nvSpPr>
            <p:spPr>
              <a:xfrm>
                <a:off x="1288900" y="2269000"/>
                <a:ext cx="25" cy="500"/>
              </a:xfrm>
              <a:custGeom>
                <a:avLst/>
                <a:gdLst/>
                <a:ahLst/>
                <a:cxnLst/>
                <a:rect l="l" t="t" r="r" b="b"/>
                <a:pathLst>
                  <a:path w="1" h="20" fill="none" extrusionOk="0">
                    <a:moveTo>
                      <a:pt x="0" y="1"/>
                    </a:moveTo>
                    <a:lnTo>
                      <a:pt x="0" y="1"/>
                    </a:lnTo>
                    <a:lnTo>
                      <a:pt x="0" y="19"/>
                    </a:lnTo>
                    <a:lnTo>
                      <a:pt x="0" y="19"/>
                    </a:lnTo>
                    <a:lnTo>
                      <a:pt x="0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179" name="Google Shape;2179;p14"/>
              <p:cNvSpPr/>
              <p:nvPr/>
            </p:nvSpPr>
            <p:spPr>
              <a:xfrm>
                <a:off x="1282975" y="2249900"/>
                <a:ext cx="5950" cy="19125"/>
              </a:xfrm>
              <a:custGeom>
                <a:avLst/>
                <a:gdLst/>
                <a:ahLst/>
                <a:cxnLst/>
                <a:rect l="l" t="t" r="r" b="b"/>
                <a:pathLst>
                  <a:path w="238" h="765" fill="none" extrusionOk="0">
                    <a:moveTo>
                      <a:pt x="91" y="1"/>
                    </a:moveTo>
                    <a:lnTo>
                      <a:pt x="91" y="1"/>
                    </a:lnTo>
                    <a:lnTo>
                      <a:pt x="37" y="110"/>
                    </a:lnTo>
                    <a:lnTo>
                      <a:pt x="19" y="219"/>
                    </a:lnTo>
                    <a:lnTo>
                      <a:pt x="0" y="310"/>
                    </a:lnTo>
                    <a:lnTo>
                      <a:pt x="19" y="419"/>
                    </a:lnTo>
                    <a:lnTo>
                      <a:pt x="37" y="510"/>
                    </a:lnTo>
                    <a:lnTo>
                      <a:pt x="91" y="601"/>
                    </a:lnTo>
                    <a:lnTo>
                      <a:pt x="146" y="692"/>
                    </a:lnTo>
                    <a:lnTo>
                      <a:pt x="237" y="765"/>
                    </a:lnTo>
                    <a:lnTo>
                      <a:pt x="237" y="765"/>
                    </a:lnTo>
                    <a:lnTo>
                      <a:pt x="146" y="692"/>
                    </a:lnTo>
                    <a:lnTo>
                      <a:pt x="91" y="601"/>
                    </a:lnTo>
                    <a:lnTo>
                      <a:pt x="37" y="510"/>
                    </a:lnTo>
                    <a:lnTo>
                      <a:pt x="19" y="419"/>
                    </a:lnTo>
                    <a:lnTo>
                      <a:pt x="0" y="310"/>
                    </a:lnTo>
                    <a:lnTo>
                      <a:pt x="19" y="219"/>
                    </a:lnTo>
                    <a:lnTo>
                      <a:pt x="37" y="110"/>
                    </a:lnTo>
                    <a:lnTo>
                      <a:pt x="91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180" name="Google Shape;2180;p14"/>
              <p:cNvSpPr/>
              <p:nvPr/>
            </p:nvSpPr>
            <p:spPr>
              <a:xfrm>
                <a:off x="1285250" y="224990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0" y="1"/>
                    </a:move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181" name="Google Shape;2181;p14"/>
              <p:cNvSpPr/>
              <p:nvPr/>
            </p:nvSpPr>
            <p:spPr>
              <a:xfrm>
                <a:off x="1285250" y="224990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0" y="1"/>
                    </a:move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182" name="Google Shape;2182;p14"/>
              <p:cNvSpPr/>
              <p:nvPr/>
            </p:nvSpPr>
            <p:spPr>
              <a:xfrm>
                <a:off x="1285250" y="2249450"/>
                <a:ext cx="25" cy="475"/>
              </a:xfrm>
              <a:custGeom>
                <a:avLst/>
                <a:gdLst/>
                <a:ahLst/>
                <a:cxnLst/>
                <a:rect l="l" t="t" r="r" b="b"/>
                <a:pathLst>
                  <a:path w="1" h="19" fill="none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19"/>
                    </a:lnTo>
                    <a:lnTo>
                      <a:pt x="0" y="19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183" name="Google Shape;2183;p14"/>
              <p:cNvSpPr/>
              <p:nvPr/>
            </p:nvSpPr>
            <p:spPr>
              <a:xfrm>
                <a:off x="1285700" y="224945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1" y="0"/>
                    </a:move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184" name="Google Shape;2184;p14"/>
              <p:cNvSpPr/>
              <p:nvPr/>
            </p:nvSpPr>
            <p:spPr>
              <a:xfrm>
                <a:off x="1285700" y="224945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1" y="0"/>
                    </a:move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185" name="Google Shape;2185;p14"/>
              <p:cNvSpPr/>
              <p:nvPr/>
            </p:nvSpPr>
            <p:spPr>
              <a:xfrm>
                <a:off x="1285700" y="224945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1" y="0"/>
                    </a:move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186" name="Google Shape;2186;p14"/>
              <p:cNvSpPr/>
              <p:nvPr/>
            </p:nvSpPr>
            <p:spPr>
              <a:xfrm>
                <a:off x="1396250" y="2172100"/>
                <a:ext cx="25500" cy="46425"/>
              </a:xfrm>
              <a:custGeom>
                <a:avLst/>
                <a:gdLst/>
                <a:ahLst/>
                <a:cxnLst/>
                <a:rect l="l" t="t" r="r" b="b"/>
                <a:pathLst>
                  <a:path w="1020" h="1857" fill="none" extrusionOk="0">
                    <a:moveTo>
                      <a:pt x="1" y="1"/>
                    </a:moveTo>
                    <a:lnTo>
                      <a:pt x="1" y="1"/>
                    </a:lnTo>
                    <a:lnTo>
                      <a:pt x="146" y="201"/>
                    </a:lnTo>
                    <a:lnTo>
                      <a:pt x="292" y="419"/>
                    </a:lnTo>
                    <a:lnTo>
                      <a:pt x="565" y="892"/>
                    </a:lnTo>
                    <a:lnTo>
                      <a:pt x="801" y="1366"/>
                    </a:lnTo>
                    <a:lnTo>
                      <a:pt x="1020" y="1857"/>
                    </a:lnTo>
                    <a:lnTo>
                      <a:pt x="1020" y="1857"/>
                    </a:lnTo>
                    <a:lnTo>
                      <a:pt x="1020" y="1857"/>
                    </a:lnTo>
                    <a:lnTo>
                      <a:pt x="1020" y="1857"/>
                    </a:lnTo>
                    <a:lnTo>
                      <a:pt x="801" y="1366"/>
                    </a:lnTo>
                    <a:lnTo>
                      <a:pt x="565" y="892"/>
                    </a:lnTo>
                    <a:lnTo>
                      <a:pt x="292" y="419"/>
                    </a:lnTo>
                    <a:lnTo>
                      <a:pt x="146" y="201"/>
                    </a:lnTo>
                    <a:lnTo>
                      <a:pt x="1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187" name="Google Shape;2187;p14"/>
              <p:cNvSpPr/>
              <p:nvPr/>
            </p:nvSpPr>
            <p:spPr>
              <a:xfrm>
                <a:off x="1396250" y="217210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1" y="1"/>
                    </a:move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188" name="Google Shape;2188;p14"/>
              <p:cNvSpPr/>
              <p:nvPr/>
            </p:nvSpPr>
            <p:spPr>
              <a:xfrm>
                <a:off x="1282975" y="2160725"/>
                <a:ext cx="138775" cy="124225"/>
              </a:xfrm>
              <a:custGeom>
                <a:avLst/>
                <a:gdLst/>
                <a:ahLst/>
                <a:cxnLst/>
                <a:rect l="l" t="t" r="r" b="b"/>
                <a:pathLst>
                  <a:path w="5551" h="4969" extrusionOk="0">
                    <a:moveTo>
                      <a:pt x="4095" y="1"/>
                    </a:moveTo>
                    <a:lnTo>
                      <a:pt x="4004" y="219"/>
                    </a:lnTo>
                    <a:lnTo>
                      <a:pt x="3895" y="438"/>
                    </a:lnTo>
                    <a:lnTo>
                      <a:pt x="3840" y="529"/>
                    </a:lnTo>
                    <a:lnTo>
                      <a:pt x="3767" y="619"/>
                    </a:lnTo>
                    <a:lnTo>
                      <a:pt x="3676" y="710"/>
                    </a:lnTo>
                    <a:lnTo>
                      <a:pt x="3585" y="801"/>
                    </a:lnTo>
                    <a:lnTo>
                      <a:pt x="3458" y="874"/>
                    </a:lnTo>
                    <a:lnTo>
                      <a:pt x="3331" y="947"/>
                    </a:lnTo>
                    <a:lnTo>
                      <a:pt x="3185" y="1002"/>
                    </a:lnTo>
                    <a:lnTo>
                      <a:pt x="3058" y="1038"/>
                    </a:lnTo>
                    <a:lnTo>
                      <a:pt x="2767" y="1111"/>
                    </a:lnTo>
                    <a:lnTo>
                      <a:pt x="2475" y="1165"/>
                    </a:lnTo>
                    <a:lnTo>
                      <a:pt x="2184" y="1238"/>
                    </a:lnTo>
                    <a:lnTo>
                      <a:pt x="1893" y="1311"/>
                    </a:lnTo>
                    <a:lnTo>
                      <a:pt x="1766" y="1366"/>
                    </a:lnTo>
                    <a:lnTo>
                      <a:pt x="1638" y="1438"/>
                    </a:lnTo>
                    <a:lnTo>
                      <a:pt x="1511" y="1511"/>
                    </a:lnTo>
                    <a:lnTo>
                      <a:pt x="1402" y="1620"/>
                    </a:lnTo>
                    <a:lnTo>
                      <a:pt x="1293" y="1730"/>
                    </a:lnTo>
                    <a:lnTo>
                      <a:pt x="1202" y="1839"/>
                    </a:lnTo>
                    <a:lnTo>
                      <a:pt x="1111" y="1948"/>
                    </a:lnTo>
                    <a:lnTo>
                      <a:pt x="1001" y="2039"/>
                    </a:lnTo>
                    <a:lnTo>
                      <a:pt x="874" y="2130"/>
                    </a:lnTo>
                    <a:lnTo>
                      <a:pt x="747" y="2185"/>
                    </a:lnTo>
                    <a:lnTo>
                      <a:pt x="619" y="2221"/>
                    </a:lnTo>
                    <a:lnTo>
                      <a:pt x="401" y="2221"/>
                    </a:lnTo>
                    <a:lnTo>
                      <a:pt x="346" y="2512"/>
                    </a:lnTo>
                    <a:lnTo>
                      <a:pt x="328" y="2767"/>
                    </a:lnTo>
                    <a:lnTo>
                      <a:pt x="310" y="3131"/>
                    </a:lnTo>
                    <a:lnTo>
                      <a:pt x="310" y="3276"/>
                    </a:lnTo>
                    <a:lnTo>
                      <a:pt x="201" y="3404"/>
                    </a:lnTo>
                    <a:lnTo>
                      <a:pt x="110" y="3549"/>
                    </a:lnTo>
                    <a:lnTo>
                      <a:pt x="91" y="3549"/>
                    </a:lnTo>
                    <a:lnTo>
                      <a:pt x="91" y="3568"/>
                    </a:lnTo>
                    <a:lnTo>
                      <a:pt x="37" y="3677"/>
                    </a:lnTo>
                    <a:lnTo>
                      <a:pt x="19" y="3786"/>
                    </a:lnTo>
                    <a:lnTo>
                      <a:pt x="0" y="3877"/>
                    </a:lnTo>
                    <a:lnTo>
                      <a:pt x="19" y="3986"/>
                    </a:lnTo>
                    <a:lnTo>
                      <a:pt x="37" y="4077"/>
                    </a:lnTo>
                    <a:lnTo>
                      <a:pt x="91" y="4168"/>
                    </a:lnTo>
                    <a:lnTo>
                      <a:pt x="146" y="4259"/>
                    </a:lnTo>
                    <a:lnTo>
                      <a:pt x="237" y="4332"/>
                    </a:lnTo>
                    <a:lnTo>
                      <a:pt x="237" y="4350"/>
                    </a:lnTo>
                    <a:lnTo>
                      <a:pt x="346" y="4423"/>
                    </a:lnTo>
                    <a:lnTo>
                      <a:pt x="437" y="4496"/>
                    </a:lnTo>
                    <a:lnTo>
                      <a:pt x="692" y="4623"/>
                    </a:lnTo>
                    <a:lnTo>
                      <a:pt x="1001" y="4732"/>
                    </a:lnTo>
                    <a:lnTo>
                      <a:pt x="1365" y="4823"/>
                    </a:lnTo>
                    <a:lnTo>
                      <a:pt x="1384" y="4823"/>
                    </a:lnTo>
                    <a:lnTo>
                      <a:pt x="1711" y="4878"/>
                    </a:lnTo>
                    <a:lnTo>
                      <a:pt x="2057" y="4914"/>
                    </a:lnTo>
                    <a:lnTo>
                      <a:pt x="2457" y="4951"/>
                    </a:lnTo>
                    <a:lnTo>
                      <a:pt x="2876" y="4969"/>
                    </a:lnTo>
                    <a:lnTo>
                      <a:pt x="3294" y="4732"/>
                    </a:lnTo>
                    <a:lnTo>
                      <a:pt x="3713" y="4459"/>
                    </a:lnTo>
                    <a:lnTo>
                      <a:pt x="4095" y="4186"/>
                    </a:lnTo>
                    <a:lnTo>
                      <a:pt x="4477" y="3895"/>
                    </a:lnTo>
                    <a:lnTo>
                      <a:pt x="4677" y="3731"/>
                    </a:lnTo>
                    <a:lnTo>
                      <a:pt x="4859" y="3549"/>
                    </a:lnTo>
                    <a:lnTo>
                      <a:pt x="5041" y="3349"/>
                    </a:lnTo>
                    <a:lnTo>
                      <a:pt x="5187" y="3149"/>
                    </a:lnTo>
                    <a:lnTo>
                      <a:pt x="5296" y="2967"/>
                    </a:lnTo>
                    <a:lnTo>
                      <a:pt x="5387" y="2767"/>
                    </a:lnTo>
                    <a:lnTo>
                      <a:pt x="5533" y="2367"/>
                    </a:lnTo>
                    <a:lnTo>
                      <a:pt x="5551" y="2312"/>
                    </a:lnTo>
                    <a:lnTo>
                      <a:pt x="5332" y="1821"/>
                    </a:lnTo>
                    <a:lnTo>
                      <a:pt x="5096" y="1347"/>
                    </a:lnTo>
                    <a:lnTo>
                      <a:pt x="4823" y="874"/>
                    </a:lnTo>
                    <a:lnTo>
                      <a:pt x="4677" y="656"/>
                    </a:lnTo>
                    <a:lnTo>
                      <a:pt x="4532" y="456"/>
                    </a:lnTo>
                    <a:lnTo>
                      <a:pt x="4313" y="201"/>
                    </a:lnTo>
                    <a:lnTo>
                      <a:pt x="4095" y="1"/>
                    </a:lnTo>
                    <a:close/>
                  </a:path>
                </a:pathLst>
              </a:custGeom>
              <a:solidFill>
                <a:srgbClr val="A489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189" name="Google Shape;2189;p14"/>
              <p:cNvSpPr/>
              <p:nvPr/>
            </p:nvSpPr>
            <p:spPr>
              <a:xfrm>
                <a:off x="1282975" y="2160725"/>
                <a:ext cx="138775" cy="124225"/>
              </a:xfrm>
              <a:custGeom>
                <a:avLst/>
                <a:gdLst/>
                <a:ahLst/>
                <a:cxnLst/>
                <a:rect l="l" t="t" r="r" b="b"/>
                <a:pathLst>
                  <a:path w="5551" h="4969" fill="none" extrusionOk="0">
                    <a:moveTo>
                      <a:pt x="4095" y="1"/>
                    </a:moveTo>
                    <a:lnTo>
                      <a:pt x="4095" y="1"/>
                    </a:lnTo>
                    <a:lnTo>
                      <a:pt x="4004" y="219"/>
                    </a:lnTo>
                    <a:lnTo>
                      <a:pt x="3895" y="438"/>
                    </a:lnTo>
                    <a:lnTo>
                      <a:pt x="3840" y="529"/>
                    </a:lnTo>
                    <a:lnTo>
                      <a:pt x="3767" y="619"/>
                    </a:lnTo>
                    <a:lnTo>
                      <a:pt x="3676" y="710"/>
                    </a:lnTo>
                    <a:lnTo>
                      <a:pt x="3585" y="801"/>
                    </a:lnTo>
                    <a:lnTo>
                      <a:pt x="3585" y="801"/>
                    </a:lnTo>
                    <a:lnTo>
                      <a:pt x="3458" y="874"/>
                    </a:lnTo>
                    <a:lnTo>
                      <a:pt x="3331" y="947"/>
                    </a:lnTo>
                    <a:lnTo>
                      <a:pt x="3185" y="1002"/>
                    </a:lnTo>
                    <a:lnTo>
                      <a:pt x="3058" y="1038"/>
                    </a:lnTo>
                    <a:lnTo>
                      <a:pt x="2767" y="1111"/>
                    </a:lnTo>
                    <a:lnTo>
                      <a:pt x="2475" y="1165"/>
                    </a:lnTo>
                    <a:lnTo>
                      <a:pt x="2184" y="1238"/>
                    </a:lnTo>
                    <a:lnTo>
                      <a:pt x="1893" y="1311"/>
                    </a:lnTo>
                    <a:lnTo>
                      <a:pt x="1766" y="1366"/>
                    </a:lnTo>
                    <a:lnTo>
                      <a:pt x="1638" y="1438"/>
                    </a:lnTo>
                    <a:lnTo>
                      <a:pt x="1511" y="1511"/>
                    </a:lnTo>
                    <a:lnTo>
                      <a:pt x="1402" y="1620"/>
                    </a:lnTo>
                    <a:lnTo>
                      <a:pt x="1402" y="1620"/>
                    </a:lnTo>
                    <a:lnTo>
                      <a:pt x="1293" y="1730"/>
                    </a:lnTo>
                    <a:lnTo>
                      <a:pt x="1202" y="1839"/>
                    </a:lnTo>
                    <a:lnTo>
                      <a:pt x="1111" y="1948"/>
                    </a:lnTo>
                    <a:lnTo>
                      <a:pt x="1001" y="2039"/>
                    </a:lnTo>
                    <a:lnTo>
                      <a:pt x="1001" y="2039"/>
                    </a:lnTo>
                    <a:lnTo>
                      <a:pt x="874" y="2130"/>
                    </a:lnTo>
                    <a:lnTo>
                      <a:pt x="747" y="2185"/>
                    </a:lnTo>
                    <a:lnTo>
                      <a:pt x="619" y="2221"/>
                    </a:lnTo>
                    <a:lnTo>
                      <a:pt x="474" y="2221"/>
                    </a:lnTo>
                    <a:lnTo>
                      <a:pt x="474" y="2221"/>
                    </a:lnTo>
                    <a:lnTo>
                      <a:pt x="401" y="2221"/>
                    </a:lnTo>
                    <a:lnTo>
                      <a:pt x="401" y="2221"/>
                    </a:lnTo>
                    <a:lnTo>
                      <a:pt x="401" y="2221"/>
                    </a:lnTo>
                    <a:lnTo>
                      <a:pt x="346" y="2512"/>
                    </a:lnTo>
                    <a:lnTo>
                      <a:pt x="328" y="2767"/>
                    </a:lnTo>
                    <a:lnTo>
                      <a:pt x="310" y="3131"/>
                    </a:lnTo>
                    <a:lnTo>
                      <a:pt x="310" y="3131"/>
                    </a:lnTo>
                    <a:lnTo>
                      <a:pt x="310" y="3276"/>
                    </a:lnTo>
                    <a:lnTo>
                      <a:pt x="310" y="3276"/>
                    </a:lnTo>
                    <a:lnTo>
                      <a:pt x="310" y="3276"/>
                    </a:lnTo>
                    <a:lnTo>
                      <a:pt x="310" y="3276"/>
                    </a:lnTo>
                    <a:lnTo>
                      <a:pt x="310" y="3276"/>
                    </a:lnTo>
                    <a:lnTo>
                      <a:pt x="201" y="3404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91" y="3549"/>
                    </a:lnTo>
                    <a:lnTo>
                      <a:pt x="91" y="3549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37" y="3677"/>
                    </a:lnTo>
                    <a:lnTo>
                      <a:pt x="19" y="3786"/>
                    </a:lnTo>
                    <a:lnTo>
                      <a:pt x="0" y="3877"/>
                    </a:lnTo>
                    <a:lnTo>
                      <a:pt x="19" y="3986"/>
                    </a:lnTo>
                    <a:lnTo>
                      <a:pt x="37" y="4077"/>
                    </a:lnTo>
                    <a:lnTo>
                      <a:pt x="91" y="4168"/>
                    </a:lnTo>
                    <a:lnTo>
                      <a:pt x="146" y="4259"/>
                    </a:lnTo>
                    <a:lnTo>
                      <a:pt x="237" y="4332"/>
                    </a:lnTo>
                    <a:lnTo>
                      <a:pt x="237" y="4332"/>
                    </a:lnTo>
                    <a:lnTo>
                      <a:pt x="237" y="4332"/>
                    </a:lnTo>
                    <a:lnTo>
                      <a:pt x="237" y="4350"/>
                    </a:lnTo>
                    <a:lnTo>
                      <a:pt x="237" y="4350"/>
                    </a:lnTo>
                    <a:lnTo>
                      <a:pt x="237" y="4350"/>
                    </a:lnTo>
                    <a:lnTo>
                      <a:pt x="237" y="4350"/>
                    </a:lnTo>
                    <a:lnTo>
                      <a:pt x="237" y="4350"/>
                    </a:lnTo>
                    <a:lnTo>
                      <a:pt x="237" y="4350"/>
                    </a:lnTo>
                    <a:lnTo>
                      <a:pt x="237" y="4350"/>
                    </a:lnTo>
                    <a:lnTo>
                      <a:pt x="237" y="4350"/>
                    </a:lnTo>
                    <a:lnTo>
                      <a:pt x="237" y="4350"/>
                    </a:lnTo>
                    <a:lnTo>
                      <a:pt x="237" y="4350"/>
                    </a:lnTo>
                    <a:lnTo>
                      <a:pt x="346" y="4423"/>
                    </a:lnTo>
                    <a:lnTo>
                      <a:pt x="437" y="4496"/>
                    </a:lnTo>
                    <a:lnTo>
                      <a:pt x="692" y="4623"/>
                    </a:lnTo>
                    <a:lnTo>
                      <a:pt x="1001" y="4732"/>
                    </a:lnTo>
                    <a:lnTo>
                      <a:pt x="1365" y="4823"/>
                    </a:lnTo>
                    <a:lnTo>
                      <a:pt x="1365" y="4823"/>
                    </a:lnTo>
                    <a:lnTo>
                      <a:pt x="1365" y="4823"/>
                    </a:lnTo>
                    <a:lnTo>
                      <a:pt x="1365" y="4823"/>
                    </a:lnTo>
                    <a:lnTo>
                      <a:pt x="1384" y="4823"/>
                    </a:lnTo>
                    <a:lnTo>
                      <a:pt x="1384" y="4823"/>
                    </a:lnTo>
                    <a:lnTo>
                      <a:pt x="1711" y="4878"/>
                    </a:lnTo>
                    <a:lnTo>
                      <a:pt x="2057" y="4914"/>
                    </a:lnTo>
                    <a:lnTo>
                      <a:pt x="2457" y="4951"/>
                    </a:lnTo>
                    <a:lnTo>
                      <a:pt x="2876" y="4969"/>
                    </a:lnTo>
                    <a:lnTo>
                      <a:pt x="2876" y="4969"/>
                    </a:lnTo>
                    <a:lnTo>
                      <a:pt x="3294" y="4732"/>
                    </a:lnTo>
                    <a:lnTo>
                      <a:pt x="3713" y="4459"/>
                    </a:lnTo>
                    <a:lnTo>
                      <a:pt x="4095" y="4186"/>
                    </a:lnTo>
                    <a:lnTo>
                      <a:pt x="4477" y="3895"/>
                    </a:lnTo>
                    <a:lnTo>
                      <a:pt x="4477" y="3895"/>
                    </a:lnTo>
                    <a:lnTo>
                      <a:pt x="4677" y="3731"/>
                    </a:lnTo>
                    <a:lnTo>
                      <a:pt x="4859" y="3549"/>
                    </a:lnTo>
                    <a:lnTo>
                      <a:pt x="5041" y="3349"/>
                    </a:lnTo>
                    <a:lnTo>
                      <a:pt x="5187" y="3149"/>
                    </a:lnTo>
                    <a:lnTo>
                      <a:pt x="5187" y="3149"/>
                    </a:lnTo>
                    <a:lnTo>
                      <a:pt x="5296" y="2967"/>
                    </a:lnTo>
                    <a:lnTo>
                      <a:pt x="5387" y="2767"/>
                    </a:lnTo>
                    <a:lnTo>
                      <a:pt x="5533" y="2367"/>
                    </a:lnTo>
                    <a:lnTo>
                      <a:pt x="5533" y="2367"/>
                    </a:lnTo>
                    <a:lnTo>
                      <a:pt x="5551" y="2312"/>
                    </a:lnTo>
                    <a:lnTo>
                      <a:pt x="5551" y="2312"/>
                    </a:lnTo>
                    <a:lnTo>
                      <a:pt x="5332" y="1821"/>
                    </a:lnTo>
                    <a:lnTo>
                      <a:pt x="5096" y="1347"/>
                    </a:lnTo>
                    <a:lnTo>
                      <a:pt x="4823" y="874"/>
                    </a:lnTo>
                    <a:lnTo>
                      <a:pt x="4677" y="656"/>
                    </a:lnTo>
                    <a:lnTo>
                      <a:pt x="4532" y="456"/>
                    </a:lnTo>
                    <a:lnTo>
                      <a:pt x="4532" y="456"/>
                    </a:lnTo>
                    <a:lnTo>
                      <a:pt x="4532" y="456"/>
                    </a:lnTo>
                    <a:lnTo>
                      <a:pt x="4532" y="456"/>
                    </a:lnTo>
                    <a:lnTo>
                      <a:pt x="4532" y="456"/>
                    </a:lnTo>
                    <a:lnTo>
                      <a:pt x="4532" y="456"/>
                    </a:lnTo>
                    <a:lnTo>
                      <a:pt x="4313" y="201"/>
                    </a:lnTo>
                    <a:lnTo>
                      <a:pt x="4095" y="1"/>
                    </a:lnTo>
                    <a:lnTo>
                      <a:pt x="4095" y="1"/>
                    </a:lnTo>
                    <a:lnTo>
                      <a:pt x="4095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190" name="Google Shape;2190;p14"/>
              <p:cNvSpPr/>
              <p:nvPr/>
            </p:nvSpPr>
            <p:spPr>
              <a:xfrm>
                <a:off x="1354850" y="2218500"/>
                <a:ext cx="79650" cy="66450"/>
              </a:xfrm>
              <a:custGeom>
                <a:avLst/>
                <a:gdLst/>
                <a:ahLst/>
                <a:cxnLst/>
                <a:rect l="l" t="t" r="r" b="b"/>
                <a:pathLst>
                  <a:path w="3186" h="2658" extrusionOk="0">
                    <a:moveTo>
                      <a:pt x="565" y="2658"/>
                    </a:moveTo>
                    <a:lnTo>
                      <a:pt x="565" y="2658"/>
                    </a:lnTo>
                    <a:lnTo>
                      <a:pt x="237" y="2658"/>
                    </a:lnTo>
                    <a:lnTo>
                      <a:pt x="237" y="2658"/>
                    </a:lnTo>
                    <a:lnTo>
                      <a:pt x="1" y="2658"/>
                    </a:lnTo>
                    <a:lnTo>
                      <a:pt x="1" y="2658"/>
                    </a:lnTo>
                    <a:lnTo>
                      <a:pt x="1" y="2658"/>
                    </a:lnTo>
                    <a:lnTo>
                      <a:pt x="1" y="2658"/>
                    </a:lnTo>
                    <a:lnTo>
                      <a:pt x="219" y="2658"/>
                    </a:lnTo>
                    <a:lnTo>
                      <a:pt x="219" y="2658"/>
                    </a:lnTo>
                    <a:lnTo>
                      <a:pt x="565" y="2658"/>
                    </a:lnTo>
                    <a:close/>
                    <a:moveTo>
                      <a:pt x="2676" y="1"/>
                    </a:moveTo>
                    <a:lnTo>
                      <a:pt x="2676" y="1"/>
                    </a:lnTo>
                    <a:lnTo>
                      <a:pt x="2676" y="1"/>
                    </a:lnTo>
                    <a:lnTo>
                      <a:pt x="2676" y="1"/>
                    </a:lnTo>
                    <a:lnTo>
                      <a:pt x="2840" y="438"/>
                    </a:lnTo>
                    <a:lnTo>
                      <a:pt x="2967" y="820"/>
                    </a:lnTo>
                    <a:lnTo>
                      <a:pt x="3185" y="1493"/>
                    </a:lnTo>
                    <a:lnTo>
                      <a:pt x="3185" y="1493"/>
                    </a:lnTo>
                    <a:lnTo>
                      <a:pt x="2967" y="820"/>
                    </a:lnTo>
                    <a:lnTo>
                      <a:pt x="2840" y="438"/>
                    </a:lnTo>
                    <a:lnTo>
                      <a:pt x="2676" y="1"/>
                    </a:lnTo>
                    <a:lnTo>
                      <a:pt x="2676" y="1"/>
                    </a:lnTo>
                    <a:close/>
                  </a:path>
                </a:pathLst>
              </a:custGeom>
              <a:solidFill>
                <a:srgbClr val="B8AEB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191" name="Google Shape;2191;p14"/>
              <p:cNvSpPr/>
              <p:nvPr/>
            </p:nvSpPr>
            <p:spPr>
              <a:xfrm>
                <a:off x="1354850" y="2284925"/>
                <a:ext cx="141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565" h="1" fill="none" extrusionOk="0">
                    <a:moveTo>
                      <a:pt x="565" y="1"/>
                    </a:moveTo>
                    <a:lnTo>
                      <a:pt x="565" y="1"/>
                    </a:lnTo>
                    <a:lnTo>
                      <a:pt x="237" y="1"/>
                    </a:lnTo>
                    <a:lnTo>
                      <a:pt x="237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219" y="1"/>
                    </a:lnTo>
                    <a:lnTo>
                      <a:pt x="219" y="1"/>
                    </a:lnTo>
                    <a:lnTo>
                      <a:pt x="565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192" name="Google Shape;2192;p14"/>
              <p:cNvSpPr/>
              <p:nvPr/>
            </p:nvSpPr>
            <p:spPr>
              <a:xfrm>
                <a:off x="1421725" y="2218500"/>
                <a:ext cx="12775" cy="37350"/>
              </a:xfrm>
              <a:custGeom>
                <a:avLst/>
                <a:gdLst/>
                <a:ahLst/>
                <a:cxnLst/>
                <a:rect l="l" t="t" r="r" b="b"/>
                <a:pathLst>
                  <a:path w="511" h="1494" fill="none" extrusionOk="0">
                    <a:moveTo>
                      <a:pt x="1" y="1"/>
                    </a:move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165" y="438"/>
                    </a:lnTo>
                    <a:lnTo>
                      <a:pt x="292" y="820"/>
                    </a:lnTo>
                    <a:lnTo>
                      <a:pt x="510" y="1493"/>
                    </a:lnTo>
                    <a:lnTo>
                      <a:pt x="510" y="1493"/>
                    </a:lnTo>
                    <a:lnTo>
                      <a:pt x="292" y="820"/>
                    </a:lnTo>
                    <a:lnTo>
                      <a:pt x="165" y="438"/>
                    </a:lnTo>
                    <a:lnTo>
                      <a:pt x="1" y="1"/>
                    </a:lnTo>
                    <a:lnTo>
                      <a:pt x="1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193" name="Google Shape;2193;p14"/>
              <p:cNvSpPr/>
              <p:nvPr/>
            </p:nvSpPr>
            <p:spPr>
              <a:xfrm>
                <a:off x="1354850" y="2218500"/>
                <a:ext cx="82825" cy="66450"/>
              </a:xfrm>
              <a:custGeom>
                <a:avLst/>
                <a:gdLst/>
                <a:ahLst/>
                <a:cxnLst/>
                <a:rect l="l" t="t" r="r" b="b"/>
                <a:pathLst>
                  <a:path w="3313" h="2658" extrusionOk="0">
                    <a:moveTo>
                      <a:pt x="2676" y="1"/>
                    </a:moveTo>
                    <a:lnTo>
                      <a:pt x="2658" y="56"/>
                    </a:lnTo>
                    <a:lnTo>
                      <a:pt x="2512" y="456"/>
                    </a:lnTo>
                    <a:lnTo>
                      <a:pt x="2421" y="656"/>
                    </a:lnTo>
                    <a:lnTo>
                      <a:pt x="2312" y="838"/>
                    </a:lnTo>
                    <a:lnTo>
                      <a:pt x="2166" y="1038"/>
                    </a:lnTo>
                    <a:lnTo>
                      <a:pt x="1984" y="1238"/>
                    </a:lnTo>
                    <a:lnTo>
                      <a:pt x="1802" y="1420"/>
                    </a:lnTo>
                    <a:lnTo>
                      <a:pt x="1602" y="1584"/>
                    </a:lnTo>
                    <a:lnTo>
                      <a:pt x="1220" y="1875"/>
                    </a:lnTo>
                    <a:lnTo>
                      <a:pt x="838" y="2148"/>
                    </a:lnTo>
                    <a:lnTo>
                      <a:pt x="419" y="2421"/>
                    </a:lnTo>
                    <a:lnTo>
                      <a:pt x="1" y="2658"/>
                    </a:lnTo>
                    <a:lnTo>
                      <a:pt x="565" y="2658"/>
                    </a:lnTo>
                    <a:lnTo>
                      <a:pt x="929" y="2621"/>
                    </a:lnTo>
                    <a:lnTo>
                      <a:pt x="1256" y="2585"/>
                    </a:lnTo>
                    <a:lnTo>
                      <a:pt x="1839" y="2494"/>
                    </a:lnTo>
                    <a:lnTo>
                      <a:pt x="2312" y="2385"/>
                    </a:lnTo>
                    <a:lnTo>
                      <a:pt x="2694" y="2276"/>
                    </a:lnTo>
                    <a:lnTo>
                      <a:pt x="2967" y="2166"/>
                    </a:lnTo>
                    <a:lnTo>
                      <a:pt x="3167" y="2075"/>
                    </a:lnTo>
                    <a:lnTo>
                      <a:pt x="3313" y="1984"/>
                    </a:lnTo>
                    <a:lnTo>
                      <a:pt x="3185" y="1493"/>
                    </a:lnTo>
                    <a:lnTo>
                      <a:pt x="2967" y="820"/>
                    </a:lnTo>
                    <a:lnTo>
                      <a:pt x="2840" y="438"/>
                    </a:lnTo>
                    <a:lnTo>
                      <a:pt x="2676" y="1"/>
                    </a:lnTo>
                    <a:close/>
                  </a:path>
                </a:pathLst>
              </a:custGeom>
              <a:solidFill>
                <a:srgbClr val="8B715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194" name="Google Shape;2194;p14"/>
              <p:cNvSpPr/>
              <p:nvPr/>
            </p:nvSpPr>
            <p:spPr>
              <a:xfrm>
                <a:off x="1354850" y="2218500"/>
                <a:ext cx="82825" cy="66450"/>
              </a:xfrm>
              <a:custGeom>
                <a:avLst/>
                <a:gdLst/>
                <a:ahLst/>
                <a:cxnLst/>
                <a:rect l="l" t="t" r="r" b="b"/>
                <a:pathLst>
                  <a:path w="3313" h="2658" fill="none" extrusionOk="0">
                    <a:moveTo>
                      <a:pt x="2676" y="1"/>
                    </a:moveTo>
                    <a:lnTo>
                      <a:pt x="2676" y="1"/>
                    </a:lnTo>
                    <a:lnTo>
                      <a:pt x="2658" y="56"/>
                    </a:lnTo>
                    <a:lnTo>
                      <a:pt x="2658" y="56"/>
                    </a:lnTo>
                    <a:lnTo>
                      <a:pt x="2512" y="456"/>
                    </a:lnTo>
                    <a:lnTo>
                      <a:pt x="2421" y="656"/>
                    </a:lnTo>
                    <a:lnTo>
                      <a:pt x="2312" y="838"/>
                    </a:lnTo>
                    <a:lnTo>
                      <a:pt x="2312" y="838"/>
                    </a:lnTo>
                    <a:lnTo>
                      <a:pt x="2166" y="1038"/>
                    </a:lnTo>
                    <a:lnTo>
                      <a:pt x="1984" y="1238"/>
                    </a:lnTo>
                    <a:lnTo>
                      <a:pt x="1802" y="1420"/>
                    </a:lnTo>
                    <a:lnTo>
                      <a:pt x="1602" y="1584"/>
                    </a:lnTo>
                    <a:lnTo>
                      <a:pt x="1602" y="1584"/>
                    </a:lnTo>
                    <a:lnTo>
                      <a:pt x="1220" y="1875"/>
                    </a:lnTo>
                    <a:lnTo>
                      <a:pt x="838" y="2148"/>
                    </a:lnTo>
                    <a:lnTo>
                      <a:pt x="419" y="2421"/>
                    </a:lnTo>
                    <a:lnTo>
                      <a:pt x="1" y="2658"/>
                    </a:lnTo>
                    <a:lnTo>
                      <a:pt x="1" y="2658"/>
                    </a:lnTo>
                    <a:lnTo>
                      <a:pt x="237" y="2658"/>
                    </a:lnTo>
                    <a:lnTo>
                      <a:pt x="237" y="2658"/>
                    </a:lnTo>
                    <a:lnTo>
                      <a:pt x="565" y="2658"/>
                    </a:lnTo>
                    <a:lnTo>
                      <a:pt x="565" y="2658"/>
                    </a:lnTo>
                    <a:lnTo>
                      <a:pt x="565" y="2658"/>
                    </a:lnTo>
                    <a:lnTo>
                      <a:pt x="929" y="2621"/>
                    </a:lnTo>
                    <a:lnTo>
                      <a:pt x="1256" y="2585"/>
                    </a:lnTo>
                    <a:lnTo>
                      <a:pt x="1839" y="2494"/>
                    </a:lnTo>
                    <a:lnTo>
                      <a:pt x="2312" y="2385"/>
                    </a:lnTo>
                    <a:lnTo>
                      <a:pt x="2694" y="2276"/>
                    </a:lnTo>
                    <a:lnTo>
                      <a:pt x="2967" y="2166"/>
                    </a:lnTo>
                    <a:lnTo>
                      <a:pt x="3167" y="2075"/>
                    </a:lnTo>
                    <a:lnTo>
                      <a:pt x="3313" y="1984"/>
                    </a:lnTo>
                    <a:lnTo>
                      <a:pt x="3313" y="1984"/>
                    </a:lnTo>
                    <a:lnTo>
                      <a:pt x="3185" y="1493"/>
                    </a:lnTo>
                    <a:lnTo>
                      <a:pt x="3185" y="1493"/>
                    </a:lnTo>
                    <a:lnTo>
                      <a:pt x="2967" y="820"/>
                    </a:lnTo>
                    <a:lnTo>
                      <a:pt x="2840" y="438"/>
                    </a:lnTo>
                    <a:lnTo>
                      <a:pt x="2676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</p:grpSp>
      <p:grpSp>
        <p:nvGrpSpPr>
          <p:cNvPr id="2195" name="Google Shape;2195;p14"/>
          <p:cNvGrpSpPr/>
          <p:nvPr/>
        </p:nvGrpSpPr>
        <p:grpSpPr>
          <a:xfrm>
            <a:off x="10839711" y="3958206"/>
            <a:ext cx="1247592" cy="2312433"/>
            <a:chOff x="2076400" y="2732150"/>
            <a:chExt cx="562350" cy="1042325"/>
          </a:xfrm>
        </p:grpSpPr>
        <p:sp>
          <p:nvSpPr>
            <p:cNvPr id="2196" name="Google Shape;2196;p14"/>
            <p:cNvSpPr/>
            <p:nvPr/>
          </p:nvSpPr>
          <p:spPr>
            <a:xfrm>
              <a:off x="2306150" y="2732150"/>
              <a:ext cx="147425" cy="1042325"/>
            </a:xfrm>
            <a:custGeom>
              <a:avLst/>
              <a:gdLst/>
              <a:ahLst/>
              <a:cxnLst/>
              <a:rect l="l" t="t" r="r" b="b"/>
              <a:pathLst>
                <a:path w="5897" h="41693" extrusionOk="0">
                  <a:moveTo>
                    <a:pt x="2512" y="0"/>
                  </a:moveTo>
                  <a:lnTo>
                    <a:pt x="2348" y="37"/>
                  </a:lnTo>
                  <a:lnTo>
                    <a:pt x="2166" y="91"/>
                  </a:lnTo>
                  <a:lnTo>
                    <a:pt x="1948" y="182"/>
                  </a:lnTo>
                  <a:lnTo>
                    <a:pt x="1748" y="328"/>
                  </a:lnTo>
                  <a:lnTo>
                    <a:pt x="1584" y="474"/>
                  </a:lnTo>
                  <a:lnTo>
                    <a:pt x="1420" y="656"/>
                  </a:lnTo>
                  <a:lnTo>
                    <a:pt x="1275" y="874"/>
                  </a:lnTo>
                  <a:lnTo>
                    <a:pt x="1147" y="1092"/>
                  </a:lnTo>
                  <a:lnTo>
                    <a:pt x="1020" y="1365"/>
                  </a:lnTo>
                  <a:lnTo>
                    <a:pt x="911" y="1656"/>
                  </a:lnTo>
                  <a:lnTo>
                    <a:pt x="801" y="1966"/>
                  </a:lnTo>
                  <a:lnTo>
                    <a:pt x="710" y="2312"/>
                  </a:lnTo>
                  <a:lnTo>
                    <a:pt x="619" y="2694"/>
                  </a:lnTo>
                  <a:lnTo>
                    <a:pt x="528" y="3094"/>
                  </a:lnTo>
                  <a:lnTo>
                    <a:pt x="456" y="3513"/>
                  </a:lnTo>
                  <a:lnTo>
                    <a:pt x="383" y="3968"/>
                  </a:lnTo>
                  <a:lnTo>
                    <a:pt x="274" y="4950"/>
                  </a:lnTo>
                  <a:lnTo>
                    <a:pt x="183" y="6024"/>
                  </a:lnTo>
                  <a:lnTo>
                    <a:pt x="110" y="7207"/>
                  </a:lnTo>
                  <a:lnTo>
                    <a:pt x="55" y="8481"/>
                  </a:lnTo>
                  <a:lnTo>
                    <a:pt x="37" y="9846"/>
                  </a:lnTo>
                  <a:lnTo>
                    <a:pt x="1" y="11320"/>
                  </a:lnTo>
                  <a:lnTo>
                    <a:pt x="1" y="14504"/>
                  </a:lnTo>
                  <a:lnTo>
                    <a:pt x="1" y="18016"/>
                  </a:lnTo>
                  <a:lnTo>
                    <a:pt x="1" y="21165"/>
                  </a:lnTo>
                  <a:lnTo>
                    <a:pt x="1" y="21510"/>
                  </a:lnTo>
                  <a:lnTo>
                    <a:pt x="1" y="35268"/>
                  </a:lnTo>
                  <a:lnTo>
                    <a:pt x="1" y="40473"/>
                  </a:lnTo>
                  <a:lnTo>
                    <a:pt x="219" y="40655"/>
                  </a:lnTo>
                  <a:lnTo>
                    <a:pt x="437" y="40819"/>
                  </a:lnTo>
                  <a:lnTo>
                    <a:pt x="674" y="40964"/>
                  </a:lnTo>
                  <a:lnTo>
                    <a:pt x="892" y="41092"/>
                  </a:lnTo>
                  <a:lnTo>
                    <a:pt x="1111" y="41219"/>
                  </a:lnTo>
                  <a:lnTo>
                    <a:pt x="1347" y="41328"/>
                  </a:lnTo>
                  <a:lnTo>
                    <a:pt x="1566" y="41419"/>
                  </a:lnTo>
                  <a:lnTo>
                    <a:pt x="1802" y="41492"/>
                  </a:lnTo>
                  <a:lnTo>
                    <a:pt x="2021" y="41546"/>
                  </a:lnTo>
                  <a:lnTo>
                    <a:pt x="2239" y="41601"/>
                  </a:lnTo>
                  <a:lnTo>
                    <a:pt x="2676" y="41674"/>
                  </a:lnTo>
                  <a:lnTo>
                    <a:pt x="3094" y="41692"/>
                  </a:lnTo>
                  <a:lnTo>
                    <a:pt x="3495" y="41692"/>
                  </a:lnTo>
                  <a:lnTo>
                    <a:pt x="3749" y="41674"/>
                  </a:lnTo>
                  <a:lnTo>
                    <a:pt x="3986" y="41637"/>
                  </a:lnTo>
                  <a:lnTo>
                    <a:pt x="4459" y="41565"/>
                  </a:lnTo>
                  <a:lnTo>
                    <a:pt x="4860" y="41456"/>
                  </a:lnTo>
                  <a:lnTo>
                    <a:pt x="5223" y="41328"/>
                  </a:lnTo>
                  <a:lnTo>
                    <a:pt x="5496" y="41219"/>
                  </a:lnTo>
                  <a:lnTo>
                    <a:pt x="5715" y="41128"/>
                  </a:lnTo>
                  <a:lnTo>
                    <a:pt x="5897" y="41037"/>
                  </a:lnTo>
                  <a:lnTo>
                    <a:pt x="5897" y="29354"/>
                  </a:lnTo>
                  <a:lnTo>
                    <a:pt x="5897" y="12120"/>
                  </a:lnTo>
                  <a:lnTo>
                    <a:pt x="5897" y="11320"/>
                  </a:lnTo>
                  <a:lnTo>
                    <a:pt x="5879" y="10537"/>
                  </a:lnTo>
                  <a:lnTo>
                    <a:pt x="5842" y="9791"/>
                  </a:lnTo>
                  <a:lnTo>
                    <a:pt x="5806" y="9063"/>
                  </a:lnTo>
                  <a:lnTo>
                    <a:pt x="5769" y="8372"/>
                  </a:lnTo>
                  <a:lnTo>
                    <a:pt x="5715" y="7698"/>
                  </a:lnTo>
                  <a:lnTo>
                    <a:pt x="5642" y="7061"/>
                  </a:lnTo>
                  <a:lnTo>
                    <a:pt x="5569" y="6461"/>
                  </a:lnTo>
                  <a:lnTo>
                    <a:pt x="5496" y="5878"/>
                  </a:lnTo>
                  <a:lnTo>
                    <a:pt x="5405" y="5314"/>
                  </a:lnTo>
                  <a:lnTo>
                    <a:pt x="5314" y="4787"/>
                  </a:lnTo>
                  <a:lnTo>
                    <a:pt x="5205" y="4277"/>
                  </a:lnTo>
                  <a:lnTo>
                    <a:pt x="5096" y="3804"/>
                  </a:lnTo>
                  <a:lnTo>
                    <a:pt x="4987" y="3367"/>
                  </a:lnTo>
                  <a:lnTo>
                    <a:pt x="4860" y="2949"/>
                  </a:lnTo>
                  <a:lnTo>
                    <a:pt x="4732" y="2548"/>
                  </a:lnTo>
                  <a:lnTo>
                    <a:pt x="4605" y="2184"/>
                  </a:lnTo>
                  <a:lnTo>
                    <a:pt x="4459" y="1857"/>
                  </a:lnTo>
                  <a:lnTo>
                    <a:pt x="4314" y="1547"/>
                  </a:lnTo>
                  <a:lnTo>
                    <a:pt x="4168" y="1274"/>
                  </a:lnTo>
                  <a:lnTo>
                    <a:pt x="4022" y="1020"/>
                  </a:lnTo>
                  <a:lnTo>
                    <a:pt x="3859" y="801"/>
                  </a:lnTo>
                  <a:lnTo>
                    <a:pt x="3695" y="601"/>
                  </a:lnTo>
                  <a:lnTo>
                    <a:pt x="3531" y="437"/>
                  </a:lnTo>
                  <a:lnTo>
                    <a:pt x="3367" y="292"/>
                  </a:lnTo>
                  <a:lnTo>
                    <a:pt x="3204" y="182"/>
                  </a:lnTo>
                  <a:lnTo>
                    <a:pt x="3040" y="91"/>
                  </a:lnTo>
                  <a:lnTo>
                    <a:pt x="2858" y="37"/>
                  </a:lnTo>
                  <a:lnTo>
                    <a:pt x="2694" y="0"/>
                  </a:lnTo>
                  <a:close/>
                </a:path>
              </a:pathLst>
            </a:custGeom>
            <a:solidFill>
              <a:srgbClr val="3A7F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97" name="Google Shape;2197;p14"/>
            <p:cNvSpPr/>
            <p:nvPr/>
          </p:nvSpPr>
          <p:spPr>
            <a:xfrm>
              <a:off x="2364400" y="2734875"/>
              <a:ext cx="274350" cy="383550"/>
            </a:xfrm>
            <a:custGeom>
              <a:avLst/>
              <a:gdLst/>
              <a:ahLst/>
              <a:cxnLst/>
              <a:rect l="l" t="t" r="r" b="b"/>
              <a:pathLst>
                <a:path w="10974" h="15342" extrusionOk="0">
                  <a:moveTo>
                    <a:pt x="7680" y="1"/>
                  </a:moveTo>
                  <a:lnTo>
                    <a:pt x="7443" y="37"/>
                  </a:lnTo>
                  <a:lnTo>
                    <a:pt x="7225" y="128"/>
                  </a:lnTo>
                  <a:lnTo>
                    <a:pt x="7006" y="237"/>
                  </a:lnTo>
                  <a:lnTo>
                    <a:pt x="6824" y="383"/>
                  </a:lnTo>
                  <a:lnTo>
                    <a:pt x="6660" y="547"/>
                  </a:lnTo>
                  <a:lnTo>
                    <a:pt x="6497" y="747"/>
                  </a:lnTo>
                  <a:lnTo>
                    <a:pt x="6351" y="965"/>
                  </a:lnTo>
                  <a:lnTo>
                    <a:pt x="6224" y="1202"/>
                  </a:lnTo>
                  <a:lnTo>
                    <a:pt x="6115" y="1456"/>
                  </a:lnTo>
                  <a:lnTo>
                    <a:pt x="6024" y="1711"/>
                  </a:lnTo>
                  <a:lnTo>
                    <a:pt x="5933" y="2039"/>
                  </a:lnTo>
                  <a:lnTo>
                    <a:pt x="5860" y="2385"/>
                  </a:lnTo>
                  <a:lnTo>
                    <a:pt x="5805" y="2712"/>
                  </a:lnTo>
                  <a:lnTo>
                    <a:pt x="5769" y="3058"/>
                  </a:lnTo>
                  <a:lnTo>
                    <a:pt x="5769" y="3531"/>
                  </a:lnTo>
                  <a:lnTo>
                    <a:pt x="5787" y="4022"/>
                  </a:lnTo>
                  <a:lnTo>
                    <a:pt x="5805" y="4496"/>
                  </a:lnTo>
                  <a:lnTo>
                    <a:pt x="5860" y="4987"/>
                  </a:lnTo>
                  <a:lnTo>
                    <a:pt x="5951" y="5970"/>
                  </a:lnTo>
                  <a:lnTo>
                    <a:pt x="6078" y="6934"/>
                  </a:lnTo>
                  <a:lnTo>
                    <a:pt x="6115" y="7407"/>
                  </a:lnTo>
                  <a:lnTo>
                    <a:pt x="6151" y="7899"/>
                  </a:lnTo>
                  <a:lnTo>
                    <a:pt x="6169" y="8372"/>
                  </a:lnTo>
                  <a:lnTo>
                    <a:pt x="6169" y="8845"/>
                  </a:lnTo>
                  <a:lnTo>
                    <a:pt x="6133" y="9318"/>
                  </a:lnTo>
                  <a:lnTo>
                    <a:pt x="6078" y="9773"/>
                  </a:lnTo>
                  <a:lnTo>
                    <a:pt x="5987" y="10246"/>
                  </a:lnTo>
                  <a:lnTo>
                    <a:pt x="5860" y="10701"/>
                  </a:lnTo>
                  <a:lnTo>
                    <a:pt x="5732" y="11047"/>
                  </a:lnTo>
                  <a:lnTo>
                    <a:pt x="5660" y="11211"/>
                  </a:lnTo>
                  <a:lnTo>
                    <a:pt x="5569" y="11374"/>
                  </a:lnTo>
                  <a:lnTo>
                    <a:pt x="5478" y="11520"/>
                  </a:lnTo>
                  <a:lnTo>
                    <a:pt x="5368" y="11666"/>
                  </a:lnTo>
                  <a:lnTo>
                    <a:pt x="5259" y="11793"/>
                  </a:lnTo>
                  <a:lnTo>
                    <a:pt x="5132" y="11920"/>
                  </a:lnTo>
                  <a:lnTo>
                    <a:pt x="4932" y="12066"/>
                  </a:lnTo>
                  <a:lnTo>
                    <a:pt x="4731" y="12157"/>
                  </a:lnTo>
                  <a:lnTo>
                    <a:pt x="4513" y="12230"/>
                  </a:lnTo>
                  <a:lnTo>
                    <a:pt x="4313" y="12284"/>
                  </a:lnTo>
                  <a:lnTo>
                    <a:pt x="3858" y="12284"/>
                  </a:lnTo>
                  <a:lnTo>
                    <a:pt x="3640" y="12230"/>
                  </a:lnTo>
                  <a:lnTo>
                    <a:pt x="3403" y="12175"/>
                  </a:lnTo>
                  <a:lnTo>
                    <a:pt x="3166" y="12102"/>
                  </a:lnTo>
                  <a:lnTo>
                    <a:pt x="2948" y="12011"/>
                  </a:lnTo>
                  <a:lnTo>
                    <a:pt x="2711" y="11902"/>
                  </a:lnTo>
                  <a:lnTo>
                    <a:pt x="2493" y="11775"/>
                  </a:lnTo>
                  <a:lnTo>
                    <a:pt x="2056" y="11520"/>
                  </a:lnTo>
                  <a:lnTo>
                    <a:pt x="1638" y="11229"/>
                  </a:lnTo>
                  <a:lnTo>
                    <a:pt x="0" y="11684"/>
                  </a:lnTo>
                  <a:lnTo>
                    <a:pt x="328" y="12193"/>
                  </a:lnTo>
                  <a:lnTo>
                    <a:pt x="673" y="12666"/>
                  </a:lnTo>
                  <a:lnTo>
                    <a:pt x="1055" y="13121"/>
                  </a:lnTo>
                  <a:lnTo>
                    <a:pt x="1456" y="13558"/>
                  </a:lnTo>
                  <a:lnTo>
                    <a:pt x="1674" y="13758"/>
                  </a:lnTo>
                  <a:lnTo>
                    <a:pt x="1893" y="13940"/>
                  </a:lnTo>
                  <a:lnTo>
                    <a:pt x="2111" y="14122"/>
                  </a:lnTo>
                  <a:lnTo>
                    <a:pt x="2348" y="14304"/>
                  </a:lnTo>
                  <a:lnTo>
                    <a:pt x="2584" y="14468"/>
                  </a:lnTo>
                  <a:lnTo>
                    <a:pt x="2821" y="14614"/>
                  </a:lnTo>
                  <a:lnTo>
                    <a:pt x="3075" y="14741"/>
                  </a:lnTo>
                  <a:lnTo>
                    <a:pt x="3330" y="14868"/>
                  </a:lnTo>
                  <a:lnTo>
                    <a:pt x="3585" y="14978"/>
                  </a:lnTo>
                  <a:lnTo>
                    <a:pt x="3840" y="15069"/>
                  </a:lnTo>
                  <a:lnTo>
                    <a:pt x="4113" y="15160"/>
                  </a:lnTo>
                  <a:lnTo>
                    <a:pt x="4386" y="15232"/>
                  </a:lnTo>
                  <a:lnTo>
                    <a:pt x="4659" y="15269"/>
                  </a:lnTo>
                  <a:lnTo>
                    <a:pt x="4932" y="15305"/>
                  </a:lnTo>
                  <a:lnTo>
                    <a:pt x="5223" y="15323"/>
                  </a:lnTo>
                  <a:lnTo>
                    <a:pt x="5496" y="15342"/>
                  </a:lnTo>
                  <a:lnTo>
                    <a:pt x="5769" y="15323"/>
                  </a:lnTo>
                  <a:lnTo>
                    <a:pt x="6042" y="15287"/>
                  </a:lnTo>
                  <a:lnTo>
                    <a:pt x="6315" y="15251"/>
                  </a:lnTo>
                  <a:lnTo>
                    <a:pt x="6588" y="15178"/>
                  </a:lnTo>
                  <a:lnTo>
                    <a:pt x="6842" y="15105"/>
                  </a:lnTo>
                  <a:lnTo>
                    <a:pt x="7115" y="15014"/>
                  </a:lnTo>
                  <a:lnTo>
                    <a:pt x="7370" y="14887"/>
                  </a:lnTo>
                  <a:lnTo>
                    <a:pt x="7607" y="14759"/>
                  </a:lnTo>
                  <a:lnTo>
                    <a:pt x="7898" y="14559"/>
                  </a:lnTo>
                  <a:lnTo>
                    <a:pt x="8134" y="14395"/>
                  </a:lnTo>
                  <a:lnTo>
                    <a:pt x="8353" y="14213"/>
                  </a:lnTo>
                  <a:lnTo>
                    <a:pt x="8553" y="14031"/>
                  </a:lnTo>
                  <a:lnTo>
                    <a:pt x="8753" y="13831"/>
                  </a:lnTo>
                  <a:lnTo>
                    <a:pt x="8935" y="13613"/>
                  </a:lnTo>
                  <a:lnTo>
                    <a:pt x="9117" y="13376"/>
                  </a:lnTo>
                  <a:lnTo>
                    <a:pt x="9281" y="13140"/>
                  </a:lnTo>
                  <a:lnTo>
                    <a:pt x="9445" y="12903"/>
                  </a:lnTo>
                  <a:lnTo>
                    <a:pt x="9590" y="12648"/>
                  </a:lnTo>
                  <a:lnTo>
                    <a:pt x="9736" y="12393"/>
                  </a:lnTo>
                  <a:lnTo>
                    <a:pt x="9991" y="11848"/>
                  </a:lnTo>
                  <a:lnTo>
                    <a:pt x="10227" y="11283"/>
                  </a:lnTo>
                  <a:lnTo>
                    <a:pt x="10409" y="10719"/>
                  </a:lnTo>
                  <a:lnTo>
                    <a:pt x="10573" y="10192"/>
                  </a:lnTo>
                  <a:lnTo>
                    <a:pt x="10682" y="9664"/>
                  </a:lnTo>
                  <a:lnTo>
                    <a:pt x="10791" y="9118"/>
                  </a:lnTo>
                  <a:lnTo>
                    <a:pt x="10864" y="8572"/>
                  </a:lnTo>
                  <a:lnTo>
                    <a:pt x="10919" y="8026"/>
                  </a:lnTo>
                  <a:lnTo>
                    <a:pt x="10955" y="7480"/>
                  </a:lnTo>
                  <a:lnTo>
                    <a:pt x="10973" y="6934"/>
                  </a:lnTo>
                  <a:lnTo>
                    <a:pt x="10955" y="6370"/>
                  </a:lnTo>
                  <a:lnTo>
                    <a:pt x="10919" y="5824"/>
                  </a:lnTo>
                  <a:lnTo>
                    <a:pt x="10846" y="5278"/>
                  </a:lnTo>
                  <a:lnTo>
                    <a:pt x="10773" y="4732"/>
                  </a:lnTo>
                  <a:lnTo>
                    <a:pt x="10664" y="4204"/>
                  </a:lnTo>
                  <a:lnTo>
                    <a:pt x="10537" y="3658"/>
                  </a:lnTo>
                  <a:lnTo>
                    <a:pt x="10373" y="3149"/>
                  </a:lnTo>
                  <a:lnTo>
                    <a:pt x="10209" y="2621"/>
                  </a:lnTo>
                  <a:lnTo>
                    <a:pt x="10009" y="2130"/>
                  </a:lnTo>
                  <a:lnTo>
                    <a:pt x="9863" y="1820"/>
                  </a:lnTo>
                  <a:lnTo>
                    <a:pt x="9718" y="1529"/>
                  </a:lnTo>
                  <a:lnTo>
                    <a:pt x="9554" y="1238"/>
                  </a:lnTo>
                  <a:lnTo>
                    <a:pt x="9354" y="965"/>
                  </a:lnTo>
                  <a:lnTo>
                    <a:pt x="9154" y="710"/>
                  </a:lnTo>
                  <a:lnTo>
                    <a:pt x="8935" y="492"/>
                  </a:lnTo>
                  <a:lnTo>
                    <a:pt x="8699" y="310"/>
                  </a:lnTo>
                  <a:lnTo>
                    <a:pt x="8571" y="237"/>
                  </a:lnTo>
                  <a:lnTo>
                    <a:pt x="8444" y="164"/>
                  </a:lnTo>
                  <a:lnTo>
                    <a:pt x="8280" y="92"/>
                  </a:lnTo>
                  <a:lnTo>
                    <a:pt x="8080" y="37"/>
                  </a:lnTo>
                  <a:lnTo>
                    <a:pt x="7880" y="1"/>
                  </a:lnTo>
                  <a:close/>
                </a:path>
              </a:pathLst>
            </a:custGeom>
            <a:solidFill>
              <a:srgbClr val="3A7F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98" name="Google Shape;2198;p14"/>
            <p:cNvSpPr/>
            <p:nvPr/>
          </p:nvSpPr>
          <p:spPr>
            <a:xfrm>
              <a:off x="2414875" y="3223500"/>
              <a:ext cx="151525" cy="242500"/>
            </a:xfrm>
            <a:custGeom>
              <a:avLst/>
              <a:gdLst/>
              <a:ahLst/>
              <a:cxnLst/>
              <a:rect l="l" t="t" r="r" b="b"/>
              <a:pathLst>
                <a:path w="6061" h="9700" extrusionOk="0">
                  <a:moveTo>
                    <a:pt x="4150" y="0"/>
                  </a:moveTo>
                  <a:lnTo>
                    <a:pt x="4005" y="18"/>
                  </a:lnTo>
                  <a:lnTo>
                    <a:pt x="3877" y="73"/>
                  </a:lnTo>
                  <a:lnTo>
                    <a:pt x="3732" y="164"/>
                  </a:lnTo>
                  <a:lnTo>
                    <a:pt x="3659" y="255"/>
                  </a:lnTo>
                  <a:lnTo>
                    <a:pt x="3568" y="346"/>
                  </a:lnTo>
                  <a:lnTo>
                    <a:pt x="3440" y="583"/>
                  </a:lnTo>
                  <a:lnTo>
                    <a:pt x="3313" y="837"/>
                  </a:lnTo>
                  <a:lnTo>
                    <a:pt x="3204" y="1129"/>
                  </a:lnTo>
                  <a:lnTo>
                    <a:pt x="3113" y="1438"/>
                  </a:lnTo>
                  <a:lnTo>
                    <a:pt x="3040" y="1784"/>
                  </a:lnTo>
                  <a:lnTo>
                    <a:pt x="2894" y="2493"/>
                  </a:lnTo>
                  <a:lnTo>
                    <a:pt x="2767" y="3240"/>
                  </a:lnTo>
                  <a:lnTo>
                    <a:pt x="2621" y="3949"/>
                  </a:lnTo>
                  <a:lnTo>
                    <a:pt x="2530" y="4277"/>
                  </a:lnTo>
                  <a:lnTo>
                    <a:pt x="2440" y="4586"/>
                  </a:lnTo>
                  <a:lnTo>
                    <a:pt x="2330" y="4877"/>
                  </a:lnTo>
                  <a:lnTo>
                    <a:pt x="2203" y="5132"/>
                  </a:lnTo>
                  <a:lnTo>
                    <a:pt x="2094" y="5314"/>
                  </a:lnTo>
                  <a:lnTo>
                    <a:pt x="1966" y="5496"/>
                  </a:lnTo>
                  <a:lnTo>
                    <a:pt x="1657" y="5878"/>
                  </a:lnTo>
                  <a:lnTo>
                    <a:pt x="947" y="6697"/>
                  </a:lnTo>
                  <a:lnTo>
                    <a:pt x="620" y="7116"/>
                  </a:lnTo>
                  <a:lnTo>
                    <a:pt x="456" y="7334"/>
                  </a:lnTo>
                  <a:lnTo>
                    <a:pt x="329" y="7552"/>
                  </a:lnTo>
                  <a:lnTo>
                    <a:pt x="201" y="7771"/>
                  </a:lnTo>
                  <a:lnTo>
                    <a:pt x="110" y="7971"/>
                  </a:lnTo>
                  <a:lnTo>
                    <a:pt x="37" y="8189"/>
                  </a:lnTo>
                  <a:lnTo>
                    <a:pt x="1" y="8408"/>
                  </a:lnTo>
                  <a:lnTo>
                    <a:pt x="1" y="8535"/>
                  </a:lnTo>
                  <a:lnTo>
                    <a:pt x="1" y="8663"/>
                  </a:lnTo>
                  <a:lnTo>
                    <a:pt x="19" y="8881"/>
                  </a:lnTo>
                  <a:lnTo>
                    <a:pt x="92" y="9063"/>
                  </a:lnTo>
                  <a:lnTo>
                    <a:pt x="183" y="9227"/>
                  </a:lnTo>
                  <a:lnTo>
                    <a:pt x="310" y="9354"/>
                  </a:lnTo>
                  <a:lnTo>
                    <a:pt x="474" y="9463"/>
                  </a:lnTo>
                  <a:lnTo>
                    <a:pt x="638" y="9536"/>
                  </a:lnTo>
                  <a:lnTo>
                    <a:pt x="820" y="9609"/>
                  </a:lnTo>
                  <a:lnTo>
                    <a:pt x="1020" y="9645"/>
                  </a:lnTo>
                  <a:lnTo>
                    <a:pt x="1238" y="9682"/>
                  </a:lnTo>
                  <a:lnTo>
                    <a:pt x="1439" y="9700"/>
                  </a:lnTo>
                  <a:lnTo>
                    <a:pt x="1657" y="9700"/>
                  </a:lnTo>
                  <a:lnTo>
                    <a:pt x="1875" y="9682"/>
                  </a:lnTo>
                  <a:lnTo>
                    <a:pt x="2294" y="9627"/>
                  </a:lnTo>
                  <a:lnTo>
                    <a:pt x="2640" y="9554"/>
                  </a:lnTo>
                  <a:lnTo>
                    <a:pt x="2894" y="9481"/>
                  </a:lnTo>
                  <a:lnTo>
                    <a:pt x="3131" y="9390"/>
                  </a:lnTo>
                  <a:lnTo>
                    <a:pt x="3368" y="9299"/>
                  </a:lnTo>
                  <a:lnTo>
                    <a:pt x="3604" y="9172"/>
                  </a:lnTo>
                  <a:lnTo>
                    <a:pt x="3823" y="9045"/>
                  </a:lnTo>
                  <a:lnTo>
                    <a:pt x="4041" y="8881"/>
                  </a:lnTo>
                  <a:lnTo>
                    <a:pt x="4259" y="8717"/>
                  </a:lnTo>
                  <a:lnTo>
                    <a:pt x="4459" y="8553"/>
                  </a:lnTo>
                  <a:lnTo>
                    <a:pt x="4660" y="8353"/>
                  </a:lnTo>
                  <a:lnTo>
                    <a:pt x="4842" y="8153"/>
                  </a:lnTo>
                  <a:lnTo>
                    <a:pt x="5005" y="7935"/>
                  </a:lnTo>
                  <a:lnTo>
                    <a:pt x="5169" y="7716"/>
                  </a:lnTo>
                  <a:lnTo>
                    <a:pt x="5315" y="7480"/>
                  </a:lnTo>
                  <a:lnTo>
                    <a:pt x="5442" y="7243"/>
                  </a:lnTo>
                  <a:lnTo>
                    <a:pt x="5570" y="6988"/>
                  </a:lnTo>
                  <a:lnTo>
                    <a:pt x="5679" y="6734"/>
                  </a:lnTo>
                  <a:lnTo>
                    <a:pt x="5788" y="6442"/>
                  </a:lnTo>
                  <a:lnTo>
                    <a:pt x="5861" y="6133"/>
                  </a:lnTo>
                  <a:lnTo>
                    <a:pt x="5934" y="5842"/>
                  </a:lnTo>
                  <a:lnTo>
                    <a:pt x="5988" y="5532"/>
                  </a:lnTo>
                  <a:lnTo>
                    <a:pt x="6024" y="5223"/>
                  </a:lnTo>
                  <a:lnTo>
                    <a:pt x="6043" y="4914"/>
                  </a:lnTo>
                  <a:lnTo>
                    <a:pt x="6061" y="4604"/>
                  </a:lnTo>
                  <a:lnTo>
                    <a:pt x="6043" y="4277"/>
                  </a:lnTo>
                  <a:lnTo>
                    <a:pt x="6024" y="3967"/>
                  </a:lnTo>
                  <a:lnTo>
                    <a:pt x="6006" y="3658"/>
                  </a:lnTo>
                  <a:lnTo>
                    <a:pt x="5915" y="3021"/>
                  </a:lnTo>
                  <a:lnTo>
                    <a:pt x="5788" y="2402"/>
                  </a:lnTo>
                  <a:lnTo>
                    <a:pt x="5624" y="1802"/>
                  </a:lnTo>
                  <a:lnTo>
                    <a:pt x="5515" y="1456"/>
                  </a:lnTo>
                  <a:lnTo>
                    <a:pt x="5406" y="1129"/>
                  </a:lnTo>
                  <a:lnTo>
                    <a:pt x="5260" y="819"/>
                  </a:lnTo>
                  <a:lnTo>
                    <a:pt x="5187" y="674"/>
                  </a:lnTo>
                  <a:lnTo>
                    <a:pt x="5096" y="528"/>
                  </a:lnTo>
                  <a:lnTo>
                    <a:pt x="4987" y="401"/>
                  </a:lnTo>
                  <a:lnTo>
                    <a:pt x="4878" y="273"/>
                  </a:lnTo>
                  <a:lnTo>
                    <a:pt x="4751" y="182"/>
                  </a:lnTo>
                  <a:lnTo>
                    <a:pt x="4605" y="91"/>
                  </a:lnTo>
                  <a:lnTo>
                    <a:pt x="4459" y="37"/>
                  </a:lnTo>
                  <a:lnTo>
                    <a:pt x="4314" y="0"/>
                  </a:lnTo>
                  <a:close/>
                </a:path>
              </a:pathLst>
            </a:custGeom>
            <a:solidFill>
              <a:srgbClr val="3A7F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99" name="Google Shape;2199;p14"/>
            <p:cNvSpPr/>
            <p:nvPr/>
          </p:nvSpPr>
          <p:spPr>
            <a:xfrm>
              <a:off x="2150100" y="2938700"/>
              <a:ext cx="128325" cy="237950"/>
            </a:xfrm>
            <a:custGeom>
              <a:avLst/>
              <a:gdLst/>
              <a:ahLst/>
              <a:cxnLst/>
              <a:rect l="l" t="t" r="r" b="b"/>
              <a:pathLst>
                <a:path w="5133" h="9518" extrusionOk="0">
                  <a:moveTo>
                    <a:pt x="4386" y="0"/>
                  </a:moveTo>
                  <a:lnTo>
                    <a:pt x="4314" y="19"/>
                  </a:lnTo>
                  <a:lnTo>
                    <a:pt x="4241" y="37"/>
                  </a:lnTo>
                  <a:lnTo>
                    <a:pt x="4186" y="55"/>
                  </a:lnTo>
                  <a:lnTo>
                    <a:pt x="4077" y="146"/>
                  </a:lnTo>
                  <a:lnTo>
                    <a:pt x="3968" y="255"/>
                  </a:lnTo>
                  <a:lnTo>
                    <a:pt x="3877" y="401"/>
                  </a:lnTo>
                  <a:lnTo>
                    <a:pt x="3822" y="564"/>
                  </a:lnTo>
                  <a:lnTo>
                    <a:pt x="3750" y="728"/>
                  </a:lnTo>
                  <a:lnTo>
                    <a:pt x="3713" y="892"/>
                  </a:lnTo>
                  <a:lnTo>
                    <a:pt x="3622" y="1365"/>
                  </a:lnTo>
                  <a:lnTo>
                    <a:pt x="3568" y="1857"/>
                  </a:lnTo>
                  <a:lnTo>
                    <a:pt x="3549" y="2348"/>
                  </a:lnTo>
                  <a:lnTo>
                    <a:pt x="3549" y="2821"/>
                  </a:lnTo>
                  <a:lnTo>
                    <a:pt x="3549" y="3858"/>
                  </a:lnTo>
                  <a:lnTo>
                    <a:pt x="3549" y="4386"/>
                  </a:lnTo>
                  <a:lnTo>
                    <a:pt x="3531" y="4896"/>
                  </a:lnTo>
                  <a:lnTo>
                    <a:pt x="3495" y="5314"/>
                  </a:lnTo>
                  <a:lnTo>
                    <a:pt x="3422" y="5696"/>
                  </a:lnTo>
                  <a:lnTo>
                    <a:pt x="3386" y="5878"/>
                  </a:lnTo>
                  <a:lnTo>
                    <a:pt x="3313" y="6042"/>
                  </a:lnTo>
                  <a:lnTo>
                    <a:pt x="3258" y="6188"/>
                  </a:lnTo>
                  <a:lnTo>
                    <a:pt x="3185" y="6333"/>
                  </a:lnTo>
                  <a:lnTo>
                    <a:pt x="3094" y="6461"/>
                  </a:lnTo>
                  <a:lnTo>
                    <a:pt x="2985" y="6570"/>
                  </a:lnTo>
                  <a:lnTo>
                    <a:pt x="2894" y="6661"/>
                  </a:lnTo>
                  <a:lnTo>
                    <a:pt x="2767" y="6752"/>
                  </a:lnTo>
                  <a:lnTo>
                    <a:pt x="2639" y="6825"/>
                  </a:lnTo>
                  <a:lnTo>
                    <a:pt x="2494" y="6879"/>
                  </a:lnTo>
                  <a:lnTo>
                    <a:pt x="2348" y="6916"/>
                  </a:lnTo>
                  <a:lnTo>
                    <a:pt x="2185" y="6934"/>
                  </a:lnTo>
                  <a:lnTo>
                    <a:pt x="1966" y="6934"/>
                  </a:lnTo>
                  <a:lnTo>
                    <a:pt x="1839" y="6897"/>
                  </a:lnTo>
                  <a:lnTo>
                    <a:pt x="1584" y="6825"/>
                  </a:lnTo>
                  <a:lnTo>
                    <a:pt x="1311" y="6715"/>
                  </a:lnTo>
                  <a:lnTo>
                    <a:pt x="1038" y="6570"/>
                  </a:lnTo>
                  <a:lnTo>
                    <a:pt x="765" y="6442"/>
                  </a:lnTo>
                  <a:lnTo>
                    <a:pt x="510" y="6315"/>
                  </a:lnTo>
                  <a:lnTo>
                    <a:pt x="256" y="6224"/>
                  </a:lnTo>
                  <a:lnTo>
                    <a:pt x="128" y="6188"/>
                  </a:lnTo>
                  <a:lnTo>
                    <a:pt x="1" y="6169"/>
                  </a:lnTo>
                  <a:lnTo>
                    <a:pt x="1602" y="9190"/>
                  </a:lnTo>
                  <a:lnTo>
                    <a:pt x="1730" y="9281"/>
                  </a:lnTo>
                  <a:lnTo>
                    <a:pt x="1857" y="9354"/>
                  </a:lnTo>
                  <a:lnTo>
                    <a:pt x="1984" y="9427"/>
                  </a:lnTo>
                  <a:lnTo>
                    <a:pt x="2112" y="9463"/>
                  </a:lnTo>
                  <a:lnTo>
                    <a:pt x="2257" y="9500"/>
                  </a:lnTo>
                  <a:lnTo>
                    <a:pt x="2403" y="9518"/>
                  </a:lnTo>
                  <a:lnTo>
                    <a:pt x="2676" y="9518"/>
                  </a:lnTo>
                  <a:lnTo>
                    <a:pt x="2821" y="9500"/>
                  </a:lnTo>
                  <a:lnTo>
                    <a:pt x="2967" y="9463"/>
                  </a:lnTo>
                  <a:lnTo>
                    <a:pt x="3113" y="9409"/>
                  </a:lnTo>
                  <a:lnTo>
                    <a:pt x="3258" y="9354"/>
                  </a:lnTo>
                  <a:lnTo>
                    <a:pt x="3386" y="9281"/>
                  </a:lnTo>
                  <a:lnTo>
                    <a:pt x="3513" y="9209"/>
                  </a:lnTo>
                  <a:lnTo>
                    <a:pt x="3640" y="9118"/>
                  </a:lnTo>
                  <a:lnTo>
                    <a:pt x="3768" y="9027"/>
                  </a:lnTo>
                  <a:lnTo>
                    <a:pt x="3968" y="8826"/>
                  </a:lnTo>
                  <a:lnTo>
                    <a:pt x="4186" y="8553"/>
                  </a:lnTo>
                  <a:lnTo>
                    <a:pt x="4350" y="8280"/>
                  </a:lnTo>
                  <a:lnTo>
                    <a:pt x="4496" y="8007"/>
                  </a:lnTo>
                  <a:lnTo>
                    <a:pt x="4623" y="7716"/>
                  </a:lnTo>
                  <a:lnTo>
                    <a:pt x="4732" y="7407"/>
                  </a:lnTo>
                  <a:lnTo>
                    <a:pt x="4805" y="7098"/>
                  </a:lnTo>
                  <a:lnTo>
                    <a:pt x="4878" y="6770"/>
                  </a:lnTo>
                  <a:lnTo>
                    <a:pt x="4932" y="6406"/>
                  </a:lnTo>
                  <a:lnTo>
                    <a:pt x="5023" y="5751"/>
                  </a:lnTo>
                  <a:lnTo>
                    <a:pt x="5078" y="5059"/>
                  </a:lnTo>
                  <a:lnTo>
                    <a:pt x="5114" y="4350"/>
                  </a:lnTo>
                  <a:lnTo>
                    <a:pt x="5133" y="3640"/>
                  </a:lnTo>
                  <a:lnTo>
                    <a:pt x="5133" y="2930"/>
                  </a:lnTo>
                  <a:lnTo>
                    <a:pt x="5096" y="2221"/>
                  </a:lnTo>
                  <a:lnTo>
                    <a:pt x="5042" y="1547"/>
                  </a:lnTo>
                  <a:lnTo>
                    <a:pt x="4951" y="874"/>
                  </a:lnTo>
                  <a:lnTo>
                    <a:pt x="4896" y="601"/>
                  </a:lnTo>
                  <a:lnTo>
                    <a:pt x="4860" y="455"/>
                  </a:lnTo>
                  <a:lnTo>
                    <a:pt x="4805" y="328"/>
                  </a:lnTo>
                  <a:lnTo>
                    <a:pt x="4732" y="219"/>
                  </a:lnTo>
                  <a:lnTo>
                    <a:pt x="4659" y="128"/>
                  </a:lnTo>
                  <a:lnTo>
                    <a:pt x="4568" y="55"/>
                  </a:lnTo>
                  <a:lnTo>
                    <a:pt x="4459" y="19"/>
                  </a:lnTo>
                  <a:lnTo>
                    <a:pt x="4386" y="0"/>
                  </a:lnTo>
                  <a:close/>
                </a:path>
              </a:pathLst>
            </a:custGeom>
            <a:solidFill>
              <a:srgbClr val="4A94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00" name="Google Shape;2200;p14"/>
            <p:cNvSpPr/>
            <p:nvPr/>
          </p:nvSpPr>
          <p:spPr>
            <a:xfrm>
              <a:off x="2076400" y="2734425"/>
              <a:ext cx="317125" cy="1040050"/>
            </a:xfrm>
            <a:custGeom>
              <a:avLst/>
              <a:gdLst/>
              <a:ahLst/>
              <a:cxnLst/>
              <a:rect l="l" t="t" r="r" b="b"/>
              <a:pathLst>
                <a:path w="12685" h="41602" extrusionOk="0">
                  <a:moveTo>
                    <a:pt x="11356" y="0"/>
                  </a:moveTo>
                  <a:lnTo>
                    <a:pt x="11138" y="91"/>
                  </a:lnTo>
                  <a:lnTo>
                    <a:pt x="10938" y="237"/>
                  </a:lnTo>
                  <a:lnTo>
                    <a:pt x="10774" y="383"/>
                  </a:lnTo>
                  <a:lnTo>
                    <a:pt x="10610" y="565"/>
                  </a:lnTo>
                  <a:lnTo>
                    <a:pt x="10465" y="783"/>
                  </a:lnTo>
                  <a:lnTo>
                    <a:pt x="10337" y="1001"/>
                  </a:lnTo>
                  <a:lnTo>
                    <a:pt x="10210" y="1274"/>
                  </a:lnTo>
                  <a:lnTo>
                    <a:pt x="10101" y="1565"/>
                  </a:lnTo>
                  <a:lnTo>
                    <a:pt x="9991" y="1875"/>
                  </a:lnTo>
                  <a:lnTo>
                    <a:pt x="9900" y="2221"/>
                  </a:lnTo>
                  <a:lnTo>
                    <a:pt x="9809" y="2603"/>
                  </a:lnTo>
                  <a:lnTo>
                    <a:pt x="9718" y="3003"/>
                  </a:lnTo>
                  <a:lnTo>
                    <a:pt x="9646" y="3422"/>
                  </a:lnTo>
                  <a:lnTo>
                    <a:pt x="9573" y="3877"/>
                  </a:lnTo>
                  <a:lnTo>
                    <a:pt x="9464" y="4859"/>
                  </a:lnTo>
                  <a:lnTo>
                    <a:pt x="9373" y="5933"/>
                  </a:lnTo>
                  <a:lnTo>
                    <a:pt x="9300" y="7116"/>
                  </a:lnTo>
                  <a:lnTo>
                    <a:pt x="9245" y="8390"/>
                  </a:lnTo>
                  <a:lnTo>
                    <a:pt x="9227" y="9755"/>
                  </a:lnTo>
                  <a:lnTo>
                    <a:pt x="9191" y="11229"/>
                  </a:lnTo>
                  <a:lnTo>
                    <a:pt x="9191" y="14413"/>
                  </a:lnTo>
                  <a:lnTo>
                    <a:pt x="9191" y="17925"/>
                  </a:lnTo>
                  <a:lnTo>
                    <a:pt x="8772" y="17907"/>
                  </a:lnTo>
                  <a:lnTo>
                    <a:pt x="8372" y="17853"/>
                  </a:lnTo>
                  <a:lnTo>
                    <a:pt x="7953" y="17762"/>
                  </a:lnTo>
                  <a:lnTo>
                    <a:pt x="7553" y="17634"/>
                  </a:lnTo>
                  <a:lnTo>
                    <a:pt x="7334" y="17543"/>
                  </a:lnTo>
                  <a:lnTo>
                    <a:pt x="7134" y="17434"/>
                  </a:lnTo>
                  <a:lnTo>
                    <a:pt x="6916" y="17325"/>
                  </a:lnTo>
                  <a:lnTo>
                    <a:pt x="6716" y="17198"/>
                  </a:lnTo>
                  <a:lnTo>
                    <a:pt x="6916" y="16997"/>
                  </a:lnTo>
                  <a:lnTo>
                    <a:pt x="7134" y="16724"/>
                  </a:lnTo>
                  <a:lnTo>
                    <a:pt x="7298" y="16451"/>
                  </a:lnTo>
                  <a:lnTo>
                    <a:pt x="7444" y="16178"/>
                  </a:lnTo>
                  <a:lnTo>
                    <a:pt x="7571" y="15887"/>
                  </a:lnTo>
                  <a:lnTo>
                    <a:pt x="7680" y="15578"/>
                  </a:lnTo>
                  <a:lnTo>
                    <a:pt x="7753" y="15269"/>
                  </a:lnTo>
                  <a:lnTo>
                    <a:pt x="7826" y="14941"/>
                  </a:lnTo>
                  <a:lnTo>
                    <a:pt x="7880" y="14577"/>
                  </a:lnTo>
                  <a:lnTo>
                    <a:pt x="7971" y="13922"/>
                  </a:lnTo>
                  <a:lnTo>
                    <a:pt x="8026" y="13230"/>
                  </a:lnTo>
                  <a:lnTo>
                    <a:pt x="8062" y="12521"/>
                  </a:lnTo>
                  <a:lnTo>
                    <a:pt x="8081" y="11811"/>
                  </a:lnTo>
                  <a:lnTo>
                    <a:pt x="8081" y="11101"/>
                  </a:lnTo>
                  <a:lnTo>
                    <a:pt x="8044" y="10392"/>
                  </a:lnTo>
                  <a:lnTo>
                    <a:pt x="7990" y="9718"/>
                  </a:lnTo>
                  <a:lnTo>
                    <a:pt x="7899" y="9045"/>
                  </a:lnTo>
                  <a:lnTo>
                    <a:pt x="7844" y="8772"/>
                  </a:lnTo>
                  <a:lnTo>
                    <a:pt x="7808" y="8626"/>
                  </a:lnTo>
                  <a:lnTo>
                    <a:pt x="7753" y="8499"/>
                  </a:lnTo>
                  <a:lnTo>
                    <a:pt x="7680" y="8390"/>
                  </a:lnTo>
                  <a:lnTo>
                    <a:pt x="7607" y="8299"/>
                  </a:lnTo>
                  <a:lnTo>
                    <a:pt x="7516" y="8226"/>
                  </a:lnTo>
                  <a:lnTo>
                    <a:pt x="7407" y="8190"/>
                  </a:lnTo>
                  <a:lnTo>
                    <a:pt x="7334" y="8171"/>
                  </a:lnTo>
                  <a:lnTo>
                    <a:pt x="7262" y="8190"/>
                  </a:lnTo>
                  <a:lnTo>
                    <a:pt x="7189" y="8208"/>
                  </a:lnTo>
                  <a:lnTo>
                    <a:pt x="7134" y="8226"/>
                  </a:lnTo>
                  <a:lnTo>
                    <a:pt x="7025" y="8317"/>
                  </a:lnTo>
                  <a:lnTo>
                    <a:pt x="6916" y="8426"/>
                  </a:lnTo>
                  <a:lnTo>
                    <a:pt x="6843" y="8572"/>
                  </a:lnTo>
                  <a:lnTo>
                    <a:pt x="6770" y="8735"/>
                  </a:lnTo>
                  <a:lnTo>
                    <a:pt x="6698" y="8899"/>
                  </a:lnTo>
                  <a:lnTo>
                    <a:pt x="6661" y="9063"/>
                  </a:lnTo>
                  <a:lnTo>
                    <a:pt x="6588" y="9536"/>
                  </a:lnTo>
                  <a:lnTo>
                    <a:pt x="6516" y="10028"/>
                  </a:lnTo>
                  <a:lnTo>
                    <a:pt x="6497" y="10519"/>
                  </a:lnTo>
                  <a:lnTo>
                    <a:pt x="6497" y="10992"/>
                  </a:lnTo>
                  <a:lnTo>
                    <a:pt x="6497" y="12029"/>
                  </a:lnTo>
                  <a:lnTo>
                    <a:pt x="6497" y="12557"/>
                  </a:lnTo>
                  <a:lnTo>
                    <a:pt x="6479" y="13067"/>
                  </a:lnTo>
                  <a:lnTo>
                    <a:pt x="6443" y="13485"/>
                  </a:lnTo>
                  <a:lnTo>
                    <a:pt x="6370" y="13867"/>
                  </a:lnTo>
                  <a:lnTo>
                    <a:pt x="6334" y="14049"/>
                  </a:lnTo>
                  <a:lnTo>
                    <a:pt x="6261" y="14213"/>
                  </a:lnTo>
                  <a:lnTo>
                    <a:pt x="6206" y="14359"/>
                  </a:lnTo>
                  <a:lnTo>
                    <a:pt x="6133" y="14504"/>
                  </a:lnTo>
                  <a:lnTo>
                    <a:pt x="6042" y="14632"/>
                  </a:lnTo>
                  <a:lnTo>
                    <a:pt x="5933" y="14741"/>
                  </a:lnTo>
                  <a:lnTo>
                    <a:pt x="5842" y="14832"/>
                  </a:lnTo>
                  <a:lnTo>
                    <a:pt x="5715" y="14923"/>
                  </a:lnTo>
                  <a:lnTo>
                    <a:pt x="5587" y="14996"/>
                  </a:lnTo>
                  <a:lnTo>
                    <a:pt x="5442" y="15050"/>
                  </a:lnTo>
                  <a:lnTo>
                    <a:pt x="5296" y="15087"/>
                  </a:lnTo>
                  <a:lnTo>
                    <a:pt x="5133" y="15105"/>
                  </a:lnTo>
                  <a:lnTo>
                    <a:pt x="5078" y="14886"/>
                  </a:lnTo>
                  <a:lnTo>
                    <a:pt x="5023" y="14686"/>
                  </a:lnTo>
                  <a:lnTo>
                    <a:pt x="4951" y="14268"/>
                  </a:lnTo>
                  <a:lnTo>
                    <a:pt x="4914" y="13831"/>
                  </a:lnTo>
                  <a:lnTo>
                    <a:pt x="4914" y="13394"/>
                  </a:lnTo>
                  <a:lnTo>
                    <a:pt x="4914" y="12521"/>
                  </a:lnTo>
                  <a:lnTo>
                    <a:pt x="4932" y="12084"/>
                  </a:lnTo>
                  <a:lnTo>
                    <a:pt x="4914" y="11647"/>
                  </a:lnTo>
                  <a:lnTo>
                    <a:pt x="4896" y="11210"/>
                  </a:lnTo>
                  <a:lnTo>
                    <a:pt x="4860" y="10774"/>
                  </a:lnTo>
                  <a:lnTo>
                    <a:pt x="4769" y="10337"/>
                  </a:lnTo>
                  <a:lnTo>
                    <a:pt x="4714" y="10119"/>
                  </a:lnTo>
                  <a:lnTo>
                    <a:pt x="4641" y="9918"/>
                  </a:lnTo>
                  <a:lnTo>
                    <a:pt x="4568" y="9718"/>
                  </a:lnTo>
                  <a:lnTo>
                    <a:pt x="4496" y="9518"/>
                  </a:lnTo>
                  <a:lnTo>
                    <a:pt x="4386" y="9336"/>
                  </a:lnTo>
                  <a:lnTo>
                    <a:pt x="4277" y="9172"/>
                  </a:lnTo>
                  <a:lnTo>
                    <a:pt x="4168" y="9008"/>
                  </a:lnTo>
                  <a:lnTo>
                    <a:pt x="4041" y="8863"/>
                  </a:lnTo>
                  <a:lnTo>
                    <a:pt x="3895" y="8735"/>
                  </a:lnTo>
                  <a:lnTo>
                    <a:pt x="3731" y="8608"/>
                  </a:lnTo>
                  <a:lnTo>
                    <a:pt x="3586" y="8535"/>
                  </a:lnTo>
                  <a:lnTo>
                    <a:pt x="3440" y="8463"/>
                  </a:lnTo>
                  <a:lnTo>
                    <a:pt x="3295" y="8408"/>
                  </a:lnTo>
                  <a:lnTo>
                    <a:pt x="3149" y="8372"/>
                  </a:lnTo>
                  <a:lnTo>
                    <a:pt x="2967" y="8335"/>
                  </a:lnTo>
                  <a:lnTo>
                    <a:pt x="2785" y="8335"/>
                  </a:lnTo>
                  <a:lnTo>
                    <a:pt x="2621" y="8353"/>
                  </a:lnTo>
                  <a:lnTo>
                    <a:pt x="2439" y="8372"/>
                  </a:lnTo>
                  <a:lnTo>
                    <a:pt x="2257" y="8408"/>
                  </a:lnTo>
                  <a:lnTo>
                    <a:pt x="2075" y="8481"/>
                  </a:lnTo>
                  <a:lnTo>
                    <a:pt x="1911" y="8554"/>
                  </a:lnTo>
                  <a:lnTo>
                    <a:pt x="1730" y="8626"/>
                  </a:lnTo>
                  <a:lnTo>
                    <a:pt x="1566" y="8735"/>
                  </a:lnTo>
                  <a:lnTo>
                    <a:pt x="1420" y="8845"/>
                  </a:lnTo>
                  <a:lnTo>
                    <a:pt x="1256" y="8972"/>
                  </a:lnTo>
                  <a:lnTo>
                    <a:pt x="1111" y="9099"/>
                  </a:lnTo>
                  <a:lnTo>
                    <a:pt x="983" y="9245"/>
                  </a:lnTo>
                  <a:lnTo>
                    <a:pt x="856" y="9391"/>
                  </a:lnTo>
                  <a:lnTo>
                    <a:pt x="747" y="9554"/>
                  </a:lnTo>
                  <a:lnTo>
                    <a:pt x="638" y="9736"/>
                  </a:lnTo>
                  <a:lnTo>
                    <a:pt x="528" y="9955"/>
                  </a:lnTo>
                  <a:lnTo>
                    <a:pt x="419" y="10173"/>
                  </a:lnTo>
                  <a:lnTo>
                    <a:pt x="328" y="10392"/>
                  </a:lnTo>
                  <a:lnTo>
                    <a:pt x="255" y="10628"/>
                  </a:lnTo>
                  <a:lnTo>
                    <a:pt x="183" y="10865"/>
                  </a:lnTo>
                  <a:lnTo>
                    <a:pt x="128" y="11119"/>
                  </a:lnTo>
                  <a:lnTo>
                    <a:pt x="55" y="11611"/>
                  </a:lnTo>
                  <a:lnTo>
                    <a:pt x="1" y="12120"/>
                  </a:lnTo>
                  <a:lnTo>
                    <a:pt x="1" y="12630"/>
                  </a:lnTo>
                  <a:lnTo>
                    <a:pt x="1" y="13139"/>
                  </a:lnTo>
                  <a:lnTo>
                    <a:pt x="19" y="13649"/>
                  </a:lnTo>
                  <a:lnTo>
                    <a:pt x="92" y="14340"/>
                  </a:lnTo>
                  <a:lnTo>
                    <a:pt x="183" y="15032"/>
                  </a:lnTo>
                  <a:lnTo>
                    <a:pt x="310" y="15724"/>
                  </a:lnTo>
                  <a:lnTo>
                    <a:pt x="383" y="16069"/>
                  </a:lnTo>
                  <a:lnTo>
                    <a:pt x="474" y="16397"/>
                  </a:lnTo>
                  <a:lnTo>
                    <a:pt x="583" y="16724"/>
                  </a:lnTo>
                  <a:lnTo>
                    <a:pt x="692" y="17052"/>
                  </a:lnTo>
                  <a:lnTo>
                    <a:pt x="820" y="17361"/>
                  </a:lnTo>
                  <a:lnTo>
                    <a:pt x="947" y="17671"/>
                  </a:lnTo>
                  <a:lnTo>
                    <a:pt x="1111" y="17980"/>
                  </a:lnTo>
                  <a:lnTo>
                    <a:pt x="1275" y="18253"/>
                  </a:lnTo>
                  <a:lnTo>
                    <a:pt x="1457" y="18544"/>
                  </a:lnTo>
                  <a:lnTo>
                    <a:pt x="1657" y="18799"/>
                  </a:lnTo>
                  <a:lnTo>
                    <a:pt x="1839" y="19017"/>
                  </a:lnTo>
                  <a:lnTo>
                    <a:pt x="2021" y="19218"/>
                  </a:lnTo>
                  <a:lnTo>
                    <a:pt x="2221" y="19418"/>
                  </a:lnTo>
                  <a:lnTo>
                    <a:pt x="2421" y="19600"/>
                  </a:lnTo>
                  <a:lnTo>
                    <a:pt x="2858" y="19945"/>
                  </a:lnTo>
                  <a:lnTo>
                    <a:pt x="3295" y="20273"/>
                  </a:lnTo>
                  <a:lnTo>
                    <a:pt x="3859" y="20637"/>
                  </a:lnTo>
                  <a:lnTo>
                    <a:pt x="4132" y="20819"/>
                  </a:lnTo>
                  <a:lnTo>
                    <a:pt x="4423" y="20983"/>
                  </a:lnTo>
                  <a:lnTo>
                    <a:pt x="4732" y="21128"/>
                  </a:lnTo>
                  <a:lnTo>
                    <a:pt x="5023" y="21256"/>
                  </a:lnTo>
                  <a:lnTo>
                    <a:pt x="5333" y="21383"/>
                  </a:lnTo>
                  <a:lnTo>
                    <a:pt x="5642" y="21492"/>
                  </a:lnTo>
                  <a:lnTo>
                    <a:pt x="6079" y="21601"/>
                  </a:lnTo>
                  <a:lnTo>
                    <a:pt x="6534" y="21692"/>
                  </a:lnTo>
                  <a:lnTo>
                    <a:pt x="6971" y="21729"/>
                  </a:lnTo>
                  <a:lnTo>
                    <a:pt x="7425" y="21729"/>
                  </a:lnTo>
                  <a:lnTo>
                    <a:pt x="7880" y="21711"/>
                  </a:lnTo>
                  <a:lnTo>
                    <a:pt x="8317" y="21656"/>
                  </a:lnTo>
                  <a:lnTo>
                    <a:pt x="8754" y="21547"/>
                  </a:lnTo>
                  <a:lnTo>
                    <a:pt x="9191" y="21419"/>
                  </a:lnTo>
                  <a:lnTo>
                    <a:pt x="9191" y="35177"/>
                  </a:lnTo>
                  <a:lnTo>
                    <a:pt x="9172" y="40382"/>
                  </a:lnTo>
                  <a:lnTo>
                    <a:pt x="9409" y="40564"/>
                  </a:lnTo>
                  <a:lnTo>
                    <a:pt x="9627" y="40728"/>
                  </a:lnTo>
                  <a:lnTo>
                    <a:pt x="9864" y="40873"/>
                  </a:lnTo>
                  <a:lnTo>
                    <a:pt x="10082" y="41019"/>
                  </a:lnTo>
                  <a:lnTo>
                    <a:pt x="10301" y="41128"/>
                  </a:lnTo>
                  <a:lnTo>
                    <a:pt x="10537" y="41237"/>
                  </a:lnTo>
                  <a:lnTo>
                    <a:pt x="10756" y="41328"/>
                  </a:lnTo>
                  <a:lnTo>
                    <a:pt x="10992" y="41401"/>
                  </a:lnTo>
                  <a:lnTo>
                    <a:pt x="11211" y="41455"/>
                  </a:lnTo>
                  <a:lnTo>
                    <a:pt x="11429" y="41510"/>
                  </a:lnTo>
                  <a:lnTo>
                    <a:pt x="11866" y="41583"/>
                  </a:lnTo>
                  <a:lnTo>
                    <a:pt x="12284" y="41601"/>
                  </a:lnTo>
                  <a:lnTo>
                    <a:pt x="12685" y="41601"/>
                  </a:lnTo>
                  <a:lnTo>
                    <a:pt x="12394" y="40491"/>
                  </a:lnTo>
                  <a:lnTo>
                    <a:pt x="12121" y="39381"/>
                  </a:lnTo>
                  <a:lnTo>
                    <a:pt x="11902" y="38271"/>
                  </a:lnTo>
                  <a:lnTo>
                    <a:pt x="11702" y="37143"/>
                  </a:lnTo>
                  <a:lnTo>
                    <a:pt x="11538" y="36014"/>
                  </a:lnTo>
                  <a:lnTo>
                    <a:pt x="11393" y="34868"/>
                  </a:lnTo>
                  <a:lnTo>
                    <a:pt x="11265" y="33721"/>
                  </a:lnTo>
                  <a:lnTo>
                    <a:pt x="11156" y="32575"/>
                  </a:lnTo>
                  <a:lnTo>
                    <a:pt x="11083" y="31428"/>
                  </a:lnTo>
                  <a:lnTo>
                    <a:pt x="11029" y="30264"/>
                  </a:lnTo>
                  <a:lnTo>
                    <a:pt x="10974" y="29117"/>
                  </a:lnTo>
                  <a:lnTo>
                    <a:pt x="10938" y="27953"/>
                  </a:lnTo>
                  <a:lnTo>
                    <a:pt x="10883" y="25641"/>
                  </a:lnTo>
                  <a:lnTo>
                    <a:pt x="10865" y="23348"/>
                  </a:lnTo>
                  <a:lnTo>
                    <a:pt x="10828" y="20601"/>
                  </a:lnTo>
                  <a:lnTo>
                    <a:pt x="10810" y="17743"/>
                  </a:lnTo>
                  <a:lnTo>
                    <a:pt x="10810" y="15523"/>
                  </a:lnTo>
                  <a:lnTo>
                    <a:pt x="10810" y="13303"/>
                  </a:lnTo>
                  <a:lnTo>
                    <a:pt x="10847" y="11083"/>
                  </a:lnTo>
                  <a:lnTo>
                    <a:pt x="10883" y="8863"/>
                  </a:lnTo>
                  <a:lnTo>
                    <a:pt x="10956" y="6643"/>
                  </a:lnTo>
                  <a:lnTo>
                    <a:pt x="11065" y="4423"/>
                  </a:lnTo>
                  <a:lnTo>
                    <a:pt x="11192" y="2202"/>
                  </a:lnTo>
                  <a:lnTo>
                    <a:pt x="113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01" name="Google Shape;2201;p14"/>
            <p:cNvSpPr/>
            <p:nvPr/>
          </p:nvSpPr>
          <p:spPr>
            <a:xfrm>
              <a:off x="2562300" y="2738975"/>
              <a:ext cx="76450" cy="359900"/>
            </a:xfrm>
            <a:custGeom>
              <a:avLst/>
              <a:gdLst/>
              <a:ahLst/>
              <a:cxnLst/>
              <a:rect l="l" t="t" r="r" b="b"/>
              <a:pathLst>
                <a:path w="3058" h="14396" extrusionOk="0">
                  <a:moveTo>
                    <a:pt x="528" y="0"/>
                  </a:moveTo>
                  <a:lnTo>
                    <a:pt x="728" y="619"/>
                  </a:lnTo>
                  <a:lnTo>
                    <a:pt x="1128" y="2020"/>
                  </a:lnTo>
                  <a:lnTo>
                    <a:pt x="1310" y="2730"/>
                  </a:lnTo>
                  <a:lnTo>
                    <a:pt x="1492" y="3440"/>
                  </a:lnTo>
                  <a:lnTo>
                    <a:pt x="1638" y="4150"/>
                  </a:lnTo>
                  <a:lnTo>
                    <a:pt x="1784" y="4859"/>
                  </a:lnTo>
                  <a:lnTo>
                    <a:pt x="1893" y="5569"/>
                  </a:lnTo>
                  <a:lnTo>
                    <a:pt x="1965" y="6297"/>
                  </a:lnTo>
                  <a:lnTo>
                    <a:pt x="2038" y="7025"/>
                  </a:lnTo>
                  <a:lnTo>
                    <a:pt x="2056" y="7753"/>
                  </a:lnTo>
                  <a:lnTo>
                    <a:pt x="2038" y="8481"/>
                  </a:lnTo>
                  <a:lnTo>
                    <a:pt x="1984" y="9209"/>
                  </a:lnTo>
                  <a:lnTo>
                    <a:pt x="1929" y="9573"/>
                  </a:lnTo>
                  <a:lnTo>
                    <a:pt x="1875" y="9937"/>
                  </a:lnTo>
                  <a:lnTo>
                    <a:pt x="1820" y="10300"/>
                  </a:lnTo>
                  <a:lnTo>
                    <a:pt x="1729" y="10646"/>
                  </a:lnTo>
                  <a:lnTo>
                    <a:pt x="1656" y="10992"/>
                  </a:lnTo>
                  <a:lnTo>
                    <a:pt x="1547" y="11356"/>
                  </a:lnTo>
                  <a:lnTo>
                    <a:pt x="1438" y="11702"/>
                  </a:lnTo>
                  <a:lnTo>
                    <a:pt x="1292" y="12029"/>
                  </a:lnTo>
                  <a:lnTo>
                    <a:pt x="1165" y="12357"/>
                  </a:lnTo>
                  <a:lnTo>
                    <a:pt x="1019" y="12648"/>
                  </a:lnTo>
                  <a:lnTo>
                    <a:pt x="710" y="13249"/>
                  </a:lnTo>
                  <a:lnTo>
                    <a:pt x="364" y="13831"/>
                  </a:lnTo>
                  <a:lnTo>
                    <a:pt x="0" y="14395"/>
                  </a:lnTo>
                  <a:lnTo>
                    <a:pt x="218" y="14231"/>
                  </a:lnTo>
                  <a:lnTo>
                    <a:pt x="437" y="14049"/>
                  </a:lnTo>
                  <a:lnTo>
                    <a:pt x="637" y="13867"/>
                  </a:lnTo>
                  <a:lnTo>
                    <a:pt x="837" y="13667"/>
                  </a:lnTo>
                  <a:lnTo>
                    <a:pt x="1019" y="13449"/>
                  </a:lnTo>
                  <a:lnTo>
                    <a:pt x="1201" y="13212"/>
                  </a:lnTo>
                  <a:lnTo>
                    <a:pt x="1365" y="12976"/>
                  </a:lnTo>
                  <a:lnTo>
                    <a:pt x="1529" y="12739"/>
                  </a:lnTo>
                  <a:lnTo>
                    <a:pt x="1674" y="12484"/>
                  </a:lnTo>
                  <a:lnTo>
                    <a:pt x="1820" y="12229"/>
                  </a:lnTo>
                  <a:lnTo>
                    <a:pt x="2075" y="11684"/>
                  </a:lnTo>
                  <a:lnTo>
                    <a:pt x="2311" y="11119"/>
                  </a:lnTo>
                  <a:lnTo>
                    <a:pt x="2493" y="10555"/>
                  </a:lnTo>
                  <a:lnTo>
                    <a:pt x="2657" y="10028"/>
                  </a:lnTo>
                  <a:lnTo>
                    <a:pt x="2766" y="9500"/>
                  </a:lnTo>
                  <a:lnTo>
                    <a:pt x="2875" y="8954"/>
                  </a:lnTo>
                  <a:lnTo>
                    <a:pt x="2948" y="8408"/>
                  </a:lnTo>
                  <a:lnTo>
                    <a:pt x="3003" y="7862"/>
                  </a:lnTo>
                  <a:lnTo>
                    <a:pt x="3039" y="7316"/>
                  </a:lnTo>
                  <a:lnTo>
                    <a:pt x="3057" y="6770"/>
                  </a:lnTo>
                  <a:lnTo>
                    <a:pt x="3039" y="6206"/>
                  </a:lnTo>
                  <a:lnTo>
                    <a:pt x="3003" y="5660"/>
                  </a:lnTo>
                  <a:lnTo>
                    <a:pt x="2930" y="5114"/>
                  </a:lnTo>
                  <a:lnTo>
                    <a:pt x="2857" y="4568"/>
                  </a:lnTo>
                  <a:lnTo>
                    <a:pt x="2748" y="4040"/>
                  </a:lnTo>
                  <a:lnTo>
                    <a:pt x="2621" y="3494"/>
                  </a:lnTo>
                  <a:lnTo>
                    <a:pt x="2457" y="2985"/>
                  </a:lnTo>
                  <a:lnTo>
                    <a:pt x="2293" y="2457"/>
                  </a:lnTo>
                  <a:lnTo>
                    <a:pt x="2093" y="1966"/>
                  </a:lnTo>
                  <a:lnTo>
                    <a:pt x="1965" y="1656"/>
                  </a:lnTo>
                  <a:lnTo>
                    <a:pt x="1802" y="1365"/>
                  </a:lnTo>
                  <a:lnTo>
                    <a:pt x="1638" y="1074"/>
                  </a:lnTo>
                  <a:lnTo>
                    <a:pt x="1438" y="801"/>
                  </a:lnTo>
                  <a:lnTo>
                    <a:pt x="1238" y="546"/>
                  </a:lnTo>
                  <a:lnTo>
                    <a:pt x="1019" y="328"/>
                  </a:lnTo>
                  <a:lnTo>
                    <a:pt x="783" y="146"/>
                  </a:lnTo>
                  <a:lnTo>
                    <a:pt x="655" y="73"/>
                  </a:lnTo>
                  <a:lnTo>
                    <a:pt x="528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02" name="Google Shape;2202;p14"/>
            <p:cNvSpPr/>
            <p:nvPr/>
          </p:nvSpPr>
          <p:spPr>
            <a:xfrm>
              <a:off x="2414875" y="3268525"/>
              <a:ext cx="151525" cy="197475"/>
            </a:xfrm>
            <a:custGeom>
              <a:avLst/>
              <a:gdLst/>
              <a:ahLst/>
              <a:cxnLst/>
              <a:rect l="l" t="t" r="r" b="b"/>
              <a:pathLst>
                <a:path w="6061" h="7899" extrusionOk="0">
                  <a:moveTo>
                    <a:pt x="5624" y="1"/>
                  </a:moveTo>
                  <a:lnTo>
                    <a:pt x="5606" y="456"/>
                  </a:lnTo>
                  <a:lnTo>
                    <a:pt x="5551" y="911"/>
                  </a:lnTo>
                  <a:lnTo>
                    <a:pt x="5497" y="1366"/>
                  </a:lnTo>
                  <a:lnTo>
                    <a:pt x="5424" y="1821"/>
                  </a:lnTo>
                  <a:lnTo>
                    <a:pt x="5297" y="2367"/>
                  </a:lnTo>
                  <a:lnTo>
                    <a:pt x="5151" y="2894"/>
                  </a:lnTo>
                  <a:lnTo>
                    <a:pt x="4969" y="3422"/>
                  </a:lnTo>
                  <a:lnTo>
                    <a:pt x="4732" y="3913"/>
                  </a:lnTo>
                  <a:lnTo>
                    <a:pt x="4605" y="4168"/>
                  </a:lnTo>
                  <a:lnTo>
                    <a:pt x="4478" y="4405"/>
                  </a:lnTo>
                  <a:lnTo>
                    <a:pt x="4332" y="4641"/>
                  </a:lnTo>
                  <a:lnTo>
                    <a:pt x="4168" y="4860"/>
                  </a:lnTo>
                  <a:lnTo>
                    <a:pt x="4005" y="5078"/>
                  </a:lnTo>
                  <a:lnTo>
                    <a:pt x="3823" y="5297"/>
                  </a:lnTo>
                  <a:lnTo>
                    <a:pt x="3641" y="5497"/>
                  </a:lnTo>
                  <a:lnTo>
                    <a:pt x="3440" y="5679"/>
                  </a:lnTo>
                  <a:lnTo>
                    <a:pt x="3258" y="5842"/>
                  </a:lnTo>
                  <a:lnTo>
                    <a:pt x="3076" y="5988"/>
                  </a:lnTo>
                  <a:lnTo>
                    <a:pt x="2876" y="6115"/>
                  </a:lnTo>
                  <a:lnTo>
                    <a:pt x="2676" y="6243"/>
                  </a:lnTo>
                  <a:lnTo>
                    <a:pt x="2476" y="6370"/>
                  </a:lnTo>
                  <a:lnTo>
                    <a:pt x="2258" y="6479"/>
                  </a:lnTo>
                  <a:lnTo>
                    <a:pt x="2057" y="6570"/>
                  </a:lnTo>
                  <a:lnTo>
                    <a:pt x="1821" y="6643"/>
                  </a:lnTo>
                  <a:lnTo>
                    <a:pt x="1602" y="6716"/>
                  </a:lnTo>
                  <a:lnTo>
                    <a:pt x="1384" y="6789"/>
                  </a:lnTo>
                  <a:lnTo>
                    <a:pt x="1147" y="6825"/>
                  </a:lnTo>
                  <a:lnTo>
                    <a:pt x="929" y="6862"/>
                  </a:lnTo>
                  <a:lnTo>
                    <a:pt x="692" y="6880"/>
                  </a:lnTo>
                  <a:lnTo>
                    <a:pt x="456" y="6898"/>
                  </a:lnTo>
                  <a:lnTo>
                    <a:pt x="219" y="6880"/>
                  </a:lnTo>
                  <a:lnTo>
                    <a:pt x="1" y="6862"/>
                  </a:lnTo>
                  <a:lnTo>
                    <a:pt x="19" y="7080"/>
                  </a:lnTo>
                  <a:lnTo>
                    <a:pt x="92" y="7262"/>
                  </a:lnTo>
                  <a:lnTo>
                    <a:pt x="183" y="7426"/>
                  </a:lnTo>
                  <a:lnTo>
                    <a:pt x="310" y="7553"/>
                  </a:lnTo>
                  <a:lnTo>
                    <a:pt x="474" y="7662"/>
                  </a:lnTo>
                  <a:lnTo>
                    <a:pt x="638" y="7735"/>
                  </a:lnTo>
                  <a:lnTo>
                    <a:pt x="820" y="7808"/>
                  </a:lnTo>
                  <a:lnTo>
                    <a:pt x="1020" y="7844"/>
                  </a:lnTo>
                  <a:lnTo>
                    <a:pt x="1238" y="7881"/>
                  </a:lnTo>
                  <a:lnTo>
                    <a:pt x="1439" y="7899"/>
                  </a:lnTo>
                  <a:lnTo>
                    <a:pt x="1657" y="7899"/>
                  </a:lnTo>
                  <a:lnTo>
                    <a:pt x="1875" y="7881"/>
                  </a:lnTo>
                  <a:lnTo>
                    <a:pt x="2294" y="7826"/>
                  </a:lnTo>
                  <a:lnTo>
                    <a:pt x="2640" y="7753"/>
                  </a:lnTo>
                  <a:lnTo>
                    <a:pt x="2894" y="7680"/>
                  </a:lnTo>
                  <a:lnTo>
                    <a:pt x="3131" y="7589"/>
                  </a:lnTo>
                  <a:lnTo>
                    <a:pt x="3368" y="7498"/>
                  </a:lnTo>
                  <a:lnTo>
                    <a:pt x="3604" y="7371"/>
                  </a:lnTo>
                  <a:lnTo>
                    <a:pt x="3823" y="7244"/>
                  </a:lnTo>
                  <a:lnTo>
                    <a:pt x="4041" y="7080"/>
                  </a:lnTo>
                  <a:lnTo>
                    <a:pt x="4259" y="6916"/>
                  </a:lnTo>
                  <a:lnTo>
                    <a:pt x="4459" y="6752"/>
                  </a:lnTo>
                  <a:lnTo>
                    <a:pt x="4660" y="6552"/>
                  </a:lnTo>
                  <a:lnTo>
                    <a:pt x="4842" y="6352"/>
                  </a:lnTo>
                  <a:lnTo>
                    <a:pt x="5005" y="6134"/>
                  </a:lnTo>
                  <a:lnTo>
                    <a:pt x="5169" y="5915"/>
                  </a:lnTo>
                  <a:lnTo>
                    <a:pt x="5315" y="5679"/>
                  </a:lnTo>
                  <a:lnTo>
                    <a:pt x="5442" y="5442"/>
                  </a:lnTo>
                  <a:lnTo>
                    <a:pt x="5570" y="5187"/>
                  </a:lnTo>
                  <a:lnTo>
                    <a:pt x="5679" y="4933"/>
                  </a:lnTo>
                  <a:lnTo>
                    <a:pt x="5788" y="4641"/>
                  </a:lnTo>
                  <a:lnTo>
                    <a:pt x="5861" y="4332"/>
                  </a:lnTo>
                  <a:lnTo>
                    <a:pt x="5934" y="4041"/>
                  </a:lnTo>
                  <a:lnTo>
                    <a:pt x="5988" y="3731"/>
                  </a:lnTo>
                  <a:lnTo>
                    <a:pt x="6024" y="3422"/>
                  </a:lnTo>
                  <a:lnTo>
                    <a:pt x="6043" y="3113"/>
                  </a:lnTo>
                  <a:lnTo>
                    <a:pt x="6061" y="2803"/>
                  </a:lnTo>
                  <a:lnTo>
                    <a:pt x="6043" y="2476"/>
                  </a:lnTo>
                  <a:lnTo>
                    <a:pt x="6024" y="2166"/>
                  </a:lnTo>
                  <a:lnTo>
                    <a:pt x="6006" y="1857"/>
                  </a:lnTo>
                  <a:lnTo>
                    <a:pt x="5915" y="1220"/>
                  </a:lnTo>
                  <a:lnTo>
                    <a:pt x="5788" y="601"/>
                  </a:lnTo>
                  <a:lnTo>
                    <a:pt x="5624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03" name="Google Shape;2203;p14"/>
            <p:cNvSpPr/>
            <p:nvPr/>
          </p:nvSpPr>
          <p:spPr>
            <a:xfrm>
              <a:off x="2368475" y="2776725"/>
              <a:ext cx="31875" cy="705650"/>
            </a:xfrm>
            <a:custGeom>
              <a:avLst/>
              <a:gdLst/>
              <a:ahLst/>
              <a:cxnLst/>
              <a:rect l="l" t="t" r="r" b="b"/>
              <a:pathLst>
                <a:path w="1275" h="28226" extrusionOk="0">
                  <a:moveTo>
                    <a:pt x="547" y="1"/>
                  </a:moveTo>
                  <a:lnTo>
                    <a:pt x="529" y="3713"/>
                  </a:lnTo>
                  <a:lnTo>
                    <a:pt x="492" y="7371"/>
                  </a:lnTo>
                  <a:lnTo>
                    <a:pt x="438" y="9191"/>
                  </a:lnTo>
                  <a:lnTo>
                    <a:pt x="383" y="11029"/>
                  </a:lnTo>
                  <a:lnTo>
                    <a:pt x="328" y="12357"/>
                  </a:lnTo>
                  <a:lnTo>
                    <a:pt x="256" y="13668"/>
                  </a:lnTo>
                  <a:lnTo>
                    <a:pt x="110" y="16324"/>
                  </a:lnTo>
                  <a:lnTo>
                    <a:pt x="55" y="17653"/>
                  </a:lnTo>
                  <a:lnTo>
                    <a:pt x="19" y="18981"/>
                  </a:lnTo>
                  <a:lnTo>
                    <a:pt x="1" y="20310"/>
                  </a:lnTo>
                  <a:lnTo>
                    <a:pt x="19" y="21638"/>
                  </a:lnTo>
                  <a:lnTo>
                    <a:pt x="74" y="22803"/>
                  </a:lnTo>
                  <a:lnTo>
                    <a:pt x="146" y="23968"/>
                  </a:lnTo>
                  <a:lnTo>
                    <a:pt x="328" y="26279"/>
                  </a:lnTo>
                  <a:lnTo>
                    <a:pt x="328" y="26788"/>
                  </a:lnTo>
                  <a:lnTo>
                    <a:pt x="347" y="27116"/>
                  </a:lnTo>
                  <a:lnTo>
                    <a:pt x="365" y="27462"/>
                  </a:lnTo>
                  <a:lnTo>
                    <a:pt x="383" y="27625"/>
                  </a:lnTo>
                  <a:lnTo>
                    <a:pt x="419" y="27789"/>
                  </a:lnTo>
                  <a:lnTo>
                    <a:pt x="456" y="27935"/>
                  </a:lnTo>
                  <a:lnTo>
                    <a:pt x="510" y="28044"/>
                  </a:lnTo>
                  <a:lnTo>
                    <a:pt x="565" y="28135"/>
                  </a:lnTo>
                  <a:lnTo>
                    <a:pt x="656" y="28208"/>
                  </a:lnTo>
                  <a:lnTo>
                    <a:pt x="747" y="28226"/>
                  </a:lnTo>
                  <a:lnTo>
                    <a:pt x="856" y="28208"/>
                  </a:lnTo>
                  <a:lnTo>
                    <a:pt x="947" y="28171"/>
                  </a:lnTo>
                  <a:lnTo>
                    <a:pt x="1020" y="28099"/>
                  </a:lnTo>
                  <a:lnTo>
                    <a:pt x="1074" y="27989"/>
                  </a:lnTo>
                  <a:lnTo>
                    <a:pt x="1111" y="27844"/>
                  </a:lnTo>
                  <a:lnTo>
                    <a:pt x="1147" y="27680"/>
                  </a:lnTo>
                  <a:lnTo>
                    <a:pt x="1165" y="27516"/>
                  </a:lnTo>
                  <a:lnTo>
                    <a:pt x="1184" y="27134"/>
                  </a:lnTo>
                  <a:lnTo>
                    <a:pt x="1165" y="26752"/>
                  </a:lnTo>
                  <a:lnTo>
                    <a:pt x="1147" y="26370"/>
                  </a:lnTo>
                  <a:lnTo>
                    <a:pt x="1129" y="26060"/>
                  </a:lnTo>
                  <a:lnTo>
                    <a:pt x="1111" y="25824"/>
                  </a:lnTo>
                  <a:lnTo>
                    <a:pt x="1129" y="25278"/>
                  </a:lnTo>
                  <a:lnTo>
                    <a:pt x="1129" y="24732"/>
                  </a:lnTo>
                  <a:lnTo>
                    <a:pt x="1111" y="23640"/>
                  </a:lnTo>
                  <a:lnTo>
                    <a:pt x="1093" y="22548"/>
                  </a:lnTo>
                  <a:lnTo>
                    <a:pt x="1111" y="22002"/>
                  </a:lnTo>
                  <a:lnTo>
                    <a:pt x="1129" y="21456"/>
                  </a:lnTo>
                  <a:lnTo>
                    <a:pt x="1147" y="20856"/>
                  </a:lnTo>
                  <a:lnTo>
                    <a:pt x="1147" y="20182"/>
                  </a:lnTo>
                  <a:lnTo>
                    <a:pt x="1129" y="19473"/>
                  </a:lnTo>
                  <a:lnTo>
                    <a:pt x="1111" y="18727"/>
                  </a:lnTo>
                  <a:lnTo>
                    <a:pt x="1038" y="17271"/>
                  </a:lnTo>
                  <a:lnTo>
                    <a:pt x="1002" y="15997"/>
                  </a:lnTo>
                  <a:lnTo>
                    <a:pt x="1002" y="14723"/>
                  </a:lnTo>
                  <a:lnTo>
                    <a:pt x="1020" y="13504"/>
                  </a:lnTo>
                  <a:lnTo>
                    <a:pt x="1074" y="12339"/>
                  </a:lnTo>
                  <a:lnTo>
                    <a:pt x="1129" y="11211"/>
                  </a:lnTo>
                  <a:lnTo>
                    <a:pt x="1184" y="10064"/>
                  </a:lnTo>
                  <a:lnTo>
                    <a:pt x="1238" y="8900"/>
                  </a:lnTo>
                  <a:lnTo>
                    <a:pt x="1275" y="7680"/>
                  </a:lnTo>
                  <a:lnTo>
                    <a:pt x="1256" y="6407"/>
                  </a:lnTo>
                  <a:lnTo>
                    <a:pt x="1202" y="4277"/>
                  </a:lnTo>
                  <a:lnTo>
                    <a:pt x="1165" y="3204"/>
                  </a:lnTo>
                  <a:lnTo>
                    <a:pt x="1129" y="2148"/>
                  </a:lnTo>
                  <a:lnTo>
                    <a:pt x="1074" y="1566"/>
                  </a:lnTo>
                  <a:lnTo>
                    <a:pt x="1038" y="1293"/>
                  </a:lnTo>
                  <a:lnTo>
                    <a:pt x="1002" y="1002"/>
                  </a:lnTo>
                  <a:lnTo>
                    <a:pt x="929" y="729"/>
                  </a:lnTo>
                  <a:lnTo>
                    <a:pt x="838" y="474"/>
                  </a:lnTo>
                  <a:lnTo>
                    <a:pt x="711" y="219"/>
                  </a:lnTo>
                  <a:lnTo>
                    <a:pt x="547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04" name="Google Shape;2204;p14"/>
            <p:cNvSpPr/>
            <p:nvPr/>
          </p:nvSpPr>
          <p:spPr>
            <a:xfrm>
              <a:off x="2490875" y="2738075"/>
              <a:ext cx="87825" cy="351225"/>
            </a:xfrm>
            <a:custGeom>
              <a:avLst/>
              <a:gdLst/>
              <a:ahLst/>
              <a:cxnLst/>
              <a:rect l="l" t="t" r="r" b="b"/>
              <a:pathLst>
                <a:path w="3513" h="14049" extrusionOk="0">
                  <a:moveTo>
                    <a:pt x="2166" y="0"/>
                  </a:moveTo>
                  <a:lnTo>
                    <a:pt x="1947" y="109"/>
                  </a:lnTo>
                  <a:lnTo>
                    <a:pt x="1765" y="255"/>
                  </a:lnTo>
                  <a:lnTo>
                    <a:pt x="1601" y="419"/>
                  </a:lnTo>
                  <a:lnTo>
                    <a:pt x="1438" y="619"/>
                  </a:lnTo>
                  <a:lnTo>
                    <a:pt x="1292" y="837"/>
                  </a:lnTo>
                  <a:lnTo>
                    <a:pt x="1165" y="1074"/>
                  </a:lnTo>
                  <a:lnTo>
                    <a:pt x="1056" y="1328"/>
                  </a:lnTo>
                  <a:lnTo>
                    <a:pt x="965" y="1583"/>
                  </a:lnTo>
                  <a:lnTo>
                    <a:pt x="1292" y="2439"/>
                  </a:lnTo>
                  <a:lnTo>
                    <a:pt x="1583" y="3312"/>
                  </a:lnTo>
                  <a:lnTo>
                    <a:pt x="1820" y="4204"/>
                  </a:lnTo>
                  <a:lnTo>
                    <a:pt x="2038" y="5095"/>
                  </a:lnTo>
                  <a:lnTo>
                    <a:pt x="2202" y="6005"/>
                  </a:lnTo>
                  <a:lnTo>
                    <a:pt x="2329" y="6915"/>
                  </a:lnTo>
                  <a:lnTo>
                    <a:pt x="2439" y="7843"/>
                  </a:lnTo>
                  <a:lnTo>
                    <a:pt x="2475" y="8753"/>
                  </a:lnTo>
                  <a:lnTo>
                    <a:pt x="2493" y="9263"/>
                  </a:lnTo>
                  <a:lnTo>
                    <a:pt x="2457" y="9772"/>
                  </a:lnTo>
                  <a:lnTo>
                    <a:pt x="2439" y="10027"/>
                  </a:lnTo>
                  <a:lnTo>
                    <a:pt x="2402" y="10282"/>
                  </a:lnTo>
                  <a:lnTo>
                    <a:pt x="2348" y="10518"/>
                  </a:lnTo>
                  <a:lnTo>
                    <a:pt x="2293" y="10773"/>
                  </a:lnTo>
                  <a:lnTo>
                    <a:pt x="2220" y="11010"/>
                  </a:lnTo>
                  <a:lnTo>
                    <a:pt x="2129" y="11228"/>
                  </a:lnTo>
                  <a:lnTo>
                    <a:pt x="2020" y="11447"/>
                  </a:lnTo>
                  <a:lnTo>
                    <a:pt x="1911" y="11647"/>
                  </a:lnTo>
                  <a:lnTo>
                    <a:pt x="1765" y="11847"/>
                  </a:lnTo>
                  <a:lnTo>
                    <a:pt x="1601" y="12029"/>
                  </a:lnTo>
                  <a:lnTo>
                    <a:pt x="1419" y="12174"/>
                  </a:lnTo>
                  <a:lnTo>
                    <a:pt x="1237" y="12320"/>
                  </a:lnTo>
                  <a:lnTo>
                    <a:pt x="983" y="12466"/>
                  </a:lnTo>
                  <a:lnTo>
                    <a:pt x="710" y="12611"/>
                  </a:lnTo>
                  <a:lnTo>
                    <a:pt x="455" y="12757"/>
                  </a:lnTo>
                  <a:lnTo>
                    <a:pt x="346" y="12848"/>
                  </a:lnTo>
                  <a:lnTo>
                    <a:pt x="237" y="12939"/>
                  </a:lnTo>
                  <a:lnTo>
                    <a:pt x="146" y="13048"/>
                  </a:lnTo>
                  <a:lnTo>
                    <a:pt x="73" y="13175"/>
                  </a:lnTo>
                  <a:lnTo>
                    <a:pt x="18" y="13321"/>
                  </a:lnTo>
                  <a:lnTo>
                    <a:pt x="0" y="13467"/>
                  </a:lnTo>
                  <a:lnTo>
                    <a:pt x="0" y="13612"/>
                  </a:lnTo>
                  <a:lnTo>
                    <a:pt x="36" y="13740"/>
                  </a:lnTo>
                  <a:lnTo>
                    <a:pt x="91" y="13867"/>
                  </a:lnTo>
                  <a:lnTo>
                    <a:pt x="146" y="13922"/>
                  </a:lnTo>
                  <a:lnTo>
                    <a:pt x="200" y="13958"/>
                  </a:lnTo>
                  <a:lnTo>
                    <a:pt x="273" y="13994"/>
                  </a:lnTo>
                  <a:lnTo>
                    <a:pt x="346" y="14031"/>
                  </a:lnTo>
                  <a:lnTo>
                    <a:pt x="419" y="14031"/>
                  </a:lnTo>
                  <a:lnTo>
                    <a:pt x="491" y="14049"/>
                  </a:lnTo>
                  <a:lnTo>
                    <a:pt x="637" y="14012"/>
                  </a:lnTo>
                  <a:lnTo>
                    <a:pt x="783" y="13958"/>
                  </a:lnTo>
                  <a:lnTo>
                    <a:pt x="928" y="13867"/>
                  </a:lnTo>
                  <a:lnTo>
                    <a:pt x="1074" y="13776"/>
                  </a:lnTo>
                  <a:lnTo>
                    <a:pt x="1201" y="13649"/>
                  </a:lnTo>
                  <a:lnTo>
                    <a:pt x="1310" y="13521"/>
                  </a:lnTo>
                  <a:lnTo>
                    <a:pt x="1838" y="12902"/>
                  </a:lnTo>
                  <a:lnTo>
                    <a:pt x="2093" y="12593"/>
                  </a:lnTo>
                  <a:lnTo>
                    <a:pt x="2329" y="12265"/>
                  </a:lnTo>
                  <a:lnTo>
                    <a:pt x="2566" y="11920"/>
                  </a:lnTo>
                  <a:lnTo>
                    <a:pt x="2766" y="11574"/>
                  </a:lnTo>
                  <a:lnTo>
                    <a:pt x="2948" y="11228"/>
                  </a:lnTo>
                  <a:lnTo>
                    <a:pt x="3094" y="10846"/>
                  </a:lnTo>
                  <a:lnTo>
                    <a:pt x="3221" y="10500"/>
                  </a:lnTo>
                  <a:lnTo>
                    <a:pt x="3312" y="10155"/>
                  </a:lnTo>
                  <a:lnTo>
                    <a:pt x="3385" y="9791"/>
                  </a:lnTo>
                  <a:lnTo>
                    <a:pt x="3439" y="9427"/>
                  </a:lnTo>
                  <a:lnTo>
                    <a:pt x="3476" y="9063"/>
                  </a:lnTo>
                  <a:lnTo>
                    <a:pt x="3494" y="8699"/>
                  </a:lnTo>
                  <a:lnTo>
                    <a:pt x="3512" y="7953"/>
                  </a:lnTo>
                  <a:lnTo>
                    <a:pt x="3494" y="6952"/>
                  </a:lnTo>
                  <a:lnTo>
                    <a:pt x="3421" y="5933"/>
                  </a:lnTo>
                  <a:lnTo>
                    <a:pt x="3312" y="4932"/>
                  </a:lnTo>
                  <a:lnTo>
                    <a:pt x="3166" y="3913"/>
                  </a:lnTo>
                  <a:lnTo>
                    <a:pt x="2984" y="2930"/>
                  </a:lnTo>
                  <a:lnTo>
                    <a:pt x="2748" y="1947"/>
                  </a:lnTo>
                  <a:lnTo>
                    <a:pt x="2475" y="965"/>
                  </a:lnTo>
                  <a:lnTo>
                    <a:pt x="216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05" name="Google Shape;2205;p14"/>
            <p:cNvSpPr/>
            <p:nvPr/>
          </p:nvSpPr>
          <p:spPr>
            <a:xfrm>
              <a:off x="2112350" y="2942800"/>
              <a:ext cx="80100" cy="273900"/>
            </a:xfrm>
            <a:custGeom>
              <a:avLst/>
              <a:gdLst/>
              <a:ahLst/>
              <a:cxnLst/>
              <a:rect l="l" t="t" r="r" b="b"/>
              <a:pathLst>
                <a:path w="3204" h="10956" extrusionOk="0">
                  <a:moveTo>
                    <a:pt x="1347" y="0"/>
                  </a:moveTo>
                  <a:lnTo>
                    <a:pt x="1183" y="18"/>
                  </a:lnTo>
                  <a:lnTo>
                    <a:pt x="1001" y="37"/>
                  </a:lnTo>
                  <a:lnTo>
                    <a:pt x="819" y="73"/>
                  </a:lnTo>
                  <a:lnTo>
                    <a:pt x="637" y="146"/>
                  </a:lnTo>
                  <a:lnTo>
                    <a:pt x="473" y="219"/>
                  </a:lnTo>
                  <a:lnTo>
                    <a:pt x="292" y="291"/>
                  </a:lnTo>
                  <a:lnTo>
                    <a:pt x="164" y="1056"/>
                  </a:lnTo>
                  <a:lnTo>
                    <a:pt x="73" y="1802"/>
                  </a:lnTo>
                  <a:lnTo>
                    <a:pt x="19" y="2566"/>
                  </a:lnTo>
                  <a:lnTo>
                    <a:pt x="0" y="3330"/>
                  </a:lnTo>
                  <a:lnTo>
                    <a:pt x="19" y="4095"/>
                  </a:lnTo>
                  <a:lnTo>
                    <a:pt x="73" y="4859"/>
                  </a:lnTo>
                  <a:lnTo>
                    <a:pt x="164" y="5605"/>
                  </a:lnTo>
                  <a:lnTo>
                    <a:pt x="292" y="6369"/>
                  </a:lnTo>
                  <a:lnTo>
                    <a:pt x="382" y="6715"/>
                  </a:lnTo>
                  <a:lnTo>
                    <a:pt x="492" y="7116"/>
                  </a:lnTo>
                  <a:lnTo>
                    <a:pt x="637" y="7516"/>
                  </a:lnTo>
                  <a:lnTo>
                    <a:pt x="819" y="7953"/>
                  </a:lnTo>
                  <a:lnTo>
                    <a:pt x="1019" y="8371"/>
                  </a:lnTo>
                  <a:lnTo>
                    <a:pt x="1220" y="8808"/>
                  </a:lnTo>
                  <a:lnTo>
                    <a:pt x="1438" y="9208"/>
                  </a:lnTo>
                  <a:lnTo>
                    <a:pt x="1675" y="9609"/>
                  </a:lnTo>
                  <a:lnTo>
                    <a:pt x="1911" y="9954"/>
                  </a:lnTo>
                  <a:lnTo>
                    <a:pt x="2129" y="10282"/>
                  </a:lnTo>
                  <a:lnTo>
                    <a:pt x="2348" y="10537"/>
                  </a:lnTo>
                  <a:lnTo>
                    <a:pt x="2566" y="10755"/>
                  </a:lnTo>
                  <a:lnTo>
                    <a:pt x="2657" y="10828"/>
                  </a:lnTo>
                  <a:lnTo>
                    <a:pt x="2766" y="10883"/>
                  </a:lnTo>
                  <a:lnTo>
                    <a:pt x="2857" y="10937"/>
                  </a:lnTo>
                  <a:lnTo>
                    <a:pt x="2930" y="10955"/>
                  </a:lnTo>
                  <a:lnTo>
                    <a:pt x="3021" y="10955"/>
                  </a:lnTo>
                  <a:lnTo>
                    <a:pt x="3094" y="10937"/>
                  </a:lnTo>
                  <a:lnTo>
                    <a:pt x="3149" y="10901"/>
                  </a:lnTo>
                  <a:lnTo>
                    <a:pt x="3203" y="10828"/>
                  </a:lnTo>
                  <a:lnTo>
                    <a:pt x="3203" y="10573"/>
                  </a:lnTo>
                  <a:lnTo>
                    <a:pt x="3185" y="10318"/>
                  </a:lnTo>
                  <a:lnTo>
                    <a:pt x="3149" y="10064"/>
                  </a:lnTo>
                  <a:lnTo>
                    <a:pt x="3094" y="9827"/>
                  </a:lnTo>
                  <a:lnTo>
                    <a:pt x="3021" y="9590"/>
                  </a:lnTo>
                  <a:lnTo>
                    <a:pt x="2930" y="9336"/>
                  </a:lnTo>
                  <a:lnTo>
                    <a:pt x="2712" y="8881"/>
                  </a:lnTo>
                  <a:lnTo>
                    <a:pt x="2457" y="8408"/>
                  </a:lnTo>
                  <a:lnTo>
                    <a:pt x="2202" y="7953"/>
                  </a:lnTo>
                  <a:lnTo>
                    <a:pt x="1948" y="7480"/>
                  </a:lnTo>
                  <a:lnTo>
                    <a:pt x="1711" y="7025"/>
                  </a:lnTo>
                  <a:lnTo>
                    <a:pt x="1584" y="6715"/>
                  </a:lnTo>
                  <a:lnTo>
                    <a:pt x="1474" y="6406"/>
                  </a:lnTo>
                  <a:lnTo>
                    <a:pt x="1365" y="6096"/>
                  </a:lnTo>
                  <a:lnTo>
                    <a:pt x="1292" y="5787"/>
                  </a:lnTo>
                  <a:lnTo>
                    <a:pt x="1201" y="5478"/>
                  </a:lnTo>
                  <a:lnTo>
                    <a:pt x="1147" y="5150"/>
                  </a:lnTo>
                  <a:lnTo>
                    <a:pt x="1110" y="4823"/>
                  </a:lnTo>
                  <a:lnTo>
                    <a:pt x="1074" y="4513"/>
                  </a:lnTo>
                  <a:lnTo>
                    <a:pt x="1038" y="4186"/>
                  </a:lnTo>
                  <a:lnTo>
                    <a:pt x="1038" y="3858"/>
                  </a:lnTo>
                  <a:lnTo>
                    <a:pt x="1038" y="3531"/>
                  </a:lnTo>
                  <a:lnTo>
                    <a:pt x="1056" y="3203"/>
                  </a:lnTo>
                  <a:lnTo>
                    <a:pt x="1110" y="2548"/>
                  </a:lnTo>
                  <a:lnTo>
                    <a:pt x="1201" y="1893"/>
                  </a:lnTo>
                  <a:lnTo>
                    <a:pt x="1311" y="1420"/>
                  </a:lnTo>
                  <a:lnTo>
                    <a:pt x="1420" y="946"/>
                  </a:lnTo>
                  <a:lnTo>
                    <a:pt x="1565" y="491"/>
                  </a:lnTo>
                  <a:lnTo>
                    <a:pt x="1711" y="37"/>
                  </a:lnTo>
                  <a:lnTo>
                    <a:pt x="1529" y="0"/>
                  </a:lnTo>
                  <a:close/>
                </a:path>
              </a:pathLst>
            </a:custGeom>
            <a:solidFill>
              <a:srgbClr val="3A7F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2206" name="Google Shape;2206;p14"/>
          <p:cNvGrpSpPr/>
          <p:nvPr/>
        </p:nvGrpSpPr>
        <p:grpSpPr>
          <a:xfrm>
            <a:off x="10626378" y="6141450"/>
            <a:ext cx="1420119" cy="227929"/>
            <a:chOff x="2895325" y="1290875"/>
            <a:chExt cx="428125" cy="68725"/>
          </a:xfrm>
        </p:grpSpPr>
        <p:sp>
          <p:nvSpPr>
            <p:cNvPr id="2207" name="Google Shape;2207;p14"/>
            <p:cNvSpPr/>
            <p:nvPr/>
          </p:nvSpPr>
          <p:spPr>
            <a:xfrm>
              <a:off x="3284750" y="1311800"/>
              <a:ext cx="3200" cy="25"/>
            </a:xfrm>
            <a:custGeom>
              <a:avLst/>
              <a:gdLst/>
              <a:ahLst/>
              <a:cxnLst/>
              <a:rect l="l" t="t" r="r" b="b"/>
              <a:pathLst>
                <a:path w="128" h="1" extrusionOk="0">
                  <a:moveTo>
                    <a:pt x="0" y="0"/>
                  </a:moveTo>
                  <a:lnTo>
                    <a:pt x="128" y="0"/>
                  </a:lnTo>
                  <a:lnTo>
                    <a:pt x="128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8A9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08" name="Google Shape;2208;p14"/>
            <p:cNvSpPr/>
            <p:nvPr/>
          </p:nvSpPr>
          <p:spPr>
            <a:xfrm>
              <a:off x="2895325" y="1325900"/>
              <a:ext cx="428125" cy="33700"/>
            </a:xfrm>
            <a:custGeom>
              <a:avLst/>
              <a:gdLst/>
              <a:ahLst/>
              <a:cxnLst/>
              <a:rect l="l" t="t" r="r" b="b"/>
              <a:pathLst>
                <a:path w="17125" h="1348" extrusionOk="0">
                  <a:moveTo>
                    <a:pt x="2621" y="0"/>
                  </a:moveTo>
                  <a:lnTo>
                    <a:pt x="2038" y="55"/>
                  </a:lnTo>
                  <a:lnTo>
                    <a:pt x="1529" y="110"/>
                  </a:lnTo>
                  <a:lnTo>
                    <a:pt x="1074" y="182"/>
                  </a:lnTo>
                  <a:lnTo>
                    <a:pt x="710" y="255"/>
                  </a:lnTo>
                  <a:lnTo>
                    <a:pt x="400" y="328"/>
                  </a:lnTo>
                  <a:lnTo>
                    <a:pt x="182" y="401"/>
                  </a:lnTo>
                  <a:lnTo>
                    <a:pt x="109" y="437"/>
                  </a:lnTo>
                  <a:lnTo>
                    <a:pt x="55" y="492"/>
                  </a:lnTo>
                  <a:lnTo>
                    <a:pt x="18" y="528"/>
                  </a:lnTo>
                  <a:lnTo>
                    <a:pt x="0" y="565"/>
                  </a:lnTo>
                  <a:lnTo>
                    <a:pt x="18" y="601"/>
                  </a:lnTo>
                  <a:lnTo>
                    <a:pt x="36" y="637"/>
                  </a:lnTo>
                  <a:lnTo>
                    <a:pt x="91" y="692"/>
                  </a:lnTo>
                  <a:lnTo>
                    <a:pt x="182" y="728"/>
                  </a:lnTo>
                  <a:lnTo>
                    <a:pt x="382" y="801"/>
                  </a:lnTo>
                  <a:lnTo>
                    <a:pt x="673" y="874"/>
                  </a:lnTo>
                  <a:lnTo>
                    <a:pt x="1037" y="947"/>
                  </a:lnTo>
                  <a:lnTo>
                    <a:pt x="1456" y="1001"/>
                  </a:lnTo>
                  <a:lnTo>
                    <a:pt x="1947" y="1056"/>
                  </a:lnTo>
                  <a:lnTo>
                    <a:pt x="2511" y="1111"/>
                  </a:lnTo>
                  <a:lnTo>
                    <a:pt x="3767" y="1220"/>
                  </a:lnTo>
                  <a:lnTo>
                    <a:pt x="5223" y="1292"/>
                  </a:lnTo>
                  <a:lnTo>
                    <a:pt x="6842" y="1329"/>
                  </a:lnTo>
                  <a:lnTo>
                    <a:pt x="8553" y="1347"/>
                  </a:lnTo>
                  <a:lnTo>
                    <a:pt x="10282" y="1329"/>
                  </a:lnTo>
                  <a:lnTo>
                    <a:pt x="11883" y="1292"/>
                  </a:lnTo>
                  <a:lnTo>
                    <a:pt x="13339" y="1220"/>
                  </a:lnTo>
                  <a:lnTo>
                    <a:pt x="14613" y="1111"/>
                  </a:lnTo>
                  <a:lnTo>
                    <a:pt x="15159" y="1056"/>
                  </a:lnTo>
                  <a:lnTo>
                    <a:pt x="15650" y="1001"/>
                  </a:lnTo>
                  <a:lnTo>
                    <a:pt x="16087" y="947"/>
                  </a:lnTo>
                  <a:lnTo>
                    <a:pt x="16451" y="874"/>
                  </a:lnTo>
                  <a:lnTo>
                    <a:pt x="16742" y="801"/>
                  </a:lnTo>
                  <a:lnTo>
                    <a:pt x="16942" y="728"/>
                  </a:lnTo>
                  <a:lnTo>
                    <a:pt x="17015" y="692"/>
                  </a:lnTo>
                  <a:lnTo>
                    <a:pt x="17070" y="637"/>
                  </a:lnTo>
                  <a:lnTo>
                    <a:pt x="17106" y="601"/>
                  </a:lnTo>
                  <a:lnTo>
                    <a:pt x="17124" y="565"/>
                  </a:lnTo>
                  <a:lnTo>
                    <a:pt x="17106" y="510"/>
                  </a:lnTo>
                  <a:lnTo>
                    <a:pt x="17033" y="455"/>
                  </a:lnTo>
                  <a:lnTo>
                    <a:pt x="16924" y="401"/>
                  </a:lnTo>
                  <a:lnTo>
                    <a:pt x="16760" y="346"/>
                  </a:lnTo>
                  <a:lnTo>
                    <a:pt x="16688" y="346"/>
                  </a:lnTo>
                  <a:lnTo>
                    <a:pt x="15778" y="492"/>
                  </a:lnTo>
                  <a:lnTo>
                    <a:pt x="14813" y="619"/>
                  </a:lnTo>
                  <a:lnTo>
                    <a:pt x="13830" y="710"/>
                  </a:lnTo>
                  <a:lnTo>
                    <a:pt x="12830" y="801"/>
                  </a:lnTo>
                  <a:lnTo>
                    <a:pt x="11810" y="856"/>
                  </a:lnTo>
                  <a:lnTo>
                    <a:pt x="10791" y="892"/>
                  </a:lnTo>
                  <a:lnTo>
                    <a:pt x="9791" y="910"/>
                  </a:lnTo>
                  <a:lnTo>
                    <a:pt x="8790" y="929"/>
                  </a:lnTo>
                  <a:lnTo>
                    <a:pt x="7534" y="910"/>
                  </a:lnTo>
                  <a:lnTo>
                    <a:pt x="6351" y="874"/>
                  </a:lnTo>
                  <a:lnTo>
                    <a:pt x="5259" y="819"/>
                  </a:lnTo>
                  <a:lnTo>
                    <a:pt x="4313" y="747"/>
                  </a:lnTo>
                  <a:lnTo>
                    <a:pt x="3512" y="656"/>
                  </a:lnTo>
                  <a:lnTo>
                    <a:pt x="2893" y="565"/>
                  </a:lnTo>
                  <a:lnTo>
                    <a:pt x="2657" y="510"/>
                  </a:lnTo>
                  <a:lnTo>
                    <a:pt x="2475" y="437"/>
                  </a:lnTo>
                  <a:lnTo>
                    <a:pt x="2366" y="383"/>
                  </a:lnTo>
                  <a:lnTo>
                    <a:pt x="2293" y="328"/>
                  </a:lnTo>
                  <a:lnTo>
                    <a:pt x="2275" y="292"/>
                  </a:lnTo>
                  <a:lnTo>
                    <a:pt x="2293" y="237"/>
                  </a:lnTo>
                  <a:lnTo>
                    <a:pt x="2311" y="201"/>
                  </a:lnTo>
                  <a:lnTo>
                    <a:pt x="2348" y="164"/>
                  </a:lnTo>
                  <a:lnTo>
                    <a:pt x="2457" y="73"/>
                  </a:lnTo>
                  <a:lnTo>
                    <a:pt x="262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09" name="Google Shape;2209;p14"/>
            <p:cNvSpPr/>
            <p:nvPr/>
          </p:nvSpPr>
          <p:spPr>
            <a:xfrm>
              <a:off x="2952175" y="1290875"/>
              <a:ext cx="364000" cy="58250"/>
            </a:xfrm>
            <a:custGeom>
              <a:avLst/>
              <a:gdLst/>
              <a:ahLst/>
              <a:cxnLst/>
              <a:rect l="l" t="t" r="r" b="b"/>
              <a:pathLst>
                <a:path w="14560" h="2330" extrusionOk="0">
                  <a:moveTo>
                    <a:pt x="8372" y="0"/>
                  </a:moveTo>
                  <a:lnTo>
                    <a:pt x="8008" y="18"/>
                  </a:lnTo>
                  <a:lnTo>
                    <a:pt x="7644" y="37"/>
                  </a:lnTo>
                  <a:lnTo>
                    <a:pt x="6734" y="146"/>
                  </a:lnTo>
                  <a:lnTo>
                    <a:pt x="5970" y="237"/>
                  </a:lnTo>
                  <a:lnTo>
                    <a:pt x="5333" y="346"/>
                  </a:lnTo>
                  <a:lnTo>
                    <a:pt x="4841" y="437"/>
                  </a:lnTo>
                  <a:lnTo>
                    <a:pt x="4459" y="528"/>
                  </a:lnTo>
                  <a:lnTo>
                    <a:pt x="4150" y="601"/>
                  </a:lnTo>
                  <a:lnTo>
                    <a:pt x="3950" y="674"/>
                  </a:lnTo>
                  <a:lnTo>
                    <a:pt x="3804" y="746"/>
                  </a:lnTo>
                  <a:lnTo>
                    <a:pt x="3713" y="801"/>
                  </a:lnTo>
                  <a:lnTo>
                    <a:pt x="3659" y="837"/>
                  </a:lnTo>
                  <a:lnTo>
                    <a:pt x="3640" y="855"/>
                  </a:lnTo>
                  <a:lnTo>
                    <a:pt x="3022" y="928"/>
                  </a:lnTo>
                  <a:lnTo>
                    <a:pt x="2421" y="983"/>
                  </a:lnTo>
                  <a:lnTo>
                    <a:pt x="1711" y="1092"/>
                  </a:lnTo>
                  <a:lnTo>
                    <a:pt x="1038" y="1219"/>
                  </a:lnTo>
                  <a:lnTo>
                    <a:pt x="729" y="1274"/>
                  </a:lnTo>
                  <a:lnTo>
                    <a:pt x="456" y="1365"/>
                  </a:lnTo>
                  <a:lnTo>
                    <a:pt x="256" y="1438"/>
                  </a:lnTo>
                  <a:lnTo>
                    <a:pt x="92" y="1529"/>
                  </a:lnTo>
                  <a:lnTo>
                    <a:pt x="37" y="1583"/>
                  </a:lnTo>
                  <a:lnTo>
                    <a:pt x="19" y="1620"/>
                  </a:lnTo>
                  <a:lnTo>
                    <a:pt x="1" y="1674"/>
                  </a:lnTo>
                  <a:lnTo>
                    <a:pt x="19" y="1729"/>
                  </a:lnTo>
                  <a:lnTo>
                    <a:pt x="74" y="1784"/>
                  </a:lnTo>
                  <a:lnTo>
                    <a:pt x="165" y="1838"/>
                  </a:lnTo>
                  <a:lnTo>
                    <a:pt x="310" y="1875"/>
                  </a:lnTo>
                  <a:lnTo>
                    <a:pt x="492" y="1929"/>
                  </a:lnTo>
                  <a:lnTo>
                    <a:pt x="983" y="2020"/>
                  </a:lnTo>
                  <a:lnTo>
                    <a:pt x="1620" y="2111"/>
                  </a:lnTo>
                  <a:lnTo>
                    <a:pt x="2366" y="2184"/>
                  </a:lnTo>
                  <a:lnTo>
                    <a:pt x="3240" y="2239"/>
                  </a:lnTo>
                  <a:lnTo>
                    <a:pt x="4204" y="2275"/>
                  </a:lnTo>
                  <a:lnTo>
                    <a:pt x="5242" y="2311"/>
                  </a:lnTo>
                  <a:lnTo>
                    <a:pt x="6352" y="2330"/>
                  </a:lnTo>
                  <a:lnTo>
                    <a:pt x="7498" y="2311"/>
                  </a:lnTo>
                  <a:lnTo>
                    <a:pt x="8681" y="2293"/>
                  </a:lnTo>
                  <a:lnTo>
                    <a:pt x="9864" y="2239"/>
                  </a:lnTo>
                  <a:lnTo>
                    <a:pt x="11047" y="2166"/>
                  </a:lnTo>
                  <a:lnTo>
                    <a:pt x="12212" y="2057"/>
                  </a:lnTo>
                  <a:lnTo>
                    <a:pt x="13340" y="1911"/>
                  </a:lnTo>
                  <a:lnTo>
                    <a:pt x="14414" y="1747"/>
                  </a:lnTo>
                  <a:lnTo>
                    <a:pt x="14559" y="1729"/>
                  </a:lnTo>
                  <a:lnTo>
                    <a:pt x="14414" y="1638"/>
                  </a:lnTo>
                  <a:lnTo>
                    <a:pt x="14031" y="1420"/>
                  </a:lnTo>
                  <a:lnTo>
                    <a:pt x="13740" y="1256"/>
                  </a:lnTo>
                  <a:lnTo>
                    <a:pt x="13394" y="1092"/>
                  </a:lnTo>
                  <a:lnTo>
                    <a:pt x="13012" y="910"/>
                  </a:lnTo>
                  <a:lnTo>
                    <a:pt x="12557" y="746"/>
                  </a:lnTo>
                  <a:lnTo>
                    <a:pt x="12084" y="564"/>
                  </a:lnTo>
                  <a:lnTo>
                    <a:pt x="11556" y="401"/>
                  </a:lnTo>
                  <a:lnTo>
                    <a:pt x="10974" y="255"/>
                  </a:lnTo>
                  <a:lnTo>
                    <a:pt x="10374" y="146"/>
                  </a:lnTo>
                  <a:lnTo>
                    <a:pt x="9737" y="55"/>
                  </a:lnTo>
                  <a:lnTo>
                    <a:pt x="9409" y="18"/>
                  </a:lnTo>
                  <a:lnTo>
                    <a:pt x="9063" y="0"/>
                  </a:lnTo>
                  <a:close/>
                </a:path>
              </a:pathLst>
            </a:custGeom>
            <a:solidFill>
              <a:srgbClr val="C1A5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10" name="Google Shape;2210;p14"/>
            <p:cNvSpPr/>
            <p:nvPr/>
          </p:nvSpPr>
          <p:spPr>
            <a:xfrm>
              <a:off x="2952175" y="1290875"/>
              <a:ext cx="364000" cy="58250"/>
            </a:xfrm>
            <a:custGeom>
              <a:avLst/>
              <a:gdLst/>
              <a:ahLst/>
              <a:cxnLst/>
              <a:rect l="l" t="t" r="r" b="b"/>
              <a:pathLst>
                <a:path w="14560" h="2330" fill="none" extrusionOk="0">
                  <a:moveTo>
                    <a:pt x="14559" y="1729"/>
                  </a:moveTo>
                  <a:lnTo>
                    <a:pt x="14559" y="1729"/>
                  </a:lnTo>
                  <a:lnTo>
                    <a:pt x="14414" y="1747"/>
                  </a:lnTo>
                  <a:lnTo>
                    <a:pt x="14414" y="1747"/>
                  </a:lnTo>
                  <a:lnTo>
                    <a:pt x="13340" y="1911"/>
                  </a:lnTo>
                  <a:lnTo>
                    <a:pt x="12212" y="2057"/>
                  </a:lnTo>
                  <a:lnTo>
                    <a:pt x="11047" y="2166"/>
                  </a:lnTo>
                  <a:lnTo>
                    <a:pt x="9864" y="2239"/>
                  </a:lnTo>
                  <a:lnTo>
                    <a:pt x="8681" y="2293"/>
                  </a:lnTo>
                  <a:lnTo>
                    <a:pt x="7498" y="2311"/>
                  </a:lnTo>
                  <a:lnTo>
                    <a:pt x="6352" y="2330"/>
                  </a:lnTo>
                  <a:lnTo>
                    <a:pt x="5242" y="2311"/>
                  </a:lnTo>
                  <a:lnTo>
                    <a:pt x="4204" y="2275"/>
                  </a:lnTo>
                  <a:lnTo>
                    <a:pt x="3240" y="2239"/>
                  </a:lnTo>
                  <a:lnTo>
                    <a:pt x="2366" y="2184"/>
                  </a:lnTo>
                  <a:lnTo>
                    <a:pt x="1620" y="2111"/>
                  </a:lnTo>
                  <a:lnTo>
                    <a:pt x="983" y="2020"/>
                  </a:lnTo>
                  <a:lnTo>
                    <a:pt x="492" y="1929"/>
                  </a:lnTo>
                  <a:lnTo>
                    <a:pt x="310" y="1875"/>
                  </a:lnTo>
                  <a:lnTo>
                    <a:pt x="165" y="1838"/>
                  </a:lnTo>
                  <a:lnTo>
                    <a:pt x="74" y="1784"/>
                  </a:lnTo>
                  <a:lnTo>
                    <a:pt x="19" y="1729"/>
                  </a:lnTo>
                  <a:lnTo>
                    <a:pt x="19" y="1729"/>
                  </a:lnTo>
                  <a:lnTo>
                    <a:pt x="1" y="1674"/>
                  </a:lnTo>
                  <a:lnTo>
                    <a:pt x="19" y="1620"/>
                  </a:lnTo>
                  <a:lnTo>
                    <a:pt x="37" y="1583"/>
                  </a:lnTo>
                  <a:lnTo>
                    <a:pt x="92" y="1529"/>
                  </a:lnTo>
                  <a:lnTo>
                    <a:pt x="256" y="1438"/>
                  </a:lnTo>
                  <a:lnTo>
                    <a:pt x="456" y="1365"/>
                  </a:lnTo>
                  <a:lnTo>
                    <a:pt x="729" y="1274"/>
                  </a:lnTo>
                  <a:lnTo>
                    <a:pt x="1038" y="1219"/>
                  </a:lnTo>
                  <a:lnTo>
                    <a:pt x="1711" y="1092"/>
                  </a:lnTo>
                  <a:lnTo>
                    <a:pt x="2421" y="983"/>
                  </a:lnTo>
                  <a:lnTo>
                    <a:pt x="3022" y="928"/>
                  </a:lnTo>
                  <a:lnTo>
                    <a:pt x="3640" y="855"/>
                  </a:lnTo>
                  <a:lnTo>
                    <a:pt x="3640" y="855"/>
                  </a:lnTo>
                  <a:lnTo>
                    <a:pt x="3659" y="837"/>
                  </a:lnTo>
                  <a:lnTo>
                    <a:pt x="3713" y="801"/>
                  </a:lnTo>
                  <a:lnTo>
                    <a:pt x="3804" y="746"/>
                  </a:lnTo>
                  <a:lnTo>
                    <a:pt x="3950" y="674"/>
                  </a:lnTo>
                  <a:lnTo>
                    <a:pt x="4150" y="601"/>
                  </a:lnTo>
                  <a:lnTo>
                    <a:pt x="4459" y="528"/>
                  </a:lnTo>
                  <a:lnTo>
                    <a:pt x="4841" y="437"/>
                  </a:lnTo>
                  <a:lnTo>
                    <a:pt x="4841" y="437"/>
                  </a:lnTo>
                  <a:lnTo>
                    <a:pt x="5333" y="346"/>
                  </a:lnTo>
                  <a:lnTo>
                    <a:pt x="5970" y="237"/>
                  </a:lnTo>
                  <a:lnTo>
                    <a:pt x="6734" y="146"/>
                  </a:lnTo>
                  <a:lnTo>
                    <a:pt x="7644" y="37"/>
                  </a:lnTo>
                  <a:lnTo>
                    <a:pt x="7644" y="37"/>
                  </a:lnTo>
                  <a:lnTo>
                    <a:pt x="8008" y="18"/>
                  </a:lnTo>
                  <a:lnTo>
                    <a:pt x="8372" y="0"/>
                  </a:lnTo>
                  <a:lnTo>
                    <a:pt x="8718" y="0"/>
                  </a:lnTo>
                  <a:lnTo>
                    <a:pt x="9063" y="0"/>
                  </a:lnTo>
                  <a:lnTo>
                    <a:pt x="9409" y="18"/>
                  </a:lnTo>
                  <a:lnTo>
                    <a:pt x="9737" y="55"/>
                  </a:lnTo>
                  <a:lnTo>
                    <a:pt x="10374" y="146"/>
                  </a:lnTo>
                  <a:lnTo>
                    <a:pt x="10974" y="255"/>
                  </a:lnTo>
                  <a:lnTo>
                    <a:pt x="11556" y="401"/>
                  </a:lnTo>
                  <a:lnTo>
                    <a:pt x="12084" y="564"/>
                  </a:lnTo>
                  <a:lnTo>
                    <a:pt x="12557" y="746"/>
                  </a:lnTo>
                  <a:lnTo>
                    <a:pt x="13012" y="910"/>
                  </a:lnTo>
                  <a:lnTo>
                    <a:pt x="13394" y="1092"/>
                  </a:lnTo>
                  <a:lnTo>
                    <a:pt x="13740" y="1256"/>
                  </a:lnTo>
                  <a:lnTo>
                    <a:pt x="14031" y="1420"/>
                  </a:lnTo>
                  <a:lnTo>
                    <a:pt x="14414" y="1638"/>
                  </a:lnTo>
                  <a:lnTo>
                    <a:pt x="14559" y="1729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11" name="Google Shape;2211;p14"/>
            <p:cNvSpPr/>
            <p:nvPr/>
          </p:nvSpPr>
          <p:spPr>
            <a:xfrm>
              <a:off x="3073200" y="1290875"/>
              <a:ext cx="242975" cy="44150"/>
            </a:xfrm>
            <a:custGeom>
              <a:avLst/>
              <a:gdLst/>
              <a:ahLst/>
              <a:cxnLst/>
              <a:rect l="l" t="t" r="r" b="b"/>
              <a:pathLst>
                <a:path w="9719" h="1766" extrusionOk="0">
                  <a:moveTo>
                    <a:pt x="3294" y="0"/>
                  </a:moveTo>
                  <a:lnTo>
                    <a:pt x="2803" y="37"/>
                  </a:lnTo>
                  <a:lnTo>
                    <a:pt x="1893" y="146"/>
                  </a:lnTo>
                  <a:lnTo>
                    <a:pt x="1129" y="237"/>
                  </a:lnTo>
                  <a:lnTo>
                    <a:pt x="492" y="346"/>
                  </a:lnTo>
                  <a:lnTo>
                    <a:pt x="0" y="437"/>
                  </a:lnTo>
                  <a:lnTo>
                    <a:pt x="164" y="546"/>
                  </a:lnTo>
                  <a:lnTo>
                    <a:pt x="346" y="637"/>
                  </a:lnTo>
                  <a:lnTo>
                    <a:pt x="546" y="692"/>
                  </a:lnTo>
                  <a:lnTo>
                    <a:pt x="747" y="746"/>
                  </a:lnTo>
                  <a:lnTo>
                    <a:pt x="947" y="764"/>
                  </a:lnTo>
                  <a:lnTo>
                    <a:pt x="1165" y="783"/>
                  </a:lnTo>
                  <a:lnTo>
                    <a:pt x="1602" y="801"/>
                  </a:lnTo>
                  <a:lnTo>
                    <a:pt x="2366" y="801"/>
                  </a:lnTo>
                  <a:lnTo>
                    <a:pt x="2730" y="837"/>
                  </a:lnTo>
                  <a:lnTo>
                    <a:pt x="3021" y="892"/>
                  </a:lnTo>
                  <a:lnTo>
                    <a:pt x="3312" y="965"/>
                  </a:lnTo>
                  <a:lnTo>
                    <a:pt x="3604" y="1056"/>
                  </a:lnTo>
                  <a:lnTo>
                    <a:pt x="3895" y="1147"/>
                  </a:lnTo>
                  <a:lnTo>
                    <a:pt x="4477" y="1365"/>
                  </a:lnTo>
                  <a:lnTo>
                    <a:pt x="4750" y="1456"/>
                  </a:lnTo>
                  <a:lnTo>
                    <a:pt x="5059" y="1547"/>
                  </a:lnTo>
                  <a:lnTo>
                    <a:pt x="5314" y="1602"/>
                  </a:lnTo>
                  <a:lnTo>
                    <a:pt x="5587" y="1656"/>
                  </a:lnTo>
                  <a:lnTo>
                    <a:pt x="6115" y="1711"/>
                  </a:lnTo>
                  <a:lnTo>
                    <a:pt x="6661" y="1747"/>
                  </a:lnTo>
                  <a:lnTo>
                    <a:pt x="7207" y="1747"/>
                  </a:lnTo>
                  <a:lnTo>
                    <a:pt x="8517" y="1765"/>
                  </a:lnTo>
                  <a:lnTo>
                    <a:pt x="9573" y="1747"/>
                  </a:lnTo>
                  <a:lnTo>
                    <a:pt x="9718" y="1729"/>
                  </a:lnTo>
                  <a:lnTo>
                    <a:pt x="9591" y="1656"/>
                  </a:lnTo>
                  <a:lnTo>
                    <a:pt x="9263" y="1456"/>
                  </a:lnTo>
                  <a:lnTo>
                    <a:pt x="8735" y="1183"/>
                  </a:lnTo>
                  <a:lnTo>
                    <a:pt x="8408" y="1019"/>
                  </a:lnTo>
                  <a:lnTo>
                    <a:pt x="8026" y="855"/>
                  </a:lnTo>
                  <a:lnTo>
                    <a:pt x="7625" y="710"/>
                  </a:lnTo>
                  <a:lnTo>
                    <a:pt x="7170" y="546"/>
                  </a:lnTo>
                  <a:lnTo>
                    <a:pt x="6679" y="401"/>
                  </a:lnTo>
                  <a:lnTo>
                    <a:pt x="6151" y="273"/>
                  </a:lnTo>
                  <a:lnTo>
                    <a:pt x="5605" y="164"/>
                  </a:lnTo>
                  <a:lnTo>
                    <a:pt x="5023" y="73"/>
                  </a:lnTo>
                  <a:lnTo>
                    <a:pt x="4423" y="18"/>
                  </a:lnTo>
                  <a:lnTo>
                    <a:pt x="3786" y="0"/>
                  </a:lnTo>
                  <a:close/>
                </a:path>
              </a:pathLst>
            </a:custGeom>
            <a:solidFill>
              <a:srgbClr val="D7C2A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12" name="Google Shape;2212;p14"/>
            <p:cNvSpPr/>
            <p:nvPr/>
          </p:nvSpPr>
          <p:spPr>
            <a:xfrm>
              <a:off x="3073200" y="1290875"/>
              <a:ext cx="242975" cy="44150"/>
            </a:xfrm>
            <a:custGeom>
              <a:avLst/>
              <a:gdLst/>
              <a:ahLst/>
              <a:cxnLst/>
              <a:rect l="l" t="t" r="r" b="b"/>
              <a:pathLst>
                <a:path w="9719" h="1766" fill="none" extrusionOk="0">
                  <a:moveTo>
                    <a:pt x="3786" y="0"/>
                  </a:moveTo>
                  <a:lnTo>
                    <a:pt x="3786" y="0"/>
                  </a:lnTo>
                  <a:lnTo>
                    <a:pt x="3294" y="0"/>
                  </a:lnTo>
                  <a:lnTo>
                    <a:pt x="2803" y="37"/>
                  </a:lnTo>
                  <a:lnTo>
                    <a:pt x="2803" y="37"/>
                  </a:lnTo>
                  <a:lnTo>
                    <a:pt x="1893" y="146"/>
                  </a:lnTo>
                  <a:lnTo>
                    <a:pt x="1129" y="237"/>
                  </a:lnTo>
                  <a:lnTo>
                    <a:pt x="492" y="346"/>
                  </a:lnTo>
                  <a:lnTo>
                    <a:pt x="0" y="437"/>
                  </a:lnTo>
                  <a:lnTo>
                    <a:pt x="0" y="437"/>
                  </a:lnTo>
                  <a:lnTo>
                    <a:pt x="164" y="546"/>
                  </a:lnTo>
                  <a:lnTo>
                    <a:pt x="346" y="637"/>
                  </a:lnTo>
                  <a:lnTo>
                    <a:pt x="546" y="692"/>
                  </a:lnTo>
                  <a:lnTo>
                    <a:pt x="747" y="746"/>
                  </a:lnTo>
                  <a:lnTo>
                    <a:pt x="947" y="764"/>
                  </a:lnTo>
                  <a:lnTo>
                    <a:pt x="1165" y="783"/>
                  </a:lnTo>
                  <a:lnTo>
                    <a:pt x="1602" y="801"/>
                  </a:lnTo>
                  <a:lnTo>
                    <a:pt x="1602" y="801"/>
                  </a:lnTo>
                  <a:lnTo>
                    <a:pt x="1802" y="801"/>
                  </a:lnTo>
                  <a:lnTo>
                    <a:pt x="1802" y="801"/>
                  </a:lnTo>
                  <a:lnTo>
                    <a:pt x="2002" y="801"/>
                  </a:lnTo>
                  <a:lnTo>
                    <a:pt x="2002" y="801"/>
                  </a:lnTo>
                  <a:lnTo>
                    <a:pt x="2366" y="801"/>
                  </a:lnTo>
                  <a:lnTo>
                    <a:pt x="2730" y="837"/>
                  </a:lnTo>
                  <a:lnTo>
                    <a:pt x="2730" y="837"/>
                  </a:lnTo>
                  <a:lnTo>
                    <a:pt x="3021" y="892"/>
                  </a:lnTo>
                  <a:lnTo>
                    <a:pt x="3312" y="965"/>
                  </a:lnTo>
                  <a:lnTo>
                    <a:pt x="3604" y="1056"/>
                  </a:lnTo>
                  <a:lnTo>
                    <a:pt x="3895" y="1147"/>
                  </a:lnTo>
                  <a:lnTo>
                    <a:pt x="4477" y="1365"/>
                  </a:lnTo>
                  <a:lnTo>
                    <a:pt x="4750" y="1456"/>
                  </a:lnTo>
                  <a:lnTo>
                    <a:pt x="5059" y="1547"/>
                  </a:lnTo>
                  <a:lnTo>
                    <a:pt x="5059" y="1547"/>
                  </a:lnTo>
                  <a:lnTo>
                    <a:pt x="5314" y="1602"/>
                  </a:lnTo>
                  <a:lnTo>
                    <a:pt x="5587" y="1656"/>
                  </a:lnTo>
                  <a:lnTo>
                    <a:pt x="6115" y="1711"/>
                  </a:lnTo>
                  <a:lnTo>
                    <a:pt x="6661" y="1747"/>
                  </a:lnTo>
                  <a:lnTo>
                    <a:pt x="7207" y="1747"/>
                  </a:lnTo>
                  <a:lnTo>
                    <a:pt x="7207" y="1747"/>
                  </a:lnTo>
                  <a:lnTo>
                    <a:pt x="8517" y="1765"/>
                  </a:lnTo>
                  <a:lnTo>
                    <a:pt x="8517" y="1765"/>
                  </a:lnTo>
                  <a:lnTo>
                    <a:pt x="9573" y="1747"/>
                  </a:lnTo>
                  <a:lnTo>
                    <a:pt x="9573" y="1747"/>
                  </a:lnTo>
                  <a:lnTo>
                    <a:pt x="9718" y="1729"/>
                  </a:lnTo>
                  <a:lnTo>
                    <a:pt x="9718" y="1729"/>
                  </a:lnTo>
                  <a:lnTo>
                    <a:pt x="9591" y="1656"/>
                  </a:lnTo>
                  <a:lnTo>
                    <a:pt x="9263" y="1456"/>
                  </a:lnTo>
                  <a:lnTo>
                    <a:pt x="8735" y="1183"/>
                  </a:lnTo>
                  <a:lnTo>
                    <a:pt x="8408" y="1019"/>
                  </a:lnTo>
                  <a:lnTo>
                    <a:pt x="8026" y="855"/>
                  </a:lnTo>
                  <a:lnTo>
                    <a:pt x="7625" y="710"/>
                  </a:lnTo>
                  <a:lnTo>
                    <a:pt x="7170" y="546"/>
                  </a:lnTo>
                  <a:lnTo>
                    <a:pt x="6679" y="401"/>
                  </a:lnTo>
                  <a:lnTo>
                    <a:pt x="6151" y="273"/>
                  </a:lnTo>
                  <a:lnTo>
                    <a:pt x="5605" y="164"/>
                  </a:lnTo>
                  <a:lnTo>
                    <a:pt x="5023" y="73"/>
                  </a:lnTo>
                  <a:lnTo>
                    <a:pt x="4423" y="18"/>
                  </a:lnTo>
                  <a:lnTo>
                    <a:pt x="3786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2213" name="Google Shape;2213;p14"/>
          <p:cNvGrpSpPr/>
          <p:nvPr/>
        </p:nvGrpSpPr>
        <p:grpSpPr>
          <a:xfrm>
            <a:off x="86919" y="6331459"/>
            <a:ext cx="1092040" cy="318607"/>
            <a:chOff x="1682875" y="2128425"/>
            <a:chExt cx="575525" cy="167900"/>
          </a:xfrm>
        </p:grpSpPr>
        <p:sp>
          <p:nvSpPr>
            <p:cNvPr id="2214" name="Google Shape;2214;p14"/>
            <p:cNvSpPr/>
            <p:nvPr/>
          </p:nvSpPr>
          <p:spPr>
            <a:xfrm>
              <a:off x="1682875" y="2231250"/>
              <a:ext cx="575525" cy="65075"/>
            </a:xfrm>
            <a:custGeom>
              <a:avLst/>
              <a:gdLst/>
              <a:ahLst/>
              <a:cxnLst/>
              <a:rect l="l" t="t" r="r" b="b"/>
              <a:pathLst>
                <a:path w="23021" h="2603" extrusionOk="0">
                  <a:moveTo>
                    <a:pt x="19964" y="0"/>
                  </a:moveTo>
                  <a:lnTo>
                    <a:pt x="20601" y="110"/>
                  </a:lnTo>
                  <a:lnTo>
                    <a:pt x="20437" y="164"/>
                  </a:lnTo>
                  <a:lnTo>
                    <a:pt x="19909" y="328"/>
                  </a:lnTo>
                  <a:lnTo>
                    <a:pt x="19054" y="565"/>
                  </a:lnTo>
                  <a:lnTo>
                    <a:pt x="18508" y="692"/>
                  </a:lnTo>
                  <a:lnTo>
                    <a:pt x="17889" y="819"/>
                  </a:lnTo>
                  <a:lnTo>
                    <a:pt x="17198" y="965"/>
                  </a:lnTo>
                  <a:lnTo>
                    <a:pt x="16433" y="1092"/>
                  </a:lnTo>
                  <a:lnTo>
                    <a:pt x="15596" y="1202"/>
                  </a:lnTo>
                  <a:lnTo>
                    <a:pt x="14704" y="1311"/>
                  </a:lnTo>
                  <a:lnTo>
                    <a:pt x="13740" y="1402"/>
                  </a:lnTo>
                  <a:lnTo>
                    <a:pt x="12703" y="1474"/>
                  </a:lnTo>
                  <a:lnTo>
                    <a:pt x="11611" y="1529"/>
                  </a:lnTo>
                  <a:lnTo>
                    <a:pt x="10464" y="1547"/>
                  </a:lnTo>
                  <a:lnTo>
                    <a:pt x="9409" y="1529"/>
                  </a:lnTo>
                  <a:lnTo>
                    <a:pt x="8317" y="1493"/>
                  </a:lnTo>
                  <a:lnTo>
                    <a:pt x="7170" y="1420"/>
                  </a:lnTo>
                  <a:lnTo>
                    <a:pt x="5988" y="1311"/>
                  </a:lnTo>
                  <a:lnTo>
                    <a:pt x="4768" y="1147"/>
                  </a:lnTo>
                  <a:lnTo>
                    <a:pt x="3513" y="965"/>
                  </a:lnTo>
                  <a:lnTo>
                    <a:pt x="2239" y="728"/>
                  </a:lnTo>
                  <a:lnTo>
                    <a:pt x="910" y="455"/>
                  </a:lnTo>
                  <a:lnTo>
                    <a:pt x="1129" y="146"/>
                  </a:lnTo>
                  <a:lnTo>
                    <a:pt x="1129" y="146"/>
                  </a:lnTo>
                  <a:lnTo>
                    <a:pt x="747" y="237"/>
                  </a:lnTo>
                  <a:lnTo>
                    <a:pt x="565" y="292"/>
                  </a:lnTo>
                  <a:lnTo>
                    <a:pt x="401" y="346"/>
                  </a:lnTo>
                  <a:lnTo>
                    <a:pt x="255" y="419"/>
                  </a:lnTo>
                  <a:lnTo>
                    <a:pt x="128" y="492"/>
                  </a:lnTo>
                  <a:lnTo>
                    <a:pt x="37" y="565"/>
                  </a:lnTo>
                  <a:lnTo>
                    <a:pt x="0" y="656"/>
                  </a:lnTo>
                  <a:lnTo>
                    <a:pt x="0" y="710"/>
                  </a:lnTo>
                  <a:lnTo>
                    <a:pt x="37" y="765"/>
                  </a:lnTo>
                  <a:lnTo>
                    <a:pt x="91" y="819"/>
                  </a:lnTo>
                  <a:lnTo>
                    <a:pt x="182" y="874"/>
                  </a:lnTo>
                  <a:lnTo>
                    <a:pt x="455" y="1001"/>
                  </a:lnTo>
                  <a:lnTo>
                    <a:pt x="819" y="1147"/>
                  </a:lnTo>
                  <a:lnTo>
                    <a:pt x="1274" y="1311"/>
                  </a:lnTo>
                  <a:lnTo>
                    <a:pt x="1838" y="1474"/>
                  </a:lnTo>
                  <a:lnTo>
                    <a:pt x="2475" y="1638"/>
                  </a:lnTo>
                  <a:lnTo>
                    <a:pt x="3203" y="1802"/>
                  </a:lnTo>
                  <a:lnTo>
                    <a:pt x="4004" y="1966"/>
                  </a:lnTo>
                  <a:lnTo>
                    <a:pt x="4878" y="2111"/>
                  </a:lnTo>
                  <a:lnTo>
                    <a:pt x="5806" y="2239"/>
                  </a:lnTo>
                  <a:lnTo>
                    <a:pt x="6806" y="2366"/>
                  </a:lnTo>
                  <a:lnTo>
                    <a:pt x="7862" y="2457"/>
                  </a:lnTo>
                  <a:lnTo>
                    <a:pt x="8972" y="2548"/>
                  </a:lnTo>
                  <a:lnTo>
                    <a:pt x="10100" y="2585"/>
                  </a:lnTo>
                  <a:lnTo>
                    <a:pt x="11283" y="2603"/>
                  </a:lnTo>
                  <a:lnTo>
                    <a:pt x="12120" y="2603"/>
                  </a:lnTo>
                  <a:lnTo>
                    <a:pt x="12957" y="2566"/>
                  </a:lnTo>
                  <a:lnTo>
                    <a:pt x="14249" y="2512"/>
                  </a:lnTo>
                  <a:lnTo>
                    <a:pt x="15451" y="2421"/>
                  </a:lnTo>
                  <a:lnTo>
                    <a:pt x="16542" y="2312"/>
                  </a:lnTo>
                  <a:lnTo>
                    <a:pt x="17543" y="2184"/>
                  </a:lnTo>
                  <a:lnTo>
                    <a:pt x="18453" y="2039"/>
                  </a:lnTo>
                  <a:lnTo>
                    <a:pt x="19272" y="1893"/>
                  </a:lnTo>
                  <a:lnTo>
                    <a:pt x="20000" y="1747"/>
                  </a:lnTo>
                  <a:lnTo>
                    <a:pt x="20655" y="1584"/>
                  </a:lnTo>
                  <a:lnTo>
                    <a:pt x="21219" y="1420"/>
                  </a:lnTo>
                  <a:lnTo>
                    <a:pt x="21711" y="1256"/>
                  </a:lnTo>
                  <a:lnTo>
                    <a:pt x="22111" y="1092"/>
                  </a:lnTo>
                  <a:lnTo>
                    <a:pt x="22439" y="947"/>
                  </a:lnTo>
                  <a:lnTo>
                    <a:pt x="22675" y="801"/>
                  </a:lnTo>
                  <a:lnTo>
                    <a:pt x="22857" y="674"/>
                  </a:lnTo>
                  <a:lnTo>
                    <a:pt x="22966" y="565"/>
                  </a:lnTo>
                  <a:lnTo>
                    <a:pt x="23003" y="510"/>
                  </a:lnTo>
                  <a:lnTo>
                    <a:pt x="23021" y="455"/>
                  </a:lnTo>
                  <a:lnTo>
                    <a:pt x="23003" y="419"/>
                  </a:lnTo>
                  <a:lnTo>
                    <a:pt x="22966" y="401"/>
                  </a:lnTo>
                  <a:lnTo>
                    <a:pt x="22803" y="328"/>
                  </a:lnTo>
                  <a:lnTo>
                    <a:pt x="22530" y="273"/>
                  </a:lnTo>
                  <a:lnTo>
                    <a:pt x="22166" y="201"/>
                  </a:lnTo>
                  <a:lnTo>
                    <a:pt x="21711" y="146"/>
                  </a:lnTo>
                  <a:lnTo>
                    <a:pt x="21201" y="91"/>
                  </a:lnTo>
                  <a:lnTo>
                    <a:pt x="19964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15" name="Google Shape;2215;p14"/>
            <p:cNvSpPr/>
            <p:nvPr/>
          </p:nvSpPr>
          <p:spPr>
            <a:xfrm>
              <a:off x="1682875" y="2231250"/>
              <a:ext cx="575525" cy="65075"/>
            </a:xfrm>
            <a:custGeom>
              <a:avLst/>
              <a:gdLst/>
              <a:ahLst/>
              <a:cxnLst/>
              <a:rect l="l" t="t" r="r" b="b"/>
              <a:pathLst>
                <a:path w="23021" h="2603" fill="none" extrusionOk="0">
                  <a:moveTo>
                    <a:pt x="19964" y="0"/>
                  </a:moveTo>
                  <a:lnTo>
                    <a:pt x="20601" y="110"/>
                  </a:lnTo>
                  <a:lnTo>
                    <a:pt x="20601" y="110"/>
                  </a:lnTo>
                  <a:lnTo>
                    <a:pt x="20601" y="110"/>
                  </a:lnTo>
                  <a:lnTo>
                    <a:pt x="20437" y="164"/>
                  </a:lnTo>
                  <a:lnTo>
                    <a:pt x="19909" y="328"/>
                  </a:lnTo>
                  <a:lnTo>
                    <a:pt x="19054" y="565"/>
                  </a:lnTo>
                  <a:lnTo>
                    <a:pt x="18508" y="692"/>
                  </a:lnTo>
                  <a:lnTo>
                    <a:pt x="17889" y="819"/>
                  </a:lnTo>
                  <a:lnTo>
                    <a:pt x="17198" y="965"/>
                  </a:lnTo>
                  <a:lnTo>
                    <a:pt x="16433" y="1092"/>
                  </a:lnTo>
                  <a:lnTo>
                    <a:pt x="15596" y="1202"/>
                  </a:lnTo>
                  <a:lnTo>
                    <a:pt x="14704" y="1311"/>
                  </a:lnTo>
                  <a:lnTo>
                    <a:pt x="13740" y="1402"/>
                  </a:lnTo>
                  <a:lnTo>
                    <a:pt x="12703" y="1474"/>
                  </a:lnTo>
                  <a:lnTo>
                    <a:pt x="11611" y="1529"/>
                  </a:lnTo>
                  <a:lnTo>
                    <a:pt x="10464" y="1547"/>
                  </a:lnTo>
                  <a:lnTo>
                    <a:pt x="10464" y="1547"/>
                  </a:lnTo>
                  <a:lnTo>
                    <a:pt x="9409" y="1529"/>
                  </a:lnTo>
                  <a:lnTo>
                    <a:pt x="8317" y="1493"/>
                  </a:lnTo>
                  <a:lnTo>
                    <a:pt x="7170" y="1420"/>
                  </a:lnTo>
                  <a:lnTo>
                    <a:pt x="5988" y="1311"/>
                  </a:lnTo>
                  <a:lnTo>
                    <a:pt x="4768" y="1147"/>
                  </a:lnTo>
                  <a:lnTo>
                    <a:pt x="3513" y="965"/>
                  </a:lnTo>
                  <a:lnTo>
                    <a:pt x="2239" y="728"/>
                  </a:lnTo>
                  <a:lnTo>
                    <a:pt x="910" y="455"/>
                  </a:lnTo>
                  <a:lnTo>
                    <a:pt x="910" y="455"/>
                  </a:lnTo>
                  <a:lnTo>
                    <a:pt x="910" y="455"/>
                  </a:lnTo>
                  <a:lnTo>
                    <a:pt x="910" y="455"/>
                  </a:lnTo>
                  <a:lnTo>
                    <a:pt x="1129" y="146"/>
                  </a:lnTo>
                  <a:lnTo>
                    <a:pt x="1129" y="146"/>
                  </a:lnTo>
                  <a:lnTo>
                    <a:pt x="747" y="237"/>
                  </a:lnTo>
                  <a:lnTo>
                    <a:pt x="565" y="292"/>
                  </a:lnTo>
                  <a:lnTo>
                    <a:pt x="401" y="346"/>
                  </a:lnTo>
                  <a:lnTo>
                    <a:pt x="255" y="419"/>
                  </a:lnTo>
                  <a:lnTo>
                    <a:pt x="128" y="492"/>
                  </a:lnTo>
                  <a:lnTo>
                    <a:pt x="37" y="565"/>
                  </a:lnTo>
                  <a:lnTo>
                    <a:pt x="0" y="656"/>
                  </a:lnTo>
                  <a:lnTo>
                    <a:pt x="0" y="656"/>
                  </a:lnTo>
                  <a:lnTo>
                    <a:pt x="0" y="710"/>
                  </a:lnTo>
                  <a:lnTo>
                    <a:pt x="37" y="765"/>
                  </a:lnTo>
                  <a:lnTo>
                    <a:pt x="91" y="819"/>
                  </a:lnTo>
                  <a:lnTo>
                    <a:pt x="182" y="874"/>
                  </a:lnTo>
                  <a:lnTo>
                    <a:pt x="455" y="1001"/>
                  </a:lnTo>
                  <a:lnTo>
                    <a:pt x="819" y="1147"/>
                  </a:lnTo>
                  <a:lnTo>
                    <a:pt x="1274" y="1311"/>
                  </a:lnTo>
                  <a:lnTo>
                    <a:pt x="1838" y="1474"/>
                  </a:lnTo>
                  <a:lnTo>
                    <a:pt x="2475" y="1638"/>
                  </a:lnTo>
                  <a:lnTo>
                    <a:pt x="3203" y="1802"/>
                  </a:lnTo>
                  <a:lnTo>
                    <a:pt x="4004" y="1966"/>
                  </a:lnTo>
                  <a:lnTo>
                    <a:pt x="4878" y="2111"/>
                  </a:lnTo>
                  <a:lnTo>
                    <a:pt x="5806" y="2239"/>
                  </a:lnTo>
                  <a:lnTo>
                    <a:pt x="6806" y="2366"/>
                  </a:lnTo>
                  <a:lnTo>
                    <a:pt x="7862" y="2457"/>
                  </a:lnTo>
                  <a:lnTo>
                    <a:pt x="8972" y="2548"/>
                  </a:lnTo>
                  <a:lnTo>
                    <a:pt x="10100" y="2585"/>
                  </a:lnTo>
                  <a:lnTo>
                    <a:pt x="11283" y="2603"/>
                  </a:lnTo>
                  <a:lnTo>
                    <a:pt x="11283" y="2603"/>
                  </a:lnTo>
                  <a:lnTo>
                    <a:pt x="12120" y="2603"/>
                  </a:lnTo>
                  <a:lnTo>
                    <a:pt x="12957" y="2566"/>
                  </a:lnTo>
                  <a:lnTo>
                    <a:pt x="12957" y="2566"/>
                  </a:lnTo>
                  <a:lnTo>
                    <a:pt x="14249" y="2512"/>
                  </a:lnTo>
                  <a:lnTo>
                    <a:pt x="15451" y="2421"/>
                  </a:lnTo>
                  <a:lnTo>
                    <a:pt x="16542" y="2312"/>
                  </a:lnTo>
                  <a:lnTo>
                    <a:pt x="17543" y="2184"/>
                  </a:lnTo>
                  <a:lnTo>
                    <a:pt x="18453" y="2039"/>
                  </a:lnTo>
                  <a:lnTo>
                    <a:pt x="19272" y="1893"/>
                  </a:lnTo>
                  <a:lnTo>
                    <a:pt x="20000" y="1747"/>
                  </a:lnTo>
                  <a:lnTo>
                    <a:pt x="20655" y="1584"/>
                  </a:lnTo>
                  <a:lnTo>
                    <a:pt x="21219" y="1420"/>
                  </a:lnTo>
                  <a:lnTo>
                    <a:pt x="21711" y="1256"/>
                  </a:lnTo>
                  <a:lnTo>
                    <a:pt x="22111" y="1092"/>
                  </a:lnTo>
                  <a:lnTo>
                    <a:pt x="22439" y="947"/>
                  </a:lnTo>
                  <a:lnTo>
                    <a:pt x="22675" y="801"/>
                  </a:lnTo>
                  <a:lnTo>
                    <a:pt x="22857" y="674"/>
                  </a:lnTo>
                  <a:lnTo>
                    <a:pt x="22966" y="565"/>
                  </a:lnTo>
                  <a:lnTo>
                    <a:pt x="23003" y="510"/>
                  </a:lnTo>
                  <a:lnTo>
                    <a:pt x="23021" y="455"/>
                  </a:lnTo>
                  <a:lnTo>
                    <a:pt x="23021" y="455"/>
                  </a:lnTo>
                  <a:lnTo>
                    <a:pt x="23003" y="419"/>
                  </a:lnTo>
                  <a:lnTo>
                    <a:pt x="22966" y="401"/>
                  </a:lnTo>
                  <a:lnTo>
                    <a:pt x="22803" y="328"/>
                  </a:lnTo>
                  <a:lnTo>
                    <a:pt x="22530" y="273"/>
                  </a:lnTo>
                  <a:lnTo>
                    <a:pt x="22166" y="201"/>
                  </a:lnTo>
                  <a:lnTo>
                    <a:pt x="21711" y="146"/>
                  </a:lnTo>
                  <a:lnTo>
                    <a:pt x="21201" y="91"/>
                  </a:lnTo>
                  <a:lnTo>
                    <a:pt x="19964" y="0"/>
                  </a:lnTo>
                </a:path>
              </a:pathLst>
            </a:custGeom>
            <a:solidFill>
              <a:srgbClr val="EBBD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16" name="Google Shape;2216;p14"/>
            <p:cNvSpPr/>
            <p:nvPr/>
          </p:nvSpPr>
          <p:spPr>
            <a:xfrm>
              <a:off x="1705625" y="2128425"/>
              <a:ext cx="492275" cy="141525"/>
            </a:xfrm>
            <a:custGeom>
              <a:avLst/>
              <a:gdLst/>
              <a:ahLst/>
              <a:cxnLst/>
              <a:rect l="l" t="t" r="r" b="b"/>
              <a:pathLst>
                <a:path w="19691" h="5661" extrusionOk="0">
                  <a:moveTo>
                    <a:pt x="5332" y="1"/>
                  </a:moveTo>
                  <a:lnTo>
                    <a:pt x="5023" y="37"/>
                  </a:lnTo>
                  <a:lnTo>
                    <a:pt x="4714" y="92"/>
                  </a:lnTo>
                  <a:lnTo>
                    <a:pt x="4422" y="164"/>
                  </a:lnTo>
                  <a:lnTo>
                    <a:pt x="4149" y="274"/>
                  </a:lnTo>
                  <a:lnTo>
                    <a:pt x="3858" y="401"/>
                  </a:lnTo>
                  <a:lnTo>
                    <a:pt x="3604" y="528"/>
                  </a:lnTo>
                  <a:lnTo>
                    <a:pt x="3367" y="692"/>
                  </a:lnTo>
                  <a:lnTo>
                    <a:pt x="3149" y="874"/>
                  </a:lnTo>
                  <a:lnTo>
                    <a:pt x="2967" y="1056"/>
                  </a:lnTo>
                  <a:lnTo>
                    <a:pt x="2803" y="1238"/>
                  </a:lnTo>
                  <a:lnTo>
                    <a:pt x="2657" y="1438"/>
                  </a:lnTo>
                  <a:lnTo>
                    <a:pt x="2566" y="1657"/>
                  </a:lnTo>
                  <a:lnTo>
                    <a:pt x="2512" y="1857"/>
                  </a:lnTo>
                  <a:lnTo>
                    <a:pt x="2493" y="2057"/>
                  </a:lnTo>
                  <a:lnTo>
                    <a:pt x="2493" y="2166"/>
                  </a:lnTo>
                  <a:lnTo>
                    <a:pt x="2512" y="2275"/>
                  </a:lnTo>
                  <a:lnTo>
                    <a:pt x="2330" y="2312"/>
                  </a:lnTo>
                  <a:lnTo>
                    <a:pt x="2148" y="2366"/>
                  </a:lnTo>
                  <a:lnTo>
                    <a:pt x="1966" y="2476"/>
                  </a:lnTo>
                  <a:lnTo>
                    <a:pt x="1766" y="2585"/>
                  </a:lnTo>
                  <a:lnTo>
                    <a:pt x="1584" y="2730"/>
                  </a:lnTo>
                  <a:lnTo>
                    <a:pt x="1402" y="2894"/>
                  </a:lnTo>
                  <a:lnTo>
                    <a:pt x="1056" y="3240"/>
                  </a:lnTo>
                  <a:lnTo>
                    <a:pt x="837" y="3477"/>
                  </a:lnTo>
                  <a:lnTo>
                    <a:pt x="637" y="3713"/>
                  </a:lnTo>
                  <a:lnTo>
                    <a:pt x="310" y="4150"/>
                  </a:lnTo>
                  <a:lnTo>
                    <a:pt x="73" y="4459"/>
                  </a:lnTo>
                  <a:lnTo>
                    <a:pt x="0" y="4568"/>
                  </a:lnTo>
                  <a:lnTo>
                    <a:pt x="1074" y="4805"/>
                  </a:lnTo>
                  <a:lnTo>
                    <a:pt x="2148" y="5005"/>
                  </a:lnTo>
                  <a:lnTo>
                    <a:pt x="3185" y="5169"/>
                  </a:lnTo>
                  <a:lnTo>
                    <a:pt x="4204" y="5315"/>
                  </a:lnTo>
                  <a:lnTo>
                    <a:pt x="5187" y="5424"/>
                  </a:lnTo>
                  <a:lnTo>
                    <a:pt x="6151" y="5515"/>
                  </a:lnTo>
                  <a:lnTo>
                    <a:pt x="7098" y="5587"/>
                  </a:lnTo>
                  <a:lnTo>
                    <a:pt x="8007" y="5624"/>
                  </a:lnTo>
                  <a:lnTo>
                    <a:pt x="8881" y="5642"/>
                  </a:lnTo>
                  <a:lnTo>
                    <a:pt x="9736" y="5660"/>
                  </a:lnTo>
                  <a:lnTo>
                    <a:pt x="10573" y="5642"/>
                  </a:lnTo>
                  <a:lnTo>
                    <a:pt x="11356" y="5624"/>
                  </a:lnTo>
                  <a:lnTo>
                    <a:pt x="12120" y="5569"/>
                  </a:lnTo>
                  <a:lnTo>
                    <a:pt x="12866" y="5515"/>
                  </a:lnTo>
                  <a:lnTo>
                    <a:pt x="13558" y="5460"/>
                  </a:lnTo>
                  <a:lnTo>
                    <a:pt x="14231" y="5387"/>
                  </a:lnTo>
                  <a:lnTo>
                    <a:pt x="14850" y="5296"/>
                  </a:lnTo>
                  <a:lnTo>
                    <a:pt x="15450" y="5205"/>
                  </a:lnTo>
                  <a:lnTo>
                    <a:pt x="16542" y="5023"/>
                  </a:lnTo>
                  <a:lnTo>
                    <a:pt x="17470" y="4823"/>
                  </a:lnTo>
                  <a:lnTo>
                    <a:pt x="18253" y="4641"/>
                  </a:lnTo>
                  <a:lnTo>
                    <a:pt x="18872" y="4477"/>
                  </a:lnTo>
                  <a:lnTo>
                    <a:pt x="19327" y="4350"/>
                  </a:lnTo>
                  <a:lnTo>
                    <a:pt x="19691" y="4223"/>
                  </a:lnTo>
                  <a:lnTo>
                    <a:pt x="14541" y="3422"/>
                  </a:lnTo>
                  <a:lnTo>
                    <a:pt x="13995" y="2294"/>
                  </a:lnTo>
                  <a:lnTo>
                    <a:pt x="11283" y="1584"/>
                  </a:lnTo>
                  <a:lnTo>
                    <a:pt x="8954" y="1002"/>
                  </a:lnTo>
                  <a:lnTo>
                    <a:pt x="7061" y="528"/>
                  </a:lnTo>
                  <a:lnTo>
                    <a:pt x="6916" y="419"/>
                  </a:lnTo>
                  <a:lnTo>
                    <a:pt x="6752" y="310"/>
                  </a:lnTo>
                  <a:lnTo>
                    <a:pt x="6497" y="183"/>
                  </a:lnTo>
                  <a:lnTo>
                    <a:pt x="6206" y="92"/>
                  </a:lnTo>
                  <a:lnTo>
                    <a:pt x="5915" y="37"/>
                  </a:lnTo>
                  <a:lnTo>
                    <a:pt x="5624" y="1"/>
                  </a:lnTo>
                  <a:close/>
                </a:path>
              </a:pathLst>
            </a:custGeom>
            <a:solidFill>
              <a:srgbClr val="C1A5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17" name="Google Shape;2217;p14"/>
            <p:cNvSpPr/>
            <p:nvPr/>
          </p:nvSpPr>
          <p:spPr>
            <a:xfrm>
              <a:off x="1705625" y="2128425"/>
              <a:ext cx="492275" cy="141525"/>
            </a:xfrm>
            <a:custGeom>
              <a:avLst/>
              <a:gdLst/>
              <a:ahLst/>
              <a:cxnLst/>
              <a:rect l="l" t="t" r="r" b="b"/>
              <a:pathLst>
                <a:path w="19691" h="5661" fill="none" extrusionOk="0">
                  <a:moveTo>
                    <a:pt x="19691" y="4223"/>
                  </a:moveTo>
                  <a:lnTo>
                    <a:pt x="19691" y="4223"/>
                  </a:lnTo>
                  <a:lnTo>
                    <a:pt x="19327" y="4350"/>
                  </a:lnTo>
                  <a:lnTo>
                    <a:pt x="18872" y="4477"/>
                  </a:lnTo>
                  <a:lnTo>
                    <a:pt x="18253" y="4641"/>
                  </a:lnTo>
                  <a:lnTo>
                    <a:pt x="17470" y="4823"/>
                  </a:lnTo>
                  <a:lnTo>
                    <a:pt x="16542" y="5023"/>
                  </a:lnTo>
                  <a:lnTo>
                    <a:pt x="15450" y="5205"/>
                  </a:lnTo>
                  <a:lnTo>
                    <a:pt x="14850" y="5296"/>
                  </a:lnTo>
                  <a:lnTo>
                    <a:pt x="14231" y="5387"/>
                  </a:lnTo>
                  <a:lnTo>
                    <a:pt x="13558" y="5460"/>
                  </a:lnTo>
                  <a:lnTo>
                    <a:pt x="12866" y="5515"/>
                  </a:lnTo>
                  <a:lnTo>
                    <a:pt x="12120" y="5569"/>
                  </a:lnTo>
                  <a:lnTo>
                    <a:pt x="11356" y="5624"/>
                  </a:lnTo>
                  <a:lnTo>
                    <a:pt x="10573" y="5642"/>
                  </a:lnTo>
                  <a:lnTo>
                    <a:pt x="9736" y="5660"/>
                  </a:lnTo>
                  <a:lnTo>
                    <a:pt x="8881" y="5642"/>
                  </a:lnTo>
                  <a:lnTo>
                    <a:pt x="8007" y="5624"/>
                  </a:lnTo>
                  <a:lnTo>
                    <a:pt x="7098" y="5587"/>
                  </a:lnTo>
                  <a:lnTo>
                    <a:pt x="6151" y="5515"/>
                  </a:lnTo>
                  <a:lnTo>
                    <a:pt x="5187" y="5424"/>
                  </a:lnTo>
                  <a:lnTo>
                    <a:pt x="4204" y="5315"/>
                  </a:lnTo>
                  <a:lnTo>
                    <a:pt x="3185" y="5169"/>
                  </a:lnTo>
                  <a:lnTo>
                    <a:pt x="2148" y="5005"/>
                  </a:lnTo>
                  <a:lnTo>
                    <a:pt x="1074" y="4805"/>
                  </a:lnTo>
                  <a:lnTo>
                    <a:pt x="0" y="4568"/>
                  </a:lnTo>
                  <a:lnTo>
                    <a:pt x="0" y="4568"/>
                  </a:lnTo>
                  <a:lnTo>
                    <a:pt x="73" y="4459"/>
                  </a:lnTo>
                  <a:lnTo>
                    <a:pt x="310" y="4150"/>
                  </a:lnTo>
                  <a:lnTo>
                    <a:pt x="637" y="3713"/>
                  </a:lnTo>
                  <a:lnTo>
                    <a:pt x="837" y="3477"/>
                  </a:lnTo>
                  <a:lnTo>
                    <a:pt x="1056" y="3240"/>
                  </a:lnTo>
                  <a:lnTo>
                    <a:pt x="1056" y="3240"/>
                  </a:lnTo>
                  <a:lnTo>
                    <a:pt x="1402" y="2894"/>
                  </a:lnTo>
                  <a:lnTo>
                    <a:pt x="1584" y="2730"/>
                  </a:lnTo>
                  <a:lnTo>
                    <a:pt x="1766" y="2585"/>
                  </a:lnTo>
                  <a:lnTo>
                    <a:pt x="1966" y="2476"/>
                  </a:lnTo>
                  <a:lnTo>
                    <a:pt x="2148" y="2366"/>
                  </a:lnTo>
                  <a:lnTo>
                    <a:pt x="2330" y="2312"/>
                  </a:lnTo>
                  <a:lnTo>
                    <a:pt x="2512" y="2275"/>
                  </a:lnTo>
                  <a:lnTo>
                    <a:pt x="2512" y="2275"/>
                  </a:lnTo>
                  <a:lnTo>
                    <a:pt x="2493" y="2166"/>
                  </a:lnTo>
                  <a:lnTo>
                    <a:pt x="2493" y="2057"/>
                  </a:lnTo>
                  <a:lnTo>
                    <a:pt x="2512" y="1857"/>
                  </a:lnTo>
                  <a:lnTo>
                    <a:pt x="2566" y="1657"/>
                  </a:lnTo>
                  <a:lnTo>
                    <a:pt x="2657" y="1438"/>
                  </a:lnTo>
                  <a:lnTo>
                    <a:pt x="2657" y="1438"/>
                  </a:lnTo>
                  <a:lnTo>
                    <a:pt x="2803" y="1238"/>
                  </a:lnTo>
                  <a:lnTo>
                    <a:pt x="2967" y="1056"/>
                  </a:lnTo>
                  <a:lnTo>
                    <a:pt x="3149" y="874"/>
                  </a:lnTo>
                  <a:lnTo>
                    <a:pt x="3367" y="692"/>
                  </a:lnTo>
                  <a:lnTo>
                    <a:pt x="3604" y="528"/>
                  </a:lnTo>
                  <a:lnTo>
                    <a:pt x="3858" y="401"/>
                  </a:lnTo>
                  <a:lnTo>
                    <a:pt x="4149" y="274"/>
                  </a:lnTo>
                  <a:lnTo>
                    <a:pt x="4422" y="164"/>
                  </a:lnTo>
                  <a:lnTo>
                    <a:pt x="4714" y="92"/>
                  </a:lnTo>
                  <a:lnTo>
                    <a:pt x="5023" y="37"/>
                  </a:lnTo>
                  <a:lnTo>
                    <a:pt x="5332" y="1"/>
                  </a:lnTo>
                  <a:lnTo>
                    <a:pt x="5624" y="1"/>
                  </a:lnTo>
                  <a:lnTo>
                    <a:pt x="5915" y="37"/>
                  </a:lnTo>
                  <a:lnTo>
                    <a:pt x="6206" y="92"/>
                  </a:lnTo>
                  <a:lnTo>
                    <a:pt x="6497" y="183"/>
                  </a:lnTo>
                  <a:lnTo>
                    <a:pt x="6752" y="310"/>
                  </a:lnTo>
                  <a:lnTo>
                    <a:pt x="6752" y="310"/>
                  </a:lnTo>
                  <a:lnTo>
                    <a:pt x="6916" y="419"/>
                  </a:lnTo>
                  <a:lnTo>
                    <a:pt x="7061" y="528"/>
                  </a:lnTo>
                  <a:lnTo>
                    <a:pt x="7061" y="528"/>
                  </a:lnTo>
                  <a:lnTo>
                    <a:pt x="8954" y="1002"/>
                  </a:lnTo>
                  <a:lnTo>
                    <a:pt x="11283" y="1584"/>
                  </a:lnTo>
                  <a:lnTo>
                    <a:pt x="11283" y="1584"/>
                  </a:lnTo>
                  <a:lnTo>
                    <a:pt x="13995" y="2294"/>
                  </a:lnTo>
                  <a:lnTo>
                    <a:pt x="14541" y="3422"/>
                  </a:lnTo>
                  <a:lnTo>
                    <a:pt x="19691" y="4223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18" name="Google Shape;2218;p14"/>
            <p:cNvSpPr/>
            <p:nvPr/>
          </p:nvSpPr>
          <p:spPr>
            <a:xfrm>
              <a:off x="1705625" y="2168000"/>
              <a:ext cx="492275" cy="101950"/>
            </a:xfrm>
            <a:custGeom>
              <a:avLst/>
              <a:gdLst/>
              <a:ahLst/>
              <a:cxnLst/>
              <a:rect l="l" t="t" r="r" b="b"/>
              <a:pathLst>
                <a:path w="19691" h="4078" extrusionOk="0">
                  <a:moveTo>
                    <a:pt x="11283" y="1"/>
                  </a:moveTo>
                  <a:lnTo>
                    <a:pt x="11192" y="165"/>
                  </a:lnTo>
                  <a:lnTo>
                    <a:pt x="11101" y="292"/>
                  </a:lnTo>
                  <a:lnTo>
                    <a:pt x="10974" y="419"/>
                  </a:lnTo>
                  <a:lnTo>
                    <a:pt x="10846" y="547"/>
                  </a:lnTo>
                  <a:lnTo>
                    <a:pt x="10737" y="638"/>
                  </a:lnTo>
                  <a:lnTo>
                    <a:pt x="10592" y="729"/>
                  </a:lnTo>
                  <a:lnTo>
                    <a:pt x="10319" y="874"/>
                  </a:lnTo>
                  <a:lnTo>
                    <a:pt x="10027" y="1002"/>
                  </a:lnTo>
                  <a:lnTo>
                    <a:pt x="9736" y="1093"/>
                  </a:lnTo>
                  <a:lnTo>
                    <a:pt x="8936" y="1348"/>
                  </a:lnTo>
                  <a:lnTo>
                    <a:pt x="8135" y="1548"/>
                  </a:lnTo>
                  <a:lnTo>
                    <a:pt x="7334" y="1712"/>
                  </a:lnTo>
                  <a:lnTo>
                    <a:pt x="6515" y="1821"/>
                  </a:lnTo>
                  <a:lnTo>
                    <a:pt x="6570" y="1912"/>
                  </a:lnTo>
                  <a:lnTo>
                    <a:pt x="6643" y="1985"/>
                  </a:lnTo>
                  <a:lnTo>
                    <a:pt x="6734" y="2039"/>
                  </a:lnTo>
                  <a:lnTo>
                    <a:pt x="6843" y="2076"/>
                  </a:lnTo>
                  <a:lnTo>
                    <a:pt x="7079" y="2130"/>
                  </a:lnTo>
                  <a:lnTo>
                    <a:pt x="7298" y="2185"/>
                  </a:lnTo>
                  <a:lnTo>
                    <a:pt x="7407" y="2221"/>
                  </a:lnTo>
                  <a:lnTo>
                    <a:pt x="7498" y="2294"/>
                  </a:lnTo>
                  <a:lnTo>
                    <a:pt x="7589" y="2367"/>
                  </a:lnTo>
                  <a:lnTo>
                    <a:pt x="7662" y="2476"/>
                  </a:lnTo>
                  <a:lnTo>
                    <a:pt x="7698" y="2567"/>
                  </a:lnTo>
                  <a:lnTo>
                    <a:pt x="7716" y="2658"/>
                  </a:lnTo>
                  <a:lnTo>
                    <a:pt x="7680" y="2749"/>
                  </a:lnTo>
                  <a:lnTo>
                    <a:pt x="7662" y="2785"/>
                  </a:lnTo>
                  <a:lnTo>
                    <a:pt x="7625" y="2822"/>
                  </a:lnTo>
                  <a:lnTo>
                    <a:pt x="7571" y="2858"/>
                  </a:lnTo>
                  <a:lnTo>
                    <a:pt x="7516" y="2876"/>
                  </a:lnTo>
                  <a:lnTo>
                    <a:pt x="7298" y="2876"/>
                  </a:lnTo>
                  <a:lnTo>
                    <a:pt x="6515" y="2803"/>
                  </a:lnTo>
                  <a:lnTo>
                    <a:pt x="5733" y="2694"/>
                  </a:lnTo>
                  <a:lnTo>
                    <a:pt x="4950" y="2549"/>
                  </a:lnTo>
                  <a:lnTo>
                    <a:pt x="4168" y="2385"/>
                  </a:lnTo>
                  <a:lnTo>
                    <a:pt x="2603" y="2021"/>
                  </a:lnTo>
                  <a:lnTo>
                    <a:pt x="1056" y="1657"/>
                  </a:lnTo>
                  <a:lnTo>
                    <a:pt x="837" y="1894"/>
                  </a:lnTo>
                  <a:lnTo>
                    <a:pt x="637" y="2130"/>
                  </a:lnTo>
                  <a:lnTo>
                    <a:pt x="310" y="2567"/>
                  </a:lnTo>
                  <a:lnTo>
                    <a:pt x="73" y="2876"/>
                  </a:lnTo>
                  <a:lnTo>
                    <a:pt x="0" y="2985"/>
                  </a:lnTo>
                  <a:lnTo>
                    <a:pt x="1329" y="3258"/>
                  </a:lnTo>
                  <a:lnTo>
                    <a:pt x="2603" y="3495"/>
                  </a:lnTo>
                  <a:lnTo>
                    <a:pt x="3858" y="3677"/>
                  </a:lnTo>
                  <a:lnTo>
                    <a:pt x="5078" y="3841"/>
                  </a:lnTo>
                  <a:lnTo>
                    <a:pt x="6260" y="3950"/>
                  </a:lnTo>
                  <a:lnTo>
                    <a:pt x="7407" y="4023"/>
                  </a:lnTo>
                  <a:lnTo>
                    <a:pt x="8499" y="4059"/>
                  </a:lnTo>
                  <a:lnTo>
                    <a:pt x="9554" y="4077"/>
                  </a:lnTo>
                  <a:lnTo>
                    <a:pt x="10701" y="4059"/>
                  </a:lnTo>
                  <a:lnTo>
                    <a:pt x="11793" y="4004"/>
                  </a:lnTo>
                  <a:lnTo>
                    <a:pt x="12830" y="3932"/>
                  </a:lnTo>
                  <a:lnTo>
                    <a:pt x="13794" y="3841"/>
                  </a:lnTo>
                  <a:lnTo>
                    <a:pt x="14686" y="3732"/>
                  </a:lnTo>
                  <a:lnTo>
                    <a:pt x="15523" y="3622"/>
                  </a:lnTo>
                  <a:lnTo>
                    <a:pt x="16288" y="3495"/>
                  </a:lnTo>
                  <a:lnTo>
                    <a:pt x="16979" y="3349"/>
                  </a:lnTo>
                  <a:lnTo>
                    <a:pt x="17598" y="3222"/>
                  </a:lnTo>
                  <a:lnTo>
                    <a:pt x="18144" y="3095"/>
                  </a:lnTo>
                  <a:lnTo>
                    <a:pt x="18999" y="2858"/>
                  </a:lnTo>
                  <a:lnTo>
                    <a:pt x="19527" y="2694"/>
                  </a:lnTo>
                  <a:lnTo>
                    <a:pt x="19691" y="2640"/>
                  </a:lnTo>
                  <a:lnTo>
                    <a:pt x="14541" y="1839"/>
                  </a:lnTo>
                  <a:lnTo>
                    <a:pt x="13995" y="711"/>
                  </a:lnTo>
                  <a:lnTo>
                    <a:pt x="11283" y="1"/>
                  </a:lnTo>
                  <a:close/>
                </a:path>
              </a:pathLst>
            </a:custGeom>
            <a:solidFill>
              <a:srgbClr val="A489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19" name="Google Shape;2219;p14"/>
            <p:cNvSpPr/>
            <p:nvPr/>
          </p:nvSpPr>
          <p:spPr>
            <a:xfrm>
              <a:off x="1705625" y="2168000"/>
              <a:ext cx="492275" cy="101950"/>
            </a:xfrm>
            <a:custGeom>
              <a:avLst/>
              <a:gdLst/>
              <a:ahLst/>
              <a:cxnLst/>
              <a:rect l="l" t="t" r="r" b="b"/>
              <a:pathLst>
                <a:path w="19691" h="4078" fill="none" extrusionOk="0">
                  <a:moveTo>
                    <a:pt x="11283" y="1"/>
                  </a:moveTo>
                  <a:lnTo>
                    <a:pt x="11283" y="1"/>
                  </a:lnTo>
                  <a:lnTo>
                    <a:pt x="11192" y="165"/>
                  </a:lnTo>
                  <a:lnTo>
                    <a:pt x="11101" y="292"/>
                  </a:lnTo>
                  <a:lnTo>
                    <a:pt x="10974" y="419"/>
                  </a:lnTo>
                  <a:lnTo>
                    <a:pt x="10846" y="547"/>
                  </a:lnTo>
                  <a:lnTo>
                    <a:pt x="10846" y="547"/>
                  </a:lnTo>
                  <a:lnTo>
                    <a:pt x="10737" y="638"/>
                  </a:lnTo>
                  <a:lnTo>
                    <a:pt x="10592" y="729"/>
                  </a:lnTo>
                  <a:lnTo>
                    <a:pt x="10319" y="874"/>
                  </a:lnTo>
                  <a:lnTo>
                    <a:pt x="10027" y="1002"/>
                  </a:lnTo>
                  <a:lnTo>
                    <a:pt x="9736" y="1093"/>
                  </a:lnTo>
                  <a:lnTo>
                    <a:pt x="9736" y="1093"/>
                  </a:lnTo>
                  <a:lnTo>
                    <a:pt x="8936" y="1348"/>
                  </a:lnTo>
                  <a:lnTo>
                    <a:pt x="8135" y="1548"/>
                  </a:lnTo>
                  <a:lnTo>
                    <a:pt x="7334" y="1712"/>
                  </a:lnTo>
                  <a:lnTo>
                    <a:pt x="6515" y="1821"/>
                  </a:lnTo>
                  <a:lnTo>
                    <a:pt x="6515" y="1821"/>
                  </a:lnTo>
                  <a:lnTo>
                    <a:pt x="6570" y="1912"/>
                  </a:lnTo>
                  <a:lnTo>
                    <a:pt x="6643" y="1985"/>
                  </a:lnTo>
                  <a:lnTo>
                    <a:pt x="6734" y="2039"/>
                  </a:lnTo>
                  <a:lnTo>
                    <a:pt x="6843" y="2076"/>
                  </a:lnTo>
                  <a:lnTo>
                    <a:pt x="7079" y="2130"/>
                  </a:lnTo>
                  <a:lnTo>
                    <a:pt x="7298" y="2185"/>
                  </a:lnTo>
                  <a:lnTo>
                    <a:pt x="7298" y="2185"/>
                  </a:lnTo>
                  <a:lnTo>
                    <a:pt x="7407" y="2221"/>
                  </a:lnTo>
                  <a:lnTo>
                    <a:pt x="7498" y="2294"/>
                  </a:lnTo>
                  <a:lnTo>
                    <a:pt x="7589" y="2367"/>
                  </a:lnTo>
                  <a:lnTo>
                    <a:pt x="7662" y="2476"/>
                  </a:lnTo>
                  <a:lnTo>
                    <a:pt x="7698" y="2567"/>
                  </a:lnTo>
                  <a:lnTo>
                    <a:pt x="7716" y="2658"/>
                  </a:lnTo>
                  <a:lnTo>
                    <a:pt x="7680" y="2749"/>
                  </a:lnTo>
                  <a:lnTo>
                    <a:pt x="7662" y="2785"/>
                  </a:lnTo>
                  <a:lnTo>
                    <a:pt x="7625" y="2822"/>
                  </a:lnTo>
                  <a:lnTo>
                    <a:pt x="7625" y="2822"/>
                  </a:lnTo>
                  <a:lnTo>
                    <a:pt x="7571" y="2858"/>
                  </a:lnTo>
                  <a:lnTo>
                    <a:pt x="7516" y="2876"/>
                  </a:lnTo>
                  <a:lnTo>
                    <a:pt x="7389" y="2876"/>
                  </a:lnTo>
                  <a:lnTo>
                    <a:pt x="7389" y="2876"/>
                  </a:lnTo>
                  <a:lnTo>
                    <a:pt x="7298" y="2876"/>
                  </a:lnTo>
                  <a:lnTo>
                    <a:pt x="7298" y="2876"/>
                  </a:lnTo>
                  <a:lnTo>
                    <a:pt x="6515" y="2803"/>
                  </a:lnTo>
                  <a:lnTo>
                    <a:pt x="5733" y="2694"/>
                  </a:lnTo>
                  <a:lnTo>
                    <a:pt x="4950" y="2549"/>
                  </a:lnTo>
                  <a:lnTo>
                    <a:pt x="4168" y="2385"/>
                  </a:lnTo>
                  <a:lnTo>
                    <a:pt x="2603" y="2021"/>
                  </a:lnTo>
                  <a:lnTo>
                    <a:pt x="1056" y="1657"/>
                  </a:lnTo>
                  <a:lnTo>
                    <a:pt x="1056" y="1657"/>
                  </a:lnTo>
                  <a:lnTo>
                    <a:pt x="1056" y="1657"/>
                  </a:lnTo>
                  <a:lnTo>
                    <a:pt x="837" y="1894"/>
                  </a:lnTo>
                  <a:lnTo>
                    <a:pt x="637" y="2130"/>
                  </a:lnTo>
                  <a:lnTo>
                    <a:pt x="310" y="2567"/>
                  </a:lnTo>
                  <a:lnTo>
                    <a:pt x="73" y="2876"/>
                  </a:lnTo>
                  <a:lnTo>
                    <a:pt x="0" y="2985"/>
                  </a:lnTo>
                  <a:lnTo>
                    <a:pt x="0" y="2985"/>
                  </a:lnTo>
                  <a:lnTo>
                    <a:pt x="1329" y="3258"/>
                  </a:lnTo>
                  <a:lnTo>
                    <a:pt x="2603" y="3495"/>
                  </a:lnTo>
                  <a:lnTo>
                    <a:pt x="3858" y="3677"/>
                  </a:lnTo>
                  <a:lnTo>
                    <a:pt x="5078" y="3841"/>
                  </a:lnTo>
                  <a:lnTo>
                    <a:pt x="6260" y="3950"/>
                  </a:lnTo>
                  <a:lnTo>
                    <a:pt x="7407" y="4023"/>
                  </a:lnTo>
                  <a:lnTo>
                    <a:pt x="8499" y="4059"/>
                  </a:lnTo>
                  <a:lnTo>
                    <a:pt x="9554" y="4077"/>
                  </a:lnTo>
                  <a:lnTo>
                    <a:pt x="9554" y="4077"/>
                  </a:lnTo>
                  <a:lnTo>
                    <a:pt x="10701" y="4059"/>
                  </a:lnTo>
                  <a:lnTo>
                    <a:pt x="11793" y="4004"/>
                  </a:lnTo>
                  <a:lnTo>
                    <a:pt x="12830" y="3932"/>
                  </a:lnTo>
                  <a:lnTo>
                    <a:pt x="13794" y="3841"/>
                  </a:lnTo>
                  <a:lnTo>
                    <a:pt x="14686" y="3732"/>
                  </a:lnTo>
                  <a:lnTo>
                    <a:pt x="15523" y="3622"/>
                  </a:lnTo>
                  <a:lnTo>
                    <a:pt x="16288" y="3495"/>
                  </a:lnTo>
                  <a:lnTo>
                    <a:pt x="16979" y="3349"/>
                  </a:lnTo>
                  <a:lnTo>
                    <a:pt x="17598" y="3222"/>
                  </a:lnTo>
                  <a:lnTo>
                    <a:pt x="18144" y="3095"/>
                  </a:lnTo>
                  <a:lnTo>
                    <a:pt x="18999" y="2858"/>
                  </a:lnTo>
                  <a:lnTo>
                    <a:pt x="19527" y="2694"/>
                  </a:lnTo>
                  <a:lnTo>
                    <a:pt x="19691" y="2640"/>
                  </a:lnTo>
                  <a:lnTo>
                    <a:pt x="14541" y="1839"/>
                  </a:lnTo>
                  <a:lnTo>
                    <a:pt x="13995" y="711"/>
                  </a:lnTo>
                  <a:lnTo>
                    <a:pt x="13995" y="711"/>
                  </a:lnTo>
                  <a:lnTo>
                    <a:pt x="11283" y="1"/>
                  </a:lnTo>
                  <a:lnTo>
                    <a:pt x="11283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20" name="Google Shape;2220;p14"/>
            <p:cNvSpPr/>
            <p:nvPr/>
          </p:nvSpPr>
          <p:spPr>
            <a:xfrm>
              <a:off x="1772050" y="2128425"/>
              <a:ext cx="102375" cy="49175"/>
            </a:xfrm>
            <a:custGeom>
              <a:avLst/>
              <a:gdLst/>
              <a:ahLst/>
              <a:cxnLst/>
              <a:rect l="l" t="t" r="r" b="b"/>
              <a:pathLst>
                <a:path w="4095" h="1967" extrusionOk="0">
                  <a:moveTo>
                    <a:pt x="2621" y="1"/>
                  </a:moveTo>
                  <a:lnTo>
                    <a:pt x="2402" y="19"/>
                  </a:lnTo>
                  <a:lnTo>
                    <a:pt x="2184" y="55"/>
                  </a:lnTo>
                  <a:lnTo>
                    <a:pt x="1966" y="110"/>
                  </a:lnTo>
                  <a:lnTo>
                    <a:pt x="1747" y="183"/>
                  </a:lnTo>
                  <a:lnTo>
                    <a:pt x="1547" y="255"/>
                  </a:lnTo>
                  <a:lnTo>
                    <a:pt x="1347" y="328"/>
                  </a:lnTo>
                  <a:lnTo>
                    <a:pt x="1147" y="419"/>
                  </a:lnTo>
                  <a:lnTo>
                    <a:pt x="965" y="528"/>
                  </a:lnTo>
                  <a:lnTo>
                    <a:pt x="783" y="638"/>
                  </a:lnTo>
                  <a:lnTo>
                    <a:pt x="619" y="765"/>
                  </a:lnTo>
                  <a:lnTo>
                    <a:pt x="473" y="892"/>
                  </a:lnTo>
                  <a:lnTo>
                    <a:pt x="328" y="1020"/>
                  </a:lnTo>
                  <a:lnTo>
                    <a:pt x="200" y="1165"/>
                  </a:lnTo>
                  <a:lnTo>
                    <a:pt x="91" y="1293"/>
                  </a:lnTo>
                  <a:lnTo>
                    <a:pt x="0" y="1438"/>
                  </a:lnTo>
                  <a:lnTo>
                    <a:pt x="73" y="1438"/>
                  </a:lnTo>
                  <a:lnTo>
                    <a:pt x="146" y="1420"/>
                  </a:lnTo>
                  <a:lnTo>
                    <a:pt x="419" y="1329"/>
                  </a:lnTo>
                  <a:lnTo>
                    <a:pt x="710" y="1256"/>
                  </a:lnTo>
                  <a:lnTo>
                    <a:pt x="1001" y="1220"/>
                  </a:lnTo>
                  <a:lnTo>
                    <a:pt x="1292" y="1184"/>
                  </a:lnTo>
                  <a:lnTo>
                    <a:pt x="1383" y="1184"/>
                  </a:lnTo>
                  <a:lnTo>
                    <a:pt x="1438" y="1202"/>
                  </a:lnTo>
                  <a:lnTo>
                    <a:pt x="1474" y="1238"/>
                  </a:lnTo>
                  <a:lnTo>
                    <a:pt x="1492" y="1275"/>
                  </a:lnTo>
                  <a:lnTo>
                    <a:pt x="1511" y="1347"/>
                  </a:lnTo>
                  <a:lnTo>
                    <a:pt x="1511" y="1511"/>
                  </a:lnTo>
                  <a:lnTo>
                    <a:pt x="1511" y="1584"/>
                  </a:lnTo>
                  <a:lnTo>
                    <a:pt x="1529" y="1657"/>
                  </a:lnTo>
                  <a:lnTo>
                    <a:pt x="1565" y="1711"/>
                  </a:lnTo>
                  <a:lnTo>
                    <a:pt x="1602" y="1784"/>
                  </a:lnTo>
                  <a:lnTo>
                    <a:pt x="1656" y="1839"/>
                  </a:lnTo>
                  <a:lnTo>
                    <a:pt x="1711" y="1875"/>
                  </a:lnTo>
                  <a:lnTo>
                    <a:pt x="1765" y="1930"/>
                  </a:lnTo>
                  <a:lnTo>
                    <a:pt x="1838" y="1948"/>
                  </a:lnTo>
                  <a:lnTo>
                    <a:pt x="1966" y="1966"/>
                  </a:lnTo>
                  <a:lnTo>
                    <a:pt x="2075" y="1948"/>
                  </a:lnTo>
                  <a:lnTo>
                    <a:pt x="2184" y="1911"/>
                  </a:lnTo>
                  <a:lnTo>
                    <a:pt x="2275" y="1857"/>
                  </a:lnTo>
                  <a:lnTo>
                    <a:pt x="2348" y="1766"/>
                  </a:lnTo>
                  <a:lnTo>
                    <a:pt x="2402" y="1675"/>
                  </a:lnTo>
                  <a:lnTo>
                    <a:pt x="2439" y="1584"/>
                  </a:lnTo>
                  <a:lnTo>
                    <a:pt x="2457" y="1384"/>
                  </a:lnTo>
                  <a:lnTo>
                    <a:pt x="2493" y="1184"/>
                  </a:lnTo>
                  <a:lnTo>
                    <a:pt x="2512" y="1074"/>
                  </a:lnTo>
                  <a:lnTo>
                    <a:pt x="2548" y="983"/>
                  </a:lnTo>
                  <a:lnTo>
                    <a:pt x="2603" y="856"/>
                  </a:lnTo>
                  <a:lnTo>
                    <a:pt x="2694" y="765"/>
                  </a:lnTo>
                  <a:lnTo>
                    <a:pt x="2803" y="674"/>
                  </a:lnTo>
                  <a:lnTo>
                    <a:pt x="2930" y="601"/>
                  </a:lnTo>
                  <a:lnTo>
                    <a:pt x="3076" y="547"/>
                  </a:lnTo>
                  <a:lnTo>
                    <a:pt x="3221" y="510"/>
                  </a:lnTo>
                  <a:lnTo>
                    <a:pt x="3512" y="437"/>
                  </a:lnTo>
                  <a:lnTo>
                    <a:pt x="4095" y="310"/>
                  </a:lnTo>
                  <a:lnTo>
                    <a:pt x="3949" y="237"/>
                  </a:lnTo>
                  <a:lnTo>
                    <a:pt x="3804" y="164"/>
                  </a:lnTo>
                  <a:lnTo>
                    <a:pt x="3658" y="110"/>
                  </a:lnTo>
                  <a:lnTo>
                    <a:pt x="3494" y="73"/>
                  </a:lnTo>
                  <a:lnTo>
                    <a:pt x="3167" y="19"/>
                  </a:lnTo>
                  <a:lnTo>
                    <a:pt x="2839" y="1"/>
                  </a:lnTo>
                  <a:close/>
                </a:path>
              </a:pathLst>
            </a:custGeom>
            <a:solidFill>
              <a:srgbClr val="D7C2A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21" name="Google Shape;2221;p14"/>
            <p:cNvSpPr/>
            <p:nvPr/>
          </p:nvSpPr>
          <p:spPr>
            <a:xfrm>
              <a:off x="1772050" y="2128425"/>
              <a:ext cx="102375" cy="49175"/>
            </a:xfrm>
            <a:custGeom>
              <a:avLst/>
              <a:gdLst/>
              <a:ahLst/>
              <a:cxnLst/>
              <a:rect l="l" t="t" r="r" b="b"/>
              <a:pathLst>
                <a:path w="4095" h="1967" fill="none" extrusionOk="0">
                  <a:moveTo>
                    <a:pt x="2839" y="1"/>
                  </a:moveTo>
                  <a:lnTo>
                    <a:pt x="2839" y="1"/>
                  </a:lnTo>
                  <a:lnTo>
                    <a:pt x="2621" y="1"/>
                  </a:lnTo>
                  <a:lnTo>
                    <a:pt x="2402" y="19"/>
                  </a:lnTo>
                  <a:lnTo>
                    <a:pt x="2184" y="55"/>
                  </a:lnTo>
                  <a:lnTo>
                    <a:pt x="1966" y="110"/>
                  </a:lnTo>
                  <a:lnTo>
                    <a:pt x="1747" y="183"/>
                  </a:lnTo>
                  <a:lnTo>
                    <a:pt x="1547" y="255"/>
                  </a:lnTo>
                  <a:lnTo>
                    <a:pt x="1347" y="328"/>
                  </a:lnTo>
                  <a:lnTo>
                    <a:pt x="1147" y="419"/>
                  </a:lnTo>
                  <a:lnTo>
                    <a:pt x="965" y="528"/>
                  </a:lnTo>
                  <a:lnTo>
                    <a:pt x="783" y="638"/>
                  </a:lnTo>
                  <a:lnTo>
                    <a:pt x="619" y="765"/>
                  </a:lnTo>
                  <a:lnTo>
                    <a:pt x="473" y="892"/>
                  </a:lnTo>
                  <a:lnTo>
                    <a:pt x="328" y="1020"/>
                  </a:lnTo>
                  <a:lnTo>
                    <a:pt x="200" y="1165"/>
                  </a:lnTo>
                  <a:lnTo>
                    <a:pt x="91" y="1293"/>
                  </a:lnTo>
                  <a:lnTo>
                    <a:pt x="0" y="1438"/>
                  </a:lnTo>
                  <a:lnTo>
                    <a:pt x="0" y="1438"/>
                  </a:lnTo>
                  <a:lnTo>
                    <a:pt x="73" y="1438"/>
                  </a:lnTo>
                  <a:lnTo>
                    <a:pt x="146" y="1420"/>
                  </a:lnTo>
                  <a:lnTo>
                    <a:pt x="146" y="1420"/>
                  </a:lnTo>
                  <a:lnTo>
                    <a:pt x="419" y="1329"/>
                  </a:lnTo>
                  <a:lnTo>
                    <a:pt x="710" y="1256"/>
                  </a:lnTo>
                  <a:lnTo>
                    <a:pt x="1001" y="1220"/>
                  </a:lnTo>
                  <a:lnTo>
                    <a:pt x="1292" y="1184"/>
                  </a:lnTo>
                  <a:lnTo>
                    <a:pt x="1292" y="1184"/>
                  </a:lnTo>
                  <a:lnTo>
                    <a:pt x="1329" y="1184"/>
                  </a:lnTo>
                  <a:lnTo>
                    <a:pt x="1329" y="1184"/>
                  </a:lnTo>
                  <a:lnTo>
                    <a:pt x="1383" y="1184"/>
                  </a:lnTo>
                  <a:lnTo>
                    <a:pt x="1438" y="1202"/>
                  </a:lnTo>
                  <a:lnTo>
                    <a:pt x="1438" y="1202"/>
                  </a:lnTo>
                  <a:lnTo>
                    <a:pt x="1474" y="1238"/>
                  </a:lnTo>
                  <a:lnTo>
                    <a:pt x="1492" y="1275"/>
                  </a:lnTo>
                  <a:lnTo>
                    <a:pt x="1511" y="1347"/>
                  </a:lnTo>
                  <a:lnTo>
                    <a:pt x="1511" y="1511"/>
                  </a:lnTo>
                  <a:lnTo>
                    <a:pt x="1511" y="1511"/>
                  </a:lnTo>
                  <a:lnTo>
                    <a:pt x="1511" y="1584"/>
                  </a:lnTo>
                  <a:lnTo>
                    <a:pt x="1529" y="1657"/>
                  </a:lnTo>
                  <a:lnTo>
                    <a:pt x="1565" y="1711"/>
                  </a:lnTo>
                  <a:lnTo>
                    <a:pt x="1602" y="1784"/>
                  </a:lnTo>
                  <a:lnTo>
                    <a:pt x="1656" y="1839"/>
                  </a:lnTo>
                  <a:lnTo>
                    <a:pt x="1711" y="1875"/>
                  </a:lnTo>
                  <a:lnTo>
                    <a:pt x="1765" y="1930"/>
                  </a:lnTo>
                  <a:lnTo>
                    <a:pt x="1838" y="1948"/>
                  </a:lnTo>
                  <a:lnTo>
                    <a:pt x="1838" y="1948"/>
                  </a:lnTo>
                  <a:lnTo>
                    <a:pt x="1966" y="1966"/>
                  </a:lnTo>
                  <a:lnTo>
                    <a:pt x="1966" y="1966"/>
                  </a:lnTo>
                  <a:lnTo>
                    <a:pt x="2075" y="1948"/>
                  </a:lnTo>
                  <a:lnTo>
                    <a:pt x="2184" y="1911"/>
                  </a:lnTo>
                  <a:lnTo>
                    <a:pt x="2275" y="1857"/>
                  </a:lnTo>
                  <a:lnTo>
                    <a:pt x="2348" y="1766"/>
                  </a:lnTo>
                  <a:lnTo>
                    <a:pt x="2348" y="1766"/>
                  </a:lnTo>
                  <a:lnTo>
                    <a:pt x="2402" y="1675"/>
                  </a:lnTo>
                  <a:lnTo>
                    <a:pt x="2439" y="1584"/>
                  </a:lnTo>
                  <a:lnTo>
                    <a:pt x="2457" y="1384"/>
                  </a:lnTo>
                  <a:lnTo>
                    <a:pt x="2493" y="1184"/>
                  </a:lnTo>
                  <a:lnTo>
                    <a:pt x="2512" y="1074"/>
                  </a:lnTo>
                  <a:lnTo>
                    <a:pt x="2548" y="983"/>
                  </a:lnTo>
                  <a:lnTo>
                    <a:pt x="2548" y="983"/>
                  </a:lnTo>
                  <a:lnTo>
                    <a:pt x="2603" y="856"/>
                  </a:lnTo>
                  <a:lnTo>
                    <a:pt x="2694" y="765"/>
                  </a:lnTo>
                  <a:lnTo>
                    <a:pt x="2803" y="674"/>
                  </a:lnTo>
                  <a:lnTo>
                    <a:pt x="2930" y="601"/>
                  </a:lnTo>
                  <a:lnTo>
                    <a:pt x="3076" y="547"/>
                  </a:lnTo>
                  <a:lnTo>
                    <a:pt x="3221" y="510"/>
                  </a:lnTo>
                  <a:lnTo>
                    <a:pt x="3512" y="437"/>
                  </a:lnTo>
                  <a:lnTo>
                    <a:pt x="3512" y="437"/>
                  </a:lnTo>
                  <a:lnTo>
                    <a:pt x="4095" y="310"/>
                  </a:lnTo>
                  <a:lnTo>
                    <a:pt x="4095" y="310"/>
                  </a:lnTo>
                  <a:lnTo>
                    <a:pt x="3949" y="237"/>
                  </a:lnTo>
                  <a:lnTo>
                    <a:pt x="3804" y="164"/>
                  </a:lnTo>
                  <a:lnTo>
                    <a:pt x="3658" y="110"/>
                  </a:lnTo>
                  <a:lnTo>
                    <a:pt x="3494" y="73"/>
                  </a:lnTo>
                  <a:lnTo>
                    <a:pt x="3167" y="19"/>
                  </a:lnTo>
                  <a:lnTo>
                    <a:pt x="2839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2222" name="Google Shape;2222;p14"/>
          <p:cNvSpPr/>
          <p:nvPr/>
        </p:nvSpPr>
        <p:spPr>
          <a:xfrm>
            <a:off x="5026243" y="790638"/>
            <a:ext cx="701955" cy="213463"/>
          </a:xfrm>
          <a:custGeom>
            <a:avLst/>
            <a:gdLst/>
            <a:ahLst/>
            <a:cxnLst/>
            <a:rect l="l" t="t" r="r" b="b"/>
            <a:pathLst>
              <a:path w="15779" h="3240" extrusionOk="0">
                <a:moveTo>
                  <a:pt x="8081" y="1"/>
                </a:moveTo>
                <a:lnTo>
                  <a:pt x="7699" y="55"/>
                </a:lnTo>
                <a:lnTo>
                  <a:pt x="7298" y="110"/>
                </a:lnTo>
                <a:lnTo>
                  <a:pt x="6916" y="201"/>
                </a:lnTo>
                <a:lnTo>
                  <a:pt x="6552" y="328"/>
                </a:lnTo>
                <a:lnTo>
                  <a:pt x="6206" y="456"/>
                </a:lnTo>
                <a:lnTo>
                  <a:pt x="5897" y="601"/>
                </a:lnTo>
                <a:lnTo>
                  <a:pt x="5606" y="765"/>
                </a:lnTo>
                <a:lnTo>
                  <a:pt x="5369" y="947"/>
                </a:lnTo>
                <a:lnTo>
                  <a:pt x="5169" y="1129"/>
                </a:lnTo>
                <a:lnTo>
                  <a:pt x="5096" y="1220"/>
                </a:lnTo>
                <a:lnTo>
                  <a:pt x="5023" y="1311"/>
                </a:lnTo>
                <a:lnTo>
                  <a:pt x="4969" y="1420"/>
                </a:lnTo>
                <a:lnTo>
                  <a:pt x="4932" y="1511"/>
                </a:lnTo>
                <a:lnTo>
                  <a:pt x="4914" y="1620"/>
                </a:lnTo>
                <a:lnTo>
                  <a:pt x="4896" y="1711"/>
                </a:lnTo>
                <a:lnTo>
                  <a:pt x="4914" y="1821"/>
                </a:lnTo>
                <a:lnTo>
                  <a:pt x="4951" y="1930"/>
                </a:lnTo>
                <a:lnTo>
                  <a:pt x="4987" y="2021"/>
                </a:lnTo>
                <a:lnTo>
                  <a:pt x="5060" y="2130"/>
                </a:lnTo>
                <a:lnTo>
                  <a:pt x="5151" y="2221"/>
                </a:lnTo>
                <a:lnTo>
                  <a:pt x="5260" y="2312"/>
                </a:lnTo>
                <a:lnTo>
                  <a:pt x="4841" y="2203"/>
                </a:lnTo>
                <a:lnTo>
                  <a:pt x="4441" y="2130"/>
                </a:lnTo>
                <a:lnTo>
                  <a:pt x="4041" y="2075"/>
                </a:lnTo>
                <a:lnTo>
                  <a:pt x="3659" y="2057"/>
                </a:lnTo>
                <a:lnTo>
                  <a:pt x="3276" y="2075"/>
                </a:lnTo>
                <a:lnTo>
                  <a:pt x="2912" y="2112"/>
                </a:lnTo>
                <a:lnTo>
                  <a:pt x="2549" y="2166"/>
                </a:lnTo>
                <a:lnTo>
                  <a:pt x="2221" y="2239"/>
                </a:lnTo>
                <a:lnTo>
                  <a:pt x="1893" y="2330"/>
                </a:lnTo>
                <a:lnTo>
                  <a:pt x="1584" y="2439"/>
                </a:lnTo>
                <a:lnTo>
                  <a:pt x="1311" y="2548"/>
                </a:lnTo>
                <a:lnTo>
                  <a:pt x="1056" y="2658"/>
                </a:lnTo>
                <a:lnTo>
                  <a:pt x="620" y="2858"/>
                </a:lnTo>
                <a:lnTo>
                  <a:pt x="274" y="3058"/>
                </a:lnTo>
                <a:lnTo>
                  <a:pt x="1" y="3240"/>
                </a:lnTo>
                <a:lnTo>
                  <a:pt x="15778" y="3240"/>
                </a:lnTo>
                <a:lnTo>
                  <a:pt x="15706" y="3058"/>
                </a:lnTo>
                <a:lnTo>
                  <a:pt x="15633" y="2894"/>
                </a:lnTo>
                <a:lnTo>
                  <a:pt x="15542" y="2730"/>
                </a:lnTo>
                <a:lnTo>
                  <a:pt x="15451" y="2603"/>
                </a:lnTo>
                <a:lnTo>
                  <a:pt x="15360" y="2476"/>
                </a:lnTo>
                <a:lnTo>
                  <a:pt x="15251" y="2366"/>
                </a:lnTo>
                <a:lnTo>
                  <a:pt x="15142" y="2275"/>
                </a:lnTo>
                <a:lnTo>
                  <a:pt x="15014" y="2203"/>
                </a:lnTo>
                <a:lnTo>
                  <a:pt x="14905" y="2130"/>
                </a:lnTo>
                <a:lnTo>
                  <a:pt x="14778" y="2075"/>
                </a:lnTo>
                <a:lnTo>
                  <a:pt x="14541" y="2003"/>
                </a:lnTo>
                <a:lnTo>
                  <a:pt x="14286" y="1948"/>
                </a:lnTo>
                <a:lnTo>
                  <a:pt x="14031" y="1930"/>
                </a:lnTo>
                <a:lnTo>
                  <a:pt x="13740" y="1948"/>
                </a:lnTo>
                <a:lnTo>
                  <a:pt x="13467" y="2003"/>
                </a:lnTo>
                <a:lnTo>
                  <a:pt x="13213" y="2057"/>
                </a:lnTo>
                <a:lnTo>
                  <a:pt x="12976" y="2130"/>
                </a:lnTo>
                <a:lnTo>
                  <a:pt x="12648" y="2257"/>
                </a:lnTo>
                <a:lnTo>
                  <a:pt x="12521" y="2312"/>
                </a:lnTo>
                <a:lnTo>
                  <a:pt x="12485" y="2257"/>
                </a:lnTo>
                <a:lnTo>
                  <a:pt x="12448" y="2203"/>
                </a:lnTo>
                <a:lnTo>
                  <a:pt x="12375" y="2130"/>
                </a:lnTo>
                <a:lnTo>
                  <a:pt x="12266" y="2057"/>
                </a:lnTo>
                <a:lnTo>
                  <a:pt x="12121" y="2003"/>
                </a:lnTo>
                <a:lnTo>
                  <a:pt x="11957" y="1966"/>
                </a:lnTo>
                <a:lnTo>
                  <a:pt x="11720" y="1948"/>
                </a:lnTo>
                <a:lnTo>
                  <a:pt x="11575" y="1948"/>
                </a:lnTo>
                <a:lnTo>
                  <a:pt x="11393" y="1966"/>
                </a:lnTo>
                <a:lnTo>
                  <a:pt x="11211" y="2003"/>
                </a:lnTo>
                <a:lnTo>
                  <a:pt x="10992" y="2057"/>
                </a:lnTo>
                <a:lnTo>
                  <a:pt x="10992" y="1784"/>
                </a:lnTo>
                <a:lnTo>
                  <a:pt x="10956" y="1529"/>
                </a:lnTo>
                <a:lnTo>
                  <a:pt x="10901" y="1311"/>
                </a:lnTo>
                <a:lnTo>
                  <a:pt x="10810" y="1093"/>
                </a:lnTo>
                <a:lnTo>
                  <a:pt x="10701" y="911"/>
                </a:lnTo>
                <a:lnTo>
                  <a:pt x="10574" y="747"/>
                </a:lnTo>
                <a:lnTo>
                  <a:pt x="10428" y="583"/>
                </a:lnTo>
                <a:lnTo>
                  <a:pt x="10264" y="456"/>
                </a:lnTo>
                <a:lnTo>
                  <a:pt x="10082" y="346"/>
                </a:lnTo>
                <a:lnTo>
                  <a:pt x="9882" y="237"/>
                </a:lnTo>
                <a:lnTo>
                  <a:pt x="9682" y="165"/>
                </a:lnTo>
                <a:lnTo>
                  <a:pt x="9446" y="110"/>
                </a:lnTo>
                <a:lnTo>
                  <a:pt x="9227" y="55"/>
                </a:lnTo>
                <a:lnTo>
                  <a:pt x="8991" y="19"/>
                </a:lnTo>
                <a:lnTo>
                  <a:pt x="8736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223" name="Google Shape;2223;p14"/>
          <p:cNvSpPr/>
          <p:nvPr/>
        </p:nvSpPr>
        <p:spPr>
          <a:xfrm>
            <a:off x="3163779" y="329700"/>
            <a:ext cx="1515679" cy="460933"/>
          </a:xfrm>
          <a:custGeom>
            <a:avLst/>
            <a:gdLst/>
            <a:ahLst/>
            <a:cxnLst/>
            <a:rect l="l" t="t" r="r" b="b"/>
            <a:pathLst>
              <a:path w="15779" h="3240" extrusionOk="0">
                <a:moveTo>
                  <a:pt x="8081" y="1"/>
                </a:moveTo>
                <a:lnTo>
                  <a:pt x="7699" y="55"/>
                </a:lnTo>
                <a:lnTo>
                  <a:pt x="7298" y="110"/>
                </a:lnTo>
                <a:lnTo>
                  <a:pt x="6916" y="201"/>
                </a:lnTo>
                <a:lnTo>
                  <a:pt x="6552" y="328"/>
                </a:lnTo>
                <a:lnTo>
                  <a:pt x="6206" y="456"/>
                </a:lnTo>
                <a:lnTo>
                  <a:pt x="5897" y="601"/>
                </a:lnTo>
                <a:lnTo>
                  <a:pt x="5606" y="765"/>
                </a:lnTo>
                <a:lnTo>
                  <a:pt x="5369" y="947"/>
                </a:lnTo>
                <a:lnTo>
                  <a:pt x="5169" y="1129"/>
                </a:lnTo>
                <a:lnTo>
                  <a:pt x="5096" y="1220"/>
                </a:lnTo>
                <a:lnTo>
                  <a:pt x="5023" y="1311"/>
                </a:lnTo>
                <a:lnTo>
                  <a:pt x="4969" y="1420"/>
                </a:lnTo>
                <a:lnTo>
                  <a:pt x="4932" y="1511"/>
                </a:lnTo>
                <a:lnTo>
                  <a:pt x="4914" y="1620"/>
                </a:lnTo>
                <a:lnTo>
                  <a:pt x="4896" y="1711"/>
                </a:lnTo>
                <a:lnTo>
                  <a:pt x="4914" y="1821"/>
                </a:lnTo>
                <a:lnTo>
                  <a:pt x="4951" y="1930"/>
                </a:lnTo>
                <a:lnTo>
                  <a:pt x="4987" y="2021"/>
                </a:lnTo>
                <a:lnTo>
                  <a:pt x="5060" y="2130"/>
                </a:lnTo>
                <a:lnTo>
                  <a:pt x="5151" y="2221"/>
                </a:lnTo>
                <a:lnTo>
                  <a:pt x="5260" y="2312"/>
                </a:lnTo>
                <a:lnTo>
                  <a:pt x="4841" y="2203"/>
                </a:lnTo>
                <a:lnTo>
                  <a:pt x="4441" y="2130"/>
                </a:lnTo>
                <a:lnTo>
                  <a:pt x="4041" y="2075"/>
                </a:lnTo>
                <a:lnTo>
                  <a:pt x="3659" y="2057"/>
                </a:lnTo>
                <a:lnTo>
                  <a:pt x="3276" y="2075"/>
                </a:lnTo>
                <a:lnTo>
                  <a:pt x="2912" y="2112"/>
                </a:lnTo>
                <a:lnTo>
                  <a:pt x="2549" y="2166"/>
                </a:lnTo>
                <a:lnTo>
                  <a:pt x="2221" y="2239"/>
                </a:lnTo>
                <a:lnTo>
                  <a:pt x="1893" y="2330"/>
                </a:lnTo>
                <a:lnTo>
                  <a:pt x="1584" y="2439"/>
                </a:lnTo>
                <a:lnTo>
                  <a:pt x="1311" y="2548"/>
                </a:lnTo>
                <a:lnTo>
                  <a:pt x="1056" y="2658"/>
                </a:lnTo>
                <a:lnTo>
                  <a:pt x="620" y="2858"/>
                </a:lnTo>
                <a:lnTo>
                  <a:pt x="274" y="3058"/>
                </a:lnTo>
                <a:lnTo>
                  <a:pt x="1" y="3240"/>
                </a:lnTo>
                <a:lnTo>
                  <a:pt x="15778" y="3240"/>
                </a:lnTo>
                <a:lnTo>
                  <a:pt x="15706" y="3058"/>
                </a:lnTo>
                <a:lnTo>
                  <a:pt x="15633" y="2894"/>
                </a:lnTo>
                <a:lnTo>
                  <a:pt x="15542" y="2730"/>
                </a:lnTo>
                <a:lnTo>
                  <a:pt x="15451" y="2603"/>
                </a:lnTo>
                <a:lnTo>
                  <a:pt x="15360" y="2476"/>
                </a:lnTo>
                <a:lnTo>
                  <a:pt x="15251" y="2366"/>
                </a:lnTo>
                <a:lnTo>
                  <a:pt x="15142" y="2275"/>
                </a:lnTo>
                <a:lnTo>
                  <a:pt x="15014" y="2203"/>
                </a:lnTo>
                <a:lnTo>
                  <a:pt x="14905" y="2130"/>
                </a:lnTo>
                <a:lnTo>
                  <a:pt x="14778" y="2075"/>
                </a:lnTo>
                <a:lnTo>
                  <a:pt x="14541" y="2003"/>
                </a:lnTo>
                <a:lnTo>
                  <a:pt x="14286" y="1948"/>
                </a:lnTo>
                <a:lnTo>
                  <a:pt x="14031" y="1930"/>
                </a:lnTo>
                <a:lnTo>
                  <a:pt x="13740" y="1948"/>
                </a:lnTo>
                <a:lnTo>
                  <a:pt x="13467" y="2003"/>
                </a:lnTo>
                <a:lnTo>
                  <a:pt x="13213" y="2057"/>
                </a:lnTo>
                <a:lnTo>
                  <a:pt x="12976" y="2130"/>
                </a:lnTo>
                <a:lnTo>
                  <a:pt x="12648" y="2257"/>
                </a:lnTo>
                <a:lnTo>
                  <a:pt x="12521" y="2312"/>
                </a:lnTo>
                <a:lnTo>
                  <a:pt x="12485" y="2257"/>
                </a:lnTo>
                <a:lnTo>
                  <a:pt x="12448" y="2203"/>
                </a:lnTo>
                <a:lnTo>
                  <a:pt x="12375" y="2130"/>
                </a:lnTo>
                <a:lnTo>
                  <a:pt x="12266" y="2057"/>
                </a:lnTo>
                <a:lnTo>
                  <a:pt x="12121" y="2003"/>
                </a:lnTo>
                <a:lnTo>
                  <a:pt x="11957" y="1966"/>
                </a:lnTo>
                <a:lnTo>
                  <a:pt x="11720" y="1948"/>
                </a:lnTo>
                <a:lnTo>
                  <a:pt x="11575" y="1948"/>
                </a:lnTo>
                <a:lnTo>
                  <a:pt x="11393" y="1966"/>
                </a:lnTo>
                <a:lnTo>
                  <a:pt x="11211" y="2003"/>
                </a:lnTo>
                <a:lnTo>
                  <a:pt x="10992" y="2057"/>
                </a:lnTo>
                <a:lnTo>
                  <a:pt x="10992" y="1784"/>
                </a:lnTo>
                <a:lnTo>
                  <a:pt x="10956" y="1529"/>
                </a:lnTo>
                <a:lnTo>
                  <a:pt x="10901" y="1311"/>
                </a:lnTo>
                <a:lnTo>
                  <a:pt x="10810" y="1093"/>
                </a:lnTo>
                <a:lnTo>
                  <a:pt x="10701" y="911"/>
                </a:lnTo>
                <a:lnTo>
                  <a:pt x="10574" y="747"/>
                </a:lnTo>
                <a:lnTo>
                  <a:pt x="10428" y="583"/>
                </a:lnTo>
                <a:lnTo>
                  <a:pt x="10264" y="456"/>
                </a:lnTo>
                <a:lnTo>
                  <a:pt x="10082" y="346"/>
                </a:lnTo>
                <a:lnTo>
                  <a:pt x="9882" y="237"/>
                </a:lnTo>
                <a:lnTo>
                  <a:pt x="9682" y="165"/>
                </a:lnTo>
                <a:lnTo>
                  <a:pt x="9446" y="110"/>
                </a:lnTo>
                <a:lnTo>
                  <a:pt x="9227" y="55"/>
                </a:lnTo>
                <a:lnTo>
                  <a:pt x="8991" y="19"/>
                </a:lnTo>
                <a:lnTo>
                  <a:pt x="8736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224" name="Google Shape;2224;p14"/>
          <p:cNvSpPr/>
          <p:nvPr/>
        </p:nvSpPr>
        <p:spPr>
          <a:xfrm>
            <a:off x="2115084" y="790638"/>
            <a:ext cx="701955" cy="213463"/>
          </a:xfrm>
          <a:custGeom>
            <a:avLst/>
            <a:gdLst/>
            <a:ahLst/>
            <a:cxnLst/>
            <a:rect l="l" t="t" r="r" b="b"/>
            <a:pathLst>
              <a:path w="15779" h="3240" extrusionOk="0">
                <a:moveTo>
                  <a:pt x="8081" y="1"/>
                </a:moveTo>
                <a:lnTo>
                  <a:pt x="7699" y="55"/>
                </a:lnTo>
                <a:lnTo>
                  <a:pt x="7298" y="110"/>
                </a:lnTo>
                <a:lnTo>
                  <a:pt x="6916" y="201"/>
                </a:lnTo>
                <a:lnTo>
                  <a:pt x="6552" y="328"/>
                </a:lnTo>
                <a:lnTo>
                  <a:pt x="6206" y="456"/>
                </a:lnTo>
                <a:lnTo>
                  <a:pt x="5897" y="601"/>
                </a:lnTo>
                <a:lnTo>
                  <a:pt x="5606" y="765"/>
                </a:lnTo>
                <a:lnTo>
                  <a:pt x="5369" y="947"/>
                </a:lnTo>
                <a:lnTo>
                  <a:pt x="5169" y="1129"/>
                </a:lnTo>
                <a:lnTo>
                  <a:pt x="5096" y="1220"/>
                </a:lnTo>
                <a:lnTo>
                  <a:pt x="5023" y="1311"/>
                </a:lnTo>
                <a:lnTo>
                  <a:pt x="4969" y="1420"/>
                </a:lnTo>
                <a:lnTo>
                  <a:pt x="4932" y="1511"/>
                </a:lnTo>
                <a:lnTo>
                  <a:pt x="4914" y="1620"/>
                </a:lnTo>
                <a:lnTo>
                  <a:pt x="4896" y="1711"/>
                </a:lnTo>
                <a:lnTo>
                  <a:pt x="4914" y="1821"/>
                </a:lnTo>
                <a:lnTo>
                  <a:pt x="4951" y="1930"/>
                </a:lnTo>
                <a:lnTo>
                  <a:pt x="4987" y="2021"/>
                </a:lnTo>
                <a:lnTo>
                  <a:pt x="5060" y="2130"/>
                </a:lnTo>
                <a:lnTo>
                  <a:pt x="5151" y="2221"/>
                </a:lnTo>
                <a:lnTo>
                  <a:pt x="5260" y="2312"/>
                </a:lnTo>
                <a:lnTo>
                  <a:pt x="4841" y="2203"/>
                </a:lnTo>
                <a:lnTo>
                  <a:pt x="4441" y="2130"/>
                </a:lnTo>
                <a:lnTo>
                  <a:pt x="4041" y="2075"/>
                </a:lnTo>
                <a:lnTo>
                  <a:pt x="3659" y="2057"/>
                </a:lnTo>
                <a:lnTo>
                  <a:pt x="3276" y="2075"/>
                </a:lnTo>
                <a:lnTo>
                  <a:pt x="2912" y="2112"/>
                </a:lnTo>
                <a:lnTo>
                  <a:pt x="2549" y="2166"/>
                </a:lnTo>
                <a:lnTo>
                  <a:pt x="2221" y="2239"/>
                </a:lnTo>
                <a:lnTo>
                  <a:pt x="1893" y="2330"/>
                </a:lnTo>
                <a:lnTo>
                  <a:pt x="1584" y="2439"/>
                </a:lnTo>
                <a:lnTo>
                  <a:pt x="1311" y="2548"/>
                </a:lnTo>
                <a:lnTo>
                  <a:pt x="1056" y="2658"/>
                </a:lnTo>
                <a:lnTo>
                  <a:pt x="620" y="2858"/>
                </a:lnTo>
                <a:lnTo>
                  <a:pt x="274" y="3058"/>
                </a:lnTo>
                <a:lnTo>
                  <a:pt x="1" y="3240"/>
                </a:lnTo>
                <a:lnTo>
                  <a:pt x="15778" y="3240"/>
                </a:lnTo>
                <a:lnTo>
                  <a:pt x="15706" y="3058"/>
                </a:lnTo>
                <a:lnTo>
                  <a:pt x="15633" y="2894"/>
                </a:lnTo>
                <a:lnTo>
                  <a:pt x="15542" y="2730"/>
                </a:lnTo>
                <a:lnTo>
                  <a:pt x="15451" y="2603"/>
                </a:lnTo>
                <a:lnTo>
                  <a:pt x="15360" y="2476"/>
                </a:lnTo>
                <a:lnTo>
                  <a:pt x="15251" y="2366"/>
                </a:lnTo>
                <a:lnTo>
                  <a:pt x="15142" y="2275"/>
                </a:lnTo>
                <a:lnTo>
                  <a:pt x="15014" y="2203"/>
                </a:lnTo>
                <a:lnTo>
                  <a:pt x="14905" y="2130"/>
                </a:lnTo>
                <a:lnTo>
                  <a:pt x="14778" y="2075"/>
                </a:lnTo>
                <a:lnTo>
                  <a:pt x="14541" y="2003"/>
                </a:lnTo>
                <a:lnTo>
                  <a:pt x="14286" y="1948"/>
                </a:lnTo>
                <a:lnTo>
                  <a:pt x="14031" y="1930"/>
                </a:lnTo>
                <a:lnTo>
                  <a:pt x="13740" y="1948"/>
                </a:lnTo>
                <a:lnTo>
                  <a:pt x="13467" y="2003"/>
                </a:lnTo>
                <a:lnTo>
                  <a:pt x="13213" y="2057"/>
                </a:lnTo>
                <a:lnTo>
                  <a:pt x="12976" y="2130"/>
                </a:lnTo>
                <a:lnTo>
                  <a:pt x="12648" y="2257"/>
                </a:lnTo>
                <a:lnTo>
                  <a:pt x="12521" y="2312"/>
                </a:lnTo>
                <a:lnTo>
                  <a:pt x="12485" y="2257"/>
                </a:lnTo>
                <a:lnTo>
                  <a:pt x="12448" y="2203"/>
                </a:lnTo>
                <a:lnTo>
                  <a:pt x="12375" y="2130"/>
                </a:lnTo>
                <a:lnTo>
                  <a:pt x="12266" y="2057"/>
                </a:lnTo>
                <a:lnTo>
                  <a:pt x="12121" y="2003"/>
                </a:lnTo>
                <a:lnTo>
                  <a:pt x="11957" y="1966"/>
                </a:lnTo>
                <a:lnTo>
                  <a:pt x="11720" y="1948"/>
                </a:lnTo>
                <a:lnTo>
                  <a:pt x="11575" y="1948"/>
                </a:lnTo>
                <a:lnTo>
                  <a:pt x="11393" y="1966"/>
                </a:lnTo>
                <a:lnTo>
                  <a:pt x="11211" y="2003"/>
                </a:lnTo>
                <a:lnTo>
                  <a:pt x="10992" y="2057"/>
                </a:lnTo>
                <a:lnTo>
                  <a:pt x="10992" y="1784"/>
                </a:lnTo>
                <a:lnTo>
                  <a:pt x="10956" y="1529"/>
                </a:lnTo>
                <a:lnTo>
                  <a:pt x="10901" y="1311"/>
                </a:lnTo>
                <a:lnTo>
                  <a:pt x="10810" y="1093"/>
                </a:lnTo>
                <a:lnTo>
                  <a:pt x="10701" y="911"/>
                </a:lnTo>
                <a:lnTo>
                  <a:pt x="10574" y="747"/>
                </a:lnTo>
                <a:lnTo>
                  <a:pt x="10428" y="583"/>
                </a:lnTo>
                <a:lnTo>
                  <a:pt x="10264" y="456"/>
                </a:lnTo>
                <a:lnTo>
                  <a:pt x="10082" y="346"/>
                </a:lnTo>
                <a:lnTo>
                  <a:pt x="9882" y="237"/>
                </a:lnTo>
                <a:lnTo>
                  <a:pt x="9682" y="165"/>
                </a:lnTo>
                <a:lnTo>
                  <a:pt x="9446" y="110"/>
                </a:lnTo>
                <a:lnTo>
                  <a:pt x="9227" y="55"/>
                </a:lnTo>
                <a:lnTo>
                  <a:pt x="8991" y="19"/>
                </a:lnTo>
                <a:lnTo>
                  <a:pt x="8736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2225" name="Google Shape;2225;p14"/>
          <p:cNvGrpSpPr/>
          <p:nvPr/>
        </p:nvGrpSpPr>
        <p:grpSpPr>
          <a:xfrm>
            <a:off x="10480968" y="804785"/>
            <a:ext cx="1453873" cy="179151"/>
            <a:chOff x="7022525" y="1213188"/>
            <a:chExt cx="1090405" cy="134363"/>
          </a:xfrm>
        </p:grpSpPr>
        <p:sp>
          <p:nvSpPr>
            <p:cNvPr id="2226" name="Google Shape;2226;p14"/>
            <p:cNvSpPr/>
            <p:nvPr/>
          </p:nvSpPr>
          <p:spPr>
            <a:xfrm>
              <a:off x="7755323" y="1257699"/>
              <a:ext cx="357607" cy="89851"/>
            </a:xfrm>
            <a:custGeom>
              <a:avLst/>
              <a:gdLst/>
              <a:ahLst/>
              <a:cxnLst/>
              <a:rect l="l" t="t" r="r" b="b"/>
              <a:pathLst>
                <a:path w="7753" h="1948" extrusionOk="0">
                  <a:moveTo>
                    <a:pt x="6843" y="0"/>
                  </a:moveTo>
                  <a:lnTo>
                    <a:pt x="6461" y="37"/>
                  </a:lnTo>
                  <a:lnTo>
                    <a:pt x="6042" y="73"/>
                  </a:lnTo>
                  <a:lnTo>
                    <a:pt x="5605" y="164"/>
                  </a:lnTo>
                  <a:lnTo>
                    <a:pt x="5150" y="291"/>
                  </a:lnTo>
                  <a:lnTo>
                    <a:pt x="4932" y="382"/>
                  </a:lnTo>
                  <a:lnTo>
                    <a:pt x="4714" y="473"/>
                  </a:lnTo>
                  <a:lnTo>
                    <a:pt x="4495" y="564"/>
                  </a:lnTo>
                  <a:lnTo>
                    <a:pt x="4277" y="692"/>
                  </a:lnTo>
                  <a:lnTo>
                    <a:pt x="4077" y="837"/>
                  </a:lnTo>
                  <a:lnTo>
                    <a:pt x="3876" y="983"/>
                  </a:lnTo>
                  <a:lnTo>
                    <a:pt x="3694" y="874"/>
                  </a:lnTo>
                  <a:lnTo>
                    <a:pt x="3512" y="783"/>
                  </a:lnTo>
                  <a:lnTo>
                    <a:pt x="3330" y="710"/>
                  </a:lnTo>
                  <a:lnTo>
                    <a:pt x="3149" y="655"/>
                  </a:lnTo>
                  <a:lnTo>
                    <a:pt x="2967" y="601"/>
                  </a:lnTo>
                  <a:lnTo>
                    <a:pt x="2766" y="582"/>
                  </a:lnTo>
                  <a:lnTo>
                    <a:pt x="2584" y="564"/>
                  </a:lnTo>
                  <a:lnTo>
                    <a:pt x="2166" y="564"/>
                  </a:lnTo>
                  <a:lnTo>
                    <a:pt x="1929" y="582"/>
                  </a:lnTo>
                  <a:lnTo>
                    <a:pt x="1711" y="619"/>
                  </a:lnTo>
                  <a:lnTo>
                    <a:pt x="1492" y="673"/>
                  </a:lnTo>
                  <a:lnTo>
                    <a:pt x="1092" y="783"/>
                  </a:lnTo>
                  <a:lnTo>
                    <a:pt x="728" y="910"/>
                  </a:lnTo>
                  <a:lnTo>
                    <a:pt x="419" y="1037"/>
                  </a:lnTo>
                  <a:lnTo>
                    <a:pt x="200" y="1147"/>
                  </a:lnTo>
                  <a:lnTo>
                    <a:pt x="0" y="1256"/>
                  </a:lnTo>
                  <a:lnTo>
                    <a:pt x="200" y="1238"/>
                  </a:lnTo>
                  <a:lnTo>
                    <a:pt x="437" y="1219"/>
                  </a:lnTo>
                  <a:lnTo>
                    <a:pt x="1056" y="1219"/>
                  </a:lnTo>
                  <a:lnTo>
                    <a:pt x="1402" y="1256"/>
                  </a:lnTo>
                  <a:lnTo>
                    <a:pt x="1765" y="1292"/>
                  </a:lnTo>
                  <a:lnTo>
                    <a:pt x="2148" y="1347"/>
                  </a:lnTo>
                  <a:lnTo>
                    <a:pt x="2530" y="1438"/>
                  </a:lnTo>
                  <a:lnTo>
                    <a:pt x="2912" y="1565"/>
                  </a:lnTo>
                  <a:lnTo>
                    <a:pt x="3112" y="1656"/>
                  </a:lnTo>
                  <a:lnTo>
                    <a:pt x="3294" y="1729"/>
                  </a:lnTo>
                  <a:lnTo>
                    <a:pt x="3458" y="1838"/>
                  </a:lnTo>
                  <a:lnTo>
                    <a:pt x="3622" y="1947"/>
                  </a:lnTo>
                  <a:lnTo>
                    <a:pt x="4477" y="1474"/>
                  </a:lnTo>
                  <a:lnTo>
                    <a:pt x="5259" y="1056"/>
                  </a:lnTo>
                  <a:lnTo>
                    <a:pt x="5951" y="728"/>
                  </a:lnTo>
                  <a:lnTo>
                    <a:pt x="6570" y="473"/>
                  </a:lnTo>
                  <a:lnTo>
                    <a:pt x="7061" y="273"/>
                  </a:lnTo>
                  <a:lnTo>
                    <a:pt x="7425" y="128"/>
                  </a:lnTo>
                  <a:lnTo>
                    <a:pt x="7753" y="18"/>
                  </a:lnTo>
                  <a:lnTo>
                    <a:pt x="758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27" name="Google Shape;2227;p14"/>
            <p:cNvSpPr/>
            <p:nvPr/>
          </p:nvSpPr>
          <p:spPr>
            <a:xfrm>
              <a:off x="7755323" y="1257699"/>
              <a:ext cx="357607" cy="89851"/>
            </a:xfrm>
            <a:custGeom>
              <a:avLst/>
              <a:gdLst/>
              <a:ahLst/>
              <a:cxnLst/>
              <a:rect l="l" t="t" r="r" b="b"/>
              <a:pathLst>
                <a:path w="7753" h="1948" fill="none" extrusionOk="0">
                  <a:moveTo>
                    <a:pt x="7170" y="0"/>
                  </a:moveTo>
                  <a:lnTo>
                    <a:pt x="7170" y="0"/>
                  </a:lnTo>
                  <a:lnTo>
                    <a:pt x="6843" y="0"/>
                  </a:lnTo>
                  <a:lnTo>
                    <a:pt x="6461" y="37"/>
                  </a:lnTo>
                  <a:lnTo>
                    <a:pt x="6042" y="73"/>
                  </a:lnTo>
                  <a:lnTo>
                    <a:pt x="5605" y="164"/>
                  </a:lnTo>
                  <a:lnTo>
                    <a:pt x="5150" y="291"/>
                  </a:lnTo>
                  <a:lnTo>
                    <a:pt x="4932" y="382"/>
                  </a:lnTo>
                  <a:lnTo>
                    <a:pt x="4714" y="473"/>
                  </a:lnTo>
                  <a:lnTo>
                    <a:pt x="4495" y="564"/>
                  </a:lnTo>
                  <a:lnTo>
                    <a:pt x="4277" y="692"/>
                  </a:lnTo>
                  <a:lnTo>
                    <a:pt x="4077" y="837"/>
                  </a:lnTo>
                  <a:lnTo>
                    <a:pt x="3876" y="983"/>
                  </a:lnTo>
                  <a:lnTo>
                    <a:pt x="3876" y="983"/>
                  </a:lnTo>
                  <a:lnTo>
                    <a:pt x="3694" y="874"/>
                  </a:lnTo>
                  <a:lnTo>
                    <a:pt x="3512" y="783"/>
                  </a:lnTo>
                  <a:lnTo>
                    <a:pt x="3330" y="710"/>
                  </a:lnTo>
                  <a:lnTo>
                    <a:pt x="3149" y="655"/>
                  </a:lnTo>
                  <a:lnTo>
                    <a:pt x="2967" y="601"/>
                  </a:lnTo>
                  <a:lnTo>
                    <a:pt x="2766" y="582"/>
                  </a:lnTo>
                  <a:lnTo>
                    <a:pt x="2584" y="564"/>
                  </a:lnTo>
                  <a:lnTo>
                    <a:pt x="2402" y="564"/>
                  </a:lnTo>
                  <a:lnTo>
                    <a:pt x="2402" y="564"/>
                  </a:lnTo>
                  <a:lnTo>
                    <a:pt x="2166" y="564"/>
                  </a:lnTo>
                  <a:lnTo>
                    <a:pt x="1929" y="582"/>
                  </a:lnTo>
                  <a:lnTo>
                    <a:pt x="1711" y="619"/>
                  </a:lnTo>
                  <a:lnTo>
                    <a:pt x="1492" y="673"/>
                  </a:lnTo>
                  <a:lnTo>
                    <a:pt x="1092" y="783"/>
                  </a:lnTo>
                  <a:lnTo>
                    <a:pt x="728" y="910"/>
                  </a:lnTo>
                  <a:lnTo>
                    <a:pt x="419" y="1037"/>
                  </a:lnTo>
                  <a:lnTo>
                    <a:pt x="200" y="1147"/>
                  </a:lnTo>
                  <a:lnTo>
                    <a:pt x="0" y="1256"/>
                  </a:lnTo>
                  <a:lnTo>
                    <a:pt x="0" y="1256"/>
                  </a:lnTo>
                  <a:lnTo>
                    <a:pt x="200" y="1238"/>
                  </a:lnTo>
                  <a:lnTo>
                    <a:pt x="437" y="1219"/>
                  </a:lnTo>
                  <a:lnTo>
                    <a:pt x="746" y="1219"/>
                  </a:lnTo>
                  <a:lnTo>
                    <a:pt x="746" y="1219"/>
                  </a:lnTo>
                  <a:lnTo>
                    <a:pt x="1056" y="1219"/>
                  </a:lnTo>
                  <a:lnTo>
                    <a:pt x="1402" y="1256"/>
                  </a:lnTo>
                  <a:lnTo>
                    <a:pt x="1765" y="1292"/>
                  </a:lnTo>
                  <a:lnTo>
                    <a:pt x="2148" y="1347"/>
                  </a:lnTo>
                  <a:lnTo>
                    <a:pt x="2530" y="1438"/>
                  </a:lnTo>
                  <a:lnTo>
                    <a:pt x="2912" y="1565"/>
                  </a:lnTo>
                  <a:lnTo>
                    <a:pt x="3112" y="1656"/>
                  </a:lnTo>
                  <a:lnTo>
                    <a:pt x="3294" y="1729"/>
                  </a:lnTo>
                  <a:lnTo>
                    <a:pt x="3458" y="1838"/>
                  </a:lnTo>
                  <a:lnTo>
                    <a:pt x="3622" y="1947"/>
                  </a:lnTo>
                  <a:lnTo>
                    <a:pt x="3622" y="1947"/>
                  </a:lnTo>
                  <a:lnTo>
                    <a:pt x="4477" y="1474"/>
                  </a:lnTo>
                  <a:lnTo>
                    <a:pt x="5259" y="1056"/>
                  </a:lnTo>
                  <a:lnTo>
                    <a:pt x="5951" y="728"/>
                  </a:lnTo>
                  <a:lnTo>
                    <a:pt x="6570" y="473"/>
                  </a:lnTo>
                  <a:lnTo>
                    <a:pt x="7061" y="273"/>
                  </a:lnTo>
                  <a:lnTo>
                    <a:pt x="7425" y="128"/>
                  </a:lnTo>
                  <a:lnTo>
                    <a:pt x="7753" y="18"/>
                  </a:lnTo>
                  <a:lnTo>
                    <a:pt x="7753" y="18"/>
                  </a:lnTo>
                  <a:lnTo>
                    <a:pt x="7589" y="0"/>
                  </a:lnTo>
                  <a:lnTo>
                    <a:pt x="7170" y="0"/>
                  </a:lnTo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28" name="Google Shape;2228;p14"/>
            <p:cNvSpPr/>
            <p:nvPr/>
          </p:nvSpPr>
          <p:spPr>
            <a:xfrm>
              <a:off x="7022525" y="1213188"/>
              <a:ext cx="324904" cy="83994"/>
            </a:xfrm>
            <a:custGeom>
              <a:avLst/>
              <a:gdLst/>
              <a:ahLst/>
              <a:cxnLst/>
              <a:rect l="l" t="t" r="r" b="b"/>
              <a:pathLst>
                <a:path w="7044" h="1821" extrusionOk="0">
                  <a:moveTo>
                    <a:pt x="1383" y="1"/>
                  </a:moveTo>
                  <a:lnTo>
                    <a:pt x="1111" y="19"/>
                  </a:lnTo>
                  <a:lnTo>
                    <a:pt x="838" y="73"/>
                  </a:lnTo>
                  <a:lnTo>
                    <a:pt x="601" y="146"/>
                  </a:lnTo>
                  <a:lnTo>
                    <a:pt x="401" y="237"/>
                  </a:lnTo>
                  <a:lnTo>
                    <a:pt x="237" y="328"/>
                  </a:lnTo>
                  <a:lnTo>
                    <a:pt x="110" y="401"/>
                  </a:lnTo>
                  <a:lnTo>
                    <a:pt x="0" y="474"/>
                  </a:lnTo>
                  <a:lnTo>
                    <a:pt x="164" y="437"/>
                  </a:lnTo>
                  <a:lnTo>
                    <a:pt x="364" y="419"/>
                  </a:lnTo>
                  <a:lnTo>
                    <a:pt x="874" y="419"/>
                  </a:lnTo>
                  <a:lnTo>
                    <a:pt x="1202" y="456"/>
                  </a:lnTo>
                  <a:lnTo>
                    <a:pt x="1529" y="547"/>
                  </a:lnTo>
                  <a:lnTo>
                    <a:pt x="1711" y="601"/>
                  </a:lnTo>
                  <a:lnTo>
                    <a:pt x="1875" y="674"/>
                  </a:lnTo>
                  <a:lnTo>
                    <a:pt x="2057" y="747"/>
                  </a:lnTo>
                  <a:lnTo>
                    <a:pt x="2239" y="856"/>
                  </a:lnTo>
                  <a:lnTo>
                    <a:pt x="2421" y="965"/>
                  </a:lnTo>
                  <a:lnTo>
                    <a:pt x="2585" y="1093"/>
                  </a:lnTo>
                  <a:lnTo>
                    <a:pt x="2767" y="1238"/>
                  </a:lnTo>
                  <a:lnTo>
                    <a:pt x="2930" y="1420"/>
                  </a:lnTo>
                  <a:lnTo>
                    <a:pt x="3094" y="1602"/>
                  </a:lnTo>
                  <a:lnTo>
                    <a:pt x="3240" y="1820"/>
                  </a:lnTo>
                  <a:lnTo>
                    <a:pt x="3513" y="1638"/>
                  </a:lnTo>
                  <a:lnTo>
                    <a:pt x="3786" y="1511"/>
                  </a:lnTo>
                  <a:lnTo>
                    <a:pt x="4059" y="1384"/>
                  </a:lnTo>
                  <a:lnTo>
                    <a:pt x="4295" y="1293"/>
                  </a:lnTo>
                  <a:lnTo>
                    <a:pt x="4550" y="1220"/>
                  </a:lnTo>
                  <a:lnTo>
                    <a:pt x="4787" y="1184"/>
                  </a:lnTo>
                  <a:lnTo>
                    <a:pt x="5005" y="1147"/>
                  </a:lnTo>
                  <a:lnTo>
                    <a:pt x="5442" y="1147"/>
                  </a:lnTo>
                  <a:lnTo>
                    <a:pt x="5624" y="1184"/>
                  </a:lnTo>
                  <a:lnTo>
                    <a:pt x="5806" y="1202"/>
                  </a:lnTo>
                  <a:lnTo>
                    <a:pt x="5988" y="1256"/>
                  </a:lnTo>
                  <a:lnTo>
                    <a:pt x="6297" y="1366"/>
                  </a:lnTo>
                  <a:lnTo>
                    <a:pt x="6552" y="1475"/>
                  </a:lnTo>
                  <a:lnTo>
                    <a:pt x="6770" y="1602"/>
                  </a:lnTo>
                  <a:lnTo>
                    <a:pt x="6916" y="1711"/>
                  </a:lnTo>
                  <a:lnTo>
                    <a:pt x="7043" y="1820"/>
                  </a:lnTo>
                  <a:lnTo>
                    <a:pt x="6879" y="1638"/>
                  </a:lnTo>
                  <a:lnTo>
                    <a:pt x="6697" y="1456"/>
                  </a:lnTo>
                  <a:lnTo>
                    <a:pt x="6443" y="1238"/>
                  </a:lnTo>
                  <a:lnTo>
                    <a:pt x="6297" y="1129"/>
                  </a:lnTo>
                  <a:lnTo>
                    <a:pt x="6133" y="1020"/>
                  </a:lnTo>
                  <a:lnTo>
                    <a:pt x="5969" y="929"/>
                  </a:lnTo>
                  <a:lnTo>
                    <a:pt x="5769" y="838"/>
                  </a:lnTo>
                  <a:lnTo>
                    <a:pt x="5569" y="765"/>
                  </a:lnTo>
                  <a:lnTo>
                    <a:pt x="5369" y="692"/>
                  </a:lnTo>
                  <a:lnTo>
                    <a:pt x="5150" y="656"/>
                  </a:lnTo>
                  <a:lnTo>
                    <a:pt x="4750" y="656"/>
                  </a:lnTo>
                  <a:lnTo>
                    <a:pt x="4550" y="674"/>
                  </a:lnTo>
                  <a:lnTo>
                    <a:pt x="4368" y="729"/>
                  </a:lnTo>
                  <a:lnTo>
                    <a:pt x="4168" y="801"/>
                  </a:lnTo>
                  <a:lnTo>
                    <a:pt x="3968" y="892"/>
                  </a:lnTo>
                  <a:lnTo>
                    <a:pt x="3767" y="1002"/>
                  </a:lnTo>
                  <a:lnTo>
                    <a:pt x="3567" y="1129"/>
                  </a:lnTo>
                  <a:lnTo>
                    <a:pt x="3367" y="1293"/>
                  </a:lnTo>
                  <a:lnTo>
                    <a:pt x="3240" y="1111"/>
                  </a:lnTo>
                  <a:lnTo>
                    <a:pt x="3112" y="947"/>
                  </a:lnTo>
                  <a:lnTo>
                    <a:pt x="3003" y="801"/>
                  </a:lnTo>
                  <a:lnTo>
                    <a:pt x="2876" y="674"/>
                  </a:lnTo>
                  <a:lnTo>
                    <a:pt x="2621" y="437"/>
                  </a:lnTo>
                  <a:lnTo>
                    <a:pt x="2366" y="274"/>
                  </a:lnTo>
                  <a:lnTo>
                    <a:pt x="2111" y="146"/>
                  </a:lnTo>
                  <a:lnTo>
                    <a:pt x="1875" y="55"/>
                  </a:lnTo>
                  <a:lnTo>
                    <a:pt x="1620" y="19"/>
                  </a:lnTo>
                  <a:lnTo>
                    <a:pt x="1383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29" name="Google Shape;2229;p14"/>
            <p:cNvSpPr/>
            <p:nvPr/>
          </p:nvSpPr>
          <p:spPr>
            <a:xfrm>
              <a:off x="7022525" y="1213188"/>
              <a:ext cx="324904" cy="83994"/>
            </a:xfrm>
            <a:custGeom>
              <a:avLst/>
              <a:gdLst/>
              <a:ahLst/>
              <a:cxnLst/>
              <a:rect l="l" t="t" r="r" b="b"/>
              <a:pathLst>
                <a:path w="7044" h="1821" fill="none" extrusionOk="0">
                  <a:moveTo>
                    <a:pt x="1383" y="1"/>
                  </a:moveTo>
                  <a:lnTo>
                    <a:pt x="1383" y="1"/>
                  </a:lnTo>
                  <a:lnTo>
                    <a:pt x="1111" y="19"/>
                  </a:lnTo>
                  <a:lnTo>
                    <a:pt x="838" y="73"/>
                  </a:lnTo>
                  <a:lnTo>
                    <a:pt x="601" y="146"/>
                  </a:lnTo>
                  <a:lnTo>
                    <a:pt x="401" y="237"/>
                  </a:lnTo>
                  <a:lnTo>
                    <a:pt x="237" y="328"/>
                  </a:lnTo>
                  <a:lnTo>
                    <a:pt x="110" y="401"/>
                  </a:lnTo>
                  <a:lnTo>
                    <a:pt x="0" y="474"/>
                  </a:lnTo>
                  <a:lnTo>
                    <a:pt x="0" y="474"/>
                  </a:lnTo>
                  <a:lnTo>
                    <a:pt x="164" y="437"/>
                  </a:lnTo>
                  <a:lnTo>
                    <a:pt x="364" y="419"/>
                  </a:lnTo>
                  <a:lnTo>
                    <a:pt x="601" y="419"/>
                  </a:lnTo>
                  <a:lnTo>
                    <a:pt x="601" y="419"/>
                  </a:lnTo>
                  <a:lnTo>
                    <a:pt x="874" y="419"/>
                  </a:lnTo>
                  <a:lnTo>
                    <a:pt x="1202" y="456"/>
                  </a:lnTo>
                  <a:lnTo>
                    <a:pt x="1529" y="547"/>
                  </a:lnTo>
                  <a:lnTo>
                    <a:pt x="1711" y="601"/>
                  </a:lnTo>
                  <a:lnTo>
                    <a:pt x="1875" y="674"/>
                  </a:lnTo>
                  <a:lnTo>
                    <a:pt x="2057" y="747"/>
                  </a:lnTo>
                  <a:lnTo>
                    <a:pt x="2239" y="856"/>
                  </a:lnTo>
                  <a:lnTo>
                    <a:pt x="2421" y="965"/>
                  </a:lnTo>
                  <a:lnTo>
                    <a:pt x="2585" y="1093"/>
                  </a:lnTo>
                  <a:lnTo>
                    <a:pt x="2767" y="1238"/>
                  </a:lnTo>
                  <a:lnTo>
                    <a:pt x="2930" y="1420"/>
                  </a:lnTo>
                  <a:lnTo>
                    <a:pt x="3094" y="1602"/>
                  </a:lnTo>
                  <a:lnTo>
                    <a:pt x="3240" y="1820"/>
                  </a:lnTo>
                  <a:lnTo>
                    <a:pt x="3240" y="1820"/>
                  </a:lnTo>
                  <a:lnTo>
                    <a:pt x="3513" y="1638"/>
                  </a:lnTo>
                  <a:lnTo>
                    <a:pt x="3786" y="1511"/>
                  </a:lnTo>
                  <a:lnTo>
                    <a:pt x="4059" y="1384"/>
                  </a:lnTo>
                  <a:lnTo>
                    <a:pt x="4295" y="1293"/>
                  </a:lnTo>
                  <a:lnTo>
                    <a:pt x="4550" y="1220"/>
                  </a:lnTo>
                  <a:lnTo>
                    <a:pt x="4787" y="1184"/>
                  </a:lnTo>
                  <a:lnTo>
                    <a:pt x="5005" y="1147"/>
                  </a:lnTo>
                  <a:lnTo>
                    <a:pt x="5223" y="1147"/>
                  </a:lnTo>
                  <a:lnTo>
                    <a:pt x="5223" y="1147"/>
                  </a:lnTo>
                  <a:lnTo>
                    <a:pt x="5442" y="1147"/>
                  </a:lnTo>
                  <a:lnTo>
                    <a:pt x="5624" y="1184"/>
                  </a:lnTo>
                  <a:lnTo>
                    <a:pt x="5806" y="1202"/>
                  </a:lnTo>
                  <a:lnTo>
                    <a:pt x="5988" y="1256"/>
                  </a:lnTo>
                  <a:lnTo>
                    <a:pt x="6297" y="1366"/>
                  </a:lnTo>
                  <a:lnTo>
                    <a:pt x="6552" y="1475"/>
                  </a:lnTo>
                  <a:lnTo>
                    <a:pt x="6770" y="1602"/>
                  </a:lnTo>
                  <a:lnTo>
                    <a:pt x="6916" y="1711"/>
                  </a:lnTo>
                  <a:lnTo>
                    <a:pt x="7043" y="1820"/>
                  </a:lnTo>
                  <a:lnTo>
                    <a:pt x="7043" y="1820"/>
                  </a:lnTo>
                  <a:lnTo>
                    <a:pt x="6879" y="1638"/>
                  </a:lnTo>
                  <a:lnTo>
                    <a:pt x="6697" y="1456"/>
                  </a:lnTo>
                  <a:lnTo>
                    <a:pt x="6443" y="1238"/>
                  </a:lnTo>
                  <a:lnTo>
                    <a:pt x="6297" y="1129"/>
                  </a:lnTo>
                  <a:lnTo>
                    <a:pt x="6133" y="1020"/>
                  </a:lnTo>
                  <a:lnTo>
                    <a:pt x="5969" y="929"/>
                  </a:lnTo>
                  <a:lnTo>
                    <a:pt x="5769" y="838"/>
                  </a:lnTo>
                  <a:lnTo>
                    <a:pt x="5569" y="765"/>
                  </a:lnTo>
                  <a:lnTo>
                    <a:pt x="5369" y="692"/>
                  </a:lnTo>
                  <a:lnTo>
                    <a:pt x="5150" y="656"/>
                  </a:lnTo>
                  <a:lnTo>
                    <a:pt x="4914" y="656"/>
                  </a:lnTo>
                  <a:lnTo>
                    <a:pt x="4914" y="656"/>
                  </a:lnTo>
                  <a:lnTo>
                    <a:pt x="4750" y="656"/>
                  </a:lnTo>
                  <a:lnTo>
                    <a:pt x="4550" y="674"/>
                  </a:lnTo>
                  <a:lnTo>
                    <a:pt x="4368" y="729"/>
                  </a:lnTo>
                  <a:lnTo>
                    <a:pt x="4168" y="801"/>
                  </a:lnTo>
                  <a:lnTo>
                    <a:pt x="3968" y="892"/>
                  </a:lnTo>
                  <a:lnTo>
                    <a:pt x="3767" y="1002"/>
                  </a:lnTo>
                  <a:lnTo>
                    <a:pt x="3567" y="1129"/>
                  </a:lnTo>
                  <a:lnTo>
                    <a:pt x="3367" y="1293"/>
                  </a:lnTo>
                  <a:lnTo>
                    <a:pt x="3367" y="1293"/>
                  </a:lnTo>
                  <a:lnTo>
                    <a:pt x="3240" y="1111"/>
                  </a:lnTo>
                  <a:lnTo>
                    <a:pt x="3112" y="947"/>
                  </a:lnTo>
                  <a:lnTo>
                    <a:pt x="3003" y="801"/>
                  </a:lnTo>
                  <a:lnTo>
                    <a:pt x="2876" y="674"/>
                  </a:lnTo>
                  <a:lnTo>
                    <a:pt x="2621" y="437"/>
                  </a:lnTo>
                  <a:lnTo>
                    <a:pt x="2366" y="274"/>
                  </a:lnTo>
                  <a:lnTo>
                    <a:pt x="2111" y="146"/>
                  </a:lnTo>
                  <a:lnTo>
                    <a:pt x="1875" y="55"/>
                  </a:lnTo>
                  <a:lnTo>
                    <a:pt x="1620" y="19"/>
                  </a:lnTo>
                  <a:lnTo>
                    <a:pt x="1383" y="1"/>
                  </a:lnTo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2230" name="Google Shape;2230;p14"/>
          <p:cNvSpPr/>
          <p:nvPr/>
        </p:nvSpPr>
        <p:spPr>
          <a:xfrm>
            <a:off x="10810118" y="1170302"/>
            <a:ext cx="712940" cy="179132"/>
          </a:xfrm>
          <a:custGeom>
            <a:avLst/>
            <a:gdLst/>
            <a:ahLst/>
            <a:cxnLst/>
            <a:rect l="l" t="t" r="r" b="b"/>
            <a:pathLst>
              <a:path w="7753" h="1948" extrusionOk="0">
                <a:moveTo>
                  <a:pt x="6843" y="0"/>
                </a:moveTo>
                <a:lnTo>
                  <a:pt x="6461" y="37"/>
                </a:lnTo>
                <a:lnTo>
                  <a:pt x="6042" y="73"/>
                </a:lnTo>
                <a:lnTo>
                  <a:pt x="5605" y="164"/>
                </a:lnTo>
                <a:lnTo>
                  <a:pt x="5150" y="291"/>
                </a:lnTo>
                <a:lnTo>
                  <a:pt x="4932" y="382"/>
                </a:lnTo>
                <a:lnTo>
                  <a:pt x="4714" y="473"/>
                </a:lnTo>
                <a:lnTo>
                  <a:pt x="4495" y="564"/>
                </a:lnTo>
                <a:lnTo>
                  <a:pt x="4277" y="692"/>
                </a:lnTo>
                <a:lnTo>
                  <a:pt x="4077" y="837"/>
                </a:lnTo>
                <a:lnTo>
                  <a:pt x="3876" y="983"/>
                </a:lnTo>
                <a:lnTo>
                  <a:pt x="3694" y="874"/>
                </a:lnTo>
                <a:lnTo>
                  <a:pt x="3512" y="783"/>
                </a:lnTo>
                <a:lnTo>
                  <a:pt x="3330" y="710"/>
                </a:lnTo>
                <a:lnTo>
                  <a:pt x="3149" y="655"/>
                </a:lnTo>
                <a:lnTo>
                  <a:pt x="2967" y="601"/>
                </a:lnTo>
                <a:lnTo>
                  <a:pt x="2766" y="582"/>
                </a:lnTo>
                <a:lnTo>
                  <a:pt x="2584" y="564"/>
                </a:lnTo>
                <a:lnTo>
                  <a:pt x="2166" y="564"/>
                </a:lnTo>
                <a:lnTo>
                  <a:pt x="1929" y="582"/>
                </a:lnTo>
                <a:lnTo>
                  <a:pt x="1711" y="619"/>
                </a:lnTo>
                <a:lnTo>
                  <a:pt x="1492" y="673"/>
                </a:lnTo>
                <a:lnTo>
                  <a:pt x="1092" y="783"/>
                </a:lnTo>
                <a:lnTo>
                  <a:pt x="728" y="910"/>
                </a:lnTo>
                <a:lnTo>
                  <a:pt x="419" y="1037"/>
                </a:lnTo>
                <a:lnTo>
                  <a:pt x="200" y="1147"/>
                </a:lnTo>
                <a:lnTo>
                  <a:pt x="0" y="1256"/>
                </a:lnTo>
                <a:lnTo>
                  <a:pt x="200" y="1238"/>
                </a:lnTo>
                <a:lnTo>
                  <a:pt x="437" y="1219"/>
                </a:lnTo>
                <a:lnTo>
                  <a:pt x="1056" y="1219"/>
                </a:lnTo>
                <a:lnTo>
                  <a:pt x="1402" y="1256"/>
                </a:lnTo>
                <a:lnTo>
                  <a:pt x="1765" y="1292"/>
                </a:lnTo>
                <a:lnTo>
                  <a:pt x="2148" y="1347"/>
                </a:lnTo>
                <a:lnTo>
                  <a:pt x="2530" y="1438"/>
                </a:lnTo>
                <a:lnTo>
                  <a:pt x="2912" y="1565"/>
                </a:lnTo>
                <a:lnTo>
                  <a:pt x="3112" y="1656"/>
                </a:lnTo>
                <a:lnTo>
                  <a:pt x="3294" y="1729"/>
                </a:lnTo>
                <a:lnTo>
                  <a:pt x="3458" y="1838"/>
                </a:lnTo>
                <a:lnTo>
                  <a:pt x="3622" y="1947"/>
                </a:lnTo>
                <a:lnTo>
                  <a:pt x="4477" y="1474"/>
                </a:lnTo>
                <a:lnTo>
                  <a:pt x="5259" y="1056"/>
                </a:lnTo>
                <a:lnTo>
                  <a:pt x="5951" y="728"/>
                </a:lnTo>
                <a:lnTo>
                  <a:pt x="6570" y="473"/>
                </a:lnTo>
                <a:lnTo>
                  <a:pt x="7061" y="273"/>
                </a:lnTo>
                <a:lnTo>
                  <a:pt x="7425" y="128"/>
                </a:lnTo>
                <a:lnTo>
                  <a:pt x="7753" y="18"/>
                </a:lnTo>
                <a:lnTo>
                  <a:pt x="7589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294568267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2">
  <p:cSld name="Title and text 2">
    <p:bg>
      <p:bgPr>
        <a:gradFill>
          <a:gsLst>
            <a:gs pos="0">
              <a:schemeClr val="dk2"/>
            </a:gs>
            <a:gs pos="100000">
              <a:srgbClr val="E4B24E"/>
            </a:gs>
          </a:gsLst>
          <a:lin ang="5400700" scaled="0"/>
        </a:gradFill>
        <a:effectLst/>
      </p:bgPr>
    </p:bg>
    <p:spTree>
      <p:nvGrpSpPr>
        <p:cNvPr id="1" name="Shape 2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2" name="Google Shape;2232;p15"/>
          <p:cNvSpPr/>
          <p:nvPr/>
        </p:nvSpPr>
        <p:spPr>
          <a:xfrm>
            <a:off x="0" y="4885401"/>
            <a:ext cx="12191899" cy="3158287"/>
          </a:xfrm>
          <a:custGeom>
            <a:avLst/>
            <a:gdLst/>
            <a:ahLst/>
            <a:cxnLst/>
            <a:rect l="l" t="t" r="r" b="b"/>
            <a:pathLst>
              <a:path w="61892" h="16033" extrusionOk="0">
                <a:moveTo>
                  <a:pt x="34941" y="0"/>
                </a:moveTo>
                <a:lnTo>
                  <a:pt x="34540" y="18"/>
                </a:lnTo>
                <a:lnTo>
                  <a:pt x="34140" y="73"/>
                </a:lnTo>
                <a:lnTo>
                  <a:pt x="33740" y="164"/>
                </a:lnTo>
                <a:lnTo>
                  <a:pt x="33357" y="291"/>
                </a:lnTo>
                <a:lnTo>
                  <a:pt x="32993" y="455"/>
                </a:lnTo>
                <a:lnTo>
                  <a:pt x="32630" y="655"/>
                </a:lnTo>
                <a:lnTo>
                  <a:pt x="32302" y="892"/>
                </a:lnTo>
                <a:lnTo>
                  <a:pt x="32138" y="1019"/>
                </a:lnTo>
                <a:lnTo>
                  <a:pt x="31993" y="1147"/>
                </a:lnTo>
                <a:lnTo>
                  <a:pt x="31847" y="1292"/>
                </a:lnTo>
                <a:lnTo>
                  <a:pt x="31701" y="1456"/>
                </a:lnTo>
                <a:lnTo>
                  <a:pt x="31574" y="1620"/>
                </a:lnTo>
                <a:lnTo>
                  <a:pt x="31447" y="1802"/>
                </a:lnTo>
                <a:lnTo>
                  <a:pt x="31337" y="1984"/>
                </a:lnTo>
                <a:lnTo>
                  <a:pt x="31228" y="2184"/>
                </a:lnTo>
                <a:lnTo>
                  <a:pt x="31137" y="2384"/>
                </a:lnTo>
                <a:lnTo>
                  <a:pt x="31046" y="2602"/>
                </a:lnTo>
                <a:lnTo>
                  <a:pt x="30974" y="2821"/>
                </a:lnTo>
                <a:lnTo>
                  <a:pt x="30901" y="3039"/>
                </a:lnTo>
                <a:lnTo>
                  <a:pt x="30846" y="3294"/>
                </a:lnTo>
                <a:lnTo>
                  <a:pt x="30810" y="3531"/>
                </a:lnTo>
                <a:lnTo>
                  <a:pt x="30773" y="3785"/>
                </a:lnTo>
                <a:lnTo>
                  <a:pt x="30755" y="4058"/>
                </a:lnTo>
                <a:lnTo>
                  <a:pt x="30755" y="4331"/>
                </a:lnTo>
                <a:lnTo>
                  <a:pt x="30773" y="4622"/>
                </a:lnTo>
                <a:lnTo>
                  <a:pt x="30664" y="4422"/>
                </a:lnTo>
                <a:lnTo>
                  <a:pt x="30555" y="4240"/>
                </a:lnTo>
                <a:lnTo>
                  <a:pt x="30428" y="4077"/>
                </a:lnTo>
                <a:lnTo>
                  <a:pt x="30300" y="3913"/>
                </a:lnTo>
                <a:lnTo>
                  <a:pt x="30155" y="3767"/>
                </a:lnTo>
                <a:lnTo>
                  <a:pt x="30009" y="3640"/>
                </a:lnTo>
                <a:lnTo>
                  <a:pt x="29863" y="3512"/>
                </a:lnTo>
                <a:lnTo>
                  <a:pt x="29700" y="3403"/>
                </a:lnTo>
                <a:lnTo>
                  <a:pt x="29536" y="3312"/>
                </a:lnTo>
                <a:lnTo>
                  <a:pt x="29372" y="3239"/>
                </a:lnTo>
                <a:lnTo>
                  <a:pt x="29208" y="3167"/>
                </a:lnTo>
                <a:lnTo>
                  <a:pt x="29026" y="3112"/>
                </a:lnTo>
                <a:lnTo>
                  <a:pt x="28863" y="3057"/>
                </a:lnTo>
                <a:lnTo>
                  <a:pt x="28681" y="3039"/>
                </a:lnTo>
                <a:lnTo>
                  <a:pt x="28499" y="3021"/>
                </a:lnTo>
                <a:lnTo>
                  <a:pt x="28317" y="3003"/>
                </a:lnTo>
                <a:lnTo>
                  <a:pt x="28080" y="3021"/>
                </a:lnTo>
                <a:lnTo>
                  <a:pt x="27843" y="3057"/>
                </a:lnTo>
                <a:lnTo>
                  <a:pt x="27607" y="3112"/>
                </a:lnTo>
                <a:lnTo>
                  <a:pt x="27370" y="3185"/>
                </a:lnTo>
                <a:lnTo>
                  <a:pt x="27152" y="3294"/>
                </a:lnTo>
                <a:lnTo>
                  <a:pt x="26934" y="3421"/>
                </a:lnTo>
                <a:lnTo>
                  <a:pt x="26733" y="3585"/>
                </a:lnTo>
                <a:lnTo>
                  <a:pt x="26551" y="3749"/>
                </a:lnTo>
                <a:lnTo>
                  <a:pt x="26388" y="3949"/>
                </a:lnTo>
                <a:lnTo>
                  <a:pt x="26224" y="4168"/>
                </a:lnTo>
                <a:lnTo>
                  <a:pt x="26078" y="4404"/>
                </a:lnTo>
                <a:lnTo>
                  <a:pt x="25969" y="4659"/>
                </a:lnTo>
                <a:lnTo>
                  <a:pt x="25878" y="4950"/>
                </a:lnTo>
                <a:lnTo>
                  <a:pt x="25805" y="5259"/>
                </a:lnTo>
                <a:lnTo>
                  <a:pt x="25751" y="5587"/>
                </a:lnTo>
                <a:lnTo>
                  <a:pt x="25733" y="5933"/>
                </a:lnTo>
                <a:lnTo>
                  <a:pt x="25623" y="5842"/>
                </a:lnTo>
                <a:lnTo>
                  <a:pt x="25496" y="5751"/>
                </a:lnTo>
                <a:lnTo>
                  <a:pt x="25314" y="5642"/>
                </a:lnTo>
                <a:lnTo>
                  <a:pt x="25114" y="5532"/>
                </a:lnTo>
                <a:lnTo>
                  <a:pt x="24877" y="5441"/>
                </a:lnTo>
                <a:lnTo>
                  <a:pt x="24641" y="5369"/>
                </a:lnTo>
                <a:lnTo>
                  <a:pt x="24513" y="5350"/>
                </a:lnTo>
                <a:lnTo>
                  <a:pt x="24222" y="5350"/>
                </a:lnTo>
                <a:lnTo>
                  <a:pt x="24076" y="5387"/>
                </a:lnTo>
                <a:lnTo>
                  <a:pt x="23913" y="5441"/>
                </a:lnTo>
                <a:lnTo>
                  <a:pt x="23767" y="5532"/>
                </a:lnTo>
                <a:lnTo>
                  <a:pt x="23622" y="5642"/>
                </a:lnTo>
                <a:lnTo>
                  <a:pt x="23494" y="5769"/>
                </a:lnTo>
                <a:lnTo>
                  <a:pt x="23367" y="5951"/>
                </a:lnTo>
                <a:lnTo>
                  <a:pt x="23239" y="6169"/>
                </a:lnTo>
                <a:lnTo>
                  <a:pt x="22748" y="5878"/>
                </a:lnTo>
                <a:lnTo>
                  <a:pt x="22257" y="5623"/>
                </a:lnTo>
                <a:lnTo>
                  <a:pt x="21765" y="5387"/>
                </a:lnTo>
                <a:lnTo>
                  <a:pt x="21256" y="5205"/>
                </a:lnTo>
                <a:lnTo>
                  <a:pt x="20728" y="5041"/>
                </a:lnTo>
                <a:lnTo>
                  <a:pt x="20200" y="4914"/>
                </a:lnTo>
                <a:lnTo>
                  <a:pt x="19946" y="4877"/>
                </a:lnTo>
                <a:lnTo>
                  <a:pt x="19691" y="4841"/>
                </a:lnTo>
                <a:lnTo>
                  <a:pt x="19418" y="4823"/>
                </a:lnTo>
                <a:lnTo>
                  <a:pt x="19145" y="4823"/>
                </a:lnTo>
                <a:lnTo>
                  <a:pt x="18835" y="4841"/>
                </a:lnTo>
                <a:lnTo>
                  <a:pt x="18526" y="4859"/>
                </a:lnTo>
                <a:lnTo>
                  <a:pt x="18217" y="4914"/>
                </a:lnTo>
                <a:lnTo>
                  <a:pt x="17907" y="4968"/>
                </a:lnTo>
                <a:lnTo>
                  <a:pt x="17598" y="5059"/>
                </a:lnTo>
                <a:lnTo>
                  <a:pt x="17289" y="5168"/>
                </a:lnTo>
                <a:lnTo>
                  <a:pt x="16979" y="5296"/>
                </a:lnTo>
                <a:lnTo>
                  <a:pt x="16670" y="5460"/>
                </a:lnTo>
                <a:lnTo>
                  <a:pt x="16361" y="5642"/>
                </a:lnTo>
                <a:lnTo>
                  <a:pt x="16069" y="5842"/>
                </a:lnTo>
                <a:lnTo>
                  <a:pt x="15760" y="6060"/>
                </a:lnTo>
                <a:lnTo>
                  <a:pt x="15469" y="6315"/>
                </a:lnTo>
                <a:lnTo>
                  <a:pt x="15159" y="6606"/>
                </a:lnTo>
                <a:lnTo>
                  <a:pt x="14868" y="6897"/>
                </a:lnTo>
                <a:lnTo>
                  <a:pt x="14577" y="7243"/>
                </a:lnTo>
                <a:lnTo>
                  <a:pt x="14286" y="7607"/>
                </a:lnTo>
                <a:lnTo>
                  <a:pt x="14213" y="7352"/>
                </a:lnTo>
                <a:lnTo>
                  <a:pt x="14086" y="7116"/>
                </a:lnTo>
                <a:lnTo>
                  <a:pt x="13958" y="6879"/>
                </a:lnTo>
                <a:lnTo>
                  <a:pt x="13813" y="6661"/>
                </a:lnTo>
                <a:lnTo>
                  <a:pt x="13631" y="6442"/>
                </a:lnTo>
                <a:lnTo>
                  <a:pt x="13449" y="6260"/>
                </a:lnTo>
                <a:lnTo>
                  <a:pt x="13249" y="6060"/>
                </a:lnTo>
                <a:lnTo>
                  <a:pt x="13030" y="5896"/>
                </a:lnTo>
                <a:lnTo>
                  <a:pt x="12812" y="5751"/>
                </a:lnTo>
                <a:lnTo>
                  <a:pt x="12557" y="5605"/>
                </a:lnTo>
                <a:lnTo>
                  <a:pt x="12321" y="5496"/>
                </a:lnTo>
                <a:lnTo>
                  <a:pt x="12066" y="5387"/>
                </a:lnTo>
                <a:lnTo>
                  <a:pt x="11793" y="5314"/>
                </a:lnTo>
                <a:lnTo>
                  <a:pt x="11538" y="5259"/>
                </a:lnTo>
                <a:lnTo>
                  <a:pt x="11265" y="5223"/>
                </a:lnTo>
                <a:lnTo>
                  <a:pt x="10992" y="5205"/>
                </a:lnTo>
                <a:lnTo>
                  <a:pt x="10719" y="5223"/>
                </a:lnTo>
                <a:lnTo>
                  <a:pt x="10464" y="5259"/>
                </a:lnTo>
                <a:lnTo>
                  <a:pt x="10191" y="5314"/>
                </a:lnTo>
                <a:lnTo>
                  <a:pt x="9937" y="5405"/>
                </a:lnTo>
                <a:lnTo>
                  <a:pt x="9955" y="5005"/>
                </a:lnTo>
                <a:lnTo>
                  <a:pt x="9937" y="4622"/>
                </a:lnTo>
                <a:lnTo>
                  <a:pt x="9882" y="4295"/>
                </a:lnTo>
                <a:lnTo>
                  <a:pt x="9791" y="3967"/>
                </a:lnTo>
                <a:lnTo>
                  <a:pt x="9682" y="3676"/>
                </a:lnTo>
                <a:lnTo>
                  <a:pt x="9536" y="3421"/>
                </a:lnTo>
                <a:lnTo>
                  <a:pt x="9373" y="3185"/>
                </a:lnTo>
                <a:lnTo>
                  <a:pt x="9191" y="2985"/>
                </a:lnTo>
                <a:lnTo>
                  <a:pt x="8990" y="2803"/>
                </a:lnTo>
                <a:lnTo>
                  <a:pt x="8754" y="2639"/>
                </a:lnTo>
                <a:lnTo>
                  <a:pt x="8517" y="2512"/>
                </a:lnTo>
                <a:lnTo>
                  <a:pt x="8262" y="2402"/>
                </a:lnTo>
                <a:lnTo>
                  <a:pt x="8008" y="2330"/>
                </a:lnTo>
                <a:lnTo>
                  <a:pt x="7735" y="2275"/>
                </a:lnTo>
                <a:lnTo>
                  <a:pt x="7444" y="2239"/>
                </a:lnTo>
                <a:lnTo>
                  <a:pt x="7152" y="2220"/>
                </a:lnTo>
                <a:lnTo>
                  <a:pt x="6770" y="2239"/>
                </a:lnTo>
                <a:lnTo>
                  <a:pt x="6388" y="2293"/>
                </a:lnTo>
                <a:lnTo>
                  <a:pt x="6006" y="2402"/>
                </a:lnTo>
                <a:lnTo>
                  <a:pt x="5642" y="2530"/>
                </a:lnTo>
                <a:lnTo>
                  <a:pt x="5278" y="2693"/>
                </a:lnTo>
                <a:lnTo>
                  <a:pt x="4950" y="2894"/>
                </a:lnTo>
                <a:lnTo>
                  <a:pt x="4641" y="3130"/>
                </a:lnTo>
                <a:lnTo>
                  <a:pt x="4514" y="3258"/>
                </a:lnTo>
                <a:lnTo>
                  <a:pt x="4368" y="3403"/>
                </a:lnTo>
                <a:lnTo>
                  <a:pt x="4241" y="3549"/>
                </a:lnTo>
                <a:lnTo>
                  <a:pt x="4132" y="3694"/>
                </a:lnTo>
                <a:lnTo>
                  <a:pt x="4022" y="3858"/>
                </a:lnTo>
                <a:lnTo>
                  <a:pt x="3931" y="4022"/>
                </a:lnTo>
                <a:lnTo>
                  <a:pt x="3859" y="4204"/>
                </a:lnTo>
                <a:lnTo>
                  <a:pt x="3786" y="4386"/>
                </a:lnTo>
                <a:lnTo>
                  <a:pt x="3731" y="4568"/>
                </a:lnTo>
                <a:lnTo>
                  <a:pt x="3695" y="4768"/>
                </a:lnTo>
                <a:lnTo>
                  <a:pt x="3658" y="4968"/>
                </a:lnTo>
                <a:lnTo>
                  <a:pt x="3640" y="5168"/>
                </a:lnTo>
                <a:lnTo>
                  <a:pt x="3640" y="5387"/>
                </a:lnTo>
                <a:lnTo>
                  <a:pt x="3658" y="5605"/>
                </a:lnTo>
                <a:lnTo>
                  <a:pt x="3695" y="5842"/>
                </a:lnTo>
                <a:lnTo>
                  <a:pt x="3749" y="6060"/>
                </a:lnTo>
                <a:lnTo>
                  <a:pt x="3822" y="6315"/>
                </a:lnTo>
                <a:lnTo>
                  <a:pt x="3913" y="6551"/>
                </a:lnTo>
                <a:lnTo>
                  <a:pt x="3713" y="6479"/>
                </a:lnTo>
                <a:lnTo>
                  <a:pt x="3531" y="6406"/>
                </a:lnTo>
                <a:lnTo>
                  <a:pt x="3149" y="6315"/>
                </a:lnTo>
                <a:lnTo>
                  <a:pt x="2767" y="6278"/>
                </a:lnTo>
                <a:lnTo>
                  <a:pt x="2421" y="6260"/>
                </a:lnTo>
                <a:lnTo>
                  <a:pt x="2166" y="6260"/>
                </a:lnTo>
                <a:lnTo>
                  <a:pt x="1930" y="6278"/>
                </a:lnTo>
                <a:lnTo>
                  <a:pt x="1693" y="6315"/>
                </a:lnTo>
                <a:lnTo>
                  <a:pt x="1475" y="6351"/>
                </a:lnTo>
                <a:lnTo>
                  <a:pt x="1056" y="6460"/>
                </a:lnTo>
                <a:lnTo>
                  <a:pt x="710" y="6570"/>
                </a:lnTo>
                <a:lnTo>
                  <a:pt x="419" y="6697"/>
                </a:lnTo>
                <a:lnTo>
                  <a:pt x="201" y="6788"/>
                </a:lnTo>
                <a:lnTo>
                  <a:pt x="1" y="6897"/>
                </a:lnTo>
                <a:lnTo>
                  <a:pt x="1" y="16033"/>
                </a:lnTo>
                <a:lnTo>
                  <a:pt x="61874" y="14668"/>
                </a:lnTo>
                <a:lnTo>
                  <a:pt x="61874" y="4950"/>
                </a:lnTo>
                <a:lnTo>
                  <a:pt x="61892" y="4768"/>
                </a:lnTo>
                <a:lnTo>
                  <a:pt x="61874" y="4586"/>
                </a:lnTo>
                <a:lnTo>
                  <a:pt x="61855" y="4404"/>
                </a:lnTo>
                <a:lnTo>
                  <a:pt x="61819" y="4222"/>
                </a:lnTo>
                <a:lnTo>
                  <a:pt x="61764" y="4040"/>
                </a:lnTo>
                <a:lnTo>
                  <a:pt x="61692" y="3858"/>
                </a:lnTo>
                <a:lnTo>
                  <a:pt x="61619" y="3694"/>
                </a:lnTo>
                <a:lnTo>
                  <a:pt x="61528" y="3512"/>
                </a:lnTo>
                <a:lnTo>
                  <a:pt x="61419" y="3349"/>
                </a:lnTo>
                <a:lnTo>
                  <a:pt x="61291" y="3185"/>
                </a:lnTo>
                <a:lnTo>
                  <a:pt x="61037" y="2857"/>
                </a:lnTo>
                <a:lnTo>
                  <a:pt x="60727" y="2548"/>
                </a:lnTo>
                <a:lnTo>
                  <a:pt x="60381" y="2275"/>
                </a:lnTo>
                <a:lnTo>
                  <a:pt x="59999" y="2020"/>
                </a:lnTo>
                <a:lnTo>
                  <a:pt x="59599" y="1784"/>
                </a:lnTo>
                <a:lnTo>
                  <a:pt x="59180" y="1565"/>
                </a:lnTo>
                <a:lnTo>
                  <a:pt x="58744" y="1401"/>
                </a:lnTo>
                <a:lnTo>
                  <a:pt x="58289" y="1256"/>
                </a:lnTo>
                <a:lnTo>
                  <a:pt x="57816" y="1147"/>
                </a:lnTo>
                <a:lnTo>
                  <a:pt x="57342" y="1092"/>
                </a:lnTo>
                <a:lnTo>
                  <a:pt x="57106" y="1074"/>
                </a:lnTo>
                <a:lnTo>
                  <a:pt x="56869" y="1056"/>
                </a:lnTo>
                <a:lnTo>
                  <a:pt x="56542" y="1074"/>
                </a:lnTo>
                <a:lnTo>
                  <a:pt x="56214" y="1110"/>
                </a:lnTo>
                <a:lnTo>
                  <a:pt x="55887" y="1165"/>
                </a:lnTo>
                <a:lnTo>
                  <a:pt x="55559" y="1256"/>
                </a:lnTo>
                <a:lnTo>
                  <a:pt x="55250" y="1365"/>
                </a:lnTo>
                <a:lnTo>
                  <a:pt x="54958" y="1511"/>
                </a:lnTo>
                <a:lnTo>
                  <a:pt x="54667" y="1674"/>
                </a:lnTo>
                <a:lnTo>
                  <a:pt x="54394" y="1875"/>
                </a:lnTo>
                <a:lnTo>
                  <a:pt x="54121" y="2093"/>
                </a:lnTo>
                <a:lnTo>
                  <a:pt x="53885" y="2366"/>
                </a:lnTo>
                <a:lnTo>
                  <a:pt x="53648" y="2657"/>
                </a:lnTo>
                <a:lnTo>
                  <a:pt x="53430" y="2966"/>
                </a:lnTo>
                <a:lnTo>
                  <a:pt x="53248" y="3330"/>
                </a:lnTo>
                <a:lnTo>
                  <a:pt x="53084" y="3731"/>
                </a:lnTo>
                <a:lnTo>
                  <a:pt x="52938" y="4149"/>
                </a:lnTo>
                <a:lnTo>
                  <a:pt x="52811" y="4622"/>
                </a:lnTo>
                <a:lnTo>
                  <a:pt x="52465" y="4459"/>
                </a:lnTo>
                <a:lnTo>
                  <a:pt x="52120" y="4313"/>
                </a:lnTo>
                <a:lnTo>
                  <a:pt x="51810" y="4204"/>
                </a:lnTo>
                <a:lnTo>
                  <a:pt x="51483" y="4113"/>
                </a:lnTo>
                <a:lnTo>
                  <a:pt x="51191" y="4040"/>
                </a:lnTo>
                <a:lnTo>
                  <a:pt x="50882" y="3986"/>
                </a:lnTo>
                <a:lnTo>
                  <a:pt x="50609" y="3967"/>
                </a:lnTo>
                <a:lnTo>
                  <a:pt x="50336" y="3949"/>
                </a:lnTo>
                <a:lnTo>
                  <a:pt x="50045" y="3967"/>
                </a:lnTo>
                <a:lnTo>
                  <a:pt x="49772" y="4004"/>
                </a:lnTo>
                <a:lnTo>
                  <a:pt x="49499" y="4040"/>
                </a:lnTo>
                <a:lnTo>
                  <a:pt x="49244" y="4113"/>
                </a:lnTo>
                <a:lnTo>
                  <a:pt x="49008" y="4204"/>
                </a:lnTo>
                <a:lnTo>
                  <a:pt x="48789" y="4295"/>
                </a:lnTo>
                <a:lnTo>
                  <a:pt x="48571" y="4422"/>
                </a:lnTo>
                <a:lnTo>
                  <a:pt x="48353" y="4550"/>
                </a:lnTo>
                <a:lnTo>
                  <a:pt x="48152" y="4677"/>
                </a:lnTo>
                <a:lnTo>
                  <a:pt x="47970" y="4823"/>
                </a:lnTo>
                <a:lnTo>
                  <a:pt x="47788" y="4986"/>
                </a:lnTo>
                <a:lnTo>
                  <a:pt x="47625" y="5150"/>
                </a:lnTo>
                <a:lnTo>
                  <a:pt x="47333" y="5478"/>
                </a:lnTo>
                <a:lnTo>
                  <a:pt x="47061" y="5824"/>
                </a:lnTo>
                <a:lnTo>
                  <a:pt x="46842" y="6188"/>
                </a:lnTo>
                <a:lnTo>
                  <a:pt x="46642" y="6515"/>
                </a:lnTo>
                <a:lnTo>
                  <a:pt x="46478" y="6843"/>
                </a:lnTo>
                <a:lnTo>
                  <a:pt x="46351" y="7116"/>
                </a:lnTo>
                <a:lnTo>
                  <a:pt x="46187" y="7552"/>
                </a:lnTo>
                <a:lnTo>
                  <a:pt x="46151" y="7716"/>
                </a:lnTo>
                <a:lnTo>
                  <a:pt x="46096" y="7680"/>
                </a:lnTo>
                <a:lnTo>
                  <a:pt x="45932" y="7607"/>
                </a:lnTo>
                <a:lnTo>
                  <a:pt x="45823" y="7552"/>
                </a:lnTo>
                <a:lnTo>
                  <a:pt x="45696" y="7516"/>
                </a:lnTo>
                <a:lnTo>
                  <a:pt x="45550" y="7498"/>
                </a:lnTo>
                <a:lnTo>
                  <a:pt x="45386" y="7480"/>
                </a:lnTo>
                <a:lnTo>
                  <a:pt x="45223" y="7498"/>
                </a:lnTo>
                <a:lnTo>
                  <a:pt x="45059" y="7516"/>
                </a:lnTo>
                <a:lnTo>
                  <a:pt x="44895" y="7552"/>
                </a:lnTo>
                <a:lnTo>
                  <a:pt x="44713" y="7625"/>
                </a:lnTo>
                <a:lnTo>
                  <a:pt x="44513" y="7716"/>
                </a:lnTo>
                <a:lnTo>
                  <a:pt x="44313" y="7825"/>
                </a:lnTo>
                <a:lnTo>
                  <a:pt x="44112" y="7971"/>
                </a:lnTo>
                <a:lnTo>
                  <a:pt x="43894" y="8153"/>
                </a:lnTo>
                <a:lnTo>
                  <a:pt x="43967" y="7734"/>
                </a:lnTo>
                <a:lnTo>
                  <a:pt x="44003" y="7352"/>
                </a:lnTo>
                <a:lnTo>
                  <a:pt x="44021" y="6988"/>
                </a:lnTo>
                <a:lnTo>
                  <a:pt x="43985" y="6624"/>
                </a:lnTo>
                <a:lnTo>
                  <a:pt x="43930" y="6315"/>
                </a:lnTo>
                <a:lnTo>
                  <a:pt x="43839" y="6006"/>
                </a:lnTo>
                <a:lnTo>
                  <a:pt x="43730" y="5733"/>
                </a:lnTo>
                <a:lnTo>
                  <a:pt x="43585" y="5478"/>
                </a:lnTo>
                <a:lnTo>
                  <a:pt x="43421" y="5241"/>
                </a:lnTo>
                <a:lnTo>
                  <a:pt x="43239" y="5041"/>
                </a:lnTo>
                <a:lnTo>
                  <a:pt x="43039" y="4877"/>
                </a:lnTo>
                <a:lnTo>
                  <a:pt x="42802" y="4732"/>
                </a:lnTo>
                <a:lnTo>
                  <a:pt x="42566" y="4622"/>
                </a:lnTo>
                <a:lnTo>
                  <a:pt x="42329" y="4531"/>
                </a:lnTo>
                <a:lnTo>
                  <a:pt x="42056" y="4477"/>
                </a:lnTo>
                <a:lnTo>
                  <a:pt x="41619" y="4477"/>
                </a:lnTo>
                <a:lnTo>
                  <a:pt x="41456" y="4495"/>
                </a:lnTo>
                <a:lnTo>
                  <a:pt x="41274" y="4531"/>
                </a:lnTo>
                <a:lnTo>
                  <a:pt x="41110" y="4568"/>
                </a:lnTo>
                <a:lnTo>
                  <a:pt x="40946" y="4622"/>
                </a:lnTo>
                <a:lnTo>
                  <a:pt x="40764" y="4695"/>
                </a:lnTo>
                <a:lnTo>
                  <a:pt x="40600" y="4786"/>
                </a:lnTo>
                <a:lnTo>
                  <a:pt x="40418" y="4895"/>
                </a:lnTo>
                <a:lnTo>
                  <a:pt x="40400" y="4750"/>
                </a:lnTo>
                <a:lnTo>
                  <a:pt x="40364" y="4622"/>
                </a:lnTo>
                <a:lnTo>
                  <a:pt x="40309" y="4495"/>
                </a:lnTo>
                <a:lnTo>
                  <a:pt x="40254" y="4404"/>
                </a:lnTo>
                <a:lnTo>
                  <a:pt x="40200" y="4313"/>
                </a:lnTo>
                <a:lnTo>
                  <a:pt x="40127" y="4222"/>
                </a:lnTo>
                <a:lnTo>
                  <a:pt x="40054" y="4168"/>
                </a:lnTo>
                <a:lnTo>
                  <a:pt x="39982" y="4095"/>
                </a:lnTo>
                <a:lnTo>
                  <a:pt x="39818" y="4004"/>
                </a:lnTo>
                <a:lnTo>
                  <a:pt x="39636" y="3949"/>
                </a:lnTo>
                <a:lnTo>
                  <a:pt x="39454" y="3931"/>
                </a:lnTo>
                <a:lnTo>
                  <a:pt x="39290" y="3913"/>
                </a:lnTo>
                <a:lnTo>
                  <a:pt x="39035" y="3931"/>
                </a:lnTo>
                <a:lnTo>
                  <a:pt x="38817" y="3967"/>
                </a:lnTo>
                <a:lnTo>
                  <a:pt x="38617" y="4022"/>
                </a:lnTo>
                <a:lnTo>
                  <a:pt x="38635" y="3767"/>
                </a:lnTo>
                <a:lnTo>
                  <a:pt x="38653" y="3531"/>
                </a:lnTo>
                <a:lnTo>
                  <a:pt x="38635" y="3312"/>
                </a:lnTo>
                <a:lnTo>
                  <a:pt x="38617" y="3094"/>
                </a:lnTo>
                <a:lnTo>
                  <a:pt x="38598" y="2875"/>
                </a:lnTo>
                <a:lnTo>
                  <a:pt x="38544" y="2657"/>
                </a:lnTo>
                <a:lnTo>
                  <a:pt x="38507" y="2457"/>
                </a:lnTo>
                <a:lnTo>
                  <a:pt x="38435" y="2275"/>
                </a:lnTo>
                <a:lnTo>
                  <a:pt x="38362" y="2093"/>
                </a:lnTo>
                <a:lnTo>
                  <a:pt x="38289" y="1911"/>
                </a:lnTo>
                <a:lnTo>
                  <a:pt x="38198" y="1747"/>
                </a:lnTo>
                <a:lnTo>
                  <a:pt x="38107" y="1583"/>
                </a:lnTo>
                <a:lnTo>
                  <a:pt x="37998" y="1438"/>
                </a:lnTo>
                <a:lnTo>
                  <a:pt x="37889" y="1292"/>
                </a:lnTo>
                <a:lnTo>
                  <a:pt x="37634" y="1019"/>
                </a:lnTo>
                <a:lnTo>
                  <a:pt x="37361" y="783"/>
                </a:lnTo>
                <a:lnTo>
                  <a:pt x="37052" y="583"/>
                </a:lnTo>
                <a:lnTo>
                  <a:pt x="36742" y="401"/>
                </a:lnTo>
                <a:lnTo>
                  <a:pt x="36397" y="255"/>
                </a:lnTo>
                <a:lnTo>
                  <a:pt x="36051" y="146"/>
                </a:lnTo>
                <a:lnTo>
                  <a:pt x="35687" y="73"/>
                </a:lnTo>
                <a:lnTo>
                  <a:pt x="35305" y="18"/>
                </a:lnTo>
                <a:lnTo>
                  <a:pt x="34941" y="0"/>
                </a:lnTo>
                <a:close/>
              </a:path>
            </a:pathLst>
          </a:custGeom>
          <a:solidFill>
            <a:srgbClr val="FFFFD5">
              <a:alpha val="1285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233" name="Google Shape;2233;p15"/>
          <p:cNvSpPr txBox="1">
            <a:spLocks noGrp="1"/>
          </p:cNvSpPr>
          <p:nvPr>
            <p:ph type="subTitle" idx="1"/>
          </p:nvPr>
        </p:nvSpPr>
        <p:spPr>
          <a:xfrm>
            <a:off x="6297667" y="3240000"/>
            <a:ext cx="3866400" cy="154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lt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lt1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lt1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lt1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lt1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lt1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lt1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lt1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2234" name="Google Shape;2234;p15"/>
          <p:cNvSpPr txBox="1">
            <a:spLocks noGrp="1"/>
          </p:cNvSpPr>
          <p:nvPr>
            <p:ph type="title"/>
          </p:nvPr>
        </p:nvSpPr>
        <p:spPr>
          <a:xfrm>
            <a:off x="6297667" y="2069584"/>
            <a:ext cx="2868800" cy="975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grpSp>
        <p:nvGrpSpPr>
          <p:cNvPr id="2235" name="Google Shape;2235;p15"/>
          <p:cNvGrpSpPr/>
          <p:nvPr/>
        </p:nvGrpSpPr>
        <p:grpSpPr>
          <a:xfrm>
            <a:off x="2694206" y="6060826"/>
            <a:ext cx="4699236" cy="1228045"/>
            <a:chOff x="-729684" y="2561769"/>
            <a:chExt cx="3524427" cy="921034"/>
          </a:xfrm>
        </p:grpSpPr>
        <p:sp>
          <p:nvSpPr>
            <p:cNvPr id="2236" name="Google Shape;2236;p15"/>
            <p:cNvSpPr/>
            <p:nvPr/>
          </p:nvSpPr>
          <p:spPr>
            <a:xfrm>
              <a:off x="-729684" y="2561769"/>
              <a:ext cx="3524427" cy="921034"/>
            </a:xfrm>
            <a:custGeom>
              <a:avLst/>
              <a:gdLst/>
              <a:ahLst/>
              <a:cxnLst/>
              <a:rect l="l" t="t" r="r" b="b"/>
              <a:pathLst>
                <a:path w="68389" h="17872" extrusionOk="0">
                  <a:moveTo>
                    <a:pt x="27006" y="1"/>
                  </a:moveTo>
                  <a:lnTo>
                    <a:pt x="26387" y="19"/>
                  </a:lnTo>
                  <a:lnTo>
                    <a:pt x="26023" y="37"/>
                  </a:lnTo>
                  <a:lnTo>
                    <a:pt x="25659" y="74"/>
                  </a:lnTo>
                  <a:lnTo>
                    <a:pt x="25295" y="128"/>
                  </a:lnTo>
                  <a:lnTo>
                    <a:pt x="24932" y="201"/>
                  </a:lnTo>
                  <a:lnTo>
                    <a:pt x="24295" y="328"/>
                  </a:lnTo>
                  <a:lnTo>
                    <a:pt x="23658" y="510"/>
                  </a:lnTo>
                  <a:lnTo>
                    <a:pt x="23039" y="711"/>
                  </a:lnTo>
                  <a:lnTo>
                    <a:pt x="22420" y="947"/>
                  </a:lnTo>
                  <a:lnTo>
                    <a:pt x="21801" y="1220"/>
                  </a:lnTo>
                  <a:lnTo>
                    <a:pt x="21201" y="1493"/>
                  </a:lnTo>
                  <a:lnTo>
                    <a:pt x="20600" y="1802"/>
                  </a:lnTo>
                  <a:lnTo>
                    <a:pt x="20018" y="2130"/>
                  </a:lnTo>
                  <a:lnTo>
                    <a:pt x="19418" y="2458"/>
                  </a:lnTo>
                  <a:lnTo>
                    <a:pt x="18835" y="2803"/>
                  </a:lnTo>
                  <a:lnTo>
                    <a:pt x="17671" y="3513"/>
                  </a:lnTo>
                  <a:lnTo>
                    <a:pt x="16524" y="4241"/>
                  </a:lnTo>
                  <a:lnTo>
                    <a:pt x="15378" y="4933"/>
                  </a:lnTo>
                  <a:lnTo>
                    <a:pt x="14650" y="5369"/>
                  </a:lnTo>
                  <a:lnTo>
                    <a:pt x="13904" y="5770"/>
                  </a:lnTo>
                  <a:lnTo>
                    <a:pt x="13157" y="6170"/>
                  </a:lnTo>
                  <a:lnTo>
                    <a:pt x="12393" y="6552"/>
                  </a:lnTo>
                  <a:lnTo>
                    <a:pt x="11629" y="6916"/>
                  </a:lnTo>
                  <a:lnTo>
                    <a:pt x="10846" y="7262"/>
                  </a:lnTo>
                  <a:lnTo>
                    <a:pt x="10064" y="7571"/>
                  </a:lnTo>
                  <a:lnTo>
                    <a:pt x="9281" y="7881"/>
                  </a:lnTo>
                  <a:lnTo>
                    <a:pt x="8481" y="8154"/>
                  </a:lnTo>
                  <a:lnTo>
                    <a:pt x="7680" y="8408"/>
                  </a:lnTo>
                  <a:lnTo>
                    <a:pt x="6861" y="8645"/>
                  </a:lnTo>
                  <a:lnTo>
                    <a:pt x="6042" y="8845"/>
                  </a:lnTo>
                  <a:lnTo>
                    <a:pt x="5223" y="9027"/>
                  </a:lnTo>
                  <a:lnTo>
                    <a:pt x="4386" y="9173"/>
                  </a:lnTo>
                  <a:lnTo>
                    <a:pt x="3549" y="9300"/>
                  </a:lnTo>
                  <a:lnTo>
                    <a:pt x="2712" y="9391"/>
                  </a:lnTo>
                  <a:lnTo>
                    <a:pt x="1602" y="9482"/>
                  </a:lnTo>
                  <a:lnTo>
                    <a:pt x="473" y="9537"/>
                  </a:lnTo>
                  <a:lnTo>
                    <a:pt x="364" y="9555"/>
                  </a:lnTo>
                  <a:lnTo>
                    <a:pt x="273" y="9573"/>
                  </a:lnTo>
                  <a:lnTo>
                    <a:pt x="200" y="9609"/>
                  </a:lnTo>
                  <a:lnTo>
                    <a:pt x="146" y="9664"/>
                  </a:lnTo>
                  <a:lnTo>
                    <a:pt x="91" y="9719"/>
                  </a:lnTo>
                  <a:lnTo>
                    <a:pt x="73" y="9773"/>
                  </a:lnTo>
                  <a:lnTo>
                    <a:pt x="55" y="9846"/>
                  </a:lnTo>
                  <a:lnTo>
                    <a:pt x="37" y="9919"/>
                  </a:lnTo>
                  <a:lnTo>
                    <a:pt x="55" y="10101"/>
                  </a:lnTo>
                  <a:lnTo>
                    <a:pt x="91" y="10283"/>
                  </a:lnTo>
                  <a:lnTo>
                    <a:pt x="219" y="10719"/>
                  </a:lnTo>
                  <a:lnTo>
                    <a:pt x="346" y="11156"/>
                  </a:lnTo>
                  <a:lnTo>
                    <a:pt x="382" y="11375"/>
                  </a:lnTo>
                  <a:lnTo>
                    <a:pt x="401" y="11575"/>
                  </a:lnTo>
                  <a:lnTo>
                    <a:pt x="401" y="11666"/>
                  </a:lnTo>
                  <a:lnTo>
                    <a:pt x="382" y="11739"/>
                  </a:lnTo>
                  <a:lnTo>
                    <a:pt x="364" y="11830"/>
                  </a:lnTo>
                  <a:lnTo>
                    <a:pt x="310" y="11902"/>
                  </a:lnTo>
                  <a:lnTo>
                    <a:pt x="255" y="11975"/>
                  </a:lnTo>
                  <a:lnTo>
                    <a:pt x="200" y="12030"/>
                  </a:lnTo>
                  <a:lnTo>
                    <a:pt x="109" y="12084"/>
                  </a:lnTo>
                  <a:lnTo>
                    <a:pt x="0" y="12121"/>
                  </a:lnTo>
                  <a:lnTo>
                    <a:pt x="455" y="12557"/>
                  </a:lnTo>
                  <a:lnTo>
                    <a:pt x="564" y="12685"/>
                  </a:lnTo>
                  <a:lnTo>
                    <a:pt x="655" y="12739"/>
                  </a:lnTo>
                  <a:lnTo>
                    <a:pt x="692" y="12739"/>
                  </a:lnTo>
                  <a:lnTo>
                    <a:pt x="728" y="12721"/>
                  </a:lnTo>
                  <a:lnTo>
                    <a:pt x="783" y="12630"/>
                  </a:lnTo>
                  <a:lnTo>
                    <a:pt x="837" y="12594"/>
                  </a:lnTo>
                  <a:lnTo>
                    <a:pt x="892" y="12557"/>
                  </a:lnTo>
                  <a:lnTo>
                    <a:pt x="965" y="12521"/>
                  </a:lnTo>
                  <a:lnTo>
                    <a:pt x="1074" y="12503"/>
                  </a:lnTo>
                  <a:lnTo>
                    <a:pt x="1201" y="12503"/>
                  </a:lnTo>
                  <a:lnTo>
                    <a:pt x="1383" y="12521"/>
                  </a:lnTo>
                  <a:lnTo>
                    <a:pt x="1602" y="12557"/>
                  </a:lnTo>
                  <a:lnTo>
                    <a:pt x="1857" y="12612"/>
                  </a:lnTo>
                  <a:lnTo>
                    <a:pt x="3403" y="13012"/>
                  </a:lnTo>
                  <a:lnTo>
                    <a:pt x="4987" y="13376"/>
                  </a:lnTo>
                  <a:lnTo>
                    <a:pt x="6552" y="13704"/>
                  </a:lnTo>
                  <a:lnTo>
                    <a:pt x="8135" y="14013"/>
                  </a:lnTo>
                  <a:lnTo>
                    <a:pt x="9718" y="14286"/>
                  </a:lnTo>
                  <a:lnTo>
                    <a:pt x="11319" y="14559"/>
                  </a:lnTo>
                  <a:lnTo>
                    <a:pt x="14504" y="15051"/>
                  </a:lnTo>
                  <a:lnTo>
                    <a:pt x="17871" y="15578"/>
                  </a:lnTo>
                  <a:lnTo>
                    <a:pt x="21256" y="16070"/>
                  </a:lnTo>
                  <a:lnTo>
                    <a:pt x="24659" y="16543"/>
                  </a:lnTo>
                  <a:lnTo>
                    <a:pt x="26351" y="16761"/>
                  </a:lnTo>
                  <a:lnTo>
                    <a:pt x="28043" y="16961"/>
                  </a:lnTo>
                  <a:lnTo>
                    <a:pt x="29736" y="17143"/>
                  </a:lnTo>
                  <a:lnTo>
                    <a:pt x="31446" y="17325"/>
                  </a:lnTo>
                  <a:lnTo>
                    <a:pt x="33139" y="17471"/>
                  </a:lnTo>
                  <a:lnTo>
                    <a:pt x="34849" y="17598"/>
                  </a:lnTo>
                  <a:lnTo>
                    <a:pt x="36560" y="17708"/>
                  </a:lnTo>
                  <a:lnTo>
                    <a:pt x="38252" y="17798"/>
                  </a:lnTo>
                  <a:lnTo>
                    <a:pt x="39963" y="17853"/>
                  </a:lnTo>
                  <a:lnTo>
                    <a:pt x="41674" y="17871"/>
                  </a:lnTo>
                  <a:lnTo>
                    <a:pt x="43384" y="17871"/>
                  </a:lnTo>
                  <a:lnTo>
                    <a:pt x="45095" y="17835"/>
                  </a:lnTo>
                  <a:lnTo>
                    <a:pt x="46805" y="17780"/>
                  </a:lnTo>
                  <a:lnTo>
                    <a:pt x="48516" y="17671"/>
                  </a:lnTo>
                  <a:lnTo>
                    <a:pt x="50227" y="17526"/>
                  </a:lnTo>
                  <a:lnTo>
                    <a:pt x="51919" y="17344"/>
                  </a:lnTo>
                  <a:lnTo>
                    <a:pt x="53630" y="17125"/>
                  </a:lnTo>
                  <a:lnTo>
                    <a:pt x="55322" y="16870"/>
                  </a:lnTo>
                  <a:lnTo>
                    <a:pt x="56159" y="16725"/>
                  </a:lnTo>
                  <a:lnTo>
                    <a:pt x="56996" y="16561"/>
                  </a:lnTo>
                  <a:lnTo>
                    <a:pt x="57833" y="16397"/>
                  </a:lnTo>
                  <a:lnTo>
                    <a:pt x="58671" y="16215"/>
                  </a:lnTo>
                  <a:lnTo>
                    <a:pt x="59489" y="16033"/>
                  </a:lnTo>
                  <a:lnTo>
                    <a:pt x="60327" y="15815"/>
                  </a:lnTo>
                  <a:lnTo>
                    <a:pt x="61145" y="15615"/>
                  </a:lnTo>
                  <a:lnTo>
                    <a:pt x="61964" y="15378"/>
                  </a:lnTo>
                  <a:lnTo>
                    <a:pt x="62783" y="15142"/>
                  </a:lnTo>
                  <a:lnTo>
                    <a:pt x="63602" y="14887"/>
                  </a:lnTo>
                  <a:lnTo>
                    <a:pt x="64421" y="14614"/>
                  </a:lnTo>
                  <a:lnTo>
                    <a:pt x="65222" y="14341"/>
                  </a:lnTo>
                  <a:lnTo>
                    <a:pt x="66022" y="14050"/>
                  </a:lnTo>
                  <a:lnTo>
                    <a:pt x="66823" y="13740"/>
                  </a:lnTo>
                  <a:lnTo>
                    <a:pt x="67606" y="13431"/>
                  </a:lnTo>
                  <a:lnTo>
                    <a:pt x="68388" y="13085"/>
                  </a:lnTo>
                  <a:lnTo>
                    <a:pt x="67933" y="7771"/>
                  </a:lnTo>
                  <a:lnTo>
                    <a:pt x="64803" y="7862"/>
                  </a:lnTo>
                  <a:lnTo>
                    <a:pt x="63220" y="7899"/>
                  </a:lnTo>
                  <a:lnTo>
                    <a:pt x="61637" y="7917"/>
                  </a:lnTo>
                  <a:lnTo>
                    <a:pt x="60054" y="7917"/>
                  </a:lnTo>
                  <a:lnTo>
                    <a:pt x="58470" y="7899"/>
                  </a:lnTo>
                  <a:lnTo>
                    <a:pt x="56905" y="7844"/>
                  </a:lnTo>
                  <a:lnTo>
                    <a:pt x="55322" y="7790"/>
                  </a:lnTo>
                  <a:lnTo>
                    <a:pt x="54230" y="7717"/>
                  </a:lnTo>
                  <a:lnTo>
                    <a:pt x="53138" y="7644"/>
                  </a:lnTo>
                  <a:lnTo>
                    <a:pt x="52065" y="7535"/>
                  </a:lnTo>
                  <a:lnTo>
                    <a:pt x="50973" y="7426"/>
                  </a:lnTo>
                  <a:lnTo>
                    <a:pt x="49899" y="7280"/>
                  </a:lnTo>
                  <a:lnTo>
                    <a:pt x="48825" y="7134"/>
                  </a:lnTo>
                  <a:lnTo>
                    <a:pt x="47770" y="6952"/>
                  </a:lnTo>
                  <a:lnTo>
                    <a:pt x="46696" y="6752"/>
                  </a:lnTo>
                  <a:lnTo>
                    <a:pt x="45659" y="6516"/>
                  </a:lnTo>
                  <a:lnTo>
                    <a:pt x="44604" y="6261"/>
                  </a:lnTo>
                  <a:lnTo>
                    <a:pt x="43566" y="5988"/>
                  </a:lnTo>
                  <a:lnTo>
                    <a:pt x="42529" y="5679"/>
                  </a:lnTo>
                  <a:lnTo>
                    <a:pt x="41510" y="5351"/>
                  </a:lnTo>
                  <a:lnTo>
                    <a:pt x="40491" y="4987"/>
                  </a:lnTo>
                  <a:lnTo>
                    <a:pt x="39490" y="4587"/>
                  </a:lnTo>
                  <a:lnTo>
                    <a:pt x="38489" y="4150"/>
                  </a:lnTo>
                  <a:lnTo>
                    <a:pt x="37816" y="3859"/>
                  </a:lnTo>
                  <a:lnTo>
                    <a:pt x="37161" y="3531"/>
                  </a:lnTo>
                  <a:lnTo>
                    <a:pt x="35832" y="2876"/>
                  </a:lnTo>
                  <a:lnTo>
                    <a:pt x="34485" y="2221"/>
                  </a:lnTo>
                  <a:lnTo>
                    <a:pt x="33830" y="1912"/>
                  </a:lnTo>
                  <a:lnTo>
                    <a:pt x="33157" y="1602"/>
                  </a:lnTo>
                  <a:lnTo>
                    <a:pt x="32484" y="1311"/>
                  </a:lnTo>
                  <a:lnTo>
                    <a:pt x="31810" y="1038"/>
                  </a:lnTo>
                  <a:lnTo>
                    <a:pt x="31119" y="783"/>
                  </a:lnTo>
                  <a:lnTo>
                    <a:pt x="30427" y="565"/>
                  </a:lnTo>
                  <a:lnTo>
                    <a:pt x="29736" y="383"/>
                  </a:lnTo>
                  <a:lnTo>
                    <a:pt x="29044" y="219"/>
                  </a:lnTo>
                  <a:lnTo>
                    <a:pt x="28335" y="110"/>
                  </a:lnTo>
                  <a:lnTo>
                    <a:pt x="27989" y="55"/>
                  </a:lnTo>
                  <a:lnTo>
                    <a:pt x="27625" y="37"/>
                  </a:lnTo>
                  <a:lnTo>
                    <a:pt x="27006" y="1"/>
                  </a:lnTo>
                  <a:close/>
                </a:path>
              </a:pathLst>
            </a:custGeom>
            <a:solidFill>
              <a:srgbClr val="EBBD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37" name="Google Shape;2237;p15"/>
            <p:cNvSpPr/>
            <p:nvPr/>
          </p:nvSpPr>
          <p:spPr>
            <a:xfrm>
              <a:off x="690207" y="2563676"/>
              <a:ext cx="1431178" cy="664028"/>
            </a:xfrm>
            <a:custGeom>
              <a:avLst/>
              <a:gdLst/>
              <a:ahLst/>
              <a:cxnLst/>
              <a:rect l="l" t="t" r="r" b="b"/>
              <a:pathLst>
                <a:path w="27771" h="12885" extrusionOk="0">
                  <a:moveTo>
                    <a:pt x="73" y="0"/>
                  </a:moveTo>
                  <a:lnTo>
                    <a:pt x="109" y="91"/>
                  </a:lnTo>
                  <a:lnTo>
                    <a:pt x="164" y="182"/>
                  </a:lnTo>
                  <a:lnTo>
                    <a:pt x="218" y="273"/>
                  </a:lnTo>
                  <a:lnTo>
                    <a:pt x="291" y="346"/>
                  </a:lnTo>
                  <a:lnTo>
                    <a:pt x="491" y="528"/>
                  </a:lnTo>
                  <a:lnTo>
                    <a:pt x="746" y="692"/>
                  </a:lnTo>
                  <a:lnTo>
                    <a:pt x="1019" y="856"/>
                  </a:lnTo>
                  <a:lnTo>
                    <a:pt x="1328" y="1019"/>
                  </a:lnTo>
                  <a:lnTo>
                    <a:pt x="2002" y="1347"/>
                  </a:lnTo>
                  <a:lnTo>
                    <a:pt x="2675" y="1693"/>
                  </a:lnTo>
                  <a:lnTo>
                    <a:pt x="2984" y="1875"/>
                  </a:lnTo>
                  <a:lnTo>
                    <a:pt x="3257" y="2057"/>
                  </a:lnTo>
                  <a:lnTo>
                    <a:pt x="3512" y="2257"/>
                  </a:lnTo>
                  <a:lnTo>
                    <a:pt x="3621" y="2348"/>
                  </a:lnTo>
                  <a:lnTo>
                    <a:pt x="3712" y="2457"/>
                  </a:lnTo>
                  <a:lnTo>
                    <a:pt x="3785" y="2566"/>
                  </a:lnTo>
                  <a:lnTo>
                    <a:pt x="3858" y="2675"/>
                  </a:lnTo>
                  <a:lnTo>
                    <a:pt x="3894" y="2785"/>
                  </a:lnTo>
                  <a:lnTo>
                    <a:pt x="3931" y="2912"/>
                  </a:lnTo>
                  <a:lnTo>
                    <a:pt x="3913" y="3003"/>
                  </a:lnTo>
                  <a:lnTo>
                    <a:pt x="3894" y="3076"/>
                  </a:lnTo>
                  <a:lnTo>
                    <a:pt x="3822" y="3149"/>
                  </a:lnTo>
                  <a:lnTo>
                    <a:pt x="3749" y="3221"/>
                  </a:lnTo>
                  <a:lnTo>
                    <a:pt x="3658" y="3276"/>
                  </a:lnTo>
                  <a:lnTo>
                    <a:pt x="3530" y="3330"/>
                  </a:lnTo>
                  <a:lnTo>
                    <a:pt x="3257" y="3421"/>
                  </a:lnTo>
                  <a:lnTo>
                    <a:pt x="2912" y="3494"/>
                  </a:lnTo>
                  <a:lnTo>
                    <a:pt x="2548" y="3567"/>
                  </a:lnTo>
                  <a:lnTo>
                    <a:pt x="1747" y="3713"/>
                  </a:lnTo>
                  <a:lnTo>
                    <a:pt x="1347" y="3785"/>
                  </a:lnTo>
                  <a:lnTo>
                    <a:pt x="983" y="3858"/>
                  </a:lnTo>
                  <a:lnTo>
                    <a:pt x="655" y="3949"/>
                  </a:lnTo>
                  <a:lnTo>
                    <a:pt x="510" y="4022"/>
                  </a:lnTo>
                  <a:lnTo>
                    <a:pt x="364" y="4077"/>
                  </a:lnTo>
                  <a:lnTo>
                    <a:pt x="255" y="4149"/>
                  </a:lnTo>
                  <a:lnTo>
                    <a:pt x="164" y="4222"/>
                  </a:lnTo>
                  <a:lnTo>
                    <a:pt x="73" y="4313"/>
                  </a:lnTo>
                  <a:lnTo>
                    <a:pt x="36" y="4404"/>
                  </a:lnTo>
                  <a:lnTo>
                    <a:pt x="0" y="4495"/>
                  </a:lnTo>
                  <a:lnTo>
                    <a:pt x="0" y="4604"/>
                  </a:lnTo>
                  <a:lnTo>
                    <a:pt x="18" y="4732"/>
                  </a:lnTo>
                  <a:lnTo>
                    <a:pt x="73" y="4859"/>
                  </a:lnTo>
                  <a:lnTo>
                    <a:pt x="164" y="5005"/>
                  </a:lnTo>
                  <a:lnTo>
                    <a:pt x="273" y="5132"/>
                  </a:lnTo>
                  <a:lnTo>
                    <a:pt x="419" y="5241"/>
                  </a:lnTo>
                  <a:lnTo>
                    <a:pt x="582" y="5350"/>
                  </a:lnTo>
                  <a:lnTo>
                    <a:pt x="764" y="5441"/>
                  </a:lnTo>
                  <a:lnTo>
                    <a:pt x="965" y="5532"/>
                  </a:lnTo>
                  <a:lnTo>
                    <a:pt x="1201" y="5605"/>
                  </a:lnTo>
                  <a:lnTo>
                    <a:pt x="1438" y="5660"/>
                  </a:lnTo>
                  <a:lnTo>
                    <a:pt x="1965" y="5769"/>
                  </a:lnTo>
                  <a:lnTo>
                    <a:pt x="2548" y="5878"/>
                  </a:lnTo>
                  <a:lnTo>
                    <a:pt x="3803" y="6042"/>
                  </a:lnTo>
                  <a:lnTo>
                    <a:pt x="4477" y="6115"/>
                  </a:lnTo>
                  <a:lnTo>
                    <a:pt x="5132" y="6224"/>
                  </a:lnTo>
                  <a:lnTo>
                    <a:pt x="5769" y="6351"/>
                  </a:lnTo>
                  <a:lnTo>
                    <a:pt x="6387" y="6497"/>
                  </a:lnTo>
                  <a:lnTo>
                    <a:pt x="6679" y="6588"/>
                  </a:lnTo>
                  <a:lnTo>
                    <a:pt x="6970" y="6679"/>
                  </a:lnTo>
                  <a:lnTo>
                    <a:pt x="7225" y="6788"/>
                  </a:lnTo>
                  <a:lnTo>
                    <a:pt x="7479" y="6915"/>
                  </a:lnTo>
                  <a:lnTo>
                    <a:pt x="7734" y="7061"/>
                  </a:lnTo>
                  <a:lnTo>
                    <a:pt x="7953" y="7207"/>
                  </a:lnTo>
                  <a:lnTo>
                    <a:pt x="8153" y="7370"/>
                  </a:lnTo>
                  <a:lnTo>
                    <a:pt x="8335" y="7552"/>
                  </a:lnTo>
                  <a:lnTo>
                    <a:pt x="8444" y="7698"/>
                  </a:lnTo>
                  <a:lnTo>
                    <a:pt x="8553" y="7844"/>
                  </a:lnTo>
                  <a:lnTo>
                    <a:pt x="8626" y="8007"/>
                  </a:lnTo>
                  <a:lnTo>
                    <a:pt x="8662" y="8189"/>
                  </a:lnTo>
                  <a:lnTo>
                    <a:pt x="8662" y="8280"/>
                  </a:lnTo>
                  <a:lnTo>
                    <a:pt x="8662" y="8390"/>
                  </a:lnTo>
                  <a:lnTo>
                    <a:pt x="8608" y="8590"/>
                  </a:lnTo>
                  <a:lnTo>
                    <a:pt x="8462" y="9008"/>
                  </a:lnTo>
                  <a:lnTo>
                    <a:pt x="8407" y="9172"/>
                  </a:lnTo>
                  <a:lnTo>
                    <a:pt x="8389" y="9354"/>
                  </a:lnTo>
                  <a:lnTo>
                    <a:pt x="8371" y="9536"/>
                  </a:lnTo>
                  <a:lnTo>
                    <a:pt x="8371" y="9736"/>
                  </a:lnTo>
                  <a:lnTo>
                    <a:pt x="8389" y="9918"/>
                  </a:lnTo>
                  <a:lnTo>
                    <a:pt x="8426" y="10100"/>
                  </a:lnTo>
                  <a:lnTo>
                    <a:pt x="8480" y="10264"/>
                  </a:lnTo>
                  <a:lnTo>
                    <a:pt x="8535" y="10446"/>
                  </a:lnTo>
                  <a:lnTo>
                    <a:pt x="8608" y="10628"/>
                  </a:lnTo>
                  <a:lnTo>
                    <a:pt x="8699" y="10792"/>
                  </a:lnTo>
                  <a:lnTo>
                    <a:pt x="8790" y="10955"/>
                  </a:lnTo>
                  <a:lnTo>
                    <a:pt x="8899" y="11101"/>
                  </a:lnTo>
                  <a:lnTo>
                    <a:pt x="9026" y="11265"/>
                  </a:lnTo>
                  <a:lnTo>
                    <a:pt x="9154" y="11392"/>
                  </a:lnTo>
                  <a:lnTo>
                    <a:pt x="9281" y="11538"/>
                  </a:lnTo>
                  <a:lnTo>
                    <a:pt x="9427" y="11665"/>
                  </a:lnTo>
                  <a:lnTo>
                    <a:pt x="9736" y="11884"/>
                  </a:lnTo>
                  <a:lnTo>
                    <a:pt x="10045" y="12066"/>
                  </a:lnTo>
                  <a:lnTo>
                    <a:pt x="10391" y="12229"/>
                  </a:lnTo>
                  <a:lnTo>
                    <a:pt x="10737" y="12357"/>
                  </a:lnTo>
                  <a:lnTo>
                    <a:pt x="11101" y="12466"/>
                  </a:lnTo>
                  <a:lnTo>
                    <a:pt x="11465" y="12557"/>
                  </a:lnTo>
                  <a:lnTo>
                    <a:pt x="11829" y="12630"/>
                  </a:lnTo>
                  <a:lnTo>
                    <a:pt x="12211" y="12702"/>
                  </a:lnTo>
                  <a:lnTo>
                    <a:pt x="12993" y="12793"/>
                  </a:lnTo>
                  <a:lnTo>
                    <a:pt x="13794" y="12866"/>
                  </a:lnTo>
                  <a:lnTo>
                    <a:pt x="14595" y="12884"/>
                  </a:lnTo>
                  <a:lnTo>
                    <a:pt x="15395" y="12884"/>
                  </a:lnTo>
                  <a:lnTo>
                    <a:pt x="16196" y="12866"/>
                  </a:lnTo>
                  <a:lnTo>
                    <a:pt x="16997" y="12830"/>
                  </a:lnTo>
                  <a:lnTo>
                    <a:pt x="18598" y="12721"/>
                  </a:lnTo>
                  <a:lnTo>
                    <a:pt x="19326" y="12666"/>
                  </a:lnTo>
                  <a:lnTo>
                    <a:pt x="20072" y="12593"/>
                  </a:lnTo>
                  <a:lnTo>
                    <a:pt x="20800" y="12502"/>
                  </a:lnTo>
                  <a:lnTo>
                    <a:pt x="21528" y="12393"/>
                  </a:lnTo>
                  <a:lnTo>
                    <a:pt x="22256" y="12248"/>
                  </a:lnTo>
                  <a:lnTo>
                    <a:pt x="22602" y="12175"/>
                  </a:lnTo>
                  <a:lnTo>
                    <a:pt x="22966" y="12066"/>
                  </a:lnTo>
                  <a:lnTo>
                    <a:pt x="23312" y="11956"/>
                  </a:lnTo>
                  <a:lnTo>
                    <a:pt x="23657" y="11847"/>
                  </a:lnTo>
                  <a:lnTo>
                    <a:pt x="24003" y="11702"/>
                  </a:lnTo>
                  <a:lnTo>
                    <a:pt x="24331" y="11556"/>
                  </a:lnTo>
                  <a:lnTo>
                    <a:pt x="24640" y="11410"/>
                  </a:lnTo>
                  <a:lnTo>
                    <a:pt x="24931" y="11247"/>
                  </a:lnTo>
                  <a:lnTo>
                    <a:pt x="25204" y="11083"/>
                  </a:lnTo>
                  <a:lnTo>
                    <a:pt x="25495" y="10883"/>
                  </a:lnTo>
                  <a:lnTo>
                    <a:pt x="25750" y="10682"/>
                  </a:lnTo>
                  <a:lnTo>
                    <a:pt x="26023" y="10464"/>
                  </a:lnTo>
                  <a:lnTo>
                    <a:pt x="26260" y="10246"/>
                  </a:lnTo>
                  <a:lnTo>
                    <a:pt x="26496" y="10009"/>
                  </a:lnTo>
                  <a:lnTo>
                    <a:pt x="26715" y="9754"/>
                  </a:lnTo>
                  <a:lnTo>
                    <a:pt x="26915" y="9500"/>
                  </a:lnTo>
                  <a:lnTo>
                    <a:pt x="27115" y="9227"/>
                  </a:lnTo>
                  <a:lnTo>
                    <a:pt x="27279" y="8954"/>
                  </a:lnTo>
                  <a:lnTo>
                    <a:pt x="27443" y="8662"/>
                  </a:lnTo>
                  <a:lnTo>
                    <a:pt x="27570" y="8371"/>
                  </a:lnTo>
                  <a:lnTo>
                    <a:pt x="27679" y="8062"/>
                  </a:lnTo>
                  <a:lnTo>
                    <a:pt x="27770" y="7753"/>
                  </a:lnTo>
                  <a:lnTo>
                    <a:pt x="26678" y="7680"/>
                  </a:lnTo>
                  <a:lnTo>
                    <a:pt x="25586" y="7607"/>
                  </a:lnTo>
                  <a:lnTo>
                    <a:pt x="24513" y="7498"/>
                  </a:lnTo>
                  <a:lnTo>
                    <a:pt x="23421" y="7389"/>
                  </a:lnTo>
                  <a:lnTo>
                    <a:pt x="22347" y="7243"/>
                  </a:lnTo>
                  <a:lnTo>
                    <a:pt x="21273" y="7097"/>
                  </a:lnTo>
                  <a:lnTo>
                    <a:pt x="20218" y="6915"/>
                  </a:lnTo>
                  <a:lnTo>
                    <a:pt x="19144" y="6715"/>
                  </a:lnTo>
                  <a:lnTo>
                    <a:pt x="18107" y="6479"/>
                  </a:lnTo>
                  <a:lnTo>
                    <a:pt x="17052" y="6224"/>
                  </a:lnTo>
                  <a:lnTo>
                    <a:pt x="16014" y="5951"/>
                  </a:lnTo>
                  <a:lnTo>
                    <a:pt x="14977" y="5642"/>
                  </a:lnTo>
                  <a:lnTo>
                    <a:pt x="13958" y="5314"/>
                  </a:lnTo>
                  <a:lnTo>
                    <a:pt x="12939" y="4950"/>
                  </a:lnTo>
                  <a:lnTo>
                    <a:pt x="11938" y="4550"/>
                  </a:lnTo>
                  <a:lnTo>
                    <a:pt x="10937" y="4113"/>
                  </a:lnTo>
                  <a:lnTo>
                    <a:pt x="10264" y="3822"/>
                  </a:lnTo>
                  <a:lnTo>
                    <a:pt x="9609" y="3494"/>
                  </a:lnTo>
                  <a:lnTo>
                    <a:pt x="8280" y="2839"/>
                  </a:lnTo>
                  <a:lnTo>
                    <a:pt x="6933" y="2184"/>
                  </a:lnTo>
                  <a:lnTo>
                    <a:pt x="6278" y="1875"/>
                  </a:lnTo>
                  <a:lnTo>
                    <a:pt x="5605" y="1565"/>
                  </a:lnTo>
                  <a:lnTo>
                    <a:pt x="4932" y="1274"/>
                  </a:lnTo>
                  <a:lnTo>
                    <a:pt x="4258" y="1001"/>
                  </a:lnTo>
                  <a:lnTo>
                    <a:pt x="3567" y="746"/>
                  </a:lnTo>
                  <a:lnTo>
                    <a:pt x="2875" y="528"/>
                  </a:lnTo>
                  <a:lnTo>
                    <a:pt x="2184" y="346"/>
                  </a:lnTo>
                  <a:lnTo>
                    <a:pt x="1492" y="182"/>
                  </a:lnTo>
                  <a:lnTo>
                    <a:pt x="783" y="73"/>
                  </a:lnTo>
                  <a:lnTo>
                    <a:pt x="437" y="18"/>
                  </a:lnTo>
                  <a:lnTo>
                    <a:pt x="73" y="0"/>
                  </a:lnTo>
                  <a:close/>
                </a:path>
              </a:pathLst>
            </a:custGeom>
            <a:solidFill>
              <a:srgbClr val="FAD6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2238" name="Google Shape;2238;p15"/>
          <p:cNvSpPr/>
          <p:nvPr/>
        </p:nvSpPr>
        <p:spPr>
          <a:xfrm>
            <a:off x="-826905" y="5864226"/>
            <a:ext cx="13574600" cy="2647700"/>
          </a:xfrm>
          <a:custGeom>
            <a:avLst/>
            <a:gdLst/>
            <a:ahLst/>
            <a:cxnLst/>
            <a:rect l="l" t="t" r="r" b="b"/>
            <a:pathLst>
              <a:path w="407238" h="79431" extrusionOk="0">
                <a:moveTo>
                  <a:pt x="24553" y="14065"/>
                </a:moveTo>
                <a:cubicBezTo>
                  <a:pt x="27220" y="7842"/>
                  <a:pt x="26204" y="13938"/>
                  <a:pt x="32173" y="11779"/>
                </a:cubicBezTo>
                <a:cubicBezTo>
                  <a:pt x="38142" y="9620"/>
                  <a:pt x="49572" y="2762"/>
                  <a:pt x="60367" y="1111"/>
                </a:cubicBezTo>
                <a:cubicBezTo>
                  <a:pt x="71162" y="-540"/>
                  <a:pt x="84751" y="-32"/>
                  <a:pt x="96943" y="1873"/>
                </a:cubicBezTo>
                <a:cubicBezTo>
                  <a:pt x="109135" y="3778"/>
                  <a:pt x="122724" y="9747"/>
                  <a:pt x="133519" y="12541"/>
                </a:cubicBezTo>
                <a:cubicBezTo>
                  <a:pt x="144314" y="15335"/>
                  <a:pt x="144695" y="19907"/>
                  <a:pt x="161713" y="18637"/>
                </a:cubicBezTo>
                <a:cubicBezTo>
                  <a:pt x="178731" y="17367"/>
                  <a:pt x="215561" y="7715"/>
                  <a:pt x="235627" y="4921"/>
                </a:cubicBezTo>
                <a:cubicBezTo>
                  <a:pt x="255693" y="2127"/>
                  <a:pt x="262678" y="1238"/>
                  <a:pt x="282109" y="1873"/>
                </a:cubicBezTo>
                <a:cubicBezTo>
                  <a:pt x="301540" y="2508"/>
                  <a:pt x="335449" y="5175"/>
                  <a:pt x="352213" y="8731"/>
                </a:cubicBezTo>
                <a:cubicBezTo>
                  <a:pt x="368977" y="12287"/>
                  <a:pt x="375581" y="18764"/>
                  <a:pt x="382693" y="23209"/>
                </a:cubicBezTo>
                <a:cubicBezTo>
                  <a:pt x="389805" y="27654"/>
                  <a:pt x="392980" y="27146"/>
                  <a:pt x="394885" y="35401"/>
                </a:cubicBezTo>
                <a:cubicBezTo>
                  <a:pt x="396790" y="43656"/>
                  <a:pt x="421936" y="65627"/>
                  <a:pt x="394123" y="72739"/>
                </a:cubicBezTo>
                <a:cubicBezTo>
                  <a:pt x="366310" y="79851"/>
                  <a:pt x="290999" y="77438"/>
                  <a:pt x="228007" y="78073"/>
                </a:cubicBezTo>
                <a:cubicBezTo>
                  <a:pt x="165015" y="78708"/>
                  <a:pt x="51477" y="81375"/>
                  <a:pt x="16171" y="76549"/>
                </a:cubicBezTo>
                <a:cubicBezTo>
                  <a:pt x="-19135" y="71723"/>
                  <a:pt x="14774" y="59531"/>
                  <a:pt x="16171" y="49117"/>
                </a:cubicBezTo>
                <a:cubicBezTo>
                  <a:pt x="17568" y="38703"/>
                  <a:pt x="21886" y="20288"/>
                  <a:pt x="24553" y="14065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</p:sp>
      <p:grpSp>
        <p:nvGrpSpPr>
          <p:cNvPr id="2239" name="Google Shape;2239;p15"/>
          <p:cNvGrpSpPr/>
          <p:nvPr/>
        </p:nvGrpSpPr>
        <p:grpSpPr>
          <a:xfrm>
            <a:off x="4963899" y="6783544"/>
            <a:ext cx="1092077" cy="405059"/>
            <a:chOff x="1726100" y="1627975"/>
            <a:chExt cx="359425" cy="133325"/>
          </a:xfrm>
        </p:grpSpPr>
        <p:sp>
          <p:nvSpPr>
            <p:cNvPr id="2240" name="Google Shape;2240;p15"/>
            <p:cNvSpPr/>
            <p:nvPr/>
          </p:nvSpPr>
          <p:spPr>
            <a:xfrm>
              <a:off x="2018625" y="1747625"/>
              <a:ext cx="66900" cy="13675"/>
            </a:xfrm>
            <a:custGeom>
              <a:avLst/>
              <a:gdLst/>
              <a:ahLst/>
              <a:cxnLst/>
              <a:rect l="l" t="t" r="r" b="b"/>
              <a:pathLst>
                <a:path w="2676" h="547" extrusionOk="0">
                  <a:moveTo>
                    <a:pt x="456" y="1"/>
                  </a:moveTo>
                  <a:lnTo>
                    <a:pt x="219" y="37"/>
                  </a:lnTo>
                  <a:lnTo>
                    <a:pt x="146" y="74"/>
                  </a:lnTo>
                  <a:lnTo>
                    <a:pt x="73" y="110"/>
                  </a:lnTo>
                  <a:lnTo>
                    <a:pt x="19" y="147"/>
                  </a:lnTo>
                  <a:lnTo>
                    <a:pt x="1" y="201"/>
                  </a:lnTo>
                  <a:lnTo>
                    <a:pt x="19" y="219"/>
                  </a:lnTo>
                  <a:lnTo>
                    <a:pt x="37" y="274"/>
                  </a:lnTo>
                  <a:lnTo>
                    <a:pt x="92" y="329"/>
                  </a:lnTo>
                  <a:lnTo>
                    <a:pt x="219" y="401"/>
                  </a:lnTo>
                  <a:lnTo>
                    <a:pt x="419" y="456"/>
                  </a:lnTo>
                  <a:lnTo>
                    <a:pt x="710" y="511"/>
                  </a:lnTo>
                  <a:lnTo>
                    <a:pt x="1111" y="529"/>
                  </a:lnTo>
                  <a:lnTo>
                    <a:pt x="1657" y="547"/>
                  </a:lnTo>
                  <a:lnTo>
                    <a:pt x="2130" y="547"/>
                  </a:lnTo>
                  <a:lnTo>
                    <a:pt x="2676" y="529"/>
                  </a:lnTo>
                  <a:lnTo>
                    <a:pt x="2676" y="474"/>
                  </a:lnTo>
                  <a:lnTo>
                    <a:pt x="2657" y="420"/>
                  </a:lnTo>
                  <a:lnTo>
                    <a:pt x="2603" y="365"/>
                  </a:lnTo>
                  <a:lnTo>
                    <a:pt x="2530" y="310"/>
                  </a:lnTo>
                  <a:lnTo>
                    <a:pt x="2330" y="219"/>
                  </a:lnTo>
                  <a:lnTo>
                    <a:pt x="2057" y="147"/>
                  </a:lnTo>
                  <a:lnTo>
                    <a:pt x="1748" y="92"/>
                  </a:lnTo>
                  <a:lnTo>
                    <a:pt x="1420" y="37"/>
                  </a:lnTo>
                  <a:lnTo>
                    <a:pt x="1074" y="1"/>
                  </a:lnTo>
                  <a:close/>
                </a:path>
              </a:pathLst>
            </a:custGeom>
            <a:solidFill>
              <a:srgbClr val="282829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41" name="Google Shape;2241;p15"/>
            <p:cNvSpPr/>
            <p:nvPr/>
          </p:nvSpPr>
          <p:spPr>
            <a:xfrm>
              <a:off x="2018625" y="1747625"/>
              <a:ext cx="66900" cy="13675"/>
            </a:xfrm>
            <a:custGeom>
              <a:avLst/>
              <a:gdLst/>
              <a:ahLst/>
              <a:cxnLst/>
              <a:rect l="l" t="t" r="r" b="b"/>
              <a:pathLst>
                <a:path w="2676" h="547" fill="none" extrusionOk="0">
                  <a:moveTo>
                    <a:pt x="747" y="1"/>
                  </a:moveTo>
                  <a:lnTo>
                    <a:pt x="747" y="1"/>
                  </a:lnTo>
                  <a:lnTo>
                    <a:pt x="456" y="1"/>
                  </a:lnTo>
                  <a:lnTo>
                    <a:pt x="219" y="37"/>
                  </a:lnTo>
                  <a:lnTo>
                    <a:pt x="146" y="74"/>
                  </a:lnTo>
                  <a:lnTo>
                    <a:pt x="73" y="110"/>
                  </a:lnTo>
                  <a:lnTo>
                    <a:pt x="19" y="147"/>
                  </a:lnTo>
                  <a:lnTo>
                    <a:pt x="1" y="201"/>
                  </a:lnTo>
                  <a:lnTo>
                    <a:pt x="1" y="201"/>
                  </a:lnTo>
                  <a:lnTo>
                    <a:pt x="19" y="219"/>
                  </a:lnTo>
                  <a:lnTo>
                    <a:pt x="37" y="274"/>
                  </a:lnTo>
                  <a:lnTo>
                    <a:pt x="92" y="329"/>
                  </a:lnTo>
                  <a:lnTo>
                    <a:pt x="219" y="401"/>
                  </a:lnTo>
                  <a:lnTo>
                    <a:pt x="419" y="456"/>
                  </a:lnTo>
                  <a:lnTo>
                    <a:pt x="710" y="511"/>
                  </a:lnTo>
                  <a:lnTo>
                    <a:pt x="1111" y="529"/>
                  </a:lnTo>
                  <a:lnTo>
                    <a:pt x="1657" y="547"/>
                  </a:lnTo>
                  <a:lnTo>
                    <a:pt x="1657" y="547"/>
                  </a:lnTo>
                  <a:lnTo>
                    <a:pt x="2130" y="547"/>
                  </a:lnTo>
                  <a:lnTo>
                    <a:pt x="2676" y="529"/>
                  </a:lnTo>
                  <a:lnTo>
                    <a:pt x="2676" y="529"/>
                  </a:lnTo>
                  <a:lnTo>
                    <a:pt x="2676" y="474"/>
                  </a:lnTo>
                  <a:lnTo>
                    <a:pt x="2657" y="420"/>
                  </a:lnTo>
                  <a:lnTo>
                    <a:pt x="2603" y="365"/>
                  </a:lnTo>
                  <a:lnTo>
                    <a:pt x="2530" y="310"/>
                  </a:lnTo>
                  <a:lnTo>
                    <a:pt x="2330" y="219"/>
                  </a:lnTo>
                  <a:lnTo>
                    <a:pt x="2057" y="147"/>
                  </a:lnTo>
                  <a:lnTo>
                    <a:pt x="1748" y="92"/>
                  </a:lnTo>
                  <a:lnTo>
                    <a:pt x="1420" y="37"/>
                  </a:lnTo>
                  <a:lnTo>
                    <a:pt x="1074" y="1"/>
                  </a:lnTo>
                  <a:lnTo>
                    <a:pt x="747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42" name="Google Shape;2242;p15"/>
            <p:cNvSpPr/>
            <p:nvPr/>
          </p:nvSpPr>
          <p:spPr>
            <a:xfrm>
              <a:off x="2024075" y="1729450"/>
              <a:ext cx="42350" cy="23225"/>
            </a:xfrm>
            <a:custGeom>
              <a:avLst/>
              <a:gdLst/>
              <a:ahLst/>
              <a:cxnLst/>
              <a:rect l="l" t="t" r="r" b="b"/>
              <a:pathLst>
                <a:path w="1694" h="929" extrusionOk="0">
                  <a:moveTo>
                    <a:pt x="911" y="0"/>
                  </a:moveTo>
                  <a:lnTo>
                    <a:pt x="783" y="18"/>
                  </a:lnTo>
                  <a:lnTo>
                    <a:pt x="674" y="55"/>
                  </a:lnTo>
                  <a:lnTo>
                    <a:pt x="565" y="109"/>
                  </a:lnTo>
                  <a:lnTo>
                    <a:pt x="456" y="182"/>
                  </a:lnTo>
                  <a:lnTo>
                    <a:pt x="383" y="255"/>
                  </a:lnTo>
                  <a:lnTo>
                    <a:pt x="238" y="437"/>
                  </a:lnTo>
                  <a:lnTo>
                    <a:pt x="128" y="601"/>
                  </a:lnTo>
                  <a:lnTo>
                    <a:pt x="56" y="764"/>
                  </a:lnTo>
                  <a:lnTo>
                    <a:pt x="1" y="928"/>
                  </a:lnTo>
                  <a:lnTo>
                    <a:pt x="1693" y="928"/>
                  </a:lnTo>
                  <a:lnTo>
                    <a:pt x="1693" y="783"/>
                  </a:lnTo>
                  <a:lnTo>
                    <a:pt x="1693" y="655"/>
                  </a:lnTo>
                  <a:lnTo>
                    <a:pt x="1675" y="491"/>
                  </a:lnTo>
                  <a:lnTo>
                    <a:pt x="1639" y="419"/>
                  </a:lnTo>
                  <a:lnTo>
                    <a:pt x="1602" y="328"/>
                  </a:lnTo>
                  <a:lnTo>
                    <a:pt x="1548" y="255"/>
                  </a:lnTo>
                  <a:lnTo>
                    <a:pt x="1493" y="182"/>
                  </a:lnTo>
                  <a:lnTo>
                    <a:pt x="1402" y="127"/>
                  </a:lnTo>
                  <a:lnTo>
                    <a:pt x="1311" y="73"/>
                  </a:lnTo>
                  <a:lnTo>
                    <a:pt x="1202" y="36"/>
                  </a:lnTo>
                  <a:lnTo>
                    <a:pt x="1056" y="0"/>
                  </a:lnTo>
                  <a:close/>
                </a:path>
              </a:pathLst>
            </a:custGeom>
            <a:solidFill>
              <a:srgbClr val="C1A5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43" name="Google Shape;2243;p15"/>
            <p:cNvSpPr/>
            <p:nvPr/>
          </p:nvSpPr>
          <p:spPr>
            <a:xfrm>
              <a:off x="1726100" y="1699875"/>
              <a:ext cx="249775" cy="25500"/>
            </a:xfrm>
            <a:custGeom>
              <a:avLst/>
              <a:gdLst/>
              <a:ahLst/>
              <a:cxnLst/>
              <a:rect l="l" t="t" r="r" b="b"/>
              <a:pathLst>
                <a:path w="9991" h="1020" extrusionOk="0">
                  <a:moveTo>
                    <a:pt x="1292" y="0"/>
                  </a:moveTo>
                  <a:lnTo>
                    <a:pt x="746" y="91"/>
                  </a:lnTo>
                  <a:lnTo>
                    <a:pt x="528" y="128"/>
                  </a:lnTo>
                  <a:lnTo>
                    <a:pt x="346" y="182"/>
                  </a:lnTo>
                  <a:lnTo>
                    <a:pt x="200" y="237"/>
                  </a:lnTo>
                  <a:lnTo>
                    <a:pt x="91" y="291"/>
                  </a:lnTo>
                  <a:lnTo>
                    <a:pt x="18" y="346"/>
                  </a:lnTo>
                  <a:lnTo>
                    <a:pt x="0" y="419"/>
                  </a:lnTo>
                  <a:lnTo>
                    <a:pt x="0" y="437"/>
                  </a:lnTo>
                  <a:lnTo>
                    <a:pt x="18" y="473"/>
                  </a:lnTo>
                  <a:lnTo>
                    <a:pt x="91" y="528"/>
                  </a:lnTo>
                  <a:lnTo>
                    <a:pt x="219" y="583"/>
                  </a:lnTo>
                  <a:lnTo>
                    <a:pt x="382" y="655"/>
                  </a:lnTo>
                  <a:lnTo>
                    <a:pt x="601" y="710"/>
                  </a:lnTo>
                  <a:lnTo>
                    <a:pt x="856" y="746"/>
                  </a:lnTo>
                  <a:lnTo>
                    <a:pt x="1456" y="837"/>
                  </a:lnTo>
                  <a:lnTo>
                    <a:pt x="2202" y="910"/>
                  </a:lnTo>
                  <a:lnTo>
                    <a:pt x="3058" y="965"/>
                  </a:lnTo>
                  <a:lnTo>
                    <a:pt x="3986" y="1001"/>
                  </a:lnTo>
                  <a:lnTo>
                    <a:pt x="5005" y="1019"/>
                  </a:lnTo>
                  <a:lnTo>
                    <a:pt x="6006" y="1001"/>
                  </a:lnTo>
                  <a:lnTo>
                    <a:pt x="6952" y="965"/>
                  </a:lnTo>
                  <a:lnTo>
                    <a:pt x="7789" y="910"/>
                  </a:lnTo>
                  <a:lnTo>
                    <a:pt x="8535" y="837"/>
                  </a:lnTo>
                  <a:lnTo>
                    <a:pt x="9136" y="746"/>
                  </a:lnTo>
                  <a:lnTo>
                    <a:pt x="9390" y="710"/>
                  </a:lnTo>
                  <a:lnTo>
                    <a:pt x="9609" y="655"/>
                  </a:lnTo>
                  <a:lnTo>
                    <a:pt x="9773" y="583"/>
                  </a:lnTo>
                  <a:lnTo>
                    <a:pt x="9900" y="528"/>
                  </a:lnTo>
                  <a:lnTo>
                    <a:pt x="9973" y="473"/>
                  </a:lnTo>
                  <a:lnTo>
                    <a:pt x="9991" y="437"/>
                  </a:lnTo>
                  <a:lnTo>
                    <a:pt x="9991" y="419"/>
                  </a:lnTo>
                  <a:lnTo>
                    <a:pt x="9973" y="346"/>
                  </a:lnTo>
                  <a:lnTo>
                    <a:pt x="9900" y="291"/>
                  </a:lnTo>
                  <a:lnTo>
                    <a:pt x="9791" y="237"/>
                  </a:lnTo>
                  <a:lnTo>
                    <a:pt x="9645" y="182"/>
                  </a:lnTo>
                  <a:lnTo>
                    <a:pt x="9463" y="128"/>
                  </a:lnTo>
                  <a:lnTo>
                    <a:pt x="9245" y="91"/>
                  </a:lnTo>
                  <a:lnTo>
                    <a:pt x="8699" y="0"/>
                  </a:lnTo>
                  <a:lnTo>
                    <a:pt x="8699" y="273"/>
                  </a:lnTo>
                  <a:lnTo>
                    <a:pt x="7443" y="328"/>
                  </a:lnTo>
                  <a:lnTo>
                    <a:pt x="6133" y="364"/>
                  </a:lnTo>
                  <a:lnTo>
                    <a:pt x="4623" y="382"/>
                  </a:lnTo>
                  <a:lnTo>
                    <a:pt x="3476" y="364"/>
                  </a:lnTo>
                  <a:lnTo>
                    <a:pt x="2384" y="328"/>
                  </a:lnTo>
                  <a:lnTo>
                    <a:pt x="1893" y="291"/>
                  </a:lnTo>
                  <a:lnTo>
                    <a:pt x="1456" y="237"/>
                  </a:lnTo>
                  <a:lnTo>
                    <a:pt x="1074" y="182"/>
                  </a:lnTo>
                  <a:lnTo>
                    <a:pt x="746" y="109"/>
                  </a:lnTo>
                  <a:lnTo>
                    <a:pt x="129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44" name="Google Shape;2244;p15"/>
            <p:cNvSpPr/>
            <p:nvPr/>
          </p:nvSpPr>
          <p:spPr>
            <a:xfrm>
              <a:off x="1726100" y="1699875"/>
              <a:ext cx="249775" cy="25500"/>
            </a:xfrm>
            <a:custGeom>
              <a:avLst/>
              <a:gdLst/>
              <a:ahLst/>
              <a:cxnLst/>
              <a:rect l="l" t="t" r="r" b="b"/>
              <a:pathLst>
                <a:path w="9991" h="1020" fill="none" extrusionOk="0">
                  <a:moveTo>
                    <a:pt x="8699" y="0"/>
                  </a:moveTo>
                  <a:lnTo>
                    <a:pt x="8699" y="273"/>
                  </a:lnTo>
                  <a:lnTo>
                    <a:pt x="8699" y="273"/>
                  </a:lnTo>
                  <a:lnTo>
                    <a:pt x="8699" y="273"/>
                  </a:lnTo>
                  <a:lnTo>
                    <a:pt x="7443" y="328"/>
                  </a:lnTo>
                  <a:lnTo>
                    <a:pt x="6133" y="364"/>
                  </a:lnTo>
                  <a:lnTo>
                    <a:pt x="4623" y="382"/>
                  </a:lnTo>
                  <a:lnTo>
                    <a:pt x="4623" y="382"/>
                  </a:lnTo>
                  <a:lnTo>
                    <a:pt x="3476" y="364"/>
                  </a:lnTo>
                  <a:lnTo>
                    <a:pt x="2384" y="328"/>
                  </a:lnTo>
                  <a:lnTo>
                    <a:pt x="1893" y="291"/>
                  </a:lnTo>
                  <a:lnTo>
                    <a:pt x="1456" y="237"/>
                  </a:lnTo>
                  <a:lnTo>
                    <a:pt x="1074" y="182"/>
                  </a:lnTo>
                  <a:lnTo>
                    <a:pt x="746" y="109"/>
                  </a:lnTo>
                  <a:lnTo>
                    <a:pt x="746" y="109"/>
                  </a:lnTo>
                  <a:lnTo>
                    <a:pt x="746" y="109"/>
                  </a:lnTo>
                  <a:lnTo>
                    <a:pt x="1292" y="0"/>
                  </a:lnTo>
                  <a:lnTo>
                    <a:pt x="1292" y="0"/>
                  </a:lnTo>
                  <a:lnTo>
                    <a:pt x="746" y="91"/>
                  </a:lnTo>
                  <a:lnTo>
                    <a:pt x="528" y="128"/>
                  </a:lnTo>
                  <a:lnTo>
                    <a:pt x="346" y="182"/>
                  </a:lnTo>
                  <a:lnTo>
                    <a:pt x="200" y="237"/>
                  </a:lnTo>
                  <a:lnTo>
                    <a:pt x="91" y="291"/>
                  </a:lnTo>
                  <a:lnTo>
                    <a:pt x="18" y="346"/>
                  </a:lnTo>
                  <a:lnTo>
                    <a:pt x="0" y="419"/>
                  </a:lnTo>
                  <a:lnTo>
                    <a:pt x="0" y="419"/>
                  </a:lnTo>
                  <a:lnTo>
                    <a:pt x="0" y="437"/>
                  </a:lnTo>
                  <a:lnTo>
                    <a:pt x="18" y="473"/>
                  </a:lnTo>
                  <a:lnTo>
                    <a:pt x="91" y="528"/>
                  </a:lnTo>
                  <a:lnTo>
                    <a:pt x="219" y="583"/>
                  </a:lnTo>
                  <a:lnTo>
                    <a:pt x="382" y="655"/>
                  </a:lnTo>
                  <a:lnTo>
                    <a:pt x="601" y="710"/>
                  </a:lnTo>
                  <a:lnTo>
                    <a:pt x="856" y="746"/>
                  </a:lnTo>
                  <a:lnTo>
                    <a:pt x="1456" y="837"/>
                  </a:lnTo>
                  <a:lnTo>
                    <a:pt x="2202" y="910"/>
                  </a:lnTo>
                  <a:lnTo>
                    <a:pt x="3058" y="965"/>
                  </a:lnTo>
                  <a:lnTo>
                    <a:pt x="3986" y="1001"/>
                  </a:lnTo>
                  <a:lnTo>
                    <a:pt x="5005" y="1019"/>
                  </a:lnTo>
                  <a:lnTo>
                    <a:pt x="5005" y="1019"/>
                  </a:lnTo>
                  <a:lnTo>
                    <a:pt x="6006" y="1001"/>
                  </a:lnTo>
                  <a:lnTo>
                    <a:pt x="6952" y="965"/>
                  </a:lnTo>
                  <a:lnTo>
                    <a:pt x="7789" y="910"/>
                  </a:lnTo>
                  <a:lnTo>
                    <a:pt x="8535" y="837"/>
                  </a:lnTo>
                  <a:lnTo>
                    <a:pt x="9136" y="746"/>
                  </a:lnTo>
                  <a:lnTo>
                    <a:pt x="9390" y="710"/>
                  </a:lnTo>
                  <a:lnTo>
                    <a:pt x="9609" y="655"/>
                  </a:lnTo>
                  <a:lnTo>
                    <a:pt x="9773" y="583"/>
                  </a:lnTo>
                  <a:lnTo>
                    <a:pt x="9900" y="528"/>
                  </a:lnTo>
                  <a:lnTo>
                    <a:pt x="9973" y="473"/>
                  </a:lnTo>
                  <a:lnTo>
                    <a:pt x="9991" y="437"/>
                  </a:lnTo>
                  <a:lnTo>
                    <a:pt x="9991" y="419"/>
                  </a:lnTo>
                  <a:lnTo>
                    <a:pt x="9991" y="419"/>
                  </a:lnTo>
                  <a:lnTo>
                    <a:pt x="9973" y="346"/>
                  </a:lnTo>
                  <a:lnTo>
                    <a:pt x="9900" y="291"/>
                  </a:lnTo>
                  <a:lnTo>
                    <a:pt x="9791" y="237"/>
                  </a:lnTo>
                  <a:lnTo>
                    <a:pt x="9645" y="182"/>
                  </a:lnTo>
                  <a:lnTo>
                    <a:pt x="9463" y="128"/>
                  </a:lnTo>
                  <a:lnTo>
                    <a:pt x="9245" y="91"/>
                  </a:lnTo>
                  <a:lnTo>
                    <a:pt x="8699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45" name="Google Shape;2245;p15"/>
            <p:cNvSpPr/>
            <p:nvPr/>
          </p:nvSpPr>
          <p:spPr>
            <a:xfrm>
              <a:off x="1744750" y="1627975"/>
              <a:ext cx="198825" cy="81475"/>
            </a:xfrm>
            <a:custGeom>
              <a:avLst/>
              <a:gdLst/>
              <a:ahLst/>
              <a:cxnLst/>
              <a:rect l="l" t="t" r="r" b="b"/>
              <a:pathLst>
                <a:path w="7953" h="3259" extrusionOk="0">
                  <a:moveTo>
                    <a:pt x="4113" y="1"/>
                  </a:moveTo>
                  <a:lnTo>
                    <a:pt x="3986" y="37"/>
                  </a:lnTo>
                  <a:lnTo>
                    <a:pt x="3858" y="74"/>
                  </a:lnTo>
                  <a:lnTo>
                    <a:pt x="3731" y="110"/>
                  </a:lnTo>
                  <a:lnTo>
                    <a:pt x="3604" y="165"/>
                  </a:lnTo>
                  <a:lnTo>
                    <a:pt x="3385" y="328"/>
                  </a:lnTo>
                  <a:lnTo>
                    <a:pt x="3185" y="492"/>
                  </a:lnTo>
                  <a:lnTo>
                    <a:pt x="2985" y="711"/>
                  </a:lnTo>
                  <a:lnTo>
                    <a:pt x="2821" y="929"/>
                  </a:lnTo>
                  <a:lnTo>
                    <a:pt x="2657" y="1166"/>
                  </a:lnTo>
                  <a:lnTo>
                    <a:pt x="2530" y="1402"/>
                  </a:lnTo>
                  <a:lnTo>
                    <a:pt x="2312" y="1839"/>
                  </a:lnTo>
                  <a:lnTo>
                    <a:pt x="2148" y="2239"/>
                  </a:lnTo>
                  <a:lnTo>
                    <a:pt x="2020" y="2603"/>
                  </a:lnTo>
                  <a:lnTo>
                    <a:pt x="0" y="2985"/>
                  </a:lnTo>
                  <a:lnTo>
                    <a:pt x="383" y="3058"/>
                  </a:lnTo>
                  <a:lnTo>
                    <a:pt x="856" y="3131"/>
                  </a:lnTo>
                  <a:lnTo>
                    <a:pt x="1383" y="3186"/>
                  </a:lnTo>
                  <a:lnTo>
                    <a:pt x="1984" y="3222"/>
                  </a:lnTo>
                  <a:lnTo>
                    <a:pt x="2621" y="3240"/>
                  </a:lnTo>
                  <a:lnTo>
                    <a:pt x="3294" y="3258"/>
                  </a:lnTo>
                  <a:lnTo>
                    <a:pt x="4641" y="3258"/>
                  </a:lnTo>
                  <a:lnTo>
                    <a:pt x="5897" y="3222"/>
                  </a:lnTo>
                  <a:lnTo>
                    <a:pt x="6952" y="3186"/>
                  </a:lnTo>
                  <a:lnTo>
                    <a:pt x="7953" y="3149"/>
                  </a:lnTo>
                  <a:lnTo>
                    <a:pt x="7953" y="2094"/>
                  </a:lnTo>
                  <a:lnTo>
                    <a:pt x="7935" y="2003"/>
                  </a:lnTo>
                  <a:lnTo>
                    <a:pt x="7862" y="1730"/>
                  </a:lnTo>
                  <a:lnTo>
                    <a:pt x="7753" y="1384"/>
                  </a:lnTo>
                  <a:lnTo>
                    <a:pt x="7680" y="1202"/>
                  </a:lnTo>
                  <a:lnTo>
                    <a:pt x="7589" y="1020"/>
                  </a:lnTo>
                  <a:lnTo>
                    <a:pt x="7498" y="874"/>
                  </a:lnTo>
                  <a:lnTo>
                    <a:pt x="7389" y="747"/>
                  </a:lnTo>
                  <a:lnTo>
                    <a:pt x="7280" y="638"/>
                  </a:lnTo>
                  <a:lnTo>
                    <a:pt x="7170" y="583"/>
                  </a:lnTo>
                  <a:lnTo>
                    <a:pt x="7061" y="547"/>
                  </a:lnTo>
                  <a:lnTo>
                    <a:pt x="6843" y="547"/>
                  </a:lnTo>
                  <a:lnTo>
                    <a:pt x="6734" y="565"/>
                  </a:lnTo>
                  <a:lnTo>
                    <a:pt x="6533" y="638"/>
                  </a:lnTo>
                  <a:lnTo>
                    <a:pt x="6333" y="729"/>
                  </a:lnTo>
                  <a:lnTo>
                    <a:pt x="6169" y="820"/>
                  </a:lnTo>
                  <a:lnTo>
                    <a:pt x="6024" y="911"/>
                  </a:lnTo>
                  <a:lnTo>
                    <a:pt x="5915" y="1020"/>
                  </a:lnTo>
                  <a:lnTo>
                    <a:pt x="5860" y="929"/>
                  </a:lnTo>
                  <a:lnTo>
                    <a:pt x="5806" y="820"/>
                  </a:lnTo>
                  <a:lnTo>
                    <a:pt x="5733" y="692"/>
                  </a:lnTo>
                  <a:lnTo>
                    <a:pt x="5642" y="565"/>
                  </a:lnTo>
                  <a:lnTo>
                    <a:pt x="5496" y="419"/>
                  </a:lnTo>
                  <a:lnTo>
                    <a:pt x="5332" y="292"/>
                  </a:lnTo>
                  <a:lnTo>
                    <a:pt x="5132" y="165"/>
                  </a:lnTo>
                  <a:lnTo>
                    <a:pt x="4932" y="74"/>
                  </a:lnTo>
                  <a:lnTo>
                    <a:pt x="4695" y="19"/>
                  </a:lnTo>
                  <a:lnTo>
                    <a:pt x="44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46" name="Google Shape;2246;p15"/>
            <p:cNvSpPr/>
            <p:nvPr/>
          </p:nvSpPr>
          <p:spPr>
            <a:xfrm>
              <a:off x="1744750" y="1627975"/>
              <a:ext cx="198825" cy="81475"/>
            </a:xfrm>
            <a:custGeom>
              <a:avLst/>
              <a:gdLst/>
              <a:ahLst/>
              <a:cxnLst/>
              <a:rect l="l" t="t" r="r" b="b"/>
              <a:pathLst>
                <a:path w="7953" h="3259" fill="none" extrusionOk="0">
                  <a:moveTo>
                    <a:pt x="7953" y="2094"/>
                  </a:moveTo>
                  <a:lnTo>
                    <a:pt x="7953" y="3149"/>
                  </a:lnTo>
                  <a:lnTo>
                    <a:pt x="7953" y="3149"/>
                  </a:lnTo>
                  <a:lnTo>
                    <a:pt x="6952" y="3186"/>
                  </a:lnTo>
                  <a:lnTo>
                    <a:pt x="5897" y="3222"/>
                  </a:lnTo>
                  <a:lnTo>
                    <a:pt x="4641" y="3258"/>
                  </a:lnTo>
                  <a:lnTo>
                    <a:pt x="3294" y="3258"/>
                  </a:lnTo>
                  <a:lnTo>
                    <a:pt x="2621" y="3240"/>
                  </a:lnTo>
                  <a:lnTo>
                    <a:pt x="1984" y="3222"/>
                  </a:lnTo>
                  <a:lnTo>
                    <a:pt x="1383" y="3186"/>
                  </a:lnTo>
                  <a:lnTo>
                    <a:pt x="856" y="3131"/>
                  </a:lnTo>
                  <a:lnTo>
                    <a:pt x="383" y="3058"/>
                  </a:lnTo>
                  <a:lnTo>
                    <a:pt x="0" y="2985"/>
                  </a:lnTo>
                  <a:lnTo>
                    <a:pt x="2020" y="2603"/>
                  </a:lnTo>
                  <a:lnTo>
                    <a:pt x="2020" y="2603"/>
                  </a:lnTo>
                  <a:lnTo>
                    <a:pt x="2148" y="2239"/>
                  </a:lnTo>
                  <a:lnTo>
                    <a:pt x="2312" y="1839"/>
                  </a:lnTo>
                  <a:lnTo>
                    <a:pt x="2530" y="1402"/>
                  </a:lnTo>
                  <a:lnTo>
                    <a:pt x="2530" y="1402"/>
                  </a:lnTo>
                  <a:lnTo>
                    <a:pt x="2657" y="1166"/>
                  </a:lnTo>
                  <a:lnTo>
                    <a:pt x="2821" y="929"/>
                  </a:lnTo>
                  <a:lnTo>
                    <a:pt x="2985" y="711"/>
                  </a:lnTo>
                  <a:lnTo>
                    <a:pt x="3185" y="492"/>
                  </a:lnTo>
                  <a:lnTo>
                    <a:pt x="3185" y="492"/>
                  </a:lnTo>
                  <a:lnTo>
                    <a:pt x="3385" y="328"/>
                  </a:lnTo>
                  <a:lnTo>
                    <a:pt x="3604" y="165"/>
                  </a:lnTo>
                  <a:lnTo>
                    <a:pt x="3731" y="110"/>
                  </a:lnTo>
                  <a:lnTo>
                    <a:pt x="3858" y="74"/>
                  </a:lnTo>
                  <a:lnTo>
                    <a:pt x="3986" y="37"/>
                  </a:lnTo>
                  <a:lnTo>
                    <a:pt x="4113" y="1"/>
                  </a:lnTo>
                  <a:lnTo>
                    <a:pt x="4113" y="1"/>
                  </a:lnTo>
                  <a:lnTo>
                    <a:pt x="4259" y="1"/>
                  </a:lnTo>
                  <a:lnTo>
                    <a:pt x="4422" y="1"/>
                  </a:lnTo>
                  <a:lnTo>
                    <a:pt x="4695" y="19"/>
                  </a:lnTo>
                  <a:lnTo>
                    <a:pt x="4932" y="74"/>
                  </a:lnTo>
                  <a:lnTo>
                    <a:pt x="5132" y="165"/>
                  </a:lnTo>
                  <a:lnTo>
                    <a:pt x="5132" y="165"/>
                  </a:lnTo>
                  <a:lnTo>
                    <a:pt x="5332" y="292"/>
                  </a:lnTo>
                  <a:lnTo>
                    <a:pt x="5496" y="419"/>
                  </a:lnTo>
                  <a:lnTo>
                    <a:pt x="5642" y="565"/>
                  </a:lnTo>
                  <a:lnTo>
                    <a:pt x="5733" y="692"/>
                  </a:lnTo>
                  <a:lnTo>
                    <a:pt x="5806" y="820"/>
                  </a:lnTo>
                  <a:lnTo>
                    <a:pt x="5860" y="929"/>
                  </a:lnTo>
                  <a:lnTo>
                    <a:pt x="5915" y="1020"/>
                  </a:lnTo>
                  <a:lnTo>
                    <a:pt x="5915" y="1020"/>
                  </a:lnTo>
                  <a:lnTo>
                    <a:pt x="6024" y="911"/>
                  </a:lnTo>
                  <a:lnTo>
                    <a:pt x="6169" y="820"/>
                  </a:lnTo>
                  <a:lnTo>
                    <a:pt x="6333" y="729"/>
                  </a:lnTo>
                  <a:lnTo>
                    <a:pt x="6533" y="638"/>
                  </a:lnTo>
                  <a:lnTo>
                    <a:pt x="6734" y="565"/>
                  </a:lnTo>
                  <a:lnTo>
                    <a:pt x="6843" y="547"/>
                  </a:lnTo>
                  <a:lnTo>
                    <a:pt x="6952" y="547"/>
                  </a:lnTo>
                  <a:lnTo>
                    <a:pt x="7061" y="547"/>
                  </a:lnTo>
                  <a:lnTo>
                    <a:pt x="7170" y="583"/>
                  </a:lnTo>
                  <a:lnTo>
                    <a:pt x="7170" y="583"/>
                  </a:lnTo>
                  <a:lnTo>
                    <a:pt x="7280" y="638"/>
                  </a:lnTo>
                  <a:lnTo>
                    <a:pt x="7389" y="747"/>
                  </a:lnTo>
                  <a:lnTo>
                    <a:pt x="7498" y="874"/>
                  </a:lnTo>
                  <a:lnTo>
                    <a:pt x="7589" y="1020"/>
                  </a:lnTo>
                  <a:lnTo>
                    <a:pt x="7589" y="1020"/>
                  </a:lnTo>
                  <a:lnTo>
                    <a:pt x="7680" y="1202"/>
                  </a:lnTo>
                  <a:lnTo>
                    <a:pt x="7753" y="1384"/>
                  </a:lnTo>
                  <a:lnTo>
                    <a:pt x="7862" y="1730"/>
                  </a:lnTo>
                  <a:lnTo>
                    <a:pt x="7935" y="2003"/>
                  </a:lnTo>
                  <a:lnTo>
                    <a:pt x="7953" y="2094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47" name="Google Shape;2247;p15"/>
            <p:cNvSpPr/>
            <p:nvPr/>
          </p:nvSpPr>
          <p:spPr>
            <a:xfrm>
              <a:off x="1744750" y="1653450"/>
              <a:ext cx="198825" cy="56000"/>
            </a:xfrm>
            <a:custGeom>
              <a:avLst/>
              <a:gdLst/>
              <a:ahLst/>
              <a:cxnLst/>
              <a:rect l="l" t="t" r="r" b="b"/>
              <a:pathLst>
                <a:path w="7953" h="2240" extrusionOk="0">
                  <a:moveTo>
                    <a:pt x="7589" y="1"/>
                  </a:moveTo>
                  <a:lnTo>
                    <a:pt x="7152" y="274"/>
                  </a:lnTo>
                  <a:lnTo>
                    <a:pt x="6715" y="529"/>
                  </a:lnTo>
                  <a:lnTo>
                    <a:pt x="6260" y="747"/>
                  </a:lnTo>
                  <a:lnTo>
                    <a:pt x="6024" y="856"/>
                  </a:lnTo>
                  <a:lnTo>
                    <a:pt x="5787" y="929"/>
                  </a:lnTo>
                  <a:lnTo>
                    <a:pt x="5660" y="984"/>
                  </a:lnTo>
                  <a:lnTo>
                    <a:pt x="5533" y="1038"/>
                  </a:lnTo>
                  <a:lnTo>
                    <a:pt x="5423" y="1111"/>
                  </a:lnTo>
                  <a:lnTo>
                    <a:pt x="5387" y="1147"/>
                  </a:lnTo>
                  <a:lnTo>
                    <a:pt x="5351" y="1202"/>
                  </a:lnTo>
                  <a:lnTo>
                    <a:pt x="5314" y="1275"/>
                  </a:lnTo>
                  <a:lnTo>
                    <a:pt x="5296" y="1348"/>
                  </a:lnTo>
                  <a:lnTo>
                    <a:pt x="5278" y="1420"/>
                  </a:lnTo>
                  <a:lnTo>
                    <a:pt x="5241" y="1493"/>
                  </a:lnTo>
                  <a:lnTo>
                    <a:pt x="5187" y="1566"/>
                  </a:lnTo>
                  <a:lnTo>
                    <a:pt x="5114" y="1621"/>
                  </a:lnTo>
                  <a:lnTo>
                    <a:pt x="5023" y="1657"/>
                  </a:lnTo>
                  <a:lnTo>
                    <a:pt x="4859" y="1657"/>
                  </a:lnTo>
                  <a:lnTo>
                    <a:pt x="4786" y="1639"/>
                  </a:lnTo>
                  <a:lnTo>
                    <a:pt x="4714" y="1621"/>
                  </a:lnTo>
                  <a:lnTo>
                    <a:pt x="4641" y="1566"/>
                  </a:lnTo>
                  <a:lnTo>
                    <a:pt x="4586" y="1530"/>
                  </a:lnTo>
                  <a:lnTo>
                    <a:pt x="4532" y="1457"/>
                  </a:lnTo>
                  <a:lnTo>
                    <a:pt x="4422" y="1329"/>
                  </a:lnTo>
                  <a:lnTo>
                    <a:pt x="4350" y="1166"/>
                  </a:lnTo>
                  <a:lnTo>
                    <a:pt x="4277" y="1002"/>
                  </a:lnTo>
                  <a:lnTo>
                    <a:pt x="4168" y="1056"/>
                  </a:lnTo>
                  <a:lnTo>
                    <a:pt x="4022" y="1075"/>
                  </a:lnTo>
                  <a:lnTo>
                    <a:pt x="3895" y="1093"/>
                  </a:lnTo>
                  <a:lnTo>
                    <a:pt x="3767" y="1111"/>
                  </a:lnTo>
                  <a:lnTo>
                    <a:pt x="3640" y="1111"/>
                  </a:lnTo>
                  <a:lnTo>
                    <a:pt x="3513" y="1093"/>
                  </a:lnTo>
                  <a:lnTo>
                    <a:pt x="3385" y="1056"/>
                  </a:lnTo>
                  <a:lnTo>
                    <a:pt x="3258" y="1020"/>
                  </a:lnTo>
                  <a:lnTo>
                    <a:pt x="3149" y="965"/>
                  </a:lnTo>
                  <a:lnTo>
                    <a:pt x="3021" y="911"/>
                  </a:lnTo>
                  <a:lnTo>
                    <a:pt x="2912" y="838"/>
                  </a:lnTo>
                  <a:lnTo>
                    <a:pt x="2821" y="765"/>
                  </a:lnTo>
                  <a:lnTo>
                    <a:pt x="2657" y="583"/>
                  </a:lnTo>
                  <a:lnTo>
                    <a:pt x="2530" y="383"/>
                  </a:lnTo>
                  <a:lnTo>
                    <a:pt x="2312" y="820"/>
                  </a:lnTo>
                  <a:lnTo>
                    <a:pt x="2148" y="1220"/>
                  </a:lnTo>
                  <a:lnTo>
                    <a:pt x="2020" y="1584"/>
                  </a:lnTo>
                  <a:lnTo>
                    <a:pt x="0" y="1966"/>
                  </a:lnTo>
                  <a:lnTo>
                    <a:pt x="328" y="2039"/>
                  </a:lnTo>
                  <a:lnTo>
                    <a:pt x="710" y="2094"/>
                  </a:lnTo>
                  <a:lnTo>
                    <a:pt x="1147" y="2148"/>
                  </a:lnTo>
                  <a:lnTo>
                    <a:pt x="1638" y="2185"/>
                  </a:lnTo>
                  <a:lnTo>
                    <a:pt x="2730" y="2221"/>
                  </a:lnTo>
                  <a:lnTo>
                    <a:pt x="3877" y="2239"/>
                  </a:lnTo>
                  <a:lnTo>
                    <a:pt x="5387" y="2221"/>
                  </a:lnTo>
                  <a:lnTo>
                    <a:pt x="6697" y="2185"/>
                  </a:lnTo>
                  <a:lnTo>
                    <a:pt x="7953" y="2130"/>
                  </a:lnTo>
                  <a:lnTo>
                    <a:pt x="7953" y="1075"/>
                  </a:lnTo>
                  <a:lnTo>
                    <a:pt x="7935" y="984"/>
                  </a:lnTo>
                  <a:lnTo>
                    <a:pt x="7862" y="711"/>
                  </a:lnTo>
                  <a:lnTo>
                    <a:pt x="7753" y="365"/>
                  </a:lnTo>
                  <a:lnTo>
                    <a:pt x="7680" y="183"/>
                  </a:lnTo>
                  <a:lnTo>
                    <a:pt x="7589" y="1"/>
                  </a:lnTo>
                  <a:close/>
                </a:path>
              </a:pathLst>
            </a:custGeom>
            <a:solidFill>
              <a:srgbClr val="A489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48" name="Google Shape;2248;p15"/>
            <p:cNvSpPr/>
            <p:nvPr/>
          </p:nvSpPr>
          <p:spPr>
            <a:xfrm>
              <a:off x="1744750" y="1653450"/>
              <a:ext cx="198825" cy="56000"/>
            </a:xfrm>
            <a:custGeom>
              <a:avLst/>
              <a:gdLst/>
              <a:ahLst/>
              <a:cxnLst/>
              <a:rect l="l" t="t" r="r" b="b"/>
              <a:pathLst>
                <a:path w="7953" h="2240" fill="none" extrusionOk="0">
                  <a:moveTo>
                    <a:pt x="7589" y="1"/>
                  </a:moveTo>
                  <a:lnTo>
                    <a:pt x="7589" y="1"/>
                  </a:lnTo>
                  <a:lnTo>
                    <a:pt x="7152" y="274"/>
                  </a:lnTo>
                  <a:lnTo>
                    <a:pt x="6715" y="529"/>
                  </a:lnTo>
                  <a:lnTo>
                    <a:pt x="6260" y="747"/>
                  </a:lnTo>
                  <a:lnTo>
                    <a:pt x="6024" y="856"/>
                  </a:lnTo>
                  <a:lnTo>
                    <a:pt x="5787" y="929"/>
                  </a:lnTo>
                  <a:lnTo>
                    <a:pt x="5787" y="929"/>
                  </a:lnTo>
                  <a:lnTo>
                    <a:pt x="5660" y="984"/>
                  </a:lnTo>
                  <a:lnTo>
                    <a:pt x="5533" y="1038"/>
                  </a:lnTo>
                  <a:lnTo>
                    <a:pt x="5423" y="1111"/>
                  </a:lnTo>
                  <a:lnTo>
                    <a:pt x="5387" y="1147"/>
                  </a:lnTo>
                  <a:lnTo>
                    <a:pt x="5351" y="1202"/>
                  </a:lnTo>
                  <a:lnTo>
                    <a:pt x="5351" y="1202"/>
                  </a:lnTo>
                  <a:lnTo>
                    <a:pt x="5314" y="1275"/>
                  </a:lnTo>
                  <a:lnTo>
                    <a:pt x="5296" y="1348"/>
                  </a:lnTo>
                  <a:lnTo>
                    <a:pt x="5278" y="1420"/>
                  </a:lnTo>
                  <a:lnTo>
                    <a:pt x="5241" y="1493"/>
                  </a:lnTo>
                  <a:lnTo>
                    <a:pt x="5241" y="1493"/>
                  </a:lnTo>
                  <a:lnTo>
                    <a:pt x="5187" y="1566"/>
                  </a:lnTo>
                  <a:lnTo>
                    <a:pt x="5114" y="1621"/>
                  </a:lnTo>
                  <a:lnTo>
                    <a:pt x="5023" y="1657"/>
                  </a:lnTo>
                  <a:lnTo>
                    <a:pt x="4932" y="1657"/>
                  </a:lnTo>
                  <a:lnTo>
                    <a:pt x="4932" y="1657"/>
                  </a:lnTo>
                  <a:lnTo>
                    <a:pt x="4859" y="1657"/>
                  </a:lnTo>
                  <a:lnTo>
                    <a:pt x="4786" y="1639"/>
                  </a:lnTo>
                  <a:lnTo>
                    <a:pt x="4714" y="1621"/>
                  </a:lnTo>
                  <a:lnTo>
                    <a:pt x="4641" y="1566"/>
                  </a:lnTo>
                  <a:lnTo>
                    <a:pt x="4641" y="1566"/>
                  </a:lnTo>
                  <a:lnTo>
                    <a:pt x="4586" y="1530"/>
                  </a:lnTo>
                  <a:lnTo>
                    <a:pt x="4532" y="1457"/>
                  </a:lnTo>
                  <a:lnTo>
                    <a:pt x="4422" y="1329"/>
                  </a:lnTo>
                  <a:lnTo>
                    <a:pt x="4350" y="1166"/>
                  </a:lnTo>
                  <a:lnTo>
                    <a:pt x="4277" y="1002"/>
                  </a:lnTo>
                  <a:lnTo>
                    <a:pt x="4277" y="1002"/>
                  </a:lnTo>
                  <a:lnTo>
                    <a:pt x="4168" y="1056"/>
                  </a:lnTo>
                  <a:lnTo>
                    <a:pt x="4022" y="1075"/>
                  </a:lnTo>
                  <a:lnTo>
                    <a:pt x="3895" y="1093"/>
                  </a:lnTo>
                  <a:lnTo>
                    <a:pt x="3767" y="1111"/>
                  </a:lnTo>
                  <a:lnTo>
                    <a:pt x="3767" y="1111"/>
                  </a:lnTo>
                  <a:lnTo>
                    <a:pt x="3640" y="1111"/>
                  </a:lnTo>
                  <a:lnTo>
                    <a:pt x="3513" y="1093"/>
                  </a:lnTo>
                  <a:lnTo>
                    <a:pt x="3385" y="1056"/>
                  </a:lnTo>
                  <a:lnTo>
                    <a:pt x="3258" y="1020"/>
                  </a:lnTo>
                  <a:lnTo>
                    <a:pt x="3149" y="965"/>
                  </a:lnTo>
                  <a:lnTo>
                    <a:pt x="3021" y="911"/>
                  </a:lnTo>
                  <a:lnTo>
                    <a:pt x="2912" y="838"/>
                  </a:lnTo>
                  <a:lnTo>
                    <a:pt x="2821" y="765"/>
                  </a:lnTo>
                  <a:lnTo>
                    <a:pt x="2821" y="765"/>
                  </a:lnTo>
                  <a:lnTo>
                    <a:pt x="2657" y="583"/>
                  </a:lnTo>
                  <a:lnTo>
                    <a:pt x="2530" y="383"/>
                  </a:lnTo>
                  <a:lnTo>
                    <a:pt x="2530" y="383"/>
                  </a:lnTo>
                  <a:lnTo>
                    <a:pt x="2530" y="383"/>
                  </a:lnTo>
                  <a:lnTo>
                    <a:pt x="2312" y="820"/>
                  </a:lnTo>
                  <a:lnTo>
                    <a:pt x="2148" y="1220"/>
                  </a:lnTo>
                  <a:lnTo>
                    <a:pt x="2020" y="1584"/>
                  </a:lnTo>
                  <a:lnTo>
                    <a:pt x="0" y="1966"/>
                  </a:lnTo>
                  <a:lnTo>
                    <a:pt x="0" y="1966"/>
                  </a:lnTo>
                  <a:lnTo>
                    <a:pt x="328" y="2039"/>
                  </a:lnTo>
                  <a:lnTo>
                    <a:pt x="710" y="2094"/>
                  </a:lnTo>
                  <a:lnTo>
                    <a:pt x="1147" y="2148"/>
                  </a:lnTo>
                  <a:lnTo>
                    <a:pt x="1638" y="2185"/>
                  </a:lnTo>
                  <a:lnTo>
                    <a:pt x="2730" y="2221"/>
                  </a:lnTo>
                  <a:lnTo>
                    <a:pt x="3877" y="2239"/>
                  </a:lnTo>
                  <a:lnTo>
                    <a:pt x="3877" y="2239"/>
                  </a:lnTo>
                  <a:lnTo>
                    <a:pt x="5387" y="2221"/>
                  </a:lnTo>
                  <a:lnTo>
                    <a:pt x="6697" y="2185"/>
                  </a:lnTo>
                  <a:lnTo>
                    <a:pt x="7953" y="2130"/>
                  </a:lnTo>
                  <a:lnTo>
                    <a:pt x="7953" y="1075"/>
                  </a:lnTo>
                  <a:lnTo>
                    <a:pt x="7953" y="1075"/>
                  </a:lnTo>
                  <a:lnTo>
                    <a:pt x="7935" y="984"/>
                  </a:lnTo>
                  <a:lnTo>
                    <a:pt x="7862" y="711"/>
                  </a:lnTo>
                  <a:lnTo>
                    <a:pt x="7753" y="365"/>
                  </a:lnTo>
                  <a:lnTo>
                    <a:pt x="7680" y="183"/>
                  </a:lnTo>
                  <a:lnTo>
                    <a:pt x="7589" y="1"/>
                  </a:lnTo>
                  <a:lnTo>
                    <a:pt x="7589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49" name="Google Shape;2249;p15"/>
            <p:cNvSpPr/>
            <p:nvPr/>
          </p:nvSpPr>
          <p:spPr>
            <a:xfrm>
              <a:off x="1824375" y="1627975"/>
              <a:ext cx="48700" cy="28700"/>
            </a:xfrm>
            <a:custGeom>
              <a:avLst/>
              <a:gdLst/>
              <a:ahLst/>
              <a:cxnLst/>
              <a:rect l="l" t="t" r="r" b="b"/>
              <a:pathLst>
                <a:path w="1948" h="1148" extrusionOk="0">
                  <a:moveTo>
                    <a:pt x="928" y="1"/>
                  </a:moveTo>
                  <a:lnTo>
                    <a:pt x="801" y="37"/>
                  </a:lnTo>
                  <a:lnTo>
                    <a:pt x="673" y="74"/>
                  </a:lnTo>
                  <a:lnTo>
                    <a:pt x="546" y="110"/>
                  </a:lnTo>
                  <a:lnTo>
                    <a:pt x="419" y="165"/>
                  </a:lnTo>
                  <a:lnTo>
                    <a:pt x="200" y="328"/>
                  </a:lnTo>
                  <a:lnTo>
                    <a:pt x="0" y="492"/>
                  </a:lnTo>
                  <a:lnTo>
                    <a:pt x="36" y="638"/>
                  </a:lnTo>
                  <a:lnTo>
                    <a:pt x="109" y="747"/>
                  </a:lnTo>
                  <a:lnTo>
                    <a:pt x="182" y="856"/>
                  </a:lnTo>
                  <a:lnTo>
                    <a:pt x="273" y="947"/>
                  </a:lnTo>
                  <a:lnTo>
                    <a:pt x="382" y="1038"/>
                  </a:lnTo>
                  <a:lnTo>
                    <a:pt x="510" y="1093"/>
                  </a:lnTo>
                  <a:lnTo>
                    <a:pt x="637" y="1129"/>
                  </a:lnTo>
                  <a:lnTo>
                    <a:pt x="783" y="1147"/>
                  </a:lnTo>
                  <a:lnTo>
                    <a:pt x="837" y="1147"/>
                  </a:lnTo>
                  <a:lnTo>
                    <a:pt x="928" y="1129"/>
                  </a:lnTo>
                  <a:lnTo>
                    <a:pt x="1019" y="1111"/>
                  </a:lnTo>
                  <a:lnTo>
                    <a:pt x="1183" y="1038"/>
                  </a:lnTo>
                  <a:lnTo>
                    <a:pt x="1347" y="929"/>
                  </a:lnTo>
                  <a:lnTo>
                    <a:pt x="1492" y="802"/>
                  </a:lnTo>
                  <a:lnTo>
                    <a:pt x="1620" y="656"/>
                  </a:lnTo>
                  <a:lnTo>
                    <a:pt x="1747" y="510"/>
                  </a:lnTo>
                  <a:lnTo>
                    <a:pt x="1856" y="347"/>
                  </a:lnTo>
                  <a:lnTo>
                    <a:pt x="1947" y="165"/>
                  </a:lnTo>
                  <a:lnTo>
                    <a:pt x="1783" y="92"/>
                  </a:lnTo>
                  <a:lnTo>
                    <a:pt x="1601" y="37"/>
                  </a:lnTo>
                  <a:lnTo>
                    <a:pt x="1401" y="1"/>
                  </a:lnTo>
                  <a:close/>
                </a:path>
              </a:pathLst>
            </a:custGeom>
            <a:solidFill>
              <a:srgbClr val="D7C2A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50" name="Google Shape;2250;p15"/>
            <p:cNvSpPr/>
            <p:nvPr/>
          </p:nvSpPr>
          <p:spPr>
            <a:xfrm>
              <a:off x="1824375" y="1627975"/>
              <a:ext cx="48700" cy="28700"/>
            </a:xfrm>
            <a:custGeom>
              <a:avLst/>
              <a:gdLst/>
              <a:ahLst/>
              <a:cxnLst/>
              <a:rect l="l" t="t" r="r" b="b"/>
              <a:pathLst>
                <a:path w="1948" h="1148" fill="none" extrusionOk="0">
                  <a:moveTo>
                    <a:pt x="1183" y="1"/>
                  </a:moveTo>
                  <a:lnTo>
                    <a:pt x="1183" y="1"/>
                  </a:lnTo>
                  <a:lnTo>
                    <a:pt x="928" y="1"/>
                  </a:lnTo>
                  <a:lnTo>
                    <a:pt x="928" y="1"/>
                  </a:lnTo>
                  <a:lnTo>
                    <a:pt x="801" y="37"/>
                  </a:lnTo>
                  <a:lnTo>
                    <a:pt x="673" y="74"/>
                  </a:lnTo>
                  <a:lnTo>
                    <a:pt x="546" y="110"/>
                  </a:lnTo>
                  <a:lnTo>
                    <a:pt x="419" y="165"/>
                  </a:lnTo>
                  <a:lnTo>
                    <a:pt x="200" y="328"/>
                  </a:lnTo>
                  <a:lnTo>
                    <a:pt x="0" y="492"/>
                  </a:lnTo>
                  <a:lnTo>
                    <a:pt x="0" y="492"/>
                  </a:lnTo>
                  <a:lnTo>
                    <a:pt x="36" y="638"/>
                  </a:lnTo>
                  <a:lnTo>
                    <a:pt x="109" y="747"/>
                  </a:lnTo>
                  <a:lnTo>
                    <a:pt x="182" y="856"/>
                  </a:lnTo>
                  <a:lnTo>
                    <a:pt x="273" y="947"/>
                  </a:lnTo>
                  <a:lnTo>
                    <a:pt x="382" y="1038"/>
                  </a:lnTo>
                  <a:lnTo>
                    <a:pt x="510" y="1093"/>
                  </a:lnTo>
                  <a:lnTo>
                    <a:pt x="637" y="1129"/>
                  </a:lnTo>
                  <a:lnTo>
                    <a:pt x="783" y="1147"/>
                  </a:lnTo>
                  <a:lnTo>
                    <a:pt x="783" y="1147"/>
                  </a:lnTo>
                  <a:lnTo>
                    <a:pt x="837" y="1147"/>
                  </a:lnTo>
                  <a:lnTo>
                    <a:pt x="837" y="1147"/>
                  </a:lnTo>
                  <a:lnTo>
                    <a:pt x="928" y="1129"/>
                  </a:lnTo>
                  <a:lnTo>
                    <a:pt x="1019" y="1111"/>
                  </a:lnTo>
                  <a:lnTo>
                    <a:pt x="1183" y="1038"/>
                  </a:lnTo>
                  <a:lnTo>
                    <a:pt x="1347" y="929"/>
                  </a:lnTo>
                  <a:lnTo>
                    <a:pt x="1492" y="802"/>
                  </a:lnTo>
                  <a:lnTo>
                    <a:pt x="1492" y="802"/>
                  </a:lnTo>
                  <a:lnTo>
                    <a:pt x="1620" y="656"/>
                  </a:lnTo>
                  <a:lnTo>
                    <a:pt x="1747" y="510"/>
                  </a:lnTo>
                  <a:lnTo>
                    <a:pt x="1856" y="347"/>
                  </a:lnTo>
                  <a:lnTo>
                    <a:pt x="1947" y="165"/>
                  </a:lnTo>
                  <a:lnTo>
                    <a:pt x="1947" y="165"/>
                  </a:lnTo>
                  <a:lnTo>
                    <a:pt x="1783" y="92"/>
                  </a:lnTo>
                  <a:lnTo>
                    <a:pt x="1601" y="37"/>
                  </a:lnTo>
                  <a:lnTo>
                    <a:pt x="1401" y="1"/>
                  </a:lnTo>
                  <a:lnTo>
                    <a:pt x="1183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2251" name="Google Shape;2251;p15"/>
          <p:cNvSpPr/>
          <p:nvPr/>
        </p:nvSpPr>
        <p:spPr>
          <a:xfrm>
            <a:off x="2127301" y="6547847"/>
            <a:ext cx="614479" cy="698632"/>
          </a:xfrm>
          <a:custGeom>
            <a:avLst/>
            <a:gdLst/>
            <a:ahLst/>
            <a:cxnLst/>
            <a:rect l="l" t="t" r="r" b="b"/>
            <a:pathLst>
              <a:path w="13158" h="14960" extrusionOk="0">
                <a:moveTo>
                  <a:pt x="3913" y="1"/>
                </a:moveTo>
                <a:lnTo>
                  <a:pt x="3767" y="347"/>
                </a:lnTo>
                <a:lnTo>
                  <a:pt x="3658" y="692"/>
                </a:lnTo>
                <a:lnTo>
                  <a:pt x="3567" y="1056"/>
                </a:lnTo>
                <a:lnTo>
                  <a:pt x="3494" y="1438"/>
                </a:lnTo>
                <a:lnTo>
                  <a:pt x="3440" y="1839"/>
                </a:lnTo>
                <a:lnTo>
                  <a:pt x="3403" y="2257"/>
                </a:lnTo>
                <a:lnTo>
                  <a:pt x="3385" y="2676"/>
                </a:lnTo>
                <a:lnTo>
                  <a:pt x="3385" y="3094"/>
                </a:lnTo>
                <a:lnTo>
                  <a:pt x="3403" y="3531"/>
                </a:lnTo>
                <a:lnTo>
                  <a:pt x="3440" y="3968"/>
                </a:lnTo>
                <a:lnTo>
                  <a:pt x="3494" y="4405"/>
                </a:lnTo>
                <a:lnTo>
                  <a:pt x="3549" y="4841"/>
                </a:lnTo>
                <a:lnTo>
                  <a:pt x="3676" y="5697"/>
                </a:lnTo>
                <a:lnTo>
                  <a:pt x="3840" y="6534"/>
                </a:lnTo>
                <a:lnTo>
                  <a:pt x="4040" y="7335"/>
                </a:lnTo>
                <a:lnTo>
                  <a:pt x="4222" y="8081"/>
                </a:lnTo>
                <a:lnTo>
                  <a:pt x="4423" y="8754"/>
                </a:lnTo>
                <a:lnTo>
                  <a:pt x="4604" y="9336"/>
                </a:lnTo>
                <a:lnTo>
                  <a:pt x="4896" y="10192"/>
                </a:lnTo>
                <a:lnTo>
                  <a:pt x="5005" y="10501"/>
                </a:lnTo>
                <a:lnTo>
                  <a:pt x="5005" y="10501"/>
                </a:lnTo>
                <a:lnTo>
                  <a:pt x="4968" y="10410"/>
                </a:lnTo>
                <a:lnTo>
                  <a:pt x="4859" y="10119"/>
                </a:lnTo>
                <a:lnTo>
                  <a:pt x="4641" y="9628"/>
                </a:lnTo>
                <a:lnTo>
                  <a:pt x="4477" y="9318"/>
                </a:lnTo>
                <a:lnTo>
                  <a:pt x="4295" y="8954"/>
                </a:lnTo>
                <a:lnTo>
                  <a:pt x="4059" y="8536"/>
                </a:lnTo>
                <a:lnTo>
                  <a:pt x="3767" y="8081"/>
                </a:lnTo>
                <a:lnTo>
                  <a:pt x="3440" y="7571"/>
                </a:lnTo>
                <a:lnTo>
                  <a:pt x="3076" y="7007"/>
                </a:lnTo>
                <a:lnTo>
                  <a:pt x="2639" y="6406"/>
                </a:lnTo>
                <a:lnTo>
                  <a:pt x="2166" y="5751"/>
                </a:lnTo>
                <a:lnTo>
                  <a:pt x="1620" y="5042"/>
                </a:lnTo>
                <a:lnTo>
                  <a:pt x="1001" y="4277"/>
                </a:lnTo>
                <a:lnTo>
                  <a:pt x="983" y="4641"/>
                </a:lnTo>
                <a:lnTo>
                  <a:pt x="983" y="5005"/>
                </a:lnTo>
                <a:lnTo>
                  <a:pt x="1001" y="5369"/>
                </a:lnTo>
                <a:lnTo>
                  <a:pt x="1038" y="5715"/>
                </a:lnTo>
                <a:lnTo>
                  <a:pt x="1092" y="6079"/>
                </a:lnTo>
                <a:lnTo>
                  <a:pt x="1147" y="6425"/>
                </a:lnTo>
                <a:lnTo>
                  <a:pt x="1238" y="6752"/>
                </a:lnTo>
                <a:lnTo>
                  <a:pt x="1311" y="7098"/>
                </a:lnTo>
                <a:lnTo>
                  <a:pt x="1511" y="7735"/>
                </a:lnTo>
                <a:lnTo>
                  <a:pt x="1747" y="8354"/>
                </a:lnTo>
                <a:lnTo>
                  <a:pt x="2002" y="8936"/>
                </a:lnTo>
                <a:lnTo>
                  <a:pt x="2257" y="9482"/>
                </a:lnTo>
                <a:lnTo>
                  <a:pt x="2530" y="9973"/>
                </a:lnTo>
                <a:lnTo>
                  <a:pt x="2785" y="10410"/>
                </a:lnTo>
                <a:lnTo>
                  <a:pt x="3039" y="10810"/>
                </a:lnTo>
                <a:lnTo>
                  <a:pt x="3258" y="11138"/>
                </a:lnTo>
                <a:lnTo>
                  <a:pt x="3572" y="11552"/>
                </a:lnTo>
                <a:lnTo>
                  <a:pt x="3572" y="11552"/>
                </a:lnTo>
                <a:lnTo>
                  <a:pt x="3440" y="11393"/>
                </a:lnTo>
                <a:lnTo>
                  <a:pt x="3130" y="11083"/>
                </a:lnTo>
                <a:lnTo>
                  <a:pt x="2676" y="10665"/>
                </a:lnTo>
                <a:lnTo>
                  <a:pt x="2020" y="10101"/>
                </a:lnTo>
                <a:lnTo>
                  <a:pt x="1129" y="9409"/>
                </a:lnTo>
                <a:lnTo>
                  <a:pt x="0" y="8554"/>
                </a:lnTo>
                <a:lnTo>
                  <a:pt x="128" y="9009"/>
                </a:lnTo>
                <a:lnTo>
                  <a:pt x="273" y="9464"/>
                </a:lnTo>
                <a:lnTo>
                  <a:pt x="455" y="9882"/>
                </a:lnTo>
                <a:lnTo>
                  <a:pt x="637" y="10283"/>
                </a:lnTo>
                <a:lnTo>
                  <a:pt x="838" y="10665"/>
                </a:lnTo>
                <a:lnTo>
                  <a:pt x="1056" y="11029"/>
                </a:lnTo>
                <a:lnTo>
                  <a:pt x="1274" y="11375"/>
                </a:lnTo>
                <a:lnTo>
                  <a:pt x="1511" y="11702"/>
                </a:lnTo>
                <a:lnTo>
                  <a:pt x="1747" y="12011"/>
                </a:lnTo>
                <a:lnTo>
                  <a:pt x="2002" y="12303"/>
                </a:lnTo>
                <a:lnTo>
                  <a:pt x="2257" y="12576"/>
                </a:lnTo>
                <a:lnTo>
                  <a:pt x="2512" y="12812"/>
                </a:lnTo>
                <a:lnTo>
                  <a:pt x="2766" y="13049"/>
                </a:lnTo>
                <a:lnTo>
                  <a:pt x="3021" y="13267"/>
                </a:lnTo>
                <a:lnTo>
                  <a:pt x="3276" y="13486"/>
                </a:lnTo>
                <a:lnTo>
                  <a:pt x="3549" y="13667"/>
                </a:lnTo>
                <a:lnTo>
                  <a:pt x="4040" y="13995"/>
                </a:lnTo>
                <a:lnTo>
                  <a:pt x="4513" y="14268"/>
                </a:lnTo>
                <a:lnTo>
                  <a:pt x="4950" y="14505"/>
                </a:lnTo>
                <a:lnTo>
                  <a:pt x="5332" y="14668"/>
                </a:lnTo>
                <a:lnTo>
                  <a:pt x="5642" y="14796"/>
                </a:lnTo>
                <a:lnTo>
                  <a:pt x="5897" y="14887"/>
                </a:lnTo>
                <a:lnTo>
                  <a:pt x="6097" y="14960"/>
                </a:lnTo>
                <a:lnTo>
                  <a:pt x="6315" y="14850"/>
                </a:lnTo>
                <a:lnTo>
                  <a:pt x="6916" y="14577"/>
                </a:lnTo>
                <a:lnTo>
                  <a:pt x="7316" y="14377"/>
                </a:lnTo>
                <a:lnTo>
                  <a:pt x="7789" y="14122"/>
                </a:lnTo>
                <a:lnTo>
                  <a:pt x="8299" y="13831"/>
                </a:lnTo>
                <a:lnTo>
                  <a:pt x="8863" y="13486"/>
                </a:lnTo>
                <a:lnTo>
                  <a:pt x="9427" y="13122"/>
                </a:lnTo>
                <a:lnTo>
                  <a:pt x="10027" y="12703"/>
                </a:lnTo>
                <a:lnTo>
                  <a:pt x="10610" y="12248"/>
                </a:lnTo>
                <a:lnTo>
                  <a:pt x="11192" y="11738"/>
                </a:lnTo>
                <a:lnTo>
                  <a:pt x="11465" y="11484"/>
                </a:lnTo>
                <a:lnTo>
                  <a:pt x="11738" y="11211"/>
                </a:lnTo>
                <a:lnTo>
                  <a:pt x="12011" y="10920"/>
                </a:lnTo>
                <a:lnTo>
                  <a:pt x="12266" y="10628"/>
                </a:lnTo>
                <a:lnTo>
                  <a:pt x="12502" y="10337"/>
                </a:lnTo>
                <a:lnTo>
                  <a:pt x="12739" y="10028"/>
                </a:lnTo>
                <a:lnTo>
                  <a:pt x="12957" y="9719"/>
                </a:lnTo>
                <a:lnTo>
                  <a:pt x="13158" y="9391"/>
                </a:lnTo>
                <a:lnTo>
                  <a:pt x="13158" y="9391"/>
                </a:lnTo>
                <a:lnTo>
                  <a:pt x="8535" y="11793"/>
                </a:lnTo>
                <a:lnTo>
                  <a:pt x="9118" y="11047"/>
                </a:lnTo>
                <a:lnTo>
                  <a:pt x="9700" y="10228"/>
                </a:lnTo>
                <a:lnTo>
                  <a:pt x="10373" y="9264"/>
                </a:lnTo>
                <a:lnTo>
                  <a:pt x="10701" y="8736"/>
                </a:lnTo>
                <a:lnTo>
                  <a:pt x="11028" y="8190"/>
                </a:lnTo>
                <a:lnTo>
                  <a:pt x="11338" y="7662"/>
                </a:lnTo>
                <a:lnTo>
                  <a:pt x="11611" y="7134"/>
                </a:lnTo>
                <a:lnTo>
                  <a:pt x="11829" y="6643"/>
                </a:lnTo>
                <a:lnTo>
                  <a:pt x="11920" y="6406"/>
                </a:lnTo>
                <a:lnTo>
                  <a:pt x="12011" y="6170"/>
                </a:lnTo>
                <a:lnTo>
                  <a:pt x="12066" y="5952"/>
                </a:lnTo>
                <a:lnTo>
                  <a:pt x="12102" y="5751"/>
                </a:lnTo>
                <a:lnTo>
                  <a:pt x="12120" y="5569"/>
                </a:lnTo>
                <a:lnTo>
                  <a:pt x="12138" y="5387"/>
                </a:lnTo>
                <a:lnTo>
                  <a:pt x="11574" y="5861"/>
                </a:lnTo>
                <a:lnTo>
                  <a:pt x="11047" y="6352"/>
                </a:lnTo>
                <a:lnTo>
                  <a:pt x="10555" y="6861"/>
                </a:lnTo>
                <a:lnTo>
                  <a:pt x="10082" y="7371"/>
                </a:lnTo>
                <a:lnTo>
                  <a:pt x="9645" y="7881"/>
                </a:lnTo>
                <a:lnTo>
                  <a:pt x="9263" y="8390"/>
                </a:lnTo>
                <a:lnTo>
                  <a:pt x="8899" y="8881"/>
                </a:lnTo>
                <a:lnTo>
                  <a:pt x="8572" y="9355"/>
                </a:lnTo>
                <a:lnTo>
                  <a:pt x="8280" y="9810"/>
                </a:lnTo>
                <a:lnTo>
                  <a:pt x="8026" y="10210"/>
                </a:lnTo>
                <a:lnTo>
                  <a:pt x="7625" y="10901"/>
                </a:lnTo>
                <a:lnTo>
                  <a:pt x="7405" y="11326"/>
                </a:lnTo>
                <a:lnTo>
                  <a:pt x="7516" y="11047"/>
                </a:lnTo>
                <a:lnTo>
                  <a:pt x="7625" y="10756"/>
                </a:lnTo>
                <a:lnTo>
                  <a:pt x="7735" y="10410"/>
                </a:lnTo>
                <a:lnTo>
                  <a:pt x="7862" y="9973"/>
                </a:lnTo>
                <a:lnTo>
                  <a:pt x="7971" y="9464"/>
                </a:lnTo>
                <a:lnTo>
                  <a:pt x="8098" y="8863"/>
                </a:lnTo>
                <a:lnTo>
                  <a:pt x="8208" y="8190"/>
                </a:lnTo>
                <a:lnTo>
                  <a:pt x="8317" y="7407"/>
                </a:lnTo>
                <a:lnTo>
                  <a:pt x="8408" y="6552"/>
                </a:lnTo>
                <a:lnTo>
                  <a:pt x="8481" y="5588"/>
                </a:lnTo>
                <a:lnTo>
                  <a:pt x="8535" y="4514"/>
                </a:lnTo>
                <a:lnTo>
                  <a:pt x="8553" y="3331"/>
                </a:lnTo>
                <a:lnTo>
                  <a:pt x="8535" y="2057"/>
                </a:lnTo>
                <a:lnTo>
                  <a:pt x="8299" y="2312"/>
                </a:lnTo>
                <a:lnTo>
                  <a:pt x="8080" y="2603"/>
                </a:lnTo>
                <a:lnTo>
                  <a:pt x="7880" y="2894"/>
                </a:lnTo>
                <a:lnTo>
                  <a:pt x="7698" y="3222"/>
                </a:lnTo>
                <a:lnTo>
                  <a:pt x="7516" y="3549"/>
                </a:lnTo>
                <a:lnTo>
                  <a:pt x="7352" y="3895"/>
                </a:lnTo>
                <a:lnTo>
                  <a:pt x="7207" y="4259"/>
                </a:lnTo>
                <a:lnTo>
                  <a:pt x="7061" y="4623"/>
                </a:lnTo>
                <a:lnTo>
                  <a:pt x="6934" y="4987"/>
                </a:lnTo>
                <a:lnTo>
                  <a:pt x="6825" y="5369"/>
                </a:lnTo>
                <a:lnTo>
                  <a:pt x="6624" y="6134"/>
                </a:lnTo>
                <a:lnTo>
                  <a:pt x="6479" y="6898"/>
                </a:lnTo>
                <a:lnTo>
                  <a:pt x="6351" y="7662"/>
                </a:lnTo>
                <a:lnTo>
                  <a:pt x="6261" y="8372"/>
                </a:lnTo>
                <a:lnTo>
                  <a:pt x="6188" y="9045"/>
                </a:lnTo>
                <a:lnTo>
                  <a:pt x="6185" y="9086"/>
                </a:lnTo>
                <a:lnTo>
                  <a:pt x="6170" y="8827"/>
                </a:lnTo>
                <a:lnTo>
                  <a:pt x="6097" y="8117"/>
                </a:lnTo>
                <a:lnTo>
                  <a:pt x="5969" y="7316"/>
                </a:lnTo>
                <a:lnTo>
                  <a:pt x="5806" y="6406"/>
                </a:lnTo>
                <a:lnTo>
                  <a:pt x="5569" y="5369"/>
                </a:lnTo>
                <a:lnTo>
                  <a:pt x="5278" y="4223"/>
                </a:lnTo>
                <a:lnTo>
                  <a:pt x="4896" y="2949"/>
                </a:lnTo>
                <a:lnTo>
                  <a:pt x="4441" y="1548"/>
                </a:lnTo>
                <a:lnTo>
                  <a:pt x="3913" y="1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2252" name="Google Shape;2252;p15"/>
          <p:cNvGrpSpPr/>
          <p:nvPr/>
        </p:nvGrpSpPr>
        <p:grpSpPr>
          <a:xfrm>
            <a:off x="2194972" y="7152680"/>
            <a:ext cx="354705" cy="327373"/>
            <a:chOff x="2706625" y="4735761"/>
            <a:chExt cx="226446" cy="209015"/>
          </a:xfrm>
        </p:grpSpPr>
        <p:sp>
          <p:nvSpPr>
            <p:cNvPr id="2253" name="Google Shape;2253;p15"/>
            <p:cNvSpPr/>
            <p:nvPr/>
          </p:nvSpPr>
          <p:spPr>
            <a:xfrm>
              <a:off x="2706625" y="4851000"/>
              <a:ext cx="226446" cy="93776"/>
            </a:xfrm>
            <a:custGeom>
              <a:avLst/>
              <a:gdLst/>
              <a:ahLst/>
              <a:cxnLst/>
              <a:rect l="l" t="t" r="r" b="b"/>
              <a:pathLst>
                <a:path w="9991" h="1020" extrusionOk="0">
                  <a:moveTo>
                    <a:pt x="1292" y="0"/>
                  </a:moveTo>
                  <a:lnTo>
                    <a:pt x="746" y="91"/>
                  </a:lnTo>
                  <a:lnTo>
                    <a:pt x="528" y="128"/>
                  </a:lnTo>
                  <a:lnTo>
                    <a:pt x="346" y="182"/>
                  </a:lnTo>
                  <a:lnTo>
                    <a:pt x="200" y="237"/>
                  </a:lnTo>
                  <a:lnTo>
                    <a:pt x="91" y="291"/>
                  </a:lnTo>
                  <a:lnTo>
                    <a:pt x="18" y="346"/>
                  </a:lnTo>
                  <a:lnTo>
                    <a:pt x="0" y="419"/>
                  </a:lnTo>
                  <a:lnTo>
                    <a:pt x="0" y="437"/>
                  </a:lnTo>
                  <a:lnTo>
                    <a:pt x="18" y="473"/>
                  </a:lnTo>
                  <a:lnTo>
                    <a:pt x="91" y="528"/>
                  </a:lnTo>
                  <a:lnTo>
                    <a:pt x="219" y="583"/>
                  </a:lnTo>
                  <a:lnTo>
                    <a:pt x="382" y="655"/>
                  </a:lnTo>
                  <a:lnTo>
                    <a:pt x="601" y="710"/>
                  </a:lnTo>
                  <a:lnTo>
                    <a:pt x="856" y="746"/>
                  </a:lnTo>
                  <a:lnTo>
                    <a:pt x="1456" y="837"/>
                  </a:lnTo>
                  <a:lnTo>
                    <a:pt x="2202" y="910"/>
                  </a:lnTo>
                  <a:lnTo>
                    <a:pt x="3058" y="965"/>
                  </a:lnTo>
                  <a:lnTo>
                    <a:pt x="3986" y="1001"/>
                  </a:lnTo>
                  <a:lnTo>
                    <a:pt x="5005" y="1019"/>
                  </a:lnTo>
                  <a:lnTo>
                    <a:pt x="6006" y="1001"/>
                  </a:lnTo>
                  <a:lnTo>
                    <a:pt x="6952" y="965"/>
                  </a:lnTo>
                  <a:lnTo>
                    <a:pt x="7789" y="910"/>
                  </a:lnTo>
                  <a:lnTo>
                    <a:pt x="8535" y="837"/>
                  </a:lnTo>
                  <a:lnTo>
                    <a:pt x="9136" y="746"/>
                  </a:lnTo>
                  <a:lnTo>
                    <a:pt x="9390" y="710"/>
                  </a:lnTo>
                  <a:lnTo>
                    <a:pt x="9609" y="655"/>
                  </a:lnTo>
                  <a:lnTo>
                    <a:pt x="9773" y="583"/>
                  </a:lnTo>
                  <a:lnTo>
                    <a:pt x="9900" y="528"/>
                  </a:lnTo>
                  <a:lnTo>
                    <a:pt x="9973" y="473"/>
                  </a:lnTo>
                  <a:lnTo>
                    <a:pt x="9991" y="437"/>
                  </a:lnTo>
                  <a:lnTo>
                    <a:pt x="9991" y="419"/>
                  </a:lnTo>
                  <a:lnTo>
                    <a:pt x="9973" y="346"/>
                  </a:lnTo>
                  <a:lnTo>
                    <a:pt x="9900" y="291"/>
                  </a:lnTo>
                  <a:lnTo>
                    <a:pt x="9791" y="237"/>
                  </a:lnTo>
                  <a:lnTo>
                    <a:pt x="9645" y="182"/>
                  </a:lnTo>
                  <a:lnTo>
                    <a:pt x="9463" y="128"/>
                  </a:lnTo>
                  <a:lnTo>
                    <a:pt x="9245" y="91"/>
                  </a:lnTo>
                  <a:lnTo>
                    <a:pt x="8699" y="0"/>
                  </a:lnTo>
                  <a:lnTo>
                    <a:pt x="8699" y="273"/>
                  </a:lnTo>
                  <a:lnTo>
                    <a:pt x="7443" y="328"/>
                  </a:lnTo>
                  <a:lnTo>
                    <a:pt x="6133" y="364"/>
                  </a:lnTo>
                  <a:lnTo>
                    <a:pt x="4623" y="382"/>
                  </a:lnTo>
                  <a:lnTo>
                    <a:pt x="3476" y="364"/>
                  </a:lnTo>
                  <a:lnTo>
                    <a:pt x="2384" y="328"/>
                  </a:lnTo>
                  <a:lnTo>
                    <a:pt x="1893" y="291"/>
                  </a:lnTo>
                  <a:lnTo>
                    <a:pt x="1456" y="237"/>
                  </a:lnTo>
                  <a:lnTo>
                    <a:pt x="1074" y="182"/>
                  </a:lnTo>
                  <a:lnTo>
                    <a:pt x="746" y="109"/>
                  </a:lnTo>
                  <a:lnTo>
                    <a:pt x="129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2254" name="Google Shape;2254;p15"/>
            <p:cNvGrpSpPr/>
            <p:nvPr/>
          </p:nvGrpSpPr>
          <p:grpSpPr>
            <a:xfrm>
              <a:off x="2714800" y="4735761"/>
              <a:ext cx="210098" cy="182902"/>
              <a:chOff x="1282975" y="2150275"/>
              <a:chExt cx="154700" cy="134675"/>
            </a:xfrm>
          </p:grpSpPr>
          <p:sp>
            <p:nvSpPr>
              <p:cNvPr id="2255" name="Google Shape;2255;p15"/>
              <p:cNvSpPr/>
              <p:nvPr/>
            </p:nvSpPr>
            <p:spPr>
              <a:xfrm>
                <a:off x="1282975" y="2150275"/>
                <a:ext cx="154700" cy="134675"/>
              </a:xfrm>
              <a:custGeom>
                <a:avLst/>
                <a:gdLst/>
                <a:ahLst/>
                <a:cxnLst/>
                <a:rect l="l" t="t" r="r" b="b"/>
                <a:pathLst>
                  <a:path w="6188" h="5387" extrusionOk="0">
                    <a:moveTo>
                      <a:pt x="2858" y="0"/>
                    </a:moveTo>
                    <a:lnTo>
                      <a:pt x="2657" y="37"/>
                    </a:lnTo>
                    <a:lnTo>
                      <a:pt x="2403" y="109"/>
                    </a:lnTo>
                    <a:lnTo>
                      <a:pt x="2166" y="200"/>
                    </a:lnTo>
                    <a:lnTo>
                      <a:pt x="1948" y="310"/>
                    </a:lnTo>
                    <a:lnTo>
                      <a:pt x="1747" y="437"/>
                    </a:lnTo>
                    <a:lnTo>
                      <a:pt x="1547" y="564"/>
                    </a:lnTo>
                    <a:lnTo>
                      <a:pt x="1384" y="710"/>
                    </a:lnTo>
                    <a:lnTo>
                      <a:pt x="1238" y="856"/>
                    </a:lnTo>
                    <a:lnTo>
                      <a:pt x="1092" y="1019"/>
                    </a:lnTo>
                    <a:lnTo>
                      <a:pt x="965" y="1201"/>
                    </a:lnTo>
                    <a:lnTo>
                      <a:pt x="856" y="1365"/>
                    </a:lnTo>
                    <a:lnTo>
                      <a:pt x="765" y="1547"/>
                    </a:lnTo>
                    <a:lnTo>
                      <a:pt x="674" y="1729"/>
                    </a:lnTo>
                    <a:lnTo>
                      <a:pt x="546" y="2093"/>
                    </a:lnTo>
                    <a:lnTo>
                      <a:pt x="437" y="2439"/>
                    </a:lnTo>
                    <a:lnTo>
                      <a:pt x="401" y="2639"/>
                    </a:lnTo>
                    <a:lnTo>
                      <a:pt x="346" y="3057"/>
                    </a:lnTo>
                    <a:lnTo>
                      <a:pt x="310" y="3403"/>
                    </a:lnTo>
                    <a:lnTo>
                      <a:pt x="310" y="3694"/>
                    </a:lnTo>
                    <a:lnTo>
                      <a:pt x="164" y="3876"/>
                    </a:lnTo>
                    <a:lnTo>
                      <a:pt x="55" y="4040"/>
                    </a:lnTo>
                    <a:lnTo>
                      <a:pt x="37" y="4131"/>
                    </a:lnTo>
                    <a:lnTo>
                      <a:pt x="0" y="4222"/>
                    </a:lnTo>
                    <a:lnTo>
                      <a:pt x="0" y="4295"/>
                    </a:lnTo>
                    <a:lnTo>
                      <a:pt x="0" y="4368"/>
                    </a:lnTo>
                    <a:lnTo>
                      <a:pt x="19" y="4459"/>
                    </a:lnTo>
                    <a:lnTo>
                      <a:pt x="55" y="4532"/>
                    </a:lnTo>
                    <a:lnTo>
                      <a:pt x="91" y="4604"/>
                    </a:lnTo>
                    <a:lnTo>
                      <a:pt x="146" y="4677"/>
                    </a:lnTo>
                    <a:lnTo>
                      <a:pt x="292" y="4804"/>
                    </a:lnTo>
                    <a:lnTo>
                      <a:pt x="474" y="4932"/>
                    </a:lnTo>
                    <a:lnTo>
                      <a:pt x="692" y="5041"/>
                    </a:lnTo>
                    <a:lnTo>
                      <a:pt x="965" y="5132"/>
                    </a:lnTo>
                    <a:lnTo>
                      <a:pt x="1274" y="5205"/>
                    </a:lnTo>
                    <a:lnTo>
                      <a:pt x="1638" y="5278"/>
                    </a:lnTo>
                    <a:lnTo>
                      <a:pt x="2020" y="5332"/>
                    </a:lnTo>
                    <a:lnTo>
                      <a:pt x="2457" y="5369"/>
                    </a:lnTo>
                    <a:lnTo>
                      <a:pt x="2930" y="5387"/>
                    </a:lnTo>
                    <a:lnTo>
                      <a:pt x="3440" y="5387"/>
                    </a:lnTo>
                    <a:lnTo>
                      <a:pt x="3804" y="5350"/>
                    </a:lnTo>
                    <a:lnTo>
                      <a:pt x="4131" y="5314"/>
                    </a:lnTo>
                    <a:lnTo>
                      <a:pt x="4714" y="5223"/>
                    </a:lnTo>
                    <a:lnTo>
                      <a:pt x="5187" y="5114"/>
                    </a:lnTo>
                    <a:lnTo>
                      <a:pt x="5569" y="5005"/>
                    </a:lnTo>
                    <a:lnTo>
                      <a:pt x="5842" y="4895"/>
                    </a:lnTo>
                    <a:lnTo>
                      <a:pt x="6042" y="4804"/>
                    </a:lnTo>
                    <a:lnTo>
                      <a:pt x="6188" y="4713"/>
                    </a:lnTo>
                    <a:lnTo>
                      <a:pt x="6042" y="4204"/>
                    </a:lnTo>
                    <a:lnTo>
                      <a:pt x="5878" y="3658"/>
                    </a:lnTo>
                    <a:lnTo>
                      <a:pt x="5642" y="3003"/>
                    </a:lnTo>
                    <a:lnTo>
                      <a:pt x="5514" y="2639"/>
                    </a:lnTo>
                    <a:lnTo>
                      <a:pt x="5351" y="2275"/>
                    </a:lnTo>
                    <a:lnTo>
                      <a:pt x="5169" y="1929"/>
                    </a:lnTo>
                    <a:lnTo>
                      <a:pt x="4987" y="1565"/>
                    </a:lnTo>
                    <a:lnTo>
                      <a:pt x="4787" y="1238"/>
                    </a:lnTo>
                    <a:lnTo>
                      <a:pt x="4568" y="928"/>
                    </a:lnTo>
                    <a:lnTo>
                      <a:pt x="4332" y="655"/>
                    </a:lnTo>
                    <a:lnTo>
                      <a:pt x="4095" y="419"/>
                    </a:lnTo>
                    <a:lnTo>
                      <a:pt x="3949" y="291"/>
                    </a:lnTo>
                    <a:lnTo>
                      <a:pt x="3804" y="200"/>
                    </a:lnTo>
                    <a:lnTo>
                      <a:pt x="3676" y="128"/>
                    </a:lnTo>
                    <a:lnTo>
                      <a:pt x="3513" y="73"/>
                    </a:lnTo>
                    <a:lnTo>
                      <a:pt x="3367" y="37"/>
                    </a:lnTo>
                    <a:lnTo>
                      <a:pt x="3203" y="0"/>
                    </a:lnTo>
                    <a:close/>
                  </a:path>
                </a:pathLst>
              </a:custGeom>
              <a:solidFill>
                <a:srgbClr val="C1A58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256" name="Google Shape;2256;p15"/>
              <p:cNvSpPr/>
              <p:nvPr/>
            </p:nvSpPr>
            <p:spPr>
              <a:xfrm>
                <a:off x="1282975" y="2150275"/>
                <a:ext cx="154700" cy="134675"/>
              </a:xfrm>
              <a:custGeom>
                <a:avLst/>
                <a:gdLst/>
                <a:ahLst/>
                <a:cxnLst/>
                <a:rect l="l" t="t" r="r" b="b"/>
                <a:pathLst>
                  <a:path w="6188" h="5387" fill="none" extrusionOk="0">
                    <a:moveTo>
                      <a:pt x="6188" y="4713"/>
                    </a:moveTo>
                    <a:lnTo>
                      <a:pt x="6188" y="4713"/>
                    </a:lnTo>
                    <a:lnTo>
                      <a:pt x="6042" y="4804"/>
                    </a:lnTo>
                    <a:lnTo>
                      <a:pt x="5842" y="4895"/>
                    </a:lnTo>
                    <a:lnTo>
                      <a:pt x="5569" y="5005"/>
                    </a:lnTo>
                    <a:lnTo>
                      <a:pt x="5187" y="5114"/>
                    </a:lnTo>
                    <a:lnTo>
                      <a:pt x="4714" y="5223"/>
                    </a:lnTo>
                    <a:lnTo>
                      <a:pt x="4131" y="5314"/>
                    </a:lnTo>
                    <a:lnTo>
                      <a:pt x="3804" y="5350"/>
                    </a:lnTo>
                    <a:lnTo>
                      <a:pt x="3440" y="5387"/>
                    </a:lnTo>
                    <a:lnTo>
                      <a:pt x="3440" y="5387"/>
                    </a:lnTo>
                    <a:lnTo>
                      <a:pt x="2930" y="5387"/>
                    </a:lnTo>
                    <a:lnTo>
                      <a:pt x="2457" y="5369"/>
                    </a:lnTo>
                    <a:lnTo>
                      <a:pt x="2020" y="5332"/>
                    </a:lnTo>
                    <a:lnTo>
                      <a:pt x="1638" y="5278"/>
                    </a:lnTo>
                    <a:lnTo>
                      <a:pt x="1274" y="5205"/>
                    </a:lnTo>
                    <a:lnTo>
                      <a:pt x="965" y="5132"/>
                    </a:lnTo>
                    <a:lnTo>
                      <a:pt x="692" y="5041"/>
                    </a:lnTo>
                    <a:lnTo>
                      <a:pt x="474" y="4932"/>
                    </a:lnTo>
                    <a:lnTo>
                      <a:pt x="292" y="4804"/>
                    </a:lnTo>
                    <a:lnTo>
                      <a:pt x="146" y="4677"/>
                    </a:lnTo>
                    <a:lnTo>
                      <a:pt x="91" y="4604"/>
                    </a:lnTo>
                    <a:lnTo>
                      <a:pt x="55" y="4532"/>
                    </a:lnTo>
                    <a:lnTo>
                      <a:pt x="19" y="4459"/>
                    </a:lnTo>
                    <a:lnTo>
                      <a:pt x="0" y="4368"/>
                    </a:lnTo>
                    <a:lnTo>
                      <a:pt x="0" y="4295"/>
                    </a:lnTo>
                    <a:lnTo>
                      <a:pt x="0" y="4222"/>
                    </a:lnTo>
                    <a:lnTo>
                      <a:pt x="37" y="4131"/>
                    </a:lnTo>
                    <a:lnTo>
                      <a:pt x="55" y="4040"/>
                    </a:lnTo>
                    <a:lnTo>
                      <a:pt x="164" y="3876"/>
                    </a:lnTo>
                    <a:lnTo>
                      <a:pt x="310" y="3694"/>
                    </a:lnTo>
                    <a:lnTo>
                      <a:pt x="310" y="3694"/>
                    </a:lnTo>
                    <a:lnTo>
                      <a:pt x="310" y="3403"/>
                    </a:lnTo>
                    <a:lnTo>
                      <a:pt x="346" y="3057"/>
                    </a:lnTo>
                    <a:lnTo>
                      <a:pt x="401" y="2639"/>
                    </a:lnTo>
                    <a:lnTo>
                      <a:pt x="401" y="2639"/>
                    </a:lnTo>
                    <a:lnTo>
                      <a:pt x="437" y="2439"/>
                    </a:lnTo>
                    <a:lnTo>
                      <a:pt x="437" y="2439"/>
                    </a:lnTo>
                    <a:lnTo>
                      <a:pt x="546" y="2093"/>
                    </a:lnTo>
                    <a:lnTo>
                      <a:pt x="674" y="1729"/>
                    </a:lnTo>
                    <a:lnTo>
                      <a:pt x="765" y="1547"/>
                    </a:lnTo>
                    <a:lnTo>
                      <a:pt x="856" y="1365"/>
                    </a:lnTo>
                    <a:lnTo>
                      <a:pt x="965" y="1201"/>
                    </a:lnTo>
                    <a:lnTo>
                      <a:pt x="1092" y="1019"/>
                    </a:lnTo>
                    <a:lnTo>
                      <a:pt x="1238" y="856"/>
                    </a:lnTo>
                    <a:lnTo>
                      <a:pt x="1384" y="710"/>
                    </a:lnTo>
                    <a:lnTo>
                      <a:pt x="1547" y="564"/>
                    </a:lnTo>
                    <a:lnTo>
                      <a:pt x="1747" y="437"/>
                    </a:lnTo>
                    <a:lnTo>
                      <a:pt x="1948" y="310"/>
                    </a:lnTo>
                    <a:lnTo>
                      <a:pt x="2166" y="200"/>
                    </a:lnTo>
                    <a:lnTo>
                      <a:pt x="2403" y="109"/>
                    </a:lnTo>
                    <a:lnTo>
                      <a:pt x="2657" y="37"/>
                    </a:lnTo>
                    <a:lnTo>
                      <a:pt x="2657" y="37"/>
                    </a:lnTo>
                    <a:lnTo>
                      <a:pt x="2858" y="0"/>
                    </a:lnTo>
                    <a:lnTo>
                      <a:pt x="3021" y="0"/>
                    </a:lnTo>
                    <a:lnTo>
                      <a:pt x="3203" y="0"/>
                    </a:lnTo>
                    <a:lnTo>
                      <a:pt x="3367" y="37"/>
                    </a:lnTo>
                    <a:lnTo>
                      <a:pt x="3513" y="73"/>
                    </a:lnTo>
                    <a:lnTo>
                      <a:pt x="3676" y="128"/>
                    </a:lnTo>
                    <a:lnTo>
                      <a:pt x="3804" y="200"/>
                    </a:lnTo>
                    <a:lnTo>
                      <a:pt x="3949" y="291"/>
                    </a:lnTo>
                    <a:lnTo>
                      <a:pt x="3949" y="291"/>
                    </a:lnTo>
                    <a:lnTo>
                      <a:pt x="4095" y="419"/>
                    </a:lnTo>
                    <a:lnTo>
                      <a:pt x="4095" y="419"/>
                    </a:lnTo>
                    <a:lnTo>
                      <a:pt x="4332" y="655"/>
                    </a:lnTo>
                    <a:lnTo>
                      <a:pt x="4568" y="928"/>
                    </a:lnTo>
                    <a:lnTo>
                      <a:pt x="4787" y="1238"/>
                    </a:lnTo>
                    <a:lnTo>
                      <a:pt x="4987" y="1565"/>
                    </a:lnTo>
                    <a:lnTo>
                      <a:pt x="5169" y="1929"/>
                    </a:lnTo>
                    <a:lnTo>
                      <a:pt x="5351" y="2275"/>
                    </a:lnTo>
                    <a:lnTo>
                      <a:pt x="5514" y="2639"/>
                    </a:lnTo>
                    <a:lnTo>
                      <a:pt x="5642" y="3003"/>
                    </a:lnTo>
                    <a:lnTo>
                      <a:pt x="5878" y="3658"/>
                    </a:lnTo>
                    <a:lnTo>
                      <a:pt x="6042" y="4204"/>
                    </a:lnTo>
                    <a:lnTo>
                      <a:pt x="6188" y="4713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257" name="Google Shape;2257;p15"/>
              <p:cNvSpPr/>
              <p:nvPr/>
            </p:nvSpPr>
            <p:spPr>
              <a:xfrm>
                <a:off x="1282975" y="2172100"/>
                <a:ext cx="138775" cy="112850"/>
              </a:xfrm>
              <a:custGeom>
                <a:avLst/>
                <a:gdLst/>
                <a:ahLst/>
                <a:cxnLst/>
                <a:rect l="l" t="t" r="r" b="b"/>
                <a:pathLst>
                  <a:path w="5551" h="4514" extrusionOk="0">
                    <a:moveTo>
                      <a:pt x="1384" y="4368"/>
                    </a:moveTo>
                    <a:lnTo>
                      <a:pt x="1384" y="4368"/>
                    </a:lnTo>
                    <a:lnTo>
                      <a:pt x="1711" y="4423"/>
                    </a:lnTo>
                    <a:lnTo>
                      <a:pt x="2057" y="4459"/>
                    </a:lnTo>
                    <a:lnTo>
                      <a:pt x="2457" y="4496"/>
                    </a:lnTo>
                    <a:lnTo>
                      <a:pt x="2876" y="4514"/>
                    </a:lnTo>
                    <a:lnTo>
                      <a:pt x="2876" y="4514"/>
                    </a:lnTo>
                    <a:lnTo>
                      <a:pt x="3094" y="4514"/>
                    </a:lnTo>
                    <a:lnTo>
                      <a:pt x="3094" y="4514"/>
                    </a:lnTo>
                    <a:lnTo>
                      <a:pt x="3440" y="4514"/>
                    </a:lnTo>
                    <a:lnTo>
                      <a:pt x="3440" y="4514"/>
                    </a:lnTo>
                    <a:lnTo>
                      <a:pt x="3440" y="4514"/>
                    </a:lnTo>
                    <a:lnTo>
                      <a:pt x="3094" y="4514"/>
                    </a:lnTo>
                    <a:lnTo>
                      <a:pt x="3094" y="4514"/>
                    </a:lnTo>
                    <a:lnTo>
                      <a:pt x="2876" y="4514"/>
                    </a:lnTo>
                    <a:lnTo>
                      <a:pt x="2876" y="4514"/>
                    </a:lnTo>
                    <a:lnTo>
                      <a:pt x="2876" y="4514"/>
                    </a:lnTo>
                    <a:lnTo>
                      <a:pt x="2876" y="4514"/>
                    </a:lnTo>
                    <a:lnTo>
                      <a:pt x="2457" y="4496"/>
                    </a:lnTo>
                    <a:lnTo>
                      <a:pt x="2057" y="4459"/>
                    </a:lnTo>
                    <a:lnTo>
                      <a:pt x="1711" y="4423"/>
                    </a:lnTo>
                    <a:lnTo>
                      <a:pt x="1384" y="4368"/>
                    </a:lnTo>
                    <a:close/>
                    <a:moveTo>
                      <a:pt x="1365" y="4368"/>
                    </a:moveTo>
                    <a:lnTo>
                      <a:pt x="1365" y="4368"/>
                    </a:lnTo>
                    <a:lnTo>
                      <a:pt x="1365" y="4368"/>
                    </a:lnTo>
                    <a:lnTo>
                      <a:pt x="1365" y="4368"/>
                    </a:lnTo>
                    <a:close/>
                    <a:moveTo>
                      <a:pt x="237" y="3895"/>
                    </a:moveTo>
                    <a:lnTo>
                      <a:pt x="237" y="3895"/>
                    </a:lnTo>
                    <a:lnTo>
                      <a:pt x="237" y="3895"/>
                    </a:lnTo>
                    <a:lnTo>
                      <a:pt x="237" y="3895"/>
                    </a:lnTo>
                    <a:lnTo>
                      <a:pt x="237" y="3895"/>
                    </a:lnTo>
                    <a:close/>
                    <a:moveTo>
                      <a:pt x="237" y="3895"/>
                    </a:moveTo>
                    <a:lnTo>
                      <a:pt x="237" y="3895"/>
                    </a:lnTo>
                    <a:lnTo>
                      <a:pt x="237" y="3895"/>
                    </a:lnTo>
                    <a:lnTo>
                      <a:pt x="237" y="3895"/>
                    </a:lnTo>
                    <a:lnTo>
                      <a:pt x="237" y="3895"/>
                    </a:lnTo>
                    <a:close/>
                    <a:moveTo>
                      <a:pt x="237" y="3877"/>
                    </a:moveTo>
                    <a:lnTo>
                      <a:pt x="237" y="3877"/>
                    </a:lnTo>
                    <a:lnTo>
                      <a:pt x="237" y="3895"/>
                    </a:lnTo>
                    <a:lnTo>
                      <a:pt x="237" y="3895"/>
                    </a:lnTo>
                    <a:lnTo>
                      <a:pt x="237" y="3877"/>
                    </a:lnTo>
                    <a:close/>
                    <a:moveTo>
                      <a:pt x="91" y="3113"/>
                    </a:moveTo>
                    <a:lnTo>
                      <a:pt x="91" y="3113"/>
                    </a:lnTo>
                    <a:lnTo>
                      <a:pt x="37" y="3222"/>
                    </a:lnTo>
                    <a:lnTo>
                      <a:pt x="19" y="3331"/>
                    </a:lnTo>
                    <a:lnTo>
                      <a:pt x="0" y="3422"/>
                    </a:lnTo>
                    <a:lnTo>
                      <a:pt x="19" y="3531"/>
                    </a:lnTo>
                    <a:lnTo>
                      <a:pt x="37" y="3622"/>
                    </a:lnTo>
                    <a:lnTo>
                      <a:pt x="91" y="3713"/>
                    </a:lnTo>
                    <a:lnTo>
                      <a:pt x="146" y="3804"/>
                    </a:lnTo>
                    <a:lnTo>
                      <a:pt x="237" y="3877"/>
                    </a:lnTo>
                    <a:lnTo>
                      <a:pt x="237" y="3877"/>
                    </a:lnTo>
                    <a:lnTo>
                      <a:pt x="146" y="3804"/>
                    </a:lnTo>
                    <a:lnTo>
                      <a:pt x="91" y="3713"/>
                    </a:lnTo>
                    <a:lnTo>
                      <a:pt x="37" y="3622"/>
                    </a:lnTo>
                    <a:lnTo>
                      <a:pt x="19" y="3531"/>
                    </a:lnTo>
                    <a:lnTo>
                      <a:pt x="0" y="3422"/>
                    </a:lnTo>
                    <a:lnTo>
                      <a:pt x="19" y="3331"/>
                    </a:lnTo>
                    <a:lnTo>
                      <a:pt x="37" y="3222"/>
                    </a:lnTo>
                    <a:lnTo>
                      <a:pt x="91" y="3113"/>
                    </a:lnTo>
                    <a:close/>
                    <a:moveTo>
                      <a:pt x="91" y="3113"/>
                    </a:moveTo>
                    <a:lnTo>
                      <a:pt x="91" y="3113"/>
                    </a:lnTo>
                    <a:lnTo>
                      <a:pt x="91" y="3113"/>
                    </a:lnTo>
                    <a:lnTo>
                      <a:pt x="91" y="3113"/>
                    </a:lnTo>
                    <a:lnTo>
                      <a:pt x="91" y="3113"/>
                    </a:lnTo>
                    <a:close/>
                    <a:moveTo>
                      <a:pt x="91" y="3113"/>
                    </a:moveTo>
                    <a:lnTo>
                      <a:pt x="91" y="3113"/>
                    </a:lnTo>
                    <a:lnTo>
                      <a:pt x="91" y="3113"/>
                    </a:lnTo>
                    <a:lnTo>
                      <a:pt x="91" y="3113"/>
                    </a:lnTo>
                    <a:lnTo>
                      <a:pt x="91" y="3113"/>
                    </a:lnTo>
                    <a:close/>
                    <a:moveTo>
                      <a:pt x="91" y="3094"/>
                    </a:moveTo>
                    <a:lnTo>
                      <a:pt x="91" y="3094"/>
                    </a:lnTo>
                    <a:lnTo>
                      <a:pt x="91" y="3113"/>
                    </a:lnTo>
                    <a:lnTo>
                      <a:pt x="91" y="3113"/>
                    </a:lnTo>
                    <a:lnTo>
                      <a:pt x="91" y="3094"/>
                    </a:lnTo>
                    <a:close/>
                    <a:moveTo>
                      <a:pt x="110" y="3094"/>
                    </a:moveTo>
                    <a:lnTo>
                      <a:pt x="110" y="3094"/>
                    </a:lnTo>
                    <a:lnTo>
                      <a:pt x="110" y="3094"/>
                    </a:lnTo>
                    <a:lnTo>
                      <a:pt x="110" y="3094"/>
                    </a:lnTo>
                    <a:lnTo>
                      <a:pt x="110" y="3094"/>
                    </a:lnTo>
                    <a:close/>
                    <a:moveTo>
                      <a:pt x="110" y="3094"/>
                    </a:moveTo>
                    <a:lnTo>
                      <a:pt x="110" y="3094"/>
                    </a:lnTo>
                    <a:lnTo>
                      <a:pt x="110" y="3094"/>
                    </a:lnTo>
                    <a:lnTo>
                      <a:pt x="110" y="3094"/>
                    </a:lnTo>
                    <a:lnTo>
                      <a:pt x="110" y="3094"/>
                    </a:lnTo>
                    <a:close/>
                    <a:moveTo>
                      <a:pt x="110" y="3094"/>
                    </a:moveTo>
                    <a:lnTo>
                      <a:pt x="110" y="3094"/>
                    </a:lnTo>
                    <a:lnTo>
                      <a:pt x="110" y="3094"/>
                    </a:lnTo>
                    <a:lnTo>
                      <a:pt x="110" y="3094"/>
                    </a:lnTo>
                    <a:lnTo>
                      <a:pt x="110" y="3094"/>
                    </a:lnTo>
                    <a:close/>
                    <a:moveTo>
                      <a:pt x="4532" y="1"/>
                    </a:moveTo>
                    <a:lnTo>
                      <a:pt x="4532" y="1"/>
                    </a:lnTo>
                    <a:lnTo>
                      <a:pt x="4677" y="201"/>
                    </a:lnTo>
                    <a:lnTo>
                      <a:pt x="4823" y="419"/>
                    </a:lnTo>
                    <a:lnTo>
                      <a:pt x="5096" y="892"/>
                    </a:lnTo>
                    <a:lnTo>
                      <a:pt x="5332" y="1366"/>
                    </a:lnTo>
                    <a:lnTo>
                      <a:pt x="5551" y="1857"/>
                    </a:lnTo>
                    <a:lnTo>
                      <a:pt x="5551" y="1857"/>
                    </a:lnTo>
                    <a:lnTo>
                      <a:pt x="5551" y="1857"/>
                    </a:lnTo>
                    <a:lnTo>
                      <a:pt x="5551" y="1857"/>
                    </a:lnTo>
                    <a:lnTo>
                      <a:pt x="5332" y="1366"/>
                    </a:lnTo>
                    <a:lnTo>
                      <a:pt x="5096" y="892"/>
                    </a:lnTo>
                    <a:lnTo>
                      <a:pt x="4823" y="419"/>
                    </a:lnTo>
                    <a:lnTo>
                      <a:pt x="4677" y="201"/>
                    </a:lnTo>
                    <a:lnTo>
                      <a:pt x="4532" y="1"/>
                    </a:lnTo>
                    <a:close/>
                    <a:moveTo>
                      <a:pt x="4532" y="1"/>
                    </a:moveTo>
                    <a:lnTo>
                      <a:pt x="4532" y="1"/>
                    </a:lnTo>
                    <a:lnTo>
                      <a:pt x="4532" y="1"/>
                    </a:lnTo>
                    <a:lnTo>
                      <a:pt x="4532" y="1"/>
                    </a:lnTo>
                    <a:lnTo>
                      <a:pt x="4532" y="1"/>
                    </a:lnTo>
                    <a:close/>
                  </a:path>
                </a:pathLst>
              </a:custGeom>
              <a:solidFill>
                <a:srgbClr val="D8D3D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258" name="Google Shape;2258;p15"/>
              <p:cNvSpPr/>
              <p:nvPr/>
            </p:nvSpPr>
            <p:spPr>
              <a:xfrm>
                <a:off x="1317550" y="2281300"/>
                <a:ext cx="51425" cy="3650"/>
              </a:xfrm>
              <a:custGeom>
                <a:avLst/>
                <a:gdLst/>
                <a:ahLst/>
                <a:cxnLst/>
                <a:rect l="l" t="t" r="r" b="b"/>
                <a:pathLst>
                  <a:path w="2057" h="146" fill="none" extrusionOk="0">
                    <a:moveTo>
                      <a:pt x="1" y="0"/>
                    </a:moveTo>
                    <a:lnTo>
                      <a:pt x="1" y="0"/>
                    </a:lnTo>
                    <a:lnTo>
                      <a:pt x="328" y="55"/>
                    </a:lnTo>
                    <a:lnTo>
                      <a:pt x="674" y="91"/>
                    </a:lnTo>
                    <a:lnTo>
                      <a:pt x="1074" y="128"/>
                    </a:lnTo>
                    <a:lnTo>
                      <a:pt x="1493" y="146"/>
                    </a:lnTo>
                    <a:lnTo>
                      <a:pt x="1493" y="146"/>
                    </a:lnTo>
                    <a:lnTo>
                      <a:pt x="1711" y="146"/>
                    </a:lnTo>
                    <a:lnTo>
                      <a:pt x="1711" y="146"/>
                    </a:lnTo>
                    <a:lnTo>
                      <a:pt x="2057" y="146"/>
                    </a:lnTo>
                    <a:lnTo>
                      <a:pt x="2057" y="146"/>
                    </a:lnTo>
                    <a:lnTo>
                      <a:pt x="2057" y="146"/>
                    </a:lnTo>
                    <a:lnTo>
                      <a:pt x="1711" y="146"/>
                    </a:lnTo>
                    <a:lnTo>
                      <a:pt x="1711" y="146"/>
                    </a:lnTo>
                    <a:lnTo>
                      <a:pt x="1493" y="146"/>
                    </a:lnTo>
                    <a:lnTo>
                      <a:pt x="1493" y="146"/>
                    </a:lnTo>
                    <a:lnTo>
                      <a:pt x="1493" y="146"/>
                    </a:lnTo>
                    <a:lnTo>
                      <a:pt x="1493" y="146"/>
                    </a:lnTo>
                    <a:lnTo>
                      <a:pt x="1074" y="128"/>
                    </a:lnTo>
                    <a:lnTo>
                      <a:pt x="674" y="91"/>
                    </a:lnTo>
                    <a:lnTo>
                      <a:pt x="328" y="55"/>
                    </a:lnTo>
                    <a:lnTo>
                      <a:pt x="1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259" name="Google Shape;2259;p15"/>
              <p:cNvSpPr/>
              <p:nvPr/>
            </p:nvSpPr>
            <p:spPr>
              <a:xfrm>
                <a:off x="1317100" y="228130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260" name="Google Shape;2260;p15"/>
              <p:cNvSpPr/>
              <p:nvPr/>
            </p:nvSpPr>
            <p:spPr>
              <a:xfrm>
                <a:off x="1288900" y="2269475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261" name="Google Shape;2261;p15"/>
              <p:cNvSpPr/>
              <p:nvPr/>
            </p:nvSpPr>
            <p:spPr>
              <a:xfrm>
                <a:off x="1288900" y="2269475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262" name="Google Shape;2262;p15"/>
              <p:cNvSpPr/>
              <p:nvPr/>
            </p:nvSpPr>
            <p:spPr>
              <a:xfrm>
                <a:off x="1288900" y="2269000"/>
                <a:ext cx="25" cy="500"/>
              </a:xfrm>
              <a:custGeom>
                <a:avLst/>
                <a:gdLst/>
                <a:ahLst/>
                <a:cxnLst/>
                <a:rect l="l" t="t" r="r" b="b"/>
                <a:pathLst>
                  <a:path w="1" h="20" fill="none" extrusionOk="0">
                    <a:moveTo>
                      <a:pt x="0" y="1"/>
                    </a:moveTo>
                    <a:lnTo>
                      <a:pt x="0" y="1"/>
                    </a:lnTo>
                    <a:lnTo>
                      <a:pt x="0" y="19"/>
                    </a:lnTo>
                    <a:lnTo>
                      <a:pt x="0" y="19"/>
                    </a:lnTo>
                    <a:lnTo>
                      <a:pt x="0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263" name="Google Shape;2263;p15"/>
              <p:cNvSpPr/>
              <p:nvPr/>
            </p:nvSpPr>
            <p:spPr>
              <a:xfrm>
                <a:off x="1282975" y="2249900"/>
                <a:ext cx="5950" cy="19125"/>
              </a:xfrm>
              <a:custGeom>
                <a:avLst/>
                <a:gdLst/>
                <a:ahLst/>
                <a:cxnLst/>
                <a:rect l="l" t="t" r="r" b="b"/>
                <a:pathLst>
                  <a:path w="238" h="765" fill="none" extrusionOk="0">
                    <a:moveTo>
                      <a:pt x="91" y="1"/>
                    </a:moveTo>
                    <a:lnTo>
                      <a:pt x="91" y="1"/>
                    </a:lnTo>
                    <a:lnTo>
                      <a:pt x="37" y="110"/>
                    </a:lnTo>
                    <a:lnTo>
                      <a:pt x="19" y="219"/>
                    </a:lnTo>
                    <a:lnTo>
                      <a:pt x="0" y="310"/>
                    </a:lnTo>
                    <a:lnTo>
                      <a:pt x="19" y="419"/>
                    </a:lnTo>
                    <a:lnTo>
                      <a:pt x="37" y="510"/>
                    </a:lnTo>
                    <a:lnTo>
                      <a:pt x="91" y="601"/>
                    </a:lnTo>
                    <a:lnTo>
                      <a:pt x="146" y="692"/>
                    </a:lnTo>
                    <a:lnTo>
                      <a:pt x="237" y="765"/>
                    </a:lnTo>
                    <a:lnTo>
                      <a:pt x="237" y="765"/>
                    </a:lnTo>
                    <a:lnTo>
                      <a:pt x="146" y="692"/>
                    </a:lnTo>
                    <a:lnTo>
                      <a:pt x="91" y="601"/>
                    </a:lnTo>
                    <a:lnTo>
                      <a:pt x="37" y="510"/>
                    </a:lnTo>
                    <a:lnTo>
                      <a:pt x="19" y="419"/>
                    </a:lnTo>
                    <a:lnTo>
                      <a:pt x="0" y="310"/>
                    </a:lnTo>
                    <a:lnTo>
                      <a:pt x="19" y="219"/>
                    </a:lnTo>
                    <a:lnTo>
                      <a:pt x="37" y="110"/>
                    </a:lnTo>
                    <a:lnTo>
                      <a:pt x="91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264" name="Google Shape;2264;p15"/>
              <p:cNvSpPr/>
              <p:nvPr/>
            </p:nvSpPr>
            <p:spPr>
              <a:xfrm>
                <a:off x="1285250" y="224990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0" y="1"/>
                    </a:move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265" name="Google Shape;2265;p15"/>
              <p:cNvSpPr/>
              <p:nvPr/>
            </p:nvSpPr>
            <p:spPr>
              <a:xfrm>
                <a:off x="1285250" y="224990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0" y="1"/>
                    </a:move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266" name="Google Shape;2266;p15"/>
              <p:cNvSpPr/>
              <p:nvPr/>
            </p:nvSpPr>
            <p:spPr>
              <a:xfrm>
                <a:off x="1285250" y="2249450"/>
                <a:ext cx="25" cy="475"/>
              </a:xfrm>
              <a:custGeom>
                <a:avLst/>
                <a:gdLst/>
                <a:ahLst/>
                <a:cxnLst/>
                <a:rect l="l" t="t" r="r" b="b"/>
                <a:pathLst>
                  <a:path w="1" h="19" fill="none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19"/>
                    </a:lnTo>
                    <a:lnTo>
                      <a:pt x="0" y="19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267" name="Google Shape;2267;p15"/>
              <p:cNvSpPr/>
              <p:nvPr/>
            </p:nvSpPr>
            <p:spPr>
              <a:xfrm>
                <a:off x="1285700" y="224945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1" y="0"/>
                    </a:move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268" name="Google Shape;2268;p15"/>
              <p:cNvSpPr/>
              <p:nvPr/>
            </p:nvSpPr>
            <p:spPr>
              <a:xfrm>
                <a:off x="1285700" y="224945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1" y="0"/>
                    </a:move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269" name="Google Shape;2269;p15"/>
              <p:cNvSpPr/>
              <p:nvPr/>
            </p:nvSpPr>
            <p:spPr>
              <a:xfrm>
                <a:off x="1285700" y="224945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1" y="0"/>
                    </a:move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270" name="Google Shape;2270;p15"/>
              <p:cNvSpPr/>
              <p:nvPr/>
            </p:nvSpPr>
            <p:spPr>
              <a:xfrm>
                <a:off x="1396250" y="2172100"/>
                <a:ext cx="25500" cy="46425"/>
              </a:xfrm>
              <a:custGeom>
                <a:avLst/>
                <a:gdLst/>
                <a:ahLst/>
                <a:cxnLst/>
                <a:rect l="l" t="t" r="r" b="b"/>
                <a:pathLst>
                  <a:path w="1020" h="1857" fill="none" extrusionOk="0">
                    <a:moveTo>
                      <a:pt x="1" y="1"/>
                    </a:moveTo>
                    <a:lnTo>
                      <a:pt x="1" y="1"/>
                    </a:lnTo>
                    <a:lnTo>
                      <a:pt x="146" y="201"/>
                    </a:lnTo>
                    <a:lnTo>
                      <a:pt x="292" y="419"/>
                    </a:lnTo>
                    <a:lnTo>
                      <a:pt x="565" y="892"/>
                    </a:lnTo>
                    <a:lnTo>
                      <a:pt x="801" y="1366"/>
                    </a:lnTo>
                    <a:lnTo>
                      <a:pt x="1020" y="1857"/>
                    </a:lnTo>
                    <a:lnTo>
                      <a:pt x="1020" y="1857"/>
                    </a:lnTo>
                    <a:lnTo>
                      <a:pt x="1020" y="1857"/>
                    </a:lnTo>
                    <a:lnTo>
                      <a:pt x="1020" y="1857"/>
                    </a:lnTo>
                    <a:lnTo>
                      <a:pt x="801" y="1366"/>
                    </a:lnTo>
                    <a:lnTo>
                      <a:pt x="565" y="892"/>
                    </a:lnTo>
                    <a:lnTo>
                      <a:pt x="292" y="419"/>
                    </a:lnTo>
                    <a:lnTo>
                      <a:pt x="146" y="201"/>
                    </a:lnTo>
                    <a:lnTo>
                      <a:pt x="1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271" name="Google Shape;2271;p15"/>
              <p:cNvSpPr/>
              <p:nvPr/>
            </p:nvSpPr>
            <p:spPr>
              <a:xfrm>
                <a:off x="1396250" y="217210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1" y="1"/>
                    </a:move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272" name="Google Shape;2272;p15"/>
              <p:cNvSpPr/>
              <p:nvPr/>
            </p:nvSpPr>
            <p:spPr>
              <a:xfrm>
                <a:off x="1282975" y="2160725"/>
                <a:ext cx="138775" cy="124225"/>
              </a:xfrm>
              <a:custGeom>
                <a:avLst/>
                <a:gdLst/>
                <a:ahLst/>
                <a:cxnLst/>
                <a:rect l="l" t="t" r="r" b="b"/>
                <a:pathLst>
                  <a:path w="5551" h="4969" extrusionOk="0">
                    <a:moveTo>
                      <a:pt x="4095" y="1"/>
                    </a:moveTo>
                    <a:lnTo>
                      <a:pt x="4004" y="219"/>
                    </a:lnTo>
                    <a:lnTo>
                      <a:pt x="3895" y="438"/>
                    </a:lnTo>
                    <a:lnTo>
                      <a:pt x="3840" y="529"/>
                    </a:lnTo>
                    <a:lnTo>
                      <a:pt x="3767" y="619"/>
                    </a:lnTo>
                    <a:lnTo>
                      <a:pt x="3676" y="710"/>
                    </a:lnTo>
                    <a:lnTo>
                      <a:pt x="3585" y="801"/>
                    </a:lnTo>
                    <a:lnTo>
                      <a:pt x="3458" y="874"/>
                    </a:lnTo>
                    <a:lnTo>
                      <a:pt x="3331" y="947"/>
                    </a:lnTo>
                    <a:lnTo>
                      <a:pt x="3185" y="1002"/>
                    </a:lnTo>
                    <a:lnTo>
                      <a:pt x="3058" y="1038"/>
                    </a:lnTo>
                    <a:lnTo>
                      <a:pt x="2767" y="1111"/>
                    </a:lnTo>
                    <a:lnTo>
                      <a:pt x="2475" y="1165"/>
                    </a:lnTo>
                    <a:lnTo>
                      <a:pt x="2184" y="1238"/>
                    </a:lnTo>
                    <a:lnTo>
                      <a:pt x="1893" y="1311"/>
                    </a:lnTo>
                    <a:lnTo>
                      <a:pt x="1766" y="1366"/>
                    </a:lnTo>
                    <a:lnTo>
                      <a:pt x="1638" y="1438"/>
                    </a:lnTo>
                    <a:lnTo>
                      <a:pt x="1511" y="1511"/>
                    </a:lnTo>
                    <a:lnTo>
                      <a:pt x="1402" y="1620"/>
                    </a:lnTo>
                    <a:lnTo>
                      <a:pt x="1293" y="1730"/>
                    </a:lnTo>
                    <a:lnTo>
                      <a:pt x="1202" y="1839"/>
                    </a:lnTo>
                    <a:lnTo>
                      <a:pt x="1111" y="1948"/>
                    </a:lnTo>
                    <a:lnTo>
                      <a:pt x="1001" y="2039"/>
                    </a:lnTo>
                    <a:lnTo>
                      <a:pt x="874" y="2130"/>
                    </a:lnTo>
                    <a:lnTo>
                      <a:pt x="747" y="2185"/>
                    </a:lnTo>
                    <a:lnTo>
                      <a:pt x="619" y="2221"/>
                    </a:lnTo>
                    <a:lnTo>
                      <a:pt x="401" y="2221"/>
                    </a:lnTo>
                    <a:lnTo>
                      <a:pt x="346" y="2512"/>
                    </a:lnTo>
                    <a:lnTo>
                      <a:pt x="328" y="2767"/>
                    </a:lnTo>
                    <a:lnTo>
                      <a:pt x="310" y="3131"/>
                    </a:lnTo>
                    <a:lnTo>
                      <a:pt x="310" y="3276"/>
                    </a:lnTo>
                    <a:lnTo>
                      <a:pt x="201" y="3404"/>
                    </a:lnTo>
                    <a:lnTo>
                      <a:pt x="110" y="3549"/>
                    </a:lnTo>
                    <a:lnTo>
                      <a:pt x="91" y="3549"/>
                    </a:lnTo>
                    <a:lnTo>
                      <a:pt x="91" y="3568"/>
                    </a:lnTo>
                    <a:lnTo>
                      <a:pt x="37" y="3677"/>
                    </a:lnTo>
                    <a:lnTo>
                      <a:pt x="19" y="3786"/>
                    </a:lnTo>
                    <a:lnTo>
                      <a:pt x="0" y="3877"/>
                    </a:lnTo>
                    <a:lnTo>
                      <a:pt x="19" y="3986"/>
                    </a:lnTo>
                    <a:lnTo>
                      <a:pt x="37" y="4077"/>
                    </a:lnTo>
                    <a:lnTo>
                      <a:pt x="91" y="4168"/>
                    </a:lnTo>
                    <a:lnTo>
                      <a:pt x="146" y="4259"/>
                    </a:lnTo>
                    <a:lnTo>
                      <a:pt x="237" y="4332"/>
                    </a:lnTo>
                    <a:lnTo>
                      <a:pt x="237" y="4350"/>
                    </a:lnTo>
                    <a:lnTo>
                      <a:pt x="346" y="4423"/>
                    </a:lnTo>
                    <a:lnTo>
                      <a:pt x="437" y="4496"/>
                    </a:lnTo>
                    <a:lnTo>
                      <a:pt x="692" y="4623"/>
                    </a:lnTo>
                    <a:lnTo>
                      <a:pt x="1001" y="4732"/>
                    </a:lnTo>
                    <a:lnTo>
                      <a:pt x="1365" y="4823"/>
                    </a:lnTo>
                    <a:lnTo>
                      <a:pt x="1384" y="4823"/>
                    </a:lnTo>
                    <a:lnTo>
                      <a:pt x="1711" y="4878"/>
                    </a:lnTo>
                    <a:lnTo>
                      <a:pt x="2057" y="4914"/>
                    </a:lnTo>
                    <a:lnTo>
                      <a:pt x="2457" y="4951"/>
                    </a:lnTo>
                    <a:lnTo>
                      <a:pt x="2876" y="4969"/>
                    </a:lnTo>
                    <a:lnTo>
                      <a:pt x="3294" y="4732"/>
                    </a:lnTo>
                    <a:lnTo>
                      <a:pt x="3713" y="4459"/>
                    </a:lnTo>
                    <a:lnTo>
                      <a:pt x="4095" y="4186"/>
                    </a:lnTo>
                    <a:lnTo>
                      <a:pt x="4477" y="3895"/>
                    </a:lnTo>
                    <a:lnTo>
                      <a:pt x="4677" y="3731"/>
                    </a:lnTo>
                    <a:lnTo>
                      <a:pt x="4859" y="3549"/>
                    </a:lnTo>
                    <a:lnTo>
                      <a:pt x="5041" y="3349"/>
                    </a:lnTo>
                    <a:lnTo>
                      <a:pt x="5187" y="3149"/>
                    </a:lnTo>
                    <a:lnTo>
                      <a:pt x="5296" y="2967"/>
                    </a:lnTo>
                    <a:lnTo>
                      <a:pt x="5387" y="2767"/>
                    </a:lnTo>
                    <a:lnTo>
                      <a:pt x="5533" y="2367"/>
                    </a:lnTo>
                    <a:lnTo>
                      <a:pt x="5551" y="2312"/>
                    </a:lnTo>
                    <a:lnTo>
                      <a:pt x="5332" y="1821"/>
                    </a:lnTo>
                    <a:lnTo>
                      <a:pt x="5096" y="1347"/>
                    </a:lnTo>
                    <a:lnTo>
                      <a:pt x="4823" y="874"/>
                    </a:lnTo>
                    <a:lnTo>
                      <a:pt x="4677" y="656"/>
                    </a:lnTo>
                    <a:lnTo>
                      <a:pt x="4532" y="456"/>
                    </a:lnTo>
                    <a:lnTo>
                      <a:pt x="4313" y="201"/>
                    </a:lnTo>
                    <a:lnTo>
                      <a:pt x="4095" y="1"/>
                    </a:lnTo>
                    <a:close/>
                  </a:path>
                </a:pathLst>
              </a:custGeom>
              <a:solidFill>
                <a:srgbClr val="A489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273" name="Google Shape;2273;p15"/>
              <p:cNvSpPr/>
              <p:nvPr/>
            </p:nvSpPr>
            <p:spPr>
              <a:xfrm>
                <a:off x="1282975" y="2160725"/>
                <a:ext cx="138775" cy="124225"/>
              </a:xfrm>
              <a:custGeom>
                <a:avLst/>
                <a:gdLst/>
                <a:ahLst/>
                <a:cxnLst/>
                <a:rect l="l" t="t" r="r" b="b"/>
                <a:pathLst>
                  <a:path w="5551" h="4969" fill="none" extrusionOk="0">
                    <a:moveTo>
                      <a:pt x="4095" y="1"/>
                    </a:moveTo>
                    <a:lnTo>
                      <a:pt x="4095" y="1"/>
                    </a:lnTo>
                    <a:lnTo>
                      <a:pt x="4004" y="219"/>
                    </a:lnTo>
                    <a:lnTo>
                      <a:pt x="3895" y="438"/>
                    </a:lnTo>
                    <a:lnTo>
                      <a:pt x="3840" y="529"/>
                    </a:lnTo>
                    <a:lnTo>
                      <a:pt x="3767" y="619"/>
                    </a:lnTo>
                    <a:lnTo>
                      <a:pt x="3676" y="710"/>
                    </a:lnTo>
                    <a:lnTo>
                      <a:pt x="3585" y="801"/>
                    </a:lnTo>
                    <a:lnTo>
                      <a:pt x="3585" y="801"/>
                    </a:lnTo>
                    <a:lnTo>
                      <a:pt x="3458" y="874"/>
                    </a:lnTo>
                    <a:lnTo>
                      <a:pt x="3331" y="947"/>
                    </a:lnTo>
                    <a:lnTo>
                      <a:pt x="3185" y="1002"/>
                    </a:lnTo>
                    <a:lnTo>
                      <a:pt x="3058" y="1038"/>
                    </a:lnTo>
                    <a:lnTo>
                      <a:pt x="2767" y="1111"/>
                    </a:lnTo>
                    <a:lnTo>
                      <a:pt x="2475" y="1165"/>
                    </a:lnTo>
                    <a:lnTo>
                      <a:pt x="2184" y="1238"/>
                    </a:lnTo>
                    <a:lnTo>
                      <a:pt x="1893" y="1311"/>
                    </a:lnTo>
                    <a:lnTo>
                      <a:pt x="1766" y="1366"/>
                    </a:lnTo>
                    <a:lnTo>
                      <a:pt x="1638" y="1438"/>
                    </a:lnTo>
                    <a:lnTo>
                      <a:pt x="1511" y="1511"/>
                    </a:lnTo>
                    <a:lnTo>
                      <a:pt x="1402" y="1620"/>
                    </a:lnTo>
                    <a:lnTo>
                      <a:pt x="1402" y="1620"/>
                    </a:lnTo>
                    <a:lnTo>
                      <a:pt x="1293" y="1730"/>
                    </a:lnTo>
                    <a:lnTo>
                      <a:pt x="1202" y="1839"/>
                    </a:lnTo>
                    <a:lnTo>
                      <a:pt x="1111" y="1948"/>
                    </a:lnTo>
                    <a:lnTo>
                      <a:pt x="1001" y="2039"/>
                    </a:lnTo>
                    <a:lnTo>
                      <a:pt x="1001" y="2039"/>
                    </a:lnTo>
                    <a:lnTo>
                      <a:pt x="874" y="2130"/>
                    </a:lnTo>
                    <a:lnTo>
                      <a:pt x="747" y="2185"/>
                    </a:lnTo>
                    <a:lnTo>
                      <a:pt x="619" y="2221"/>
                    </a:lnTo>
                    <a:lnTo>
                      <a:pt x="474" y="2221"/>
                    </a:lnTo>
                    <a:lnTo>
                      <a:pt x="474" y="2221"/>
                    </a:lnTo>
                    <a:lnTo>
                      <a:pt x="401" y="2221"/>
                    </a:lnTo>
                    <a:lnTo>
                      <a:pt x="401" y="2221"/>
                    </a:lnTo>
                    <a:lnTo>
                      <a:pt x="401" y="2221"/>
                    </a:lnTo>
                    <a:lnTo>
                      <a:pt x="346" y="2512"/>
                    </a:lnTo>
                    <a:lnTo>
                      <a:pt x="328" y="2767"/>
                    </a:lnTo>
                    <a:lnTo>
                      <a:pt x="310" y="3131"/>
                    </a:lnTo>
                    <a:lnTo>
                      <a:pt x="310" y="3131"/>
                    </a:lnTo>
                    <a:lnTo>
                      <a:pt x="310" y="3276"/>
                    </a:lnTo>
                    <a:lnTo>
                      <a:pt x="310" y="3276"/>
                    </a:lnTo>
                    <a:lnTo>
                      <a:pt x="310" y="3276"/>
                    </a:lnTo>
                    <a:lnTo>
                      <a:pt x="310" y="3276"/>
                    </a:lnTo>
                    <a:lnTo>
                      <a:pt x="310" y="3276"/>
                    </a:lnTo>
                    <a:lnTo>
                      <a:pt x="201" y="3404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91" y="3549"/>
                    </a:lnTo>
                    <a:lnTo>
                      <a:pt x="91" y="3549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37" y="3677"/>
                    </a:lnTo>
                    <a:lnTo>
                      <a:pt x="19" y="3786"/>
                    </a:lnTo>
                    <a:lnTo>
                      <a:pt x="0" y="3877"/>
                    </a:lnTo>
                    <a:lnTo>
                      <a:pt x="19" y="3986"/>
                    </a:lnTo>
                    <a:lnTo>
                      <a:pt x="37" y="4077"/>
                    </a:lnTo>
                    <a:lnTo>
                      <a:pt x="91" y="4168"/>
                    </a:lnTo>
                    <a:lnTo>
                      <a:pt x="146" y="4259"/>
                    </a:lnTo>
                    <a:lnTo>
                      <a:pt x="237" y="4332"/>
                    </a:lnTo>
                    <a:lnTo>
                      <a:pt x="237" y="4332"/>
                    </a:lnTo>
                    <a:lnTo>
                      <a:pt x="237" y="4332"/>
                    </a:lnTo>
                    <a:lnTo>
                      <a:pt x="237" y="4350"/>
                    </a:lnTo>
                    <a:lnTo>
                      <a:pt x="237" y="4350"/>
                    </a:lnTo>
                    <a:lnTo>
                      <a:pt x="237" y="4350"/>
                    </a:lnTo>
                    <a:lnTo>
                      <a:pt x="237" y="4350"/>
                    </a:lnTo>
                    <a:lnTo>
                      <a:pt x="237" y="4350"/>
                    </a:lnTo>
                    <a:lnTo>
                      <a:pt x="237" y="4350"/>
                    </a:lnTo>
                    <a:lnTo>
                      <a:pt x="237" y="4350"/>
                    </a:lnTo>
                    <a:lnTo>
                      <a:pt x="237" y="4350"/>
                    </a:lnTo>
                    <a:lnTo>
                      <a:pt x="237" y="4350"/>
                    </a:lnTo>
                    <a:lnTo>
                      <a:pt x="237" y="4350"/>
                    </a:lnTo>
                    <a:lnTo>
                      <a:pt x="346" y="4423"/>
                    </a:lnTo>
                    <a:lnTo>
                      <a:pt x="437" y="4496"/>
                    </a:lnTo>
                    <a:lnTo>
                      <a:pt x="692" y="4623"/>
                    </a:lnTo>
                    <a:lnTo>
                      <a:pt x="1001" y="4732"/>
                    </a:lnTo>
                    <a:lnTo>
                      <a:pt x="1365" y="4823"/>
                    </a:lnTo>
                    <a:lnTo>
                      <a:pt x="1365" y="4823"/>
                    </a:lnTo>
                    <a:lnTo>
                      <a:pt x="1365" y="4823"/>
                    </a:lnTo>
                    <a:lnTo>
                      <a:pt x="1365" y="4823"/>
                    </a:lnTo>
                    <a:lnTo>
                      <a:pt x="1384" y="4823"/>
                    </a:lnTo>
                    <a:lnTo>
                      <a:pt x="1384" y="4823"/>
                    </a:lnTo>
                    <a:lnTo>
                      <a:pt x="1711" y="4878"/>
                    </a:lnTo>
                    <a:lnTo>
                      <a:pt x="2057" y="4914"/>
                    </a:lnTo>
                    <a:lnTo>
                      <a:pt x="2457" y="4951"/>
                    </a:lnTo>
                    <a:lnTo>
                      <a:pt x="2876" y="4969"/>
                    </a:lnTo>
                    <a:lnTo>
                      <a:pt x="2876" y="4969"/>
                    </a:lnTo>
                    <a:lnTo>
                      <a:pt x="3294" y="4732"/>
                    </a:lnTo>
                    <a:lnTo>
                      <a:pt x="3713" y="4459"/>
                    </a:lnTo>
                    <a:lnTo>
                      <a:pt x="4095" y="4186"/>
                    </a:lnTo>
                    <a:lnTo>
                      <a:pt x="4477" y="3895"/>
                    </a:lnTo>
                    <a:lnTo>
                      <a:pt x="4477" y="3895"/>
                    </a:lnTo>
                    <a:lnTo>
                      <a:pt x="4677" y="3731"/>
                    </a:lnTo>
                    <a:lnTo>
                      <a:pt x="4859" y="3549"/>
                    </a:lnTo>
                    <a:lnTo>
                      <a:pt x="5041" y="3349"/>
                    </a:lnTo>
                    <a:lnTo>
                      <a:pt x="5187" y="3149"/>
                    </a:lnTo>
                    <a:lnTo>
                      <a:pt x="5187" y="3149"/>
                    </a:lnTo>
                    <a:lnTo>
                      <a:pt x="5296" y="2967"/>
                    </a:lnTo>
                    <a:lnTo>
                      <a:pt x="5387" y="2767"/>
                    </a:lnTo>
                    <a:lnTo>
                      <a:pt x="5533" y="2367"/>
                    </a:lnTo>
                    <a:lnTo>
                      <a:pt x="5533" y="2367"/>
                    </a:lnTo>
                    <a:lnTo>
                      <a:pt x="5551" y="2312"/>
                    </a:lnTo>
                    <a:lnTo>
                      <a:pt x="5551" y="2312"/>
                    </a:lnTo>
                    <a:lnTo>
                      <a:pt x="5332" y="1821"/>
                    </a:lnTo>
                    <a:lnTo>
                      <a:pt x="5096" y="1347"/>
                    </a:lnTo>
                    <a:lnTo>
                      <a:pt x="4823" y="874"/>
                    </a:lnTo>
                    <a:lnTo>
                      <a:pt x="4677" y="656"/>
                    </a:lnTo>
                    <a:lnTo>
                      <a:pt x="4532" y="456"/>
                    </a:lnTo>
                    <a:lnTo>
                      <a:pt x="4532" y="456"/>
                    </a:lnTo>
                    <a:lnTo>
                      <a:pt x="4532" y="456"/>
                    </a:lnTo>
                    <a:lnTo>
                      <a:pt x="4532" y="456"/>
                    </a:lnTo>
                    <a:lnTo>
                      <a:pt x="4532" y="456"/>
                    </a:lnTo>
                    <a:lnTo>
                      <a:pt x="4532" y="456"/>
                    </a:lnTo>
                    <a:lnTo>
                      <a:pt x="4313" y="201"/>
                    </a:lnTo>
                    <a:lnTo>
                      <a:pt x="4095" y="1"/>
                    </a:lnTo>
                    <a:lnTo>
                      <a:pt x="4095" y="1"/>
                    </a:lnTo>
                    <a:lnTo>
                      <a:pt x="4095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274" name="Google Shape;2274;p15"/>
              <p:cNvSpPr/>
              <p:nvPr/>
            </p:nvSpPr>
            <p:spPr>
              <a:xfrm>
                <a:off x="1354850" y="2218500"/>
                <a:ext cx="79650" cy="66450"/>
              </a:xfrm>
              <a:custGeom>
                <a:avLst/>
                <a:gdLst/>
                <a:ahLst/>
                <a:cxnLst/>
                <a:rect l="l" t="t" r="r" b="b"/>
                <a:pathLst>
                  <a:path w="3186" h="2658" extrusionOk="0">
                    <a:moveTo>
                      <a:pt x="565" y="2658"/>
                    </a:moveTo>
                    <a:lnTo>
                      <a:pt x="565" y="2658"/>
                    </a:lnTo>
                    <a:lnTo>
                      <a:pt x="237" y="2658"/>
                    </a:lnTo>
                    <a:lnTo>
                      <a:pt x="237" y="2658"/>
                    </a:lnTo>
                    <a:lnTo>
                      <a:pt x="1" y="2658"/>
                    </a:lnTo>
                    <a:lnTo>
                      <a:pt x="1" y="2658"/>
                    </a:lnTo>
                    <a:lnTo>
                      <a:pt x="1" y="2658"/>
                    </a:lnTo>
                    <a:lnTo>
                      <a:pt x="1" y="2658"/>
                    </a:lnTo>
                    <a:lnTo>
                      <a:pt x="219" y="2658"/>
                    </a:lnTo>
                    <a:lnTo>
                      <a:pt x="219" y="2658"/>
                    </a:lnTo>
                    <a:lnTo>
                      <a:pt x="565" y="2658"/>
                    </a:lnTo>
                    <a:close/>
                    <a:moveTo>
                      <a:pt x="2676" y="1"/>
                    </a:moveTo>
                    <a:lnTo>
                      <a:pt x="2676" y="1"/>
                    </a:lnTo>
                    <a:lnTo>
                      <a:pt x="2676" y="1"/>
                    </a:lnTo>
                    <a:lnTo>
                      <a:pt x="2676" y="1"/>
                    </a:lnTo>
                    <a:lnTo>
                      <a:pt x="2840" y="438"/>
                    </a:lnTo>
                    <a:lnTo>
                      <a:pt x="2967" y="820"/>
                    </a:lnTo>
                    <a:lnTo>
                      <a:pt x="3185" y="1493"/>
                    </a:lnTo>
                    <a:lnTo>
                      <a:pt x="3185" y="1493"/>
                    </a:lnTo>
                    <a:lnTo>
                      <a:pt x="2967" y="820"/>
                    </a:lnTo>
                    <a:lnTo>
                      <a:pt x="2840" y="438"/>
                    </a:lnTo>
                    <a:lnTo>
                      <a:pt x="2676" y="1"/>
                    </a:lnTo>
                    <a:lnTo>
                      <a:pt x="2676" y="1"/>
                    </a:lnTo>
                    <a:close/>
                  </a:path>
                </a:pathLst>
              </a:custGeom>
              <a:solidFill>
                <a:srgbClr val="B8AEB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275" name="Google Shape;2275;p15"/>
              <p:cNvSpPr/>
              <p:nvPr/>
            </p:nvSpPr>
            <p:spPr>
              <a:xfrm>
                <a:off x="1354850" y="2284925"/>
                <a:ext cx="141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565" h="1" fill="none" extrusionOk="0">
                    <a:moveTo>
                      <a:pt x="565" y="1"/>
                    </a:moveTo>
                    <a:lnTo>
                      <a:pt x="565" y="1"/>
                    </a:lnTo>
                    <a:lnTo>
                      <a:pt x="237" y="1"/>
                    </a:lnTo>
                    <a:lnTo>
                      <a:pt x="237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219" y="1"/>
                    </a:lnTo>
                    <a:lnTo>
                      <a:pt x="219" y="1"/>
                    </a:lnTo>
                    <a:lnTo>
                      <a:pt x="565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276" name="Google Shape;2276;p15"/>
              <p:cNvSpPr/>
              <p:nvPr/>
            </p:nvSpPr>
            <p:spPr>
              <a:xfrm>
                <a:off x="1421725" y="2218500"/>
                <a:ext cx="12775" cy="37350"/>
              </a:xfrm>
              <a:custGeom>
                <a:avLst/>
                <a:gdLst/>
                <a:ahLst/>
                <a:cxnLst/>
                <a:rect l="l" t="t" r="r" b="b"/>
                <a:pathLst>
                  <a:path w="511" h="1494" fill="none" extrusionOk="0">
                    <a:moveTo>
                      <a:pt x="1" y="1"/>
                    </a:move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165" y="438"/>
                    </a:lnTo>
                    <a:lnTo>
                      <a:pt x="292" y="820"/>
                    </a:lnTo>
                    <a:lnTo>
                      <a:pt x="510" y="1493"/>
                    </a:lnTo>
                    <a:lnTo>
                      <a:pt x="510" y="1493"/>
                    </a:lnTo>
                    <a:lnTo>
                      <a:pt x="292" y="820"/>
                    </a:lnTo>
                    <a:lnTo>
                      <a:pt x="165" y="438"/>
                    </a:lnTo>
                    <a:lnTo>
                      <a:pt x="1" y="1"/>
                    </a:lnTo>
                    <a:lnTo>
                      <a:pt x="1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277" name="Google Shape;2277;p15"/>
              <p:cNvSpPr/>
              <p:nvPr/>
            </p:nvSpPr>
            <p:spPr>
              <a:xfrm>
                <a:off x="1354850" y="2218500"/>
                <a:ext cx="82825" cy="66450"/>
              </a:xfrm>
              <a:custGeom>
                <a:avLst/>
                <a:gdLst/>
                <a:ahLst/>
                <a:cxnLst/>
                <a:rect l="l" t="t" r="r" b="b"/>
                <a:pathLst>
                  <a:path w="3313" h="2658" extrusionOk="0">
                    <a:moveTo>
                      <a:pt x="2676" y="1"/>
                    </a:moveTo>
                    <a:lnTo>
                      <a:pt x="2658" y="56"/>
                    </a:lnTo>
                    <a:lnTo>
                      <a:pt x="2512" y="456"/>
                    </a:lnTo>
                    <a:lnTo>
                      <a:pt x="2421" y="656"/>
                    </a:lnTo>
                    <a:lnTo>
                      <a:pt x="2312" y="838"/>
                    </a:lnTo>
                    <a:lnTo>
                      <a:pt x="2166" y="1038"/>
                    </a:lnTo>
                    <a:lnTo>
                      <a:pt x="1984" y="1238"/>
                    </a:lnTo>
                    <a:lnTo>
                      <a:pt x="1802" y="1420"/>
                    </a:lnTo>
                    <a:lnTo>
                      <a:pt x="1602" y="1584"/>
                    </a:lnTo>
                    <a:lnTo>
                      <a:pt x="1220" y="1875"/>
                    </a:lnTo>
                    <a:lnTo>
                      <a:pt x="838" y="2148"/>
                    </a:lnTo>
                    <a:lnTo>
                      <a:pt x="419" y="2421"/>
                    </a:lnTo>
                    <a:lnTo>
                      <a:pt x="1" y="2658"/>
                    </a:lnTo>
                    <a:lnTo>
                      <a:pt x="565" y="2658"/>
                    </a:lnTo>
                    <a:lnTo>
                      <a:pt x="929" y="2621"/>
                    </a:lnTo>
                    <a:lnTo>
                      <a:pt x="1256" y="2585"/>
                    </a:lnTo>
                    <a:lnTo>
                      <a:pt x="1839" y="2494"/>
                    </a:lnTo>
                    <a:lnTo>
                      <a:pt x="2312" y="2385"/>
                    </a:lnTo>
                    <a:lnTo>
                      <a:pt x="2694" y="2276"/>
                    </a:lnTo>
                    <a:lnTo>
                      <a:pt x="2967" y="2166"/>
                    </a:lnTo>
                    <a:lnTo>
                      <a:pt x="3167" y="2075"/>
                    </a:lnTo>
                    <a:lnTo>
                      <a:pt x="3313" y="1984"/>
                    </a:lnTo>
                    <a:lnTo>
                      <a:pt x="3185" y="1493"/>
                    </a:lnTo>
                    <a:lnTo>
                      <a:pt x="2967" y="820"/>
                    </a:lnTo>
                    <a:lnTo>
                      <a:pt x="2840" y="438"/>
                    </a:lnTo>
                    <a:lnTo>
                      <a:pt x="2676" y="1"/>
                    </a:lnTo>
                    <a:close/>
                  </a:path>
                </a:pathLst>
              </a:custGeom>
              <a:solidFill>
                <a:srgbClr val="8B715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278" name="Google Shape;2278;p15"/>
              <p:cNvSpPr/>
              <p:nvPr/>
            </p:nvSpPr>
            <p:spPr>
              <a:xfrm>
                <a:off x="1354850" y="2218500"/>
                <a:ext cx="82825" cy="66450"/>
              </a:xfrm>
              <a:custGeom>
                <a:avLst/>
                <a:gdLst/>
                <a:ahLst/>
                <a:cxnLst/>
                <a:rect l="l" t="t" r="r" b="b"/>
                <a:pathLst>
                  <a:path w="3313" h="2658" fill="none" extrusionOk="0">
                    <a:moveTo>
                      <a:pt x="2676" y="1"/>
                    </a:moveTo>
                    <a:lnTo>
                      <a:pt x="2676" y="1"/>
                    </a:lnTo>
                    <a:lnTo>
                      <a:pt x="2658" y="56"/>
                    </a:lnTo>
                    <a:lnTo>
                      <a:pt x="2658" y="56"/>
                    </a:lnTo>
                    <a:lnTo>
                      <a:pt x="2512" y="456"/>
                    </a:lnTo>
                    <a:lnTo>
                      <a:pt x="2421" y="656"/>
                    </a:lnTo>
                    <a:lnTo>
                      <a:pt x="2312" y="838"/>
                    </a:lnTo>
                    <a:lnTo>
                      <a:pt x="2312" y="838"/>
                    </a:lnTo>
                    <a:lnTo>
                      <a:pt x="2166" y="1038"/>
                    </a:lnTo>
                    <a:lnTo>
                      <a:pt x="1984" y="1238"/>
                    </a:lnTo>
                    <a:lnTo>
                      <a:pt x="1802" y="1420"/>
                    </a:lnTo>
                    <a:lnTo>
                      <a:pt x="1602" y="1584"/>
                    </a:lnTo>
                    <a:lnTo>
                      <a:pt x="1602" y="1584"/>
                    </a:lnTo>
                    <a:lnTo>
                      <a:pt x="1220" y="1875"/>
                    </a:lnTo>
                    <a:lnTo>
                      <a:pt x="838" y="2148"/>
                    </a:lnTo>
                    <a:lnTo>
                      <a:pt x="419" y="2421"/>
                    </a:lnTo>
                    <a:lnTo>
                      <a:pt x="1" y="2658"/>
                    </a:lnTo>
                    <a:lnTo>
                      <a:pt x="1" y="2658"/>
                    </a:lnTo>
                    <a:lnTo>
                      <a:pt x="237" y="2658"/>
                    </a:lnTo>
                    <a:lnTo>
                      <a:pt x="237" y="2658"/>
                    </a:lnTo>
                    <a:lnTo>
                      <a:pt x="565" y="2658"/>
                    </a:lnTo>
                    <a:lnTo>
                      <a:pt x="565" y="2658"/>
                    </a:lnTo>
                    <a:lnTo>
                      <a:pt x="565" y="2658"/>
                    </a:lnTo>
                    <a:lnTo>
                      <a:pt x="929" y="2621"/>
                    </a:lnTo>
                    <a:lnTo>
                      <a:pt x="1256" y="2585"/>
                    </a:lnTo>
                    <a:lnTo>
                      <a:pt x="1839" y="2494"/>
                    </a:lnTo>
                    <a:lnTo>
                      <a:pt x="2312" y="2385"/>
                    </a:lnTo>
                    <a:lnTo>
                      <a:pt x="2694" y="2276"/>
                    </a:lnTo>
                    <a:lnTo>
                      <a:pt x="2967" y="2166"/>
                    </a:lnTo>
                    <a:lnTo>
                      <a:pt x="3167" y="2075"/>
                    </a:lnTo>
                    <a:lnTo>
                      <a:pt x="3313" y="1984"/>
                    </a:lnTo>
                    <a:lnTo>
                      <a:pt x="3313" y="1984"/>
                    </a:lnTo>
                    <a:lnTo>
                      <a:pt x="3185" y="1493"/>
                    </a:lnTo>
                    <a:lnTo>
                      <a:pt x="3185" y="1493"/>
                    </a:lnTo>
                    <a:lnTo>
                      <a:pt x="2967" y="820"/>
                    </a:lnTo>
                    <a:lnTo>
                      <a:pt x="2840" y="438"/>
                    </a:lnTo>
                    <a:lnTo>
                      <a:pt x="2676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</p:grpSp>
      <p:grpSp>
        <p:nvGrpSpPr>
          <p:cNvPr id="2279" name="Google Shape;2279;p15"/>
          <p:cNvGrpSpPr/>
          <p:nvPr/>
        </p:nvGrpSpPr>
        <p:grpSpPr>
          <a:xfrm>
            <a:off x="4185753" y="6896536"/>
            <a:ext cx="479329" cy="177784"/>
            <a:chOff x="1726100" y="1627975"/>
            <a:chExt cx="359425" cy="133325"/>
          </a:xfrm>
        </p:grpSpPr>
        <p:sp>
          <p:nvSpPr>
            <p:cNvPr id="2280" name="Google Shape;2280;p15"/>
            <p:cNvSpPr/>
            <p:nvPr/>
          </p:nvSpPr>
          <p:spPr>
            <a:xfrm>
              <a:off x="2018625" y="1747625"/>
              <a:ext cx="66900" cy="13675"/>
            </a:xfrm>
            <a:custGeom>
              <a:avLst/>
              <a:gdLst/>
              <a:ahLst/>
              <a:cxnLst/>
              <a:rect l="l" t="t" r="r" b="b"/>
              <a:pathLst>
                <a:path w="2676" h="547" extrusionOk="0">
                  <a:moveTo>
                    <a:pt x="456" y="1"/>
                  </a:moveTo>
                  <a:lnTo>
                    <a:pt x="219" y="37"/>
                  </a:lnTo>
                  <a:lnTo>
                    <a:pt x="146" y="74"/>
                  </a:lnTo>
                  <a:lnTo>
                    <a:pt x="73" y="110"/>
                  </a:lnTo>
                  <a:lnTo>
                    <a:pt x="19" y="147"/>
                  </a:lnTo>
                  <a:lnTo>
                    <a:pt x="1" y="201"/>
                  </a:lnTo>
                  <a:lnTo>
                    <a:pt x="19" y="219"/>
                  </a:lnTo>
                  <a:lnTo>
                    <a:pt x="37" y="274"/>
                  </a:lnTo>
                  <a:lnTo>
                    <a:pt x="92" y="329"/>
                  </a:lnTo>
                  <a:lnTo>
                    <a:pt x="219" y="401"/>
                  </a:lnTo>
                  <a:lnTo>
                    <a:pt x="419" y="456"/>
                  </a:lnTo>
                  <a:lnTo>
                    <a:pt x="710" y="511"/>
                  </a:lnTo>
                  <a:lnTo>
                    <a:pt x="1111" y="529"/>
                  </a:lnTo>
                  <a:lnTo>
                    <a:pt x="1657" y="547"/>
                  </a:lnTo>
                  <a:lnTo>
                    <a:pt x="2130" y="547"/>
                  </a:lnTo>
                  <a:lnTo>
                    <a:pt x="2676" y="529"/>
                  </a:lnTo>
                  <a:lnTo>
                    <a:pt x="2676" y="474"/>
                  </a:lnTo>
                  <a:lnTo>
                    <a:pt x="2657" y="420"/>
                  </a:lnTo>
                  <a:lnTo>
                    <a:pt x="2603" y="365"/>
                  </a:lnTo>
                  <a:lnTo>
                    <a:pt x="2530" y="310"/>
                  </a:lnTo>
                  <a:lnTo>
                    <a:pt x="2330" y="219"/>
                  </a:lnTo>
                  <a:lnTo>
                    <a:pt x="2057" y="147"/>
                  </a:lnTo>
                  <a:lnTo>
                    <a:pt x="1748" y="92"/>
                  </a:lnTo>
                  <a:lnTo>
                    <a:pt x="1420" y="37"/>
                  </a:lnTo>
                  <a:lnTo>
                    <a:pt x="1074" y="1"/>
                  </a:lnTo>
                  <a:close/>
                </a:path>
              </a:pathLst>
            </a:custGeom>
            <a:solidFill>
              <a:srgbClr val="282829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81" name="Google Shape;2281;p15"/>
            <p:cNvSpPr/>
            <p:nvPr/>
          </p:nvSpPr>
          <p:spPr>
            <a:xfrm>
              <a:off x="2018625" y="1747625"/>
              <a:ext cx="66900" cy="13675"/>
            </a:xfrm>
            <a:custGeom>
              <a:avLst/>
              <a:gdLst/>
              <a:ahLst/>
              <a:cxnLst/>
              <a:rect l="l" t="t" r="r" b="b"/>
              <a:pathLst>
                <a:path w="2676" h="547" fill="none" extrusionOk="0">
                  <a:moveTo>
                    <a:pt x="747" y="1"/>
                  </a:moveTo>
                  <a:lnTo>
                    <a:pt x="747" y="1"/>
                  </a:lnTo>
                  <a:lnTo>
                    <a:pt x="456" y="1"/>
                  </a:lnTo>
                  <a:lnTo>
                    <a:pt x="219" y="37"/>
                  </a:lnTo>
                  <a:lnTo>
                    <a:pt x="146" y="74"/>
                  </a:lnTo>
                  <a:lnTo>
                    <a:pt x="73" y="110"/>
                  </a:lnTo>
                  <a:lnTo>
                    <a:pt x="19" y="147"/>
                  </a:lnTo>
                  <a:lnTo>
                    <a:pt x="1" y="201"/>
                  </a:lnTo>
                  <a:lnTo>
                    <a:pt x="1" y="201"/>
                  </a:lnTo>
                  <a:lnTo>
                    <a:pt x="19" y="219"/>
                  </a:lnTo>
                  <a:lnTo>
                    <a:pt x="37" y="274"/>
                  </a:lnTo>
                  <a:lnTo>
                    <a:pt x="92" y="329"/>
                  </a:lnTo>
                  <a:lnTo>
                    <a:pt x="219" y="401"/>
                  </a:lnTo>
                  <a:lnTo>
                    <a:pt x="419" y="456"/>
                  </a:lnTo>
                  <a:lnTo>
                    <a:pt x="710" y="511"/>
                  </a:lnTo>
                  <a:lnTo>
                    <a:pt x="1111" y="529"/>
                  </a:lnTo>
                  <a:lnTo>
                    <a:pt x="1657" y="547"/>
                  </a:lnTo>
                  <a:lnTo>
                    <a:pt x="1657" y="547"/>
                  </a:lnTo>
                  <a:lnTo>
                    <a:pt x="2130" y="547"/>
                  </a:lnTo>
                  <a:lnTo>
                    <a:pt x="2676" y="529"/>
                  </a:lnTo>
                  <a:lnTo>
                    <a:pt x="2676" y="529"/>
                  </a:lnTo>
                  <a:lnTo>
                    <a:pt x="2676" y="474"/>
                  </a:lnTo>
                  <a:lnTo>
                    <a:pt x="2657" y="420"/>
                  </a:lnTo>
                  <a:lnTo>
                    <a:pt x="2603" y="365"/>
                  </a:lnTo>
                  <a:lnTo>
                    <a:pt x="2530" y="310"/>
                  </a:lnTo>
                  <a:lnTo>
                    <a:pt x="2330" y="219"/>
                  </a:lnTo>
                  <a:lnTo>
                    <a:pt x="2057" y="147"/>
                  </a:lnTo>
                  <a:lnTo>
                    <a:pt x="1748" y="92"/>
                  </a:lnTo>
                  <a:lnTo>
                    <a:pt x="1420" y="37"/>
                  </a:lnTo>
                  <a:lnTo>
                    <a:pt x="1074" y="1"/>
                  </a:lnTo>
                  <a:lnTo>
                    <a:pt x="747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82" name="Google Shape;2282;p15"/>
            <p:cNvSpPr/>
            <p:nvPr/>
          </p:nvSpPr>
          <p:spPr>
            <a:xfrm>
              <a:off x="2024075" y="1729450"/>
              <a:ext cx="42350" cy="23225"/>
            </a:xfrm>
            <a:custGeom>
              <a:avLst/>
              <a:gdLst/>
              <a:ahLst/>
              <a:cxnLst/>
              <a:rect l="l" t="t" r="r" b="b"/>
              <a:pathLst>
                <a:path w="1694" h="929" extrusionOk="0">
                  <a:moveTo>
                    <a:pt x="911" y="0"/>
                  </a:moveTo>
                  <a:lnTo>
                    <a:pt x="783" y="18"/>
                  </a:lnTo>
                  <a:lnTo>
                    <a:pt x="674" y="55"/>
                  </a:lnTo>
                  <a:lnTo>
                    <a:pt x="565" y="109"/>
                  </a:lnTo>
                  <a:lnTo>
                    <a:pt x="456" y="182"/>
                  </a:lnTo>
                  <a:lnTo>
                    <a:pt x="383" y="255"/>
                  </a:lnTo>
                  <a:lnTo>
                    <a:pt x="238" y="437"/>
                  </a:lnTo>
                  <a:lnTo>
                    <a:pt x="128" y="601"/>
                  </a:lnTo>
                  <a:lnTo>
                    <a:pt x="56" y="764"/>
                  </a:lnTo>
                  <a:lnTo>
                    <a:pt x="1" y="928"/>
                  </a:lnTo>
                  <a:lnTo>
                    <a:pt x="1693" y="928"/>
                  </a:lnTo>
                  <a:lnTo>
                    <a:pt x="1693" y="783"/>
                  </a:lnTo>
                  <a:lnTo>
                    <a:pt x="1693" y="655"/>
                  </a:lnTo>
                  <a:lnTo>
                    <a:pt x="1675" y="491"/>
                  </a:lnTo>
                  <a:lnTo>
                    <a:pt x="1639" y="419"/>
                  </a:lnTo>
                  <a:lnTo>
                    <a:pt x="1602" y="328"/>
                  </a:lnTo>
                  <a:lnTo>
                    <a:pt x="1548" y="255"/>
                  </a:lnTo>
                  <a:lnTo>
                    <a:pt x="1493" y="182"/>
                  </a:lnTo>
                  <a:lnTo>
                    <a:pt x="1402" y="127"/>
                  </a:lnTo>
                  <a:lnTo>
                    <a:pt x="1311" y="73"/>
                  </a:lnTo>
                  <a:lnTo>
                    <a:pt x="1202" y="36"/>
                  </a:lnTo>
                  <a:lnTo>
                    <a:pt x="1056" y="0"/>
                  </a:lnTo>
                  <a:close/>
                </a:path>
              </a:pathLst>
            </a:custGeom>
            <a:solidFill>
              <a:srgbClr val="C1A5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83" name="Google Shape;2283;p15"/>
            <p:cNvSpPr/>
            <p:nvPr/>
          </p:nvSpPr>
          <p:spPr>
            <a:xfrm>
              <a:off x="1726100" y="1699875"/>
              <a:ext cx="249775" cy="25500"/>
            </a:xfrm>
            <a:custGeom>
              <a:avLst/>
              <a:gdLst/>
              <a:ahLst/>
              <a:cxnLst/>
              <a:rect l="l" t="t" r="r" b="b"/>
              <a:pathLst>
                <a:path w="9991" h="1020" extrusionOk="0">
                  <a:moveTo>
                    <a:pt x="1292" y="0"/>
                  </a:moveTo>
                  <a:lnTo>
                    <a:pt x="746" y="91"/>
                  </a:lnTo>
                  <a:lnTo>
                    <a:pt x="528" y="128"/>
                  </a:lnTo>
                  <a:lnTo>
                    <a:pt x="346" y="182"/>
                  </a:lnTo>
                  <a:lnTo>
                    <a:pt x="200" y="237"/>
                  </a:lnTo>
                  <a:lnTo>
                    <a:pt x="91" y="291"/>
                  </a:lnTo>
                  <a:lnTo>
                    <a:pt x="18" y="346"/>
                  </a:lnTo>
                  <a:lnTo>
                    <a:pt x="0" y="419"/>
                  </a:lnTo>
                  <a:lnTo>
                    <a:pt x="0" y="437"/>
                  </a:lnTo>
                  <a:lnTo>
                    <a:pt x="18" y="473"/>
                  </a:lnTo>
                  <a:lnTo>
                    <a:pt x="91" y="528"/>
                  </a:lnTo>
                  <a:lnTo>
                    <a:pt x="219" y="583"/>
                  </a:lnTo>
                  <a:lnTo>
                    <a:pt x="382" y="655"/>
                  </a:lnTo>
                  <a:lnTo>
                    <a:pt x="601" y="710"/>
                  </a:lnTo>
                  <a:lnTo>
                    <a:pt x="856" y="746"/>
                  </a:lnTo>
                  <a:lnTo>
                    <a:pt x="1456" y="837"/>
                  </a:lnTo>
                  <a:lnTo>
                    <a:pt x="2202" y="910"/>
                  </a:lnTo>
                  <a:lnTo>
                    <a:pt x="3058" y="965"/>
                  </a:lnTo>
                  <a:lnTo>
                    <a:pt x="3986" y="1001"/>
                  </a:lnTo>
                  <a:lnTo>
                    <a:pt x="5005" y="1019"/>
                  </a:lnTo>
                  <a:lnTo>
                    <a:pt x="6006" y="1001"/>
                  </a:lnTo>
                  <a:lnTo>
                    <a:pt x="6952" y="965"/>
                  </a:lnTo>
                  <a:lnTo>
                    <a:pt x="7789" y="910"/>
                  </a:lnTo>
                  <a:lnTo>
                    <a:pt x="8535" y="837"/>
                  </a:lnTo>
                  <a:lnTo>
                    <a:pt x="9136" y="746"/>
                  </a:lnTo>
                  <a:lnTo>
                    <a:pt x="9390" y="710"/>
                  </a:lnTo>
                  <a:lnTo>
                    <a:pt x="9609" y="655"/>
                  </a:lnTo>
                  <a:lnTo>
                    <a:pt x="9773" y="583"/>
                  </a:lnTo>
                  <a:lnTo>
                    <a:pt x="9900" y="528"/>
                  </a:lnTo>
                  <a:lnTo>
                    <a:pt x="9973" y="473"/>
                  </a:lnTo>
                  <a:lnTo>
                    <a:pt x="9991" y="437"/>
                  </a:lnTo>
                  <a:lnTo>
                    <a:pt x="9991" y="419"/>
                  </a:lnTo>
                  <a:lnTo>
                    <a:pt x="9973" y="346"/>
                  </a:lnTo>
                  <a:lnTo>
                    <a:pt x="9900" y="291"/>
                  </a:lnTo>
                  <a:lnTo>
                    <a:pt x="9791" y="237"/>
                  </a:lnTo>
                  <a:lnTo>
                    <a:pt x="9645" y="182"/>
                  </a:lnTo>
                  <a:lnTo>
                    <a:pt x="9463" y="128"/>
                  </a:lnTo>
                  <a:lnTo>
                    <a:pt x="9245" y="91"/>
                  </a:lnTo>
                  <a:lnTo>
                    <a:pt x="8699" y="0"/>
                  </a:lnTo>
                  <a:lnTo>
                    <a:pt x="8699" y="273"/>
                  </a:lnTo>
                  <a:lnTo>
                    <a:pt x="7443" y="328"/>
                  </a:lnTo>
                  <a:lnTo>
                    <a:pt x="6133" y="364"/>
                  </a:lnTo>
                  <a:lnTo>
                    <a:pt x="4623" y="382"/>
                  </a:lnTo>
                  <a:lnTo>
                    <a:pt x="3476" y="364"/>
                  </a:lnTo>
                  <a:lnTo>
                    <a:pt x="2384" y="328"/>
                  </a:lnTo>
                  <a:lnTo>
                    <a:pt x="1893" y="291"/>
                  </a:lnTo>
                  <a:lnTo>
                    <a:pt x="1456" y="237"/>
                  </a:lnTo>
                  <a:lnTo>
                    <a:pt x="1074" y="182"/>
                  </a:lnTo>
                  <a:lnTo>
                    <a:pt x="746" y="109"/>
                  </a:lnTo>
                  <a:lnTo>
                    <a:pt x="1292" y="0"/>
                  </a:lnTo>
                  <a:close/>
                </a:path>
              </a:pathLst>
            </a:custGeom>
            <a:solidFill>
              <a:srgbClr val="282829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84" name="Google Shape;2284;p15"/>
            <p:cNvSpPr/>
            <p:nvPr/>
          </p:nvSpPr>
          <p:spPr>
            <a:xfrm>
              <a:off x="1726100" y="1699875"/>
              <a:ext cx="249775" cy="25500"/>
            </a:xfrm>
            <a:custGeom>
              <a:avLst/>
              <a:gdLst/>
              <a:ahLst/>
              <a:cxnLst/>
              <a:rect l="l" t="t" r="r" b="b"/>
              <a:pathLst>
                <a:path w="9991" h="1020" fill="none" extrusionOk="0">
                  <a:moveTo>
                    <a:pt x="8699" y="0"/>
                  </a:moveTo>
                  <a:lnTo>
                    <a:pt x="8699" y="273"/>
                  </a:lnTo>
                  <a:lnTo>
                    <a:pt x="8699" y="273"/>
                  </a:lnTo>
                  <a:lnTo>
                    <a:pt x="8699" y="273"/>
                  </a:lnTo>
                  <a:lnTo>
                    <a:pt x="7443" y="328"/>
                  </a:lnTo>
                  <a:lnTo>
                    <a:pt x="6133" y="364"/>
                  </a:lnTo>
                  <a:lnTo>
                    <a:pt x="4623" y="382"/>
                  </a:lnTo>
                  <a:lnTo>
                    <a:pt x="4623" y="382"/>
                  </a:lnTo>
                  <a:lnTo>
                    <a:pt x="3476" y="364"/>
                  </a:lnTo>
                  <a:lnTo>
                    <a:pt x="2384" y="328"/>
                  </a:lnTo>
                  <a:lnTo>
                    <a:pt x="1893" y="291"/>
                  </a:lnTo>
                  <a:lnTo>
                    <a:pt x="1456" y="237"/>
                  </a:lnTo>
                  <a:lnTo>
                    <a:pt x="1074" y="182"/>
                  </a:lnTo>
                  <a:lnTo>
                    <a:pt x="746" y="109"/>
                  </a:lnTo>
                  <a:lnTo>
                    <a:pt x="746" y="109"/>
                  </a:lnTo>
                  <a:lnTo>
                    <a:pt x="746" y="109"/>
                  </a:lnTo>
                  <a:lnTo>
                    <a:pt x="1292" y="0"/>
                  </a:lnTo>
                  <a:lnTo>
                    <a:pt x="1292" y="0"/>
                  </a:lnTo>
                  <a:lnTo>
                    <a:pt x="746" y="91"/>
                  </a:lnTo>
                  <a:lnTo>
                    <a:pt x="528" y="128"/>
                  </a:lnTo>
                  <a:lnTo>
                    <a:pt x="346" y="182"/>
                  </a:lnTo>
                  <a:lnTo>
                    <a:pt x="200" y="237"/>
                  </a:lnTo>
                  <a:lnTo>
                    <a:pt x="91" y="291"/>
                  </a:lnTo>
                  <a:lnTo>
                    <a:pt x="18" y="346"/>
                  </a:lnTo>
                  <a:lnTo>
                    <a:pt x="0" y="419"/>
                  </a:lnTo>
                  <a:lnTo>
                    <a:pt x="0" y="419"/>
                  </a:lnTo>
                  <a:lnTo>
                    <a:pt x="0" y="437"/>
                  </a:lnTo>
                  <a:lnTo>
                    <a:pt x="18" y="473"/>
                  </a:lnTo>
                  <a:lnTo>
                    <a:pt x="91" y="528"/>
                  </a:lnTo>
                  <a:lnTo>
                    <a:pt x="219" y="583"/>
                  </a:lnTo>
                  <a:lnTo>
                    <a:pt x="382" y="655"/>
                  </a:lnTo>
                  <a:lnTo>
                    <a:pt x="601" y="710"/>
                  </a:lnTo>
                  <a:lnTo>
                    <a:pt x="856" y="746"/>
                  </a:lnTo>
                  <a:lnTo>
                    <a:pt x="1456" y="837"/>
                  </a:lnTo>
                  <a:lnTo>
                    <a:pt x="2202" y="910"/>
                  </a:lnTo>
                  <a:lnTo>
                    <a:pt x="3058" y="965"/>
                  </a:lnTo>
                  <a:lnTo>
                    <a:pt x="3986" y="1001"/>
                  </a:lnTo>
                  <a:lnTo>
                    <a:pt x="5005" y="1019"/>
                  </a:lnTo>
                  <a:lnTo>
                    <a:pt x="5005" y="1019"/>
                  </a:lnTo>
                  <a:lnTo>
                    <a:pt x="6006" y="1001"/>
                  </a:lnTo>
                  <a:lnTo>
                    <a:pt x="6952" y="965"/>
                  </a:lnTo>
                  <a:lnTo>
                    <a:pt x="7789" y="910"/>
                  </a:lnTo>
                  <a:lnTo>
                    <a:pt x="8535" y="837"/>
                  </a:lnTo>
                  <a:lnTo>
                    <a:pt x="9136" y="746"/>
                  </a:lnTo>
                  <a:lnTo>
                    <a:pt x="9390" y="710"/>
                  </a:lnTo>
                  <a:lnTo>
                    <a:pt x="9609" y="655"/>
                  </a:lnTo>
                  <a:lnTo>
                    <a:pt x="9773" y="583"/>
                  </a:lnTo>
                  <a:lnTo>
                    <a:pt x="9900" y="528"/>
                  </a:lnTo>
                  <a:lnTo>
                    <a:pt x="9973" y="473"/>
                  </a:lnTo>
                  <a:lnTo>
                    <a:pt x="9991" y="437"/>
                  </a:lnTo>
                  <a:lnTo>
                    <a:pt x="9991" y="419"/>
                  </a:lnTo>
                  <a:lnTo>
                    <a:pt x="9991" y="419"/>
                  </a:lnTo>
                  <a:lnTo>
                    <a:pt x="9973" y="346"/>
                  </a:lnTo>
                  <a:lnTo>
                    <a:pt x="9900" y="291"/>
                  </a:lnTo>
                  <a:lnTo>
                    <a:pt x="9791" y="237"/>
                  </a:lnTo>
                  <a:lnTo>
                    <a:pt x="9645" y="182"/>
                  </a:lnTo>
                  <a:lnTo>
                    <a:pt x="9463" y="128"/>
                  </a:lnTo>
                  <a:lnTo>
                    <a:pt x="9245" y="91"/>
                  </a:lnTo>
                  <a:lnTo>
                    <a:pt x="8699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85" name="Google Shape;2285;p15"/>
            <p:cNvSpPr/>
            <p:nvPr/>
          </p:nvSpPr>
          <p:spPr>
            <a:xfrm>
              <a:off x="1744750" y="1627975"/>
              <a:ext cx="198825" cy="81475"/>
            </a:xfrm>
            <a:custGeom>
              <a:avLst/>
              <a:gdLst/>
              <a:ahLst/>
              <a:cxnLst/>
              <a:rect l="l" t="t" r="r" b="b"/>
              <a:pathLst>
                <a:path w="7953" h="3259" extrusionOk="0">
                  <a:moveTo>
                    <a:pt x="4113" y="1"/>
                  </a:moveTo>
                  <a:lnTo>
                    <a:pt x="3986" y="37"/>
                  </a:lnTo>
                  <a:lnTo>
                    <a:pt x="3858" y="74"/>
                  </a:lnTo>
                  <a:lnTo>
                    <a:pt x="3731" y="110"/>
                  </a:lnTo>
                  <a:lnTo>
                    <a:pt x="3604" y="165"/>
                  </a:lnTo>
                  <a:lnTo>
                    <a:pt x="3385" y="328"/>
                  </a:lnTo>
                  <a:lnTo>
                    <a:pt x="3185" y="492"/>
                  </a:lnTo>
                  <a:lnTo>
                    <a:pt x="2985" y="711"/>
                  </a:lnTo>
                  <a:lnTo>
                    <a:pt x="2821" y="929"/>
                  </a:lnTo>
                  <a:lnTo>
                    <a:pt x="2657" y="1166"/>
                  </a:lnTo>
                  <a:lnTo>
                    <a:pt x="2530" y="1402"/>
                  </a:lnTo>
                  <a:lnTo>
                    <a:pt x="2312" y="1839"/>
                  </a:lnTo>
                  <a:lnTo>
                    <a:pt x="2148" y="2239"/>
                  </a:lnTo>
                  <a:lnTo>
                    <a:pt x="2020" y="2603"/>
                  </a:lnTo>
                  <a:lnTo>
                    <a:pt x="0" y="2985"/>
                  </a:lnTo>
                  <a:lnTo>
                    <a:pt x="383" y="3058"/>
                  </a:lnTo>
                  <a:lnTo>
                    <a:pt x="856" y="3131"/>
                  </a:lnTo>
                  <a:lnTo>
                    <a:pt x="1383" y="3186"/>
                  </a:lnTo>
                  <a:lnTo>
                    <a:pt x="1984" y="3222"/>
                  </a:lnTo>
                  <a:lnTo>
                    <a:pt x="2621" y="3240"/>
                  </a:lnTo>
                  <a:lnTo>
                    <a:pt x="3294" y="3258"/>
                  </a:lnTo>
                  <a:lnTo>
                    <a:pt x="4641" y="3258"/>
                  </a:lnTo>
                  <a:lnTo>
                    <a:pt x="5897" y="3222"/>
                  </a:lnTo>
                  <a:lnTo>
                    <a:pt x="6952" y="3186"/>
                  </a:lnTo>
                  <a:lnTo>
                    <a:pt x="7953" y="3149"/>
                  </a:lnTo>
                  <a:lnTo>
                    <a:pt x="7953" y="2094"/>
                  </a:lnTo>
                  <a:lnTo>
                    <a:pt x="7935" y="2003"/>
                  </a:lnTo>
                  <a:lnTo>
                    <a:pt x="7862" y="1730"/>
                  </a:lnTo>
                  <a:lnTo>
                    <a:pt x="7753" y="1384"/>
                  </a:lnTo>
                  <a:lnTo>
                    <a:pt x="7680" y="1202"/>
                  </a:lnTo>
                  <a:lnTo>
                    <a:pt x="7589" y="1020"/>
                  </a:lnTo>
                  <a:lnTo>
                    <a:pt x="7498" y="874"/>
                  </a:lnTo>
                  <a:lnTo>
                    <a:pt x="7389" y="747"/>
                  </a:lnTo>
                  <a:lnTo>
                    <a:pt x="7280" y="638"/>
                  </a:lnTo>
                  <a:lnTo>
                    <a:pt x="7170" y="583"/>
                  </a:lnTo>
                  <a:lnTo>
                    <a:pt x="7061" y="547"/>
                  </a:lnTo>
                  <a:lnTo>
                    <a:pt x="6843" y="547"/>
                  </a:lnTo>
                  <a:lnTo>
                    <a:pt x="6734" y="565"/>
                  </a:lnTo>
                  <a:lnTo>
                    <a:pt x="6533" y="638"/>
                  </a:lnTo>
                  <a:lnTo>
                    <a:pt x="6333" y="729"/>
                  </a:lnTo>
                  <a:lnTo>
                    <a:pt x="6169" y="820"/>
                  </a:lnTo>
                  <a:lnTo>
                    <a:pt x="6024" y="911"/>
                  </a:lnTo>
                  <a:lnTo>
                    <a:pt x="5915" y="1020"/>
                  </a:lnTo>
                  <a:lnTo>
                    <a:pt x="5860" y="929"/>
                  </a:lnTo>
                  <a:lnTo>
                    <a:pt x="5806" y="820"/>
                  </a:lnTo>
                  <a:lnTo>
                    <a:pt x="5733" y="692"/>
                  </a:lnTo>
                  <a:lnTo>
                    <a:pt x="5642" y="565"/>
                  </a:lnTo>
                  <a:lnTo>
                    <a:pt x="5496" y="419"/>
                  </a:lnTo>
                  <a:lnTo>
                    <a:pt x="5332" y="292"/>
                  </a:lnTo>
                  <a:lnTo>
                    <a:pt x="5132" y="165"/>
                  </a:lnTo>
                  <a:lnTo>
                    <a:pt x="4932" y="74"/>
                  </a:lnTo>
                  <a:lnTo>
                    <a:pt x="4695" y="19"/>
                  </a:lnTo>
                  <a:lnTo>
                    <a:pt x="4422" y="1"/>
                  </a:lnTo>
                  <a:close/>
                </a:path>
              </a:pathLst>
            </a:custGeom>
            <a:solidFill>
              <a:srgbClr val="C1A5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86" name="Google Shape;2286;p15"/>
            <p:cNvSpPr/>
            <p:nvPr/>
          </p:nvSpPr>
          <p:spPr>
            <a:xfrm>
              <a:off x="1744750" y="1627975"/>
              <a:ext cx="198825" cy="81475"/>
            </a:xfrm>
            <a:custGeom>
              <a:avLst/>
              <a:gdLst/>
              <a:ahLst/>
              <a:cxnLst/>
              <a:rect l="l" t="t" r="r" b="b"/>
              <a:pathLst>
                <a:path w="7953" h="3259" fill="none" extrusionOk="0">
                  <a:moveTo>
                    <a:pt x="7953" y="2094"/>
                  </a:moveTo>
                  <a:lnTo>
                    <a:pt x="7953" y="3149"/>
                  </a:lnTo>
                  <a:lnTo>
                    <a:pt x="7953" y="3149"/>
                  </a:lnTo>
                  <a:lnTo>
                    <a:pt x="6952" y="3186"/>
                  </a:lnTo>
                  <a:lnTo>
                    <a:pt x="5897" y="3222"/>
                  </a:lnTo>
                  <a:lnTo>
                    <a:pt x="4641" y="3258"/>
                  </a:lnTo>
                  <a:lnTo>
                    <a:pt x="3294" y="3258"/>
                  </a:lnTo>
                  <a:lnTo>
                    <a:pt x="2621" y="3240"/>
                  </a:lnTo>
                  <a:lnTo>
                    <a:pt x="1984" y="3222"/>
                  </a:lnTo>
                  <a:lnTo>
                    <a:pt x="1383" y="3186"/>
                  </a:lnTo>
                  <a:lnTo>
                    <a:pt x="856" y="3131"/>
                  </a:lnTo>
                  <a:lnTo>
                    <a:pt x="383" y="3058"/>
                  </a:lnTo>
                  <a:lnTo>
                    <a:pt x="0" y="2985"/>
                  </a:lnTo>
                  <a:lnTo>
                    <a:pt x="2020" y="2603"/>
                  </a:lnTo>
                  <a:lnTo>
                    <a:pt x="2020" y="2603"/>
                  </a:lnTo>
                  <a:lnTo>
                    <a:pt x="2148" y="2239"/>
                  </a:lnTo>
                  <a:lnTo>
                    <a:pt x="2312" y="1839"/>
                  </a:lnTo>
                  <a:lnTo>
                    <a:pt x="2530" y="1402"/>
                  </a:lnTo>
                  <a:lnTo>
                    <a:pt x="2530" y="1402"/>
                  </a:lnTo>
                  <a:lnTo>
                    <a:pt x="2657" y="1166"/>
                  </a:lnTo>
                  <a:lnTo>
                    <a:pt x="2821" y="929"/>
                  </a:lnTo>
                  <a:lnTo>
                    <a:pt x="2985" y="711"/>
                  </a:lnTo>
                  <a:lnTo>
                    <a:pt x="3185" y="492"/>
                  </a:lnTo>
                  <a:lnTo>
                    <a:pt x="3185" y="492"/>
                  </a:lnTo>
                  <a:lnTo>
                    <a:pt x="3385" y="328"/>
                  </a:lnTo>
                  <a:lnTo>
                    <a:pt x="3604" y="165"/>
                  </a:lnTo>
                  <a:lnTo>
                    <a:pt x="3731" y="110"/>
                  </a:lnTo>
                  <a:lnTo>
                    <a:pt x="3858" y="74"/>
                  </a:lnTo>
                  <a:lnTo>
                    <a:pt x="3986" y="37"/>
                  </a:lnTo>
                  <a:lnTo>
                    <a:pt x="4113" y="1"/>
                  </a:lnTo>
                  <a:lnTo>
                    <a:pt x="4113" y="1"/>
                  </a:lnTo>
                  <a:lnTo>
                    <a:pt x="4259" y="1"/>
                  </a:lnTo>
                  <a:lnTo>
                    <a:pt x="4422" y="1"/>
                  </a:lnTo>
                  <a:lnTo>
                    <a:pt x="4695" y="19"/>
                  </a:lnTo>
                  <a:lnTo>
                    <a:pt x="4932" y="74"/>
                  </a:lnTo>
                  <a:lnTo>
                    <a:pt x="5132" y="165"/>
                  </a:lnTo>
                  <a:lnTo>
                    <a:pt x="5132" y="165"/>
                  </a:lnTo>
                  <a:lnTo>
                    <a:pt x="5332" y="292"/>
                  </a:lnTo>
                  <a:lnTo>
                    <a:pt x="5496" y="419"/>
                  </a:lnTo>
                  <a:lnTo>
                    <a:pt x="5642" y="565"/>
                  </a:lnTo>
                  <a:lnTo>
                    <a:pt x="5733" y="692"/>
                  </a:lnTo>
                  <a:lnTo>
                    <a:pt x="5806" y="820"/>
                  </a:lnTo>
                  <a:lnTo>
                    <a:pt x="5860" y="929"/>
                  </a:lnTo>
                  <a:lnTo>
                    <a:pt x="5915" y="1020"/>
                  </a:lnTo>
                  <a:lnTo>
                    <a:pt x="5915" y="1020"/>
                  </a:lnTo>
                  <a:lnTo>
                    <a:pt x="6024" y="911"/>
                  </a:lnTo>
                  <a:lnTo>
                    <a:pt x="6169" y="820"/>
                  </a:lnTo>
                  <a:lnTo>
                    <a:pt x="6333" y="729"/>
                  </a:lnTo>
                  <a:lnTo>
                    <a:pt x="6533" y="638"/>
                  </a:lnTo>
                  <a:lnTo>
                    <a:pt x="6734" y="565"/>
                  </a:lnTo>
                  <a:lnTo>
                    <a:pt x="6843" y="547"/>
                  </a:lnTo>
                  <a:lnTo>
                    <a:pt x="6952" y="547"/>
                  </a:lnTo>
                  <a:lnTo>
                    <a:pt x="7061" y="547"/>
                  </a:lnTo>
                  <a:lnTo>
                    <a:pt x="7170" y="583"/>
                  </a:lnTo>
                  <a:lnTo>
                    <a:pt x="7170" y="583"/>
                  </a:lnTo>
                  <a:lnTo>
                    <a:pt x="7280" y="638"/>
                  </a:lnTo>
                  <a:lnTo>
                    <a:pt x="7389" y="747"/>
                  </a:lnTo>
                  <a:lnTo>
                    <a:pt x="7498" y="874"/>
                  </a:lnTo>
                  <a:lnTo>
                    <a:pt x="7589" y="1020"/>
                  </a:lnTo>
                  <a:lnTo>
                    <a:pt x="7589" y="1020"/>
                  </a:lnTo>
                  <a:lnTo>
                    <a:pt x="7680" y="1202"/>
                  </a:lnTo>
                  <a:lnTo>
                    <a:pt x="7753" y="1384"/>
                  </a:lnTo>
                  <a:lnTo>
                    <a:pt x="7862" y="1730"/>
                  </a:lnTo>
                  <a:lnTo>
                    <a:pt x="7935" y="2003"/>
                  </a:lnTo>
                  <a:lnTo>
                    <a:pt x="7953" y="2094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87" name="Google Shape;2287;p15"/>
            <p:cNvSpPr/>
            <p:nvPr/>
          </p:nvSpPr>
          <p:spPr>
            <a:xfrm>
              <a:off x="1744750" y="1653450"/>
              <a:ext cx="198825" cy="56000"/>
            </a:xfrm>
            <a:custGeom>
              <a:avLst/>
              <a:gdLst/>
              <a:ahLst/>
              <a:cxnLst/>
              <a:rect l="l" t="t" r="r" b="b"/>
              <a:pathLst>
                <a:path w="7953" h="2240" extrusionOk="0">
                  <a:moveTo>
                    <a:pt x="7589" y="1"/>
                  </a:moveTo>
                  <a:lnTo>
                    <a:pt x="7152" y="274"/>
                  </a:lnTo>
                  <a:lnTo>
                    <a:pt x="6715" y="529"/>
                  </a:lnTo>
                  <a:lnTo>
                    <a:pt x="6260" y="747"/>
                  </a:lnTo>
                  <a:lnTo>
                    <a:pt x="6024" y="856"/>
                  </a:lnTo>
                  <a:lnTo>
                    <a:pt x="5787" y="929"/>
                  </a:lnTo>
                  <a:lnTo>
                    <a:pt x="5660" y="984"/>
                  </a:lnTo>
                  <a:lnTo>
                    <a:pt x="5533" y="1038"/>
                  </a:lnTo>
                  <a:lnTo>
                    <a:pt x="5423" y="1111"/>
                  </a:lnTo>
                  <a:lnTo>
                    <a:pt x="5387" y="1147"/>
                  </a:lnTo>
                  <a:lnTo>
                    <a:pt x="5351" y="1202"/>
                  </a:lnTo>
                  <a:lnTo>
                    <a:pt x="5314" y="1275"/>
                  </a:lnTo>
                  <a:lnTo>
                    <a:pt x="5296" y="1348"/>
                  </a:lnTo>
                  <a:lnTo>
                    <a:pt x="5278" y="1420"/>
                  </a:lnTo>
                  <a:lnTo>
                    <a:pt x="5241" y="1493"/>
                  </a:lnTo>
                  <a:lnTo>
                    <a:pt x="5187" y="1566"/>
                  </a:lnTo>
                  <a:lnTo>
                    <a:pt x="5114" y="1621"/>
                  </a:lnTo>
                  <a:lnTo>
                    <a:pt x="5023" y="1657"/>
                  </a:lnTo>
                  <a:lnTo>
                    <a:pt x="4859" y="1657"/>
                  </a:lnTo>
                  <a:lnTo>
                    <a:pt x="4786" y="1639"/>
                  </a:lnTo>
                  <a:lnTo>
                    <a:pt x="4714" y="1621"/>
                  </a:lnTo>
                  <a:lnTo>
                    <a:pt x="4641" y="1566"/>
                  </a:lnTo>
                  <a:lnTo>
                    <a:pt x="4586" y="1530"/>
                  </a:lnTo>
                  <a:lnTo>
                    <a:pt x="4532" y="1457"/>
                  </a:lnTo>
                  <a:lnTo>
                    <a:pt x="4422" y="1329"/>
                  </a:lnTo>
                  <a:lnTo>
                    <a:pt x="4350" y="1166"/>
                  </a:lnTo>
                  <a:lnTo>
                    <a:pt x="4277" y="1002"/>
                  </a:lnTo>
                  <a:lnTo>
                    <a:pt x="4168" y="1056"/>
                  </a:lnTo>
                  <a:lnTo>
                    <a:pt x="4022" y="1075"/>
                  </a:lnTo>
                  <a:lnTo>
                    <a:pt x="3895" y="1093"/>
                  </a:lnTo>
                  <a:lnTo>
                    <a:pt x="3767" y="1111"/>
                  </a:lnTo>
                  <a:lnTo>
                    <a:pt x="3640" y="1111"/>
                  </a:lnTo>
                  <a:lnTo>
                    <a:pt x="3513" y="1093"/>
                  </a:lnTo>
                  <a:lnTo>
                    <a:pt x="3385" y="1056"/>
                  </a:lnTo>
                  <a:lnTo>
                    <a:pt x="3258" y="1020"/>
                  </a:lnTo>
                  <a:lnTo>
                    <a:pt x="3149" y="965"/>
                  </a:lnTo>
                  <a:lnTo>
                    <a:pt x="3021" y="911"/>
                  </a:lnTo>
                  <a:lnTo>
                    <a:pt x="2912" y="838"/>
                  </a:lnTo>
                  <a:lnTo>
                    <a:pt x="2821" y="765"/>
                  </a:lnTo>
                  <a:lnTo>
                    <a:pt x="2657" y="583"/>
                  </a:lnTo>
                  <a:lnTo>
                    <a:pt x="2530" y="383"/>
                  </a:lnTo>
                  <a:lnTo>
                    <a:pt x="2312" y="820"/>
                  </a:lnTo>
                  <a:lnTo>
                    <a:pt x="2148" y="1220"/>
                  </a:lnTo>
                  <a:lnTo>
                    <a:pt x="2020" y="1584"/>
                  </a:lnTo>
                  <a:lnTo>
                    <a:pt x="0" y="1966"/>
                  </a:lnTo>
                  <a:lnTo>
                    <a:pt x="328" y="2039"/>
                  </a:lnTo>
                  <a:lnTo>
                    <a:pt x="710" y="2094"/>
                  </a:lnTo>
                  <a:lnTo>
                    <a:pt x="1147" y="2148"/>
                  </a:lnTo>
                  <a:lnTo>
                    <a:pt x="1638" y="2185"/>
                  </a:lnTo>
                  <a:lnTo>
                    <a:pt x="2730" y="2221"/>
                  </a:lnTo>
                  <a:lnTo>
                    <a:pt x="3877" y="2239"/>
                  </a:lnTo>
                  <a:lnTo>
                    <a:pt x="5387" y="2221"/>
                  </a:lnTo>
                  <a:lnTo>
                    <a:pt x="6697" y="2185"/>
                  </a:lnTo>
                  <a:lnTo>
                    <a:pt x="7953" y="2130"/>
                  </a:lnTo>
                  <a:lnTo>
                    <a:pt x="7953" y="1075"/>
                  </a:lnTo>
                  <a:lnTo>
                    <a:pt x="7935" y="984"/>
                  </a:lnTo>
                  <a:lnTo>
                    <a:pt x="7862" y="711"/>
                  </a:lnTo>
                  <a:lnTo>
                    <a:pt x="7753" y="365"/>
                  </a:lnTo>
                  <a:lnTo>
                    <a:pt x="7680" y="183"/>
                  </a:lnTo>
                  <a:lnTo>
                    <a:pt x="7589" y="1"/>
                  </a:lnTo>
                  <a:close/>
                </a:path>
              </a:pathLst>
            </a:custGeom>
            <a:solidFill>
              <a:srgbClr val="A489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88" name="Google Shape;2288;p15"/>
            <p:cNvSpPr/>
            <p:nvPr/>
          </p:nvSpPr>
          <p:spPr>
            <a:xfrm>
              <a:off x="1744750" y="1653450"/>
              <a:ext cx="198825" cy="56000"/>
            </a:xfrm>
            <a:custGeom>
              <a:avLst/>
              <a:gdLst/>
              <a:ahLst/>
              <a:cxnLst/>
              <a:rect l="l" t="t" r="r" b="b"/>
              <a:pathLst>
                <a:path w="7953" h="2240" fill="none" extrusionOk="0">
                  <a:moveTo>
                    <a:pt x="7589" y="1"/>
                  </a:moveTo>
                  <a:lnTo>
                    <a:pt x="7589" y="1"/>
                  </a:lnTo>
                  <a:lnTo>
                    <a:pt x="7152" y="274"/>
                  </a:lnTo>
                  <a:lnTo>
                    <a:pt x="6715" y="529"/>
                  </a:lnTo>
                  <a:lnTo>
                    <a:pt x="6260" y="747"/>
                  </a:lnTo>
                  <a:lnTo>
                    <a:pt x="6024" y="856"/>
                  </a:lnTo>
                  <a:lnTo>
                    <a:pt x="5787" y="929"/>
                  </a:lnTo>
                  <a:lnTo>
                    <a:pt x="5787" y="929"/>
                  </a:lnTo>
                  <a:lnTo>
                    <a:pt x="5660" y="984"/>
                  </a:lnTo>
                  <a:lnTo>
                    <a:pt x="5533" y="1038"/>
                  </a:lnTo>
                  <a:lnTo>
                    <a:pt x="5423" y="1111"/>
                  </a:lnTo>
                  <a:lnTo>
                    <a:pt x="5387" y="1147"/>
                  </a:lnTo>
                  <a:lnTo>
                    <a:pt x="5351" y="1202"/>
                  </a:lnTo>
                  <a:lnTo>
                    <a:pt x="5351" y="1202"/>
                  </a:lnTo>
                  <a:lnTo>
                    <a:pt x="5314" y="1275"/>
                  </a:lnTo>
                  <a:lnTo>
                    <a:pt x="5296" y="1348"/>
                  </a:lnTo>
                  <a:lnTo>
                    <a:pt x="5278" y="1420"/>
                  </a:lnTo>
                  <a:lnTo>
                    <a:pt x="5241" y="1493"/>
                  </a:lnTo>
                  <a:lnTo>
                    <a:pt x="5241" y="1493"/>
                  </a:lnTo>
                  <a:lnTo>
                    <a:pt x="5187" y="1566"/>
                  </a:lnTo>
                  <a:lnTo>
                    <a:pt x="5114" y="1621"/>
                  </a:lnTo>
                  <a:lnTo>
                    <a:pt x="5023" y="1657"/>
                  </a:lnTo>
                  <a:lnTo>
                    <a:pt x="4932" y="1657"/>
                  </a:lnTo>
                  <a:lnTo>
                    <a:pt x="4932" y="1657"/>
                  </a:lnTo>
                  <a:lnTo>
                    <a:pt x="4859" y="1657"/>
                  </a:lnTo>
                  <a:lnTo>
                    <a:pt x="4786" y="1639"/>
                  </a:lnTo>
                  <a:lnTo>
                    <a:pt x="4714" y="1621"/>
                  </a:lnTo>
                  <a:lnTo>
                    <a:pt x="4641" y="1566"/>
                  </a:lnTo>
                  <a:lnTo>
                    <a:pt x="4641" y="1566"/>
                  </a:lnTo>
                  <a:lnTo>
                    <a:pt x="4586" y="1530"/>
                  </a:lnTo>
                  <a:lnTo>
                    <a:pt x="4532" y="1457"/>
                  </a:lnTo>
                  <a:lnTo>
                    <a:pt x="4422" y="1329"/>
                  </a:lnTo>
                  <a:lnTo>
                    <a:pt x="4350" y="1166"/>
                  </a:lnTo>
                  <a:lnTo>
                    <a:pt x="4277" y="1002"/>
                  </a:lnTo>
                  <a:lnTo>
                    <a:pt x="4277" y="1002"/>
                  </a:lnTo>
                  <a:lnTo>
                    <a:pt x="4168" y="1056"/>
                  </a:lnTo>
                  <a:lnTo>
                    <a:pt x="4022" y="1075"/>
                  </a:lnTo>
                  <a:lnTo>
                    <a:pt x="3895" y="1093"/>
                  </a:lnTo>
                  <a:lnTo>
                    <a:pt x="3767" y="1111"/>
                  </a:lnTo>
                  <a:lnTo>
                    <a:pt x="3767" y="1111"/>
                  </a:lnTo>
                  <a:lnTo>
                    <a:pt x="3640" y="1111"/>
                  </a:lnTo>
                  <a:lnTo>
                    <a:pt x="3513" y="1093"/>
                  </a:lnTo>
                  <a:lnTo>
                    <a:pt x="3385" y="1056"/>
                  </a:lnTo>
                  <a:lnTo>
                    <a:pt x="3258" y="1020"/>
                  </a:lnTo>
                  <a:lnTo>
                    <a:pt x="3149" y="965"/>
                  </a:lnTo>
                  <a:lnTo>
                    <a:pt x="3021" y="911"/>
                  </a:lnTo>
                  <a:lnTo>
                    <a:pt x="2912" y="838"/>
                  </a:lnTo>
                  <a:lnTo>
                    <a:pt x="2821" y="765"/>
                  </a:lnTo>
                  <a:lnTo>
                    <a:pt x="2821" y="765"/>
                  </a:lnTo>
                  <a:lnTo>
                    <a:pt x="2657" y="583"/>
                  </a:lnTo>
                  <a:lnTo>
                    <a:pt x="2530" y="383"/>
                  </a:lnTo>
                  <a:lnTo>
                    <a:pt x="2530" y="383"/>
                  </a:lnTo>
                  <a:lnTo>
                    <a:pt x="2530" y="383"/>
                  </a:lnTo>
                  <a:lnTo>
                    <a:pt x="2312" y="820"/>
                  </a:lnTo>
                  <a:lnTo>
                    <a:pt x="2148" y="1220"/>
                  </a:lnTo>
                  <a:lnTo>
                    <a:pt x="2020" y="1584"/>
                  </a:lnTo>
                  <a:lnTo>
                    <a:pt x="0" y="1966"/>
                  </a:lnTo>
                  <a:lnTo>
                    <a:pt x="0" y="1966"/>
                  </a:lnTo>
                  <a:lnTo>
                    <a:pt x="328" y="2039"/>
                  </a:lnTo>
                  <a:lnTo>
                    <a:pt x="710" y="2094"/>
                  </a:lnTo>
                  <a:lnTo>
                    <a:pt x="1147" y="2148"/>
                  </a:lnTo>
                  <a:lnTo>
                    <a:pt x="1638" y="2185"/>
                  </a:lnTo>
                  <a:lnTo>
                    <a:pt x="2730" y="2221"/>
                  </a:lnTo>
                  <a:lnTo>
                    <a:pt x="3877" y="2239"/>
                  </a:lnTo>
                  <a:lnTo>
                    <a:pt x="3877" y="2239"/>
                  </a:lnTo>
                  <a:lnTo>
                    <a:pt x="5387" y="2221"/>
                  </a:lnTo>
                  <a:lnTo>
                    <a:pt x="6697" y="2185"/>
                  </a:lnTo>
                  <a:lnTo>
                    <a:pt x="7953" y="2130"/>
                  </a:lnTo>
                  <a:lnTo>
                    <a:pt x="7953" y="1075"/>
                  </a:lnTo>
                  <a:lnTo>
                    <a:pt x="7953" y="1075"/>
                  </a:lnTo>
                  <a:lnTo>
                    <a:pt x="7935" y="984"/>
                  </a:lnTo>
                  <a:lnTo>
                    <a:pt x="7862" y="711"/>
                  </a:lnTo>
                  <a:lnTo>
                    <a:pt x="7753" y="365"/>
                  </a:lnTo>
                  <a:lnTo>
                    <a:pt x="7680" y="183"/>
                  </a:lnTo>
                  <a:lnTo>
                    <a:pt x="7589" y="1"/>
                  </a:lnTo>
                  <a:lnTo>
                    <a:pt x="7589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89" name="Google Shape;2289;p15"/>
            <p:cNvSpPr/>
            <p:nvPr/>
          </p:nvSpPr>
          <p:spPr>
            <a:xfrm>
              <a:off x="1824375" y="1627975"/>
              <a:ext cx="48700" cy="28700"/>
            </a:xfrm>
            <a:custGeom>
              <a:avLst/>
              <a:gdLst/>
              <a:ahLst/>
              <a:cxnLst/>
              <a:rect l="l" t="t" r="r" b="b"/>
              <a:pathLst>
                <a:path w="1948" h="1148" extrusionOk="0">
                  <a:moveTo>
                    <a:pt x="928" y="1"/>
                  </a:moveTo>
                  <a:lnTo>
                    <a:pt x="801" y="37"/>
                  </a:lnTo>
                  <a:lnTo>
                    <a:pt x="673" y="74"/>
                  </a:lnTo>
                  <a:lnTo>
                    <a:pt x="546" y="110"/>
                  </a:lnTo>
                  <a:lnTo>
                    <a:pt x="419" y="165"/>
                  </a:lnTo>
                  <a:lnTo>
                    <a:pt x="200" y="328"/>
                  </a:lnTo>
                  <a:lnTo>
                    <a:pt x="0" y="492"/>
                  </a:lnTo>
                  <a:lnTo>
                    <a:pt x="36" y="638"/>
                  </a:lnTo>
                  <a:lnTo>
                    <a:pt x="109" y="747"/>
                  </a:lnTo>
                  <a:lnTo>
                    <a:pt x="182" y="856"/>
                  </a:lnTo>
                  <a:lnTo>
                    <a:pt x="273" y="947"/>
                  </a:lnTo>
                  <a:lnTo>
                    <a:pt x="382" y="1038"/>
                  </a:lnTo>
                  <a:lnTo>
                    <a:pt x="510" y="1093"/>
                  </a:lnTo>
                  <a:lnTo>
                    <a:pt x="637" y="1129"/>
                  </a:lnTo>
                  <a:lnTo>
                    <a:pt x="783" y="1147"/>
                  </a:lnTo>
                  <a:lnTo>
                    <a:pt x="837" y="1147"/>
                  </a:lnTo>
                  <a:lnTo>
                    <a:pt x="928" y="1129"/>
                  </a:lnTo>
                  <a:lnTo>
                    <a:pt x="1019" y="1111"/>
                  </a:lnTo>
                  <a:lnTo>
                    <a:pt x="1183" y="1038"/>
                  </a:lnTo>
                  <a:lnTo>
                    <a:pt x="1347" y="929"/>
                  </a:lnTo>
                  <a:lnTo>
                    <a:pt x="1492" y="802"/>
                  </a:lnTo>
                  <a:lnTo>
                    <a:pt x="1620" y="656"/>
                  </a:lnTo>
                  <a:lnTo>
                    <a:pt x="1747" y="510"/>
                  </a:lnTo>
                  <a:lnTo>
                    <a:pt x="1856" y="347"/>
                  </a:lnTo>
                  <a:lnTo>
                    <a:pt x="1947" y="165"/>
                  </a:lnTo>
                  <a:lnTo>
                    <a:pt x="1783" y="92"/>
                  </a:lnTo>
                  <a:lnTo>
                    <a:pt x="1601" y="37"/>
                  </a:lnTo>
                  <a:lnTo>
                    <a:pt x="1401" y="1"/>
                  </a:lnTo>
                  <a:close/>
                </a:path>
              </a:pathLst>
            </a:custGeom>
            <a:solidFill>
              <a:srgbClr val="D7C2A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90" name="Google Shape;2290;p15"/>
            <p:cNvSpPr/>
            <p:nvPr/>
          </p:nvSpPr>
          <p:spPr>
            <a:xfrm>
              <a:off x="1824375" y="1627975"/>
              <a:ext cx="48700" cy="28700"/>
            </a:xfrm>
            <a:custGeom>
              <a:avLst/>
              <a:gdLst/>
              <a:ahLst/>
              <a:cxnLst/>
              <a:rect l="l" t="t" r="r" b="b"/>
              <a:pathLst>
                <a:path w="1948" h="1148" fill="none" extrusionOk="0">
                  <a:moveTo>
                    <a:pt x="1183" y="1"/>
                  </a:moveTo>
                  <a:lnTo>
                    <a:pt x="1183" y="1"/>
                  </a:lnTo>
                  <a:lnTo>
                    <a:pt x="928" y="1"/>
                  </a:lnTo>
                  <a:lnTo>
                    <a:pt x="928" y="1"/>
                  </a:lnTo>
                  <a:lnTo>
                    <a:pt x="801" y="37"/>
                  </a:lnTo>
                  <a:lnTo>
                    <a:pt x="673" y="74"/>
                  </a:lnTo>
                  <a:lnTo>
                    <a:pt x="546" y="110"/>
                  </a:lnTo>
                  <a:lnTo>
                    <a:pt x="419" y="165"/>
                  </a:lnTo>
                  <a:lnTo>
                    <a:pt x="200" y="328"/>
                  </a:lnTo>
                  <a:lnTo>
                    <a:pt x="0" y="492"/>
                  </a:lnTo>
                  <a:lnTo>
                    <a:pt x="0" y="492"/>
                  </a:lnTo>
                  <a:lnTo>
                    <a:pt x="36" y="638"/>
                  </a:lnTo>
                  <a:lnTo>
                    <a:pt x="109" y="747"/>
                  </a:lnTo>
                  <a:lnTo>
                    <a:pt x="182" y="856"/>
                  </a:lnTo>
                  <a:lnTo>
                    <a:pt x="273" y="947"/>
                  </a:lnTo>
                  <a:lnTo>
                    <a:pt x="382" y="1038"/>
                  </a:lnTo>
                  <a:lnTo>
                    <a:pt x="510" y="1093"/>
                  </a:lnTo>
                  <a:lnTo>
                    <a:pt x="637" y="1129"/>
                  </a:lnTo>
                  <a:lnTo>
                    <a:pt x="783" y="1147"/>
                  </a:lnTo>
                  <a:lnTo>
                    <a:pt x="783" y="1147"/>
                  </a:lnTo>
                  <a:lnTo>
                    <a:pt x="837" y="1147"/>
                  </a:lnTo>
                  <a:lnTo>
                    <a:pt x="837" y="1147"/>
                  </a:lnTo>
                  <a:lnTo>
                    <a:pt x="928" y="1129"/>
                  </a:lnTo>
                  <a:lnTo>
                    <a:pt x="1019" y="1111"/>
                  </a:lnTo>
                  <a:lnTo>
                    <a:pt x="1183" y="1038"/>
                  </a:lnTo>
                  <a:lnTo>
                    <a:pt x="1347" y="929"/>
                  </a:lnTo>
                  <a:lnTo>
                    <a:pt x="1492" y="802"/>
                  </a:lnTo>
                  <a:lnTo>
                    <a:pt x="1492" y="802"/>
                  </a:lnTo>
                  <a:lnTo>
                    <a:pt x="1620" y="656"/>
                  </a:lnTo>
                  <a:lnTo>
                    <a:pt x="1747" y="510"/>
                  </a:lnTo>
                  <a:lnTo>
                    <a:pt x="1856" y="347"/>
                  </a:lnTo>
                  <a:lnTo>
                    <a:pt x="1947" y="165"/>
                  </a:lnTo>
                  <a:lnTo>
                    <a:pt x="1947" y="165"/>
                  </a:lnTo>
                  <a:lnTo>
                    <a:pt x="1783" y="92"/>
                  </a:lnTo>
                  <a:lnTo>
                    <a:pt x="1601" y="37"/>
                  </a:lnTo>
                  <a:lnTo>
                    <a:pt x="1401" y="1"/>
                  </a:lnTo>
                  <a:lnTo>
                    <a:pt x="1183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2291" name="Google Shape;2291;p15"/>
          <p:cNvGrpSpPr/>
          <p:nvPr/>
        </p:nvGrpSpPr>
        <p:grpSpPr>
          <a:xfrm>
            <a:off x="182530" y="4282192"/>
            <a:ext cx="1039645" cy="2385067"/>
            <a:chOff x="2905325" y="2851350"/>
            <a:chExt cx="377175" cy="865325"/>
          </a:xfrm>
        </p:grpSpPr>
        <p:sp>
          <p:nvSpPr>
            <p:cNvPr id="2292" name="Google Shape;2292;p15"/>
            <p:cNvSpPr/>
            <p:nvPr/>
          </p:nvSpPr>
          <p:spPr>
            <a:xfrm>
              <a:off x="3045450" y="2851350"/>
              <a:ext cx="109200" cy="865325"/>
            </a:xfrm>
            <a:custGeom>
              <a:avLst/>
              <a:gdLst/>
              <a:ahLst/>
              <a:cxnLst/>
              <a:rect l="l" t="t" r="r" b="b"/>
              <a:pathLst>
                <a:path w="4368" h="34613" extrusionOk="0">
                  <a:moveTo>
                    <a:pt x="2311" y="0"/>
                  </a:moveTo>
                  <a:lnTo>
                    <a:pt x="2202" y="37"/>
                  </a:lnTo>
                  <a:lnTo>
                    <a:pt x="2093" y="73"/>
                  </a:lnTo>
                  <a:lnTo>
                    <a:pt x="2002" y="128"/>
                  </a:lnTo>
                  <a:lnTo>
                    <a:pt x="1911" y="182"/>
                  </a:lnTo>
                  <a:lnTo>
                    <a:pt x="1766" y="310"/>
                  </a:lnTo>
                  <a:lnTo>
                    <a:pt x="1638" y="455"/>
                  </a:lnTo>
                  <a:lnTo>
                    <a:pt x="1529" y="637"/>
                  </a:lnTo>
                  <a:lnTo>
                    <a:pt x="1420" y="819"/>
                  </a:lnTo>
                  <a:lnTo>
                    <a:pt x="1329" y="1019"/>
                  </a:lnTo>
                  <a:lnTo>
                    <a:pt x="1256" y="1238"/>
                  </a:lnTo>
                  <a:lnTo>
                    <a:pt x="1129" y="1675"/>
                  </a:lnTo>
                  <a:lnTo>
                    <a:pt x="1019" y="2111"/>
                  </a:lnTo>
                  <a:lnTo>
                    <a:pt x="947" y="2548"/>
                  </a:lnTo>
                  <a:lnTo>
                    <a:pt x="874" y="3003"/>
                  </a:lnTo>
                  <a:lnTo>
                    <a:pt x="819" y="3458"/>
                  </a:lnTo>
                  <a:lnTo>
                    <a:pt x="746" y="4368"/>
                  </a:lnTo>
                  <a:lnTo>
                    <a:pt x="710" y="5296"/>
                  </a:lnTo>
                  <a:lnTo>
                    <a:pt x="637" y="6752"/>
                  </a:lnTo>
                  <a:lnTo>
                    <a:pt x="601" y="8208"/>
                  </a:lnTo>
                  <a:lnTo>
                    <a:pt x="546" y="10282"/>
                  </a:lnTo>
                  <a:lnTo>
                    <a:pt x="546" y="11265"/>
                  </a:lnTo>
                  <a:lnTo>
                    <a:pt x="546" y="11283"/>
                  </a:lnTo>
                  <a:lnTo>
                    <a:pt x="528" y="13813"/>
                  </a:lnTo>
                  <a:lnTo>
                    <a:pt x="510" y="16342"/>
                  </a:lnTo>
                  <a:lnTo>
                    <a:pt x="492" y="18890"/>
                  </a:lnTo>
                  <a:lnTo>
                    <a:pt x="437" y="21474"/>
                  </a:lnTo>
                  <a:lnTo>
                    <a:pt x="364" y="24094"/>
                  </a:lnTo>
                  <a:lnTo>
                    <a:pt x="292" y="25787"/>
                  </a:lnTo>
                  <a:lnTo>
                    <a:pt x="255" y="27206"/>
                  </a:lnTo>
                  <a:lnTo>
                    <a:pt x="0" y="33921"/>
                  </a:lnTo>
                  <a:lnTo>
                    <a:pt x="37" y="33994"/>
                  </a:lnTo>
                  <a:lnTo>
                    <a:pt x="91" y="34067"/>
                  </a:lnTo>
                  <a:lnTo>
                    <a:pt x="146" y="34140"/>
                  </a:lnTo>
                  <a:lnTo>
                    <a:pt x="237" y="34194"/>
                  </a:lnTo>
                  <a:lnTo>
                    <a:pt x="455" y="34304"/>
                  </a:lnTo>
                  <a:lnTo>
                    <a:pt x="728" y="34413"/>
                  </a:lnTo>
                  <a:lnTo>
                    <a:pt x="1038" y="34486"/>
                  </a:lnTo>
                  <a:lnTo>
                    <a:pt x="1383" y="34558"/>
                  </a:lnTo>
                  <a:lnTo>
                    <a:pt x="1747" y="34595"/>
                  </a:lnTo>
                  <a:lnTo>
                    <a:pt x="2111" y="34613"/>
                  </a:lnTo>
                  <a:lnTo>
                    <a:pt x="2421" y="34613"/>
                  </a:lnTo>
                  <a:lnTo>
                    <a:pt x="2712" y="34595"/>
                  </a:lnTo>
                  <a:lnTo>
                    <a:pt x="3003" y="34540"/>
                  </a:lnTo>
                  <a:lnTo>
                    <a:pt x="3276" y="34486"/>
                  </a:lnTo>
                  <a:lnTo>
                    <a:pt x="3494" y="34431"/>
                  </a:lnTo>
                  <a:lnTo>
                    <a:pt x="3676" y="34358"/>
                  </a:lnTo>
                  <a:lnTo>
                    <a:pt x="3840" y="34267"/>
                  </a:lnTo>
                  <a:lnTo>
                    <a:pt x="3986" y="34176"/>
                  </a:lnTo>
                  <a:lnTo>
                    <a:pt x="4095" y="34049"/>
                  </a:lnTo>
                  <a:lnTo>
                    <a:pt x="4186" y="33921"/>
                  </a:lnTo>
                  <a:lnTo>
                    <a:pt x="4240" y="33794"/>
                  </a:lnTo>
                  <a:lnTo>
                    <a:pt x="4259" y="33630"/>
                  </a:lnTo>
                  <a:lnTo>
                    <a:pt x="4295" y="28717"/>
                  </a:lnTo>
                  <a:lnTo>
                    <a:pt x="4350" y="22821"/>
                  </a:lnTo>
                  <a:lnTo>
                    <a:pt x="4368" y="19982"/>
                  </a:lnTo>
                  <a:lnTo>
                    <a:pt x="4368" y="17197"/>
                  </a:lnTo>
                  <a:lnTo>
                    <a:pt x="4368" y="15705"/>
                  </a:lnTo>
                  <a:lnTo>
                    <a:pt x="4368" y="13285"/>
                  </a:lnTo>
                  <a:lnTo>
                    <a:pt x="4368" y="13194"/>
                  </a:lnTo>
                  <a:lnTo>
                    <a:pt x="4350" y="10664"/>
                  </a:lnTo>
                  <a:lnTo>
                    <a:pt x="4313" y="8208"/>
                  </a:lnTo>
                  <a:lnTo>
                    <a:pt x="4240" y="5824"/>
                  </a:lnTo>
                  <a:lnTo>
                    <a:pt x="4168" y="3549"/>
                  </a:lnTo>
                  <a:lnTo>
                    <a:pt x="4149" y="2894"/>
                  </a:lnTo>
                  <a:lnTo>
                    <a:pt x="4113" y="2584"/>
                  </a:lnTo>
                  <a:lnTo>
                    <a:pt x="4077" y="2257"/>
                  </a:lnTo>
                  <a:lnTo>
                    <a:pt x="4022" y="1948"/>
                  </a:lnTo>
                  <a:lnTo>
                    <a:pt x="3949" y="1638"/>
                  </a:lnTo>
                  <a:lnTo>
                    <a:pt x="3858" y="1329"/>
                  </a:lnTo>
                  <a:lnTo>
                    <a:pt x="3749" y="1056"/>
                  </a:lnTo>
                  <a:lnTo>
                    <a:pt x="3676" y="892"/>
                  </a:lnTo>
                  <a:lnTo>
                    <a:pt x="3585" y="765"/>
                  </a:lnTo>
                  <a:lnTo>
                    <a:pt x="3494" y="619"/>
                  </a:lnTo>
                  <a:lnTo>
                    <a:pt x="3385" y="492"/>
                  </a:lnTo>
                  <a:lnTo>
                    <a:pt x="3276" y="382"/>
                  </a:lnTo>
                  <a:lnTo>
                    <a:pt x="3167" y="273"/>
                  </a:lnTo>
                  <a:lnTo>
                    <a:pt x="3039" y="182"/>
                  </a:lnTo>
                  <a:lnTo>
                    <a:pt x="2930" y="110"/>
                  </a:lnTo>
                  <a:lnTo>
                    <a:pt x="2766" y="55"/>
                  </a:lnTo>
                  <a:lnTo>
                    <a:pt x="2621" y="19"/>
                  </a:lnTo>
                  <a:lnTo>
                    <a:pt x="247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93" name="Google Shape;2293;p15"/>
            <p:cNvSpPr/>
            <p:nvPr/>
          </p:nvSpPr>
          <p:spPr>
            <a:xfrm>
              <a:off x="2959450" y="2890025"/>
              <a:ext cx="137875" cy="243875"/>
            </a:xfrm>
            <a:custGeom>
              <a:avLst/>
              <a:gdLst/>
              <a:ahLst/>
              <a:cxnLst/>
              <a:rect l="l" t="t" r="r" b="b"/>
              <a:pathLst>
                <a:path w="5515" h="9755" extrusionOk="0">
                  <a:moveTo>
                    <a:pt x="1329" y="0"/>
                  </a:moveTo>
                  <a:lnTo>
                    <a:pt x="1166" y="37"/>
                  </a:lnTo>
                  <a:lnTo>
                    <a:pt x="1075" y="91"/>
                  </a:lnTo>
                  <a:lnTo>
                    <a:pt x="984" y="146"/>
                  </a:lnTo>
                  <a:lnTo>
                    <a:pt x="874" y="237"/>
                  </a:lnTo>
                  <a:lnTo>
                    <a:pt x="783" y="346"/>
                  </a:lnTo>
                  <a:lnTo>
                    <a:pt x="711" y="455"/>
                  </a:lnTo>
                  <a:lnTo>
                    <a:pt x="638" y="582"/>
                  </a:lnTo>
                  <a:lnTo>
                    <a:pt x="529" y="855"/>
                  </a:lnTo>
                  <a:lnTo>
                    <a:pt x="456" y="1128"/>
                  </a:lnTo>
                  <a:lnTo>
                    <a:pt x="347" y="1620"/>
                  </a:lnTo>
                  <a:lnTo>
                    <a:pt x="256" y="2111"/>
                  </a:lnTo>
                  <a:lnTo>
                    <a:pt x="183" y="2602"/>
                  </a:lnTo>
                  <a:lnTo>
                    <a:pt x="128" y="3112"/>
                  </a:lnTo>
                  <a:lnTo>
                    <a:pt x="74" y="3603"/>
                  </a:lnTo>
                  <a:lnTo>
                    <a:pt x="56" y="4113"/>
                  </a:lnTo>
                  <a:lnTo>
                    <a:pt x="19" y="5114"/>
                  </a:lnTo>
                  <a:lnTo>
                    <a:pt x="1" y="5587"/>
                  </a:lnTo>
                  <a:lnTo>
                    <a:pt x="19" y="6060"/>
                  </a:lnTo>
                  <a:lnTo>
                    <a:pt x="56" y="6515"/>
                  </a:lnTo>
                  <a:lnTo>
                    <a:pt x="92" y="6752"/>
                  </a:lnTo>
                  <a:lnTo>
                    <a:pt x="147" y="6988"/>
                  </a:lnTo>
                  <a:lnTo>
                    <a:pt x="219" y="7188"/>
                  </a:lnTo>
                  <a:lnTo>
                    <a:pt x="274" y="7389"/>
                  </a:lnTo>
                  <a:lnTo>
                    <a:pt x="365" y="7571"/>
                  </a:lnTo>
                  <a:lnTo>
                    <a:pt x="456" y="7771"/>
                  </a:lnTo>
                  <a:lnTo>
                    <a:pt x="565" y="7953"/>
                  </a:lnTo>
                  <a:lnTo>
                    <a:pt x="674" y="8135"/>
                  </a:lnTo>
                  <a:lnTo>
                    <a:pt x="802" y="8298"/>
                  </a:lnTo>
                  <a:lnTo>
                    <a:pt x="929" y="8462"/>
                  </a:lnTo>
                  <a:lnTo>
                    <a:pt x="1075" y="8608"/>
                  </a:lnTo>
                  <a:lnTo>
                    <a:pt x="1220" y="8772"/>
                  </a:lnTo>
                  <a:lnTo>
                    <a:pt x="1384" y="8899"/>
                  </a:lnTo>
                  <a:lnTo>
                    <a:pt x="1548" y="9026"/>
                  </a:lnTo>
                  <a:lnTo>
                    <a:pt x="1712" y="9154"/>
                  </a:lnTo>
                  <a:lnTo>
                    <a:pt x="1894" y="9263"/>
                  </a:lnTo>
                  <a:lnTo>
                    <a:pt x="2075" y="9372"/>
                  </a:lnTo>
                  <a:lnTo>
                    <a:pt x="2276" y="9445"/>
                  </a:lnTo>
                  <a:lnTo>
                    <a:pt x="2476" y="9536"/>
                  </a:lnTo>
                  <a:lnTo>
                    <a:pt x="2676" y="9591"/>
                  </a:lnTo>
                  <a:lnTo>
                    <a:pt x="2876" y="9645"/>
                  </a:lnTo>
                  <a:lnTo>
                    <a:pt x="3095" y="9700"/>
                  </a:lnTo>
                  <a:lnTo>
                    <a:pt x="3295" y="9718"/>
                  </a:lnTo>
                  <a:lnTo>
                    <a:pt x="3513" y="9736"/>
                  </a:lnTo>
                  <a:lnTo>
                    <a:pt x="3732" y="9754"/>
                  </a:lnTo>
                  <a:lnTo>
                    <a:pt x="3950" y="9736"/>
                  </a:lnTo>
                  <a:lnTo>
                    <a:pt x="3986" y="9736"/>
                  </a:lnTo>
                  <a:lnTo>
                    <a:pt x="4387" y="9700"/>
                  </a:lnTo>
                  <a:lnTo>
                    <a:pt x="4769" y="9609"/>
                  </a:lnTo>
                  <a:lnTo>
                    <a:pt x="4969" y="9536"/>
                  </a:lnTo>
                  <a:lnTo>
                    <a:pt x="5151" y="9463"/>
                  </a:lnTo>
                  <a:lnTo>
                    <a:pt x="5333" y="9390"/>
                  </a:lnTo>
                  <a:lnTo>
                    <a:pt x="5515" y="9299"/>
                  </a:lnTo>
                  <a:lnTo>
                    <a:pt x="5005" y="6515"/>
                  </a:lnTo>
                  <a:lnTo>
                    <a:pt x="4532" y="6606"/>
                  </a:lnTo>
                  <a:lnTo>
                    <a:pt x="4277" y="6642"/>
                  </a:lnTo>
                  <a:lnTo>
                    <a:pt x="4041" y="6661"/>
                  </a:lnTo>
                  <a:lnTo>
                    <a:pt x="3750" y="6642"/>
                  </a:lnTo>
                  <a:lnTo>
                    <a:pt x="3604" y="6624"/>
                  </a:lnTo>
                  <a:lnTo>
                    <a:pt x="3477" y="6588"/>
                  </a:lnTo>
                  <a:lnTo>
                    <a:pt x="3331" y="6533"/>
                  </a:lnTo>
                  <a:lnTo>
                    <a:pt x="3222" y="6460"/>
                  </a:lnTo>
                  <a:lnTo>
                    <a:pt x="3095" y="6388"/>
                  </a:lnTo>
                  <a:lnTo>
                    <a:pt x="3004" y="6278"/>
                  </a:lnTo>
                  <a:lnTo>
                    <a:pt x="2876" y="6151"/>
                  </a:lnTo>
                  <a:lnTo>
                    <a:pt x="2803" y="5987"/>
                  </a:lnTo>
                  <a:lnTo>
                    <a:pt x="2731" y="5824"/>
                  </a:lnTo>
                  <a:lnTo>
                    <a:pt x="2694" y="5642"/>
                  </a:lnTo>
                  <a:lnTo>
                    <a:pt x="2658" y="5460"/>
                  </a:lnTo>
                  <a:lnTo>
                    <a:pt x="2640" y="5259"/>
                  </a:lnTo>
                  <a:lnTo>
                    <a:pt x="2621" y="4877"/>
                  </a:lnTo>
                  <a:lnTo>
                    <a:pt x="2603" y="2002"/>
                  </a:lnTo>
                  <a:lnTo>
                    <a:pt x="2585" y="1638"/>
                  </a:lnTo>
                  <a:lnTo>
                    <a:pt x="2549" y="1274"/>
                  </a:lnTo>
                  <a:lnTo>
                    <a:pt x="2530" y="1110"/>
                  </a:lnTo>
                  <a:lnTo>
                    <a:pt x="2494" y="928"/>
                  </a:lnTo>
                  <a:lnTo>
                    <a:pt x="2421" y="764"/>
                  </a:lnTo>
                  <a:lnTo>
                    <a:pt x="2348" y="601"/>
                  </a:lnTo>
                  <a:lnTo>
                    <a:pt x="2257" y="455"/>
                  </a:lnTo>
                  <a:lnTo>
                    <a:pt x="2130" y="310"/>
                  </a:lnTo>
                  <a:lnTo>
                    <a:pt x="2003" y="200"/>
                  </a:lnTo>
                  <a:lnTo>
                    <a:pt x="1839" y="109"/>
                  </a:lnTo>
                  <a:lnTo>
                    <a:pt x="1675" y="37"/>
                  </a:lnTo>
                  <a:lnTo>
                    <a:pt x="1511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94" name="Google Shape;2294;p15"/>
            <p:cNvSpPr/>
            <p:nvPr/>
          </p:nvSpPr>
          <p:spPr>
            <a:xfrm>
              <a:off x="2905325" y="3115675"/>
              <a:ext cx="204300" cy="415850"/>
            </a:xfrm>
            <a:custGeom>
              <a:avLst/>
              <a:gdLst/>
              <a:ahLst/>
              <a:cxnLst/>
              <a:rect l="l" t="t" r="r" b="b"/>
              <a:pathLst>
                <a:path w="8172" h="16634" extrusionOk="0">
                  <a:moveTo>
                    <a:pt x="1565" y="0"/>
                  </a:moveTo>
                  <a:lnTo>
                    <a:pt x="1456" y="19"/>
                  </a:lnTo>
                  <a:lnTo>
                    <a:pt x="1347" y="73"/>
                  </a:lnTo>
                  <a:lnTo>
                    <a:pt x="1238" y="128"/>
                  </a:lnTo>
                  <a:lnTo>
                    <a:pt x="1147" y="219"/>
                  </a:lnTo>
                  <a:lnTo>
                    <a:pt x="1074" y="310"/>
                  </a:lnTo>
                  <a:lnTo>
                    <a:pt x="1001" y="419"/>
                  </a:lnTo>
                  <a:lnTo>
                    <a:pt x="928" y="528"/>
                  </a:lnTo>
                  <a:lnTo>
                    <a:pt x="819" y="765"/>
                  </a:lnTo>
                  <a:lnTo>
                    <a:pt x="710" y="1074"/>
                  </a:lnTo>
                  <a:lnTo>
                    <a:pt x="601" y="1402"/>
                  </a:lnTo>
                  <a:lnTo>
                    <a:pt x="492" y="1747"/>
                  </a:lnTo>
                  <a:lnTo>
                    <a:pt x="401" y="2093"/>
                  </a:lnTo>
                  <a:lnTo>
                    <a:pt x="328" y="2439"/>
                  </a:lnTo>
                  <a:lnTo>
                    <a:pt x="201" y="3149"/>
                  </a:lnTo>
                  <a:lnTo>
                    <a:pt x="110" y="3858"/>
                  </a:lnTo>
                  <a:lnTo>
                    <a:pt x="55" y="4586"/>
                  </a:lnTo>
                  <a:lnTo>
                    <a:pt x="19" y="5296"/>
                  </a:lnTo>
                  <a:lnTo>
                    <a:pt x="19" y="6024"/>
                  </a:lnTo>
                  <a:lnTo>
                    <a:pt x="0" y="6752"/>
                  </a:lnTo>
                  <a:lnTo>
                    <a:pt x="19" y="8171"/>
                  </a:lnTo>
                  <a:lnTo>
                    <a:pt x="19" y="9591"/>
                  </a:lnTo>
                  <a:lnTo>
                    <a:pt x="55" y="11028"/>
                  </a:lnTo>
                  <a:lnTo>
                    <a:pt x="91" y="12448"/>
                  </a:lnTo>
                  <a:lnTo>
                    <a:pt x="128" y="13139"/>
                  </a:lnTo>
                  <a:lnTo>
                    <a:pt x="164" y="13485"/>
                  </a:lnTo>
                  <a:lnTo>
                    <a:pt x="219" y="13831"/>
                  </a:lnTo>
                  <a:lnTo>
                    <a:pt x="292" y="14158"/>
                  </a:lnTo>
                  <a:lnTo>
                    <a:pt x="401" y="14486"/>
                  </a:lnTo>
                  <a:lnTo>
                    <a:pt x="528" y="14795"/>
                  </a:lnTo>
                  <a:lnTo>
                    <a:pt x="601" y="14941"/>
                  </a:lnTo>
                  <a:lnTo>
                    <a:pt x="692" y="15087"/>
                  </a:lnTo>
                  <a:lnTo>
                    <a:pt x="837" y="15268"/>
                  </a:lnTo>
                  <a:lnTo>
                    <a:pt x="983" y="15432"/>
                  </a:lnTo>
                  <a:lnTo>
                    <a:pt x="1147" y="15578"/>
                  </a:lnTo>
                  <a:lnTo>
                    <a:pt x="1311" y="15705"/>
                  </a:lnTo>
                  <a:lnTo>
                    <a:pt x="1493" y="15833"/>
                  </a:lnTo>
                  <a:lnTo>
                    <a:pt x="1675" y="15942"/>
                  </a:lnTo>
                  <a:lnTo>
                    <a:pt x="1875" y="16051"/>
                  </a:lnTo>
                  <a:lnTo>
                    <a:pt x="2093" y="16142"/>
                  </a:lnTo>
                  <a:lnTo>
                    <a:pt x="2512" y="16288"/>
                  </a:lnTo>
                  <a:lnTo>
                    <a:pt x="2948" y="16397"/>
                  </a:lnTo>
                  <a:lnTo>
                    <a:pt x="3403" y="16470"/>
                  </a:lnTo>
                  <a:lnTo>
                    <a:pt x="3840" y="16542"/>
                  </a:lnTo>
                  <a:lnTo>
                    <a:pt x="4350" y="16579"/>
                  </a:lnTo>
                  <a:lnTo>
                    <a:pt x="4859" y="16615"/>
                  </a:lnTo>
                  <a:lnTo>
                    <a:pt x="5351" y="16633"/>
                  </a:lnTo>
                  <a:lnTo>
                    <a:pt x="5860" y="16633"/>
                  </a:lnTo>
                  <a:lnTo>
                    <a:pt x="6406" y="16615"/>
                  </a:lnTo>
                  <a:lnTo>
                    <a:pt x="6934" y="16579"/>
                  </a:lnTo>
                  <a:lnTo>
                    <a:pt x="7443" y="16542"/>
                  </a:lnTo>
                  <a:lnTo>
                    <a:pt x="7953" y="16470"/>
                  </a:lnTo>
                  <a:lnTo>
                    <a:pt x="8171" y="13685"/>
                  </a:lnTo>
                  <a:lnTo>
                    <a:pt x="7589" y="13612"/>
                  </a:lnTo>
                  <a:lnTo>
                    <a:pt x="7025" y="13576"/>
                  </a:lnTo>
                  <a:lnTo>
                    <a:pt x="5969" y="13521"/>
                  </a:lnTo>
                  <a:lnTo>
                    <a:pt x="5241" y="13485"/>
                  </a:lnTo>
                  <a:lnTo>
                    <a:pt x="4477" y="13412"/>
                  </a:lnTo>
                  <a:lnTo>
                    <a:pt x="4277" y="13394"/>
                  </a:lnTo>
                  <a:lnTo>
                    <a:pt x="4113" y="13358"/>
                  </a:lnTo>
                  <a:lnTo>
                    <a:pt x="3949" y="13303"/>
                  </a:lnTo>
                  <a:lnTo>
                    <a:pt x="3804" y="13249"/>
                  </a:lnTo>
                  <a:lnTo>
                    <a:pt x="3658" y="13194"/>
                  </a:lnTo>
                  <a:lnTo>
                    <a:pt x="3549" y="13121"/>
                  </a:lnTo>
                  <a:lnTo>
                    <a:pt x="3422" y="13030"/>
                  </a:lnTo>
                  <a:lnTo>
                    <a:pt x="3312" y="12939"/>
                  </a:lnTo>
                  <a:lnTo>
                    <a:pt x="3130" y="12757"/>
                  </a:lnTo>
                  <a:lnTo>
                    <a:pt x="2985" y="12539"/>
                  </a:lnTo>
                  <a:lnTo>
                    <a:pt x="2876" y="12320"/>
                  </a:lnTo>
                  <a:lnTo>
                    <a:pt x="2785" y="12084"/>
                  </a:lnTo>
                  <a:lnTo>
                    <a:pt x="2730" y="11847"/>
                  </a:lnTo>
                  <a:lnTo>
                    <a:pt x="2675" y="11611"/>
                  </a:lnTo>
                  <a:lnTo>
                    <a:pt x="2657" y="11392"/>
                  </a:lnTo>
                  <a:lnTo>
                    <a:pt x="2639" y="11174"/>
                  </a:lnTo>
                  <a:lnTo>
                    <a:pt x="2621" y="10846"/>
                  </a:lnTo>
                  <a:lnTo>
                    <a:pt x="2603" y="10628"/>
                  </a:lnTo>
                  <a:lnTo>
                    <a:pt x="2512" y="10046"/>
                  </a:lnTo>
                  <a:lnTo>
                    <a:pt x="2457" y="9482"/>
                  </a:lnTo>
                  <a:lnTo>
                    <a:pt x="2421" y="8899"/>
                  </a:lnTo>
                  <a:lnTo>
                    <a:pt x="2421" y="8317"/>
                  </a:lnTo>
                  <a:lnTo>
                    <a:pt x="2421" y="7735"/>
                  </a:lnTo>
                  <a:lnTo>
                    <a:pt x="2439" y="7152"/>
                  </a:lnTo>
                  <a:lnTo>
                    <a:pt x="2512" y="5988"/>
                  </a:lnTo>
                  <a:lnTo>
                    <a:pt x="2584" y="4823"/>
                  </a:lnTo>
                  <a:lnTo>
                    <a:pt x="2639" y="3658"/>
                  </a:lnTo>
                  <a:lnTo>
                    <a:pt x="2639" y="3076"/>
                  </a:lnTo>
                  <a:lnTo>
                    <a:pt x="2639" y="2493"/>
                  </a:lnTo>
                  <a:lnTo>
                    <a:pt x="2603" y="1911"/>
                  </a:lnTo>
                  <a:lnTo>
                    <a:pt x="2566" y="1329"/>
                  </a:lnTo>
                  <a:lnTo>
                    <a:pt x="2530" y="1092"/>
                  </a:lnTo>
                  <a:lnTo>
                    <a:pt x="2475" y="837"/>
                  </a:lnTo>
                  <a:lnTo>
                    <a:pt x="2403" y="619"/>
                  </a:lnTo>
                  <a:lnTo>
                    <a:pt x="2348" y="510"/>
                  </a:lnTo>
                  <a:lnTo>
                    <a:pt x="2275" y="401"/>
                  </a:lnTo>
                  <a:lnTo>
                    <a:pt x="2202" y="292"/>
                  </a:lnTo>
                  <a:lnTo>
                    <a:pt x="2130" y="219"/>
                  </a:lnTo>
                  <a:lnTo>
                    <a:pt x="2020" y="128"/>
                  </a:lnTo>
                  <a:lnTo>
                    <a:pt x="1911" y="73"/>
                  </a:lnTo>
                  <a:lnTo>
                    <a:pt x="1802" y="37"/>
                  </a:lnTo>
                  <a:lnTo>
                    <a:pt x="1693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95" name="Google Shape;2295;p15"/>
            <p:cNvSpPr/>
            <p:nvPr/>
          </p:nvSpPr>
          <p:spPr>
            <a:xfrm>
              <a:off x="3094125" y="2966900"/>
              <a:ext cx="188375" cy="315300"/>
            </a:xfrm>
            <a:custGeom>
              <a:avLst/>
              <a:gdLst/>
              <a:ahLst/>
              <a:cxnLst/>
              <a:rect l="l" t="t" r="r" b="b"/>
              <a:pathLst>
                <a:path w="7535" h="12612" extrusionOk="0">
                  <a:moveTo>
                    <a:pt x="6079" y="1"/>
                  </a:moveTo>
                  <a:lnTo>
                    <a:pt x="5897" y="19"/>
                  </a:lnTo>
                  <a:lnTo>
                    <a:pt x="5715" y="55"/>
                  </a:lnTo>
                  <a:lnTo>
                    <a:pt x="5533" y="128"/>
                  </a:lnTo>
                  <a:lnTo>
                    <a:pt x="5369" y="237"/>
                  </a:lnTo>
                  <a:lnTo>
                    <a:pt x="5223" y="346"/>
                  </a:lnTo>
                  <a:lnTo>
                    <a:pt x="5078" y="492"/>
                  </a:lnTo>
                  <a:lnTo>
                    <a:pt x="5041" y="547"/>
                  </a:lnTo>
                  <a:lnTo>
                    <a:pt x="4932" y="692"/>
                  </a:lnTo>
                  <a:lnTo>
                    <a:pt x="4859" y="856"/>
                  </a:lnTo>
                  <a:lnTo>
                    <a:pt x="4768" y="1020"/>
                  </a:lnTo>
                  <a:lnTo>
                    <a:pt x="4714" y="1183"/>
                  </a:lnTo>
                  <a:lnTo>
                    <a:pt x="4623" y="1547"/>
                  </a:lnTo>
                  <a:lnTo>
                    <a:pt x="4568" y="1911"/>
                  </a:lnTo>
                  <a:lnTo>
                    <a:pt x="4532" y="2275"/>
                  </a:lnTo>
                  <a:lnTo>
                    <a:pt x="4495" y="2639"/>
                  </a:lnTo>
                  <a:lnTo>
                    <a:pt x="4477" y="3385"/>
                  </a:lnTo>
                  <a:lnTo>
                    <a:pt x="4477" y="4132"/>
                  </a:lnTo>
                  <a:lnTo>
                    <a:pt x="4477" y="4878"/>
                  </a:lnTo>
                  <a:lnTo>
                    <a:pt x="4441" y="5242"/>
                  </a:lnTo>
                  <a:lnTo>
                    <a:pt x="4404" y="5624"/>
                  </a:lnTo>
                  <a:lnTo>
                    <a:pt x="4350" y="5988"/>
                  </a:lnTo>
                  <a:lnTo>
                    <a:pt x="4259" y="6352"/>
                  </a:lnTo>
                  <a:lnTo>
                    <a:pt x="4150" y="6716"/>
                  </a:lnTo>
                  <a:lnTo>
                    <a:pt x="4004" y="7043"/>
                  </a:lnTo>
                  <a:lnTo>
                    <a:pt x="3840" y="7371"/>
                  </a:lnTo>
                  <a:lnTo>
                    <a:pt x="3622" y="7680"/>
                  </a:lnTo>
                  <a:lnTo>
                    <a:pt x="3513" y="7826"/>
                  </a:lnTo>
                  <a:lnTo>
                    <a:pt x="3385" y="7953"/>
                  </a:lnTo>
                  <a:lnTo>
                    <a:pt x="3240" y="8081"/>
                  </a:lnTo>
                  <a:lnTo>
                    <a:pt x="3094" y="8208"/>
                  </a:lnTo>
                  <a:lnTo>
                    <a:pt x="2949" y="8299"/>
                  </a:lnTo>
                  <a:lnTo>
                    <a:pt x="2785" y="8408"/>
                  </a:lnTo>
                  <a:lnTo>
                    <a:pt x="2621" y="8481"/>
                  </a:lnTo>
                  <a:lnTo>
                    <a:pt x="2439" y="8554"/>
                  </a:lnTo>
                  <a:lnTo>
                    <a:pt x="2421" y="8572"/>
                  </a:lnTo>
                  <a:lnTo>
                    <a:pt x="2202" y="8626"/>
                  </a:lnTo>
                  <a:lnTo>
                    <a:pt x="1984" y="8681"/>
                  </a:lnTo>
                  <a:lnTo>
                    <a:pt x="1766" y="8699"/>
                  </a:lnTo>
                  <a:lnTo>
                    <a:pt x="1566" y="8699"/>
                  </a:lnTo>
                  <a:lnTo>
                    <a:pt x="1274" y="8663"/>
                  </a:lnTo>
                  <a:lnTo>
                    <a:pt x="1001" y="8572"/>
                  </a:lnTo>
                  <a:lnTo>
                    <a:pt x="1" y="12120"/>
                  </a:lnTo>
                  <a:lnTo>
                    <a:pt x="164" y="12230"/>
                  </a:lnTo>
                  <a:lnTo>
                    <a:pt x="328" y="12321"/>
                  </a:lnTo>
                  <a:lnTo>
                    <a:pt x="510" y="12412"/>
                  </a:lnTo>
                  <a:lnTo>
                    <a:pt x="692" y="12466"/>
                  </a:lnTo>
                  <a:lnTo>
                    <a:pt x="874" y="12521"/>
                  </a:lnTo>
                  <a:lnTo>
                    <a:pt x="1056" y="12557"/>
                  </a:lnTo>
                  <a:lnTo>
                    <a:pt x="1456" y="12594"/>
                  </a:lnTo>
                  <a:lnTo>
                    <a:pt x="1693" y="12612"/>
                  </a:lnTo>
                  <a:lnTo>
                    <a:pt x="1948" y="12612"/>
                  </a:lnTo>
                  <a:lnTo>
                    <a:pt x="2421" y="12575"/>
                  </a:lnTo>
                  <a:lnTo>
                    <a:pt x="2767" y="12539"/>
                  </a:lnTo>
                  <a:lnTo>
                    <a:pt x="3112" y="12503"/>
                  </a:lnTo>
                  <a:lnTo>
                    <a:pt x="3622" y="12412"/>
                  </a:lnTo>
                  <a:lnTo>
                    <a:pt x="4131" y="12321"/>
                  </a:lnTo>
                  <a:lnTo>
                    <a:pt x="4641" y="12193"/>
                  </a:lnTo>
                  <a:lnTo>
                    <a:pt x="4896" y="12120"/>
                  </a:lnTo>
                  <a:lnTo>
                    <a:pt x="5132" y="12030"/>
                  </a:lnTo>
                  <a:lnTo>
                    <a:pt x="5369" y="11939"/>
                  </a:lnTo>
                  <a:lnTo>
                    <a:pt x="5587" y="11829"/>
                  </a:lnTo>
                  <a:lnTo>
                    <a:pt x="5806" y="11702"/>
                  </a:lnTo>
                  <a:lnTo>
                    <a:pt x="6006" y="11575"/>
                  </a:lnTo>
                  <a:lnTo>
                    <a:pt x="6188" y="11411"/>
                  </a:lnTo>
                  <a:lnTo>
                    <a:pt x="6370" y="11247"/>
                  </a:lnTo>
                  <a:lnTo>
                    <a:pt x="6534" y="11065"/>
                  </a:lnTo>
                  <a:lnTo>
                    <a:pt x="6661" y="10847"/>
                  </a:lnTo>
                  <a:lnTo>
                    <a:pt x="6752" y="10701"/>
                  </a:lnTo>
                  <a:lnTo>
                    <a:pt x="6825" y="10519"/>
                  </a:lnTo>
                  <a:lnTo>
                    <a:pt x="6952" y="10173"/>
                  </a:lnTo>
                  <a:lnTo>
                    <a:pt x="7043" y="9828"/>
                  </a:lnTo>
                  <a:lnTo>
                    <a:pt x="7116" y="9464"/>
                  </a:lnTo>
                  <a:lnTo>
                    <a:pt x="7262" y="8626"/>
                  </a:lnTo>
                  <a:lnTo>
                    <a:pt x="7389" y="7808"/>
                  </a:lnTo>
                  <a:lnTo>
                    <a:pt x="7462" y="6970"/>
                  </a:lnTo>
                  <a:lnTo>
                    <a:pt x="7516" y="6115"/>
                  </a:lnTo>
                  <a:lnTo>
                    <a:pt x="7534" y="5278"/>
                  </a:lnTo>
                  <a:lnTo>
                    <a:pt x="7534" y="4441"/>
                  </a:lnTo>
                  <a:lnTo>
                    <a:pt x="7498" y="3604"/>
                  </a:lnTo>
                  <a:lnTo>
                    <a:pt x="7425" y="2767"/>
                  </a:lnTo>
                  <a:lnTo>
                    <a:pt x="7371" y="2184"/>
                  </a:lnTo>
                  <a:lnTo>
                    <a:pt x="7298" y="1620"/>
                  </a:lnTo>
                  <a:lnTo>
                    <a:pt x="7207" y="1202"/>
                  </a:lnTo>
                  <a:lnTo>
                    <a:pt x="7152" y="1002"/>
                  </a:lnTo>
                  <a:lnTo>
                    <a:pt x="7080" y="801"/>
                  </a:lnTo>
                  <a:lnTo>
                    <a:pt x="7007" y="619"/>
                  </a:lnTo>
                  <a:lnTo>
                    <a:pt x="6898" y="456"/>
                  </a:lnTo>
                  <a:lnTo>
                    <a:pt x="6770" y="310"/>
                  </a:lnTo>
                  <a:lnTo>
                    <a:pt x="6625" y="183"/>
                  </a:lnTo>
                  <a:lnTo>
                    <a:pt x="6552" y="128"/>
                  </a:lnTo>
                  <a:lnTo>
                    <a:pt x="6443" y="73"/>
                  </a:lnTo>
                  <a:lnTo>
                    <a:pt x="6279" y="19"/>
                  </a:lnTo>
                  <a:lnTo>
                    <a:pt x="6079" y="1"/>
                  </a:lnTo>
                  <a:close/>
                </a:path>
              </a:pathLst>
            </a:custGeom>
            <a:solidFill>
              <a:srgbClr val="4A94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96" name="Google Shape;2296;p15"/>
            <p:cNvSpPr/>
            <p:nvPr/>
          </p:nvSpPr>
          <p:spPr>
            <a:xfrm>
              <a:off x="3130525" y="3320850"/>
              <a:ext cx="92375" cy="101025"/>
            </a:xfrm>
            <a:custGeom>
              <a:avLst/>
              <a:gdLst/>
              <a:ahLst/>
              <a:cxnLst/>
              <a:rect l="l" t="t" r="r" b="b"/>
              <a:pathLst>
                <a:path w="3695" h="4041" extrusionOk="0">
                  <a:moveTo>
                    <a:pt x="2766" y="1"/>
                  </a:moveTo>
                  <a:lnTo>
                    <a:pt x="2694" y="19"/>
                  </a:lnTo>
                  <a:lnTo>
                    <a:pt x="2621" y="37"/>
                  </a:lnTo>
                  <a:lnTo>
                    <a:pt x="2548" y="73"/>
                  </a:lnTo>
                  <a:lnTo>
                    <a:pt x="2457" y="128"/>
                  </a:lnTo>
                  <a:lnTo>
                    <a:pt x="2330" y="255"/>
                  </a:lnTo>
                  <a:lnTo>
                    <a:pt x="2020" y="547"/>
                  </a:lnTo>
                  <a:lnTo>
                    <a:pt x="1675" y="783"/>
                  </a:lnTo>
                  <a:lnTo>
                    <a:pt x="1329" y="1020"/>
                  </a:lnTo>
                  <a:lnTo>
                    <a:pt x="1147" y="1111"/>
                  </a:lnTo>
                  <a:lnTo>
                    <a:pt x="965" y="1202"/>
                  </a:lnTo>
                  <a:lnTo>
                    <a:pt x="728" y="1293"/>
                  </a:lnTo>
                  <a:lnTo>
                    <a:pt x="492" y="1366"/>
                  </a:lnTo>
                  <a:lnTo>
                    <a:pt x="255" y="1402"/>
                  </a:lnTo>
                  <a:lnTo>
                    <a:pt x="0" y="1438"/>
                  </a:lnTo>
                  <a:lnTo>
                    <a:pt x="91" y="3749"/>
                  </a:lnTo>
                  <a:lnTo>
                    <a:pt x="182" y="3822"/>
                  </a:lnTo>
                  <a:lnTo>
                    <a:pt x="273" y="3877"/>
                  </a:lnTo>
                  <a:lnTo>
                    <a:pt x="383" y="3931"/>
                  </a:lnTo>
                  <a:lnTo>
                    <a:pt x="474" y="3968"/>
                  </a:lnTo>
                  <a:lnTo>
                    <a:pt x="710" y="4022"/>
                  </a:lnTo>
                  <a:lnTo>
                    <a:pt x="947" y="4041"/>
                  </a:lnTo>
                  <a:lnTo>
                    <a:pt x="1147" y="4022"/>
                  </a:lnTo>
                  <a:lnTo>
                    <a:pt x="1347" y="3986"/>
                  </a:lnTo>
                  <a:lnTo>
                    <a:pt x="1547" y="3950"/>
                  </a:lnTo>
                  <a:lnTo>
                    <a:pt x="1729" y="3877"/>
                  </a:lnTo>
                  <a:lnTo>
                    <a:pt x="1984" y="3786"/>
                  </a:lnTo>
                  <a:lnTo>
                    <a:pt x="2221" y="3658"/>
                  </a:lnTo>
                  <a:lnTo>
                    <a:pt x="2439" y="3531"/>
                  </a:lnTo>
                  <a:lnTo>
                    <a:pt x="2657" y="3386"/>
                  </a:lnTo>
                  <a:lnTo>
                    <a:pt x="2857" y="3222"/>
                  </a:lnTo>
                  <a:lnTo>
                    <a:pt x="3039" y="3040"/>
                  </a:lnTo>
                  <a:lnTo>
                    <a:pt x="3203" y="2840"/>
                  </a:lnTo>
                  <a:lnTo>
                    <a:pt x="3349" y="2621"/>
                  </a:lnTo>
                  <a:lnTo>
                    <a:pt x="3476" y="2385"/>
                  </a:lnTo>
                  <a:lnTo>
                    <a:pt x="3567" y="2148"/>
                  </a:lnTo>
                  <a:lnTo>
                    <a:pt x="3640" y="1893"/>
                  </a:lnTo>
                  <a:lnTo>
                    <a:pt x="3676" y="1638"/>
                  </a:lnTo>
                  <a:lnTo>
                    <a:pt x="3695" y="1366"/>
                  </a:lnTo>
                  <a:lnTo>
                    <a:pt x="3676" y="1111"/>
                  </a:lnTo>
                  <a:lnTo>
                    <a:pt x="3622" y="856"/>
                  </a:lnTo>
                  <a:lnTo>
                    <a:pt x="3549" y="619"/>
                  </a:lnTo>
                  <a:lnTo>
                    <a:pt x="3476" y="474"/>
                  </a:lnTo>
                  <a:lnTo>
                    <a:pt x="3385" y="346"/>
                  </a:lnTo>
                  <a:lnTo>
                    <a:pt x="3276" y="237"/>
                  </a:lnTo>
                  <a:lnTo>
                    <a:pt x="3167" y="128"/>
                  </a:lnTo>
                  <a:lnTo>
                    <a:pt x="3039" y="55"/>
                  </a:lnTo>
                  <a:lnTo>
                    <a:pt x="2894" y="19"/>
                  </a:lnTo>
                  <a:lnTo>
                    <a:pt x="2766" y="1"/>
                  </a:lnTo>
                  <a:close/>
                </a:path>
              </a:pathLst>
            </a:custGeom>
            <a:solidFill>
              <a:srgbClr val="4A94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97" name="Google Shape;2297;p15"/>
            <p:cNvSpPr/>
            <p:nvPr/>
          </p:nvSpPr>
          <p:spPr>
            <a:xfrm>
              <a:off x="2905325" y="3142525"/>
              <a:ext cx="192925" cy="574150"/>
            </a:xfrm>
            <a:custGeom>
              <a:avLst/>
              <a:gdLst/>
              <a:ahLst/>
              <a:cxnLst/>
              <a:rect l="l" t="t" r="r" b="b"/>
              <a:pathLst>
                <a:path w="7717" h="22966" extrusionOk="0">
                  <a:moveTo>
                    <a:pt x="710" y="0"/>
                  </a:moveTo>
                  <a:lnTo>
                    <a:pt x="601" y="328"/>
                  </a:lnTo>
                  <a:lnTo>
                    <a:pt x="492" y="673"/>
                  </a:lnTo>
                  <a:lnTo>
                    <a:pt x="401" y="1019"/>
                  </a:lnTo>
                  <a:lnTo>
                    <a:pt x="328" y="1365"/>
                  </a:lnTo>
                  <a:lnTo>
                    <a:pt x="201" y="2075"/>
                  </a:lnTo>
                  <a:lnTo>
                    <a:pt x="110" y="2784"/>
                  </a:lnTo>
                  <a:lnTo>
                    <a:pt x="55" y="3512"/>
                  </a:lnTo>
                  <a:lnTo>
                    <a:pt x="19" y="4222"/>
                  </a:lnTo>
                  <a:lnTo>
                    <a:pt x="19" y="4950"/>
                  </a:lnTo>
                  <a:lnTo>
                    <a:pt x="0" y="5678"/>
                  </a:lnTo>
                  <a:lnTo>
                    <a:pt x="19" y="7097"/>
                  </a:lnTo>
                  <a:lnTo>
                    <a:pt x="19" y="8517"/>
                  </a:lnTo>
                  <a:lnTo>
                    <a:pt x="55" y="9954"/>
                  </a:lnTo>
                  <a:lnTo>
                    <a:pt x="91" y="11374"/>
                  </a:lnTo>
                  <a:lnTo>
                    <a:pt x="128" y="12065"/>
                  </a:lnTo>
                  <a:lnTo>
                    <a:pt x="164" y="12411"/>
                  </a:lnTo>
                  <a:lnTo>
                    <a:pt x="219" y="12757"/>
                  </a:lnTo>
                  <a:lnTo>
                    <a:pt x="292" y="13084"/>
                  </a:lnTo>
                  <a:lnTo>
                    <a:pt x="401" y="13412"/>
                  </a:lnTo>
                  <a:lnTo>
                    <a:pt x="528" y="13721"/>
                  </a:lnTo>
                  <a:lnTo>
                    <a:pt x="601" y="13867"/>
                  </a:lnTo>
                  <a:lnTo>
                    <a:pt x="692" y="14013"/>
                  </a:lnTo>
                  <a:lnTo>
                    <a:pt x="837" y="14194"/>
                  </a:lnTo>
                  <a:lnTo>
                    <a:pt x="983" y="14358"/>
                  </a:lnTo>
                  <a:lnTo>
                    <a:pt x="1147" y="14504"/>
                  </a:lnTo>
                  <a:lnTo>
                    <a:pt x="1311" y="14631"/>
                  </a:lnTo>
                  <a:lnTo>
                    <a:pt x="1493" y="14759"/>
                  </a:lnTo>
                  <a:lnTo>
                    <a:pt x="1675" y="14868"/>
                  </a:lnTo>
                  <a:lnTo>
                    <a:pt x="1875" y="14977"/>
                  </a:lnTo>
                  <a:lnTo>
                    <a:pt x="2093" y="15068"/>
                  </a:lnTo>
                  <a:lnTo>
                    <a:pt x="2512" y="15214"/>
                  </a:lnTo>
                  <a:lnTo>
                    <a:pt x="2948" y="15323"/>
                  </a:lnTo>
                  <a:lnTo>
                    <a:pt x="3403" y="15396"/>
                  </a:lnTo>
                  <a:lnTo>
                    <a:pt x="3840" y="15468"/>
                  </a:lnTo>
                  <a:lnTo>
                    <a:pt x="4350" y="15505"/>
                  </a:lnTo>
                  <a:lnTo>
                    <a:pt x="4859" y="15541"/>
                  </a:lnTo>
                  <a:lnTo>
                    <a:pt x="5351" y="15559"/>
                  </a:lnTo>
                  <a:lnTo>
                    <a:pt x="5860" y="15559"/>
                  </a:lnTo>
                  <a:lnTo>
                    <a:pt x="5605" y="22274"/>
                  </a:lnTo>
                  <a:lnTo>
                    <a:pt x="5642" y="22347"/>
                  </a:lnTo>
                  <a:lnTo>
                    <a:pt x="5696" y="22420"/>
                  </a:lnTo>
                  <a:lnTo>
                    <a:pt x="5751" y="22493"/>
                  </a:lnTo>
                  <a:lnTo>
                    <a:pt x="5842" y="22547"/>
                  </a:lnTo>
                  <a:lnTo>
                    <a:pt x="6060" y="22675"/>
                  </a:lnTo>
                  <a:lnTo>
                    <a:pt x="6333" y="22766"/>
                  </a:lnTo>
                  <a:lnTo>
                    <a:pt x="6643" y="22839"/>
                  </a:lnTo>
                  <a:lnTo>
                    <a:pt x="6988" y="22911"/>
                  </a:lnTo>
                  <a:lnTo>
                    <a:pt x="7352" y="22948"/>
                  </a:lnTo>
                  <a:lnTo>
                    <a:pt x="7716" y="22966"/>
                  </a:lnTo>
                  <a:lnTo>
                    <a:pt x="7480" y="22056"/>
                  </a:lnTo>
                  <a:lnTo>
                    <a:pt x="7298" y="21128"/>
                  </a:lnTo>
                  <a:lnTo>
                    <a:pt x="7152" y="20200"/>
                  </a:lnTo>
                  <a:lnTo>
                    <a:pt x="7025" y="19272"/>
                  </a:lnTo>
                  <a:lnTo>
                    <a:pt x="6952" y="18325"/>
                  </a:lnTo>
                  <a:lnTo>
                    <a:pt x="6916" y="17397"/>
                  </a:lnTo>
                  <a:lnTo>
                    <a:pt x="6897" y="16451"/>
                  </a:lnTo>
                  <a:lnTo>
                    <a:pt x="6934" y="15505"/>
                  </a:lnTo>
                  <a:lnTo>
                    <a:pt x="6934" y="15468"/>
                  </a:lnTo>
                  <a:lnTo>
                    <a:pt x="6952" y="15159"/>
                  </a:lnTo>
                  <a:lnTo>
                    <a:pt x="6952" y="15013"/>
                  </a:lnTo>
                  <a:lnTo>
                    <a:pt x="6934" y="14850"/>
                  </a:lnTo>
                  <a:lnTo>
                    <a:pt x="6897" y="14704"/>
                  </a:lnTo>
                  <a:lnTo>
                    <a:pt x="6843" y="14577"/>
                  </a:lnTo>
                  <a:lnTo>
                    <a:pt x="6770" y="14449"/>
                  </a:lnTo>
                  <a:lnTo>
                    <a:pt x="6661" y="14340"/>
                  </a:lnTo>
                  <a:lnTo>
                    <a:pt x="6588" y="14285"/>
                  </a:lnTo>
                  <a:lnTo>
                    <a:pt x="6497" y="14231"/>
                  </a:lnTo>
                  <a:lnTo>
                    <a:pt x="6406" y="14194"/>
                  </a:lnTo>
                  <a:lnTo>
                    <a:pt x="6315" y="14176"/>
                  </a:lnTo>
                  <a:lnTo>
                    <a:pt x="6115" y="14140"/>
                  </a:lnTo>
                  <a:lnTo>
                    <a:pt x="5897" y="14140"/>
                  </a:lnTo>
                  <a:lnTo>
                    <a:pt x="5624" y="14158"/>
                  </a:lnTo>
                  <a:lnTo>
                    <a:pt x="5314" y="14194"/>
                  </a:lnTo>
                  <a:lnTo>
                    <a:pt x="4677" y="14194"/>
                  </a:lnTo>
                  <a:lnTo>
                    <a:pt x="4368" y="14176"/>
                  </a:lnTo>
                  <a:lnTo>
                    <a:pt x="4059" y="14140"/>
                  </a:lnTo>
                  <a:lnTo>
                    <a:pt x="3767" y="14067"/>
                  </a:lnTo>
                  <a:lnTo>
                    <a:pt x="3458" y="13976"/>
                  </a:lnTo>
                  <a:lnTo>
                    <a:pt x="3185" y="13867"/>
                  </a:lnTo>
                  <a:lnTo>
                    <a:pt x="3021" y="13776"/>
                  </a:lnTo>
                  <a:lnTo>
                    <a:pt x="2876" y="13685"/>
                  </a:lnTo>
                  <a:lnTo>
                    <a:pt x="2730" y="13576"/>
                  </a:lnTo>
                  <a:lnTo>
                    <a:pt x="2584" y="13467"/>
                  </a:lnTo>
                  <a:lnTo>
                    <a:pt x="2330" y="13212"/>
                  </a:lnTo>
                  <a:lnTo>
                    <a:pt x="2111" y="12939"/>
                  </a:lnTo>
                  <a:lnTo>
                    <a:pt x="1911" y="12648"/>
                  </a:lnTo>
                  <a:lnTo>
                    <a:pt x="1729" y="12320"/>
                  </a:lnTo>
                  <a:lnTo>
                    <a:pt x="1584" y="11993"/>
                  </a:lnTo>
                  <a:lnTo>
                    <a:pt x="1474" y="11647"/>
                  </a:lnTo>
                  <a:lnTo>
                    <a:pt x="1365" y="11301"/>
                  </a:lnTo>
                  <a:lnTo>
                    <a:pt x="1292" y="10955"/>
                  </a:lnTo>
                  <a:lnTo>
                    <a:pt x="1238" y="10591"/>
                  </a:lnTo>
                  <a:lnTo>
                    <a:pt x="1201" y="10246"/>
                  </a:lnTo>
                  <a:lnTo>
                    <a:pt x="1183" y="9882"/>
                  </a:lnTo>
                  <a:lnTo>
                    <a:pt x="1165" y="9518"/>
                  </a:lnTo>
                  <a:lnTo>
                    <a:pt x="1165" y="8790"/>
                  </a:lnTo>
                  <a:lnTo>
                    <a:pt x="1147" y="7461"/>
                  </a:lnTo>
                  <a:lnTo>
                    <a:pt x="1165" y="6115"/>
                  </a:lnTo>
                  <a:lnTo>
                    <a:pt x="1201" y="4786"/>
                  </a:lnTo>
                  <a:lnTo>
                    <a:pt x="1238" y="3439"/>
                  </a:lnTo>
                  <a:lnTo>
                    <a:pt x="1274" y="3021"/>
                  </a:lnTo>
                  <a:lnTo>
                    <a:pt x="1311" y="2566"/>
                  </a:lnTo>
                  <a:lnTo>
                    <a:pt x="1347" y="2111"/>
                  </a:lnTo>
                  <a:lnTo>
                    <a:pt x="1365" y="1638"/>
                  </a:lnTo>
                  <a:lnTo>
                    <a:pt x="1365" y="1419"/>
                  </a:lnTo>
                  <a:lnTo>
                    <a:pt x="1329" y="1201"/>
                  </a:lnTo>
                  <a:lnTo>
                    <a:pt x="1292" y="983"/>
                  </a:lnTo>
                  <a:lnTo>
                    <a:pt x="1238" y="764"/>
                  </a:lnTo>
                  <a:lnTo>
                    <a:pt x="1165" y="564"/>
                  </a:lnTo>
                  <a:lnTo>
                    <a:pt x="1056" y="382"/>
                  </a:lnTo>
                  <a:lnTo>
                    <a:pt x="928" y="200"/>
                  </a:lnTo>
                  <a:lnTo>
                    <a:pt x="765" y="36"/>
                  </a:lnTo>
                  <a:lnTo>
                    <a:pt x="710" y="0"/>
                  </a:lnTo>
                  <a:close/>
                </a:path>
              </a:pathLst>
            </a:custGeom>
            <a:solidFill>
              <a:srgbClr val="3A7F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98" name="Google Shape;2298;p15"/>
            <p:cNvSpPr/>
            <p:nvPr/>
          </p:nvSpPr>
          <p:spPr>
            <a:xfrm>
              <a:off x="2959450" y="2893650"/>
              <a:ext cx="131975" cy="240250"/>
            </a:xfrm>
            <a:custGeom>
              <a:avLst/>
              <a:gdLst/>
              <a:ahLst/>
              <a:cxnLst/>
              <a:rect l="l" t="t" r="r" b="b"/>
              <a:pathLst>
                <a:path w="5279" h="9610" extrusionOk="0">
                  <a:moveTo>
                    <a:pt x="984" y="1"/>
                  </a:moveTo>
                  <a:lnTo>
                    <a:pt x="874" y="92"/>
                  </a:lnTo>
                  <a:lnTo>
                    <a:pt x="783" y="201"/>
                  </a:lnTo>
                  <a:lnTo>
                    <a:pt x="711" y="310"/>
                  </a:lnTo>
                  <a:lnTo>
                    <a:pt x="638" y="437"/>
                  </a:lnTo>
                  <a:lnTo>
                    <a:pt x="529" y="710"/>
                  </a:lnTo>
                  <a:lnTo>
                    <a:pt x="456" y="983"/>
                  </a:lnTo>
                  <a:lnTo>
                    <a:pt x="347" y="1475"/>
                  </a:lnTo>
                  <a:lnTo>
                    <a:pt x="256" y="1966"/>
                  </a:lnTo>
                  <a:lnTo>
                    <a:pt x="183" y="2457"/>
                  </a:lnTo>
                  <a:lnTo>
                    <a:pt x="128" y="2967"/>
                  </a:lnTo>
                  <a:lnTo>
                    <a:pt x="74" y="3458"/>
                  </a:lnTo>
                  <a:lnTo>
                    <a:pt x="56" y="3968"/>
                  </a:lnTo>
                  <a:lnTo>
                    <a:pt x="19" y="4969"/>
                  </a:lnTo>
                  <a:lnTo>
                    <a:pt x="1" y="5442"/>
                  </a:lnTo>
                  <a:lnTo>
                    <a:pt x="19" y="5915"/>
                  </a:lnTo>
                  <a:lnTo>
                    <a:pt x="56" y="6370"/>
                  </a:lnTo>
                  <a:lnTo>
                    <a:pt x="92" y="6607"/>
                  </a:lnTo>
                  <a:lnTo>
                    <a:pt x="147" y="6843"/>
                  </a:lnTo>
                  <a:lnTo>
                    <a:pt x="219" y="7043"/>
                  </a:lnTo>
                  <a:lnTo>
                    <a:pt x="274" y="7244"/>
                  </a:lnTo>
                  <a:lnTo>
                    <a:pt x="365" y="7426"/>
                  </a:lnTo>
                  <a:lnTo>
                    <a:pt x="456" y="7626"/>
                  </a:lnTo>
                  <a:lnTo>
                    <a:pt x="565" y="7808"/>
                  </a:lnTo>
                  <a:lnTo>
                    <a:pt x="674" y="7990"/>
                  </a:lnTo>
                  <a:lnTo>
                    <a:pt x="802" y="8153"/>
                  </a:lnTo>
                  <a:lnTo>
                    <a:pt x="929" y="8317"/>
                  </a:lnTo>
                  <a:lnTo>
                    <a:pt x="1075" y="8463"/>
                  </a:lnTo>
                  <a:lnTo>
                    <a:pt x="1220" y="8627"/>
                  </a:lnTo>
                  <a:lnTo>
                    <a:pt x="1384" y="8754"/>
                  </a:lnTo>
                  <a:lnTo>
                    <a:pt x="1548" y="8881"/>
                  </a:lnTo>
                  <a:lnTo>
                    <a:pt x="1712" y="9009"/>
                  </a:lnTo>
                  <a:lnTo>
                    <a:pt x="1894" y="9118"/>
                  </a:lnTo>
                  <a:lnTo>
                    <a:pt x="2075" y="9227"/>
                  </a:lnTo>
                  <a:lnTo>
                    <a:pt x="2276" y="9300"/>
                  </a:lnTo>
                  <a:lnTo>
                    <a:pt x="2476" y="9391"/>
                  </a:lnTo>
                  <a:lnTo>
                    <a:pt x="2676" y="9446"/>
                  </a:lnTo>
                  <a:lnTo>
                    <a:pt x="2876" y="9500"/>
                  </a:lnTo>
                  <a:lnTo>
                    <a:pt x="3095" y="9555"/>
                  </a:lnTo>
                  <a:lnTo>
                    <a:pt x="3295" y="9573"/>
                  </a:lnTo>
                  <a:lnTo>
                    <a:pt x="3513" y="9591"/>
                  </a:lnTo>
                  <a:lnTo>
                    <a:pt x="3732" y="9609"/>
                  </a:lnTo>
                  <a:lnTo>
                    <a:pt x="3950" y="9591"/>
                  </a:lnTo>
                  <a:lnTo>
                    <a:pt x="3986" y="9573"/>
                  </a:lnTo>
                  <a:lnTo>
                    <a:pt x="4168" y="9464"/>
                  </a:lnTo>
                  <a:lnTo>
                    <a:pt x="4350" y="9336"/>
                  </a:lnTo>
                  <a:lnTo>
                    <a:pt x="4514" y="9191"/>
                  </a:lnTo>
                  <a:lnTo>
                    <a:pt x="4678" y="9045"/>
                  </a:lnTo>
                  <a:lnTo>
                    <a:pt x="4987" y="8718"/>
                  </a:lnTo>
                  <a:lnTo>
                    <a:pt x="5278" y="8372"/>
                  </a:lnTo>
                  <a:lnTo>
                    <a:pt x="5278" y="8372"/>
                  </a:lnTo>
                  <a:lnTo>
                    <a:pt x="5133" y="8445"/>
                  </a:lnTo>
                  <a:lnTo>
                    <a:pt x="4969" y="8499"/>
                  </a:lnTo>
                  <a:lnTo>
                    <a:pt x="4805" y="8536"/>
                  </a:lnTo>
                  <a:lnTo>
                    <a:pt x="4641" y="8572"/>
                  </a:lnTo>
                  <a:lnTo>
                    <a:pt x="4478" y="8590"/>
                  </a:lnTo>
                  <a:lnTo>
                    <a:pt x="4314" y="8608"/>
                  </a:lnTo>
                  <a:lnTo>
                    <a:pt x="4150" y="8608"/>
                  </a:lnTo>
                  <a:lnTo>
                    <a:pt x="3986" y="8590"/>
                  </a:lnTo>
                  <a:lnTo>
                    <a:pt x="3804" y="8554"/>
                  </a:lnTo>
                  <a:lnTo>
                    <a:pt x="3622" y="8517"/>
                  </a:lnTo>
                  <a:lnTo>
                    <a:pt x="3440" y="8463"/>
                  </a:lnTo>
                  <a:lnTo>
                    <a:pt x="3258" y="8408"/>
                  </a:lnTo>
                  <a:lnTo>
                    <a:pt x="3076" y="8335"/>
                  </a:lnTo>
                  <a:lnTo>
                    <a:pt x="2894" y="8244"/>
                  </a:lnTo>
                  <a:lnTo>
                    <a:pt x="2731" y="8153"/>
                  </a:lnTo>
                  <a:lnTo>
                    <a:pt x="2567" y="8044"/>
                  </a:lnTo>
                  <a:lnTo>
                    <a:pt x="2239" y="7808"/>
                  </a:lnTo>
                  <a:lnTo>
                    <a:pt x="1948" y="7535"/>
                  </a:lnTo>
                  <a:lnTo>
                    <a:pt x="1821" y="7389"/>
                  </a:lnTo>
                  <a:lnTo>
                    <a:pt x="1693" y="7225"/>
                  </a:lnTo>
                  <a:lnTo>
                    <a:pt x="1584" y="7080"/>
                  </a:lnTo>
                  <a:lnTo>
                    <a:pt x="1475" y="6898"/>
                  </a:lnTo>
                  <a:lnTo>
                    <a:pt x="1348" y="6661"/>
                  </a:lnTo>
                  <a:lnTo>
                    <a:pt x="1220" y="6406"/>
                  </a:lnTo>
                  <a:lnTo>
                    <a:pt x="1111" y="6152"/>
                  </a:lnTo>
                  <a:lnTo>
                    <a:pt x="1038" y="5897"/>
                  </a:lnTo>
                  <a:lnTo>
                    <a:pt x="947" y="5624"/>
                  </a:lnTo>
                  <a:lnTo>
                    <a:pt x="893" y="5351"/>
                  </a:lnTo>
                  <a:lnTo>
                    <a:pt x="838" y="5078"/>
                  </a:lnTo>
                  <a:lnTo>
                    <a:pt x="783" y="4805"/>
                  </a:lnTo>
                  <a:lnTo>
                    <a:pt x="729" y="4241"/>
                  </a:lnTo>
                  <a:lnTo>
                    <a:pt x="711" y="3677"/>
                  </a:lnTo>
                  <a:lnTo>
                    <a:pt x="711" y="3113"/>
                  </a:lnTo>
                  <a:lnTo>
                    <a:pt x="729" y="2548"/>
                  </a:lnTo>
                  <a:lnTo>
                    <a:pt x="747" y="1912"/>
                  </a:lnTo>
                  <a:lnTo>
                    <a:pt x="802" y="1275"/>
                  </a:lnTo>
                  <a:lnTo>
                    <a:pt x="874" y="638"/>
                  </a:lnTo>
                  <a:lnTo>
                    <a:pt x="984" y="1"/>
                  </a:lnTo>
                  <a:close/>
                </a:path>
              </a:pathLst>
            </a:custGeom>
            <a:solidFill>
              <a:srgbClr val="3A7F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99" name="Google Shape;2299;p15"/>
            <p:cNvSpPr/>
            <p:nvPr/>
          </p:nvSpPr>
          <p:spPr>
            <a:xfrm>
              <a:off x="3118700" y="2854075"/>
              <a:ext cx="163800" cy="859425"/>
            </a:xfrm>
            <a:custGeom>
              <a:avLst/>
              <a:gdLst/>
              <a:ahLst/>
              <a:cxnLst/>
              <a:rect l="l" t="t" r="r" b="b"/>
              <a:pathLst>
                <a:path w="6552" h="34377" extrusionOk="0">
                  <a:moveTo>
                    <a:pt x="0" y="1"/>
                  </a:moveTo>
                  <a:lnTo>
                    <a:pt x="109" y="474"/>
                  </a:lnTo>
                  <a:lnTo>
                    <a:pt x="200" y="965"/>
                  </a:lnTo>
                  <a:lnTo>
                    <a:pt x="291" y="1438"/>
                  </a:lnTo>
                  <a:lnTo>
                    <a:pt x="382" y="1911"/>
                  </a:lnTo>
                  <a:lnTo>
                    <a:pt x="492" y="2894"/>
                  </a:lnTo>
                  <a:lnTo>
                    <a:pt x="583" y="3858"/>
                  </a:lnTo>
                  <a:lnTo>
                    <a:pt x="637" y="4841"/>
                  </a:lnTo>
                  <a:lnTo>
                    <a:pt x="655" y="5824"/>
                  </a:lnTo>
                  <a:lnTo>
                    <a:pt x="655" y="6807"/>
                  </a:lnTo>
                  <a:lnTo>
                    <a:pt x="655" y="7789"/>
                  </a:lnTo>
                  <a:lnTo>
                    <a:pt x="619" y="10501"/>
                  </a:lnTo>
                  <a:lnTo>
                    <a:pt x="583" y="13212"/>
                  </a:lnTo>
                  <a:lnTo>
                    <a:pt x="473" y="17125"/>
                  </a:lnTo>
                  <a:lnTo>
                    <a:pt x="364" y="21438"/>
                  </a:lnTo>
                  <a:lnTo>
                    <a:pt x="328" y="23585"/>
                  </a:lnTo>
                  <a:lnTo>
                    <a:pt x="291" y="25751"/>
                  </a:lnTo>
                  <a:lnTo>
                    <a:pt x="273" y="27916"/>
                  </a:lnTo>
                  <a:lnTo>
                    <a:pt x="273" y="30064"/>
                  </a:lnTo>
                  <a:lnTo>
                    <a:pt x="291" y="32229"/>
                  </a:lnTo>
                  <a:lnTo>
                    <a:pt x="346" y="34377"/>
                  </a:lnTo>
                  <a:lnTo>
                    <a:pt x="564" y="34322"/>
                  </a:lnTo>
                  <a:lnTo>
                    <a:pt x="746" y="34249"/>
                  </a:lnTo>
                  <a:lnTo>
                    <a:pt x="910" y="34158"/>
                  </a:lnTo>
                  <a:lnTo>
                    <a:pt x="1056" y="34067"/>
                  </a:lnTo>
                  <a:lnTo>
                    <a:pt x="1165" y="33940"/>
                  </a:lnTo>
                  <a:lnTo>
                    <a:pt x="1256" y="33812"/>
                  </a:lnTo>
                  <a:lnTo>
                    <a:pt x="1310" y="33685"/>
                  </a:lnTo>
                  <a:lnTo>
                    <a:pt x="1329" y="33521"/>
                  </a:lnTo>
                  <a:lnTo>
                    <a:pt x="1365" y="28608"/>
                  </a:lnTo>
                  <a:lnTo>
                    <a:pt x="1420" y="22712"/>
                  </a:lnTo>
                  <a:lnTo>
                    <a:pt x="1620" y="22693"/>
                  </a:lnTo>
                  <a:lnTo>
                    <a:pt x="1820" y="22657"/>
                  </a:lnTo>
                  <a:lnTo>
                    <a:pt x="2020" y="22621"/>
                  </a:lnTo>
                  <a:lnTo>
                    <a:pt x="2202" y="22548"/>
                  </a:lnTo>
                  <a:lnTo>
                    <a:pt x="2457" y="22457"/>
                  </a:lnTo>
                  <a:lnTo>
                    <a:pt x="2694" y="22329"/>
                  </a:lnTo>
                  <a:lnTo>
                    <a:pt x="2912" y="22202"/>
                  </a:lnTo>
                  <a:lnTo>
                    <a:pt x="3130" y="22057"/>
                  </a:lnTo>
                  <a:lnTo>
                    <a:pt x="3330" y="21893"/>
                  </a:lnTo>
                  <a:lnTo>
                    <a:pt x="3512" y="21711"/>
                  </a:lnTo>
                  <a:lnTo>
                    <a:pt x="3676" y="21511"/>
                  </a:lnTo>
                  <a:lnTo>
                    <a:pt x="3822" y="21292"/>
                  </a:lnTo>
                  <a:lnTo>
                    <a:pt x="3949" y="21056"/>
                  </a:lnTo>
                  <a:lnTo>
                    <a:pt x="4040" y="20819"/>
                  </a:lnTo>
                  <a:lnTo>
                    <a:pt x="4113" y="20564"/>
                  </a:lnTo>
                  <a:lnTo>
                    <a:pt x="4149" y="20309"/>
                  </a:lnTo>
                  <a:lnTo>
                    <a:pt x="4168" y="20037"/>
                  </a:lnTo>
                  <a:lnTo>
                    <a:pt x="4149" y="19782"/>
                  </a:lnTo>
                  <a:lnTo>
                    <a:pt x="4095" y="19527"/>
                  </a:lnTo>
                  <a:lnTo>
                    <a:pt x="4022" y="19290"/>
                  </a:lnTo>
                  <a:lnTo>
                    <a:pt x="3949" y="19145"/>
                  </a:lnTo>
                  <a:lnTo>
                    <a:pt x="3858" y="19017"/>
                  </a:lnTo>
                  <a:lnTo>
                    <a:pt x="3749" y="18908"/>
                  </a:lnTo>
                  <a:lnTo>
                    <a:pt x="3640" y="18799"/>
                  </a:lnTo>
                  <a:lnTo>
                    <a:pt x="3512" y="18726"/>
                  </a:lnTo>
                  <a:lnTo>
                    <a:pt x="3367" y="18690"/>
                  </a:lnTo>
                  <a:lnTo>
                    <a:pt x="3239" y="18672"/>
                  </a:lnTo>
                  <a:lnTo>
                    <a:pt x="3167" y="18690"/>
                  </a:lnTo>
                  <a:lnTo>
                    <a:pt x="3094" y="18708"/>
                  </a:lnTo>
                  <a:lnTo>
                    <a:pt x="3021" y="18744"/>
                  </a:lnTo>
                  <a:lnTo>
                    <a:pt x="2930" y="18799"/>
                  </a:lnTo>
                  <a:lnTo>
                    <a:pt x="2803" y="18926"/>
                  </a:lnTo>
                  <a:lnTo>
                    <a:pt x="2493" y="19218"/>
                  </a:lnTo>
                  <a:lnTo>
                    <a:pt x="2148" y="19454"/>
                  </a:lnTo>
                  <a:lnTo>
                    <a:pt x="1802" y="19691"/>
                  </a:lnTo>
                  <a:lnTo>
                    <a:pt x="1620" y="19782"/>
                  </a:lnTo>
                  <a:lnTo>
                    <a:pt x="1438" y="19873"/>
                  </a:lnTo>
                  <a:lnTo>
                    <a:pt x="1438" y="17088"/>
                  </a:lnTo>
                  <a:lnTo>
                    <a:pt x="1784" y="17052"/>
                  </a:lnTo>
                  <a:lnTo>
                    <a:pt x="2129" y="17016"/>
                  </a:lnTo>
                  <a:lnTo>
                    <a:pt x="2639" y="16925"/>
                  </a:lnTo>
                  <a:lnTo>
                    <a:pt x="3148" y="16834"/>
                  </a:lnTo>
                  <a:lnTo>
                    <a:pt x="3658" y="16706"/>
                  </a:lnTo>
                  <a:lnTo>
                    <a:pt x="3913" y="16633"/>
                  </a:lnTo>
                  <a:lnTo>
                    <a:pt x="4149" y="16543"/>
                  </a:lnTo>
                  <a:lnTo>
                    <a:pt x="4386" y="16452"/>
                  </a:lnTo>
                  <a:lnTo>
                    <a:pt x="4604" y="16342"/>
                  </a:lnTo>
                  <a:lnTo>
                    <a:pt x="4823" y="16215"/>
                  </a:lnTo>
                  <a:lnTo>
                    <a:pt x="5023" y="16088"/>
                  </a:lnTo>
                  <a:lnTo>
                    <a:pt x="5205" y="15924"/>
                  </a:lnTo>
                  <a:lnTo>
                    <a:pt x="5387" y="15760"/>
                  </a:lnTo>
                  <a:lnTo>
                    <a:pt x="5551" y="15578"/>
                  </a:lnTo>
                  <a:lnTo>
                    <a:pt x="5678" y="15360"/>
                  </a:lnTo>
                  <a:lnTo>
                    <a:pt x="5769" y="15214"/>
                  </a:lnTo>
                  <a:lnTo>
                    <a:pt x="5842" y="15032"/>
                  </a:lnTo>
                  <a:lnTo>
                    <a:pt x="5969" y="14686"/>
                  </a:lnTo>
                  <a:lnTo>
                    <a:pt x="6060" y="14341"/>
                  </a:lnTo>
                  <a:lnTo>
                    <a:pt x="6133" y="13977"/>
                  </a:lnTo>
                  <a:lnTo>
                    <a:pt x="6279" y="13139"/>
                  </a:lnTo>
                  <a:lnTo>
                    <a:pt x="6406" y="12321"/>
                  </a:lnTo>
                  <a:lnTo>
                    <a:pt x="6479" y="11483"/>
                  </a:lnTo>
                  <a:lnTo>
                    <a:pt x="6533" y="10628"/>
                  </a:lnTo>
                  <a:lnTo>
                    <a:pt x="6551" y="9791"/>
                  </a:lnTo>
                  <a:lnTo>
                    <a:pt x="6551" y="8954"/>
                  </a:lnTo>
                  <a:lnTo>
                    <a:pt x="6515" y="8117"/>
                  </a:lnTo>
                  <a:lnTo>
                    <a:pt x="6442" y="7280"/>
                  </a:lnTo>
                  <a:lnTo>
                    <a:pt x="6369" y="7789"/>
                  </a:lnTo>
                  <a:lnTo>
                    <a:pt x="6297" y="8317"/>
                  </a:lnTo>
                  <a:lnTo>
                    <a:pt x="6188" y="8845"/>
                  </a:lnTo>
                  <a:lnTo>
                    <a:pt x="6078" y="9354"/>
                  </a:lnTo>
                  <a:lnTo>
                    <a:pt x="5951" y="9882"/>
                  </a:lnTo>
                  <a:lnTo>
                    <a:pt x="5824" y="10392"/>
                  </a:lnTo>
                  <a:lnTo>
                    <a:pt x="5532" y="11411"/>
                  </a:lnTo>
                  <a:lnTo>
                    <a:pt x="5278" y="12193"/>
                  </a:lnTo>
                  <a:lnTo>
                    <a:pt x="5114" y="12575"/>
                  </a:lnTo>
                  <a:lnTo>
                    <a:pt x="4968" y="12957"/>
                  </a:lnTo>
                  <a:lnTo>
                    <a:pt x="4786" y="13321"/>
                  </a:lnTo>
                  <a:lnTo>
                    <a:pt x="4586" y="13685"/>
                  </a:lnTo>
                  <a:lnTo>
                    <a:pt x="4350" y="14031"/>
                  </a:lnTo>
                  <a:lnTo>
                    <a:pt x="4095" y="14341"/>
                  </a:lnTo>
                  <a:lnTo>
                    <a:pt x="3840" y="14632"/>
                  </a:lnTo>
                  <a:lnTo>
                    <a:pt x="3549" y="14886"/>
                  </a:lnTo>
                  <a:lnTo>
                    <a:pt x="3239" y="15105"/>
                  </a:lnTo>
                  <a:lnTo>
                    <a:pt x="2894" y="15287"/>
                  </a:lnTo>
                  <a:lnTo>
                    <a:pt x="2730" y="15378"/>
                  </a:lnTo>
                  <a:lnTo>
                    <a:pt x="2548" y="15432"/>
                  </a:lnTo>
                  <a:lnTo>
                    <a:pt x="2366" y="15505"/>
                  </a:lnTo>
                  <a:lnTo>
                    <a:pt x="2184" y="15542"/>
                  </a:lnTo>
                  <a:lnTo>
                    <a:pt x="2002" y="15578"/>
                  </a:lnTo>
                  <a:lnTo>
                    <a:pt x="1820" y="15596"/>
                  </a:lnTo>
                  <a:lnTo>
                    <a:pt x="1638" y="15614"/>
                  </a:lnTo>
                  <a:lnTo>
                    <a:pt x="1438" y="15596"/>
                  </a:lnTo>
                  <a:lnTo>
                    <a:pt x="1183" y="15578"/>
                  </a:lnTo>
                  <a:lnTo>
                    <a:pt x="1183" y="15269"/>
                  </a:lnTo>
                  <a:lnTo>
                    <a:pt x="1183" y="14977"/>
                  </a:lnTo>
                  <a:lnTo>
                    <a:pt x="1201" y="14668"/>
                  </a:lnTo>
                  <a:lnTo>
                    <a:pt x="1219" y="14377"/>
                  </a:lnTo>
                  <a:lnTo>
                    <a:pt x="1310" y="13776"/>
                  </a:lnTo>
                  <a:lnTo>
                    <a:pt x="1438" y="13176"/>
                  </a:lnTo>
                  <a:lnTo>
                    <a:pt x="1456" y="13067"/>
                  </a:lnTo>
                  <a:lnTo>
                    <a:pt x="1438" y="13085"/>
                  </a:lnTo>
                  <a:lnTo>
                    <a:pt x="1420" y="10555"/>
                  </a:lnTo>
                  <a:lnTo>
                    <a:pt x="1383" y="8099"/>
                  </a:lnTo>
                  <a:lnTo>
                    <a:pt x="1329" y="5715"/>
                  </a:lnTo>
                  <a:lnTo>
                    <a:pt x="1238" y="3440"/>
                  </a:lnTo>
                  <a:lnTo>
                    <a:pt x="1219" y="2785"/>
                  </a:lnTo>
                  <a:lnTo>
                    <a:pt x="1183" y="2475"/>
                  </a:lnTo>
                  <a:lnTo>
                    <a:pt x="1147" y="2148"/>
                  </a:lnTo>
                  <a:lnTo>
                    <a:pt x="1092" y="1839"/>
                  </a:lnTo>
                  <a:lnTo>
                    <a:pt x="1019" y="1529"/>
                  </a:lnTo>
                  <a:lnTo>
                    <a:pt x="928" y="1220"/>
                  </a:lnTo>
                  <a:lnTo>
                    <a:pt x="819" y="947"/>
                  </a:lnTo>
                  <a:lnTo>
                    <a:pt x="746" y="783"/>
                  </a:lnTo>
                  <a:lnTo>
                    <a:pt x="655" y="637"/>
                  </a:lnTo>
                  <a:lnTo>
                    <a:pt x="564" y="510"/>
                  </a:lnTo>
                  <a:lnTo>
                    <a:pt x="455" y="383"/>
                  </a:lnTo>
                  <a:lnTo>
                    <a:pt x="346" y="273"/>
                  </a:lnTo>
                  <a:lnTo>
                    <a:pt x="237" y="164"/>
                  </a:lnTo>
                  <a:lnTo>
                    <a:pt x="109" y="73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3A7F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00" name="Google Shape;2300;p15"/>
            <p:cNvSpPr/>
            <p:nvPr/>
          </p:nvSpPr>
          <p:spPr>
            <a:xfrm>
              <a:off x="3083200" y="2851350"/>
              <a:ext cx="34600" cy="587825"/>
            </a:xfrm>
            <a:custGeom>
              <a:avLst/>
              <a:gdLst/>
              <a:ahLst/>
              <a:cxnLst/>
              <a:rect l="l" t="t" r="r" b="b"/>
              <a:pathLst>
                <a:path w="1384" h="23513" extrusionOk="0">
                  <a:moveTo>
                    <a:pt x="801" y="0"/>
                  </a:moveTo>
                  <a:lnTo>
                    <a:pt x="692" y="37"/>
                  </a:lnTo>
                  <a:lnTo>
                    <a:pt x="583" y="73"/>
                  </a:lnTo>
                  <a:lnTo>
                    <a:pt x="492" y="128"/>
                  </a:lnTo>
                  <a:lnTo>
                    <a:pt x="401" y="182"/>
                  </a:lnTo>
                  <a:lnTo>
                    <a:pt x="892" y="5587"/>
                  </a:lnTo>
                  <a:lnTo>
                    <a:pt x="983" y="6825"/>
                  </a:lnTo>
                  <a:lnTo>
                    <a:pt x="1038" y="7443"/>
                  </a:lnTo>
                  <a:lnTo>
                    <a:pt x="1074" y="8062"/>
                  </a:lnTo>
                  <a:lnTo>
                    <a:pt x="1093" y="8681"/>
                  </a:lnTo>
                  <a:lnTo>
                    <a:pt x="1093" y="9300"/>
                  </a:lnTo>
                  <a:lnTo>
                    <a:pt x="1074" y="9918"/>
                  </a:lnTo>
                  <a:lnTo>
                    <a:pt x="1038" y="10519"/>
                  </a:lnTo>
                  <a:lnTo>
                    <a:pt x="1002" y="10992"/>
                  </a:lnTo>
                  <a:lnTo>
                    <a:pt x="929" y="11447"/>
                  </a:lnTo>
                  <a:lnTo>
                    <a:pt x="801" y="12375"/>
                  </a:lnTo>
                  <a:lnTo>
                    <a:pt x="474" y="14195"/>
                  </a:lnTo>
                  <a:lnTo>
                    <a:pt x="328" y="15141"/>
                  </a:lnTo>
                  <a:lnTo>
                    <a:pt x="219" y="16087"/>
                  </a:lnTo>
                  <a:lnTo>
                    <a:pt x="128" y="17052"/>
                  </a:lnTo>
                  <a:lnTo>
                    <a:pt x="55" y="17998"/>
                  </a:lnTo>
                  <a:lnTo>
                    <a:pt x="19" y="18963"/>
                  </a:lnTo>
                  <a:lnTo>
                    <a:pt x="1" y="19909"/>
                  </a:lnTo>
                  <a:lnTo>
                    <a:pt x="1" y="20873"/>
                  </a:lnTo>
                  <a:lnTo>
                    <a:pt x="37" y="21820"/>
                  </a:lnTo>
                  <a:lnTo>
                    <a:pt x="55" y="22056"/>
                  </a:lnTo>
                  <a:lnTo>
                    <a:pt x="74" y="22311"/>
                  </a:lnTo>
                  <a:lnTo>
                    <a:pt x="110" y="22548"/>
                  </a:lnTo>
                  <a:lnTo>
                    <a:pt x="183" y="22784"/>
                  </a:lnTo>
                  <a:lnTo>
                    <a:pt x="256" y="22984"/>
                  </a:lnTo>
                  <a:lnTo>
                    <a:pt x="365" y="23185"/>
                  </a:lnTo>
                  <a:lnTo>
                    <a:pt x="438" y="23276"/>
                  </a:lnTo>
                  <a:lnTo>
                    <a:pt x="510" y="23367"/>
                  </a:lnTo>
                  <a:lnTo>
                    <a:pt x="601" y="23439"/>
                  </a:lnTo>
                  <a:lnTo>
                    <a:pt x="692" y="23512"/>
                  </a:lnTo>
                  <a:lnTo>
                    <a:pt x="729" y="22711"/>
                  </a:lnTo>
                  <a:lnTo>
                    <a:pt x="729" y="21911"/>
                  </a:lnTo>
                  <a:lnTo>
                    <a:pt x="729" y="20309"/>
                  </a:lnTo>
                  <a:lnTo>
                    <a:pt x="765" y="18908"/>
                  </a:lnTo>
                  <a:lnTo>
                    <a:pt x="820" y="17507"/>
                  </a:lnTo>
                  <a:lnTo>
                    <a:pt x="892" y="16124"/>
                  </a:lnTo>
                  <a:lnTo>
                    <a:pt x="983" y="14723"/>
                  </a:lnTo>
                  <a:lnTo>
                    <a:pt x="1184" y="11920"/>
                  </a:lnTo>
                  <a:lnTo>
                    <a:pt x="1256" y="10519"/>
                  </a:lnTo>
                  <a:lnTo>
                    <a:pt x="1329" y="9136"/>
                  </a:lnTo>
                  <a:lnTo>
                    <a:pt x="1366" y="7989"/>
                  </a:lnTo>
                  <a:lnTo>
                    <a:pt x="1384" y="6843"/>
                  </a:lnTo>
                  <a:lnTo>
                    <a:pt x="1366" y="5696"/>
                  </a:lnTo>
                  <a:lnTo>
                    <a:pt x="1329" y="4550"/>
                  </a:lnTo>
                  <a:lnTo>
                    <a:pt x="1256" y="3403"/>
                  </a:lnTo>
                  <a:lnTo>
                    <a:pt x="1147" y="2257"/>
                  </a:lnTo>
                  <a:lnTo>
                    <a:pt x="1093" y="1693"/>
                  </a:lnTo>
                  <a:lnTo>
                    <a:pt x="1002" y="1129"/>
                  </a:lnTo>
                  <a:lnTo>
                    <a:pt x="911" y="564"/>
                  </a:lnTo>
                  <a:lnTo>
                    <a:pt x="801" y="0"/>
                  </a:lnTo>
                  <a:close/>
                </a:path>
              </a:pathLst>
            </a:custGeom>
            <a:solidFill>
              <a:srgbClr val="3A7F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01" name="Google Shape;2301;p15"/>
            <p:cNvSpPr/>
            <p:nvPr/>
          </p:nvSpPr>
          <p:spPr>
            <a:xfrm>
              <a:off x="3220150" y="2966900"/>
              <a:ext cx="41425" cy="153800"/>
            </a:xfrm>
            <a:custGeom>
              <a:avLst/>
              <a:gdLst/>
              <a:ahLst/>
              <a:cxnLst/>
              <a:rect l="l" t="t" r="r" b="b"/>
              <a:pathLst>
                <a:path w="1657" h="6152" extrusionOk="0">
                  <a:moveTo>
                    <a:pt x="1038" y="1"/>
                  </a:moveTo>
                  <a:lnTo>
                    <a:pt x="856" y="19"/>
                  </a:lnTo>
                  <a:lnTo>
                    <a:pt x="674" y="55"/>
                  </a:lnTo>
                  <a:lnTo>
                    <a:pt x="492" y="128"/>
                  </a:lnTo>
                  <a:lnTo>
                    <a:pt x="328" y="237"/>
                  </a:lnTo>
                  <a:lnTo>
                    <a:pt x="182" y="346"/>
                  </a:lnTo>
                  <a:lnTo>
                    <a:pt x="37" y="492"/>
                  </a:lnTo>
                  <a:lnTo>
                    <a:pt x="0" y="547"/>
                  </a:lnTo>
                  <a:lnTo>
                    <a:pt x="164" y="1056"/>
                  </a:lnTo>
                  <a:lnTo>
                    <a:pt x="310" y="1584"/>
                  </a:lnTo>
                  <a:lnTo>
                    <a:pt x="383" y="1857"/>
                  </a:lnTo>
                  <a:lnTo>
                    <a:pt x="437" y="2112"/>
                  </a:lnTo>
                  <a:lnTo>
                    <a:pt x="474" y="2385"/>
                  </a:lnTo>
                  <a:lnTo>
                    <a:pt x="492" y="2639"/>
                  </a:lnTo>
                  <a:lnTo>
                    <a:pt x="492" y="3040"/>
                  </a:lnTo>
                  <a:lnTo>
                    <a:pt x="455" y="3440"/>
                  </a:lnTo>
                  <a:lnTo>
                    <a:pt x="346" y="4223"/>
                  </a:lnTo>
                  <a:lnTo>
                    <a:pt x="310" y="4623"/>
                  </a:lnTo>
                  <a:lnTo>
                    <a:pt x="310" y="5005"/>
                  </a:lnTo>
                  <a:lnTo>
                    <a:pt x="328" y="5205"/>
                  </a:lnTo>
                  <a:lnTo>
                    <a:pt x="346" y="5387"/>
                  </a:lnTo>
                  <a:lnTo>
                    <a:pt x="401" y="5587"/>
                  </a:lnTo>
                  <a:lnTo>
                    <a:pt x="455" y="5769"/>
                  </a:lnTo>
                  <a:lnTo>
                    <a:pt x="510" y="5842"/>
                  </a:lnTo>
                  <a:lnTo>
                    <a:pt x="546" y="5933"/>
                  </a:lnTo>
                  <a:lnTo>
                    <a:pt x="619" y="6006"/>
                  </a:lnTo>
                  <a:lnTo>
                    <a:pt x="692" y="6079"/>
                  </a:lnTo>
                  <a:lnTo>
                    <a:pt x="765" y="6133"/>
                  </a:lnTo>
                  <a:lnTo>
                    <a:pt x="837" y="6152"/>
                  </a:lnTo>
                  <a:lnTo>
                    <a:pt x="928" y="6152"/>
                  </a:lnTo>
                  <a:lnTo>
                    <a:pt x="1019" y="6133"/>
                  </a:lnTo>
                  <a:lnTo>
                    <a:pt x="1092" y="6079"/>
                  </a:lnTo>
                  <a:lnTo>
                    <a:pt x="1147" y="6006"/>
                  </a:lnTo>
                  <a:lnTo>
                    <a:pt x="1183" y="5915"/>
                  </a:lnTo>
                  <a:lnTo>
                    <a:pt x="1220" y="5842"/>
                  </a:lnTo>
                  <a:lnTo>
                    <a:pt x="1329" y="5496"/>
                  </a:lnTo>
                  <a:lnTo>
                    <a:pt x="1438" y="5151"/>
                  </a:lnTo>
                  <a:lnTo>
                    <a:pt x="1511" y="4805"/>
                  </a:lnTo>
                  <a:lnTo>
                    <a:pt x="1565" y="4459"/>
                  </a:lnTo>
                  <a:lnTo>
                    <a:pt x="1602" y="4113"/>
                  </a:lnTo>
                  <a:lnTo>
                    <a:pt x="1638" y="3768"/>
                  </a:lnTo>
                  <a:lnTo>
                    <a:pt x="1656" y="3058"/>
                  </a:lnTo>
                  <a:lnTo>
                    <a:pt x="1656" y="2348"/>
                  </a:lnTo>
                  <a:lnTo>
                    <a:pt x="1638" y="1620"/>
                  </a:lnTo>
                  <a:lnTo>
                    <a:pt x="1602" y="892"/>
                  </a:lnTo>
                  <a:lnTo>
                    <a:pt x="1584" y="183"/>
                  </a:lnTo>
                  <a:lnTo>
                    <a:pt x="1511" y="128"/>
                  </a:lnTo>
                  <a:lnTo>
                    <a:pt x="1402" y="73"/>
                  </a:lnTo>
                  <a:lnTo>
                    <a:pt x="1238" y="19"/>
                  </a:lnTo>
                  <a:lnTo>
                    <a:pt x="1038" y="1"/>
                  </a:lnTo>
                  <a:close/>
                </a:path>
              </a:pathLst>
            </a:custGeom>
            <a:solidFill>
              <a:srgbClr val="3A7F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2302" name="Google Shape;2302;p15"/>
          <p:cNvGrpSpPr/>
          <p:nvPr/>
        </p:nvGrpSpPr>
        <p:grpSpPr>
          <a:xfrm>
            <a:off x="8194985" y="5388934"/>
            <a:ext cx="410100" cy="853500"/>
            <a:chOff x="4082275" y="3073825"/>
            <a:chExt cx="307575" cy="640125"/>
          </a:xfrm>
        </p:grpSpPr>
        <p:sp>
          <p:nvSpPr>
            <p:cNvPr id="2303" name="Google Shape;2303;p15"/>
            <p:cNvSpPr/>
            <p:nvPr/>
          </p:nvSpPr>
          <p:spPr>
            <a:xfrm>
              <a:off x="4217850" y="3073825"/>
              <a:ext cx="106025" cy="640125"/>
            </a:xfrm>
            <a:custGeom>
              <a:avLst/>
              <a:gdLst/>
              <a:ahLst/>
              <a:cxnLst/>
              <a:rect l="l" t="t" r="r" b="b"/>
              <a:pathLst>
                <a:path w="4241" h="25605" extrusionOk="0">
                  <a:moveTo>
                    <a:pt x="2403" y="0"/>
                  </a:moveTo>
                  <a:lnTo>
                    <a:pt x="2257" y="18"/>
                  </a:lnTo>
                  <a:lnTo>
                    <a:pt x="2130" y="37"/>
                  </a:lnTo>
                  <a:lnTo>
                    <a:pt x="2020" y="73"/>
                  </a:lnTo>
                  <a:lnTo>
                    <a:pt x="1857" y="146"/>
                  </a:lnTo>
                  <a:lnTo>
                    <a:pt x="1729" y="237"/>
                  </a:lnTo>
                  <a:lnTo>
                    <a:pt x="1602" y="346"/>
                  </a:lnTo>
                  <a:lnTo>
                    <a:pt x="1493" y="473"/>
                  </a:lnTo>
                  <a:lnTo>
                    <a:pt x="1384" y="619"/>
                  </a:lnTo>
                  <a:lnTo>
                    <a:pt x="1293" y="764"/>
                  </a:lnTo>
                  <a:lnTo>
                    <a:pt x="1220" y="928"/>
                  </a:lnTo>
                  <a:lnTo>
                    <a:pt x="1092" y="1238"/>
                  </a:lnTo>
                  <a:lnTo>
                    <a:pt x="1001" y="1565"/>
                  </a:lnTo>
                  <a:lnTo>
                    <a:pt x="910" y="1893"/>
                  </a:lnTo>
                  <a:lnTo>
                    <a:pt x="856" y="2220"/>
                  </a:lnTo>
                  <a:lnTo>
                    <a:pt x="801" y="2566"/>
                  </a:lnTo>
                  <a:lnTo>
                    <a:pt x="728" y="3239"/>
                  </a:lnTo>
                  <a:lnTo>
                    <a:pt x="692" y="3913"/>
                  </a:lnTo>
                  <a:lnTo>
                    <a:pt x="619" y="5005"/>
                  </a:lnTo>
                  <a:lnTo>
                    <a:pt x="583" y="6078"/>
                  </a:lnTo>
                  <a:lnTo>
                    <a:pt x="546" y="7607"/>
                  </a:lnTo>
                  <a:lnTo>
                    <a:pt x="528" y="8335"/>
                  </a:lnTo>
                  <a:lnTo>
                    <a:pt x="528" y="8353"/>
                  </a:lnTo>
                  <a:lnTo>
                    <a:pt x="510" y="10209"/>
                  </a:lnTo>
                  <a:lnTo>
                    <a:pt x="492" y="12084"/>
                  </a:lnTo>
                  <a:lnTo>
                    <a:pt x="474" y="13976"/>
                  </a:lnTo>
                  <a:lnTo>
                    <a:pt x="437" y="15887"/>
                  </a:lnTo>
                  <a:lnTo>
                    <a:pt x="346" y="17816"/>
                  </a:lnTo>
                  <a:lnTo>
                    <a:pt x="292" y="19072"/>
                  </a:lnTo>
                  <a:lnTo>
                    <a:pt x="237" y="20127"/>
                  </a:lnTo>
                  <a:lnTo>
                    <a:pt x="0" y="25077"/>
                  </a:lnTo>
                  <a:lnTo>
                    <a:pt x="37" y="25132"/>
                  </a:lnTo>
                  <a:lnTo>
                    <a:pt x="91" y="25186"/>
                  </a:lnTo>
                  <a:lnTo>
                    <a:pt x="146" y="25241"/>
                  </a:lnTo>
                  <a:lnTo>
                    <a:pt x="237" y="25295"/>
                  </a:lnTo>
                  <a:lnTo>
                    <a:pt x="455" y="25368"/>
                  </a:lnTo>
                  <a:lnTo>
                    <a:pt x="710" y="25441"/>
                  </a:lnTo>
                  <a:lnTo>
                    <a:pt x="1001" y="25514"/>
                  </a:lnTo>
                  <a:lnTo>
                    <a:pt x="1347" y="25550"/>
                  </a:lnTo>
                  <a:lnTo>
                    <a:pt x="1693" y="25587"/>
                  </a:lnTo>
                  <a:lnTo>
                    <a:pt x="2039" y="25605"/>
                  </a:lnTo>
                  <a:lnTo>
                    <a:pt x="2348" y="25587"/>
                  </a:lnTo>
                  <a:lnTo>
                    <a:pt x="2639" y="25587"/>
                  </a:lnTo>
                  <a:lnTo>
                    <a:pt x="2912" y="25550"/>
                  </a:lnTo>
                  <a:lnTo>
                    <a:pt x="3185" y="25514"/>
                  </a:lnTo>
                  <a:lnTo>
                    <a:pt x="3385" y="25459"/>
                  </a:lnTo>
                  <a:lnTo>
                    <a:pt x="3567" y="25405"/>
                  </a:lnTo>
                  <a:lnTo>
                    <a:pt x="3731" y="25350"/>
                  </a:lnTo>
                  <a:lnTo>
                    <a:pt x="3858" y="25277"/>
                  </a:lnTo>
                  <a:lnTo>
                    <a:pt x="3986" y="25186"/>
                  </a:lnTo>
                  <a:lnTo>
                    <a:pt x="4059" y="25095"/>
                  </a:lnTo>
                  <a:lnTo>
                    <a:pt x="4113" y="24986"/>
                  </a:lnTo>
                  <a:lnTo>
                    <a:pt x="4131" y="24877"/>
                  </a:lnTo>
                  <a:lnTo>
                    <a:pt x="4168" y="21237"/>
                  </a:lnTo>
                  <a:lnTo>
                    <a:pt x="4222" y="16870"/>
                  </a:lnTo>
                  <a:lnTo>
                    <a:pt x="4241" y="14777"/>
                  </a:lnTo>
                  <a:lnTo>
                    <a:pt x="4241" y="12721"/>
                  </a:lnTo>
                  <a:lnTo>
                    <a:pt x="4241" y="11629"/>
                  </a:lnTo>
                  <a:lnTo>
                    <a:pt x="4241" y="9827"/>
                  </a:lnTo>
                  <a:lnTo>
                    <a:pt x="4241" y="9754"/>
                  </a:lnTo>
                  <a:lnTo>
                    <a:pt x="4204" y="7898"/>
                  </a:lnTo>
                  <a:lnTo>
                    <a:pt x="4168" y="6078"/>
                  </a:lnTo>
                  <a:lnTo>
                    <a:pt x="4113" y="4313"/>
                  </a:lnTo>
                  <a:lnTo>
                    <a:pt x="4040" y="2639"/>
                  </a:lnTo>
                  <a:lnTo>
                    <a:pt x="4022" y="2148"/>
                  </a:lnTo>
                  <a:lnTo>
                    <a:pt x="3986" y="1911"/>
                  </a:lnTo>
                  <a:lnTo>
                    <a:pt x="3949" y="1674"/>
                  </a:lnTo>
                  <a:lnTo>
                    <a:pt x="3895" y="1438"/>
                  </a:lnTo>
                  <a:lnTo>
                    <a:pt x="3840" y="1219"/>
                  </a:lnTo>
                  <a:lnTo>
                    <a:pt x="3749" y="1001"/>
                  </a:lnTo>
                  <a:lnTo>
                    <a:pt x="3640" y="783"/>
                  </a:lnTo>
                  <a:lnTo>
                    <a:pt x="3567" y="673"/>
                  </a:lnTo>
                  <a:lnTo>
                    <a:pt x="3476" y="564"/>
                  </a:lnTo>
                  <a:lnTo>
                    <a:pt x="3294" y="382"/>
                  </a:lnTo>
                  <a:lnTo>
                    <a:pt x="3185" y="291"/>
                  </a:lnTo>
                  <a:lnTo>
                    <a:pt x="3076" y="219"/>
                  </a:lnTo>
                  <a:lnTo>
                    <a:pt x="2949" y="146"/>
                  </a:lnTo>
                  <a:lnTo>
                    <a:pt x="2839" y="91"/>
                  </a:lnTo>
                  <a:lnTo>
                    <a:pt x="2694" y="55"/>
                  </a:lnTo>
                  <a:lnTo>
                    <a:pt x="2548" y="18"/>
                  </a:lnTo>
                  <a:lnTo>
                    <a:pt x="2403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04" name="Google Shape;2304;p15"/>
            <p:cNvSpPr/>
            <p:nvPr/>
          </p:nvSpPr>
          <p:spPr>
            <a:xfrm>
              <a:off x="4082275" y="3297650"/>
              <a:ext cx="197925" cy="238875"/>
            </a:xfrm>
            <a:custGeom>
              <a:avLst/>
              <a:gdLst/>
              <a:ahLst/>
              <a:cxnLst/>
              <a:rect l="l" t="t" r="r" b="b"/>
              <a:pathLst>
                <a:path w="7917" h="9555" extrusionOk="0">
                  <a:moveTo>
                    <a:pt x="1511" y="1"/>
                  </a:moveTo>
                  <a:lnTo>
                    <a:pt x="1402" y="19"/>
                  </a:lnTo>
                  <a:lnTo>
                    <a:pt x="1293" y="37"/>
                  </a:lnTo>
                  <a:lnTo>
                    <a:pt x="1202" y="73"/>
                  </a:lnTo>
                  <a:lnTo>
                    <a:pt x="1111" y="128"/>
                  </a:lnTo>
                  <a:lnTo>
                    <a:pt x="1038" y="183"/>
                  </a:lnTo>
                  <a:lnTo>
                    <a:pt x="892" y="292"/>
                  </a:lnTo>
                  <a:lnTo>
                    <a:pt x="801" y="437"/>
                  </a:lnTo>
                  <a:lnTo>
                    <a:pt x="674" y="601"/>
                  </a:lnTo>
                  <a:lnTo>
                    <a:pt x="565" y="801"/>
                  </a:lnTo>
                  <a:lnTo>
                    <a:pt x="474" y="1001"/>
                  </a:lnTo>
                  <a:lnTo>
                    <a:pt x="383" y="1202"/>
                  </a:lnTo>
                  <a:lnTo>
                    <a:pt x="310" y="1402"/>
                  </a:lnTo>
                  <a:lnTo>
                    <a:pt x="182" y="1802"/>
                  </a:lnTo>
                  <a:lnTo>
                    <a:pt x="110" y="2221"/>
                  </a:lnTo>
                  <a:lnTo>
                    <a:pt x="55" y="2621"/>
                  </a:lnTo>
                  <a:lnTo>
                    <a:pt x="19" y="3040"/>
                  </a:lnTo>
                  <a:lnTo>
                    <a:pt x="0" y="3458"/>
                  </a:lnTo>
                  <a:lnTo>
                    <a:pt x="0" y="3877"/>
                  </a:lnTo>
                  <a:lnTo>
                    <a:pt x="0" y="4696"/>
                  </a:lnTo>
                  <a:lnTo>
                    <a:pt x="19" y="5515"/>
                  </a:lnTo>
                  <a:lnTo>
                    <a:pt x="55" y="6333"/>
                  </a:lnTo>
                  <a:lnTo>
                    <a:pt x="91" y="7152"/>
                  </a:lnTo>
                  <a:lnTo>
                    <a:pt x="128" y="7553"/>
                  </a:lnTo>
                  <a:lnTo>
                    <a:pt x="146" y="7753"/>
                  </a:lnTo>
                  <a:lnTo>
                    <a:pt x="201" y="7935"/>
                  </a:lnTo>
                  <a:lnTo>
                    <a:pt x="273" y="8135"/>
                  </a:lnTo>
                  <a:lnTo>
                    <a:pt x="383" y="8317"/>
                  </a:lnTo>
                  <a:lnTo>
                    <a:pt x="510" y="8499"/>
                  </a:lnTo>
                  <a:lnTo>
                    <a:pt x="674" y="8663"/>
                  </a:lnTo>
                  <a:lnTo>
                    <a:pt x="801" y="8772"/>
                  </a:lnTo>
                  <a:lnTo>
                    <a:pt x="947" y="8863"/>
                  </a:lnTo>
                  <a:lnTo>
                    <a:pt x="1092" y="8936"/>
                  </a:lnTo>
                  <a:lnTo>
                    <a:pt x="1256" y="9027"/>
                  </a:lnTo>
                  <a:lnTo>
                    <a:pt x="1620" y="9154"/>
                  </a:lnTo>
                  <a:lnTo>
                    <a:pt x="2020" y="9263"/>
                  </a:lnTo>
                  <a:lnTo>
                    <a:pt x="2421" y="9354"/>
                  </a:lnTo>
                  <a:lnTo>
                    <a:pt x="2858" y="9409"/>
                  </a:lnTo>
                  <a:lnTo>
                    <a:pt x="3294" y="9464"/>
                  </a:lnTo>
                  <a:lnTo>
                    <a:pt x="3731" y="9500"/>
                  </a:lnTo>
                  <a:lnTo>
                    <a:pt x="4696" y="9536"/>
                  </a:lnTo>
                  <a:lnTo>
                    <a:pt x="5678" y="9555"/>
                  </a:lnTo>
                  <a:lnTo>
                    <a:pt x="6188" y="9536"/>
                  </a:lnTo>
                  <a:lnTo>
                    <a:pt x="6716" y="9518"/>
                  </a:lnTo>
                  <a:lnTo>
                    <a:pt x="7698" y="9464"/>
                  </a:lnTo>
                  <a:lnTo>
                    <a:pt x="7917" y="7862"/>
                  </a:lnTo>
                  <a:lnTo>
                    <a:pt x="7771" y="7826"/>
                  </a:lnTo>
                  <a:lnTo>
                    <a:pt x="7625" y="7789"/>
                  </a:lnTo>
                  <a:lnTo>
                    <a:pt x="7498" y="7735"/>
                  </a:lnTo>
                  <a:lnTo>
                    <a:pt x="7352" y="7662"/>
                  </a:lnTo>
                  <a:lnTo>
                    <a:pt x="7098" y="7480"/>
                  </a:lnTo>
                  <a:lnTo>
                    <a:pt x="6843" y="7262"/>
                  </a:lnTo>
                  <a:lnTo>
                    <a:pt x="6588" y="7061"/>
                  </a:lnTo>
                  <a:lnTo>
                    <a:pt x="6333" y="6898"/>
                  </a:lnTo>
                  <a:lnTo>
                    <a:pt x="6206" y="6825"/>
                  </a:lnTo>
                  <a:lnTo>
                    <a:pt x="6079" y="6770"/>
                  </a:lnTo>
                  <a:lnTo>
                    <a:pt x="5951" y="6734"/>
                  </a:lnTo>
                  <a:lnTo>
                    <a:pt x="5824" y="6716"/>
                  </a:lnTo>
                  <a:lnTo>
                    <a:pt x="4768" y="6716"/>
                  </a:lnTo>
                  <a:lnTo>
                    <a:pt x="4568" y="6697"/>
                  </a:lnTo>
                  <a:lnTo>
                    <a:pt x="4386" y="6661"/>
                  </a:lnTo>
                  <a:lnTo>
                    <a:pt x="4113" y="6588"/>
                  </a:lnTo>
                  <a:lnTo>
                    <a:pt x="3858" y="6497"/>
                  </a:lnTo>
                  <a:lnTo>
                    <a:pt x="3640" y="6406"/>
                  </a:lnTo>
                  <a:lnTo>
                    <a:pt x="3440" y="6279"/>
                  </a:lnTo>
                  <a:lnTo>
                    <a:pt x="3276" y="6152"/>
                  </a:lnTo>
                  <a:lnTo>
                    <a:pt x="3112" y="6024"/>
                  </a:lnTo>
                  <a:lnTo>
                    <a:pt x="2967" y="5860"/>
                  </a:lnTo>
                  <a:lnTo>
                    <a:pt x="2858" y="5697"/>
                  </a:lnTo>
                  <a:lnTo>
                    <a:pt x="2748" y="5533"/>
                  </a:lnTo>
                  <a:lnTo>
                    <a:pt x="2676" y="5351"/>
                  </a:lnTo>
                  <a:lnTo>
                    <a:pt x="2603" y="5169"/>
                  </a:lnTo>
                  <a:lnTo>
                    <a:pt x="2548" y="4969"/>
                  </a:lnTo>
                  <a:lnTo>
                    <a:pt x="2494" y="4768"/>
                  </a:lnTo>
                  <a:lnTo>
                    <a:pt x="2457" y="4550"/>
                  </a:lnTo>
                  <a:lnTo>
                    <a:pt x="2421" y="4132"/>
                  </a:lnTo>
                  <a:lnTo>
                    <a:pt x="2421" y="3677"/>
                  </a:lnTo>
                  <a:lnTo>
                    <a:pt x="2439" y="3222"/>
                  </a:lnTo>
                  <a:lnTo>
                    <a:pt x="2494" y="2330"/>
                  </a:lnTo>
                  <a:lnTo>
                    <a:pt x="2512" y="1911"/>
                  </a:lnTo>
                  <a:lnTo>
                    <a:pt x="2530" y="1493"/>
                  </a:lnTo>
                  <a:lnTo>
                    <a:pt x="2512" y="1111"/>
                  </a:lnTo>
                  <a:lnTo>
                    <a:pt x="2494" y="929"/>
                  </a:lnTo>
                  <a:lnTo>
                    <a:pt x="2475" y="765"/>
                  </a:lnTo>
                  <a:lnTo>
                    <a:pt x="2439" y="619"/>
                  </a:lnTo>
                  <a:lnTo>
                    <a:pt x="2384" y="492"/>
                  </a:lnTo>
                  <a:lnTo>
                    <a:pt x="2312" y="346"/>
                  </a:lnTo>
                  <a:lnTo>
                    <a:pt x="2202" y="219"/>
                  </a:lnTo>
                  <a:lnTo>
                    <a:pt x="2130" y="164"/>
                  </a:lnTo>
                  <a:lnTo>
                    <a:pt x="2057" y="128"/>
                  </a:lnTo>
                  <a:lnTo>
                    <a:pt x="1948" y="73"/>
                  </a:lnTo>
                  <a:lnTo>
                    <a:pt x="1857" y="37"/>
                  </a:lnTo>
                  <a:lnTo>
                    <a:pt x="1747" y="19"/>
                  </a:lnTo>
                  <a:lnTo>
                    <a:pt x="1638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05" name="Google Shape;2305;p15"/>
            <p:cNvSpPr/>
            <p:nvPr/>
          </p:nvSpPr>
          <p:spPr>
            <a:xfrm>
              <a:off x="4300650" y="3132050"/>
              <a:ext cx="89200" cy="74625"/>
            </a:xfrm>
            <a:custGeom>
              <a:avLst/>
              <a:gdLst/>
              <a:ahLst/>
              <a:cxnLst/>
              <a:rect l="l" t="t" r="r" b="b"/>
              <a:pathLst>
                <a:path w="3568" h="2985" extrusionOk="0">
                  <a:moveTo>
                    <a:pt x="2676" y="0"/>
                  </a:moveTo>
                  <a:lnTo>
                    <a:pt x="2530" y="19"/>
                  </a:lnTo>
                  <a:lnTo>
                    <a:pt x="2457" y="55"/>
                  </a:lnTo>
                  <a:lnTo>
                    <a:pt x="2384" y="91"/>
                  </a:lnTo>
                  <a:lnTo>
                    <a:pt x="2239" y="182"/>
                  </a:lnTo>
                  <a:lnTo>
                    <a:pt x="2166" y="255"/>
                  </a:lnTo>
                  <a:lnTo>
                    <a:pt x="2093" y="328"/>
                  </a:lnTo>
                  <a:lnTo>
                    <a:pt x="1948" y="528"/>
                  </a:lnTo>
                  <a:lnTo>
                    <a:pt x="1620" y="1001"/>
                  </a:lnTo>
                  <a:lnTo>
                    <a:pt x="1456" y="1256"/>
                  </a:lnTo>
                  <a:lnTo>
                    <a:pt x="1274" y="1456"/>
                  </a:lnTo>
                  <a:lnTo>
                    <a:pt x="1183" y="1566"/>
                  </a:lnTo>
                  <a:lnTo>
                    <a:pt x="1111" y="1638"/>
                  </a:lnTo>
                  <a:lnTo>
                    <a:pt x="1020" y="1693"/>
                  </a:lnTo>
                  <a:lnTo>
                    <a:pt x="929" y="1729"/>
                  </a:lnTo>
                  <a:lnTo>
                    <a:pt x="801" y="1766"/>
                  </a:lnTo>
                  <a:lnTo>
                    <a:pt x="692" y="1766"/>
                  </a:lnTo>
                  <a:lnTo>
                    <a:pt x="583" y="1748"/>
                  </a:lnTo>
                  <a:lnTo>
                    <a:pt x="474" y="1711"/>
                  </a:lnTo>
                  <a:lnTo>
                    <a:pt x="237" y="1657"/>
                  </a:lnTo>
                  <a:lnTo>
                    <a:pt x="110" y="1638"/>
                  </a:lnTo>
                  <a:lnTo>
                    <a:pt x="1" y="1638"/>
                  </a:lnTo>
                  <a:lnTo>
                    <a:pt x="73" y="2767"/>
                  </a:lnTo>
                  <a:lnTo>
                    <a:pt x="255" y="2858"/>
                  </a:lnTo>
                  <a:lnTo>
                    <a:pt x="455" y="2930"/>
                  </a:lnTo>
                  <a:lnTo>
                    <a:pt x="674" y="2967"/>
                  </a:lnTo>
                  <a:lnTo>
                    <a:pt x="910" y="2985"/>
                  </a:lnTo>
                  <a:lnTo>
                    <a:pt x="1092" y="2967"/>
                  </a:lnTo>
                  <a:lnTo>
                    <a:pt x="1293" y="2949"/>
                  </a:lnTo>
                  <a:lnTo>
                    <a:pt x="1493" y="2912"/>
                  </a:lnTo>
                  <a:lnTo>
                    <a:pt x="1675" y="2876"/>
                  </a:lnTo>
                  <a:lnTo>
                    <a:pt x="1911" y="2803"/>
                  </a:lnTo>
                  <a:lnTo>
                    <a:pt x="2130" y="2712"/>
                  </a:lnTo>
                  <a:lnTo>
                    <a:pt x="2348" y="2603"/>
                  </a:lnTo>
                  <a:lnTo>
                    <a:pt x="2566" y="2494"/>
                  </a:lnTo>
                  <a:lnTo>
                    <a:pt x="2748" y="2366"/>
                  </a:lnTo>
                  <a:lnTo>
                    <a:pt x="2930" y="2239"/>
                  </a:lnTo>
                  <a:lnTo>
                    <a:pt x="3094" y="2093"/>
                  </a:lnTo>
                  <a:lnTo>
                    <a:pt x="3240" y="1929"/>
                  </a:lnTo>
                  <a:lnTo>
                    <a:pt x="3349" y="1766"/>
                  </a:lnTo>
                  <a:lnTo>
                    <a:pt x="3440" y="1584"/>
                  </a:lnTo>
                  <a:lnTo>
                    <a:pt x="3513" y="1402"/>
                  </a:lnTo>
                  <a:lnTo>
                    <a:pt x="3549" y="1202"/>
                  </a:lnTo>
                  <a:lnTo>
                    <a:pt x="3567" y="1020"/>
                  </a:lnTo>
                  <a:lnTo>
                    <a:pt x="3549" y="819"/>
                  </a:lnTo>
                  <a:lnTo>
                    <a:pt x="3495" y="637"/>
                  </a:lnTo>
                  <a:lnTo>
                    <a:pt x="3422" y="455"/>
                  </a:lnTo>
                  <a:lnTo>
                    <a:pt x="3349" y="346"/>
                  </a:lnTo>
                  <a:lnTo>
                    <a:pt x="3276" y="255"/>
                  </a:lnTo>
                  <a:lnTo>
                    <a:pt x="3167" y="164"/>
                  </a:lnTo>
                  <a:lnTo>
                    <a:pt x="3058" y="91"/>
                  </a:lnTo>
                  <a:lnTo>
                    <a:pt x="2930" y="37"/>
                  </a:lnTo>
                  <a:lnTo>
                    <a:pt x="2803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06" name="Google Shape;2306;p15"/>
            <p:cNvSpPr/>
            <p:nvPr/>
          </p:nvSpPr>
          <p:spPr>
            <a:xfrm>
              <a:off x="4082275" y="3312675"/>
              <a:ext cx="186550" cy="401275"/>
            </a:xfrm>
            <a:custGeom>
              <a:avLst/>
              <a:gdLst/>
              <a:ahLst/>
              <a:cxnLst/>
              <a:rect l="l" t="t" r="r" b="b"/>
              <a:pathLst>
                <a:path w="7462" h="16051" extrusionOk="0">
                  <a:moveTo>
                    <a:pt x="674" y="0"/>
                  </a:moveTo>
                  <a:lnTo>
                    <a:pt x="565" y="200"/>
                  </a:lnTo>
                  <a:lnTo>
                    <a:pt x="474" y="400"/>
                  </a:lnTo>
                  <a:lnTo>
                    <a:pt x="383" y="601"/>
                  </a:lnTo>
                  <a:lnTo>
                    <a:pt x="310" y="801"/>
                  </a:lnTo>
                  <a:lnTo>
                    <a:pt x="182" y="1201"/>
                  </a:lnTo>
                  <a:lnTo>
                    <a:pt x="110" y="1620"/>
                  </a:lnTo>
                  <a:lnTo>
                    <a:pt x="55" y="2020"/>
                  </a:lnTo>
                  <a:lnTo>
                    <a:pt x="19" y="2439"/>
                  </a:lnTo>
                  <a:lnTo>
                    <a:pt x="0" y="2857"/>
                  </a:lnTo>
                  <a:lnTo>
                    <a:pt x="0" y="3276"/>
                  </a:lnTo>
                  <a:lnTo>
                    <a:pt x="0" y="4095"/>
                  </a:lnTo>
                  <a:lnTo>
                    <a:pt x="19" y="4914"/>
                  </a:lnTo>
                  <a:lnTo>
                    <a:pt x="55" y="5732"/>
                  </a:lnTo>
                  <a:lnTo>
                    <a:pt x="91" y="6551"/>
                  </a:lnTo>
                  <a:lnTo>
                    <a:pt x="128" y="6952"/>
                  </a:lnTo>
                  <a:lnTo>
                    <a:pt x="146" y="7152"/>
                  </a:lnTo>
                  <a:lnTo>
                    <a:pt x="201" y="7334"/>
                  </a:lnTo>
                  <a:lnTo>
                    <a:pt x="273" y="7534"/>
                  </a:lnTo>
                  <a:lnTo>
                    <a:pt x="383" y="7716"/>
                  </a:lnTo>
                  <a:lnTo>
                    <a:pt x="510" y="7898"/>
                  </a:lnTo>
                  <a:lnTo>
                    <a:pt x="674" y="8062"/>
                  </a:lnTo>
                  <a:lnTo>
                    <a:pt x="801" y="8171"/>
                  </a:lnTo>
                  <a:lnTo>
                    <a:pt x="947" y="8262"/>
                  </a:lnTo>
                  <a:lnTo>
                    <a:pt x="1092" y="8335"/>
                  </a:lnTo>
                  <a:lnTo>
                    <a:pt x="1256" y="8426"/>
                  </a:lnTo>
                  <a:lnTo>
                    <a:pt x="1620" y="8553"/>
                  </a:lnTo>
                  <a:lnTo>
                    <a:pt x="2020" y="8662"/>
                  </a:lnTo>
                  <a:lnTo>
                    <a:pt x="2421" y="8753"/>
                  </a:lnTo>
                  <a:lnTo>
                    <a:pt x="2858" y="8808"/>
                  </a:lnTo>
                  <a:lnTo>
                    <a:pt x="3294" y="8863"/>
                  </a:lnTo>
                  <a:lnTo>
                    <a:pt x="3731" y="8899"/>
                  </a:lnTo>
                  <a:lnTo>
                    <a:pt x="4696" y="8935"/>
                  </a:lnTo>
                  <a:lnTo>
                    <a:pt x="5678" y="8954"/>
                  </a:lnTo>
                  <a:lnTo>
                    <a:pt x="5587" y="10810"/>
                  </a:lnTo>
                  <a:lnTo>
                    <a:pt x="5496" y="13030"/>
                  </a:lnTo>
                  <a:lnTo>
                    <a:pt x="5423" y="15650"/>
                  </a:lnTo>
                  <a:lnTo>
                    <a:pt x="5460" y="15687"/>
                  </a:lnTo>
                  <a:lnTo>
                    <a:pt x="5514" y="15723"/>
                  </a:lnTo>
                  <a:lnTo>
                    <a:pt x="5660" y="15796"/>
                  </a:lnTo>
                  <a:lnTo>
                    <a:pt x="5878" y="15869"/>
                  </a:lnTo>
                  <a:lnTo>
                    <a:pt x="6133" y="15923"/>
                  </a:lnTo>
                  <a:lnTo>
                    <a:pt x="6424" y="15978"/>
                  </a:lnTo>
                  <a:lnTo>
                    <a:pt x="6770" y="16014"/>
                  </a:lnTo>
                  <a:lnTo>
                    <a:pt x="7116" y="16033"/>
                  </a:lnTo>
                  <a:lnTo>
                    <a:pt x="7462" y="16051"/>
                  </a:lnTo>
                  <a:lnTo>
                    <a:pt x="7352" y="15741"/>
                  </a:lnTo>
                  <a:lnTo>
                    <a:pt x="7243" y="15396"/>
                  </a:lnTo>
                  <a:lnTo>
                    <a:pt x="7152" y="14995"/>
                  </a:lnTo>
                  <a:lnTo>
                    <a:pt x="7061" y="14540"/>
                  </a:lnTo>
                  <a:lnTo>
                    <a:pt x="6988" y="14067"/>
                  </a:lnTo>
                  <a:lnTo>
                    <a:pt x="6916" y="13558"/>
                  </a:lnTo>
                  <a:lnTo>
                    <a:pt x="6807" y="12502"/>
                  </a:lnTo>
                  <a:lnTo>
                    <a:pt x="6734" y="11447"/>
                  </a:lnTo>
                  <a:lnTo>
                    <a:pt x="6679" y="10446"/>
                  </a:lnTo>
                  <a:lnTo>
                    <a:pt x="6679" y="9590"/>
                  </a:lnTo>
                  <a:lnTo>
                    <a:pt x="6697" y="9226"/>
                  </a:lnTo>
                  <a:lnTo>
                    <a:pt x="6716" y="8917"/>
                  </a:lnTo>
                  <a:lnTo>
                    <a:pt x="6716" y="8899"/>
                  </a:lnTo>
                  <a:lnTo>
                    <a:pt x="6734" y="8717"/>
                  </a:lnTo>
                  <a:lnTo>
                    <a:pt x="6716" y="8644"/>
                  </a:lnTo>
                  <a:lnTo>
                    <a:pt x="6697" y="8553"/>
                  </a:lnTo>
                  <a:lnTo>
                    <a:pt x="6679" y="8462"/>
                  </a:lnTo>
                  <a:lnTo>
                    <a:pt x="6625" y="8389"/>
                  </a:lnTo>
                  <a:lnTo>
                    <a:pt x="6552" y="8317"/>
                  </a:lnTo>
                  <a:lnTo>
                    <a:pt x="6461" y="8244"/>
                  </a:lnTo>
                  <a:lnTo>
                    <a:pt x="6297" y="8189"/>
                  </a:lnTo>
                  <a:lnTo>
                    <a:pt x="6115" y="8153"/>
                  </a:lnTo>
                  <a:lnTo>
                    <a:pt x="5915" y="8135"/>
                  </a:lnTo>
                  <a:lnTo>
                    <a:pt x="5715" y="8135"/>
                  </a:lnTo>
                  <a:lnTo>
                    <a:pt x="5442" y="8153"/>
                  </a:lnTo>
                  <a:lnTo>
                    <a:pt x="4841" y="8171"/>
                  </a:lnTo>
                  <a:lnTo>
                    <a:pt x="4222" y="8153"/>
                  </a:lnTo>
                  <a:lnTo>
                    <a:pt x="3931" y="8135"/>
                  </a:lnTo>
                  <a:lnTo>
                    <a:pt x="3640" y="8098"/>
                  </a:lnTo>
                  <a:lnTo>
                    <a:pt x="3349" y="8044"/>
                  </a:lnTo>
                  <a:lnTo>
                    <a:pt x="3076" y="7971"/>
                  </a:lnTo>
                  <a:lnTo>
                    <a:pt x="2785" y="7880"/>
                  </a:lnTo>
                  <a:lnTo>
                    <a:pt x="2494" y="7752"/>
                  </a:lnTo>
                  <a:lnTo>
                    <a:pt x="2257" y="7607"/>
                  </a:lnTo>
                  <a:lnTo>
                    <a:pt x="2039" y="7443"/>
                  </a:lnTo>
                  <a:lnTo>
                    <a:pt x="1838" y="7279"/>
                  </a:lnTo>
                  <a:lnTo>
                    <a:pt x="1675" y="7097"/>
                  </a:lnTo>
                  <a:lnTo>
                    <a:pt x="1529" y="6897"/>
                  </a:lnTo>
                  <a:lnTo>
                    <a:pt x="1420" y="6697"/>
                  </a:lnTo>
                  <a:lnTo>
                    <a:pt x="1329" y="6515"/>
                  </a:lnTo>
                  <a:lnTo>
                    <a:pt x="1256" y="6297"/>
                  </a:lnTo>
                  <a:lnTo>
                    <a:pt x="1202" y="6096"/>
                  </a:lnTo>
                  <a:lnTo>
                    <a:pt x="1165" y="5896"/>
                  </a:lnTo>
                  <a:lnTo>
                    <a:pt x="1129" y="5478"/>
                  </a:lnTo>
                  <a:lnTo>
                    <a:pt x="1111" y="5059"/>
                  </a:lnTo>
                  <a:lnTo>
                    <a:pt x="1111" y="4295"/>
                  </a:lnTo>
                  <a:lnTo>
                    <a:pt x="1129" y="3531"/>
                  </a:lnTo>
                  <a:lnTo>
                    <a:pt x="1147" y="2766"/>
                  </a:lnTo>
                  <a:lnTo>
                    <a:pt x="1202" y="1984"/>
                  </a:lnTo>
                  <a:lnTo>
                    <a:pt x="1220" y="1747"/>
                  </a:lnTo>
                  <a:lnTo>
                    <a:pt x="1274" y="1492"/>
                  </a:lnTo>
                  <a:lnTo>
                    <a:pt x="1311" y="1219"/>
                  </a:lnTo>
                  <a:lnTo>
                    <a:pt x="1311" y="965"/>
                  </a:lnTo>
                  <a:lnTo>
                    <a:pt x="1311" y="837"/>
                  </a:lnTo>
                  <a:lnTo>
                    <a:pt x="1293" y="710"/>
                  </a:lnTo>
                  <a:lnTo>
                    <a:pt x="1256" y="582"/>
                  </a:lnTo>
                  <a:lnTo>
                    <a:pt x="1183" y="455"/>
                  </a:lnTo>
                  <a:lnTo>
                    <a:pt x="1111" y="346"/>
                  </a:lnTo>
                  <a:lnTo>
                    <a:pt x="1020" y="237"/>
                  </a:lnTo>
                  <a:lnTo>
                    <a:pt x="892" y="127"/>
                  </a:lnTo>
                  <a:lnTo>
                    <a:pt x="728" y="37"/>
                  </a:lnTo>
                  <a:lnTo>
                    <a:pt x="674" y="0"/>
                  </a:lnTo>
                  <a:close/>
                </a:path>
              </a:pathLst>
            </a:custGeom>
            <a:solidFill>
              <a:srgbClr val="3A7F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07" name="Google Shape;2307;p15"/>
            <p:cNvSpPr/>
            <p:nvPr/>
          </p:nvSpPr>
          <p:spPr>
            <a:xfrm>
              <a:off x="4254700" y="3074275"/>
              <a:ext cx="33225" cy="434500"/>
            </a:xfrm>
            <a:custGeom>
              <a:avLst/>
              <a:gdLst/>
              <a:ahLst/>
              <a:cxnLst/>
              <a:rect l="l" t="t" r="r" b="b"/>
              <a:pathLst>
                <a:path w="1329" h="17380" extrusionOk="0">
                  <a:moveTo>
                    <a:pt x="783" y="0"/>
                  </a:moveTo>
                  <a:lnTo>
                    <a:pt x="656" y="19"/>
                  </a:lnTo>
                  <a:lnTo>
                    <a:pt x="546" y="55"/>
                  </a:lnTo>
                  <a:lnTo>
                    <a:pt x="383" y="128"/>
                  </a:lnTo>
                  <a:lnTo>
                    <a:pt x="856" y="4113"/>
                  </a:lnTo>
                  <a:lnTo>
                    <a:pt x="947" y="5023"/>
                  </a:lnTo>
                  <a:lnTo>
                    <a:pt x="1020" y="5951"/>
                  </a:lnTo>
                  <a:lnTo>
                    <a:pt x="1056" y="6406"/>
                  </a:lnTo>
                  <a:lnTo>
                    <a:pt x="1056" y="6861"/>
                  </a:lnTo>
                  <a:lnTo>
                    <a:pt x="1038" y="7316"/>
                  </a:lnTo>
                  <a:lnTo>
                    <a:pt x="1001" y="7771"/>
                  </a:lnTo>
                  <a:lnTo>
                    <a:pt x="965" y="8117"/>
                  </a:lnTo>
                  <a:lnTo>
                    <a:pt x="892" y="8462"/>
                  </a:lnTo>
                  <a:lnTo>
                    <a:pt x="765" y="9136"/>
                  </a:lnTo>
                  <a:lnTo>
                    <a:pt x="455" y="10482"/>
                  </a:lnTo>
                  <a:lnTo>
                    <a:pt x="310" y="11192"/>
                  </a:lnTo>
                  <a:lnTo>
                    <a:pt x="201" y="11884"/>
                  </a:lnTo>
                  <a:lnTo>
                    <a:pt x="110" y="12593"/>
                  </a:lnTo>
                  <a:lnTo>
                    <a:pt x="55" y="13303"/>
                  </a:lnTo>
                  <a:lnTo>
                    <a:pt x="19" y="14013"/>
                  </a:lnTo>
                  <a:lnTo>
                    <a:pt x="1" y="14704"/>
                  </a:lnTo>
                  <a:lnTo>
                    <a:pt x="1" y="15414"/>
                  </a:lnTo>
                  <a:lnTo>
                    <a:pt x="37" y="16124"/>
                  </a:lnTo>
                  <a:lnTo>
                    <a:pt x="37" y="16306"/>
                  </a:lnTo>
                  <a:lnTo>
                    <a:pt x="73" y="16488"/>
                  </a:lnTo>
                  <a:lnTo>
                    <a:pt x="110" y="16652"/>
                  </a:lnTo>
                  <a:lnTo>
                    <a:pt x="164" y="16834"/>
                  </a:lnTo>
                  <a:lnTo>
                    <a:pt x="237" y="16997"/>
                  </a:lnTo>
                  <a:lnTo>
                    <a:pt x="346" y="17143"/>
                  </a:lnTo>
                  <a:lnTo>
                    <a:pt x="492" y="17270"/>
                  </a:lnTo>
                  <a:lnTo>
                    <a:pt x="674" y="17379"/>
                  </a:lnTo>
                  <a:lnTo>
                    <a:pt x="692" y="16779"/>
                  </a:lnTo>
                  <a:lnTo>
                    <a:pt x="692" y="16197"/>
                  </a:lnTo>
                  <a:lnTo>
                    <a:pt x="710" y="15014"/>
                  </a:lnTo>
                  <a:lnTo>
                    <a:pt x="728" y="13976"/>
                  </a:lnTo>
                  <a:lnTo>
                    <a:pt x="783" y="12939"/>
                  </a:lnTo>
                  <a:lnTo>
                    <a:pt x="856" y="11902"/>
                  </a:lnTo>
                  <a:lnTo>
                    <a:pt x="947" y="10865"/>
                  </a:lnTo>
                  <a:lnTo>
                    <a:pt x="1129" y="8808"/>
                  </a:lnTo>
                  <a:lnTo>
                    <a:pt x="1220" y="7771"/>
                  </a:lnTo>
                  <a:lnTo>
                    <a:pt x="1274" y="6734"/>
                  </a:lnTo>
                  <a:lnTo>
                    <a:pt x="1311" y="5897"/>
                  </a:lnTo>
                  <a:lnTo>
                    <a:pt x="1329" y="5041"/>
                  </a:lnTo>
                  <a:lnTo>
                    <a:pt x="1329" y="4204"/>
                  </a:lnTo>
                  <a:lnTo>
                    <a:pt x="1293" y="3349"/>
                  </a:lnTo>
                  <a:lnTo>
                    <a:pt x="1220" y="2512"/>
                  </a:lnTo>
                  <a:lnTo>
                    <a:pt x="1111" y="1656"/>
                  </a:lnTo>
                  <a:lnTo>
                    <a:pt x="965" y="819"/>
                  </a:lnTo>
                  <a:lnTo>
                    <a:pt x="874" y="419"/>
                  </a:lnTo>
                  <a:lnTo>
                    <a:pt x="783" y="0"/>
                  </a:lnTo>
                  <a:close/>
                </a:path>
              </a:pathLst>
            </a:custGeom>
            <a:solidFill>
              <a:srgbClr val="3A7F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2308" name="Google Shape;2308;p15"/>
          <p:cNvGrpSpPr/>
          <p:nvPr/>
        </p:nvGrpSpPr>
        <p:grpSpPr>
          <a:xfrm>
            <a:off x="8018277" y="6547826"/>
            <a:ext cx="718889" cy="227943"/>
            <a:chOff x="2631450" y="1885950"/>
            <a:chExt cx="671525" cy="212925"/>
          </a:xfrm>
        </p:grpSpPr>
        <p:sp>
          <p:nvSpPr>
            <p:cNvPr id="2309" name="Google Shape;2309;p15"/>
            <p:cNvSpPr/>
            <p:nvPr/>
          </p:nvSpPr>
          <p:spPr>
            <a:xfrm>
              <a:off x="2631450" y="2068375"/>
              <a:ext cx="118300" cy="30500"/>
            </a:xfrm>
            <a:custGeom>
              <a:avLst/>
              <a:gdLst/>
              <a:ahLst/>
              <a:cxnLst/>
              <a:rect l="l" t="t" r="r" b="b"/>
              <a:pathLst>
                <a:path w="4732" h="1220" extrusionOk="0">
                  <a:moveTo>
                    <a:pt x="1947" y="1"/>
                  </a:moveTo>
                  <a:lnTo>
                    <a:pt x="1456" y="19"/>
                  </a:lnTo>
                  <a:lnTo>
                    <a:pt x="1001" y="55"/>
                  </a:lnTo>
                  <a:lnTo>
                    <a:pt x="601" y="110"/>
                  </a:lnTo>
                  <a:lnTo>
                    <a:pt x="437" y="146"/>
                  </a:lnTo>
                  <a:lnTo>
                    <a:pt x="291" y="183"/>
                  </a:lnTo>
                  <a:lnTo>
                    <a:pt x="164" y="237"/>
                  </a:lnTo>
                  <a:lnTo>
                    <a:pt x="73" y="292"/>
                  </a:lnTo>
                  <a:lnTo>
                    <a:pt x="18" y="365"/>
                  </a:lnTo>
                  <a:lnTo>
                    <a:pt x="0" y="437"/>
                  </a:lnTo>
                  <a:lnTo>
                    <a:pt x="18" y="510"/>
                  </a:lnTo>
                  <a:lnTo>
                    <a:pt x="73" y="601"/>
                  </a:lnTo>
                  <a:lnTo>
                    <a:pt x="146" y="674"/>
                  </a:lnTo>
                  <a:lnTo>
                    <a:pt x="273" y="747"/>
                  </a:lnTo>
                  <a:lnTo>
                    <a:pt x="401" y="801"/>
                  </a:lnTo>
                  <a:lnTo>
                    <a:pt x="564" y="874"/>
                  </a:lnTo>
                  <a:lnTo>
                    <a:pt x="946" y="983"/>
                  </a:lnTo>
                  <a:lnTo>
                    <a:pt x="1383" y="1092"/>
                  </a:lnTo>
                  <a:lnTo>
                    <a:pt x="1856" y="1165"/>
                  </a:lnTo>
                  <a:lnTo>
                    <a:pt x="2348" y="1202"/>
                  </a:lnTo>
                  <a:lnTo>
                    <a:pt x="2839" y="1220"/>
                  </a:lnTo>
                  <a:lnTo>
                    <a:pt x="3294" y="1202"/>
                  </a:lnTo>
                  <a:lnTo>
                    <a:pt x="3676" y="1165"/>
                  </a:lnTo>
                  <a:lnTo>
                    <a:pt x="4004" y="1092"/>
                  </a:lnTo>
                  <a:lnTo>
                    <a:pt x="4259" y="1020"/>
                  </a:lnTo>
                  <a:lnTo>
                    <a:pt x="4368" y="965"/>
                  </a:lnTo>
                  <a:lnTo>
                    <a:pt x="4459" y="910"/>
                  </a:lnTo>
                  <a:lnTo>
                    <a:pt x="4550" y="838"/>
                  </a:lnTo>
                  <a:lnTo>
                    <a:pt x="4604" y="783"/>
                  </a:lnTo>
                  <a:lnTo>
                    <a:pt x="4659" y="710"/>
                  </a:lnTo>
                  <a:lnTo>
                    <a:pt x="4695" y="637"/>
                  </a:lnTo>
                  <a:lnTo>
                    <a:pt x="4713" y="547"/>
                  </a:lnTo>
                  <a:lnTo>
                    <a:pt x="4732" y="474"/>
                  </a:lnTo>
                  <a:lnTo>
                    <a:pt x="4622" y="401"/>
                  </a:lnTo>
                  <a:lnTo>
                    <a:pt x="4495" y="328"/>
                  </a:lnTo>
                  <a:lnTo>
                    <a:pt x="4313" y="237"/>
                  </a:lnTo>
                  <a:lnTo>
                    <a:pt x="4077" y="146"/>
                  </a:lnTo>
                  <a:lnTo>
                    <a:pt x="3767" y="73"/>
                  </a:lnTo>
                  <a:lnTo>
                    <a:pt x="3403" y="19"/>
                  </a:lnTo>
                  <a:lnTo>
                    <a:pt x="3185" y="1"/>
                  </a:lnTo>
                  <a:close/>
                </a:path>
              </a:pathLst>
            </a:custGeom>
            <a:solidFill>
              <a:srgbClr val="282829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10" name="Google Shape;2310;p15"/>
            <p:cNvSpPr/>
            <p:nvPr/>
          </p:nvSpPr>
          <p:spPr>
            <a:xfrm>
              <a:off x="2631450" y="2068375"/>
              <a:ext cx="118300" cy="30500"/>
            </a:xfrm>
            <a:custGeom>
              <a:avLst/>
              <a:gdLst/>
              <a:ahLst/>
              <a:cxnLst/>
              <a:rect l="l" t="t" r="r" b="b"/>
              <a:pathLst>
                <a:path w="4732" h="1220" fill="none" extrusionOk="0">
                  <a:moveTo>
                    <a:pt x="2948" y="1"/>
                  </a:moveTo>
                  <a:lnTo>
                    <a:pt x="2948" y="1"/>
                  </a:lnTo>
                  <a:lnTo>
                    <a:pt x="1947" y="1"/>
                  </a:lnTo>
                  <a:lnTo>
                    <a:pt x="1456" y="19"/>
                  </a:lnTo>
                  <a:lnTo>
                    <a:pt x="1001" y="55"/>
                  </a:lnTo>
                  <a:lnTo>
                    <a:pt x="601" y="110"/>
                  </a:lnTo>
                  <a:lnTo>
                    <a:pt x="437" y="146"/>
                  </a:lnTo>
                  <a:lnTo>
                    <a:pt x="291" y="183"/>
                  </a:lnTo>
                  <a:lnTo>
                    <a:pt x="164" y="237"/>
                  </a:lnTo>
                  <a:lnTo>
                    <a:pt x="73" y="292"/>
                  </a:lnTo>
                  <a:lnTo>
                    <a:pt x="18" y="365"/>
                  </a:lnTo>
                  <a:lnTo>
                    <a:pt x="0" y="437"/>
                  </a:lnTo>
                  <a:lnTo>
                    <a:pt x="0" y="437"/>
                  </a:lnTo>
                  <a:lnTo>
                    <a:pt x="18" y="510"/>
                  </a:lnTo>
                  <a:lnTo>
                    <a:pt x="73" y="601"/>
                  </a:lnTo>
                  <a:lnTo>
                    <a:pt x="146" y="674"/>
                  </a:lnTo>
                  <a:lnTo>
                    <a:pt x="273" y="747"/>
                  </a:lnTo>
                  <a:lnTo>
                    <a:pt x="401" y="801"/>
                  </a:lnTo>
                  <a:lnTo>
                    <a:pt x="564" y="874"/>
                  </a:lnTo>
                  <a:lnTo>
                    <a:pt x="946" y="983"/>
                  </a:lnTo>
                  <a:lnTo>
                    <a:pt x="1383" y="1092"/>
                  </a:lnTo>
                  <a:lnTo>
                    <a:pt x="1856" y="1165"/>
                  </a:lnTo>
                  <a:lnTo>
                    <a:pt x="2348" y="1202"/>
                  </a:lnTo>
                  <a:lnTo>
                    <a:pt x="2839" y="1220"/>
                  </a:lnTo>
                  <a:lnTo>
                    <a:pt x="2839" y="1220"/>
                  </a:lnTo>
                  <a:lnTo>
                    <a:pt x="3294" y="1202"/>
                  </a:lnTo>
                  <a:lnTo>
                    <a:pt x="3676" y="1165"/>
                  </a:lnTo>
                  <a:lnTo>
                    <a:pt x="4004" y="1092"/>
                  </a:lnTo>
                  <a:lnTo>
                    <a:pt x="4259" y="1020"/>
                  </a:lnTo>
                  <a:lnTo>
                    <a:pt x="4368" y="965"/>
                  </a:lnTo>
                  <a:lnTo>
                    <a:pt x="4459" y="910"/>
                  </a:lnTo>
                  <a:lnTo>
                    <a:pt x="4550" y="838"/>
                  </a:lnTo>
                  <a:lnTo>
                    <a:pt x="4604" y="783"/>
                  </a:lnTo>
                  <a:lnTo>
                    <a:pt x="4659" y="710"/>
                  </a:lnTo>
                  <a:lnTo>
                    <a:pt x="4695" y="637"/>
                  </a:lnTo>
                  <a:lnTo>
                    <a:pt x="4713" y="547"/>
                  </a:lnTo>
                  <a:lnTo>
                    <a:pt x="4732" y="474"/>
                  </a:lnTo>
                  <a:lnTo>
                    <a:pt x="4732" y="474"/>
                  </a:lnTo>
                  <a:lnTo>
                    <a:pt x="4622" y="401"/>
                  </a:lnTo>
                  <a:lnTo>
                    <a:pt x="4495" y="328"/>
                  </a:lnTo>
                  <a:lnTo>
                    <a:pt x="4313" y="237"/>
                  </a:lnTo>
                  <a:lnTo>
                    <a:pt x="4077" y="146"/>
                  </a:lnTo>
                  <a:lnTo>
                    <a:pt x="3767" y="73"/>
                  </a:lnTo>
                  <a:lnTo>
                    <a:pt x="3403" y="19"/>
                  </a:lnTo>
                  <a:lnTo>
                    <a:pt x="3185" y="1"/>
                  </a:lnTo>
                  <a:lnTo>
                    <a:pt x="2948" y="1"/>
                  </a:lnTo>
                </a:path>
              </a:pathLst>
            </a:custGeom>
            <a:solidFill>
              <a:srgbClr val="282829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11" name="Google Shape;2311;p15"/>
            <p:cNvSpPr/>
            <p:nvPr/>
          </p:nvSpPr>
          <p:spPr>
            <a:xfrm>
              <a:off x="2731525" y="2008325"/>
              <a:ext cx="571450" cy="71000"/>
            </a:xfrm>
            <a:custGeom>
              <a:avLst/>
              <a:gdLst/>
              <a:ahLst/>
              <a:cxnLst/>
              <a:rect l="l" t="t" r="r" b="b"/>
              <a:pathLst>
                <a:path w="22858" h="2840" extrusionOk="0">
                  <a:moveTo>
                    <a:pt x="1620" y="0"/>
                  </a:moveTo>
                  <a:lnTo>
                    <a:pt x="1256" y="55"/>
                  </a:lnTo>
                  <a:lnTo>
                    <a:pt x="929" y="110"/>
                  </a:lnTo>
                  <a:lnTo>
                    <a:pt x="656" y="164"/>
                  </a:lnTo>
                  <a:lnTo>
                    <a:pt x="419" y="219"/>
                  </a:lnTo>
                  <a:lnTo>
                    <a:pt x="237" y="292"/>
                  </a:lnTo>
                  <a:lnTo>
                    <a:pt x="110" y="364"/>
                  </a:lnTo>
                  <a:lnTo>
                    <a:pt x="19" y="437"/>
                  </a:lnTo>
                  <a:lnTo>
                    <a:pt x="1" y="492"/>
                  </a:lnTo>
                  <a:lnTo>
                    <a:pt x="1" y="528"/>
                  </a:lnTo>
                  <a:lnTo>
                    <a:pt x="1" y="637"/>
                  </a:lnTo>
                  <a:lnTo>
                    <a:pt x="19" y="747"/>
                  </a:lnTo>
                  <a:lnTo>
                    <a:pt x="55" y="856"/>
                  </a:lnTo>
                  <a:lnTo>
                    <a:pt x="110" y="947"/>
                  </a:lnTo>
                  <a:lnTo>
                    <a:pt x="183" y="1056"/>
                  </a:lnTo>
                  <a:lnTo>
                    <a:pt x="256" y="1165"/>
                  </a:lnTo>
                  <a:lnTo>
                    <a:pt x="365" y="1256"/>
                  </a:lnTo>
                  <a:lnTo>
                    <a:pt x="474" y="1365"/>
                  </a:lnTo>
                  <a:lnTo>
                    <a:pt x="601" y="1456"/>
                  </a:lnTo>
                  <a:lnTo>
                    <a:pt x="747" y="1565"/>
                  </a:lnTo>
                  <a:lnTo>
                    <a:pt x="1093" y="1747"/>
                  </a:lnTo>
                  <a:lnTo>
                    <a:pt x="1493" y="1929"/>
                  </a:lnTo>
                  <a:lnTo>
                    <a:pt x="1984" y="2093"/>
                  </a:lnTo>
                  <a:lnTo>
                    <a:pt x="2530" y="2239"/>
                  </a:lnTo>
                  <a:lnTo>
                    <a:pt x="3149" y="2384"/>
                  </a:lnTo>
                  <a:lnTo>
                    <a:pt x="3841" y="2512"/>
                  </a:lnTo>
                  <a:lnTo>
                    <a:pt x="4623" y="2621"/>
                  </a:lnTo>
                  <a:lnTo>
                    <a:pt x="5460" y="2712"/>
                  </a:lnTo>
                  <a:lnTo>
                    <a:pt x="6388" y="2767"/>
                  </a:lnTo>
                  <a:lnTo>
                    <a:pt x="7389" y="2821"/>
                  </a:lnTo>
                  <a:lnTo>
                    <a:pt x="8481" y="2839"/>
                  </a:lnTo>
                  <a:lnTo>
                    <a:pt x="8881" y="2839"/>
                  </a:lnTo>
                  <a:lnTo>
                    <a:pt x="10082" y="2821"/>
                  </a:lnTo>
                  <a:lnTo>
                    <a:pt x="11302" y="2803"/>
                  </a:lnTo>
                  <a:lnTo>
                    <a:pt x="12521" y="2748"/>
                  </a:lnTo>
                  <a:lnTo>
                    <a:pt x="13722" y="2676"/>
                  </a:lnTo>
                  <a:lnTo>
                    <a:pt x="14923" y="2603"/>
                  </a:lnTo>
                  <a:lnTo>
                    <a:pt x="16070" y="2494"/>
                  </a:lnTo>
                  <a:lnTo>
                    <a:pt x="17180" y="2384"/>
                  </a:lnTo>
                  <a:lnTo>
                    <a:pt x="18235" y="2257"/>
                  </a:lnTo>
                  <a:lnTo>
                    <a:pt x="19218" y="2130"/>
                  </a:lnTo>
                  <a:lnTo>
                    <a:pt x="20091" y="1966"/>
                  </a:lnTo>
                  <a:lnTo>
                    <a:pt x="20892" y="1802"/>
                  </a:lnTo>
                  <a:lnTo>
                    <a:pt x="21565" y="1638"/>
                  </a:lnTo>
                  <a:lnTo>
                    <a:pt x="21856" y="1547"/>
                  </a:lnTo>
                  <a:lnTo>
                    <a:pt x="22111" y="1456"/>
                  </a:lnTo>
                  <a:lnTo>
                    <a:pt x="22330" y="1347"/>
                  </a:lnTo>
                  <a:lnTo>
                    <a:pt x="22512" y="1256"/>
                  </a:lnTo>
                  <a:lnTo>
                    <a:pt x="22657" y="1165"/>
                  </a:lnTo>
                  <a:lnTo>
                    <a:pt x="22766" y="1056"/>
                  </a:lnTo>
                  <a:lnTo>
                    <a:pt x="22839" y="965"/>
                  </a:lnTo>
                  <a:lnTo>
                    <a:pt x="22857" y="856"/>
                  </a:lnTo>
                  <a:lnTo>
                    <a:pt x="22839" y="801"/>
                  </a:lnTo>
                  <a:lnTo>
                    <a:pt x="22785" y="765"/>
                  </a:lnTo>
                  <a:lnTo>
                    <a:pt x="22694" y="710"/>
                  </a:lnTo>
                  <a:lnTo>
                    <a:pt x="22566" y="656"/>
                  </a:lnTo>
                  <a:lnTo>
                    <a:pt x="22202" y="565"/>
                  </a:lnTo>
                  <a:lnTo>
                    <a:pt x="21729" y="474"/>
                  </a:lnTo>
                  <a:lnTo>
                    <a:pt x="22257" y="910"/>
                  </a:lnTo>
                  <a:lnTo>
                    <a:pt x="22020" y="947"/>
                  </a:lnTo>
                  <a:lnTo>
                    <a:pt x="21292" y="1092"/>
                  </a:lnTo>
                  <a:lnTo>
                    <a:pt x="20510" y="1220"/>
                  </a:lnTo>
                  <a:lnTo>
                    <a:pt x="19509" y="1365"/>
                  </a:lnTo>
                  <a:lnTo>
                    <a:pt x="18326" y="1529"/>
                  </a:lnTo>
                  <a:lnTo>
                    <a:pt x="16998" y="1693"/>
                  </a:lnTo>
                  <a:lnTo>
                    <a:pt x="15542" y="1838"/>
                  </a:lnTo>
                  <a:lnTo>
                    <a:pt x="13977" y="1948"/>
                  </a:lnTo>
                  <a:lnTo>
                    <a:pt x="13158" y="1984"/>
                  </a:lnTo>
                  <a:lnTo>
                    <a:pt x="12303" y="2020"/>
                  </a:lnTo>
                  <a:lnTo>
                    <a:pt x="11447" y="2039"/>
                  </a:lnTo>
                  <a:lnTo>
                    <a:pt x="10592" y="2057"/>
                  </a:lnTo>
                  <a:lnTo>
                    <a:pt x="9409" y="2039"/>
                  </a:lnTo>
                  <a:lnTo>
                    <a:pt x="8208" y="1984"/>
                  </a:lnTo>
                  <a:lnTo>
                    <a:pt x="7007" y="1911"/>
                  </a:lnTo>
                  <a:lnTo>
                    <a:pt x="5806" y="1802"/>
                  </a:lnTo>
                  <a:lnTo>
                    <a:pt x="5205" y="1729"/>
                  </a:lnTo>
                  <a:lnTo>
                    <a:pt x="4623" y="1638"/>
                  </a:lnTo>
                  <a:lnTo>
                    <a:pt x="4022" y="1547"/>
                  </a:lnTo>
                  <a:lnTo>
                    <a:pt x="3440" y="1438"/>
                  </a:lnTo>
                  <a:lnTo>
                    <a:pt x="2858" y="1329"/>
                  </a:lnTo>
                  <a:lnTo>
                    <a:pt x="2294" y="1202"/>
                  </a:lnTo>
                  <a:lnTo>
                    <a:pt x="1711" y="1056"/>
                  </a:lnTo>
                  <a:lnTo>
                    <a:pt x="1165" y="910"/>
                  </a:lnTo>
                  <a:lnTo>
                    <a:pt x="1275" y="656"/>
                  </a:lnTo>
                  <a:lnTo>
                    <a:pt x="1620" y="0"/>
                  </a:lnTo>
                  <a:close/>
                </a:path>
              </a:pathLst>
            </a:custGeom>
            <a:solidFill>
              <a:srgbClr val="282829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12" name="Google Shape;2312;p15"/>
            <p:cNvSpPr/>
            <p:nvPr/>
          </p:nvSpPr>
          <p:spPr>
            <a:xfrm>
              <a:off x="2760650" y="1885950"/>
              <a:ext cx="527300" cy="173350"/>
            </a:xfrm>
            <a:custGeom>
              <a:avLst/>
              <a:gdLst/>
              <a:ahLst/>
              <a:cxnLst/>
              <a:rect l="l" t="t" r="r" b="b"/>
              <a:pathLst>
                <a:path w="21092" h="6934" extrusionOk="0">
                  <a:moveTo>
                    <a:pt x="5260" y="0"/>
                  </a:moveTo>
                  <a:lnTo>
                    <a:pt x="5041" y="37"/>
                  </a:lnTo>
                  <a:lnTo>
                    <a:pt x="4805" y="91"/>
                  </a:lnTo>
                  <a:lnTo>
                    <a:pt x="4586" y="182"/>
                  </a:lnTo>
                  <a:lnTo>
                    <a:pt x="4368" y="291"/>
                  </a:lnTo>
                  <a:lnTo>
                    <a:pt x="4131" y="401"/>
                  </a:lnTo>
                  <a:lnTo>
                    <a:pt x="3913" y="546"/>
                  </a:lnTo>
                  <a:lnTo>
                    <a:pt x="3695" y="710"/>
                  </a:lnTo>
                  <a:lnTo>
                    <a:pt x="3476" y="892"/>
                  </a:lnTo>
                  <a:lnTo>
                    <a:pt x="3258" y="1074"/>
                  </a:lnTo>
                  <a:lnTo>
                    <a:pt x="2839" y="1492"/>
                  </a:lnTo>
                  <a:lnTo>
                    <a:pt x="2439" y="1947"/>
                  </a:lnTo>
                  <a:lnTo>
                    <a:pt x="2057" y="2421"/>
                  </a:lnTo>
                  <a:lnTo>
                    <a:pt x="1620" y="3021"/>
                  </a:lnTo>
                  <a:lnTo>
                    <a:pt x="1220" y="3622"/>
                  </a:lnTo>
                  <a:lnTo>
                    <a:pt x="874" y="4186"/>
                  </a:lnTo>
                  <a:lnTo>
                    <a:pt x="565" y="4713"/>
                  </a:lnTo>
                  <a:lnTo>
                    <a:pt x="146" y="5496"/>
                  </a:lnTo>
                  <a:lnTo>
                    <a:pt x="0" y="5805"/>
                  </a:lnTo>
                  <a:lnTo>
                    <a:pt x="692" y="5987"/>
                  </a:lnTo>
                  <a:lnTo>
                    <a:pt x="1402" y="6151"/>
                  </a:lnTo>
                  <a:lnTo>
                    <a:pt x="2130" y="6315"/>
                  </a:lnTo>
                  <a:lnTo>
                    <a:pt x="2857" y="6442"/>
                  </a:lnTo>
                  <a:lnTo>
                    <a:pt x="3585" y="6551"/>
                  </a:lnTo>
                  <a:lnTo>
                    <a:pt x="4332" y="6661"/>
                  </a:lnTo>
                  <a:lnTo>
                    <a:pt x="5078" y="6733"/>
                  </a:lnTo>
                  <a:lnTo>
                    <a:pt x="5824" y="6806"/>
                  </a:lnTo>
                  <a:lnTo>
                    <a:pt x="6588" y="6861"/>
                  </a:lnTo>
                  <a:lnTo>
                    <a:pt x="7334" y="6897"/>
                  </a:lnTo>
                  <a:lnTo>
                    <a:pt x="8062" y="6934"/>
                  </a:lnTo>
                  <a:lnTo>
                    <a:pt x="10264" y="6934"/>
                  </a:lnTo>
                  <a:lnTo>
                    <a:pt x="11684" y="6897"/>
                  </a:lnTo>
                  <a:lnTo>
                    <a:pt x="13067" y="6824"/>
                  </a:lnTo>
                  <a:lnTo>
                    <a:pt x="14359" y="6733"/>
                  </a:lnTo>
                  <a:lnTo>
                    <a:pt x="15596" y="6606"/>
                  </a:lnTo>
                  <a:lnTo>
                    <a:pt x="16743" y="6479"/>
                  </a:lnTo>
                  <a:lnTo>
                    <a:pt x="17762" y="6351"/>
                  </a:lnTo>
                  <a:lnTo>
                    <a:pt x="18690" y="6224"/>
                  </a:lnTo>
                  <a:lnTo>
                    <a:pt x="20127" y="5987"/>
                  </a:lnTo>
                  <a:lnTo>
                    <a:pt x="20855" y="5842"/>
                  </a:lnTo>
                  <a:lnTo>
                    <a:pt x="21092" y="5805"/>
                  </a:lnTo>
                  <a:lnTo>
                    <a:pt x="20873" y="5605"/>
                  </a:lnTo>
                  <a:lnTo>
                    <a:pt x="20273" y="5132"/>
                  </a:lnTo>
                  <a:lnTo>
                    <a:pt x="19891" y="4823"/>
                  </a:lnTo>
                  <a:lnTo>
                    <a:pt x="19454" y="4513"/>
                  </a:lnTo>
                  <a:lnTo>
                    <a:pt x="18999" y="4186"/>
                  </a:lnTo>
                  <a:lnTo>
                    <a:pt x="18544" y="3895"/>
                  </a:lnTo>
                  <a:lnTo>
                    <a:pt x="18089" y="3622"/>
                  </a:lnTo>
                  <a:lnTo>
                    <a:pt x="17689" y="3421"/>
                  </a:lnTo>
                  <a:lnTo>
                    <a:pt x="17416" y="3312"/>
                  </a:lnTo>
                  <a:lnTo>
                    <a:pt x="17088" y="3221"/>
                  </a:lnTo>
                  <a:lnTo>
                    <a:pt x="16743" y="3130"/>
                  </a:lnTo>
                  <a:lnTo>
                    <a:pt x="16379" y="3076"/>
                  </a:lnTo>
                  <a:lnTo>
                    <a:pt x="15978" y="3021"/>
                  </a:lnTo>
                  <a:lnTo>
                    <a:pt x="15596" y="2985"/>
                  </a:lnTo>
                  <a:lnTo>
                    <a:pt x="14795" y="2930"/>
                  </a:lnTo>
                  <a:lnTo>
                    <a:pt x="14086" y="2894"/>
                  </a:lnTo>
                  <a:lnTo>
                    <a:pt x="12921" y="2894"/>
                  </a:lnTo>
                  <a:lnTo>
                    <a:pt x="12648" y="2730"/>
                  </a:lnTo>
                  <a:lnTo>
                    <a:pt x="11865" y="2311"/>
                  </a:lnTo>
                  <a:lnTo>
                    <a:pt x="11338" y="2038"/>
                  </a:lnTo>
                  <a:lnTo>
                    <a:pt x="10737" y="1747"/>
                  </a:lnTo>
                  <a:lnTo>
                    <a:pt x="10082" y="1420"/>
                  </a:lnTo>
                  <a:lnTo>
                    <a:pt x="9391" y="1110"/>
                  </a:lnTo>
                  <a:lnTo>
                    <a:pt x="8881" y="910"/>
                  </a:lnTo>
                  <a:lnTo>
                    <a:pt x="8371" y="710"/>
                  </a:lnTo>
                  <a:lnTo>
                    <a:pt x="7862" y="528"/>
                  </a:lnTo>
                  <a:lnTo>
                    <a:pt x="7352" y="364"/>
                  </a:lnTo>
                  <a:lnTo>
                    <a:pt x="6861" y="219"/>
                  </a:lnTo>
                  <a:lnTo>
                    <a:pt x="6370" y="109"/>
                  </a:lnTo>
                  <a:lnTo>
                    <a:pt x="5915" y="37"/>
                  </a:lnTo>
                  <a:lnTo>
                    <a:pt x="5496" y="0"/>
                  </a:lnTo>
                  <a:close/>
                </a:path>
              </a:pathLst>
            </a:custGeom>
            <a:solidFill>
              <a:srgbClr val="C1A5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13" name="Google Shape;2313;p15"/>
            <p:cNvSpPr/>
            <p:nvPr/>
          </p:nvSpPr>
          <p:spPr>
            <a:xfrm>
              <a:off x="2760650" y="1885950"/>
              <a:ext cx="527300" cy="173350"/>
            </a:xfrm>
            <a:custGeom>
              <a:avLst/>
              <a:gdLst/>
              <a:ahLst/>
              <a:cxnLst/>
              <a:rect l="l" t="t" r="r" b="b"/>
              <a:pathLst>
                <a:path w="21092" h="6934" fill="none" extrusionOk="0">
                  <a:moveTo>
                    <a:pt x="21092" y="5805"/>
                  </a:moveTo>
                  <a:lnTo>
                    <a:pt x="21092" y="5805"/>
                  </a:lnTo>
                  <a:lnTo>
                    <a:pt x="20855" y="5842"/>
                  </a:lnTo>
                  <a:lnTo>
                    <a:pt x="20127" y="5987"/>
                  </a:lnTo>
                  <a:lnTo>
                    <a:pt x="20127" y="5987"/>
                  </a:lnTo>
                  <a:lnTo>
                    <a:pt x="18690" y="6224"/>
                  </a:lnTo>
                  <a:lnTo>
                    <a:pt x="17762" y="6351"/>
                  </a:lnTo>
                  <a:lnTo>
                    <a:pt x="16743" y="6479"/>
                  </a:lnTo>
                  <a:lnTo>
                    <a:pt x="15596" y="6606"/>
                  </a:lnTo>
                  <a:lnTo>
                    <a:pt x="14359" y="6733"/>
                  </a:lnTo>
                  <a:lnTo>
                    <a:pt x="13067" y="6824"/>
                  </a:lnTo>
                  <a:lnTo>
                    <a:pt x="11684" y="6897"/>
                  </a:lnTo>
                  <a:lnTo>
                    <a:pt x="10264" y="6934"/>
                  </a:lnTo>
                  <a:lnTo>
                    <a:pt x="8808" y="6934"/>
                  </a:lnTo>
                  <a:lnTo>
                    <a:pt x="8062" y="6934"/>
                  </a:lnTo>
                  <a:lnTo>
                    <a:pt x="7334" y="6897"/>
                  </a:lnTo>
                  <a:lnTo>
                    <a:pt x="6588" y="6861"/>
                  </a:lnTo>
                  <a:lnTo>
                    <a:pt x="5824" y="6806"/>
                  </a:lnTo>
                  <a:lnTo>
                    <a:pt x="5078" y="6733"/>
                  </a:lnTo>
                  <a:lnTo>
                    <a:pt x="4332" y="6661"/>
                  </a:lnTo>
                  <a:lnTo>
                    <a:pt x="3585" y="6551"/>
                  </a:lnTo>
                  <a:lnTo>
                    <a:pt x="2857" y="6442"/>
                  </a:lnTo>
                  <a:lnTo>
                    <a:pt x="2130" y="6315"/>
                  </a:lnTo>
                  <a:lnTo>
                    <a:pt x="1402" y="6151"/>
                  </a:lnTo>
                  <a:lnTo>
                    <a:pt x="692" y="5987"/>
                  </a:lnTo>
                  <a:lnTo>
                    <a:pt x="0" y="5805"/>
                  </a:lnTo>
                  <a:lnTo>
                    <a:pt x="0" y="5805"/>
                  </a:lnTo>
                  <a:lnTo>
                    <a:pt x="146" y="5496"/>
                  </a:lnTo>
                  <a:lnTo>
                    <a:pt x="565" y="4713"/>
                  </a:lnTo>
                  <a:lnTo>
                    <a:pt x="874" y="4186"/>
                  </a:lnTo>
                  <a:lnTo>
                    <a:pt x="1220" y="3622"/>
                  </a:lnTo>
                  <a:lnTo>
                    <a:pt x="1620" y="3021"/>
                  </a:lnTo>
                  <a:lnTo>
                    <a:pt x="2057" y="2421"/>
                  </a:lnTo>
                  <a:lnTo>
                    <a:pt x="2057" y="2421"/>
                  </a:lnTo>
                  <a:lnTo>
                    <a:pt x="2439" y="1947"/>
                  </a:lnTo>
                  <a:lnTo>
                    <a:pt x="2839" y="1492"/>
                  </a:lnTo>
                  <a:lnTo>
                    <a:pt x="3258" y="1074"/>
                  </a:lnTo>
                  <a:lnTo>
                    <a:pt x="3476" y="892"/>
                  </a:lnTo>
                  <a:lnTo>
                    <a:pt x="3695" y="710"/>
                  </a:lnTo>
                  <a:lnTo>
                    <a:pt x="3913" y="546"/>
                  </a:lnTo>
                  <a:lnTo>
                    <a:pt x="4131" y="401"/>
                  </a:lnTo>
                  <a:lnTo>
                    <a:pt x="4368" y="291"/>
                  </a:lnTo>
                  <a:lnTo>
                    <a:pt x="4586" y="182"/>
                  </a:lnTo>
                  <a:lnTo>
                    <a:pt x="4805" y="91"/>
                  </a:lnTo>
                  <a:lnTo>
                    <a:pt x="5041" y="37"/>
                  </a:lnTo>
                  <a:lnTo>
                    <a:pt x="5260" y="0"/>
                  </a:lnTo>
                  <a:lnTo>
                    <a:pt x="5496" y="0"/>
                  </a:lnTo>
                  <a:lnTo>
                    <a:pt x="5496" y="0"/>
                  </a:lnTo>
                  <a:lnTo>
                    <a:pt x="5915" y="37"/>
                  </a:lnTo>
                  <a:lnTo>
                    <a:pt x="6370" y="109"/>
                  </a:lnTo>
                  <a:lnTo>
                    <a:pt x="6861" y="219"/>
                  </a:lnTo>
                  <a:lnTo>
                    <a:pt x="7352" y="364"/>
                  </a:lnTo>
                  <a:lnTo>
                    <a:pt x="7862" y="528"/>
                  </a:lnTo>
                  <a:lnTo>
                    <a:pt x="8371" y="710"/>
                  </a:lnTo>
                  <a:lnTo>
                    <a:pt x="8881" y="910"/>
                  </a:lnTo>
                  <a:lnTo>
                    <a:pt x="9391" y="1110"/>
                  </a:lnTo>
                  <a:lnTo>
                    <a:pt x="9391" y="1110"/>
                  </a:lnTo>
                  <a:lnTo>
                    <a:pt x="10082" y="1420"/>
                  </a:lnTo>
                  <a:lnTo>
                    <a:pt x="10737" y="1747"/>
                  </a:lnTo>
                  <a:lnTo>
                    <a:pt x="11338" y="2038"/>
                  </a:lnTo>
                  <a:lnTo>
                    <a:pt x="11865" y="2311"/>
                  </a:lnTo>
                  <a:lnTo>
                    <a:pt x="12648" y="2730"/>
                  </a:lnTo>
                  <a:lnTo>
                    <a:pt x="12921" y="2894"/>
                  </a:lnTo>
                  <a:lnTo>
                    <a:pt x="12921" y="2894"/>
                  </a:lnTo>
                  <a:lnTo>
                    <a:pt x="13485" y="2894"/>
                  </a:lnTo>
                  <a:lnTo>
                    <a:pt x="14086" y="2894"/>
                  </a:lnTo>
                  <a:lnTo>
                    <a:pt x="14795" y="2930"/>
                  </a:lnTo>
                  <a:lnTo>
                    <a:pt x="15596" y="2985"/>
                  </a:lnTo>
                  <a:lnTo>
                    <a:pt x="15978" y="3021"/>
                  </a:lnTo>
                  <a:lnTo>
                    <a:pt x="16379" y="3076"/>
                  </a:lnTo>
                  <a:lnTo>
                    <a:pt x="16743" y="3130"/>
                  </a:lnTo>
                  <a:lnTo>
                    <a:pt x="17088" y="3221"/>
                  </a:lnTo>
                  <a:lnTo>
                    <a:pt x="17416" y="3312"/>
                  </a:lnTo>
                  <a:lnTo>
                    <a:pt x="17689" y="3421"/>
                  </a:lnTo>
                  <a:lnTo>
                    <a:pt x="17689" y="3421"/>
                  </a:lnTo>
                  <a:lnTo>
                    <a:pt x="18089" y="3622"/>
                  </a:lnTo>
                  <a:lnTo>
                    <a:pt x="18544" y="3895"/>
                  </a:lnTo>
                  <a:lnTo>
                    <a:pt x="18544" y="3895"/>
                  </a:lnTo>
                  <a:lnTo>
                    <a:pt x="18999" y="4186"/>
                  </a:lnTo>
                  <a:lnTo>
                    <a:pt x="19454" y="4513"/>
                  </a:lnTo>
                  <a:lnTo>
                    <a:pt x="19891" y="4823"/>
                  </a:lnTo>
                  <a:lnTo>
                    <a:pt x="20273" y="5132"/>
                  </a:lnTo>
                  <a:lnTo>
                    <a:pt x="20873" y="5605"/>
                  </a:lnTo>
                  <a:lnTo>
                    <a:pt x="21092" y="5805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14" name="Google Shape;2314;p15"/>
            <p:cNvSpPr/>
            <p:nvPr/>
          </p:nvSpPr>
          <p:spPr>
            <a:xfrm>
              <a:off x="2760650" y="1946450"/>
              <a:ext cx="503200" cy="113300"/>
            </a:xfrm>
            <a:custGeom>
              <a:avLst/>
              <a:gdLst/>
              <a:ahLst/>
              <a:cxnLst/>
              <a:rect l="l" t="t" r="r" b="b"/>
              <a:pathLst>
                <a:path w="20128" h="4532" extrusionOk="0">
                  <a:moveTo>
                    <a:pt x="2057" y="1"/>
                  </a:moveTo>
                  <a:lnTo>
                    <a:pt x="1620" y="601"/>
                  </a:lnTo>
                  <a:lnTo>
                    <a:pt x="1220" y="1202"/>
                  </a:lnTo>
                  <a:lnTo>
                    <a:pt x="874" y="1766"/>
                  </a:lnTo>
                  <a:lnTo>
                    <a:pt x="565" y="2293"/>
                  </a:lnTo>
                  <a:lnTo>
                    <a:pt x="146" y="3076"/>
                  </a:lnTo>
                  <a:lnTo>
                    <a:pt x="0" y="3385"/>
                  </a:lnTo>
                  <a:lnTo>
                    <a:pt x="546" y="3531"/>
                  </a:lnTo>
                  <a:lnTo>
                    <a:pt x="1129" y="3677"/>
                  </a:lnTo>
                  <a:lnTo>
                    <a:pt x="1693" y="3804"/>
                  </a:lnTo>
                  <a:lnTo>
                    <a:pt x="2275" y="3913"/>
                  </a:lnTo>
                  <a:lnTo>
                    <a:pt x="2857" y="4022"/>
                  </a:lnTo>
                  <a:lnTo>
                    <a:pt x="3458" y="4113"/>
                  </a:lnTo>
                  <a:lnTo>
                    <a:pt x="4040" y="4204"/>
                  </a:lnTo>
                  <a:lnTo>
                    <a:pt x="4641" y="4277"/>
                  </a:lnTo>
                  <a:lnTo>
                    <a:pt x="5842" y="4386"/>
                  </a:lnTo>
                  <a:lnTo>
                    <a:pt x="7043" y="4459"/>
                  </a:lnTo>
                  <a:lnTo>
                    <a:pt x="8244" y="4514"/>
                  </a:lnTo>
                  <a:lnTo>
                    <a:pt x="9427" y="4532"/>
                  </a:lnTo>
                  <a:lnTo>
                    <a:pt x="10282" y="4514"/>
                  </a:lnTo>
                  <a:lnTo>
                    <a:pt x="11138" y="4495"/>
                  </a:lnTo>
                  <a:lnTo>
                    <a:pt x="11993" y="4459"/>
                  </a:lnTo>
                  <a:lnTo>
                    <a:pt x="12812" y="4423"/>
                  </a:lnTo>
                  <a:lnTo>
                    <a:pt x="14377" y="4313"/>
                  </a:lnTo>
                  <a:lnTo>
                    <a:pt x="15833" y="4168"/>
                  </a:lnTo>
                  <a:lnTo>
                    <a:pt x="17161" y="4004"/>
                  </a:lnTo>
                  <a:lnTo>
                    <a:pt x="18344" y="3840"/>
                  </a:lnTo>
                  <a:lnTo>
                    <a:pt x="19345" y="3695"/>
                  </a:lnTo>
                  <a:lnTo>
                    <a:pt x="20127" y="3567"/>
                  </a:lnTo>
                  <a:lnTo>
                    <a:pt x="9900" y="3003"/>
                  </a:lnTo>
                  <a:lnTo>
                    <a:pt x="9573" y="2985"/>
                  </a:lnTo>
                  <a:lnTo>
                    <a:pt x="9409" y="2967"/>
                  </a:lnTo>
                  <a:lnTo>
                    <a:pt x="9263" y="2930"/>
                  </a:lnTo>
                  <a:lnTo>
                    <a:pt x="9099" y="2894"/>
                  </a:lnTo>
                  <a:lnTo>
                    <a:pt x="8954" y="2821"/>
                  </a:lnTo>
                  <a:lnTo>
                    <a:pt x="8826" y="2748"/>
                  </a:lnTo>
                  <a:lnTo>
                    <a:pt x="8699" y="2639"/>
                  </a:lnTo>
                  <a:lnTo>
                    <a:pt x="8626" y="2548"/>
                  </a:lnTo>
                  <a:lnTo>
                    <a:pt x="8553" y="2439"/>
                  </a:lnTo>
                  <a:lnTo>
                    <a:pt x="8444" y="2221"/>
                  </a:lnTo>
                  <a:lnTo>
                    <a:pt x="8353" y="1984"/>
                  </a:lnTo>
                  <a:lnTo>
                    <a:pt x="8244" y="1766"/>
                  </a:lnTo>
                  <a:lnTo>
                    <a:pt x="8117" y="1547"/>
                  </a:lnTo>
                  <a:lnTo>
                    <a:pt x="7953" y="1347"/>
                  </a:lnTo>
                  <a:lnTo>
                    <a:pt x="7771" y="1183"/>
                  </a:lnTo>
                  <a:lnTo>
                    <a:pt x="7553" y="1056"/>
                  </a:lnTo>
                  <a:lnTo>
                    <a:pt x="7334" y="929"/>
                  </a:lnTo>
                  <a:lnTo>
                    <a:pt x="7079" y="856"/>
                  </a:lnTo>
                  <a:lnTo>
                    <a:pt x="6843" y="801"/>
                  </a:lnTo>
                  <a:lnTo>
                    <a:pt x="6588" y="783"/>
                  </a:lnTo>
                  <a:lnTo>
                    <a:pt x="6388" y="801"/>
                  </a:lnTo>
                  <a:lnTo>
                    <a:pt x="6206" y="838"/>
                  </a:lnTo>
                  <a:lnTo>
                    <a:pt x="6024" y="874"/>
                  </a:lnTo>
                  <a:lnTo>
                    <a:pt x="5842" y="947"/>
                  </a:lnTo>
                  <a:lnTo>
                    <a:pt x="5733" y="1056"/>
                  </a:lnTo>
                  <a:lnTo>
                    <a:pt x="5660" y="1147"/>
                  </a:lnTo>
                  <a:lnTo>
                    <a:pt x="5624" y="1220"/>
                  </a:lnTo>
                  <a:lnTo>
                    <a:pt x="5605" y="1311"/>
                  </a:lnTo>
                  <a:lnTo>
                    <a:pt x="5605" y="1384"/>
                  </a:lnTo>
                  <a:lnTo>
                    <a:pt x="5605" y="1475"/>
                  </a:lnTo>
                  <a:lnTo>
                    <a:pt x="5660" y="1602"/>
                  </a:lnTo>
                  <a:lnTo>
                    <a:pt x="5733" y="1729"/>
                  </a:lnTo>
                  <a:lnTo>
                    <a:pt x="5787" y="1857"/>
                  </a:lnTo>
                  <a:lnTo>
                    <a:pt x="5787" y="1911"/>
                  </a:lnTo>
                  <a:lnTo>
                    <a:pt x="5787" y="1948"/>
                  </a:lnTo>
                  <a:lnTo>
                    <a:pt x="5751" y="2002"/>
                  </a:lnTo>
                  <a:lnTo>
                    <a:pt x="5696" y="2057"/>
                  </a:lnTo>
                  <a:lnTo>
                    <a:pt x="5551" y="2130"/>
                  </a:lnTo>
                  <a:lnTo>
                    <a:pt x="5405" y="2184"/>
                  </a:lnTo>
                  <a:lnTo>
                    <a:pt x="5241" y="2221"/>
                  </a:lnTo>
                  <a:lnTo>
                    <a:pt x="4914" y="2221"/>
                  </a:lnTo>
                  <a:lnTo>
                    <a:pt x="4750" y="2202"/>
                  </a:lnTo>
                  <a:lnTo>
                    <a:pt x="4459" y="2130"/>
                  </a:lnTo>
                  <a:lnTo>
                    <a:pt x="4259" y="2057"/>
                  </a:lnTo>
                  <a:lnTo>
                    <a:pt x="4059" y="1984"/>
                  </a:lnTo>
                  <a:lnTo>
                    <a:pt x="3877" y="1911"/>
                  </a:lnTo>
                  <a:lnTo>
                    <a:pt x="3695" y="1802"/>
                  </a:lnTo>
                  <a:lnTo>
                    <a:pt x="3513" y="1711"/>
                  </a:lnTo>
                  <a:lnTo>
                    <a:pt x="3349" y="1584"/>
                  </a:lnTo>
                  <a:lnTo>
                    <a:pt x="3185" y="1456"/>
                  </a:lnTo>
                  <a:lnTo>
                    <a:pt x="3021" y="1329"/>
                  </a:lnTo>
                  <a:lnTo>
                    <a:pt x="2876" y="1183"/>
                  </a:lnTo>
                  <a:lnTo>
                    <a:pt x="2730" y="1038"/>
                  </a:lnTo>
                  <a:lnTo>
                    <a:pt x="2603" y="892"/>
                  </a:lnTo>
                  <a:lnTo>
                    <a:pt x="2475" y="728"/>
                  </a:lnTo>
                  <a:lnTo>
                    <a:pt x="2348" y="546"/>
                  </a:lnTo>
                  <a:lnTo>
                    <a:pt x="2239" y="383"/>
                  </a:lnTo>
                  <a:lnTo>
                    <a:pt x="2148" y="201"/>
                  </a:lnTo>
                  <a:lnTo>
                    <a:pt x="2057" y="1"/>
                  </a:lnTo>
                  <a:close/>
                </a:path>
              </a:pathLst>
            </a:custGeom>
            <a:solidFill>
              <a:srgbClr val="A489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15" name="Google Shape;2315;p15"/>
            <p:cNvSpPr/>
            <p:nvPr/>
          </p:nvSpPr>
          <p:spPr>
            <a:xfrm>
              <a:off x="2760650" y="1946450"/>
              <a:ext cx="503200" cy="113300"/>
            </a:xfrm>
            <a:custGeom>
              <a:avLst/>
              <a:gdLst/>
              <a:ahLst/>
              <a:cxnLst/>
              <a:rect l="l" t="t" r="r" b="b"/>
              <a:pathLst>
                <a:path w="20128" h="4532" fill="none" extrusionOk="0">
                  <a:moveTo>
                    <a:pt x="2057" y="1"/>
                  </a:moveTo>
                  <a:lnTo>
                    <a:pt x="2057" y="1"/>
                  </a:lnTo>
                  <a:lnTo>
                    <a:pt x="2057" y="1"/>
                  </a:lnTo>
                  <a:lnTo>
                    <a:pt x="1620" y="601"/>
                  </a:lnTo>
                  <a:lnTo>
                    <a:pt x="1220" y="1202"/>
                  </a:lnTo>
                  <a:lnTo>
                    <a:pt x="874" y="1766"/>
                  </a:lnTo>
                  <a:lnTo>
                    <a:pt x="565" y="2293"/>
                  </a:lnTo>
                  <a:lnTo>
                    <a:pt x="146" y="3076"/>
                  </a:lnTo>
                  <a:lnTo>
                    <a:pt x="0" y="3385"/>
                  </a:lnTo>
                  <a:lnTo>
                    <a:pt x="0" y="3385"/>
                  </a:lnTo>
                  <a:lnTo>
                    <a:pt x="546" y="3531"/>
                  </a:lnTo>
                  <a:lnTo>
                    <a:pt x="1129" y="3677"/>
                  </a:lnTo>
                  <a:lnTo>
                    <a:pt x="1693" y="3804"/>
                  </a:lnTo>
                  <a:lnTo>
                    <a:pt x="2275" y="3913"/>
                  </a:lnTo>
                  <a:lnTo>
                    <a:pt x="2857" y="4022"/>
                  </a:lnTo>
                  <a:lnTo>
                    <a:pt x="3458" y="4113"/>
                  </a:lnTo>
                  <a:lnTo>
                    <a:pt x="4040" y="4204"/>
                  </a:lnTo>
                  <a:lnTo>
                    <a:pt x="4641" y="4277"/>
                  </a:lnTo>
                  <a:lnTo>
                    <a:pt x="5842" y="4386"/>
                  </a:lnTo>
                  <a:lnTo>
                    <a:pt x="7043" y="4459"/>
                  </a:lnTo>
                  <a:lnTo>
                    <a:pt x="8244" y="4514"/>
                  </a:lnTo>
                  <a:lnTo>
                    <a:pt x="9427" y="4532"/>
                  </a:lnTo>
                  <a:lnTo>
                    <a:pt x="9427" y="4532"/>
                  </a:lnTo>
                  <a:lnTo>
                    <a:pt x="10282" y="4514"/>
                  </a:lnTo>
                  <a:lnTo>
                    <a:pt x="11138" y="4495"/>
                  </a:lnTo>
                  <a:lnTo>
                    <a:pt x="11993" y="4459"/>
                  </a:lnTo>
                  <a:lnTo>
                    <a:pt x="12812" y="4423"/>
                  </a:lnTo>
                  <a:lnTo>
                    <a:pt x="14377" y="4313"/>
                  </a:lnTo>
                  <a:lnTo>
                    <a:pt x="15833" y="4168"/>
                  </a:lnTo>
                  <a:lnTo>
                    <a:pt x="17161" y="4004"/>
                  </a:lnTo>
                  <a:lnTo>
                    <a:pt x="18344" y="3840"/>
                  </a:lnTo>
                  <a:lnTo>
                    <a:pt x="19345" y="3695"/>
                  </a:lnTo>
                  <a:lnTo>
                    <a:pt x="20127" y="3567"/>
                  </a:lnTo>
                  <a:lnTo>
                    <a:pt x="20127" y="3567"/>
                  </a:lnTo>
                  <a:lnTo>
                    <a:pt x="9900" y="3003"/>
                  </a:lnTo>
                  <a:lnTo>
                    <a:pt x="9900" y="3003"/>
                  </a:lnTo>
                  <a:lnTo>
                    <a:pt x="9573" y="2985"/>
                  </a:lnTo>
                  <a:lnTo>
                    <a:pt x="9409" y="2967"/>
                  </a:lnTo>
                  <a:lnTo>
                    <a:pt x="9263" y="2930"/>
                  </a:lnTo>
                  <a:lnTo>
                    <a:pt x="9099" y="2894"/>
                  </a:lnTo>
                  <a:lnTo>
                    <a:pt x="8954" y="2821"/>
                  </a:lnTo>
                  <a:lnTo>
                    <a:pt x="8826" y="2748"/>
                  </a:lnTo>
                  <a:lnTo>
                    <a:pt x="8699" y="2639"/>
                  </a:lnTo>
                  <a:lnTo>
                    <a:pt x="8699" y="2639"/>
                  </a:lnTo>
                  <a:lnTo>
                    <a:pt x="8626" y="2548"/>
                  </a:lnTo>
                  <a:lnTo>
                    <a:pt x="8553" y="2439"/>
                  </a:lnTo>
                  <a:lnTo>
                    <a:pt x="8444" y="2221"/>
                  </a:lnTo>
                  <a:lnTo>
                    <a:pt x="8353" y="1984"/>
                  </a:lnTo>
                  <a:lnTo>
                    <a:pt x="8244" y="1766"/>
                  </a:lnTo>
                  <a:lnTo>
                    <a:pt x="8244" y="1766"/>
                  </a:lnTo>
                  <a:lnTo>
                    <a:pt x="8117" y="1547"/>
                  </a:lnTo>
                  <a:lnTo>
                    <a:pt x="7953" y="1347"/>
                  </a:lnTo>
                  <a:lnTo>
                    <a:pt x="7771" y="1183"/>
                  </a:lnTo>
                  <a:lnTo>
                    <a:pt x="7553" y="1056"/>
                  </a:lnTo>
                  <a:lnTo>
                    <a:pt x="7334" y="929"/>
                  </a:lnTo>
                  <a:lnTo>
                    <a:pt x="7079" y="856"/>
                  </a:lnTo>
                  <a:lnTo>
                    <a:pt x="6843" y="801"/>
                  </a:lnTo>
                  <a:lnTo>
                    <a:pt x="6588" y="783"/>
                  </a:lnTo>
                  <a:lnTo>
                    <a:pt x="6588" y="783"/>
                  </a:lnTo>
                  <a:lnTo>
                    <a:pt x="6388" y="801"/>
                  </a:lnTo>
                  <a:lnTo>
                    <a:pt x="6206" y="838"/>
                  </a:lnTo>
                  <a:lnTo>
                    <a:pt x="6024" y="874"/>
                  </a:lnTo>
                  <a:lnTo>
                    <a:pt x="5842" y="947"/>
                  </a:lnTo>
                  <a:lnTo>
                    <a:pt x="5842" y="947"/>
                  </a:lnTo>
                  <a:lnTo>
                    <a:pt x="5733" y="1056"/>
                  </a:lnTo>
                  <a:lnTo>
                    <a:pt x="5660" y="1147"/>
                  </a:lnTo>
                  <a:lnTo>
                    <a:pt x="5624" y="1220"/>
                  </a:lnTo>
                  <a:lnTo>
                    <a:pt x="5605" y="1311"/>
                  </a:lnTo>
                  <a:lnTo>
                    <a:pt x="5605" y="1384"/>
                  </a:lnTo>
                  <a:lnTo>
                    <a:pt x="5605" y="1475"/>
                  </a:lnTo>
                  <a:lnTo>
                    <a:pt x="5660" y="1602"/>
                  </a:lnTo>
                  <a:lnTo>
                    <a:pt x="5733" y="1729"/>
                  </a:lnTo>
                  <a:lnTo>
                    <a:pt x="5787" y="1857"/>
                  </a:lnTo>
                  <a:lnTo>
                    <a:pt x="5787" y="1911"/>
                  </a:lnTo>
                  <a:lnTo>
                    <a:pt x="5787" y="1948"/>
                  </a:lnTo>
                  <a:lnTo>
                    <a:pt x="5751" y="2002"/>
                  </a:lnTo>
                  <a:lnTo>
                    <a:pt x="5696" y="2057"/>
                  </a:lnTo>
                  <a:lnTo>
                    <a:pt x="5696" y="2057"/>
                  </a:lnTo>
                  <a:lnTo>
                    <a:pt x="5551" y="2130"/>
                  </a:lnTo>
                  <a:lnTo>
                    <a:pt x="5405" y="2184"/>
                  </a:lnTo>
                  <a:lnTo>
                    <a:pt x="5241" y="2221"/>
                  </a:lnTo>
                  <a:lnTo>
                    <a:pt x="5059" y="2221"/>
                  </a:lnTo>
                  <a:lnTo>
                    <a:pt x="5059" y="2221"/>
                  </a:lnTo>
                  <a:lnTo>
                    <a:pt x="4914" y="2221"/>
                  </a:lnTo>
                  <a:lnTo>
                    <a:pt x="4750" y="2202"/>
                  </a:lnTo>
                  <a:lnTo>
                    <a:pt x="4459" y="2130"/>
                  </a:lnTo>
                  <a:lnTo>
                    <a:pt x="4459" y="2130"/>
                  </a:lnTo>
                  <a:lnTo>
                    <a:pt x="4259" y="2057"/>
                  </a:lnTo>
                  <a:lnTo>
                    <a:pt x="4059" y="1984"/>
                  </a:lnTo>
                  <a:lnTo>
                    <a:pt x="3877" y="1911"/>
                  </a:lnTo>
                  <a:lnTo>
                    <a:pt x="3695" y="1802"/>
                  </a:lnTo>
                  <a:lnTo>
                    <a:pt x="3513" y="1711"/>
                  </a:lnTo>
                  <a:lnTo>
                    <a:pt x="3349" y="1584"/>
                  </a:lnTo>
                  <a:lnTo>
                    <a:pt x="3185" y="1456"/>
                  </a:lnTo>
                  <a:lnTo>
                    <a:pt x="3021" y="1329"/>
                  </a:lnTo>
                  <a:lnTo>
                    <a:pt x="2876" y="1183"/>
                  </a:lnTo>
                  <a:lnTo>
                    <a:pt x="2730" y="1038"/>
                  </a:lnTo>
                  <a:lnTo>
                    <a:pt x="2603" y="892"/>
                  </a:lnTo>
                  <a:lnTo>
                    <a:pt x="2475" y="728"/>
                  </a:lnTo>
                  <a:lnTo>
                    <a:pt x="2348" y="546"/>
                  </a:lnTo>
                  <a:lnTo>
                    <a:pt x="2239" y="383"/>
                  </a:lnTo>
                  <a:lnTo>
                    <a:pt x="2148" y="201"/>
                  </a:lnTo>
                  <a:lnTo>
                    <a:pt x="2057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16" name="Google Shape;2316;p15"/>
            <p:cNvSpPr/>
            <p:nvPr/>
          </p:nvSpPr>
          <p:spPr>
            <a:xfrm>
              <a:off x="2995400" y="1913700"/>
              <a:ext cx="228875" cy="69625"/>
            </a:xfrm>
            <a:custGeom>
              <a:avLst/>
              <a:gdLst/>
              <a:ahLst/>
              <a:cxnLst/>
              <a:rect l="l" t="t" r="r" b="b"/>
              <a:pathLst>
                <a:path w="9155" h="2785" extrusionOk="0">
                  <a:moveTo>
                    <a:pt x="1" y="0"/>
                  </a:moveTo>
                  <a:lnTo>
                    <a:pt x="292" y="364"/>
                  </a:lnTo>
                  <a:lnTo>
                    <a:pt x="583" y="728"/>
                  </a:lnTo>
                  <a:lnTo>
                    <a:pt x="929" y="1220"/>
                  </a:lnTo>
                  <a:lnTo>
                    <a:pt x="1092" y="1456"/>
                  </a:lnTo>
                  <a:lnTo>
                    <a:pt x="1311" y="1674"/>
                  </a:lnTo>
                  <a:lnTo>
                    <a:pt x="1475" y="1820"/>
                  </a:lnTo>
                  <a:lnTo>
                    <a:pt x="1638" y="1947"/>
                  </a:lnTo>
                  <a:lnTo>
                    <a:pt x="1820" y="2057"/>
                  </a:lnTo>
                  <a:lnTo>
                    <a:pt x="2021" y="2166"/>
                  </a:lnTo>
                  <a:lnTo>
                    <a:pt x="2221" y="2239"/>
                  </a:lnTo>
                  <a:lnTo>
                    <a:pt x="2421" y="2311"/>
                  </a:lnTo>
                  <a:lnTo>
                    <a:pt x="2621" y="2366"/>
                  </a:lnTo>
                  <a:lnTo>
                    <a:pt x="2839" y="2421"/>
                  </a:lnTo>
                  <a:lnTo>
                    <a:pt x="3276" y="2493"/>
                  </a:lnTo>
                  <a:lnTo>
                    <a:pt x="3731" y="2530"/>
                  </a:lnTo>
                  <a:lnTo>
                    <a:pt x="4186" y="2548"/>
                  </a:lnTo>
                  <a:lnTo>
                    <a:pt x="5041" y="2548"/>
                  </a:lnTo>
                  <a:lnTo>
                    <a:pt x="6060" y="2566"/>
                  </a:lnTo>
                  <a:lnTo>
                    <a:pt x="7098" y="2603"/>
                  </a:lnTo>
                  <a:lnTo>
                    <a:pt x="8117" y="2675"/>
                  </a:lnTo>
                  <a:lnTo>
                    <a:pt x="9154" y="2785"/>
                  </a:lnTo>
                  <a:lnTo>
                    <a:pt x="8699" y="2512"/>
                  </a:lnTo>
                  <a:lnTo>
                    <a:pt x="8299" y="2311"/>
                  </a:lnTo>
                  <a:lnTo>
                    <a:pt x="8099" y="2220"/>
                  </a:lnTo>
                  <a:lnTo>
                    <a:pt x="7862" y="2148"/>
                  </a:lnTo>
                  <a:lnTo>
                    <a:pt x="7626" y="2093"/>
                  </a:lnTo>
                  <a:lnTo>
                    <a:pt x="7353" y="2020"/>
                  </a:lnTo>
                  <a:lnTo>
                    <a:pt x="6788" y="1929"/>
                  </a:lnTo>
                  <a:lnTo>
                    <a:pt x="6206" y="1875"/>
                  </a:lnTo>
                  <a:lnTo>
                    <a:pt x="5606" y="1820"/>
                  </a:lnTo>
                  <a:lnTo>
                    <a:pt x="5041" y="1802"/>
                  </a:lnTo>
                  <a:lnTo>
                    <a:pt x="4095" y="1784"/>
                  </a:lnTo>
                  <a:lnTo>
                    <a:pt x="3531" y="1784"/>
                  </a:lnTo>
                  <a:lnTo>
                    <a:pt x="3258" y="1620"/>
                  </a:lnTo>
                  <a:lnTo>
                    <a:pt x="2475" y="1201"/>
                  </a:lnTo>
                  <a:lnTo>
                    <a:pt x="1948" y="928"/>
                  </a:lnTo>
                  <a:lnTo>
                    <a:pt x="1347" y="637"/>
                  </a:lnTo>
                  <a:lnTo>
                    <a:pt x="692" y="31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D7C2A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17" name="Google Shape;2317;p15"/>
            <p:cNvSpPr/>
            <p:nvPr/>
          </p:nvSpPr>
          <p:spPr>
            <a:xfrm>
              <a:off x="2995400" y="1913700"/>
              <a:ext cx="228875" cy="69625"/>
            </a:xfrm>
            <a:custGeom>
              <a:avLst/>
              <a:gdLst/>
              <a:ahLst/>
              <a:cxnLst/>
              <a:rect l="l" t="t" r="r" b="b"/>
              <a:pathLst>
                <a:path w="9155" h="2785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292" y="364"/>
                  </a:lnTo>
                  <a:lnTo>
                    <a:pt x="583" y="728"/>
                  </a:lnTo>
                  <a:lnTo>
                    <a:pt x="583" y="728"/>
                  </a:lnTo>
                  <a:lnTo>
                    <a:pt x="929" y="1220"/>
                  </a:lnTo>
                  <a:lnTo>
                    <a:pt x="1092" y="1456"/>
                  </a:lnTo>
                  <a:lnTo>
                    <a:pt x="1311" y="1674"/>
                  </a:lnTo>
                  <a:lnTo>
                    <a:pt x="1311" y="1674"/>
                  </a:lnTo>
                  <a:lnTo>
                    <a:pt x="1475" y="1820"/>
                  </a:lnTo>
                  <a:lnTo>
                    <a:pt x="1638" y="1947"/>
                  </a:lnTo>
                  <a:lnTo>
                    <a:pt x="1820" y="2057"/>
                  </a:lnTo>
                  <a:lnTo>
                    <a:pt x="2021" y="2166"/>
                  </a:lnTo>
                  <a:lnTo>
                    <a:pt x="2221" y="2239"/>
                  </a:lnTo>
                  <a:lnTo>
                    <a:pt x="2421" y="2311"/>
                  </a:lnTo>
                  <a:lnTo>
                    <a:pt x="2621" y="2366"/>
                  </a:lnTo>
                  <a:lnTo>
                    <a:pt x="2839" y="2421"/>
                  </a:lnTo>
                  <a:lnTo>
                    <a:pt x="3276" y="2493"/>
                  </a:lnTo>
                  <a:lnTo>
                    <a:pt x="3731" y="2530"/>
                  </a:lnTo>
                  <a:lnTo>
                    <a:pt x="4186" y="2548"/>
                  </a:lnTo>
                  <a:lnTo>
                    <a:pt x="4641" y="2548"/>
                  </a:lnTo>
                  <a:lnTo>
                    <a:pt x="4641" y="2548"/>
                  </a:lnTo>
                  <a:lnTo>
                    <a:pt x="4950" y="2548"/>
                  </a:lnTo>
                  <a:lnTo>
                    <a:pt x="4950" y="2548"/>
                  </a:lnTo>
                  <a:lnTo>
                    <a:pt x="5041" y="2548"/>
                  </a:lnTo>
                  <a:lnTo>
                    <a:pt x="5041" y="2548"/>
                  </a:lnTo>
                  <a:lnTo>
                    <a:pt x="6060" y="2566"/>
                  </a:lnTo>
                  <a:lnTo>
                    <a:pt x="7098" y="2603"/>
                  </a:lnTo>
                  <a:lnTo>
                    <a:pt x="8117" y="2675"/>
                  </a:lnTo>
                  <a:lnTo>
                    <a:pt x="9154" y="2785"/>
                  </a:lnTo>
                  <a:lnTo>
                    <a:pt x="9154" y="2785"/>
                  </a:lnTo>
                  <a:lnTo>
                    <a:pt x="8699" y="2512"/>
                  </a:lnTo>
                  <a:lnTo>
                    <a:pt x="8299" y="2311"/>
                  </a:lnTo>
                  <a:lnTo>
                    <a:pt x="8299" y="2311"/>
                  </a:lnTo>
                  <a:lnTo>
                    <a:pt x="8099" y="2220"/>
                  </a:lnTo>
                  <a:lnTo>
                    <a:pt x="7862" y="2148"/>
                  </a:lnTo>
                  <a:lnTo>
                    <a:pt x="7626" y="2093"/>
                  </a:lnTo>
                  <a:lnTo>
                    <a:pt x="7353" y="2020"/>
                  </a:lnTo>
                  <a:lnTo>
                    <a:pt x="6788" y="1929"/>
                  </a:lnTo>
                  <a:lnTo>
                    <a:pt x="6206" y="1875"/>
                  </a:lnTo>
                  <a:lnTo>
                    <a:pt x="5606" y="1820"/>
                  </a:lnTo>
                  <a:lnTo>
                    <a:pt x="5041" y="1802"/>
                  </a:lnTo>
                  <a:lnTo>
                    <a:pt x="4095" y="1784"/>
                  </a:lnTo>
                  <a:lnTo>
                    <a:pt x="4095" y="1784"/>
                  </a:lnTo>
                  <a:lnTo>
                    <a:pt x="3531" y="1784"/>
                  </a:lnTo>
                  <a:lnTo>
                    <a:pt x="3531" y="1784"/>
                  </a:lnTo>
                  <a:lnTo>
                    <a:pt x="3258" y="1620"/>
                  </a:lnTo>
                  <a:lnTo>
                    <a:pt x="2475" y="1201"/>
                  </a:lnTo>
                  <a:lnTo>
                    <a:pt x="1948" y="928"/>
                  </a:lnTo>
                  <a:lnTo>
                    <a:pt x="1347" y="637"/>
                  </a:lnTo>
                  <a:lnTo>
                    <a:pt x="692" y="31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18" name="Google Shape;2318;p15"/>
            <p:cNvSpPr/>
            <p:nvPr/>
          </p:nvSpPr>
          <p:spPr>
            <a:xfrm>
              <a:off x="2661025" y="2029700"/>
              <a:ext cx="88725" cy="59625"/>
            </a:xfrm>
            <a:custGeom>
              <a:avLst/>
              <a:gdLst/>
              <a:ahLst/>
              <a:cxnLst/>
              <a:rect l="l" t="t" r="r" b="b"/>
              <a:pathLst>
                <a:path w="3549" h="2385" extrusionOk="0">
                  <a:moveTo>
                    <a:pt x="1456" y="1"/>
                  </a:moveTo>
                  <a:lnTo>
                    <a:pt x="1292" y="19"/>
                  </a:lnTo>
                  <a:lnTo>
                    <a:pt x="1128" y="92"/>
                  </a:lnTo>
                  <a:lnTo>
                    <a:pt x="983" y="183"/>
                  </a:lnTo>
                  <a:lnTo>
                    <a:pt x="837" y="292"/>
                  </a:lnTo>
                  <a:lnTo>
                    <a:pt x="710" y="419"/>
                  </a:lnTo>
                  <a:lnTo>
                    <a:pt x="582" y="565"/>
                  </a:lnTo>
                  <a:lnTo>
                    <a:pt x="473" y="729"/>
                  </a:lnTo>
                  <a:lnTo>
                    <a:pt x="382" y="892"/>
                  </a:lnTo>
                  <a:lnTo>
                    <a:pt x="218" y="1202"/>
                  </a:lnTo>
                  <a:lnTo>
                    <a:pt x="91" y="1475"/>
                  </a:lnTo>
                  <a:lnTo>
                    <a:pt x="0" y="1748"/>
                  </a:lnTo>
                  <a:lnTo>
                    <a:pt x="127" y="1857"/>
                  </a:lnTo>
                  <a:lnTo>
                    <a:pt x="255" y="1966"/>
                  </a:lnTo>
                  <a:lnTo>
                    <a:pt x="400" y="2039"/>
                  </a:lnTo>
                  <a:lnTo>
                    <a:pt x="546" y="2112"/>
                  </a:lnTo>
                  <a:lnTo>
                    <a:pt x="819" y="2239"/>
                  </a:lnTo>
                  <a:lnTo>
                    <a:pt x="1110" y="2312"/>
                  </a:lnTo>
                  <a:lnTo>
                    <a:pt x="1420" y="2366"/>
                  </a:lnTo>
                  <a:lnTo>
                    <a:pt x="1711" y="2385"/>
                  </a:lnTo>
                  <a:lnTo>
                    <a:pt x="2002" y="2366"/>
                  </a:lnTo>
                  <a:lnTo>
                    <a:pt x="2275" y="2348"/>
                  </a:lnTo>
                  <a:lnTo>
                    <a:pt x="2530" y="2312"/>
                  </a:lnTo>
                  <a:lnTo>
                    <a:pt x="2766" y="2257"/>
                  </a:lnTo>
                  <a:lnTo>
                    <a:pt x="3167" y="2148"/>
                  </a:lnTo>
                  <a:lnTo>
                    <a:pt x="3439" y="2057"/>
                  </a:lnTo>
                  <a:lnTo>
                    <a:pt x="3549" y="2021"/>
                  </a:lnTo>
                  <a:lnTo>
                    <a:pt x="3348" y="1693"/>
                  </a:lnTo>
                  <a:lnTo>
                    <a:pt x="3130" y="1366"/>
                  </a:lnTo>
                  <a:lnTo>
                    <a:pt x="2857" y="1002"/>
                  </a:lnTo>
                  <a:lnTo>
                    <a:pt x="2693" y="801"/>
                  </a:lnTo>
                  <a:lnTo>
                    <a:pt x="2530" y="619"/>
                  </a:lnTo>
                  <a:lnTo>
                    <a:pt x="2366" y="456"/>
                  </a:lnTo>
                  <a:lnTo>
                    <a:pt x="2184" y="310"/>
                  </a:lnTo>
                  <a:lnTo>
                    <a:pt x="2002" y="183"/>
                  </a:lnTo>
                  <a:lnTo>
                    <a:pt x="1820" y="74"/>
                  </a:lnTo>
                  <a:lnTo>
                    <a:pt x="1638" y="19"/>
                  </a:lnTo>
                  <a:lnTo>
                    <a:pt x="1547" y="1"/>
                  </a:lnTo>
                  <a:close/>
                </a:path>
              </a:pathLst>
            </a:custGeom>
            <a:solidFill>
              <a:srgbClr val="C1A5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2319" name="Google Shape;2319;p15"/>
          <p:cNvGrpSpPr/>
          <p:nvPr/>
        </p:nvGrpSpPr>
        <p:grpSpPr>
          <a:xfrm>
            <a:off x="8189266" y="6120045"/>
            <a:ext cx="614473" cy="227915"/>
            <a:chOff x="1726100" y="1627975"/>
            <a:chExt cx="359425" cy="133325"/>
          </a:xfrm>
        </p:grpSpPr>
        <p:sp>
          <p:nvSpPr>
            <p:cNvPr id="2320" name="Google Shape;2320;p15"/>
            <p:cNvSpPr/>
            <p:nvPr/>
          </p:nvSpPr>
          <p:spPr>
            <a:xfrm>
              <a:off x="2018625" y="1747625"/>
              <a:ext cx="66900" cy="13675"/>
            </a:xfrm>
            <a:custGeom>
              <a:avLst/>
              <a:gdLst/>
              <a:ahLst/>
              <a:cxnLst/>
              <a:rect l="l" t="t" r="r" b="b"/>
              <a:pathLst>
                <a:path w="2676" h="547" extrusionOk="0">
                  <a:moveTo>
                    <a:pt x="456" y="1"/>
                  </a:moveTo>
                  <a:lnTo>
                    <a:pt x="219" y="37"/>
                  </a:lnTo>
                  <a:lnTo>
                    <a:pt x="146" y="74"/>
                  </a:lnTo>
                  <a:lnTo>
                    <a:pt x="73" y="110"/>
                  </a:lnTo>
                  <a:lnTo>
                    <a:pt x="19" y="147"/>
                  </a:lnTo>
                  <a:lnTo>
                    <a:pt x="1" y="201"/>
                  </a:lnTo>
                  <a:lnTo>
                    <a:pt x="19" y="219"/>
                  </a:lnTo>
                  <a:lnTo>
                    <a:pt x="37" y="274"/>
                  </a:lnTo>
                  <a:lnTo>
                    <a:pt x="92" y="329"/>
                  </a:lnTo>
                  <a:lnTo>
                    <a:pt x="219" y="401"/>
                  </a:lnTo>
                  <a:lnTo>
                    <a:pt x="419" y="456"/>
                  </a:lnTo>
                  <a:lnTo>
                    <a:pt x="710" y="511"/>
                  </a:lnTo>
                  <a:lnTo>
                    <a:pt x="1111" y="529"/>
                  </a:lnTo>
                  <a:lnTo>
                    <a:pt x="1657" y="547"/>
                  </a:lnTo>
                  <a:lnTo>
                    <a:pt x="2130" y="547"/>
                  </a:lnTo>
                  <a:lnTo>
                    <a:pt x="2676" y="529"/>
                  </a:lnTo>
                  <a:lnTo>
                    <a:pt x="2676" y="474"/>
                  </a:lnTo>
                  <a:lnTo>
                    <a:pt x="2657" y="420"/>
                  </a:lnTo>
                  <a:lnTo>
                    <a:pt x="2603" y="365"/>
                  </a:lnTo>
                  <a:lnTo>
                    <a:pt x="2530" y="310"/>
                  </a:lnTo>
                  <a:lnTo>
                    <a:pt x="2330" y="219"/>
                  </a:lnTo>
                  <a:lnTo>
                    <a:pt x="2057" y="147"/>
                  </a:lnTo>
                  <a:lnTo>
                    <a:pt x="1748" y="92"/>
                  </a:lnTo>
                  <a:lnTo>
                    <a:pt x="1420" y="37"/>
                  </a:lnTo>
                  <a:lnTo>
                    <a:pt x="1074" y="1"/>
                  </a:lnTo>
                  <a:close/>
                </a:path>
              </a:pathLst>
            </a:custGeom>
            <a:solidFill>
              <a:srgbClr val="282829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21" name="Google Shape;2321;p15"/>
            <p:cNvSpPr/>
            <p:nvPr/>
          </p:nvSpPr>
          <p:spPr>
            <a:xfrm>
              <a:off x="2018625" y="1747625"/>
              <a:ext cx="66900" cy="13675"/>
            </a:xfrm>
            <a:custGeom>
              <a:avLst/>
              <a:gdLst/>
              <a:ahLst/>
              <a:cxnLst/>
              <a:rect l="l" t="t" r="r" b="b"/>
              <a:pathLst>
                <a:path w="2676" h="547" fill="none" extrusionOk="0">
                  <a:moveTo>
                    <a:pt x="747" y="1"/>
                  </a:moveTo>
                  <a:lnTo>
                    <a:pt x="747" y="1"/>
                  </a:lnTo>
                  <a:lnTo>
                    <a:pt x="456" y="1"/>
                  </a:lnTo>
                  <a:lnTo>
                    <a:pt x="219" y="37"/>
                  </a:lnTo>
                  <a:lnTo>
                    <a:pt x="146" y="74"/>
                  </a:lnTo>
                  <a:lnTo>
                    <a:pt x="73" y="110"/>
                  </a:lnTo>
                  <a:lnTo>
                    <a:pt x="19" y="147"/>
                  </a:lnTo>
                  <a:lnTo>
                    <a:pt x="1" y="201"/>
                  </a:lnTo>
                  <a:lnTo>
                    <a:pt x="1" y="201"/>
                  </a:lnTo>
                  <a:lnTo>
                    <a:pt x="19" y="219"/>
                  </a:lnTo>
                  <a:lnTo>
                    <a:pt x="37" y="274"/>
                  </a:lnTo>
                  <a:lnTo>
                    <a:pt x="92" y="329"/>
                  </a:lnTo>
                  <a:lnTo>
                    <a:pt x="219" y="401"/>
                  </a:lnTo>
                  <a:lnTo>
                    <a:pt x="419" y="456"/>
                  </a:lnTo>
                  <a:lnTo>
                    <a:pt x="710" y="511"/>
                  </a:lnTo>
                  <a:lnTo>
                    <a:pt x="1111" y="529"/>
                  </a:lnTo>
                  <a:lnTo>
                    <a:pt x="1657" y="547"/>
                  </a:lnTo>
                  <a:lnTo>
                    <a:pt x="1657" y="547"/>
                  </a:lnTo>
                  <a:lnTo>
                    <a:pt x="2130" y="547"/>
                  </a:lnTo>
                  <a:lnTo>
                    <a:pt x="2676" y="529"/>
                  </a:lnTo>
                  <a:lnTo>
                    <a:pt x="2676" y="529"/>
                  </a:lnTo>
                  <a:lnTo>
                    <a:pt x="2676" y="474"/>
                  </a:lnTo>
                  <a:lnTo>
                    <a:pt x="2657" y="420"/>
                  </a:lnTo>
                  <a:lnTo>
                    <a:pt x="2603" y="365"/>
                  </a:lnTo>
                  <a:lnTo>
                    <a:pt x="2530" y="310"/>
                  </a:lnTo>
                  <a:lnTo>
                    <a:pt x="2330" y="219"/>
                  </a:lnTo>
                  <a:lnTo>
                    <a:pt x="2057" y="147"/>
                  </a:lnTo>
                  <a:lnTo>
                    <a:pt x="1748" y="92"/>
                  </a:lnTo>
                  <a:lnTo>
                    <a:pt x="1420" y="37"/>
                  </a:lnTo>
                  <a:lnTo>
                    <a:pt x="1074" y="1"/>
                  </a:lnTo>
                  <a:lnTo>
                    <a:pt x="747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22" name="Google Shape;2322;p15"/>
            <p:cNvSpPr/>
            <p:nvPr/>
          </p:nvSpPr>
          <p:spPr>
            <a:xfrm>
              <a:off x="2024075" y="1729450"/>
              <a:ext cx="42350" cy="23225"/>
            </a:xfrm>
            <a:custGeom>
              <a:avLst/>
              <a:gdLst/>
              <a:ahLst/>
              <a:cxnLst/>
              <a:rect l="l" t="t" r="r" b="b"/>
              <a:pathLst>
                <a:path w="1694" h="929" extrusionOk="0">
                  <a:moveTo>
                    <a:pt x="911" y="0"/>
                  </a:moveTo>
                  <a:lnTo>
                    <a:pt x="783" y="18"/>
                  </a:lnTo>
                  <a:lnTo>
                    <a:pt x="674" y="55"/>
                  </a:lnTo>
                  <a:lnTo>
                    <a:pt x="565" y="109"/>
                  </a:lnTo>
                  <a:lnTo>
                    <a:pt x="456" y="182"/>
                  </a:lnTo>
                  <a:lnTo>
                    <a:pt x="383" y="255"/>
                  </a:lnTo>
                  <a:lnTo>
                    <a:pt x="238" y="437"/>
                  </a:lnTo>
                  <a:lnTo>
                    <a:pt x="128" y="601"/>
                  </a:lnTo>
                  <a:lnTo>
                    <a:pt x="56" y="764"/>
                  </a:lnTo>
                  <a:lnTo>
                    <a:pt x="1" y="928"/>
                  </a:lnTo>
                  <a:lnTo>
                    <a:pt x="1693" y="928"/>
                  </a:lnTo>
                  <a:lnTo>
                    <a:pt x="1693" y="783"/>
                  </a:lnTo>
                  <a:lnTo>
                    <a:pt x="1693" y="655"/>
                  </a:lnTo>
                  <a:lnTo>
                    <a:pt x="1675" y="491"/>
                  </a:lnTo>
                  <a:lnTo>
                    <a:pt x="1639" y="419"/>
                  </a:lnTo>
                  <a:lnTo>
                    <a:pt x="1602" y="328"/>
                  </a:lnTo>
                  <a:lnTo>
                    <a:pt x="1548" y="255"/>
                  </a:lnTo>
                  <a:lnTo>
                    <a:pt x="1493" y="182"/>
                  </a:lnTo>
                  <a:lnTo>
                    <a:pt x="1402" y="127"/>
                  </a:lnTo>
                  <a:lnTo>
                    <a:pt x="1311" y="73"/>
                  </a:lnTo>
                  <a:lnTo>
                    <a:pt x="1202" y="36"/>
                  </a:lnTo>
                  <a:lnTo>
                    <a:pt x="1056" y="0"/>
                  </a:lnTo>
                  <a:close/>
                </a:path>
              </a:pathLst>
            </a:custGeom>
            <a:solidFill>
              <a:srgbClr val="C1A5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23" name="Google Shape;2323;p15"/>
            <p:cNvSpPr/>
            <p:nvPr/>
          </p:nvSpPr>
          <p:spPr>
            <a:xfrm>
              <a:off x="1726100" y="1699875"/>
              <a:ext cx="249775" cy="25500"/>
            </a:xfrm>
            <a:custGeom>
              <a:avLst/>
              <a:gdLst/>
              <a:ahLst/>
              <a:cxnLst/>
              <a:rect l="l" t="t" r="r" b="b"/>
              <a:pathLst>
                <a:path w="9991" h="1020" extrusionOk="0">
                  <a:moveTo>
                    <a:pt x="1292" y="0"/>
                  </a:moveTo>
                  <a:lnTo>
                    <a:pt x="746" y="91"/>
                  </a:lnTo>
                  <a:lnTo>
                    <a:pt x="528" y="128"/>
                  </a:lnTo>
                  <a:lnTo>
                    <a:pt x="346" y="182"/>
                  </a:lnTo>
                  <a:lnTo>
                    <a:pt x="200" y="237"/>
                  </a:lnTo>
                  <a:lnTo>
                    <a:pt x="91" y="291"/>
                  </a:lnTo>
                  <a:lnTo>
                    <a:pt x="18" y="346"/>
                  </a:lnTo>
                  <a:lnTo>
                    <a:pt x="0" y="419"/>
                  </a:lnTo>
                  <a:lnTo>
                    <a:pt x="0" y="437"/>
                  </a:lnTo>
                  <a:lnTo>
                    <a:pt x="18" y="473"/>
                  </a:lnTo>
                  <a:lnTo>
                    <a:pt x="91" y="528"/>
                  </a:lnTo>
                  <a:lnTo>
                    <a:pt x="219" y="583"/>
                  </a:lnTo>
                  <a:lnTo>
                    <a:pt x="382" y="655"/>
                  </a:lnTo>
                  <a:lnTo>
                    <a:pt x="601" y="710"/>
                  </a:lnTo>
                  <a:lnTo>
                    <a:pt x="856" y="746"/>
                  </a:lnTo>
                  <a:lnTo>
                    <a:pt x="1456" y="837"/>
                  </a:lnTo>
                  <a:lnTo>
                    <a:pt x="2202" y="910"/>
                  </a:lnTo>
                  <a:lnTo>
                    <a:pt x="3058" y="965"/>
                  </a:lnTo>
                  <a:lnTo>
                    <a:pt x="3986" y="1001"/>
                  </a:lnTo>
                  <a:lnTo>
                    <a:pt x="5005" y="1019"/>
                  </a:lnTo>
                  <a:lnTo>
                    <a:pt x="6006" y="1001"/>
                  </a:lnTo>
                  <a:lnTo>
                    <a:pt x="6952" y="965"/>
                  </a:lnTo>
                  <a:lnTo>
                    <a:pt x="7789" y="910"/>
                  </a:lnTo>
                  <a:lnTo>
                    <a:pt x="8535" y="837"/>
                  </a:lnTo>
                  <a:lnTo>
                    <a:pt x="9136" y="746"/>
                  </a:lnTo>
                  <a:lnTo>
                    <a:pt x="9390" y="710"/>
                  </a:lnTo>
                  <a:lnTo>
                    <a:pt x="9609" y="655"/>
                  </a:lnTo>
                  <a:lnTo>
                    <a:pt x="9773" y="583"/>
                  </a:lnTo>
                  <a:lnTo>
                    <a:pt x="9900" y="528"/>
                  </a:lnTo>
                  <a:lnTo>
                    <a:pt x="9973" y="473"/>
                  </a:lnTo>
                  <a:lnTo>
                    <a:pt x="9991" y="437"/>
                  </a:lnTo>
                  <a:lnTo>
                    <a:pt x="9991" y="419"/>
                  </a:lnTo>
                  <a:lnTo>
                    <a:pt x="9973" y="346"/>
                  </a:lnTo>
                  <a:lnTo>
                    <a:pt x="9900" y="291"/>
                  </a:lnTo>
                  <a:lnTo>
                    <a:pt x="9791" y="237"/>
                  </a:lnTo>
                  <a:lnTo>
                    <a:pt x="9645" y="182"/>
                  </a:lnTo>
                  <a:lnTo>
                    <a:pt x="9463" y="128"/>
                  </a:lnTo>
                  <a:lnTo>
                    <a:pt x="9245" y="91"/>
                  </a:lnTo>
                  <a:lnTo>
                    <a:pt x="8699" y="0"/>
                  </a:lnTo>
                  <a:lnTo>
                    <a:pt x="8699" y="273"/>
                  </a:lnTo>
                  <a:lnTo>
                    <a:pt x="7443" y="328"/>
                  </a:lnTo>
                  <a:lnTo>
                    <a:pt x="6133" y="364"/>
                  </a:lnTo>
                  <a:lnTo>
                    <a:pt x="4623" y="382"/>
                  </a:lnTo>
                  <a:lnTo>
                    <a:pt x="3476" y="364"/>
                  </a:lnTo>
                  <a:lnTo>
                    <a:pt x="2384" y="328"/>
                  </a:lnTo>
                  <a:lnTo>
                    <a:pt x="1893" y="291"/>
                  </a:lnTo>
                  <a:lnTo>
                    <a:pt x="1456" y="237"/>
                  </a:lnTo>
                  <a:lnTo>
                    <a:pt x="1074" y="182"/>
                  </a:lnTo>
                  <a:lnTo>
                    <a:pt x="746" y="109"/>
                  </a:lnTo>
                  <a:lnTo>
                    <a:pt x="1292" y="0"/>
                  </a:lnTo>
                  <a:close/>
                </a:path>
              </a:pathLst>
            </a:custGeom>
            <a:solidFill>
              <a:srgbClr val="282829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24" name="Google Shape;2324;p15"/>
            <p:cNvSpPr/>
            <p:nvPr/>
          </p:nvSpPr>
          <p:spPr>
            <a:xfrm>
              <a:off x="1726100" y="1699875"/>
              <a:ext cx="249775" cy="25500"/>
            </a:xfrm>
            <a:custGeom>
              <a:avLst/>
              <a:gdLst/>
              <a:ahLst/>
              <a:cxnLst/>
              <a:rect l="l" t="t" r="r" b="b"/>
              <a:pathLst>
                <a:path w="9991" h="1020" fill="none" extrusionOk="0">
                  <a:moveTo>
                    <a:pt x="8699" y="0"/>
                  </a:moveTo>
                  <a:lnTo>
                    <a:pt x="8699" y="273"/>
                  </a:lnTo>
                  <a:lnTo>
                    <a:pt x="8699" y="273"/>
                  </a:lnTo>
                  <a:lnTo>
                    <a:pt x="8699" y="273"/>
                  </a:lnTo>
                  <a:lnTo>
                    <a:pt x="7443" y="328"/>
                  </a:lnTo>
                  <a:lnTo>
                    <a:pt x="6133" y="364"/>
                  </a:lnTo>
                  <a:lnTo>
                    <a:pt x="4623" y="382"/>
                  </a:lnTo>
                  <a:lnTo>
                    <a:pt x="4623" y="382"/>
                  </a:lnTo>
                  <a:lnTo>
                    <a:pt x="3476" y="364"/>
                  </a:lnTo>
                  <a:lnTo>
                    <a:pt x="2384" y="328"/>
                  </a:lnTo>
                  <a:lnTo>
                    <a:pt x="1893" y="291"/>
                  </a:lnTo>
                  <a:lnTo>
                    <a:pt x="1456" y="237"/>
                  </a:lnTo>
                  <a:lnTo>
                    <a:pt x="1074" y="182"/>
                  </a:lnTo>
                  <a:lnTo>
                    <a:pt x="746" y="109"/>
                  </a:lnTo>
                  <a:lnTo>
                    <a:pt x="746" y="109"/>
                  </a:lnTo>
                  <a:lnTo>
                    <a:pt x="746" y="109"/>
                  </a:lnTo>
                  <a:lnTo>
                    <a:pt x="1292" y="0"/>
                  </a:lnTo>
                  <a:lnTo>
                    <a:pt x="1292" y="0"/>
                  </a:lnTo>
                  <a:lnTo>
                    <a:pt x="746" y="91"/>
                  </a:lnTo>
                  <a:lnTo>
                    <a:pt x="528" y="128"/>
                  </a:lnTo>
                  <a:lnTo>
                    <a:pt x="346" y="182"/>
                  </a:lnTo>
                  <a:lnTo>
                    <a:pt x="200" y="237"/>
                  </a:lnTo>
                  <a:lnTo>
                    <a:pt x="91" y="291"/>
                  </a:lnTo>
                  <a:lnTo>
                    <a:pt x="18" y="346"/>
                  </a:lnTo>
                  <a:lnTo>
                    <a:pt x="0" y="419"/>
                  </a:lnTo>
                  <a:lnTo>
                    <a:pt x="0" y="419"/>
                  </a:lnTo>
                  <a:lnTo>
                    <a:pt x="0" y="437"/>
                  </a:lnTo>
                  <a:lnTo>
                    <a:pt x="18" y="473"/>
                  </a:lnTo>
                  <a:lnTo>
                    <a:pt x="91" y="528"/>
                  </a:lnTo>
                  <a:lnTo>
                    <a:pt x="219" y="583"/>
                  </a:lnTo>
                  <a:lnTo>
                    <a:pt x="382" y="655"/>
                  </a:lnTo>
                  <a:lnTo>
                    <a:pt x="601" y="710"/>
                  </a:lnTo>
                  <a:lnTo>
                    <a:pt x="856" y="746"/>
                  </a:lnTo>
                  <a:lnTo>
                    <a:pt x="1456" y="837"/>
                  </a:lnTo>
                  <a:lnTo>
                    <a:pt x="2202" y="910"/>
                  </a:lnTo>
                  <a:lnTo>
                    <a:pt x="3058" y="965"/>
                  </a:lnTo>
                  <a:lnTo>
                    <a:pt x="3986" y="1001"/>
                  </a:lnTo>
                  <a:lnTo>
                    <a:pt x="5005" y="1019"/>
                  </a:lnTo>
                  <a:lnTo>
                    <a:pt x="5005" y="1019"/>
                  </a:lnTo>
                  <a:lnTo>
                    <a:pt x="6006" y="1001"/>
                  </a:lnTo>
                  <a:lnTo>
                    <a:pt x="6952" y="965"/>
                  </a:lnTo>
                  <a:lnTo>
                    <a:pt x="7789" y="910"/>
                  </a:lnTo>
                  <a:lnTo>
                    <a:pt x="8535" y="837"/>
                  </a:lnTo>
                  <a:lnTo>
                    <a:pt x="9136" y="746"/>
                  </a:lnTo>
                  <a:lnTo>
                    <a:pt x="9390" y="710"/>
                  </a:lnTo>
                  <a:lnTo>
                    <a:pt x="9609" y="655"/>
                  </a:lnTo>
                  <a:lnTo>
                    <a:pt x="9773" y="583"/>
                  </a:lnTo>
                  <a:lnTo>
                    <a:pt x="9900" y="528"/>
                  </a:lnTo>
                  <a:lnTo>
                    <a:pt x="9973" y="473"/>
                  </a:lnTo>
                  <a:lnTo>
                    <a:pt x="9991" y="437"/>
                  </a:lnTo>
                  <a:lnTo>
                    <a:pt x="9991" y="419"/>
                  </a:lnTo>
                  <a:lnTo>
                    <a:pt x="9991" y="419"/>
                  </a:lnTo>
                  <a:lnTo>
                    <a:pt x="9973" y="346"/>
                  </a:lnTo>
                  <a:lnTo>
                    <a:pt x="9900" y="291"/>
                  </a:lnTo>
                  <a:lnTo>
                    <a:pt x="9791" y="237"/>
                  </a:lnTo>
                  <a:lnTo>
                    <a:pt x="9645" y="182"/>
                  </a:lnTo>
                  <a:lnTo>
                    <a:pt x="9463" y="128"/>
                  </a:lnTo>
                  <a:lnTo>
                    <a:pt x="9245" y="91"/>
                  </a:lnTo>
                  <a:lnTo>
                    <a:pt x="8699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25" name="Google Shape;2325;p15"/>
            <p:cNvSpPr/>
            <p:nvPr/>
          </p:nvSpPr>
          <p:spPr>
            <a:xfrm>
              <a:off x="1744750" y="1627975"/>
              <a:ext cx="198825" cy="81475"/>
            </a:xfrm>
            <a:custGeom>
              <a:avLst/>
              <a:gdLst/>
              <a:ahLst/>
              <a:cxnLst/>
              <a:rect l="l" t="t" r="r" b="b"/>
              <a:pathLst>
                <a:path w="7953" h="3259" extrusionOk="0">
                  <a:moveTo>
                    <a:pt x="4113" y="1"/>
                  </a:moveTo>
                  <a:lnTo>
                    <a:pt x="3986" y="37"/>
                  </a:lnTo>
                  <a:lnTo>
                    <a:pt x="3858" y="74"/>
                  </a:lnTo>
                  <a:lnTo>
                    <a:pt x="3731" y="110"/>
                  </a:lnTo>
                  <a:lnTo>
                    <a:pt x="3604" y="165"/>
                  </a:lnTo>
                  <a:lnTo>
                    <a:pt x="3385" y="328"/>
                  </a:lnTo>
                  <a:lnTo>
                    <a:pt x="3185" y="492"/>
                  </a:lnTo>
                  <a:lnTo>
                    <a:pt x="2985" y="711"/>
                  </a:lnTo>
                  <a:lnTo>
                    <a:pt x="2821" y="929"/>
                  </a:lnTo>
                  <a:lnTo>
                    <a:pt x="2657" y="1166"/>
                  </a:lnTo>
                  <a:lnTo>
                    <a:pt x="2530" y="1402"/>
                  </a:lnTo>
                  <a:lnTo>
                    <a:pt x="2312" y="1839"/>
                  </a:lnTo>
                  <a:lnTo>
                    <a:pt x="2148" y="2239"/>
                  </a:lnTo>
                  <a:lnTo>
                    <a:pt x="2020" y="2603"/>
                  </a:lnTo>
                  <a:lnTo>
                    <a:pt x="0" y="2985"/>
                  </a:lnTo>
                  <a:lnTo>
                    <a:pt x="383" y="3058"/>
                  </a:lnTo>
                  <a:lnTo>
                    <a:pt x="856" y="3131"/>
                  </a:lnTo>
                  <a:lnTo>
                    <a:pt x="1383" y="3186"/>
                  </a:lnTo>
                  <a:lnTo>
                    <a:pt x="1984" y="3222"/>
                  </a:lnTo>
                  <a:lnTo>
                    <a:pt x="2621" y="3240"/>
                  </a:lnTo>
                  <a:lnTo>
                    <a:pt x="3294" y="3258"/>
                  </a:lnTo>
                  <a:lnTo>
                    <a:pt x="4641" y="3258"/>
                  </a:lnTo>
                  <a:lnTo>
                    <a:pt x="5897" y="3222"/>
                  </a:lnTo>
                  <a:lnTo>
                    <a:pt x="6952" y="3186"/>
                  </a:lnTo>
                  <a:lnTo>
                    <a:pt x="7953" y="3149"/>
                  </a:lnTo>
                  <a:lnTo>
                    <a:pt x="7953" y="2094"/>
                  </a:lnTo>
                  <a:lnTo>
                    <a:pt x="7935" y="2003"/>
                  </a:lnTo>
                  <a:lnTo>
                    <a:pt x="7862" y="1730"/>
                  </a:lnTo>
                  <a:lnTo>
                    <a:pt x="7753" y="1384"/>
                  </a:lnTo>
                  <a:lnTo>
                    <a:pt x="7680" y="1202"/>
                  </a:lnTo>
                  <a:lnTo>
                    <a:pt x="7589" y="1020"/>
                  </a:lnTo>
                  <a:lnTo>
                    <a:pt x="7498" y="874"/>
                  </a:lnTo>
                  <a:lnTo>
                    <a:pt x="7389" y="747"/>
                  </a:lnTo>
                  <a:lnTo>
                    <a:pt x="7280" y="638"/>
                  </a:lnTo>
                  <a:lnTo>
                    <a:pt x="7170" y="583"/>
                  </a:lnTo>
                  <a:lnTo>
                    <a:pt x="7061" y="547"/>
                  </a:lnTo>
                  <a:lnTo>
                    <a:pt x="6843" y="547"/>
                  </a:lnTo>
                  <a:lnTo>
                    <a:pt x="6734" y="565"/>
                  </a:lnTo>
                  <a:lnTo>
                    <a:pt x="6533" y="638"/>
                  </a:lnTo>
                  <a:lnTo>
                    <a:pt x="6333" y="729"/>
                  </a:lnTo>
                  <a:lnTo>
                    <a:pt x="6169" y="820"/>
                  </a:lnTo>
                  <a:lnTo>
                    <a:pt x="6024" y="911"/>
                  </a:lnTo>
                  <a:lnTo>
                    <a:pt x="5915" y="1020"/>
                  </a:lnTo>
                  <a:lnTo>
                    <a:pt x="5860" y="929"/>
                  </a:lnTo>
                  <a:lnTo>
                    <a:pt x="5806" y="820"/>
                  </a:lnTo>
                  <a:lnTo>
                    <a:pt x="5733" y="692"/>
                  </a:lnTo>
                  <a:lnTo>
                    <a:pt x="5642" y="565"/>
                  </a:lnTo>
                  <a:lnTo>
                    <a:pt x="5496" y="419"/>
                  </a:lnTo>
                  <a:lnTo>
                    <a:pt x="5332" y="292"/>
                  </a:lnTo>
                  <a:lnTo>
                    <a:pt x="5132" y="165"/>
                  </a:lnTo>
                  <a:lnTo>
                    <a:pt x="4932" y="74"/>
                  </a:lnTo>
                  <a:lnTo>
                    <a:pt x="4695" y="19"/>
                  </a:lnTo>
                  <a:lnTo>
                    <a:pt x="4422" y="1"/>
                  </a:lnTo>
                  <a:close/>
                </a:path>
              </a:pathLst>
            </a:custGeom>
            <a:solidFill>
              <a:srgbClr val="C1A5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26" name="Google Shape;2326;p15"/>
            <p:cNvSpPr/>
            <p:nvPr/>
          </p:nvSpPr>
          <p:spPr>
            <a:xfrm>
              <a:off x="1744750" y="1627975"/>
              <a:ext cx="198825" cy="81475"/>
            </a:xfrm>
            <a:custGeom>
              <a:avLst/>
              <a:gdLst/>
              <a:ahLst/>
              <a:cxnLst/>
              <a:rect l="l" t="t" r="r" b="b"/>
              <a:pathLst>
                <a:path w="7953" h="3259" fill="none" extrusionOk="0">
                  <a:moveTo>
                    <a:pt x="7953" y="2094"/>
                  </a:moveTo>
                  <a:lnTo>
                    <a:pt x="7953" y="3149"/>
                  </a:lnTo>
                  <a:lnTo>
                    <a:pt x="7953" y="3149"/>
                  </a:lnTo>
                  <a:lnTo>
                    <a:pt x="6952" y="3186"/>
                  </a:lnTo>
                  <a:lnTo>
                    <a:pt x="5897" y="3222"/>
                  </a:lnTo>
                  <a:lnTo>
                    <a:pt x="4641" y="3258"/>
                  </a:lnTo>
                  <a:lnTo>
                    <a:pt x="3294" y="3258"/>
                  </a:lnTo>
                  <a:lnTo>
                    <a:pt x="2621" y="3240"/>
                  </a:lnTo>
                  <a:lnTo>
                    <a:pt x="1984" y="3222"/>
                  </a:lnTo>
                  <a:lnTo>
                    <a:pt x="1383" y="3186"/>
                  </a:lnTo>
                  <a:lnTo>
                    <a:pt x="856" y="3131"/>
                  </a:lnTo>
                  <a:lnTo>
                    <a:pt x="383" y="3058"/>
                  </a:lnTo>
                  <a:lnTo>
                    <a:pt x="0" y="2985"/>
                  </a:lnTo>
                  <a:lnTo>
                    <a:pt x="2020" y="2603"/>
                  </a:lnTo>
                  <a:lnTo>
                    <a:pt x="2020" y="2603"/>
                  </a:lnTo>
                  <a:lnTo>
                    <a:pt x="2148" y="2239"/>
                  </a:lnTo>
                  <a:lnTo>
                    <a:pt x="2312" y="1839"/>
                  </a:lnTo>
                  <a:lnTo>
                    <a:pt x="2530" y="1402"/>
                  </a:lnTo>
                  <a:lnTo>
                    <a:pt x="2530" y="1402"/>
                  </a:lnTo>
                  <a:lnTo>
                    <a:pt x="2657" y="1166"/>
                  </a:lnTo>
                  <a:lnTo>
                    <a:pt x="2821" y="929"/>
                  </a:lnTo>
                  <a:lnTo>
                    <a:pt x="2985" y="711"/>
                  </a:lnTo>
                  <a:lnTo>
                    <a:pt x="3185" y="492"/>
                  </a:lnTo>
                  <a:lnTo>
                    <a:pt x="3185" y="492"/>
                  </a:lnTo>
                  <a:lnTo>
                    <a:pt x="3385" y="328"/>
                  </a:lnTo>
                  <a:lnTo>
                    <a:pt x="3604" y="165"/>
                  </a:lnTo>
                  <a:lnTo>
                    <a:pt x="3731" y="110"/>
                  </a:lnTo>
                  <a:lnTo>
                    <a:pt x="3858" y="74"/>
                  </a:lnTo>
                  <a:lnTo>
                    <a:pt x="3986" y="37"/>
                  </a:lnTo>
                  <a:lnTo>
                    <a:pt x="4113" y="1"/>
                  </a:lnTo>
                  <a:lnTo>
                    <a:pt x="4113" y="1"/>
                  </a:lnTo>
                  <a:lnTo>
                    <a:pt x="4259" y="1"/>
                  </a:lnTo>
                  <a:lnTo>
                    <a:pt x="4422" y="1"/>
                  </a:lnTo>
                  <a:lnTo>
                    <a:pt x="4695" y="19"/>
                  </a:lnTo>
                  <a:lnTo>
                    <a:pt x="4932" y="74"/>
                  </a:lnTo>
                  <a:lnTo>
                    <a:pt x="5132" y="165"/>
                  </a:lnTo>
                  <a:lnTo>
                    <a:pt x="5132" y="165"/>
                  </a:lnTo>
                  <a:lnTo>
                    <a:pt x="5332" y="292"/>
                  </a:lnTo>
                  <a:lnTo>
                    <a:pt x="5496" y="419"/>
                  </a:lnTo>
                  <a:lnTo>
                    <a:pt x="5642" y="565"/>
                  </a:lnTo>
                  <a:lnTo>
                    <a:pt x="5733" y="692"/>
                  </a:lnTo>
                  <a:lnTo>
                    <a:pt x="5806" y="820"/>
                  </a:lnTo>
                  <a:lnTo>
                    <a:pt x="5860" y="929"/>
                  </a:lnTo>
                  <a:lnTo>
                    <a:pt x="5915" y="1020"/>
                  </a:lnTo>
                  <a:lnTo>
                    <a:pt x="5915" y="1020"/>
                  </a:lnTo>
                  <a:lnTo>
                    <a:pt x="6024" y="911"/>
                  </a:lnTo>
                  <a:lnTo>
                    <a:pt x="6169" y="820"/>
                  </a:lnTo>
                  <a:lnTo>
                    <a:pt x="6333" y="729"/>
                  </a:lnTo>
                  <a:lnTo>
                    <a:pt x="6533" y="638"/>
                  </a:lnTo>
                  <a:lnTo>
                    <a:pt x="6734" y="565"/>
                  </a:lnTo>
                  <a:lnTo>
                    <a:pt x="6843" y="547"/>
                  </a:lnTo>
                  <a:lnTo>
                    <a:pt x="6952" y="547"/>
                  </a:lnTo>
                  <a:lnTo>
                    <a:pt x="7061" y="547"/>
                  </a:lnTo>
                  <a:lnTo>
                    <a:pt x="7170" y="583"/>
                  </a:lnTo>
                  <a:lnTo>
                    <a:pt x="7170" y="583"/>
                  </a:lnTo>
                  <a:lnTo>
                    <a:pt x="7280" y="638"/>
                  </a:lnTo>
                  <a:lnTo>
                    <a:pt x="7389" y="747"/>
                  </a:lnTo>
                  <a:lnTo>
                    <a:pt x="7498" y="874"/>
                  </a:lnTo>
                  <a:lnTo>
                    <a:pt x="7589" y="1020"/>
                  </a:lnTo>
                  <a:lnTo>
                    <a:pt x="7589" y="1020"/>
                  </a:lnTo>
                  <a:lnTo>
                    <a:pt x="7680" y="1202"/>
                  </a:lnTo>
                  <a:lnTo>
                    <a:pt x="7753" y="1384"/>
                  </a:lnTo>
                  <a:lnTo>
                    <a:pt x="7862" y="1730"/>
                  </a:lnTo>
                  <a:lnTo>
                    <a:pt x="7935" y="2003"/>
                  </a:lnTo>
                  <a:lnTo>
                    <a:pt x="7953" y="2094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27" name="Google Shape;2327;p15"/>
            <p:cNvSpPr/>
            <p:nvPr/>
          </p:nvSpPr>
          <p:spPr>
            <a:xfrm>
              <a:off x="1744750" y="1653450"/>
              <a:ext cx="198825" cy="56000"/>
            </a:xfrm>
            <a:custGeom>
              <a:avLst/>
              <a:gdLst/>
              <a:ahLst/>
              <a:cxnLst/>
              <a:rect l="l" t="t" r="r" b="b"/>
              <a:pathLst>
                <a:path w="7953" h="2240" extrusionOk="0">
                  <a:moveTo>
                    <a:pt x="7589" y="1"/>
                  </a:moveTo>
                  <a:lnTo>
                    <a:pt x="7152" y="274"/>
                  </a:lnTo>
                  <a:lnTo>
                    <a:pt x="6715" y="529"/>
                  </a:lnTo>
                  <a:lnTo>
                    <a:pt x="6260" y="747"/>
                  </a:lnTo>
                  <a:lnTo>
                    <a:pt x="6024" y="856"/>
                  </a:lnTo>
                  <a:lnTo>
                    <a:pt x="5787" y="929"/>
                  </a:lnTo>
                  <a:lnTo>
                    <a:pt x="5660" y="984"/>
                  </a:lnTo>
                  <a:lnTo>
                    <a:pt x="5533" y="1038"/>
                  </a:lnTo>
                  <a:lnTo>
                    <a:pt x="5423" y="1111"/>
                  </a:lnTo>
                  <a:lnTo>
                    <a:pt x="5387" y="1147"/>
                  </a:lnTo>
                  <a:lnTo>
                    <a:pt x="5351" y="1202"/>
                  </a:lnTo>
                  <a:lnTo>
                    <a:pt x="5314" y="1275"/>
                  </a:lnTo>
                  <a:lnTo>
                    <a:pt x="5296" y="1348"/>
                  </a:lnTo>
                  <a:lnTo>
                    <a:pt x="5278" y="1420"/>
                  </a:lnTo>
                  <a:lnTo>
                    <a:pt x="5241" y="1493"/>
                  </a:lnTo>
                  <a:lnTo>
                    <a:pt x="5187" y="1566"/>
                  </a:lnTo>
                  <a:lnTo>
                    <a:pt x="5114" y="1621"/>
                  </a:lnTo>
                  <a:lnTo>
                    <a:pt x="5023" y="1657"/>
                  </a:lnTo>
                  <a:lnTo>
                    <a:pt x="4859" y="1657"/>
                  </a:lnTo>
                  <a:lnTo>
                    <a:pt x="4786" y="1639"/>
                  </a:lnTo>
                  <a:lnTo>
                    <a:pt x="4714" y="1621"/>
                  </a:lnTo>
                  <a:lnTo>
                    <a:pt x="4641" y="1566"/>
                  </a:lnTo>
                  <a:lnTo>
                    <a:pt x="4586" y="1530"/>
                  </a:lnTo>
                  <a:lnTo>
                    <a:pt x="4532" y="1457"/>
                  </a:lnTo>
                  <a:lnTo>
                    <a:pt x="4422" y="1329"/>
                  </a:lnTo>
                  <a:lnTo>
                    <a:pt x="4350" y="1166"/>
                  </a:lnTo>
                  <a:lnTo>
                    <a:pt x="4277" y="1002"/>
                  </a:lnTo>
                  <a:lnTo>
                    <a:pt x="4168" y="1056"/>
                  </a:lnTo>
                  <a:lnTo>
                    <a:pt x="4022" y="1075"/>
                  </a:lnTo>
                  <a:lnTo>
                    <a:pt x="3895" y="1093"/>
                  </a:lnTo>
                  <a:lnTo>
                    <a:pt x="3767" y="1111"/>
                  </a:lnTo>
                  <a:lnTo>
                    <a:pt x="3640" y="1111"/>
                  </a:lnTo>
                  <a:lnTo>
                    <a:pt x="3513" y="1093"/>
                  </a:lnTo>
                  <a:lnTo>
                    <a:pt x="3385" y="1056"/>
                  </a:lnTo>
                  <a:lnTo>
                    <a:pt x="3258" y="1020"/>
                  </a:lnTo>
                  <a:lnTo>
                    <a:pt x="3149" y="965"/>
                  </a:lnTo>
                  <a:lnTo>
                    <a:pt x="3021" y="911"/>
                  </a:lnTo>
                  <a:lnTo>
                    <a:pt x="2912" y="838"/>
                  </a:lnTo>
                  <a:lnTo>
                    <a:pt x="2821" y="765"/>
                  </a:lnTo>
                  <a:lnTo>
                    <a:pt x="2657" y="583"/>
                  </a:lnTo>
                  <a:lnTo>
                    <a:pt x="2530" y="383"/>
                  </a:lnTo>
                  <a:lnTo>
                    <a:pt x="2312" y="820"/>
                  </a:lnTo>
                  <a:lnTo>
                    <a:pt x="2148" y="1220"/>
                  </a:lnTo>
                  <a:lnTo>
                    <a:pt x="2020" y="1584"/>
                  </a:lnTo>
                  <a:lnTo>
                    <a:pt x="0" y="1966"/>
                  </a:lnTo>
                  <a:lnTo>
                    <a:pt x="328" y="2039"/>
                  </a:lnTo>
                  <a:lnTo>
                    <a:pt x="710" y="2094"/>
                  </a:lnTo>
                  <a:lnTo>
                    <a:pt x="1147" y="2148"/>
                  </a:lnTo>
                  <a:lnTo>
                    <a:pt x="1638" y="2185"/>
                  </a:lnTo>
                  <a:lnTo>
                    <a:pt x="2730" y="2221"/>
                  </a:lnTo>
                  <a:lnTo>
                    <a:pt x="3877" y="2239"/>
                  </a:lnTo>
                  <a:lnTo>
                    <a:pt x="5387" y="2221"/>
                  </a:lnTo>
                  <a:lnTo>
                    <a:pt x="6697" y="2185"/>
                  </a:lnTo>
                  <a:lnTo>
                    <a:pt x="7953" y="2130"/>
                  </a:lnTo>
                  <a:lnTo>
                    <a:pt x="7953" y="1075"/>
                  </a:lnTo>
                  <a:lnTo>
                    <a:pt x="7935" y="984"/>
                  </a:lnTo>
                  <a:lnTo>
                    <a:pt x="7862" y="711"/>
                  </a:lnTo>
                  <a:lnTo>
                    <a:pt x="7753" y="365"/>
                  </a:lnTo>
                  <a:lnTo>
                    <a:pt x="7680" y="183"/>
                  </a:lnTo>
                  <a:lnTo>
                    <a:pt x="7589" y="1"/>
                  </a:lnTo>
                  <a:close/>
                </a:path>
              </a:pathLst>
            </a:custGeom>
            <a:solidFill>
              <a:srgbClr val="A489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28" name="Google Shape;2328;p15"/>
            <p:cNvSpPr/>
            <p:nvPr/>
          </p:nvSpPr>
          <p:spPr>
            <a:xfrm>
              <a:off x="1744750" y="1653450"/>
              <a:ext cx="198825" cy="56000"/>
            </a:xfrm>
            <a:custGeom>
              <a:avLst/>
              <a:gdLst/>
              <a:ahLst/>
              <a:cxnLst/>
              <a:rect l="l" t="t" r="r" b="b"/>
              <a:pathLst>
                <a:path w="7953" h="2240" fill="none" extrusionOk="0">
                  <a:moveTo>
                    <a:pt x="7589" y="1"/>
                  </a:moveTo>
                  <a:lnTo>
                    <a:pt x="7589" y="1"/>
                  </a:lnTo>
                  <a:lnTo>
                    <a:pt x="7152" y="274"/>
                  </a:lnTo>
                  <a:lnTo>
                    <a:pt x="6715" y="529"/>
                  </a:lnTo>
                  <a:lnTo>
                    <a:pt x="6260" y="747"/>
                  </a:lnTo>
                  <a:lnTo>
                    <a:pt x="6024" y="856"/>
                  </a:lnTo>
                  <a:lnTo>
                    <a:pt x="5787" y="929"/>
                  </a:lnTo>
                  <a:lnTo>
                    <a:pt x="5787" y="929"/>
                  </a:lnTo>
                  <a:lnTo>
                    <a:pt x="5660" y="984"/>
                  </a:lnTo>
                  <a:lnTo>
                    <a:pt x="5533" y="1038"/>
                  </a:lnTo>
                  <a:lnTo>
                    <a:pt x="5423" y="1111"/>
                  </a:lnTo>
                  <a:lnTo>
                    <a:pt x="5387" y="1147"/>
                  </a:lnTo>
                  <a:lnTo>
                    <a:pt x="5351" y="1202"/>
                  </a:lnTo>
                  <a:lnTo>
                    <a:pt x="5351" y="1202"/>
                  </a:lnTo>
                  <a:lnTo>
                    <a:pt x="5314" y="1275"/>
                  </a:lnTo>
                  <a:lnTo>
                    <a:pt x="5296" y="1348"/>
                  </a:lnTo>
                  <a:lnTo>
                    <a:pt x="5278" y="1420"/>
                  </a:lnTo>
                  <a:lnTo>
                    <a:pt x="5241" y="1493"/>
                  </a:lnTo>
                  <a:lnTo>
                    <a:pt x="5241" y="1493"/>
                  </a:lnTo>
                  <a:lnTo>
                    <a:pt x="5187" y="1566"/>
                  </a:lnTo>
                  <a:lnTo>
                    <a:pt x="5114" y="1621"/>
                  </a:lnTo>
                  <a:lnTo>
                    <a:pt x="5023" y="1657"/>
                  </a:lnTo>
                  <a:lnTo>
                    <a:pt x="4932" y="1657"/>
                  </a:lnTo>
                  <a:lnTo>
                    <a:pt x="4932" y="1657"/>
                  </a:lnTo>
                  <a:lnTo>
                    <a:pt x="4859" y="1657"/>
                  </a:lnTo>
                  <a:lnTo>
                    <a:pt x="4786" y="1639"/>
                  </a:lnTo>
                  <a:lnTo>
                    <a:pt x="4714" y="1621"/>
                  </a:lnTo>
                  <a:lnTo>
                    <a:pt x="4641" y="1566"/>
                  </a:lnTo>
                  <a:lnTo>
                    <a:pt x="4641" y="1566"/>
                  </a:lnTo>
                  <a:lnTo>
                    <a:pt x="4586" y="1530"/>
                  </a:lnTo>
                  <a:lnTo>
                    <a:pt x="4532" y="1457"/>
                  </a:lnTo>
                  <a:lnTo>
                    <a:pt x="4422" y="1329"/>
                  </a:lnTo>
                  <a:lnTo>
                    <a:pt x="4350" y="1166"/>
                  </a:lnTo>
                  <a:lnTo>
                    <a:pt x="4277" y="1002"/>
                  </a:lnTo>
                  <a:lnTo>
                    <a:pt x="4277" y="1002"/>
                  </a:lnTo>
                  <a:lnTo>
                    <a:pt x="4168" y="1056"/>
                  </a:lnTo>
                  <a:lnTo>
                    <a:pt x="4022" y="1075"/>
                  </a:lnTo>
                  <a:lnTo>
                    <a:pt x="3895" y="1093"/>
                  </a:lnTo>
                  <a:lnTo>
                    <a:pt x="3767" y="1111"/>
                  </a:lnTo>
                  <a:lnTo>
                    <a:pt x="3767" y="1111"/>
                  </a:lnTo>
                  <a:lnTo>
                    <a:pt x="3640" y="1111"/>
                  </a:lnTo>
                  <a:lnTo>
                    <a:pt x="3513" y="1093"/>
                  </a:lnTo>
                  <a:lnTo>
                    <a:pt x="3385" y="1056"/>
                  </a:lnTo>
                  <a:lnTo>
                    <a:pt x="3258" y="1020"/>
                  </a:lnTo>
                  <a:lnTo>
                    <a:pt x="3149" y="965"/>
                  </a:lnTo>
                  <a:lnTo>
                    <a:pt x="3021" y="911"/>
                  </a:lnTo>
                  <a:lnTo>
                    <a:pt x="2912" y="838"/>
                  </a:lnTo>
                  <a:lnTo>
                    <a:pt x="2821" y="765"/>
                  </a:lnTo>
                  <a:lnTo>
                    <a:pt x="2821" y="765"/>
                  </a:lnTo>
                  <a:lnTo>
                    <a:pt x="2657" y="583"/>
                  </a:lnTo>
                  <a:lnTo>
                    <a:pt x="2530" y="383"/>
                  </a:lnTo>
                  <a:lnTo>
                    <a:pt x="2530" y="383"/>
                  </a:lnTo>
                  <a:lnTo>
                    <a:pt x="2530" y="383"/>
                  </a:lnTo>
                  <a:lnTo>
                    <a:pt x="2312" y="820"/>
                  </a:lnTo>
                  <a:lnTo>
                    <a:pt x="2148" y="1220"/>
                  </a:lnTo>
                  <a:lnTo>
                    <a:pt x="2020" y="1584"/>
                  </a:lnTo>
                  <a:lnTo>
                    <a:pt x="0" y="1966"/>
                  </a:lnTo>
                  <a:lnTo>
                    <a:pt x="0" y="1966"/>
                  </a:lnTo>
                  <a:lnTo>
                    <a:pt x="328" y="2039"/>
                  </a:lnTo>
                  <a:lnTo>
                    <a:pt x="710" y="2094"/>
                  </a:lnTo>
                  <a:lnTo>
                    <a:pt x="1147" y="2148"/>
                  </a:lnTo>
                  <a:lnTo>
                    <a:pt x="1638" y="2185"/>
                  </a:lnTo>
                  <a:lnTo>
                    <a:pt x="2730" y="2221"/>
                  </a:lnTo>
                  <a:lnTo>
                    <a:pt x="3877" y="2239"/>
                  </a:lnTo>
                  <a:lnTo>
                    <a:pt x="3877" y="2239"/>
                  </a:lnTo>
                  <a:lnTo>
                    <a:pt x="5387" y="2221"/>
                  </a:lnTo>
                  <a:lnTo>
                    <a:pt x="6697" y="2185"/>
                  </a:lnTo>
                  <a:lnTo>
                    <a:pt x="7953" y="2130"/>
                  </a:lnTo>
                  <a:lnTo>
                    <a:pt x="7953" y="1075"/>
                  </a:lnTo>
                  <a:lnTo>
                    <a:pt x="7953" y="1075"/>
                  </a:lnTo>
                  <a:lnTo>
                    <a:pt x="7935" y="984"/>
                  </a:lnTo>
                  <a:lnTo>
                    <a:pt x="7862" y="711"/>
                  </a:lnTo>
                  <a:lnTo>
                    <a:pt x="7753" y="365"/>
                  </a:lnTo>
                  <a:lnTo>
                    <a:pt x="7680" y="183"/>
                  </a:lnTo>
                  <a:lnTo>
                    <a:pt x="7589" y="1"/>
                  </a:lnTo>
                  <a:lnTo>
                    <a:pt x="7589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29" name="Google Shape;2329;p15"/>
            <p:cNvSpPr/>
            <p:nvPr/>
          </p:nvSpPr>
          <p:spPr>
            <a:xfrm>
              <a:off x="1824375" y="1627975"/>
              <a:ext cx="48700" cy="28700"/>
            </a:xfrm>
            <a:custGeom>
              <a:avLst/>
              <a:gdLst/>
              <a:ahLst/>
              <a:cxnLst/>
              <a:rect l="l" t="t" r="r" b="b"/>
              <a:pathLst>
                <a:path w="1948" h="1148" extrusionOk="0">
                  <a:moveTo>
                    <a:pt x="928" y="1"/>
                  </a:moveTo>
                  <a:lnTo>
                    <a:pt x="801" y="37"/>
                  </a:lnTo>
                  <a:lnTo>
                    <a:pt x="673" y="74"/>
                  </a:lnTo>
                  <a:lnTo>
                    <a:pt x="546" y="110"/>
                  </a:lnTo>
                  <a:lnTo>
                    <a:pt x="419" y="165"/>
                  </a:lnTo>
                  <a:lnTo>
                    <a:pt x="200" y="328"/>
                  </a:lnTo>
                  <a:lnTo>
                    <a:pt x="0" y="492"/>
                  </a:lnTo>
                  <a:lnTo>
                    <a:pt x="36" y="638"/>
                  </a:lnTo>
                  <a:lnTo>
                    <a:pt x="109" y="747"/>
                  </a:lnTo>
                  <a:lnTo>
                    <a:pt x="182" y="856"/>
                  </a:lnTo>
                  <a:lnTo>
                    <a:pt x="273" y="947"/>
                  </a:lnTo>
                  <a:lnTo>
                    <a:pt x="382" y="1038"/>
                  </a:lnTo>
                  <a:lnTo>
                    <a:pt x="510" y="1093"/>
                  </a:lnTo>
                  <a:lnTo>
                    <a:pt x="637" y="1129"/>
                  </a:lnTo>
                  <a:lnTo>
                    <a:pt x="783" y="1147"/>
                  </a:lnTo>
                  <a:lnTo>
                    <a:pt x="837" y="1147"/>
                  </a:lnTo>
                  <a:lnTo>
                    <a:pt x="928" y="1129"/>
                  </a:lnTo>
                  <a:lnTo>
                    <a:pt x="1019" y="1111"/>
                  </a:lnTo>
                  <a:lnTo>
                    <a:pt x="1183" y="1038"/>
                  </a:lnTo>
                  <a:lnTo>
                    <a:pt x="1347" y="929"/>
                  </a:lnTo>
                  <a:lnTo>
                    <a:pt x="1492" y="802"/>
                  </a:lnTo>
                  <a:lnTo>
                    <a:pt x="1620" y="656"/>
                  </a:lnTo>
                  <a:lnTo>
                    <a:pt x="1747" y="510"/>
                  </a:lnTo>
                  <a:lnTo>
                    <a:pt x="1856" y="347"/>
                  </a:lnTo>
                  <a:lnTo>
                    <a:pt x="1947" y="165"/>
                  </a:lnTo>
                  <a:lnTo>
                    <a:pt x="1783" y="92"/>
                  </a:lnTo>
                  <a:lnTo>
                    <a:pt x="1601" y="37"/>
                  </a:lnTo>
                  <a:lnTo>
                    <a:pt x="1401" y="1"/>
                  </a:lnTo>
                  <a:close/>
                </a:path>
              </a:pathLst>
            </a:custGeom>
            <a:solidFill>
              <a:srgbClr val="D7C2A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30" name="Google Shape;2330;p15"/>
            <p:cNvSpPr/>
            <p:nvPr/>
          </p:nvSpPr>
          <p:spPr>
            <a:xfrm>
              <a:off x="1824375" y="1627975"/>
              <a:ext cx="48700" cy="28700"/>
            </a:xfrm>
            <a:custGeom>
              <a:avLst/>
              <a:gdLst/>
              <a:ahLst/>
              <a:cxnLst/>
              <a:rect l="l" t="t" r="r" b="b"/>
              <a:pathLst>
                <a:path w="1948" h="1148" fill="none" extrusionOk="0">
                  <a:moveTo>
                    <a:pt x="1183" y="1"/>
                  </a:moveTo>
                  <a:lnTo>
                    <a:pt x="1183" y="1"/>
                  </a:lnTo>
                  <a:lnTo>
                    <a:pt x="928" y="1"/>
                  </a:lnTo>
                  <a:lnTo>
                    <a:pt x="928" y="1"/>
                  </a:lnTo>
                  <a:lnTo>
                    <a:pt x="801" y="37"/>
                  </a:lnTo>
                  <a:lnTo>
                    <a:pt x="673" y="74"/>
                  </a:lnTo>
                  <a:lnTo>
                    <a:pt x="546" y="110"/>
                  </a:lnTo>
                  <a:lnTo>
                    <a:pt x="419" y="165"/>
                  </a:lnTo>
                  <a:lnTo>
                    <a:pt x="200" y="328"/>
                  </a:lnTo>
                  <a:lnTo>
                    <a:pt x="0" y="492"/>
                  </a:lnTo>
                  <a:lnTo>
                    <a:pt x="0" y="492"/>
                  </a:lnTo>
                  <a:lnTo>
                    <a:pt x="36" y="638"/>
                  </a:lnTo>
                  <a:lnTo>
                    <a:pt x="109" y="747"/>
                  </a:lnTo>
                  <a:lnTo>
                    <a:pt x="182" y="856"/>
                  </a:lnTo>
                  <a:lnTo>
                    <a:pt x="273" y="947"/>
                  </a:lnTo>
                  <a:lnTo>
                    <a:pt x="382" y="1038"/>
                  </a:lnTo>
                  <a:lnTo>
                    <a:pt x="510" y="1093"/>
                  </a:lnTo>
                  <a:lnTo>
                    <a:pt x="637" y="1129"/>
                  </a:lnTo>
                  <a:lnTo>
                    <a:pt x="783" y="1147"/>
                  </a:lnTo>
                  <a:lnTo>
                    <a:pt x="783" y="1147"/>
                  </a:lnTo>
                  <a:lnTo>
                    <a:pt x="837" y="1147"/>
                  </a:lnTo>
                  <a:lnTo>
                    <a:pt x="837" y="1147"/>
                  </a:lnTo>
                  <a:lnTo>
                    <a:pt x="928" y="1129"/>
                  </a:lnTo>
                  <a:lnTo>
                    <a:pt x="1019" y="1111"/>
                  </a:lnTo>
                  <a:lnTo>
                    <a:pt x="1183" y="1038"/>
                  </a:lnTo>
                  <a:lnTo>
                    <a:pt x="1347" y="929"/>
                  </a:lnTo>
                  <a:lnTo>
                    <a:pt x="1492" y="802"/>
                  </a:lnTo>
                  <a:lnTo>
                    <a:pt x="1492" y="802"/>
                  </a:lnTo>
                  <a:lnTo>
                    <a:pt x="1620" y="656"/>
                  </a:lnTo>
                  <a:lnTo>
                    <a:pt x="1747" y="510"/>
                  </a:lnTo>
                  <a:lnTo>
                    <a:pt x="1856" y="347"/>
                  </a:lnTo>
                  <a:lnTo>
                    <a:pt x="1947" y="165"/>
                  </a:lnTo>
                  <a:lnTo>
                    <a:pt x="1947" y="165"/>
                  </a:lnTo>
                  <a:lnTo>
                    <a:pt x="1783" y="92"/>
                  </a:lnTo>
                  <a:lnTo>
                    <a:pt x="1601" y="37"/>
                  </a:lnTo>
                  <a:lnTo>
                    <a:pt x="1401" y="1"/>
                  </a:lnTo>
                  <a:lnTo>
                    <a:pt x="1183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2331" name="Google Shape;2331;p15"/>
          <p:cNvGrpSpPr/>
          <p:nvPr/>
        </p:nvGrpSpPr>
        <p:grpSpPr>
          <a:xfrm rot="707990">
            <a:off x="6904132" y="7024263"/>
            <a:ext cx="1354315" cy="327636"/>
            <a:chOff x="3665900" y="8356158"/>
            <a:chExt cx="1015703" cy="245719"/>
          </a:xfrm>
        </p:grpSpPr>
        <p:sp>
          <p:nvSpPr>
            <p:cNvPr id="2332" name="Google Shape;2332;p15"/>
            <p:cNvSpPr/>
            <p:nvPr/>
          </p:nvSpPr>
          <p:spPr>
            <a:xfrm>
              <a:off x="3940684" y="8356158"/>
              <a:ext cx="658411" cy="161356"/>
            </a:xfrm>
            <a:custGeom>
              <a:avLst/>
              <a:gdLst/>
              <a:ahLst/>
              <a:cxnLst/>
              <a:rect l="l" t="t" r="r" b="b"/>
              <a:pathLst>
                <a:path w="12776" h="3131" extrusionOk="0">
                  <a:moveTo>
                    <a:pt x="9336" y="0"/>
                  </a:moveTo>
                  <a:lnTo>
                    <a:pt x="8626" y="55"/>
                  </a:lnTo>
                  <a:lnTo>
                    <a:pt x="7934" y="127"/>
                  </a:lnTo>
                  <a:lnTo>
                    <a:pt x="7279" y="218"/>
                  </a:lnTo>
                  <a:lnTo>
                    <a:pt x="6642" y="309"/>
                  </a:lnTo>
                  <a:lnTo>
                    <a:pt x="6042" y="400"/>
                  </a:lnTo>
                  <a:lnTo>
                    <a:pt x="5460" y="510"/>
                  </a:lnTo>
                  <a:lnTo>
                    <a:pt x="4895" y="619"/>
                  </a:lnTo>
                  <a:lnTo>
                    <a:pt x="4368" y="728"/>
                  </a:lnTo>
                  <a:lnTo>
                    <a:pt x="3858" y="855"/>
                  </a:lnTo>
                  <a:lnTo>
                    <a:pt x="3385" y="983"/>
                  </a:lnTo>
                  <a:lnTo>
                    <a:pt x="2930" y="1110"/>
                  </a:lnTo>
                  <a:lnTo>
                    <a:pt x="2511" y="1256"/>
                  </a:lnTo>
                  <a:lnTo>
                    <a:pt x="2129" y="1383"/>
                  </a:lnTo>
                  <a:lnTo>
                    <a:pt x="1765" y="1511"/>
                  </a:lnTo>
                  <a:lnTo>
                    <a:pt x="1438" y="1656"/>
                  </a:lnTo>
                  <a:lnTo>
                    <a:pt x="1147" y="1783"/>
                  </a:lnTo>
                  <a:lnTo>
                    <a:pt x="874" y="1911"/>
                  </a:lnTo>
                  <a:lnTo>
                    <a:pt x="637" y="2038"/>
                  </a:lnTo>
                  <a:lnTo>
                    <a:pt x="455" y="2166"/>
                  </a:lnTo>
                  <a:lnTo>
                    <a:pt x="291" y="2293"/>
                  </a:lnTo>
                  <a:lnTo>
                    <a:pt x="164" y="2420"/>
                  </a:lnTo>
                  <a:lnTo>
                    <a:pt x="73" y="2530"/>
                  </a:lnTo>
                  <a:lnTo>
                    <a:pt x="18" y="2621"/>
                  </a:lnTo>
                  <a:lnTo>
                    <a:pt x="0" y="2730"/>
                  </a:lnTo>
                  <a:lnTo>
                    <a:pt x="18" y="2821"/>
                  </a:lnTo>
                  <a:lnTo>
                    <a:pt x="73" y="2894"/>
                  </a:lnTo>
                  <a:lnTo>
                    <a:pt x="182" y="2966"/>
                  </a:lnTo>
                  <a:lnTo>
                    <a:pt x="328" y="3021"/>
                  </a:lnTo>
                  <a:lnTo>
                    <a:pt x="491" y="3076"/>
                  </a:lnTo>
                  <a:lnTo>
                    <a:pt x="710" y="3112"/>
                  </a:lnTo>
                  <a:lnTo>
                    <a:pt x="983" y="3130"/>
                  </a:lnTo>
                  <a:lnTo>
                    <a:pt x="1602" y="3130"/>
                  </a:lnTo>
                  <a:lnTo>
                    <a:pt x="1947" y="3112"/>
                  </a:lnTo>
                  <a:lnTo>
                    <a:pt x="2748" y="3021"/>
                  </a:lnTo>
                  <a:lnTo>
                    <a:pt x="4531" y="2784"/>
                  </a:lnTo>
                  <a:lnTo>
                    <a:pt x="6096" y="2548"/>
                  </a:lnTo>
                  <a:lnTo>
                    <a:pt x="7443" y="2293"/>
                  </a:lnTo>
                  <a:lnTo>
                    <a:pt x="8590" y="2038"/>
                  </a:lnTo>
                  <a:lnTo>
                    <a:pt x="9572" y="1783"/>
                  </a:lnTo>
                  <a:lnTo>
                    <a:pt x="10373" y="1529"/>
                  </a:lnTo>
                  <a:lnTo>
                    <a:pt x="11046" y="1274"/>
                  </a:lnTo>
                  <a:lnTo>
                    <a:pt x="11574" y="1056"/>
                  </a:lnTo>
                  <a:lnTo>
                    <a:pt x="11974" y="837"/>
                  </a:lnTo>
                  <a:lnTo>
                    <a:pt x="12284" y="637"/>
                  </a:lnTo>
                  <a:lnTo>
                    <a:pt x="12484" y="455"/>
                  </a:lnTo>
                  <a:lnTo>
                    <a:pt x="12630" y="309"/>
                  </a:lnTo>
                  <a:lnTo>
                    <a:pt x="12721" y="182"/>
                  </a:lnTo>
                  <a:lnTo>
                    <a:pt x="12757" y="73"/>
                  </a:lnTo>
                  <a:lnTo>
                    <a:pt x="1277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33" name="Google Shape;2333;p15"/>
            <p:cNvSpPr/>
            <p:nvPr/>
          </p:nvSpPr>
          <p:spPr>
            <a:xfrm>
              <a:off x="3940684" y="8356158"/>
              <a:ext cx="658411" cy="161356"/>
            </a:xfrm>
            <a:custGeom>
              <a:avLst/>
              <a:gdLst/>
              <a:ahLst/>
              <a:cxnLst/>
              <a:rect l="l" t="t" r="r" b="b"/>
              <a:pathLst>
                <a:path w="12776" h="3131" fill="none" extrusionOk="0">
                  <a:moveTo>
                    <a:pt x="12775" y="0"/>
                  </a:moveTo>
                  <a:lnTo>
                    <a:pt x="9336" y="0"/>
                  </a:lnTo>
                  <a:lnTo>
                    <a:pt x="9336" y="0"/>
                  </a:lnTo>
                  <a:lnTo>
                    <a:pt x="8626" y="55"/>
                  </a:lnTo>
                  <a:lnTo>
                    <a:pt x="7934" y="127"/>
                  </a:lnTo>
                  <a:lnTo>
                    <a:pt x="7279" y="218"/>
                  </a:lnTo>
                  <a:lnTo>
                    <a:pt x="6642" y="309"/>
                  </a:lnTo>
                  <a:lnTo>
                    <a:pt x="6042" y="400"/>
                  </a:lnTo>
                  <a:lnTo>
                    <a:pt x="5460" y="510"/>
                  </a:lnTo>
                  <a:lnTo>
                    <a:pt x="4895" y="619"/>
                  </a:lnTo>
                  <a:lnTo>
                    <a:pt x="4368" y="728"/>
                  </a:lnTo>
                  <a:lnTo>
                    <a:pt x="3858" y="855"/>
                  </a:lnTo>
                  <a:lnTo>
                    <a:pt x="3385" y="983"/>
                  </a:lnTo>
                  <a:lnTo>
                    <a:pt x="2930" y="1110"/>
                  </a:lnTo>
                  <a:lnTo>
                    <a:pt x="2511" y="1256"/>
                  </a:lnTo>
                  <a:lnTo>
                    <a:pt x="2129" y="1383"/>
                  </a:lnTo>
                  <a:lnTo>
                    <a:pt x="1765" y="1511"/>
                  </a:lnTo>
                  <a:lnTo>
                    <a:pt x="1438" y="1656"/>
                  </a:lnTo>
                  <a:lnTo>
                    <a:pt x="1147" y="1783"/>
                  </a:lnTo>
                  <a:lnTo>
                    <a:pt x="874" y="1911"/>
                  </a:lnTo>
                  <a:lnTo>
                    <a:pt x="637" y="2038"/>
                  </a:lnTo>
                  <a:lnTo>
                    <a:pt x="455" y="2166"/>
                  </a:lnTo>
                  <a:lnTo>
                    <a:pt x="291" y="2293"/>
                  </a:lnTo>
                  <a:lnTo>
                    <a:pt x="164" y="2420"/>
                  </a:lnTo>
                  <a:lnTo>
                    <a:pt x="73" y="2530"/>
                  </a:lnTo>
                  <a:lnTo>
                    <a:pt x="18" y="2621"/>
                  </a:lnTo>
                  <a:lnTo>
                    <a:pt x="0" y="2730"/>
                  </a:lnTo>
                  <a:lnTo>
                    <a:pt x="18" y="2821"/>
                  </a:lnTo>
                  <a:lnTo>
                    <a:pt x="73" y="2894"/>
                  </a:lnTo>
                  <a:lnTo>
                    <a:pt x="182" y="2966"/>
                  </a:lnTo>
                  <a:lnTo>
                    <a:pt x="328" y="3021"/>
                  </a:lnTo>
                  <a:lnTo>
                    <a:pt x="491" y="3076"/>
                  </a:lnTo>
                  <a:lnTo>
                    <a:pt x="710" y="3112"/>
                  </a:lnTo>
                  <a:lnTo>
                    <a:pt x="983" y="3130"/>
                  </a:lnTo>
                  <a:lnTo>
                    <a:pt x="1292" y="3130"/>
                  </a:lnTo>
                  <a:lnTo>
                    <a:pt x="1292" y="3130"/>
                  </a:lnTo>
                  <a:lnTo>
                    <a:pt x="1602" y="3130"/>
                  </a:lnTo>
                  <a:lnTo>
                    <a:pt x="1947" y="3112"/>
                  </a:lnTo>
                  <a:lnTo>
                    <a:pt x="2748" y="3021"/>
                  </a:lnTo>
                  <a:lnTo>
                    <a:pt x="2748" y="3021"/>
                  </a:lnTo>
                  <a:lnTo>
                    <a:pt x="4531" y="2784"/>
                  </a:lnTo>
                  <a:lnTo>
                    <a:pt x="6096" y="2548"/>
                  </a:lnTo>
                  <a:lnTo>
                    <a:pt x="7443" y="2293"/>
                  </a:lnTo>
                  <a:lnTo>
                    <a:pt x="8590" y="2038"/>
                  </a:lnTo>
                  <a:lnTo>
                    <a:pt x="9572" y="1783"/>
                  </a:lnTo>
                  <a:lnTo>
                    <a:pt x="10373" y="1529"/>
                  </a:lnTo>
                  <a:lnTo>
                    <a:pt x="11046" y="1274"/>
                  </a:lnTo>
                  <a:lnTo>
                    <a:pt x="11574" y="1056"/>
                  </a:lnTo>
                  <a:lnTo>
                    <a:pt x="11974" y="837"/>
                  </a:lnTo>
                  <a:lnTo>
                    <a:pt x="12284" y="637"/>
                  </a:lnTo>
                  <a:lnTo>
                    <a:pt x="12484" y="455"/>
                  </a:lnTo>
                  <a:lnTo>
                    <a:pt x="12630" y="309"/>
                  </a:lnTo>
                  <a:lnTo>
                    <a:pt x="12721" y="182"/>
                  </a:lnTo>
                  <a:lnTo>
                    <a:pt x="12757" y="73"/>
                  </a:lnTo>
                  <a:lnTo>
                    <a:pt x="12775" y="0"/>
                  </a:lnTo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34" name="Google Shape;2334;p15"/>
            <p:cNvSpPr/>
            <p:nvPr/>
          </p:nvSpPr>
          <p:spPr>
            <a:xfrm>
              <a:off x="3665900" y="8420834"/>
              <a:ext cx="151049" cy="55400"/>
            </a:xfrm>
            <a:custGeom>
              <a:avLst/>
              <a:gdLst/>
              <a:ahLst/>
              <a:cxnLst/>
              <a:rect l="l" t="t" r="r" b="b"/>
              <a:pathLst>
                <a:path w="2931" h="1075" extrusionOk="0">
                  <a:moveTo>
                    <a:pt x="1456" y="1"/>
                  </a:moveTo>
                  <a:lnTo>
                    <a:pt x="1128" y="19"/>
                  </a:lnTo>
                  <a:lnTo>
                    <a:pt x="801" y="74"/>
                  </a:lnTo>
                  <a:lnTo>
                    <a:pt x="655" y="110"/>
                  </a:lnTo>
                  <a:lnTo>
                    <a:pt x="491" y="165"/>
                  </a:lnTo>
                  <a:lnTo>
                    <a:pt x="364" y="219"/>
                  </a:lnTo>
                  <a:lnTo>
                    <a:pt x="237" y="292"/>
                  </a:lnTo>
                  <a:lnTo>
                    <a:pt x="146" y="347"/>
                  </a:lnTo>
                  <a:lnTo>
                    <a:pt x="91" y="401"/>
                  </a:lnTo>
                  <a:lnTo>
                    <a:pt x="37" y="474"/>
                  </a:lnTo>
                  <a:lnTo>
                    <a:pt x="0" y="547"/>
                  </a:lnTo>
                  <a:lnTo>
                    <a:pt x="0" y="638"/>
                  </a:lnTo>
                  <a:lnTo>
                    <a:pt x="37" y="729"/>
                  </a:lnTo>
                  <a:lnTo>
                    <a:pt x="109" y="801"/>
                  </a:lnTo>
                  <a:lnTo>
                    <a:pt x="182" y="874"/>
                  </a:lnTo>
                  <a:lnTo>
                    <a:pt x="273" y="911"/>
                  </a:lnTo>
                  <a:lnTo>
                    <a:pt x="382" y="947"/>
                  </a:lnTo>
                  <a:lnTo>
                    <a:pt x="582" y="1002"/>
                  </a:lnTo>
                  <a:lnTo>
                    <a:pt x="1092" y="1056"/>
                  </a:lnTo>
                  <a:lnTo>
                    <a:pt x="1602" y="1074"/>
                  </a:lnTo>
                  <a:lnTo>
                    <a:pt x="1747" y="1074"/>
                  </a:lnTo>
                  <a:lnTo>
                    <a:pt x="2038" y="1056"/>
                  </a:lnTo>
                  <a:lnTo>
                    <a:pt x="2311" y="1020"/>
                  </a:lnTo>
                  <a:lnTo>
                    <a:pt x="2439" y="983"/>
                  </a:lnTo>
                  <a:lnTo>
                    <a:pt x="2566" y="929"/>
                  </a:lnTo>
                  <a:lnTo>
                    <a:pt x="2675" y="856"/>
                  </a:lnTo>
                  <a:lnTo>
                    <a:pt x="2784" y="783"/>
                  </a:lnTo>
                  <a:lnTo>
                    <a:pt x="2857" y="710"/>
                  </a:lnTo>
                  <a:lnTo>
                    <a:pt x="2912" y="619"/>
                  </a:lnTo>
                  <a:lnTo>
                    <a:pt x="2930" y="528"/>
                  </a:lnTo>
                  <a:lnTo>
                    <a:pt x="2930" y="474"/>
                  </a:lnTo>
                  <a:lnTo>
                    <a:pt x="2930" y="437"/>
                  </a:lnTo>
                  <a:lnTo>
                    <a:pt x="2875" y="365"/>
                  </a:lnTo>
                  <a:lnTo>
                    <a:pt x="2803" y="292"/>
                  </a:lnTo>
                  <a:lnTo>
                    <a:pt x="2730" y="237"/>
                  </a:lnTo>
                  <a:lnTo>
                    <a:pt x="2639" y="201"/>
                  </a:lnTo>
                  <a:lnTo>
                    <a:pt x="2366" y="110"/>
                  </a:lnTo>
                  <a:lnTo>
                    <a:pt x="2075" y="55"/>
                  </a:lnTo>
                  <a:lnTo>
                    <a:pt x="1784" y="19"/>
                  </a:lnTo>
                  <a:lnTo>
                    <a:pt x="14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35" name="Google Shape;2335;p15"/>
            <p:cNvSpPr/>
            <p:nvPr/>
          </p:nvSpPr>
          <p:spPr>
            <a:xfrm>
              <a:off x="3665900" y="8420834"/>
              <a:ext cx="151049" cy="55400"/>
            </a:xfrm>
            <a:custGeom>
              <a:avLst/>
              <a:gdLst/>
              <a:ahLst/>
              <a:cxnLst/>
              <a:rect l="l" t="t" r="r" b="b"/>
              <a:pathLst>
                <a:path w="2931" h="1075" fill="none" extrusionOk="0">
                  <a:moveTo>
                    <a:pt x="1456" y="1"/>
                  </a:moveTo>
                  <a:lnTo>
                    <a:pt x="1456" y="1"/>
                  </a:lnTo>
                  <a:lnTo>
                    <a:pt x="1128" y="19"/>
                  </a:lnTo>
                  <a:lnTo>
                    <a:pt x="801" y="74"/>
                  </a:lnTo>
                  <a:lnTo>
                    <a:pt x="655" y="110"/>
                  </a:lnTo>
                  <a:lnTo>
                    <a:pt x="491" y="165"/>
                  </a:lnTo>
                  <a:lnTo>
                    <a:pt x="364" y="219"/>
                  </a:lnTo>
                  <a:lnTo>
                    <a:pt x="237" y="292"/>
                  </a:lnTo>
                  <a:lnTo>
                    <a:pt x="237" y="292"/>
                  </a:lnTo>
                  <a:lnTo>
                    <a:pt x="146" y="347"/>
                  </a:lnTo>
                  <a:lnTo>
                    <a:pt x="91" y="401"/>
                  </a:lnTo>
                  <a:lnTo>
                    <a:pt x="37" y="474"/>
                  </a:lnTo>
                  <a:lnTo>
                    <a:pt x="0" y="547"/>
                  </a:lnTo>
                  <a:lnTo>
                    <a:pt x="0" y="547"/>
                  </a:lnTo>
                  <a:lnTo>
                    <a:pt x="0" y="638"/>
                  </a:lnTo>
                  <a:lnTo>
                    <a:pt x="37" y="729"/>
                  </a:lnTo>
                  <a:lnTo>
                    <a:pt x="109" y="801"/>
                  </a:lnTo>
                  <a:lnTo>
                    <a:pt x="182" y="874"/>
                  </a:lnTo>
                  <a:lnTo>
                    <a:pt x="182" y="874"/>
                  </a:lnTo>
                  <a:lnTo>
                    <a:pt x="273" y="911"/>
                  </a:lnTo>
                  <a:lnTo>
                    <a:pt x="382" y="947"/>
                  </a:lnTo>
                  <a:lnTo>
                    <a:pt x="582" y="1002"/>
                  </a:lnTo>
                  <a:lnTo>
                    <a:pt x="582" y="1002"/>
                  </a:lnTo>
                  <a:lnTo>
                    <a:pt x="1092" y="1056"/>
                  </a:lnTo>
                  <a:lnTo>
                    <a:pt x="1602" y="1074"/>
                  </a:lnTo>
                  <a:lnTo>
                    <a:pt x="1602" y="1074"/>
                  </a:lnTo>
                  <a:lnTo>
                    <a:pt x="1747" y="1074"/>
                  </a:lnTo>
                  <a:lnTo>
                    <a:pt x="1747" y="1074"/>
                  </a:lnTo>
                  <a:lnTo>
                    <a:pt x="2038" y="1056"/>
                  </a:lnTo>
                  <a:lnTo>
                    <a:pt x="2311" y="1020"/>
                  </a:lnTo>
                  <a:lnTo>
                    <a:pt x="2439" y="983"/>
                  </a:lnTo>
                  <a:lnTo>
                    <a:pt x="2566" y="929"/>
                  </a:lnTo>
                  <a:lnTo>
                    <a:pt x="2675" y="856"/>
                  </a:lnTo>
                  <a:lnTo>
                    <a:pt x="2784" y="783"/>
                  </a:lnTo>
                  <a:lnTo>
                    <a:pt x="2784" y="783"/>
                  </a:lnTo>
                  <a:lnTo>
                    <a:pt x="2857" y="710"/>
                  </a:lnTo>
                  <a:lnTo>
                    <a:pt x="2912" y="619"/>
                  </a:lnTo>
                  <a:lnTo>
                    <a:pt x="2930" y="528"/>
                  </a:lnTo>
                  <a:lnTo>
                    <a:pt x="2930" y="474"/>
                  </a:lnTo>
                  <a:lnTo>
                    <a:pt x="2930" y="437"/>
                  </a:lnTo>
                  <a:lnTo>
                    <a:pt x="2930" y="437"/>
                  </a:lnTo>
                  <a:lnTo>
                    <a:pt x="2875" y="365"/>
                  </a:lnTo>
                  <a:lnTo>
                    <a:pt x="2803" y="292"/>
                  </a:lnTo>
                  <a:lnTo>
                    <a:pt x="2730" y="237"/>
                  </a:lnTo>
                  <a:lnTo>
                    <a:pt x="2639" y="201"/>
                  </a:lnTo>
                  <a:lnTo>
                    <a:pt x="2639" y="201"/>
                  </a:lnTo>
                  <a:lnTo>
                    <a:pt x="2366" y="110"/>
                  </a:lnTo>
                  <a:lnTo>
                    <a:pt x="2075" y="55"/>
                  </a:lnTo>
                  <a:lnTo>
                    <a:pt x="1784" y="19"/>
                  </a:lnTo>
                  <a:lnTo>
                    <a:pt x="1456" y="1"/>
                  </a:lnTo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36" name="Google Shape;2336;p15"/>
            <p:cNvSpPr/>
            <p:nvPr/>
          </p:nvSpPr>
          <p:spPr>
            <a:xfrm>
              <a:off x="3821587" y="8385223"/>
              <a:ext cx="96628" cy="41280"/>
            </a:xfrm>
            <a:custGeom>
              <a:avLst/>
              <a:gdLst/>
              <a:ahLst/>
              <a:cxnLst/>
              <a:rect l="l" t="t" r="r" b="b"/>
              <a:pathLst>
                <a:path w="1875" h="801" extrusionOk="0">
                  <a:moveTo>
                    <a:pt x="1092" y="0"/>
                  </a:moveTo>
                  <a:lnTo>
                    <a:pt x="837" y="18"/>
                  </a:lnTo>
                  <a:lnTo>
                    <a:pt x="601" y="73"/>
                  </a:lnTo>
                  <a:lnTo>
                    <a:pt x="382" y="146"/>
                  </a:lnTo>
                  <a:lnTo>
                    <a:pt x="182" y="255"/>
                  </a:lnTo>
                  <a:lnTo>
                    <a:pt x="55" y="346"/>
                  </a:lnTo>
                  <a:lnTo>
                    <a:pt x="18" y="401"/>
                  </a:lnTo>
                  <a:lnTo>
                    <a:pt x="0" y="455"/>
                  </a:lnTo>
                  <a:lnTo>
                    <a:pt x="0" y="510"/>
                  </a:lnTo>
                  <a:lnTo>
                    <a:pt x="18" y="564"/>
                  </a:lnTo>
                  <a:lnTo>
                    <a:pt x="55" y="601"/>
                  </a:lnTo>
                  <a:lnTo>
                    <a:pt x="109" y="637"/>
                  </a:lnTo>
                  <a:lnTo>
                    <a:pt x="218" y="692"/>
                  </a:lnTo>
                  <a:lnTo>
                    <a:pt x="328" y="728"/>
                  </a:lnTo>
                  <a:lnTo>
                    <a:pt x="637" y="765"/>
                  </a:lnTo>
                  <a:lnTo>
                    <a:pt x="946" y="801"/>
                  </a:lnTo>
                  <a:lnTo>
                    <a:pt x="1001" y="801"/>
                  </a:lnTo>
                  <a:lnTo>
                    <a:pt x="1219" y="783"/>
                  </a:lnTo>
                  <a:lnTo>
                    <a:pt x="1419" y="746"/>
                  </a:lnTo>
                  <a:lnTo>
                    <a:pt x="1529" y="710"/>
                  </a:lnTo>
                  <a:lnTo>
                    <a:pt x="1620" y="674"/>
                  </a:lnTo>
                  <a:lnTo>
                    <a:pt x="1711" y="619"/>
                  </a:lnTo>
                  <a:lnTo>
                    <a:pt x="1783" y="546"/>
                  </a:lnTo>
                  <a:lnTo>
                    <a:pt x="1820" y="492"/>
                  </a:lnTo>
                  <a:lnTo>
                    <a:pt x="1856" y="419"/>
                  </a:lnTo>
                  <a:lnTo>
                    <a:pt x="1874" y="364"/>
                  </a:lnTo>
                  <a:lnTo>
                    <a:pt x="1856" y="291"/>
                  </a:lnTo>
                  <a:lnTo>
                    <a:pt x="1838" y="255"/>
                  </a:lnTo>
                  <a:lnTo>
                    <a:pt x="1802" y="219"/>
                  </a:lnTo>
                  <a:lnTo>
                    <a:pt x="1711" y="146"/>
                  </a:lnTo>
                  <a:lnTo>
                    <a:pt x="1565" y="91"/>
                  </a:lnTo>
                  <a:lnTo>
                    <a:pt x="1419" y="37"/>
                  </a:lnTo>
                  <a:lnTo>
                    <a:pt x="12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37" name="Google Shape;2337;p15"/>
            <p:cNvSpPr/>
            <p:nvPr/>
          </p:nvSpPr>
          <p:spPr>
            <a:xfrm>
              <a:off x="3821587" y="8385223"/>
              <a:ext cx="96628" cy="41280"/>
            </a:xfrm>
            <a:custGeom>
              <a:avLst/>
              <a:gdLst/>
              <a:ahLst/>
              <a:cxnLst/>
              <a:rect l="l" t="t" r="r" b="b"/>
              <a:pathLst>
                <a:path w="1875" h="801" fill="none" extrusionOk="0">
                  <a:moveTo>
                    <a:pt x="1092" y="0"/>
                  </a:moveTo>
                  <a:lnTo>
                    <a:pt x="1092" y="0"/>
                  </a:lnTo>
                  <a:lnTo>
                    <a:pt x="837" y="18"/>
                  </a:lnTo>
                  <a:lnTo>
                    <a:pt x="601" y="73"/>
                  </a:lnTo>
                  <a:lnTo>
                    <a:pt x="382" y="146"/>
                  </a:lnTo>
                  <a:lnTo>
                    <a:pt x="182" y="255"/>
                  </a:lnTo>
                  <a:lnTo>
                    <a:pt x="182" y="255"/>
                  </a:lnTo>
                  <a:lnTo>
                    <a:pt x="55" y="346"/>
                  </a:lnTo>
                  <a:lnTo>
                    <a:pt x="18" y="401"/>
                  </a:lnTo>
                  <a:lnTo>
                    <a:pt x="0" y="455"/>
                  </a:lnTo>
                  <a:lnTo>
                    <a:pt x="0" y="455"/>
                  </a:lnTo>
                  <a:lnTo>
                    <a:pt x="0" y="510"/>
                  </a:lnTo>
                  <a:lnTo>
                    <a:pt x="18" y="564"/>
                  </a:lnTo>
                  <a:lnTo>
                    <a:pt x="55" y="601"/>
                  </a:lnTo>
                  <a:lnTo>
                    <a:pt x="109" y="637"/>
                  </a:lnTo>
                  <a:lnTo>
                    <a:pt x="109" y="637"/>
                  </a:lnTo>
                  <a:lnTo>
                    <a:pt x="218" y="692"/>
                  </a:lnTo>
                  <a:lnTo>
                    <a:pt x="328" y="728"/>
                  </a:lnTo>
                  <a:lnTo>
                    <a:pt x="328" y="728"/>
                  </a:lnTo>
                  <a:lnTo>
                    <a:pt x="637" y="765"/>
                  </a:lnTo>
                  <a:lnTo>
                    <a:pt x="946" y="801"/>
                  </a:lnTo>
                  <a:lnTo>
                    <a:pt x="946" y="801"/>
                  </a:lnTo>
                  <a:lnTo>
                    <a:pt x="1001" y="801"/>
                  </a:lnTo>
                  <a:lnTo>
                    <a:pt x="1001" y="801"/>
                  </a:lnTo>
                  <a:lnTo>
                    <a:pt x="1219" y="783"/>
                  </a:lnTo>
                  <a:lnTo>
                    <a:pt x="1419" y="746"/>
                  </a:lnTo>
                  <a:lnTo>
                    <a:pt x="1529" y="710"/>
                  </a:lnTo>
                  <a:lnTo>
                    <a:pt x="1620" y="674"/>
                  </a:lnTo>
                  <a:lnTo>
                    <a:pt x="1711" y="619"/>
                  </a:lnTo>
                  <a:lnTo>
                    <a:pt x="1783" y="546"/>
                  </a:lnTo>
                  <a:lnTo>
                    <a:pt x="1783" y="546"/>
                  </a:lnTo>
                  <a:lnTo>
                    <a:pt x="1820" y="492"/>
                  </a:lnTo>
                  <a:lnTo>
                    <a:pt x="1856" y="419"/>
                  </a:lnTo>
                  <a:lnTo>
                    <a:pt x="1874" y="364"/>
                  </a:lnTo>
                  <a:lnTo>
                    <a:pt x="1856" y="291"/>
                  </a:lnTo>
                  <a:lnTo>
                    <a:pt x="1856" y="291"/>
                  </a:lnTo>
                  <a:lnTo>
                    <a:pt x="1838" y="255"/>
                  </a:lnTo>
                  <a:lnTo>
                    <a:pt x="1802" y="219"/>
                  </a:lnTo>
                  <a:lnTo>
                    <a:pt x="1711" y="146"/>
                  </a:lnTo>
                  <a:lnTo>
                    <a:pt x="1711" y="146"/>
                  </a:lnTo>
                  <a:lnTo>
                    <a:pt x="1565" y="91"/>
                  </a:lnTo>
                  <a:lnTo>
                    <a:pt x="1419" y="37"/>
                  </a:lnTo>
                  <a:lnTo>
                    <a:pt x="1256" y="0"/>
                  </a:lnTo>
                  <a:lnTo>
                    <a:pt x="1092" y="0"/>
                  </a:lnTo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38" name="Google Shape;2338;p15"/>
            <p:cNvSpPr/>
            <p:nvPr/>
          </p:nvSpPr>
          <p:spPr>
            <a:xfrm>
              <a:off x="4454591" y="8527769"/>
              <a:ext cx="227012" cy="74107"/>
            </a:xfrm>
            <a:custGeom>
              <a:avLst/>
              <a:gdLst/>
              <a:ahLst/>
              <a:cxnLst/>
              <a:rect l="l" t="t" r="r" b="b"/>
              <a:pathLst>
                <a:path w="4405" h="1438" extrusionOk="0">
                  <a:moveTo>
                    <a:pt x="2221" y="0"/>
                  </a:moveTo>
                  <a:lnTo>
                    <a:pt x="1911" y="19"/>
                  </a:lnTo>
                  <a:lnTo>
                    <a:pt x="1602" y="37"/>
                  </a:lnTo>
                  <a:lnTo>
                    <a:pt x="1311" y="73"/>
                  </a:lnTo>
                  <a:lnTo>
                    <a:pt x="1020" y="128"/>
                  </a:lnTo>
                  <a:lnTo>
                    <a:pt x="765" y="200"/>
                  </a:lnTo>
                  <a:lnTo>
                    <a:pt x="510" y="291"/>
                  </a:lnTo>
                  <a:lnTo>
                    <a:pt x="310" y="419"/>
                  </a:lnTo>
                  <a:lnTo>
                    <a:pt x="219" y="492"/>
                  </a:lnTo>
                  <a:lnTo>
                    <a:pt x="128" y="564"/>
                  </a:lnTo>
                  <a:lnTo>
                    <a:pt x="73" y="637"/>
                  </a:lnTo>
                  <a:lnTo>
                    <a:pt x="37" y="692"/>
                  </a:lnTo>
                  <a:lnTo>
                    <a:pt x="1" y="765"/>
                  </a:lnTo>
                  <a:lnTo>
                    <a:pt x="1" y="837"/>
                  </a:lnTo>
                  <a:lnTo>
                    <a:pt x="19" y="892"/>
                  </a:lnTo>
                  <a:lnTo>
                    <a:pt x="55" y="947"/>
                  </a:lnTo>
                  <a:lnTo>
                    <a:pt x="146" y="1038"/>
                  </a:lnTo>
                  <a:lnTo>
                    <a:pt x="274" y="1110"/>
                  </a:lnTo>
                  <a:lnTo>
                    <a:pt x="419" y="1183"/>
                  </a:lnTo>
                  <a:lnTo>
                    <a:pt x="619" y="1238"/>
                  </a:lnTo>
                  <a:lnTo>
                    <a:pt x="820" y="1292"/>
                  </a:lnTo>
                  <a:lnTo>
                    <a:pt x="1238" y="1383"/>
                  </a:lnTo>
                  <a:lnTo>
                    <a:pt x="1675" y="1420"/>
                  </a:lnTo>
                  <a:lnTo>
                    <a:pt x="2112" y="1438"/>
                  </a:lnTo>
                  <a:lnTo>
                    <a:pt x="2585" y="1438"/>
                  </a:lnTo>
                  <a:lnTo>
                    <a:pt x="2985" y="1402"/>
                  </a:lnTo>
                  <a:lnTo>
                    <a:pt x="3367" y="1329"/>
                  </a:lnTo>
                  <a:lnTo>
                    <a:pt x="3713" y="1238"/>
                  </a:lnTo>
                  <a:lnTo>
                    <a:pt x="3877" y="1165"/>
                  </a:lnTo>
                  <a:lnTo>
                    <a:pt x="4041" y="1092"/>
                  </a:lnTo>
                  <a:lnTo>
                    <a:pt x="4168" y="1019"/>
                  </a:lnTo>
                  <a:lnTo>
                    <a:pt x="4277" y="928"/>
                  </a:lnTo>
                  <a:lnTo>
                    <a:pt x="4368" y="819"/>
                  </a:lnTo>
                  <a:lnTo>
                    <a:pt x="4405" y="692"/>
                  </a:lnTo>
                  <a:lnTo>
                    <a:pt x="4405" y="637"/>
                  </a:lnTo>
                  <a:lnTo>
                    <a:pt x="4405" y="583"/>
                  </a:lnTo>
                  <a:lnTo>
                    <a:pt x="4386" y="528"/>
                  </a:lnTo>
                  <a:lnTo>
                    <a:pt x="4350" y="473"/>
                  </a:lnTo>
                  <a:lnTo>
                    <a:pt x="4277" y="401"/>
                  </a:lnTo>
                  <a:lnTo>
                    <a:pt x="4204" y="328"/>
                  </a:lnTo>
                  <a:lnTo>
                    <a:pt x="4095" y="273"/>
                  </a:lnTo>
                  <a:lnTo>
                    <a:pt x="3968" y="219"/>
                  </a:lnTo>
                  <a:lnTo>
                    <a:pt x="3713" y="146"/>
                  </a:lnTo>
                  <a:lnTo>
                    <a:pt x="3422" y="91"/>
                  </a:lnTo>
                  <a:lnTo>
                    <a:pt x="3149" y="55"/>
                  </a:lnTo>
                  <a:lnTo>
                    <a:pt x="2858" y="37"/>
                  </a:lnTo>
                  <a:lnTo>
                    <a:pt x="2548" y="19"/>
                  </a:lnTo>
                  <a:lnTo>
                    <a:pt x="222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39" name="Google Shape;2339;p15"/>
            <p:cNvSpPr/>
            <p:nvPr/>
          </p:nvSpPr>
          <p:spPr>
            <a:xfrm>
              <a:off x="4454591" y="8527769"/>
              <a:ext cx="227012" cy="74107"/>
            </a:xfrm>
            <a:custGeom>
              <a:avLst/>
              <a:gdLst/>
              <a:ahLst/>
              <a:cxnLst/>
              <a:rect l="l" t="t" r="r" b="b"/>
              <a:pathLst>
                <a:path w="4405" h="1438" fill="none" extrusionOk="0">
                  <a:moveTo>
                    <a:pt x="2221" y="0"/>
                  </a:moveTo>
                  <a:lnTo>
                    <a:pt x="2221" y="0"/>
                  </a:lnTo>
                  <a:lnTo>
                    <a:pt x="1911" y="19"/>
                  </a:lnTo>
                  <a:lnTo>
                    <a:pt x="1602" y="37"/>
                  </a:lnTo>
                  <a:lnTo>
                    <a:pt x="1311" y="73"/>
                  </a:lnTo>
                  <a:lnTo>
                    <a:pt x="1020" y="128"/>
                  </a:lnTo>
                  <a:lnTo>
                    <a:pt x="765" y="200"/>
                  </a:lnTo>
                  <a:lnTo>
                    <a:pt x="510" y="291"/>
                  </a:lnTo>
                  <a:lnTo>
                    <a:pt x="310" y="419"/>
                  </a:lnTo>
                  <a:lnTo>
                    <a:pt x="219" y="492"/>
                  </a:lnTo>
                  <a:lnTo>
                    <a:pt x="128" y="564"/>
                  </a:lnTo>
                  <a:lnTo>
                    <a:pt x="128" y="564"/>
                  </a:lnTo>
                  <a:lnTo>
                    <a:pt x="73" y="637"/>
                  </a:lnTo>
                  <a:lnTo>
                    <a:pt x="37" y="692"/>
                  </a:lnTo>
                  <a:lnTo>
                    <a:pt x="1" y="765"/>
                  </a:lnTo>
                  <a:lnTo>
                    <a:pt x="1" y="837"/>
                  </a:lnTo>
                  <a:lnTo>
                    <a:pt x="1" y="837"/>
                  </a:lnTo>
                  <a:lnTo>
                    <a:pt x="19" y="892"/>
                  </a:lnTo>
                  <a:lnTo>
                    <a:pt x="55" y="947"/>
                  </a:lnTo>
                  <a:lnTo>
                    <a:pt x="146" y="1038"/>
                  </a:lnTo>
                  <a:lnTo>
                    <a:pt x="274" y="1110"/>
                  </a:lnTo>
                  <a:lnTo>
                    <a:pt x="419" y="1183"/>
                  </a:lnTo>
                  <a:lnTo>
                    <a:pt x="419" y="1183"/>
                  </a:lnTo>
                  <a:lnTo>
                    <a:pt x="619" y="1238"/>
                  </a:lnTo>
                  <a:lnTo>
                    <a:pt x="820" y="1292"/>
                  </a:lnTo>
                  <a:lnTo>
                    <a:pt x="1238" y="1383"/>
                  </a:lnTo>
                  <a:lnTo>
                    <a:pt x="1675" y="1420"/>
                  </a:lnTo>
                  <a:lnTo>
                    <a:pt x="2112" y="1438"/>
                  </a:lnTo>
                  <a:lnTo>
                    <a:pt x="2112" y="1438"/>
                  </a:lnTo>
                  <a:lnTo>
                    <a:pt x="2203" y="1438"/>
                  </a:lnTo>
                  <a:lnTo>
                    <a:pt x="2203" y="1438"/>
                  </a:lnTo>
                  <a:lnTo>
                    <a:pt x="2585" y="1438"/>
                  </a:lnTo>
                  <a:lnTo>
                    <a:pt x="2985" y="1402"/>
                  </a:lnTo>
                  <a:lnTo>
                    <a:pt x="3367" y="1329"/>
                  </a:lnTo>
                  <a:lnTo>
                    <a:pt x="3713" y="1238"/>
                  </a:lnTo>
                  <a:lnTo>
                    <a:pt x="3713" y="1238"/>
                  </a:lnTo>
                  <a:lnTo>
                    <a:pt x="3877" y="1165"/>
                  </a:lnTo>
                  <a:lnTo>
                    <a:pt x="4041" y="1092"/>
                  </a:lnTo>
                  <a:lnTo>
                    <a:pt x="4168" y="1019"/>
                  </a:lnTo>
                  <a:lnTo>
                    <a:pt x="4277" y="928"/>
                  </a:lnTo>
                  <a:lnTo>
                    <a:pt x="4277" y="928"/>
                  </a:lnTo>
                  <a:lnTo>
                    <a:pt x="4368" y="819"/>
                  </a:lnTo>
                  <a:lnTo>
                    <a:pt x="4405" y="692"/>
                  </a:lnTo>
                  <a:lnTo>
                    <a:pt x="4405" y="637"/>
                  </a:lnTo>
                  <a:lnTo>
                    <a:pt x="4405" y="583"/>
                  </a:lnTo>
                  <a:lnTo>
                    <a:pt x="4386" y="528"/>
                  </a:lnTo>
                  <a:lnTo>
                    <a:pt x="4350" y="473"/>
                  </a:lnTo>
                  <a:lnTo>
                    <a:pt x="4350" y="473"/>
                  </a:lnTo>
                  <a:lnTo>
                    <a:pt x="4277" y="401"/>
                  </a:lnTo>
                  <a:lnTo>
                    <a:pt x="4204" y="328"/>
                  </a:lnTo>
                  <a:lnTo>
                    <a:pt x="4095" y="273"/>
                  </a:lnTo>
                  <a:lnTo>
                    <a:pt x="3968" y="219"/>
                  </a:lnTo>
                  <a:lnTo>
                    <a:pt x="3713" y="146"/>
                  </a:lnTo>
                  <a:lnTo>
                    <a:pt x="3422" y="91"/>
                  </a:lnTo>
                  <a:lnTo>
                    <a:pt x="3422" y="91"/>
                  </a:lnTo>
                  <a:lnTo>
                    <a:pt x="3149" y="55"/>
                  </a:lnTo>
                  <a:lnTo>
                    <a:pt x="2858" y="37"/>
                  </a:lnTo>
                  <a:lnTo>
                    <a:pt x="2548" y="19"/>
                  </a:lnTo>
                  <a:lnTo>
                    <a:pt x="2221" y="0"/>
                  </a:lnTo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2340" name="Google Shape;2340;p15"/>
          <p:cNvGrpSpPr/>
          <p:nvPr/>
        </p:nvGrpSpPr>
        <p:grpSpPr>
          <a:xfrm>
            <a:off x="2964131" y="6780873"/>
            <a:ext cx="1061861" cy="327375"/>
            <a:chOff x="5692724" y="7100752"/>
            <a:chExt cx="1110424" cy="342347"/>
          </a:xfrm>
        </p:grpSpPr>
        <p:sp>
          <p:nvSpPr>
            <p:cNvPr id="2341" name="Google Shape;2341;p15"/>
            <p:cNvSpPr/>
            <p:nvPr/>
          </p:nvSpPr>
          <p:spPr>
            <a:xfrm>
              <a:off x="5692724" y="7182331"/>
              <a:ext cx="786888" cy="260767"/>
            </a:xfrm>
            <a:custGeom>
              <a:avLst/>
              <a:gdLst/>
              <a:ahLst/>
              <a:cxnLst/>
              <a:rect l="l" t="t" r="r" b="b"/>
              <a:pathLst>
                <a:path w="15269" h="5060" extrusionOk="0">
                  <a:moveTo>
                    <a:pt x="7734" y="1"/>
                  </a:moveTo>
                  <a:lnTo>
                    <a:pt x="7334" y="19"/>
                  </a:lnTo>
                  <a:lnTo>
                    <a:pt x="6916" y="37"/>
                  </a:lnTo>
                  <a:lnTo>
                    <a:pt x="6515" y="74"/>
                  </a:lnTo>
                  <a:lnTo>
                    <a:pt x="6115" y="128"/>
                  </a:lnTo>
                  <a:lnTo>
                    <a:pt x="5714" y="183"/>
                  </a:lnTo>
                  <a:lnTo>
                    <a:pt x="5314" y="256"/>
                  </a:lnTo>
                  <a:lnTo>
                    <a:pt x="4914" y="347"/>
                  </a:lnTo>
                  <a:lnTo>
                    <a:pt x="4532" y="456"/>
                  </a:lnTo>
                  <a:lnTo>
                    <a:pt x="4131" y="583"/>
                  </a:lnTo>
                  <a:lnTo>
                    <a:pt x="3749" y="729"/>
                  </a:lnTo>
                  <a:lnTo>
                    <a:pt x="3367" y="874"/>
                  </a:lnTo>
                  <a:lnTo>
                    <a:pt x="3003" y="1056"/>
                  </a:lnTo>
                  <a:lnTo>
                    <a:pt x="2621" y="1238"/>
                  </a:lnTo>
                  <a:lnTo>
                    <a:pt x="2257" y="1457"/>
                  </a:lnTo>
                  <a:lnTo>
                    <a:pt x="1893" y="1675"/>
                  </a:lnTo>
                  <a:lnTo>
                    <a:pt x="1547" y="1912"/>
                  </a:lnTo>
                  <a:lnTo>
                    <a:pt x="1183" y="2185"/>
                  </a:lnTo>
                  <a:lnTo>
                    <a:pt x="856" y="2458"/>
                  </a:lnTo>
                  <a:lnTo>
                    <a:pt x="510" y="2767"/>
                  </a:lnTo>
                  <a:lnTo>
                    <a:pt x="310" y="2985"/>
                  </a:lnTo>
                  <a:lnTo>
                    <a:pt x="200" y="3094"/>
                  </a:lnTo>
                  <a:lnTo>
                    <a:pt x="128" y="3222"/>
                  </a:lnTo>
                  <a:lnTo>
                    <a:pt x="55" y="3349"/>
                  </a:lnTo>
                  <a:lnTo>
                    <a:pt x="19" y="3477"/>
                  </a:lnTo>
                  <a:lnTo>
                    <a:pt x="0" y="3622"/>
                  </a:lnTo>
                  <a:lnTo>
                    <a:pt x="19" y="3750"/>
                  </a:lnTo>
                  <a:lnTo>
                    <a:pt x="55" y="3895"/>
                  </a:lnTo>
                  <a:lnTo>
                    <a:pt x="128" y="4023"/>
                  </a:lnTo>
                  <a:lnTo>
                    <a:pt x="219" y="4132"/>
                  </a:lnTo>
                  <a:lnTo>
                    <a:pt x="328" y="4241"/>
                  </a:lnTo>
                  <a:lnTo>
                    <a:pt x="546" y="4405"/>
                  </a:lnTo>
                  <a:lnTo>
                    <a:pt x="783" y="4532"/>
                  </a:lnTo>
                  <a:lnTo>
                    <a:pt x="1038" y="4641"/>
                  </a:lnTo>
                  <a:lnTo>
                    <a:pt x="1311" y="4732"/>
                  </a:lnTo>
                  <a:lnTo>
                    <a:pt x="1584" y="4787"/>
                  </a:lnTo>
                  <a:lnTo>
                    <a:pt x="1856" y="4823"/>
                  </a:lnTo>
                  <a:lnTo>
                    <a:pt x="2421" y="4896"/>
                  </a:lnTo>
                  <a:lnTo>
                    <a:pt x="3203" y="4932"/>
                  </a:lnTo>
                  <a:lnTo>
                    <a:pt x="4004" y="4987"/>
                  </a:lnTo>
                  <a:lnTo>
                    <a:pt x="5569" y="5042"/>
                  </a:lnTo>
                  <a:lnTo>
                    <a:pt x="7152" y="5060"/>
                  </a:lnTo>
                  <a:lnTo>
                    <a:pt x="9918" y="5060"/>
                  </a:lnTo>
                  <a:lnTo>
                    <a:pt x="10501" y="5042"/>
                  </a:lnTo>
                  <a:lnTo>
                    <a:pt x="11101" y="5023"/>
                  </a:lnTo>
                  <a:lnTo>
                    <a:pt x="11683" y="4969"/>
                  </a:lnTo>
                  <a:lnTo>
                    <a:pt x="12266" y="4896"/>
                  </a:lnTo>
                  <a:lnTo>
                    <a:pt x="12848" y="4787"/>
                  </a:lnTo>
                  <a:lnTo>
                    <a:pt x="13412" y="4660"/>
                  </a:lnTo>
                  <a:lnTo>
                    <a:pt x="13740" y="4550"/>
                  </a:lnTo>
                  <a:lnTo>
                    <a:pt x="14049" y="4423"/>
                  </a:lnTo>
                  <a:lnTo>
                    <a:pt x="14340" y="4277"/>
                  </a:lnTo>
                  <a:lnTo>
                    <a:pt x="14613" y="4095"/>
                  </a:lnTo>
                  <a:lnTo>
                    <a:pt x="14741" y="3986"/>
                  </a:lnTo>
                  <a:lnTo>
                    <a:pt x="14850" y="3877"/>
                  </a:lnTo>
                  <a:lnTo>
                    <a:pt x="14959" y="3768"/>
                  </a:lnTo>
                  <a:lnTo>
                    <a:pt x="15050" y="3640"/>
                  </a:lnTo>
                  <a:lnTo>
                    <a:pt x="15123" y="3513"/>
                  </a:lnTo>
                  <a:lnTo>
                    <a:pt x="15177" y="3367"/>
                  </a:lnTo>
                  <a:lnTo>
                    <a:pt x="15232" y="3222"/>
                  </a:lnTo>
                  <a:lnTo>
                    <a:pt x="15250" y="3058"/>
                  </a:lnTo>
                  <a:lnTo>
                    <a:pt x="15268" y="2858"/>
                  </a:lnTo>
                  <a:lnTo>
                    <a:pt x="15232" y="2658"/>
                  </a:lnTo>
                  <a:lnTo>
                    <a:pt x="15177" y="2476"/>
                  </a:lnTo>
                  <a:lnTo>
                    <a:pt x="15105" y="2276"/>
                  </a:lnTo>
                  <a:lnTo>
                    <a:pt x="14995" y="2094"/>
                  </a:lnTo>
                  <a:lnTo>
                    <a:pt x="14886" y="1930"/>
                  </a:lnTo>
                  <a:lnTo>
                    <a:pt x="14741" y="1784"/>
                  </a:lnTo>
                  <a:lnTo>
                    <a:pt x="14595" y="1639"/>
                  </a:lnTo>
                  <a:lnTo>
                    <a:pt x="14431" y="1529"/>
                  </a:lnTo>
                  <a:lnTo>
                    <a:pt x="14268" y="1420"/>
                  </a:lnTo>
                  <a:lnTo>
                    <a:pt x="14086" y="1311"/>
                  </a:lnTo>
                  <a:lnTo>
                    <a:pt x="13904" y="1220"/>
                  </a:lnTo>
                  <a:lnTo>
                    <a:pt x="13521" y="1075"/>
                  </a:lnTo>
                  <a:lnTo>
                    <a:pt x="13139" y="947"/>
                  </a:lnTo>
                  <a:lnTo>
                    <a:pt x="12302" y="692"/>
                  </a:lnTo>
                  <a:lnTo>
                    <a:pt x="11483" y="474"/>
                  </a:lnTo>
                  <a:lnTo>
                    <a:pt x="10646" y="292"/>
                  </a:lnTo>
                  <a:lnTo>
                    <a:pt x="9809" y="165"/>
                  </a:lnTo>
                  <a:lnTo>
                    <a:pt x="9390" y="110"/>
                  </a:lnTo>
                  <a:lnTo>
                    <a:pt x="8972" y="55"/>
                  </a:lnTo>
                  <a:lnTo>
                    <a:pt x="8553" y="37"/>
                  </a:lnTo>
                  <a:lnTo>
                    <a:pt x="8153" y="19"/>
                  </a:lnTo>
                  <a:lnTo>
                    <a:pt x="7734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42" name="Google Shape;2342;p15"/>
            <p:cNvSpPr/>
            <p:nvPr/>
          </p:nvSpPr>
          <p:spPr>
            <a:xfrm>
              <a:off x="6402670" y="7100752"/>
              <a:ext cx="358271" cy="126673"/>
            </a:xfrm>
            <a:custGeom>
              <a:avLst/>
              <a:gdLst/>
              <a:ahLst/>
              <a:cxnLst/>
              <a:rect l="l" t="t" r="r" b="b"/>
              <a:pathLst>
                <a:path w="6952" h="2458" extrusionOk="0">
                  <a:moveTo>
                    <a:pt x="3294" y="1"/>
                  </a:moveTo>
                  <a:lnTo>
                    <a:pt x="2803" y="19"/>
                  </a:lnTo>
                  <a:lnTo>
                    <a:pt x="2330" y="55"/>
                  </a:lnTo>
                  <a:lnTo>
                    <a:pt x="1856" y="110"/>
                  </a:lnTo>
                  <a:lnTo>
                    <a:pt x="1420" y="201"/>
                  </a:lnTo>
                  <a:lnTo>
                    <a:pt x="1201" y="274"/>
                  </a:lnTo>
                  <a:lnTo>
                    <a:pt x="1019" y="328"/>
                  </a:lnTo>
                  <a:lnTo>
                    <a:pt x="819" y="419"/>
                  </a:lnTo>
                  <a:lnTo>
                    <a:pt x="655" y="492"/>
                  </a:lnTo>
                  <a:lnTo>
                    <a:pt x="510" y="601"/>
                  </a:lnTo>
                  <a:lnTo>
                    <a:pt x="364" y="692"/>
                  </a:lnTo>
                  <a:lnTo>
                    <a:pt x="255" y="820"/>
                  </a:lnTo>
                  <a:lnTo>
                    <a:pt x="146" y="947"/>
                  </a:lnTo>
                  <a:lnTo>
                    <a:pt x="73" y="1074"/>
                  </a:lnTo>
                  <a:lnTo>
                    <a:pt x="0" y="1238"/>
                  </a:lnTo>
                  <a:lnTo>
                    <a:pt x="0" y="1311"/>
                  </a:lnTo>
                  <a:lnTo>
                    <a:pt x="0" y="1384"/>
                  </a:lnTo>
                  <a:lnTo>
                    <a:pt x="37" y="1456"/>
                  </a:lnTo>
                  <a:lnTo>
                    <a:pt x="91" y="1511"/>
                  </a:lnTo>
                  <a:lnTo>
                    <a:pt x="164" y="1584"/>
                  </a:lnTo>
                  <a:lnTo>
                    <a:pt x="219" y="1620"/>
                  </a:lnTo>
                  <a:lnTo>
                    <a:pt x="382" y="1711"/>
                  </a:lnTo>
                  <a:lnTo>
                    <a:pt x="710" y="1857"/>
                  </a:lnTo>
                  <a:lnTo>
                    <a:pt x="1019" y="1966"/>
                  </a:lnTo>
                  <a:lnTo>
                    <a:pt x="1365" y="2075"/>
                  </a:lnTo>
                  <a:lnTo>
                    <a:pt x="1693" y="2184"/>
                  </a:lnTo>
                  <a:lnTo>
                    <a:pt x="2038" y="2257"/>
                  </a:lnTo>
                  <a:lnTo>
                    <a:pt x="2384" y="2330"/>
                  </a:lnTo>
                  <a:lnTo>
                    <a:pt x="2730" y="2385"/>
                  </a:lnTo>
                  <a:lnTo>
                    <a:pt x="3076" y="2421"/>
                  </a:lnTo>
                  <a:lnTo>
                    <a:pt x="3421" y="2439"/>
                  </a:lnTo>
                  <a:lnTo>
                    <a:pt x="3767" y="2457"/>
                  </a:lnTo>
                  <a:lnTo>
                    <a:pt x="4113" y="2439"/>
                  </a:lnTo>
                  <a:lnTo>
                    <a:pt x="4459" y="2421"/>
                  </a:lnTo>
                  <a:lnTo>
                    <a:pt x="4804" y="2385"/>
                  </a:lnTo>
                  <a:lnTo>
                    <a:pt x="5150" y="2348"/>
                  </a:lnTo>
                  <a:lnTo>
                    <a:pt x="5496" y="2275"/>
                  </a:lnTo>
                  <a:lnTo>
                    <a:pt x="5842" y="2203"/>
                  </a:lnTo>
                  <a:lnTo>
                    <a:pt x="6042" y="2148"/>
                  </a:lnTo>
                  <a:lnTo>
                    <a:pt x="6242" y="2057"/>
                  </a:lnTo>
                  <a:lnTo>
                    <a:pt x="6442" y="1966"/>
                  </a:lnTo>
                  <a:lnTo>
                    <a:pt x="6606" y="1857"/>
                  </a:lnTo>
                  <a:lnTo>
                    <a:pt x="6770" y="1711"/>
                  </a:lnTo>
                  <a:lnTo>
                    <a:pt x="6824" y="1638"/>
                  </a:lnTo>
                  <a:lnTo>
                    <a:pt x="6879" y="1566"/>
                  </a:lnTo>
                  <a:lnTo>
                    <a:pt x="6915" y="1475"/>
                  </a:lnTo>
                  <a:lnTo>
                    <a:pt x="6952" y="1384"/>
                  </a:lnTo>
                  <a:lnTo>
                    <a:pt x="6952" y="1293"/>
                  </a:lnTo>
                  <a:lnTo>
                    <a:pt x="6952" y="1183"/>
                  </a:lnTo>
                  <a:lnTo>
                    <a:pt x="6934" y="1020"/>
                  </a:lnTo>
                  <a:lnTo>
                    <a:pt x="6861" y="874"/>
                  </a:lnTo>
                  <a:lnTo>
                    <a:pt x="6770" y="747"/>
                  </a:lnTo>
                  <a:lnTo>
                    <a:pt x="6642" y="638"/>
                  </a:lnTo>
                  <a:lnTo>
                    <a:pt x="6497" y="528"/>
                  </a:lnTo>
                  <a:lnTo>
                    <a:pt x="6351" y="456"/>
                  </a:lnTo>
                  <a:lnTo>
                    <a:pt x="6187" y="383"/>
                  </a:lnTo>
                  <a:lnTo>
                    <a:pt x="6024" y="310"/>
                  </a:lnTo>
                  <a:lnTo>
                    <a:pt x="5787" y="237"/>
                  </a:lnTo>
                  <a:lnTo>
                    <a:pt x="5478" y="183"/>
                  </a:lnTo>
                  <a:lnTo>
                    <a:pt x="5114" y="128"/>
                  </a:lnTo>
                  <a:lnTo>
                    <a:pt x="4713" y="73"/>
                  </a:lnTo>
                  <a:lnTo>
                    <a:pt x="4258" y="37"/>
                  </a:lnTo>
                  <a:lnTo>
                    <a:pt x="378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43" name="Google Shape;2343;p15"/>
            <p:cNvSpPr/>
            <p:nvPr/>
          </p:nvSpPr>
          <p:spPr>
            <a:xfrm>
              <a:off x="6522695" y="7312715"/>
              <a:ext cx="180115" cy="78797"/>
            </a:xfrm>
            <a:custGeom>
              <a:avLst/>
              <a:gdLst/>
              <a:ahLst/>
              <a:cxnLst/>
              <a:rect l="l" t="t" r="r" b="b"/>
              <a:pathLst>
                <a:path w="3495" h="1529" extrusionOk="0">
                  <a:moveTo>
                    <a:pt x="1657" y="0"/>
                  </a:moveTo>
                  <a:lnTo>
                    <a:pt x="1420" y="19"/>
                  </a:lnTo>
                  <a:lnTo>
                    <a:pt x="1165" y="37"/>
                  </a:lnTo>
                  <a:lnTo>
                    <a:pt x="929" y="73"/>
                  </a:lnTo>
                  <a:lnTo>
                    <a:pt x="710" y="146"/>
                  </a:lnTo>
                  <a:lnTo>
                    <a:pt x="510" y="219"/>
                  </a:lnTo>
                  <a:lnTo>
                    <a:pt x="328" y="310"/>
                  </a:lnTo>
                  <a:lnTo>
                    <a:pt x="182" y="437"/>
                  </a:lnTo>
                  <a:lnTo>
                    <a:pt x="128" y="510"/>
                  </a:lnTo>
                  <a:lnTo>
                    <a:pt x="73" y="601"/>
                  </a:lnTo>
                  <a:lnTo>
                    <a:pt x="37" y="674"/>
                  </a:lnTo>
                  <a:lnTo>
                    <a:pt x="19" y="765"/>
                  </a:lnTo>
                  <a:lnTo>
                    <a:pt x="1" y="819"/>
                  </a:lnTo>
                  <a:lnTo>
                    <a:pt x="19" y="874"/>
                  </a:lnTo>
                  <a:lnTo>
                    <a:pt x="55" y="947"/>
                  </a:lnTo>
                  <a:lnTo>
                    <a:pt x="128" y="1019"/>
                  </a:lnTo>
                  <a:lnTo>
                    <a:pt x="201" y="1074"/>
                  </a:lnTo>
                  <a:lnTo>
                    <a:pt x="528" y="1238"/>
                  </a:lnTo>
                  <a:lnTo>
                    <a:pt x="856" y="1365"/>
                  </a:lnTo>
                  <a:lnTo>
                    <a:pt x="1202" y="1456"/>
                  </a:lnTo>
                  <a:lnTo>
                    <a:pt x="1547" y="1511"/>
                  </a:lnTo>
                  <a:lnTo>
                    <a:pt x="1893" y="1529"/>
                  </a:lnTo>
                  <a:lnTo>
                    <a:pt x="2239" y="1511"/>
                  </a:lnTo>
                  <a:lnTo>
                    <a:pt x="2585" y="1456"/>
                  </a:lnTo>
                  <a:lnTo>
                    <a:pt x="2930" y="1383"/>
                  </a:lnTo>
                  <a:lnTo>
                    <a:pt x="3021" y="1347"/>
                  </a:lnTo>
                  <a:lnTo>
                    <a:pt x="3131" y="1292"/>
                  </a:lnTo>
                  <a:lnTo>
                    <a:pt x="3222" y="1220"/>
                  </a:lnTo>
                  <a:lnTo>
                    <a:pt x="3313" y="1165"/>
                  </a:lnTo>
                  <a:lnTo>
                    <a:pt x="3385" y="1074"/>
                  </a:lnTo>
                  <a:lnTo>
                    <a:pt x="3440" y="983"/>
                  </a:lnTo>
                  <a:lnTo>
                    <a:pt x="3476" y="874"/>
                  </a:lnTo>
                  <a:lnTo>
                    <a:pt x="3495" y="746"/>
                  </a:lnTo>
                  <a:lnTo>
                    <a:pt x="3476" y="637"/>
                  </a:lnTo>
                  <a:lnTo>
                    <a:pt x="3440" y="546"/>
                  </a:lnTo>
                  <a:lnTo>
                    <a:pt x="3385" y="474"/>
                  </a:lnTo>
                  <a:lnTo>
                    <a:pt x="3331" y="401"/>
                  </a:lnTo>
                  <a:lnTo>
                    <a:pt x="3258" y="346"/>
                  </a:lnTo>
                  <a:lnTo>
                    <a:pt x="3185" y="292"/>
                  </a:lnTo>
                  <a:lnTo>
                    <a:pt x="3021" y="201"/>
                  </a:lnTo>
                  <a:lnTo>
                    <a:pt x="2894" y="164"/>
                  </a:lnTo>
                  <a:lnTo>
                    <a:pt x="2748" y="128"/>
                  </a:lnTo>
                  <a:lnTo>
                    <a:pt x="2366" y="55"/>
                  </a:lnTo>
                  <a:lnTo>
                    <a:pt x="1893" y="19"/>
                  </a:lnTo>
                  <a:lnTo>
                    <a:pt x="165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44" name="Google Shape;2344;p15"/>
            <p:cNvSpPr/>
            <p:nvPr/>
          </p:nvSpPr>
          <p:spPr>
            <a:xfrm>
              <a:off x="6725279" y="7296739"/>
              <a:ext cx="77869" cy="19789"/>
            </a:xfrm>
            <a:custGeom>
              <a:avLst/>
              <a:gdLst/>
              <a:ahLst/>
              <a:cxnLst/>
              <a:rect l="l" t="t" r="r" b="b"/>
              <a:pathLst>
                <a:path w="1511" h="384" fill="none" extrusionOk="0">
                  <a:moveTo>
                    <a:pt x="1511" y="110"/>
                  </a:moveTo>
                  <a:lnTo>
                    <a:pt x="1511" y="110"/>
                  </a:lnTo>
                  <a:lnTo>
                    <a:pt x="1365" y="56"/>
                  </a:lnTo>
                  <a:lnTo>
                    <a:pt x="1183" y="37"/>
                  </a:lnTo>
                  <a:lnTo>
                    <a:pt x="947" y="1"/>
                  </a:lnTo>
                  <a:lnTo>
                    <a:pt x="692" y="19"/>
                  </a:lnTo>
                  <a:lnTo>
                    <a:pt x="455" y="37"/>
                  </a:lnTo>
                  <a:lnTo>
                    <a:pt x="346" y="74"/>
                  </a:lnTo>
                  <a:lnTo>
                    <a:pt x="255" y="110"/>
                  </a:lnTo>
                  <a:lnTo>
                    <a:pt x="164" y="165"/>
                  </a:lnTo>
                  <a:lnTo>
                    <a:pt x="91" y="219"/>
                  </a:lnTo>
                  <a:lnTo>
                    <a:pt x="37" y="292"/>
                  </a:lnTo>
                  <a:lnTo>
                    <a:pt x="0" y="383"/>
                  </a:lnTo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2345" name="Google Shape;2345;p15"/>
          <p:cNvSpPr/>
          <p:nvPr/>
        </p:nvSpPr>
        <p:spPr>
          <a:xfrm>
            <a:off x="10305692" y="5937775"/>
            <a:ext cx="479329" cy="653613"/>
          </a:xfrm>
          <a:custGeom>
            <a:avLst/>
            <a:gdLst/>
            <a:ahLst/>
            <a:cxnLst/>
            <a:rect l="l" t="t" r="r" b="b"/>
            <a:pathLst>
              <a:path w="10264" h="13996" extrusionOk="0">
                <a:moveTo>
                  <a:pt x="4586" y="1"/>
                </a:moveTo>
                <a:lnTo>
                  <a:pt x="4568" y="656"/>
                </a:lnTo>
                <a:lnTo>
                  <a:pt x="4532" y="1384"/>
                </a:lnTo>
                <a:lnTo>
                  <a:pt x="4422" y="3040"/>
                </a:lnTo>
                <a:lnTo>
                  <a:pt x="4295" y="4805"/>
                </a:lnTo>
                <a:lnTo>
                  <a:pt x="4131" y="6552"/>
                </a:lnTo>
                <a:lnTo>
                  <a:pt x="3840" y="9464"/>
                </a:lnTo>
                <a:lnTo>
                  <a:pt x="3713" y="10683"/>
                </a:lnTo>
                <a:lnTo>
                  <a:pt x="3604" y="9846"/>
                </a:lnTo>
                <a:lnTo>
                  <a:pt x="3476" y="8900"/>
                </a:lnTo>
                <a:lnTo>
                  <a:pt x="3331" y="7699"/>
                </a:lnTo>
                <a:lnTo>
                  <a:pt x="3203" y="6334"/>
                </a:lnTo>
                <a:lnTo>
                  <a:pt x="3076" y="4860"/>
                </a:lnTo>
                <a:lnTo>
                  <a:pt x="3039" y="4114"/>
                </a:lnTo>
                <a:lnTo>
                  <a:pt x="3021" y="3349"/>
                </a:lnTo>
                <a:lnTo>
                  <a:pt x="3003" y="2603"/>
                </a:lnTo>
                <a:lnTo>
                  <a:pt x="3003" y="1893"/>
                </a:lnTo>
                <a:lnTo>
                  <a:pt x="2821" y="2185"/>
                </a:lnTo>
                <a:lnTo>
                  <a:pt x="2657" y="2494"/>
                </a:lnTo>
                <a:lnTo>
                  <a:pt x="2512" y="2822"/>
                </a:lnTo>
                <a:lnTo>
                  <a:pt x="2384" y="3167"/>
                </a:lnTo>
                <a:lnTo>
                  <a:pt x="2293" y="3531"/>
                </a:lnTo>
                <a:lnTo>
                  <a:pt x="2202" y="3895"/>
                </a:lnTo>
                <a:lnTo>
                  <a:pt x="2148" y="4277"/>
                </a:lnTo>
                <a:lnTo>
                  <a:pt x="2093" y="4660"/>
                </a:lnTo>
                <a:lnTo>
                  <a:pt x="2057" y="5060"/>
                </a:lnTo>
                <a:lnTo>
                  <a:pt x="2039" y="5460"/>
                </a:lnTo>
                <a:lnTo>
                  <a:pt x="2039" y="5879"/>
                </a:lnTo>
                <a:lnTo>
                  <a:pt x="2039" y="6279"/>
                </a:lnTo>
                <a:lnTo>
                  <a:pt x="2093" y="7080"/>
                </a:lnTo>
                <a:lnTo>
                  <a:pt x="2166" y="7862"/>
                </a:lnTo>
                <a:lnTo>
                  <a:pt x="2275" y="8609"/>
                </a:lnTo>
                <a:lnTo>
                  <a:pt x="2384" y="9318"/>
                </a:lnTo>
                <a:lnTo>
                  <a:pt x="2512" y="9937"/>
                </a:lnTo>
                <a:lnTo>
                  <a:pt x="2639" y="10501"/>
                </a:lnTo>
                <a:lnTo>
                  <a:pt x="2817" y="11215"/>
                </a:lnTo>
                <a:lnTo>
                  <a:pt x="2730" y="10938"/>
                </a:lnTo>
                <a:lnTo>
                  <a:pt x="2548" y="10501"/>
                </a:lnTo>
                <a:lnTo>
                  <a:pt x="2421" y="10246"/>
                </a:lnTo>
                <a:lnTo>
                  <a:pt x="2293" y="9992"/>
                </a:lnTo>
                <a:lnTo>
                  <a:pt x="2130" y="9719"/>
                </a:lnTo>
                <a:lnTo>
                  <a:pt x="1966" y="9446"/>
                </a:lnTo>
                <a:lnTo>
                  <a:pt x="1766" y="9154"/>
                </a:lnTo>
                <a:lnTo>
                  <a:pt x="1547" y="8882"/>
                </a:lnTo>
                <a:lnTo>
                  <a:pt x="1311" y="8590"/>
                </a:lnTo>
                <a:lnTo>
                  <a:pt x="1038" y="8317"/>
                </a:lnTo>
                <a:lnTo>
                  <a:pt x="1129" y="8918"/>
                </a:lnTo>
                <a:lnTo>
                  <a:pt x="1238" y="9482"/>
                </a:lnTo>
                <a:lnTo>
                  <a:pt x="1383" y="10010"/>
                </a:lnTo>
                <a:lnTo>
                  <a:pt x="1529" y="10483"/>
                </a:lnTo>
                <a:lnTo>
                  <a:pt x="1693" y="10920"/>
                </a:lnTo>
                <a:lnTo>
                  <a:pt x="1875" y="11338"/>
                </a:lnTo>
                <a:lnTo>
                  <a:pt x="1987" y="11588"/>
                </a:lnTo>
                <a:lnTo>
                  <a:pt x="1987" y="11588"/>
                </a:lnTo>
                <a:lnTo>
                  <a:pt x="0" y="10174"/>
                </a:lnTo>
                <a:lnTo>
                  <a:pt x="73" y="10319"/>
                </a:lnTo>
                <a:lnTo>
                  <a:pt x="255" y="10738"/>
                </a:lnTo>
                <a:lnTo>
                  <a:pt x="401" y="11011"/>
                </a:lnTo>
                <a:lnTo>
                  <a:pt x="601" y="11302"/>
                </a:lnTo>
                <a:lnTo>
                  <a:pt x="819" y="11648"/>
                </a:lnTo>
                <a:lnTo>
                  <a:pt x="1092" y="11975"/>
                </a:lnTo>
                <a:lnTo>
                  <a:pt x="1383" y="12321"/>
                </a:lnTo>
                <a:lnTo>
                  <a:pt x="1747" y="12667"/>
                </a:lnTo>
                <a:lnTo>
                  <a:pt x="1929" y="12830"/>
                </a:lnTo>
                <a:lnTo>
                  <a:pt x="2148" y="12994"/>
                </a:lnTo>
                <a:lnTo>
                  <a:pt x="2348" y="13140"/>
                </a:lnTo>
                <a:lnTo>
                  <a:pt x="2584" y="13285"/>
                </a:lnTo>
                <a:lnTo>
                  <a:pt x="2821" y="13413"/>
                </a:lnTo>
                <a:lnTo>
                  <a:pt x="3076" y="13540"/>
                </a:lnTo>
                <a:lnTo>
                  <a:pt x="3331" y="13649"/>
                </a:lnTo>
                <a:lnTo>
                  <a:pt x="3622" y="13759"/>
                </a:lnTo>
                <a:lnTo>
                  <a:pt x="3913" y="13850"/>
                </a:lnTo>
                <a:lnTo>
                  <a:pt x="4204" y="13922"/>
                </a:lnTo>
                <a:lnTo>
                  <a:pt x="4532" y="13959"/>
                </a:lnTo>
                <a:lnTo>
                  <a:pt x="4859" y="13995"/>
                </a:lnTo>
                <a:lnTo>
                  <a:pt x="5278" y="13850"/>
                </a:lnTo>
                <a:lnTo>
                  <a:pt x="5678" y="13704"/>
                </a:lnTo>
                <a:lnTo>
                  <a:pt x="6060" y="13540"/>
                </a:lnTo>
                <a:lnTo>
                  <a:pt x="6406" y="13358"/>
                </a:lnTo>
                <a:lnTo>
                  <a:pt x="6752" y="13176"/>
                </a:lnTo>
                <a:lnTo>
                  <a:pt x="7061" y="12976"/>
                </a:lnTo>
                <a:lnTo>
                  <a:pt x="7371" y="12794"/>
                </a:lnTo>
                <a:lnTo>
                  <a:pt x="7643" y="12576"/>
                </a:lnTo>
                <a:lnTo>
                  <a:pt x="7898" y="12376"/>
                </a:lnTo>
                <a:lnTo>
                  <a:pt x="8153" y="12157"/>
                </a:lnTo>
                <a:lnTo>
                  <a:pt x="8371" y="11957"/>
                </a:lnTo>
                <a:lnTo>
                  <a:pt x="8590" y="11739"/>
                </a:lnTo>
                <a:lnTo>
                  <a:pt x="8972" y="11320"/>
                </a:lnTo>
                <a:lnTo>
                  <a:pt x="9281" y="10902"/>
                </a:lnTo>
                <a:lnTo>
                  <a:pt x="9554" y="10501"/>
                </a:lnTo>
                <a:lnTo>
                  <a:pt x="9773" y="10137"/>
                </a:lnTo>
                <a:lnTo>
                  <a:pt x="9936" y="9791"/>
                </a:lnTo>
                <a:lnTo>
                  <a:pt x="10064" y="9500"/>
                </a:lnTo>
                <a:lnTo>
                  <a:pt x="10155" y="9245"/>
                </a:lnTo>
                <a:lnTo>
                  <a:pt x="10228" y="9064"/>
                </a:lnTo>
                <a:lnTo>
                  <a:pt x="10264" y="8900"/>
                </a:lnTo>
                <a:lnTo>
                  <a:pt x="10064" y="9191"/>
                </a:lnTo>
                <a:lnTo>
                  <a:pt x="9845" y="9464"/>
                </a:lnTo>
                <a:lnTo>
                  <a:pt x="9645" y="9700"/>
                </a:lnTo>
                <a:lnTo>
                  <a:pt x="9427" y="9937"/>
                </a:lnTo>
                <a:lnTo>
                  <a:pt x="9209" y="10137"/>
                </a:lnTo>
                <a:lnTo>
                  <a:pt x="9008" y="10337"/>
                </a:lnTo>
                <a:lnTo>
                  <a:pt x="8808" y="10519"/>
                </a:lnTo>
                <a:lnTo>
                  <a:pt x="8590" y="10665"/>
                </a:lnTo>
                <a:lnTo>
                  <a:pt x="8189" y="10956"/>
                </a:lnTo>
                <a:lnTo>
                  <a:pt x="7789" y="11174"/>
                </a:lnTo>
                <a:lnTo>
                  <a:pt x="7425" y="11338"/>
                </a:lnTo>
                <a:lnTo>
                  <a:pt x="7061" y="11466"/>
                </a:lnTo>
                <a:lnTo>
                  <a:pt x="6752" y="11575"/>
                </a:lnTo>
                <a:lnTo>
                  <a:pt x="6442" y="11629"/>
                </a:lnTo>
                <a:lnTo>
                  <a:pt x="6188" y="11666"/>
                </a:lnTo>
                <a:lnTo>
                  <a:pt x="5969" y="11684"/>
                </a:lnTo>
                <a:lnTo>
                  <a:pt x="5642" y="11684"/>
                </a:lnTo>
                <a:lnTo>
                  <a:pt x="5533" y="11666"/>
                </a:lnTo>
                <a:lnTo>
                  <a:pt x="5624" y="11593"/>
                </a:lnTo>
                <a:lnTo>
                  <a:pt x="5896" y="11393"/>
                </a:lnTo>
                <a:lnTo>
                  <a:pt x="6097" y="11229"/>
                </a:lnTo>
                <a:lnTo>
                  <a:pt x="6315" y="11011"/>
                </a:lnTo>
                <a:lnTo>
                  <a:pt x="6552" y="10774"/>
                </a:lnTo>
                <a:lnTo>
                  <a:pt x="6825" y="10483"/>
                </a:lnTo>
                <a:lnTo>
                  <a:pt x="7116" y="10137"/>
                </a:lnTo>
                <a:lnTo>
                  <a:pt x="7407" y="9755"/>
                </a:lnTo>
                <a:lnTo>
                  <a:pt x="7716" y="9318"/>
                </a:lnTo>
                <a:lnTo>
                  <a:pt x="8026" y="8845"/>
                </a:lnTo>
                <a:lnTo>
                  <a:pt x="8335" y="8299"/>
                </a:lnTo>
                <a:lnTo>
                  <a:pt x="8644" y="7717"/>
                </a:lnTo>
                <a:lnTo>
                  <a:pt x="8954" y="7080"/>
                </a:lnTo>
                <a:lnTo>
                  <a:pt x="9245" y="6388"/>
                </a:lnTo>
                <a:lnTo>
                  <a:pt x="8772" y="6716"/>
                </a:lnTo>
                <a:lnTo>
                  <a:pt x="8335" y="7062"/>
                </a:lnTo>
                <a:lnTo>
                  <a:pt x="7916" y="7426"/>
                </a:lnTo>
                <a:lnTo>
                  <a:pt x="7516" y="7790"/>
                </a:lnTo>
                <a:lnTo>
                  <a:pt x="7134" y="8154"/>
                </a:lnTo>
                <a:lnTo>
                  <a:pt x="6788" y="8499"/>
                </a:lnTo>
                <a:lnTo>
                  <a:pt x="6461" y="8845"/>
                </a:lnTo>
                <a:lnTo>
                  <a:pt x="6169" y="9191"/>
                </a:lnTo>
                <a:lnTo>
                  <a:pt x="5660" y="9773"/>
                </a:lnTo>
                <a:lnTo>
                  <a:pt x="5296" y="10265"/>
                </a:lnTo>
                <a:lnTo>
                  <a:pt x="4987" y="10683"/>
                </a:lnTo>
                <a:lnTo>
                  <a:pt x="5332" y="10046"/>
                </a:lnTo>
                <a:lnTo>
                  <a:pt x="5733" y="9300"/>
                </a:lnTo>
                <a:lnTo>
                  <a:pt x="6206" y="8336"/>
                </a:lnTo>
                <a:lnTo>
                  <a:pt x="6734" y="7189"/>
                </a:lnTo>
                <a:lnTo>
                  <a:pt x="7007" y="6570"/>
                </a:lnTo>
                <a:lnTo>
                  <a:pt x="7280" y="5915"/>
                </a:lnTo>
                <a:lnTo>
                  <a:pt x="7534" y="5242"/>
                </a:lnTo>
                <a:lnTo>
                  <a:pt x="7789" y="4569"/>
                </a:lnTo>
                <a:lnTo>
                  <a:pt x="8007" y="3859"/>
                </a:lnTo>
                <a:lnTo>
                  <a:pt x="8208" y="3149"/>
                </a:lnTo>
                <a:lnTo>
                  <a:pt x="8208" y="3149"/>
                </a:lnTo>
                <a:lnTo>
                  <a:pt x="8044" y="3295"/>
                </a:lnTo>
                <a:lnTo>
                  <a:pt x="7880" y="3459"/>
                </a:lnTo>
                <a:lnTo>
                  <a:pt x="7716" y="3640"/>
                </a:lnTo>
                <a:lnTo>
                  <a:pt x="7553" y="3841"/>
                </a:lnTo>
                <a:lnTo>
                  <a:pt x="7243" y="4277"/>
                </a:lnTo>
                <a:lnTo>
                  <a:pt x="6952" y="4751"/>
                </a:lnTo>
                <a:lnTo>
                  <a:pt x="6661" y="5260"/>
                </a:lnTo>
                <a:lnTo>
                  <a:pt x="6406" y="5770"/>
                </a:lnTo>
                <a:lnTo>
                  <a:pt x="6151" y="6297"/>
                </a:lnTo>
                <a:lnTo>
                  <a:pt x="5933" y="6825"/>
                </a:lnTo>
                <a:lnTo>
                  <a:pt x="5733" y="7335"/>
                </a:lnTo>
                <a:lnTo>
                  <a:pt x="5551" y="7808"/>
                </a:lnTo>
                <a:lnTo>
                  <a:pt x="5260" y="8609"/>
                </a:lnTo>
                <a:lnTo>
                  <a:pt x="5078" y="9173"/>
                </a:lnTo>
                <a:lnTo>
                  <a:pt x="5005" y="9373"/>
                </a:lnTo>
                <a:lnTo>
                  <a:pt x="5041" y="9082"/>
                </a:lnTo>
                <a:lnTo>
                  <a:pt x="5114" y="8263"/>
                </a:lnTo>
                <a:lnTo>
                  <a:pt x="5187" y="7062"/>
                </a:lnTo>
                <a:lnTo>
                  <a:pt x="5223" y="6370"/>
                </a:lnTo>
                <a:lnTo>
                  <a:pt x="5241" y="5624"/>
                </a:lnTo>
                <a:lnTo>
                  <a:pt x="5260" y="4860"/>
                </a:lnTo>
                <a:lnTo>
                  <a:pt x="5241" y="4059"/>
                </a:lnTo>
                <a:lnTo>
                  <a:pt x="5223" y="3277"/>
                </a:lnTo>
                <a:lnTo>
                  <a:pt x="5169" y="2512"/>
                </a:lnTo>
                <a:lnTo>
                  <a:pt x="5078" y="1784"/>
                </a:lnTo>
                <a:lnTo>
                  <a:pt x="5023" y="1439"/>
                </a:lnTo>
                <a:lnTo>
                  <a:pt x="4950" y="1111"/>
                </a:lnTo>
                <a:lnTo>
                  <a:pt x="4877" y="802"/>
                </a:lnTo>
                <a:lnTo>
                  <a:pt x="4786" y="510"/>
                </a:lnTo>
                <a:lnTo>
                  <a:pt x="4695" y="237"/>
                </a:lnTo>
                <a:lnTo>
                  <a:pt x="4586" y="1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2346" name="Google Shape;2346;p15"/>
          <p:cNvGrpSpPr/>
          <p:nvPr/>
        </p:nvGrpSpPr>
        <p:grpSpPr>
          <a:xfrm>
            <a:off x="10508884" y="6473473"/>
            <a:ext cx="238221" cy="219912"/>
            <a:chOff x="2706625" y="4735761"/>
            <a:chExt cx="226446" cy="209015"/>
          </a:xfrm>
        </p:grpSpPr>
        <p:sp>
          <p:nvSpPr>
            <p:cNvPr id="2347" name="Google Shape;2347;p15"/>
            <p:cNvSpPr/>
            <p:nvPr/>
          </p:nvSpPr>
          <p:spPr>
            <a:xfrm>
              <a:off x="2706625" y="4851000"/>
              <a:ext cx="226446" cy="93776"/>
            </a:xfrm>
            <a:custGeom>
              <a:avLst/>
              <a:gdLst/>
              <a:ahLst/>
              <a:cxnLst/>
              <a:rect l="l" t="t" r="r" b="b"/>
              <a:pathLst>
                <a:path w="9991" h="1020" extrusionOk="0">
                  <a:moveTo>
                    <a:pt x="1292" y="0"/>
                  </a:moveTo>
                  <a:lnTo>
                    <a:pt x="746" y="91"/>
                  </a:lnTo>
                  <a:lnTo>
                    <a:pt x="528" y="128"/>
                  </a:lnTo>
                  <a:lnTo>
                    <a:pt x="346" y="182"/>
                  </a:lnTo>
                  <a:lnTo>
                    <a:pt x="200" y="237"/>
                  </a:lnTo>
                  <a:lnTo>
                    <a:pt x="91" y="291"/>
                  </a:lnTo>
                  <a:lnTo>
                    <a:pt x="18" y="346"/>
                  </a:lnTo>
                  <a:lnTo>
                    <a:pt x="0" y="419"/>
                  </a:lnTo>
                  <a:lnTo>
                    <a:pt x="0" y="437"/>
                  </a:lnTo>
                  <a:lnTo>
                    <a:pt x="18" y="473"/>
                  </a:lnTo>
                  <a:lnTo>
                    <a:pt x="91" y="528"/>
                  </a:lnTo>
                  <a:lnTo>
                    <a:pt x="219" y="583"/>
                  </a:lnTo>
                  <a:lnTo>
                    <a:pt x="382" y="655"/>
                  </a:lnTo>
                  <a:lnTo>
                    <a:pt x="601" y="710"/>
                  </a:lnTo>
                  <a:lnTo>
                    <a:pt x="856" y="746"/>
                  </a:lnTo>
                  <a:lnTo>
                    <a:pt x="1456" y="837"/>
                  </a:lnTo>
                  <a:lnTo>
                    <a:pt x="2202" y="910"/>
                  </a:lnTo>
                  <a:lnTo>
                    <a:pt x="3058" y="965"/>
                  </a:lnTo>
                  <a:lnTo>
                    <a:pt x="3986" y="1001"/>
                  </a:lnTo>
                  <a:lnTo>
                    <a:pt x="5005" y="1019"/>
                  </a:lnTo>
                  <a:lnTo>
                    <a:pt x="6006" y="1001"/>
                  </a:lnTo>
                  <a:lnTo>
                    <a:pt x="6952" y="965"/>
                  </a:lnTo>
                  <a:lnTo>
                    <a:pt x="7789" y="910"/>
                  </a:lnTo>
                  <a:lnTo>
                    <a:pt x="8535" y="837"/>
                  </a:lnTo>
                  <a:lnTo>
                    <a:pt x="9136" y="746"/>
                  </a:lnTo>
                  <a:lnTo>
                    <a:pt x="9390" y="710"/>
                  </a:lnTo>
                  <a:lnTo>
                    <a:pt x="9609" y="655"/>
                  </a:lnTo>
                  <a:lnTo>
                    <a:pt x="9773" y="583"/>
                  </a:lnTo>
                  <a:lnTo>
                    <a:pt x="9900" y="528"/>
                  </a:lnTo>
                  <a:lnTo>
                    <a:pt x="9973" y="473"/>
                  </a:lnTo>
                  <a:lnTo>
                    <a:pt x="9991" y="437"/>
                  </a:lnTo>
                  <a:lnTo>
                    <a:pt x="9991" y="419"/>
                  </a:lnTo>
                  <a:lnTo>
                    <a:pt x="9973" y="346"/>
                  </a:lnTo>
                  <a:lnTo>
                    <a:pt x="9900" y="291"/>
                  </a:lnTo>
                  <a:lnTo>
                    <a:pt x="9791" y="237"/>
                  </a:lnTo>
                  <a:lnTo>
                    <a:pt x="9645" y="182"/>
                  </a:lnTo>
                  <a:lnTo>
                    <a:pt x="9463" y="128"/>
                  </a:lnTo>
                  <a:lnTo>
                    <a:pt x="9245" y="91"/>
                  </a:lnTo>
                  <a:lnTo>
                    <a:pt x="8699" y="0"/>
                  </a:lnTo>
                  <a:lnTo>
                    <a:pt x="8699" y="273"/>
                  </a:lnTo>
                  <a:lnTo>
                    <a:pt x="7443" y="328"/>
                  </a:lnTo>
                  <a:lnTo>
                    <a:pt x="6133" y="364"/>
                  </a:lnTo>
                  <a:lnTo>
                    <a:pt x="4623" y="382"/>
                  </a:lnTo>
                  <a:lnTo>
                    <a:pt x="3476" y="364"/>
                  </a:lnTo>
                  <a:lnTo>
                    <a:pt x="2384" y="328"/>
                  </a:lnTo>
                  <a:lnTo>
                    <a:pt x="1893" y="291"/>
                  </a:lnTo>
                  <a:lnTo>
                    <a:pt x="1456" y="237"/>
                  </a:lnTo>
                  <a:lnTo>
                    <a:pt x="1074" y="182"/>
                  </a:lnTo>
                  <a:lnTo>
                    <a:pt x="746" y="109"/>
                  </a:lnTo>
                  <a:lnTo>
                    <a:pt x="1292" y="0"/>
                  </a:lnTo>
                  <a:close/>
                </a:path>
              </a:pathLst>
            </a:custGeom>
            <a:solidFill>
              <a:srgbClr val="282829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2348" name="Google Shape;2348;p15"/>
            <p:cNvGrpSpPr/>
            <p:nvPr/>
          </p:nvGrpSpPr>
          <p:grpSpPr>
            <a:xfrm>
              <a:off x="2714800" y="4735761"/>
              <a:ext cx="210098" cy="182902"/>
              <a:chOff x="1282975" y="2150275"/>
              <a:chExt cx="154700" cy="134675"/>
            </a:xfrm>
          </p:grpSpPr>
          <p:sp>
            <p:nvSpPr>
              <p:cNvPr id="2349" name="Google Shape;2349;p15"/>
              <p:cNvSpPr/>
              <p:nvPr/>
            </p:nvSpPr>
            <p:spPr>
              <a:xfrm>
                <a:off x="1282975" y="2150275"/>
                <a:ext cx="154700" cy="134675"/>
              </a:xfrm>
              <a:custGeom>
                <a:avLst/>
                <a:gdLst/>
                <a:ahLst/>
                <a:cxnLst/>
                <a:rect l="l" t="t" r="r" b="b"/>
                <a:pathLst>
                  <a:path w="6188" h="5387" extrusionOk="0">
                    <a:moveTo>
                      <a:pt x="2858" y="0"/>
                    </a:moveTo>
                    <a:lnTo>
                      <a:pt x="2657" y="37"/>
                    </a:lnTo>
                    <a:lnTo>
                      <a:pt x="2403" y="109"/>
                    </a:lnTo>
                    <a:lnTo>
                      <a:pt x="2166" y="200"/>
                    </a:lnTo>
                    <a:lnTo>
                      <a:pt x="1948" y="310"/>
                    </a:lnTo>
                    <a:lnTo>
                      <a:pt x="1747" y="437"/>
                    </a:lnTo>
                    <a:lnTo>
                      <a:pt x="1547" y="564"/>
                    </a:lnTo>
                    <a:lnTo>
                      <a:pt x="1384" y="710"/>
                    </a:lnTo>
                    <a:lnTo>
                      <a:pt x="1238" y="856"/>
                    </a:lnTo>
                    <a:lnTo>
                      <a:pt x="1092" y="1019"/>
                    </a:lnTo>
                    <a:lnTo>
                      <a:pt x="965" y="1201"/>
                    </a:lnTo>
                    <a:lnTo>
                      <a:pt x="856" y="1365"/>
                    </a:lnTo>
                    <a:lnTo>
                      <a:pt x="765" y="1547"/>
                    </a:lnTo>
                    <a:lnTo>
                      <a:pt x="674" y="1729"/>
                    </a:lnTo>
                    <a:lnTo>
                      <a:pt x="546" y="2093"/>
                    </a:lnTo>
                    <a:lnTo>
                      <a:pt x="437" y="2439"/>
                    </a:lnTo>
                    <a:lnTo>
                      <a:pt x="401" y="2639"/>
                    </a:lnTo>
                    <a:lnTo>
                      <a:pt x="346" y="3057"/>
                    </a:lnTo>
                    <a:lnTo>
                      <a:pt x="310" y="3403"/>
                    </a:lnTo>
                    <a:lnTo>
                      <a:pt x="310" y="3694"/>
                    </a:lnTo>
                    <a:lnTo>
                      <a:pt x="164" y="3876"/>
                    </a:lnTo>
                    <a:lnTo>
                      <a:pt x="55" y="4040"/>
                    </a:lnTo>
                    <a:lnTo>
                      <a:pt x="37" y="4131"/>
                    </a:lnTo>
                    <a:lnTo>
                      <a:pt x="0" y="4222"/>
                    </a:lnTo>
                    <a:lnTo>
                      <a:pt x="0" y="4295"/>
                    </a:lnTo>
                    <a:lnTo>
                      <a:pt x="0" y="4368"/>
                    </a:lnTo>
                    <a:lnTo>
                      <a:pt x="19" y="4459"/>
                    </a:lnTo>
                    <a:lnTo>
                      <a:pt x="55" y="4532"/>
                    </a:lnTo>
                    <a:lnTo>
                      <a:pt x="91" y="4604"/>
                    </a:lnTo>
                    <a:lnTo>
                      <a:pt x="146" y="4677"/>
                    </a:lnTo>
                    <a:lnTo>
                      <a:pt x="292" y="4804"/>
                    </a:lnTo>
                    <a:lnTo>
                      <a:pt x="474" y="4932"/>
                    </a:lnTo>
                    <a:lnTo>
                      <a:pt x="692" y="5041"/>
                    </a:lnTo>
                    <a:lnTo>
                      <a:pt x="965" y="5132"/>
                    </a:lnTo>
                    <a:lnTo>
                      <a:pt x="1274" y="5205"/>
                    </a:lnTo>
                    <a:lnTo>
                      <a:pt x="1638" y="5278"/>
                    </a:lnTo>
                    <a:lnTo>
                      <a:pt x="2020" y="5332"/>
                    </a:lnTo>
                    <a:lnTo>
                      <a:pt x="2457" y="5369"/>
                    </a:lnTo>
                    <a:lnTo>
                      <a:pt x="2930" y="5387"/>
                    </a:lnTo>
                    <a:lnTo>
                      <a:pt x="3440" y="5387"/>
                    </a:lnTo>
                    <a:lnTo>
                      <a:pt x="3804" y="5350"/>
                    </a:lnTo>
                    <a:lnTo>
                      <a:pt x="4131" y="5314"/>
                    </a:lnTo>
                    <a:lnTo>
                      <a:pt x="4714" y="5223"/>
                    </a:lnTo>
                    <a:lnTo>
                      <a:pt x="5187" y="5114"/>
                    </a:lnTo>
                    <a:lnTo>
                      <a:pt x="5569" y="5005"/>
                    </a:lnTo>
                    <a:lnTo>
                      <a:pt x="5842" y="4895"/>
                    </a:lnTo>
                    <a:lnTo>
                      <a:pt x="6042" y="4804"/>
                    </a:lnTo>
                    <a:lnTo>
                      <a:pt x="6188" y="4713"/>
                    </a:lnTo>
                    <a:lnTo>
                      <a:pt x="6042" y="4204"/>
                    </a:lnTo>
                    <a:lnTo>
                      <a:pt x="5878" y="3658"/>
                    </a:lnTo>
                    <a:lnTo>
                      <a:pt x="5642" y="3003"/>
                    </a:lnTo>
                    <a:lnTo>
                      <a:pt x="5514" y="2639"/>
                    </a:lnTo>
                    <a:lnTo>
                      <a:pt x="5351" y="2275"/>
                    </a:lnTo>
                    <a:lnTo>
                      <a:pt x="5169" y="1929"/>
                    </a:lnTo>
                    <a:lnTo>
                      <a:pt x="4987" y="1565"/>
                    </a:lnTo>
                    <a:lnTo>
                      <a:pt x="4787" y="1238"/>
                    </a:lnTo>
                    <a:lnTo>
                      <a:pt x="4568" y="928"/>
                    </a:lnTo>
                    <a:lnTo>
                      <a:pt x="4332" y="655"/>
                    </a:lnTo>
                    <a:lnTo>
                      <a:pt x="4095" y="419"/>
                    </a:lnTo>
                    <a:lnTo>
                      <a:pt x="3949" y="291"/>
                    </a:lnTo>
                    <a:lnTo>
                      <a:pt x="3804" y="200"/>
                    </a:lnTo>
                    <a:lnTo>
                      <a:pt x="3676" y="128"/>
                    </a:lnTo>
                    <a:lnTo>
                      <a:pt x="3513" y="73"/>
                    </a:lnTo>
                    <a:lnTo>
                      <a:pt x="3367" y="37"/>
                    </a:lnTo>
                    <a:lnTo>
                      <a:pt x="3203" y="0"/>
                    </a:lnTo>
                    <a:close/>
                  </a:path>
                </a:pathLst>
              </a:custGeom>
              <a:solidFill>
                <a:srgbClr val="C1A58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350" name="Google Shape;2350;p15"/>
              <p:cNvSpPr/>
              <p:nvPr/>
            </p:nvSpPr>
            <p:spPr>
              <a:xfrm>
                <a:off x="1282975" y="2150275"/>
                <a:ext cx="154700" cy="134675"/>
              </a:xfrm>
              <a:custGeom>
                <a:avLst/>
                <a:gdLst/>
                <a:ahLst/>
                <a:cxnLst/>
                <a:rect l="l" t="t" r="r" b="b"/>
                <a:pathLst>
                  <a:path w="6188" h="5387" fill="none" extrusionOk="0">
                    <a:moveTo>
                      <a:pt x="6188" y="4713"/>
                    </a:moveTo>
                    <a:lnTo>
                      <a:pt x="6188" y="4713"/>
                    </a:lnTo>
                    <a:lnTo>
                      <a:pt x="6042" y="4804"/>
                    </a:lnTo>
                    <a:lnTo>
                      <a:pt x="5842" y="4895"/>
                    </a:lnTo>
                    <a:lnTo>
                      <a:pt x="5569" y="5005"/>
                    </a:lnTo>
                    <a:lnTo>
                      <a:pt x="5187" y="5114"/>
                    </a:lnTo>
                    <a:lnTo>
                      <a:pt x="4714" y="5223"/>
                    </a:lnTo>
                    <a:lnTo>
                      <a:pt x="4131" y="5314"/>
                    </a:lnTo>
                    <a:lnTo>
                      <a:pt x="3804" y="5350"/>
                    </a:lnTo>
                    <a:lnTo>
                      <a:pt x="3440" y="5387"/>
                    </a:lnTo>
                    <a:lnTo>
                      <a:pt x="3440" y="5387"/>
                    </a:lnTo>
                    <a:lnTo>
                      <a:pt x="2930" y="5387"/>
                    </a:lnTo>
                    <a:lnTo>
                      <a:pt x="2457" y="5369"/>
                    </a:lnTo>
                    <a:lnTo>
                      <a:pt x="2020" y="5332"/>
                    </a:lnTo>
                    <a:lnTo>
                      <a:pt x="1638" y="5278"/>
                    </a:lnTo>
                    <a:lnTo>
                      <a:pt x="1274" y="5205"/>
                    </a:lnTo>
                    <a:lnTo>
                      <a:pt x="965" y="5132"/>
                    </a:lnTo>
                    <a:lnTo>
                      <a:pt x="692" y="5041"/>
                    </a:lnTo>
                    <a:lnTo>
                      <a:pt x="474" y="4932"/>
                    </a:lnTo>
                    <a:lnTo>
                      <a:pt x="292" y="4804"/>
                    </a:lnTo>
                    <a:lnTo>
                      <a:pt x="146" y="4677"/>
                    </a:lnTo>
                    <a:lnTo>
                      <a:pt x="91" y="4604"/>
                    </a:lnTo>
                    <a:lnTo>
                      <a:pt x="55" y="4532"/>
                    </a:lnTo>
                    <a:lnTo>
                      <a:pt x="19" y="4459"/>
                    </a:lnTo>
                    <a:lnTo>
                      <a:pt x="0" y="4368"/>
                    </a:lnTo>
                    <a:lnTo>
                      <a:pt x="0" y="4295"/>
                    </a:lnTo>
                    <a:lnTo>
                      <a:pt x="0" y="4222"/>
                    </a:lnTo>
                    <a:lnTo>
                      <a:pt x="37" y="4131"/>
                    </a:lnTo>
                    <a:lnTo>
                      <a:pt x="55" y="4040"/>
                    </a:lnTo>
                    <a:lnTo>
                      <a:pt x="164" y="3876"/>
                    </a:lnTo>
                    <a:lnTo>
                      <a:pt x="310" y="3694"/>
                    </a:lnTo>
                    <a:lnTo>
                      <a:pt x="310" y="3694"/>
                    </a:lnTo>
                    <a:lnTo>
                      <a:pt x="310" y="3403"/>
                    </a:lnTo>
                    <a:lnTo>
                      <a:pt x="346" y="3057"/>
                    </a:lnTo>
                    <a:lnTo>
                      <a:pt x="401" y="2639"/>
                    </a:lnTo>
                    <a:lnTo>
                      <a:pt x="401" y="2639"/>
                    </a:lnTo>
                    <a:lnTo>
                      <a:pt x="437" y="2439"/>
                    </a:lnTo>
                    <a:lnTo>
                      <a:pt x="437" y="2439"/>
                    </a:lnTo>
                    <a:lnTo>
                      <a:pt x="546" y="2093"/>
                    </a:lnTo>
                    <a:lnTo>
                      <a:pt x="674" y="1729"/>
                    </a:lnTo>
                    <a:lnTo>
                      <a:pt x="765" y="1547"/>
                    </a:lnTo>
                    <a:lnTo>
                      <a:pt x="856" y="1365"/>
                    </a:lnTo>
                    <a:lnTo>
                      <a:pt x="965" y="1201"/>
                    </a:lnTo>
                    <a:lnTo>
                      <a:pt x="1092" y="1019"/>
                    </a:lnTo>
                    <a:lnTo>
                      <a:pt x="1238" y="856"/>
                    </a:lnTo>
                    <a:lnTo>
                      <a:pt x="1384" y="710"/>
                    </a:lnTo>
                    <a:lnTo>
                      <a:pt x="1547" y="564"/>
                    </a:lnTo>
                    <a:lnTo>
                      <a:pt x="1747" y="437"/>
                    </a:lnTo>
                    <a:lnTo>
                      <a:pt x="1948" y="310"/>
                    </a:lnTo>
                    <a:lnTo>
                      <a:pt x="2166" y="200"/>
                    </a:lnTo>
                    <a:lnTo>
                      <a:pt x="2403" y="109"/>
                    </a:lnTo>
                    <a:lnTo>
                      <a:pt x="2657" y="37"/>
                    </a:lnTo>
                    <a:lnTo>
                      <a:pt x="2657" y="37"/>
                    </a:lnTo>
                    <a:lnTo>
                      <a:pt x="2858" y="0"/>
                    </a:lnTo>
                    <a:lnTo>
                      <a:pt x="3021" y="0"/>
                    </a:lnTo>
                    <a:lnTo>
                      <a:pt x="3203" y="0"/>
                    </a:lnTo>
                    <a:lnTo>
                      <a:pt x="3367" y="37"/>
                    </a:lnTo>
                    <a:lnTo>
                      <a:pt x="3513" y="73"/>
                    </a:lnTo>
                    <a:lnTo>
                      <a:pt x="3676" y="128"/>
                    </a:lnTo>
                    <a:lnTo>
                      <a:pt x="3804" y="200"/>
                    </a:lnTo>
                    <a:lnTo>
                      <a:pt x="3949" y="291"/>
                    </a:lnTo>
                    <a:lnTo>
                      <a:pt x="3949" y="291"/>
                    </a:lnTo>
                    <a:lnTo>
                      <a:pt x="4095" y="419"/>
                    </a:lnTo>
                    <a:lnTo>
                      <a:pt x="4095" y="419"/>
                    </a:lnTo>
                    <a:lnTo>
                      <a:pt x="4332" y="655"/>
                    </a:lnTo>
                    <a:lnTo>
                      <a:pt x="4568" y="928"/>
                    </a:lnTo>
                    <a:lnTo>
                      <a:pt x="4787" y="1238"/>
                    </a:lnTo>
                    <a:lnTo>
                      <a:pt x="4987" y="1565"/>
                    </a:lnTo>
                    <a:lnTo>
                      <a:pt x="5169" y="1929"/>
                    </a:lnTo>
                    <a:lnTo>
                      <a:pt x="5351" y="2275"/>
                    </a:lnTo>
                    <a:lnTo>
                      <a:pt x="5514" y="2639"/>
                    </a:lnTo>
                    <a:lnTo>
                      <a:pt x="5642" y="3003"/>
                    </a:lnTo>
                    <a:lnTo>
                      <a:pt x="5878" y="3658"/>
                    </a:lnTo>
                    <a:lnTo>
                      <a:pt x="6042" y="4204"/>
                    </a:lnTo>
                    <a:lnTo>
                      <a:pt x="6188" y="4713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351" name="Google Shape;2351;p15"/>
              <p:cNvSpPr/>
              <p:nvPr/>
            </p:nvSpPr>
            <p:spPr>
              <a:xfrm>
                <a:off x="1282975" y="2172100"/>
                <a:ext cx="138775" cy="112850"/>
              </a:xfrm>
              <a:custGeom>
                <a:avLst/>
                <a:gdLst/>
                <a:ahLst/>
                <a:cxnLst/>
                <a:rect l="l" t="t" r="r" b="b"/>
                <a:pathLst>
                  <a:path w="5551" h="4514" extrusionOk="0">
                    <a:moveTo>
                      <a:pt x="1384" y="4368"/>
                    </a:moveTo>
                    <a:lnTo>
                      <a:pt x="1384" y="4368"/>
                    </a:lnTo>
                    <a:lnTo>
                      <a:pt x="1711" y="4423"/>
                    </a:lnTo>
                    <a:lnTo>
                      <a:pt x="2057" y="4459"/>
                    </a:lnTo>
                    <a:lnTo>
                      <a:pt x="2457" y="4496"/>
                    </a:lnTo>
                    <a:lnTo>
                      <a:pt x="2876" y="4514"/>
                    </a:lnTo>
                    <a:lnTo>
                      <a:pt x="2876" y="4514"/>
                    </a:lnTo>
                    <a:lnTo>
                      <a:pt x="3094" y="4514"/>
                    </a:lnTo>
                    <a:lnTo>
                      <a:pt x="3094" y="4514"/>
                    </a:lnTo>
                    <a:lnTo>
                      <a:pt x="3440" y="4514"/>
                    </a:lnTo>
                    <a:lnTo>
                      <a:pt x="3440" y="4514"/>
                    </a:lnTo>
                    <a:lnTo>
                      <a:pt x="3440" y="4514"/>
                    </a:lnTo>
                    <a:lnTo>
                      <a:pt x="3094" y="4514"/>
                    </a:lnTo>
                    <a:lnTo>
                      <a:pt x="3094" y="4514"/>
                    </a:lnTo>
                    <a:lnTo>
                      <a:pt x="2876" y="4514"/>
                    </a:lnTo>
                    <a:lnTo>
                      <a:pt x="2876" y="4514"/>
                    </a:lnTo>
                    <a:lnTo>
                      <a:pt x="2876" y="4514"/>
                    </a:lnTo>
                    <a:lnTo>
                      <a:pt x="2876" y="4514"/>
                    </a:lnTo>
                    <a:lnTo>
                      <a:pt x="2457" y="4496"/>
                    </a:lnTo>
                    <a:lnTo>
                      <a:pt x="2057" y="4459"/>
                    </a:lnTo>
                    <a:lnTo>
                      <a:pt x="1711" y="4423"/>
                    </a:lnTo>
                    <a:lnTo>
                      <a:pt x="1384" y="4368"/>
                    </a:lnTo>
                    <a:close/>
                    <a:moveTo>
                      <a:pt x="1365" y="4368"/>
                    </a:moveTo>
                    <a:lnTo>
                      <a:pt x="1365" y="4368"/>
                    </a:lnTo>
                    <a:lnTo>
                      <a:pt x="1365" y="4368"/>
                    </a:lnTo>
                    <a:lnTo>
                      <a:pt x="1365" y="4368"/>
                    </a:lnTo>
                    <a:close/>
                    <a:moveTo>
                      <a:pt x="237" y="3895"/>
                    </a:moveTo>
                    <a:lnTo>
                      <a:pt x="237" y="3895"/>
                    </a:lnTo>
                    <a:lnTo>
                      <a:pt x="237" y="3895"/>
                    </a:lnTo>
                    <a:lnTo>
                      <a:pt x="237" y="3895"/>
                    </a:lnTo>
                    <a:lnTo>
                      <a:pt x="237" y="3895"/>
                    </a:lnTo>
                    <a:close/>
                    <a:moveTo>
                      <a:pt x="237" y="3895"/>
                    </a:moveTo>
                    <a:lnTo>
                      <a:pt x="237" y="3895"/>
                    </a:lnTo>
                    <a:lnTo>
                      <a:pt x="237" y="3895"/>
                    </a:lnTo>
                    <a:lnTo>
                      <a:pt x="237" y="3895"/>
                    </a:lnTo>
                    <a:lnTo>
                      <a:pt x="237" y="3895"/>
                    </a:lnTo>
                    <a:close/>
                    <a:moveTo>
                      <a:pt x="237" y="3877"/>
                    </a:moveTo>
                    <a:lnTo>
                      <a:pt x="237" y="3877"/>
                    </a:lnTo>
                    <a:lnTo>
                      <a:pt x="237" y="3895"/>
                    </a:lnTo>
                    <a:lnTo>
                      <a:pt x="237" y="3895"/>
                    </a:lnTo>
                    <a:lnTo>
                      <a:pt x="237" y="3877"/>
                    </a:lnTo>
                    <a:close/>
                    <a:moveTo>
                      <a:pt x="91" y="3113"/>
                    </a:moveTo>
                    <a:lnTo>
                      <a:pt x="91" y="3113"/>
                    </a:lnTo>
                    <a:lnTo>
                      <a:pt x="37" y="3222"/>
                    </a:lnTo>
                    <a:lnTo>
                      <a:pt x="19" y="3331"/>
                    </a:lnTo>
                    <a:lnTo>
                      <a:pt x="0" y="3422"/>
                    </a:lnTo>
                    <a:lnTo>
                      <a:pt x="19" y="3531"/>
                    </a:lnTo>
                    <a:lnTo>
                      <a:pt x="37" y="3622"/>
                    </a:lnTo>
                    <a:lnTo>
                      <a:pt x="91" y="3713"/>
                    </a:lnTo>
                    <a:lnTo>
                      <a:pt x="146" y="3804"/>
                    </a:lnTo>
                    <a:lnTo>
                      <a:pt x="237" y="3877"/>
                    </a:lnTo>
                    <a:lnTo>
                      <a:pt x="237" y="3877"/>
                    </a:lnTo>
                    <a:lnTo>
                      <a:pt x="146" y="3804"/>
                    </a:lnTo>
                    <a:lnTo>
                      <a:pt x="91" y="3713"/>
                    </a:lnTo>
                    <a:lnTo>
                      <a:pt x="37" y="3622"/>
                    </a:lnTo>
                    <a:lnTo>
                      <a:pt x="19" y="3531"/>
                    </a:lnTo>
                    <a:lnTo>
                      <a:pt x="0" y="3422"/>
                    </a:lnTo>
                    <a:lnTo>
                      <a:pt x="19" y="3331"/>
                    </a:lnTo>
                    <a:lnTo>
                      <a:pt x="37" y="3222"/>
                    </a:lnTo>
                    <a:lnTo>
                      <a:pt x="91" y="3113"/>
                    </a:lnTo>
                    <a:close/>
                    <a:moveTo>
                      <a:pt x="91" y="3113"/>
                    </a:moveTo>
                    <a:lnTo>
                      <a:pt x="91" y="3113"/>
                    </a:lnTo>
                    <a:lnTo>
                      <a:pt x="91" y="3113"/>
                    </a:lnTo>
                    <a:lnTo>
                      <a:pt x="91" y="3113"/>
                    </a:lnTo>
                    <a:lnTo>
                      <a:pt x="91" y="3113"/>
                    </a:lnTo>
                    <a:close/>
                    <a:moveTo>
                      <a:pt x="91" y="3113"/>
                    </a:moveTo>
                    <a:lnTo>
                      <a:pt x="91" y="3113"/>
                    </a:lnTo>
                    <a:lnTo>
                      <a:pt x="91" y="3113"/>
                    </a:lnTo>
                    <a:lnTo>
                      <a:pt x="91" y="3113"/>
                    </a:lnTo>
                    <a:lnTo>
                      <a:pt x="91" y="3113"/>
                    </a:lnTo>
                    <a:close/>
                    <a:moveTo>
                      <a:pt x="91" y="3094"/>
                    </a:moveTo>
                    <a:lnTo>
                      <a:pt x="91" y="3094"/>
                    </a:lnTo>
                    <a:lnTo>
                      <a:pt x="91" y="3113"/>
                    </a:lnTo>
                    <a:lnTo>
                      <a:pt x="91" y="3113"/>
                    </a:lnTo>
                    <a:lnTo>
                      <a:pt x="91" y="3094"/>
                    </a:lnTo>
                    <a:close/>
                    <a:moveTo>
                      <a:pt x="110" y="3094"/>
                    </a:moveTo>
                    <a:lnTo>
                      <a:pt x="110" y="3094"/>
                    </a:lnTo>
                    <a:lnTo>
                      <a:pt x="110" y="3094"/>
                    </a:lnTo>
                    <a:lnTo>
                      <a:pt x="110" y="3094"/>
                    </a:lnTo>
                    <a:lnTo>
                      <a:pt x="110" y="3094"/>
                    </a:lnTo>
                    <a:close/>
                    <a:moveTo>
                      <a:pt x="110" y="3094"/>
                    </a:moveTo>
                    <a:lnTo>
                      <a:pt x="110" y="3094"/>
                    </a:lnTo>
                    <a:lnTo>
                      <a:pt x="110" y="3094"/>
                    </a:lnTo>
                    <a:lnTo>
                      <a:pt x="110" y="3094"/>
                    </a:lnTo>
                    <a:lnTo>
                      <a:pt x="110" y="3094"/>
                    </a:lnTo>
                    <a:close/>
                    <a:moveTo>
                      <a:pt x="110" y="3094"/>
                    </a:moveTo>
                    <a:lnTo>
                      <a:pt x="110" y="3094"/>
                    </a:lnTo>
                    <a:lnTo>
                      <a:pt x="110" y="3094"/>
                    </a:lnTo>
                    <a:lnTo>
                      <a:pt x="110" y="3094"/>
                    </a:lnTo>
                    <a:lnTo>
                      <a:pt x="110" y="3094"/>
                    </a:lnTo>
                    <a:close/>
                    <a:moveTo>
                      <a:pt x="4532" y="1"/>
                    </a:moveTo>
                    <a:lnTo>
                      <a:pt x="4532" y="1"/>
                    </a:lnTo>
                    <a:lnTo>
                      <a:pt x="4677" y="201"/>
                    </a:lnTo>
                    <a:lnTo>
                      <a:pt x="4823" y="419"/>
                    </a:lnTo>
                    <a:lnTo>
                      <a:pt x="5096" y="892"/>
                    </a:lnTo>
                    <a:lnTo>
                      <a:pt x="5332" y="1366"/>
                    </a:lnTo>
                    <a:lnTo>
                      <a:pt x="5551" y="1857"/>
                    </a:lnTo>
                    <a:lnTo>
                      <a:pt x="5551" y="1857"/>
                    </a:lnTo>
                    <a:lnTo>
                      <a:pt x="5551" y="1857"/>
                    </a:lnTo>
                    <a:lnTo>
                      <a:pt x="5551" y="1857"/>
                    </a:lnTo>
                    <a:lnTo>
                      <a:pt x="5332" y="1366"/>
                    </a:lnTo>
                    <a:lnTo>
                      <a:pt x="5096" y="892"/>
                    </a:lnTo>
                    <a:lnTo>
                      <a:pt x="4823" y="419"/>
                    </a:lnTo>
                    <a:lnTo>
                      <a:pt x="4677" y="201"/>
                    </a:lnTo>
                    <a:lnTo>
                      <a:pt x="4532" y="1"/>
                    </a:lnTo>
                    <a:close/>
                    <a:moveTo>
                      <a:pt x="4532" y="1"/>
                    </a:moveTo>
                    <a:lnTo>
                      <a:pt x="4532" y="1"/>
                    </a:lnTo>
                    <a:lnTo>
                      <a:pt x="4532" y="1"/>
                    </a:lnTo>
                    <a:lnTo>
                      <a:pt x="4532" y="1"/>
                    </a:lnTo>
                    <a:lnTo>
                      <a:pt x="4532" y="1"/>
                    </a:lnTo>
                    <a:close/>
                  </a:path>
                </a:pathLst>
              </a:custGeom>
              <a:solidFill>
                <a:srgbClr val="D8D3D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352" name="Google Shape;2352;p15"/>
              <p:cNvSpPr/>
              <p:nvPr/>
            </p:nvSpPr>
            <p:spPr>
              <a:xfrm>
                <a:off x="1317550" y="2281300"/>
                <a:ext cx="51425" cy="3650"/>
              </a:xfrm>
              <a:custGeom>
                <a:avLst/>
                <a:gdLst/>
                <a:ahLst/>
                <a:cxnLst/>
                <a:rect l="l" t="t" r="r" b="b"/>
                <a:pathLst>
                  <a:path w="2057" h="146" fill="none" extrusionOk="0">
                    <a:moveTo>
                      <a:pt x="1" y="0"/>
                    </a:moveTo>
                    <a:lnTo>
                      <a:pt x="1" y="0"/>
                    </a:lnTo>
                    <a:lnTo>
                      <a:pt x="328" y="55"/>
                    </a:lnTo>
                    <a:lnTo>
                      <a:pt x="674" y="91"/>
                    </a:lnTo>
                    <a:lnTo>
                      <a:pt x="1074" y="128"/>
                    </a:lnTo>
                    <a:lnTo>
                      <a:pt x="1493" y="146"/>
                    </a:lnTo>
                    <a:lnTo>
                      <a:pt x="1493" y="146"/>
                    </a:lnTo>
                    <a:lnTo>
                      <a:pt x="1711" y="146"/>
                    </a:lnTo>
                    <a:lnTo>
                      <a:pt x="1711" y="146"/>
                    </a:lnTo>
                    <a:lnTo>
                      <a:pt x="2057" y="146"/>
                    </a:lnTo>
                    <a:lnTo>
                      <a:pt x="2057" y="146"/>
                    </a:lnTo>
                    <a:lnTo>
                      <a:pt x="2057" y="146"/>
                    </a:lnTo>
                    <a:lnTo>
                      <a:pt x="1711" y="146"/>
                    </a:lnTo>
                    <a:lnTo>
                      <a:pt x="1711" y="146"/>
                    </a:lnTo>
                    <a:lnTo>
                      <a:pt x="1493" y="146"/>
                    </a:lnTo>
                    <a:lnTo>
                      <a:pt x="1493" y="146"/>
                    </a:lnTo>
                    <a:lnTo>
                      <a:pt x="1493" y="146"/>
                    </a:lnTo>
                    <a:lnTo>
                      <a:pt x="1493" y="146"/>
                    </a:lnTo>
                    <a:lnTo>
                      <a:pt x="1074" y="128"/>
                    </a:lnTo>
                    <a:lnTo>
                      <a:pt x="674" y="91"/>
                    </a:lnTo>
                    <a:lnTo>
                      <a:pt x="328" y="55"/>
                    </a:lnTo>
                    <a:lnTo>
                      <a:pt x="1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353" name="Google Shape;2353;p15"/>
              <p:cNvSpPr/>
              <p:nvPr/>
            </p:nvSpPr>
            <p:spPr>
              <a:xfrm>
                <a:off x="1317100" y="228130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354" name="Google Shape;2354;p15"/>
              <p:cNvSpPr/>
              <p:nvPr/>
            </p:nvSpPr>
            <p:spPr>
              <a:xfrm>
                <a:off x="1288900" y="2269475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355" name="Google Shape;2355;p15"/>
              <p:cNvSpPr/>
              <p:nvPr/>
            </p:nvSpPr>
            <p:spPr>
              <a:xfrm>
                <a:off x="1288900" y="2269475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356" name="Google Shape;2356;p15"/>
              <p:cNvSpPr/>
              <p:nvPr/>
            </p:nvSpPr>
            <p:spPr>
              <a:xfrm>
                <a:off x="1288900" y="2269000"/>
                <a:ext cx="25" cy="500"/>
              </a:xfrm>
              <a:custGeom>
                <a:avLst/>
                <a:gdLst/>
                <a:ahLst/>
                <a:cxnLst/>
                <a:rect l="l" t="t" r="r" b="b"/>
                <a:pathLst>
                  <a:path w="1" h="20" fill="none" extrusionOk="0">
                    <a:moveTo>
                      <a:pt x="0" y="1"/>
                    </a:moveTo>
                    <a:lnTo>
                      <a:pt x="0" y="1"/>
                    </a:lnTo>
                    <a:lnTo>
                      <a:pt x="0" y="19"/>
                    </a:lnTo>
                    <a:lnTo>
                      <a:pt x="0" y="19"/>
                    </a:lnTo>
                    <a:lnTo>
                      <a:pt x="0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357" name="Google Shape;2357;p15"/>
              <p:cNvSpPr/>
              <p:nvPr/>
            </p:nvSpPr>
            <p:spPr>
              <a:xfrm>
                <a:off x="1282975" y="2249900"/>
                <a:ext cx="5950" cy="19125"/>
              </a:xfrm>
              <a:custGeom>
                <a:avLst/>
                <a:gdLst/>
                <a:ahLst/>
                <a:cxnLst/>
                <a:rect l="l" t="t" r="r" b="b"/>
                <a:pathLst>
                  <a:path w="238" h="765" fill="none" extrusionOk="0">
                    <a:moveTo>
                      <a:pt x="91" y="1"/>
                    </a:moveTo>
                    <a:lnTo>
                      <a:pt x="91" y="1"/>
                    </a:lnTo>
                    <a:lnTo>
                      <a:pt x="37" y="110"/>
                    </a:lnTo>
                    <a:lnTo>
                      <a:pt x="19" y="219"/>
                    </a:lnTo>
                    <a:lnTo>
                      <a:pt x="0" y="310"/>
                    </a:lnTo>
                    <a:lnTo>
                      <a:pt x="19" y="419"/>
                    </a:lnTo>
                    <a:lnTo>
                      <a:pt x="37" y="510"/>
                    </a:lnTo>
                    <a:lnTo>
                      <a:pt x="91" y="601"/>
                    </a:lnTo>
                    <a:lnTo>
                      <a:pt x="146" y="692"/>
                    </a:lnTo>
                    <a:lnTo>
                      <a:pt x="237" y="765"/>
                    </a:lnTo>
                    <a:lnTo>
                      <a:pt x="237" y="765"/>
                    </a:lnTo>
                    <a:lnTo>
                      <a:pt x="146" y="692"/>
                    </a:lnTo>
                    <a:lnTo>
                      <a:pt x="91" y="601"/>
                    </a:lnTo>
                    <a:lnTo>
                      <a:pt x="37" y="510"/>
                    </a:lnTo>
                    <a:lnTo>
                      <a:pt x="19" y="419"/>
                    </a:lnTo>
                    <a:lnTo>
                      <a:pt x="0" y="310"/>
                    </a:lnTo>
                    <a:lnTo>
                      <a:pt x="19" y="219"/>
                    </a:lnTo>
                    <a:lnTo>
                      <a:pt x="37" y="110"/>
                    </a:lnTo>
                    <a:lnTo>
                      <a:pt x="91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358" name="Google Shape;2358;p15"/>
              <p:cNvSpPr/>
              <p:nvPr/>
            </p:nvSpPr>
            <p:spPr>
              <a:xfrm>
                <a:off x="1285250" y="224990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0" y="1"/>
                    </a:move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359" name="Google Shape;2359;p15"/>
              <p:cNvSpPr/>
              <p:nvPr/>
            </p:nvSpPr>
            <p:spPr>
              <a:xfrm>
                <a:off x="1285250" y="224990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0" y="1"/>
                    </a:move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360" name="Google Shape;2360;p15"/>
              <p:cNvSpPr/>
              <p:nvPr/>
            </p:nvSpPr>
            <p:spPr>
              <a:xfrm>
                <a:off x="1285250" y="2249450"/>
                <a:ext cx="25" cy="475"/>
              </a:xfrm>
              <a:custGeom>
                <a:avLst/>
                <a:gdLst/>
                <a:ahLst/>
                <a:cxnLst/>
                <a:rect l="l" t="t" r="r" b="b"/>
                <a:pathLst>
                  <a:path w="1" h="19" fill="none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19"/>
                    </a:lnTo>
                    <a:lnTo>
                      <a:pt x="0" y="19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361" name="Google Shape;2361;p15"/>
              <p:cNvSpPr/>
              <p:nvPr/>
            </p:nvSpPr>
            <p:spPr>
              <a:xfrm>
                <a:off x="1285700" y="224945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1" y="0"/>
                    </a:move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362" name="Google Shape;2362;p15"/>
              <p:cNvSpPr/>
              <p:nvPr/>
            </p:nvSpPr>
            <p:spPr>
              <a:xfrm>
                <a:off x="1285700" y="224945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1" y="0"/>
                    </a:move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363" name="Google Shape;2363;p15"/>
              <p:cNvSpPr/>
              <p:nvPr/>
            </p:nvSpPr>
            <p:spPr>
              <a:xfrm>
                <a:off x="1285700" y="224945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1" y="0"/>
                    </a:move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364" name="Google Shape;2364;p15"/>
              <p:cNvSpPr/>
              <p:nvPr/>
            </p:nvSpPr>
            <p:spPr>
              <a:xfrm>
                <a:off x="1396250" y="2172100"/>
                <a:ext cx="25500" cy="46425"/>
              </a:xfrm>
              <a:custGeom>
                <a:avLst/>
                <a:gdLst/>
                <a:ahLst/>
                <a:cxnLst/>
                <a:rect l="l" t="t" r="r" b="b"/>
                <a:pathLst>
                  <a:path w="1020" h="1857" fill="none" extrusionOk="0">
                    <a:moveTo>
                      <a:pt x="1" y="1"/>
                    </a:moveTo>
                    <a:lnTo>
                      <a:pt x="1" y="1"/>
                    </a:lnTo>
                    <a:lnTo>
                      <a:pt x="146" y="201"/>
                    </a:lnTo>
                    <a:lnTo>
                      <a:pt x="292" y="419"/>
                    </a:lnTo>
                    <a:lnTo>
                      <a:pt x="565" y="892"/>
                    </a:lnTo>
                    <a:lnTo>
                      <a:pt x="801" y="1366"/>
                    </a:lnTo>
                    <a:lnTo>
                      <a:pt x="1020" y="1857"/>
                    </a:lnTo>
                    <a:lnTo>
                      <a:pt x="1020" y="1857"/>
                    </a:lnTo>
                    <a:lnTo>
                      <a:pt x="1020" y="1857"/>
                    </a:lnTo>
                    <a:lnTo>
                      <a:pt x="1020" y="1857"/>
                    </a:lnTo>
                    <a:lnTo>
                      <a:pt x="801" y="1366"/>
                    </a:lnTo>
                    <a:lnTo>
                      <a:pt x="565" y="892"/>
                    </a:lnTo>
                    <a:lnTo>
                      <a:pt x="292" y="419"/>
                    </a:lnTo>
                    <a:lnTo>
                      <a:pt x="146" y="201"/>
                    </a:lnTo>
                    <a:lnTo>
                      <a:pt x="1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365" name="Google Shape;2365;p15"/>
              <p:cNvSpPr/>
              <p:nvPr/>
            </p:nvSpPr>
            <p:spPr>
              <a:xfrm>
                <a:off x="1396250" y="217210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1" y="1"/>
                    </a:move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366" name="Google Shape;2366;p15"/>
              <p:cNvSpPr/>
              <p:nvPr/>
            </p:nvSpPr>
            <p:spPr>
              <a:xfrm>
                <a:off x="1282975" y="2160725"/>
                <a:ext cx="138775" cy="124225"/>
              </a:xfrm>
              <a:custGeom>
                <a:avLst/>
                <a:gdLst/>
                <a:ahLst/>
                <a:cxnLst/>
                <a:rect l="l" t="t" r="r" b="b"/>
                <a:pathLst>
                  <a:path w="5551" h="4969" extrusionOk="0">
                    <a:moveTo>
                      <a:pt x="4095" y="1"/>
                    </a:moveTo>
                    <a:lnTo>
                      <a:pt x="4004" y="219"/>
                    </a:lnTo>
                    <a:lnTo>
                      <a:pt x="3895" y="438"/>
                    </a:lnTo>
                    <a:lnTo>
                      <a:pt x="3840" y="529"/>
                    </a:lnTo>
                    <a:lnTo>
                      <a:pt x="3767" y="619"/>
                    </a:lnTo>
                    <a:lnTo>
                      <a:pt x="3676" y="710"/>
                    </a:lnTo>
                    <a:lnTo>
                      <a:pt x="3585" y="801"/>
                    </a:lnTo>
                    <a:lnTo>
                      <a:pt x="3458" y="874"/>
                    </a:lnTo>
                    <a:lnTo>
                      <a:pt x="3331" y="947"/>
                    </a:lnTo>
                    <a:lnTo>
                      <a:pt x="3185" y="1002"/>
                    </a:lnTo>
                    <a:lnTo>
                      <a:pt x="3058" y="1038"/>
                    </a:lnTo>
                    <a:lnTo>
                      <a:pt x="2767" y="1111"/>
                    </a:lnTo>
                    <a:lnTo>
                      <a:pt x="2475" y="1165"/>
                    </a:lnTo>
                    <a:lnTo>
                      <a:pt x="2184" y="1238"/>
                    </a:lnTo>
                    <a:lnTo>
                      <a:pt x="1893" y="1311"/>
                    </a:lnTo>
                    <a:lnTo>
                      <a:pt x="1766" y="1366"/>
                    </a:lnTo>
                    <a:lnTo>
                      <a:pt x="1638" y="1438"/>
                    </a:lnTo>
                    <a:lnTo>
                      <a:pt x="1511" y="1511"/>
                    </a:lnTo>
                    <a:lnTo>
                      <a:pt x="1402" y="1620"/>
                    </a:lnTo>
                    <a:lnTo>
                      <a:pt x="1293" y="1730"/>
                    </a:lnTo>
                    <a:lnTo>
                      <a:pt x="1202" y="1839"/>
                    </a:lnTo>
                    <a:lnTo>
                      <a:pt x="1111" y="1948"/>
                    </a:lnTo>
                    <a:lnTo>
                      <a:pt x="1001" y="2039"/>
                    </a:lnTo>
                    <a:lnTo>
                      <a:pt x="874" y="2130"/>
                    </a:lnTo>
                    <a:lnTo>
                      <a:pt x="747" y="2185"/>
                    </a:lnTo>
                    <a:lnTo>
                      <a:pt x="619" y="2221"/>
                    </a:lnTo>
                    <a:lnTo>
                      <a:pt x="401" y="2221"/>
                    </a:lnTo>
                    <a:lnTo>
                      <a:pt x="346" y="2512"/>
                    </a:lnTo>
                    <a:lnTo>
                      <a:pt x="328" y="2767"/>
                    </a:lnTo>
                    <a:lnTo>
                      <a:pt x="310" y="3131"/>
                    </a:lnTo>
                    <a:lnTo>
                      <a:pt x="310" y="3276"/>
                    </a:lnTo>
                    <a:lnTo>
                      <a:pt x="201" y="3404"/>
                    </a:lnTo>
                    <a:lnTo>
                      <a:pt x="110" y="3549"/>
                    </a:lnTo>
                    <a:lnTo>
                      <a:pt x="91" y="3549"/>
                    </a:lnTo>
                    <a:lnTo>
                      <a:pt x="91" y="3568"/>
                    </a:lnTo>
                    <a:lnTo>
                      <a:pt x="37" y="3677"/>
                    </a:lnTo>
                    <a:lnTo>
                      <a:pt x="19" y="3786"/>
                    </a:lnTo>
                    <a:lnTo>
                      <a:pt x="0" y="3877"/>
                    </a:lnTo>
                    <a:lnTo>
                      <a:pt x="19" y="3986"/>
                    </a:lnTo>
                    <a:lnTo>
                      <a:pt x="37" y="4077"/>
                    </a:lnTo>
                    <a:lnTo>
                      <a:pt x="91" y="4168"/>
                    </a:lnTo>
                    <a:lnTo>
                      <a:pt x="146" y="4259"/>
                    </a:lnTo>
                    <a:lnTo>
                      <a:pt x="237" y="4332"/>
                    </a:lnTo>
                    <a:lnTo>
                      <a:pt x="237" y="4350"/>
                    </a:lnTo>
                    <a:lnTo>
                      <a:pt x="346" y="4423"/>
                    </a:lnTo>
                    <a:lnTo>
                      <a:pt x="437" y="4496"/>
                    </a:lnTo>
                    <a:lnTo>
                      <a:pt x="692" y="4623"/>
                    </a:lnTo>
                    <a:lnTo>
                      <a:pt x="1001" y="4732"/>
                    </a:lnTo>
                    <a:lnTo>
                      <a:pt x="1365" y="4823"/>
                    </a:lnTo>
                    <a:lnTo>
                      <a:pt x="1384" y="4823"/>
                    </a:lnTo>
                    <a:lnTo>
                      <a:pt x="1711" y="4878"/>
                    </a:lnTo>
                    <a:lnTo>
                      <a:pt x="2057" y="4914"/>
                    </a:lnTo>
                    <a:lnTo>
                      <a:pt x="2457" y="4951"/>
                    </a:lnTo>
                    <a:lnTo>
                      <a:pt x="2876" y="4969"/>
                    </a:lnTo>
                    <a:lnTo>
                      <a:pt x="3294" y="4732"/>
                    </a:lnTo>
                    <a:lnTo>
                      <a:pt x="3713" y="4459"/>
                    </a:lnTo>
                    <a:lnTo>
                      <a:pt x="4095" y="4186"/>
                    </a:lnTo>
                    <a:lnTo>
                      <a:pt x="4477" y="3895"/>
                    </a:lnTo>
                    <a:lnTo>
                      <a:pt x="4677" y="3731"/>
                    </a:lnTo>
                    <a:lnTo>
                      <a:pt x="4859" y="3549"/>
                    </a:lnTo>
                    <a:lnTo>
                      <a:pt x="5041" y="3349"/>
                    </a:lnTo>
                    <a:lnTo>
                      <a:pt x="5187" y="3149"/>
                    </a:lnTo>
                    <a:lnTo>
                      <a:pt x="5296" y="2967"/>
                    </a:lnTo>
                    <a:lnTo>
                      <a:pt x="5387" y="2767"/>
                    </a:lnTo>
                    <a:lnTo>
                      <a:pt x="5533" y="2367"/>
                    </a:lnTo>
                    <a:lnTo>
                      <a:pt x="5551" y="2312"/>
                    </a:lnTo>
                    <a:lnTo>
                      <a:pt x="5332" y="1821"/>
                    </a:lnTo>
                    <a:lnTo>
                      <a:pt x="5096" y="1347"/>
                    </a:lnTo>
                    <a:lnTo>
                      <a:pt x="4823" y="874"/>
                    </a:lnTo>
                    <a:lnTo>
                      <a:pt x="4677" y="656"/>
                    </a:lnTo>
                    <a:lnTo>
                      <a:pt x="4532" y="456"/>
                    </a:lnTo>
                    <a:lnTo>
                      <a:pt x="4313" y="201"/>
                    </a:lnTo>
                    <a:lnTo>
                      <a:pt x="4095" y="1"/>
                    </a:lnTo>
                    <a:close/>
                  </a:path>
                </a:pathLst>
              </a:custGeom>
              <a:solidFill>
                <a:srgbClr val="A489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367" name="Google Shape;2367;p15"/>
              <p:cNvSpPr/>
              <p:nvPr/>
            </p:nvSpPr>
            <p:spPr>
              <a:xfrm>
                <a:off x="1282975" y="2160725"/>
                <a:ext cx="138775" cy="124225"/>
              </a:xfrm>
              <a:custGeom>
                <a:avLst/>
                <a:gdLst/>
                <a:ahLst/>
                <a:cxnLst/>
                <a:rect l="l" t="t" r="r" b="b"/>
                <a:pathLst>
                  <a:path w="5551" h="4969" fill="none" extrusionOk="0">
                    <a:moveTo>
                      <a:pt x="4095" y="1"/>
                    </a:moveTo>
                    <a:lnTo>
                      <a:pt x="4095" y="1"/>
                    </a:lnTo>
                    <a:lnTo>
                      <a:pt x="4004" y="219"/>
                    </a:lnTo>
                    <a:lnTo>
                      <a:pt x="3895" y="438"/>
                    </a:lnTo>
                    <a:lnTo>
                      <a:pt x="3840" y="529"/>
                    </a:lnTo>
                    <a:lnTo>
                      <a:pt x="3767" y="619"/>
                    </a:lnTo>
                    <a:lnTo>
                      <a:pt x="3676" y="710"/>
                    </a:lnTo>
                    <a:lnTo>
                      <a:pt x="3585" y="801"/>
                    </a:lnTo>
                    <a:lnTo>
                      <a:pt x="3585" y="801"/>
                    </a:lnTo>
                    <a:lnTo>
                      <a:pt x="3458" y="874"/>
                    </a:lnTo>
                    <a:lnTo>
                      <a:pt x="3331" y="947"/>
                    </a:lnTo>
                    <a:lnTo>
                      <a:pt x="3185" y="1002"/>
                    </a:lnTo>
                    <a:lnTo>
                      <a:pt x="3058" y="1038"/>
                    </a:lnTo>
                    <a:lnTo>
                      <a:pt x="2767" y="1111"/>
                    </a:lnTo>
                    <a:lnTo>
                      <a:pt x="2475" y="1165"/>
                    </a:lnTo>
                    <a:lnTo>
                      <a:pt x="2184" y="1238"/>
                    </a:lnTo>
                    <a:lnTo>
                      <a:pt x="1893" y="1311"/>
                    </a:lnTo>
                    <a:lnTo>
                      <a:pt x="1766" y="1366"/>
                    </a:lnTo>
                    <a:lnTo>
                      <a:pt x="1638" y="1438"/>
                    </a:lnTo>
                    <a:lnTo>
                      <a:pt x="1511" y="1511"/>
                    </a:lnTo>
                    <a:lnTo>
                      <a:pt x="1402" y="1620"/>
                    </a:lnTo>
                    <a:lnTo>
                      <a:pt x="1402" y="1620"/>
                    </a:lnTo>
                    <a:lnTo>
                      <a:pt x="1293" y="1730"/>
                    </a:lnTo>
                    <a:lnTo>
                      <a:pt x="1202" y="1839"/>
                    </a:lnTo>
                    <a:lnTo>
                      <a:pt x="1111" y="1948"/>
                    </a:lnTo>
                    <a:lnTo>
                      <a:pt x="1001" y="2039"/>
                    </a:lnTo>
                    <a:lnTo>
                      <a:pt x="1001" y="2039"/>
                    </a:lnTo>
                    <a:lnTo>
                      <a:pt x="874" y="2130"/>
                    </a:lnTo>
                    <a:lnTo>
                      <a:pt x="747" y="2185"/>
                    </a:lnTo>
                    <a:lnTo>
                      <a:pt x="619" y="2221"/>
                    </a:lnTo>
                    <a:lnTo>
                      <a:pt x="474" y="2221"/>
                    </a:lnTo>
                    <a:lnTo>
                      <a:pt x="474" y="2221"/>
                    </a:lnTo>
                    <a:lnTo>
                      <a:pt x="401" y="2221"/>
                    </a:lnTo>
                    <a:lnTo>
                      <a:pt x="401" y="2221"/>
                    </a:lnTo>
                    <a:lnTo>
                      <a:pt x="401" y="2221"/>
                    </a:lnTo>
                    <a:lnTo>
                      <a:pt x="346" y="2512"/>
                    </a:lnTo>
                    <a:lnTo>
                      <a:pt x="328" y="2767"/>
                    </a:lnTo>
                    <a:lnTo>
                      <a:pt x="310" y="3131"/>
                    </a:lnTo>
                    <a:lnTo>
                      <a:pt x="310" y="3131"/>
                    </a:lnTo>
                    <a:lnTo>
                      <a:pt x="310" y="3276"/>
                    </a:lnTo>
                    <a:lnTo>
                      <a:pt x="310" y="3276"/>
                    </a:lnTo>
                    <a:lnTo>
                      <a:pt x="310" y="3276"/>
                    </a:lnTo>
                    <a:lnTo>
                      <a:pt x="310" y="3276"/>
                    </a:lnTo>
                    <a:lnTo>
                      <a:pt x="310" y="3276"/>
                    </a:lnTo>
                    <a:lnTo>
                      <a:pt x="201" y="3404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91" y="3549"/>
                    </a:lnTo>
                    <a:lnTo>
                      <a:pt x="91" y="3549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37" y="3677"/>
                    </a:lnTo>
                    <a:lnTo>
                      <a:pt x="19" y="3786"/>
                    </a:lnTo>
                    <a:lnTo>
                      <a:pt x="0" y="3877"/>
                    </a:lnTo>
                    <a:lnTo>
                      <a:pt x="19" y="3986"/>
                    </a:lnTo>
                    <a:lnTo>
                      <a:pt x="37" y="4077"/>
                    </a:lnTo>
                    <a:lnTo>
                      <a:pt x="91" y="4168"/>
                    </a:lnTo>
                    <a:lnTo>
                      <a:pt x="146" y="4259"/>
                    </a:lnTo>
                    <a:lnTo>
                      <a:pt x="237" y="4332"/>
                    </a:lnTo>
                    <a:lnTo>
                      <a:pt x="237" y="4332"/>
                    </a:lnTo>
                    <a:lnTo>
                      <a:pt x="237" y="4332"/>
                    </a:lnTo>
                    <a:lnTo>
                      <a:pt x="237" y="4350"/>
                    </a:lnTo>
                    <a:lnTo>
                      <a:pt x="237" y="4350"/>
                    </a:lnTo>
                    <a:lnTo>
                      <a:pt x="237" y="4350"/>
                    </a:lnTo>
                    <a:lnTo>
                      <a:pt x="237" y="4350"/>
                    </a:lnTo>
                    <a:lnTo>
                      <a:pt x="237" y="4350"/>
                    </a:lnTo>
                    <a:lnTo>
                      <a:pt x="237" y="4350"/>
                    </a:lnTo>
                    <a:lnTo>
                      <a:pt x="237" y="4350"/>
                    </a:lnTo>
                    <a:lnTo>
                      <a:pt x="237" y="4350"/>
                    </a:lnTo>
                    <a:lnTo>
                      <a:pt x="237" y="4350"/>
                    </a:lnTo>
                    <a:lnTo>
                      <a:pt x="237" y="4350"/>
                    </a:lnTo>
                    <a:lnTo>
                      <a:pt x="346" y="4423"/>
                    </a:lnTo>
                    <a:lnTo>
                      <a:pt x="437" y="4496"/>
                    </a:lnTo>
                    <a:lnTo>
                      <a:pt x="692" y="4623"/>
                    </a:lnTo>
                    <a:lnTo>
                      <a:pt x="1001" y="4732"/>
                    </a:lnTo>
                    <a:lnTo>
                      <a:pt x="1365" y="4823"/>
                    </a:lnTo>
                    <a:lnTo>
                      <a:pt x="1365" y="4823"/>
                    </a:lnTo>
                    <a:lnTo>
                      <a:pt x="1365" y="4823"/>
                    </a:lnTo>
                    <a:lnTo>
                      <a:pt x="1365" y="4823"/>
                    </a:lnTo>
                    <a:lnTo>
                      <a:pt x="1384" y="4823"/>
                    </a:lnTo>
                    <a:lnTo>
                      <a:pt x="1384" y="4823"/>
                    </a:lnTo>
                    <a:lnTo>
                      <a:pt x="1711" y="4878"/>
                    </a:lnTo>
                    <a:lnTo>
                      <a:pt x="2057" y="4914"/>
                    </a:lnTo>
                    <a:lnTo>
                      <a:pt x="2457" y="4951"/>
                    </a:lnTo>
                    <a:lnTo>
                      <a:pt x="2876" y="4969"/>
                    </a:lnTo>
                    <a:lnTo>
                      <a:pt x="2876" y="4969"/>
                    </a:lnTo>
                    <a:lnTo>
                      <a:pt x="3294" y="4732"/>
                    </a:lnTo>
                    <a:lnTo>
                      <a:pt x="3713" y="4459"/>
                    </a:lnTo>
                    <a:lnTo>
                      <a:pt x="4095" y="4186"/>
                    </a:lnTo>
                    <a:lnTo>
                      <a:pt x="4477" y="3895"/>
                    </a:lnTo>
                    <a:lnTo>
                      <a:pt x="4477" y="3895"/>
                    </a:lnTo>
                    <a:lnTo>
                      <a:pt x="4677" y="3731"/>
                    </a:lnTo>
                    <a:lnTo>
                      <a:pt x="4859" y="3549"/>
                    </a:lnTo>
                    <a:lnTo>
                      <a:pt x="5041" y="3349"/>
                    </a:lnTo>
                    <a:lnTo>
                      <a:pt x="5187" y="3149"/>
                    </a:lnTo>
                    <a:lnTo>
                      <a:pt x="5187" y="3149"/>
                    </a:lnTo>
                    <a:lnTo>
                      <a:pt x="5296" y="2967"/>
                    </a:lnTo>
                    <a:lnTo>
                      <a:pt x="5387" y="2767"/>
                    </a:lnTo>
                    <a:lnTo>
                      <a:pt x="5533" y="2367"/>
                    </a:lnTo>
                    <a:lnTo>
                      <a:pt x="5533" y="2367"/>
                    </a:lnTo>
                    <a:lnTo>
                      <a:pt x="5551" y="2312"/>
                    </a:lnTo>
                    <a:lnTo>
                      <a:pt x="5551" y="2312"/>
                    </a:lnTo>
                    <a:lnTo>
                      <a:pt x="5332" y="1821"/>
                    </a:lnTo>
                    <a:lnTo>
                      <a:pt x="5096" y="1347"/>
                    </a:lnTo>
                    <a:lnTo>
                      <a:pt x="4823" y="874"/>
                    </a:lnTo>
                    <a:lnTo>
                      <a:pt x="4677" y="656"/>
                    </a:lnTo>
                    <a:lnTo>
                      <a:pt x="4532" y="456"/>
                    </a:lnTo>
                    <a:lnTo>
                      <a:pt x="4532" y="456"/>
                    </a:lnTo>
                    <a:lnTo>
                      <a:pt x="4532" y="456"/>
                    </a:lnTo>
                    <a:lnTo>
                      <a:pt x="4532" y="456"/>
                    </a:lnTo>
                    <a:lnTo>
                      <a:pt x="4532" y="456"/>
                    </a:lnTo>
                    <a:lnTo>
                      <a:pt x="4532" y="456"/>
                    </a:lnTo>
                    <a:lnTo>
                      <a:pt x="4313" y="201"/>
                    </a:lnTo>
                    <a:lnTo>
                      <a:pt x="4095" y="1"/>
                    </a:lnTo>
                    <a:lnTo>
                      <a:pt x="4095" y="1"/>
                    </a:lnTo>
                    <a:lnTo>
                      <a:pt x="4095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368" name="Google Shape;2368;p15"/>
              <p:cNvSpPr/>
              <p:nvPr/>
            </p:nvSpPr>
            <p:spPr>
              <a:xfrm>
                <a:off x="1354850" y="2218500"/>
                <a:ext cx="79650" cy="66450"/>
              </a:xfrm>
              <a:custGeom>
                <a:avLst/>
                <a:gdLst/>
                <a:ahLst/>
                <a:cxnLst/>
                <a:rect l="l" t="t" r="r" b="b"/>
                <a:pathLst>
                  <a:path w="3186" h="2658" extrusionOk="0">
                    <a:moveTo>
                      <a:pt x="565" y="2658"/>
                    </a:moveTo>
                    <a:lnTo>
                      <a:pt x="565" y="2658"/>
                    </a:lnTo>
                    <a:lnTo>
                      <a:pt x="237" y="2658"/>
                    </a:lnTo>
                    <a:lnTo>
                      <a:pt x="237" y="2658"/>
                    </a:lnTo>
                    <a:lnTo>
                      <a:pt x="1" y="2658"/>
                    </a:lnTo>
                    <a:lnTo>
                      <a:pt x="1" y="2658"/>
                    </a:lnTo>
                    <a:lnTo>
                      <a:pt x="1" y="2658"/>
                    </a:lnTo>
                    <a:lnTo>
                      <a:pt x="1" y="2658"/>
                    </a:lnTo>
                    <a:lnTo>
                      <a:pt x="219" y="2658"/>
                    </a:lnTo>
                    <a:lnTo>
                      <a:pt x="219" y="2658"/>
                    </a:lnTo>
                    <a:lnTo>
                      <a:pt x="565" y="2658"/>
                    </a:lnTo>
                    <a:close/>
                    <a:moveTo>
                      <a:pt x="2676" y="1"/>
                    </a:moveTo>
                    <a:lnTo>
                      <a:pt x="2676" y="1"/>
                    </a:lnTo>
                    <a:lnTo>
                      <a:pt x="2676" y="1"/>
                    </a:lnTo>
                    <a:lnTo>
                      <a:pt x="2676" y="1"/>
                    </a:lnTo>
                    <a:lnTo>
                      <a:pt x="2840" y="438"/>
                    </a:lnTo>
                    <a:lnTo>
                      <a:pt x="2967" y="820"/>
                    </a:lnTo>
                    <a:lnTo>
                      <a:pt x="3185" y="1493"/>
                    </a:lnTo>
                    <a:lnTo>
                      <a:pt x="3185" y="1493"/>
                    </a:lnTo>
                    <a:lnTo>
                      <a:pt x="2967" y="820"/>
                    </a:lnTo>
                    <a:lnTo>
                      <a:pt x="2840" y="438"/>
                    </a:lnTo>
                    <a:lnTo>
                      <a:pt x="2676" y="1"/>
                    </a:lnTo>
                    <a:lnTo>
                      <a:pt x="2676" y="1"/>
                    </a:lnTo>
                    <a:close/>
                  </a:path>
                </a:pathLst>
              </a:custGeom>
              <a:solidFill>
                <a:srgbClr val="B8AEB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369" name="Google Shape;2369;p15"/>
              <p:cNvSpPr/>
              <p:nvPr/>
            </p:nvSpPr>
            <p:spPr>
              <a:xfrm>
                <a:off x="1354850" y="2284925"/>
                <a:ext cx="141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565" h="1" fill="none" extrusionOk="0">
                    <a:moveTo>
                      <a:pt x="565" y="1"/>
                    </a:moveTo>
                    <a:lnTo>
                      <a:pt x="565" y="1"/>
                    </a:lnTo>
                    <a:lnTo>
                      <a:pt x="237" y="1"/>
                    </a:lnTo>
                    <a:lnTo>
                      <a:pt x="237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219" y="1"/>
                    </a:lnTo>
                    <a:lnTo>
                      <a:pt x="219" y="1"/>
                    </a:lnTo>
                    <a:lnTo>
                      <a:pt x="565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370" name="Google Shape;2370;p15"/>
              <p:cNvSpPr/>
              <p:nvPr/>
            </p:nvSpPr>
            <p:spPr>
              <a:xfrm>
                <a:off x="1421725" y="2218500"/>
                <a:ext cx="12775" cy="37350"/>
              </a:xfrm>
              <a:custGeom>
                <a:avLst/>
                <a:gdLst/>
                <a:ahLst/>
                <a:cxnLst/>
                <a:rect l="l" t="t" r="r" b="b"/>
                <a:pathLst>
                  <a:path w="511" h="1494" fill="none" extrusionOk="0">
                    <a:moveTo>
                      <a:pt x="1" y="1"/>
                    </a:move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165" y="438"/>
                    </a:lnTo>
                    <a:lnTo>
                      <a:pt x="292" y="820"/>
                    </a:lnTo>
                    <a:lnTo>
                      <a:pt x="510" y="1493"/>
                    </a:lnTo>
                    <a:lnTo>
                      <a:pt x="510" y="1493"/>
                    </a:lnTo>
                    <a:lnTo>
                      <a:pt x="292" y="820"/>
                    </a:lnTo>
                    <a:lnTo>
                      <a:pt x="165" y="438"/>
                    </a:lnTo>
                    <a:lnTo>
                      <a:pt x="1" y="1"/>
                    </a:lnTo>
                    <a:lnTo>
                      <a:pt x="1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371" name="Google Shape;2371;p15"/>
              <p:cNvSpPr/>
              <p:nvPr/>
            </p:nvSpPr>
            <p:spPr>
              <a:xfrm>
                <a:off x="1354850" y="2218500"/>
                <a:ext cx="82825" cy="66450"/>
              </a:xfrm>
              <a:custGeom>
                <a:avLst/>
                <a:gdLst/>
                <a:ahLst/>
                <a:cxnLst/>
                <a:rect l="l" t="t" r="r" b="b"/>
                <a:pathLst>
                  <a:path w="3313" h="2658" extrusionOk="0">
                    <a:moveTo>
                      <a:pt x="2676" y="1"/>
                    </a:moveTo>
                    <a:lnTo>
                      <a:pt x="2658" y="56"/>
                    </a:lnTo>
                    <a:lnTo>
                      <a:pt x="2512" y="456"/>
                    </a:lnTo>
                    <a:lnTo>
                      <a:pt x="2421" y="656"/>
                    </a:lnTo>
                    <a:lnTo>
                      <a:pt x="2312" y="838"/>
                    </a:lnTo>
                    <a:lnTo>
                      <a:pt x="2166" y="1038"/>
                    </a:lnTo>
                    <a:lnTo>
                      <a:pt x="1984" y="1238"/>
                    </a:lnTo>
                    <a:lnTo>
                      <a:pt x="1802" y="1420"/>
                    </a:lnTo>
                    <a:lnTo>
                      <a:pt x="1602" y="1584"/>
                    </a:lnTo>
                    <a:lnTo>
                      <a:pt x="1220" y="1875"/>
                    </a:lnTo>
                    <a:lnTo>
                      <a:pt x="838" y="2148"/>
                    </a:lnTo>
                    <a:lnTo>
                      <a:pt x="419" y="2421"/>
                    </a:lnTo>
                    <a:lnTo>
                      <a:pt x="1" y="2658"/>
                    </a:lnTo>
                    <a:lnTo>
                      <a:pt x="565" y="2658"/>
                    </a:lnTo>
                    <a:lnTo>
                      <a:pt x="929" y="2621"/>
                    </a:lnTo>
                    <a:lnTo>
                      <a:pt x="1256" y="2585"/>
                    </a:lnTo>
                    <a:lnTo>
                      <a:pt x="1839" y="2494"/>
                    </a:lnTo>
                    <a:lnTo>
                      <a:pt x="2312" y="2385"/>
                    </a:lnTo>
                    <a:lnTo>
                      <a:pt x="2694" y="2276"/>
                    </a:lnTo>
                    <a:lnTo>
                      <a:pt x="2967" y="2166"/>
                    </a:lnTo>
                    <a:lnTo>
                      <a:pt x="3167" y="2075"/>
                    </a:lnTo>
                    <a:lnTo>
                      <a:pt x="3313" y="1984"/>
                    </a:lnTo>
                    <a:lnTo>
                      <a:pt x="3185" y="1493"/>
                    </a:lnTo>
                    <a:lnTo>
                      <a:pt x="2967" y="820"/>
                    </a:lnTo>
                    <a:lnTo>
                      <a:pt x="2840" y="438"/>
                    </a:lnTo>
                    <a:lnTo>
                      <a:pt x="2676" y="1"/>
                    </a:lnTo>
                    <a:close/>
                  </a:path>
                </a:pathLst>
              </a:custGeom>
              <a:solidFill>
                <a:srgbClr val="8B715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372" name="Google Shape;2372;p15"/>
              <p:cNvSpPr/>
              <p:nvPr/>
            </p:nvSpPr>
            <p:spPr>
              <a:xfrm>
                <a:off x="1354850" y="2218500"/>
                <a:ext cx="82825" cy="66450"/>
              </a:xfrm>
              <a:custGeom>
                <a:avLst/>
                <a:gdLst/>
                <a:ahLst/>
                <a:cxnLst/>
                <a:rect l="l" t="t" r="r" b="b"/>
                <a:pathLst>
                  <a:path w="3313" h="2658" fill="none" extrusionOk="0">
                    <a:moveTo>
                      <a:pt x="2676" y="1"/>
                    </a:moveTo>
                    <a:lnTo>
                      <a:pt x="2676" y="1"/>
                    </a:lnTo>
                    <a:lnTo>
                      <a:pt x="2658" y="56"/>
                    </a:lnTo>
                    <a:lnTo>
                      <a:pt x="2658" y="56"/>
                    </a:lnTo>
                    <a:lnTo>
                      <a:pt x="2512" y="456"/>
                    </a:lnTo>
                    <a:lnTo>
                      <a:pt x="2421" y="656"/>
                    </a:lnTo>
                    <a:lnTo>
                      <a:pt x="2312" y="838"/>
                    </a:lnTo>
                    <a:lnTo>
                      <a:pt x="2312" y="838"/>
                    </a:lnTo>
                    <a:lnTo>
                      <a:pt x="2166" y="1038"/>
                    </a:lnTo>
                    <a:lnTo>
                      <a:pt x="1984" y="1238"/>
                    </a:lnTo>
                    <a:lnTo>
                      <a:pt x="1802" y="1420"/>
                    </a:lnTo>
                    <a:lnTo>
                      <a:pt x="1602" y="1584"/>
                    </a:lnTo>
                    <a:lnTo>
                      <a:pt x="1602" y="1584"/>
                    </a:lnTo>
                    <a:lnTo>
                      <a:pt x="1220" y="1875"/>
                    </a:lnTo>
                    <a:lnTo>
                      <a:pt x="838" y="2148"/>
                    </a:lnTo>
                    <a:lnTo>
                      <a:pt x="419" y="2421"/>
                    </a:lnTo>
                    <a:lnTo>
                      <a:pt x="1" y="2658"/>
                    </a:lnTo>
                    <a:lnTo>
                      <a:pt x="1" y="2658"/>
                    </a:lnTo>
                    <a:lnTo>
                      <a:pt x="237" y="2658"/>
                    </a:lnTo>
                    <a:lnTo>
                      <a:pt x="237" y="2658"/>
                    </a:lnTo>
                    <a:lnTo>
                      <a:pt x="565" y="2658"/>
                    </a:lnTo>
                    <a:lnTo>
                      <a:pt x="565" y="2658"/>
                    </a:lnTo>
                    <a:lnTo>
                      <a:pt x="565" y="2658"/>
                    </a:lnTo>
                    <a:lnTo>
                      <a:pt x="929" y="2621"/>
                    </a:lnTo>
                    <a:lnTo>
                      <a:pt x="1256" y="2585"/>
                    </a:lnTo>
                    <a:lnTo>
                      <a:pt x="1839" y="2494"/>
                    </a:lnTo>
                    <a:lnTo>
                      <a:pt x="2312" y="2385"/>
                    </a:lnTo>
                    <a:lnTo>
                      <a:pt x="2694" y="2276"/>
                    </a:lnTo>
                    <a:lnTo>
                      <a:pt x="2967" y="2166"/>
                    </a:lnTo>
                    <a:lnTo>
                      <a:pt x="3167" y="2075"/>
                    </a:lnTo>
                    <a:lnTo>
                      <a:pt x="3313" y="1984"/>
                    </a:lnTo>
                    <a:lnTo>
                      <a:pt x="3313" y="1984"/>
                    </a:lnTo>
                    <a:lnTo>
                      <a:pt x="3185" y="1493"/>
                    </a:lnTo>
                    <a:lnTo>
                      <a:pt x="3185" y="1493"/>
                    </a:lnTo>
                    <a:lnTo>
                      <a:pt x="2967" y="820"/>
                    </a:lnTo>
                    <a:lnTo>
                      <a:pt x="2840" y="438"/>
                    </a:lnTo>
                    <a:lnTo>
                      <a:pt x="2676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</p:grpSp>
      <p:grpSp>
        <p:nvGrpSpPr>
          <p:cNvPr id="2373" name="Google Shape;2373;p15"/>
          <p:cNvGrpSpPr/>
          <p:nvPr/>
        </p:nvGrpSpPr>
        <p:grpSpPr>
          <a:xfrm flipH="1">
            <a:off x="10332284" y="6427907"/>
            <a:ext cx="238221" cy="219912"/>
            <a:chOff x="2706625" y="4735761"/>
            <a:chExt cx="226446" cy="209015"/>
          </a:xfrm>
        </p:grpSpPr>
        <p:sp>
          <p:nvSpPr>
            <p:cNvPr id="2374" name="Google Shape;2374;p15"/>
            <p:cNvSpPr/>
            <p:nvPr/>
          </p:nvSpPr>
          <p:spPr>
            <a:xfrm>
              <a:off x="2706625" y="4851000"/>
              <a:ext cx="226446" cy="93776"/>
            </a:xfrm>
            <a:custGeom>
              <a:avLst/>
              <a:gdLst/>
              <a:ahLst/>
              <a:cxnLst/>
              <a:rect l="l" t="t" r="r" b="b"/>
              <a:pathLst>
                <a:path w="9991" h="1020" extrusionOk="0">
                  <a:moveTo>
                    <a:pt x="1292" y="0"/>
                  </a:moveTo>
                  <a:lnTo>
                    <a:pt x="746" y="91"/>
                  </a:lnTo>
                  <a:lnTo>
                    <a:pt x="528" y="128"/>
                  </a:lnTo>
                  <a:lnTo>
                    <a:pt x="346" y="182"/>
                  </a:lnTo>
                  <a:lnTo>
                    <a:pt x="200" y="237"/>
                  </a:lnTo>
                  <a:lnTo>
                    <a:pt x="91" y="291"/>
                  </a:lnTo>
                  <a:lnTo>
                    <a:pt x="18" y="346"/>
                  </a:lnTo>
                  <a:lnTo>
                    <a:pt x="0" y="419"/>
                  </a:lnTo>
                  <a:lnTo>
                    <a:pt x="0" y="437"/>
                  </a:lnTo>
                  <a:lnTo>
                    <a:pt x="18" y="473"/>
                  </a:lnTo>
                  <a:lnTo>
                    <a:pt x="91" y="528"/>
                  </a:lnTo>
                  <a:lnTo>
                    <a:pt x="219" y="583"/>
                  </a:lnTo>
                  <a:lnTo>
                    <a:pt x="382" y="655"/>
                  </a:lnTo>
                  <a:lnTo>
                    <a:pt x="601" y="710"/>
                  </a:lnTo>
                  <a:lnTo>
                    <a:pt x="856" y="746"/>
                  </a:lnTo>
                  <a:lnTo>
                    <a:pt x="1456" y="837"/>
                  </a:lnTo>
                  <a:lnTo>
                    <a:pt x="2202" y="910"/>
                  </a:lnTo>
                  <a:lnTo>
                    <a:pt x="3058" y="965"/>
                  </a:lnTo>
                  <a:lnTo>
                    <a:pt x="3986" y="1001"/>
                  </a:lnTo>
                  <a:lnTo>
                    <a:pt x="5005" y="1019"/>
                  </a:lnTo>
                  <a:lnTo>
                    <a:pt x="6006" y="1001"/>
                  </a:lnTo>
                  <a:lnTo>
                    <a:pt x="6952" y="965"/>
                  </a:lnTo>
                  <a:lnTo>
                    <a:pt x="7789" y="910"/>
                  </a:lnTo>
                  <a:lnTo>
                    <a:pt x="8535" y="837"/>
                  </a:lnTo>
                  <a:lnTo>
                    <a:pt x="9136" y="746"/>
                  </a:lnTo>
                  <a:lnTo>
                    <a:pt x="9390" y="710"/>
                  </a:lnTo>
                  <a:lnTo>
                    <a:pt x="9609" y="655"/>
                  </a:lnTo>
                  <a:lnTo>
                    <a:pt x="9773" y="583"/>
                  </a:lnTo>
                  <a:lnTo>
                    <a:pt x="9900" y="528"/>
                  </a:lnTo>
                  <a:lnTo>
                    <a:pt x="9973" y="473"/>
                  </a:lnTo>
                  <a:lnTo>
                    <a:pt x="9991" y="437"/>
                  </a:lnTo>
                  <a:lnTo>
                    <a:pt x="9991" y="419"/>
                  </a:lnTo>
                  <a:lnTo>
                    <a:pt x="9973" y="346"/>
                  </a:lnTo>
                  <a:lnTo>
                    <a:pt x="9900" y="291"/>
                  </a:lnTo>
                  <a:lnTo>
                    <a:pt x="9791" y="237"/>
                  </a:lnTo>
                  <a:lnTo>
                    <a:pt x="9645" y="182"/>
                  </a:lnTo>
                  <a:lnTo>
                    <a:pt x="9463" y="128"/>
                  </a:lnTo>
                  <a:lnTo>
                    <a:pt x="9245" y="91"/>
                  </a:lnTo>
                  <a:lnTo>
                    <a:pt x="8699" y="0"/>
                  </a:lnTo>
                  <a:lnTo>
                    <a:pt x="8699" y="273"/>
                  </a:lnTo>
                  <a:lnTo>
                    <a:pt x="7443" y="328"/>
                  </a:lnTo>
                  <a:lnTo>
                    <a:pt x="6133" y="364"/>
                  </a:lnTo>
                  <a:lnTo>
                    <a:pt x="4623" y="382"/>
                  </a:lnTo>
                  <a:lnTo>
                    <a:pt x="3476" y="364"/>
                  </a:lnTo>
                  <a:lnTo>
                    <a:pt x="2384" y="328"/>
                  </a:lnTo>
                  <a:lnTo>
                    <a:pt x="1893" y="291"/>
                  </a:lnTo>
                  <a:lnTo>
                    <a:pt x="1456" y="237"/>
                  </a:lnTo>
                  <a:lnTo>
                    <a:pt x="1074" y="182"/>
                  </a:lnTo>
                  <a:lnTo>
                    <a:pt x="746" y="109"/>
                  </a:lnTo>
                  <a:lnTo>
                    <a:pt x="1292" y="0"/>
                  </a:lnTo>
                  <a:close/>
                </a:path>
              </a:pathLst>
            </a:custGeom>
            <a:solidFill>
              <a:srgbClr val="282829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2375" name="Google Shape;2375;p15"/>
            <p:cNvGrpSpPr/>
            <p:nvPr/>
          </p:nvGrpSpPr>
          <p:grpSpPr>
            <a:xfrm>
              <a:off x="2714800" y="4735761"/>
              <a:ext cx="210098" cy="182902"/>
              <a:chOff x="1282975" y="2150275"/>
              <a:chExt cx="154700" cy="134675"/>
            </a:xfrm>
          </p:grpSpPr>
          <p:sp>
            <p:nvSpPr>
              <p:cNvPr id="2376" name="Google Shape;2376;p15"/>
              <p:cNvSpPr/>
              <p:nvPr/>
            </p:nvSpPr>
            <p:spPr>
              <a:xfrm>
                <a:off x="1282975" y="2150275"/>
                <a:ext cx="154700" cy="134675"/>
              </a:xfrm>
              <a:custGeom>
                <a:avLst/>
                <a:gdLst/>
                <a:ahLst/>
                <a:cxnLst/>
                <a:rect l="l" t="t" r="r" b="b"/>
                <a:pathLst>
                  <a:path w="6188" h="5387" extrusionOk="0">
                    <a:moveTo>
                      <a:pt x="2858" y="0"/>
                    </a:moveTo>
                    <a:lnTo>
                      <a:pt x="2657" y="37"/>
                    </a:lnTo>
                    <a:lnTo>
                      <a:pt x="2403" y="109"/>
                    </a:lnTo>
                    <a:lnTo>
                      <a:pt x="2166" y="200"/>
                    </a:lnTo>
                    <a:lnTo>
                      <a:pt x="1948" y="310"/>
                    </a:lnTo>
                    <a:lnTo>
                      <a:pt x="1747" y="437"/>
                    </a:lnTo>
                    <a:lnTo>
                      <a:pt x="1547" y="564"/>
                    </a:lnTo>
                    <a:lnTo>
                      <a:pt x="1384" y="710"/>
                    </a:lnTo>
                    <a:lnTo>
                      <a:pt x="1238" y="856"/>
                    </a:lnTo>
                    <a:lnTo>
                      <a:pt x="1092" y="1019"/>
                    </a:lnTo>
                    <a:lnTo>
                      <a:pt x="965" y="1201"/>
                    </a:lnTo>
                    <a:lnTo>
                      <a:pt x="856" y="1365"/>
                    </a:lnTo>
                    <a:lnTo>
                      <a:pt x="765" y="1547"/>
                    </a:lnTo>
                    <a:lnTo>
                      <a:pt x="674" y="1729"/>
                    </a:lnTo>
                    <a:lnTo>
                      <a:pt x="546" y="2093"/>
                    </a:lnTo>
                    <a:lnTo>
                      <a:pt x="437" y="2439"/>
                    </a:lnTo>
                    <a:lnTo>
                      <a:pt x="401" y="2639"/>
                    </a:lnTo>
                    <a:lnTo>
                      <a:pt x="346" y="3057"/>
                    </a:lnTo>
                    <a:lnTo>
                      <a:pt x="310" y="3403"/>
                    </a:lnTo>
                    <a:lnTo>
                      <a:pt x="310" y="3694"/>
                    </a:lnTo>
                    <a:lnTo>
                      <a:pt x="164" y="3876"/>
                    </a:lnTo>
                    <a:lnTo>
                      <a:pt x="55" y="4040"/>
                    </a:lnTo>
                    <a:lnTo>
                      <a:pt x="37" y="4131"/>
                    </a:lnTo>
                    <a:lnTo>
                      <a:pt x="0" y="4222"/>
                    </a:lnTo>
                    <a:lnTo>
                      <a:pt x="0" y="4295"/>
                    </a:lnTo>
                    <a:lnTo>
                      <a:pt x="0" y="4368"/>
                    </a:lnTo>
                    <a:lnTo>
                      <a:pt x="19" y="4459"/>
                    </a:lnTo>
                    <a:lnTo>
                      <a:pt x="55" y="4532"/>
                    </a:lnTo>
                    <a:lnTo>
                      <a:pt x="91" y="4604"/>
                    </a:lnTo>
                    <a:lnTo>
                      <a:pt x="146" y="4677"/>
                    </a:lnTo>
                    <a:lnTo>
                      <a:pt x="292" y="4804"/>
                    </a:lnTo>
                    <a:lnTo>
                      <a:pt x="474" y="4932"/>
                    </a:lnTo>
                    <a:lnTo>
                      <a:pt x="692" y="5041"/>
                    </a:lnTo>
                    <a:lnTo>
                      <a:pt x="965" y="5132"/>
                    </a:lnTo>
                    <a:lnTo>
                      <a:pt x="1274" y="5205"/>
                    </a:lnTo>
                    <a:lnTo>
                      <a:pt x="1638" y="5278"/>
                    </a:lnTo>
                    <a:lnTo>
                      <a:pt x="2020" y="5332"/>
                    </a:lnTo>
                    <a:lnTo>
                      <a:pt x="2457" y="5369"/>
                    </a:lnTo>
                    <a:lnTo>
                      <a:pt x="2930" y="5387"/>
                    </a:lnTo>
                    <a:lnTo>
                      <a:pt x="3440" y="5387"/>
                    </a:lnTo>
                    <a:lnTo>
                      <a:pt x="3804" y="5350"/>
                    </a:lnTo>
                    <a:lnTo>
                      <a:pt x="4131" y="5314"/>
                    </a:lnTo>
                    <a:lnTo>
                      <a:pt x="4714" y="5223"/>
                    </a:lnTo>
                    <a:lnTo>
                      <a:pt x="5187" y="5114"/>
                    </a:lnTo>
                    <a:lnTo>
                      <a:pt x="5569" y="5005"/>
                    </a:lnTo>
                    <a:lnTo>
                      <a:pt x="5842" y="4895"/>
                    </a:lnTo>
                    <a:lnTo>
                      <a:pt x="6042" y="4804"/>
                    </a:lnTo>
                    <a:lnTo>
                      <a:pt x="6188" y="4713"/>
                    </a:lnTo>
                    <a:lnTo>
                      <a:pt x="6042" y="4204"/>
                    </a:lnTo>
                    <a:lnTo>
                      <a:pt x="5878" y="3658"/>
                    </a:lnTo>
                    <a:lnTo>
                      <a:pt x="5642" y="3003"/>
                    </a:lnTo>
                    <a:lnTo>
                      <a:pt x="5514" y="2639"/>
                    </a:lnTo>
                    <a:lnTo>
                      <a:pt x="5351" y="2275"/>
                    </a:lnTo>
                    <a:lnTo>
                      <a:pt x="5169" y="1929"/>
                    </a:lnTo>
                    <a:lnTo>
                      <a:pt x="4987" y="1565"/>
                    </a:lnTo>
                    <a:lnTo>
                      <a:pt x="4787" y="1238"/>
                    </a:lnTo>
                    <a:lnTo>
                      <a:pt x="4568" y="928"/>
                    </a:lnTo>
                    <a:lnTo>
                      <a:pt x="4332" y="655"/>
                    </a:lnTo>
                    <a:lnTo>
                      <a:pt x="4095" y="419"/>
                    </a:lnTo>
                    <a:lnTo>
                      <a:pt x="3949" y="291"/>
                    </a:lnTo>
                    <a:lnTo>
                      <a:pt x="3804" y="200"/>
                    </a:lnTo>
                    <a:lnTo>
                      <a:pt x="3676" y="128"/>
                    </a:lnTo>
                    <a:lnTo>
                      <a:pt x="3513" y="73"/>
                    </a:lnTo>
                    <a:lnTo>
                      <a:pt x="3367" y="37"/>
                    </a:lnTo>
                    <a:lnTo>
                      <a:pt x="3203" y="0"/>
                    </a:lnTo>
                    <a:close/>
                  </a:path>
                </a:pathLst>
              </a:custGeom>
              <a:solidFill>
                <a:srgbClr val="C1A58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377" name="Google Shape;2377;p15"/>
              <p:cNvSpPr/>
              <p:nvPr/>
            </p:nvSpPr>
            <p:spPr>
              <a:xfrm>
                <a:off x="1282975" y="2150275"/>
                <a:ext cx="154700" cy="134675"/>
              </a:xfrm>
              <a:custGeom>
                <a:avLst/>
                <a:gdLst/>
                <a:ahLst/>
                <a:cxnLst/>
                <a:rect l="l" t="t" r="r" b="b"/>
                <a:pathLst>
                  <a:path w="6188" h="5387" fill="none" extrusionOk="0">
                    <a:moveTo>
                      <a:pt x="6188" y="4713"/>
                    </a:moveTo>
                    <a:lnTo>
                      <a:pt x="6188" y="4713"/>
                    </a:lnTo>
                    <a:lnTo>
                      <a:pt x="6042" y="4804"/>
                    </a:lnTo>
                    <a:lnTo>
                      <a:pt x="5842" y="4895"/>
                    </a:lnTo>
                    <a:lnTo>
                      <a:pt x="5569" y="5005"/>
                    </a:lnTo>
                    <a:lnTo>
                      <a:pt x="5187" y="5114"/>
                    </a:lnTo>
                    <a:lnTo>
                      <a:pt x="4714" y="5223"/>
                    </a:lnTo>
                    <a:lnTo>
                      <a:pt x="4131" y="5314"/>
                    </a:lnTo>
                    <a:lnTo>
                      <a:pt x="3804" y="5350"/>
                    </a:lnTo>
                    <a:lnTo>
                      <a:pt x="3440" y="5387"/>
                    </a:lnTo>
                    <a:lnTo>
                      <a:pt x="3440" y="5387"/>
                    </a:lnTo>
                    <a:lnTo>
                      <a:pt x="2930" y="5387"/>
                    </a:lnTo>
                    <a:lnTo>
                      <a:pt x="2457" y="5369"/>
                    </a:lnTo>
                    <a:lnTo>
                      <a:pt x="2020" y="5332"/>
                    </a:lnTo>
                    <a:lnTo>
                      <a:pt x="1638" y="5278"/>
                    </a:lnTo>
                    <a:lnTo>
                      <a:pt x="1274" y="5205"/>
                    </a:lnTo>
                    <a:lnTo>
                      <a:pt x="965" y="5132"/>
                    </a:lnTo>
                    <a:lnTo>
                      <a:pt x="692" y="5041"/>
                    </a:lnTo>
                    <a:lnTo>
                      <a:pt x="474" y="4932"/>
                    </a:lnTo>
                    <a:lnTo>
                      <a:pt x="292" y="4804"/>
                    </a:lnTo>
                    <a:lnTo>
                      <a:pt x="146" y="4677"/>
                    </a:lnTo>
                    <a:lnTo>
                      <a:pt x="91" y="4604"/>
                    </a:lnTo>
                    <a:lnTo>
                      <a:pt x="55" y="4532"/>
                    </a:lnTo>
                    <a:lnTo>
                      <a:pt x="19" y="4459"/>
                    </a:lnTo>
                    <a:lnTo>
                      <a:pt x="0" y="4368"/>
                    </a:lnTo>
                    <a:lnTo>
                      <a:pt x="0" y="4295"/>
                    </a:lnTo>
                    <a:lnTo>
                      <a:pt x="0" y="4222"/>
                    </a:lnTo>
                    <a:lnTo>
                      <a:pt x="37" y="4131"/>
                    </a:lnTo>
                    <a:lnTo>
                      <a:pt x="55" y="4040"/>
                    </a:lnTo>
                    <a:lnTo>
                      <a:pt x="164" y="3876"/>
                    </a:lnTo>
                    <a:lnTo>
                      <a:pt x="310" y="3694"/>
                    </a:lnTo>
                    <a:lnTo>
                      <a:pt x="310" y="3694"/>
                    </a:lnTo>
                    <a:lnTo>
                      <a:pt x="310" y="3403"/>
                    </a:lnTo>
                    <a:lnTo>
                      <a:pt x="346" y="3057"/>
                    </a:lnTo>
                    <a:lnTo>
                      <a:pt x="401" y="2639"/>
                    </a:lnTo>
                    <a:lnTo>
                      <a:pt x="401" y="2639"/>
                    </a:lnTo>
                    <a:lnTo>
                      <a:pt x="437" y="2439"/>
                    </a:lnTo>
                    <a:lnTo>
                      <a:pt x="437" y="2439"/>
                    </a:lnTo>
                    <a:lnTo>
                      <a:pt x="546" y="2093"/>
                    </a:lnTo>
                    <a:lnTo>
                      <a:pt x="674" y="1729"/>
                    </a:lnTo>
                    <a:lnTo>
                      <a:pt x="765" y="1547"/>
                    </a:lnTo>
                    <a:lnTo>
                      <a:pt x="856" y="1365"/>
                    </a:lnTo>
                    <a:lnTo>
                      <a:pt x="965" y="1201"/>
                    </a:lnTo>
                    <a:lnTo>
                      <a:pt x="1092" y="1019"/>
                    </a:lnTo>
                    <a:lnTo>
                      <a:pt x="1238" y="856"/>
                    </a:lnTo>
                    <a:lnTo>
                      <a:pt x="1384" y="710"/>
                    </a:lnTo>
                    <a:lnTo>
                      <a:pt x="1547" y="564"/>
                    </a:lnTo>
                    <a:lnTo>
                      <a:pt x="1747" y="437"/>
                    </a:lnTo>
                    <a:lnTo>
                      <a:pt x="1948" y="310"/>
                    </a:lnTo>
                    <a:lnTo>
                      <a:pt x="2166" y="200"/>
                    </a:lnTo>
                    <a:lnTo>
                      <a:pt x="2403" y="109"/>
                    </a:lnTo>
                    <a:lnTo>
                      <a:pt x="2657" y="37"/>
                    </a:lnTo>
                    <a:lnTo>
                      <a:pt x="2657" y="37"/>
                    </a:lnTo>
                    <a:lnTo>
                      <a:pt x="2858" y="0"/>
                    </a:lnTo>
                    <a:lnTo>
                      <a:pt x="3021" y="0"/>
                    </a:lnTo>
                    <a:lnTo>
                      <a:pt x="3203" y="0"/>
                    </a:lnTo>
                    <a:lnTo>
                      <a:pt x="3367" y="37"/>
                    </a:lnTo>
                    <a:lnTo>
                      <a:pt x="3513" y="73"/>
                    </a:lnTo>
                    <a:lnTo>
                      <a:pt x="3676" y="128"/>
                    </a:lnTo>
                    <a:lnTo>
                      <a:pt x="3804" y="200"/>
                    </a:lnTo>
                    <a:lnTo>
                      <a:pt x="3949" y="291"/>
                    </a:lnTo>
                    <a:lnTo>
                      <a:pt x="3949" y="291"/>
                    </a:lnTo>
                    <a:lnTo>
                      <a:pt x="4095" y="419"/>
                    </a:lnTo>
                    <a:lnTo>
                      <a:pt x="4095" y="419"/>
                    </a:lnTo>
                    <a:lnTo>
                      <a:pt x="4332" y="655"/>
                    </a:lnTo>
                    <a:lnTo>
                      <a:pt x="4568" y="928"/>
                    </a:lnTo>
                    <a:lnTo>
                      <a:pt x="4787" y="1238"/>
                    </a:lnTo>
                    <a:lnTo>
                      <a:pt x="4987" y="1565"/>
                    </a:lnTo>
                    <a:lnTo>
                      <a:pt x="5169" y="1929"/>
                    </a:lnTo>
                    <a:lnTo>
                      <a:pt x="5351" y="2275"/>
                    </a:lnTo>
                    <a:lnTo>
                      <a:pt x="5514" y="2639"/>
                    </a:lnTo>
                    <a:lnTo>
                      <a:pt x="5642" y="3003"/>
                    </a:lnTo>
                    <a:lnTo>
                      <a:pt x="5878" y="3658"/>
                    </a:lnTo>
                    <a:lnTo>
                      <a:pt x="6042" y="4204"/>
                    </a:lnTo>
                    <a:lnTo>
                      <a:pt x="6188" y="4713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378" name="Google Shape;2378;p15"/>
              <p:cNvSpPr/>
              <p:nvPr/>
            </p:nvSpPr>
            <p:spPr>
              <a:xfrm>
                <a:off x="1282975" y="2172100"/>
                <a:ext cx="138775" cy="112850"/>
              </a:xfrm>
              <a:custGeom>
                <a:avLst/>
                <a:gdLst/>
                <a:ahLst/>
                <a:cxnLst/>
                <a:rect l="l" t="t" r="r" b="b"/>
                <a:pathLst>
                  <a:path w="5551" h="4514" extrusionOk="0">
                    <a:moveTo>
                      <a:pt x="1384" y="4368"/>
                    </a:moveTo>
                    <a:lnTo>
                      <a:pt x="1384" y="4368"/>
                    </a:lnTo>
                    <a:lnTo>
                      <a:pt x="1711" y="4423"/>
                    </a:lnTo>
                    <a:lnTo>
                      <a:pt x="2057" y="4459"/>
                    </a:lnTo>
                    <a:lnTo>
                      <a:pt x="2457" y="4496"/>
                    </a:lnTo>
                    <a:lnTo>
                      <a:pt x="2876" y="4514"/>
                    </a:lnTo>
                    <a:lnTo>
                      <a:pt x="2876" y="4514"/>
                    </a:lnTo>
                    <a:lnTo>
                      <a:pt x="3094" y="4514"/>
                    </a:lnTo>
                    <a:lnTo>
                      <a:pt x="3094" y="4514"/>
                    </a:lnTo>
                    <a:lnTo>
                      <a:pt x="3440" y="4514"/>
                    </a:lnTo>
                    <a:lnTo>
                      <a:pt x="3440" y="4514"/>
                    </a:lnTo>
                    <a:lnTo>
                      <a:pt x="3440" y="4514"/>
                    </a:lnTo>
                    <a:lnTo>
                      <a:pt x="3094" y="4514"/>
                    </a:lnTo>
                    <a:lnTo>
                      <a:pt x="3094" y="4514"/>
                    </a:lnTo>
                    <a:lnTo>
                      <a:pt x="2876" y="4514"/>
                    </a:lnTo>
                    <a:lnTo>
                      <a:pt x="2876" y="4514"/>
                    </a:lnTo>
                    <a:lnTo>
                      <a:pt x="2876" y="4514"/>
                    </a:lnTo>
                    <a:lnTo>
                      <a:pt x="2876" y="4514"/>
                    </a:lnTo>
                    <a:lnTo>
                      <a:pt x="2457" y="4496"/>
                    </a:lnTo>
                    <a:lnTo>
                      <a:pt x="2057" y="4459"/>
                    </a:lnTo>
                    <a:lnTo>
                      <a:pt x="1711" y="4423"/>
                    </a:lnTo>
                    <a:lnTo>
                      <a:pt x="1384" y="4368"/>
                    </a:lnTo>
                    <a:close/>
                    <a:moveTo>
                      <a:pt x="1365" y="4368"/>
                    </a:moveTo>
                    <a:lnTo>
                      <a:pt x="1365" y="4368"/>
                    </a:lnTo>
                    <a:lnTo>
                      <a:pt x="1365" y="4368"/>
                    </a:lnTo>
                    <a:lnTo>
                      <a:pt x="1365" y="4368"/>
                    </a:lnTo>
                    <a:close/>
                    <a:moveTo>
                      <a:pt x="237" y="3895"/>
                    </a:moveTo>
                    <a:lnTo>
                      <a:pt x="237" y="3895"/>
                    </a:lnTo>
                    <a:lnTo>
                      <a:pt x="237" y="3895"/>
                    </a:lnTo>
                    <a:lnTo>
                      <a:pt x="237" y="3895"/>
                    </a:lnTo>
                    <a:lnTo>
                      <a:pt x="237" y="3895"/>
                    </a:lnTo>
                    <a:close/>
                    <a:moveTo>
                      <a:pt x="237" y="3895"/>
                    </a:moveTo>
                    <a:lnTo>
                      <a:pt x="237" y="3895"/>
                    </a:lnTo>
                    <a:lnTo>
                      <a:pt x="237" y="3895"/>
                    </a:lnTo>
                    <a:lnTo>
                      <a:pt x="237" y="3895"/>
                    </a:lnTo>
                    <a:lnTo>
                      <a:pt x="237" y="3895"/>
                    </a:lnTo>
                    <a:close/>
                    <a:moveTo>
                      <a:pt x="237" y="3877"/>
                    </a:moveTo>
                    <a:lnTo>
                      <a:pt x="237" y="3877"/>
                    </a:lnTo>
                    <a:lnTo>
                      <a:pt x="237" y="3895"/>
                    </a:lnTo>
                    <a:lnTo>
                      <a:pt x="237" y="3895"/>
                    </a:lnTo>
                    <a:lnTo>
                      <a:pt x="237" y="3877"/>
                    </a:lnTo>
                    <a:close/>
                    <a:moveTo>
                      <a:pt x="91" y="3113"/>
                    </a:moveTo>
                    <a:lnTo>
                      <a:pt x="91" y="3113"/>
                    </a:lnTo>
                    <a:lnTo>
                      <a:pt x="37" y="3222"/>
                    </a:lnTo>
                    <a:lnTo>
                      <a:pt x="19" y="3331"/>
                    </a:lnTo>
                    <a:lnTo>
                      <a:pt x="0" y="3422"/>
                    </a:lnTo>
                    <a:lnTo>
                      <a:pt x="19" y="3531"/>
                    </a:lnTo>
                    <a:lnTo>
                      <a:pt x="37" y="3622"/>
                    </a:lnTo>
                    <a:lnTo>
                      <a:pt x="91" y="3713"/>
                    </a:lnTo>
                    <a:lnTo>
                      <a:pt x="146" y="3804"/>
                    </a:lnTo>
                    <a:lnTo>
                      <a:pt x="237" y="3877"/>
                    </a:lnTo>
                    <a:lnTo>
                      <a:pt x="237" y="3877"/>
                    </a:lnTo>
                    <a:lnTo>
                      <a:pt x="146" y="3804"/>
                    </a:lnTo>
                    <a:lnTo>
                      <a:pt x="91" y="3713"/>
                    </a:lnTo>
                    <a:lnTo>
                      <a:pt x="37" y="3622"/>
                    </a:lnTo>
                    <a:lnTo>
                      <a:pt x="19" y="3531"/>
                    </a:lnTo>
                    <a:lnTo>
                      <a:pt x="0" y="3422"/>
                    </a:lnTo>
                    <a:lnTo>
                      <a:pt x="19" y="3331"/>
                    </a:lnTo>
                    <a:lnTo>
                      <a:pt x="37" y="3222"/>
                    </a:lnTo>
                    <a:lnTo>
                      <a:pt x="91" y="3113"/>
                    </a:lnTo>
                    <a:close/>
                    <a:moveTo>
                      <a:pt x="91" y="3113"/>
                    </a:moveTo>
                    <a:lnTo>
                      <a:pt x="91" y="3113"/>
                    </a:lnTo>
                    <a:lnTo>
                      <a:pt x="91" y="3113"/>
                    </a:lnTo>
                    <a:lnTo>
                      <a:pt x="91" y="3113"/>
                    </a:lnTo>
                    <a:lnTo>
                      <a:pt x="91" y="3113"/>
                    </a:lnTo>
                    <a:close/>
                    <a:moveTo>
                      <a:pt x="91" y="3113"/>
                    </a:moveTo>
                    <a:lnTo>
                      <a:pt x="91" y="3113"/>
                    </a:lnTo>
                    <a:lnTo>
                      <a:pt x="91" y="3113"/>
                    </a:lnTo>
                    <a:lnTo>
                      <a:pt x="91" y="3113"/>
                    </a:lnTo>
                    <a:lnTo>
                      <a:pt x="91" y="3113"/>
                    </a:lnTo>
                    <a:close/>
                    <a:moveTo>
                      <a:pt x="91" y="3094"/>
                    </a:moveTo>
                    <a:lnTo>
                      <a:pt x="91" y="3094"/>
                    </a:lnTo>
                    <a:lnTo>
                      <a:pt x="91" y="3113"/>
                    </a:lnTo>
                    <a:lnTo>
                      <a:pt x="91" y="3113"/>
                    </a:lnTo>
                    <a:lnTo>
                      <a:pt x="91" y="3094"/>
                    </a:lnTo>
                    <a:close/>
                    <a:moveTo>
                      <a:pt x="110" y="3094"/>
                    </a:moveTo>
                    <a:lnTo>
                      <a:pt x="110" y="3094"/>
                    </a:lnTo>
                    <a:lnTo>
                      <a:pt x="110" y="3094"/>
                    </a:lnTo>
                    <a:lnTo>
                      <a:pt x="110" y="3094"/>
                    </a:lnTo>
                    <a:lnTo>
                      <a:pt x="110" y="3094"/>
                    </a:lnTo>
                    <a:close/>
                    <a:moveTo>
                      <a:pt x="110" y="3094"/>
                    </a:moveTo>
                    <a:lnTo>
                      <a:pt x="110" y="3094"/>
                    </a:lnTo>
                    <a:lnTo>
                      <a:pt x="110" y="3094"/>
                    </a:lnTo>
                    <a:lnTo>
                      <a:pt x="110" y="3094"/>
                    </a:lnTo>
                    <a:lnTo>
                      <a:pt x="110" y="3094"/>
                    </a:lnTo>
                    <a:close/>
                    <a:moveTo>
                      <a:pt x="110" y="3094"/>
                    </a:moveTo>
                    <a:lnTo>
                      <a:pt x="110" y="3094"/>
                    </a:lnTo>
                    <a:lnTo>
                      <a:pt x="110" y="3094"/>
                    </a:lnTo>
                    <a:lnTo>
                      <a:pt x="110" y="3094"/>
                    </a:lnTo>
                    <a:lnTo>
                      <a:pt x="110" y="3094"/>
                    </a:lnTo>
                    <a:close/>
                    <a:moveTo>
                      <a:pt x="4532" y="1"/>
                    </a:moveTo>
                    <a:lnTo>
                      <a:pt x="4532" y="1"/>
                    </a:lnTo>
                    <a:lnTo>
                      <a:pt x="4677" y="201"/>
                    </a:lnTo>
                    <a:lnTo>
                      <a:pt x="4823" y="419"/>
                    </a:lnTo>
                    <a:lnTo>
                      <a:pt x="5096" y="892"/>
                    </a:lnTo>
                    <a:lnTo>
                      <a:pt x="5332" y="1366"/>
                    </a:lnTo>
                    <a:lnTo>
                      <a:pt x="5551" y="1857"/>
                    </a:lnTo>
                    <a:lnTo>
                      <a:pt x="5551" y="1857"/>
                    </a:lnTo>
                    <a:lnTo>
                      <a:pt x="5551" y="1857"/>
                    </a:lnTo>
                    <a:lnTo>
                      <a:pt x="5551" y="1857"/>
                    </a:lnTo>
                    <a:lnTo>
                      <a:pt x="5332" y="1366"/>
                    </a:lnTo>
                    <a:lnTo>
                      <a:pt x="5096" y="892"/>
                    </a:lnTo>
                    <a:lnTo>
                      <a:pt x="4823" y="419"/>
                    </a:lnTo>
                    <a:lnTo>
                      <a:pt x="4677" y="201"/>
                    </a:lnTo>
                    <a:lnTo>
                      <a:pt x="4532" y="1"/>
                    </a:lnTo>
                    <a:close/>
                    <a:moveTo>
                      <a:pt x="4532" y="1"/>
                    </a:moveTo>
                    <a:lnTo>
                      <a:pt x="4532" y="1"/>
                    </a:lnTo>
                    <a:lnTo>
                      <a:pt x="4532" y="1"/>
                    </a:lnTo>
                    <a:lnTo>
                      <a:pt x="4532" y="1"/>
                    </a:lnTo>
                    <a:lnTo>
                      <a:pt x="4532" y="1"/>
                    </a:lnTo>
                    <a:close/>
                  </a:path>
                </a:pathLst>
              </a:custGeom>
              <a:solidFill>
                <a:srgbClr val="D8D3D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379" name="Google Shape;2379;p15"/>
              <p:cNvSpPr/>
              <p:nvPr/>
            </p:nvSpPr>
            <p:spPr>
              <a:xfrm>
                <a:off x="1317550" y="2281300"/>
                <a:ext cx="51425" cy="3650"/>
              </a:xfrm>
              <a:custGeom>
                <a:avLst/>
                <a:gdLst/>
                <a:ahLst/>
                <a:cxnLst/>
                <a:rect l="l" t="t" r="r" b="b"/>
                <a:pathLst>
                  <a:path w="2057" h="146" fill="none" extrusionOk="0">
                    <a:moveTo>
                      <a:pt x="1" y="0"/>
                    </a:moveTo>
                    <a:lnTo>
                      <a:pt x="1" y="0"/>
                    </a:lnTo>
                    <a:lnTo>
                      <a:pt x="328" y="55"/>
                    </a:lnTo>
                    <a:lnTo>
                      <a:pt x="674" y="91"/>
                    </a:lnTo>
                    <a:lnTo>
                      <a:pt x="1074" y="128"/>
                    </a:lnTo>
                    <a:lnTo>
                      <a:pt x="1493" y="146"/>
                    </a:lnTo>
                    <a:lnTo>
                      <a:pt x="1493" y="146"/>
                    </a:lnTo>
                    <a:lnTo>
                      <a:pt x="1711" y="146"/>
                    </a:lnTo>
                    <a:lnTo>
                      <a:pt x="1711" y="146"/>
                    </a:lnTo>
                    <a:lnTo>
                      <a:pt x="2057" y="146"/>
                    </a:lnTo>
                    <a:lnTo>
                      <a:pt x="2057" y="146"/>
                    </a:lnTo>
                    <a:lnTo>
                      <a:pt x="2057" y="146"/>
                    </a:lnTo>
                    <a:lnTo>
                      <a:pt x="1711" y="146"/>
                    </a:lnTo>
                    <a:lnTo>
                      <a:pt x="1711" y="146"/>
                    </a:lnTo>
                    <a:lnTo>
                      <a:pt x="1493" y="146"/>
                    </a:lnTo>
                    <a:lnTo>
                      <a:pt x="1493" y="146"/>
                    </a:lnTo>
                    <a:lnTo>
                      <a:pt x="1493" y="146"/>
                    </a:lnTo>
                    <a:lnTo>
                      <a:pt x="1493" y="146"/>
                    </a:lnTo>
                    <a:lnTo>
                      <a:pt x="1074" y="128"/>
                    </a:lnTo>
                    <a:lnTo>
                      <a:pt x="674" y="91"/>
                    </a:lnTo>
                    <a:lnTo>
                      <a:pt x="328" y="55"/>
                    </a:lnTo>
                    <a:lnTo>
                      <a:pt x="1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380" name="Google Shape;2380;p15"/>
              <p:cNvSpPr/>
              <p:nvPr/>
            </p:nvSpPr>
            <p:spPr>
              <a:xfrm>
                <a:off x="1317100" y="228130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381" name="Google Shape;2381;p15"/>
              <p:cNvSpPr/>
              <p:nvPr/>
            </p:nvSpPr>
            <p:spPr>
              <a:xfrm>
                <a:off x="1288900" y="2269475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382" name="Google Shape;2382;p15"/>
              <p:cNvSpPr/>
              <p:nvPr/>
            </p:nvSpPr>
            <p:spPr>
              <a:xfrm>
                <a:off x="1288900" y="2269475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383" name="Google Shape;2383;p15"/>
              <p:cNvSpPr/>
              <p:nvPr/>
            </p:nvSpPr>
            <p:spPr>
              <a:xfrm>
                <a:off x="1288900" y="2269000"/>
                <a:ext cx="25" cy="500"/>
              </a:xfrm>
              <a:custGeom>
                <a:avLst/>
                <a:gdLst/>
                <a:ahLst/>
                <a:cxnLst/>
                <a:rect l="l" t="t" r="r" b="b"/>
                <a:pathLst>
                  <a:path w="1" h="20" fill="none" extrusionOk="0">
                    <a:moveTo>
                      <a:pt x="0" y="1"/>
                    </a:moveTo>
                    <a:lnTo>
                      <a:pt x="0" y="1"/>
                    </a:lnTo>
                    <a:lnTo>
                      <a:pt x="0" y="19"/>
                    </a:lnTo>
                    <a:lnTo>
                      <a:pt x="0" y="19"/>
                    </a:lnTo>
                    <a:lnTo>
                      <a:pt x="0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384" name="Google Shape;2384;p15"/>
              <p:cNvSpPr/>
              <p:nvPr/>
            </p:nvSpPr>
            <p:spPr>
              <a:xfrm>
                <a:off x="1282975" y="2249900"/>
                <a:ext cx="5950" cy="19125"/>
              </a:xfrm>
              <a:custGeom>
                <a:avLst/>
                <a:gdLst/>
                <a:ahLst/>
                <a:cxnLst/>
                <a:rect l="l" t="t" r="r" b="b"/>
                <a:pathLst>
                  <a:path w="238" h="765" fill="none" extrusionOk="0">
                    <a:moveTo>
                      <a:pt x="91" y="1"/>
                    </a:moveTo>
                    <a:lnTo>
                      <a:pt x="91" y="1"/>
                    </a:lnTo>
                    <a:lnTo>
                      <a:pt x="37" y="110"/>
                    </a:lnTo>
                    <a:lnTo>
                      <a:pt x="19" y="219"/>
                    </a:lnTo>
                    <a:lnTo>
                      <a:pt x="0" y="310"/>
                    </a:lnTo>
                    <a:lnTo>
                      <a:pt x="19" y="419"/>
                    </a:lnTo>
                    <a:lnTo>
                      <a:pt x="37" y="510"/>
                    </a:lnTo>
                    <a:lnTo>
                      <a:pt x="91" y="601"/>
                    </a:lnTo>
                    <a:lnTo>
                      <a:pt x="146" y="692"/>
                    </a:lnTo>
                    <a:lnTo>
                      <a:pt x="237" y="765"/>
                    </a:lnTo>
                    <a:lnTo>
                      <a:pt x="237" y="765"/>
                    </a:lnTo>
                    <a:lnTo>
                      <a:pt x="146" y="692"/>
                    </a:lnTo>
                    <a:lnTo>
                      <a:pt x="91" y="601"/>
                    </a:lnTo>
                    <a:lnTo>
                      <a:pt x="37" y="510"/>
                    </a:lnTo>
                    <a:lnTo>
                      <a:pt x="19" y="419"/>
                    </a:lnTo>
                    <a:lnTo>
                      <a:pt x="0" y="310"/>
                    </a:lnTo>
                    <a:lnTo>
                      <a:pt x="19" y="219"/>
                    </a:lnTo>
                    <a:lnTo>
                      <a:pt x="37" y="110"/>
                    </a:lnTo>
                    <a:lnTo>
                      <a:pt x="91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385" name="Google Shape;2385;p15"/>
              <p:cNvSpPr/>
              <p:nvPr/>
            </p:nvSpPr>
            <p:spPr>
              <a:xfrm>
                <a:off x="1285250" y="224990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0" y="1"/>
                    </a:move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386" name="Google Shape;2386;p15"/>
              <p:cNvSpPr/>
              <p:nvPr/>
            </p:nvSpPr>
            <p:spPr>
              <a:xfrm>
                <a:off x="1285250" y="224990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0" y="1"/>
                    </a:move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387" name="Google Shape;2387;p15"/>
              <p:cNvSpPr/>
              <p:nvPr/>
            </p:nvSpPr>
            <p:spPr>
              <a:xfrm>
                <a:off x="1285250" y="2249450"/>
                <a:ext cx="25" cy="475"/>
              </a:xfrm>
              <a:custGeom>
                <a:avLst/>
                <a:gdLst/>
                <a:ahLst/>
                <a:cxnLst/>
                <a:rect l="l" t="t" r="r" b="b"/>
                <a:pathLst>
                  <a:path w="1" h="19" fill="none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19"/>
                    </a:lnTo>
                    <a:lnTo>
                      <a:pt x="0" y="19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388" name="Google Shape;2388;p15"/>
              <p:cNvSpPr/>
              <p:nvPr/>
            </p:nvSpPr>
            <p:spPr>
              <a:xfrm>
                <a:off x="1285700" y="224945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1" y="0"/>
                    </a:move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389" name="Google Shape;2389;p15"/>
              <p:cNvSpPr/>
              <p:nvPr/>
            </p:nvSpPr>
            <p:spPr>
              <a:xfrm>
                <a:off x="1285700" y="224945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1" y="0"/>
                    </a:move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390" name="Google Shape;2390;p15"/>
              <p:cNvSpPr/>
              <p:nvPr/>
            </p:nvSpPr>
            <p:spPr>
              <a:xfrm>
                <a:off x="1285700" y="224945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1" y="0"/>
                    </a:move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391" name="Google Shape;2391;p15"/>
              <p:cNvSpPr/>
              <p:nvPr/>
            </p:nvSpPr>
            <p:spPr>
              <a:xfrm>
                <a:off x="1396250" y="2172100"/>
                <a:ext cx="25500" cy="46425"/>
              </a:xfrm>
              <a:custGeom>
                <a:avLst/>
                <a:gdLst/>
                <a:ahLst/>
                <a:cxnLst/>
                <a:rect l="l" t="t" r="r" b="b"/>
                <a:pathLst>
                  <a:path w="1020" h="1857" fill="none" extrusionOk="0">
                    <a:moveTo>
                      <a:pt x="1" y="1"/>
                    </a:moveTo>
                    <a:lnTo>
                      <a:pt x="1" y="1"/>
                    </a:lnTo>
                    <a:lnTo>
                      <a:pt x="146" y="201"/>
                    </a:lnTo>
                    <a:lnTo>
                      <a:pt x="292" y="419"/>
                    </a:lnTo>
                    <a:lnTo>
                      <a:pt x="565" y="892"/>
                    </a:lnTo>
                    <a:lnTo>
                      <a:pt x="801" y="1366"/>
                    </a:lnTo>
                    <a:lnTo>
                      <a:pt x="1020" y="1857"/>
                    </a:lnTo>
                    <a:lnTo>
                      <a:pt x="1020" y="1857"/>
                    </a:lnTo>
                    <a:lnTo>
                      <a:pt x="1020" y="1857"/>
                    </a:lnTo>
                    <a:lnTo>
                      <a:pt x="1020" y="1857"/>
                    </a:lnTo>
                    <a:lnTo>
                      <a:pt x="801" y="1366"/>
                    </a:lnTo>
                    <a:lnTo>
                      <a:pt x="565" y="892"/>
                    </a:lnTo>
                    <a:lnTo>
                      <a:pt x="292" y="419"/>
                    </a:lnTo>
                    <a:lnTo>
                      <a:pt x="146" y="201"/>
                    </a:lnTo>
                    <a:lnTo>
                      <a:pt x="1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392" name="Google Shape;2392;p15"/>
              <p:cNvSpPr/>
              <p:nvPr/>
            </p:nvSpPr>
            <p:spPr>
              <a:xfrm>
                <a:off x="1396250" y="217210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1" y="1"/>
                    </a:move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393" name="Google Shape;2393;p15"/>
              <p:cNvSpPr/>
              <p:nvPr/>
            </p:nvSpPr>
            <p:spPr>
              <a:xfrm>
                <a:off x="1282975" y="2160725"/>
                <a:ext cx="138775" cy="124225"/>
              </a:xfrm>
              <a:custGeom>
                <a:avLst/>
                <a:gdLst/>
                <a:ahLst/>
                <a:cxnLst/>
                <a:rect l="l" t="t" r="r" b="b"/>
                <a:pathLst>
                  <a:path w="5551" h="4969" extrusionOk="0">
                    <a:moveTo>
                      <a:pt x="4095" y="1"/>
                    </a:moveTo>
                    <a:lnTo>
                      <a:pt x="4004" y="219"/>
                    </a:lnTo>
                    <a:lnTo>
                      <a:pt x="3895" y="438"/>
                    </a:lnTo>
                    <a:lnTo>
                      <a:pt x="3840" y="529"/>
                    </a:lnTo>
                    <a:lnTo>
                      <a:pt x="3767" y="619"/>
                    </a:lnTo>
                    <a:lnTo>
                      <a:pt x="3676" y="710"/>
                    </a:lnTo>
                    <a:lnTo>
                      <a:pt x="3585" y="801"/>
                    </a:lnTo>
                    <a:lnTo>
                      <a:pt x="3458" y="874"/>
                    </a:lnTo>
                    <a:lnTo>
                      <a:pt x="3331" y="947"/>
                    </a:lnTo>
                    <a:lnTo>
                      <a:pt x="3185" y="1002"/>
                    </a:lnTo>
                    <a:lnTo>
                      <a:pt x="3058" y="1038"/>
                    </a:lnTo>
                    <a:lnTo>
                      <a:pt x="2767" y="1111"/>
                    </a:lnTo>
                    <a:lnTo>
                      <a:pt x="2475" y="1165"/>
                    </a:lnTo>
                    <a:lnTo>
                      <a:pt x="2184" y="1238"/>
                    </a:lnTo>
                    <a:lnTo>
                      <a:pt x="1893" y="1311"/>
                    </a:lnTo>
                    <a:lnTo>
                      <a:pt x="1766" y="1366"/>
                    </a:lnTo>
                    <a:lnTo>
                      <a:pt x="1638" y="1438"/>
                    </a:lnTo>
                    <a:lnTo>
                      <a:pt x="1511" y="1511"/>
                    </a:lnTo>
                    <a:lnTo>
                      <a:pt x="1402" y="1620"/>
                    </a:lnTo>
                    <a:lnTo>
                      <a:pt x="1293" y="1730"/>
                    </a:lnTo>
                    <a:lnTo>
                      <a:pt x="1202" y="1839"/>
                    </a:lnTo>
                    <a:lnTo>
                      <a:pt x="1111" y="1948"/>
                    </a:lnTo>
                    <a:lnTo>
                      <a:pt x="1001" y="2039"/>
                    </a:lnTo>
                    <a:lnTo>
                      <a:pt x="874" y="2130"/>
                    </a:lnTo>
                    <a:lnTo>
                      <a:pt x="747" y="2185"/>
                    </a:lnTo>
                    <a:lnTo>
                      <a:pt x="619" y="2221"/>
                    </a:lnTo>
                    <a:lnTo>
                      <a:pt x="401" y="2221"/>
                    </a:lnTo>
                    <a:lnTo>
                      <a:pt x="346" y="2512"/>
                    </a:lnTo>
                    <a:lnTo>
                      <a:pt x="328" y="2767"/>
                    </a:lnTo>
                    <a:lnTo>
                      <a:pt x="310" y="3131"/>
                    </a:lnTo>
                    <a:lnTo>
                      <a:pt x="310" y="3276"/>
                    </a:lnTo>
                    <a:lnTo>
                      <a:pt x="201" y="3404"/>
                    </a:lnTo>
                    <a:lnTo>
                      <a:pt x="110" y="3549"/>
                    </a:lnTo>
                    <a:lnTo>
                      <a:pt x="91" y="3549"/>
                    </a:lnTo>
                    <a:lnTo>
                      <a:pt x="91" y="3568"/>
                    </a:lnTo>
                    <a:lnTo>
                      <a:pt x="37" y="3677"/>
                    </a:lnTo>
                    <a:lnTo>
                      <a:pt x="19" y="3786"/>
                    </a:lnTo>
                    <a:lnTo>
                      <a:pt x="0" y="3877"/>
                    </a:lnTo>
                    <a:lnTo>
                      <a:pt x="19" y="3986"/>
                    </a:lnTo>
                    <a:lnTo>
                      <a:pt x="37" y="4077"/>
                    </a:lnTo>
                    <a:lnTo>
                      <a:pt x="91" y="4168"/>
                    </a:lnTo>
                    <a:lnTo>
                      <a:pt x="146" y="4259"/>
                    </a:lnTo>
                    <a:lnTo>
                      <a:pt x="237" y="4332"/>
                    </a:lnTo>
                    <a:lnTo>
                      <a:pt x="237" y="4350"/>
                    </a:lnTo>
                    <a:lnTo>
                      <a:pt x="346" y="4423"/>
                    </a:lnTo>
                    <a:lnTo>
                      <a:pt x="437" y="4496"/>
                    </a:lnTo>
                    <a:lnTo>
                      <a:pt x="692" y="4623"/>
                    </a:lnTo>
                    <a:lnTo>
                      <a:pt x="1001" y="4732"/>
                    </a:lnTo>
                    <a:lnTo>
                      <a:pt x="1365" y="4823"/>
                    </a:lnTo>
                    <a:lnTo>
                      <a:pt x="1384" y="4823"/>
                    </a:lnTo>
                    <a:lnTo>
                      <a:pt x="1711" y="4878"/>
                    </a:lnTo>
                    <a:lnTo>
                      <a:pt x="2057" y="4914"/>
                    </a:lnTo>
                    <a:lnTo>
                      <a:pt x="2457" y="4951"/>
                    </a:lnTo>
                    <a:lnTo>
                      <a:pt x="2876" y="4969"/>
                    </a:lnTo>
                    <a:lnTo>
                      <a:pt x="3294" y="4732"/>
                    </a:lnTo>
                    <a:lnTo>
                      <a:pt x="3713" y="4459"/>
                    </a:lnTo>
                    <a:lnTo>
                      <a:pt x="4095" y="4186"/>
                    </a:lnTo>
                    <a:lnTo>
                      <a:pt x="4477" y="3895"/>
                    </a:lnTo>
                    <a:lnTo>
                      <a:pt x="4677" y="3731"/>
                    </a:lnTo>
                    <a:lnTo>
                      <a:pt x="4859" y="3549"/>
                    </a:lnTo>
                    <a:lnTo>
                      <a:pt x="5041" y="3349"/>
                    </a:lnTo>
                    <a:lnTo>
                      <a:pt x="5187" y="3149"/>
                    </a:lnTo>
                    <a:lnTo>
                      <a:pt x="5296" y="2967"/>
                    </a:lnTo>
                    <a:lnTo>
                      <a:pt x="5387" y="2767"/>
                    </a:lnTo>
                    <a:lnTo>
                      <a:pt x="5533" y="2367"/>
                    </a:lnTo>
                    <a:lnTo>
                      <a:pt x="5551" y="2312"/>
                    </a:lnTo>
                    <a:lnTo>
                      <a:pt x="5332" y="1821"/>
                    </a:lnTo>
                    <a:lnTo>
                      <a:pt x="5096" y="1347"/>
                    </a:lnTo>
                    <a:lnTo>
                      <a:pt x="4823" y="874"/>
                    </a:lnTo>
                    <a:lnTo>
                      <a:pt x="4677" y="656"/>
                    </a:lnTo>
                    <a:lnTo>
                      <a:pt x="4532" y="456"/>
                    </a:lnTo>
                    <a:lnTo>
                      <a:pt x="4313" y="201"/>
                    </a:lnTo>
                    <a:lnTo>
                      <a:pt x="4095" y="1"/>
                    </a:lnTo>
                    <a:close/>
                  </a:path>
                </a:pathLst>
              </a:custGeom>
              <a:solidFill>
                <a:srgbClr val="A489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394" name="Google Shape;2394;p15"/>
              <p:cNvSpPr/>
              <p:nvPr/>
            </p:nvSpPr>
            <p:spPr>
              <a:xfrm>
                <a:off x="1282975" y="2160725"/>
                <a:ext cx="138775" cy="124225"/>
              </a:xfrm>
              <a:custGeom>
                <a:avLst/>
                <a:gdLst/>
                <a:ahLst/>
                <a:cxnLst/>
                <a:rect l="l" t="t" r="r" b="b"/>
                <a:pathLst>
                  <a:path w="5551" h="4969" fill="none" extrusionOk="0">
                    <a:moveTo>
                      <a:pt x="4095" y="1"/>
                    </a:moveTo>
                    <a:lnTo>
                      <a:pt x="4095" y="1"/>
                    </a:lnTo>
                    <a:lnTo>
                      <a:pt x="4004" y="219"/>
                    </a:lnTo>
                    <a:lnTo>
                      <a:pt x="3895" y="438"/>
                    </a:lnTo>
                    <a:lnTo>
                      <a:pt x="3840" y="529"/>
                    </a:lnTo>
                    <a:lnTo>
                      <a:pt x="3767" y="619"/>
                    </a:lnTo>
                    <a:lnTo>
                      <a:pt x="3676" y="710"/>
                    </a:lnTo>
                    <a:lnTo>
                      <a:pt x="3585" y="801"/>
                    </a:lnTo>
                    <a:lnTo>
                      <a:pt x="3585" y="801"/>
                    </a:lnTo>
                    <a:lnTo>
                      <a:pt x="3458" y="874"/>
                    </a:lnTo>
                    <a:lnTo>
                      <a:pt x="3331" y="947"/>
                    </a:lnTo>
                    <a:lnTo>
                      <a:pt x="3185" y="1002"/>
                    </a:lnTo>
                    <a:lnTo>
                      <a:pt x="3058" y="1038"/>
                    </a:lnTo>
                    <a:lnTo>
                      <a:pt x="2767" y="1111"/>
                    </a:lnTo>
                    <a:lnTo>
                      <a:pt x="2475" y="1165"/>
                    </a:lnTo>
                    <a:lnTo>
                      <a:pt x="2184" y="1238"/>
                    </a:lnTo>
                    <a:lnTo>
                      <a:pt x="1893" y="1311"/>
                    </a:lnTo>
                    <a:lnTo>
                      <a:pt x="1766" y="1366"/>
                    </a:lnTo>
                    <a:lnTo>
                      <a:pt x="1638" y="1438"/>
                    </a:lnTo>
                    <a:lnTo>
                      <a:pt x="1511" y="1511"/>
                    </a:lnTo>
                    <a:lnTo>
                      <a:pt x="1402" y="1620"/>
                    </a:lnTo>
                    <a:lnTo>
                      <a:pt x="1402" y="1620"/>
                    </a:lnTo>
                    <a:lnTo>
                      <a:pt x="1293" y="1730"/>
                    </a:lnTo>
                    <a:lnTo>
                      <a:pt x="1202" y="1839"/>
                    </a:lnTo>
                    <a:lnTo>
                      <a:pt x="1111" y="1948"/>
                    </a:lnTo>
                    <a:lnTo>
                      <a:pt x="1001" y="2039"/>
                    </a:lnTo>
                    <a:lnTo>
                      <a:pt x="1001" y="2039"/>
                    </a:lnTo>
                    <a:lnTo>
                      <a:pt x="874" y="2130"/>
                    </a:lnTo>
                    <a:lnTo>
                      <a:pt x="747" y="2185"/>
                    </a:lnTo>
                    <a:lnTo>
                      <a:pt x="619" y="2221"/>
                    </a:lnTo>
                    <a:lnTo>
                      <a:pt x="474" y="2221"/>
                    </a:lnTo>
                    <a:lnTo>
                      <a:pt x="474" y="2221"/>
                    </a:lnTo>
                    <a:lnTo>
                      <a:pt x="401" y="2221"/>
                    </a:lnTo>
                    <a:lnTo>
                      <a:pt x="401" y="2221"/>
                    </a:lnTo>
                    <a:lnTo>
                      <a:pt x="401" y="2221"/>
                    </a:lnTo>
                    <a:lnTo>
                      <a:pt x="346" y="2512"/>
                    </a:lnTo>
                    <a:lnTo>
                      <a:pt x="328" y="2767"/>
                    </a:lnTo>
                    <a:lnTo>
                      <a:pt x="310" y="3131"/>
                    </a:lnTo>
                    <a:lnTo>
                      <a:pt x="310" y="3131"/>
                    </a:lnTo>
                    <a:lnTo>
                      <a:pt x="310" y="3276"/>
                    </a:lnTo>
                    <a:lnTo>
                      <a:pt x="310" y="3276"/>
                    </a:lnTo>
                    <a:lnTo>
                      <a:pt x="310" y="3276"/>
                    </a:lnTo>
                    <a:lnTo>
                      <a:pt x="310" y="3276"/>
                    </a:lnTo>
                    <a:lnTo>
                      <a:pt x="310" y="3276"/>
                    </a:lnTo>
                    <a:lnTo>
                      <a:pt x="201" y="3404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91" y="3549"/>
                    </a:lnTo>
                    <a:lnTo>
                      <a:pt x="91" y="3549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37" y="3677"/>
                    </a:lnTo>
                    <a:lnTo>
                      <a:pt x="19" y="3786"/>
                    </a:lnTo>
                    <a:lnTo>
                      <a:pt x="0" y="3877"/>
                    </a:lnTo>
                    <a:lnTo>
                      <a:pt x="19" y="3986"/>
                    </a:lnTo>
                    <a:lnTo>
                      <a:pt x="37" y="4077"/>
                    </a:lnTo>
                    <a:lnTo>
                      <a:pt x="91" y="4168"/>
                    </a:lnTo>
                    <a:lnTo>
                      <a:pt x="146" y="4259"/>
                    </a:lnTo>
                    <a:lnTo>
                      <a:pt x="237" y="4332"/>
                    </a:lnTo>
                    <a:lnTo>
                      <a:pt x="237" y="4332"/>
                    </a:lnTo>
                    <a:lnTo>
                      <a:pt x="237" y="4332"/>
                    </a:lnTo>
                    <a:lnTo>
                      <a:pt x="237" y="4350"/>
                    </a:lnTo>
                    <a:lnTo>
                      <a:pt x="237" y="4350"/>
                    </a:lnTo>
                    <a:lnTo>
                      <a:pt x="237" y="4350"/>
                    </a:lnTo>
                    <a:lnTo>
                      <a:pt x="237" y="4350"/>
                    </a:lnTo>
                    <a:lnTo>
                      <a:pt x="237" y="4350"/>
                    </a:lnTo>
                    <a:lnTo>
                      <a:pt x="237" y="4350"/>
                    </a:lnTo>
                    <a:lnTo>
                      <a:pt x="237" y="4350"/>
                    </a:lnTo>
                    <a:lnTo>
                      <a:pt x="237" y="4350"/>
                    </a:lnTo>
                    <a:lnTo>
                      <a:pt x="237" y="4350"/>
                    </a:lnTo>
                    <a:lnTo>
                      <a:pt x="237" y="4350"/>
                    </a:lnTo>
                    <a:lnTo>
                      <a:pt x="346" y="4423"/>
                    </a:lnTo>
                    <a:lnTo>
                      <a:pt x="437" y="4496"/>
                    </a:lnTo>
                    <a:lnTo>
                      <a:pt x="692" y="4623"/>
                    </a:lnTo>
                    <a:lnTo>
                      <a:pt x="1001" y="4732"/>
                    </a:lnTo>
                    <a:lnTo>
                      <a:pt x="1365" y="4823"/>
                    </a:lnTo>
                    <a:lnTo>
                      <a:pt x="1365" y="4823"/>
                    </a:lnTo>
                    <a:lnTo>
                      <a:pt x="1365" y="4823"/>
                    </a:lnTo>
                    <a:lnTo>
                      <a:pt x="1365" y="4823"/>
                    </a:lnTo>
                    <a:lnTo>
                      <a:pt x="1384" y="4823"/>
                    </a:lnTo>
                    <a:lnTo>
                      <a:pt x="1384" y="4823"/>
                    </a:lnTo>
                    <a:lnTo>
                      <a:pt x="1711" y="4878"/>
                    </a:lnTo>
                    <a:lnTo>
                      <a:pt x="2057" y="4914"/>
                    </a:lnTo>
                    <a:lnTo>
                      <a:pt x="2457" y="4951"/>
                    </a:lnTo>
                    <a:lnTo>
                      <a:pt x="2876" y="4969"/>
                    </a:lnTo>
                    <a:lnTo>
                      <a:pt x="2876" y="4969"/>
                    </a:lnTo>
                    <a:lnTo>
                      <a:pt x="3294" y="4732"/>
                    </a:lnTo>
                    <a:lnTo>
                      <a:pt x="3713" y="4459"/>
                    </a:lnTo>
                    <a:lnTo>
                      <a:pt x="4095" y="4186"/>
                    </a:lnTo>
                    <a:lnTo>
                      <a:pt x="4477" y="3895"/>
                    </a:lnTo>
                    <a:lnTo>
                      <a:pt x="4477" y="3895"/>
                    </a:lnTo>
                    <a:lnTo>
                      <a:pt x="4677" y="3731"/>
                    </a:lnTo>
                    <a:lnTo>
                      <a:pt x="4859" y="3549"/>
                    </a:lnTo>
                    <a:lnTo>
                      <a:pt x="5041" y="3349"/>
                    </a:lnTo>
                    <a:lnTo>
                      <a:pt x="5187" y="3149"/>
                    </a:lnTo>
                    <a:lnTo>
                      <a:pt x="5187" y="3149"/>
                    </a:lnTo>
                    <a:lnTo>
                      <a:pt x="5296" y="2967"/>
                    </a:lnTo>
                    <a:lnTo>
                      <a:pt x="5387" y="2767"/>
                    </a:lnTo>
                    <a:lnTo>
                      <a:pt x="5533" y="2367"/>
                    </a:lnTo>
                    <a:lnTo>
                      <a:pt x="5533" y="2367"/>
                    </a:lnTo>
                    <a:lnTo>
                      <a:pt x="5551" y="2312"/>
                    </a:lnTo>
                    <a:lnTo>
                      <a:pt x="5551" y="2312"/>
                    </a:lnTo>
                    <a:lnTo>
                      <a:pt x="5332" y="1821"/>
                    </a:lnTo>
                    <a:lnTo>
                      <a:pt x="5096" y="1347"/>
                    </a:lnTo>
                    <a:lnTo>
                      <a:pt x="4823" y="874"/>
                    </a:lnTo>
                    <a:lnTo>
                      <a:pt x="4677" y="656"/>
                    </a:lnTo>
                    <a:lnTo>
                      <a:pt x="4532" y="456"/>
                    </a:lnTo>
                    <a:lnTo>
                      <a:pt x="4532" y="456"/>
                    </a:lnTo>
                    <a:lnTo>
                      <a:pt x="4532" y="456"/>
                    </a:lnTo>
                    <a:lnTo>
                      <a:pt x="4532" y="456"/>
                    </a:lnTo>
                    <a:lnTo>
                      <a:pt x="4532" y="456"/>
                    </a:lnTo>
                    <a:lnTo>
                      <a:pt x="4532" y="456"/>
                    </a:lnTo>
                    <a:lnTo>
                      <a:pt x="4313" y="201"/>
                    </a:lnTo>
                    <a:lnTo>
                      <a:pt x="4095" y="1"/>
                    </a:lnTo>
                    <a:lnTo>
                      <a:pt x="4095" y="1"/>
                    </a:lnTo>
                    <a:lnTo>
                      <a:pt x="4095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395" name="Google Shape;2395;p15"/>
              <p:cNvSpPr/>
              <p:nvPr/>
            </p:nvSpPr>
            <p:spPr>
              <a:xfrm>
                <a:off x="1354850" y="2218500"/>
                <a:ext cx="79650" cy="66450"/>
              </a:xfrm>
              <a:custGeom>
                <a:avLst/>
                <a:gdLst/>
                <a:ahLst/>
                <a:cxnLst/>
                <a:rect l="l" t="t" r="r" b="b"/>
                <a:pathLst>
                  <a:path w="3186" h="2658" extrusionOk="0">
                    <a:moveTo>
                      <a:pt x="565" y="2658"/>
                    </a:moveTo>
                    <a:lnTo>
                      <a:pt x="565" y="2658"/>
                    </a:lnTo>
                    <a:lnTo>
                      <a:pt x="237" y="2658"/>
                    </a:lnTo>
                    <a:lnTo>
                      <a:pt x="237" y="2658"/>
                    </a:lnTo>
                    <a:lnTo>
                      <a:pt x="1" y="2658"/>
                    </a:lnTo>
                    <a:lnTo>
                      <a:pt x="1" y="2658"/>
                    </a:lnTo>
                    <a:lnTo>
                      <a:pt x="1" y="2658"/>
                    </a:lnTo>
                    <a:lnTo>
                      <a:pt x="1" y="2658"/>
                    </a:lnTo>
                    <a:lnTo>
                      <a:pt x="219" y="2658"/>
                    </a:lnTo>
                    <a:lnTo>
                      <a:pt x="219" y="2658"/>
                    </a:lnTo>
                    <a:lnTo>
                      <a:pt x="565" y="2658"/>
                    </a:lnTo>
                    <a:close/>
                    <a:moveTo>
                      <a:pt x="2676" y="1"/>
                    </a:moveTo>
                    <a:lnTo>
                      <a:pt x="2676" y="1"/>
                    </a:lnTo>
                    <a:lnTo>
                      <a:pt x="2676" y="1"/>
                    </a:lnTo>
                    <a:lnTo>
                      <a:pt x="2676" y="1"/>
                    </a:lnTo>
                    <a:lnTo>
                      <a:pt x="2840" y="438"/>
                    </a:lnTo>
                    <a:lnTo>
                      <a:pt x="2967" y="820"/>
                    </a:lnTo>
                    <a:lnTo>
                      <a:pt x="3185" y="1493"/>
                    </a:lnTo>
                    <a:lnTo>
                      <a:pt x="3185" y="1493"/>
                    </a:lnTo>
                    <a:lnTo>
                      <a:pt x="2967" y="820"/>
                    </a:lnTo>
                    <a:lnTo>
                      <a:pt x="2840" y="438"/>
                    </a:lnTo>
                    <a:lnTo>
                      <a:pt x="2676" y="1"/>
                    </a:lnTo>
                    <a:lnTo>
                      <a:pt x="2676" y="1"/>
                    </a:lnTo>
                    <a:close/>
                  </a:path>
                </a:pathLst>
              </a:custGeom>
              <a:solidFill>
                <a:srgbClr val="B8AEB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396" name="Google Shape;2396;p15"/>
              <p:cNvSpPr/>
              <p:nvPr/>
            </p:nvSpPr>
            <p:spPr>
              <a:xfrm>
                <a:off x="1354850" y="2284925"/>
                <a:ext cx="141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565" h="1" fill="none" extrusionOk="0">
                    <a:moveTo>
                      <a:pt x="565" y="1"/>
                    </a:moveTo>
                    <a:lnTo>
                      <a:pt x="565" y="1"/>
                    </a:lnTo>
                    <a:lnTo>
                      <a:pt x="237" y="1"/>
                    </a:lnTo>
                    <a:lnTo>
                      <a:pt x="237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219" y="1"/>
                    </a:lnTo>
                    <a:lnTo>
                      <a:pt x="219" y="1"/>
                    </a:lnTo>
                    <a:lnTo>
                      <a:pt x="565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397" name="Google Shape;2397;p15"/>
              <p:cNvSpPr/>
              <p:nvPr/>
            </p:nvSpPr>
            <p:spPr>
              <a:xfrm>
                <a:off x="1421725" y="2218500"/>
                <a:ext cx="12775" cy="37350"/>
              </a:xfrm>
              <a:custGeom>
                <a:avLst/>
                <a:gdLst/>
                <a:ahLst/>
                <a:cxnLst/>
                <a:rect l="l" t="t" r="r" b="b"/>
                <a:pathLst>
                  <a:path w="511" h="1494" fill="none" extrusionOk="0">
                    <a:moveTo>
                      <a:pt x="1" y="1"/>
                    </a:move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165" y="438"/>
                    </a:lnTo>
                    <a:lnTo>
                      <a:pt x="292" y="820"/>
                    </a:lnTo>
                    <a:lnTo>
                      <a:pt x="510" y="1493"/>
                    </a:lnTo>
                    <a:lnTo>
                      <a:pt x="510" y="1493"/>
                    </a:lnTo>
                    <a:lnTo>
                      <a:pt x="292" y="820"/>
                    </a:lnTo>
                    <a:lnTo>
                      <a:pt x="165" y="438"/>
                    </a:lnTo>
                    <a:lnTo>
                      <a:pt x="1" y="1"/>
                    </a:lnTo>
                    <a:lnTo>
                      <a:pt x="1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398" name="Google Shape;2398;p15"/>
              <p:cNvSpPr/>
              <p:nvPr/>
            </p:nvSpPr>
            <p:spPr>
              <a:xfrm>
                <a:off x="1354850" y="2218500"/>
                <a:ext cx="82825" cy="66450"/>
              </a:xfrm>
              <a:custGeom>
                <a:avLst/>
                <a:gdLst/>
                <a:ahLst/>
                <a:cxnLst/>
                <a:rect l="l" t="t" r="r" b="b"/>
                <a:pathLst>
                  <a:path w="3313" h="2658" extrusionOk="0">
                    <a:moveTo>
                      <a:pt x="2676" y="1"/>
                    </a:moveTo>
                    <a:lnTo>
                      <a:pt x="2658" y="56"/>
                    </a:lnTo>
                    <a:lnTo>
                      <a:pt x="2512" y="456"/>
                    </a:lnTo>
                    <a:lnTo>
                      <a:pt x="2421" y="656"/>
                    </a:lnTo>
                    <a:lnTo>
                      <a:pt x="2312" y="838"/>
                    </a:lnTo>
                    <a:lnTo>
                      <a:pt x="2166" y="1038"/>
                    </a:lnTo>
                    <a:lnTo>
                      <a:pt x="1984" y="1238"/>
                    </a:lnTo>
                    <a:lnTo>
                      <a:pt x="1802" y="1420"/>
                    </a:lnTo>
                    <a:lnTo>
                      <a:pt x="1602" y="1584"/>
                    </a:lnTo>
                    <a:lnTo>
                      <a:pt x="1220" y="1875"/>
                    </a:lnTo>
                    <a:lnTo>
                      <a:pt x="838" y="2148"/>
                    </a:lnTo>
                    <a:lnTo>
                      <a:pt x="419" y="2421"/>
                    </a:lnTo>
                    <a:lnTo>
                      <a:pt x="1" y="2658"/>
                    </a:lnTo>
                    <a:lnTo>
                      <a:pt x="565" y="2658"/>
                    </a:lnTo>
                    <a:lnTo>
                      <a:pt x="929" y="2621"/>
                    </a:lnTo>
                    <a:lnTo>
                      <a:pt x="1256" y="2585"/>
                    </a:lnTo>
                    <a:lnTo>
                      <a:pt x="1839" y="2494"/>
                    </a:lnTo>
                    <a:lnTo>
                      <a:pt x="2312" y="2385"/>
                    </a:lnTo>
                    <a:lnTo>
                      <a:pt x="2694" y="2276"/>
                    </a:lnTo>
                    <a:lnTo>
                      <a:pt x="2967" y="2166"/>
                    </a:lnTo>
                    <a:lnTo>
                      <a:pt x="3167" y="2075"/>
                    </a:lnTo>
                    <a:lnTo>
                      <a:pt x="3313" y="1984"/>
                    </a:lnTo>
                    <a:lnTo>
                      <a:pt x="3185" y="1493"/>
                    </a:lnTo>
                    <a:lnTo>
                      <a:pt x="2967" y="820"/>
                    </a:lnTo>
                    <a:lnTo>
                      <a:pt x="2840" y="438"/>
                    </a:lnTo>
                    <a:lnTo>
                      <a:pt x="2676" y="1"/>
                    </a:lnTo>
                    <a:close/>
                  </a:path>
                </a:pathLst>
              </a:custGeom>
              <a:solidFill>
                <a:srgbClr val="8B715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399" name="Google Shape;2399;p15"/>
              <p:cNvSpPr/>
              <p:nvPr/>
            </p:nvSpPr>
            <p:spPr>
              <a:xfrm>
                <a:off x="1354850" y="2218500"/>
                <a:ext cx="82825" cy="66450"/>
              </a:xfrm>
              <a:custGeom>
                <a:avLst/>
                <a:gdLst/>
                <a:ahLst/>
                <a:cxnLst/>
                <a:rect l="l" t="t" r="r" b="b"/>
                <a:pathLst>
                  <a:path w="3313" h="2658" fill="none" extrusionOk="0">
                    <a:moveTo>
                      <a:pt x="2676" y="1"/>
                    </a:moveTo>
                    <a:lnTo>
                      <a:pt x="2676" y="1"/>
                    </a:lnTo>
                    <a:lnTo>
                      <a:pt x="2658" y="56"/>
                    </a:lnTo>
                    <a:lnTo>
                      <a:pt x="2658" y="56"/>
                    </a:lnTo>
                    <a:lnTo>
                      <a:pt x="2512" y="456"/>
                    </a:lnTo>
                    <a:lnTo>
                      <a:pt x="2421" y="656"/>
                    </a:lnTo>
                    <a:lnTo>
                      <a:pt x="2312" y="838"/>
                    </a:lnTo>
                    <a:lnTo>
                      <a:pt x="2312" y="838"/>
                    </a:lnTo>
                    <a:lnTo>
                      <a:pt x="2166" y="1038"/>
                    </a:lnTo>
                    <a:lnTo>
                      <a:pt x="1984" y="1238"/>
                    </a:lnTo>
                    <a:lnTo>
                      <a:pt x="1802" y="1420"/>
                    </a:lnTo>
                    <a:lnTo>
                      <a:pt x="1602" y="1584"/>
                    </a:lnTo>
                    <a:lnTo>
                      <a:pt x="1602" y="1584"/>
                    </a:lnTo>
                    <a:lnTo>
                      <a:pt x="1220" y="1875"/>
                    </a:lnTo>
                    <a:lnTo>
                      <a:pt x="838" y="2148"/>
                    </a:lnTo>
                    <a:lnTo>
                      <a:pt x="419" y="2421"/>
                    </a:lnTo>
                    <a:lnTo>
                      <a:pt x="1" y="2658"/>
                    </a:lnTo>
                    <a:lnTo>
                      <a:pt x="1" y="2658"/>
                    </a:lnTo>
                    <a:lnTo>
                      <a:pt x="237" y="2658"/>
                    </a:lnTo>
                    <a:lnTo>
                      <a:pt x="237" y="2658"/>
                    </a:lnTo>
                    <a:lnTo>
                      <a:pt x="565" y="2658"/>
                    </a:lnTo>
                    <a:lnTo>
                      <a:pt x="565" y="2658"/>
                    </a:lnTo>
                    <a:lnTo>
                      <a:pt x="565" y="2658"/>
                    </a:lnTo>
                    <a:lnTo>
                      <a:pt x="929" y="2621"/>
                    </a:lnTo>
                    <a:lnTo>
                      <a:pt x="1256" y="2585"/>
                    </a:lnTo>
                    <a:lnTo>
                      <a:pt x="1839" y="2494"/>
                    </a:lnTo>
                    <a:lnTo>
                      <a:pt x="2312" y="2385"/>
                    </a:lnTo>
                    <a:lnTo>
                      <a:pt x="2694" y="2276"/>
                    </a:lnTo>
                    <a:lnTo>
                      <a:pt x="2967" y="2166"/>
                    </a:lnTo>
                    <a:lnTo>
                      <a:pt x="3167" y="2075"/>
                    </a:lnTo>
                    <a:lnTo>
                      <a:pt x="3313" y="1984"/>
                    </a:lnTo>
                    <a:lnTo>
                      <a:pt x="3313" y="1984"/>
                    </a:lnTo>
                    <a:lnTo>
                      <a:pt x="3185" y="1493"/>
                    </a:lnTo>
                    <a:lnTo>
                      <a:pt x="3185" y="1493"/>
                    </a:lnTo>
                    <a:lnTo>
                      <a:pt x="2967" y="820"/>
                    </a:lnTo>
                    <a:lnTo>
                      <a:pt x="2840" y="438"/>
                    </a:lnTo>
                    <a:lnTo>
                      <a:pt x="2676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</p:grpSp>
      <p:grpSp>
        <p:nvGrpSpPr>
          <p:cNvPr id="2400" name="Google Shape;2400;p15"/>
          <p:cNvGrpSpPr/>
          <p:nvPr/>
        </p:nvGrpSpPr>
        <p:grpSpPr>
          <a:xfrm>
            <a:off x="10946377" y="4382006"/>
            <a:ext cx="1247592" cy="2312433"/>
            <a:chOff x="2076400" y="2732150"/>
            <a:chExt cx="562350" cy="1042325"/>
          </a:xfrm>
        </p:grpSpPr>
        <p:sp>
          <p:nvSpPr>
            <p:cNvPr id="2401" name="Google Shape;2401;p15"/>
            <p:cNvSpPr/>
            <p:nvPr/>
          </p:nvSpPr>
          <p:spPr>
            <a:xfrm>
              <a:off x="2306150" y="2732150"/>
              <a:ext cx="147425" cy="1042325"/>
            </a:xfrm>
            <a:custGeom>
              <a:avLst/>
              <a:gdLst/>
              <a:ahLst/>
              <a:cxnLst/>
              <a:rect l="l" t="t" r="r" b="b"/>
              <a:pathLst>
                <a:path w="5897" h="41693" extrusionOk="0">
                  <a:moveTo>
                    <a:pt x="2512" y="0"/>
                  </a:moveTo>
                  <a:lnTo>
                    <a:pt x="2348" y="37"/>
                  </a:lnTo>
                  <a:lnTo>
                    <a:pt x="2166" y="91"/>
                  </a:lnTo>
                  <a:lnTo>
                    <a:pt x="1948" y="182"/>
                  </a:lnTo>
                  <a:lnTo>
                    <a:pt x="1748" y="328"/>
                  </a:lnTo>
                  <a:lnTo>
                    <a:pt x="1584" y="474"/>
                  </a:lnTo>
                  <a:lnTo>
                    <a:pt x="1420" y="656"/>
                  </a:lnTo>
                  <a:lnTo>
                    <a:pt x="1275" y="874"/>
                  </a:lnTo>
                  <a:lnTo>
                    <a:pt x="1147" y="1092"/>
                  </a:lnTo>
                  <a:lnTo>
                    <a:pt x="1020" y="1365"/>
                  </a:lnTo>
                  <a:lnTo>
                    <a:pt x="911" y="1656"/>
                  </a:lnTo>
                  <a:lnTo>
                    <a:pt x="801" y="1966"/>
                  </a:lnTo>
                  <a:lnTo>
                    <a:pt x="710" y="2312"/>
                  </a:lnTo>
                  <a:lnTo>
                    <a:pt x="619" y="2694"/>
                  </a:lnTo>
                  <a:lnTo>
                    <a:pt x="528" y="3094"/>
                  </a:lnTo>
                  <a:lnTo>
                    <a:pt x="456" y="3513"/>
                  </a:lnTo>
                  <a:lnTo>
                    <a:pt x="383" y="3968"/>
                  </a:lnTo>
                  <a:lnTo>
                    <a:pt x="274" y="4950"/>
                  </a:lnTo>
                  <a:lnTo>
                    <a:pt x="183" y="6024"/>
                  </a:lnTo>
                  <a:lnTo>
                    <a:pt x="110" y="7207"/>
                  </a:lnTo>
                  <a:lnTo>
                    <a:pt x="55" y="8481"/>
                  </a:lnTo>
                  <a:lnTo>
                    <a:pt x="37" y="9846"/>
                  </a:lnTo>
                  <a:lnTo>
                    <a:pt x="1" y="11320"/>
                  </a:lnTo>
                  <a:lnTo>
                    <a:pt x="1" y="14504"/>
                  </a:lnTo>
                  <a:lnTo>
                    <a:pt x="1" y="18016"/>
                  </a:lnTo>
                  <a:lnTo>
                    <a:pt x="1" y="21165"/>
                  </a:lnTo>
                  <a:lnTo>
                    <a:pt x="1" y="21510"/>
                  </a:lnTo>
                  <a:lnTo>
                    <a:pt x="1" y="35268"/>
                  </a:lnTo>
                  <a:lnTo>
                    <a:pt x="1" y="40473"/>
                  </a:lnTo>
                  <a:lnTo>
                    <a:pt x="219" y="40655"/>
                  </a:lnTo>
                  <a:lnTo>
                    <a:pt x="437" y="40819"/>
                  </a:lnTo>
                  <a:lnTo>
                    <a:pt x="674" y="40964"/>
                  </a:lnTo>
                  <a:lnTo>
                    <a:pt x="892" y="41092"/>
                  </a:lnTo>
                  <a:lnTo>
                    <a:pt x="1111" y="41219"/>
                  </a:lnTo>
                  <a:lnTo>
                    <a:pt x="1347" y="41328"/>
                  </a:lnTo>
                  <a:lnTo>
                    <a:pt x="1566" y="41419"/>
                  </a:lnTo>
                  <a:lnTo>
                    <a:pt x="1802" y="41492"/>
                  </a:lnTo>
                  <a:lnTo>
                    <a:pt x="2021" y="41546"/>
                  </a:lnTo>
                  <a:lnTo>
                    <a:pt x="2239" y="41601"/>
                  </a:lnTo>
                  <a:lnTo>
                    <a:pt x="2676" y="41674"/>
                  </a:lnTo>
                  <a:lnTo>
                    <a:pt x="3094" y="41692"/>
                  </a:lnTo>
                  <a:lnTo>
                    <a:pt x="3495" y="41692"/>
                  </a:lnTo>
                  <a:lnTo>
                    <a:pt x="3749" y="41674"/>
                  </a:lnTo>
                  <a:lnTo>
                    <a:pt x="3986" y="41637"/>
                  </a:lnTo>
                  <a:lnTo>
                    <a:pt x="4459" y="41565"/>
                  </a:lnTo>
                  <a:lnTo>
                    <a:pt x="4860" y="41456"/>
                  </a:lnTo>
                  <a:lnTo>
                    <a:pt x="5223" y="41328"/>
                  </a:lnTo>
                  <a:lnTo>
                    <a:pt x="5496" y="41219"/>
                  </a:lnTo>
                  <a:lnTo>
                    <a:pt x="5715" y="41128"/>
                  </a:lnTo>
                  <a:lnTo>
                    <a:pt x="5897" y="41037"/>
                  </a:lnTo>
                  <a:lnTo>
                    <a:pt x="5897" y="29354"/>
                  </a:lnTo>
                  <a:lnTo>
                    <a:pt x="5897" y="12120"/>
                  </a:lnTo>
                  <a:lnTo>
                    <a:pt x="5897" y="11320"/>
                  </a:lnTo>
                  <a:lnTo>
                    <a:pt x="5879" y="10537"/>
                  </a:lnTo>
                  <a:lnTo>
                    <a:pt x="5842" y="9791"/>
                  </a:lnTo>
                  <a:lnTo>
                    <a:pt x="5806" y="9063"/>
                  </a:lnTo>
                  <a:lnTo>
                    <a:pt x="5769" y="8372"/>
                  </a:lnTo>
                  <a:lnTo>
                    <a:pt x="5715" y="7698"/>
                  </a:lnTo>
                  <a:lnTo>
                    <a:pt x="5642" y="7061"/>
                  </a:lnTo>
                  <a:lnTo>
                    <a:pt x="5569" y="6461"/>
                  </a:lnTo>
                  <a:lnTo>
                    <a:pt x="5496" y="5878"/>
                  </a:lnTo>
                  <a:lnTo>
                    <a:pt x="5405" y="5314"/>
                  </a:lnTo>
                  <a:lnTo>
                    <a:pt x="5314" y="4787"/>
                  </a:lnTo>
                  <a:lnTo>
                    <a:pt x="5205" y="4277"/>
                  </a:lnTo>
                  <a:lnTo>
                    <a:pt x="5096" y="3804"/>
                  </a:lnTo>
                  <a:lnTo>
                    <a:pt x="4987" y="3367"/>
                  </a:lnTo>
                  <a:lnTo>
                    <a:pt x="4860" y="2949"/>
                  </a:lnTo>
                  <a:lnTo>
                    <a:pt x="4732" y="2548"/>
                  </a:lnTo>
                  <a:lnTo>
                    <a:pt x="4605" y="2184"/>
                  </a:lnTo>
                  <a:lnTo>
                    <a:pt x="4459" y="1857"/>
                  </a:lnTo>
                  <a:lnTo>
                    <a:pt x="4314" y="1547"/>
                  </a:lnTo>
                  <a:lnTo>
                    <a:pt x="4168" y="1274"/>
                  </a:lnTo>
                  <a:lnTo>
                    <a:pt x="4022" y="1020"/>
                  </a:lnTo>
                  <a:lnTo>
                    <a:pt x="3859" y="801"/>
                  </a:lnTo>
                  <a:lnTo>
                    <a:pt x="3695" y="601"/>
                  </a:lnTo>
                  <a:lnTo>
                    <a:pt x="3531" y="437"/>
                  </a:lnTo>
                  <a:lnTo>
                    <a:pt x="3367" y="292"/>
                  </a:lnTo>
                  <a:lnTo>
                    <a:pt x="3204" y="182"/>
                  </a:lnTo>
                  <a:lnTo>
                    <a:pt x="3040" y="91"/>
                  </a:lnTo>
                  <a:lnTo>
                    <a:pt x="2858" y="37"/>
                  </a:lnTo>
                  <a:lnTo>
                    <a:pt x="2694" y="0"/>
                  </a:lnTo>
                  <a:close/>
                </a:path>
              </a:pathLst>
            </a:custGeom>
            <a:solidFill>
              <a:srgbClr val="3A7F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02" name="Google Shape;2402;p15"/>
            <p:cNvSpPr/>
            <p:nvPr/>
          </p:nvSpPr>
          <p:spPr>
            <a:xfrm>
              <a:off x="2364400" y="2734875"/>
              <a:ext cx="274350" cy="383550"/>
            </a:xfrm>
            <a:custGeom>
              <a:avLst/>
              <a:gdLst/>
              <a:ahLst/>
              <a:cxnLst/>
              <a:rect l="l" t="t" r="r" b="b"/>
              <a:pathLst>
                <a:path w="10974" h="15342" extrusionOk="0">
                  <a:moveTo>
                    <a:pt x="7680" y="1"/>
                  </a:moveTo>
                  <a:lnTo>
                    <a:pt x="7443" y="37"/>
                  </a:lnTo>
                  <a:lnTo>
                    <a:pt x="7225" y="128"/>
                  </a:lnTo>
                  <a:lnTo>
                    <a:pt x="7006" y="237"/>
                  </a:lnTo>
                  <a:lnTo>
                    <a:pt x="6824" y="383"/>
                  </a:lnTo>
                  <a:lnTo>
                    <a:pt x="6660" y="547"/>
                  </a:lnTo>
                  <a:lnTo>
                    <a:pt x="6497" y="747"/>
                  </a:lnTo>
                  <a:lnTo>
                    <a:pt x="6351" y="965"/>
                  </a:lnTo>
                  <a:lnTo>
                    <a:pt x="6224" y="1202"/>
                  </a:lnTo>
                  <a:lnTo>
                    <a:pt x="6115" y="1456"/>
                  </a:lnTo>
                  <a:lnTo>
                    <a:pt x="6024" y="1711"/>
                  </a:lnTo>
                  <a:lnTo>
                    <a:pt x="5933" y="2039"/>
                  </a:lnTo>
                  <a:lnTo>
                    <a:pt x="5860" y="2385"/>
                  </a:lnTo>
                  <a:lnTo>
                    <a:pt x="5805" y="2712"/>
                  </a:lnTo>
                  <a:lnTo>
                    <a:pt x="5769" y="3058"/>
                  </a:lnTo>
                  <a:lnTo>
                    <a:pt x="5769" y="3531"/>
                  </a:lnTo>
                  <a:lnTo>
                    <a:pt x="5787" y="4022"/>
                  </a:lnTo>
                  <a:lnTo>
                    <a:pt x="5805" y="4496"/>
                  </a:lnTo>
                  <a:lnTo>
                    <a:pt x="5860" y="4987"/>
                  </a:lnTo>
                  <a:lnTo>
                    <a:pt x="5951" y="5970"/>
                  </a:lnTo>
                  <a:lnTo>
                    <a:pt x="6078" y="6934"/>
                  </a:lnTo>
                  <a:lnTo>
                    <a:pt x="6115" y="7407"/>
                  </a:lnTo>
                  <a:lnTo>
                    <a:pt x="6151" y="7899"/>
                  </a:lnTo>
                  <a:lnTo>
                    <a:pt x="6169" y="8372"/>
                  </a:lnTo>
                  <a:lnTo>
                    <a:pt x="6169" y="8845"/>
                  </a:lnTo>
                  <a:lnTo>
                    <a:pt x="6133" y="9318"/>
                  </a:lnTo>
                  <a:lnTo>
                    <a:pt x="6078" y="9773"/>
                  </a:lnTo>
                  <a:lnTo>
                    <a:pt x="5987" y="10246"/>
                  </a:lnTo>
                  <a:lnTo>
                    <a:pt x="5860" y="10701"/>
                  </a:lnTo>
                  <a:lnTo>
                    <a:pt x="5732" y="11047"/>
                  </a:lnTo>
                  <a:lnTo>
                    <a:pt x="5660" y="11211"/>
                  </a:lnTo>
                  <a:lnTo>
                    <a:pt x="5569" y="11374"/>
                  </a:lnTo>
                  <a:lnTo>
                    <a:pt x="5478" y="11520"/>
                  </a:lnTo>
                  <a:lnTo>
                    <a:pt x="5368" y="11666"/>
                  </a:lnTo>
                  <a:lnTo>
                    <a:pt x="5259" y="11793"/>
                  </a:lnTo>
                  <a:lnTo>
                    <a:pt x="5132" y="11920"/>
                  </a:lnTo>
                  <a:lnTo>
                    <a:pt x="4932" y="12066"/>
                  </a:lnTo>
                  <a:lnTo>
                    <a:pt x="4731" y="12157"/>
                  </a:lnTo>
                  <a:lnTo>
                    <a:pt x="4513" y="12230"/>
                  </a:lnTo>
                  <a:lnTo>
                    <a:pt x="4313" y="12284"/>
                  </a:lnTo>
                  <a:lnTo>
                    <a:pt x="3858" y="12284"/>
                  </a:lnTo>
                  <a:lnTo>
                    <a:pt x="3640" y="12230"/>
                  </a:lnTo>
                  <a:lnTo>
                    <a:pt x="3403" y="12175"/>
                  </a:lnTo>
                  <a:lnTo>
                    <a:pt x="3166" y="12102"/>
                  </a:lnTo>
                  <a:lnTo>
                    <a:pt x="2948" y="12011"/>
                  </a:lnTo>
                  <a:lnTo>
                    <a:pt x="2711" y="11902"/>
                  </a:lnTo>
                  <a:lnTo>
                    <a:pt x="2493" y="11775"/>
                  </a:lnTo>
                  <a:lnTo>
                    <a:pt x="2056" y="11520"/>
                  </a:lnTo>
                  <a:lnTo>
                    <a:pt x="1638" y="11229"/>
                  </a:lnTo>
                  <a:lnTo>
                    <a:pt x="0" y="11684"/>
                  </a:lnTo>
                  <a:lnTo>
                    <a:pt x="328" y="12193"/>
                  </a:lnTo>
                  <a:lnTo>
                    <a:pt x="673" y="12666"/>
                  </a:lnTo>
                  <a:lnTo>
                    <a:pt x="1055" y="13121"/>
                  </a:lnTo>
                  <a:lnTo>
                    <a:pt x="1456" y="13558"/>
                  </a:lnTo>
                  <a:lnTo>
                    <a:pt x="1674" y="13758"/>
                  </a:lnTo>
                  <a:lnTo>
                    <a:pt x="1893" y="13940"/>
                  </a:lnTo>
                  <a:lnTo>
                    <a:pt x="2111" y="14122"/>
                  </a:lnTo>
                  <a:lnTo>
                    <a:pt x="2348" y="14304"/>
                  </a:lnTo>
                  <a:lnTo>
                    <a:pt x="2584" y="14468"/>
                  </a:lnTo>
                  <a:lnTo>
                    <a:pt x="2821" y="14614"/>
                  </a:lnTo>
                  <a:lnTo>
                    <a:pt x="3075" y="14741"/>
                  </a:lnTo>
                  <a:lnTo>
                    <a:pt x="3330" y="14868"/>
                  </a:lnTo>
                  <a:lnTo>
                    <a:pt x="3585" y="14978"/>
                  </a:lnTo>
                  <a:lnTo>
                    <a:pt x="3840" y="15069"/>
                  </a:lnTo>
                  <a:lnTo>
                    <a:pt x="4113" y="15160"/>
                  </a:lnTo>
                  <a:lnTo>
                    <a:pt x="4386" y="15232"/>
                  </a:lnTo>
                  <a:lnTo>
                    <a:pt x="4659" y="15269"/>
                  </a:lnTo>
                  <a:lnTo>
                    <a:pt x="4932" y="15305"/>
                  </a:lnTo>
                  <a:lnTo>
                    <a:pt x="5223" y="15323"/>
                  </a:lnTo>
                  <a:lnTo>
                    <a:pt x="5496" y="15342"/>
                  </a:lnTo>
                  <a:lnTo>
                    <a:pt x="5769" y="15323"/>
                  </a:lnTo>
                  <a:lnTo>
                    <a:pt x="6042" y="15287"/>
                  </a:lnTo>
                  <a:lnTo>
                    <a:pt x="6315" y="15251"/>
                  </a:lnTo>
                  <a:lnTo>
                    <a:pt x="6588" y="15178"/>
                  </a:lnTo>
                  <a:lnTo>
                    <a:pt x="6842" y="15105"/>
                  </a:lnTo>
                  <a:lnTo>
                    <a:pt x="7115" y="15014"/>
                  </a:lnTo>
                  <a:lnTo>
                    <a:pt x="7370" y="14887"/>
                  </a:lnTo>
                  <a:lnTo>
                    <a:pt x="7607" y="14759"/>
                  </a:lnTo>
                  <a:lnTo>
                    <a:pt x="7898" y="14559"/>
                  </a:lnTo>
                  <a:lnTo>
                    <a:pt x="8134" y="14395"/>
                  </a:lnTo>
                  <a:lnTo>
                    <a:pt x="8353" y="14213"/>
                  </a:lnTo>
                  <a:lnTo>
                    <a:pt x="8553" y="14031"/>
                  </a:lnTo>
                  <a:lnTo>
                    <a:pt x="8753" y="13831"/>
                  </a:lnTo>
                  <a:lnTo>
                    <a:pt x="8935" y="13613"/>
                  </a:lnTo>
                  <a:lnTo>
                    <a:pt x="9117" y="13376"/>
                  </a:lnTo>
                  <a:lnTo>
                    <a:pt x="9281" y="13140"/>
                  </a:lnTo>
                  <a:lnTo>
                    <a:pt x="9445" y="12903"/>
                  </a:lnTo>
                  <a:lnTo>
                    <a:pt x="9590" y="12648"/>
                  </a:lnTo>
                  <a:lnTo>
                    <a:pt x="9736" y="12393"/>
                  </a:lnTo>
                  <a:lnTo>
                    <a:pt x="9991" y="11848"/>
                  </a:lnTo>
                  <a:lnTo>
                    <a:pt x="10227" y="11283"/>
                  </a:lnTo>
                  <a:lnTo>
                    <a:pt x="10409" y="10719"/>
                  </a:lnTo>
                  <a:lnTo>
                    <a:pt x="10573" y="10192"/>
                  </a:lnTo>
                  <a:lnTo>
                    <a:pt x="10682" y="9664"/>
                  </a:lnTo>
                  <a:lnTo>
                    <a:pt x="10791" y="9118"/>
                  </a:lnTo>
                  <a:lnTo>
                    <a:pt x="10864" y="8572"/>
                  </a:lnTo>
                  <a:lnTo>
                    <a:pt x="10919" y="8026"/>
                  </a:lnTo>
                  <a:lnTo>
                    <a:pt x="10955" y="7480"/>
                  </a:lnTo>
                  <a:lnTo>
                    <a:pt x="10973" y="6934"/>
                  </a:lnTo>
                  <a:lnTo>
                    <a:pt x="10955" y="6370"/>
                  </a:lnTo>
                  <a:lnTo>
                    <a:pt x="10919" y="5824"/>
                  </a:lnTo>
                  <a:lnTo>
                    <a:pt x="10846" y="5278"/>
                  </a:lnTo>
                  <a:lnTo>
                    <a:pt x="10773" y="4732"/>
                  </a:lnTo>
                  <a:lnTo>
                    <a:pt x="10664" y="4204"/>
                  </a:lnTo>
                  <a:lnTo>
                    <a:pt x="10537" y="3658"/>
                  </a:lnTo>
                  <a:lnTo>
                    <a:pt x="10373" y="3149"/>
                  </a:lnTo>
                  <a:lnTo>
                    <a:pt x="10209" y="2621"/>
                  </a:lnTo>
                  <a:lnTo>
                    <a:pt x="10009" y="2130"/>
                  </a:lnTo>
                  <a:lnTo>
                    <a:pt x="9863" y="1820"/>
                  </a:lnTo>
                  <a:lnTo>
                    <a:pt x="9718" y="1529"/>
                  </a:lnTo>
                  <a:lnTo>
                    <a:pt x="9554" y="1238"/>
                  </a:lnTo>
                  <a:lnTo>
                    <a:pt x="9354" y="965"/>
                  </a:lnTo>
                  <a:lnTo>
                    <a:pt x="9154" y="710"/>
                  </a:lnTo>
                  <a:lnTo>
                    <a:pt x="8935" y="492"/>
                  </a:lnTo>
                  <a:lnTo>
                    <a:pt x="8699" y="310"/>
                  </a:lnTo>
                  <a:lnTo>
                    <a:pt x="8571" y="237"/>
                  </a:lnTo>
                  <a:lnTo>
                    <a:pt x="8444" y="164"/>
                  </a:lnTo>
                  <a:lnTo>
                    <a:pt x="8280" y="92"/>
                  </a:lnTo>
                  <a:lnTo>
                    <a:pt x="8080" y="37"/>
                  </a:lnTo>
                  <a:lnTo>
                    <a:pt x="7880" y="1"/>
                  </a:lnTo>
                  <a:close/>
                </a:path>
              </a:pathLst>
            </a:custGeom>
            <a:solidFill>
              <a:srgbClr val="3A7F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03" name="Google Shape;2403;p15"/>
            <p:cNvSpPr/>
            <p:nvPr/>
          </p:nvSpPr>
          <p:spPr>
            <a:xfrm>
              <a:off x="2414875" y="3223500"/>
              <a:ext cx="151525" cy="242500"/>
            </a:xfrm>
            <a:custGeom>
              <a:avLst/>
              <a:gdLst/>
              <a:ahLst/>
              <a:cxnLst/>
              <a:rect l="l" t="t" r="r" b="b"/>
              <a:pathLst>
                <a:path w="6061" h="9700" extrusionOk="0">
                  <a:moveTo>
                    <a:pt x="4150" y="0"/>
                  </a:moveTo>
                  <a:lnTo>
                    <a:pt x="4005" y="18"/>
                  </a:lnTo>
                  <a:lnTo>
                    <a:pt x="3877" y="73"/>
                  </a:lnTo>
                  <a:lnTo>
                    <a:pt x="3732" y="164"/>
                  </a:lnTo>
                  <a:lnTo>
                    <a:pt x="3659" y="255"/>
                  </a:lnTo>
                  <a:lnTo>
                    <a:pt x="3568" y="346"/>
                  </a:lnTo>
                  <a:lnTo>
                    <a:pt x="3440" y="583"/>
                  </a:lnTo>
                  <a:lnTo>
                    <a:pt x="3313" y="837"/>
                  </a:lnTo>
                  <a:lnTo>
                    <a:pt x="3204" y="1129"/>
                  </a:lnTo>
                  <a:lnTo>
                    <a:pt x="3113" y="1438"/>
                  </a:lnTo>
                  <a:lnTo>
                    <a:pt x="3040" y="1784"/>
                  </a:lnTo>
                  <a:lnTo>
                    <a:pt x="2894" y="2493"/>
                  </a:lnTo>
                  <a:lnTo>
                    <a:pt x="2767" y="3240"/>
                  </a:lnTo>
                  <a:lnTo>
                    <a:pt x="2621" y="3949"/>
                  </a:lnTo>
                  <a:lnTo>
                    <a:pt x="2530" y="4277"/>
                  </a:lnTo>
                  <a:lnTo>
                    <a:pt x="2440" y="4586"/>
                  </a:lnTo>
                  <a:lnTo>
                    <a:pt x="2330" y="4877"/>
                  </a:lnTo>
                  <a:lnTo>
                    <a:pt x="2203" y="5132"/>
                  </a:lnTo>
                  <a:lnTo>
                    <a:pt x="2094" y="5314"/>
                  </a:lnTo>
                  <a:lnTo>
                    <a:pt x="1966" y="5496"/>
                  </a:lnTo>
                  <a:lnTo>
                    <a:pt x="1657" y="5878"/>
                  </a:lnTo>
                  <a:lnTo>
                    <a:pt x="947" y="6697"/>
                  </a:lnTo>
                  <a:lnTo>
                    <a:pt x="620" y="7116"/>
                  </a:lnTo>
                  <a:lnTo>
                    <a:pt x="456" y="7334"/>
                  </a:lnTo>
                  <a:lnTo>
                    <a:pt x="329" y="7552"/>
                  </a:lnTo>
                  <a:lnTo>
                    <a:pt x="201" y="7771"/>
                  </a:lnTo>
                  <a:lnTo>
                    <a:pt x="110" y="7971"/>
                  </a:lnTo>
                  <a:lnTo>
                    <a:pt x="37" y="8189"/>
                  </a:lnTo>
                  <a:lnTo>
                    <a:pt x="1" y="8408"/>
                  </a:lnTo>
                  <a:lnTo>
                    <a:pt x="1" y="8535"/>
                  </a:lnTo>
                  <a:lnTo>
                    <a:pt x="1" y="8663"/>
                  </a:lnTo>
                  <a:lnTo>
                    <a:pt x="19" y="8881"/>
                  </a:lnTo>
                  <a:lnTo>
                    <a:pt x="92" y="9063"/>
                  </a:lnTo>
                  <a:lnTo>
                    <a:pt x="183" y="9227"/>
                  </a:lnTo>
                  <a:lnTo>
                    <a:pt x="310" y="9354"/>
                  </a:lnTo>
                  <a:lnTo>
                    <a:pt x="474" y="9463"/>
                  </a:lnTo>
                  <a:lnTo>
                    <a:pt x="638" y="9536"/>
                  </a:lnTo>
                  <a:lnTo>
                    <a:pt x="820" y="9609"/>
                  </a:lnTo>
                  <a:lnTo>
                    <a:pt x="1020" y="9645"/>
                  </a:lnTo>
                  <a:lnTo>
                    <a:pt x="1238" y="9682"/>
                  </a:lnTo>
                  <a:lnTo>
                    <a:pt x="1439" y="9700"/>
                  </a:lnTo>
                  <a:lnTo>
                    <a:pt x="1657" y="9700"/>
                  </a:lnTo>
                  <a:lnTo>
                    <a:pt x="1875" y="9682"/>
                  </a:lnTo>
                  <a:lnTo>
                    <a:pt x="2294" y="9627"/>
                  </a:lnTo>
                  <a:lnTo>
                    <a:pt x="2640" y="9554"/>
                  </a:lnTo>
                  <a:lnTo>
                    <a:pt x="2894" y="9481"/>
                  </a:lnTo>
                  <a:lnTo>
                    <a:pt x="3131" y="9390"/>
                  </a:lnTo>
                  <a:lnTo>
                    <a:pt x="3368" y="9299"/>
                  </a:lnTo>
                  <a:lnTo>
                    <a:pt x="3604" y="9172"/>
                  </a:lnTo>
                  <a:lnTo>
                    <a:pt x="3823" y="9045"/>
                  </a:lnTo>
                  <a:lnTo>
                    <a:pt x="4041" y="8881"/>
                  </a:lnTo>
                  <a:lnTo>
                    <a:pt x="4259" y="8717"/>
                  </a:lnTo>
                  <a:lnTo>
                    <a:pt x="4459" y="8553"/>
                  </a:lnTo>
                  <a:lnTo>
                    <a:pt x="4660" y="8353"/>
                  </a:lnTo>
                  <a:lnTo>
                    <a:pt x="4842" y="8153"/>
                  </a:lnTo>
                  <a:lnTo>
                    <a:pt x="5005" y="7935"/>
                  </a:lnTo>
                  <a:lnTo>
                    <a:pt x="5169" y="7716"/>
                  </a:lnTo>
                  <a:lnTo>
                    <a:pt x="5315" y="7480"/>
                  </a:lnTo>
                  <a:lnTo>
                    <a:pt x="5442" y="7243"/>
                  </a:lnTo>
                  <a:lnTo>
                    <a:pt x="5570" y="6988"/>
                  </a:lnTo>
                  <a:lnTo>
                    <a:pt x="5679" y="6734"/>
                  </a:lnTo>
                  <a:lnTo>
                    <a:pt x="5788" y="6442"/>
                  </a:lnTo>
                  <a:lnTo>
                    <a:pt x="5861" y="6133"/>
                  </a:lnTo>
                  <a:lnTo>
                    <a:pt x="5934" y="5842"/>
                  </a:lnTo>
                  <a:lnTo>
                    <a:pt x="5988" y="5532"/>
                  </a:lnTo>
                  <a:lnTo>
                    <a:pt x="6024" y="5223"/>
                  </a:lnTo>
                  <a:lnTo>
                    <a:pt x="6043" y="4914"/>
                  </a:lnTo>
                  <a:lnTo>
                    <a:pt x="6061" y="4604"/>
                  </a:lnTo>
                  <a:lnTo>
                    <a:pt x="6043" y="4277"/>
                  </a:lnTo>
                  <a:lnTo>
                    <a:pt x="6024" y="3967"/>
                  </a:lnTo>
                  <a:lnTo>
                    <a:pt x="6006" y="3658"/>
                  </a:lnTo>
                  <a:lnTo>
                    <a:pt x="5915" y="3021"/>
                  </a:lnTo>
                  <a:lnTo>
                    <a:pt x="5788" y="2402"/>
                  </a:lnTo>
                  <a:lnTo>
                    <a:pt x="5624" y="1802"/>
                  </a:lnTo>
                  <a:lnTo>
                    <a:pt x="5515" y="1456"/>
                  </a:lnTo>
                  <a:lnTo>
                    <a:pt x="5406" y="1129"/>
                  </a:lnTo>
                  <a:lnTo>
                    <a:pt x="5260" y="819"/>
                  </a:lnTo>
                  <a:lnTo>
                    <a:pt x="5187" y="674"/>
                  </a:lnTo>
                  <a:lnTo>
                    <a:pt x="5096" y="528"/>
                  </a:lnTo>
                  <a:lnTo>
                    <a:pt x="4987" y="401"/>
                  </a:lnTo>
                  <a:lnTo>
                    <a:pt x="4878" y="273"/>
                  </a:lnTo>
                  <a:lnTo>
                    <a:pt x="4751" y="182"/>
                  </a:lnTo>
                  <a:lnTo>
                    <a:pt x="4605" y="91"/>
                  </a:lnTo>
                  <a:lnTo>
                    <a:pt x="4459" y="37"/>
                  </a:lnTo>
                  <a:lnTo>
                    <a:pt x="4314" y="0"/>
                  </a:lnTo>
                  <a:close/>
                </a:path>
              </a:pathLst>
            </a:custGeom>
            <a:solidFill>
              <a:srgbClr val="3A7F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04" name="Google Shape;2404;p15"/>
            <p:cNvSpPr/>
            <p:nvPr/>
          </p:nvSpPr>
          <p:spPr>
            <a:xfrm>
              <a:off x="2150100" y="2938700"/>
              <a:ext cx="128325" cy="237950"/>
            </a:xfrm>
            <a:custGeom>
              <a:avLst/>
              <a:gdLst/>
              <a:ahLst/>
              <a:cxnLst/>
              <a:rect l="l" t="t" r="r" b="b"/>
              <a:pathLst>
                <a:path w="5133" h="9518" extrusionOk="0">
                  <a:moveTo>
                    <a:pt x="4386" y="0"/>
                  </a:moveTo>
                  <a:lnTo>
                    <a:pt x="4314" y="19"/>
                  </a:lnTo>
                  <a:lnTo>
                    <a:pt x="4241" y="37"/>
                  </a:lnTo>
                  <a:lnTo>
                    <a:pt x="4186" y="55"/>
                  </a:lnTo>
                  <a:lnTo>
                    <a:pt x="4077" y="146"/>
                  </a:lnTo>
                  <a:lnTo>
                    <a:pt x="3968" y="255"/>
                  </a:lnTo>
                  <a:lnTo>
                    <a:pt x="3877" y="401"/>
                  </a:lnTo>
                  <a:lnTo>
                    <a:pt x="3822" y="564"/>
                  </a:lnTo>
                  <a:lnTo>
                    <a:pt x="3750" y="728"/>
                  </a:lnTo>
                  <a:lnTo>
                    <a:pt x="3713" y="892"/>
                  </a:lnTo>
                  <a:lnTo>
                    <a:pt x="3622" y="1365"/>
                  </a:lnTo>
                  <a:lnTo>
                    <a:pt x="3568" y="1857"/>
                  </a:lnTo>
                  <a:lnTo>
                    <a:pt x="3549" y="2348"/>
                  </a:lnTo>
                  <a:lnTo>
                    <a:pt x="3549" y="2821"/>
                  </a:lnTo>
                  <a:lnTo>
                    <a:pt x="3549" y="3858"/>
                  </a:lnTo>
                  <a:lnTo>
                    <a:pt x="3549" y="4386"/>
                  </a:lnTo>
                  <a:lnTo>
                    <a:pt x="3531" y="4896"/>
                  </a:lnTo>
                  <a:lnTo>
                    <a:pt x="3495" y="5314"/>
                  </a:lnTo>
                  <a:lnTo>
                    <a:pt x="3422" y="5696"/>
                  </a:lnTo>
                  <a:lnTo>
                    <a:pt x="3386" y="5878"/>
                  </a:lnTo>
                  <a:lnTo>
                    <a:pt x="3313" y="6042"/>
                  </a:lnTo>
                  <a:lnTo>
                    <a:pt x="3258" y="6188"/>
                  </a:lnTo>
                  <a:lnTo>
                    <a:pt x="3185" y="6333"/>
                  </a:lnTo>
                  <a:lnTo>
                    <a:pt x="3094" y="6461"/>
                  </a:lnTo>
                  <a:lnTo>
                    <a:pt x="2985" y="6570"/>
                  </a:lnTo>
                  <a:lnTo>
                    <a:pt x="2894" y="6661"/>
                  </a:lnTo>
                  <a:lnTo>
                    <a:pt x="2767" y="6752"/>
                  </a:lnTo>
                  <a:lnTo>
                    <a:pt x="2639" y="6825"/>
                  </a:lnTo>
                  <a:lnTo>
                    <a:pt x="2494" y="6879"/>
                  </a:lnTo>
                  <a:lnTo>
                    <a:pt x="2348" y="6916"/>
                  </a:lnTo>
                  <a:lnTo>
                    <a:pt x="2185" y="6934"/>
                  </a:lnTo>
                  <a:lnTo>
                    <a:pt x="1966" y="6934"/>
                  </a:lnTo>
                  <a:lnTo>
                    <a:pt x="1839" y="6897"/>
                  </a:lnTo>
                  <a:lnTo>
                    <a:pt x="1584" y="6825"/>
                  </a:lnTo>
                  <a:lnTo>
                    <a:pt x="1311" y="6715"/>
                  </a:lnTo>
                  <a:lnTo>
                    <a:pt x="1038" y="6570"/>
                  </a:lnTo>
                  <a:lnTo>
                    <a:pt x="765" y="6442"/>
                  </a:lnTo>
                  <a:lnTo>
                    <a:pt x="510" y="6315"/>
                  </a:lnTo>
                  <a:lnTo>
                    <a:pt x="256" y="6224"/>
                  </a:lnTo>
                  <a:lnTo>
                    <a:pt x="128" y="6188"/>
                  </a:lnTo>
                  <a:lnTo>
                    <a:pt x="1" y="6169"/>
                  </a:lnTo>
                  <a:lnTo>
                    <a:pt x="1602" y="9190"/>
                  </a:lnTo>
                  <a:lnTo>
                    <a:pt x="1730" y="9281"/>
                  </a:lnTo>
                  <a:lnTo>
                    <a:pt x="1857" y="9354"/>
                  </a:lnTo>
                  <a:lnTo>
                    <a:pt x="1984" y="9427"/>
                  </a:lnTo>
                  <a:lnTo>
                    <a:pt x="2112" y="9463"/>
                  </a:lnTo>
                  <a:lnTo>
                    <a:pt x="2257" y="9500"/>
                  </a:lnTo>
                  <a:lnTo>
                    <a:pt x="2403" y="9518"/>
                  </a:lnTo>
                  <a:lnTo>
                    <a:pt x="2676" y="9518"/>
                  </a:lnTo>
                  <a:lnTo>
                    <a:pt x="2821" y="9500"/>
                  </a:lnTo>
                  <a:lnTo>
                    <a:pt x="2967" y="9463"/>
                  </a:lnTo>
                  <a:lnTo>
                    <a:pt x="3113" y="9409"/>
                  </a:lnTo>
                  <a:lnTo>
                    <a:pt x="3258" y="9354"/>
                  </a:lnTo>
                  <a:lnTo>
                    <a:pt x="3386" y="9281"/>
                  </a:lnTo>
                  <a:lnTo>
                    <a:pt x="3513" y="9209"/>
                  </a:lnTo>
                  <a:lnTo>
                    <a:pt x="3640" y="9118"/>
                  </a:lnTo>
                  <a:lnTo>
                    <a:pt x="3768" y="9027"/>
                  </a:lnTo>
                  <a:lnTo>
                    <a:pt x="3968" y="8826"/>
                  </a:lnTo>
                  <a:lnTo>
                    <a:pt x="4186" y="8553"/>
                  </a:lnTo>
                  <a:lnTo>
                    <a:pt x="4350" y="8280"/>
                  </a:lnTo>
                  <a:lnTo>
                    <a:pt x="4496" y="8007"/>
                  </a:lnTo>
                  <a:lnTo>
                    <a:pt x="4623" y="7716"/>
                  </a:lnTo>
                  <a:lnTo>
                    <a:pt x="4732" y="7407"/>
                  </a:lnTo>
                  <a:lnTo>
                    <a:pt x="4805" y="7098"/>
                  </a:lnTo>
                  <a:lnTo>
                    <a:pt x="4878" y="6770"/>
                  </a:lnTo>
                  <a:lnTo>
                    <a:pt x="4932" y="6406"/>
                  </a:lnTo>
                  <a:lnTo>
                    <a:pt x="5023" y="5751"/>
                  </a:lnTo>
                  <a:lnTo>
                    <a:pt x="5078" y="5059"/>
                  </a:lnTo>
                  <a:lnTo>
                    <a:pt x="5114" y="4350"/>
                  </a:lnTo>
                  <a:lnTo>
                    <a:pt x="5133" y="3640"/>
                  </a:lnTo>
                  <a:lnTo>
                    <a:pt x="5133" y="2930"/>
                  </a:lnTo>
                  <a:lnTo>
                    <a:pt x="5096" y="2221"/>
                  </a:lnTo>
                  <a:lnTo>
                    <a:pt x="5042" y="1547"/>
                  </a:lnTo>
                  <a:lnTo>
                    <a:pt x="4951" y="874"/>
                  </a:lnTo>
                  <a:lnTo>
                    <a:pt x="4896" y="601"/>
                  </a:lnTo>
                  <a:lnTo>
                    <a:pt x="4860" y="455"/>
                  </a:lnTo>
                  <a:lnTo>
                    <a:pt x="4805" y="328"/>
                  </a:lnTo>
                  <a:lnTo>
                    <a:pt x="4732" y="219"/>
                  </a:lnTo>
                  <a:lnTo>
                    <a:pt x="4659" y="128"/>
                  </a:lnTo>
                  <a:lnTo>
                    <a:pt x="4568" y="55"/>
                  </a:lnTo>
                  <a:lnTo>
                    <a:pt x="4459" y="19"/>
                  </a:lnTo>
                  <a:lnTo>
                    <a:pt x="4386" y="0"/>
                  </a:lnTo>
                  <a:close/>
                </a:path>
              </a:pathLst>
            </a:custGeom>
            <a:solidFill>
              <a:srgbClr val="4A94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05" name="Google Shape;2405;p15"/>
            <p:cNvSpPr/>
            <p:nvPr/>
          </p:nvSpPr>
          <p:spPr>
            <a:xfrm>
              <a:off x="2076400" y="2734425"/>
              <a:ext cx="317125" cy="1040050"/>
            </a:xfrm>
            <a:custGeom>
              <a:avLst/>
              <a:gdLst/>
              <a:ahLst/>
              <a:cxnLst/>
              <a:rect l="l" t="t" r="r" b="b"/>
              <a:pathLst>
                <a:path w="12685" h="41602" extrusionOk="0">
                  <a:moveTo>
                    <a:pt x="11356" y="0"/>
                  </a:moveTo>
                  <a:lnTo>
                    <a:pt x="11138" y="91"/>
                  </a:lnTo>
                  <a:lnTo>
                    <a:pt x="10938" y="237"/>
                  </a:lnTo>
                  <a:lnTo>
                    <a:pt x="10774" y="383"/>
                  </a:lnTo>
                  <a:lnTo>
                    <a:pt x="10610" y="565"/>
                  </a:lnTo>
                  <a:lnTo>
                    <a:pt x="10465" y="783"/>
                  </a:lnTo>
                  <a:lnTo>
                    <a:pt x="10337" y="1001"/>
                  </a:lnTo>
                  <a:lnTo>
                    <a:pt x="10210" y="1274"/>
                  </a:lnTo>
                  <a:lnTo>
                    <a:pt x="10101" y="1565"/>
                  </a:lnTo>
                  <a:lnTo>
                    <a:pt x="9991" y="1875"/>
                  </a:lnTo>
                  <a:lnTo>
                    <a:pt x="9900" y="2221"/>
                  </a:lnTo>
                  <a:lnTo>
                    <a:pt x="9809" y="2603"/>
                  </a:lnTo>
                  <a:lnTo>
                    <a:pt x="9718" y="3003"/>
                  </a:lnTo>
                  <a:lnTo>
                    <a:pt x="9646" y="3422"/>
                  </a:lnTo>
                  <a:lnTo>
                    <a:pt x="9573" y="3877"/>
                  </a:lnTo>
                  <a:lnTo>
                    <a:pt x="9464" y="4859"/>
                  </a:lnTo>
                  <a:lnTo>
                    <a:pt x="9373" y="5933"/>
                  </a:lnTo>
                  <a:lnTo>
                    <a:pt x="9300" y="7116"/>
                  </a:lnTo>
                  <a:lnTo>
                    <a:pt x="9245" y="8390"/>
                  </a:lnTo>
                  <a:lnTo>
                    <a:pt x="9227" y="9755"/>
                  </a:lnTo>
                  <a:lnTo>
                    <a:pt x="9191" y="11229"/>
                  </a:lnTo>
                  <a:lnTo>
                    <a:pt x="9191" y="14413"/>
                  </a:lnTo>
                  <a:lnTo>
                    <a:pt x="9191" y="17925"/>
                  </a:lnTo>
                  <a:lnTo>
                    <a:pt x="8772" y="17907"/>
                  </a:lnTo>
                  <a:lnTo>
                    <a:pt x="8372" y="17853"/>
                  </a:lnTo>
                  <a:lnTo>
                    <a:pt x="7953" y="17762"/>
                  </a:lnTo>
                  <a:lnTo>
                    <a:pt x="7553" y="17634"/>
                  </a:lnTo>
                  <a:lnTo>
                    <a:pt x="7334" y="17543"/>
                  </a:lnTo>
                  <a:lnTo>
                    <a:pt x="7134" y="17434"/>
                  </a:lnTo>
                  <a:lnTo>
                    <a:pt x="6916" y="17325"/>
                  </a:lnTo>
                  <a:lnTo>
                    <a:pt x="6716" y="17198"/>
                  </a:lnTo>
                  <a:lnTo>
                    <a:pt x="6916" y="16997"/>
                  </a:lnTo>
                  <a:lnTo>
                    <a:pt x="7134" y="16724"/>
                  </a:lnTo>
                  <a:lnTo>
                    <a:pt x="7298" y="16451"/>
                  </a:lnTo>
                  <a:lnTo>
                    <a:pt x="7444" y="16178"/>
                  </a:lnTo>
                  <a:lnTo>
                    <a:pt x="7571" y="15887"/>
                  </a:lnTo>
                  <a:lnTo>
                    <a:pt x="7680" y="15578"/>
                  </a:lnTo>
                  <a:lnTo>
                    <a:pt x="7753" y="15269"/>
                  </a:lnTo>
                  <a:lnTo>
                    <a:pt x="7826" y="14941"/>
                  </a:lnTo>
                  <a:lnTo>
                    <a:pt x="7880" y="14577"/>
                  </a:lnTo>
                  <a:lnTo>
                    <a:pt x="7971" y="13922"/>
                  </a:lnTo>
                  <a:lnTo>
                    <a:pt x="8026" y="13230"/>
                  </a:lnTo>
                  <a:lnTo>
                    <a:pt x="8062" y="12521"/>
                  </a:lnTo>
                  <a:lnTo>
                    <a:pt x="8081" y="11811"/>
                  </a:lnTo>
                  <a:lnTo>
                    <a:pt x="8081" y="11101"/>
                  </a:lnTo>
                  <a:lnTo>
                    <a:pt x="8044" y="10392"/>
                  </a:lnTo>
                  <a:lnTo>
                    <a:pt x="7990" y="9718"/>
                  </a:lnTo>
                  <a:lnTo>
                    <a:pt x="7899" y="9045"/>
                  </a:lnTo>
                  <a:lnTo>
                    <a:pt x="7844" y="8772"/>
                  </a:lnTo>
                  <a:lnTo>
                    <a:pt x="7808" y="8626"/>
                  </a:lnTo>
                  <a:lnTo>
                    <a:pt x="7753" y="8499"/>
                  </a:lnTo>
                  <a:lnTo>
                    <a:pt x="7680" y="8390"/>
                  </a:lnTo>
                  <a:lnTo>
                    <a:pt x="7607" y="8299"/>
                  </a:lnTo>
                  <a:lnTo>
                    <a:pt x="7516" y="8226"/>
                  </a:lnTo>
                  <a:lnTo>
                    <a:pt x="7407" y="8190"/>
                  </a:lnTo>
                  <a:lnTo>
                    <a:pt x="7334" y="8171"/>
                  </a:lnTo>
                  <a:lnTo>
                    <a:pt x="7262" y="8190"/>
                  </a:lnTo>
                  <a:lnTo>
                    <a:pt x="7189" y="8208"/>
                  </a:lnTo>
                  <a:lnTo>
                    <a:pt x="7134" y="8226"/>
                  </a:lnTo>
                  <a:lnTo>
                    <a:pt x="7025" y="8317"/>
                  </a:lnTo>
                  <a:lnTo>
                    <a:pt x="6916" y="8426"/>
                  </a:lnTo>
                  <a:lnTo>
                    <a:pt x="6843" y="8572"/>
                  </a:lnTo>
                  <a:lnTo>
                    <a:pt x="6770" y="8735"/>
                  </a:lnTo>
                  <a:lnTo>
                    <a:pt x="6698" y="8899"/>
                  </a:lnTo>
                  <a:lnTo>
                    <a:pt x="6661" y="9063"/>
                  </a:lnTo>
                  <a:lnTo>
                    <a:pt x="6588" y="9536"/>
                  </a:lnTo>
                  <a:lnTo>
                    <a:pt x="6516" y="10028"/>
                  </a:lnTo>
                  <a:lnTo>
                    <a:pt x="6497" y="10519"/>
                  </a:lnTo>
                  <a:lnTo>
                    <a:pt x="6497" y="10992"/>
                  </a:lnTo>
                  <a:lnTo>
                    <a:pt x="6497" y="12029"/>
                  </a:lnTo>
                  <a:lnTo>
                    <a:pt x="6497" y="12557"/>
                  </a:lnTo>
                  <a:lnTo>
                    <a:pt x="6479" y="13067"/>
                  </a:lnTo>
                  <a:lnTo>
                    <a:pt x="6443" y="13485"/>
                  </a:lnTo>
                  <a:lnTo>
                    <a:pt x="6370" y="13867"/>
                  </a:lnTo>
                  <a:lnTo>
                    <a:pt x="6334" y="14049"/>
                  </a:lnTo>
                  <a:lnTo>
                    <a:pt x="6261" y="14213"/>
                  </a:lnTo>
                  <a:lnTo>
                    <a:pt x="6206" y="14359"/>
                  </a:lnTo>
                  <a:lnTo>
                    <a:pt x="6133" y="14504"/>
                  </a:lnTo>
                  <a:lnTo>
                    <a:pt x="6042" y="14632"/>
                  </a:lnTo>
                  <a:lnTo>
                    <a:pt x="5933" y="14741"/>
                  </a:lnTo>
                  <a:lnTo>
                    <a:pt x="5842" y="14832"/>
                  </a:lnTo>
                  <a:lnTo>
                    <a:pt x="5715" y="14923"/>
                  </a:lnTo>
                  <a:lnTo>
                    <a:pt x="5587" y="14996"/>
                  </a:lnTo>
                  <a:lnTo>
                    <a:pt x="5442" y="15050"/>
                  </a:lnTo>
                  <a:lnTo>
                    <a:pt x="5296" y="15087"/>
                  </a:lnTo>
                  <a:lnTo>
                    <a:pt x="5133" y="15105"/>
                  </a:lnTo>
                  <a:lnTo>
                    <a:pt x="5078" y="14886"/>
                  </a:lnTo>
                  <a:lnTo>
                    <a:pt x="5023" y="14686"/>
                  </a:lnTo>
                  <a:lnTo>
                    <a:pt x="4951" y="14268"/>
                  </a:lnTo>
                  <a:lnTo>
                    <a:pt x="4914" y="13831"/>
                  </a:lnTo>
                  <a:lnTo>
                    <a:pt x="4914" y="13394"/>
                  </a:lnTo>
                  <a:lnTo>
                    <a:pt x="4914" y="12521"/>
                  </a:lnTo>
                  <a:lnTo>
                    <a:pt x="4932" y="12084"/>
                  </a:lnTo>
                  <a:lnTo>
                    <a:pt x="4914" y="11647"/>
                  </a:lnTo>
                  <a:lnTo>
                    <a:pt x="4896" y="11210"/>
                  </a:lnTo>
                  <a:lnTo>
                    <a:pt x="4860" y="10774"/>
                  </a:lnTo>
                  <a:lnTo>
                    <a:pt x="4769" y="10337"/>
                  </a:lnTo>
                  <a:lnTo>
                    <a:pt x="4714" y="10119"/>
                  </a:lnTo>
                  <a:lnTo>
                    <a:pt x="4641" y="9918"/>
                  </a:lnTo>
                  <a:lnTo>
                    <a:pt x="4568" y="9718"/>
                  </a:lnTo>
                  <a:lnTo>
                    <a:pt x="4496" y="9518"/>
                  </a:lnTo>
                  <a:lnTo>
                    <a:pt x="4386" y="9336"/>
                  </a:lnTo>
                  <a:lnTo>
                    <a:pt x="4277" y="9172"/>
                  </a:lnTo>
                  <a:lnTo>
                    <a:pt x="4168" y="9008"/>
                  </a:lnTo>
                  <a:lnTo>
                    <a:pt x="4041" y="8863"/>
                  </a:lnTo>
                  <a:lnTo>
                    <a:pt x="3895" y="8735"/>
                  </a:lnTo>
                  <a:lnTo>
                    <a:pt x="3731" y="8608"/>
                  </a:lnTo>
                  <a:lnTo>
                    <a:pt x="3586" y="8535"/>
                  </a:lnTo>
                  <a:lnTo>
                    <a:pt x="3440" y="8463"/>
                  </a:lnTo>
                  <a:lnTo>
                    <a:pt x="3295" y="8408"/>
                  </a:lnTo>
                  <a:lnTo>
                    <a:pt x="3149" y="8372"/>
                  </a:lnTo>
                  <a:lnTo>
                    <a:pt x="2967" y="8335"/>
                  </a:lnTo>
                  <a:lnTo>
                    <a:pt x="2785" y="8335"/>
                  </a:lnTo>
                  <a:lnTo>
                    <a:pt x="2621" y="8353"/>
                  </a:lnTo>
                  <a:lnTo>
                    <a:pt x="2439" y="8372"/>
                  </a:lnTo>
                  <a:lnTo>
                    <a:pt x="2257" y="8408"/>
                  </a:lnTo>
                  <a:lnTo>
                    <a:pt x="2075" y="8481"/>
                  </a:lnTo>
                  <a:lnTo>
                    <a:pt x="1911" y="8554"/>
                  </a:lnTo>
                  <a:lnTo>
                    <a:pt x="1730" y="8626"/>
                  </a:lnTo>
                  <a:lnTo>
                    <a:pt x="1566" y="8735"/>
                  </a:lnTo>
                  <a:lnTo>
                    <a:pt x="1420" y="8845"/>
                  </a:lnTo>
                  <a:lnTo>
                    <a:pt x="1256" y="8972"/>
                  </a:lnTo>
                  <a:lnTo>
                    <a:pt x="1111" y="9099"/>
                  </a:lnTo>
                  <a:lnTo>
                    <a:pt x="983" y="9245"/>
                  </a:lnTo>
                  <a:lnTo>
                    <a:pt x="856" y="9391"/>
                  </a:lnTo>
                  <a:lnTo>
                    <a:pt x="747" y="9554"/>
                  </a:lnTo>
                  <a:lnTo>
                    <a:pt x="638" y="9736"/>
                  </a:lnTo>
                  <a:lnTo>
                    <a:pt x="528" y="9955"/>
                  </a:lnTo>
                  <a:lnTo>
                    <a:pt x="419" y="10173"/>
                  </a:lnTo>
                  <a:lnTo>
                    <a:pt x="328" y="10392"/>
                  </a:lnTo>
                  <a:lnTo>
                    <a:pt x="255" y="10628"/>
                  </a:lnTo>
                  <a:lnTo>
                    <a:pt x="183" y="10865"/>
                  </a:lnTo>
                  <a:lnTo>
                    <a:pt x="128" y="11119"/>
                  </a:lnTo>
                  <a:lnTo>
                    <a:pt x="55" y="11611"/>
                  </a:lnTo>
                  <a:lnTo>
                    <a:pt x="1" y="12120"/>
                  </a:lnTo>
                  <a:lnTo>
                    <a:pt x="1" y="12630"/>
                  </a:lnTo>
                  <a:lnTo>
                    <a:pt x="1" y="13139"/>
                  </a:lnTo>
                  <a:lnTo>
                    <a:pt x="19" y="13649"/>
                  </a:lnTo>
                  <a:lnTo>
                    <a:pt x="92" y="14340"/>
                  </a:lnTo>
                  <a:lnTo>
                    <a:pt x="183" y="15032"/>
                  </a:lnTo>
                  <a:lnTo>
                    <a:pt x="310" y="15724"/>
                  </a:lnTo>
                  <a:lnTo>
                    <a:pt x="383" y="16069"/>
                  </a:lnTo>
                  <a:lnTo>
                    <a:pt x="474" y="16397"/>
                  </a:lnTo>
                  <a:lnTo>
                    <a:pt x="583" y="16724"/>
                  </a:lnTo>
                  <a:lnTo>
                    <a:pt x="692" y="17052"/>
                  </a:lnTo>
                  <a:lnTo>
                    <a:pt x="820" y="17361"/>
                  </a:lnTo>
                  <a:lnTo>
                    <a:pt x="947" y="17671"/>
                  </a:lnTo>
                  <a:lnTo>
                    <a:pt x="1111" y="17980"/>
                  </a:lnTo>
                  <a:lnTo>
                    <a:pt x="1275" y="18253"/>
                  </a:lnTo>
                  <a:lnTo>
                    <a:pt x="1457" y="18544"/>
                  </a:lnTo>
                  <a:lnTo>
                    <a:pt x="1657" y="18799"/>
                  </a:lnTo>
                  <a:lnTo>
                    <a:pt x="1839" y="19017"/>
                  </a:lnTo>
                  <a:lnTo>
                    <a:pt x="2021" y="19218"/>
                  </a:lnTo>
                  <a:lnTo>
                    <a:pt x="2221" y="19418"/>
                  </a:lnTo>
                  <a:lnTo>
                    <a:pt x="2421" y="19600"/>
                  </a:lnTo>
                  <a:lnTo>
                    <a:pt x="2858" y="19945"/>
                  </a:lnTo>
                  <a:lnTo>
                    <a:pt x="3295" y="20273"/>
                  </a:lnTo>
                  <a:lnTo>
                    <a:pt x="3859" y="20637"/>
                  </a:lnTo>
                  <a:lnTo>
                    <a:pt x="4132" y="20819"/>
                  </a:lnTo>
                  <a:lnTo>
                    <a:pt x="4423" y="20983"/>
                  </a:lnTo>
                  <a:lnTo>
                    <a:pt x="4732" y="21128"/>
                  </a:lnTo>
                  <a:lnTo>
                    <a:pt x="5023" y="21256"/>
                  </a:lnTo>
                  <a:lnTo>
                    <a:pt x="5333" y="21383"/>
                  </a:lnTo>
                  <a:lnTo>
                    <a:pt x="5642" y="21492"/>
                  </a:lnTo>
                  <a:lnTo>
                    <a:pt x="6079" y="21601"/>
                  </a:lnTo>
                  <a:lnTo>
                    <a:pt x="6534" y="21692"/>
                  </a:lnTo>
                  <a:lnTo>
                    <a:pt x="6971" y="21729"/>
                  </a:lnTo>
                  <a:lnTo>
                    <a:pt x="7425" y="21729"/>
                  </a:lnTo>
                  <a:lnTo>
                    <a:pt x="7880" y="21711"/>
                  </a:lnTo>
                  <a:lnTo>
                    <a:pt x="8317" y="21656"/>
                  </a:lnTo>
                  <a:lnTo>
                    <a:pt x="8754" y="21547"/>
                  </a:lnTo>
                  <a:lnTo>
                    <a:pt x="9191" y="21419"/>
                  </a:lnTo>
                  <a:lnTo>
                    <a:pt x="9191" y="35177"/>
                  </a:lnTo>
                  <a:lnTo>
                    <a:pt x="9172" y="40382"/>
                  </a:lnTo>
                  <a:lnTo>
                    <a:pt x="9409" y="40564"/>
                  </a:lnTo>
                  <a:lnTo>
                    <a:pt x="9627" y="40728"/>
                  </a:lnTo>
                  <a:lnTo>
                    <a:pt x="9864" y="40873"/>
                  </a:lnTo>
                  <a:lnTo>
                    <a:pt x="10082" y="41019"/>
                  </a:lnTo>
                  <a:lnTo>
                    <a:pt x="10301" y="41128"/>
                  </a:lnTo>
                  <a:lnTo>
                    <a:pt x="10537" y="41237"/>
                  </a:lnTo>
                  <a:lnTo>
                    <a:pt x="10756" y="41328"/>
                  </a:lnTo>
                  <a:lnTo>
                    <a:pt x="10992" y="41401"/>
                  </a:lnTo>
                  <a:lnTo>
                    <a:pt x="11211" y="41455"/>
                  </a:lnTo>
                  <a:lnTo>
                    <a:pt x="11429" y="41510"/>
                  </a:lnTo>
                  <a:lnTo>
                    <a:pt x="11866" y="41583"/>
                  </a:lnTo>
                  <a:lnTo>
                    <a:pt x="12284" y="41601"/>
                  </a:lnTo>
                  <a:lnTo>
                    <a:pt x="12685" y="41601"/>
                  </a:lnTo>
                  <a:lnTo>
                    <a:pt x="12394" y="40491"/>
                  </a:lnTo>
                  <a:lnTo>
                    <a:pt x="12121" y="39381"/>
                  </a:lnTo>
                  <a:lnTo>
                    <a:pt x="11902" y="38271"/>
                  </a:lnTo>
                  <a:lnTo>
                    <a:pt x="11702" y="37143"/>
                  </a:lnTo>
                  <a:lnTo>
                    <a:pt x="11538" y="36014"/>
                  </a:lnTo>
                  <a:lnTo>
                    <a:pt x="11393" y="34868"/>
                  </a:lnTo>
                  <a:lnTo>
                    <a:pt x="11265" y="33721"/>
                  </a:lnTo>
                  <a:lnTo>
                    <a:pt x="11156" y="32575"/>
                  </a:lnTo>
                  <a:lnTo>
                    <a:pt x="11083" y="31428"/>
                  </a:lnTo>
                  <a:lnTo>
                    <a:pt x="11029" y="30264"/>
                  </a:lnTo>
                  <a:lnTo>
                    <a:pt x="10974" y="29117"/>
                  </a:lnTo>
                  <a:lnTo>
                    <a:pt x="10938" y="27953"/>
                  </a:lnTo>
                  <a:lnTo>
                    <a:pt x="10883" y="25641"/>
                  </a:lnTo>
                  <a:lnTo>
                    <a:pt x="10865" y="23348"/>
                  </a:lnTo>
                  <a:lnTo>
                    <a:pt x="10828" y="20601"/>
                  </a:lnTo>
                  <a:lnTo>
                    <a:pt x="10810" y="17743"/>
                  </a:lnTo>
                  <a:lnTo>
                    <a:pt x="10810" y="15523"/>
                  </a:lnTo>
                  <a:lnTo>
                    <a:pt x="10810" y="13303"/>
                  </a:lnTo>
                  <a:lnTo>
                    <a:pt x="10847" y="11083"/>
                  </a:lnTo>
                  <a:lnTo>
                    <a:pt x="10883" y="8863"/>
                  </a:lnTo>
                  <a:lnTo>
                    <a:pt x="10956" y="6643"/>
                  </a:lnTo>
                  <a:lnTo>
                    <a:pt x="11065" y="4423"/>
                  </a:lnTo>
                  <a:lnTo>
                    <a:pt x="11192" y="2202"/>
                  </a:lnTo>
                  <a:lnTo>
                    <a:pt x="113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06" name="Google Shape;2406;p15"/>
            <p:cNvSpPr/>
            <p:nvPr/>
          </p:nvSpPr>
          <p:spPr>
            <a:xfrm>
              <a:off x="2562300" y="2738975"/>
              <a:ext cx="76450" cy="359900"/>
            </a:xfrm>
            <a:custGeom>
              <a:avLst/>
              <a:gdLst/>
              <a:ahLst/>
              <a:cxnLst/>
              <a:rect l="l" t="t" r="r" b="b"/>
              <a:pathLst>
                <a:path w="3058" h="14396" extrusionOk="0">
                  <a:moveTo>
                    <a:pt x="528" y="0"/>
                  </a:moveTo>
                  <a:lnTo>
                    <a:pt x="728" y="619"/>
                  </a:lnTo>
                  <a:lnTo>
                    <a:pt x="1128" y="2020"/>
                  </a:lnTo>
                  <a:lnTo>
                    <a:pt x="1310" y="2730"/>
                  </a:lnTo>
                  <a:lnTo>
                    <a:pt x="1492" y="3440"/>
                  </a:lnTo>
                  <a:lnTo>
                    <a:pt x="1638" y="4150"/>
                  </a:lnTo>
                  <a:lnTo>
                    <a:pt x="1784" y="4859"/>
                  </a:lnTo>
                  <a:lnTo>
                    <a:pt x="1893" y="5569"/>
                  </a:lnTo>
                  <a:lnTo>
                    <a:pt x="1965" y="6297"/>
                  </a:lnTo>
                  <a:lnTo>
                    <a:pt x="2038" y="7025"/>
                  </a:lnTo>
                  <a:lnTo>
                    <a:pt x="2056" y="7753"/>
                  </a:lnTo>
                  <a:lnTo>
                    <a:pt x="2038" y="8481"/>
                  </a:lnTo>
                  <a:lnTo>
                    <a:pt x="1984" y="9209"/>
                  </a:lnTo>
                  <a:lnTo>
                    <a:pt x="1929" y="9573"/>
                  </a:lnTo>
                  <a:lnTo>
                    <a:pt x="1875" y="9937"/>
                  </a:lnTo>
                  <a:lnTo>
                    <a:pt x="1820" y="10300"/>
                  </a:lnTo>
                  <a:lnTo>
                    <a:pt x="1729" y="10646"/>
                  </a:lnTo>
                  <a:lnTo>
                    <a:pt x="1656" y="10992"/>
                  </a:lnTo>
                  <a:lnTo>
                    <a:pt x="1547" y="11356"/>
                  </a:lnTo>
                  <a:lnTo>
                    <a:pt x="1438" y="11702"/>
                  </a:lnTo>
                  <a:lnTo>
                    <a:pt x="1292" y="12029"/>
                  </a:lnTo>
                  <a:lnTo>
                    <a:pt x="1165" y="12357"/>
                  </a:lnTo>
                  <a:lnTo>
                    <a:pt x="1019" y="12648"/>
                  </a:lnTo>
                  <a:lnTo>
                    <a:pt x="710" y="13249"/>
                  </a:lnTo>
                  <a:lnTo>
                    <a:pt x="364" y="13831"/>
                  </a:lnTo>
                  <a:lnTo>
                    <a:pt x="0" y="14395"/>
                  </a:lnTo>
                  <a:lnTo>
                    <a:pt x="218" y="14231"/>
                  </a:lnTo>
                  <a:lnTo>
                    <a:pt x="437" y="14049"/>
                  </a:lnTo>
                  <a:lnTo>
                    <a:pt x="637" y="13867"/>
                  </a:lnTo>
                  <a:lnTo>
                    <a:pt x="837" y="13667"/>
                  </a:lnTo>
                  <a:lnTo>
                    <a:pt x="1019" y="13449"/>
                  </a:lnTo>
                  <a:lnTo>
                    <a:pt x="1201" y="13212"/>
                  </a:lnTo>
                  <a:lnTo>
                    <a:pt x="1365" y="12976"/>
                  </a:lnTo>
                  <a:lnTo>
                    <a:pt x="1529" y="12739"/>
                  </a:lnTo>
                  <a:lnTo>
                    <a:pt x="1674" y="12484"/>
                  </a:lnTo>
                  <a:lnTo>
                    <a:pt x="1820" y="12229"/>
                  </a:lnTo>
                  <a:lnTo>
                    <a:pt x="2075" y="11684"/>
                  </a:lnTo>
                  <a:lnTo>
                    <a:pt x="2311" y="11119"/>
                  </a:lnTo>
                  <a:lnTo>
                    <a:pt x="2493" y="10555"/>
                  </a:lnTo>
                  <a:lnTo>
                    <a:pt x="2657" y="10028"/>
                  </a:lnTo>
                  <a:lnTo>
                    <a:pt x="2766" y="9500"/>
                  </a:lnTo>
                  <a:lnTo>
                    <a:pt x="2875" y="8954"/>
                  </a:lnTo>
                  <a:lnTo>
                    <a:pt x="2948" y="8408"/>
                  </a:lnTo>
                  <a:lnTo>
                    <a:pt x="3003" y="7862"/>
                  </a:lnTo>
                  <a:lnTo>
                    <a:pt x="3039" y="7316"/>
                  </a:lnTo>
                  <a:lnTo>
                    <a:pt x="3057" y="6770"/>
                  </a:lnTo>
                  <a:lnTo>
                    <a:pt x="3039" y="6206"/>
                  </a:lnTo>
                  <a:lnTo>
                    <a:pt x="3003" y="5660"/>
                  </a:lnTo>
                  <a:lnTo>
                    <a:pt x="2930" y="5114"/>
                  </a:lnTo>
                  <a:lnTo>
                    <a:pt x="2857" y="4568"/>
                  </a:lnTo>
                  <a:lnTo>
                    <a:pt x="2748" y="4040"/>
                  </a:lnTo>
                  <a:lnTo>
                    <a:pt x="2621" y="3494"/>
                  </a:lnTo>
                  <a:lnTo>
                    <a:pt x="2457" y="2985"/>
                  </a:lnTo>
                  <a:lnTo>
                    <a:pt x="2293" y="2457"/>
                  </a:lnTo>
                  <a:lnTo>
                    <a:pt x="2093" y="1966"/>
                  </a:lnTo>
                  <a:lnTo>
                    <a:pt x="1965" y="1656"/>
                  </a:lnTo>
                  <a:lnTo>
                    <a:pt x="1802" y="1365"/>
                  </a:lnTo>
                  <a:lnTo>
                    <a:pt x="1638" y="1074"/>
                  </a:lnTo>
                  <a:lnTo>
                    <a:pt x="1438" y="801"/>
                  </a:lnTo>
                  <a:lnTo>
                    <a:pt x="1238" y="546"/>
                  </a:lnTo>
                  <a:lnTo>
                    <a:pt x="1019" y="328"/>
                  </a:lnTo>
                  <a:lnTo>
                    <a:pt x="783" y="146"/>
                  </a:lnTo>
                  <a:lnTo>
                    <a:pt x="655" y="73"/>
                  </a:lnTo>
                  <a:lnTo>
                    <a:pt x="528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07" name="Google Shape;2407;p15"/>
            <p:cNvSpPr/>
            <p:nvPr/>
          </p:nvSpPr>
          <p:spPr>
            <a:xfrm>
              <a:off x="2414875" y="3268525"/>
              <a:ext cx="151525" cy="197475"/>
            </a:xfrm>
            <a:custGeom>
              <a:avLst/>
              <a:gdLst/>
              <a:ahLst/>
              <a:cxnLst/>
              <a:rect l="l" t="t" r="r" b="b"/>
              <a:pathLst>
                <a:path w="6061" h="7899" extrusionOk="0">
                  <a:moveTo>
                    <a:pt x="5624" y="1"/>
                  </a:moveTo>
                  <a:lnTo>
                    <a:pt x="5606" y="456"/>
                  </a:lnTo>
                  <a:lnTo>
                    <a:pt x="5551" y="911"/>
                  </a:lnTo>
                  <a:lnTo>
                    <a:pt x="5497" y="1366"/>
                  </a:lnTo>
                  <a:lnTo>
                    <a:pt x="5424" y="1821"/>
                  </a:lnTo>
                  <a:lnTo>
                    <a:pt x="5297" y="2367"/>
                  </a:lnTo>
                  <a:lnTo>
                    <a:pt x="5151" y="2894"/>
                  </a:lnTo>
                  <a:lnTo>
                    <a:pt x="4969" y="3422"/>
                  </a:lnTo>
                  <a:lnTo>
                    <a:pt x="4732" y="3913"/>
                  </a:lnTo>
                  <a:lnTo>
                    <a:pt x="4605" y="4168"/>
                  </a:lnTo>
                  <a:lnTo>
                    <a:pt x="4478" y="4405"/>
                  </a:lnTo>
                  <a:lnTo>
                    <a:pt x="4332" y="4641"/>
                  </a:lnTo>
                  <a:lnTo>
                    <a:pt x="4168" y="4860"/>
                  </a:lnTo>
                  <a:lnTo>
                    <a:pt x="4005" y="5078"/>
                  </a:lnTo>
                  <a:lnTo>
                    <a:pt x="3823" y="5297"/>
                  </a:lnTo>
                  <a:lnTo>
                    <a:pt x="3641" y="5497"/>
                  </a:lnTo>
                  <a:lnTo>
                    <a:pt x="3440" y="5679"/>
                  </a:lnTo>
                  <a:lnTo>
                    <a:pt x="3258" y="5842"/>
                  </a:lnTo>
                  <a:lnTo>
                    <a:pt x="3076" y="5988"/>
                  </a:lnTo>
                  <a:lnTo>
                    <a:pt x="2876" y="6115"/>
                  </a:lnTo>
                  <a:lnTo>
                    <a:pt x="2676" y="6243"/>
                  </a:lnTo>
                  <a:lnTo>
                    <a:pt x="2476" y="6370"/>
                  </a:lnTo>
                  <a:lnTo>
                    <a:pt x="2258" y="6479"/>
                  </a:lnTo>
                  <a:lnTo>
                    <a:pt x="2057" y="6570"/>
                  </a:lnTo>
                  <a:lnTo>
                    <a:pt x="1821" y="6643"/>
                  </a:lnTo>
                  <a:lnTo>
                    <a:pt x="1602" y="6716"/>
                  </a:lnTo>
                  <a:lnTo>
                    <a:pt x="1384" y="6789"/>
                  </a:lnTo>
                  <a:lnTo>
                    <a:pt x="1147" y="6825"/>
                  </a:lnTo>
                  <a:lnTo>
                    <a:pt x="929" y="6862"/>
                  </a:lnTo>
                  <a:lnTo>
                    <a:pt x="692" y="6880"/>
                  </a:lnTo>
                  <a:lnTo>
                    <a:pt x="456" y="6898"/>
                  </a:lnTo>
                  <a:lnTo>
                    <a:pt x="219" y="6880"/>
                  </a:lnTo>
                  <a:lnTo>
                    <a:pt x="1" y="6862"/>
                  </a:lnTo>
                  <a:lnTo>
                    <a:pt x="19" y="7080"/>
                  </a:lnTo>
                  <a:lnTo>
                    <a:pt x="92" y="7262"/>
                  </a:lnTo>
                  <a:lnTo>
                    <a:pt x="183" y="7426"/>
                  </a:lnTo>
                  <a:lnTo>
                    <a:pt x="310" y="7553"/>
                  </a:lnTo>
                  <a:lnTo>
                    <a:pt x="474" y="7662"/>
                  </a:lnTo>
                  <a:lnTo>
                    <a:pt x="638" y="7735"/>
                  </a:lnTo>
                  <a:lnTo>
                    <a:pt x="820" y="7808"/>
                  </a:lnTo>
                  <a:lnTo>
                    <a:pt x="1020" y="7844"/>
                  </a:lnTo>
                  <a:lnTo>
                    <a:pt x="1238" y="7881"/>
                  </a:lnTo>
                  <a:lnTo>
                    <a:pt x="1439" y="7899"/>
                  </a:lnTo>
                  <a:lnTo>
                    <a:pt x="1657" y="7899"/>
                  </a:lnTo>
                  <a:lnTo>
                    <a:pt x="1875" y="7881"/>
                  </a:lnTo>
                  <a:lnTo>
                    <a:pt x="2294" y="7826"/>
                  </a:lnTo>
                  <a:lnTo>
                    <a:pt x="2640" y="7753"/>
                  </a:lnTo>
                  <a:lnTo>
                    <a:pt x="2894" y="7680"/>
                  </a:lnTo>
                  <a:lnTo>
                    <a:pt x="3131" y="7589"/>
                  </a:lnTo>
                  <a:lnTo>
                    <a:pt x="3368" y="7498"/>
                  </a:lnTo>
                  <a:lnTo>
                    <a:pt x="3604" y="7371"/>
                  </a:lnTo>
                  <a:lnTo>
                    <a:pt x="3823" y="7244"/>
                  </a:lnTo>
                  <a:lnTo>
                    <a:pt x="4041" y="7080"/>
                  </a:lnTo>
                  <a:lnTo>
                    <a:pt x="4259" y="6916"/>
                  </a:lnTo>
                  <a:lnTo>
                    <a:pt x="4459" y="6752"/>
                  </a:lnTo>
                  <a:lnTo>
                    <a:pt x="4660" y="6552"/>
                  </a:lnTo>
                  <a:lnTo>
                    <a:pt x="4842" y="6352"/>
                  </a:lnTo>
                  <a:lnTo>
                    <a:pt x="5005" y="6134"/>
                  </a:lnTo>
                  <a:lnTo>
                    <a:pt x="5169" y="5915"/>
                  </a:lnTo>
                  <a:lnTo>
                    <a:pt x="5315" y="5679"/>
                  </a:lnTo>
                  <a:lnTo>
                    <a:pt x="5442" y="5442"/>
                  </a:lnTo>
                  <a:lnTo>
                    <a:pt x="5570" y="5187"/>
                  </a:lnTo>
                  <a:lnTo>
                    <a:pt x="5679" y="4933"/>
                  </a:lnTo>
                  <a:lnTo>
                    <a:pt x="5788" y="4641"/>
                  </a:lnTo>
                  <a:lnTo>
                    <a:pt x="5861" y="4332"/>
                  </a:lnTo>
                  <a:lnTo>
                    <a:pt x="5934" y="4041"/>
                  </a:lnTo>
                  <a:lnTo>
                    <a:pt x="5988" y="3731"/>
                  </a:lnTo>
                  <a:lnTo>
                    <a:pt x="6024" y="3422"/>
                  </a:lnTo>
                  <a:lnTo>
                    <a:pt x="6043" y="3113"/>
                  </a:lnTo>
                  <a:lnTo>
                    <a:pt x="6061" y="2803"/>
                  </a:lnTo>
                  <a:lnTo>
                    <a:pt x="6043" y="2476"/>
                  </a:lnTo>
                  <a:lnTo>
                    <a:pt x="6024" y="2166"/>
                  </a:lnTo>
                  <a:lnTo>
                    <a:pt x="6006" y="1857"/>
                  </a:lnTo>
                  <a:lnTo>
                    <a:pt x="5915" y="1220"/>
                  </a:lnTo>
                  <a:lnTo>
                    <a:pt x="5788" y="601"/>
                  </a:lnTo>
                  <a:lnTo>
                    <a:pt x="5624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08" name="Google Shape;2408;p15"/>
            <p:cNvSpPr/>
            <p:nvPr/>
          </p:nvSpPr>
          <p:spPr>
            <a:xfrm>
              <a:off x="2368475" y="2776725"/>
              <a:ext cx="31875" cy="705650"/>
            </a:xfrm>
            <a:custGeom>
              <a:avLst/>
              <a:gdLst/>
              <a:ahLst/>
              <a:cxnLst/>
              <a:rect l="l" t="t" r="r" b="b"/>
              <a:pathLst>
                <a:path w="1275" h="28226" extrusionOk="0">
                  <a:moveTo>
                    <a:pt x="547" y="1"/>
                  </a:moveTo>
                  <a:lnTo>
                    <a:pt x="529" y="3713"/>
                  </a:lnTo>
                  <a:lnTo>
                    <a:pt x="492" y="7371"/>
                  </a:lnTo>
                  <a:lnTo>
                    <a:pt x="438" y="9191"/>
                  </a:lnTo>
                  <a:lnTo>
                    <a:pt x="383" y="11029"/>
                  </a:lnTo>
                  <a:lnTo>
                    <a:pt x="328" y="12357"/>
                  </a:lnTo>
                  <a:lnTo>
                    <a:pt x="256" y="13668"/>
                  </a:lnTo>
                  <a:lnTo>
                    <a:pt x="110" y="16324"/>
                  </a:lnTo>
                  <a:lnTo>
                    <a:pt x="55" y="17653"/>
                  </a:lnTo>
                  <a:lnTo>
                    <a:pt x="19" y="18981"/>
                  </a:lnTo>
                  <a:lnTo>
                    <a:pt x="1" y="20310"/>
                  </a:lnTo>
                  <a:lnTo>
                    <a:pt x="19" y="21638"/>
                  </a:lnTo>
                  <a:lnTo>
                    <a:pt x="74" y="22803"/>
                  </a:lnTo>
                  <a:lnTo>
                    <a:pt x="146" y="23968"/>
                  </a:lnTo>
                  <a:lnTo>
                    <a:pt x="328" y="26279"/>
                  </a:lnTo>
                  <a:lnTo>
                    <a:pt x="328" y="26788"/>
                  </a:lnTo>
                  <a:lnTo>
                    <a:pt x="347" y="27116"/>
                  </a:lnTo>
                  <a:lnTo>
                    <a:pt x="365" y="27462"/>
                  </a:lnTo>
                  <a:lnTo>
                    <a:pt x="383" y="27625"/>
                  </a:lnTo>
                  <a:lnTo>
                    <a:pt x="419" y="27789"/>
                  </a:lnTo>
                  <a:lnTo>
                    <a:pt x="456" y="27935"/>
                  </a:lnTo>
                  <a:lnTo>
                    <a:pt x="510" y="28044"/>
                  </a:lnTo>
                  <a:lnTo>
                    <a:pt x="565" y="28135"/>
                  </a:lnTo>
                  <a:lnTo>
                    <a:pt x="656" y="28208"/>
                  </a:lnTo>
                  <a:lnTo>
                    <a:pt x="747" y="28226"/>
                  </a:lnTo>
                  <a:lnTo>
                    <a:pt x="856" y="28208"/>
                  </a:lnTo>
                  <a:lnTo>
                    <a:pt x="947" y="28171"/>
                  </a:lnTo>
                  <a:lnTo>
                    <a:pt x="1020" y="28099"/>
                  </a:lnTo>
                  <a:lnTo>
                    <a:pt x="1074" y="27989"/>
                  </a:lnTo>
                  <a:lnTo>
                    <a:pt x="1111" y="27844"/>
                  </a:lnTo>
                  <a:lnTo>
                    <a:pt x="1147" y="27680"/>
                  </a:lnTo>
                  <a:lnTo>
                    <a:pt x="1165" y="27516"/>
                  </a:lnTo>
                  <a:lnTo>
                    <a:pt x="1184" y="27134"/>
                  </a:lnTo>
                  <a:lnTo>
                    <a:pt x="1165" y="26752"/>
                  </a:lnTo>
                  <a:lnTo>
                    <a:pt x="1147" y="26370"/>
                  </a:lnTo>
                  <a:lnTo>
                    <a:pt x="1129" y="26060"/>
                  </a:lnTo>
                  <a:lnTo>
                    <a:pt x="1111" y="25824"/>
                  </a:lnTo>
                  <a:lnTo>
                    <a:pt x="1129" y="25278"/>
                  </a:lnTo>
                  <a:lnTo>
                    <a:pt x="1129" y="24732"/>
                  </a:lnTo>
                  <a:lnTo>
                    <a:pt x="1111" y="23640"/>
                  </a:lnTo>
                  <a:lnTo>
                    <a:pt x="1093" y="22548"/>
                  </a:lnTo>
                  <a:lnTo>
                    <a:pt x="1111" y="22002"/>
                  </a:lnTo>
                  <a:lnTo>
                    <a:pt x="1129" y="21456"/>
                  </a:lnTo>
                  <a:lnTo>
                    <a:pt x="1147" y="20856"/>
                  </a:lnTo>
                  <a:lnTo>
                    <a:pt x="1147" y="20182"/>
                  </a:lnTo>
                  <a:lnTo>
                    <a:pt x="1129" y="19473"/>
                  </a:lnTo>
                  <a:lnTo>
                    <a:pt x="1111" y="18727"/>
                  </a:lnTo>
                  <a:lnTo>
                    <a:pt x="1038" y="17271"/>
                  </a:lnTo>
                  <a:lnTo>
                    <a:pt x="1002" y="15997"/>
                  </a:lnTo>
                  <a:lnTo>
                    <a:pt x="1002" y="14723"/>
                  </a:lnTo>
                  <a:lnTo>
                    <a:pt x="1020" y="13504"/>
                  </a:lnTo>
                  <a:lnTo>
                    <a:pt x="1074" y="12339"/>
                  </a:lnTo>
                  <a:lnTo>
                    <a:pt x="1129" y="11211"/>
                  </a:lnTo>
                  <a:lnTo>
                    <a:pt x="1184" y="10064"/>
                  </a:lnTo>
                  <a:lnTo>
                    <a:pt x="1238" y="8900"/>
                  </a:lnTo>
                  <a:lnTo>
                    <a:pt x="1275" y="7680"/>
                  </a:lnTo>
                  <a:lnTo>
                    <a:pt x="1256" y="6407"/>
                  </a:lnTo>
                  <a:lnTo>
                    <a:pt x="1202" y="4277"/>
                  </a:lnTo>
                  <a:lnTo>
                    <a:pt x="1165" y="3204"/>
                  </a:lnTo>
                  <a:lnTo>
                    <a:pt x="1129" y="2148"/>
                  </a:lnTo>
                  <a:lnTo>
                    <a:pt x="1074" y="1566"/>
                  </a:lnTo>
                  <a:lnTo>
                    <a:pt x="1038" y="1293"/>
                  </a:lnTo>
                  <a:lnTo>
                    <a:pt x="1002" y="1002"/>
                  </a:lnTo>
                  <a:lnTo>
                    <a:pt x="929" y="729"/>
                  </a:lnTo>
                  <a:lnTo>
                    <a:pt x="838" y="474"/>
                  </a:lnTo>
                  <a:lnTo>
                    <a:pt x="711" y="219"/>
                  </a:lnTo>
                  <a:lnTo>
                    <a:pt x="547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09" name="Google Shape;2409;p15"/>
            <p:cNvSpPr/>
            <p:nvPr/>
          </p:nvSpPr>
          <p:spPr>
            <a:xfrm>
              <a:off x="2490875" y="2738075"/>
              <a:ext cx="87825" cy="351225"/>
            </a:xfrm>
            <a:custGeom>
              <a:avLst/>
              <a:gdLst/>
              <a:ahLst/>
              <a:cxnLst/>
              <a:rect l="l" t="t" r="r" b="b"/>
              <a:pathLst>
                <a:path w="3513" h="14049" extrusionOk="0">
                  <a:moveTo>
                    <a:pt x="2166" y="0"/>
                  </a:moveTo>
                  <a:lnTo>
                    <a:pt x="1947" y="109"/>
                  </a:lnTo>
                  <a:lnTo>
                    <a:pt x="1765" y="255"/>
                  </a:lnTo>
                  <a:lnTo>
                    <a:pt x="1601" y="419"/>
                  </a:lnTo>
                  <a:lnTo>
                    <a:pt x="1438" y="619"/>
                  </a:lnTo>
                  <a:lnTo>
                    <a:pt x="1292" y="837"/>
                  </a:lnTo>
                  <a:lnTo>
                    <a:pt x="1165" y="1074"/>
                  </a:lnTo>
                  <a:lnTo>
                    <a:pt x="1056" y="1328"/>
                  </a:lnTo>
                  <a:lnTo>
                    <a:pt x="965" y="1583"/>
                  </a:lnTo>
                  <a:lnTo>
                    <a:pt x="1292" y="2439"/>
                  </a:lnTo>
                  <a:lnTo>
                    <a:pt x="1583" y="3312"/>
                  </a:lnTo>
                  <a:lnTo>
                    <a:pt x="1820" y="4204"/>
                  </a:lnTo>
                  <a:lnTo>
                    <a:pt x="2038" y="5095"/>
                  </a:lnTo>
                  <a:lnTo>
                    <a:pt x="2202" y="6005"/>
                  </a:lnTo>
                  <a:lnTo>
                    <a:pt x="2329" y="6915"/>
                  </a:lnTo>
                  <a:lnTo>
                    <a:pt x="2439" y="7843"/>
                  </a:lnTo>
                  <a:lnTo>
                    <a:pt x="2475" y="8753"/>
                  </a:lnTo>
                  <a:lnTo>
                    <a:pt x="2493" y="9263"/>
                  </a:lnTo>
                  <a:lnTo>
                    <a:pt x="2457" y="9772"/>
                  </a:lnTo>
                  <a:lnTo>
                    <a:pt x="2439" y="10027"/>
                  </a:lnTo>
                  <a:lnTo>
                    <a:pt x="2402" y="10282"/>
                  </a:lnTo>
                  <a:lnTo>
                    <a:pt x="2348" y="10518"/>
                  </a:lnTo>
                  <a:lnTo>
                    <a:pt x="2293" y="10773"/>
                  </a:lnTo>
                  <a:lnTo>
                    <a:pt x="2220" y="11010"/>
                  </a:lnTo>
                  <a:lnTo>
                    <a:pt x="2129" y="11228"/>
                  </a:lnTo>
                  <a:lnTo>
                    <a:pt x="2020" y="11447"/>
                  </a:lnTo>
                  <a:lnTo>
                    <a:pt x="1911" y="11647"/>
                  </a:lnTo>
                  <a:lnTo>
                    <a:pt x="1765" y="11847"/>
                  </a:lnTo>
                  <a:lnTo>
                    <a:pt x="1601" y="12029"/>
                  </a:lnTo>
                  <a:lnTo>
                    <a:pt x="1419" y="12174"/>
                  </a:lnTo>
                  <a:lnTo>
                    <a:pt x="1237" y="12320"/>
                  </a:lnTo>
                  <a:lnTo>
                    <a:pt x="983" y="12466"/>
                  </a:lnTo>
                  <a:lnTo>
                    <a:pt x="710" y="12611"/>
                  </a:lnTo>
                  <a:lnTo>
                    <a:pt x="455" y="12757"/>
                  </a:lnTo>
                  <a:lnTo>
                    <a:pt x="346" y="12848"/>
                  </a:lnTo>
                  <a:lnTo>
                    <a:pt x="237" y="12939"/>
                  </a:lnTo>
                  <a:lnTo>
                    <a:pt x="146" y="13048"/>
                  </a:lnTo>
                  <a:lnTo>
                    <a:pt x="73" y="13175"/>
                  </a:lnTo>
                  <a:lnTo>
                    <a:pt x="18" y="13321"/>
                  </a:lnTo>
                  <a:lnTo>
                    <a:pt x="0" y="13467"/>
                  </a:lnTo>
                  <a:lnTo>
                    <a:pt x="0" y="13612"/>
                  </a:lnTo>
                  <a:lnTo>
                    <a:pt x="36" y="13740"/>
                  </a:lnTo>
                  <a:lnTo>
                    <a:pt x="91" y="13867"/>
                  </a:lnTo>
                  <a:lnTo>
                    <a:pt x="146" y="13922"/>
                  </a:lnTo>
                  <a:lnTo>
                    <a:pt x="200" y="13958"/>
                  </a:lnTo>
                  <a:lnTo>
                    <a:pt x="273" y="13994"/>
                  </a:lnTo>
                  <a:lnTo>
                    <a:pt x="346" y="14031"/>
                  </a:lnTo>
                  <a:lnTo>
                    <a:pt x="419" y="14031"/>
                  </a:lnTo>
                  <a:lnTo>
                    <a:pt x="491" y="14049"/>
                  </a:lnTo>
                  <a:lnTo>
                    <a:pt x="637" y="14012"/>
                  </a:lnTo>
                  <a:lnTo>
                    <a:pt x="783" y="13958"/>
                  </a:lnTo>
                  <a:lnTo>
                    <a:pt x="928" y="13867"/>
                  </a:lnTo>
                  <a:lnTo>
                    <a:pt x="1074" y="13776"/>
                  </a:lnTo>
                  <a:lnTo>
                    <a:pt x="1201" y="13649"/>
                  </a:lnTo>
                  <a:lnTo>
                    <a:pt x="1310" y="13521"/>
                  </a:lnTo>
                  <a:lnTo>
                    <a:pt x="1838" y="12902"/>
                  </a:lnTo>
                  <a:lnTo>
                    <a:pt x="2093" y="12593"/>
                  </a:lnTo>
                  <a:lnTo>
                    <a:pt x="2329" y="12265"/>
                  </a:lnTo>
                  <a:lnTo>
                    <a:pt x="2566" y="11920"/>
                  </a:lnTo>
                  <a:lnTo>
                    <a:pt x="2766" y="11574"/>
                  </a:lnTo>
                  <a:lnTo>
                    <a:pt x="2948" y="11228"/>
                  </a:lnTo>
                  <a:lnTo>
                    <a:pt x="3094" y="10846"/>
                  </a:lnTo>
                  <a:lnTo>
                    <a:pt x="3221" y="10500"/>
                  </a:lnTo>
                  <a:lnTo>
                    <a:pt x="3312" y="10155"/>
                  </a:lnTo>
                  <a:lnTo>
                    <a:pt x="3385" y="9791"/>
                  </a:lnTo>
                  <a:lnTo>
                    <a:pt x="3439" y="9427"/>
                  </a:lnTo>
                  <a:lnTo>
                    <a:pt x="3476" y="9063"/>
                  </a:lnTo>
                  <a:lnTo>
                    <a:pt x="3494" y="8699"/>
                  </a:lnTo>
                  <a:lnTo>
                    <a:pt x="3512" y="7953"/>
                  </a:lnTo>
                  <a:lnTo>
                    <a:pt x="3494" y="6952"/>
                  </a:lnTo>
                  <a:lnTo>
                    <a:pt x="3421" y="5933"/>
                  </a:lnTo>
                  <a:lnTo>
                    <a:pt x="3312" y="4932"/>
                  </a:lnTo>
                  <a:lnTo>
                    <a:pt x="3166" y="3913"/>
                  </a:lnTo>
                  <a:lnTo>
                    <a:pt x="2984" y="2930"/>
                  </a:lnTo>
                  <a:lnTo>
                    <a:pt x="2748" y="1947"/>
                  </a:lnTo>
                  <a:lnTo>
                    <a:pt x="2475" y="965"/>
                  </a:lnTo>
                  <a:lnTo>
                    <a:pt x="216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10" name="Google Shape;2410;p15"/>
            <p:cNvSpPr/>
            <p:nvPr/>
          </p:nvSpPr>
          <p:spPr>
            <a:xfrm>
              <a:off x="2112350" y="2942800"/>
              <a:ext cx="80100" cy="273900"/>
            </a:xfrm>
            <a:custGeom>
              <a:avLst/>
              <a:gdLst/>
              <a:ahLst/>
              <a:cxnLst/>
              <a:rect l="l" t="t" r="r" b="b"/>
              <a:pathLst>
                <a:path w="3204" h="10956" extrusionOk="0">
                  <a:moveTo>
                    <a:pt x="1347" y="0"/>
                  </a:moveTo>
                  <a:lnTo>
                    <a:pt x="1183" y="18"/>
                  </a:lnTo>
                  <a:lnTo>
                    <a:pt x="1001" y="37"/>
                  </a:lnTo>
                  <a:lnTo>
                    <a:pt x="819" y="73"/>
                  </a:lnTo>
                  <a:lnTo>
                    <a:pt x="637" y="146"/>
                  </a:lnTo>
                  <a:lnTo>
                    <a:pt x="473" y="219"/>
                  </a:lnTo>
                  <a:lnTo>
                    <a:pt x="292" y="291"/>
                  </a:lnTo>
                  <a:lnTo>
                    <a:pt x="164" y="1056"/>
                  </a:lnTo>
                  <a:lnTo>
                    <a:pt x="73" y="1802"/>
                  </a:lnTo>
                  <a:lnTo>
                    <a:pt x="19" y="2566"/>
                  </a:lnTo>
                  <a:lnTo>
                    <a:pt x="0" y="3330"/>
                  </a:lnTo>
                  <a:lnTo>
                    <a:pt x="19" y="4095"/>
                  </a:lnTo>
                  <a:lnTo>
                    <a:pt x="73" y="4859"/>
                  </a:lnTo>
                  <a:lnTo>
                    <a:pt x="164" y="5605"/>
                  </a:lnTo>
                  <a:lnTo>
                    <a:pt x="292" y="6369"/>
                  </a:lnTo>
                  <a:lnTo>
                    <a:pt x="382" y="6715"/>
                  </a:lnTo>
                  <a:lnTo>
                    <a:pt x="492" y="7116"/>
                  </a:lnTo>
                  <a:lnTo>
                    <a:pt x="637" y="7516"/>
                  </a:lnTo>
                  <a:lnTo>
                    <a:pt x="819" y="7953"/>
                  </a:lnTo>
                  <a:lnTo>
                    <a:pt x="1019" y="8371"/>
                  </a:lnTo>
                  <a:lnTo>
                    <a:pt x="1220" y="8808"/>
                  </a:lnTo>
                  <a:lnTo>
                    <a:pt x="1438" y="9208"/>
                  </a:lnTo>
                  <a:lnTo>
                    <a:pt x="1675" y="9609"/>
                  </a:lnTo>
                  <a:lnTo>
                    <a:pt x="1911" y="9954"/>
                  </a:lnTo>
                  <a:lnTo>
                    <a:pt x="2129" y="10282"/>
                  </a:lnTo>
                  <a:lnTo>
                    <a:pt x="2348" y="10537"/>
                  </a:lnTo>
                  <a:lnTo>
                    <a:pt x="2566" y="10755"/>
                  </a:lnTo>
                  <a:lnTo>
                    <a:pt x="2657" y="10828"/>
                  </a:lnTo>
                  <a:lnTo>
                    <a:pt x="2766" y="10883"/>
                  </a:lnTo>
                  <a:lnTo>
                    <a:pt x="2857" y="10937"/>
                  </a:lnTo>
                  <a:lnTo>
                    <a:pt x="2930" y="10955"/>
                  </a:lnTo>
                  <a:lnTo>
                    <a:pt x="3021" y="10955"/>
                  </a:lnTo>
                  <a:lnTo>
                    <a:pt x="3094" y="10937"/>
                  </a:lnTo>
                  <a:lnTo>
                    <a:pt x="3149" y="10901"/>
                  </a:lnTo>
                  <a:lnTo>
                    <a:pt x="3203" y="10828"/>
                  </a:lnTo>
                  <a:lnTo>
                    <a:pt x="3203" y="10573"/>
                  </a:lnTo>
                  <a:lnTo>
                    <a:pt x="3185" y="10318"/>
                  </a:lnTo>
                  <a:lnTo>
                    <a:pt x="3149" y="10064"/>
                  </a:lnTo>
                  <a:lnTo>
                    <a:pt x="3094" y="9827"/>
                  </a:lnTo>
                  <a:lnTo>
                    <a:pt x="3021" y="9590"/>
                  </a:lnTo>
                  <a:lnTo>
                    <a:pt x="2930" y="9336"/>
                  </a:lnTo>
                  <a:lnTo>
                    <a:pt x="2712" y="8881"/>
                  </a:lnTo>
                  <a:lnTo>
                    <a:pt x="2457" y="8408"/>
                  </a:lnTo>
                  <a:lnTo>
                    <a:pt x="2202" y="7953"/>
                  </a:lnTo>
                  <a:lnTo>
                    <a:pt x="1948" y="7480"/>
                  </a:lnTo>
                  <a:lnTo>
                    <a:pt x="1711" y="7025"/>
                  </a:lnTo>
                  <a:lnTo>
                    <a:pt x="1584" y="6715"/>
                  </a:lnTo>
                  <a:lnTo>
                    <a:pt x="1474" y="6406"/>
                  </a:lnTo>
                  <a:lnTo>
                    <a:pt x="1365" y="6096"/>
                  </a:lnTo>
                  <a:lnTo>
                    <a:pt x="1292" y="5787"/>
                  </a:lnTo>
                  <a:lnTo>
                    <a:pt x="1201" y="5478"/>
                  </a:lnTo>
                  <a:lnTo>
                    <a:pt x="1147" y="5150"/>
                  </a:lnTo>
                  <a:lnTo>
                    <a:pt x="1110" y="4823"/>
                  </a:lnTo>
                  <a:lnTo>
                    <a:pt x="1074" y="4513"/>
                  </a:lnTo>
                  <a:lnTo>
                    <a:pt x="1038" y="4186"/>
                  </a:lnTo>
                  <a:lnTo>
                    <a:pt x="1038" y="3858"/>
                  </a:lnTo>
                  <a:lnTo>
                    <a:pt x="1038" y="3531"/>
                  </a:lnTo>
                  <a:lnTo>
                    <a:pt x="1056" y="3203"/>
                  </a:lnTo>
                  <a:lnTo>
                    <a:pt x="1110" y="2548"/>
                  </a:lnTo>
                  <a:lnTo>
                    <a:pt x="1201" y="1893"/>
                  </a:lnTo>
                  <a:lnTo>
                    <a:pt x="1311" y="1420"/>
                  </a:lnTo>
                  <a:lnTo>
                    <a:pt x="1420" y="946"/>
                  </a:lnTo>
                  <a:lnTo>
                    <a:pt x="1565" y="491"/>
                  </a:lnTo>
                  <a:lnTo>
                    <a:pt x="1711" y="37"/>
                  </a:lnTo>
                  <a:lnTo>
                    <a:pt x="1529" y="0"/>
                  </a:lnTo>
                  <a:close/>
                </a:path>
              </a:pathLst>
            </a:custGeom>
            <a:solidFill>
              <a:srgbClr val="3A7F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2411" name="Google Shape;2411;p15"/>
          <p:cNvGrpSpPr/>
          <p:nvPr/>
        </p:nvGrpSpPr>
        <p:grpSpPr>
          <a:xfrm>
            <a:off x="10656911" y="6658634"/>
            <a:ext cx="1420119" cy="227929"/>
            <a:chOff x="2895325" y="1290875"/>
            <a:chExt cx="428125" cy="68725"/>
          </a:xfrm>
        </p:grpSpPr>
        <p:sp>
          <p:nvSpPr>
            <p:cNvPr id="2412" name="Google Shape;2412;p15"/>
            <p:cNvSpPr/>
            <p:nvPr/>
          </p:nvSpPr>
          <p:spPr>
            <a:xfrm>
              <a:off x="3284750" y="1311800"/>
              <a:ext cx="3200" cy="25"/>
            </a:xfrm>
            <a:custGeom>
              <a:avLst/>
              <a:gdLst/>
              <a:ahLst/>
              <a:cxnLst/>
              <a:rect l="l" t="t" r="r" b="b"/>
              <a:pathLst>
                <a:path w="128" h="1" extrusionOk="0">
                  <a:moveTo>
                    <a:pt x="0" y="0"/>
                  </a:moveTo>
                  <a:lnTo>
                    <a:pt x="128" y="0"/>
                  </a:lnTo>
                  <a:lnTo>
                    <a:pt x="128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8A9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13" name="Google Shape;2413;p15"/>
            <p:cNvSpPr/>
            <p:nvPr/>
          </p:nvSpPr>
          <p:spPr>
            <a:xfrm>
              <a:off x="2895325" y="1325900"/>
              <a:ext cx="428125" cy="33700"/>
            </a:xfrm>
            <a:custGeom>
              <a:avLst/>
              <a:gdLst/>
              <a:ahLst/>
              <a:cxnLst/>
              <a:rect l="l" t="t" r="r" b="b"/>
              <a:pathLst>
                <a:path w="17125" h="1348" extrusionOk="0">
                  <a:moveTo>
                    <a:pt x="2621" y="0"/>
                  </a:moveTo>
                  <a:lnTo>
                    <a:pt x="2038" y="55"/>
                  </a:lnTo>
                  <a:lnTo>
                    <a:pt x="1529" y="110"/>
                  </a:lnTo>
                  <a:lnTo>
                    <a:pt x="1074" y="182"/>
                  </a:lnTo>
                  <a:lnTo>
                    <a:pt x="710" y="255"/>
                  </a:lnTo>
                  <a:lnTo>
                    <a:pt x="400" y="328"/>
                  </a:lnTo>
                  <a:lnTo>
                    <a:pt x="182" y="401"/>
                  </a:lnTo>
                  <a:lnTo>
                    <a:pt x="109" y="437"/>
                  </a:lnTo>
                  <a:lnTo>
                    <a:pt x="55" y="492"/>
                  </a:lnTo>
                  <a:lnTo>
                    <a:pt x="18" y="528"/>
                  </a:lnTo>
                  <a:lnTo>
                    <a:pt x="0" y="565"/>
                  </a:lnTo>
                  <a:lnTo>
                    <a:pt x="18" y="601"/>
                  </a:lnTo>
                  <a:lnTo>
                    <a:pt x="36" y="637"/>
                  </a:lnTo>
                  <a:lnTo>
                    <a:pt x="91" y="692"/>
                  </a:lnTo>
                  <a:lnTo>
                    <a:pt x="182" y="728"/>
                  </a:lnTo>
                  <a:lnTo>
                    <a:pt x="382" y="801"/>
                  </a:lnTo>
                  <a:lnTo>
                    <a:pt x="673" y="874"/>
                  </a:lnTo>
                  <a:lnTo>
                    <a:pt x="1037" y="947"/>
                  </a:lnTo>
                  <a:lnTo>
                    <a:pt x="1456" y="1001"/>
                  </a:lnTo>
                  <a:lnTo>
                    <a:pt x="1947" y="1056"/>
                  </a:lnTo>
                  <a:lnTo>
                    <a:pt x="2511" y="1111"/>
                  </a:lnTo>
                  <a:lnTo>
                    <a:pt x="3767" y="1220"/>
                  </a:lnTo>
                  <a:lnTo>
                    <a:pt x="5223" y="1292"/>
                  </a:lnTo>
                  <a:lnTo>
                    <a:pt x="6842" y="1329"/>
                  </a:lnTo>
                  <a:lnTo>
                    <a:pt x="8553" y="1347"/>
                  </a:lnTo>
                  <a:lnTo>
                    <a:pt x="10282" y="1329"/>
                  </a:lnTo>
                  <a:lnTo>
                    <a:pt x="11883" y="1292"/>
                  </a:lnTo>
                  <a:lnTo>
                    <a:pt x="13339" y="1220"/>
                  </a:lnTo>
                  <a:lnTo>
                    <a:pt x="14613" y="1111"/>
                  </a:lnTo>
                  <a:lnTo>
                    <a:pt x="15159" y="1056"/>
                  </a:lnTo>
                  <a:lnTo>
                    <a:pt x="15650" y="1001"/>
                  </a:lnTo>
                  <a:lnTo>
                    <a:pt x="16087" y="947"/>
                  </a:lnTo>
                  <a:lnTo>
                    <a:pt x="16451" y="874"/>
                  </a:lnTo>
                  <a:lnTo>
                    <a:pt x="16742" y="801"/>
                  </a:lnTo>
                  <a:lnTo>
                    <a:pt x="16942" y="728"/>
                  </a:lnTo>
                  <a:lnTo>
                    <a:pt x="17015" y="692"/>
                  </a:lnTo>
                  <a:lnTo>
                    <a:pt x="17070" y="637"/>
                  </a:lnTo>
                  <a:lnTo>
                    <a:pt x="17106" y="601"/>
                  </a:lnTo>
                  <a:lnTo>
                    <a:pt x="17124" y="565"/>
                  </a:lnTo>
                  <a:lnTo>
                    <a:pt x="17106" y="510"/>
                  </a:lnTo>
                  <a:lnTo>
                    <a:pt x="17033" y="455"/>
                  </a:lnTo>
                  <a:lnTo>
                    <a:pt x="16924" y="401"/>
                  </a:lnTo>
                  <a:lnTo>
                    <a:pt x="16760" y="346"/>
                  </a:lnTo>
                  <a:lnTo>
                    <a:pt x="16688" y="346"/>
                  </a:lnTo>
                  <a:lnTo>
                    <a:pt x="15778" y="492"/>
                  </a:lnTo>
                  <a:lnTo>
                    <a:pt x="14813" y="619"/>
                  </a:lnTo>
                  <a:lnTo>
                    <a:pt x="13830" y="710"/>
                  </a:lnTo>
                  <a:lnTo>
                    <a:pt x="12830" y="801"/>
                  </a:lnTo>
                  <a:lnTo>
                    <a:pt x="11810" y="856"/>
                  </a:lnTo>
                  <a:lnTo>
                    <a:pt x="10791" y="892"/>
                  </a:lnTo>
                  <a:lnTo>
                    <a:pt x="9791" y="910"/>
                  </a:lnTo>
                  <a:lnTo>
                    <a:pt x="8790" y="929"/>
                  </a:lnTo>
                  <a:lnTo>
                    <a:pt x="7534" y="910"/>
                  </a:lnTo>
                  <a:lnTo>
                    <a:pt x="6351" y="874"/>
                  </a:lnTo>
                  <a:lnTo>
                    <a:pt x="5259" y="819"/>
                  </a:lnTo>
                  <a:lnTo>
                    <a:pt x="4313" y="747"/>
                  </a:lnTo>
                  <a:lnTo>
                    <a:pt x="3512" y="656"/>
                  </a:lnTo>
                  <a:lnTo>
                    <a:pt x="2893" y="565"/>
                  </a:lnTo>
                  <a:lnTo>
                    <a:pt x="2657" y="510"/>
                  </a:lnTo>
                  <a:lnTo>
                    <a:pt x="2475" y="437"/>
                  </a:lnTo>
                  <a:lnTo>
                    <a:pt x="2366" y="383"/>
                  </a:lnTo>
                  <a:lnTo>
                    <a:pt x="2293" y="328"/>
                  </a:lnTo>
                  <a:lnTo>
                    <a:pt x="2275" y="292"/>
                  </a:lnTo>
                  <a:lnTo>
                    <a:pt x="2293" y="237"/>
                  </a:lnTo>
                  <a:lnTo>
                    <a:pt x="2311" y="201"/>
                  </a:lnTo>
                  <a:lnTo>
                    <a:pt x="2348" y="164"/>
                  </a:lnTo>
                  <a:lnTo>
                    <a:pt x="2457" y="73"/>
                  </a:lnTo>
                  <a:lnTo>
                    <a:pt x="262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14" name="Google Shape;2414;p15"/>
            <p:cNvSpPr/>
            <p:nvPr/>
          </p:nvSpPr>
          <p:spPr>
            <a:xfrm>
              <a:off x="2952175" y="1290875"/>
              <a:ext cx="364000" cy="58250"/>
            </a:xfrm>
            <a:custGeom>
              <a:avLst/>
              <a:gdLst/>
              <a:ahLst/>
              <a:cxnLst/>
              <a:rect l="l" t="t" r="r" b="b"/>
              <a:pathLst>
                <a:path w="14560" h="2330" extrusionOk="0">
                  <a:moveTo>
                    <a:pt x="8372" y="0"/>
                  </a:moveTo>
                  <a:lnTo>
                    <a:pt x="8008" y="18"/>
                  </a:lnTo>
                  <a:lnTo>
                    <a:pt x="7644" y="37"/>
                  </a:lnTo>
                  <a:lnTo>
                    <a:pt x="6734" y="146"/>
                  </a:lnTo>
                  <a:lnTo>
                    <a:pt x="5970" y="237"/>
                  </a:lnTo>
                  <a:lnTo>
                    <a:pt x="5333" y="346"/>
                  </a:lnTo>
                  <a:lnTo>
                    <a:pt x="4841" y="437"/>
                  </a:lnTo>
                  <a:lnTo>
                    <a:pt x="4459" y="528"/>
                  </a:lnTo>
                  <a:lnTo>
                    <a:pt x="4150" y="601"/>
                  </a:lnTo>
                  <a:lnTo>
                    <a:pt x="3950" y="674"/>
                  </a:lnTo>
                  <a:lnTo>
                    <a:pt x="3804" y="746"/>
                  </a:lnTo>
                  <a:lnTo>
                    <a:pt x="3713" y="801"/>
                  </a:lnTo>
                  <a:lnTo>
                    <a:pt x="3659" y="837"/>
                  </a:lnTo>
                  <a:lnTo>
                    <a:pt x="3640" y="855"/>
                  </a:lnTo>
                  <a:lnTo>
                    <a:pt x="3022" y="928"/>
                  </a:lnTo>
                  <a:lnTo>
                    <a:pt x="2421" y="983"/>
                  </a:lnTo>
                  <a:lnTo>
                    <a:pt x="1711" y="1092"/>
                  </a:lnTo>
                  <a:lnTo>
                    <a:pt x="1038" y="1219"/>
                  </a:lnTo>
                  <a:lnTo>
                    <a:pt x="729" y="1274"/>
                  </a:lnTo>
                  <a:lnTo>
                    <a:pt x="456" y="1365"/>
                  </a:lnTo>
                  <a:lnTo>
                    <a:pt x="256" y="1438"/>
                  </a:lnTo>
                  <a:lnTo>
                    <a:pt x="92" y="1529"/>
                  </a:lnTo>
                  <a:lnTo>
                    <a:pt x="37" y="1583"/>
                  </a:lnTo>
                  <a:lnTo>
                    <a:pt x="19" y="1620"/>
                  </a:lnTo>
                  <a:lnTo>
                    <a:pt x="1" y="1674"/>
                  </a:lnTo>
                  <a:lnTo>
                    <a:pt x="19" y="1729"/>
                  </a:lnTo>
                  <a:lnTo>
                    <a:pt x="74" y="1784"/>
                  </a:lnTo>
                  <a:lnTo>
                    <a:pt x="165" y="1838"/>
                  </a:lnTo>
                  <a:lnTo>
                    <a:pt x="310" y="1875"/>
                  </a:lnTo>
                  <a:lnTo>
                    <a:pt x="492" y="1929"/>
                  </a:lnTo>
                  <a:lnTo>
                    <a:pt x="983" y="2020"/>
                  </a:lnTo>
                  <a:lnTo>
                    <a:pt x="1620" y="2111"/>
                  </a:lnTo>
                  <a:lnTo>
                    <a:pt x="2366" y="2184"/>
                  </a:lnTo>
                  <a:lnTo>
                    <a:pt x="3240" y="2239"/>
                  </a:lnTo>
                  <a:lnTo>
                    <a:pt x="4204" y="2275"/>
                  </a:lnTo>
                  <a:lnTo>
                    <a:pt x="5242" y="2311"/>
                  </a:lnTo>
                  <a:lnTo>
                    <a:pt x="6352" y="2330"/>
                  </a:lnTo>
                  <a:lnTo>
                    <a:pt x="7498" y="2311"/>
                  </a:lnTo>
                  <a:lnTo>
                    <a:pt x="8681" y="2293"/>
                  </a:lnTo>
                  <a:lnTo>
                    <a:pt x="9864" y="2239"/>
                  </a:lnTo>
                  <a:lnTo>
                    <a:pt x="11047" y="2166"/>
                  </a:lnTo>
                  <a:lnTo>
                    <a:pt x="12212" y="2057"/>
                  </a:lnTo>
                  <a:lnTo>
                    <a:pt x="13340" y="1911"/>
                  </a:lnTo>
                  <a:lnTo>
                    <a:pt x="14414" y="1747"/>
                  </a:lnTo>
                  <a:lnTo>
                    <a:pt x="14559" y="1729"/>
                  </a:lnTo>
                  <a:lnTo>
                    <a:pt x="14414" y="1638"/>
                  </a:lnTo>
                  <a:lnTo>
                    <a:pt x="14031" y="1420"/>
                  </a:lnTo>
                  <a:lnTo>
                    <a:pt x="13740" y="1256"/>
                  </a:lnTo>
                  <a:lnTo>
                    <a:pt x="13394" y="1092"/>
                  </a:lnTo>
                  <a:lnTo>
                    <a:pt x="13012" y="910"/>
                  </a:lnTo>
                  <a:lnTo>
                    <a:pt x="12557" y="746"/>
                  </a:lnTo>
                  <a:lnTo>
                    <a:pt x="12084" y="564"/>
                  </a:lnTo>
                  <a:lnTo>
                    <a:pt x="11556" y="401"/>
                  </a:lnTo>
                  <a:lnTo>
                    <a:pt x="10974" y="255"/>
                  </a:lnTo>
                  <a:lnTo>
                    <a:pt x="10374" y="146"/>
                  </a:lnTo>
                  <a:lnTo>
                    <a:pt x="9737" y="55"/>
                  </a:lnTo>
                  <a:lnTo>
                    <a:pt x="9409" y="18"/>
                  </a:lnTo>
                  <a:lnTo>
                    <a:pt x="9063" y="0"/>
                  </a:lnTo>
                  <a:close/>
                </a:path>
              </a:pathLst>
            </a:custGeom>
            <a:solidFill>
              <a:srgbClr val="C1A5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15" name="Google Shape;2415;p15"/>
            <p:cNvSpPr/>
            <p:nvPr/>
          </p:nvSpPr>
          <p:spPr>
            <a:xfrm>
              <a:off x="2952175" y="1290875"/>
              <a:ext cx="364000" cy="58250"/>
            </a:xfrm>
            <a:custGeom>
              <a:avLst/>
              <a:gdLst/>
              <a:ahLst/>
              <a:cxnLst/>
              <a:rect l="l" t="t" r="r" b="b"/>
              <a:pathLst>
                <a:path w="14560" h="2330" fill="none" extrusionOk="0">
                  <a:moveTo>
                    <a:pt x="14559" y="1729"/>
                  </a:moveTo>
                  <a:lnTo>
                    <a:pt x="14559" y="1729"/>
                  </a:lnTo>
                  <a:lnTo>
                    <a:pt x="14414" y="1747"/>
                  </a:lnTo>
                  <a:lnTo>
                    <a:pt x="14414" y="1747"/>
                  </a:lnTo>
                  <a:lnTo>
                    <a:pt x="13340" y="1911"/>
                  </a:lnTo>
                  <a:lnTo>
                    <a:pt x="12212" y="2057"/>
                  </a:lnTo>
                  <a:lnTo>
                    <a:pt x="11047" y="2166"/>
                  </a:lnTo>
                  <a:lnTo>
                    <a:pt x="9864" y="2239"/>
                  </a:lnTo>
                  <a:lnTo>
                    <a:pt x="8681" y="2293"/>
                  </a:lnTo>
                  <a:lnTo>
                    <a:pt x="7498" y="2311"/>
                  </a:lnTo>
                  <a:lnTo>
                    <a:pt x="6352" y="2330"/>
                  </a:lnTo>
                  <a:lnTo>
                    <a:pt x="5242" y="2311"/>
                  </a:lnTo>
                  <a:lnTo>
                    <a:pt x="4204" y="2275"/>
                  </a:lnTo>
                  <a:lnTo>
                    <a:pt x="3240" y="2239"/>
                  </a:lnTo>
                  <a:lnTo>
                    <a:pt x="2366" y="2184"/>
                  </a:lnTo>
                  <a:lnTo>
                    <a:pt x="1620" y="2111"/>
                  </a:lnTo>
                  <a:lnTo>
                    <a:pt x="983" y="2020"/>
                  </a:lnTo>
                  <a:lnTo>
                    <a:pt x="492" y="1929"/>
                  </a:lnTo>
                  <a:lnTo>
                    <a:pt x="310" y="1875"/>
                  </a:lnTo>
                  <a:lnTo>
                    <a:pt x="165" y="1838"/>
                  </a:lnTo>
                  <a:lnTo>
                    <a:pt x="74" y="1784"/>
                  </a:lnTo>
                  <a:lnTo>
                    <a:pt x="19" y="1729"/>
                  </a:lnTo>
                  <a:lnTo>
                    <a:pt x="19" y="1729"/>
                  </a:lnTo>
                  <a:lnTo>
                    <a:pt x="1" y="1674"/>
                  </a:lnTo>
                  <a:lnTo>
                    <a:pt x="19" y="1620"/>
                  </a:lnTo>
                  <a:lnTo>
                    <a:pt x="37" y="1583"/>
                  </a:lnTo>
                  <a:lnTo>
                    <a:pt x="92" y="1529"/>
                  </a:lnTo>
                  <a:lnTo>
                    <a:pt x="256" y="1438"/>
                  </a:lnTo>
                  <a:lnTo>
                    <a:pt x="456" y="1365"/>
                  </a:lnTo>
                  <a:lnTo>
                    <a:pt x="729" y="1274"/>
                  </a:lnTo>
                  <a:lnTo>
                    <a:pt x="1038" y="1219"/>
                  </a:lnTo>
                  <a:lnTo>
                    <a:pt x="1711" y="1092"/>
                  </a:lnTo>
                  <a:lnTo>
                    <a:pt x="2421" y="983"/>
                  </a:lnTo>
                  <a:lnTo>
                    <a:pt x="3022" y="928"/>
                  </a:lnTo>
                  <a:lnTo>
                    <a:pt x="3640" y="855"/>
                  </a:lnTo>
                  <a:lnTo>
                    <a:pt x="3640" y="855"/>
                  </a:lnTo>
                  <a:lnTo>
                    <a:pt x="3659" y="837"/>
                  </a:lnTo>
                  <a:lnTo>
                    <a:pt x="3713" y="801"/>
                  </a:lnTo>
                  <a:lnTo>
                    <a:pt x="3804" y="746"/>
                  </a:lnTo>
                  <a:lnTo>
                    <a:pt x="3950" y="674"/>
                  </a:lnTo>
                  <a:lnTo>
                    <a:pt x="4150" y="601"/>
                  </a:lnTo>
                  <a:lnTo>
                    <a:pt x="4459" y="528"/>
                  </a:lnTo>
                  <a:lnTo>
                    <a:pt x="4841" y="437"/>
                  </a:lnTo>
                  <a:lnTo>
                    <a:pt x="4841" y="437"/>
                  </a:lnTo>
                  <a:lnTo>
                    <a:pt x="5333" y="346"/>
                  </a:lnTo>
                  <a:lnTo>
                    <a:pt x="5970" y="237"/>
                  </a:lnTo>
                  <a:lnTo>
                    <a:pt x="6734" y="146"/>
                  </a:lnTo>
                  <a:lnTo>
                    <a:pt x="7644" y="37"/>
                  </a:lnTo>
                  <a:lnTo>
                    <a:pt x="7644" y="37"/>
                  </a:lnTo>
                  <a:lnTo>
                    <a:pt x="8008" y="18"/>
                  </a:lnTo>
                  <a:lnTo>
                    <a:pt x="8372" y="0"/>
                  </a:lnTo>
                  <a:lnTo>
                    <a:pt x="8718" y="0"/>
                  </a:lnTo>
                  <a:lnTo>
                    <a:pt x="9063" y="0"/>
                  </a:lnTo>
                  <a:lnTo>
                    <a:pt x="9409" y="18"/>
                  </a:lnTo>
                  <a:lnTo>
                    <a:pt x="9737" y="55"/>
                  </a:lnTo>
                  <a:lnTo>
                    <a:pt x="10374" y="146"/>
                  </a:lnTo>
                  <a:lnTo>
                    <a:pt x="10974" y="255"/>
                  </a:lnTo>
                  <a:lnTo>
                    <a:pt x="11556" y="401"/>
                  </a:lnTo>
                  <a:lnTo>
                    <a:pt x="12084" y="564"/>
                  </a:lnTo>
                  <a:lnTo>
                    <a:pt x="12557" y="746"/>
                  </a:lnTo>
                  <a:lnTo>
                    <a:pt x="13012" y="910"/>
                  </a:lnTo>
                  <a:lnTo>
                    <a:pt x="13394" y="1092"/>
                  </a:lnTo>
                  <a:lnTo>
                    <a:pt x="13740" y="1256"/>
                  </a:lnTo>
                  <a:lnTo>
                    <a:pt x="14031" y="1420"/>
                  </a:lnTo>
                  <a:lnTo>
                    <a:pt x="14414" y="1638"/>
                  </a:lnTo>
                  <a:lnTo>
                    <a:pt x="14559" y="1729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16" name="Google Shape;2416;p15"/>
            <p:cNvSpPr/>
            <p:nvPr/>
          </p:nvSpPr>
          <p:spPr>
            <a:xfrm>
              <a:off x="3073200" y="1290875"/>
              <a:ext cx="242975" cy="44150"/>
            </a:xfrm>
            <a:custGeom>
              <a:avLst/>
              <a:gdLst/>
              <a:ahLst/>
              <a:cxnLst/>
              <a:rect l="l" t="t" r="r" b="b"/>
              <a:pathLst>
                <a:path w="9719" h="1766" extrusionOk="0">
                  <a:moveTo>
                    <a:pt x="3294" y="0"/>
                  </a:moveTo>
                  <a:lnTo>
                    <a:pt x="2803" y="37"/>
                  </a:lnTo>
                  <a:lnTo>
                    <a:pt x="1893" y="146"/>
                  </a:lnTo>
                  <a:lnTo>
                    <a:pt x="1129" y="237"/>
                  </a:lnTo>
                  <a:lnTo>
                    <a:pt x="492" y="346"/>
                  </a:lnTo>
                  <a:lnTo>
                    <a:pt x="0" y="437"/>
                  </a:lnTo>
                  <a:lnTo>
                    <a:pt x="164" y="546"/>
                  </a:lnTo>
                  <a:lnTo>
                    <a:pt x="346" y="637"/>
                  </a:lnTo>
                  <a:lnTo>
                    <a:pt x="546" y="692"/>
                  </a:lnTo>
                  <a:lnTo>
                    <a:pt x="747" y="746"/>
                  </a:lnTo>
                  <a:lnTo>
                    <a:pt x="947" y="764"/>
                  </a:lnTo>
                  <a:lnTo>
                    <a:pt x="1165" y="783"/>
                  </a:lnTo>
                  <a:lnTo>
                    <a:pt x="1602" y="801"/>
                  </a:lnTo>
                  <a:lnTo>
                    <a:pt x="2366" y="801"/>
                  </a:lnTo>
                  <a:lnTo>
                    <a:pt x="2730" y="837"/>
                  </a:lnTo>
                  <a:lnTo>
                    <a:pt x="3021" y="892"/>
                  </a:lnTo>
                  <a:lnTo>
                    <a:pt x="3312" y="965"/>
                  </a:lnTo>
                  <a:lnTo>
                    <a:pt x="3604" y="1056"/>
                  </a:lnTo>
                  <a:lnTo>
                    <a:pt x="3895" y="1147"/>
                  </a:lnTo>
                  <a:lnTo>
                    <a:pt x="4477" y="1365"/>
                  </a:lnTo>
                  <a:lnTo>
                    <a:pt x="4750" y="1456"/>
                  </a:lnTo>
                  <a:lnTo>
                    <a:pt x="5059" y="1547"/>
                  </a:lnTo>
                  <a:lnTo>
                    <a:pt x="5314" y="1602"/>
                  </a:lnTo>
                  <a:lnTo>
                    <a:pt x="5587" y="1656"/>
                  </a:lnTo>
                  <a:lnTo>
                    <a:pt x="6115" y="1711"/>
                  </a:lnTo>
                  <a:lnTo>
                    <a:pt x="6661" y="1747"/>
                  </a:lnTo>
                  <a:lnTo>
                    <a:pt x="7207" y="1747"/>
                  </a:lnTo>
                  <a:lnTo>
                    <a:pt x="8517" y="1765"/>
                  </a:lnTo>
                  <a:lnTo>
                    <a:pt x="9573" y="1747"/>
                  </a:lnTo>
                  <a:lnTo>
                    <a:pt x="9718" y="1729"/>
                  </a:lnTo>
                  <a:lnTo>
                    <a:pt x="9591" y="1656"/>
                  </a:lnTo>
                  <a:lnTo>
                    <a:pt x="9263" y="1456"/>
                  </a:lnTo>
                  <a:lnTo>
                    <a:pt x="8735" y="1183"/>
                  </a:lnTo>
                  <a:lnTo>
                    <a:pt x="8408" y="1019"/>
                  </a:lnTo>
                  <a:lnTo>
                    <a:pt x="8026" y="855"/>
                  </a:lnTo>
                  <a:lnTo>
                    <a:pt x="7625" y="710"/>
                  </a:lnTo>
                  <a:lnTo>
                    <a:pt x="7170" y="546"/>
                  </a:lnTo>
                  <a:lnTo>
                    <a:pt x="6679" y="401"/>
                  </a:lnTo>
                  <a:lnTo>
                    <a:pt x="6151" y="273"/>
                  </a:lnTo>
                  <a:lnTo>
                    <a:pt x="5605" y="164"/>
                  </a:lnTo>
                  <a:lnTo>
                    <a:pt x="5023" y="73"/>
                  </a:lnTo>
                  <a:lnTo>
                    <a:pt x="4423" y="18"/>
                  </a:lnTo>
                  <a:lnTo>
                    <a:pt x="3786" y="0"/>
                  </a:lnTo>
                  <a:close/>
                </a:path>
              </a:pathLst>
            </a:custGeom>
            <a:solidFill>
              <a:srgbClr val="D7C2A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17" name="Google Shape;2417;p15"/>
            <p:cNvSpPr/>
            <p:nvPr/>
          </p:nvSpPr>
          <p:spPr>
            <a:xfrm>
              <a:off x="3073200" y="1290875"/>
              <a:ext cx="242975" cy="44150"/>
            </a:xfrm>
            <a:custGeom>
              <a:avLst/>
              <a:gdLst/>
              <a:ahLst/>
              <a:cxnLst/>
              <a:rect l="l" t="t" r="r" b="b"/>
              <a:pathLst>
                <a:path w="9719" h="1766" fill="none" extrusionOk="0">
                  <a:moveTo>
                    <a:pt x="3786" y="0"/>
                  </a:moveTo>
                  <a:lnTo>
                    <a:pt x="3786" y="0"/>
                  </a:lnTo>
                  <a:lnTo>
                    <a:pt x="3294" y="0"/>
                  </a:lnTo>
                  <a:lnTo>
                    <a:pt x="2803" y="37"/>
                  </a:lnTo>
                  <a:lnTo>
                    <a:pt x="2803" y="37"/>
                  </a:lnTo>
                  <a:lnTo>
                    <a:pt x="1893" y="146"/>
                  </a:lnTo>
                  <a:lnTo>
                    <a:pt x="1129" y="237"/>
                  </a:lnTo>
                  <a:lnTo>
                    <a:pt x="492" y="346"/>
                  </a:lnTo>
                  <a:lnTo>
                    <a:pt x="0" y="437"/>
                  </a:lnTo>
                  <a:lnTo>
                    <a:pt x="0" y="437"/>
                  </a:lnTo>
                  <a:lnTo>
                    <a:pt x="164" y="546"/>
                  </a:lnTo>
                  <a:lnTo>
                    <a:pt x="346" y="637"/>
                  </a:lnTo>
                  <a:lnTo>
                    <a:pt x="546" y="692"/>
                  </a:lnTo>
                  <a:lnTo>
                    <a:pt x="747" y="746"/>
                  </a:lnTo>
                  <a:lnTo>
                    <a:pt x="947" y="764"/>
                  </a:lnTo>
                  <a:lnTo>
                    <a:pt x="1165" y="783"/>
                  </a:lnTo>
                  <a:lnTo>
                    <a:pt x="1602" y="801"/>
                  </a:lnTo>
                  <a:lnTo>
                    <a:pt x="1602" y="801"/>
                  </a:lnTo>
                  <a:lnTo>
                    <a:pt x="1802" y="801"/>
                  </a:lnTo>
                  <a:lnTo>
                    <a:pt x="1802" y="801"/>
                  </a:lnTo>
                  <a:lnTo>
                    <a:pt x="2002" y="801"/>
                  </a:lnTo>
                  <a:lnTo>
                    <a:pt x="2002" y="801"/>
                  </a:lnTo>
                  <a:lnTo>
                    <a:pt x="2366" y="801"/>
                  </a:lnTo>
                  <a:lnTo>
                    <a:pt x="2730" y="837"/>
                  </a:lnTo>
                  <a:lnTo>
                    <a:pt x="2730" y="837"/>
                  </a:lnTo>
                  <a:lnTo>
                    <a:pt x="3021" y="892"/>
                  </a:lnTo>
                  <a:lnTo>
                    <a:pt x="3312" y="965"/>
                  </a:lnTo>
                  <a:lnTo>
                    <a:pt x="3604" y="1056"/>
                  </a:lnTo>
                  <a:lnTo>
                    <a:pt x="3895" y="1147"/>
                  </a:lnTo>
                  <a:lnTo>
                    <a:pt x="4477" y="1365"/>
                  </a:lnTo>
                  <a:lnTo>
                    <a:pt x="4750" y="1456"/>
                  </a:lnTo>
                  <a:lnTo>
                    <a:pt x="5059" y="1547"/>
                  </a:lnTo>
                  <a:lnTo>
                    <a:pt x="5059" y="1547"/>
                  </a:lnTo>
                  <a:lnTo>
                    <a:pt x="5314" y="1602"/>
                  </a:lnTo>
                  <a:lnTo>
                    <a:pt x="5587" y="1656"/>
                  </a:lnTo>
                  <a:lnTo>
                    <a:pt x="6115" y="1711"/>
                  </a:lnTo>
                  <a:lnTo>
                    <a:pt x="6661" y="1747"/>
                  </a:lnTo>
                  <a:lnTo>
                    <a:pt x="7207" y="1747"/>
                  </a:lnTo>
                  <a:lnTo>
                    <a:pt x="7207" y="1747"/>
                  </a:lnTo>
                  <a:lnTo>
                    <a:pt x="8517" y="1765"/>
                  </a:lnTo>
                  <a:lnTo>
                    <a:pt x="8517" y="1765"/>
                  </a:lnTo>
                  <a:lnTo>
                    <a:pt x="9573" y="1747"/>
                  </a:lnTo>
                  <a:lnTo>
                    <a:pt x="9573" y="1747"/>
                  </a:lnTo>
                  <a:lnTo>
                    <a:pt x="9718" y="1729"/>
                  </a:lnTo>
                  <a:lnTo>
                    <a:pt x="9718" y="1729"/>
                  </a:lnTo>
                  <a:lnTo>
                    <a:pt x="9591" y="1656"/>
                  </a:lnTo>
                  <a:lnTo>
                    <a:pt x="9263" y="1456"/>
                  </a:lnTo>
                  <a:lnTo>
                    <a:pt x="8735" y="1183"/>
                  </a:lnTo>
                  <a:lnTo>
                    <a:pt x="8408" y="1019"/>
                  </a:lnTo>
                  <a:lnTo>
                    <a:pt x="8026" y="855"/>
                  </a:lnTo>
                  <a:lnTo>
                    <a:pt x="7625" y="710"/>
                  </a:lnTo>
                  <a:lnTo>
                    <a:pt x="7170" y="546"/>
                  </a:lnTo>
                  <a:lnTo>
                    <a:pt x="6679" y="401"/>
                  </a:lnTo>
                  <a:lnTo>
                    <a:pt x="6151" y="273"/>
                  </a:lnTo>
                  <a:lnTo>
                    <a:pt x="5605" y="164"/>
                  </a:lnTo>
                  <a:lnTo>
                    <a:pt x="5023" y="73"/>
                  </a:lnTo>
                  <a:lnTo>
                    <a:pt x="4423" y="18"/>
                  </a:lnTo>
                  <a:lnTo>
                    <a:pt x="3786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2418" name="Google Shape;2418;p15"/>
          <p:cNvGrpSpPr/>
          <p:nvPr/>
        </p:nvGrpSpPr>
        <p:grpSpPr>
          <a:xfrm>
            <a:off x="232719" y="6451610"/>
            <a:ext cx="1092040" cy="318607"/>
            <a:chOff x="1682875" y="2128425"/>
            <a:chExt cx="575525" cy="167900"/>
          </a:xfrm>
        </p:grpSpPr>
        <p:sp>
          <p:nvSpPr>
            <p:cNvPr id="2419" name="Google Shape;2419;p15"/>
            <p:cNvSpPr/>
            <p:nvPr/>
          </p:nvSpPr>
          <p:spPr>
            <a:xfrm>
              <a:off x="1682875" y="2231250"/>
              <a:ext cx="575525" cy="65075"/>
            </a:xfrm>
            <a:custGeom>
              <a:avLst/>
              <a:gdLst/>
              <a:ahLst/>
              <a:cxnLst/>
              <a:rect l="l" t="t" r="r" b="b"/>
              <a:pathLst>
                <a:path w="23021" h="2603" extrusionOk="0">
                  <a:moveTo>
                    <a:pt x="19964" y="0"/>
                  </a:moveTo>
                  <a:lnTo>
                    <a:pt x="20601" y="110"/>
                  </a:lnTo>
                  <a:lnTo>
                    <a:pt x="20437" y="164"/>
                  </a:lnTo>
                  <a:lnTo>
                    <a:pt x="19909" y="328"/>
                  </a:lnTo>
                  <a:lnTo>
                    <a:pt x="19054" y="565"/>
                  </a:lnTo>
                  <a:lnTo>
                    <a:pt x="18508" y="692"/>
                  </a:lnTo>
                  <a:lnTo>
                    <a:pt x="17889" y="819"/>
                  </a:lnTo>
                  <a:lnTo>
                    <a:pt x="17198" y="965"/>
                  </a:lnTo>
                  <a:lnTo>
                    <a:pt x="16433" y="1092"/>
                  </a:lnTo>
                  <a:lnTo>
                    <a:pt x="15596" y="1202"/>
                  </a:lnTo>
                  <a:lnTo>
                    <a:pt x="14704" y="1311"/>
                  </a:lnTo>
                  <a:lnTo>
                    <a:pt x="13740" y="1402"/>
                  </a:lnTo>
                  <a:lnTo>
                    <a:pt x="12703" y="1474"/>
                  </a:lnTo>
                  <a:lnTo>
                    <a:pt x="11611" y="1529"/>
                  </a:lnTo>
                  <a:lnTo>
                    <a:pt x="10464" y="1547"/>
                  </a:lnTo>
                  <a:lnTo>
                    <a:pt x="9409" y="1529"/>
                  </a:lnTo>
                  <a:lnTo>
                    <a:pt x="8317" y="1493"/>
                  </a:lnTo>
                  <a:lnTo>
                    <a:pt x="7170" y="1420"/>
                  </a:lnTo>
                  <a:lnTo>
                    <a:pt x="5988" y="1311"/>
                  </a:lnTo>
                  <a:lnTo>
                    <a:pt x="4768" y="1147"/>
                  </a:lnTo>
                  <a:lnTo>
                    <a:pt x="3513" y="965"/>
                  </a:lnTo>
                  <a:lnTo>
                    <a:pt x="2239" y="728"/>
                  </a:lnTo>
                  <a:lnTo>
                    <a:pt x="910" y="455"/>
                  </a:lnTo>
                  <a:lnTo>
                    <a:pt x="1129" y="146"/>
                  </a:lnTo>
                  <a:lnTo>
                    <a:pt x="1129" y="146"/>
                  </a:lnTo>
                  <a:lnTo>
                    <a:pt x="747" y="237"/>
                  </a:lnTo>
                  <a:lnTo>
                    <a:pt x="565" y="292"/>
                  </a:lnTo>
                  <a:lnTo>
                    <a:pt x="401" y="346"/>
                  </a:lnTo>
                  <a:lnTo>
                    <a:pt x="255" y="419"/>
                  </a:lnTo>
                  <a:lnTo>
                    <a:pt x="128" y="492"/>
                  </a:lnTo>
                  <a:lnTo>
                    <a:pt x="37" y="565"/>
                  </a:lnTo>
                  <a:lnTo>
                    <a:pt x="0" y="656"/>
                  </a:lnTo>
                  <a:lnTo>
                    <a:pt x="0" y="710"/>
                  </a:lnTo>
                  <a:lnTo>
                    <a:pt x="37" y="765"/>
                  </a:lnTo>
                  <a:lnTo>
                    <a:pt x="91" y="819"/>
                  </a:lnTo>
                  <a:lnTo>
                    <a:pt x="182" y="874"/>
                  </a:lnTo>
                  <a:lnTo>
                    <a:pt x="455" y="1001"/>
                  </a:lnTo>
                  <a:lnTo>
                    <a:pt x="819" y="1147"/>
                  </a:lnTo>
                  <a:lnTo>
                    <a:pt x="1274" y="1311"/>
                  </a:lnTo>
                  <a:lnTo>
                    <a:pt x="1838" y="1474"/>
                  </a:lnTo>
                  <a:lnTo>
                    <a:pt x="2475" y="1638"/>
                  </a:lnTo>
                  <a:lnTo>
                    <a:pt x="3203" y="1802"/>
                  </a:lnTo>
                  <a:lnTo>
                    <a:pt x="4004" y="1966"/>
                  </a:lnTo>
                  <a:lnTo>
                    <a:pt x="4878" y="2111"/>
                  </a:lnTo>
                  <a:lnTo>
                    <a:pt x="5806" y="2239"/>
                  </a:lnTo>
                  <a:lnTo>
                    <a:pt x="6806" y="2366"/>
                  </a:lnTo>
                  <a:lnTo>
                    <a:pt x="7862" y="2457"/>
                  </a:lnTo>
                  <a:lnTo>
                    <a:pt x="8972" y="2548"/>
                  </a:lnTo>
                  <a:lnTo>
                    <a:pt x="10100" y="2585"/>
                  </a:lnTo>
                  <a:lnTo>
                    <a:pt x="11283" y="2603"/>
                  </a:lnTo>
                  <a:lnTo>
                    <a:pt x="12120" y="2603"/>
                  </a:lnTo>
                  <a:lnTo>
                    <a:pt x="12957" y="2566"/>
                  </a:lnTo>
                  <a:lnTo>
                    <a:pt x="14249" y="2512"/>
                  </a:lnTo>
                  <a:lnTo>
                    <a:pt x="15451" y="2421"/>
                  </a:lnTo>
                  <a:lnTo>
                    <a:pt x="16542" y="2312"/>
                  </a:lnTo>
                  <a:lnTo>
                    <a:pt x="17543" y="2184"/>
                  </a:lnTo>
                  <a:lnTo>
                    <a:pt x="18453" y="2039"/>
                  </a:lnTo>
                  <a:lnTo>
                    <a:pt x="19272" y="1893"/>
                  </a:lnTo>
                  <a:lnTo>
                    <a:pt x="20000" y="1747"/>
                  </a:lnTo>
                  <a:lnTo>
                    <a:pt x="20655" y="1584"/>
                  </a:lnTo>
                  <a:lnTo>
                    <a:pt x="21219" y="1420"/>
                  </a:lnTo>
                  <a:lnTo>
                    <a:pt x="21711" y="1256"/>
                  </a:lnTo>
                  <a:lnTo>
                    <a:pt x="22111" y="1092"/>
                  </a:lnTo>
                  <a:lnTo>
                    <a:pt x="22439" y="947"/>
                  </a:lnTo>
                  <a:lnTo>
                    <a:pt x="22675" y="801"/>
                  </a:lnTo>
                  <a:lnTo>
                    <a:pt x="22857" y="674"/>
                  </a:lnTo>
                  <a:lnTo>
                    <a:pt x="22966" y="565"/>
                  </a:lnTo>
                  <a:lnTo>
                    <a:pt x="23003" y="510"/>
                  </a:lnTo>
                  <a:lnTo>
                    <a:pt x="23021" y="455"/>
                  </a:lnTo>
                  <a:lnTo>
                    <a:pt x="23003" y="419"/>
                  </a:lnTo>
                  <a:lnTo>
                    <a:pt x="22966" y="401"/>
                  </a:lnTo>
                  <a:lnTo>
                    <a:pt x="22803" y="328"/>
                  </a:lnTo>
                  <a:lnTo>
                    <a:pt x="22530" y="273"/>
                  </a:lnTo>
                  <a:lnTo>
                    <a:pt x="22166" y="201"/>
                  </a:lnTo>
                  <a:lnTo>
                    <a:pt x="21711" y="146"/>
                  </a:lnTo>
                  <a:lnTo>
                    <a:pt x="21201" y="91"/>
                  </a:lnTo>
                  <a:lnTo>
                    <a:pt x="19964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20" name="Google Shape;2420;p15"/>
            <p:cNvSpPr/>
            <p:nvPr/>
          </p:nvSpPr>
          <p:spPr>
            <a:xfrm>
              <a:off x="1682875" y="2231250"/>
              <a:ext cx="575525" cy="65075"/>
            </a:xfrm>
            <a:custGeom>
              <a:avLst/>
              <a:gdLst/>
              <a:ahLst/>
              <a:cxnLst/>
              <a:rect l="l" t="t" r="r" b="b"/>
              <a:pathLst>
                <a:path w="23021" h="2603" fill="none" extrusionOk="0">
                  <a:moveTo>
                    <a:pt x="19964" y="0"/>
                  </a:moveTo>
                  <a:lnTo>
                    <a:pt x="20601" y="110"/>
                  </a:lnTo>
                  <a:lnTo>
                    <a:pt x="20601" y="110"/>
                  </a:lnTo>
                  <a:lnTo>
                    <a:pt x="20601" y="110"/>
                  </a:lnTo>
                  <a:lnTo>
                    <a:pt x="20437" y="164"/>
                  </a:lnTo>
                  <a:lnTo>
                    <a:pt x="19909" y="328"/>
                  </a:lnTo>
                  <a:lnTo>
                    <a:pt x="19054" y="565"/>
                  </a:lnTo>
                  <a:lnTo>
                    <a:pt x="18508" y="692"/>
                  </a:lnTo>
                  <a:lnTo>
                    <a:pt x="17889" y="819"/>
                  </a:lnTo>
                  <a:lnTo>
                    <a:pt x="17198" y="965"/>
                  </a:lnTo>
                  <a:lnTo>
                    <a:pt x="16433" y="1092"/>
                  </a:lnTo>
                  <a:lnTo>
                    <a:pt x="15596" y="1202"/>
                  </a:lnTo>
                  <a:lnTo>
                    <a:pt x="14704" y="1311"/>
                  </a:lnTo>
                  <a:lnTo>
                    <a:pt x="13740" y="1402"/>
                  </a:lnTo>
                  <a:lnTo>
                    <a:pt x="12703" y="1474"/>
                  </a:lnTo>
                  <a:lnTo>
                    <a:pt x="11611" y="1529"/>
                  </a:lnTo>
                  <a:lnTo>
                    <a:pt x="10464" y="1547"/>
                  </a:lnTo>
                  <a:lnTo>
                    <a:pt x="10464" y="1547"/>
                  </a:lnTo>
                  <a:lnTo>
                    <a:pt x="9409" y="1529"/>
                  </a:lnTo>
                  <a:lnTo>
                    <a:pt x="8317" y="1493"/>
                  </a:lnTo>
                  <a:lnTo>
                    <a:pt x="7170" y="1420"/>
                  </a:lnTo>
                  <a:lnTo>
                    <a:pt x="5988" y="1311"/>
                  </a:lnTo>
                  <a:lnTo>
                    <a:pt x="4768" y="1147"/>
                  </a:lnTo>
                  <a:lnTo>
                    <a:pt x="3513" y="965"/>
                  </a:lnTo>
                  <a:lnTo>
                    <a:pt x="2239" y="728"/>
                  </a:lnTo>
                  <a:lnTo>
                    <a:pt x="910" y="455"/>
                  </a:lnTo>
                  <a:lnTo>
                    <a:pt x="910" y="455"/>
                  </a:lnTo>
                  <a:lnTo>
                    <a:pt x="910" y="455"/>
                  </a:lnTo>
                  <a:lnTo>
                    <a:pt x="910" y="455"/>
                  </a:lnTo>
                  <a:lnTo>
                    <a:pt x="1129" y="146"/>
                  </a:lnTo>
                  <a:lnTo>
                    <a:pt x="1129" y="146"/>
                  </a:lnTo>
                  <a:lnTo>
                    <a:pt x="747" y="237"/>
                  </a:lnTo>
                  <a:lnTo>
                    <a:pt x="565" y="292"/>
                  </a:lnTo>
                  <a:lnTo>
                    <a:pt x="401" y="346"/>
                  </a:lnTo>
                  <a:lnTo>
                    <a:pt x="255" y="419"/>
                  </a:lnTo>
                  <a:lnTo>
                    <a:pt x="128" y="492"/>
                  </a:lnTo>
                  <a:lnTo>
                    <a:pt x="37" y="565"/>
                  </a:lnTo>
                  <a:lnTo>
                    <a:pt x="0" y="656"/>
                  </a:lnTo>
                  <a:lnTo>
                    <a:pt x="0" y="656"/>
                  </a:lnTo>
                  <a:lnTo>
                    <a:pt x="0" y="710"/>
                  </a:lnTo>
                  <a:lnTo>
                    <a:pt x="37" y="765"/>
                  </a:lnTo>
                  <a:lnTo>
                    <a:pt x="91" y="819"/>
                  </a:lnTo>
                  <a:lnTo>
                    <a:pt x="182" y="874"/>
                  </a:lnTo>
                  <a:lnTo>
                    <a:pt x="455" y="1001"/>
                  </a:lnTo>
                  <a:lnTo>
                    <a:pt x="819" y="1147"/>
                  </a:lnTo>
                  <a:lnTo>
                    <a:pt x="1274" y="1311"/>
                  </a:lnTo>
                  <a:lnTo>
                    <a:pt x="1838" y="1474"/>
                  </a:lnTo>
                  <a:lnTo>
                    <a:pt x="2475" y="1638"/>
                  </a:lnTo>
                  <a:lnTo>
                    <a:pt x="3203" y="1802"/>
                  </a:lnTo>
                  <a:lnTo>
                    <a:pt x="4004" y="1966"/>
                  </a:lnTo>
                  <a:lnTo>
                    <a:pt x="4878" y="2111"/>
                  </a:lnTo>
                  <a:lnTo>
                    <a:pt x="5806" y="2239"/>
                  </a:lnTo>
                  <a:lnTo>
                    <a:pt x="6806" y="2366"/>
                  </a:lnTo>
                  <a:lnTo>
                    <a:pt x="7862" y="2457"/>
                  </a:lnTo>
                  <a:lnTo>
                    <a:pt x="8972" y="2548"/>
                  </a:lnTo>
                  <a:lnTo>
                    <a:pt x="10100" y="2585"/>
                  </a:lnTo>
                  <a:lnTo>
                    <a:pt x="11283" y="2603"/>
                  </a:lnTo>
                  <a:lnTo>
                    <a:pt x="11283" y="2603"/>
                  </a:lnTo>
                  <a:lnTo>
                    <a:pt x="12120" y="2603"/>
                  </a:lnTo>
                  <a:lnTo>
                    <a:pt x="12957" y="2566"/>
                  </a:lnTo>
                  <a:lnTo>
                    <a:pt x="12957" y="2566"/>
                  </a:lnTo>
                  <a:lnTo>
                    <a:pt x="14249" y="2512"/>
                  </a:lnTo>
                  <a:lnTo>
                    <a:pt x="15451" y="2421"/>
                  </a:lnTo>
                  <a:lnTo>
                    <a:pt x="16542" y="2312"/>
                  </a:lnTo>
                  <a:lnTo>
                    <a:pt x="17543" y="2184"/>
                  </a:lnTo>
                  <a:lnTo>
                    <a:pt x="18453" y="2039"/>
                  </a:lnTo>
                  <a:lnTo>
                    <a:pt x="19272" y="1893"/>
                  </a:lnTo>
                  <a:lnTo>
                    <a:pt x="20000" y="1747"/>
                  </a:lnTo>
                  <a:lnTo>
                    <a:pt x="20655" y="1584"/>
                  </a:lnTo>
                  <a:lnTo>
                    <a:pt x="21219" y="1420"/>
                  </a:lnTo>
                  <a:lnTo>
                    <a:pt x="21711" y="1256"/>
                  </a:lnTo>
                  <a:lnTo>
                    <a:pt x="22111" y="1092"/>
                  </a:lnTo>
                  <a:lnTo>
                    <a:pt x="22439" y="947"/>
                  </a:lnTo>
                  <a:lnTo>
                    <a:pt x="22675" y="801"/>
                  </a:lnTo>
                  <a:lnTo>
                    <a:pt x="22857" y="674"/>
                  </a:lnTo>
                  <a:lnTo>
                    <a:pt x="22966" y="565"/>
                  </a:lnTo>
                  <a:lnTo>
                    <a:pt x="23003" y="510"/>
                  </a:lnTo>
                  <a:lnTo>
                    <a:pt x="23021" y="455"/>
                  </a:lnTo>
                  <a:lnTo>
                    <a:pt x="23021" y="455"/>
                  </a:lnTo>
                  <a:lnTo>
                    <a:pt x="23003" y="419"/>
                  </a:lnTo>
                  <a:lnTo>
                    <a:pt x="22966" y="401"/>
                  </a:lnTo>
                  <a:lnTo>
                    <a:pt x="22803" y="328"/>
                  </a:lnTo>
                  <a:lnTo>
                    <a:pt x="22530" y="273"/>
                  </a:lnTo>
                  <a:lnTo>
                    <a:pt x="22166" y="201"/>
                  </a:lnTo>
                  <a:lnTo>
                    <a:pt x="21711" y="146"/>
                  </a:lnTo>
                  <a:lnTo>
                    <a:pt x="21201" y="91"/>
                  </a:lnTo>
                  <a:lnTo>
                    <a:pt x="19964" y="0"/>
                  </a:lnTo>
                </a:path>
              </a:pathLst>
            </a:custGeom>
            <a:solidFill>
              <a:srgbClr val="EBBD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21" name="Google Shape;2421;p15"/>
            <p:cNvSpPr/>
            <p:nvPr/>
          </p:nvSpPr>
          <p:spPr>
            <a:xfrm>
              <a:off x="1705625" y="2128425"/>
              <a:ext cx="492275" cy="141525"/>
            </a:xfrm>
            <a:custGeom>
              <a:avLst/>
              <a:gdLst/>
              <a:ahLst/>
              <a:cxnLst/>
              <a:rect l="l" t="t" r="r" b="b"/>
              <a:pathLst>
                <a:path w="19691" h="5661" extrusionOk="0">
                  <a:moveTo>
                    <a:pt x="5332" y="1"/>
                  </a:moveTo>
                  <a:lnTo>
                    <a:pt x="5023" y="37"/>
                  </a:lnTo>
                  <a:lnTo>
                    <a:pt x="4714" y="92"/>
                  </a:lnTo>
                  <a:lnTo>
                    <a:pt x="4422" y="164"/>
                  </a:lnTo>
                  <a:lnTo>
                    <a:pt x="4149" y="274"/>
                  </a:lnTo>
                  <a:lnTo>
                    <a:pt x="3858" y="401"/>
                  </a:lnTo>
                  <a:lnTo>
                    <a:pt x="3604" y="528"/>
                  </a:lnTo>
                  <a:lnTo>
                    <a:pt x="3367" y="692"/>
                  </a:lnTo>
                  <a:lnTo>
                    <a:pt x="3149" y="874"/>
                  </a:lnTo>
                  <a:lnTo>
                    <a:pt x="2967" y="1056"/>
                  </a:lnTo>
                  <a:lnTo>
                    <a:pt x="2803" y="1238"/>
                  </a:lnTo>
                  <a:lnTo>
                    <a:pt x="2657" y="1438"/>
                  </a:lnTo>
                  <a:lnTo>
                    <a:pt x="2566" y="1657"/>
                  </a:lnTo>
                  <a:lnTo>
                    <a:pt x="2512" y="1857"/>
                  </a:lnTo>
                  <a:lnTo>
                    <a:pt x="2493" y="2057"/>
                  </a:lnTo>
                  <a:lnTo>
                    <a:pt x="2493" y="2166"/>
                  </a:lnTo>
                  <a:lnTo>
                    <a:pt x="2512" y="2275"/>
                  </a:lnTo>
                  <a:lnTo>
                    <a:pt x="2330" y="2312"/>
                  </a:lnTo>
                  <a:lnTo>
                    <a:pt x="2148" y="2366"/>
                  </a:lnTo>
                  <a:lnTo>
                    <a:pt x="1966" y="2476"/>
                  </a:lnTo>
                  <a:lnTo>
                    <a:pt x="1766" y="2585"/>
                  </a:lnTo>
                  <a:lnTo>
                    <a:pt x="1584" y="2730"/>
                  </a:lnTo>
                  <a:lnTo>
                    <a:pt x="1402" y="2894"/>
                  </a:lnTo>
                  <a:lnTo>
                    <a:pt x="1056" y="3240"/>
                  </a:lnTo>
                  <a:lnTo>
                    <a:pt x="837" y="3477"/>
                  </a:lnTo>
                  <a:lnTo>
                    <a:pt x="637" y="3713"/>
                  </a:lnTo>
                  <a:lnTo>
                    <a:pt x="310" y="4150"/>
                  </a:lnTo>
                  <a:lnTo>
                    <a:pt x="73" y="4459"/>
                  </a:lnTo>
                  <a:lnTo>
                    <a:pt x="0" y="4568"/>
                  </a:lnTo>
                  <a:lnTo>
                    <a:pt x="1074" y="4805"/>
                  </a:lnTo>
                  <a:lnTo>
                    <a:pt x="2148" y="5005"/>
                  </a:lnTo>
                  <a:lnTo>
                    <a:pt x="3185" y="5169"/>
                  </a:lnTo>
                  <a:lnTo>
                    <a:pt x="4204" y="5315"/>
                  </a:lnTo>
                  <a:lnTo>
                    <a:pt x="5187" y="5424"/>
                  </a:lnTo>
                  <a:lnTo>
                    <a:pt x="6151" y="5515"/>
                  </a:lnTo>
                  <a:lnTo>
                    <a:pt x="7098" y="5587"/>
                  </a:lnTo>
                  <a:lnTo>
                    <a:pt x="8007" y="5624"/>
                  </a:lnTo>
                  <a:lnTo>
                    <a:pt x="8881" y="5642"/>
                  </a:lnTo>
                  <a:lnTo>
                    <a:pt x="9736" y="5660"/>
                  </a:lnTo>
                  <a:lnTo>
                    <a:pt x="10573" y="5642"/>
                  </a:lnTo>
                  <a:lnTo>
                    <a:pt x="11356" y="5624"/>
                  </a:lnTo>
                  <a:lnTo>
                    <a:pt x="12120" y="5569"/>
                  </a:lnTo>
                  <a:lnTo>
                    <a:pt x="12866" y="5515"/>
                  </a:lnTo>
                  <a:lnTo>
                    <a:pt x="13558" y="5460"/>
                  </a:lnTo>
                  <a:lnTo>
                    <a:pt x="14231" y="5387"/>
                  </a:lnTo>
                  <a:lnTo>
                    <a:pt x="14850" y="5296"/>
                  </a:lnTo>
                  <a:lnTo>
                    <a:pt x="15450" y="5205"/>
                  </a:lnTo>
                  <a:lnTo>
                    <a:pt x="16542" y="5023"/>
                  </a:lnTo>
                  <a:lnTo>
                    <a:pt x="17470" y="4823"/>
                  </a:lnTo>
                  <a:lnTo>
                    <a:pt x="18253" y="4641"/>
                  </a:lnTo>
                  <a:lnTo>
                    <a:pt x="18872" y="4477"/>
                  </a:lnTo>
                  <a:lnTo>
                    <a:pt x="19327" y="4350"/>
                  </a:lnTo>
                  <a:lnTo>
                    <a:pt x="19691" y="4223"/>
                  </a:lnTo>
                  <a:lnTo>
                    <a:pt x="14541" y="3422"/>
                  </a:lnTo>
                  <a:lnTo>
                    <a:pt x="13995" y="2294"/>
                  </a:lnTo>
                  <a:lnTo>
                    <a:pt x="11283" y="1584"/>
                  </a:lnTo>
                  <a:lnTo>
                    <a:pt x="8954" y="1002"/>
                  </a:lnTo>
                  <a:lnTo>
                    <a:pt x="7061" y="528"/>
                  </a:lnTo>
                  <a:lnTo>
                    <a:pt x="6916" y="419"/>
                  </a:lnTo>
                  <a:lnTo>
                    <a:pt x="6752" y="310"/>
                  </a:lnTo>
                  <a:lnTo>
                    <a:pt x="6497" y="183"/>
                  </a:lnTo>
                  <a:lnTo>
                    <a:pt x="6206" y="92"/>
                  </a:lnTo>
                  <a:lnTo>
                    <a:pt x="5915" y="37"/>
                  </a:lnTo>
                  <a:lnTo>
                    <a:pt x="5624" y="1"/>
                  </a:lnTo>
                  <a:close/>
                </a:path>
              </a:pathLst>
            </a:custGeom>
            <a:solidFill>
              <a:srgbClr val="C1A5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22" name="Google Shape;2422;p15"/>
            <p:cNvSpPr/>
            <p:nvPr/>
          </p:nvSpPr>
          <p:spPr>
            <a:xfrm>
              <a:off x="1705625" y="2128425"/>
              <a:ext cx="492275" cy="141525"/>
            </a:xfrm>
            <a:custGeom>
              <a:avLst/>
              <a:gdLst/>
              <a:ahLst/>
              <a:cxnLst/>
              <a:rect l="l" t="t" r="r" b="b"/>
              <a:pathLst>
                <a:path w="19691" h="5661" fill="none" extrusionOk="0">
                  <a:moveTo>
                    <a:pt x="19691" y="4223"/>
                  </a:moveTo>
                  <a:lnTo>
                    <a:pt x="19691" y="4223"/>
                  </a:lnTo>
                  <a:lnTo>
                    <a:pt x="19327" y="4350"/>
                  </a:lnTo>
                  <a:lnTo>
                    <a:pt x="18872" y="4477"/>
                  </a:lnTo>
                  <a:lnTo>
                    <a:pt x="18253" y="4641"/>
                  </a:lnTo>
                  <a:lnTo>
                    <a:pt x="17470" y="4823"/>
                  </a:lnTo>
                  <a:lnTo>
                    <a:pt x="16542" y="5023"/>
                  </a:lnTo>
                  <a:lnTo>
                    <a:pt x="15450" y="5205"/>
                  </a:lnTo>
                  <a:lnTo>
                    <a:pt x="14850" y="5296"/>
                  </a:lnTo>
                  <a:lnTo>
                    <a:pt x="14231" y="5387"/>
                  </a:lnTo>
                  <a:lnTo>
                    <a:pt x="13558" y="5460"/>
                  </a:lnTo>
                  <a:lnTo>
                    <a:pt x="12866" y="5515"/>
                  </a:lnTo>
                  <a:lnTo>
                    <a:pt x="12120" y="5569"/>
                  </a:lnTo>
                  <a:lnTo>
                    <a:pt x="11356" y="5624"/>
                  </a:lnTo>
                  <a:lnTo>
                    <a:pt x="10573" y="5642"/>
                  </a:lnTo>
                  <a:lnTo>
                    <a:pt x="9736" y="5660"/>
                  </a:lnTo>
                  <a:lnTo>
                    <a:pt x="8881" y="5642"/>
                  </a:lnTo>
                  <a:lnTo>
                    <a:pt x="8007" y="5624"/>
                  </a:lnTo>
                  <a:lnTo>
                    <a:pt x="7098" y="5587"/>
                  </a:lnTo>
                  <a:lnTo>
                    <a:pt x="6151" y="5515"/>
                  </a:lnTo>
                  <a:lnTo>
                    <a:pt x="5187" y="5424"/>
                  </a:lnTo>
                  <a:lnTo>
                    <a:pt x="4204" y="5315"/>
                  </a:lnTo>
                  <a:lnTo>
                    <a:pt x="3185" y="5169"/>
                  </a:lnTo>
                  <a:lnTo>
                    <a:pt x="2148" y="5005"/>
                  </a:lnTo>
                  <a:lnTo>
                    <a:pt x="1074" y="4805"/>
                  </a:lnTo>
                  <a:lnTo>
                    <a:pt x="0" y="4568"/>
                  </a:lnTo>
                  <a:lnTo>
                    <a:pt x="0" y="4568"/>
                  </a:lnTo>
                  <a:lnTo>
                    <a:pt x="73" y="4459"/>
                  </a:lnTo>
                  <a:lnTo>
                    <a:pt x="310" y="4150"/>
                  </a:lnTo>
                  <a:lnTo>
                    <a:pt x="637" y="3713"/>
                  </a:lnTo>
                  <a:lnTo>
                    <a:pt x="837" y="3477"/>
                  </a:lnTo>
                  <a:lnTo>
                    <a:pt x="1056" y="3240"/>
                  </a:lnTo>
                  <a:lnTo>
                    <a:pt x="1056" y="3240"/>
                  </a:lnTo>
                  <a:lnTo>
                    <a:pt x="1402" y="2894"/>
                  </a:lnTo>
                  <a:lnTo>
                    <a:pt x="1584" y="2730"/>
                  </a:lnTo>
                  <a:lnTo>
                    <a:pt x="1766" y="2585"/>
                  </a:lnTo>
                  <a:lnTo>
                    <a:pt x="1966" y="2476"/>
                  </a:lnTo>
                  <a:lnTo>
                    <a:pt x="2148" y="2366"/>
                  </a:lnTo>
                  <a:lnTo>
                    <a:pt x="2330" y="2312"/>
                  </a:lnTo>
                  <a:lnTo>
                    <a:pt x="2512" y="2275"/>
                  </a:lnTo>
                  <a:lnTo>
                    <a:pt x="2512" y="2275"/>
                  </a:lnTo>
                  <a:lnTo>
                    <a:pt x="2493" y="2166"/>
                  </a:lnTo>
                  <a:lnTo>
                    <a:pt x="2493" y="2057"/>
                  </a:lnTo>
                  <a:lnTo>
                    <a:pt x="2512" y="1857"/>
                  </a:lnTo>
                  <a:lnTo>
                    <a:pt x="2566" y="1657"/>
                  </a:lnTo>
                  <a:lnTo>
                    <a:pt x="2657" y="1438"/>
                  </a:lnTo>
                  <a:lnTo>
                    <a:pt x="2657" y="1438"/>
                  </a:lnTo>
                  <a:lnTo>
                    <a:pt x="2803" y="1238"/>
                  </a:lnTo>
                  <a:lnTo>
                    <a:pt x="2967" y="1056"/>
                  </a:lnTo>
                  <a:lnTo>
                    <a:pt x="3149" y="874"/>
                  </a:lnTo>
                  <a:lnTo>
                    <a:pt x="3367" y="692"/>
                  </a:lnTo>
                  <a:lnTo>
                    <a:pt x="3604" y="528"/>
                  </a:lnTo>
                  <a:lnTo>
                    <a:pt x="3858" y="401"/>
                  </a:lnTo>
                  <a:lnTo>
                    <a:pt x="4149" y="274"/>
                  </a:lnTo>
                  <a:lnTo>
                    <a:pt x="4422" y="164"/>
                  </a:lnTo>
                  <a:lnTo>
                    <a:pt x="4714" y="92"/>
                  </a:lnTo>
                  <a:lnTo>
                    <a:pt x="5023" y="37"/>
                  </a:lnTo>
                  <a:lnTo>
                    <a:pt x="5332" y="1"/>
                  </a:lnTo>
                  <a:lnTo>
                    <a:pt x="5624" y="1"/>
                  </a:lnTo>
                  <a:lnTo>
                    <a:pt x="5915" y="37"/>
                  </a:lnTo>
                  <a:lnTo>
                    <a:pt x="6206" y="92"/>
                  </a:lnTo>
                  <a:lnTo>
                    <a:pt x="6497" y="183"/>
                  </a:lnTo>
                  <a:lnTo>
                    <a:pt x="6752" y="310"/>
                  </a:lnTo>
                  <a:lnTo>
                    <a:pt x="6752" y="310"/>
                  </a:lnTo>
                  <a:lnTo>
                    <a:pt x="6916" y="419"/>
                  </a:lnTo>
                  <a:lnTo>
                    <a:pt x="7061" y="528"/>
                  </a:lnTo>
                  <a:lnTo>
                    <a:pt x="7061" y="528"/>
                  </a:lnTo>
                  <a:lnTo>
                    <a:pt x="8954" y="1002"/>
                  </a:lnTo>
                  <a:lnTo>
                    <a:pt x="11283" y="1584"/>
                  </a:lnTo>
                  <a:lnTo>
                    <a:pt x="11283" y="1584"/>
                  </a:lnTo>
                  <a:lnTo>
                    <a:pt x="13995" y="2294"/>
                  </a:lnTo>
                  <a:lnTo>
                    <a:pt x="14541" y="3422"/>
                  </a:lnTo>
                  <a:lnTo>
                    <a:pt x="19691" y="4223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23" name="Google Shape;2423;p15"/>
            <p:cNvSpPr/>
            <p:nvPr/>
          </p:nvSpPr>
          <p:spPr>
            <a:xfrm>
              <a:off x="1705625" y="2168000"/>
              <a:ext cx="492275" cy="101950"/>
            </a:xfrm>
            <a:custGeom>
              <a:avLst/>
              <a:gdLst/>
              <a:ahLst/>
              <a:cxnLst/>
              <a:rect l="l" t="t" r="r" b="b"/>
              <a:pathLst>
                <a:path w="19691" h="4078" extrusionOk="0">
                  <a:moveTo>
                    <a:pt x="11283" y="1"/>
                  </a:moveTo>
                  <a:lnTo>
                    <a:pt x="11192" y="165"/>
                  </a:lnTo>
                  <a:lnTo>
                    <a:pt x="11101" y="292"/>
                  </a:lnTo>
                  <a:lnTo>
                    <a:pt x="10974" y="419"/>
                  </a:lnTo>
                  <a:lnTo>
                    <a:pt x="10846" y="547"/>
                  </a:lnTo>
                  <a:lnTo>
                    <a:pt x="10737" y="638"/>
                  </a:lnTo>
                  <a:lnTo>
                    <a:pt x="10592" y="729"/>
                  </a:lnTo>
                  <a:lnTo>
                    <a:pt x="10319" y="874"/>
                  </a:lnTo>
                  <a:lnTo>
                    <a:pt x="10027" y="1002"/>
                  </a:lnTo>
                  <a:lnTo>
                    <a:pt x="9736" y="1093"/>
                  </a:lnTo>
                  <a:lnTo>
                    <a:pt x="8936" y="1348"/>
                  </a:lnTo>
                  <a:lnTo>
                    <a:pt x="8135" y="1548"/>
                  </a:lnTo>
                  <a:lnTo>
                    <a:pt x="7334" y="1712"/>
                  </a:lnTo>
                  <a:lnTo>
                    <a:pt x="6515" y="1821"/>
                  </a:lnTo>
                  <a:lnTo>
                    <a:pt x="6570" y="1912"/>
                  </a:lnTo>
                  <a:lnTo>
                    <a:pt x="6643" y="1985"/>
                  </a:lnTo>
                  <a:lnTo>
                    <a:pt x="6734" y="2039"/>
                  </a:lnTo>
                  <a:lnTo>
                    <a:pt x="6843" y="2076"/>
                  </a:lnTo>
                  <a:lnTo>
                    <a:pt x="7079" y="2130"/>
                  </a:lnTo>
                  <a:lnTo>
                    <a:pt x="7298" y="2185"/>
                  </a:lnTo>
                  <a:lnTo>
                    <a:pt x="7407" y="2221"/>
                  </a:lnTo>
                  <a:lnTo>
                    <a:pt x="7498" y="2294"/>
                  </a:lnTo>
                  <a:lnTo>
                    <a:pt x="7589" y="2367"/>
                  </a:lnTo>
                  <a:lnTo>
                    <a:pt x="7662" y="2476"/>
                  </a:lnTo>
                  <a:lnTo>
                    <a:pt x="7698" y="2567"/>
                  </a:lnTo>
                  <a:lnTo>
                    <a:pt x="7716" y="2658"/>
                  </a:lnTo>
                  <a:lnTo>
                    <a:pt x="7680" y="2749"/>
                  </a:lnTo>
                  <a:lnTo>
                    <a:pt x="7662" y="2785"/>
                  </a:lnTo>
                  <a:lnTo>
                    <a:pt x="7625" y="2822"/>
                  </a:lnTo>
                  <a:lnTo>
                    <a:pt x="7571" y="2858"/>
                  </a:lnTo>
                  <a:lnTo>
                    <a:pt x="7516" y="2876"/>
                  </a:lnTo>
                  <a:lnTo>
                    <a:pt x="7298" y="2876"/>
                  </a:lnTo>
                  <a:lnTo>
                    <a:pt x="6515" y="2803"/>
                  </a:lnTo>
                  <a:lnTo>
                    <a:pt x="5733" y="2694"/>
                  </a:lnTo>
                  <a:lnTo>
                    <a:pt x="4950" y="2549"/>
                  </a:lnTo>
                  <a:lnTo>
                    <a:pt x="4168" y="2385"/>
                  </a:lnTo>
                  <a:lnTo>
                    <a:pt x="2603" y="2021"/>
                  </a:lnTo>
                  <a:lnTo>
                    <a:pt x="1056" y="1657"/>
                  </a:lnTo>
                  <a:lnTo>
                    <a:pt x="837" y="1894"/>
                  </a:lnTo>
                  <a:lnTo>
                    <a:pt x="637" y="2130"/>
                  </a:lnTo>
                  <a:lnTo>
                    <a:pt x="310" y="2567"/>
                  </a:lnTo>
                  <a:lnTo>
                    <a:pt x="73" y="2876"/>
                  </a:lnTo>
                  <a:lnTo>
                    <a:pt x="0" y="2985"/>
                  </a:lnTo>
                  <a:lnTo>
                    <a:pt x="1329" y="3258"/>
                  </a:lnTo>
                  <a:lnTo>
                    <a:pt x="2603" y="3495"/>
                  </a:lnTo>
                  <a:lnTo>
                    <a:pt x="3858" y="3677"/>
                  </a:lnTo>
                  <a:lnTo>
                    <a:pt x="5078" y="3841"/>
                  </a:lnTo>
                  <a:lnTo>
                    <a:pt x="6260" y="3950"/>
                  </a:lnTo>
                  <a:lnTo>
                    <a:pt x="7407" y="4023"/>
                  </a:lnTo>
                  <a:lnTo>
                    <a:pt x="8499" y="4059"/>
                  </a:lnTo>
                  <a:lnTo>
                    <a:pt x="9554" y="4077"/>
                  </a:lnTo>
                  <a:lnTo>
                    <a:pt x="10701" y="4059"/>
                  </a:lnTo>
                  <a:lnTo>
                    <a:pt x="11793" y="4004"/>
                  </a:lnTo>
                  <a:lnTo>
                    <a:pt x="12830" y="3932"/>
                  </a:lnTo>
                  <a:lnTo>
                    <a:pt x="13794" y="3841"/>
                  </a:lnTo>
                  <a:lnTo>
                    <a:pt x="14686" y="3732"/>
                  </a:lnTo>
                  <a:lnTo>
                    <a:pt x="15523" y="3622"/>
                  </a:lnTo>
                  <a:lnTo>
                    <a:pt x="16288" y="3495"/>
                  </a:lnTo>
                  <a:lnTo>
                    <a:pt x="16979" y="3349"/>
                  </a:lnTo>
                  <a:lnTo>
                    <a:pt x="17598" y="3222"/>
                  </a:lnTo>
                  <a:lnTo>
                    <a:pt x="18144" y="3095"/>
                  </a:lnTo>
                  <a:lnTo>
                    <a:pt x="18999" y="2858"/>
                  </a:lnTo>
                  <a:lnTo>
                    <a:pt x="19527" y="2694"/>
                  </a:lnTo>
                  <a:lnTo>
                    <a:pt x="19691" y="2640"/>
                  </a:lnTo>
                  <a:lnTo>
                    <a:pt x="14541" y="1839"/>
                  </a:lnTo>
                  <a:lnTo>
                    <a:pt x="13995" y="711"/>
                  </a:lnTo>
                  <a:lnTo>
                    <a:pt x="11283" y="1"/>
                  </a:lnTo>
                  <a:close/>
                </a:path>
              </a:pathLst>
            </a:custGeom>
            <a:solidFill>
              <a:srgbClr val="A489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24" name="Google Shape;2424;p15"/>
            <p:cNvSpPr/>
            <p:nvPr/>
          </p:nvSpPr>
          <p:spPr>
            <a:xfrm>
              <a:off x="1705625" y="2168000"/>
              <a:ext cx="492275" cy="101950"/>
            </a:xfrm>
            <a:custGeom>
              <a:avLst/>
              <a:gdLst/>
              <a:ahLst/>
              <a:cxnLst/>
              <a:rect l="l" t="t" r="r" b="b"/>
              <a:pathLst>
                <a:path w="19691" h="4078" fill="none" extrusionOk="0">
                  <a:moveTo>
                    <a:pt x="11283" y="1"/>
                  </a:moveTo>
                  <a:lnTo>
                    <a:pt x="11283" y="1"/>
                  </a:lnTo>
                  <a:lnTo>
                    <a:pt x="11192" y="165"/>
                  </a:lnTo>
                  <a:lnTo>
                    <a:pt x="11101" y="292"/>
                  </a:lnTo>
                  <a:lnTo>
                    <a:pt x="10974" y="419"/>
                  </a:lnTo>
                  <a:lnTo>
                    <a:pt x="10846" y="547"/>
                  </a:lnTo>
                  <a:lnTo>
                    <a:pt x="10846" y="547"/>
                  </a:lnTo>
                  <a:lnTo>
                    <a:pt x="10737" y="638"/>
                  </a:lnTo>
                  <a:lnTo>
                    <a:pt x="10592" y="729"/>
                  </a:lnTo>
                  <a:lnTo>
                    <a:pt x="10319" y="874"/>
                  </a:lnTo>
                  <a:lnTo>
                    <a:pt x="10027" y="1002"/>
                  </a:lnTo>
                  <a:lnTo>
                    <a:pt x="9736" y="1093"/>
                  </a:lnTo>
                  <a:lnTo>
                    <a:pt x="9736" y="1093"/>
                  </a:lnTo>
                  <a:lnTo>
                    <a:pt x="8936" y="1348"/>
                  </a:lnTo>
                  <a:lnTo>
                    <a:pt x="8135" y="1548"/>
                  </a:lnTo>
                  <a:lnTo>
                    <a:pt x="7334" y="1712"/>
                  </a:lnTo>
                  <a:lnTo>
                    <a:pt x="6515" y="1821"/>
                  </a:lnTo>
                  <a:lnTo>
                    <a:pt x="6515" y="1821"/>
                  </a:lnTo>
                  <a:lnTo>
                    <a:pt x="6570" y="1912"/>
                  </a:lnTo>
                  <a:lnTo>
                    <a:pt x="6643" y="1985"/>
                  </a:lnTo>
                  <a:lnTo>
                    <a:pt x="6734" y="2039"/>
                  </a:lnTo>
                  <a:lnTo>
                    <a:pt x="6843" y="2076"/>
                  </a:lnTo>
                  <a:lnTo>
                    <a:pt x="7079" y="2130"/>
                  </a:lnTo>
                  <a:lnTo>
                    <a:pt x="7298" y="2185"/>
                  </a:lnTo>
                  <a:lnTo>
                    <a:pt x="7298" y="2185"/>
                  </a:lnTo>
                  <a:lnTo>
                    <a:pt x="7407" y="2221"/>
                  </a:lnTo>
                  <a:lnTo>
                    <a:pt x="7498" y="2294"/>
                  </a:lnTo>
                  <a:lnTo>
                    <a:pt x="7589" y="2367"/>
                  </a:lnTo>
                  <a:lnTo>
                    <a:pt x="7662" y="2476"/>
                  </a:lnTo>
                  <a:lnTo>
                    <a:pt x="7698" y="2567"/>
                  </a:lnTo>
                  <a:lnTo>
                    <a:pt x="7716" y="2658"/>
                  </a:lnTo>
                  <a:lnTo>
                    <a:pt x="7680" y="2749"/>
                  </a:lnTo>
                  <a:lnTo>
                    <a:pt x="7662" y="2785"/>
                  </a:lnTo>
                  <a:lnTo>
                    <a:pt x="7625" y="2822"/>
                  </a:lnTo>
                  <a:lnTo>
                    <a:pt x="7625" y="2822"/>
                  </a:lnTo>
                  <a:lnTo>
                    <a:pt x="7571" y="2858"/>
                  </a:lnTo>
                  <a:lnTo>
                    <a:pt x="7516" y="2876"/>
                  </a:lnTo>
                  <a:lnTo>
                    <a:pt x="7389" y="2876"/>
                  </a:lnTo>
                  <a:lnTo>
                    <a:pt x="7389" y="2876"/>
                  </a:lnTo>
                  <a:lnTo>
                    <a:pt x="7298" y="2876"/>
                  </a:lnTo>
                  <a:lnTo>
                    <a:pt x="7298" y="2876"/>
                  </a:lnTo>
                  <a:lnTo>
                    <a:pt x="6515" y="2803"/>
                  </a:lnTo>
                  <a:lnTo>
                    <a:pt x="5733" y="2694"/>
                  </a:lnTo>
                  <a:lnTo>
                    <a:pt x="4950" y="2549"/>
                  </a:lnTo>
                  <a:lnTo>
                    <a:pt x="4168" y="2385"/>
                  </a:lnTo>
                  <a:lnTo>
                    <a:pt x="2603" y="2021"/>
                  </a:lnTo>
                  <a:lnTo>
                    <a:pt x="1056" y="1657"/>
                  </a:lnTo>
                  <a:lnTo>
                    <a:pt x="1056" y="1657"/>
                  </a:lnTo>
                  <a:lnTo>
                    <a:pt x="1056" y="1657"/>
                  </a:lnTo>
                  <a:lnTo>
                    <a:pt x="837" y="1894"/>
                  </a:lnTo>
                  <a:lnTo>
                    <a:pt x="637" y="2130"/>
                  </a:lnTo>
                  <a:lnTo>
                    <a:pt x="310" y="2567"/>
                  </a:lnTo>
                  <a:lnTo>
                    <a:pt x="73" y="2876"/>
                  </a:lnTo>
                  <a:lnTo>
                    <a:pt x="0" y="2985"/>
                  </a:lnTo>
                  <a:lnTo>
                    <a:pt x="0" y="2985"/>
                  </a:lnTo>
                  <a:lnTo>
                    <a:pt x="1329" y="3258"/>
                  </a:lnTo>
                  <a:lnTo>
                    <a:pt x="2603" y="3495"/>
                  </a:lnTo>
                  <a:lnTo>
                    <a:pt x="3858" y="3677"/>
                  </a:lnTo>
                  <a:lnTo>
                    <a:pt x="5078" y="3841"/>
                  </a:lnTo>
                  <a:lnTo>
                    <a:pt x="6260" y="3950"/>
                  </a:lnTo>
                  <a:lnTo>
                    <a:pt x="7407" y="4023"/>
                  </a:lnTo>
                  <a:lnTo>
                    <a:pt x="8499" y="4059"/>
                  </a:lnTo>
                  <a:lnTo>
                    <a:pt x="9554" y="4077"/>
                  </a:lnTo>
                  <a:lnTo>
                    <a:pt x="9554" y="4077"/>
                  </a:lnTo>
                  <a:lnTo>
                    <a:pt x="10701" y="4059"/>
                  </a:lnTo>
                  <a:lnTo>
                    <a:pt x="11793" y="4004"/>
                  </a:lnTo>
                  <a:lnTo>
                    <a:pt x="12830" y="3932"/>
                  </a:lnTo>
                  <a:lnTo>
                    <a:pt x="13794" y="3841"/>
                  </a:lnTo>
                  <a:lnTo>
                    <a:pt x="14686" y="3732"/>
                  </a:lnTo>
                  <a:lnTo>
                    <a:pt x="15523" y="3622"/>
                  </a:lnTo>
                  <a:lnTo>
                    <a:pt x="16288" y="3495"/>
                  </a:lnTo>
                  <a:lnTo>
                    <a:pt x="16979" y="3349"/>
                  </a:lnTo>
                  <a:lnTo>
                    <a:pt x="17598" y="3222"/>
                  </a:lnTo>
                  <a:lnTo>
                    <a:pt x="18144" y="3095"/>
                  </a:lnTo>
                  <a:lnTo>
                    <a:pt x="18999" y="2858"/>
                  </a:lnTo>
                  <a:lnTo>
                    <a:pt x="19527" y="2694"/>
                  </a:lnTo>
                  <a:lnTo>
                    <a:pt x="19691" y="2640"/>
                  </a:lnTo>
                  <a:lnTo>
                    <a:pt x="14541" y="1839"/>
                  </a:lnTo>
                  <a:lnTo>
                    <a:pt x="13995" y="711"/>
                  </a:lnTo>
                  <a:lnTo>
                    <a:pt x="13995" y="711"/>
                  </a:lnTo>
                  <a:lnTo>
                    <a:pt x="11283" y="1"/>
                  </a:lnTo>
                  <a:lnTo>
                    <a:pt x="11283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25" name="Google Shape;2425;p15"/>
            <p:cNvSpPr/>
            <p:nvPr/>
          </p:nvSpPr>
          <p:spPr>
            <a:xfrm>
              <a:off x="1772050" y="2128425"/>
              <a:ext cx="102375" cy="49175"/>
            </a:xfrm>
            <a:custGeom>
              <a:avLst/>
              <a:gdLst/>
              <a:ahLst/>
              <a:cxnLst/>
              <a:rect l="l" t="t" r="r" b="b"/>
              <a:pathLst>
                <a:path w="4095" h="1967" extrusionOk="0">
                  <a:moveTo>
                    <a:pt x="2621" y="1"/>
                  </a:moveTo>
                  <a:lnTo>
                    <a:pt x="2402" y="19"/>
                  </a:lnTo>
                  <a:lnTo>
                    <a:pt x="2184" y="55"/>
                  </a:lnTo>
                  <a:lnTo>
                    <a:pt x="1966" y="110"/>
                  </a:lnTo>
                  <a:lnTo>
                    <a:pt x="1747" y="183"/>
                  </a:lnTo>
                  <a:lnTo>
                    <a:pt x="1547" y="255"/>
                  </a:lnTo>
                  <a:lnTo>
                    <a:pt x="1347" y="328"/>
                  </a:lnTo>
                  <a:lnTo>
                    <a:pt x="1147" y="419"/>
                  </a:lnTo>
                  <a:lnTo>
                    <a:pt x="965" y="528"/>
                  </a:lnTo>
                  <a:lnTo>
                    <a:pt x="783" y="638"/>
                  </a:lnTo>
                  <a:lnTo>
                    <a:pt x="619" y="765"/>
                  </a:lnTo>
                  <a:lnTo>
                    <a:pt x="473" y="892"/>
                  </a:lnTo>
                  <a:lnTo>
                    <a:pt x="328" y="1020"/>
                  </a:lnTo>
                  <a:lnTo>
                    <a:pt x="200" y="1165"/>
                  </a:lnTo>
                  <a:lnTo>
                    <a:pt x="91" y="1293"/>
                  </a:lnTo>
                  <a:lnTo>
                    <a:pt x="0" y="1438"/>
                  </a:lnTo>
                  <a:lnTo>
                    <a:pt x="73" y="1438"/>
                  </a:lnTo>
                  <a:lnTo>
                    <a:pt x="146" y="1420"/>
                  </a:lnTo>
                  <a:lnTo>
                    <a:pt x="419" y="1329"/>
                  </a:lnTo>
                  <a:lnTo>
                    <a:pt x="710" y="1256"/>
                  </a:lnTo>
                  <a:lnTo>
                    <a:pt x="1001" y="1220"/>
                  </a:lnTo>
                  <a:lnTo>
                    <a:pt x="1292" y="1184"/>
                  </a:lnTo>
                  <a:lnTo>
                    <a:pt x="1383" y="1184"/>
                  </a:lnTo>
                  <a:lnTo>
                    <a:pt x="1438" y="1202"/>
                  </a:lnTo>
                  <a:lnTo>
                    <a:pt x="1474" y="1238"/>
                  </a:lnTo>
                  <a:lnTo>
                    <a:pt x="1492" y="1275"/>
                  </a:lnTo>
                  <a:lnTo>
                    <a:pt x="1511" y="1347"/>
                  </a:lnTo>
                  <a:lnTo>
                    <a:pt x="1511" y="1511"/>
                  </a:lnTo>
                  <a:lnTo>
                    <a:pt x="1511" y="1584"/>
                  </a:lnTo>
                  <a:lnTo>
                    <a:pt x="1529" y="1657"/>
                  </a:lnTo>
                  <a:lnTo>
                    <a:pt x="1565" y="1711"/>
                  </a:lnTo>
                  <a:lnTo>
                    <a:pt x="1602" y="1784"/>
                  </a:lnTo>
                  <a:lnTo>
                    <a:pt x="1656" y="1839"/>
                  </a:lnTo>
                  <a:lnTo>
                    <a:pt x="1711" y="1875"/>
                  </a:lnTo>
                  <a:lnTo>
                    <a:pt x="1765" y="1930"/>
                  </a:lnTo>
                  <a:lnTo>
                    <a:pt x="1838" y="1948"/>
                  </a:lnTo>
                  <a:lnTo>
                    <a:pt x="1966" y="1966"/>
                  </a:lnTo>
                  <a:lnTo>
                    <a:pt x="2075" y="1948"/>
                  </a:lnTo>
                  <a:lnTo>
                    <a:pt x="2184" y="1911"/>
                  </a:lnTo>
                  <a:lnTo>
                    <a:pt x="2275" y="1857"/>
                  </a:lnTo>
                  <a:lnTo>
                    <a:pt x="2348" y="1766"/>
                  </a:lnTo>
                  <a:lnTo>
                    <a:pt x="2402" y="1675"/>
                  </a:lnTo>
                  <a:lnTo>
                    <a:pt x="2439" y="1584"/>
                  </a:lnTo>
                  <a:lnTo>
                    <a:pt x="2457" y="1384"/>
                  </a:lnTo>
                  <a:lnTo>
                    <a:pt x="2493" y="1184"/>
                  </a:lnTo>
                  <a:lnTo>
                    <a:pt x="2512" y="1074"/>
                  </a:lnTo>
                  <a:lnTo>
                    <a:pt x="2548" y="983"/>
                  </a:lnTo>
                  <a:lnTo>
                    <a:pt x="2603" y="856"/>
                  </a:lnTo>
                  <a:lnTo>
                    <a:pt x="2694" y="765"/>
                  </a:lnTo>
                  <a:lnTo>
                    <a:pt x="2803" y="674"/>
                  </a:lnTo>
                  <a:lnTo>
                    <a:pt x="2930" y="601"/>
                  </a:lnTo>
                  <a:lnTo>
                    <a:pt x="3076" y="547"/>
                  </a:lnTo>
                  <a:lnTo>
                    <a:pt x="3221" y="510"/>
                  </a:lnTo>
                  <a:lnTo>
                    <a:pt x="3512" y="437"/>
                  </a:lnTo>
                  <a:lnTo>
                    <a:pt x="4095" y="310"/>
                  </a:lnTo>
                  <a:lnTo>
                    <a:pt x="3949" y="237"/>
                  </a:lnTo>
                  <a:lnTo>
                    <a:pt x="3804" y="164"/>
                  </a:lnTo>
                  <a:lnTo>
                    <a:pt x="3658" y="110"/>
                  </a:lnTo>
                  <a:lnTo>
                    <a:pt x="3494" y="73"/>
                  </a:lnTo>
                  <a:lnTo>
                    <a:pt x="3167" y="19"/>
                  </a:lnTo>
                  <a:lnTo>
                    <a:pt x="2839" y="1"/>
                  </a:lnTo>
                  <a:close/>
                </a:path>
              </a:pathLst>
            </a:custGeom>
            <a:solidFill>
              <a:srgbClr val="D7C2A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26" name="Google Shape;2426;p15"/>
            <p:cNvSpPr/>
            <p:nvPr/>
          </p:nvSpPr>
          <p:spPr>
            <a:xfrm>
              <a:off x="1772050" y="2128425"/>
              <a:ext cx="102375" cy="49175"/>
            </a:xfrm>
            <a:custGeom>
              <a:avLst/>
              <a:gdLst/>
              <a:ahLst/>
              <a:cxnLst/>
              <a:rect l="l" t="t" r="r" b="b"/>
              <a:pathLst>
                <a:path w="4095" h="1967" fill="none" extrusionOk="0">
                  <a:moveTo>
                    <a:pt x="2839" y="1"/>
                  </a:moveTo>
                  <a:lnTo>
                    <a:pt x="2839" y="1"/>
                  </a:lnTo>
                  <a:lnTo>
                    <a:pt x="2621" y="1"/>
                  </a:lnTo>
                  <a:lnTo>
                    <a:pt x="2402" y="19"/>
                  </a:lnTo>
                  <a:lnTo>
                    <a:pt x="2184" y="55"/>
                  </a:lnTo>
                  <a:lnTo>
                    <a:pt x="1966" y="110"/>
                  </a:lnTo>
                  <a:lnTo>
                    <a:pt x="1747" y="183"/>
                  </a:lnTo>
                  <a:lnTo>
                    <a:pt x="1547" y="255"/>
                  </a:lnTo>
                  <a:lnTo>
                    <a:pt x="1347" y="328"/>
                  </a:lnTo>
                  <a:lnTo>
                    <a:pt x="1147" y="419"/>
                  </a:lnTo>
                  <a:lnTo>
                    <a:pt x="965" y="528"/>
                  </a:lnTo>
                  <a:lnTo>
                    <a:pt x="783" y="638"/>
                  </a:lnTo>
                  <a:lnTo>
                    <a:pt x="619" y="765"/>
                  </a:lnTo>
                  <a:lnTo>
                    <a:pt x="473" y="892"/>
                  </a:lnTo>
                  <a:lnTo>
                    <a:pt x="328" y="1020"/>
                  </a:lnTo>
                  <a:lnTo>
                    <a:pt x="200" y="1165"/>
                  </a:lnTo>
                  <a:lnTo>
                    <a:pt x="91" y="1293"/>
                  </a:lnTo>
                  <a:lnTo>
                    <a:pt x="0" y="1438"/>
                  </a:lnTo>
                  <a:lnTo>
                    <a:pt x="0" y="1438"/>
                  </a:lnTo>
                  <a:lnTo>
                    <a:pt x="73" y="1438"/>
                  </a:lnTo>
                  <a:lnTo>
                    <a:pt x="146" y="1420"/>
                  </a:lnTo>
                  <a:lnTo>
                    <a:pt x="146" y="1420"/>
                  </a:lnTo>
                  <a:lnTo>
                    <a:pt x="419" y="1329"/>
                  </a:lnTo>
                  <a:lnTo>
                    <a:pt x="710" y="1256"/>
                  </a:lnTo>
                  <a:lnTo>
                    <a:pt x="1001" y="1220"/>
                  </a:lnTo>
                  <a:lnTo>
                    <a:pt x="1292" y="1184"/>
                  </a:lnTo>
                  <a:lnTo>
                    <a:pt x="1292" y="1184"/>
                  </a:lnTo>
                  <a:lnTo>
                    <a:pt x="1329" y="1184"/>
                  </a:lnTo>
                  <a:lnTo>
                    <a:pt x="1329" y="1184"/>
                  </a:lnTo>
                  <a:lnTo>
                    <a:pt x="1383" y="1184"/>
                  </a:lnTo>
                  <a:lnTo>
                    <a:pt x="1438" y="1202"/>
                  </a:lnTo>
                  <a:lnTo>
                    <a:pt x="1438" y="1202"/>
                  </a:lnTo>
                  <a:lnTo>
                    <a:pt x="1474" y="1238"/>
                  </a:lnTo>
                  <a:lnTo>
                    <a:pt x="1492" y="1275"/>
                  </a:lnTo>
                  <a:lnTo>
                    <a:pt x="1511" y="1347"/>
                  </a:lnTo>
                  <a:lnTo>
                    <a:pt x="1511" y="1511"/>
                  </a:lnTo>
                  <a:lnTo>
                    <a:pt x="1511" y="1511"/>
                  </a:lnTo>
                  <a:lnTo>
                    <a:pt x="1511" y="1584"/>
                  </a:lnTo>
                  <a:lnTo>
                    <a:pt x="1529" y="1657"/>
                  </a:lnTo>
                  <a:lnTo>
                    <a:pt x="1565" y="1711"/>
                  </a:lnTo>
                  <a:lnTo>
                    <a:pt x="1602" y="1784"/>
                  </a:lnTo>
                  <a:lnTo>
                    <a:pt x="1656" y="1839"/>
                  </a:lnTo>
                  <a:lnTo>
                    <a:pt x="1711" y="1875"/>
                  </a:lnTo>
                  <a:lnTo>
                    <a:pt x="1765" y="1930"/>
                  </a:lnTo>
                  <a:lnTo>
                    <a:pt x="1838" y="1948"/>
                  </a:lnTo>
                  <a:lnTo>
                    <a:pt x="1838" y="1948"/>
                  </a:lnTo>
                  <a:lnTo>
                    <a:pt x="1966" y="1966"/>
                  </a:lnTo>
                  <a:lnTo>
                    <a:pt x="1966" y="1966"/>
                  </a:lnTo>
                  <a:lnTo>
                    <a:pt x="2075" y="1948"/>
                  </a:lnTo>
                  <a:lnTo>
                    <a:pt x="2184" y="1911"/>
                  </a:lnTo>
                  <a:lnTo>
                    <a:pt x="2275" y="1857"/>
                  </a:lnTo>
                  <a:lnTo>
                    <a:pt x="2348" y="1766"/>
                  </a:lnTo>
                  <a:lnTo>
                    <a:pt x="2348" y="1766"/>
                  </a:lnTo>
                  <a:lnTo>
                    <a:pt x="2402" y="1675"/>
                  </a:lnTo>
                  <a:lnTo>
                    <a:pt x="2439" y="1584"/>
                  </a:lnTo>
                  <a:lnTo>
                    <a:pt x="2457" y="1384"/>
                  </a:lnTo>
                  <a:lnTo>
                    <a:pt x="2493" y="1184"/>
                  </a:lnTo>
                  <a:lnTo>
                    <a:pt x="2512" y="1074"/>
                  </a:lnTo>
                  <a:lnTo>
                    <a:pt x="2548" y="983"/>
                  </a:lnTo>
                  <a:lnTo>
                    <a:pt x="2548" y="983"/>
                  </a:lnTo>
                  <a:lnTo>
                    <a:pt x="2603" y="856"/>
                  </a:lnTo>
                  <a:lnTo>
                    <a:pt x="2694" y="765"/>
                  </a:lnTo>
                  <a:lnTo>
                    <a:pt x="2803" y="674"/>
                  </a:lnTo>
                  <a:lnTo>
                    <a:pt x="2930" y="601"/>
                  </a:lnTo>
                  <a:lnTo>
                    <a:pt x="3076" y="547"/>
                  </a:lnTo>
                  <a:lnTo>
                    <a:pt x="3221" y="510"/>
                  </a:lnTo>
                  <a:lnTo>
                    <a:pt x="3512" y="437"/>
                  </a:lnTo>
                  <a:lnTo>
                    <a:pt x="3512" y="437"/>
                  </a:lnTo>
                  <a:lnTo>
                    <a:pt x="4095" y="310"/>
                  </a:lnTo>
                  <a:lnTo>
                    <a:pt x="4095" y="310"/>
                  </a:lnTo>
                  <a:lnTo>
                    <a:pt x="3949" y="237"/>
                  </a:lnTo>
                  <a:lnTo>
                    <a:pt x="3804" y="164"/>
                  </a:lnTo>
                  <a:lnTo>
                    <a:pt x="3658" y="110"/>
                  </a:lnTo>
                  <a:lnTo>
                    <a:pt x="3494" y="73"/>
                  </a:lnTo>
                  <a:lnTo>
                    <a:pt x="3167" y="19"/>
                  </a:lnTo>
                  <a:lnTo>
                    <a:pt x="2839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2427" name="Google Shape;2427;p15"/>
          <p:cNvSpPr/>
          <p:nvPr/>
        </p:nvSpPr>
        <p:spPr>
          <a:xfrm>
            <a:off x="9867609" y="752538"/>
            <a:ext cx="701955" cy="213463"/>
          </a:xfrm>
          <a:custGeom>
            <a:avLst/>
            <a:gdLst/>
            <a:ahLst/>
            <a:cxnLst/>
            <a:rect l="l" t="t" r="r" b="b"/>
            <a:pathLst>
              <a:path w="15779" h="3240" extrusionOk="0">
                <a:moveTo>
                  <a:pt x="8081" y="1"/>
                </a:moveTo>
                <a:lnTo>
                  <a:pt x="7699" y="55"/>
                </a:lnTo>
                <a:lnTo>
                  <a:pt x="7298" y="110"/>
                </a:lnTo>
                <a:lnTo>
                  <a:pt x="6916" y="201"/>
                </a:lnTo>
                <a:lnTo>
                  <a:pt x="6552" y="328"/>
                </a:lnTo>
                <a:lnTo>
                  <a:pt x="6206" y="456"/>
                </a:lnTo>
                <a:lnTo>
                  <a:pt x="5897" y="601"/>
                </a:lnTo>
                <a:lnTo>
                  <a:pt x="5606" y="765"/>
                </a:lnTo>
                <a:lnTo>
                  <a:pt x="5369" y="947"/>
                </a:lnTo>
                <a:lnTo>
                  <a:pt x="5169" y="1129"/>
                </a:lnTo>
                <a:lnTo>
                  <a:pt x="5096" y="1220"/>
                </a:lnTo>
                <a:lnTo>
                  <a:pt x="5023" y="1311"/>
                </a:lnTo>
                <a:lnTo>
                  <a:pt x="4969" y="1420"/>
                </a:lnTo>
                <a:lnTo>
                  <a:pt x="4932" y="1511"/>
                </a:lnTo>
                <a:lnTo>
                  <a:pt x="4914" y="1620"/>
                </a:lnTo>
                <a:lnTo>
                  <a:pt x="4896" y="1711"/>
                </a:lnTo>
                <a:lnTo>
                  <a:pt x="4914" y="1821"/>
                </a:lnTo>
                <a:lnTo>
                  <a:pt x="4951" y="1930"/>
                </a:lnTo>
                <a:lnTo>
                  <a:pt x="4987" y="2021"/>
                </a:lnTo>
                <a:lnTo>
                  <a:pt x="5060" y="2130"/>
                </a:lnTo>
                <a:lnTo>
                  <a:pt x="5151" y="2221"/>
                </a:lnTo>
                <a:lnTo>
                  <a:pt x="5260" y="2312"/>
                </a:lnTo>
                <a:lnTo>
                  <a:pt x="4841" y="2203"/>
                </a:lnTo>
                <a:lnTo>
                  <a:pt x="4441" y="2130"/>
                </a:lnTo>
                <a:lnTo>
                  <a:pt x="4041" y="2075"/>
                </a:lnTo>
                <a:lnTo>
                  <a:pt x="3659" y="2057"/>
                </a:lnTo>
                <a:lnTo>
                  <a:pt x="3276" y="2075"/>
                </a:lnTo>
                <a:lnTo>
                  <a:pt x="2912" y="2112"/>
                </a:lnTo>
                <a:lnTo>
                  <a:pt x="2549" y="2166"/>
                </a:lnTo>
                <a:lnTo>
                  <a:pt x="2221" y="2239"/>
                </a:lnTo>
                <a:lnTo>
                  <a:pt x="1893" y="2330"/>
                </a:lnTo>
                <a:lnTo>
                  <a:pt x="1584" y="2439"/>
                </a:lnTo>
                <a:lnTo>
                  <a:pt x="1311" y="2548"/>
                </a:lnTo>
                <a:lnTo>
                  <a:pt x="1056" y="2658"/>
                </a:lnTo>
                <a:lnTo>
                  <a:pt x="620" y="2858"/>
                </a:lnTo>
                <a:lnTo>
                  <a:pt x="274" y="3058"/>
                </a:lnTo>
                <a:lnTo>
                  <a:pt x="1" y="3240"/>
                </a:lnTo>
                <a:lnTo>
                  <a:pt x="15778" y="3240"/>
                </a:lnTo>
                <a:lnTo>
                  <a:pt x="15706" y="3058"/>
                </a:lnTo>
                <a:lnTo>
                  <a:pt x="15633" y="2894"/>
                </a:lnTo>
                <a:lnTo>
                  <a:pt x="15542" y="2730"/>
                </a:lnTo>
                <a:lnTo>
                  <a:pt x="15451" y="2603"/>
                </a:lnTo>
                <a:lnTo>
                  <a:pt x="15360" y="2476"/>
                </a:lnTo>
                <a:lnTo>
                  <a:pt x="15251" y="2366"/>
                </a:lnTo>
                <a:lnTo>
                  <a:pt x="15142" y="2275"/>
                </a:lnTo>
                <a:lnTo>
                  <a:pt x="15014" y="2203"/>
                </a:lnTo>
                <a:lnTo>
                  <a:pt x="14905" y="2130"/>
                </a:lnTo>
                <a:lnTo>
                  <a:pt x="14778" y="2075"/>
                </a:lnTo>
                <a:lnTo>
                  <a:pt x="14541" y="2003"/>
                </a:lnTo>
                <a:lnTo>
                  <a:pt x="14286" y="1948"/>
                </a:lnTo>
                <a:lnTo>
                  <a:pt x="14031" y="1930"/>
                </a:lnTo>
                <a:lnTo>
                  <a:pt x="13740" y="1948"/>
                </a:lnTo>
                <a:lnTo>
                  <a:pt x="13467" y="2003"/>
                </a:lnTo>
                <a:lnTo>
                  <a:pt x="13213" y="2057"/>
                </a:lnTo>
                <a:lnTo>
                  <a:pt x="12976" y="2130"/>
                </a:lnTo>
                <a:lnTo>
                  <a:pt x="12648" y="2257"/>
                </a:lnTo>
                <a:lnTo>
                  <a:pt x="12521" y="2312"/>
                </a:lnTo>
                <a:lnTo>
                  <a:pt x="12485" y="2257"/>
                </a:lnTo>
                <a:lnTo>
                  <a:pt x="12448" y="2203"/>
                </a:lnTo>
                <a:lnTo>
                  <a:pt x="12375" y="2130"/>
                </a:lnTo>
                <a:lnTo>
                  <a:pt x="12266" y="2057"/>
                </a:lnTo>
                <a:lnTo>
                  <a:pt x="12121" y="2003"/>
                </a:lnTo>
                <a:lnTo>
                  <a:pt x="11957" y="1966"/>
                </a:lnTo>
                <a:lnTo>
                  <a:pt x="11720" y="1948"/>
                </a:lnTo>
                <a:lnTo>
                  <a:pt x="11575" y="1948"/>
                </a:lnTo>
                <a:lnTo>
                  <a:pt x="11393" y="1966"/>
                </a:lnTo>
                <a:lnTo>
                  <a:pt x="11211" y="2003"/>
                </a:lnTo>
                <a:lnTo>
                  <a:pt x="10992" y="2057"/>
                </a:lnTo>
                <a:lnTo>
                  <a:pt x="10992" y="1784"/>
                </a:lnTo>
                <a:lnTo>
                  <a:pt x="10956" y="1529"/>
                </a:lnTo>
                <a:lnTo>
                  <a:pt x="10901" y="1311"/>
                </a:lnTo>
                <a:lnTo>
                  <a:pt x="10810" y="1093"/>
                </a:lnTo>
                <a:lnTo>
                  <a:pt x="10701" y="911"/>
                </a:lnTo>
                <a:lnTo>
                  <a:pt x="10574" y="747"/>
                </a:lnTo>
                <a:lnTo>
                  <a:pt x="10428" y="583"/>
                </a:lnTo>
                <a:lnTo>
                  <a:pt x="10264" y="456"/>
                </a:lnTo>
                <a:lnTo>
                  <a:pt x="10082" y="346"/>
                </a:lnTo>
                <a:lnTo>
                  <a:pt x="9882" y="237"/>
                </a:lnTo>
                <a:lnTo>
                  <a:pt x="9682" y="165"/>
                </a:lnTo>
                <a:lnTo>
                  <a:pt x="9446" y="110"/>
                </a:lnTo>
                <a:lnTo>
                  <a:pt x="9227" y="55"/>
                </a:lnTo>
                <a:lnTo>
                  <a:pt x="8991" y="19"/>
                </a:lnTo>
                <a:lnTo>
                  <a:pt x="8736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428" name="Google Shape;2428;p15"/>
          <p:cNvSpPr/>
          <p:nvPr/>
        </p:nvSpPr>
        <p:spPr>
          <a:xfrm>
            <a:off x="8005146" y="291600"/>
            <a:ext cx="1515679" cy="460933"/>
          </a:xfrm>
          <a:custGeom>
            <a:avLst/>
            <a:gdLst/>
            <a:ahLst/>
            <a:cxnLst/>
            <a:rect l="l" t="t" r="r" b="b"/>
            <a:pathLst>
              <a:path w="15779" h="3240" extrusionOk="0">
                <a:moveTo>
                  <a:pt x="8081" y="1"/>
                </a:moveTo>
                <a:lnTo>
                  <a:pt x="7699" y="55"/>
                </a:lnTo>
                <a:lnTo>
                  <a:pt x="7298" y="110"/>
                </a:lnTo>
                <a:lnTo>
                  <a:pt x="6916" y="201"/>
                </a:lnTo>
                <a:lnTo>
                  <a:pt x="6552" y="328"/>
                </a:lnTo>
                <a:lnTo>
                  <a:pt x="6206" y="456"/>
                </a:lnTo>
                <a:lnTo>
                  <a:pt x="5897" y="601"/>
                </a:lnTo>
                <a:lnTo>
                  <a:pt x="5606" y="765"/>
                </a:lnTo>
                <a:lnTo>
                  <a:pt x="5369" y="947"/>
                </a:lnTo>
                <a:lnTo>
                  <a:pt x="5169" y="1129"/>
                </a:lnTo>
                <a:lnTo>
                  <a:pt x="5096" y="1220"/>
                </a:lnTo>
                <a:lnTo>
                  <a:pt x="5023" y="1311"/>
                </a:lnTo>
                <a:lnTo>
                  <a:pt x="4969" y="1420"/>
                </a:lnTo>
                <a:lnTo>
                  <a:pt x="4932" y="1511"/>
                </a:lnTo>
                <a:lnTo>
                  <a:pt x="4914" y="1620"/>
                </a:lnTo>
                <a:lnTo>
                  <a:pt x="4896" y="1711"/>
                </a:lnTo>
                <a:lnTo>
                  <a:pt x="4914" y="1821"/>
                </a:lnTo>
                <a:lnTo>
                  <a:pt x="4951" y="1930"/>
                </a:lnTo>
                <a:lnTo>
                  <a:pt x="4987" y="2021"/>
                </a:lnTo>
                <a:lnTo>
                  <a:pt x="5060" y="2130"/>
                </a:lnTo>
                <a:lnTo>
                  <a:pt x="5151" y="2221"/>
                </a:lnTo>
                <a:lnTo>
                  <a:pt x="5260" y="2312"/>
                </a:lnTo>
                <a:lnTo>
                  <a:pt x="4841" y="2203"/>
                </a:lnTo>
                <a:lnTo>
                  <a:pt x="4441" y="2130"/>
                </a:lnTo>
                <a:lnTo>
                  <a:pt x="4041" y="2075"/>
                </a:lnTo>
                <a:lnTo>
                  <a:pt x="3659" y="2057"/>
                </a:lnTo>
                <a:lnTo>
                  <a:pt x="3276" y="2075"/>
                </a:lnTo>
                <a:lnTo>
                  <a:pt x="2912" y="2112"/>
                </a:lnTo>
                <a:lnTo>
                  <a:pt x="2549" y="2166"/>
                </a:lnTo>
                <a:lnTo>
                  <a:pt x="2221" y="2239"/>
                </a:lnTo>
                <a:lnTo>
                  <a:pt x="1893" y="2330"/>
                </a:lnTo>
                <a:lnTo>
                  <a:pt x="1584" y="2439"/>
                </a:lnTo>
                <a:lnTo>
                  <a:pt x="1311" y="2548"/>
                </a:lnTo>
                <a:lnTo>
                  <a:pt x="1056" y="2658"/>
                </a:lnTo>
                <a:lnTo>
                  <a:pt x="620" y="2858"/>
                </a:lnTo>
                <a:lnTo>
                  <a:pt x="274" y="3058"/>
                </a:lnTo>
                <a:lnTo>
                  <a:pt x="1" y="3240"/>
                </a:lnTo>
                <a:lnTo>
                  <a:pt x="15778" y="3240"/>
                </a:lnTo>
                <a:lnTo>
                  <a:pt x="15706" y="3058"/>
                </a:lnTo>
                <a:lnTo>
                  <a:pt x="15633" y="2894"/>
                </a:lnTo>
                <a:lnTo>
                  <a:pt x="15542" y="2730"/>
                </a:lnTo>
                <a:lnTo>
                  <a:pt x="15451" y="2603"/>
                </a:lnTo>
                <a:lnTo>
                  <a:pt x="15360" y="2476"/>
                </a:lnTo>
                <a:lnTo>
                  <a:pt x="15251" y="2366"/>
                </a:lnTo>
                <a:lnTo>
                  <a:pt x="15142" y="2275"/>
                </a:lnTo>
                <a:lnTo>
                  <a:pt x="15014" y="2203"/>
                </a:lnTo>
                <a:lnTo>
                  <a:pt x="14905" y="2130"/>
                </a:lnTo>
                <a:lnTo>
                  <a:pt x="14778" y="2075"/>
                </a:lnTo>
                <a:lnTo>
                  <a:pt x="14541" y="2003"/>
                </a:lnTo>
                <a:lnTo>
                  <a:pt x="14286" y="1948"/>
                </a:lnTo>
                <a:lnTo>
                  <a:pt x="14031" y="1930"/>
                </a:lnTo>
                <a:lnTo>
                  <a:pt x="13740" y="1948"/>
                </a:lnTo>
                <a:lnTo>
                  <a:pt x="13467" y="2003"/>
                </a:lnTo>
                <a:lnTo>
                  <a:pt x="13213" y="2057"/>
                </a:lnTo>
                <a:lnTo>
                  <a:pt x="12976" y="2130"/>
                </a:lnTo>
                <a:lnTo>
                  <a:pt x="12648" y="2257"/>
                </a:lnTo>
                <a:lnTo>
                  <a:pt x="12521" y="2312"/>
                </a:lnTo>
                <a:lnTo>
                  <a:pt x="12485" y="2257"/>
                </a:lnTo>
                <a:lnTo>
                  <a:pt x="12448" y="2203"/>
                </a:lnTo>
                <a:lnTo>
                  <a:pt x="12375" y="2130"/>
                </a:lnTo>
                <a:lnTo>
                  <a:pt x="12266" y="2057"/>
                </a:lnTo>
                <a:lnTo>
                  <a:pt x="12121" y="2003"/>
                </a:lnTo>
                <a:lnTo>
                  <a:pt x="11957" y="1966"/>
                </a:lnTo>
                <a:lnTo>
                  <a:pt x="11720" y="1948"/>
                </a:lnTo>
                <a:lnTo>
                  <a:pt x="11575" y="1948"/>
                </a:lnTo>
                <a:lnTo>
                  <a:pt x="11393" y="1966"/>
                </a:lnTo>
                <a:lnTo>
                  <a:pt x="11211" y="2003"/>
                </a:lnTo>
                <a:lnTo>
                  <a:pt x="10992" y="2057"/>
                </a:lnTo>
                <a:lnTo>
                  <a:pt x="10992" y="1784"/>
                </a:lnTo>
                <a:lnTo>
                  <a:pt x="10956" y="1529"/>
                </a:lnTo>
                <a:lnTo>
                  <a:pt x="10901" y="1311"/>
                </a:lnTo>
                <a:lnTo>
                  <a:pt x="10810" y="1093"/>
                </a:lnTo>
                <a:lnTo>
                  <a:pt x="10701" y="911"/>
                </a:lnTo>
                <a:lnTo>
                  <a:pt x="10574" y="747"/>
                </a:lnTo>
                <a:lnTo>
                  <a:pt x="10428" y="583"/>
                </a:lnTo>
                <a:lnTo>
                  <a:pt x="10264" y="456"/>
                </a:lnTo>
                <a:lnTo>
                  <a:pt x="10082" y="346"/>
                </a:lnTo>
                <a:lnTo>
                  <a:pt x="9882" y="237"/>
                </a:lnTo>
                <a:lnTo>
                  <a:pt x="9682" y="165"/>
                </a:lnTo>
                <a:lnTo>
                  <a:pt x="9446" y="110"/>
                </a:lnTo>
                <a:lnTo>
                  <a:pt x="9227" y="55"/>
                </a:lnTo>
                <a:lnTo>
                  <a:pt x="8991" y="19"/>
                </a:lnTo>
                <a:lnTo>
                  <a:pt x="8736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429" name="Google Shape;2429;p15"/>
          <p:cNvSpPr/>
          <p:nvPr/>
        </p:nvSpPr>
        <p:spPr>
          <a:xfrm>
            <a:off x="6956450" y="752538"/>
            <a:ext cx="701955" cy="213463"/>
          </a:xfrm>
          <a:custGeom>
            <a:avLst/>
            <a:gdLst/>
            <a:ahLst/>
            <a:cxnLst/>
            <a:rect l="l" t="t" r="r" b="b"/>
            <a:pathLst>
              <a:path w="15779" h="3240" extrusionOk="0">
                <a:moveTo>
                  <a:pt x="8081" y="1"/>
                </a:moveTo>
                <a:lnTo>
                  <a:pt x="7699" y="55"/>
                </a:lnTo>
                <a:lnTo>
                  <a:pt x="7298" y="110"/>
                </a:lnTo>
                <a:lnTo>
                  <a:pt x="6916" y="201"/>
                </a:lnTo>
                <a:lnTo>
                  <a:pt x="6552" y="328"/>
                </a:lnTo>
                <a:lnTo>
                  <a:pt x="6206" y="456"/>
                </a:lnTo>
                <a:lnTo>
                  <a:pt x="5897" y="601"/>
                </a:lnTo>
                <a:lnTo>
                  <a:pt x="5606" y="765"/>
                </a:lnTo>
                <a:lnTo>
                  <a:pt x="5369" y="947"/>
                </a:lnTo>
                <a:lnTo>
                  <a:pt x="5169" y="1129"/>
                </a:lnTo>
                <a:lnTo>
                  <a:pt x="5096" y="1220"/>
                </a:lnTo>
                <a:lnTo>
                  <a:pt x="5023" y="1311"/>
                </a:lnTo>
                <a:lnTo>
                  <a:pt x="4969" y="1420"/>
                </a:lnTo>
                <a:lnTo>
                  <a:pt x="4932" y="1511"/>
                </a:lnTo>
                <a:lnTo>
                  <a:pt x="4914" y="1620"/>
                </a:lnTo>
                <a:lnTo>
                  <a:pt x="4896" y="1711"/>
                </a:lnTo>
                <a:lnTo>
                  <a:pt x="4914" y="1821"/>
                </a:lnTo>
                <a:lnTo>
                  <a:pt x="4951" y="1930"/>
                </a:lnTo>
                <a:lnTo>
                  <a:pt x="4987" y="2021"/>
                </a:lnTo>
                <a:lnTo>
                  <a:pt x="5060" y="2130"/>
                </a:lnTo>
                <a:lnTo>
                  <a:pt x="5151" y="2221"/>
                </a:lnTo>
                <a:lnTo>
                  <a:pt x="5260" y="2312"/>
                </a:lnTo>
                <a:lnTo>
                  <a:pt x="4841" y="2203"/>
                </a:lnTo>
                <a:lnTo>
                  <a:pt x="4441" y="2130"/>
                </a:lnTo>
                <a:lnTo>
                  <a:pt x="4041" y="2075"/>
                </a:lnTo>
                <a:lnTo>
                  <a:pt x="3659" y="2057"/>
                </a:lnTo>
                <a:lnTo>
                  <a:pt x="3276" y="2075"/>
                </a:lnTo>
                <a:lnTo>
                  <a:pt x="2912" y="2112"/>
                </a:lnTo>
                <a:lnTo>
                  <a:pt x="2549" y="2166"/>
                </a:lnTo>
                <a:lnTo>
                  <a:pt x="2221" y="2239"/>
                </a:lnTo>
                <a:lnTo>
                  <a:pt x="1893" y="2330"/>
                </a:lnTo>
                <a:lnTo>
                  <a:pt x="1584" y="2439"/>
                </a:lnTo>
                <a:lnTo>
                  <a:pt x="1311" y="2548"/>
                </a:lnTo>
                <a:lnTo>
                  <a:pt x="1056" y="2658"/>
                </a:lnTo>
                <a:lnTo>
                  <a:pt x="620" y="2858"/>
                </a:lnTo>
                <a:lnTo>
                  <a:pt x="274" y="3058"/>
                </a:lnTo>
                <a:lnTo>
                  <a:pt x="1" y="3240"/>
                </a:lnTo>
                <a:lnTo>
                  <a:pt x="15778" y="3240"/>
                </a:lnTo>
                <a:lnTo>
                  <a:pt x="15706" y="3058"/>
                </a:lnTo>
                <a:lnTo>
                  <a:pt x="15633" y="2894"/>
                </a:lnTo>
                <a:lnTo>
                  <a:pt x="15542" y="2730"/>
                </a:lnTo>
                <a:lnTo>
                  <a:pt x="15451" y="2603"/>
                </a:lnTo>
                <a:lnTo>
                  <a:pt x="15360" y="2476"/>
                </a:lnTo>
                <a:lnTo>
                  <a:pt x="15251" y="2366"/>
                </a:lnTo>
                <a:lnTo>
                  <a:pt x="15142" y="2275"/>
                </a:lnTo>
                <a:lnTo>
                  <a:pt x="15014" y="2203"/>
                </a:lnTo>
                <a:lnTo>
                  <a:pt x="14905" y="2130"/>
                </a:lnTo>
                <a:lnTo>
                  <a:pt x="14778" y="2075"/>
                </a:lnTo>
                <a:lnTo>
                  <a:pt x="14541" y="2003"/>
                </a:lnTo>
                <a:lnTo>
                  <a:pt x="14286" y="1948"/>
                </a:lnTo>
                <a:lnTo>
                  <a:pt x="14031" y="1930"/>
                </a:lnTo>
                <a:lnTo>
                  <a:pt x="13740" y="1948"/>
                </a:lnTo>
                <a:lnTo>
                  <a:pt x="13467" y="2003"/>
                </a:lnTo>
                <a:lnTo>
                  <a:pt x="13213" y="2057"/>
                </a:lnTo>
                <a:lnTo>
                  <a:pt x="12976" y="2130"/>
                </a:lnTo>
                <a:lnTo>
                  <a:pt x="12648" y="2257"/>
                </a:lnTo>
                <a:lnTo>
                  <a:pt x="12521" y="2312"/>
                </a:lnTo>
                <a:lnTo>
                  <a:pt x="12485" y="2257"/>
                </a:lnTo>
                <a:lnTo>
                  <a:pt x="12448" y="2203"/>
                </a:lnTo>
                <a:lnTo>
                  <a:pt x="12375" y="2130"/>
                </a:lnTo>
                <a:lnTo>
                  <a:pt x="12266" y="2057"/>
                </a:lnTo>
                <a:lnTo>
                  <a:pt x="12121" y="2003"/>
                </a:lnTo>
                <a:lnTo>
                  <a:pt x="11957" y="1966"/>
                </a:lnTo>
                <a:lnTo>
                  <a:pt x="11720" y="1948"/>
                </a:lnTo>
                <a:lnTo>
                  <a:pt x="11575" y="1948"/>
                </a:lnTo>
                <a:lnTo>
                  <a:pt x="11393" y="1966"/>
                </a:lnTo>
                <a:lnTo>
                  <a:pt x="11211" y="2003"/>
                </a:lnTo>
                <a:lnTo>
                  <a:pt x="10992" y="2057"/>
                </a:lnTo>
                <a:lnTo>
                  <a:pt x="10992" y="1784"/>
                </a:lnTo>
                <a:lnTo>
                  <a:pt x="10956" y="1529"/>
                </a:lnTo>
                <a:lnTo>
                  <a:pt x="10901" y="1311"/>
                </a:lnTo>
                <a:lnTo>
                  <a:pt x="10810" y="1093"/>
                </a:lnTo>
                <a:lnTo>
                  <a:pt x="10701" y="911"/>
                </a:lnTo>
                <a:lnTo>
                  <a:pt x="10574" y="747"/>
                </a:lnTo>
                <a:lnTo>
                  <a:pt x="10428" y="583"/>
                </a:lnTo>
                <a:lnTo>
                  <a:pt x="10264" y="456"/>
                </a:lnTo>
                <a:lnTo>
                  <a:pt x="10082" y="346"/>
                </a:lnTo>
                <a:lnTo>
                  <a:pt x="9882" y="237"/>
                </a:lnTo>
                <a:lnTo>
                  <a:pt x="9682" y="165"/>
                </a:lnTo>
                <a:lnTo>
                  <a:pt x="9446" y="110"/>
                </a:lnTo>
                <a:lnTo>
                  <a:pt x="9227" y="55"/>
                </a:lnTo>
                <a:lnTo>
                  <a:pt x="8991" y="19"/>
                </a:lnTo>
                <a:lnTo>
                  <a:pt x="8736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2430" name="Google Shape;2430;p15"/>
          <p:cNvGrpSpPr/>
          <p:nvPr/>
        </p:nvGrpSpPr>
        <p:grpSpPr>
          <a:xfrm>
            <a:off x="2923001" y="569351"/>
            <a:ext cx="1453873" cy="179151"/>
            <a:chOff x="7022525" y="1213188"/>
            <a:chExt cx="1090405" cy="134363"/>
          </a:xfrm>
        </p:grpSpPr>
        <p:sp>
          <p:nvSpPr>
            <p:cNvPr id="2431" name="Google Shape;2431;p15"/>
            <p:cNvSpPr/>
            <p:nvPr/>
          </p:nvSpPr>
          <p:spPr>
            <a:xfrm>
              <a:off x="7755323" y="1257699"/>
              <a:ext cx="357607" cy="89851"/>
            </a:xfrm>
            <a:custGeom>
              <a:avLst/>
              <a:gdLst/>
              <a:ahLst/>
              <a:cxnLst/>
              <a:rect l="l" t="t" r="r" b="b"/>
              <a:pathLst>
                <a:path w="7753" h="1948" extrusionOk="0">
                  <a:moveTo>
                    <a:pt x="6843" y="0"/>
                  </a:moveTo>
                  <a:lnTo>
                    <a:pt x="6461" y="37"/>
                  </a:lnTo>
                  <a:lnTo>
                    <a:pt x="6042" y="73"/>
                  </a:lnTo>
                  <a:lnTo>
                    <a:pt x="5605" y="164"/>
                  </a:lnTo>
                  <a:lnTo>
                    <a:pt x="5150" y="291"/>
                  </a:lnTo>
                  <a:lnTo>
                    <a:pt x="4932" y="382"/>
                  </a:lnTo>
                  <a:lnTo>
                    <a:pt x="4714" y="473"/>
                  </a:lnTo>
                  <a:lnTo>
                    <a:pt x="4495" y="564"/>
                  </a:lnTo>
                  <a:lnTo>
                    <a:pt x="4277" y="692"/>
                  </a:lnTo>
                  <a:lnTo>
                    <a:pt x="4077" y="837"/>
                  </a:lnTo>
                  <a:lnTo>
                    <a:pt x="3876" y="983"/>
                  </a:lnTo>
                  <a:lnTo>
                    <a:pt x="3694" y="874"/>
                  </a:lnTo>
                  <a:lnTo>
                    <a:pt x="3512" y="783"/>
                  </a:lnTo>
                  <a:lnTo>
                    <a:pt x="3330" y="710"/>
                  </a:lnTo>
                  <a:lnTo>
                    <a:pt x="3149" y="655"/>
                  </a:lnTo>
                  <a:lnTo>
                    <a:pt x="2967" y="601"/>
                  </a:lnTo>
                  <a:lnTo>
                    <a:pt x="2766" y="582"/>
                  </a:lnTo>
                  <a:lnTo>
                    <a:pt x="2584" y="564"/>
                  </a:lnTo>
                  <a:lnTo>
                    <a:pt x="2166" y="564"/>
                  </a:lnTo>
                  <a:lnTo>
                    <a:pt x="1929" y="582"/>
                  </a:lnTo>
                  <a:lnTo>
                    <a:pt x="1711" y="619"/>
                  </a:lnTo>
                  <a:lnTo>
                    <a:pt x="1492" y="673"/>
                  </a:lnTo>
                  <a:lnTo>
                    <a:pt x="1092" y="783"/>
                  </a:lnTo>
                  <a:lnTo>
                    <a:pt x="728" y="910"/>
                  </a:lnTo>
                  <a:lnTo>
                    <a:pt x="419" y="1037"/>
                  </a:lnTo>
                  <a:lnTo>
                    <a:pt x="200" y="1147"/>
                  </a:lnTo>
                  <a:lnTo>
                    <a:pt x="0" y="1256"/>
                  </a:lnTo>
                  <a:lnTo>
                    <a:pt x="200" y="1238"/>
                  </a:lnTo>
                  <a:lnTo>
                    <a:pt x="437" y="1219"/>
                  </a:lnTo>
                  <a:lnTo>
                    <a:pt x="1056" y="1219"/>
                  </a:lnTo>
                  <a:lnTo>
                    <a:pt x="1402" y="1256"/>
                  </a:lnTo>
                  <a:lnTo>
                    <a:pt x="1765" y="1292"/>
                  </a:lnTo>
                  <a:lnTo>
                    <a:pt x="2148" y="1347"/>
                  </a:lnTo>
                  <a:lnTo>
                    <a:pt x="2530" y="1438"/>
                  </a:lnTo>
                  <a:lnTo>
                    <a:pt x="2912" y="1565"/>
                  </a:lnTo>
                  <a:lnTo>
                    <a:pt x="3112" y="1656"/>
                  </a:lnTo>
                  <a:lnTo>
                    <a:pt x="3294" y="1729"/>
                  </a:lnTo>
                  <a:lnTo>
                    <a:pt x="3458" y="1838"/>
                  </a:lnTo>
                  <a:lnTo>
                    <a:pt x="3622" y="1947"/>
                  </a:lnTo>
                  <a:lnTo>
                    <a:pt x="4477" y="1474"/>
                  </a:lnTo>
                  <a:lnTo>
                    <a:pt x="5259" y="1056"/>
                  </a:lnTo>
                  <a:lnTo>
                    <a:pt x="5951" y="728"/>
                  </a:lnTo>
                  <a:lnTo>
                    <a:pt x="6570" y="473"/>
                  </a:lnTo>
                  <a:lnTo>
                    <a:pt x="7061" y="273"/>
                  </a:lnTo>
                  <a:lnTo>
                    <a:pt x="7425" y="128"/>
                  </a:lnTo>
                  <a:lnTo>
                    <a:pt x="7753" y="18"/>
                  </a:lnTo>
                  <a:lnTo>
                    <a:pt x="758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32" name="Google Shape;2432;p15"/>
            <p:cNvSpPr/>
            <p:nvPr/>
          </p:nvSpPr>
          <p:spPr>
            <a:xfrm>
              <a:off x="7755323" y="1257699"/>
              <a:ext cx="357607" cy="89851"/>
            </a:xfrm>
            <a:custGeom>
              <a:avLst/>
              <a:gdLst/>
              <a:ahLst/>
              <a:cxnLst/>
              <a:rect l="l" t="t" r="r" b="b"/>
              <a:pathLst>
                <a:path w="7753" h="1948" fill="none" extrusionOk="0">
                  <a:moveTo>
                    <a:pt x="7170" y="0"/>
                  </a:moveTo>
                  <a:lnTo>
                    <a:pt x="7170" y="0"/>
                  </a:lnTo>
                  <a:lnTo>
                    <a:pt x="6843" y="0"/>
                  </a:lnTo>
                  <a:lnTo>
                    <a:pt x="6461" y="37"/>
                  </a:lnTo>
                  <a:lnTo>
                    <a:pt x="6042" y="73"/>
                  </a:lnTo>
                  <a:lnTo>
                    <a:pt x="5605" y="164"/>
                  </a:lnTo>
                  <a:lnTo>
                    <a:pt x="5150" y="291"/>
                  </a:lnTo>
                  <a:lnTo>
                    <a:pt x="4932" y="382"/>
                  </a:lnTo>
                  <a:lnTo>
                    <a:pt x="4714" y="473"/>
                  </a:lnTo>
                  <a:lnTo>
                    <a:pt x="4495" y="564"/>
                  </a:lnTo>
                  <a:lnTo>
                    <a:pt x="4277" y="692"/>
                  </a:lnTo>
                  <a:lnTo>
                    <a:pt x="4077" y="837"/>
                  </a:lnTo>
                  <a:lnTo>
                    <a:pt x="3876" y="983"/>
                  </a:lnTo>
                  <a:lnTo>
                    <a:pt x="3876" y="983"/>
                  </a:lnTo>
                  <a:lnTo>
                    <a:pt x="3694" y="874"/>
                  </a:lnTo>
                  <a:lnTo>
                    <a:pt x="3512" y="783"/>
                  </a:lnTo>
                  <a:lnTo>
                    <a:pt x="3330" y="710"/>
                  </a:lnTo>
                  <a:lnTo>
                    <a:pt x="3149" y="655"/>
                  </a:lnTo>
                  <a:lnTo>
                    <a:pt x="2967" y="601"/>
                  </a:lnTo>
                  <a:lnTo>
                    <a:pt x="2766" y="582"/>
                  </a:lnTo>
                  <a:lnTo>
                    <a:pt x="2584" y="564"/>
                  </a:lnTo>
                  <a:lnTo>
                    <a:pt x="2402" y="564"/>
                  </a:lnTo>
                  <a:lnTo>
                    <a:pt x="2402" y="564"/>
                  </a:lnTo>
                  <a:lnTo>
                    <a:pt x="2166" y="564"/>
                  </a:lnTo>
                  <a:lnTo>
                    <a:pt x="1929" y="582"/>
                  </a:lnTo>
                  <a:lnTo>
                    <a:pt x="1711" y="619"/>
                  </a:lnTo>
                  <a:lnTo>
                    <a:pt x="1492" y="673"/>
                  </a:lnTo>
                  <a:lnTo>
                    <a:pt x="1092" y="783"/>
                  </a:lnTo>
                  <a:lnTo>
                    <a:pt x="728" y="910"/>
                  </a:lnTo>
                  <a:lnTo>
                    <a:pt x="419" y="1037"/>
                  </a:lnTo>
                  <a:lnTo>
                    <a:pt x="200" y="1147"/>
                  </a:lnTo>
                  <a:lnTo>
                    <a:pt x="0" y="1256"/>
                  </a:lnTo>
                  <a:lnTo>
                    <a:pt x="0" y="1256"/>
                  </a:lnTo>
                  <a:lnTo>
                    <a:pt x="200" y="1238"/>
                  </a:lnTo>
                  <a:lnTo>
                    <a:pt x="437" y="1219"/>
                  </a:lnTo>
                  <a:lnTo>
                    <a:pt x="746" y="1219"/>
                  </a:lnTo>
                  <a:lnTo>
                    <a:pt x="746" y="1219"/>
                  </a:lnTo>
                  <a:lnTo>
                    <a:pt x="1056" y="1219"/>
                  </a:lnTo>
                  <a:lnTo>
                    <a:pt x="1402" y="1256"/>
                  </a:lnTo>
                  <a:lnTo>
                    <a:pt x="1765" y="1292"/>
                  </a:lnTo>
                  <a:lnTo>
                    <a:pt x="2148" y="1347"/>
                  </a:lnTo>
                  <a:lnTo>
                    <a:pt x="2530" y="1438"/>
                  </a:lnTo>
                  <a:lnTo>
                    <a:pt x="2912" y="1565"/>
                  </a:lnTo>
                  <a:lnTo>
                    <a:pt x="3112" y="1656"/>
                  </a:lnTo>
                  <a:lnTo>
                    <a:pt x="3294" y="1729"/>
                  </a:lnTo>
                  <a:lnTo>
                    <a:pt x="3458" y="1838"/>
                  </a:lnTo>
                  <a:lnTo>
                    <a:pt x="3622" y="1947"/>
                  </a:lnTo>
                  <a:lnTo>
                    <a:pt x="3622" y="1947"/>
                  </a:lnTo>
                  <a:lnTo>
                    <a:pt x="4477" y="1474"/>
                  </a:lnTo>
                  <a:lnTo>
                    <a:pt x="5259" y="1056"/>
                  </a:lnTo>
                  <a:lnTo>
                    <a:pt x="5951" y="728"/>
                  </a:lnTo>
                  <a:lnTo>
                    <a:pt x="6570" y="473"/>
                  </a:lnTo>
                  <a:lnTo>
                    <a:pt x="7061" y="273"/>
                  </a:lnTo>
                  <a:lnTo>
                    <a:pt x="7425" y="128"/>
                  </a:lnTo>
                  <a:lnTo>
                    <a:pt x="7753" y="18"/>
                  </a:lnTo>
                  <a:lnTo>
                    <a:pt x="7753" y="18"/>
                  </a:lnTo>
                  <a:lnTo>
                    <a:pt x="7589" y="0"/>
                  </a:lnTo>
                  <a:lnTo>
                    <a:pt x="7170" y="0"/>
                  </a:lnTo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33" name="Google Shape;2433;p15"/>
            <p:cNvSpPr/>
            <p:nvPr/>
          </p:nvSpPr>
          <p:spPr>
            <a:xfrm>
              <a:off x="7022525" y="1213188"/>
              <a:ext cx="324904" cy="83994"/>
            </a:xfrm>
            <a:custGeom>
              <a:avLst/>
              <a:gdLst/>
              <a:ahLst/>
              <a:cxnLst/>
              <a:rect l="l" t="t" r="r" b="b"/>
              <a:pathLst>
                <a:path w="7044" h="1821" extrusionOk="0">
                  <a:moveTo>
                    <a:pt x="1383" y="1"/>
                  </a:moveTo>
                  <a:lnTo>
                    <a:pt x="1111" y="19"/>
                  </a:lnTo>
                  <a:lnTo>
                    <a:pt x="838" y="73"/>
                  </a:lnTo>
                  <a:lnTo>
                    <a:pt x="601" y="146"/>
                  </a:lnTo>
                  <a:lnTo>
                    <a:pt x="401" y="237"/>
                  </a:lnTo>
                  <a:lnTo>
                    <a:pt x="237" y="328"/>
                  </a:lnTo>
                  <a:lnTo>
                    <a:pt x="110" y="401"/>
                  </a:lnTo>
                  <a:lnTo>
                    <a:pt x="0" y="474"/>
                  </a:lnTo>
                  <a:lnTo>
                    <a:pt x="164" y="437"/>
                  </a:lnTo>
                  <a:lnTo>
                    <a:pt x="364" y="419"/>
                  </a:lnTo>
                  <a:lnTo>
                    <a:pt x="874" y="419"/>
                  </a:lnTo>
                  <a:lnTo>
                    <a:pt x="1202" y="456"/>
                  </a:lnTo>
                  <a:lnTo>
                    <a:pt x="1529" y="547"/>
                  </a:lnTo>
                  <a:lnTo>
                    <a:pt x="1711" y="601"/>
                  </a:lnTo>
                  <a:lnTo>
                    <a:pt x="1875" y="674"/>
                  </a:lnTo>
                  <a:lnTo>
                    <a:pt x="2057" y="747"/>
                  </a:lnTo>
                  <a:lnTo>
                    <a:pt x="2239" y="856"/>
                  </a:lnTo>
                  <a:lnTo>
                    <a:pt x="2421" y="965"/>
                  </a:lnTo>
                  <a:lnTo>
                    <a:pt x="2585" y="1093"/>
                  </a:lnTo>
                  <a:lnTo>
                    <a:pt x="2767" y="1238"/>
                  </a:lnTo>
                  <a:lnTo>
                    <a:pt x="2930" y="1420"/>
                  </a:lnTo>
                  <a:lnTo>
                    <a:pt x="3094" y="1602"/>
                  </a:lnTo>
                  <a:lnTo>
                    <a:pt x="3240" y="1820"/>
                  </a:lnTo>
                  <a:lnTo>
                    <a:pt x="3513" y="1638"/>
                  </a:lnTo>
                  <a:lnTo>
                    <a:pt x="3786" y="1511"/>
                  </a:lnTo>
                  <a:lnTo>
                    <a:pt x="4059" y="1384"/>
                  </a:lnTo>
                  <a:lnTo>
                    <a:pt x="4295" y="1293"/>
                  </a:lnTo>
                  <a:lnTo>
                    <a:pt x="4550" y="1220"/>
                  </a:lnTo>
                  <a:lnTo>
                    <a:pt x="4787" y="1184"/>
                  </a:lnTo>
                  <a:lnTo>
                    <a:pt x="5005" y="1147"/>
                  </a:lnTo>
                  <a:lnTo>
                    <a:pt x="5442" y="1147"/>
                  </a:lnTo>
                  <a:lnTo>
                    <a:pt x="5624" y="1184"/>
                  </a:lnTo>
                  <a:lnTo>
                    <a:pt x="5806" y="1202"/>
                  </a:lnTo>
                  <a:lnTo>
                    <a:pt x="5988" y="1256"/>
                  </a:lnTo>
                  <a:lnTo>
                    <a:pt x="6297" y="1366"/>
                  </a:lnTo>
                  <a:lnTo>
                    <a:pt x="6552" y="1475"/>
                  </a:lnTo>
                  <a:lnTo>
                    <a:pt x="6770" y="1602"/>
                  </a:lnTo>
                  <a:lnTo>
                    <a:pt x="6916" y="1711"/>
                  </a:lnTo>
                  <a:lnTo>
                    <a:pt x="7043" y="1820"/>
                  </a:lnTo>
                  <a:lnTo>
                    <a:pt x="6879" y="1638"/>
                  </a:lnTo>
                  <a:lnTo>
                    <a:pt x="6697" y="1456"/>
                  </a:lnTo>
                  <a:lnTo>
                    <a:pt x="6443" y="1238"/>
                  </a:lnTo>
                  <a:lnTo>
                    <a:pt x="6297" y="1129"/>
                  </a:lnTo>
                  <a:lnTo>
                    <a:pt x="6133" y="1020"/>
                  </a:lnTo>
                  <a:lnTo>
                    <a:pt x="5969" y="929"/>
                  </a:lnTo>
                  <a:lnTo>
                    <a:pt x="5769" y="838"/>
                  </a:lnTo>
                  <a:lnTo>
                    <a:pt x="5569" y="765"/>
                  </a:lnTo>
                  <a:lnTo>
                    <a:pt x="5369" y="692"/>
                  </a:lnTo>
                  <a:lnTo>
                    <a:pt x="5150" y="656"/>
                  </a:lnTo>
                  <a:lnTo>
                    <a:pt x="4750" y="656"/>
                  </a:lnTo>
                  <a:lnTo>
                    <a:pt x="4550" y="674"/>
                  </a:lnTo>
                  <a:lnTo>
                    <a:pt x="4368" y="729"/>
                  </a:lnTo>
                  <a:lnTo>
                    <a:pt x="4168" y="801"/>
                  </a:lnTo>
                  <a:lnTo>
                    <a:pt x="3968" y="892"/>
                  </a:lnTo>
                  <a:lnTo>
                    <a:pt x="3767" y="1002"/>
                  </a:lnTo>
                  <a:lnTo>
                    <a:pt x="3567" y="1129"/>
                  </a:lnTo>
                  <a:lnTo>
                    <a:pt x="3367" y="1293"/>
                  </a:lnTo>
                  <a:lnTo>
                    <a:pt x="3240" y="1111"/>
                  </a:lnTo>
                  <a:lnTo>
                    <a:pt x="3112" y="947"/>
                  </a:lnTo>
                  <a:lnTo>
                    <a:pt x="3003" y="801"/>
                  </a:lnTo>
                  <a:lnTo>
                    <a:pt x="2876" y="674"/>
                  </a:lnTo>
                  <a:lnTo>
                    <a:pt x="2621" y="437"/>
                  </a:lnTo>
                  <a:lnTo>
                    <a:pt x="2366" y="274"/>
                  </a:lnTo>
                  <a:lnTo>
                    <a:pt x="2111" y="146"/>
                  </a:lnTo>
                  <a:lnTo>
                    <a:pt x="1875" y="55"/>
                  </a:lnTo>
                  <a:lnTo>
                    <a:pt x="1620" y="19"/>
                  </a:lnTo>
                  <a:lnTo>
                    <a:pt x="1383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34" name="Google Shape;2434;p15"/>
            <p:cNvSpPr/>
            <p:nvPr/>
          </p:nvSpPr>
          <p:spPr>
            <a:xfrm>
              <a:off x="7022525" y="1213188"/>
              <a:ext cx="324904" cy="83994"/>
            </a:xfrm>
            <a:custGeom>
              <a:avLst/>
              <a:gdLst/>
              <a:ahLst/>
              <a:cxnLst/>
              <a:rect l="l" t="t" r="r" b="b"/>
              <a:pathLst>
                <a:path w="7044" h="1821" fill="none" extrusionOk="0">
                  <a:moveTo>
                    <a:pt x="1383" y="1"/>
                  </a:moveTo>
                  <a:lnTo>
                    <a:pt x="1383" y="1"/>
                  </a:lnTo>
                  <a:lnTo>
                    <a:pt x="1111" y="19"/>
                  </a:lnTo>
                  <a:lnTo>
                    <a:pt x="838" y="73"/>
                  </a:lnTo>
                  <a:lnTo>
                    <a:pt x="601" y="146"/>
                  </a:lnTo>
                  <a:lnTo>
                    <a:pt x="401" y="237"/>
                  </a:lnTo>
                  <a:lnTo>
                    <a:pt x="237" y="328"/>
                  </a:lnTo>
                  <a:lnTo>
                    <a:pt x="110" y="401"/>
                  </a:lnTo>
                  <a:lnTo>
                    <a:pt x="0" y="474"/>
                  </a:lnTo>
                  <a:lnTo>
                    <a:pt x="0" y="474"/>
                  </a:lnTo>
                  <a:lnTo>
                    <a:pt x="164" y="437"/>
                  </a:lnTo>
                  <a:lnTo>
                    <a:pt x="364" y="419"/>
                  </a:lnTo>
                  <a:lnTo>
                    <a:pt x="601" y="419"/>
                  </a:lnTo>
                  <a:lnTo>
                    <a:pt x="601" y="419"/>
                  </a:lnTo>
                  <a:lnTo>
                    <a:pt x="874" y="419"/>
                  </a:lnTo>
                  <a:lnTo>
                    <a:pt x="1202" y="456"/>
                  </a:lnTo>
                  <a:lnTo>
                    <a:pt x="1529" y="547"/>
                  </a:lnTo>
                  <a:lnTo>
                    <a:pt x="1711" y="601"/>
                  </a:lnTo>
                  <a:lnTo>
                    <a:pt x="1875" y="674"/>
                  </a:lnTo>
                  <a:lnTo>
                    <a:pt x="2057" y="747"/>
                  </a:lnTo>
                  <a:lnTo>
                    <a:pt x="2239" y="856"/>
                  </a:lnTo>
                  <a:lnTo>
                    <a:pt x="2421" y="965"/>
                  </a:lnTo>
                  <a:lnTo>
                    <a:pt x="2585" y="1093"/>
                  </a:lnTo>
                  <a:lnTo>
                    <a:pt x="2767" y="1238"/>
                  </a:lnTo>
                  <a:lnTo>
                    <a:pt x="2930" y="1420"/>
                  </a:lnTo>
                  <a:lnTo>
                    <a:pt x="3094" y="1602"/>
                  </a:lnTo>
                  <a:lnTo>
                    <a:pt x="3240" y="1820"/>
                  </a:lnTo>
                  <a:lnTo>
                    <a:pt x="3240" y="1820"/>
                  </a:lnTo>
                  <a:lnTo>
                    <a:pt x="3513" y="1638"/>
                  </a:lnTo>
                  <a:lnTo>
                    <a:pt x="3786" y="1511"/>
                  </a:lnTo>
                  <a:lnTo>
                    <a:pt x="4059" y="1384"/>
                  </a:lnTo>
                  <a:lnTo>
                    <a:pt x="4295" y="1293"/>
                  </a:lnTo>
                  <a:lnTo>
                    <a:pt x="4550" y="1220"/>
                  </a:lnTo>
                  <a:lnTo>
                    <a:pt x="4787" y="1184"/>
                  </a:lnTo>
                  <a:lnTo>
                    <a:pt x="5005" y="1147"/>
                  </a:lnTo>
                  <a:lnTo>
                    <a:pt x="5223" y="1147"/>
                  </a:lnTo>
                  <a:lnTo>
                    <a:pt x="5223" y="1147"/>
                  </a:lnTo>
                  <a:lnTo>
                    <a:pt x="5442" y="1147"/>
                  </a:lnTo>
                  <a:lnTo>
                    <a:pt x="5624" y="1184"/>
                  </a:lnTo>
                  <a:lnTo>
                    <a:pt x="5806" y="1202"/>
                  </a:lnTo>
                  <a:lnTo>
                    <a:pt x="5988" y="1256"/>
                  </a:lnTo>
                  <a:lnTo>
                    <a:pt x="6297" y="1366"/>
                  </a:lnTo>
                  <a:lnTo>
                    <a:pt x="6552" y="1475"/>
                  </a:lnTo>
                  <a:lnTo>
                    <a:pt x="6770" y="1602"/>
                  </a:lnTo>
                  <a:lnTo>
                    <a:pt x="6916" y="1711"/>
                  </a:lnTo>
                  <a:lnTo>
                    <a:pt x="7043" y="1820"/>
                  </a:lnTo>
                  <a:lnTo>
                    <a:pt x="7043" y="1820"/>
                  </a:lnTo>
                  <a:lnTo>
                    <a:pt x="6879" y="1638"/>
                  </a:lnTo>
                  <a:lnTo>
                    <a:pt x="6697" y="1456"/>
                  </a:lnTo>
                  <a:lnTo>
                    <a:pt x="6443" y="1238"/>
                  </a:lnTo>
                  <a:lnTo>
                    <a:pt x="6297" y="1129"/>
                  </a:lnTo>
                  <a:lnTo>
                    <a:pt x="6133" y="1020"/>
                  </a:lnTo>
                  <a:lnTo>
                    <a:pt x="5969" y="929"/>
                  </a:lnTo>
                  <a:lnTo>
                    <a:pt x="5769" y="838"/>
                  </a:lnTo>
                  <a:lnTo>
                    <a:pt x="5569" y="765"/>
                  </a:lnTo>
                  <a:lnTo>
                    <a:pt x="5369" y="692"/>
                  </a:lnTo>
                  <a:lnTo>
                    <a:pt x="5150" y="656"/>
                  </a:lnTo>
                  <a:lnTo>
                    <a:pt x="4914" y="656"/>
                  </a:lnTo>
                  <a:lnTo>
                    <a:pt x="4914" y="656"/>
                  </a:lnTo>
                  <a:lnTo>
                    <a:pt x="4750" y="656"/>
                  </a:lnTo>
                  <a:lnTo>
                    <a:pt x="4550" y="674"/>
                  </a:lnTo>
                  <a:lnTo>
                    <a:pt x="4368" y="729"/>
                  </a:lnTo>
                  <a:lnTo>
                    <a:pt x="4168" y="801"/>
                  </a:lnTo>
                  <a:lnTo>
                    <a:pt x="3968" y="892"/>
                  </a:lnTo>
                  <a:lnTo>
                    <a:pt x="3767" y="1002"/>
                  </a:lnTo>
                  <a:lnTo>
                    <a:pt x="3567" y="1129"/>
                  </a:lnTo>
                  <a:lnTo>
                    <a:pt x="3367" y="1293"/>
                  </a:lnTo>
                  <a:lnTo>
                    <a:pt x="3367" y="1293"/>
                  </a:lnTo>
                  <a:lnTo>
                    <a:pt x="3240" y="1111"/>
                  </a:lnTo>
                  <a:lnTo>
                    <a:pt x="3112" y="947"/>
                  </a:lnTo>
                  <a:lnTo>
                    <a:pt x="3003" y="801"/>
                  </a:lnTo>
                  <a:lnTo>
                    <a:pt x="2876" y="674"/>
                  </a:lnTo>
                  <a:lnTo>
                    <a:pt x="2621" y="437"/>
                  </a:lnTo>
                  <a:lnTo>
                    <a:pt x="2366" y="274"/>
                  </a:lnTo>
                  <a:lnTo>
                    <a:pt x="2111" y="146"/>
                  </a:lnTo>
                  <a:lnTo>
                    <a:pt x="1875" y="55"/>
                  </a:lnTo>
                  <a:lnTo>
                    <a:pt x="1620" y="19"/>
                  </a:lnTo>
                  <a:lnTo>
                    <a:pt x="1383" y="1"/>
                  </a:lnTo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2435" name="Google Shape;2435;p15"/>
          <p:cNvSpPr/>
          <p:nvPr/>
        </p:nvSpPr>
        <p:spPr>
          <a:xfrm>
            <a:off x="3252151" y="934869"/>
            <a:ext cx="712940" cy="179132"/>
          </a:xfrm>
          <a:custGeom>
            <a:avLst/>
            <a:gdLst/>
            <a:ahLst/>
            <a:cxnLst/>
            <a:rect l="l" t="t" r="r" b="b"/>
            <a:pathLst>
              <a:path w="7753" h="1948" extrusionOk="0">
                <a:moveTo>
                  <a:pt x="6843" y="0"/>
                </a:moveTo>
                <a:lnTo>
                  <a:pt x="6461" y="37"/>
                </a:lnTo>
                <a:lnTo>
                  <a:pt x="6042" y="73"/>
                </a:lnTo>
                <a:lnTo>
                  <a:pt x="5605" y="164"/>
                </a:lnTo>
                <a:lnTo>
                  <a:pt x="5150" y="291"/>
                </a:lnTo>
                <a:lnTo>
                  <a:pt x="4932" y="382"/>
                </a:lnTo>
                <a:lnTo>
                  <a:pt x="4714" y="473"/>
                </a:lnTo>
                <a:lnTo>
                  <a:pt x="4495" y="564"/>
                </a:lnTo>
                <a:lnTo>
                  <a:pt x="4277" y="692"/>
                </a:lnTo>
                <a:lnTo>
                  <a:pt x="4077" y="837"/>
                </a:lnTo>
                <a:lnTo>
                  <a:pt x="3876" y="983"/>
                </a:lnTo>
                <a:lnTo>
                  <a:pt x="3694" y="874"/>
                </a:lnTo>
                <a:lnTo>
                  <a:pt x="3512" y="783"/>
                </a:lnTo>
                <a:lnTo>
                  <a:pt x="3330" y="710"/>
                </a:lnTo>
                <a:lnTo>
                  <a:pt x="3149" y="655"/>
                </a:lnTo>
                <a:lnTo>
                  <a:pt x="2967" y="601"/>
                </a:lnTo>
                <a:lnTo>
                  <a:pt x="2766" y="582"/>
                </a:lnTo>
                <a:lnTo>
                  <a:pt x="2584" y="564"/>
                </a:lnTo>
                <a:lnTo>
                  <a:pt x="2166" y="564"/>
                </a:lnTo>
                <a:lnTo>
                  <a:pt x="1929" y="582"/>
                </a:lnTo>
                <a:lnTo>
                  <a:pt x="1711" y="619"/>
                </a:lnTo>
                <a:lnTo>
                  <a:pt x="1492" y="673"/>
                </a:lnTo>
                <a:lnTo>
                  <a:pt x="1092" y="783"/>
                </a:lnTo>
                <a:lnTo>
                  <a:pt x="728" y="910"/>
                </a:lnTo>
                <a:lnTo>
                  <a:pt x="419" y="1037"/>
                </a:lnTo>
                <a:lnTo>
                  <a:pt x="200" y="1147"/>
                </a:lnTo>
                <a:lnTo>
                  <a:pt x="0" y="1256"/>
                </a:lnTo>
                <a:lnTo>
                  <a:pt x="200" y="1238"/>
                </a:lnTo>
                <a:lnTo>
                  <a:pt x="437" y="1219"/>
                </a:lnTo>
                <a:lnTo>
                  <a:pt x="1056" y="1219"/>
                </a:lnTo>
                <a:lnTo>
                  <a:pt x="1402" y="1256"/>
                </a:lnTo>
                <a:lnTo>
                  <a:pt x="1765" y="1292"/>
                </a:lnTo>
                <a:lnTo>
                  <a:pt x="2148" y="1347"/>
                </a:lnTo>
                <a:lnTo>
                  <a:pt x="2530" y="1438"/>
                </a:lnTo>
                <a:lnTo>
                  <a:pt x="2912" y="1565"/>
                </a:lnTo>
                <a:lnTo>
                  <a:pt x="3112" y="1656"/>
                </a:lnTo>
                <a:lnTo>
                  <a:pt x="3294" y="1729"/>
                </a:lnTo>
                <a:lnTo>
                  <a:pt x="3458" y="1838"/>
                </a:lnTo>
                <a:lnTo>
                  <a:pt x="3622" y="1947"/>
                </a:lnTo>
                <a:lnTo>
                  <a:pt x="4477" y="1474"/>
                </a:lnTo>
                <a:lnTo>
                  <a:pt x="5259" y="1056"/>
                </a:lnTo>
                <a:lnTo>
                  <a:pt x="5951" y="728"/>
                </a:lnTo>
                <a:lnTo>
                  <a:pt x="6570" y="473"/>
                </a:lnTo>
                <a:lnTo>
                  <a:pt x="7061" y="273"/>
                </a:lnTo>
                <a:lnTo>
                  <a:pt x="7425" y="128"/>
                </a:lnTo>
                <a:lnTo>
                  <a:pt x="7753" y="18"/>
                </a:lnTo>
                <a:lnTo>
                  <a:pt x="7589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302120583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 1">
  <p:cSld name="Title and two columns 1">
    <p:bg>
      <p:bgPr>
        <a:gradFill>
          <a:gsLst>
            <a:gs pos="0">
              <a:schemeClr val="dk2"/>
            </a:gs>
            <a:gs pos="100000">
              <a:srgbClr val="E4B24E"/>
            </a:gs>
          </a:gsLst>
          <a:lin ang="5400700" scaled="0"/>
        </a:gradFill>
        <a:effectLst/>
      </p:bgPr>
    </p:bg>
    <p:spTree>
      <p:nvGrpSpPr>
        <p:cNvPr id="1" name="Shape 24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7" name="Google Shape;2437;p16"/>
          <p:cNvSpPr/>
          <p:nvPr/>
        </p:nvSpPr>
        <p:spPr>
          <a:xfrm>
            <a:off x="0" y="4377401"/>
            <a:ext cx="12191899" cy="3158287"/>
          </a:xfrm>
          <a:custGeom>
            <a:avLst/>
            <a:gdLst/>
            <a:ahLst/>
            <a:cxnLst/>
            <a:rect l="l" t="t" r="r" b="b"/>
            <a:pathLst>
              <a:path w="61892" h="16033" extrusionOk="0">
                <a:moveTo>
                  <a:pt x="34941" y="0"/>
                </a:moveTo>
                <a:lnTo>
                  <a:pt x="34540" y="18"/>
                </a:lnTo>
                <a:lnTo>
                  <a:pt x="34140" y="73"/>
                </a:lnTo>
                <a:lnTo>
                  <a:pt x="33740" y="164"/>
                </a:lnTo>
                <a:lnTo>
                  <a:pt x="33357" y="291"/>
                </a:lnTo>
                <a:lnTo>
                  <a:pt x="32993" y="455"/>
                </a:lnTo>
                <a:lnTo>
                  <a:pt x="32630" y="655"/>
                </a:lnTo>
                <a:lnTo>
                  <a:pt x="32302" y="892"/>
                </a:lnTo>
                <a:lnTo>
                  <a:pt x="32138" y="1019"/>
                </a:lnTo>
                <a:lnTo>
                  <a:pt x="31993" y="1147"/>
                </a:lnTo>
                <a:lnTo>
                  <a:pt x="31847" y="1292"/>
                </a:lnTo>
                <a:lnTo>
                  <a:pt x="31701" y="1456"/>
                </a:lnTo>
                <a:lnTo>
                  <a:pt x="31574" y="1620"/>
                </a:lnTo>
                <a:lnTo>
                  <a:pt x="31447" y="1802"/>
                </a:lnTo>
                <a:lnTo>
                  <a:pt x="31337" y="1984"/>
                </a:lnTo>
                <a:lnTo>
                  <a:pt x="31228" y="2184"/>
                </a:lnTo>
                <a:lnTo>
                  <a:pt x="31137" y="2384"/>
                </a:lnTo>
                <a:lnTo>
                  <a:pt x="31046" y="2602"/>
                </a:lnTo>
                <a:lnTo>
                  <a:pt x="30974" y="2821"/>
                </a:lnTo>
                <a:lnTo>
                  <a:pt x="30901" y="3039"/>
                </a:lnTo>
                <a:lnTo>
                  <a:pt x="30846" y="3294"/>
                </a:lnTo>
                <a:lnTo>
                  <a:pt x="30810" y="3531"/>
                </a:lnTo>
                <a:lnTo>
                  <a:pt x="30773" y="3785"/>
                </a:lnTo>
                <a:lnTo>
                  <a:pt x="30755" y="4058"/>
                </a:lnTo>
                <a:lnTo>
                  <a:pt x="30755" y="4331"/>
                </a:lnTo>
                <a:lnTo>
                  <a:pt x="30773" y="4622"/>
                </a:lnTo>
                <a:lnTo>
                  <a:pt x="30664" y="4422"/>
                </a:lnTo>
                <a:lnTo>
                  <a:pt x="30555" y="4240"/>
                </a:lnTo>
                <a:lnTo>
                  <a:pt x="30428" y="4077"/>
                </a:lnTo>
                <a:lnTo>
                  <a:pt x="30300" y="3913"/>
                </a:lnTo>
                <a:lnTo>
                  <a:pt x="30155" y="3767"/>
                </a:lnTo>
                <a:lnTo>
                  <a:pt x="30009" y="3640"/>
                </a:lnTo>
                <a:lnTo>
                  <a:pt x="29863" y="3512"/>
                </a:lnTo>
                <a:lnTo>
                  <a:pt x="29700" y="3403"/>
                </a:lnTo>
                <a:lnTo>
                  <a:pt x="29536" y="3312"/>
                </a:lnTo>
                <a:lnTo>
                  <a:pt x="29372" y="3239"/>
                </a:lnTo>
                <a:lnTo>
                  <a:pt x="29208" y="3167"/>
                </a:lnTo>
                <a:lnTo>
                  <a:pt x="29026" y="3112"/>
                </a:lnTo>
                <a:lnTo>
                  <a:pt x="28863" y="3057"/>
                </a:lnTo>
                <a:lnTo>
                  <a:pt x="28681" y="3039"/>
                </a:lnTo>
                <a:lnTo>
                  <a:pt x="28499" y="3021"/>
                </a:lnTo>
                <a:lnTo>
                  <a:pt x="28317" y="3003"/>
                </a:lnTo>
                <a:lnTo>
                  <a:pt x="28080" y="3021"/>
                </a:lnTo>
                <a:lnTo>
                  <a:pt x="27843" y="3057"/>
                </a:lnTo>
                <a:lnTo>
                  <a:pt x="27607" y="3112"/>
                </a:lnTo>
                <a:lnTo>
                  <a:pt x="27370" y="3185"/>
                </a:lnTo>
                <a:lnTo>
                  <a:pt x="27152" y="3294"/>
                </a:lnTo>
                <a:lnTo>
                  <a:pt x="26934" y="3421"/>
                </a:lnTo>
                <a:lnTo>
                  <a:pt x="26733" y="3585"/>
                </a:lnTo>
                <a:lnTo>
                  <a:pt x="26551" y="3749"/>
                </a:lnTo>
                <a:lnTo>
                  <a:pt x="26388" y="3949"/>
                </a:lnTo>
                <a:lnTo>
                  <a:pt x="26224" y="4168"/>
                </a:lnTo>
                <a:lnTo>
                  <a:pt x="26078" y="4404"/>
                </a:lnTo>
                <a:lnTo>
                  <a:pt x="25969" y="4659"/>
                </a:lnTo>
                <a:lnTo>
                  <a:pt x="25878" y="4950"/>
                </a:lnTo>
                <a:lnTo>
                  <a:pt x="25805" y="5259"/>
                </a:lnTo>
                <a:lnTo>
                  <a:pt x="25751" y="5587"/>
                </a:lnTo>
                <a:lnTo>
                  <a:pt x="25733" y="5933"/>
                </a:lnTo>
                <a:lnTo>
                  <a:pt x="25623" y="5842"/>
                </a:lnTo>
                <a:lnTo>
                  <a:pt x="25496" y="5751"/>
                </a:lnTo>
                <a:lnTo>
                  <a:pt x="25314" y="5642"/>
                </a:lnTo>
                <a:lnTo>
                  <a:pt x="25114" y="5532"/>
                </a:lnTo>
                <a:lnTo>
                  <a:pt x="24877" y="5441"/>
                </a:lnTo>
                <a:lnTo>
                  <a:pt x="24641" y="5369"/>
                </a:lnTo>
                <a:lnTo>
                  <a:pt x="24513" y="5350"/>
                </a:lnTo>
                <a:lnTo>
                  <a:pt x="24222" y="5350"/>
                </a:lnTo>
                <a:lnTo>
                  <a:pt x="24076" y="5387"/>
                </a:lnTo>
                <a:lnTo>
                  <a:pt x="23913" y="5441"/>
                </a:lnTo>
                <a:lnTo>
                  <a:pt x="23767" y="5532"/>
                </a:lnTo>
                <a:lnTo>
                  <a:pt x="23622" y="5642"/>
                </a:lnTo>
                <a:lnTo>
                  <a:pt x="23494" y="5769"/>
                </a:lnTo>
                <a:lnTo>
                  <a:pt x="23367" y="5951"/>
                </a:lnTo>
                <a:lnTo>
                  <a:pt x="23239" y="6169"/>
                </a:lnTo>
                <a:lnTo>
                  <a:pt x="22748" y="5878"/>
                </a:lnTo>
                <a:lnTo>
                  <a:pt x="22257" y="5623"/>
                </a:lnTo>
                <a:lnTo>
                  <a:pt x="21765" y="5387"/>
                </a:lnTo>
                <a:lnTo>
                  <a:pt x="21256" y="5205"/>
                </a:lnTo>
                <a:lnTo>
                  <a:pt x="20728" y="5041"/>
                </a:lnTo>
                <a:lnTo>
                  <a:pt x="20200" y="4914"/>
                </a:lnTo>
                <a:lnTo>
                  <a:pt x="19946" y="4877"/>
                </a:lnTo>
                <a:lnTo>
                  <a:pt x="19691" y="4841"/>
                </a:lnTo>
                <a:lnTo>
                  <a:pt x="19418" y="4823"/>
                </a:lnTo>
                <a:lnTo>
                  <a:pt x="19145" y="4823"/>
                </a:lnTo>
                <a:lnTo>
                  <a:pt x="18835" y="4841"/>
                </a:lnTo>
                <a:lnTo>
                  <a:pt x="18526" y="4859"/>
                </a:lnTo>
                <a:lnTo>
                  <a:pt x="18217" y="4914"/>
                </a:lnTo>
                <a:lnTo>
                  <a:pt x="17907" y="4968"/>
                </a:lnTo>
                <a:lnTo>
                  <a:pt x="17598" y="5059"/>
                </a:lnTo>
                <a:lnTo>
                  <a:pt x="17289" y="5168"/>
                </a:lnTo>
                <a:lnTo>
                  <a:pt x="16979" y="5296"/>
                </a:lnTo>
                <a:lnTo>
                  <a:pt x="16670" y="5460"/>
                </a:lnTo>
                <a:lnTo>
                  <a:pt x="16361" y="5642"/>
                </a:lnTo>
                <a:lnTo>
                  <a:pt x="16069" y="5842"/>
                </a:lnTo>
                <a:lnTo>
                  <a:pt x="15760" y="6060"/>
                </a:lnTo>
                <a:lnTo>
                  <a:pt x="15469" y="6315"/>
                </a:lnTo>
                <a:lnTo>
                  <a:pt x="15159" y="6606"/>
                </a:lnTo>
                <a:lnTo>
                  <a:pt x="14868" y="6897"/>
                </a:lnTo>
                <a:lnTo>
                  <a:pt x="14577" y="7243"/>
                </a:lnTo>
                <a:lnTo>
                  <a:pt x="14286" y="7607"/>
                </a:lnTo>
                <a:lnTo>
                  <a:pt x="14213" y="7352"/>
                </a:lnTo>
                <a:lnTo>
                  <a:pt x="14086" y="7116"/>
                </a:lnTo>
                <a:lnTo>
                  <a:pt x="13958" y="6879"/>
                </a:lnTo>
                <a:lnTo>
                  <a:pt x="13813" y="6661"/>
                </a:lnTo>
                <a:lnTo>
                  <a:pt x="13631" y="6442"/>
                </a:lnTo>
                <a:lnTo>
                  <a:pt x="13449" y="6260"/>
                </a:lnTo>
                <a:lnTo>
                  <a:pt x="13249" y="6060"/>
                </a:lnTo>
                <a:lnTo>
                  <a:pt x="13030" y="5896"/>
                </a:lnTo>
                <a:lnTo>
                  <a:pt x="12812" y="5751"/>
                </a:lnTo>
                <a:lnTo>
                  <a:pt x="12557" y="5605"/>
                </a:lnTo>
                <a:lnTo>
                  <a:pt x="12321" y="5496"/>
                </a:lnTo>
                <a:lnTo>
                  <a:pt x="12066" y="5387"/>
                </a:lnTo>
                <a:lnTo>
                  <a:pt x="11793" y="5314"/>
                </a:lnTo>
                <a:lnTo>
                  <a:pt x="11538" y="5259"/>
                </a:lnTo>
                <a:lnTo>
                  <a:pt x="11265" y="5223"/>
                </a:lnTo>
                <a:lnTo>
                  <a:pt x="10992" y="5205"/>
                </a:lnTo>
                <a:lnTo>
                  <a:pt x="10719" y="5223"/>
                </a:lnTo>
                <a:lnTo>
                  <a:pt x="10464" y="5259"/>
                </a:lnTo>
                <a:lnTo>
                  <a:pt x="10191" y="5314"/>
                </a:lnTo>
                <a:lnTo>
                  <a:pt x="9937" y="5405"/>
                </a:lnTo>
                <a:lnTo>
                  <a:pt x="9955" y="5005"/>
                </a:lnTo>
                <a:lnTo>
                  <a:pt x="9937" y="4622"/>
                </a:lnTo>
                <a:lnTo>
                  <a:pt x="9882" y="4295"/>
                </a:lnTo>
                <a:lnTo>
                  <a:pt x="9791" y="3967"/>
                </a:lnTo>
                <a:lnTo>
                  <a:pt x="9682" y="3676"/>
                </a:lnTo>
                <a:lnTo>
                  <a:pt x="9536" y="3421"/>
                </a:lnTo>
                <a:lnTo>
                  <a:pt x="9373" y="3185"/>
                </a:lnTo>
                <a:lnTo>
                  <a:pt x="9191" y="2985"/>
                </a:lnTo>
                <a:lnTo>
                  <a:pt x="8990" y="2803"/>
                </a:lnTo>
                <a:lnTo>
                  <a:pt x="8754" y="2639"/>
                </a:lnTo>
                <a:lnTo>
                  <a:pt x="8517" y="2512"/>
                </a:lnTo>
                <a:lnTo>
                  <a:pt x="8262" y="2402"/>
                </a:lnTo>
                <a:lnTo>
                  <a:pt x="8008" y="2330"/>
                </a:lnTo>
                <a:lnTo>
                  <a:pt x="7735" y="2275"/>
                </a:lnTo>
                <a:lnTo>
                  <a:pt x="7444" y="2239"/>
                </a:lnTo>
                <a:lnTo>
                  <a:pt x="7152" y="2220"/>
                </a:lnTo>
                <a:lnTo>
                  <a:pt x="6770" y="2239"/>
                </a:lnTo>
                <a:lnTo>
                  <a:pt x="6388" y="2293"/>
                </a:lnTo>
                <a:lnTo>
                  <a:pt x="6006" y="2402"/>
                </a:lnTo>
                <a:lnTo>
                  <a:pt x="5642" y="2530"/>
                </a:lnTo>
                <a:lnTo>
                  <a:pt x="5278" y="2693"/>
                </a:lnTo>
                <a:lnTo>
                  <a:pt x="4950" y="2894"/>
                </a:lnTo>
                <a:lnTo>
                  <a:pt x="4641" y="3130"/>
                </a:lnTo>
                <a:lnTo>
                  <a:pt x="4514" y="3258"/>
                </a:lnTo>
                <a:lnTo>
                  <a:pt x="4368" y="3403"/>
                </a:lnTo>
                <a:lnTo>
                  <a:pt x="4241" y="3549"/>
                </a:lnTo>
                <a:lnTo>
                  <a:pt x="4132" y="3694"/>
                </a:lnTo>
                <a:lnTo>
                  <a:pt x="4022" y="3858"/>
                </a:lnTo>
                <a:lnTo>
                  <a:pt x="3931" y="4022"/>
                </a:lnTo>
                <a:lnTo>
                  <a:pt x="3859" y="4204"/>
                </a:lnTo>
                <a:lnTo>
                  <a:pt x="3786" y="4386"/>
                </a:lnTo>
                <a:lnTo>
                  <a:pt x="3731" y="4568"/>
                </a:lnTo>
                <a:lnTo>
                  <a:pt x="3695" y="4768"/>
                </a:lnTo>
                <a:lnTo>
                  <a:pt x="3658" y="4968"/>
                </a:lnTo>
                <a:lnTo>
                  <a:pt x="3640" y="5168"/>
                </a:lnTo>
                <a:lnTo>
                  <a:pt x="3640" y="5387"/>
                </a:lnTo>
                <a:lnTo>
                  <a:pt x="3658" y="5605"/>
                </a:lnTo>
                <a:lnTo>
                  <a:pt x="3695" y="5842"/>
                </a:lnTo>
                <a:lnTo>
                  <a:pt x="3749" y="6060"/>
                </a:lnTo>
                <a:lnTo>
                  <a:pt x="3822" y="6315"/>
                </a:lnTo>
                <a:lnTo>
                  <a:pt x="3913" y="6551"/>
                </a:lnTo>
                <a:lnTo>
                  <a:pt x="3713" y="6479"/>
                </a:lnTo>
                <a:lnTo>
                  <a:pt x="3531" y="6406"/>
                </a:lnTo>
                <a:lnTo>
                  <a:pt x="3149" y="6315"/>
                </a:lnTo>
                <a:lnTo>
                  <a:pt x="2767" y="6278"/>
                </a:lnTo>
                <a:lnTo>
                  <a:pt x="2421" y="6260"/>
                </a:lnTo>
                <a:lnTo>
                  <a:pt x="2166" y="6260"/>
                </a:lnTo>
                <a:lnTo>
                  <a:pt x="1930" y="6278"/>
                </a:lnTo>
                <a:lnTo>
                  <a:pt x="1693" y="6315"/>
                </a:lnTo>
                <a:lnTo>
                  <a:pt x="1475" y="6351"/>
                </a:lnTo>
                <a:lnTo>
                  <a:pt x="1056" y="6460"/>
                </a:lnTo>
                <a:lnTo>
                  <a:pt x="710" y="6570"/>
                </a:lnTo>
                <a:lnTo>
                  <a:pt x="419" y="6697"/>
                </a:lnTo>
                <a:lnTo>
                  <a:pt x="201" y="6788"/>
                </a:lnTo>
                <a:lnTo>
                  <a:pt x="1" y="6897"/>
                </a:lnTo>
                <a:lnTo>
                  <a:pt x="1" y="16033"/>
                </a:lnTo>
                <a:lnTo>
                  <a:pt x="61874" y="14668"/>
                </a:lnTo>
                <a:lnTo>
                  <a:pt x="61874" y="4950"/>
                </a:lnTo>
                <a:lnTo>
                  <a:pt x="61892" y="4768"/>
                </a:lnTo>
                <a:lnTo>
                  <a:pt x="61874" y="4586"/>
                </a:lnTo>
                <a:lnTo>
                  <a:pt x="61855" y="4404"/>
                </a:lnTo>
                <a:lnTo>
                  <a:pt x="61819" y="4222"/>
                </a:lnTo>
                <a:lnTo>
                  <a:pt x="61764" y="4040"/>
                </a:lnTo>
                <a:lnTo>
                  <a:pt x="61692" y="3858"/>
                </a:lnTo>
                <a:lnTo>
                  <a:pt x="61619" y="3694"/>
                </a:lnTo>
                <a:lnTo>
                  <a:pt x="61528" y="3512"/>
                </a:lnTo>
                <a:lnTo>
                  <a:pt x="61419" y="3349"/>
                </a:lnTo>
                <a:lnTo>
                  <a:pt x="61291" y="3185"/>
                </a:lnTo>
                <a:lnTo>
                  <a:pt x="61037" y="2857"/>
                </a:lnTo>
                <a:lnTo>
                  <a:pt x="60727" y="2548"/>
                </a:lnTo>
                <a:lnTo>
                  <a:pt x="60381" y="2275"/>
                </a:lnTo>
                <a:lnTo>
                  <a:pt x="59999" y="2020"/>
                </a:lnTo>
                <a:lnTo>
                  <a:pt x="59599" y="1784"/>
                </a:lnTo>
                <a:lnTo>
                  <a:pt x="59180" y="1565"/>
                </a:lnTo>
                <a:lnTo>
                  <a:pt x="58744" y="1401"/>
                </a:lnTo>
                <a:lnTo>
                  <a:pt x="58289" y="1256"/>
                </a:lnTo>
                <a:lnTo>
                  <a:pt x="57816" y="1147"/>
                </a:lnTo>
                <a:lnTo>
                  <a:pt x="57342" y="1092"/>
                </a:lnTo>
                <a:lnTo>
                  <a:pt x="57106" y="1074"/>
                </a:lnTo>
                <a:lnTo>
                  <a:pt x="56869" y="1056"/>
                </a:lnTo>
                <a:lnTo>
                  <a:pt x="56542" y="1074"/>
                </a:lnTo>
                <a:lnTo>
                  <a:pt x="56214" y="1110"/>
                </a:lnTo>
                <a:lnTo>
                  <a:pt x="55887" y="1165"/>
                </a:lnTo>
                <a:lnTo>
                  <a:pt x="55559" y="1256"/>
                </a:lnTo>
                <a:lnTo>
                  <a:pt x="55250" y="1365"/>
                </a:lnTo>
                <a:lnTo>
                  <a:pt x="54958" y="1511"/>
                </a:lnTo>
                <a:lnTo>
                  <a:pt x="54667" y="1674"/>
                </a:lnTo>
                <a:lnTo>
                  <a:pt x="54394" y="1875"/>
                </a:lnTo>
                <a:lnTo>
                  <a:pt x="54121" y="2093"/>
                </a:lnTo>
                <a:lnTo>
                  <a:pt x="53885" y="2366"/>
                </a:lnTo>
                <a:lnTo>
                  <a:pt x="53648" y="2657"/>
                </a:lnTo>
                <a:lnTo>
                  <a:pt x="53430" y="2966"/>
                </a:lnTo>
                <a:lnTo>
                  <a:pt x="53248" y="3330"/>
                </a:lnTo>
                <a:lnTo>
                  <a:pt x="53084" y="3731"/>
                </a:lnTo>
                <a:lnTo>
                  <a:pt x="52938" y="4149"/>
                </a:lnTo>
                <a:lnTo>
                  <a:pt x="52811" y="4622"/>
                </a:lnTo>
                <a:lnTo>
                  <a:pt x="52465" y="4459"/>
                </a:lnTo>
                <a:lnTo>
                  <a:pt x="52120" y="4313"/>
                </a:lnTo>
                <a:lnTo>
                  <a:pt x="51810" y="4204"/>
                </a:lnTo>
                <a:lnTo>
                  <a:pt x="51483" y="4113"/>
                </a:lnTo>
                <a:lnTo>
                  <a:pt x="51191" y="4040"/>
                </a:lnTo>
                <a:lnTo>
                  <a:pt x="50882" y="3986"/>
                </a:lnTo>
                <a:lnTo>
                  <a:pt x="50609" y="3967"/>
                </a:lnTo>
                <a:lnTo>
                  <a:pt x="50336" y="3949"/>
                </a:lnTo>
                <a:lnTo>
                  <a:pt x="50045" y="3967"/>
                </a:lnTo>
                <a:lnTo>
                  <a:pt x="49772" y="4004"/>
                </a:lnTo>
                <a:lnTo>
                  <a:pt x="49499" y="4040"/>
                </a:lnTo>
                <a:lnTo>
                  <a:pt x="49244" y="4113"/>
                </a:lnTo>
                <a:lnTo>
                  <a:pt x="49008" y="4204"/>
                </a:lnTo>
                <a:lnTo>
                  <a:pt x="48789" y="4295"/>
                </a:lnTo>
                <a:lnTo>
                  <a:pt x="48571" y="4422"/>
                </a:lnTo>
                <a:lnTo>
                  <a:pt x="48353" y="4550"/>
                </a:lnTo>
                <a:lnTo>
                  <a:pt x="48152" y="4677"/>
                </a:lnTo>
                <a:lnTo>
                  <a:pt x="47970" y="4823"/>
                </a:lnTo>
                <a:lnTo>
                  <a:pt x="47788" y="4986"/>
                </a:lnTo>
                <a:lnTo>
                  <a:pt x="47625" y="5150"/>
                </a:lnTo>
                <a:lnTo>
                  <a:pt x="47333" y="5478"/>
                </a:lnTo>
                <a:lnTo>
                  <a:pt x="47061" y="5824"/>
                </a:lnTo>
                <a:lnTo>
                  <a:pt x="46842" y="6188"/>
                </a:lnTo>
                <a:lnTo>
                  <a:pt x="46642" y="6515"/>
                </a:lnTo>
                <a:lnTo>
                  <a:pt x="46478" y="6843"/>
                </a:lnTo>
                <a:lnTo>
                  <a:pt x="46351" y="7116"/>
                </a:lnTo>
                <a:lnTo>
                  <a:pt x="46187" y="7552"/>
                </a:lnTo>
                <a:lnTo>
                  <a:pt x="46151" y="7716"/>
                </a:lnTo>
                <a:lnTo>
                  <a:pt x="46096" y="7680"/>
                </a:lnTo>
                <a:lnTo>
                  <a:pt x="45932" y="7607"/>
                </a:lnTo>
                <a:lnTo>
                  <a:pt x="45823" y="7552"/>
                </a:lnTo>
                <a:lnTo>
                  <a:pt x="45696" y="7516"/>
                </a:lnTo>
                <a:lnTo>
                  <a:pt x="45550" y="7498"/>
                </a:lnTo>
                <a:lnTo>
                  <a:pt x="45386" y="7480"/>
                </a:lnTo>
                <a:lnTo>
                  <a:pt x="45223" y="7498"/>
                </a:lnTo>
                <a:lnTo>
                  <a:pt x="45059" y="7516"/>
                </a:lnTo>
                <a:lnTo>
                  <a:pt x="44895" y="7552"/>
                </a:lnTo>
                <a:lnTo>
                  <a:pt x="44713" y="7625"/>
                </a:lnTo>
                <a:lnTo>
                  <a:pt x="44513" y="7716"/>
                </a:lnTo>
                <a:lnTo>
                  <a:pt x="44313" y="7825"/>
                </a:lnTo>
                <a:lnTo>
                  <a:pt x="44112" y="7971"/>
                </a:lnTo>
                <a:lnTo>
                  <a:pt x="43894" y="8153"/>
                </a:lnTo>
                <a:lnTo>
                  <a:pt x="43967" y="7734"/>
                </a:lnTo>
                <a:lnTo>
                  <a:pt x="44003" y="7352"/>
                </a:lnTo>
                <a:lnTo>
                  <a:pt x="44021" y="6988"/>
                </a:lnTo>
                <a:lnTo>
                  <a:pt x="43985" y="6624"/>
                </a:lnTo>
                <a:lnTo>
                  <a:pt x="43930" y="6315"/>
                </a:lnTo>
                <a:lnTo>
                  <a:pt x="43839" y="6006"/>
                </a:lnTo>
                <a:lnTo>
                  <a:pt x="43730" y="5733"/>
                </a:lnTo>
                <a:lnTo>
                  <a:pt x="43585" y="5478"/>
                </a:lnTo>
                <a:lnTo>
                  <a:pt x="43421" y="5241"/>
                </a:lnTo>
                <a:lnTo>
                  <a:pt x="43239" y="5041"/>
                </a:lnTo>
                <a:lnTo>
                  <a:pt x="43039" y="4877"/>
                </a:lnTo>
                <a:lnTo>
                  <a:pt x="42802" y="4732"/>
                </a:lnTo>
                <a:lnTo>
                  <a:pt x="42566" y="4622"/>
                </a:lnTo>
                <a:lnTo>
                  <a:pt x="42329" y="4531"/>
                </a:lnTo>
                <a:lnTo>
                  <a:pt x="42056" y="4477"/>
                </a:lnTo>
                <a:lnTo>
                  <a:pt x="41619" y="4477"/>
                </a:lnTo>
                <a:lnTo>
                  <a:pt x="41456" y="4495"/>
                </a:lnTo>
                <a:lnTo>
                  <a:pt x="41274" y="4531"/>
                </a:lnTo>
                <a:lnTo>
                  <a:pt x="41110" y="4568"/>
                </a:lnTo>
                <a:lnTo>
                  <a:pt x="40946" y="4622"/>
                </a:lnTo>
                <a:lnTo>
                  <a:pt x="40764" y="4695"/>
                </a:lnTo>
                <a:lnTo>
                  <a:pt x="40600" y="4786"/>
                </a:lnTo>
                <a:lnTo>
                  <a:pt x="40418" y="4895"/>
                </a:lnTo>
                <a:lnTo>
                  <a:pt x="40400" y="4750"/>
                </a:lnTo>
                <a:lnTo>
                  <a:pt x="40364" y="4622"/>
                </a:lnTo>
                <a:lnTo>
                  <a:pt x="40309" y="4495"/>
                </a:lnTo>
                <a:lnTo>
                  <a:pt x="40254" y="4404"/>
                </a:lnTo>
                <a:lnTo>
                  <a:pt x="40200" y="4313"/>
                </a:lnTo>
                <a:lnTo>
                  <a:pt x="40127" y="4222"/>
                </a:lnTo>
                <a:lnTo>
                  <a:pt x="40054" y="4168"/>
                </a:lnTo>
                <a:lnTo>
                  <a:pt x="39982" y="4095"/>
                </a:lnTo>
                <a:lnTo>
                  <a:pt x="39818" y="4004"/>
                </a:lnTo>
                <a:lnTo>
                  <a:pt x="39636" y="3949"/>
                </a:lnTo>
                <a:lnTo>
                  <a:pt x="39454" y="3931"/>
                </a:lnTo>
                <a:lnTo>
                  <a:pt x="39290" y="3913"/>
                </a:lnTo>
                <a:lnTo>
                  <a:pt x="39035" y="3931"/>
                </a:lnTo>
                <a:lnTo>
                  <a:pt x="38817" y="3967"/>
                </a:lnTo>
                <a:lnTo>
                  <a:pt x="38617" y="4022"/>
                </a:lnTo>
                <a:lnTo>
                  <a:pt x="38635" y="3767"/>
                </a:lnTo>
                <a:lnTo>
                  <a:pt x="38653" y="3531"/>
                </a:lnTo>
                <a:lnTo>
                  <a:pt x="38635" y="3312"/>
                </a:lnTo>
                <a:lnTo>
                  <a:pt x="38617" y="3094"/>
                </a:lnTo>
                <a:lnTo>
                  <a:pt x="38598" y="2875"/>
                </a:lnTo>
                <a:lnTo>
                  <a:pt x="38544" y="2657"/>
                </a:lnTo>
                <a:lnTo>
                  <a:pt x="38507" y="2457"/>
                </a:lnTo>
                <a:lnTo>
                  <a:pt x="38435" y="2275"/>
                </a:lnTo>
                <a:lnTo>
                  <a:pt x="38362" y="2093"/>
                </a:lnTo>
                <a:lnTo>
                  <a:pt x="38289" y="1911"/>
                </a:lnTo>
                <a:lnTo>
                  <a:pt x="38198" y="1747"/>
                </a:lnTo>
                <a:lnTo>
                  <a:pt x="38107" y="1583"/>
                </a:lnTo>
                <a:lnTo>
                  <a:pt x="37998" y="1438"/>
                </a:lnTo>
                <a:lnTo>
                  <a:pt x="37889" y="1292"/>
                </a:lnTo>
                <a:lnTo>
                  <a:pt x="37634" y="1019"/>
                </a:lnTo>
                <a:lnTo>
                  <a:pt x="37361" y="783"/>
                </a:lnTo>
                <a:lnTo>
                  <a:pt x="37052" y="583"/>
                </a:lnTo>
                <a:lnTo>
                  <a:pt x="36742" y="401"/>
                </a:lnTo>
                <a:lnTo>
                  <a:pt x="36397" y="255"/>
                </a:lnTo>
                <a:lnTo>
                  <a:pt x="36051" y="146"/>
                </a:lnTo>
                <a:lnTo>
                  <a:pt x="35687" y="73"/>
                </a:lnTo>
                <a:lnTo>
                  <a:pt x="35305" y="18"/>
                </a:lnTo>
                <a:lnTo>
                  <a:pt x="34941" y="0"/>
                </a:lnTo>
                <a:close/>
              </a:path>
            </a:pathLst>
          </a:custGeom>
          <a:solidFill>
            <a:srgbClr val="FFFFD5">
              <a:alpha val="1285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438" name="Google Shape;2438;p16"/>
          <p:cNvSpPr txBox="1">
            <a:spLocks noGrp="1"/>
          </p:cNvSpPr>
          <p:nvPr>
            <p:ph type="title"/>
          </p:nvPr>
        </p:nvSpPr>
        <p:spPr>
          <a:xfrm>
            <a:off x="950967" y="780288"/>
            <a:ext cx="10290000" cy="39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Dosis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2439" name="Google Shape;2439;p16"/>
          <p:cNvSpPr txBox="1">
            <a:spLocks noGrp="1"/>
          </p:cNvSpPr>
          <p:nvPr>
            <p:ph type="subTitle" idx="1"/>
          </p:nvPr>
        </p:nvSpPr>
        <p:spPr>
          <a:xfrm>
            <a:off x="950967" y="1350467"/>
            <a:ext cx="5145200" cy="470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00"/>
              <a:buChar char="●"/>
              <a:defRPr sz="1733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Char char="○"/>
              <a:defRPr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Char char="■"/>
              <a:defRPr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Char char="●"/>
              <a:defRPr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Char char="○"/>
              <a:defRPr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Char char="■"/>
              <a:defRPr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Char char="●"/>
              <a:defRPr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Char char="○"/>
              <a:defRPr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Char char="■"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2440" name="Google Shape;2440;p16"/>
          <p:cNvSpPr txBox="1">
            <a:spLocks noGrp="1"/>
          </p:cNvSpPr>
          <p:nvPr>
            <p:ph type="subTitle" idx="2"/>
          </p:nvPr>
        </p:nvSpPr>
        <p:spPr>
          <a:xfrm>
            <a:off x="6096033" y="1350467"/>
            <a:ext cx="5145200" cy="470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00"/>
              <a:buChar char="●"/>
              <a:defRPr sz="1733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Char char="○"/>
              <a:defRPr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Char char="■"/>
              <a:defRPr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Char char="●"/>
              <a:defRPr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Char char="○"/>
              <a:defRPr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Char char="■"/>
              <a:defRPr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Char char="●"/>
              <a:defRPr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Char char="○"/>
              <a:defRPr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Char char="■"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grpSp>
        <p:nvGrpSpPr>
          <p:cNvPr id="2441" name="Google Shape;2441;p16"/>
          <p:cNvGrpSpPr/>
          <p:nvPr/>
        </p:nvGrpSpPr>
        <p:grpSpPr>
          <a:xfrm>
            <a:off x="9095006" y="5146426"/>
            <a:ext cx="4699236" cy="1228045"/>
            <a:chOff x="-729684" y="2561769"/>
            <a:chExt cx="3524427" cy="921034"/>
          </a:xfrm>
        </p:grpSpPr>
        <p:sp>
          <p:nvSpPr>
            <p:cNvPr id="2442" name="Google Shape;2442;p16"/>
            <p:cNvSpPr/>
            <p:nvPr/>
          </p:nvSpPr>
          <p:spPr>
            <a:xfrm>
              <a:off x="-729684" y="2561769"/>
              <a:ext cx="3524427" cy="921034"/>
            </a:xfrm>
            <a:custGeom>
              <a:avLst/>
              <a:gdLst/>
              <a:ahLst/>
              <a:cxnLst/>
              <a:rect l="l" t="t" r="r" b="b"/>
              <a:pathLst>
                <a:path w="68389" h="17872" extrusionOk="0">
                  <a:moveTo>
                    <a:pt x="27006" y="1"/>
                  </a:moveTo>
                  <a:lnTo>
                    <a:pt x="26387" y="19"/>
                  </a:lnTo>
                  <a:lnTo>
                    <a:pt x="26023" y="37"/>
                  </a:lnTo>
                  <a:lnTo>
                    <a:pt x="25659" y="74"/>
                  </a:lnTo>
                  <a:lnTo>
                    <a:pt x="25295" y="128"/>
                  </a:lnTo>
                  <a:lnTo>
                    <a:pt x="24932" y="201"/>
                  </a:lnTo>
                  <a:lnTo>
                    <a:pt x="24295" y="328"/>
                  </a:lnTo>
                  <a:lnTo>
                    <a:pt x="23658" y="510"/>
                  </a:lnTo>
                  <a:lnTo>
                    <a:pt x="23039" y="711"/>
                  </a:lnTo>
                  <a:lnTo>
                    <a:pt x="22420" y="947"/>
                  </a:lnTo>
                  <a:lnTo>
                    <a:pt x="21801" y="1220"/>
                  </a:lnTo>
                  <a:lnTo>
                    <a:pt x="21201" y="1493"/>
                  </a:lnTo>
                  <a:lnTo>
                    <a:pt x="20600" y="1802"/>
                  </a:lnTo>
                  <a:lnTo>
                    <a:pt x="20018" y="2130"/>
                  </a:lnTo>
                  <a:lnTo>
                    <a:pt x="19418" y="2458"/>
                  </a:lnTo>
                  <a:lnTo>
                    <a:pt x="18835" y="2803"/>
                  </a:lnTo>
                  <a:lnTo>
                    <a:pt x="17671" y="3513"/>
                  </a:lnTo>
                  <a:lnTo>
                    <a:pt x="16524" y="4241"/>
                  </a:lnTo>
                  <a:lnTo>
                    <a:pt x="15378" y="4933"/>
                  </a:lnTo>
                  <a:lnTo>
                    <a:pt x="14650" y="5369"/>
                  </a:lnTo>
                  <a:lnTo>
                    <a:pt x="13904" y="5770"/>
                  </a:lnTo>
                  <a:lnTo>
                    <a:pt x="13157" y="6170"/>
                  </a:lnTo>
                  <a:lnTo>
                    <a:pt x="12393" y="6552"/>
                  </a:lnTo>
                  <a:lnTo>
                    <a:pt x="11629" y="6916"/>
                  </a:lnTo>
                  <a:lnTo>
                    <a:pt x="10846" y="7262"/>
                  </a:lnTo>
                  <a:lnTo>
                    <a:pt x="10064" y="7571"/>
                  </a:lnTo>
                  <a:lnTo>
                    <a:pt x="9281" y="7881"/>
                  </a:lnTo>
                  <a:lnTo>
                    <a:pt x="8481" y="8154"/>
                  </a:lnTo>
                  <a:lnTo>
                    <a:pt x="7680" y="8408"/>
                  </a:lnTo>
                  <a:lnTo>
                    <a:pt x="6861" y="8645"/>
                  </a:lnTo>
                  <a:lnTo>
                    <a:pt x="6042" y="8845"/>
                  </a:lnTo>
                  <a:lnTo>
                    <a:pt x="5223" y="9027"/>
                  </a:lnTo>
                  <a:lnTo>
                    <a:pt x="4386" y="9173"/>
                  </a:lnTo>
                  <a:lnTo>
                    <a:pt x="3549" y="9300"/>
                  </a:lnTo>
                  <a:lnTo>
                    <a:pt x="2712" y="9391"/>
                  </a:lnTo>
                  <a:lnTo>
                    <a:pt x="1602" y="9482"/>
                  </a:lnTo>
                  <a:lnTo>
                    <a:pt x="473" y="9537"/>
                  </a:lnTo>
                  <a:lnTo>
                    <a:pt x="364" y="9555"/>
                  </a:lnTo>
                  <a:lnTo>
                    <a:pt x="273" y="9573"/>
                  </a:lnTo>
                  <a:lnTo>
                    <a:pt x="200" y="9609"/>
                  </a:lnTo>
                  <a:lnTo>
                    <a:pt x="146" y="9664"/>
                  </a:lnTo>
                  <a:lnTo>
                    <a:pt x="91" y="9719"/>
                  </a:lnTo>
                  <a:lnTo>
                    <a:pt x="73" y="9773"/>
                  </a:lnTo>
                  <a:lnTo>
                    <a:pt x="55" y="9846"/>
                  </a:lnTo>
                  <a:lnTo>
                    <a:pt x="37" y="9919"/>
                  </a:lnTo>
                  <a:lnTo>
                    <a:pt x="55" y="10101"/>
                  </a:lnTo>
                  <a:lnTo>
                    <a:pt x="91" y="10283"/>
                  </a:lnTo>
                  <a:lnTo>
                    <a:pt x="219" y="10719"/>
                  </a:lnTo>
                  <a:lnTo>
                    <a:pt x="346" y="11156"/>
                  </a:lnTo>
                  <a:lnTo>
                    <a:pt x="382" y="11375"/>
                  </a:lnTo>
                  <a:lnTo>
                    <a:pt x="401" y="11575"/>
                  </a:lnTo>
                  <a:lnTo>
                    <a:pt x="401" y="11666"/>
                  </a:lnTo>
                  <a:lnTo>
                    <a:pt x="382" y="11739"/>
                  </a:lnTo>
                  <a:lnTo>
                    <a:pt x="364" y="11830"/>
                  </a:lnTo>
                  <a:lnTo>
                    <a:pt x="310" y="11902"/>
                  </a:lnTo>
                  <a:lnTo>
                    <a:pt x="255" y="11975"/>
                  </a:lnTo>
                  <a:lnTo>
                    <a:pt x="200" y="12030"/>
                  </a:lnTo>
                  <a:lnTo>
                    <a:pt x="109" y="12084"/>
                  </a:lnTo>
                  <a:lnTo>
                    <a:pt x="0" y="12121"/>
                  </a:lnTo>
                  <a:lnTo>
                    <a:pt x="455" y="12557"/>
                  </a:lnTo>
                  <a:lnTo>
                    <a:pt x="564" y="12685"/>
                  </a:lnTo>
                  <a:lnTo>
                    <a:pt x="655" y="12739"/>
                  </a:lnTo>
                  <a:lnTo>
                    <a:pt x="692" y="12739"/>
                  </a:lnTo>
                  <a:lnTo>
                    <a:pt x="728" y="12721"/>
                  </a:lnTo>
                  <a:lnTo>
                    <a:pt x="783" y="12630"/>
                  </a:lnTo>
                  <a:lnTo>
                    <a:pt x="837" y="12594"/>
                  </a:lnTo>
                  <a:lnTo>
                    <a:pt x="892" y="12557"/>
                  </a:lnTo>
                  <a:lnTo>
                    <a:pt x="965" y="12521"/>
                  </a:lnTo>
                  <a:lnTo>
                    <a:pt x="1074" y="12503"/>
                  </a:lnTo>
                  <a:lnTo>
                    <a:pt x="1201" y="12503"/>
                  </a:lnTo>
                  <a:lnTo>
                    <a:pt x="1383" y="12521"/>
                  </a:lnTo>
                  <a:lnTo>
                    <a:pt x="1602" y="12557"/>
                  </a:lnTo>
                  <a:lnTo>
                    <a:pt x="1857" y="12612"/>
                  </a:lnTo>
                  <a:lnTo>
                    <a:pt x="3403" y="13012"/>
                  </a:lnTo>
                  <a:lnTo>
                    <a:pt x="4987" y="13376"/>
                  </a:lnTo>
                  <a:lnTo>
                    <a:pt x="6552" y="13704"/>
                  </a:lnTo>
                  <a:lnTo>
                    <a:pt x="8135" y="14013"/>
                  </a:lnTo>
                  <a:lnTo>
                    <a:pt x="9718" y="14286"/>
                  </a:lnTo>
                  <a:lnTo>
                    <a:pt x="11319" y="14559"/>
                  </a:lnTo>
                  <a:lnTo>
                    <a:pt x="14504" y="15051"/>
                  </a:lnTo>
                  <a:lnTo>
                    <a:pt x="17871" y="15578"/>
                  </a:lnTo>
                  <a:lnTo>
                    <a:pt x="21256" y="16070"/>
                  </a:lnTo>
                  <a:lnTo>
                    <a:pt x="24659" y="16543"/>
                  </a:lnTo>
                  <a:lnTo>
                    <a:pt x="26351" y="16761"/>
                  </a:lnTo>
                  <a:lnTo>
                    <a:pt x="28043" y="16961"/>
                  </a:lnTo>
                  <a:lnTo>
                    <a:pt x="29736" y="17143"/>
                  </a:lnTo>
                  <a:lnTo>
                    <a:pt x="31446" y="17325"/>
                  </a:lnTo>
                  <a:lnTo>
                    <a:pt x="33139" y="17471"/>
                  </a:lnTo>
                  <a:lnTo>
                    <a:pt x="34849" y="17598"/>
                  </a:lnTo>
                  <a:lnTo>
                    <a:pt x="36560" y="17708"/>
                  </a:lnTo>
                  <a:lnTo>
                    <a:pt x="38252" y="17798"/>
                  </a:lnTo>
                  <a:lnTo>
                    <a:pt x="39963" y="17853"/>
                  </a:lnTo>
                  <a:lnTo>
                    <a:pt x="41674" y="17871"/>
                  </a:lnTo>
                  <a:lnTo>
                    <a:pt x="43384" y="17871"/>
                  </a:lnTo>
                  <a:lnTo>
                    <a:pt x="45095" y="17835"/>
                  </a:lnTo>
                  <a:lnTo>
                    <a:pt x="46805" y="17780"/>
                  </a:lnTo>
                  <a:lnTo>
                    <a:pt x="48516" y="17671"/>
                  </a:lnTo>
                  <a:lnTo>
                    <a:pt x="50227" y="17526"/>
                  </a:lnTo>
                  <a:lnTo>
                    <a:pt x="51919" y="17344"/>
                  </a:lnTo>
                  <a:lnTo>
                    <a:pt x="53630" y="17125"/>
                  </a:lnTo>
                  <a:lnTo>
                    <a:pt x="55322" y="16870"/>
                  </a:lnTo>
                  <a:lnTo>
                    <a:pt x="56159" y="16725"/>
                  </a:lnTo>
                  <a:lnTo>
                    <a:pt x="56996" y="16561"/>
                  </a:lnTo>
                  <a:lnTo>
                    <a:pt x="57833" y="16397"/>
                  </a:lnTo>
                  <a:lnTo>
                    <a:pt x="58671" y="16215"/>
                  </a:lnTo>
                  <a:lnTo>
                    <a:pt x="59489" y="16033"/>
                  </a:lnTo>
                  <a:lnTo>
                    <a:pt x="60327" y="15815"/>
                  </a:lnTo>
                  <a:lnTo>
                    <a:pt x="61145" y="15615"/>
                  </a:lnTo>
                  <a:lnTo>
                    <a:pt x="61964" y="15378"/>
                  </a:lnTo>
                  <a:lnTo>
                    <a:pt x="62783" y="15142"/>
                  </a:lnTo>
                  <a:lnTo>
                    <a:pt x="63602" y="14887"/>
                  </a:lnTo>
                  <a:lnTo>
                    <a:pt x="64421" y="14614"/>
                  </a:lnTo>
                  <a:lnTo>
                    <a:pt x="65222" y="14341"/>
                  </a:lnTo>
                  <a:lnTo>
                    <a:pt x="66022" y="14050"/>
                  </a:lnTo>
                  <a:lnTo>
                    <a:pt x="66823" y="13740"/>
                  </a:lnTo>
                  <a:lnTo>
                    <a:pt x="67606" y="13431"/>
                  </a:lnTo>
                  <a:lnTo>
                    <a:pt x="68388" y="13085"/>
                  </a:lnTo>
                  <a:lnTo>
                    <a:pt x="67933" y="7771"/>
                  </a:lnTo>
                  <a:lnTo>
                    <a:pt x="64803" y="7862"/>
                  </a:lnTo>
                  <a:lnTo>
                    <a:pt x="63220" y="7899"/>
                  </a:lnTo>
                  <a:lnTo>
                    <a:pt x="61637" y="7917"/>
                  </a:lnTo>
                  <a:lnTo>
                    <a:pt x="60054" y="7917"/>
                  </a:lnTo>
                  <a:lnTo>
                    <a:pt x="58470" y="7899"/>
                  </a:lnTo>
                  <a:lnTo>
                    <a:pt x="56905" y="7844"/>
                  </a:lnTo>
                  <a:lnTo>
                    <a:pt x="55322" y="7790"/>
                  </a:lnTo>
                  <a:lnTo>
                    <a:pt x="54230" y="7717"/>
                  </a:lnTo>
                  <a:lnTo>
                    <a:pt x="53138" y="7644"/>
                  </a:lnTo>
                  <a:lnTo>
                    <a:pt x="52065" y="7535"/>
                  </a:lnTo>
                  <a:lnTo>
                    <a:pt x="50973" y="7426"/>
                  </a:lnTo>
                  <a:lnTo>
                    <a:pt x="49899" y="7280"/>
                  </a:lnTo>
                  <a:lnTo>
                    <a:pt x="48825" y="7134"/>
                  </a:lnTo>
                  <a:lnTo>
                    <a:pt x="47770" y="6952"/>
                  </a:lnTo>
                  <a:lnTo>
                    <a:pt x="46696" y="6752"/>
                  </a:lnTo>
                  <a:lnTo>
                    <a:pt x="45659" y="6516"/>
                  </a:lnTo>
                  <a:lnTo>
                    <a:pt x="44604" y="6261"/>
                  </a:lnTo>
                  <a:lnTo>
                    <a:pt x="43566" y="5988"/>
                  </a:lnTo>
                  <a:lnTo>
                    <a:pt x="42529" y="5679"/>
                  </a:lnTo>
                  <a:lnTo>
                    <a:pt x="41510" y="5351"/>
                  </a:lnTo>
                  <a:lnTo>
                    <a:pt x="40491" y="4987"/>
                  </a:lnTo>
                  <a:lnTo>
                    <a:pt x="39490" y="4587"/>
                  </a:lnTo>
                  <a:lnTo>
                    <a:pt x="38489" y="4150"/>
                  </a:lnTo>
                  <a:lnTo>
                    <a:pt x="37816" y="3859"/>
                  </a:lnTo>
                  <a:lnTo>
                    <a:pt x="37161" y="3531"/>
                  </a:lnTo>
                  <a:lnTo>
                    <a:pt x="35832" y="2876"/>
                  </a:lnTo>
                  <a:lnTo>
                    <a:pt x="34485" y="2221"/>
                  </a:lnTo>
                  <a:lnTo>
                    <a:pt x="33830" y="1912"/>
                  </a:lnTo>
                  <a:lnTo>
                    <a:pt x="33157" y="1602"/>
                  </a:lnTo>
                  <a:lnTo>
                    <a:pt x="32484" y="1311"/>
                  </a:lnTo>
                  <a:lnTo>
                    <a:pt x="31810" y="1038"/>
                  </a:lnTo>
                  <a:lnTo>
                    <a:pt x="31119" y="783"/>
                  </a:lnTo>
                  <a:lnTo>
                    <a:pt x="30427" y="565"/>
                  </a:lnTo>
                  <a:lnTo>
                    <a:pt x="29736" y="383"/>
                  </a:lnTo>
                  <a:lnTo>
                    <a:pt x="29044" y="219"/>
                  </a:lnTo>
                  <a:lnTo>
                    <a:pt x="28335" y="110"/>
                  </a:lnTo>
                  <a:lnTo>
                    <a:pt x="27989" y="55"/>
                  </a:lnTo>
                  <a:lnTo>
                    <a:pt x="27625" y="37"/>
                  </a:lnTo>
                  <a:lnTo>
                    <a:pt x="27006" y="1"/>
                  </a:lnTo>
                  <a:close/>
                </a:path>
              </a:pathLst>
            </a:custGeom>
            <a:solidFill>
              <a:srgbClr val="EBBD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43" name="Google Shape;2443;p16"/>
            <p:cNvSpPr/>
            <p:nvPr/>
          </p:nvSpPr>
          <p:spPr>
            <a:xfrm>
              <a:off x="690207" y="2563676"/>
              <a:ext cx="1431178" cy="664028"/>
            </a:xfrm>
            <a:custGeom>
              <a:avLst/>
              <a:gdLst/>
              <a:ahLst/>
              <a:cxnLst/>
              <a:rect l="l" t="t" r="r" b="b"/>
              <a:pathLst>
                <a:path w="27771" h="12885" extrusionOk="0">
                  <a:moveTo>
                    <a:pt x="73" y="0"/>
                  </a:moveTo>
                  <a:lnTo>
                    <a:pt x="109" y="91"/>
                  </a:lnTo>
                  <a:lnTo>
                    <a:pt x="164" y="182"/>
                  </a:lnTo>
                  <a:lnTo>
                    <a:pt x="218" y="273"/>
                  </a:lnTo>
                  <a:lnTo>
                    <a:pt x="291" y="346"/>
                  </a:lnTo>
                  <a:lnTo>
                    <a:pt x="491" y="528"/>
                  </a:lnTo>
                  <a:lnTo>
                    <a:pt x="746" y="692"/>
                  </a:lnTo>
                  <a:lnTo>
                    <a:pt x="1019" y="856"/>
                  </a:lnTo>
                  <a:lnTo>
                    <a:pt x="1328" y="1019"/>
                  </a:lnTo>
                  <a:lnTo>
                    <a:pt x="2002" y="1347"/>
                  </a:lnTo>
                  <a:lnTo>
                    <a:pt x="2675" y="1693"/>
                  </a:lnTo>
                  <a:lnTo>
                    <a:pt x="2984" y="1875"/>
                  </a:lnTo>
                  <a:lnTo>
                    <a:pt x="3257" y="2057"/>
                  </a:lnTo>
                  <a:lnTo>
                    <a:pt x="3512" y="2257"/>
                  </a:lnTo>
                  <a:lnTo>
                    <a:pt x="3621" y="2348"/>
                  </a:lnTo>
                  <a:lnTo>
                    <a:pt x="3712" y="2457"/>
                  </a:lnTo>
                  <a:lnTo>
                    <a:pt x="3785" y="2566"/>
                  </a:lnTo>
                  <a:lnTo>
                    <a:pt x="3858" y="2675"/>
                  </a:lnTo>
                  <a:lnTo>
                    <a:pt x="3894" y="2785"/>
                  </a:lnTo>
                  <a:lnTo>
                    <a:pt x="3931" y="2912"/>
                  </a:lnTo>
                  <a:lnTo>
                    <a:pt x="3913" y="3003"/>
                  </a:lnTo>
                  <a:lnTo>
                    <a:pt x="3894" y="3076"/>
                  </a:lnTo>
                  <a:lnTo>
                    <a:pt x="3822" y="3149"/>
                  </a:lnTo>
                  <a:lnTo>
                    <a:pt x="3749" y="3221"/>
                  </a:lnTo>
                  <a:lnTo>
                    <a:pt x="3658" y="3276"/>
                  </a:lnTo>
                  <a:lnTo>
                    <a:pt x="3530" y="3330"/>
                  </a:lnTo>
                  <a:lnTo>
                    <a:pt x="3257" y="3421"/>
                  </a:lnTo>
                  <a:lnTo>
                    <a:pt x="2912" y="3494"/>
                  </a:lnTo>
                  <a:lnTo>
                    <a:pt x="2548" y="3567"/>
                  </a:lnTo>
                  <a:lnTo>
                    <a:pt x="1747" y="3713"/>
                  </a:lnTo>
                  <a:lnTo>
                    <a:pt x="1347" y="3785"/>
                  </a:lnTo>
                  <a:lnTo>
                    <a:pt x="983" y="3858"/>
                  </a:lnTo>
                  <a:lnTo>
                    <a:pt x="655" y="3949"/>
                  </a:lnTo>
                  <a:lnTo>
                    <a:pt x="510" y="4022"/>
                  </a:lnTo>
                  <a:lnTo>
                    <a:pt x="364" y="4077"/>
                  </a:lnTo>
                  <a:lnTo>
                    <a:pt x="255" y="4149"/>
                  </a:lnTo>
                  <a:lnTo>
                    <a:pt x="164" y="4222"/>
                  </a:lnTo>
                  <a:lnTo>
                    <a:pt x="73" y="4313"/>
                  </a:lnTo>
                  <a:lnTo>
                    <a:pt x="36" y="4404"/>
                  </a:lnTo>
                  <a:lnTo>
                    <a:pt x="0" y="4495"/>
                  </a:lnTo>
                  <a:lnTo>
                    <a:pt x="0" y="4604"/>
                  </a:lnTo>
                  <a:lnTo>
                    <a:pt x="18" y="4732"/>
                  </a:lnTo>
                  <a:lnTo>
                    <a:pt x="73" y="4859"/>
                  </a:lnTo>
                  <a:lnTo>
                    <a:pt x="164" y="5005"/>
                  </a:lnTo>
                  <a:lnTo>
                    <a:pt x="273" y="5132"/>
                  </a:lnTo>
                  <a:lnTo>
                    <a:pt x="419" y="5241"/>
                  </a:lnTo>
                  <a:lnTo>
                    <a:pt x="582" y="5350"/>
                  </a:lnTo>
                  <a:lnTo>
                    <a:pt x="764" y="5441"/>
                  </a:lnTo>
                  <a:lnTo>
                    <a:pt x="965" y="5532"/>
                  </a:lnTo>
                  <a:lnTo>
                    <a:pt x="1201" y="5605"/>
                  </a:lnTo>
                  <a:lnTo>
                    <a:pt x="1438" y="5660"/>
                  </a:lnTo>
                  <a:lnTo>
                    <a:pt x="1965" y="5769"/>
                  </a:lnTo>
                  <a:lnTo>
                    <a:pt x="2548" y="5878"/>
                  </a:lnTo>
                  <a:lnTo>
                    <a:pt x="3803" y="6042"/>
                  </a:lnTo>
                  <a:lnTo>
                    <a:pt x="4477" y="6115"/>
                  </a:lnTo>
                  <a:lnTo>
                    <a:pt x="5132" y="6224"/>
                  </a:lnTo>
                  <a:lnTo>
                    <a:pt x="5769" y="6351"/>
                  </a:lnTo>
                  <a:lnTo>
                    <a:pt x="6387" y="6497"/>
                  </a:lnTo>
                  <a:lnTo>
                    <a:pt x="6679" y="6588"/>
                  </a:lnTo>
                  <a:lnTo>
                    <a:pt x="6970" y="6679"/>
                  </a:lnTo>
                  <a:lnTo>
                    <a:pt x="7225" y="6788"/>
                  </a:lnTo>
                  <a:lnTo>
                    <a:pt x="7479" y="6915"/>
                  </a:lnTo>
                  <a:lnTo>
                    <a:pt x="7734" y="7061"/>
                  </a:lnTo>
                  <a:lnTo>
                    <a:pt x="7953" y="7207"/>
                  </a:lnTo>
                  <a:lnTo>
                    <a:pt x="8153" y="7370"/>
                  </a:lnTo>
                  <a:lnTo>
                    <a:pt x="8335" y="7552"/>
                  </a:lnTo>
                  <a:lnTo>
                    <a:pt x="8444" y="7698"/>
                  </a:lnTo>
                  <a:lnTo>
                    <a:pt x="8553" y="7844"/>
                  </a:lnTo>
                  <a:lnTo>
                    <a:pt x="8626" y="8007"/>
                  </a:lnTo>
                  <a:lnTo>
                    <a:pt x="8662" y="8189"/>
                  </a:lnTo>
                  <a:lnTo>
                    <a:pt x="8662" y="8280"/>
                  </a:lnTo>
                  <a:lnTo>
                    <a:pt x="8662" y="8390"/>
                  </a:lnTo>
                  <a:lnTo>
                    <a:pt x="8608" y="8590"/>
                  </a:lnTo>
                  <a:lnTo>
                    <a:pt x="8462" y="9008"/>
                  </a:lnTo>
                  <a:lnTo>
                    <a:pt x="8407" y="9172"/>
                  </a:lnTo>
                  <a:lnTo>
                    <a:pt x="8389" y="9354"/>
                  </a:lnTo>
                  <a:lnTo>
                    <a:pt x="8371" y="9536"/>
                  </a:lnTo>
                  <a:lnTo>
                    <a:pt x="8371" y="9736"/>
                  </a:lnTo>
                  <a:lnTo>
                    <a:pt x="8389" y="9918"/>
                  </a:lnTo>
                  <a:lnTo>
                    <a:pt x="8426" y="10100"/>
                  </a:lnTo>
                  <a:lnTo>
                    <a:pt x="8480" y="10264"/>
                  </a:lnTo>
                  <a:lnTo>
                    <a:pt x="8535" y="10446"/>
                  </a:lnTo>
                  <a:lnTo>
                    <a:pt x="8608" y="10628"/>
                  </a:lnTo>
                  <a:lnTo>
                    <a:pt x="8699" y="10792"/>
                  </a:lnTo>
                  <a:lnTo>
                    <a:pt x="8790" y="10955"/>
                  </a:lnTo>
                  <a:lnTo>
                    <a:pt x="8899" y="11101"/>
                  </a:lnTo>
                  <a:lnTo>
                    <a:pt x="9026" y="11265"/>
                  </a:lnTo>
                  <a:lnTo>
                    <a:pt x="9154" y="11392"/>
                  </a:lnTo>
                  <a:lnTo>
                    <a:pt x="9281" y="11538"/>
                  </a:lnTo>
                  <a:lnTo>
                    <a:pt x="9427" y="11665"/>
                  </a:lnTo>
                  <a:lnTo>
                    <a:pt x="9736" y="11884"/>
                  </a:lnTo>
                  <a:lnTo>
                    <a:pt x="10045" y="12066"/>
                  </a:lnTo>
                  <a:lnTo>
                    <a:pt x="10391" y="12229"/>
                  </a:lnTo>
                  <a:lnTo>
                    <a:pt x="10737" y="12357"/>
                  </a:lnTo>
                  <a:lnTo>
                    <a:pt x="11101" y="12466"/>
                  </a:lnTo>
                  <a:lnTo>
                    <a:pt x="11465" y="12557"/>
                  </a:lnTo>
                  <a:lnTo>
                    <a:pt x="11829" y="12630"/>
                  </a:lnTo>
                  <a:lnTo>
                    <a:pt x="12211" y="12702"/>
                  </a:lnTo>
                  <a:lnTo>
                    <a:pt x="12993" y="12793"/>
                  </a:lnTo>
                  <a:lnTo>
                    <a:pt x="13794" y="12866"/>
                  </a:lnTo>
                  <a:lnTo>
                    <a:pt x="14595" y="12884"/>
                  </a:lnTo>
                  <a:lnTo>
                    <a:pt x="15395" y="12884"/>
                  </a:lnTo>
                  <a:lnTo>
                    <a:pt x="16196" y="12866"/>
                  </a:lnTo>
                  <a:lnTo>
                    <a:pt x="16997" y="12830"/>
                  </a:lnTo>
                  <a:lnTo>
                    <a:pt x="18598" y="12721"/>
                  </a:lnTo>
                  <a:lnTo>
                    <a:pt x="19326" y="12666"/>
                  </a:lnTo>
                  <a:lnTo>
                    <a:pt x="20072" y="12593"/>
                  </a:lnTo>
                  <a:lnTo>
                    <a:pt x="20800" y="12502"/>
                  </a:lnTo>
                  <a:lnTo>
                    <a:pt x="21528" y="12393"/>
                  </a:lnTo>
                  <a:lnTo>
                    <a:pt x="22256" y="12248"/>
                  </a:lnTo>
                  <a:lnTo>
                    <a:pt x="22602" y="12175"/>
                  </a:lnTo>
                  <a:lnTo>
                    <a:pt x="22966" y="12066"/>
                  </a:lnTo>
                  <a:lnTo>
                    <a:pt x="23312" y="11956"/>
                  </a:lnTo>
                  <a:lnTo>
                    <a:pt x="23657" y="11847"/>
                  </a:lnTo>
                  <a:lnTo>
                    <a:pt x="24003" y="11702"/>
                  </a:lnTo>
                  <a:lnTo>
                    <a:pt x="24331" y="11556"/>
                  </a:lnTo>
                  <a:lnTo>
                    <a:pt x="24640" y="11410"/>
                  </a:lnTo>
                  <a:lnTo>
                    <a:pt x="24931" y="11247"/>
                  </a:lnTo>
                  <a:lnTo>
                    <a:pt x="25204" y="11083"/>
                  </a:lnTo>
                  <a:lnTo>
                    <a:pt x="25495" y="10883"/>
                  </a:lnTo>
                  <a:lnTo>
                    <a:pt x="25750" y="10682"/>
                  </a:lnTo>
                  <a:lnTo>
                    <a:pt x="26023" y="10464"/>
                  </a:lnTo>
                  <a:lnTo>
                    <a:pt x="26260" y="10246"/>
                  </a:lnTo>
                  <a:lnTo>
                    <a:pt x="26496" y="10009"/>
                  </a:lnTo>
                  <a:lnTo>
                    <a:pt x="26715" y="9754"/>
                  </a:lnTo>
                  <a:lnTo>
                    <a:pt x="26915" y="9500"/>
                  </a:lnTo>
                  <a:lnTo>
                    <a:pt x="27115" y="9227"/>
                  </a:lnTo>
                  <a:lnTo>
                    <a:pt x="27279" y="8954"/>
                  </a:lnTo>
                  <a:lnTo>
                    <a:pt x="27443" y="8662"/>
                  </a:lnTo>
                  <a:lnTo>
                    <a:pt x="27570" y="8371"/>
                  </a:lnTo>
                  <a:lnTo>
                    <a:pt x="27679" y="8062"/>
                  </a:lnTo>
                  <a:lnTo>
                    <a:pt x="27770" y="7753"/>
                  </a:lnTo>
                  <a:lnTo>
                    <a:pt x="26678" y="7680"/>
                  </a:lnTo>
                  <a:lnTo>
                    <a:pt x="25586" y="7607"/>
                  </a:lnTo>
                  <a:lnTo>
                    <a:pt x="24513" y="7498"/>
                  </a:lnTo>
                  <a:lnTo>
                    <a:pt x="23421" y="7389"/>
                  </a:lnTo>
                  <a:lnTo>
                    <a:pt x="22347" y="7243"/>
                  </a:lnTo>
                  <a:lnTo>
                    <a:pt x="21273" y="7097"/>
                  </a:lnTo>
                  <a:lnTo>
                    <a:pt x="20218" y="6915"/>
                  </a:lnTo>
                  <a:lnTo>
                    <a:pt x="19144" y="6715"/>
                  </a:lnTo>
                  <a:lnTo>
                    <a:pt x="18107" y="6479"/>
                  </a:lnTo>
                  <a:lnTo>
                    <a:pt x="17052" y="6224"/>
                  </a:lnTo>
                  <a:lnTo>
                    <a:pt x="16014" y="5951"/>
                  </a:lnTo>
                  <a:lnTo>
                    <a:pt x="14977" y="5642"/>
                  </a:lnTo>
                  <a:lnTo>
                    <a:pt x="13958" y="5314"/>
                  </a:lnTo>
                  <a:lnTo>
                    <a:pt x="12939" y="4950"/>
                  </a:lnTo>
                  <a:lnTo>
                    <a:pt x="11938" y="4550"/>
                  </a:lnTo>
                  <a:lnTo>
                    <a:pt x="10937" y="4113"/>
                  </a:lnTo>
                  <a:lnTo>
                    <a:pt x="10264" y="3822"/>
                  </a:lnTo>
                  <a:lnTo>
                    <a:pt x="9609" y="3494"/>
                  </a:lnTo>
                  <a:lnTo>
                    <a:pt x="8280" y="2839"/>
                  </a:lnTo>
                  <a:lnTo>
                    <a:pt x="6933" y="2184"/>
                  </a:lnTo>
                  <a:lnTo>
                    <a:pt x="6278" y="1875"/>
                  </a:lnTo>
                  <a:lnTo>
                    <a:pt x="5605" y="1565"/>
                  </a:lnTo>
                  <a:lnTo>
                    <a:pt x="4932" y="1274"/>
                  </a:lnTo>
                  <a:lnTo>
                    <a:pt x="4258" y="1001"/>
                  </a:lnTo>
                  <a:lnTo>
                    <a:pt x="3567" y="746"/>
                  </a:lnTo>
                  <a:lnTo>
                    <a:pt x="2875" y="528"/>
                  </a:lnTo>
                  <a:lnTo>
                    <a:pt x="2184" y="346"/>
                  </a:lnTo>
                  <a:lnTo>
                    <a:pt x="1492" y="182"/>
                  </a:lnTo>
                  <a:lnTo>
                    <a:pt x="783" y="73"/>
                  </a:lnTo>
                  <a:lnTo>
                    <a:pt x="437" y="18"/>
                  </a:lnTo>
                  <a:lnTo>
                    <a:pt x="73" y="0"/>
                  </a:lnTo>
                  <a:close/>
                </a:path>
              </a:pathLst>
            </a:custGeom>
            <a:solidFill>
              <a:srgbClr val="FAD6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2444" name="Google Shape;2444;p16"/>
          <p:cNvGrpSpPr/>
          <p:nvPr/>
        </p:nvGrpSpPr>
        <p:grpSpPr>
          <a:xfrm>
            <a:off x="248941" y="5091296"/>
            <a:ext cx="6416108" cy="1330565"/>
            <a:chOff x="2235793" y="2621897"/>
            <a:chExt cx="4812081" cy="997924"/>
          </a:xfrm>
        </p:grpSpPr>
        <p:sp>
          <p:nvSpPr>
            <p:cNvPr id="2445" name="Google Shape;2445;p16"/>
            <p:cNvSpPr/>
            <p:nvPr/>
          </p:nvSpPr>
          <p:spPr>
            <a:xfrm>
              <a:off x="2235793" y="2621897"/>
              <a:ext cx="4812081" cy="997924"/>
            </a:xfrm>
            <a:custGeom>
              <a:avLst/>
              <a:gdLst/>
              <a:ahLst/>
              <a:cxnLst/>
              <a:rect l="l" t="t" r="r" b="b"/>
              <a:pathLst>
                <a:path w="93375" h="19364" extrusionOk="0">
                  <a:moveTo>
                    <a:pt x="49754" y="1"/>
                  </a:moveTo>
                  <a:lnTo>
                    <a:pt x="49172" y="37"/>
                  </a:lnTo>
                  <a:lnTo>
                    <a:pt x="48571" y="110"/>
                  </a:lnTo>
                  <a:lnTo>
                    <a:pt x="47970" y="219"/>
                  </a:lnTo>
                  <a:lnTo>
                    <a:pt x="47334" y="365"/>
                  </a:lnTo>
                  <a:lnTo>
                    <a:pt x="46697" y="547"/>
                  </a:lnTo>
                  <a:lnTo>
                    <a:pt x="46023" y="783"/>
                  </a:lnTo>
                  <a:lnTo>
                    <a:pt x="45623" y="929"/>
                  </a:lnTo>
                  <a:lnTo>
                    <a:pt x="45204" y="1111"/>
                  </a:lnTo>
                  <a:lnTo>
                    <a:pt x="44349" y="1493"/>
                  </a:lnTo>
                  <a:lnTo>
                    <a:pt x="43530" y="1893"/>
                  </a:lnTo>
                  <a:lnTo>
                    <a:pt x="42675" y="2366"/>
                  </a:lnTo>
                  <a:lnTo>
                    <a:pt x="41783" y="2876"/>
                  </a:lnTo>
                  <a:lnTo>
                    <a:pt x="40837" y="3458"/>
                  </a:lnTo>
                  <a:lnTo>
                    <a:pt x="39836" y="4095"/>
                  </a:lnTo>
                  <a:lnTo>
                    <a:pt x="38799" y="4787"/>
                  </a:lnTo>
                  <a:lnTo>
                    <a:pt x="37689" y="5533"/>
                  </a:lnTo>
                  <a:lnTo>
                    <a:pt x="36524" y="6352"/>
                  </a:lnTo>
                  <a:lnTo>
                    <a:pt x="35851" y="6825"/>
                  </a:lnTo>
                  <a:lnTo>
                    <a:pt x="35123" y="7280"/>
                  </a:lnTo>
                  <a:lnTo>
                    <a:pt x="34340" y="7753"/>
                  </a:lnTo>
                  <a:lnTo>
                    <a:pt x="33539" y="8208"/>
                  </a:lnTo>
                  <a:lnTo>
                    <a:pt x="32702" y="8645"/>
                  </a:lnTo>
                  <a:lnTo>
                    <a:pt x="31829" y="9100"/>
                  </a:lnTo>
                  <a:lnTo>
                    <a:pt x="30919" y="9536"/>
                  </a:lnTo>
                  <a:lnTo>
                    <a:pt x="29991" y="9973"/>
                  </a:lnTo>
                  <a:lnTo>
                    <a:pt x="29026" y="10410"/>
                  </a:lnTo>
                  <a:lnTo>
                    <a:pt x="28044" y="10828"/>
                  </a:lnTo>
                  <a:lnTo>
                    <a:pt x="27043" y="11247"/>
                  </a:lnTo>
                  <a:lnTo>
                    <a:pt x="26024" y="11666"/>
                  </a:lnTo>
                  <a:lnTo>
                    <a:pt x="24986" y="12066"/>
                  </a:lnTo>
                  <a:lnTo>
                    <a:pt x="23949" y="12448"/>
                  </a:lnTo>
                  <a:lnTo>
                    <a:pt x="21820" y="13231"/>
                  </a:lnTo>
                  <a:lnTo>
                    <a:pt x="19691" y="13958"/>
                  </a:lnTo>
                  <a:lnTo>
                    <a:pt x="17562" y="14668"/>
                  </a:lnTo>
                  <a:lnTo>
                    <a:pt x="15451" y="15323"/>
                  </a:lnTo>
                  <a:lnTo>
                    <a:pt x="13394" y="15942"/>
                  </a:lnTo>
                  <a:lnTo>
                    <a:pt x="11393" y="16524"/>
                  </a:lnTo>
                  <a:lnTo>
                    <a:pt x="9500" y="17052"/>
                  </a:lnTo>
                  <a:lnTo>
                    <a:pt x="7698" y="17543"/>
                  </a:lnTo>
                  <a:lnTo>
                    <a:pt x="6042" y="17980"/>
                  </a:lnTo>
                  <a:lnTo>
                    <a:pt x="3822" y="18526"/>
                  </a:lnTo>
                  <a:lnTo>
                    <a:pt x="2021" y="18945"/>
                  </a:lnTo>
                  <a:lnTo>
                    <a:pt x="729" y="19236"/>
                  </a:lnTo>
                  <a:lnTo>
                    <a:pt x="1" y="19363"/>
                  </a:lnTo>
                  <a:lnTo>
                    <a:pt x="5788" y="18872"/>
                  </a:lnTo>
                  <a:lnTo>
                    <a:pt x="34868" y="16397"/>
                  </a:lnTo>
                  <a:lnTo>
                    <a:pt x="37470" y="16179"/>
                  </a:lnTo>
                  <a:lnTo>
                    <a:pt x="86969" y="11957"/>
                  </a:lnTo>
                  <a:lnTo>
                    <a:pt x="93374" y="11411"/>
                  </a:lnTo>
                  <a:lnTo>
                    <a:pt x="91791" y="11192"/>
                  </a:lnTo>
                  <a:lnTo>
                    <a:pt x="90153" y="10919"/>
                  </a:lnTo>
                  <a:lnTo>
                    <a:pt x="88443" y="10610"/>
                  </a:lnTo>
                  <a:lnTo>
                    <a:pt x="86678" y="10264"/>
                  </a:lnTo>
                  <a:lnTo>
                    <a:pt x="84457" y="9791"/>
                  </a:lnTo>
                  <a:lnTo>
                    <a:pt x="82183" y="9282"/>
                  </a:lnTo>
                  <a:lnTo>
                    <a:pt x="79890" y="8736"/>
                  </a:lnTo>
                  <a:lnTo>
                    <a:pt x="77579" y="8171"/>
                  </a:lnTo>
                  <a:lnTo>
                    <a:pt x="75286" y="7571"/>
                  </a:lnTo>
                  <a:lnTo>
                    <a:pt x="73011" y="6952"/>
                  </a:lnTo>
                  <a:lnTo>
                    <a:pt x="70772" y="6315"/>
                  </a:lnTo>
                  <a:lnTo>
                    <a:pt x="68607" y="5697"/>
                  </a:lnTo>
                  <a:lnTo>
                    <a:pt x="66532" y="5078"/>
                  </a:lnTo>
                  <a:lnTo>
                    <a:pt x="64531" y="4459"/>
                  </a:lnTo>
                  <a:lnTo>
                    <a:pt x="62656" y="3859"/>
                  </a:lnTo>
                  <a:lnTo>
                    <a:pt x="60927" y="3294"/>
                  </a:lnTo>
                  <a:lnTo>
                    <a:pt x="59344" y="2748"/>
                  </a:lnTo>
                  <a:lnTo>
                    <a:pt x="57925" y="2239"/>
                  </a:lnTo>
                  <a:lnTo>
                    <a:pt x="56705" y="1784"/>
                  </a:lnTo>
                  <a:lnTo>
                    <a:pt x="55686" y="1384"/>
                  </a:lnTo>
                  <a:lnTo>
                    <a:pt x="55049" y="1111"/>
                  </a:lnTo>
                  <a:lnTo>
                    <a:pt x="54431" y="874"/>
                  </a:lnTo>
                  <a:lnTo>
                    <a:pt x="53812" y="674"/>
                  </a:lnTo>
                  <a:lnTo>
                    <a:pt x="53230" y="474"/>
                  </a:lnTo>
                  <a:lnTo>
                    <a:pt x="52629" y="328"/>
                  </a:lnTo>
                  <a:lnTo>
                    <a:pt x="52065" y="201"/>
                  </a:lnTo>
                  <a:lnTo>
                    <a:pt x="51483" y="92"/>
                  </a:lnTo>
                  <a:lnTo>
                    <a:pt x="50919" y="37"/>
                  </a:lnTo>
                  <a:lnTo>
                    <a:pt x="50336" y="1"/>
                  </a:lnTo>
                  <a:close/>
                </a:path>
              </a:pathLst>
            </a:custGeom>
            <a:solidFill>
              <a:srgbClr val="EAC0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46" name="Google Shape;2446;p16"/>
            <p:cNvSpPr/>
            <p:nvPr/>
          </p:nvSpPr>
          <p:spPr>
            <a:xfrm>
              <a:off x="3993290" y="2621897"/>
              <a:ext cx="2724449" cy="833785"/>
            </a:xfrm>
            <a:custGeom>
              <a:avLst/>
              <a:gdLst/>
              <a:ahLst/>
              <a:cxnLst/>
              <a:rect l="l" t="t" r="r" b="b"/>
              <a:pathLst>
                <a:path w="52866" h="16179" extrusionOk="0">
                  <a:moveTo>
                    <a:pt x="15651" y="1"/>
                  </a:moveTo>
                  <a:lnTo>
                    <a:pt x="15069" y="37"/>
                  </a:lnTo>
                  <a:lnTo>
                    <a:pt x="14468" y="110"/>
                  </a:lnTo>
                  <a:lnTo>
                    <a:pt x="13867" y="219"/>
                  </a:lnTo>
                  <a:lnTo>
                    <a:pt x="13231" y="365"/>
                  </a:lnTo>
                  <a:lnTo>
                    <a:pt x="12594" y="547"/>
                  </a:lnTo>
                  <a:lnTo>
                    <a:pt x="11920" y="783"/>
                  </a:lnTo>
                  <a:lnTo>
                    <a:pt x="11520" y="929"/>
                  </a:lnTo>
                  <a:lnTo>
                    <a:pt x="11101" y="1111"/>
                  </a:lnTo>
                  <a:lnTo>
                    <a:pt x="10246" y="1493"/>
                  </a:lnTo>
                  <a:lnTo>
                    <a:pt x="10555" y="1820"/>
                  </a:lnTo>
                  <a:lnTo>
                    <a:pt x="10883" y="2130"/>
                  </a:lnTo>
                  <a:lnTo>
                    <a:pt x="11229" y="2421"/>
                  </a:lnTo>
                  <a:lnTo>
                    <a:pt x="11593" y="2676"/>
                  </a:lnTo>
                  <a:lnTo>
                    <a:pt x="12011" y="2912"/>
                  </a:lnTo>
                  <a:lnTo>
                    <a:pt x="12430" y="3167"/>
                  </a:lnTo>
                  <a:lnTo>
                    <a:pt x="13249" y="3640"/>
                  </a:lnTo>
                  <a:lnTo>
                    <a:pt x="13667" y="3913"/>
                  </a:lnTo>
                  <a:lnTo>
                    <a:pt x="14049" y="4186"/>
                  </a:lnTo>
                  <a:lnTo>
                    <a:pt x="14413" y="4477"/>
                  </a:lnTo>
                  <a:lnTo>
                    <a:pt x="14595" y="4641"/>
                  </a:lnTo>
                  <a:lnTo>
                    <a:pt x="14759" y="4805"/>
                  </a:lnTo>
                  <a:lnTo>
                    <a:pt x="14868" y="4950"/>
                  </a:lnTo>
                  <a:lnTo>
                    <a:pt x="14978" y="5078"/>
                  </a:lnTo>
                  <a:lnTo>
                    <a:pt x="15050" y="5242"/>
                  </a:lnTo>
                  <a:lnTo>
                    <a:pt x="15105" y="5405"/>
                  </a:lnTo>
                  <a:lnTo>
                    <a:pt x="15105" y="5515"/>
                  </a:lnTo>
                  <a:lnTo>
                    <a:pt x="15087" y="5624"/>
                  </a:lnTo>
                  <a:lnTo>
                    <a:pt x="15069" y="5733"/>
                  </a:lnTo>
                  <a:lnTo>
                    <a:pt x="15014" y="5824"/>
                  </a:lnTo>
                  <a:lnTo>
                    <a:pt x="14959" y="5915"/>
                  </a:lnTo>
                  <a:lnTo>
                    <a:pt x="14887" y="6006"/>
                  </a:lnTo>
                  <a:lnTo>
                    <a:pt x="14723" y="6152"/>
                  </a:lnTo>
                  <a:lnTo>
                    <a:pt x="14523" y="6297"/>
                  </a:lnTo>
                  <a:lnTo>
                    <a:pt x="14286" y="6406"/>
                  </a:lnTo>
                  <a:lnTo>
                    <a:pt x="14049" y="6497"/>
                  </a:lnTo>
                  <a:lnTo>
                    <a:pt x="13831" y="6570"/>
                  </a:lnTo>
                  <a:lnTo>
                    <a:pt x="12994" y="6825"/>
                  </a:lnTo>
                  <a:lnTo>
                    <a:pt x="12157" y="7098"/>
                  </a:lnTo>
                  <a:lnTo>
                    <a:pt x="11338" y="7407"/>
                  </a:lnTo>
                  <a:lnTo>
                    <a:pt x="10537" y="7717"/>
                  </a:lnTo>
                  <a:lnTo>
                    <a:pt x="9718" y="8062"/>
                  </a:lnTo>
                  <a:lnTo>
                    <a:pt x="8936" y="8426"/>
                  </a:lnTo>
                  <a:lnTo>
                    <a:pt x="8153" y="8808"/>
                  </a:lnTo>
                  <a:lnTo>
                    <a:pt x="7371" y="9209"/>
                  </a:lnTo>
                  <a:lnTo>
                    <a:pt x="6606" y="9627"/>
                  </a:lnTo>
                  <a:lnTo>
                    <a:pt x="5842" y="10064"/>
                  </a:lnTo>
                  <a:lnTo>
                    <a:pt x="5096" y="10519"/>
                  </a:lnTo>
                  <a:lnTo>
                    <a:pt x="4368" y="10992"/>
                  </a:lnTo>
                  <a:lnTo>
                    <a:pt x="3658" y="11484"/>
                  </a:lnTo>
                  <a:lnTo>
                    <a:pt x="2949" y="11993"/>
                  </a:lnTo>
                  <a:lnTo>
                    <a:pt x="2257" y="12521"/>
                  </a:lnTo>
                  <a:lnTo>
                    <a:pt x="1566" y="13067"/>
                  </a:lnTo>
                  <a:lnTo>
                    <a:pt x="1274" y="13340"/>
                  </a:lnTo>
                  <a:lnTo>
                    <a:pt x="965" y="13613"/>
                  </a:lnTo>
                  <a:lnTo>
                    <a:pt x="692" y="13904"/>
                  </a:lnTo>
                  <a:lnTo>
                    <a:pt x="456" y="14231"/>
                  </a:lnTo>
                  <a:lnTo>
                    <a:pt x="346" y="14395"/>
                  </a:lnTo>
                  <a:lnTo>
                    <a:pt x="255" y="14559"/>
                  </a:lnTo>
                  <a:lnTo>
                    <a:pt x="164" y="14723"/>
                  </a:lnTo>
                  <a:lnTo>
                    <a:pt x="110" y="14905"/>
                  </a:lnTo>
                  <a:lnTo>
                    <a:pt x="55" y="15087"/>
                  </a:lnTo>
                  <a:lnTo>
                    <a:pt x="19" y="15269"/>
                  </a:lnTo>
                  <a:lnTo>
                    <a:pt x="1" y="15469"/>
                  </a:lnTo>
                  <a:lnTo>
                    <a:pt x="19" y="15651"/>
                  </a:lnTo>
                  <a:lnTo>
                    <a:pt x="201" y="15742"/>
                  </a:lnTo>
                  <a:lnTo>
                    <a:pt x="401" y="15815"/>
                  </a:lnTo>
                  <a:lnTo>
                    <a:pt x="801" y="15924"/>
                  </a:lnTo>
                  <a:lnTo>
                    <a:pt x="1220" y="15997"/>
                  </a:lnTo>
                  <a:lnTo>
                    <a:pt x="1638" y="16051"/>
                  </a:lnTo>
                  <a:lnTo>
                    <a:pt x="2075" y="16088"/>
                  </a:lnTo>
                  <a:lnTo>
                    <a:pt x="2494" y="16124"/>
                  </a:lnTo>
                  <a:lnTo>
                    <a:pt x="3367" y="16179"/>
                  </a:lnTo>
                  <a:lnTo>
                    <a:pt x="52866" y="11957"/>
                  </a:lnTo>
                  <a:lnTo>
                    <a:pt x="52793" y="11666"/>
                  </a:lnTo>
                  <a:lnTo>
                    <a:pt x="52720" y="11320"/>
                  </a:lnTo>
                  <a:lnTo>
                    <a:pt x="52647" y="10974"/>
                  </a:lnTo>
                  <a:lnTo>
                    <a:pt x="52611" y="10610"/>
                  </a:lnTo>
                  <a:lnTo>
                    <a:pt x="52575" y="10264"/>
                  </a:lnTo>
                  <a:lnTo>
                    <a:pt x="50354" y="9791"/>
                  </a:lnTo>
                  <a:lnTo>
                    <a:pt x="48080" y="9282"/>
                  </a:lnTo>
                  <a:lnTo>
                    <a:pt x="45787" y="8736"/>
                  </a:lnTo>
                  <a:lnTo>
                    <a:pt x="43476" y="8171"/>
                  </a:lnTo>
                  <a:lnTo>
                    <a:pt x="41183" y="7571"/>
                  </a:lnTo>
                  <a:lnTo>
                    <a:pt x="38908" y="6952"/>
                  </a:lnTo>
                  <a:lnTo>
                    <a:pt x="36669" y="6315"/>
                  </a:lnTo>
                  <a:lnTo>
                    <a:pt x="34504" y="5697"/>
                  </a:lnTo>
                  <a:lnTo>
                    <a:pt x="32429" y="5078"/>
                  </a:lnTo>
                  <a:lnTo>
                    <a:pt x="30428" y="4459"/>
                  </a:lnTo>
                  <a:lnTo>
                    <a:pt x="28553" y="3859"/>
                  </a:lnTo>
                  <a:lnTo>
                    <a:pt x="26824" y="3294"/>
                  </a:lnTo>
                  <a:lnTo>
                    <a:pt x="25241" y="2748"/>
                  </a:lnTo>
                  <a:lnTo>
                    <a:pt x="23822" y="2239"/>
                  </a:lnTo>
                  <a:lnTo>
                    <a:pt x="22602" y="1784"/>
                  </a:lnTo>
                  <a:lnTo>
                    <a:pt x="21583" y="1384"/>
                  </a:lnTo>
                  <a:lnTo>
                    <a:pt x="20946" y="1111"/>
                  </a:lnTo>
                  <a:lnTo>
                    <a:pt x="20328" y="874"/>
                  </a:lnTo>
                  <a:lnTo>
                    <a:pt x="19709" y="674"/>
                  </a:lnTo>
                  <a:lnTo>
                    <a:pt x="19127" y="474"/>
                  </a:lnTo>
                  <a:lnTo>
                    <a:pt x="18526" y="328"/>
                  </a:lnTo>
                  <a:lnTo>
                    <a:pt x="17962" y="201"/>
                  </a:lnTo>
                  <a:lnTo>
                    <a:pt x="17380" y="92"/>
                  </a:lnTo>
                  <a:lnTo>
                    <a:pt x="16816" y="37"/>
                  </a:lnTo>
                  <a:lnTo>
                    <a:pt x="16233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2447" name="Google Shape;2447;p16"/>
          <p:cNvSpPr/>
          <p:nvPr/>
        </p:nvSpPr>
        <p:spPr>
          <a:xfrm>
            <a:off x="-725305" y="5457826"/>
            <a:ext cx="13574600" cy="2647700"/>
          </a:xfrm>
          <a:custGeom>
            <a:avLst/>
            <a:gdLst/>
            <a:ahLst/>
            <a:cxnLst/>
            <a:rect l="l" t="t" r="r" b="b"/>
            <a:pathLst>
              <a:path w="407238" h="79431" extrusionOk="0">
                <a:moveTo>
                  <a:pt x="24553" y="14065"/>
                </a:moveTo>
                <a:cubicBezTo>
                  <a:pt x="27220" y="7842"/>
                  <a:pt x="26204" y="13938"/>
                  <a:pt x="32173" y="11779"/>
                </a:cubicBezTo>
                <a:cubicBezTo>
                  <a:pt x="38142" y="9620"/>
                  <a:pt x="49572" y="2762"/>
                  <a:pt x="60367" y="1111"/>
                </a:cubicBezTo>
                <a:cubicBezTo>
                  <a:pt x="71162" y="-540"/>
                  <a:pt x="84751" y="-32"/>
                  <a:pt x="96943" y="1873"/>
                </a:cubicBezTo>
                <a:cubicBezTo>
                  <a:pt x="109135" y="3778"/>
                  <a:pt x="122724" y="9747"/>
                  <a:pt x="133519" y="12541"/>
                </a:cubicBezTo>
                <a:cubicBezTo>
                  <a:pt x="144314" y="15335"/>
                  <a:pt x="144695" y="19907"/>
                  <a:pt x="161713" y="18637"/>
                </a:cubicBezTo>
                <a:cubicBezTo>
                  <a:pt x="178731" y="17367"/>
                  <a:pt x="215561" y="7715"/>
                  <a:pt x="235627" y="4921"/>
                </a:cubicBezTo>
                <a:cubicBezTo>
                  <a:pt x="255693" y="2127"/>
                  <a:pt x="262678" y="1238"/>
                  <a:pt x="282109" y="1873"/>
                </a:cubicBezTo>
                <a:cubicBezTo>
                  <a:pt x="301540" y="2508"/>
                  <a:pt x="335449" y="5175"/>
                  <a:pt x="352213" y="8731"/>
                </a:cubicBezTo>
                <a:cubicBezTo>
                  <a:pt x="368977" y="12287"/>
                  <a:pt x="375581" y="18764"/>
                  <a:pt x="382693" y="23209"/>
                </a:cubicBezTo>
                <a:cubicBezTo>
                  <a:pt x="389805" y="27654"/>
                  <a:pt x="392980" y="27146"/>
                  <a:pt x="394885" y="35401"/>
                </a:cubicBezTo>
                <a:cubicBezTo>
                  <a:pt x="396790" y="43656"/>
                  <a:pt x="421936" y="65627"/>
                  <a:pt x="394123" y="72739"/>
                </a:cubicBezTo>
                <a:cubicBezTo>
                  <a:pt x="366310" y="79851"/>
                  <a:pt x="290999" y="77438"/>
                  <a:pt x="228007" y="78073"/>
                </a:cubicBezTo>
                <a:cubicBezTo>
                  <a:pt x="165015" y="78708"/>
                  <a:pt x="51477" y="81375"/>
                  <a:pt x="16171" y="76549"/>
                </a:cubicBezTo>
                <a:cubicBezTo>
                  <a:pt x="-19135" y="71723"/>
                  <a:pt x="14774" y="59531"/>
                  <a:pt x="16171" y="49117"/>
                </a:cubicBezTo>
                <a:cubicBezTo>
                  <a:pt x="17568" y="38703"/>
                  <a:pt x="21886" y="20288"/>
                  <a:pt x="24553" y="14065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</p:sp>
      <p:grpSp>
        <p:nvGrpSpPr>
          <p:cNvPr id="2448" name="Google Shape;2448;p16"/>
          <p:cNvGrpSpPr/>
          <p:nvPr/>
        </p:nvGrpSpPr>
        <p:grpSpPr>
          <a:xfrm>
            <a:off x="4963899" y="6377144"/>
            <a:ext cx="1092077" cy="405059"/>
            <a:chOff x="1726100" y="1627975"/>
            <a:chExt cx="359425" cy="133325"/>
          </a:xfrm>
        </p:grpSpPr>
        <p:sp>
          <p:nvSpPr>
            <p:cNvPr id="2449" name="Google Shape;2449;p16"/>
            <p:cNvSpPr/>
            <p:nvPr/>
          </p:nvSpPr>
          <p:spPr>
            <a:xfrm>
              <a:off x="2018625" y="1747625"/>
              <a:ext cx="66900" cy="13675"/>
            </a:xfrm>
            <a:custGeom>
              <a:avLst/>
              <a:gdLst/>
              <a:ahLst/>
              <a:cxnLst/>
              <a:rect l="l" t="t" r="r" b="b"/>
              <a:pathLst>
                <a:path w="2676" h="547" extrusionOk="0">
                  <a:moveTo>
                    <a:pt x="456" y="1"/>
                  </a:moveTo>
                  <a:lnTo>
                    <a:pt x="219" y="37"/>
                  </a:lnTo>
                  <a:lnTo>
                    <a:pt x="146" y="74"/>
                  </a:lnTo>
                  <a:lnTo>
                    <a:pt x="73" y="110"/>
                  </a:lnTo>
                  <a:lnTo>
                    <a:pt x="19" y="147"/>
                  </a:lnTo>
                  <a:lnTo>
                    <a:pt x="1" y="201"/>
                  </a:lnTo>
                  <a:lnTo>
                    <a:pt x="19" y="219"/>
                  </a:lnTo>
                  <a:lnTo>
                    <a:pt x="37" y="274"/>
                  </a:lnTo>
                  <a:lnTo>
                    <a:pt x="92" y="329"/>
                  </a:lnTo>
                  <a:lnTo>
                    <a:pt x="219" y="401"/>
                  </a:lnTo>
                  <a:lnTo>
                    <a:pt x="419" y="456"/>
                  </a:lnTo>
                  <a:lnTo>
                    <a:pt x="710" y="511"/>
                  </a:lnTo>
                  <a:lnTo>
                    <a:pt x="1111" y="529"/>
                  </a:lnTo>
                  <a:lnTo>
                    <a:pt x="1657" y="547"/>
                  </a:lnTo>
                  <a:lnTo>
                    <a:pt x="2130" y="547"/>
                  </a:lnTo>
                  <a:lnTo>
                    <a:pt x="2676" y="529"/>
                  </a:lnTo>
                  <a:lnTo>
                    <a:pt x="2676" y="474"/>
                  </a:lnTo>
                  <a:lnTo>
                    <a:pt x="2657" y="420"/>
                  </a:lnTo>
                  <a:lnTo>
                    <a:pt x="2603" y="365"/>
                  </a:lnTo>
                  <a:lnTo>
                    <a:pt x="2530" y="310"/>
                  </a:lnTo>
                  <a:lnTo>
                    <a:pt x="2330" y="219"/>
                  </a:lnTo>
                  <a:lnTo>
                    <a:pt x="2057" y="147"/>
                  </a:lnTo>
                  <a:lnTo>
                    <a:pt x="1748" y="92"/>
                  </a:lnTo>
                  <a:lnTo>
                    <a:pt x="1420" y="37"/>
                  </a:lnTo>
                  <a:lnTo>
                    <a:pt x="1074" y="1"/>
                  </a:lnTo>
                  <a:close/>
                </a:path>
              </a:pathLst>
            </a:custGeom>
            <a:solidFill>
              <a:srgbClr val="282829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50" name="Google Shape;2450;p16"/>
            <p:cNvSpPr/>
            <p:nvPr/>
          </p:nvSpPr>
          <p:spPr>
            <a:xfrm>
              <a:off x="2018625" y="1747625"/>
              <a:ext cx="66900" cy="13675"/>
            </a:xfrm>
            <a:custGeom>
              <a:avLst/>
              <a:gdLst/>
              <a:ahLst/>
              <a:cxnLst/>
              <a:rect l="l" t="t" r="r" b="b"/>
              <a:pathLst>
                <a:path w="2676" h="547" fill="none" extrusionOk="0">
                  <a:moveTo>
                    <a:pt x="747" y="1"/>
                  </a:moveTo>
                  <a:lnTo>
                    <a:pt x="747" y="1"/>
                  </a:lnTo>
                  <a:lnTo>
                    <a:pt x="456" y="1"/>
                  </a:lnTo>
                  <a:lnTo>
                    <a:pt x="219" y="37"/>
                  </a:lnTo>
                  <a:lnTo>
                    <a:pt x="146" y="74"/>
                  </a:lnTo>
                  <a:lnTo>
                    <a:pt x="73" y="110"/>
                  </a:lnTo>
                  <a:lnTo>
                    <a:pt x="19" y="147"/>
                  </a:lnTo>
                  <a:lnTo>
                    <a:pt x="1" y="201"/>
                  </a:lnTo>
                  <a:lnTo>
                    <a:pt x="1" y="201"/>
                  </a:lnTo>
                  <a:lnTo>
                    <a:pt x="19" y="219"/>
                  </a:lnTo>
                  <a:lnTo>
                    <a:pt x="37" y="274"/>
                  </a:lnTo>
                  <a:lnTo>
                    <a:pt x="92" y="329"/>
                  </a:lnTo>
                  <a:lnTo>
                    <a:pt x="219" y="401"/>
                  </a:lnTo>
                  <a:lnTo>
                    <a:pt x="419" y="456"/>
                  </a:lnTo>
                  <a:lnTo>
                    <a:pt x="710" y="511"/>
                  </a:lnTo>
                  <a:lnTo>
                    <a:pt x="1111" y="529"/>
                  </a:lnTo>
                  <a:lnTo>
                    <a:pt x="1657" y="547"/>
                  </a:lnTo>
                  <a:lnTo>
                    <a:pt x="1657" y="547"/>
                  </a:lnTo>
                  <a:lnTo>
                    <a:pt x="2130" y="547"/>
                  </a:lnTo>
                  <a:lnTo>
                    <a:pt x="2676" y="529"/>
                  </a:lnTo>
                  <a:lnTo>
                    <a:pt x="2676" y="529"/>
                  </a:lnTo>
                  <a:lnTo>
                    <a:pt x="2676" y="474"/>
                  </a:lnTo>
                  <a:lnTo>
                    <a:pt x="2657" y="420"/>
                  </a:lnTo>
                  <a:lnTo>
                    <a:pt x="2603" y="365"/>
                  </a:lnTo>
                  <a:lnTo>
                    <a:pt x="2530" y="310"/>
                  </a:lnTo>
                  <a:lnTo>
                    <a:pt x="2330" y="219"/>
                  </a:lnTo>
                  <a:lnTo>
                    <a:pt x="2057" y="147"/>
                  </a:lnTo>
                  <a:lnTo>
                    <a:pt x="1748" y="92"/>
                  </a:lnTo>
                  <a:lnTo>
                    <a:pt x="1420" y="37"/>
                  </a:lnTo>
                  <a:lnTo>
                    <a:pt x="1074" y="1"/>
                  </a:lnTo>
                  <a:lnTo>
                    <a:pt x="747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51" name="Google Shape;2451;p16"/>
            <p:cNvSpPr/>
            <p:nvPr/>
          </p:nvSpPr>
          <p:spPr>
            <a:xfrm>
              <a:off x="2024075" y="1729450"/>
              <a:ext cx="42350" cy="23225"/>
            </a:xfrm>
            <a:custGeom>
              <a:avLst/>
              <a:gdLst/>
              <a:ahLst/>
              <a:cxnLst/>
              <a:rect l="l" t="t" r="r" b="b"/>
              <a:pathLst>
                <a:path w="1694" h="929" extrusionOk="0">
                  <a:moveTo>
                    <a:pt x="911" y="0"/>
                  </a:moveTo>
                  <a:lnTo>
                    <a:pt x="783" y="18"/>
                  </a:lnTo>
                  <a:lnTo>
                    <a:pt x="674" y="55"/>
                  </a:lnTo>
                  <a:lnTo>
                    <a:pt x="565" y="109"/>
                  </a:lnTo>
                  <a:lnTo>
                    <a:pt x="456" y="182"/>
                  </a:lnTo>
                  <a:lnTo>
                    <a:pt x="383" y="255"/>
                  </a:lnTo>
                  <a:lnTo>
                    <a:pt x="238" y="437"/>
                  </a:lnTo>
                  <a:lnTo>
                    <a:pt x="128" y="601"/>
                  </a:lnTo>
                  <a:lnTo>
                    <a:pt x="56" y="764"/>
                  </a:lnTo>
                  <a:lnTo>
                    <a:pt x="1" y="928"/>
                  </a:lnTo>
                  <a:lnTo>
                    <a:pt x="1693" y="928"/>
                  </a:lnTo>
                  <a:lnTo>
                    <a:pt x="1693" y="783"/>
                  </a:lnTo>
                  <a:lnTo>
                    <a:pt x="1693" y="655"/>
                  </a:lnTo>
                  <a:lnTo>
                    <a:pt x="1675" y="491"/>
                  </a:lnTo>
                  <a:lnTo>
                    <a:pt x="1639" y="419"/>
                  </a:lnTo>
                  <a:lnTo>
                    <a:pt x="1602" y="328"/>
                  </a:lnTo>
                  <a:lnTo>
                    <a:pt x="1548" y="255"/>
                  </a:lnTo>
                  <a:lnTo>
                    <a:pt x="1493" y="182"/>
                  </a:lnTo>
                  <a:lnTo>
                    <a:pt x="1402" y="127"/>
                  </a:lnTo>
                  <a:lnTo>
                    <a:pt x="1311" y="73"/>
                  </a:lnTo>
                  <a:lnTo>
                    <a:pt x="1202" y="36"/>
                  </a:lnTo>
                  <a:lnTo>
                    <a:pt x="1056" y="0"/>
                  </a:lnTo>
                  <a:close/>
                </a:path>
              </a:pathLst>
            </a:custGeom>
            <a:solidFill>
              <a:srgbClr val="C1A5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52" name="Google Shape;2452;p16"/>
            <p:cNvSpPr/>
            <p:nvPr/>
          </p:nvSpPr>
          <p:spPr>
            <a:xfrm>
              <a:off x="1726100" y="1699875"/>
              <a:ext cx="249775" cy="25500"/>
            </a:xfrm>
            <a:custGeom>
              <a:avLst/>
              <a:gdLst/>
              <a:ahLst/>
              <a:cxnLst/>
              <a:rect l="l" t="t" r="r" b="b"/>
              <a:pathLst>
                <a:path w="9991" h="1020" extrusionOk="0">
                  <a:moveTo>
                    <a:pt x="1292" y="0"/>
                  </a:moveTo>
                  <a:lnTo>
                    <a:pt x="746" y="91"/>
                  </a:lnTo>
                  <a:lnTo>
                    <a:pt x="528" y="128"/>
                  </a:lnTo>
                  <a:lnTo>
                    <a:pt x="346" y="182"/>
                  </a:lnTo>
                  <a:lnTo>
                    <a:pt x="200" y="237"/>
                  </a:lnTo>
                  <a:lnTo>
                    <a:pt x="91" y="291"/>
                  </a:lnTo>
                  <a:lnTo>
                    <a:pt x="18" y="346"/>
                  </a:lnTo>
                  <a:lnTo>
                    <a:pt x="0" y="419"/>
                  </a:lnTo>
                  <a:lnTo>
                    <a:pt x="0" y="437"/>
                  </a:lnTo>
                  <a:lnTo>
                    <a:pt x="18" y="473"/>
                  </a:lnTo>
                  <a:lnTo>
                    <a:pt x="91" y="528"/>
                  </a:lnTo>
                  <a:lnTo>
                    <a:pt x="219" y="583"/>
                  </a:lnTo>
                  <a:lnTo>
                    <a:pt x="382" y="655"/>
                  </a:lnTo>
                  <a:lnTo>
                    <a:pt x="601" y="710"/>
                  </a:lnTo>
                  <a:lnTo>
                    <a:pt x="856" y="746"/>
                  </a:lnTo>
                  <a:lnTo>
                    <a:pt x="1456" y="837"/>
                  </a:lnTo>
                  <a:lnTo>
                    <a:pt x="2202" y="910"/>
                  </a:lnTo>
                  <a:lnTo>
                    <a:pt x="3058" y="965"/>
                  </a:lnTo>
                  <a:lnTo>
                    <a:pt x="3986" y="1001"/>
                  </a:lnTo>
                  <a:lnTo>
                    <a:pt x="5005" y="1019"/>
                  </a:lnTo>
                  <a:lnTo>
                    <a:pt x="6006" y="1001"/>
                  </a:lnTo>
                  <a:lnTo>
                    <a:pt x="6952" y="965"/>
                  </a:lnTo>
                  <a:lnTo>
                    <a:pt x="7789" y="910"/>
                  </a:lnTo>
                  <a:lnTo>
                    <a:pt x="8535" y="837"/>
                  </a:lnTo>
                  <a:lnTo>
                    <a:pt x="9136" y="746"/>
                  </a:lnTo>
                  <a:lnTo>
                    <a:pt x="9390" y="710"/>
                  </a:lnTo>
                  <a:lnTo>
                    <a:pt x="9609" y="655"/>
                  </a:lnTo>
                  <a:lnTo>
                    <a:pt x="9773" y="583"/>
                  </a:lnTo>
                  <a:lnTo>
                    <a:pt x="9900" y="528"/>
                  </a:lnTo>
                  <a:lnTo>
                    <a:pt x="9973" y="473"/>
                  </a:lnTo>
                  <a:lnTo>
                    <a:pt x="9991" y="437"/>
                  </a:lnTo>
                  <a:lnTo>
                    <a:pt x="9991" y="419"/>
                  </a:lnTo>
                  <a:lnTo>
                    <a:pt x="9973" y="346"/>
                  </a:lnTo>
                  <a:lnTo>
                    <a:pt x="9900" y="291"/>
                  </a:lnTo>
                  <a:lnTo>
                    <a:pt x="9791" y="237"/>
                  </a:lnTo>
                  <a:lnTo>
                    <a:pt x="9645" y="182"/>
                  </a:lnTo>
                  <a:lnTo>
                    <a:pt x="9463" y="128"/>
                  </a:lnTo>
                  <a:lnTo>
                    <a:pt x="9245" y="91"/>
                  </a:lnTo>
                  <a:lnTo>
                    <a:pt x="8699" y="0"/>
                  </a:lnTo>
                  <a:lnTo>
                    <a:pt x="8699" y="273"/>
                  </a:lnTo>
                  <a:lnTo>
                    <a:pt x="7443" y="328"/>
                  </a:lnTo>
                  <a:lnTo>
                    <a:pt x="6133" y="364"/>
                  </a:lnTo>
                  <a:lnTo>
                    <a:pt x="4623" y="382"/>
                  </a:lnTo>
                  <a:lnTo>
                    <a:pt x="3476" y="364"/>
                  </a:lnTo>
                  <a:lnTo>
                    <a:pt x="2384" y="328"/>
                  </a:lnTo>
                  <a:lnTo>
                    <a:pt x="1893" y="291"/>
                  </a:lnTo>
                  <a:lnTo>
                    <a:pt x="1456" y="237"/>
                  </a:lnTo>
                  <a:lnTo>
                    <a:pt x="1074" y="182"/>
                  </a:lnTo>
                  <a:lnTo>
                    <a:pt x="746" y="109"/>
                  </a:lnTo>
                  <a:lnTo>
                    <a:pt x="129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53" name="Google Shape;2453;p16"/>
            <p:cNvSpPr/>
            <p:nvPr/>
          </p:nvSpPr>
          <p:spPr>
            <a:xfrm>
              <a:off x="1726100" y="1699875"/>
              <a:ext cx="249775" cy="25500"/>
            </a:xfrm>
            <a:custGeom>
              <a:avLst/>
              <a:gdLst/>
              <a:ahLst/>
              <a:cxnLst/>
              <a:rect l="l" t="t" r="r" b="b"/>
              <a:pathLst>
                <a:path w="9991" h="1020" fill="none" extrusionOk="0">
                  <a:moveTo>
                    <a:pt x="8699" y="0"/>
                  </a:moveTo>
                  <a:lnTo>
                    <a:pt x="8699" y="273"/>
                  </a:lnTo>
                  <a:lnTo>
                    <a:pt x="8699" y="273"/>
                  </a:lnTo>
                  <a:lnTo>
                    <a:pt x="8699" y="273"/>
                  </a:lnTo>
                  <a:lnTo>
                    <a:pt x="7443" y="328"/>
                  </a:lnTo>
                  <a:lnTo>
                    <a:pt x="6133" y="364"/>
                  </a:lnTo>
                  <a:lnTo>
                    <a:pt x="4623" y="382"/>
                  </a:lnTo>
                  <a:lnTo>
                    <a:pt x="4623" y="382"/>
                  </a:lnTo>
                  <a:lnTo>
                    <a:pt x="3476" y="364"/>
                  </a:lnTo>
                  <a:lnTo>
                    <a:pt x="2384" y="328"/>
                  </a:lnTo>
                  <a:lnTo>
                    <a:pt x="1893" y="291"/>
                  </a:lnTo>
                  <a:lnTo>
                    <a:pt x="1456" y="237"/>
                  </a:lnTo>
                  <a:lnTo>
                    <a:pt x="1074" y="182"/>
                  </a:lnTo>
                  <a:lnTo>
                    <a:pt x="746" y="109"/>
                  </a:lnTo>
                  <a:lnTo>
                    <a:pt x="746" y="109"/>
                  </a:lnTo>
                  <a:lnTo>
                    <a:pt x="746" y="109"/>
                  </a:lnTo>
                  <a:lnTo>
                    <a:pt x="1292" y="0"/>
                  </a:lnTo>
                  <a:lnTo>
                    <a:pt x="1292" y="0"/>
                  </a:lnTo>
                  <a:lnTo>
                    <a:pt x="746" y="91"/>
                  </a:lnTo>
                  <a:lnTo>
                    <a:pt x="528" y="128"/>
                  </a:lnTo>
                  <a:lnTo>
                    <a:pt x="346" y="182"/>
                  </a:lnTo>
                  <a:lnTo>
                    <a:pt x="200" y="237"/>
                  </a:lnTo>
                  <a:lnTo>
                    <a:pt x="91" y="291"/>
                  </a:lnTo>
                  <a:lnTo>
                    <a:pt x="18" y="346"/>
                  </a:lnTo>
                  <a:lnTo>
                    <a:pt x="0" y="419"/>
                  </a:lnTo>
                  <a:lnTo>
                    <a:pt x="0" y="419"/>
                  </a:lnTo>
                  <a:lnTo>
                    <a:pt x="0" y="437"/>
                  </a:lnTo>
                  <a:lnTo>
                    <a:pt x="18" y="473"/>
                  </a:lnTo>
                  <a:lnTo>
                    <a:pt x="91" y="528"/>
                  </a:lnTo>
                  <a:lnTo>
                    <a:pt x="219" y="583"/>
                  </a:lnTo>
                  <a:lnTo>
                    <a:pt x="382" y="655"/>
                  </a:lnTo>
                  <a:lnTo>
                    <a:pt x="601" y="710"/>
                  </a:lnTo>
                  <a:lnTo>
                    <a:pt x="856" y="746"/>
                  </a:lnTo>
                  <a:lnTo>
                    <a:pt x="1456" y="837"/>
                  </a:lnTo>
                  <a:lnTo>
                    <a:pt x="2202" y="910"/>
                  </a:lnTo>
                  <a:lnTo>
                    <a:pt x="3058" y="965"/>
                  </a:lnTo>
                  <a:lnTo>
                    <a:pt x="3986" y="1001"/>
                  </a:lnTo>
                  <a:lnTo>
                    <a:pt x="5005" y="1019"/>
                  </a:lnTo>
                  <a:lnTo>
                    <a:pt x="5005" y="1019"/>
                  </a:lnTo>
                  <a:lnTo>
                    <a:pt x="6006" y="1001"/>
                  </a:lnTo>
                  <a:lnTo>
                    <a:pt x="6952" y="965"/>
                  </a:lnTo>
                  <a:lnTo>
                    <a:pt x="7789" y="910"/>
                  </a:lnTo>
                  <a:lnTo>
                    <a:pt x="8535" y="837"/>
                  </a:lnTo>
                  <a:lnTo>
                    <a:pt x="9136" y="746"/>
                  </a:lnTo>
                  <a:lnTo>
                    <a:pt x="9390" y="710"/>
                  </a:lnTo>
                  <a:lnTo>
                    <a:pt x="9609" y="655"/>
                  </a:lnTo>
                  <a:lnTo>
                    <a:pt x="9773" y="583"/>
                  </a:lnTo>
                  <a:lnTo>
                    <a:pt x="9900" y="528"/>
                  </a:lnTo>
                  <a:lnTo>
                    <a:pt x="9973" y="473"/>
                  </a:lnTo>
                  <a:lnTo>
                    <a:pt x="9991" y="437"/>
                  </a:lnTo>
                  <a:lnTo>
                    <a:pt x="9991" y="419"/>
                  </a:lnTo>
                  <a:lnTo>
                    <a:pt x="9991" y="419"/>
                  </a:lnTo>
                  <a:lnTo>
                    <a:pt x="9973" y="346"/>
                  </a:lnTo>
                  <a:lnTo>
                    <a:pt x="9900" y="291"/>
                  </a:lnTo>
                  <a:lnTo>
                    <a:pt x="9791" y="237"/>
                  </a:lnTo>
                  <a:lnTo>
                    <a:pt x="9645" y="182"/>
                  </a:lnTo>
                  <a:lnTo>
                    <a:pt x="9463" y="128"/>
                  </a:lnTo>
                  <a:lnTo>
                    <a:pt x="9245" y="91"/>
                  </a:lnTo>
                  <a:lnTo>
                    <a:pt x="8699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54" name="Google Shape;2454;p16"/>
            <p:cNvSpPr/>
            <p:nvPr/>
          </p:nvSpPr>
          <p:spPr>
            <a:xfrm>
              <a:off x="1744750" y="1627975"/>
              <a:ext cx="198825" cy="81475"/>
            </a:xfrm>
            <a:custGeom>
              <a:avLst/>
              <a:gdLst/>
              <a:ahLst/>
              <a:cxnLst/>
              <a:rect l="l" t="t" r="r" b="b"/>
              <a:pathLst>
                <a:path w="7953" h="3259" extrusionOk="0">
                  <a:moveTo>
                    <a:pt x="4113" y="1"/>
                  </a:moveTo>
                  <a:lnTo>
                    <a:pt x="3986" y="37"/>
                  </a:lnTo>
                  <a:lnTo>
                    <a:pt x="3858" y="74"/>
                  </a:lnTo>
                  <a:lnTo>
                    <a:pt x="3731" y="110"/>
                  </a:lnTo>
                  <a:lnTo>
                    <a:pt x="3604" y="165"/>
                  </a:lnTo>
                  <a:lnTo>
                    <a:pt x="3385" y="328"/>
                  </a:lnTo>
                  <a:lnTo>
                    <a:pt x="3185" y="492"/>
                  </a:lnTo>
                  <a:lnTo>
                    <a:pt x="2985" y="711"/>
                  </a:lnTo>
                  <a:lnTo>
                    <a:pt x="2821" y="929"/>
                  </a:lnTo>
                  <a:lnTo>
                    <a:pt x="2657" y="1166"/>
                  </a:lnTo>
                  <a:lnTo>
                    <a:pt x="2530" y="1402"/>
                  </a:lnTo>
                  <a:lnTo>
                    <a:pt x="2312" y="1839"/>
                  </a:lnTo>
                  <a:lnTo>
                    <a:pt x="2148" y="2239"/>
                  </a:lnTo>
                  <a:lnTo>
                    <a:pt x="2020" y="2603"/>
                  </a:lnTo>
                  <a:lnTo>
                    <a:pt x="0" y="2985"/>
                  </a:lnTo>
                  <a:lnTo>
                    <a:pt x="383" y="3058"/>
                  </a:lnTo>
                  <a:lnTo>
                    <a:pt x="856" y="3131"/>
                  </a:lnTo>
                  <a:lnTo>
                    <a:pt x="1383" y="3186"/>
                  </a:lnTo>
                  <a:lnTo>
                    <a:pt x="1984" y="3222"/>
                  </a:lnTo>
                  <a:lnTo>
                    <a:pt x="2621" y="3240"/>
                  </a:lnTo>
                  <a:lnTo>
                    <a:pt x="3294" y="3258"/>
                  </a:lnTo>
                  <a:lnTo>
                    <a:pt x="4641" y="3258"/>
                  </a:lnTo>
                  <a:lnTo>
                    <a:pt x="5897" y="3222"/>
                  </a:lnTo>
                  <a:lnTo>
                    <a:pt x="6952" y="3186"/>
                  </a:lnTo>
                  <a:lnTo>
                    <a:pt x="7953" y="3149"/>
                  </a:lnTo>
                  <a:lnTo>
                    <a:pt x="7953" y="2094"/>
                  </a:lnTo>
                  <a:lnTo>
                    <a:pt x="7935" y="2003"/>
                  </a:lnTo>
                  <a:lnTo>
                    <a:pt x="7862" y="1730"/>
                  </a:lnTo>
                  <a:lnTo>
                    <a:pt x="7753" y="1384"/>
                  </a:lnTo>
                  <a:lnTo>
                    <a:pt x="7680" y="1202"/>
                  </a:lnTo>
                  <a:lnTo>
                    <a:pt x="7589" y="1020"/>
                  </a:lnTo>
                  <a:lnTo>
                    <a:pt x="7498" y="874"/>
                  </a:lnTo>
                  <a:lnTo>
                    <a:pt x="7389" y="747"/>
                  </a:lnTo>
                  <a:lnTo>
                    <a:pt x="7280" y="638"/>
                  </a:lnTo>
                  <a:lnTo>
                    <a:pt x="7170" y="583"/>
                  </a:lnTo>
                  <a:lnTo>
                    <a:pt x="7061" y="547"/>
                  </a:lnTo>
                  <a:lnTo>
                    <a:pt x="6843" y="547"/>
                  </a:lnTo>
                  <a:lnTo>
                    <a:pt x="6734" y="565"/>
                  </a:lnTo>
                  <a:lnTo>
                    <a:pt x="6533" y="638"/>
                  </a:lnTo>
                  <a:lnTo>
                    <a:pt x="6333" y="729"/>
                  </a:lnTo>
                  <a:lnTo>
                    <a:pt x="6169" y="820"/>
                  </a:lnTo>
                  <a:lnTo>
                    <a:pt x="6024" y="911"/>
                  </a:lnTo>
                  <a:lnTo>
                    <a:pt x="5915" y="1020"/>
                  </a:lnTo>
                  <a:lnTo>
                    <a:pt x="5860" y="929"/>
                  </a:lnTo>
                  <a:lnTo>
                    <a:pt x="5806" y="820"/>
                  </a:lnTo>
                  <a:lnTo>
                    <a:pt x="5733" y="692"/>
                  </a:lnTo>
                  <a:lnTo>
                    <a:pt x="5642" y="565"/>
                  </a:lnTo>
                  <a:lnTo>
                    <a:pt x="5496" y="419"/>
                  </a:lnTo>
                  <a:lnTo>
                    <a:pt x="5332" y="292"/>
                  </a:lnTo>
                  <a:lnTo>
                    <a:pt x="5132" y="165"/>
                  </a:lnTo>
                  <a:lnTo>
                    <a:pt x="4932" y="74"/>
                  </a:lnTo>
                  <a:lnTo>
                    <a:pt x="4695" y="19"/>
                  </a:lnTo>
                  <a:lnTo>
                    <a:pt x="44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55" name="Google Shape;2455;p16"/>
            <p:cNvSpPr/>
            <p:nvPr/>
          </p:nvSpPr>
          <p:spPr>
            <a:xfrm>
              <a:off x="1744750" y="1627975"/>
              <a:ext cx="198825" cy="81475"/>
            </a:xfrm>
            <a:custGeom>
              <a:avLst/>
              <a:gdLst/>
              <a:ahLst/>
              <a:cxnLst/>
              <a:rect l="l" t="t" r="r" b="b"/>
              <a:pathLst>
                <a:path w="7953" h="3259" fill="none" extrusionOk="0">
                  <a:moveTo>
                    <a:pt x="7953" y="2094"/>
                  </a:moveTo>
                  <a:lnTo>
                    <a:pt x="7953" y="3149"/>
                  </a:lnTo>
                  <a:lnTo>
                    <a:pt x="7953" y="3149"/>
                  </a:lnTo>
                  <a:lnTo>
                    <a:pt x="6952" y="3186"/>
                  </a:lnTo>
                  <a:lnTo>
                    <a:pt x="5897" y="3222"/>
                  </a:lnTo>
                  <a:lnTo>
                    <a:pt x="4641" y="3258"/>
                  </a:lnTo>
                  <a:lnTo>
                    <a:pt x="3294" y="3258"/>
                  </a:lnTo>
                  <a:lnTo>
                    <a:pt x="2621" y="3240"/>
                  </a:lnTo>
                  <a:lnTo>
                    <a:pt x="1984" y="3222"/>
                  </a:lnTo>
                  <a:lnTo>
                    <a:pt x="1383" y="3186"/>
                  </a:lnTo>
                  <a:lnTo>
                    <a:pt x="856" y="3131"/>
                  </a:lnTo>
                  <a:lnTo>
                    <a:pt x="383" y="3058"/>
                  </a:lnTo>
                  <a:lnTo>
                    <a:pt x="0" y="2985"/>
                  </a:lnTo>
                  <a:lnTo>
                    <a:pt x="2020" y="2603"/>
                  </a:lnTo>
                  <a:lnTo>
                    <a:pt x="2020" y="2603"/>
                  </a:lnTo>
                  <a:lnTo>
                    <a:pt x="2148" y="2239"/>
                  </a:lnTo>
                  <a:lnTo>
                    <a:pt x="2312" y="1839"/>
                  </a:lnTo>
                  <a:lnTo>
                    <a:pt x="2530" y="1402"/>
                  </a:lnTo>
                  <a:lnTo>
                    <a:pt x="2530" y="1402"/>
                  </a:lnTo>
                  <a:lnTo>
                    <a:pt x="2657" y="1166"/>
                  </a:lnTo>
                  <a:lnTo>
                    <a:pt x="2821" y="929"/>
                  </a:lnTo>
                  <a:lnTo>
                    <a:pt x="2985" y="711"/>
                  </a:lnTo>
                  <a:lnTo>
                    <a:pt x="3185" y="492"/>
                  </a:lnTo>
                  <a:lnTo>
                    <a:pt x="3185" y="492"/>
                  </a:lnTo>
                  <a:lnTo>
                    <a:pt x="3385" y="328"/>
                  </a:lnTo>
                  <a:lnTo>
                    <a:pt x="3604" y="165"/>
                  </a:lnTo>
                  <a:lnTo>
                    <a:pt x="3731" y="110"/>
                  </a:lnTo>
                  <a:lnTo>
                    <a:pt x="3858" y="74"/>
                  </a:lnTo>
                  <a:lnTo>
                    <a:pt x="3986" y="37"/>
                  </a:lnTo>
                  <a:lnTo>
                    <a:pt x="4113" y="1"/>
                  </a:lnTo>
                  <a:lnTo>
                    <a:pt x="4113" y="1"/>
                  </a:lnTo>
                  <a:lnTo>
                    <a:pt x="4259" y="1"/>
                  </a:lnTo>
                  <a:lnTo>
                    <a:pt x="4422" y="1"/>
                  </a:lnTo>
                  <a:lnTo>
                    <a:pt x="4695" y="19"/>
                  </a:lnTo>
                  <a:lnTo>
                    <a:pt x="4932" y="74"/>
                  </a:lnTo>
                  <a:lnTo>
                    <a:pt x="5132" y="165"/>
                  </a:lnTo>
                  <a:lnTo>
                    <a:pt x="5132" y="165"/>
                  </a:lnTo>
                  <a:lnTo>
                    <a:pt x="5332" y="292"/>
                  </a:lnTo>
                  <a:lnTo>
                    <a:pt x="5496" y="419"/>
                  </a:lnTo>
                  <a:lnTo>
                    <a:pt x="5642" y="565"/>
                  </a:lnTo>
                  <a:lnTo>
                    <a:pt x="5733" y="692"/>
                  </a:lnTo>
                  <a:lnTo>
                    <a:pt x="5806" y="820"/>
                  </a:lnTo>
                  <a:lnTo>
                    <a:pt x="5860" y="929"/>
                  </a:lnTo>
                  <a:lnTo>
                    <a:pt x="5915" y="1020"/>
                  </a:lnTo>
                  <a:lnTo>
                    <a:pt x="5915" y="1020"/>
                  </a:lnTo>
                  <a:lnTo>
                    <a:pt x="6024" y="911"/>
                  </a:lnTo>
                  <a:lnTo>
                    <a:pt x="6169" y="820"/>
                  </a:lnTo>
                  <a:lnTo>
                    <a:pt x="6333" y="729"/>
                  </a:lnTo>
                  <a:lnTo>
                    <a:pt x="6533" y="638"/>
                  </a:lnTo>
                  <a:lnTo>
                    <a:pt x="6734" y="565"/>
                  </a:lnTo>
                  <a:lnTo>
                    <a:pt x="6843" y="547"/>
                  </a:lnTo>
                  <a:lnTo>
                    <a:pt x="6952" y="547"/>
                  </a:lnTo>
                  <a:lnTo>
                    <a:pt x="7061" y="547"/>
                  </a:lnTo>
                  <a:lnTo>
                    <a:pt x="7170" y="583"/>
                  </a:lnTo>
                  <a:lnTo>
                    <a:pt x="7170" y="583"/>
                  </a:lnTo>
                  <a:lnTo>
                    <a:pt x="7280" y="638"/>
                  </a:lnTo>
                  <a:lnTo>
                    <a:pt x="7389" y="747"/>
                  </a:lnTo>
                  <a:lnTo>
                    <a:pt x="7498" y="874"/>
                  </a:lnTo>
                  <a:lnTo>
                    <a:pt x="7589" y="1020"/>
                  </a:lnTo>
                  <a:lnTo>
                    <a:pt x="7589" y="1020"/>
                  </a:lnTo>
                  <a:lnTo>
                    <a:pt x="7680" y="1202"/>
                  </a:lnTo>
                  <a:lnTo>
                    <a:pt x="7753" y="1384"/>
                  </a:lnTo>
                  <a:lnTo>
                    <a:pt x="7862" y="1730"/>
                  </a:lnTo>
                  <a:lnTo>
                    <a:pt x="7935" y="2003"/>
                  </a:lnTo>
                  <a:lnTo>
                    <a:pt x="7953" y="2094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56" name="Google Shape;2456;p16"/>
            <p:cNvSpPr/>
            <p:nvPr/>
          </p:nvSpPr>
          <p:spPr>
            <a:xfrm>
              <a:off x="1744750" y="1653450"/>
              <a:ext cx="198825" cy="56000"/>
            </a:xfrm>
            <a:custGeom>
              <a:avLst/>
              <a:gdLst/>
              <a:ahLst/>
              <a:cxnLst/>
              <a:rect l="l" t="t" r="r" b="b"/>
              <a:pathLst>
                <a:path w="7953" h="2240" extrusionOk="0">
                  <a:moveTo>
                    <a:pt x="7589" y="1"/>
                  </a:moveTo>
                  <a:lnTo>
                    <a:pt x="7152" y="274"/>
                  </a:lnTo>
                  <a:lnTo>
                    <a:pt x="6715" y="529"/>
                  </a:lnTo>
                  <a:lnTo>
                    <a:pt x="6260" y="747"/>
                  </a:lnTo>
                  <a:lnTo>
                    <a:pt x="6024" y="856"/>
                  </a:lnTo>
                  <a:lnTo>
                    <a:pt x="5787" y="929"/>
                  </a:lnTo>
                  <a:lnTo>
                    <a:pt x="5660" y="984"/>
                  </a:lnTo>
                  <a:lnTo>
                    <a:pt x="5533" y="1038"/>
                  </a:lnTo>
                  <a:lnTo>
                    <a:pt x="5423" y="1111"/>
                  </a:lnTo>
                  <a:lnTo>
                    <a:pt x="5387" y="1147"/>
                  </a:lnTo>
                  <a:lnTo>
                    <a:pt x="5351" y="1202"/>
                  </a:lnTo>
                  <a:lnTo>
                    <a:pt x="5314" y="1275"/>
                  </a:lnTo>
                  <a:lnTo>
                    <a:pt x="5296" y="1348"/>
                  </a:lnTo>
                  <a:lnTo>
                    <a:pt x="5278" y="1420"/>
                  </a:lnTo>
                  <a:lnTo>
                    <a:pt x="5241" y="1493"/>
                  </a:lnTo>
                  <a:lnTo>
                    <a:pt x="5187" y="1566"/>
                  </a:lnTo>
                  <a:lnTo>
                    <a:pt x="5114" y="1621"/>
                  </a:lnTo>
                  <a:lnTo>
                    <a:pt x="5023" y="1657"/>
                  </a:lnTo>
                  <a:lnTo>
                    <a:pt x="4859" y="1657"/>
                  </a:lnTo>
                  <a:lnTo>
                    <a:pt x="4786" y="1639"/>
                  </a:lnTo>
                  <a:lnTo>
                    <a:pt x="4714" y="1621"/>
                  </a:lnTo>
                  <a:lnTo>
                    <a:pt x="4641" y="1566"/>
                  </a:lnTo>
                  <a:lnTo>
                    <a:pt x="4586" y="1530"/>
                  </a:lnTo>
                  <a:lnTo>
                    <a:pt x="4532" y="1457"/>
                  </a:lnTo>
                  <a:lnTo>
                    <a:pt x="4422" y="1329"/>
                  </a:lnTo>
                  <a:lnTo>
                    <a:pt x="4350" y="1166"/>
                  </a:lnTo>
                  <a:lnTo>
                    <a:pt x="4277" y="1002"/>
                  </a:lnTo>
                  <a:lnTo>
                    <a:pt x="4168" y="1056"/>
                  </a:lnTo>
                  <a:lnTo>
                    <a:pt x="4022" y="1075"/>
                  </a:lnTo>
                  <a:lnTo>
                    <a:pt x="3895" y="1093"/>
                  </a:lnTo>
                  <a:lnTo>
                    <a:pt x="3767" y="1111"/>
                  </a:lnTo>
                  <a:lnTo>
                    <a:pt x="3640" y="1111"/>
                  </a:lnTo>
                  <a:lnTo>
                    <a:pt x="3513" y="1093"/>
                  </a:lnTo>
                  <a:lnTo>
                    <a:pt x="3385" y="1056"/>
                  </a:lnTo>
                  <a:lnTo>
                    <a:pt x="3258" y="1020"/>
                  </a:lnTo>
                  <a:lnTo>
                    <a:pt x="3149" y="965"/>
                  </a:lnTo>
                  <a:lnTo>
                    <a:pt x="3021" y="911"/>
                  </a:lnTo>
                  <a:lnTo>
                    <a:pt x="2912" y="838"/>
                  </a:lnTo>
                  <a:lnTo>
                    <a:pt x="2821" y="765"/>
                  </a:lnTo>
                  <a:lnTo>
                    <a:pt x="2657" y="583"/>
                  </a:lnTo>
                  <a:lnTo>
                    <a:pt x="2530" y="383"/>
                  </a:lnTo>
                  <a:lnTo>
                    <a:pt x="2312" y="820"/>
                  </a:lnTo>
                  <a:lnTo>
                    <a:pt x="2148" y="1220"/>
                  </a:lnTo>
                  <a:lnTo>
                    <a:pt x="2020" y="1584"/>
                  </a:lnTo>
                  <a:lnTo>
                    <a:pt x="0" y="1966"/>
                  </a:lnTo>
                  <a:lnTo>
                    <a:pt x="328" y="2039"/>
                  </a:lnTo>
                  <a:lnTo>
                    <a:pt x="710" y="2094"/>
                  </a:lnTo>
                  <a:lnTo>
                    <a:pt x="1147" y="2148"/>
                  </a:lnTo>
                  <a:lnTo>
                    <a:pt x="1638" y="2185"/>
                  </a:lnTo>
                  <a:lnTo>
                    <a:pt x="2730" y="2221"/>
                  </a:lnTo>
                  <a:lnTo>
                    <a:pt x="3877" y="2239"/>
                  </a:lnTo>
                  <a:lnTo>
                    <a:pt x="5387" y="2221"/>
                  </a:lnTo>
                  <a:lnTo>
                    <a:pt x="6697" y="2185"/>
                  </a:lnTo>
                  <a:lnTo>
                    <a:pt x="7953" y="2130"/>
                  </a:lnTo>
                  <a:lnTo>
                    <a:pt x="7953" y="1075"/>
                  </a:lnTo>
                  <a:lnTo>
                    <a:pt x="7935" y="984"/>
                  </a:lnTo>
                  <a:lnTo>
                    <a:pt x="7862" y="711"/>
                  </a:lnTo>
                  <a:lnTo>
                    <a:pt x="7753" y="365"/>
                  </a:lnTo>
                  <a:lnTo>
                    <a:pt x="7680" y="183"/>
                  </a:lnTo>
                  <a:lnTo>
                    <a:pt x="7589" y="1"/>
                  </a:lnTo>
                  <a:close/>
                </a:path>
              </a:pathLst>
            </a:custGeom>
            <a:solidFill>
              <a:srgbClr val="A489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57" name="Google Shape;2457;p16"/>
            <p:cNvSpPr/>
            <p:nvPr/>
          </p:nvSpPr>
          <p:spPr>
            <a:xfrm>
              <a:off x="1744750" y="1653450"/>
              <a:ext cx="198825" cy="56000"/>
            </a:xfrm>
            <a:custGeom>
              <a:avLst/>
              <a:gdLst/>
              <a:ahLst/>
              <a:cxnLst/>
              <a:rect l="l" t="t" r="r" b="b"/>
              <a:pathLst>
                <a:path w="7953" h="2240" fill="none" extrusionOk="0">
                  <a:moveTo>
                    <a:pt x="7589" y="1"/>
                  </a:moveTo>
                  <a:lnTo>
                    <a:pt x="7589" y="1"/>
                  </a:lnTo>
                  <a:lnTo>
                    <a:pt x="7152" y="274"/>
                  </a:lnTo>
                  <a:lnTo>
                    <a:pt x="6715" y="529"/>
                  </a:lnTo>
                  <a:lnTo>
                    <a:pt x="6260" y="747"/>
                  </a:lnTo>
                  <a:lnTo>
                    <a:pt x="6024" y="856"/>
                  </a:lnTo>
                  <a:lnTo>
                    <a:pt x="5787" y="929"/>
                  </a:lnTo>
                  <a:lnTo>
                    <a:pt x="5787" y="929"/>
                  </a:lnTo>
                  <a:lnTo>
                    <a:pt x="5660" y="984"/>
                  </a:lnTo>
                  <a:lnTo>
                    <a:pt x="5533" y="1038"/>
                  </a:lnTo>
                  <a:lnTo>
                    <a:pt x="5423" y="1111"/>
                  </a:lnTo>
                  <a:lnTo>
                    <a:pt x="5387" y="1147"/>
                  </a:lnTo>
                  <a:lnTo>
                    <a:pt x="5351" y="1202"/>
                  </a:lnTo>
                  <a:lnTo>
                    <a:pt x="5351" y="1202"/>
                  </a:lnTo>
                  <a:lnTo>
                    <a:pt x="5314" y="1275"/>
                  </a:lnTo>
                  <a:lnTo>
                    <a:pt x="5296" y="1348"/>
                  </a:lnTo>
                  <a:lnTo>
                    <a:pt x="5278" y="1420"/>
                  </a:lnTo>
                  <a:lnTo>
                    <a:pt x="5241" y="1493"/>
                  </a:lnTo>
                  <a:lnTo>
                    <a:pt x="5241" y="1493"/>
                  </a:lnTo>
                  <a:lnTo>
                    <a:pt x="5187" y="1566"/>
                  </a:lnTo>
                  <a:lnTo>
                    <a:pt x="5114" y="1621"/>
                  </a:lnTo>
                  <a:lnTo>
                    <a:pt x="5023" y="1657"/>
                  </a:lnTo>
                  <a:lnTo>
                    <a:pt x="4932" y="1657"/>
                  </a:lnTo>
                  <a:lnTo>
                    <a:pt x="4932" y="1657"/>
                  </a:lnTo>
                  <a:lnTo>
                    <a:pt x="4859" y="1657"/>
                  </a:lnTo>
                  <a:lnTo>
                    <a:pt x="4786" y="1639"/>
                  </a:lnTo>
                  <a:lnTo>
                    <a:pt x="4714" y="1621"/>
                  </a:lnTo>
                  <a:lnTo>
                    <a:pt x="4641" y="1566"/>
                  </a:lnTo>
                  <a:lnTo>
                    <a:pt x="4641" y="1566"/>
                  </a:lnTo>
                  <a:lnTo>
                    <a:pt x="4586" y="1530"/>
                  </a:lnTo>
                  <a:lnTo>
                    <a:pt x="4532" y="1457"/>
                  </a:lnTo>
                  <a:lnTo>
                    <a:pt x="4422" y="1329"/>
                  </a:lnTo>
                  <a:lnTo>
                    <a:pt x="4350" y="1166"/>
                  </a:lnTo>
                  <a:lnTo>
                    <a:pt x="4277" y="1002"/>
                  </a:lnTo>
                  <a:lnTo>
                    <a:pt x="4277" y="1002"/>
                  </a:lnTo>
                  <a:lnTo>
                    <a:pt x="4168" y="1056"/>
                  </a:lnTo>
                  <a:lnTo>
                    <a:pt x="4022" y="1075"/>
                  </a:lnTo>
                  <a:lnTo>
                    <a:pt x="3895" y="1093"/>
                  </a:lnTo>
                  <a:lnTo>
                    <a:pt x="3767" y="1111"/>
                  </a:lnTo>
                  <a:lnTo>
                    <a:pt x="3767" y="1111"/>
                  </a:lnTo>
                  <a:lnTo>
                    <a:pt x="3640" y="1111"/>
                  </a:lnTo>
                  <a:lnTo>
                    <a:pt x="3513" y="1093"/>
                  </a:lnTo>
                  <a:lnTo>
                    <a:pt x="3385" y="1056"/>
                  </a:lnTo>
                  <a:lnTo>
                    <a:pt x="3258" y="1020"/>
                  </a:lnTo>
                  <a:lnTo>
                    <a:pt x="3149" y="965"/>
                  </a:lnTo>
                  <a:lnTo>
                    <a:pt x="3021" y="911"/>
                  </a:lnTo>
                  <a:lnTo>
                    <a:pt x="2912" y="838"/>
                  </a:lnTo>
                  <a:lnTo>
                    <a:pt x="2821" y="765"/>
                  </a:lnTo>
                  <a:lnTo>
                    <a:pt x="2821" y="765"/>
                  </a:lnTo>
                  <a:lnTo>
                    <a:pt x="2657" y="583"/>
                  </a:lnTo>
                  <a:lnTo>
                    <a:pt x="2530" y="383"/>
                  </a:lnTo>
                  <a:lnTo>
                    <a:pt x="2530" y="383"/>
                  </a:lnTo>
                  <a:lnTo>
                    <a:pt x="2530" y="383"/>
                  </a:lnTo>
                  <a:lnTo>
                    <a:pt x="2312" y="820"/>
                  </a:lnTo>
                  <a:lnTo>
                    <a:pt x="2148" y="1220"/>
                  </a:lnTo>
                  <a:lnTo>
                    <a:pt x="2020" y="1584"/>
                  </a:lnTo>
                  <a:lnTo>
                    <a:pt x="0" y="1966"/>
                  </a:lnTo>
                  <a:lnTo>
                    <a:pt x="0" y="1966"/>
                  </a:lnTo>
                  <a:lnTo>
                    <a:pt x="328" y="2039"/>
                  </a:lnTo>
                  <a:lnTo>
                    <a:pt x="710" y="2094"/>
                  </a:lnTo>
                  <a:lnTo>
                    <a:pt x="1147" y="2148"/>
                  </a:lnTo>
                  <a:lnTo>
                    <a:pt x="1638" y="2185"/>
                  </a:lnTo>
                  <a:lnTo>
                    <a:pt x="2730" y="2221"/>
                  </a:lnTo>
                  <a:lnTo>
                    <a:pt x="3877" y="2239"/>
                  </a:lnTo>
                  <a:lnTo>
                    <a:pt x="3877" y="2239"/>
                  </a:lnTo>
                  <a:lnTo>
                    <a:pt x="5387" y="2221"/>
                  </a:lnTo>
                  <a:lnTo>
                    <a:pt x="6697" y="2185"/>
                  </a:lnTo>
                  <a:lnTo>
                    <a:pt x="7953" y="2130"/>
                  </a:lnTo>
                  <a:lnTo>
                    <a:pt x="7953" y="1075"/>
                  </a:lnTo>
                  <a:lnTo>
                    <a:pt x="7953" y="1075"/>
                  </a:lnTo>
                  <a:lnTo>
                    <a:pt x="7935" y="984"/>
                  </a:lnTo>
                  <a:lnTo>
                    <a:pt x="7862" y="711"/>
                  </a:lnTo>
                  <a:lnTo>
                    <a:pt x="7753" y="365"/>
                  </a:lnTo>
                  <a:lnTo>
                    <a:pt x="7680" y="183"/>
                  </a:lnTo>
                  <a:lnTo>
                    <a:pt x="7589" y="1"/>
                  </a:lnTo>
                  <a:lnTo>
                    <a:pt x="7589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58" name="Google Shape;2458;p16"/>
            <p:cNvSpPr/>
            <p:nvPr/>
          </p:nvSpPr>
          <p:spPr>
            <a:xfrm>
              <a:off x="1824375" y="1627975"/>
              <a:ext cx="48700" cy="28700"/>
            </a:xfrm>
            <a:custGeom>
              <a:avLst/>
              <a:gdLst/>
              <a:ahLst/>
              <a:cxnLst/>
              <a:rect l="l" t="t" r="r" b="b"/>
              <a:pathLst>
                <a:path w="1948" h="1148" extrusionOk="0">
                  <a:moveTo>
                    <a:pt x="928" y="1"/>
                  </a:moveTo>
                  <a:lnTo>
                    <a:pt x="801" y="37"/>
                  </a:lnTo>
                  <a:lnTo>
                    <a:pt x="673" y="74"/>
                  </a:lnTo>
                  <a:lnTo>
                    <a:pt x="546" y="110"/>
                  </a:lnTo>
                  <a:lnTo>
                    <a:pt x="419" y="165"/>
                  </a:lnTo>
                  <a:lnTo>
                    <a:pt x="200" y="328"/>
                  </a:lnTo>
                  <a:lnTo>
                    <a:pt x="0" y="492"/>
                  </a:lnTo>
                  <a:lnTo>
                    <a:pt x="36" y="638"/>
                  </a:lnTo>
                  <a:lnTo>
                    <a:pt x="109" y="747"/>
                  </a:lnTo>
                  <a:lnTo>
                    <a:pt x="182" y="856"/>
                  </a:lnTo>
                  <a:lnTo>
                    <a:pt x="273" y="947"/>
                  </a:lnTo>
                  <a:lnTo>
                    <a:pt x="382" y="1038"/>
                  </a:lnTo>
                  <a:lnTo>
                    <a:pt x="510" y="1093"/>
                  </a:lnTo>
                  <a:lnTo>
                    <a:pt x="637" y="1129"/>
                  </a:lnTo>
                  <a:lnTo>
                    <a:pt x="783" y="1147"/>
                  </a:lnTo>
                  <a:lnTo>
                    <a:pt x="837" y="1147"/>
                  </a:lnTo>
                  <a:lnTo>
                    <a:pt x="928" y="1129"/>
                  </a:lnTo>
                  <a:lnTo>
                    <a:pt x="1019" y="1111"/>
                  </a:lnTo>
                  <a:lnTo>
                    <a:pt x="1183" y="1038"/>
                  </a:lnTo>
                  <a:lnTo>
                    <a:pt x="1347" y="929"/>
                  </a:lnTo>
                  <a:lnTo>
                    <a:pt x="1492" y="802"/>
                  </a:lnTo>
                  <a:lnTo>
                    <a:pt x="1620" y="656"/>
                  </a:lnTo>
                  <a:lnTo>
                    <a:pt x="1747" y="510"/>
                  </a:lnTo>
                  <a:lnTo>
                    <a:pt x="1856" y="347"/>
                  </a:lnTo>
                  <a:lnTo>
                    <a:pt x="1947" y="165"/>
                  </a:lnTo>
                  <a:lnTo>
                    <a:pt x="1783" y="92"/>
                  </a:lnTo>
                  <a:lnTo>
                    <a:pt x="1601" y="37"/>
                  </a:lnTo>
                  <a:lnTo>
                    <a:pt x="1401" y="1"/>
                  </a:lnTo>
                  <a:close/>
                </a:path>
              </a:pathLst>
            </a:custGeom>
            <a:solidFill>
              <a:srgbClr val="D7C2A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59" name="Google Shape;2459;p16"/>
            <p:cNvSpPr/>
            <p:nvPr/>
          </p:nvSpPr>
          <p:spPr>
            <a:xfrm>
              <a:off x="1824375" y="1627975"/>
              <a:ext cx="48700" cy="28700"/>
            </a:xfrm>
            <a:custGeom>
              <a:avLst/>
              <a:gdLst/>
              <a:ahLst/>
              <a:cxnLst/>
              <a:rect l="l" t="t" r="r" b="b"/>
              <a:pathLst>
                <a:path w="1948" h="1148" fill="none" extrusionOk="0">
                  <a:moveTo>
                    <a:pt x="1183" y="1"/>
                  </a:moveTo>
                  <a:lnTo>
                    <a:pt x="1183" y="1"/>
                  </a:lnTo>
                  <a:lnTo>
                    <a:pt x="928" y="1"/>
                  </a:lnTo>
                  <a:lnTo>
                    <a:pt x="928" y="1"/>
                  </a:lnTo>
                  <a:lnTo>
                    <a:pt x="801" y="37"/>
                  </a:lnTo>
                  <a:lnTo>
                    <a:pt x="673" y="74"/>
                  </a:lnTo>
                  <a:lnTo>
                    <a:pt x="546" y="110"/>
                  </a:lnTo>
                  <a:lnTo>
                    <a:pt x="419" y="165"/>
                  </a:lnTo>
                  <a:lnTo>
                    <a:pt x="200" y="328"/>
                  </a:lnTo>
                  <a:lnTo>
                    <a:pt x="0" y="492"/>
                  </a:lnTo>
                  <a:lnTo>
                    <a:pt x="0" y="492"/>
                  </a:lnTo>
                  <a:lnTo>
                    <a:pt x="36" y="638"/>
                  </a:lnTo>
                  <a:lnTo>
                    <a:pt x="109" y="747"/>
                  </a:lnTo>
                  <a:lnTo>
                    <a:pt x="182" y="856"/>
                  </a:lnTo>
                  <a:lnTo>
                    <a:pt x="273" y="947"/>
                  </a:lnTo>
                  <a:lnTo>
                    <a:pt x="382" y="1038"/>
                  </a:lnTo>
                  <a:lnTo>
                    <a:pt x="510" y="1093"/>
                  </a:lnTo>
                  <a:lnTo>
                    <a:pt x="637" y="1129"/>
                  </a:lnTo>
                  <a:lnTo>
                    <a:pt x="783" y="1147"/>
                  </a:lnTo>
                  <a:lnTo>
                    <a:pt x="783" y="1147"/>
                  </a:lnTo>
                  <a:lnTo>
                    <a:pt x="837" y="1147"/>
                  </a:lnTo>
                  <a:lnTo>
                    <a:pt x="837" y="1147"/>
                  </a:lnTo>
                  <a:lnTo>
                    <a:pt x="928" y="1129"/>
                  </a:lnTo>
                  <a:lnTo>
                    <a:pt x="1019" y="1111"/>
                  </a:lnTo>
                  <a:lnTo>
                    <a:pt x="1183" y="1038"/>
                  </a:lnTo>
                  <a:lnTo>
                    <a:pt x="1347" y="929"/>
                  </a:lnTo>
                  <a:lnTo>
                    <a:pt x="1492" y="802"/>
                  </a:lnTo>
                  <a:lnTo>
                    <a:pt x="1492" y="802"/>
                  </a:lnTo>
                  <a:lnTo>
                    <a:pt x="1620" y="656"/>
                  </a:lnTo>
                  <a:lnTo>
                    <a:pt x="1747" y="510"/>
                  </a:lnTo>
                  <a:lnTo>
                    <a:pt x="1856" y="347"/>
                  </a:lnTo>
                  <a:lnTo>
                    <a:pt x="1947" y="165"/>
                  </a:lnTo>
                  <a:lnTo>
                    <a:pt x="1947" y="165"/>
                  </a:lnTo>
                  <a:lnTo>
                    <a:pt x="1783" y="92"/>
                  </a:lnTo>
                  <a:lnTo>
                    <a:pt x="1601" y="37"/>
                  </a:lnTo>
                  <a:lnTo>
                    <a:pt x="1401" y="1"/>
                  </a:lnTo>
                  <a:lnTo>
                    <a:pt x="1183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2460" name="Google Shape;2460;p16"/>
          <p:cNvGrpSpPr/>
          <p:nvPr/>
        </p:nvGrpSpPr>
        <p:grpSpPr>
          <a:xfrm>
            <a:off x="3420546" y="4867944"/>
            <a:ext cx="479313" cy="888485"/>
            <a:chOff x="1612800" y="3107475"/>
            <a:chExt cx="360350" cy="667900"/>
          </a:xfrm>
        </p:grpSpPr>
        <p:sp>
          <p:nvSpPr>
            <p:cNvPr id="2461" name="Google Shape;2461;p16"/>
            <p:cNvSpPr/>
            <p:nvPr/>
          </p:nvSpPr>
          <p:spPr>
            <a:xfrm>
              <a:off x="1797525" y="3109300"/>
              <a:ext cx="175625" cy="245250"/>
            </a:xfrm>
            <a:custGeom>
              <a:avLst/>
              <a:gdLst/>
              <a:ahLst/>
              <a:cxnLst/>
              <a:rect l="l" t="t" r="r" b="b"/>
              <a:pathLst>
                <a:path w="7025" h="9810" extrusionOk="0">
                  <a:moveTo>
                    <a:pt x="4914" y="1"/>
                  </a:moveTo>
                  <a:lnTo>
                    <a:pt x="4768" y="19"/>
                  </a:lnTo>
                  <a:lnTo>
                    <a:pt x="4586" y="92"/>
                  </a:lnTo>
                  <a:lnTo>
                    <a:pt x="4422" y="201"/>
                  </a:lnTo>
                  <a:lnTo>
                    <a:pt x="4277" y="328"/>
                  </a:lnTo>
                  <a:lnTo>
                    <a:pt x="4149" y="492"/>
                  </a:lnTo>
                  <a:lnTo>
                    <a:pt x="4040" y="638"/>
                  </a:lnTo>
                  <a:lnTo>
                    <a:pt x="3968" y="820"/>
                  </a:lnTo>
                  <a:lnTo>
                    <a:pt x="3895" y="983"/>
                  </a:lnTo>
                  <a:lnTo>
                    <a:pt x="3822" y="1165"/>
                  </a:lnTo>
                  <a:lnTo>
                    <a:pt x="3767" y="1365"/>
                  </a:lnTo>
                  <a:lnTo>
                    <a:pt x="3731" y="1566"/>
                  </a:lnTo>
                  <a:lnTo>
                    <a:pt x="3713" y="1748"/>
                  </a:lnTo>
                  <a:lnTo>
                    <a:pt x="3695" y="1948"/>
                  </a:lnTo>
                  <a:lnTo>
                    <a:pt x="3695" y="2257"/>
                  </a:lnTo>
                  <a:lnTo>
                    <a:pt x="3695" y="2567"/>
                  </a:lnTo>
                  <a:lnTo>
                    <a:pt x="3749" y="3185"/>
                  </a:lnTo>
                  <a:lnTo>
                    <a:pt x="3877" y="4441"/>
                  </a:lnTo>
                  <a:lnTo>
                    <a:pt x="3931" y="5041"/>
                  </a:lnTo>
                  <a:lnTo>
                    <a:pt x="3949" y="5351"/>
                  </a:lnTo>
                  <a:lnTo>
                    <a:pt x="3949" y="5660"/>
                  </a:lnTo>
                  <a:lnTo>
                    <a:pt x="3931" y="5951"/>
                  </a:lnTo>
                  <a:lnTo>
                    <a:pt x="3895" y="6261"/>
                  </a:lnTo>
                  <a:lnTo>
                    <a:pt x="3840" y="6552"/>
                  </a:lnTo>
                  <a:lnTo>
                    <a:pt x="3749" y="6843"/>
                  </a:lnTo>
                  <a:lnTo>
                    <a:pt x="3658" y="7098"/>
                  </a:lnTo>
                  <a:lnTo>
                    <a:pt x="3585" y="7243"/>
                  </a:lnTo>
                  <a:lnTo>
                    <a:pt x="3494" y="7389"/>
                  </a:lnTo>
                  <a:lnTo>
                    <a:pt x="3385" y="7516"/>
                  </a:lnTo>
                  <a:lnTo>
                    <a:pt x="3276" y="7626"/>
                  </a:lnTo>
                  <a:lnTo>
                    <a:pt x="3258" y="7644"/>
                  </a:lnTo>
                  <a:lnTo>
                    <a:pt x="3130" y="7735"/>
                  </a:lnTo>
                  <a:lnTo>
                    <a:pt x="3003" y="7789"/>
                  </a:lnTo>
                  <a:lnTo>
                    <a:pt x="2876" y="7844"/>
                  </a:lnTo>
                  <a:lnTo>
                    <a:pt x="2730" y="7862"/>
                  </a:lnTo>
                  <a:lnTo>
                    <a:pt x="2457" y="7862"/>
                  </a:lnTo>
                  <a:lnTo>
                    <a:pt x="2311" y="7826"/>
                  </a:lnTo>
                  <a:lnTo>
                    <a:pt x="2166" y="7789"/>
                  </a:lnTo>
                  <a:lnTo>
                    <a:pt x="1875" y="7680"/>
                  </a:lnTo>
                  <a:lnTo>
                    <a:pt x="1584" y="7535"/>
                  </a:lnTo>
                  <a:lnTo>
                    <a:pt x="1311" y="7371"/>
                  </a:lnTo>
                  <a:lnTo>
                    <a:pt x="1056" y="7189"/>
                  </a:lnTo>
                  <a:lnTo>
                    <a:pt x="0" y="7480"/>
                  </a:lnTo>
                  <a:lnTo>
                    <a:pt x="201" y="7808"/>
                  </a:lnTo>
                  <a:lnTo>
                    <a:pt x="437" y="8117"/>
                  </a:lnTo>
                  <a:lnTo>
                    <a:pt x="674" y="8408"/>
                  </a:lnTo>
                  <a:lnTo>
                    <a:pt x="928" y="8681"/>
                  </a:lnTo>
                  <a:lnTo>
                    <a:pt x="1201" y="8936"/>
                  </a:lnTo>
                  <a:lnTo>
                    <a:pt x="1493" y="9154"/>
                  </a:lnTo>
                  <a:lnTo>
                    <a:pt x="1802" y="9354"/>
                  </a:lnTo>
                  <a:lnTo>
                    <a:pt x="2130" y="9518"/>
                  </a:lnTo>
                  <a:lnTo>
                    <a:pt x="2457" y="9646"/>
                  </a:lnTo>
                  <a:lnTo>
                    <a:pt x="2803" y="9755"/>
                  </a:lnTo>
                  <a:lnTo>
                    <a:pt x="3167" y="9809"/>
                  </a:lnTo>
                  <a:lnTo>
                    <a:pt x="3513" y="9809"/>
                  </a:lnTo>
                  <a:lnTo>
                    <a:pt x="3858" y="9791"/>
                  </a:lnTo>
                  <a:lnTo>
                    <a:pt x="4040" y="9755"/>
                  </a:lnTo>
                  <a:lnTo>
                    <a:pt x="4222" y="9718"/>
                  </a:lnTo>
                  <a:lnTo>
                    <a:pt x="4386" y="9664"/>
                  </a:lnTo>
                  <a:lnTo>
                    <a:pt x="4550" y="9609"/>
                  </a:lnTo>
                  <a:lnTo>
                    <a:pt x="4714" y="9536"/>
                  </a:lnTo>
                  <a:lnTo>
                    <a:pt x="4877" y="9445"/>
                  </a:lnTo>
                  <a:lnTo>
                    <a:pt x="5059" y="9318"/>
                  </a:lnTo>
                  <a:lnTo>
                    <a:pt x="5351" y="9100"/>
                  </a:lnTo>
                  <a:lnTo>
                    <a:pt x="5605" y="8845"/>
                  </a:lnTo>
                  <a:lnTo>
                    <a:pt x="5824" y="8572"/>
                  </a:lnTo>
                  <a:lnTo>
                    <a:pt x="6042" y="8262"/>
                  </a:lnTo>
                  <a:lnTo>
                    <a:pt x="6224" y="7935"/>
                  </a:lnTo>
                  <a:lnTo>
                    <a:pt x="6406" y="7589"/>
                  </a:lnTo>
                  <a:lnTo>
                    <a:pt x="6552" y="7225"/>
                  </a:lnTo>
                  <a:lnTo>
                    <a:pt x="6661" y="6861"/>
                  </a:lnTo>
                  <a:lnTo>
                    <a:pt x="6770" y="6515"/>
                  </a:lnTo>
                  <a:lnTo>
                    <a:pt x="6843" y="6188"/>
                  </a:lnTo>
                  <a:lnTo>
                    <a:pt x="6916" y="5842"/>
                  </a:lnTo>
                  <a:lnTo>
                    <a:pt x="6970" y="5478"/>
                  </a:lnTo>
                  <a:lnTo>
                    <a:pt x="6988" y="5132"/>
                  </a:lnTo>
                  <a:lnTo>
                    <a:pt x="7025" y="4787"/>
                  </a:lnTo>
                  <a:lnTo>
                    <a:pt x="7025" y="4423"/>
                  </a:lnTo>
                  <a:lnTo>
                    <a:pt x="7007" y="4077"/>
                  </a:lnTo>
                  <a:lnTo>
                    <a:pt x="6988" y="3731"/>
                  </a:lnTo>
                  <a:lnTo>
                    <a:pt x="6952" y="3367"/>
                  </a:lnTo>
                  <a:lnTo>
                    <a:pt x="6897" y="3021"/>
                  </a:lnTo>
                  <a:lnTo>
                    <a:pt x="6825" y="2676"/>
                  </a:lnTo>
                  <a:lnTo>
                    <a:pt x="6752" y="2330"/>
                  </a:lnTo>
                  <a:lnTo>
                    <a:pt x="6643" y="2002"/>
                  </a:lnTo>
                  <a:lnTo>
                    <a:pt x="6533" y="1675"/>
                  </a:lnTo>
                  <a:lnTo>
                    <a:pt x="6406" y="1347"/>
                  </a:lnTo>
                  <a:lnTo>
                    <a:pt x="6315" y="1165"/>
                  </a:lnTo>
                  <a:lnTo>
                    <a:pt x="6224" y="965"/>
                  </a:lnTo>
                  <a:lnTo>
                    <a:pt x="6115" y="783"/>
                  </a:lnTo>
                  <a:lnTo>
                    <a:pt x="5987" y="601"/>
                  </a:lnTo>
                  <a:lnTo>
                    <a:pt x="5860" y="456"/>
                  </a:lnTo>
                  <a:lnTo>
                    <a:pt x="5715" y="310"/>
                  </a:lnTo>
                  <a:lnTo>
                    <a:pt x="5569" y="183"/>
                  </a:lnTo>
                  <a:lnTo>
                    <a:pt x="5405" y="92"/>
                  </a:lnTo>
                  <a:lnTo>
                    <a:pt x="5296" y="37"/>
                  </a:lnTo>
                  <a:lnTo>
                    <a:pt x="5169" y="19"/>
                  </a:lnTo>
                  <a:lnTo>
                    <a:pt x="504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62" name="Google Shape;2462;p16"/>
            <p:cNvSpPr/>
            <p:nvPr/>
          </p:nvSpPr>
          <p:spPr>
            <a:xfrm>
              <a:off x="1924000" y="3111575"/>
              <a:ext cx="49150" cy="230675"/>
            </a:xfrm>
            <a:custGeom>
              <a:avLst/>
              <a:gdLst/>
              <a:ahLst/>
              <a:cxnLst/>
              <a:rect l="l" t="t" r="r" b="b"/>
              <a:pathLst>
                <a:path w="1966" h="9227" extrusionOk="0">
                  <a:moveTo>
                    <a:pt x="346" y="1"/>
                  </a:moveTo>
                  <a:lnTo>
                    <a:pt x="474" y="401"/>
                  </a:lnTo>
                  <a:lnTo>
                    <a:pt x="728" y="1293"/>
                  </a:lnTo>
                  <a:lnTo>
                    <a:pt x="965" y="2203"/>
                  </a:lnTo>
                  <a:lnTo>
                    <a:pt x="1056" y="2657"/>
                  </a:lnTo>
                  <a:lnTo>
                    <a:pt x="1147" y="3112"/>
                  </a:lnTo>
                  <a:lnTo>
                    <a:pt x="1220" y="3586"/>
                  </a:lnTo>
                  <a:lnTo>
                    <a:pt x="1274" y="4041"/>
                  </a:lnTo>
                  <a:lnTo>
                    <a:pt x="1311" y="4514"/>
                  </a:lnTo>
                  <a:lnTo>
                    <a:pt x="1329" y="4969"/>
                  </a:lnTo>
                  <a:lnTo>
                    <a:pt x="1311" y="5442"/>
                  </a:lnTo>
                  <a:lnTo>
                    <a:pt x="1274" y="5915"/>
                  </a:lnTo>
                  <a:lnTo>
                    <a:pt x="1220" y="6370"/>
                  </a:lnTo>
                  <a:lnTo>
                    <a:pt x="1129" y="6825"/>
                  </a:lnTo>
                  <a:lnTo>
                    <a:pt x="1001" y="7280"/>
                  </a:lnTo>
                  <a:lnTo>
                    <a:pt x="837" y="7717"/>
                  </a:lnTo>
                  <a:lnTo>
                    <a:pt x="674" y="8117"/>
                  </a:lnTo>
                  <a:lnTo>
                    <a:pt x="474" y="8499"/>
                  </a:lnTo>
                  <a:lnTo>
                    <a:pt x="237" y="8863"/>
                  </a:lnTo>
                  <a:lnTo>
                    <a:pt x="0" y="9227"/>
                  </a:lnTo>
                  <a:lnTo>
                    <a:pt x="0" y="9227"/>
                  </a:lnTo>
                  <a:lnTo>
                    <a:pt x="292" y="9009"/>
                  </a:lnTo>
                  <a:lnTo>
                    <a:pt x="546" y="8754"/>
                  </a:lnTo>
                  <a:lnTo>
                    <a:pt x="765" y="8481"/>
                  </a:lnTo>
                  <a:lnTo>
                    <a:pt x="983" y="8171"/>
                  </a:lnTo>
                  <a:lnTo>
                    <a:pt x="1165" y="7844"/>
                  </a:lnTo>
                  <a:lnTo>
                    <a:pt x="1347" y="7498"/>
                  </a:lnTo>
                  <a:lnTo>
                    <a:pt x="1493" y="7134"/>
                  </a:lnTo>
                  <a:lnTo>
                    <a:pt x="1602" y="6770"/>
                  </a:lnTo>
                  <a:lnTo>
                    <a:pt x="1711" y="6424"/>
                  </a:lnTo>
                  <a:lnTo>
                    <a:pt x="1784" y="6097"/>
                  </a:lnTo>
                  <a:lnTo>
                    <a:pt x="1857" y="5751"/>
                  </a:lnTo>
                  <a:lnTo>
                    <a:pt x="1893" y="5387"/>
                  </a:lnTo>
                  <a:lnTo>
                    <a:pt x="1929" y="5041"/>
                  </a:lnTo>
                  <a:lnTo>
                    <a:pt x="1966" y="4696"/>
                  </a:lnTo>
                  <a:lnTo>
                    <a:pt x="1966" y="4332"/>
                  </a:lnTo>
                  <a:lnTo>
                    <a:pt x="1948" y="3986"/>
                  </a:lnTo>
                  <a:lnTo>
                    <a:pt x="1929" y="3640"/>
                  </a:lnTo>
                  <a:lnTo>
                    <a:pt x="1893" y="3276"/>
                  </a:lnTo>
                  <a:lnTo>
                    <a:pt x="1838" y="2930"/>
                  </a:lnTo>
                  <a:lnTo>
                    <a:pt x="1766" y="2585"/>
                  </a:lnTo>
                  <a:lnTo>
                    <a:pt x="1693" y="2239"/>
                  </a:lnTo>
                  <a:lnTo>
                    <a:pt x="1584" y="1911"/>
                  </a:lnTo>
                  <a:lnTo>
                    <a:pt x="1474" y="1584"/>
                  </a:lnTo>
                  <a:lnTo>
                    <a:pt x="1347" y="1256"/>
                  </a:lnTo>
                  <a:lnTo>
                    <a:pt x="1256" y="1074"/>
                  </a:lnTo>
                  <a:lnTo>
                    <a:pt x="1165" y="874"/>
                  </a:lnTo>
                  <a:lnTo>
                    <a:pt x="1056" y="692"/>
                  </a:lnTo>
                  <a:lnTo>
                    <a:pt x="928" y="510"/>
                  </a:lnTo>
                  <a:lnTo>
                    <a:pt x="801" y="365"/>
                  </a:lnTo>
                  <a:lnTo>
                    <a:pt x="656" y="219"/>
                  </a:lnTo>
                  <a:lnTo>
                    <a:pt x="510" y="92"/>
                  </a:lnTo>
                  <a:lnTo>
                    <a:pt x="346" y="1"/>
                  </a:lnTo>
                  <a:close/>
                </a:path>
              </a:pathLst>
            </a:custGeom>
            <a:solidFill>
              <a:srgbClr val="3A7F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63" name="Google Shape;2463;p16"/>
            <p:cNvSpPr/>
            <p:nvPr/>
          </p:nvSpPr>
          <p:spPr>
            <a:xfrm>
              <a:off x="1759750" y="3107475"/>
              <a:ext cx="94675" cy="667900"/>
            </a:xfrm>
            <a:custGeom>
              <a:avLst/>
              <a:gdLst/>
              <a:ahLst/>
              <a:cxnLst/>
              <a:rect l="l" t="t" r="r" b="b"/>
              <a:pathLst>
                <a:path w="3787" h="26716" extrusionOk="0">
                  <a:moveTo>
                    <a:pt x="1621" y="1"/>
                  </a:moveTo>
                  <a:lnTo>
                    <a:pt x="1511" y="19"/>
                  </a:lnTo>
                  <a:lnTo>
                    <a:pt x="1402" y="55"/>
                  </a:lnTo>
                  <a:lnTo>
                    <a:pt x="1257" y="110"/>
                  </a:lnTo>
                  <a:lnTo>
                    <a:pt x="1129" y="201"/>
                  </a:lnTo>
                  <a:lnTo>
                    <a:pt x="1020" y="310"/>
                  </a:lnTo>
                  <a:lnTo>
                    <a:pt x="929" y="419"/>
                  </a:lnTo>
                  <a:lnTo>
                    <a:pt x="838" y="547"/>
                  </a:lnTo>
                  <a:lnTo>
                    <a:pt x="747" y="692"/>
                  </a:lnTo>
                  <a:lnTo>
                    <a:pt x="674" y="874"/>
                  </a:lnTo>
                  <a:lnTo>
                    <a:pt x="601" y="1056"/>
                  </a:lnTo>
                  <a:lnTo>
                    <a:pt x="456" y="1475"/>
                  </a:lnTo>
                  <a:lnTo>
                    <a:pt x="347" y="1966"/>
                  </a:lnTo>
                  <a:lnTo>
                    <a:pt x="256" y="2530"/>
                  </a:lnTo>
                  <a:lnTo>
                    <a:pt x="183" y="3167"/>
                  </a:lnTo>
                  <a:lnTo>
                    <a:pt x="128" y="3859"/>
                  </a:lnTo>
                  <a:lnTo>
                    <a:pt x="92" y="4605"/>
                  </a:lnTo>
                  <a:lnTo>
                    <a:pt x="56" y="5424"/>
                  </a:lnTo>
                  <a:lnTo>
                    <a:pt x="19" y="7244"/>
                  </a:lnTo>
                  <a:lnTo>
                    <a:pt x="1" y="9282"/>
                  </a:lnTo>
                  <a:lnTo>
                    <a:pt x="19" y="11538"/>
                  </a:lnTo>
                  <a:lnTo>
                    <a:pt x="19" y="13558"/>
                  </a:lnTo>
                  <a:lnTo>
                    <a:pt x="19" y="13777"/>
                  </a:lnTo>
                  <a:lnTo>
                    <a:pt x="1" y="25933"/>
                  </a:lnTo>
                  <a:lnTo>
                    <a:pt x="292" y="26151"/>
                  </a:lnTo>
                  <a:lnTo>
                    <a:pt x="583" y="26333"/>
                  </a:lnTo>
                  <a:lnTo>
                    <a:pt x="874" y="26479"/>
                  </a:lnTo>
                  <a:lnTo>
                    <a:pt x="1166" y="26570"/>
                  </a:lnTo>
                  <a:lnTo>
                    <a:pt x="1439" y="26643"/>
                  </a:lnTo>
                  <a:lnTo>
                    <a:pt x="1730" y="26697"/>
                  </a:lnTo>
                  <a:lnTo>
                    <a:pt x="1984" y="26715"/>
                  </a:lnTo>
                  <a:lnTo>
                    <a:pt x="2257" y="26715"/>
                  </a:lnTo>
                  <a:lnTo>
                    <a:pt x="2567" y="26679"/>
                  </a:lnTo>
                  <a:lnTo>
                    <a:pt x="2858" y="26624"/>
                  </a:lnTo>
                  <a:lnTo>
                    <a:pt x="3131" y="26552"/>
                  </a:lnTo>
                  <a:lnTo>
                    <a:pt x="3349" y="26479"/>
                  </a:lnTo>
                  <a:lnTo>
                    <a:pt x="3677" y="26352"/>
                  </a:lnTo>
                  <a:lnTo>
                    <a:pt x="3786" y="26279"/>
                  </a:lnTo>
                  <a:lnTo>
                    <a:pt x="3786" y="18799"/>
                  </a:lnTo>
                  <a:lnTo>
                    <a:pt x="3786" y="7753"/>
                  </a:lnTo>
                  <a:lnTo>
                    <a:pt x="3786" y="6752"/>
                  </a:lnTo>
                  <a:lnTo>
                    <a:pt x="3731" y="5806"/>
                  </a:lnTo>
                  <a:lnTo>
                    <a:pt x="3677" y="4932"/>
                  </a:lnTo>
                  <a:lnTo>
                    <a:pt x="3586" y="4132"/>
                  </a:lnTo>
                  <a:lnTo>
                    <a:pt x="3477" y="3404"/>
                  </a:lnTo>
                  <a:lnTo>
                    <a:pt x="3349" y="2731"/>
                  </a:lnTo>
                  <a:lnTo>
                    <a:pt x="3204" y="2148"/>
                  </a:lnTo>
                  <a:lnTo>
                    <a:pt x="3040" y="1639"/>
                  </a:lnTo>
                  <a:lnTo>
                    <a:pt x="2876" y="1184"/>
                  </a:lnTo>
                  <a:lnTo>
                    <a:pt x="2676" y="802"/>
                  </a:lnTo>
                  <a:lnTo>
                    <a:pt x="2585" y="656"/>
                  </a:lnTo>
                  <a:lnTo>
                    <a:pt x="2494" y="510"/>
                  </a:lnTo>
                  <a:lnTo>
                    <a:pt x="2385" y="383"/>
                  </a:lnTo>
                  <a:lnTo>
                    <a:pt x="2276" y="274"/>
                  </a:lnTo>
                  <a:lnTo>
                    <a:pt x="2166" y="183"/>
                  </a:lnTo>
                  <a:lnTo>
                    <a:pt x="2075" y="110"/>
                  </a:lnTo>
                  <a:lnTo>
                    <a:pt x="1966" y="55"/>
                  </a:lnTo>
                  <a:lnTo>
                    <a:pt x="1857" y="19"/>
                  </a:lnTo>
                  <a:lnTo>
                    <a:pt x="1730" y="1"/>
                  </a:lnTo>
                  <a:close/>
                </a:path>
              </a:pathLst>
            </a:custGeom>
            <a:solidFill>
              <a:srgbClr val="3A7F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64" name="Google Shape;2464;p16"/>
            <p:cNvSpPr/>
            <p:nvPr/>
          </p:nvSpPr>
          <p:spPr>
            <a:xfrm>
              <a:off x="1612800" y="3242150"/>
              <a:ext cx="171100" cy="214750"/>
            </a:xfrm>
            <a:custGeom>
              <a:avLst/>
              <a:gdLst/>
              <a:ahLst/>
              <a:cxnLst/>
              <a:rect l="l" t="t" r="r" b="b"/>
              <a:pathLst>
                <a:path w="6844" h="8590" extrusionOk="0">
                  <a:moveTo>
                    <a:pt x="1857" y="0"/>
                  </a:moveTo>
                  <a:lnTo>
                    <a:pt x="1712" y="19"/>
                  </a:lnTo>
                  <a:lnTo>
                    <a:pt x="1566" y="37"/>
                  </a:lnTo>
                  <a:lnTo>
                    <a:pt x="1420" y="73"/>
                  </a:lnTo>
                  <a:lnTo>
                    <a:pt x="1275" y="110"/>
                  </a:lnTo>
                  <a:lnTo>
                    <a:pt x="1147" y="182"/>
                  </a:lnTo>
                  <a:lnTo>
                    <a:pt x="1020" y="255"/>
                  </a:lnTo>
                  <a:lnTo>
                    <a:pt x="911" y="328"/>
                  </a:lnTo>
                  <a:lnTo>
                    <a:pt x="783" y="437"/>
                  </a:lnTo>
                  <a:lnTo>
                    <a:pt x="674" y="528"/>
                  </a:lnTo>
                  <a:lnTo>
                    <a:pt x="583" y="656"/>
                  </a:lnTo>
                  <a:lnTo>
                    <a:pt x="492" y="765"/>
                  </a:lnTo>
                  <a:lnTo>
                    <a:pt x="401" y="910"/>
                  </a:lnTo>
                  <a:lnTo>
                    <a:pt x="274" y="1183"/>
                  </a:lnTo>
                  <a:lnTo>
                    <a:pt x="165" y="1474"/>
                  </a:lnTo>
                  <a:lnTo>
                    <a:pt x="92" y="1784"/>
                  </a:lnTo>
                  <a:lnTo>
                    <a:pt x="37" y="2111"/>
                  </a:lnTo>
                  <a:lnTo>
                    <a:pt x="1" y="2421"/>
                  </a:lnTo>
                  <a:lnTo>
                    <a:pt x="1" y="2748"/>
                  </a:lnTo>
                  <a:lnTo>
                    <a:pt x="1" y="3076"/>
                  </a:lnTo>
                  <a:lnTo>
                    <a:pt x="19" y="3403"/>
                  </a:lnTo>
                  <a:lnTo>
                    <a:pt x="56" y="3858"/>
                  </a:lnTo>
                  <a:lnTo>
                    <a:pt x="110" y="4295"/>
                  </a:lnTo>
                  <a:lnTo>
                    <a:pt x="201" y="4750"/>
                  </a:lnTo>
                  <a:lnTo>
                    <a:pt x="310" y="5169"/>
                  </a:lnTo>
                  <a:lnTo>
                    <a:pt x="438" y="5587"/>
                  </a:lnTo>
                  <a:lnTo>
                    <a:pt x="620" y="5988"/>
                  </a:lnTo>
                  <a:lnTo>
                    <a:pt x="711" y="6188"/>
                  </a:lnTo>
                  <a:lnTo>
                    <a:pt x="820" y="6370"/>
                  </a:lnTo>
                  <a:lnTo>
                    <a:pt x="929" y="6552"/>
                  </a:lnTo>
                  <a:lnTo>
                    <a:pt x="1056" y="6715"/>
                  </a:lnTo>
                  <a:lnTo>
                    <a:pt x="1293" y="6988"/>
                  </a:lnTo>
                  <a:lnTo>
                    <a:pt x="1548" y="7225"/>
                  </a:lnTo>
                  <a:lnTo>
                    <a:pt x="1821" y="7443"/>
                  </a:lnTo>
                  <a:lnTo>
                    <a:pt x="2112" y="7662"/>
                  </a:lnTo>
                  <a:lnTo>
                    <a:pt x="2476" y="7898"/>
                  </a:lnTo>
                  <a:lnTo>
                    <a:pt x="2840" y="8117"/>
                  </a:lnTo>
                  <a:lnTo>
                    <a:pt x="3222" y="8299"/>
                  </a:lnTo>
                  <a:lnTo>
                    <a:pt x="3422" y="8372"/>
                  </a:lnTo>
                  <a:lnTo>
                    <a:pt x="3622" y="8444"/>
                  </a:lnTo>
                  <a:lnTo>
                    <a:pt x="3877" y="8499"/>
                  </a:lnTo>
                  <a:lnTo>
                    <a:pt x="4114" y="8553"/>
                  </a:lnTo>
                  <a:lnTo>
                    <a:pt x="4368" y="8590"/>
                  </a:lnTo>
                  <a:lnTo>
                    <a:pt x="4951" y="8590"/>
                  </a:lnTo>
                  <a:lnTo>
                    <a:pt x="5260" y="8553"/>
                  </a:lnTo>
                  <a:lnTo>
                    <a:pt x="5588" y="8481"/>
                  </a:lnTo>
                  <a:lnTo>
                    <a:pt x="5897" y="8390"/>
                  </a:lnTo>
                  <a:lnTo>
                    <a:pt x="6152" y="8317"/>
                  </a:lnTo>
                  <a:lnTo>
                    <a:pt x="6352" y="8226"/>
                  </a:lnTo>
                  <a:lnTo>
                    <a:pt x="6552" y="8117"/>
                  </a:lnTo>
                  <a:lnTo>
                    <a:pt x="6789" y="7971"/>
                  </a:lnTo>
                  <a:lnTo>
                    <a:pt x="6825" y="7935"/>
                  </a:lnTo>
                  <a:lnTo>
                    <a:pt x="6843" y="7898"/>
                  </a:lnTo>
                  <a:lnTo>
                    <a:pt x="6825" y="7880"/>
                  </a:lnTo>
                  <a:lnTo>
                    <a:pt x="6807" y="7862"/>
                  </a:lnTo>
                  <a:lnTo>
                    <a:pt x="6771" y="7844"/>
                  </a:lnTo>
                  <a:lnTo>
                    <a:pt x="6752" y="7826"/>
                  </a:lnTo>
                  <a:lnTo>
                    <a:pt x="6771" y="7789"/>
                  </a:lnTo>
                  <a:lnTo>
                    <a:pt x="6807" y="7753"/>
                  </a:lnTo>
                  <a:lnTo>
                    <a:pt x="6643" y="6097"/>
                  </a:lnTo>
                  <a:lnTo>
                    <a:pt x="6698" y="6042"/>
                  </a:lnTo>
                  <a:lnTo>
                    <a:pt x="6752" y="6006"/>
                  </a:lnTo>
                  <a:lnTo>
                    <a:pt x="6752" y="6006"/>
                  </a:lnTo>
                  <a:lnTo>
                    <a:pt x="6316" y="6115"/>
                  </a:lnTo>
                  <a:lnTo>
                    <a:pt x="6115" y="6151"/>
                  </a:lnTo>
                  <a:lnTo>
                    <a:pt x="5897" y="6151"/>
                  </a:lnTo>
                  <a:lnTo>
                    <a:pt x="5624" y="6133"/>
                  </a:lnTo>
                  <a:lnTo>
                    <a:pt x="5369" y="6097"/>
                  </a:lnTo>
                  <a:lnTo>
                    <a:pt x="5096" y="6042"/>
                  </a:lnTo>
                  <a:lnTo>
                    <a:pt x="4842" y="5969"/>
                  </a:lnTo>
                  <a:lnTo>
                    <a:pt x="4569" y="5842"/>
                  </a:lnTo>
                  <a:lnTo>
                    <a:pt x="4314" y="5678"/>
                  </a:lnTo>
                  <a:lnTo>
                    <a:pt x="4132" y="5569"/>
                  </a:lnTo>
                  <a:lnTo>
                    <a:pt x="3968" y="5423"/>
                  </a:lnTo>
                  <a:lnTo>
                    <a:pt x="3823" y="5278"/>
                  </a:lnTo>
                  <a:lnTo>
                    <a:pt x="3695" y="5114"/>
                  </a:lnTo>
                  <a:lnTo>
                    <a:pt x="3568" y="4932"/>
                  </a:lnTo>
                  <a:lnTo>
                    <a:pt x="3459" y="4750"/>
                  </a:lnTo>
                  <a:lnTo>
                    <a:pt x="3368" y="4550"/>
                  </a:lnTo>
                  <a:lnTo>
                    <a:pt x="3295" y="4350"/>
                  </a:lnTo>
                  <a:lnTo>
                    <a:pt x="3295" y="4332"/>
                  </a:lnTo>
                  <a:lnTo>
                    <a:pt x="3222" y="4077"/>
                  </a:lnTo>
                  <a:lnTo>
                    <a:pt x="3186" y="3804"/>
                  </a:lnTo>
                  <a:lnTo>
                    <a:pt x="3149" y="3531"/>
                  </a:lnTo>
                  <a:lnTo>
                    <a:pt x="3149" y="3258"/>
                  </a:lnTo>
                  <a:lnTo>
                    <a:pt x="3149" y="2694"/>
                  </a:lnTo>
                  <a:lnTo>
                    <a:pt x="3149" y="2130"/>
                  </a:lnTo>
                  <a:lnTo>
                    <a:pt x="3149" y="1857"/>
                  </a:lnTo>
                  <a:lnTo>
                    <a:pt x="3113" y="1565"/>
                  </a:lnTo>
                  <a:lnTo>
                    <a:pt x="3058" y="1292"/>
                  </a:lnTo>
                  <a:lnTo>
                    <a:pt x="2985" y="1020"/>
                  </a:lnTo>
                  <a:lnTo>
                    <a:pt x="2876" y="765"/>
                  </a:lnTo>
                  <a:lnTo>
                    <a:pt x="2749" y="546"/>
                  </a:lnTo>
                  <a:lnTo>
                    <a:pt x="2676" y="437"/>
                  </a:lnTo>
                  <a:lnTo>
                    <a:pt x="2585" y="346"/>
                  </a:lnTo>
                  <a:lnTo>
                    <a:pt x="2494" y="255"/>
                  </a:lnTo>
                  <a:lnTo>
                    <a:pt x="2385" y="182"/>
                  </a:lnTo>
                  <a:lnTo>
                    <a:pt x="2258" y="110"/>
                  </a:lnTo>
                  <a:lnTo>
                    <a:pt x="2130" y="55"/>
                  </a:lnTo>
                  <a:lnTo>
                    <a:pt x="1985" y="19"/>
                  </a:lnTo>
                  <a:lnTo>
                    <a:pt x="1857" y="0"/>
                  </a:lnTo>
                  <a:close/>
                </a:path>
              </a:pathLst>
            </a:custGeom>
            <a:solidFill>
              <a:srgbClr val="4A94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65" name="Google Shape;2465;p16"/>
            <p:cNvSpPr/>
            <p:nvPr/>
          </p:nvSpPr>
          <p:spPr>
            <a:xfrm>
              <a:off x="1829825" y="3422300"/>
              <a:ext cx="96925" cy="155175"/>
            </a:xfrm>
            <a:custGeom>
              <a:avLst/>
              <a:gdLst/>
              <a:ahLst/>
              <a:cxnLst/>
              <a:rect l="l" t="t" r="r" b="b"/>
              <a:pathLst>
                <a:path w="3877" h="6207" extrusionOk="0">
                  <a:moveTo>
                    <a:pt x="2657" y="1"/>
                  </a:moveTo>
                  <a:lnTo>
                    <a:pt x="2566" y="19"/>
                  </a:lnTo>
                  <a:lnTo>
                    <a:pt x="2475" y="55"/>
                  </a:lnTo>
                  <a:lnTo>
                    <a:pt x="2384" y="110"/>
                  </a:lnTo>
                  <a:lnTo>
                    <a:pt x="2293" y="219"/>
                  </a:lnTo>
                  <a:lnTo>
                    <a:pt x="2202" y="365"/>
                  </a:lnTo>
                  <a:lnTo>
                    <a:pt x="2111" y="529"/>
                  </a:lnTo>
                  <a:lnTo>
                    <a:pt x="2057" y="711"/>
                  </a:lnTo>
                  <a:lnTo>
                    <a:pt x="1984" y="929"/>
                  </a:lnTo>
                  <a:lnTo>
                    <a:pt x="1948" y="1129"/>
                  </a:lnTo>
                  <a:lnTo>
                    <a:pt x="1857" y="1602"/>
                  </a:lnTo>
                  <a:lnTo>
                    <a:pt x="1766" y="2075"/>
                  </a:lnTo>
                  <a:lnTo>
                    <a:pt x="1675" y="2530"/>
                  </a:lnTo>
                  <a:lnTo>
                    <a:pt x="1620" y="2731"/>
                  </a:lnTo>
                  <a:lnTo>
                    <a:pt x="1565" y="2931"/>
                  </a:lnTo>
                  <a:lnTo>
                    <a:pt x="1493" y="3113"/>
                  </a:lnTo>
                  <a:lnTo>
                    <a:pt x="1402" y="3276"/>
                  </a:lnTo>
                  <a:lnTo>
                    <a:pt x="1256" y="3513"/>
                  </a:lnTo>
                  <a:lnTo>
                    <a:pt x="1056" y="3750"/>
                  </a:lnTo>
                  <a:lnTo>
                    <a:pt x="601" y="4277"/>
                  </a:lnTo>
                  <a:lnTo>
                    <a:pt x="401" y="4550"/>
                  </a:lnTo>
                  <a:lnTo>
                    <a:pt x="201" y="4841"/>
                  </a:lnTo>
                  <a:lnTo>
                    <a:pt x="128" y="4969"/>
                  </a:lnTo>
                  <a:lnTo>
                    <a:pt x="73" y="5114"/>
                  </a:lnTo>
                  <a:lnTo>
                    <a:pt x="19" y="5242"/>
                  </a:lnTo>
                  <a:lnTo>
                    <a:pt x="0" y="5387"/>
                  </a:lnTo>
                  <a:lnTo>
                    <a:pt x="0" y="5551"/>
                  </a:lnTo>
                  <a:lnTo>
                    <a:pt x="19" y="5679"/>
                  </a:lnTo>
                  <a:lnTo>
                    <a:pt x="55" y="5806"/>
                  </a:lnTo>
                  <a:lnTo>
                    <a:pt x="128" y="5897"/>
                  </a:lnTo>
                  <a:lnTo>
                    <a:pt x="201" y="5988"/>
                  </a:lnTo>
                  <a:lnTo>
                    <a:pt x="292" y="6061"/>
                  </a:lnTo>
                  <a:lnTo>
                    <a:pt x="401" y="6115"/>
                  </a:lnTo>
                  <a:lnTo>
                    <a:pt x="528" y="6152"/>
                  </a:lnTo>
                  <a:lnTo>
                    <a:pt x="656" y="6170"/>
                  </a:lnTo>
                  <a:lnTo>
                    <a:pt x="928" y="6206"/>
                  </a:lnTo>
                  <a:lnTo>
                    <a:pt x="1201" y="6206"/>
                  </a:lnTo>
                  <a:lnTo>
                    <a:pt x="1456" y="6170"/>
                  </a:lnTo>
                  <a:lnTo>
                    <a:pt x="1693" y="6115"/>
                  </a:lnTo>
                  <a:lnTo>
                    <a:pt x="1857" y="6079"/>
                  </a:lnTo>
                  <a:lnTo>
                    <a:pt x="2002" y="6024"/>
                  </a:lnTo>
                  <a:lnTo>
                    <a:pt x="2312" y="5879"/>
                  </a:lnTo>
                  <a:lnTo>
                    <a:pt x="2585" y="5697"/>
                  </a:lnTo>
                  <a:lnTo>
                    <a:pt x="2857" y="5478"/>
                  </a:lnTo>
                  <a:lnTo>
                    <a:pt x="3094" y="5224"/>
                  </a:lnTo>
                  <a:lnTo>
                    <a:pt x="3312" y="4932"/>
                  </a:lnTo>
                  <a:lnTo>
                    <a:pt x="3494" y="4641"/>
                  </a:lnTo>
                  <a:lnTo>
                    <a:pt x="3640" y="4314"/>
                  </a:lnTo>
                  <a:lnTo>
                    <a:pt x="3695" y="4114"/>
                  </a:lnTo>
                  <a:lnTo>
                    <a:pt x="3749" y="3932"/>
                  </a:lnTo>
                  <a:lnTo>
                    <a:pt x="3822" y="3531"/>
                  </a:lnTo>
                  <a:lnTo>
                    <a:pt x="3877" y="3149"/>
                  </a:lnTo>
                  <a:lnTo>
                    <a:pt x="3877" y="2749"/>
                  </a:lnTo>
                  <a:lnTo>
                    <a:pt x="3840" y="2330"/>
                  </a:lnTo>
                  <a:lnTo>
                    <a:pt x="3786" y="1930"/>
                  </a:lnTo>
                  <a:lnTo>
                    <a:pt x="3713" y="1529"/>
                  </a:lnTo>
                  <a:lnTo>
                    <a:pt x="3604" y="1147"/>
                  </a:lnTo>
                  <a:lnTo>
                    <a:pt x="3531" y="929"/>
                  </a:lnTo>
                  <a:lnTo>
                    <a:pt x="3458" y="711"/>
                  </a:lnTo>
                  <a:lnTo>
                    <a:pt x="3367" y="510"/>
                  </a:lnTo>
                  <a:lnTo>
                    <a:pt x="3258" y="328"/>
                  </a:lnTo>
                  <a:lnTo>
                    <a:pt x="3203" y="256"/>
                  </a:lnTo>
                  <a:lnTo>
                    <a:pt x="3130" y="165"/>
                  </a:lnTo>
                  <a:lnTo>
                    <a:pt x="3039" y="110"/>
                  </a:lnTo>
                  <a:lnTo>
                    <a:pt x="2948" y="55"/>
                  </a:lnTo>
                  <a:lnTo>
                    <a:pt x="2857" y="19"/>
                  </a:lnTo>
                  <a:lnTo>
                    <a:pt x="276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66" name="Google Shape;2466;p16"/>
            <p:cNvSpPr/>
            <p:nvPr/>
          </p:nvSpPr>
          <p:spPr>
            <a:xfrm>
              <a:off x="1660125" y="3239875"/>
              <a:ext cx="82375" cy="152425"/>
            </a:xfrm>
            <a:custGeom>
              <a:avLst/>
              <a:gdLst/>
              <a:ahLst/>
              <a:cxnLst/>
              <a:rect l="l" t="t" r="r" b="b"/>
              <a:pathLst>
                <a:path w="3295" h="6097" extrusionOk="0">
                  <a:moveTo>
                    <a:pt x="2767" y="0"/>
                  </a:moveTo>
                  <a:lnTo>
                    <a:pt x="2676" y="37"/>
                  </a:lnTo>
                  <a:lnTo>
                    <a:pt x="2603" y="91"/>
                  </a:lnTo>
                  <a:lnTo>
                    <a:pt x="2548" y="164"/>
                  </a:lnTo>
                  <a:lnTo>
                    <a:pt x="2494" y="255"/>
                  </a:lnTo>
                  <a:lnTo>
                    <a:pt x="2439" y="346"/>
                  </a:lnTo>
                  <a:lnTo>
                    <a:pt x="2384" y="565"/>
                  </a:lnTo>
                  <a:lnTo>
                    <a:pt x="2330" y="874"/>
                  </a:lnTo>
                  <a:lnTo>
                    <a:pt x="2294" y="1183"/>
                  </a:lnTo>
                  <a:lnTo>
                    <a:pt x="2275" y="1493"/>
                  </a:lnTo>
                  <a:lnTo>
                    <a:pt x="2275" y="1802"/>
                  </a:lnTo>
                  <a:lnTo>
                    <a:pt x="2275" y="2475"/>
                  </a:lnTo>
                  <a:lnTo>
                    <a:pt x="2257" y="3130"/>
                  </a:lnTo>
                  <a:lnTo>
                    <a:pt x="2239" y="3403"/>
                  </a:lnTo>
                  <a:lnTo>
                    <a:pt x="2184" y="3640"/>
                  </a:lnTo>
                  <a:lnTo>
                    <a:pt x="2130" y="3858"/>
                  </a:lnTo>
                  <a:lnTo>
                    <a:pt x="2039" y="4059"/>
                  </a:lnTo>
                  <a:lnTo>
                    <a:pt x="1911" y="4204"/>
                  </a:lnTo>
                  <a:lnTo>
                    <a:pt x="1839" y="4259"/>
                  </a:lnTo>
                  <a:lnTo>
                    <a:pt x="1766" y="4313"/>
                  </a:lnTo>
                  <a:lnTo>
                    <a:pt x="1693" y="4368"/>
                  </a:lnTo>
                  <a:lnTo>
                    <a:pt x="1602" y="4404"/>
                  </a:lnTo>
                  <a:lnTo>
                    <a:pt x="1511" y="4423"/>
                  </a:lnTo>
                  <a:lnTo>
                    <a:pt x="1402" y="4423"/>
                  </a:lnTo>
                  <a:lnTo>
                    <a:pt x="1329" y="4441"/>
                  </a:lnTo>
                  <a:lnTo>
                    <a:pt x="1183" y="4423"/>
                  </a:lnTo>
                  <a:lnTo>
                    <a:pt x="1001" y="4368"/>
                  </a:lnTo>
                  <a:lnTo>
                    <a:pt x="838" y="4295"/>
                  </a:lnTo>
                  <a:lnTo>
                    <a:pt x="674" y="4204"/>
                  </a:lnTo>
                  <a:lnTo>
                    <a:pt x="328" y="4040"/>
                  </a:lnTo>
                  <a:lnTo>
                    <a:pt x="164" y="3968"/>
                  </a:lnTo>
                  <a:lnTo>
                    <a:pt x="1" y="3949"/>
                  </a:lnTo>
                  <a:lnTo>
                    <a:pt x="1020" y="5878"/>
                  </a:lnTo>
                  <a:lnTo>
                    <a:pt x="1111" y="5933"/>
                  </a:lnTo>
                  <a:lnTo>
                    <a:pt x="1183" y="5988"/>
                  </a:lnTo>
                  <a:lnTo>
                    <a:pt x="1347" y="6060"/>
                  </a:lnTo>
                  <a:lnTo>
                    <a:pt x="1529" y="6097"/>
                  </a:lnTo>
                  <a:lnTo>
                    <a:pt x="1711" y="6097"/>
                  </a:lnTo>
                  <a:lnTo>
                    <a:pt x="1893" y="6060"/>
                  </a:lnTo>
                  <a:lnTo>
                    <a:pt x="2075" y="5988"/>
                  </a:lnTo>
                  <a:lnTo>
                    <a:pt x="2257" y="5897"/>
                  </a:lnTo>
                  <a:lnTo>
                    <a:pt x="2403" y="5769"/>
                  </a:lnTo>
                  <a:lnTo>
                    <a:pt x="2548" y="5642"/>
                  </a:lnTo>
                  <a:lnTo>
                    <a:pt x="2676" y="5478"/>
                  </a:lnTo>
                  <a:lnTo>
                    <a:pt x="2785" y="5296"/>
                  </a:lnTo>
                  <a:lnTo>
                    <a:pt x="2876" y="5132"/>
                  </a:lnTo>
                  <a:lnTo>
                    <a:pt x="2967" y="4932"/>
                  </a:lnTo>
                  <a:lnTo>
                    <a:pt x="3021" y="4750"/>
                  </a:lnTo>
                  <a:lnTo>
                    <a:pt x="3076" y="4550"/>
                  </a:lnTo>
                  <a:lnTo>
                    <a:pt x="3149" y="4095"/>
                  </a:lnTo>
                  <a:lnTo>
                    <a:pt x="3203" y="3676"/>
                  </a:lnTo>
                  <a:lnTo>
                    <a:pt x="3258" y="3240"/>
                  </a:lnTo>
                  <a:lnTo>
                    <a:pt x="3276" y="2785"/>
                  </a:lnTo>
                  <a:lnTo>
                    <a:pt x="3294" y="2330"/>
                  </a:lnTo>
                  <a:lnTo>
                    <a:pt x="3294" y="1875"/>
                  </a:lnTo>
                  <a:lnTo>
                    <a:pt x="3258" y="1420"/>
                  </a:lnTo>
                  <a:lnTo>
                    <a:pt x="3222" y="983"/>
                  </a:lnTo>
                  <a:lnTo>
                    <a:pt x="3167" y="546"/>
                  </a:lnTo>
                  <a:lnTo>
                    <a:pt x="3131" y="383"/>
                  </a:lnTo>
                  <a:lnTo>
                    <a:pt x="3076" y="201"/>
                  </a:lnTo>
                  <a:lnTo>
                    <a:pt x="3040" y="128"/>
                  </a:lnTo>
                  <a:lnTo>
                    <a:pt x="2985" y="73"/>
                  </a:lnTo>
                  <a:lnTo>
                    <a:pt x="2930" y="37"/>
                  </a:lnTo>
                  <a:lnTo>
                    <a:pt x="2858" y="0"/>
                  </a:lnTo>
                  <a:close/>
                </a:path>
              </a:pathLst>
            </a:custGeom>
            <a:solidFill>
              <a:srgbClr val="4A94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67" name="Google Shape;2467;p16"/>
            <p:cNvSpPr/>
            <p:nvPr/>
          </p:nvSpPr>
          <p:spPr>
            <a:xfrm>
              <a:off x="1612800" y="3108850"/>
              <a:ext cx="203400" cy="666525"/>
            </a:xfrm>
            <a:custGeom>
              <a:avLst/>
              <a:gdLst/>
              <a:ahLst/>
              <a:cxnLst/>
              <a:rect l="l" t="t" r="r" b="b"/>
              <a:pathLst>
                <a:path w="8136" h="26661" extrusionOk="0">
                  <a:moveTo>
                    <a:pt x="7280" y="0"/>
                  </a:moveTo>
                  <a:lnTo>
                    <a:pt x="7135" y="55"/>
                  </a:lnTo>
                  <a:lnTo>
                    <a:pt x="7007" y="146"/>
                  </a:lnTo>
                  <a:lnTo>
                    <a:pt x="6898" y="255"/>
                  </a:lnTo>
                  <a:lnTo>
                    <a:pt x="6807" y="364"/>
                  </a:lnTo>
                  <a:lnTo>
                    <a:pt x="6716" y="492"/>
                  </a:lnTo>
                  <a:lnTo>
                    <a:pt x="6625" y="637"/>
                  </a:lnTo>
                  <a:lnTo>
                    <a:pt x="6552" y="819"/>
                  </a:lnTo>
                  <a:lnTo>
                    <a:pt x="6479" y="1001"/>
                  </a:lnTo>
                  <a:lnTo>
                    <a:pt x="6334" y="1420"/>
                  </a:lnTo>
                  <a:lnTo>
                    <a:pt x="6225" y="1911"/>
                  </a:lnTo>
                  <a:lnTo>
                    <a:pt x="6134" y="2475"/>
                  </a:lnTo>
                  <a:lnTo>
                    <a:pt x="6061" y="3112"/>
                  </a:lnTo>
                  <a:lnTo>
                    <a:pt x="6006" y="3804"/>
                  </a:lnTo>
                  <a:lnTo>
                    <a:pt x="5970" y="4550"/>
                  </a:lnTo>
                  <a:lnTo>
                    <a:pt x="5934" y="5369"/>
                  </a:lnTo>
                  <a:lnTo>
                    <a:pt x="5897" y="7189"/>
                  </a:lnTo>
                  <a:lnTo>
                    <a:pt x="5879" y="9227"/>
                  </a:lnTo>
                  <a:lnTo>
                    <a:pt x="5897" y="11483"/>
                  </a:lnTo>
                  <a:lnTo>
                    <a:pt x="5624" y="11465"/>
                  </a:lnTo>
                  <a:lnTo>
                    <a:pt x="5369" y="11429"/>
                  </a:lnTo>
                  <a:lnTo>
                    <a:pt x="5096" y="11374"/>
                  </a:lnTo>
                  <a:lnTo>
                    <a:pt x="4842" y="11301"/>
                  </a:lnTo>
                  <a:lnTo>
                    <a:pt x="4569" y="11174"/>
                  </a:lnTo>
                  <a:lnTo>
                    <a:pt x="4296" y="11010"/>
                  </a:lnTo>
                  <a:lnTo>
                    <a:pt x="4441" y="10883"/>
                  </a:lnTo>
                  <a:lnTo>
                    <a:pt x="4569" y="10719"/>
                  </a:lnTo>
                  <a:lnTo>
                    <a:pt x="4678" y="10537"/>
                  </a:lnTo>
                  <a:lnTo>
                    <a:pt x="4769" y="10373"/>
                  </a:lnTo>
                  <a:lnTo>
                    <a:pt x="4860" y="10173"/>
                  </a:lnTo>
                  <a:lnTo>
                    <a:pt x="4914" y="9991"/>
                  </a:lnTo>
                  <a:lnTo>
                    <a:pt x="4969" y="9791"/>
                  </a:lnTo>
                  <a:lnTo>
                    <a:pt x="5042" y="9336"/>
                  </a:lnTo>
                  <a:lnTo>
                    <a:pt x="5096" y="8917"/>
                  </a:lnTo>
                  <a:lnTo>
                    <a:pt x="5151" y="8481"/>
                  </a:lnTo>
                  <a:lnTo>
                    <a:pt x="5169" y="8026"/>
                  </a:lnTo>
                  <a:lnTo>
                    <a:pt x="5187" y="7571"/>
                  </a:lnTo>
                  <a:lnTo>
                    <a:pt x="5187" y="7116"/>
                  </a:lnTo>
                  <a:lnTo>
                    <a:pt x="5151" y="6661"/>
                  </a:lnTo>
                  <a:lnTo>
                    <a:pt x="5115" y="6224"/>
                  </a:lnTo>
                  <a:lnTo>
                    <a:pt x="5060" y="5787"/>
                  </a:lnTo>
                  <a:lnTo>
                    <a:pt x="5024" y="5624"/>
                  </a:lnTo>
                  <a:lnTo>
                    <a:pt x="4969" y="5442"/>
                  </a:lnTo>
                  <a:lnTo>
                    <a:pt x="4933" y="5369"/>
                  </a:lnTo>
                  <a:lnTo>
                    <a:pt x="4878" y="5314"/>
                  </a:lnTo>
                  <a:lnTo>
                    <a:pt x="4823" y="5278"/>
                  </a:lnTo>
                  <a:lnTo>
                    <a:pt x="4751" y="5241"/>
                  </a:lnTo>
                  <a:lnTo>
                    <a:pt x="4660" y="5241"/>
                  </a:lnTo>
                  <a:lnTo>
                    <a:pt x="4569" y="5278"/>
                  </a:lnTo>
                  <a:lnTo>
                    <a:pt x="4496" y="5332"/>
                  </a:lnTo>
                  <a:lnTo>
                    <a:pt x="4441" y="5405"/>
                  </a:lnTo>
                  <a:lnTo>
                    <a:pt x="4387" y="5496"/>
                  </a:lnTo>
                  <a:lnTo>
                    <a:pt x="4332" y="5587"/>
                  </a:lnTo>
                  <a:lnTo>
                    <a:pt x="4277" y="5806"/>
                  </a:lnTo>
                  <a:lnTo>
                    <a:pt x="4223" y="6115"/>
                  </a:lnTo>
                  <a:lnTo>
                    <a:pt x="4187" y="6424"/>
                  </a:lnTo>
                  <a:lnTo>
                    <a:pt x="4168" y="6734"/>
                  </a:lnTo>
                  <a:lnTo>
                    <a:pt x="4168" y="7043"/>
                  </a:lnTo>
                  <a:lnTo>
                    <a:pt x="4168" y="7716"/>
                  </a:lnTo>
                  <a:lnTo>
                    <a:pt x="4150" y="8371"/>
                  </a:lnTo>
                  <a:lnTo>
                    <a:pt x="4132" y="8644"/>
                  </a:lnTo>
                  <a:lnTo>
                    <a:pt x="4077" y="8881"/>
                  </a:lnTo>
                  <a:lnTo>
                    <a:pt x="4023" y="9099"/>
                  </a:lnTo>
                  <a:lnTo>
                    <a:pt x="3932" y="9300"/>
                  </a:lnTo>
                  <a:lnTo>
                    <a:pt x="3804" y="9445"/>
                  </a:lnTo>
                  <a:lnTo>
                    <a:pt x="3732" y="9500"/>
                  </a:lnTo>
                  <a:lnTo>
                    <a:pt x="3659" y="9554"/>
                  </a:lnTo>
                  <a:lnTo>
                    <a:pt x="3586" y="9609"/>
                  </a:lnTo>
                  <a:lnTo>
                    <a:pt x="3495" y="9645"/>
                  </a:lnTo>
                  <a:lnTo>
                    <a:pt x="3404" y="9664"/>
                  </a:lnTo>
                  <a:lnTo>
                    <a:pt x="3295" y="9664"/>
                  </a:lnTo>
                  <a:lnTo>
                    <a:pt x="3222" y="9409"/>
                  </a:lnTo>
                  <a:lnTo>
                    <a:pt x="3186" y="9136"/>
                  </a:lnTo>
                  <a:lnTo>
                    <a:pt x="3149" y="8863"/>
                  </a:lnTo>
                  <a:lnTo>
                    <a:pt x="3149" y="8590"/>
                  </a:lnTo>
                  <a:lnTo>
                    <a:pt x="3149" y="8026"/>
                  </a:lnTo>
                  <a:lnTo>
                    <a:pt x="3149" y="7462"/>
                  </a:lnTo>
                  <a:lnTo>
                    <a:pt x="3149" y="7189"/>
                  </a:lnTo>
                  <a:lnTo>
                    <a:pt x="3113" y="6897"/>
                  </a:lnTo>
                  <a:lnTo>
                    <a:pt x="3058" y="6624"/>
                  </a:lnTo>
                  <a:lnTo>
                    <a:pt x="2985" y="6352"/>
                  </a:lnTo>
                  <a:lnTo>
                    <a:pt x="2876" y="6097"/>
                  </a:lnTo>
                  <a:lnTo>
                    <a:pt x="2749" y="5878"/>
                  </a:lnTo>
                  <a:lnTo>
                    <a:pt x="2676" y="5769"/>
                  </a:lnTo>
                  <a:lnTo>
                    <a:pt x="2585" y="5678"/>
                  </a:lnTo>
                  <a:lnTo>
                    <a:pt x="2494" y="5587"/>
                  </a:lnTo>
                  <a:lnTo>
                    <a:pt x="2385" y="5514"/>
                  </a:lnTo>
                  <a:lnTo>
                    <a:pt x="2258" y="5442"/>
                  </a:lnTo>
                  <a:lnTo>
                    <a:pt x="2130" y="5387"/>
                  </a:lnTo>
                  <a:lnTo>
                    <a:pt x="2003" y="5351"/>
                  </a:lnTo>
                  <a:lnTo>
                    <a:pt x="1857" y="5332"/>
                  </a:lnTo>
                  <a:lnTo>
                    <a:pt x="1730" y="5351"/>
                  </a:lnTo>
                  <a:lnTo>
                    <a:pt x="1584" y="5351"/>
                  </a:lnTo>
                  <a:lnTo>
                    <a:pt x="1439" y="5387"/>
                  </a:lnTo>
                  <a:lnTo>
                    <a:pt x="1311" y="5442"/>
                  </a:lnTo>
                  <a:lnTo>
                    <a:pt x="1184" y="5496"/>
                  </a:lnTo>
                  <a:lnTo>
                    <a:pt x="1038" y="5569"/>
                  </a:lnTo>
                  <a:lnTo>
                    <a:pt x="929" y="5660"/>
                  </a:lnTo>
                  <a:lnTo>
                    <a:pt x="802" y="5751"/>
                  </a:lnTo>
                  <a:lnTo>
                    <a:pt x="692" y="5860"/>
                  </a:lnTo>
                  <a:lnTo>
                    <a:pt x="583" y="5969"/>
                  </a:lnTo>
                  <a:lnTo>
                    <a:pt x="492" y="6097"/>
                  </a:lnTo>
                  <a:lnTo>
                    <a:pt x="420" y="6224"/>
                  </a:lnTo>
                  <a:lnTo>
                    <a:pt x="274" y="6515"/>
                  </a:lnTo>
                  <a:lnTo>
                    <a:pt x="165" y="6806"/>
                  </a:lnTo>
                  <a:lnTo>
                    <a:pt x="92" y="7116"/>
                  </a:lnTo>
                  <a:lnTo>
                    <a:pt x="37" y="7443"/>
                  </a:lnTo>
                  <a:lnTo>
                    <a:pt x="1" y="7753"/>
                  </a:lnTo>
                  <a:lnTo>
                    <a:pt x="1" y="8080"/>
                  </a:lnTo>
                  <a:lnTo>
                    <a:pt x="1" y="8408"/>
                  </a:lnTo>
                  <a:lnTo>
                    <a:pt x="19" y="8735"/>
                  </a:lnTo>
                  <a:lnTo>
                    <a:pt x="56" y="9190"/>
                  </a:lnTo>
                  <a:lnTo>
                    <a:pt x="110" y="9627"/>
                  </a:lnTo>
                  <a:lnTo>
                    <a:pt x="201" y="10082"/>
                  </a:lnTo>
                  <a:lnTo>
                    <a:pt x="310" y="10501"/>
                  </a:lnTo>
                  <a:lnTo>
                    <a:pt x="438" y="10919"/>
                  </a:lnTo>
                  <a:lnTo>
                    <a:pt x="620" y="11320"/>
                  </a:lnTo>
                  <a:lnTo>
                    <a:pt x="711" y="11520"/>
                  </a:lnTo>
                  <a:lnTo>
                    <a:pt x="820" y="11702"/>
                  </a:lnTo>
                  <a:lnTo>
                    <a:pt x="929" y="11884"/>
                  </a:lnTo>
                  <a:lnTo>
                    <a:pt x="1056" y="12047"/>
                  </a:lnTo>
                  <a:lnTo>
                    <a:pt x="1293" y="12320"/>
                  </a:lnTo>
                  <a:lnTo>
                    <a:pt x="1548" y="12557"/>
                  </a:lnTo>
                  <a:lnTo>
                    <a:pt x="1821" y="12775"/>
                  </a:lnTo>
                  <a:lnTo>
                    <a:pt x="2112" y="12994"/>
                  </a:lnTo>
                  <a:lnTo>
                    <a:pt x="2476" y="13230"/>
                  </a:lnTo>
                  <a:lnTo>
                    <a:pt x="2840" y="13449"/>
                  </a:lnTo>
                  <a:lnTo>
                    <a:pt x="3222" y="13631"/>
                  </a:lnTo>
                  <a:lnTo>
                    <a:pt x="3422" y="13704"/>
                  </a:lnTo>
                  <a:lnTo>
                    <a:pt x="3622" y="13776"/>
                  </a:lnTo>
                  <a:lnTo>
                    <a:pt x="3895" y="13849"/>
                  </a:lnTo>
                  <a:lnTo>
                    <a:pt x="4187" y="13885"/>
                  </a:lnTo>
                  <a:lnTo>
                    <a:pt x="4478" y="13922"/>
                  </a:lnTo>
                  <a:lnTo>
                    <a:pt x="4769" y="13922"/>
                  </a:lnTo>
                  <a:lnTo>
                    <a:pt x="5042" y="13904"/>
                  </a:lnTo>
                  <a:lnTo>
                    <a:pt x="5333" y="13867"/>
                  </a:lnTo>
                  <a:lnTo>
                    <a:pt x="5624" y="13813"/>
                  </a:lnTo>
                  <a:lnTo>
                    <a:pt x="5897" y="13722"/>
                  </a:lnTo>
                  <a:lnTo>
                    <a:pt x="5879" y="25878"/>
                  </a:lnTo>
                  <a:lnTo>
                    <a:pt x="6170" y="26096"/>
                  </a:lnTo>
                  <a:lnTo>
                    <a:pt x="6461" y="26278"/>
                  </a:lnTo>
                  <a:lnTo>
                    <a:pt x="6752" y="26424"/>
                  </a:lnTo>
                  <a:lnTo>
                    <a:pt x="7044" y="26515"/>
                  </a:lnTo>
                  <a:lnTo>
                    <a:pt x="7317" y="26588"/>
                  </a:lnTo>
                  <a:lnTo>
                    <a:pt x="7608" y="26642"/>
                  </a:lnTo>
                  <a:lnTo>
                    <a:pt x="7862" y="26660"/>
                  </a:lnTo>
                  <a:lnTo>
                    <a:pt x="8135" y="26660"/>
                  </a:lnTo>
                  <a:lnTo>
                    <a:pt x="7935" y="25951"/>
                  </a:lnTo>
                  <a:lnTo>
                    <a:pt x="7772" y="25241"/>
                  </a:lnTo>
                  <a:lnTo>
                    <a:pt x="7626" y="24513"/>
                  </a:lnTo>
                  <a:lnTo>
                    <a:pt x="7499" y="23803"/>
                  </a:lnTo>
                  <a:lnTo>
                    <a:pt x="7389" y="23075"/>
                  </a:lnTo>
                  <a:lnTo>
                    <a:pt x="7298" y="22348"/>
                  </a:lnTo>
                  <a:lnTo>
                    <a:pt x="7226" y="21601"/>
                  </a:lnTo>
                  <a:lnTo>
                    <a:pt x="7153" y="20874"/>
                  </a:lnTo>
                  <a:lnTo>
                    <a:pt x="7098" y="20127"/>
                  </a:lnTo>
                  <a:lnTo>
                    <a:pt x="7062" y="19399"/>
                  </a:lnTo>
                  <a:lnTo>
                    <a:pt x="7007" y="17907"/>
                  </a:lnTo>
                  <a:lnTo>
                    <a:pt x="6971" y="16433"/>
                  </a:lnTo>
                  <a:lnTo>
                    <a:pt x="6953" y="14959"/>
                  </a:lnTo>
                  <a:lnTo>
                    <a:pt x="6934" y="13194"/>
                  </a:lnTo>
                  <a:lnTo>
                    <a:pt x="6934" y="11374"/>
                  </a:lnTo>
                  <a:lnTo>
                    <a:pt x="6934" y="8517"/>
                  </a:lnTo>
                  <a:lnTo>
                    <a:pt x="6953" y="7098"/>
                  </a:lnTo>
                  <a:lnTo>
                    <a:pt x="6971" y="5678"/>
                  </a:lnTo>
                  <a:lnTo>
                    <a:pt x="7025" y="4259"/>
                  </a:lnTo>
                  <a:lnTo>
                    <a:pt x="7080" y="2839"/>
                  </a:lnTo>
                  <a:lnTo>
                    <a:pt x="7171" y="1420"/>
                  </a:lnTo>
                  <a:lnTo>
                    <a:pt x="728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68" name="Google Shape;2468;p16"/>
            <p:cNvSpPr/>
            <p:nvPr/>
          </p:nvSpPr>
          <p:spPr>
            <a:xfrm>
              <a:off x="1829825" y="3450975"/>
              <a:ext cx="96925" cy="126500"/>
            </a:xfrm>
            <a:custGeom>
              <a:avLst/>
              <a:gdLst/>
              <a:ahLst/>
              <a:cxnLst/>
              <a:rect l="l" t="t" r="r" b="b"/>
              <a:pathLst>
                <a:path w="3877" h="5060" extrusionOk="0">
                  <a:moveTo>
                    <a:pt x="3604" y="0"/>
                  </a:moveTo>
                  <a:lnTo>
                    <a:pt x="3549" y="583"/>
                  </a:lnTo>
                  <a:lnTo>
                    <a:pt x="3513" y="874"/>
                  </a:lnTo>
                  <a:lnTo>
                    <a:pt x="3476" y="1165"/>
                  </a:lnTo>
                  <a:lnTo>
                    <a:pt x="3403" y="1511"/>
                  </a:lnTo>
                  <a:lnTo>
                    <a:pt x="3294" y="1856"/>
                  </a:lnTo>
                  <a:lnTo>
                    <a:pt x="3167" y="2184"/>
                  </a:lnTo>
                  <a:lnTo>
                    <a:pt x="3021" y="2512"/>
                  </a:lnTo>
                  <a:lnTo>
                    <a:pt x="2857" y="2821"/>
                  </a:lnTo>
                  <a:lnTo>
                    <a:pt x="2657" y="3112"/>
                  </a:lnTo>
                  <a:lnTo>
                    <a:pt x="2439" y="3385"/>
                  </a:lnTo>
                  <a:lnTo>
                    <a:pt x="2202" y="3640"/>
                  </a:lnTo>
                  <a:lnTo>
                    <a:pt x="1966" y="3840"/>
                  </a:lnTo>
                  <a:lnTo>
                    <a:pt x="1711" y="4004"/>
                  </a:lnTo>
                  <a:lnTo>
                    <a:pt x="1456" y="4149"/>
                  </a:lnTo>
                  <a:lnTo>
                    <a:pt x="1165" y="4259"/>
                  </a:lnTo>
                  <a:lnTo>
                    <a:pt x="874" y="4350"/>
                  </a:lnTo>
                  <a:lnTo>
                    <a:pt x="583" y="4404"/>
                  </a:lnTo>
                  <a:lnTo>
                    <a:pt x="292" y="4422"/>
                  </a:lnTo>
                  <a:lnTo>
                    <a:pt x="0" y="4404"/>
                  </a:lnTo>
                  <a:lnTo>
                    <a:pt x="0" y="4404"/>
                  </a:lnTo>
                  <a:lnTo>
                    <a:pt x="19" y="4532"/>
                  </a:lnTo>
                  <a:lnTo>
                    <a:pt x="55" y="4659"/>
                  </a:lnTo>
                  <a:lnTo>
                    <a:pt x="128" y="4750"/>
                  </a:lnTo>
                  <a:lnTo>
                    <a:pt x="201" y="4841"/>
                  </a:lnTo>
                  <a:lnTo>
                    <a:pt x="292" y="4914"/>
                  </a:lnTo>
                  <a:lnTo>
                    <a:pt x="401" y="4968"/>
                  </a:lnTo>
                  <a:lnTo>
                    <a:pt x="528" y="5005"/>
                  </a:lnTo>
                  <a:lnTo>
                    <a:pt x="656" y="5023"/>
                  </a:lnTo>
                  <a:lnTo>
                    <a:pt x="928" y="5059"/>
                  </a:lnTo>
                  <a:lnTo>
                    <a:pt x="1201" y="5059"/>
                  </a:lnTo>
                  <a:lnTo>
                    <a:pt x="1456" y="5023"/>
                  </a:lnTo>
                  <a:lnTo>
                    <a:pt x="1693" y="4968"/>
                  </a:lnTo>
                  <a:lnTo>
                    <a:pt x="1857" y="4932"/>
                  </a:lnTo>
                  <a:lnTo>
                    <a:pt x="2002" y="4877"/>
                  </a:lnTo>
                  <a:lnTo>
                    <a:pt x="2312" y="4732"/>
                  </a:lnTo>
                  <a:lnTo>
                    <a:pt x="2585" y="4550"/>
                  </a:lnTo>
                  <a:lnTo>
                    <a:pt x="2857" y="4331"/>
                  </a:lnTo>
                  <a:lnTo>
                    <a:pt x="3094" y="4077"/>
                  </a:lnTo>
                  <a:lnTo>
                    <a:pt x="3312" y="3785"/>
                  </a:lnTo>
                  <a:lnTo>
                    <a:pt x="3494" y="3494"/>
                  </a:lnTo>
                  <a:lnTo>
                    <a:pt x="3640" y="3167"/>
                  </a:lnTo>
                  <a:lnTo>
                    <a:pt x="3695" y="2967"/>
                  </a:lnTo>
                  <a:lnTo>
                    <a:pt x="3749" y="2785"/>
                  </a:lnTo>
                  <a:lnTo>
                    <a:pt x="3822" y="2384"/>
                  </a:lnTo>
                  <a:lnTo>
                    <a:pt x="3877" y="2002"/>
                  </a:lnTo>
                  <a:lnTo>
                    <a:pt x="3877" y="1602"/>
                  </a:lnTo>
                  <a:lnTo>
                    <a:pt x="3840" y="1183"/>
                  </a:lnTo>
                  <a:lnTo>
                    <a:pt x="3786" y="783"/>
                  </a:lnTo>
                  <a:lnTo>
                    <a:pt x="3713" y="382"/>
                  </a:lnTo>
                  <a:lnTo>
                    <a:pt x="3604" y="0"/>
                  </a:lnTo>
                  <a:close/>
                </a:path>
              </a:pathLst>
            </a:custGeom>
            <a:solidFill>
              <a:srgbClr val="3A7F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69" name="Google Shape;2469;p16"/>
            <p:cNvSpPr/>
            <p:nvPr/>
          </p:nvSpPr>
          <p:spPr>
            <a:xfrm>
              <a:off x="1612800" y="3244875"/>
              <a:ext cx="115600" cy="212025"/>
            </a:xfrm>
            <a:custGeom>
              <a:avLst/>
              <a:gdLst/>
              <a:ahLst/>
              <a:cxnLst/>
              <a:rect l="l" t="t" r="r" b="b"/>
              <a:pathLst>
                <a:path w="4624" h="8481" extrusionOk="0">
                  <a:moveTo>
                    <a:pt x="1275" y="1"/>
                  </a:moveTo>
                  <a:lnTo>
                    <a:pt x="1147" y="73"/>
                  </a:lnTo>
                  <a:lnTo>
                    <a:pt x="1020" y="146"/>
                  </a:lnTo>
                  <a:lnTo>
                    <a:pt x="911" y="219"/>
                  </a:lnTo>
                  <a:lnTo>
                    <a:pt x="783" y="328"/>
                  </a:lnTo>
                  <a:lnTo>
                    <a:pt x="674" y="419"/>
                  </a:lnTo>
                  <a:lnTo>
                    <a:pt x="583" y="547"/>
                  </a:lnTo>
                  <a:lnTo>
                    <a:pt x="492" y="656"/>
                  </a:lnTo>
                  <a:lnTo>
                    <a:pt x="401" y="801"/>
                  </a:lnTo>
                  <a:lnTo>
                    <a:pt x="274" y="1074"/>
                  </a:lnTo>
                  <a:lnTo>
                    <a:pt x="165" y="1365"/>
                  </a:lnTo>
                  <a:lnTo>
                    <a:pt x="92" y="1675"/>
                  </a:lnTo>
                  <a:lnTo>
                    <a:pt x="37" y="2002"/>
                  </a:lnTo>
                  <a:lnTo>
                    <a:pt x="1" y="2312"/>
                  </a:lnTo>
                  <a:lnTo>
                    <a:pt x="1" y="2639"/>
                  </a:lnTo>
                  <a:lnTo>
                    <a:pt x="1" y="2967"/>
                  </a:lnTo>
                  <a:lnTo>
                    <a:pt x="19" y="3294"/>
                  </a:lnTo>
                  <a:lnTo>
                    <a:pt x="56" y="3749"/>
                  </a:lnTo>
                  <a:lnTo>
                    <a:pt x="110" y="4186"/>
                  </a:lnTo>
                  <a:lnTo>
                    <a:pt x="201" y="4641"/>
                  </a:lnTo>
                  <a:lnTo>
                    <a:pt x="310" y="5060"/>
                  </a:lnTo>
                  <a:lnTo>
                    <a:pt x="438" y="5478"/>
                  </a:lnTo>
                  <a:lnTo>
                    <a:pt x="620" y="5879"/>
                  </a:lnTo>
                  <a:lnTo>
                    <a:pt x="711" y="6079"/>
                  </a:lnTo>
                  <a:lnTo>
                    <a:pt x="820" y="6261"/>
                  </a:lnTo>
                  <a:lnTo>
                    <a:pt x="929" y="6443"/>
                  </a:lnTo>
                  <a:lnTo>
                    <a:pt x="1056" y="6606"/>
                  </a:lnTo>
                  <a:lnTo>
                    <a:pt x="1293" y="6879"/>
                  </a:lnTo>
                  <a:lnTo>
                    <a:pt x="1548" y="7116"/>
                  </a:lnTo>
                  <a:lnTo>
                    <a:pt x="1821" y="7334"/>
                  </a:lnTo>
                  <a:lnTo>
                    <a:pt x="2112" y="7553"/>
                  </a:lnTo>
                  <a:lnTo>
                    <a:pt x="2476" y="7789"/>
                  </a:lnTo>
                  <a:lnTo>
                    <a:pt x="2840" y="8008"/>
                  </a:lnTo>
                  <a:lnTo>
                    <a:pt x="3222" y="8190"/>
                  </a:lnTo>
                  <a:lnTo>
                    <a:pt x="3422" y="8263"/>
                  </a:lnTo>
                  <a:lnTo>
                    <a:pt x="3622" y="8335"/>
                  </a:lnTo>
                  <a:lnTo>
                    <a:pt x="3877" y="8390"/>
                  </a:lnTo>
                  <a:lnTo>
                    <a:pt x="4114" y="8444"/>
                  </a:lnTo>
                  <a:lnTo>
                    <a:pt x="4368" y="8481"/>
                  </a:lnTo>
                  <a:lnTo>
                    <a:pt x="4623" y="8481"/>
                  </a:lnTo>
                  <a:lnTo>
                    <a:pt x="4350" y="8281"/>
                  </a:lnTo>
                  <a:lnTo>
                    <a:pt x="4077" y="8044"/>
                  </a:lnTo>
                  <a:lnTo>
                    <a:pt x="3804" y="7808"/>
                  </a:lnTo>
                  <a:lnTo>
                    <a:pt x="3550" y="7571"/>
                  </a:lnTo>
                  <a:lnTo>
                    <a:pt x="3313" y="7298"/>
                  </a:lnTo>
                  <a:lnTo>
                    <a:pt x="3076" y="7043"/>
                  </a:lnTo>
                  <a:lnTo>
                    <a:pt x="2858" y="6770"/>
                  </a:lnTo>
                  <a:lnTo>
                    <a:pt x="2640" y="6479"/>
                  </a:lnTo>
                  <a:lnTo>
                    <a:pt x="2440" y="6188"/>
                  </a:lnTo>
                  <a:lnTo>
                    <a:pt x="2258" y="5879"/>
                  </a:lnTo>
                  <a:lnTo>
                    <a:pt x="2094" y="5569"/>
                  </a:lnTo>
                  <a:lnTo>
                    <a:pt x="1930" y="5260"/>
                  </a:lnTo>
                  <a:lnTo>
                    <a:pt x="1784" y="4932"/>
                  </a:lnTo>
                  <a:lnTo>
                    <a:pt x="1657" y="4605"/>
                  </a:lnTo>
                  <a:lnTo>
                    <a:pt x="1530" y="4259"/>
                  </a:lnTo>
                  <a:lnTo>
                    <a:pt x="1420" y="3931"/>
                  </a:lnTo>
                  <a:lnTo>
                    <a:pt x="1311" y="3440"/>
                  </a:lnTo>
                  <a:lnTo>
                    <a:pt x="1220" y="2967"/>
                  </a:lnTo>
                  <a:lnTo>
                    <a:pt x="1166" y="2476"/>
                  </a:lnTo>
                  <a:lnTo>
                    <a:pt x="1129" y="1966"/>
                  </a:lnTo>
                  <a:lnTo>
                    <a:pt x="1129" y="1475"/>
                  </a:lnTo>
                  <a:lnTo>
                    <a:pt x="1147" y="983"/>
                  </a:lnTo>
                  <a:lnTo>
                    <a:pt x="1202" y="492"/>
                  </a:lnTo>
                  <a:lnTo>
                    <a:pt x="1275" y="1"/>
                  </a:lnTo>
                  <a:close/>
                </a:path>
              </a:pathLst>
            </a:custGeom>
            <a:solidFill>
              <a:srgbClr val="3A7F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70" name="Google Shape;2470;p16"/>
            <p:cNvSpPr/>
            <p:nvPr/>
          </p:nvSpPr>
          <p:spPr>
            <a:xfrm>
              <a:off x="1812525" y="3185275"/>
              <a:ext cx="24150" cy="323050"/>
            </a:xfrm>
            <a:custGeom>
              <a:avLst/>
              <a:gdLst/>
              <a:ahLst/>
              <a:cxnLst/>
              <a:rect l="l" t="t" r="r" b="b"/>
              <a:pathLst>
                <a:path w="966" h="12922" extrusionOk="0">
                  <a:moveTo>
                    <a:pt x="383" y="1"/>
                  </a:moveTo>
                  <a:lnTo>
                    <a:pt x="347" y="19"/>
                  </a:lnTo>
                  <a:lnTo>
                    <a:pt x="292" y="37"/>
                  </a:lnTo>
                  <a:lnTo>
                    <a:pt x="237" y="73"/>
                  </a:lnTo>
                  <a:lnTo>
                    <a:pt x="183" y="146"/>
                  </a:lnTo>
                  <a:lnTo>
                    <a:pt x="146" y="219"/>
                  </a:lnTo>
                  <a:lnTo>
                    <a:pt x="74" y="419"/>
                  </a:lnTo>
                  <a:lnTo>
                    <a:pt x="37" y="692"/>
                  </a:lnTo>
                  <a:lnTo>
                    <a:pt x="19" y="1002"/>
                  </a:lnTo>
                  <a:lnTo>
                    <a:pt x="1" y="1366"/>
                  </a:lnTo>
                  <a:lnTo>
                    <a:pt x="19" y="1748"/>
                  </a:lnTo>
                  <a:lnTo>
                    <a:pt x="37" y="2130"/>
                  </a:lnTo>
                  <a:lnTo>
                    <a:pt x="92" y="2931"/>
                  </a:lnTo>
                  <a:lnTo>
                    <a:pt x="146" y="3677"/>
                  </a:lnTo>
                  <a:lnTo>
                    <a:pt x="219" y="4277"/>
                  </a:lnTo>
                  <a:lnTo>
                    <a:pt x="237" y="4659"/>
                  </a:lnTo>
                  <a:lnTo>
                    <a:pt x="274" y="6061"/>
                  </a:lnTo>
                  <a:lnTo>
                    <a:pt x="292" y="7462"/>
                  </a:lnTo>
                  <a:lnTo>
                    <a:pt x="292" y="8881"/>
                  </a:lnTo>
                  <a:lnTo>
                    <a:pt x="274" y="10283"/>
                  </a:lnTo>
                  <a:lnTo>
                    <a:pt x="274" y="10956"/>
                  </a:lnTo>
                  <a:lnTo>
                    <a:pt x="274" y="11302"/>
                  </a:lnTo>
                  <a:lnTo>
                    <a:pt x="310" y="11647"/>
                  </a:lnTo>
                  <a:lnTo>
                    <a:pt x="347" y="11975"/>
                  </a:lnTo>
                  <a:lnTo>
                    <a:pt x="419" y="12303"/>
                  </a:lnTo>
                  <a:lnTo>
                    <a:pt x="510" y="12612"/>
                  </a:lnTo>
                  <a:lnTo>
                    <a:pt x="656" y="12921"/>
                  </a:lnTo>
                  <a:lnTo>
                    <a:pt x="747" y="12830"/>
                  </a:lnTo>
                  <a:lnTo>
                    <a:pt x="820" y="12721"/>
                  </a:lnTo>
                  <a:lnTo>
                    <a:pt x="874" y="12612"/>
                  </a:lnTo>
                  <a:lnTo>
                    <a:pt x="911" y="12466"/>
                  </a:lnTo>
                  <a:lnTo>
                    <a:pt x="947" y="12339"/>
                  </a:lnTo>
                  <a:lnTo>
                    <a:pt x="965" y="12193"/>
                  </a:lnTo>
                  <a:lnTo>
                    <a:pt x="965" y="11920"/>
                  </a:lnTo>
                  <a:lnTo>
                    <a:pt x="947" y="10410"/>
                  </a:lnTo>
                  <a:lnTo>
                    <a:pt x="911" y="8899"/>
                  </a:lnTo>
                  <a:lnTo>
                    <a:pt x="856" y="7407"/>
                  </a:lnTo>
                  <a:lnTo>
                    <a:pt x="765" y="5897"/>
                  </a:lnTo>
                  <a:lnTo>
                    <a:pt x="747" y="5078"/>
                  </a:lnTo>
                  <a:lnTo>
                    <a:pt x="711" y="4113"/>
                  </a:lnTo>
                  <a:lnTo>
                    <a:pt x="638" y="2093"/>
                  </a:lnTo>
                  <a:lnTo>
                    <a:pt x="601" y="1202"/>
                  </a:lnTo>
                  <a:lnTo>
                    <a:pt x="547" y="510"/>
                  </a:lnTo>
                  <a:lnTo>
                    <a:pt x="510" y="255"/>
                  </a:lnTo>
                  <a:lnTo>
                    <a:pt x="456" y="92"/>
                  </a:lnTo>
                  <a:lnTo>
                    <a:pt x="438" y="37"/>
                  </a:lnTo>
                  <a:lnTo>
                    <a:pt x="40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71" name="Google Shape;2471;p16"/>
            <p:cNvSpPr/>
            <p:nvPr/>
          </p:nvSpPr>
          <p:spPr>
            <a:xfrm>
              <a:off x="1878950" y="3109750"/>
              <a:ext cx="54625" cy="199300"/>
            </a:xfrm>
            <a:custGeom>
              <a:avLst/>
              <a:gdLst/>
              <a:ahLst/>
              <a:cxnLst/>
              <a:rect l="l" t="t" r="r" b="b"/>
              <a:pathLst>
                <a:path w="2185" h="7972" extrusionOk="0">
                  <a:moveTo>
                    <a:pt x="1511" y="1"/>
                  </a:moveTo>
                  <a:lnTo>
                    <a:pt x="1329" y="74"/>
                  </a:lnTo>
                  <a:lnTo>
                    <a:pt x="1165" y="183"/>
                  </a:lnTo>
                  <a:lnTo>
                    <a:pt x="1020" y="310"/>
                  </a:lnTo>
                  <a:lnTo>
                    <a:pt x="892" y="474"/>
                  </a:lnTo>
                  <a:lnTo>
                    <a:pt x="947" y="911"/>
                  </a:lnTo>
                  <a:lnTo>
                    <a:pt x="1020" y="1366"/>
                  </a:lnTo>
                  <a:lnTo>
                    <a:pt x="1202" y="2239"/>
                  </a:lnTo>
                  <a:lnTo>
                    <a:pt x="1311" y="2749"/>
                  </a:lnTo>
                  <a:lnTo>
                    <a:pt x="1402" y="3276"/>
                  </a:lnTo>
                  <a:lnTo>
                    <a:pt x="1475" y="3804"/>
                  </a:lnTo>
                  <a:lnTo>
                    <a:pt x="1529" y="4314"/>
                  </a:lnTo>
                  <a:lnTo>
                    <a:pt x="1529" y="4587"/>
                  </a:lnTo>
                  <a:lnTo>
                    <a:pt x="1529" y="4841"/>
                  </a:lnTo>
                  <a:lnTo>
                    <a:pt x="1511" y="5096"/>
                  </a:lnTo>
                  <a:lnTo>
                    <a:pt x="1493" y="5351"/>
                  </a:lnTo>
                  <a:lnTo>
                    <a:pt x="1438" y="5606"/>
                  </a:lnTo>
                  <a:lnTo>
                    <a:pt x="1384" y="5842"/>
                  </a:lnTo>
                  <a:lnTo>
                    <a:pt x="1311" y="6097"/>
                  </a:lnTo>
                  <a:lnTo>
                    <a:pt x="1220" y="6334"/>
                  </a:lnTo>
                  <a:lnTo>
                    <a:pt x="1111" y="6534"/>
                  </a:lnTo>
                  <a:lnTo>
                    <a:pt x="1002" y="6716"/>
                  </a:lnTo>
                  <a:lnTo>
                    <a:pt x="856" y="6880"/>
                  </a:lnTo>
                  <a:lnTo>
                    <a:pt x="765" y="6934"/>
                  </a:lnTo>
                  <a:lnTo>
                    <a:pt x="674" y="6989"/>
                  </a:lnTo>
                  <a:lnTo>
                    <a:pt x="529" y="7062"/>
                  </a:lnTo>
                  <a:lnTo>
                    <a:pt x="401" y="7080"/>
                  </a:lnTo>
                  <a:lnTo>
                    <a:pt x="328" y="7225"/>
                  </a:lnTo>
                  <a:lnTo>
                    <a:pt x="237" y="7371"/>
                  </a:lnTo>
                  <a:lnTo>
                    <a:pt x="128" y="7498"/>
                  </a:lnTo>
                  <a:lnTo>
                    <a:pt x="19" y="7608"/>
                  </a:lnTo>
                  <a:lnTo>
                    <a:pt x="1" y="7626"/>
                  </a:lnTo>
                  <a:lnTo>
                    <a:pt x="201" y="7790"/>
                  </a:lnTo>
                  <a:lnTo>
                    <a:pt x="292" y="7844"/>
                  </a:lnTo>
                  <a:lnTo>
                    <a:pt x="401" y="7899"/>
                  </a:lnTo>
                  <a:lnTo>
                    <a:pt x="529" y="7935"/>
                  </a:lnTo>
                  <a:lnTo>
                    <a:pt x="638" y="7953"/>
                  </a:lnTo>
                  <a:lnTo>
                    <a:pt x="765" y="7972"/>
                  </a:lnTo>
                  <a:lnTo>
                    <a:pt x="874" y="7972"/>
                  </a:lnTo>
                  <a:lnTo>
                    <a:pt x="983" y="7953"/>
                  </a:lnTo>
                  <a:lnTo>
                    <a:pt x="1074" y="7917"/>
                  </a:lnTo>
                  <a:lnTo>
                    <a:pt x="1256" y="7826"/>
                  </a:lnTo>
                  <a:lnTo>
                    <a:pt x="1420" y="7717"/>
                  </a:lnTo>
                  <a:lnTo>
                    <a:pt x="1566" y="7571"/>
                  </a:lnTo>
                  <a:lnTo>
                    <a:pt x="1693" y="7389"/>
                  </a:lnTo>
                  <a:lnTo>
                    <a:pt x="1802" y="7207"/>
                  </a:lnTo>
                  <a:lnTo>
                    <a:pt x="1893" y="7007"/>
                  </a:lnTo>
                  <a:lnTo>
                    <a:pt x="1966" y="6825"/>
                  </a:lnTo>
                  <a:lnTo>
                    <a:pt x="2039" y="6588"/>
                  </a:lnTo>
                  <a:lnTo>
                    <a:pt x="2094" y="6370"/>
                  </a:lnTo>
                  <a:lnTo>
                    <a:pt x="2130" y="6134"/>
                  </a:lnTo>
                  <a:lnTo>
                    <a:pt x="2166" y="5897"/>
                  </a:lnTo>
                  <a:lnTo>
                    <a:pt x="2185" y="5442"/>
                  </a:lnTo>
                  <a:lnTo>
                    <a:pt x="2185" y="4969"/>
                  </a:lnTo>
                  <a:lnTo>
                    <a:pt x="2166" y="4496"/>
                  </a:lnTo>
                  <a:lnTo>
                    <a:pt x="2112" y="4023"/>
                  </a:lnTo>
                  <a:lnTo>
                    <a:pt x="1966" y="3094"/>
                  </a:lnTo>
                  <a:lnTo>
                    <a:pt x="1566" y="456"/>
                  </a:lnTo>
                  <a:lnTo>
                    <a:pt x="1511" y="1"/>
                  </a:lnTo>
                  <a:close/>
                </a:path>
              </a:pathLst>
            </a:custGeom>
            <a:solidFill>
              <a:srgbClr val="3A7F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2472" name="Google Shape;2472;p16"/>
          <p:cNvSpPr/>
          <p:nvPr/>
        </p:nvSpPr>
        <p:spPr>
          <a:xfrm>
            <a:off x="2127301" y="6141447"/>
            <a:ext cx="614479" cy="698632"/>
          </a:xfrm>
          <a:custGeom>
            <a:avLst/>
            <a:gdLst/>
            <a:ahLst/>
            <a:cxnLst/>
            <a:rect l="l" t="t" r="r" b="b"/>
            <a:pathLst>
              <a:path w="13158" h="14960" extrusionOk="0">
                <a:moveTo>
                  <a:pt x="3913" y="1"/>
                </a:moveTo>
                <a:lnTo>
                  <a:pt x="3767" y="347"/>
                </a:lnTo>
                <a:lnTo>
                  <a:pt x="3658" y="692"/>
                </a:lnTo>
                <a:lnTo>
                  <a:pt x="3567" y="1056"/>
                </a:lnTo>
                <a:lnTo>
                  <a:pt x="3494" y="1438"/>
                </a:lnTo>
                <a:lnTo>
                  <a:pt x="3440" y="1839"/>
                </a:lnTo>
                <a:lnTo>
                  <a:pt x="3403" y="2257"/>
                </a:lnTo>
                <a:lnTo>
                  <a:pt x="3385" y="2676"/>
                </a:lnTo>
                <a:lnTo>
                  <a:pt x="3385" y="3094"/>
                </a:lnTo>
                <a:lnTo>
                  <a:pt x="3403" y="3531"/>
                </a:lnTo>
                <a:lnTo>
                  <a:pt x="3440" y="3968"/>
                </a:lnTo>
                <a:lnTo>
                  <a:pt x="3494" y="4405"/>
                </a:lnTo>
                <a:lnTo>
                  <a:pt x="3549" y="4841"/>
                </a:lnTo>
                <a:lnTo>
                  <a:pt x="3676" y="5697"/>
                </a:lnTo>
                <a:lnTo>
                  <a:pt x="3840" y="6534"/>
                </a:lnTo>
                <a:lnTo>
                  <a:pt x="4040" y="7335"/>
                </a:lnTo>
                <a:lnTo>
                  <a:pt x="4222" y="8081"/>
                </a:lnTo>
                <a:lnTo>
                  <a:pt x="4423" y="8754"/>
                </a:lnTo>
                <a:lnTo>
                  <a:pt x="4604" y="9336"/>
                </a:lnTo>
                <a:lnTo>
                  <a:pt x="4896" y="10192"/>
                </a:lnTo>
                <a:lnTo>
                  <a:pt x="5005" y="10501"/>
                </a:lnTo>
                <a:lnTo>
                  <a:pt x="5005" y="10501"/>
                </a:lnTo>
                <a:lnTo>
                  <a:pt x="4968" y="10410"/>
                </a:lnTo>
                <a:lnTo>
                  <a:pt x="4859" y="10119"/>
                </a:lnTo>
                <a:lnTo>
                  <a:pt x="4641" y="9628"/>
                </a:lnTo>
                <a:lnTo>
                  <a:pt x="4477" y="9318"/>
                </a:lnTo>
                <a:lnTo>
                  <a:pt x="4295" y="8954"/>
                </a:lnTo>
                <a:lnTo>
                  <a:pt x="4059" y="8536"/>
                </a:lnTo>
                <a:lnTo>
                  <a:pt x="3767" y="8081"/>
                </a:lnTo>
                <a:lnTo>
                  <a:pt x="3440" y="7571"/>
                </a:lnTo>
                <a:lnTo>
                  <a:pt x="3076" y="7007"/>
                </a:lnTo>
                <a:lnTo>
                  <a:pt x="2639" y="6406"/>
                </a:lnTo>
                <a:lnTo>
                  <a:pt x="2166" y="5751"/>
                </a:lnTo>
                <a:lnTo>
                  <a:pt x="1620" y="5042"/>
                </a:lnTo>
                <a:lnTo>
                  <a:pt x="1001" y="4277"/>
                </a:lnTo>
                <a:lnTo>
                  <a:pt x="983" y="4641"/>
                </a:lnTo>
                <a:lnTo>
                  <a:pt x="983" y="5005"/>
                </a:lnTo>
                <a:lnTo>
                  <a:pt x="1001" y="5369"/>
                </a:lnTo>
                <a:lnTo>
                  <a:pt x="1038" y="5715"/>
                </a:lnTo>
                <a:lnTo>
                  <a:pt x="1092" y="6079"/>
                </a:lnTo>
                <a:lnTo>
                  <a:pt x="1147" y="6425"/>
                </a:lnTo>
                <a:lnTo>
                  <a:pt x="1238" y="6752"/>
                </a:lnTo>
                <a:lnTo>
                  <a:pt x="1311" y="7098"/>
                </a:lnTo>
                <a:lnTo>
                  <a:pt x="1511" y="7735"/>
                </a:lnTo>
                <a:lnTo>
                  <a:pt x="1747" y="8354"/>
                </a:lnTo>
                <a:lnTo>
                  <a:pt x="2002" y="8936"/>
                </a:lnTo>
                <a:lnTo>
                  <a:pt x="2257" y="9482"/>
                </a:lnTo>
                <a:lnTo>
                  <a:pt x="2530" y="9973"/>
                </a:lnTo>
                <a:lnTo>
                  <a:pt x="2785" y="10410"/>
                </a:lnTo>
                <a:lnTo>
                  <a:pt x="3039" y="10810"/>
                </a:lnTo>
                <a:lnTo>
                  <a:pt x="3258" y="11138"/>
                </a:lnTo>
                <a:lnTo>
                  <a:pt x="3572" y="11552"/>
                </a:lnTo>
                <a:lnTo>
                  <a:pt x="3572" y="11552"/>
                </a:lnTo>
                <a:lnTo>
                  <a:pt x="3440" y="11393"/>
                </a:lnTo>
                <a:lnTo>
                  <a:pt x="3130" y="11083"/>
                </a:lnTo>
                <a:lnTo>
                  <a:pt x="2676" y="10665"/>
                </a:lnTo>
                <a:lnTo>
                  <a:pt x="2020" y="10101"/>
                </a:lnTo>
                <a:lnTo>
                  <a:pt x="1129" y="9409"/>
                </a:lnTo>
                <a:lnTo>
                  <a:pt x="0" y="8554"/>
                </a:lnTo>
                <a:lnTo>
                  <a:pt x="128" y="9009"/>
                </a:lnTo>
                <a:lnTo>
                  <a:pt x="273" y="9464"/>
                </a:lnTo>
                <a:lnTo>
                  <a:pt x="455" y="9882"/>
                </a:lnTo>
                <a:lnTo>
                  <a:pt x="637" y="10283"/>
                </a:lnTo>
                <a:lnTo>
                  <a:pt x="838" y="10665"/>
                </a:lnTo>
                <a:lnTo>
                  <a:pt x="1056" y="11029"/>
                </a:lnTo>
                <a:lnTo>
                  <a:pt x="1274" y="11375"/>
                </a:lnTo>
                <a:lnTo>
                  <a:pt x="1511" y="11702"/>
                </a:lnTo>
                <a:lnTo>
                  <a:pt x="1747" y="12011"/>
                </a:lnTo>
                <a:lnTo>
                  <a:pt x="2002" y="12303"/>
                </a:lnTo>
                <a:lnTo>
                  <a:pt x="2257" y="12576"/>
                </a:lnTo>
                <a:lnTo>
                  <a:pt x="2512" y="12812"/>
                </a:lnTo>
                <a:lnTo>
                  <a:pt x="2766" y="13049"/>
                </a:lnTo>
                <a:lnTo>
                  <a:pt x="3021" y="13267"/>
                </a:lnTo>
                <a:lnTo>
                  <a:pt x="3276" y="13486"/>
                </a:lnTo>
                <a:lnTo>
                  <a:pt x="3549" y="13667"/>
                </a:lnTo>
                <a:lnTo>
                  <a:pt x="4040" y="13995"/>
                </a:lnTo>
                <a:lnTo>
                  <a:pt x="4513" y="14268"/>
                </a:lnTo>
                <a:lnTo>
                  <a:pt x="4950" y="14505"/>
                </a:lnTo>
                <a:lnTo>
                  <a:pt x="5332" y="14668"/>
                </a:lnTo>
                <a:lnTo>
                  <a:pt x="5642" y="14796"/>
                </a:lnTo>
                <a:lnTo>
                  <a:pt x="5897" y="14887"/>
                </a:lnTo>
                <a:lnTo>
                  <a:pt x="6097" y="14960"/>
                </a:lnTo>
                <a:lnTo>
                  <a:pt x="6315" y="14850"/>
                </a:lnTo>
                <a:lnTo>
                  <a:pt x="6916" y="14577"/>
                </a:lnTo>
                <a:lnTo>
                  <a:pt x="7316" y="14377"/>
                </a:lnTo>
                <a:lnTo>
                  <a:pt x="7789" y="14122"/>
                </a:lnTo>
                <a:lnTo>
                  <a:pt x="8299" y="13831"/>
                </a:lnTo>
                <a:lnTo>
                  <a:pt x="8863" y="13486"/>
                </a:lnTo>
                <a:lnTo>
                  <a:pt x="9427" y="13122"/>
                </a:lnTo>
                <a:lnTo>
                  <a:pt x="10027" y="12703"/>
                </a:lnTo>
                <a:lnTo>
                  <a:pt x="10610" y="12248"/>
                </a:lnTo>
                <a:lnTo>
                  <a:pt x="11192" y="11738"/>
                </a:lnTo>
                <a:lnTo>
                  <a:pt x="11465" y="11484"/>
                </a:lnTo>
                <a:lnTo>
                  <a:pt x="11738" y="11211"/>
                </a:lnTo>
                <a:lnTo>
                  <a:pt x="12011" y="10920"/>
                </a:lnTo>
                <a:lnTo>
                  <a:pt x="12266" y="10628"/>
                </a:lnTo>
                <a:lnTo>
                  <a:pt x="12502" y="10337"/>
                </a:lnTo>
                <a:lnTo>
                  <a:pt x="12739" y="10028"/>
                </a:lnTo>
                <a:lnTo>
                  <a:pt x="12957" y="9719"/>
                </a:lnTo>
                <a:lnTo>
                  <a:pt x="13158" y="9391"/>
                </a:lnTo>
                <a:lnTo>
                  <a:pt x="13158" y="9391"/>
                </a:lnTo>
                <a:lnTo>
                  <a:pt x="8535" y="11793"/>
                </a:lnTo>
                <a:lnTo>
                  <a:pt x="9118" y="11047"/>
                </a:lnTo>
                <a:lnTo>
                  <a:pt x="9700" y="10228"/>
                </a:lnTo>
                <a:lnTo>
                  <a:pt x="10373" y="9264"/>
                </a:lnTo>
                <a:lnTo>
                  <a:pt x="10701" y="8736"/>
                </a:lnTo>
                <a:lnTo>
                  <a:pt x="11028" y="8190"/>
                </a:lnTo>
                <a:lnTo>
                  <a:pt x="11338" y="7662"/>
                </a:lnTo>
                <a:lnTo>
                  <a:pt x="11611" y="7134"/>
                </a:lnTo>
                <a:lnTo>
                  <a:pt x="11829" y="6643"/>
                </a:lnTo>
                <a:lnTo>
                  <a:pt x="11920" y="6406"/>
                </a:lnTo>
                <a:lnTo>
                  <a:pt x="12011" y="6170"/>
                </a:lnTo>
                <a:lnTo>
                  <a:pt x="12066" y="5952"/>
                </a:lnTo>
                <a:lnTo>
                  <a:pt x="12102" y="5751"/>
                </a:lnTo>
                <a:lnTo>
                  <a:pt x="12120" y="5569"/>
                </a:lnTo>
                <a:lnTo>
                  <a:pt x="12138" y="5387"/>
                </a:lnTo>
                <a:lnTo>
                  <a:pt x="11574" y="5861"/>
                </a:lnTo>
                <a:lnTo>
                  <a:pt x="11047" y="6352"/>
                </a:lnTo>
                <a:lnTo>
                  <a:pt x="10555" y="6861"/>
                </a:lnTo>
                <a:lnTo>
                  <a:pt x="10082" y="7371"/>
                </a:lnTo>
                <a:lnTo>
                  <a:pt x="9645" y="7881"/>
                </a:lnTo>
                <a:lnTo>
                  <a:pt x="9263" y="8390"/>
                </a:lnTo>
                <a:lnTo>
                  <a:pt x="8899" y="8881"/>
                </a:lnTo>
                <a:lnTo>
                  <a:pt x="8572" y="9355"/>
                </a:lnTo>
                <a:lnTo>
                  <a:pt x="8280" y="9810"/>
                </a:lnTo>
                <a:lnTo>
                  <a:pt x="8026" y="10210"/>
                </a:lnTo>
                <a:lnTo>
                  <a:pt x="7625" y="10901"/>
                </a:lnTo>
                <a:lnTo>
                  <a:pt x="7405" y="11326"/>
                </a:lnTo>
                <a:lnTo>
                  <a:pt x="7516" y="11047"/>
                </a:lnTo>
                <a:lnTo>
                  <a:pt x="7625" y="10756"/>
                </a:lnTo>
                <a:lnTo>
                  <a:pt x="7735" y="10410"/>
                </a:lnTo>
                <a:lnTo>
                  <a:pt x="7862" y="9973"/>
                </a:lnTo>
                <a:lnTo>
                  <a:pt x="7971" y="9464"/>
                </a:lnTo>
                <a:lnTo>
                  <a:pt x="8098" y="8863"/>
                </a:lnTo>
                <a:lnTo>
                  <a:pt x="8208" y="8190"/>
                </a:lnTo>
                <a:lnTo>
                  <a:pt x="8317" y="7407"/>
                </a:lnTo>
                <a:lnTo>
                  <a:pt x="8408" y="6552"/>
                </a:lnTo>
                <a:lnTo>
                  <a:pt x="8481" y="5588"/>
                </a:lnTo>
                <a:lnTo>
                  <a:pt x="8535" y="4514"/>
                </a:lnTo>
                <a:lnTo>
                  <a:pt x="8553" y="3331"/>
                </a:lnTo>
                <a:lnTo>
                  <a:pt x="8535" y="2057"/>
                </a:lnTo>
                <a:lnTo>
                  <a:pt x="8299" y="2312"/>
                </a:lnTo>
                <a:lnTo>
                  <a:pt x="8080" y="2603"/>
                </a:lnTo>
                <a:lnTo>
                  <a:pt x="7880" y="2894"/>
                </a:lnTo>
                <a:lnTo>
                  <a:pt x="7698" y="3222"/>
                </a:lnTo>
                <a:lnTo>
                  <a:pt x="7516" y="3549"/>
                </a:lnTo>
                <a:lnTo>
                  <a:pt x="7352" y="3895"/>
                </a:lnTo>
                <a:lnTo>
                  <a:pt x="7207" y="4259"/>
                </a:lnTo>
                <a:lnTo>
                  <a:pt x="7061" y="4623"/>
                </a:lnTo>
                <a:lnTo>
                  <a:pt x="6934" y="4987"/>
                </a:lnTo>
                <a:lnTo>
                  <a:pt x="6825" y="5369"/>
                </a:lnTo>
                <a:lnTo>
                  <a:pt x="6624" y="6134"/>
                </a:lnTo>
                <a:lnTo>
                  <a:pt x="6479" y="6898"/>
                </a:lnTo>
                <a:lnTo>
                  <a:pt x="6351" y="7662"/>
                </a:lnTo>
                <a:lnTo>
                  <a:pt x="6261" y="8372"/>
                </a:lnTo>
                <a:lnTo>
                  <a:pt x="6188" y="9045"/>
                </a:lnTo>
                <a:lnTo>
                  <a:pt x="6185" y="9086"/>
                </a:lnTo>
                <a:lnTo>
                  <a:pt x="6170" y="8827"/>
                </a:lnTo>
                <a:lnTo>
                  <a:pt x="6097" y="8117"/>
                </a:lnTo>
                <a:lnTo>
                  <a:pt x="5969" y="7316"/>
                </a:lnTo>
                <a:lnTo>
                  <a:pt x="5806" y="6406"/>
                </a:lnTo>
                <a:lnTo>
                  <a:pt x="5569" y="5369"/>
                </a:lnTo>
                <a:lnTo>
                  <a:pt x="5278" y="4223"/>
                </a:lnTo>
                <a:lnTo>
                  <a:pt x="4896" y="2949"/>
                </a:lnTo>
                <a:lnTo>
                  <a:pt x="4441" y="1548"/>
                </a:lnTo>
                <a:lnTo>
                  <a:pt x="3913" y="1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2473" name="Google Shape;2473;p16"/>
          <p:cNvGrpSpPr/>
          <p:nvPr/>
        </p:nvGrpSpPr>
        <p:grpSpPr>
          <a:xfrm>
            <a:off x="2194972" y="6746280"/>
            <a:ext cx="354705" cy="327373"/>
            <a:chOff x="2706625" y="4735761"/>
            <a:chExt cx="226446" cy="209015"/>
          </a:xfrm>
        </p:grpSpPr>
        <p:sp>
          <p:nvSpPr>
            <p:cNvPr id="2474" name="Google Shape;2474;p16"/>
            <p:cNvSpPr/>
            <p:nvPr/>
          </p:nvSpPr>
          <p:spPr>
            <a:xfrm>
              <a:off x="2706625" y="4851000"/>
              <a:ext cx="226446" cy="93776"/>
            </a:xfrm>
            <a:custGeom>
              <a:avLst/>
              <a:gdLst/>
              <a:ahLst/>
              <a:cxnLst/>
              <a:rect l="l" t="t" r="r" b="b"/>
              <a:pathLst>
                <a:path w="9991" h="1020" extrusionOk="0">
                  <a:moveTo>
                    <a:pt x="1292" y="0"/>
                  </a:moveTo>
                  <a:lnTo>
                    <a:pt x="746" y="91"/>
                  </a:lnTo>
                  <a:lnTo>
                    <a:pt x="528" y="128"/>
                  </a:lnTo>
                  <a:lnTo>
                    <a:pt x="346" y="182"/>
                  </a:lnTo>
                  <a:lnTo>
                    <a:pt x="200" y="237"/>
                  </a:lnTo>
                  <a:lnTo>
                    <a:pt x="91" y="291"/>
                  </a:lnTo>
                  <a:lnTo>
                    <a:pt x="18" y="346"/>
                  </a:lnTo>
                  <a:lnTo>
                    <a:pt x="0" y="419"/>
                  </a:lnTo>
                  <a:lnTo>
                    <a:pt x="0" y="437"/>
                  </a:lnTo>
                  <a:lnTo>
                    <a:pt x="18" y="473"/>
                  </a:lnTo>
                  <a:lnTo>
                    <a:pt x="91" y="528"/>
                  </a:lnTo>
                  <a:lnTo>
                    <a:pt x="219" y="583"/>
                  </a:lnTo>
                  <a:lnTo>
                    <a:pt x="382" y="655"/>
                  </a:lnTo>
                  <a:lnTo>
                    <a:pt x="601" y="710"/>
                  </a:lnTo>
                  <a:lnTo>
                    <a:pt x="856" y="746"/>
                  </a:lnTo>
                  <a:lnTo>
                    <a:pt x="1456" y="837"/>
                  </a:lnTo>
                  <a:lnTo>
                    <a:pt x="2202" y="910"/>
                  </a:lnTo>
                  <a:lnTo>
                    <a:pt x="3058" y="965"/>
                  </a:lnTo>
                  <a:lnTo>
                    <a:pt x="3986" y="1001"/>
                  </a:lnTo>
                  <a:lnTo>
                    <a:pt x="5005" y="1019"/>
                  </a:lnTo>
                  <a:lnTo>
                    <a:pt x="6006" y="1001"/>
                  </a:lnTo>
                  <a:lnTo>
                    <a:pt x="6952" y="965"/>
                  </a:lnTo>
                  <a:lnTo>
                    <a:pt x="7789" y="910"/>
                  </a:lnTo>
                  <a:lnTo>
                    <a:pt x="8535" y="837"/>
                  </a:lnTo>
                  <a:lnTo>
                    <a:pt x="9136" y="746"/>
                  </a:lnTo>
                  <a:lnTo>
                    <a:pt x="9390" y="710"/>
                  </a:lnTo>
                  <a:lnTo>
                    <a:pt x="9609" y="655"/>
                  </a:lnTo>
                  <a:lnTo>
                    <a:pt x="9773" y="583"/>
                  </a:lnTo>
                  <a:lnTo>
                    <a:pt x="9900" y="528"/>
                  </a:lnTo>
                  <a:lnTo>
                    <a:pt x="9973" y="473"/>
                  </a:lnTo>
                  <a:lnTo>
                    <a:pt x="9991" y="437"/>
                  </a:lnTo>
                  <a:lnTo>
                    <a:pt x="9991" y="419"/>
                  </a:lnTo>
                  <a:lnTo>
                    <a:pt x="9973" y="346"/>
                  </a:lnTo>
                  <a:lnTo>
                    <a:pt x="9900" y="291"/>
                  </a:lnTo>
                  <a:lnTo>
                    <a:pt x="9791" y="237"/>
                  </a:lnTo>
                  <a:lnTo>
                    <a:pt x="9645" y="182"/>
                  </a:lnTo>
                  <a:lnTo>
                    <a:pt x="9463" y="128"/>
                  </a:lnTo>
                  <a:lnTo>
                    <a:pt x="9245" y="91"/>
                  </a:lnTo>
                  <a:lnTo>
                    <a:pt x="8699" y="0"/>
                  </a:lnTo>
                  <a:lnTo>
                    <a:pt x="8699" y="273"/>
                  </a:lnTo>
                  <a:lnTo>
                    <a:pt x="7443" y="328"/>
                  </a:lnTo>
                  <a:lnTo>
                    <a:pt x="6133" y="364"/>
                  </a:lnTo>
                  <a:lnTo>
                    <a:pt x="4623" y="382"/>
                  </a:lnTo>
                  <a:lnTo>
                    <a:pt x="3476" y="364"/>
                  </a:lnTo>
                  <a:lnTo>
                    <a:pt x="2384" y="328"/>
                  </a:lnTo>
                  <a:lnTo>
                    <a:pt x="1893" y="291"/>
                  </a:lnTo>
                  <a:lnTo>
                    <a:pt x="1456" y="237"/>
                  </a:lnTo>
                  <a:lnTo>
                    <a:pt x="1074" y="182"/>
                  </a:lnTo>
                  <a:lnTo>
                    <a:pt x="746" y="109"/>
                  </a:lnTo>
                  <a:lnTo>
                    <a:pt x="129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2475" name="Google Shape;2475;p16"/>
            <p:cNvGrpSpPr/>
            <p:nvPr/>
          </p:nvGrpSpPr>
          <p:grpSpPr>
            <a:xfrm>
              <a:off x="2714800" y="4735761"/>
              <a:ext cx="210098" cy="182902"/>
              <a:chOff x="1282975" y="2150275"/>
              <a:chExt cx="154700" cy="134675"/>
            </a:xfrm>
          </p:grpSpPr>
          <p:sp>
            <p:nvSpPr>
              <p:cNvPr id="2476" name="Google Shape;2476;p16"/>
              <p:cNvSpPr/>
              <p:nvPr/>
            </p:nvSpPr>
            <p:spPr>
              <a:xfrm>
                <a:off x="1282975" y="2150275"/>
                <a:ext cx="154700" cy="134675"/>
              </a:xfrm>
              <a:custGeom>
                <a:avLst/>
                <a:gdLst/>
                <a:ahLst/>
                <a:cxnLst/>
                <a:rect l="l" t="t" r="r" b="b"/>
                <a:pathLst>
                  <a:path w="6188" h="5387" extrusionOk="0">
                    <a:moveTo>
                      <a:pt x="2858" y="0"/>
                    </a:moveTo>
                    <a:lnTo>
                      <a:pt x="2657" y="37"/>
                    </a:lnTo>
                    <a:lnTo>
                      <a:pt x="2403" y="109"/>
                    </a:lnTo>
                    <a:lnTo>
                      <a:pt x="2166" y="200"/>
                    </a:lnTo>
                    <a:lnTo>
                      <a:pt x="1948" y="310"/>
                    </a:lnTo>
                    <a:lnTo>
                      <a:pt x="1747" y="437"/>
                    </a:lnTo>
                    <a:lnTo>
                      <a:pt x="1547" y="564"/>
                    </a:lnTo>
                    <a:lnTo>
                      <a:pt x="1384" y="710"/>
                    </a:lnTo>
                    <a:lnTo>
                      <a:pt x="1238" y="856"/>
                    </a:lnTo>
                    <a:lnTo>
                      <a:pt x="1092" y="1019"/>
                    </a:lnTo>
                    <a:lnTo>
                      <a:pt x="965" y="1201"/>
                    </a:lnTo>
                    <a:lnTo>
                      <a:pt x="856" y="1365"/>
                    </a:lnTo>
                    <a:lnTo>
                      <a:pt x="765" y="1547"/>
                    </a:lnTo>
                    <a:lnTo>
                      <a:pt x="674" y="1729"/>
                    </a:lnTo>
                    <a:lnTo>
                      <a:pt x="546" y="2093"/>
                    </a:lnTo>
                    <a:lnTo>
                      <a:pt x="437" y="2439"/>
                    </a:lnTo>
                    <a:lnTo>
                      <a:pt x="401" y="2639"/>
                    </a:lnTo>
                    <a:lnTo>
                      <a:pt x="346" y="3057"/>
                    </a:lnTo>
                    <a:lnTo>
                      <a:pt x="310" y="3403"/>
                    </a:lnTo>
                    <a:lnTo>
                      <a:pt x="310" y="3694"/>
                    </a:lnTo>
                    <a:lnTo>
                      <a:pt x="164" y="3876"/>
                    </a:lnTo>
                    <a:lnTo>
                      <a:pt x="55" y="4040"/>
                    </a:lnTo>
                    <a:lnTo>
                      <a:pt x="37" y="4131"/>
                    </a:lnTo>
                    <a:lnTo>
                      <a:pt x="0" y="4222"/>
                    </a:lnTo>
                    <a:lnTo>
                      <a:pt x="0" y="4295"/>
                    </a:lnTo>
                    <a:lnTo>
                      <a:pt x="0" y="4368"/>
                    </a:lnTo>
                    <a:lnTo>
                      <a:pt x="19" y="4459"/>
                    </a:lnTo>
                    <a:lnTo>
                      <a:pt x="55" y="4532"/>
                    </a:lnTo>
                    <a:lnTo>
                      <a:pt x="91" y="4604"/>
                    </a:lnTo>
                    <a:lnTo>
                      <a:pt x="146" y="4677"/>
                    </a:lnTo>
                    <a:lnTo>
                      <a:pt x="292" y="4804"/>
                    </a:lnTo>
                    <a:lnTo>
                      <a:pt x="474" y="4932"/>
                    </a:lnTo>
                    <a:lnTo>
                      <a:pt x="692" y="5041"/>
                    </a:lnTo>
                    <a:lnTo>
                      <a:pt x="965" y="5132"/>
                    </a:lnTo>
                    <a:lnTo>
                      <a:pt x="1274" y="5205"/>
                    </a:lnTo>
                    <a:lnTo>
                      <a:pt x="1638" y="5278"/>
                    </a:lnTo>
                    <a:lnTo>
                      <a:pt x="2020" y="5332"/>
                    </a:lnTo>
                    <a:lnTo>
                      <a:pt x="2457" y="5369"/>
                    </a:lnTo>
                    <a:lnTo>
                      <a:pt x="2930" y="5387"/>
                    </a:lnTo>
                    <a:lnTo>
                      <a:pt x="3440" y="5387"/>
                    </a:lnTo>
                    <a:lnTo>
                      <a:pt x="3804" y="5350"/>
                    </a:lnTo>
                    <a:lnTo>
                      <a:pt x="4131" y="5314"/>
                    </a:lnTo>
                    <a:lnTo>
                      <a:pt x="4714" y="5223"/>
                    </a:lnTo>
                    <a:lnTo>
                      <a:pt x="5187" y="5114"/>
                    </a:lnTo>
                    <a:lnTo>
                      <a:pt x="5569" y="5005"/>
                    </a:lnTo>
                    <a:lnTo>
                      <a:pt x="5842" y="4895"/>
                    </a:lnTo>
                    <a:lnTo>
                      <a:pt x="6042" y="4804"/>
                    </a:lnTo>
                    <a:lnTo>
                      <a:pt x="6188" y="4713"/>
                    </a:lnTo>
                    <a:lnTo>
                      <a:pt x="6042" y="4204"/>
                    </a:lnTo>
                    <a:lnTo>
                      <a:pt x="5878" y="3658"/>
                    </a:lnTo>
                    <a:lnTo>
                      <a:pt x="5642" y="3003"/>
                    </a:lnTo>
                    <a:lnTo>
                      <a:pt x="5514" y="2639"/>
                    </a:lnTo>
                    <a:lnTo>
                      <a:pt x="5351" y="2275"/>
                    </a:lnTo>
                    <a:lnTo>
                      <a:pt x="5169" y="1929"/>
                    </a:lnTo>
                    <a:lnTo>
                      <a:pt x="4987" y="1565"/>
                    </a:lnTo>
                    <a:lnTo>
                      <a:pt x="4787" y="1238"/>
                    </a:lnTo>
                    <a:lnTo>
                      <a:pt x="4568" y="928"/>
                    </a:lnTo>
                    <a:lnTo>
                      <a:pt x="4332" y="655"/>
                    </a:lnTo>
                    <a:lnTo>
                      <a:pt x="4095" y="419"/>
                    </a:lnTo>
                    <a:lnTo>
                      <a:pt x="3949" y="291"/>
                    </a:lnTo>
                    <a:lnTo>
                      <a:pt x="3804" y="200"/>
                    </a:lnTo>
                    <a:lnTo>
                      <a:pt x="3676" y="128"/>
                    </a:lnTo>
                    <a:lnTo>
                      <a:pt x="3513" y="73"/>
                    </a:lnTo>
                    <a:lnTo>
                      <a:pt x="3367" y="37"/>
                    </a:lnTo>
                    <a:lnTo>
                      <a:pt x="3203" y="0"/>
                    </a:lnTo>
                    <a:close/>
                  </a:path>
                </a:pathLst>
              </a:custGeom>
              <a:solidFill>
                <a:srgbClr val="C1A58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477" name="Google Shape;2477;p16"/>
              <p:cNvSpPr/>
              <p:nvPr/>
            </p:nvSpPr>
            <p:spPr>
              <a:xfrm>
                <a:off x="1282975" y="2150275"/>
                <a:ext cx="154700" cy="134675"/>
              </a:xfrm>
              <a:custGeom>
                <a:avLst/>
                <a:gdLst/>
                <a:ahLst/>
                <a:cxnLst/>
                <a:rect l="l" t="t" r="r" b="b"/>
                <a:pathLst>
                  <a:path w="6188" h="5387" fill="none" extrusionOk="0">
                    <a:moveTo>
                      <a:pt x="6188" y="4713"/>
                    </a:moveTo>
                    <a:lnTo>
                      <a:pt x="6188" y="4713"/>
                    </a:lnTo>
                    <a:lnTo>
                      <a:pt x="6042" y="4804"/>
                    </a:lnTo>
                    <a:lnTo>
                      <a:pt x="5842" y="4895"/>
                    </a:lnTo>
                    <a:lnTo>
                      <a:pt x="5569" y="5005"/>
                    </a:lnTo>
                    <a:lnTo>
                      <a:pt x="5187" y="5114"/>
                    </a:lnTo>
                    <a:lnTo>
                      <a:pt x="4714" y="5223"/>
                    </a:lnTo>
                    <a:lnTo>
                      <a:pt x="4131" y="5314"/>
                    </a:lnTo>
                    <a:lnTo>
                      <a:pt x="3804" y="5350"/>
                    </a:lnTo>
                    <a:lnTo>
                      <a:pt x="3440" y="5387"/>
                    </a:lnTo>
                    <a:lnTo>
                      <a:pt x="3440" y="5387"/>
                    </a:lnTo>
                    <a:lnTo>
                      <a:pt x="2930" y="5387"/>
                    </a:lnTo>
                    <a:lnTo>
                      <a:pt x="2457" y="5369"/>
                    </a:lnTo>
                    <a:lnTo>
                      <a:pt x="2020" y="5332"/>
                    </a:lnTo>
                    <a:lnTo>
                      <a:pt x="1638" y="5278"/>
                    </a:lnTo>
                    <a:lnTo>
                      <a:pt x="1274" y="5205"/>
                    </a:lnTo>
                    <a:lnTo>
                      <a:pt x="965" y="5132"/>
                    </a:lnTo>
                    <a:lnTo>
                      <a:pt x="692" y="5041"/>
                    </a:lnTo>
                    <a:lnTo>
                      <a:pt x="474" y="4932"/>
                    </a:lnTo>
                    <a:lnTo>
                      <a:pt x="292" y="4804"/>
                    </a:lnTo>
                    <a:lnTo>
                      <a:pt x="146" y="4677"/>
                    </a:lnTo>
                    <a:lnTo>
                      <a:pt x="91" y="4604"/>
                    </a:lnTo>
                    <a:lnTo>
                      <a:pt x="55" y="4532"/>
                    </a:lnTo>
                    <a:lnTo>
                      <a:pt x="19" y="4459"/>
                    </a:lnTo>
                    <a:lnTo>
                      <a:pt x="0" y="4368"/>
                    </a:lnTo>
                    <a:lnTo>
                      <a:pt x="0" y="4295"/>
                    </a:lnTo>
                    <a:lnTo>
                      <a:pt x="0" y="4222"/>
                    </a:lnTo>
                    <a:lnTo>
                      <a:pt x="37" y="4131"/>
                    </a:lnTo>
                    <a:lnTo>
                      <a:pt x="55" y="4040"/>
                    </a:lnTo>
                    <a:lnTo>
                      <a:pt x="164" y="3876"/>
                    </a:lnTo>
                    <a:lnTo>
                      <a:pt x="310" y="3694"/>
                    </a:lnTo>
                    <a:lnTo>
                      <a:pt x="310" y="3694"/>
                    </a:lnTo>
                    <a:lnTo>
                      <a:pt x="310" y="3403"/>
                    </a:lnTo>
                    <a:lnTo>
                      <a:pt x="346" y="3057"/>
                    </a:lnTo>
                    <a:lnTo>
                      <a:pt x="401" y="2639"/>
                    </a:lnTo>
                    <a:lnTo>
                      <a:pt x="401" y="2639"/>
                    </a:lnTo>
                    <a:lnTo>
                      <a:pt x="437" y="2439"/>
                    </a:lnTo>
                    <a:lnTo>
                      <a:pt x="437" y="2439"/>
                    </a:lnTo>
                    <a:lnTo>
                      <a:pt x="546" y="2093"/>
                    </a:lnTo>
                    <a:lnTo>
                      <a:pt x="674" y="1729"/>
                    </a:lnTo>
                    <a:lnTo>
                      <a:pt x="765" y="1547"/>
                    </a:lnTo>
                    <a:lnTo>
                      <a:pt x="856" y="1365"/>
                    </a:lnTo>
                    <a:lnTo>
                      <a:pt x="965" y="1201"/>
                    </a:lnTo>
                    <a:lnTo>
                      <a:pt x="1092" y="1019"/>
                    </a:lnTo>
                    <a:lnTo>
                      <a:pt x="1238" y="856"/>
                    </a:lnTo>
                    <a:lnTo>
                      <a:pt x="1384" y="710"/>
                    </a:lnTo>
                    <a:lnTo>
                      <a:pt x="1547" y="564"/>
                    </a:lnTo>
                    <a:lnTo>
                      <a:pt x="1747" y="437"/>
                    </a:lnTo>
                    <a:lnTo>
                      <a:pt x="1948" y="310"/>
                    </a:lnTo>
                    <a:lnTo>
                      <a:pt x="2166" y="200"/>
                    </a:lnTo>
                    <a:lnTo>
                      <a:pt x="2403" y="109"/>
                    </a:lnTo>
                    <a:lnTo>
                      <a:pt x="2657" y="37"/>
                    </a:lnTo>
                    <a:lnTo>
                      <a:pt x="2657" y="37"/>
                    </a:lnTo>
                    <a:lnTo>
                      <a:pt x="2858" y="0"/>
                    </a:lnTo>
                    <a:lnTo>
                      <a:pt x="3021" y="0"/>
                    </a:lnTo>
                    <a:lnTo>
                      <a:pt x="3203" y="0"/>
                    </a:lnTo>
                    <a:lnTo>
                      <a:pt x="3367" y="37"/>
                    </a:lnTo>
                    <a:lnTo>
                      <a:pt x="3513" y="73"/>
                    </a:lnTo>
                    <a:lnTo>
                      <a:pt x="3676" y="128"/>
                    </a:lnTo>
                    <a:lnTo>
                      <a:pt x="3804" y="200"/>
                    </a:lnTo>
                    <a:lnTo>
                      <a:pt x="3949" y="291"/>
                    </a:lnTo>
                    <a:lnTo>
                      <a:pt x="3949" y="291"/>
                    </a:lnTo>
                    <a:lnTo>
                      <a:pt x="4095" y="419"/>
                    </a:lnTo>
                    <a:lnTo>
                      <a:pt x="4095" y="419"/>
                    </a:lnTo>
                    <a:lnTo>
                      <a:pt x="4332" y="655"/>
                    </a:lnTo>
                    <a:lnTo>
                      <a:pt x="4568" y="928"/>
                    </a:lnTo>
                    <a:lnTo>
                      <a:pt x="4787" y="1238"/>
                    </a:lnTo>
                    <a:lnTo>
                      <a:pt x="4987" y="1565"/>
                    </a:lnTo>
                    <a:lnTo>
                      <a:pt x="5169" y="1929"/>
                    </a:lnTo>
                    <a:lnTo>
                      <a:pt x="5351" y="2275"/>
                    </a:lnTo>
                    <a:lnTo>
                      <a:pt x="5514" y="2639"/>
                    </a:lnTo>
                    <a:lnTo>
                      <a:pt x="5642" y="3003"/>
                    </a:lnTo>
                    <a:lnTo>
                      <a:pt x="5878" y="3658"/>
                    </a:lnTo>
                    <a:lnTo>
                      <a:pt x="6042" y="4204"/>
                    </a:lnTo>
                    <a:lnTo>
                      <a:pt x="6188" y="4713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478" name="Google Shape;2478;p16"/>
              <p:cNvSpPr/>
              <p:nvPr/>
            </p:nvSpPr>
            <p:spPr>
              <a:xfrm>
                <a:off x="1282975" y="2172100"/>
                <a:ext cx="138775" cy="112850"/>
              </a:xfrm>
              <a:custGeom>
                <a:avLst/>
                <a:gdLst/>
                <a:ahLst/>
                <a:cxnLst/>
                <a:rect l="l" t="t" r="r" b="b"/>
                <a:pathLst>
                  <a:path w="5551" h="4514" extrusionOk="0">
                    <a:moveTo>
                      <a:pt x="1384" y="4368"/>
                    </a:moveTo>
                    <a:lnTo>
                      <a:pt x="1384" y="4368"/>
                    </a:lnTo>
                    <a:lnTo>
                      <a:pt x="1711" y="4423"/>
                    </a:lnTo>
                    <a:lnTo>
                      <a:pt x="2057" y="4459"/>
                    </a:lnTo>
                    <a:lnTo>
                      <a:pt x="2457" y="4496"/>
                    </a:lnTo>
                    <a:lnTo>
                      <a:pt x="2876" y="4514"/>
                    </a:lnTo>
                    <a:lnTo>
                      <a:pt x="2876" y="4514"/>
                    </a:lnTo>
                    <a:lnTo>
                      <a:pt x="3094" y="4514"/>
                    </a:lnTo>
                    <a:lnTo>
                      <a:pt x="3094" y="4514"/>
                    </a:lnTo>
                    <a:lnTo>
                      <a:pt x="3440" y="4514"/>
                    </a:lnTo>
                    <a:lnTo>
                      <a:pt x="3440" y="4514"/>
                    </a:lnTo>
                    <a:lnTo>
                      <a:pt x="3440" y="4514"/>
                    </a:lnTo>
                    <a:lnTo>
                      <a:pt x="3094" y="4514"/>
                    </a:lnTo>
                    <a:lnTo>
                      <a:pt x="3094" y="4514"/>
                    </a:lnTo>
                    <a:lnTo>
                      <a:pt x="2876" y="4514"/>
                    </a:lnTo>
                    <a:lnTo>
                      <a:pt x="2876" y="4514"/>
                    </a:lnTo>
                    <a:lnTo>
                      <a:pt x="2876" y="4514"/>
                    </a:lnTo>
                    <a:lnTo>
                      <a:pt x="2876" y="4514"/>
                    </a:lnTo>
                    <a:lnTo>
                      <a:pt x="2457" y="4496"/>
                    </a:lnTo>
                    <a:lnTo>
                      <a:pt x="2057" y="4459"/>
                    </a:lnTo>
                    <a:lnTo>
                      <a:pt x="1711" y="4423"/>
                    </a:lnTo>
                    <a:lnTo>
                      <a:pt x="1384" y="4368"/>
                    </a:lnTo>
                    <a:close/>
                    <a:moveTo>
                      <a:pt x="1365" y="4368"/>
                    </a:moveTo>
                    <a:lnTo>
                      <a:pt x="1365" y="4368"/>
                    </a:lnTo>
                    <a:lnTo>
                      <a:pt x="1365" y="4368"/>
                    </a:lnTo>
                    <a:lnTo>
                      <a:pt x="1365" y="4368"/>
                    </a:lnTo>
                    <a:close/>
                    <a:moveTo>
                      <a:pt x="237" y="3895"/>
                    </a:moveTo>
                    <a:lnTo>
                      <a:pt x="237" y="3895"/>
                    </a:lnTo>
                    <a:lnTo>
                      <a:pt x="237" y="3895"/>
                    </a:lnTo>
                    <a:lnTo>
                      <a:pt x="237" y="3895"/>
                    </a:lnTo>
                    <a:lnTo>
                      <a:pt x="237" y="3895"/>
                    </a:lnTo>
                    <a:close/>
                    <a:moveTo>
                      <a:pt x="237" y="3895"/>
                    </a:moveTo>
                    <a:lnTo>
                      <a:pt x="237" y="3895"/>
                    </a:lnTo>
                    <a:lnTo>
                      <a:pt x="237" y="3895"/>
                    </a:lnTo>
                    <a:lnTo>
                      <a:pt x="237" y="3895"/>
                    </a:lnTo>
                    <a:lnTo>
                      <a:pt x="237" y="3895"/>
                    </a:lnTo>
                    <a:close/>
                    <a:moveTo>
                      <a:pt x="237" y="3877"/>
                    </a:moveTo>
                    <a:lnTo>
                      <a:pt x="237" y="3877"/>
                    </a:lnTo>
                    <a:lnTo>
                      <a:pt x="237" y="3895"/>
                    </a:lnTo>
                    <a:lnTo>
                      <a:pt x="237" y="3895"/>
                    </a:lnTo>
                    <a:lnTo>
                      <a:pt x="237" y="3877"/>
                    </a:lnTo>
                    <a:close/>
                    <a:moveTo>
                      <a:pt x="91" y="3113"/>
                    </a:moveTo>
                    <a:lnTo>
                      <a:pt x="91" y="3113"/>
                    </a:lnTo>
                    <a:lnTo>
                      <a:pt x="37" y="3222"/>
                    </a:lnTo>
                    <a:lnTo>
                      <a:pt x="19" y="3331"/>
                    </a:lnTo>
                    <a:lnTo>
                      <a:pt x="0" y="3422"/>
                    </a:lnTo>
                    <a:lnTo>
                      <a:pt x="19" y="3531"/>
                    </a:lnTo>
                    <a:lnTo>
                      <a:pt x="37" y="3622"/>
                    </a:lnTo>
                    <a:lnTo>
                      <a:pt x="91" y="3713"/>
                    </a:lnTo>
                    <a:lnTo>
                      <a:pt x="146" y="3804"/>
                    </a:lnTo>
                    <a:lnTo>
                      <a:pt x="237" y="3877"/>
                    </a:lnTo>
                    <a:lnTo>
                      <a:pt x="237" y="3877"/>
                    </a:lnTo>
                    <a:lnTo>
                      <a:pt x="146" y="3804"/>
                    </a:lnTo>
                    <a:lnTo>
                      <a:pt x="91" y="3713"/>
                    </a:lnTo>
                    <a:lnTo>
                      <a:pt x="37" y="3622"/>
                    </a:lnTo>
                    <a:lnTo>
                      <a:pt x="19" y="3531"/>
                    </a:lnTo>
                    <a:lnTo>
                      <a:pt x="0" y="3422"/>
                    </a:lnTo>
                    <a:lnTo>
                      <a:pt x="19" y="3331"/>
                    </a:lnTo>
                    <a:lnTo>
                      <a:pt x="37" y="3222"/>
                    </a:lnTo>
                    <a:lnTo>
                      <a:pt x="91" y="3113"/>
                    </a:lnTo>
                    <a:close/>
                    <a:moveTo>
                      <a:pt x="91" y="3113"/>
                    </a:moveTo>
                    <a:lnTo>
                      <a:pt x="91" y="3113"/>
                    </a:lnTo>
                    <a:lnTo>
                      <a:pt x="91" y="3113"/>
                    </a:lnTo>
                    <a:lnTo>
                      <a:pt x="91" y="3113"/>
                    </a:lnTo>
                    <a:lnTo>
                      <a:pt x="91" y="3113"/>
                    </a:lnTo>
                    <a:close/>
                    <a:moveTo>
                      <a:pt x="91" y="3113"/>
                    </a:moveTo>
                    <a:lnTo>
                      <a:pt x="91" y="3113"/>
                    </a:lnTo>
                    <a:lnTo>
                      <a:pt x="91" y="3113"/>
                    </a:lnTo>
                    <a:lnTo>
                      <a:pt x="91" y="3113"/>
                    </a:lnTo>
                    <a:lnTo>
                      <a:pt x="91" y="3113"/>
                    </a:lnTo>
                    <a:close/>
                    <a:moveTo>
                      <a:pt x="91" y="3094"/>
                    </a:moveTo>
                    <a:lnTo>
                      <a:pt x="91" y="3094"/>
                    </a:lnTo>
                    <a:lnTo>
                      <a:pt x="91" y="3113"/>
                    </a:lnTo>
                    <a:lnTo>
                      <a:pt x="91" y="3113"/>
                    </a:lnTo>
                    <a:lnTo>
                      <a:pt x="91" y="3094"/>
                    </a:lnTo>
                    <a:close/>
                    <a:moveTo>
                      <a:pt x="110" y="3094"/>
                    </a:moveTo>
                    <a:lnTo>
                      <a:pt x="110" y="3094"/>
                    </a:lnTo>
                    <a:lnTo>
                      <a:pt x="110" y="3094"/>
                    </a:lnTo>
                    <a:lnTo>
                      <a:pt x="110" y="3094"/>
                    </a:lnTo>
                    <a:lnTo>
                      <a:pt x="110" y="3094"/>
                    </a:lnTo>
                    <a:close/>
                    <a:moveTo>
                      <a:pt x="110" y="3094"/>
                    </a:moveTo>
                    <a:lnTo>
                      <a:pt x="110" y="3094"/>
                    </a:lnTo>
                    <a:lnTo>
                      <a:pt x="110" y="3094"/>
                    </a:lnTo>
                    <a:lnTo>
                      <a:pt x="110" y="3094"/>
                    </a:lnTo>
                    <a:lnTo>
                      <a:pt x="110" y="3094"/>
                    </a:lnTo>
                    <a:close/>
                    <a:moveTo>
                      <a:pt x="110" y="3094"/>
                    </a:moveTo>
                    <a:lnTo>
                      <a:pt x="110" y="3094"/>
                    </a:lnTo>
                    <a:lnTo>
                      <a:pt x="110" y="3094"/>
                    </a:lnTo>
                    <a:lnTo>
                      <a:pt x="110" y="3094"/>
                    </a:lnTo>
                    <a:lnTo>
                      <a:pt x="110" y="3094"/>
                    </a:lnTo>
                    <a:close/>
                    <a:moveTo>
                      <a:pt x="4532" y="1"/>
                    </a:moveTo>
                    <a:lnTo>
                      <a:pt x="4532" y="1"/>
                    </a:lnTo>
                    <a:lnTo>
                      <a:pt x="4677" y="201"/>
                    </a:lnTo>
                    <a:lnTo>
                      <a:pt x="4823" y="419"/>
                    </a:lnTo>
                    <a:lnTo>
                      <a:pt x="5096" y="892"/>
                    </a:lnTo>
                    <a:lnTo>
                      <a:pt x="5332" y="1366"/>
                    </a:lnTo>
                    <a:lnTo>
                      <a:pt x="5551" y="1857"/>
                    </a:lnTo>
                    <a:lnTo>
                      <a:pt x="5551" y="1857"/>
                    </a:lnTo>
                    <a:lnTo>
                      <a:pt x="5551" y="1857"/>
                    </a:lnTo>
                    <a:lnTo>
                      <a:pt x="5551" y="1857"/>
                    </a:lnTo>
                    <a:lnTo>
                      <a:pt x="5332" y="1366"/>
                    </a:lnTo>
                    <a:lnTo>
                      <a:pt x="5096" y="892"/>
                    </a:lnTo>
                    <a:lnTo>
                      <a:pt x="4823" y="419"/>
                    </a:lnTo>
                    <a:lnTo>
                      <a:pt x="4677" y="201"/>
                    </a:lnTo>
                    <a:lnTo>
                      <a:pt x="4532" y="1"/>
                    </a:lnTo>
                    <a:close/>
                    <a:moveTo>
                      <a:pt x="4532" y="1"/>
                    </a:moveTo>
                    <a:lnTo>
                      <a:pt x="4532" y="1"/>
                    </a:lnTo>
                    <a:lnTo>
                      <a:pt x="4532" y="1"/>
                    </a:lnTo>
                    <a:lnTo>
                      <a:pt x="4532" y="1"/>
                    </a:lnTo>
                    <a:lnTo>
                      <a:pt x="4532" y="1"/>
                    </a:lnTo>
                    <a:close/>
                  </a:path>
                </a:pathLst>
              </a:custGeom>
              <a:solidFill>
                <a:srgbClr val="D8D3D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479" name="Google Shape;2479;p16"/>
              <p:cNvSpPr/>
              <p:nvPr/>
            </p:nvSpPr>
            <p:spPr>
              <a:xfrm>
                <a:off x="1317550" y="2281300"/>
                <a:ext cx="51425" cy="3650"/>
              </a:xfrm>
              <a:custGeom>
                <a:avLst/>
                <a:gdLst/>
                <a:ahLst/>
                <a:cxnLst/>
                <a:rect l="l" t="t" r="r" b="b"/>
                <a:pathLst>
                  <a:path w="2057" h="146" fill="none" extrusionOk="0">
                    <a:moveTo>
                      <a:pt x="1" y="0"/>
                    </a:moveTo>
                    <a:lnTo>
                      <a:pt x="1" y="0"/>
                    </a:lnTo>
                    <a:lnTo>
                      <a:pt x="328" y="55"/>
                    </a:lnTo>
                    <a:lnTo>
                      <a:pt x="674" y="91"/>
                    </a:lnTo>
                    <a:lnTo>
                      <a:pt x="1074" y="128"/>
                    </a:lnTo>
                    <a:lnTo>
                      <a:pt x="1493" y="146"/>
                    </a:lnTo>
                    <a:lnTo>
                      <a:pt x="1493" y="146"/>
                    </a:lnTo>
                    <a:lnTo>
                      <a:pt x="1711" y="146"/>
                    </a:lnTo>
                    <a:lnTo>
                      <a:pt x="1711" y="146"/>
                    </a:lnTo>
                    <a:lnTo>
                      <a:pt x="2057" y="146"/>
                    </a:lnTo>
                    <a:lnTo>
                      <a:pt x="2057" y="146"/>
                    </a:lnTo>
                    <a:lnTo>
                      <a:pt x="2057" y="146"/>
                    </a:lnTo>
                    <a:lnTo>
                      <a:pt x="1711" y="146"/>
                    </a:lnTo>
                    <a:lnTo>
                      <a:pt x="1711" y="146"/>
                    </a:lnTo>
                    <a:lnTo>
                      <a:pt x="1493" y="146"/>
                    </a:lnTo>
                    <a:lnTo>
                      <a:pt x="1493" y="146"/>
                    </a:lnTo>
                    <a:lnTo>
                      <a:pt x="1493" y="146"/>
                    </a:lnTo>
                    <a:lnTo>
                      <a:pt x="1493" y="146"/>
                    </a:lnTo>
                    <a:lnTo>
                      <a:pt x="1074" y="128"/>
                    </a:lnTo>
                    <a:lnTo>
                      <a:pt x="674" y="91"/>
                    </a:lnTo>
                    <a:lnTo>
                      <a:pt x="328" y="55"/>
                    </a:lnTo>
                    <a:lnTo>
                      <a:pt x="1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480" name="Google Shape;2480;p16"/>
              <p:cNvSpPr/>
              <p:nvPr/>
            </p:nvSpPr>
            <p:spPr>
              <a:xfrm>
                <a:off x="1317100" y="228130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481" name="Google Shape;2481;p16"/>
              <p:cNvSpPr/>
              <p:nvPr/>
            </p:nvSpPr>
            <p:spPr>
              <a:xfrm>
                <a:off x="1288900" y="2269475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482" name="Google Shape;2482;p16"/>
              <p:cNvSpPr/>
              <p:nvPr/>
            </p:nvSpPr>
            <p:spPr>
              <a:xfrm>
                <a:off x="1288900" y="2269475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483" name="Google Shape;2483;p16"/>
              <p:cNvSpPr/>
              <p:nvPr/>
            </p:nvSpPr>
            <p:spPr>
              <a:xfrm>
                <a:off x="1288900" y="2269000"/>
                <a:ext cx="25" cy="500"/>
              </a:xfrm>
              <a:custGeom>
                <a:avLst/>
                <a:gdLst/>
                <a:ahLst/>
                <a:cxnLst/>
                <a:rect l="l" t="t" r="r" b="b"/>
                <a:pathLst>
                  <a:path w="1" h="20" fill="none" extrusionOk="0">
                    <a:moveTo>
                      <a:pt x="0" y="1"/>
                    </a:moveTo>
                    <a:lnTo>
                      <a:pt x="0" y="1"/>
                    </a:lnTo>
                    <a:lnTo>
                      <a:pt x="0" y="19"/>
                    </a:lnTo>
                    <a:lnTo>
                      <a:pt x="0" y="19"/>
                    </a:lnTo>
                    <a:lnTo>
                      <a:pt x="0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484" name="Google Shape;2484;p16"/>
              <p:cNvSpPr/>
              <p:nvPr/>
            </p:nvSpPr>
            <p:spPr>
              <a:xfrm>
                <a:off x="1282975" y="2249900"/>
                <a:ext cx="5950" cy="19125"/>
              </a:xfrm>
              <a:custGeom>
                <a:avLst/>
                <a:gdLst/>
                <a:ahLst/>
                <a:cxnLst/>
                <a:rect l="l" t="t" r="r" b="b"/>
                <a:pathLst>
                  <a:path w="238" h="765" fill="none" extrusionOk="0">
                    <a:moveTo>
                      <a:pt x="91" y="1"/>
                    </a:moveTo>
                    <a:lnTo>
                      <a:pt x="91" y="1"/>
                    </a:lnTo>
                    <a:lnTo>
                      <a:pt x="37" y="110"/>
                    </a:lnTo>
                    <a:lnTo>
                      <a:pt x="19" y="219"/>
                    </a:lnTo>
                    <a:lnTo>
                      <a:pt x="0" y="310"/>
                    </a:lnTo>
                    <a:lnTo>
                      <a:pt x="19" y="419"/>
                    </a:lnTo>
                    <a:lnTo>
                      <a:pt x="37" y="510"/>
                    </a:lnTo>
                    <a:lnTo>
                      <a:pt x="91" y="601"/>
                    </a:lnTo>
                    <a:lnTo>
                      <a:pt x="146" y="692"/>
                    </a:lnTo>
                    <a:lnTo>
                      <a:pt x="237" y="765"/>
                    </a:lnTo>
                    <a:lnTo>
                      <a:pt x="237" y="765"/>
                    </a:lnTo>
                    <a:lnTo>
                      <a:pt x="146" y="692"/>
                    </a:lnTo>
                    <a:lnTo>
                      <a:pt x="91" y="601"/>
                    </a:lnTo>
                    <a:lnTo>
                      <a:pt x="37" y="510"/>
                    </a:lnTo>
                    <a:lnTo>
                      <a:pt x="19" y="419"/>
                    </a:lnTo>
                    <a:lnTo>
                      <a:pt x="0" y="310"/>
                    </a:lnTo>
                    <a:lnTo>
                      <a:pt x="19" y="219"/>
                    </a:lnTo>
                    <a:lnTo>
                      <a:pt x="37" y="110"/>
                    </a:lnTo>
                    <a:lnTo>
                      <a:pt x="91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485" name="Google Shape;2485;p16"/>
              <p:cNvSpPr/>
              <p:nvPr/>
            </p:nvSpPr>
            <p:spPr>
              <a:xfrm>
                <a:off x="1285250" y="224990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0" y="1"/>
                    </a:move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486" name="Google Shape;2486;p16"/>
              <p:cNvSpPr/>
              <p:nvPr/>
            </p:nvSpPr>
            <p:spPr>
              <a:xfrm>
                <a:off x="1285250" y="224990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0" y="1"/>
                    </a:move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487" name="Google Shape;2487;p16"/>
              <p:cNvSpPr/>
              <p:nvPr/>
            </p:nvSpPr>
            <p:spPr>
              <a:xfrm>
                <a:off x="1285250" y="2249450"/>
                <a:ext cx="25" cy="475"/>
              </a:xfrm>
              <a:custGeom>
                <a:avLst/>
                <a:gdLst/>
                <a:ahLst/>
                <a:cxnLst/>
                <a:rect l="l" t="t" r="r" b="b"/>
                <a:pathLst>
                  <a:path w="1" h="19" fill="none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19"/>
                    </a:lnTo>
                    <a:lnTo>
                      <a:pt x="0" y="19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488" name="Google Shape;2488;p16"/>
              <p:cNvSpPr/>
              <p:nvPr/>
            </p:nvSpPr>
            <p:spPr>
              <a:xfrm>
                <a:off x="1285700" y="224945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1" y="0"/>
                    </a:move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489" name="Google Shape;2489;p16"/>
              <p:cNvSpPr/>
              <p:nvPr/>
            </p:nvSpPr>
            <p:spPr>
              <a:xfrm>
                <a:off x="1285700" y="224945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1" y="0"/>
                    </a:move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490" name="Google Shape;2490;p16"/>
              <p:cNvSpPr/>
              <p:nvPr/>
            </p:nvSpPr>
            <p:spPr>
              <a:xfrm>
                <a:off x="1285700" y="224945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1" y="0"/>
                    </a:move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491" name="Google Shape;2491;p16"/>
              <p:cNvSpPr/>
              <p:nvPr/>
            </p:nvSpPr>
            <p:spPr>
              <a:xfrm>
                <a:off x="1396250" y="2172100"/>
                <a:ext cx="25500" cy="46425"/>
              </a:xfrm>
              <a:custGeom>
                <a:avLst/>
                <a:gdLst/>
                <a:ahLst/>
                <a:cxnLst/>
                <a:rect l="l" t="t" r="r" b="b"/>
                <a:pathLst>
                  <a:path w="1020" h="1857" fill="none" extrusionOk="0">
                    <a:moveTo>
                      <a:pt x="1" y="1"/>
                    </a:moveTo>
                    <a:lnTo>
                      <a:pt x="1" y="1"/>
                    </a:lnTo>
                    <a:lnTo>
                      <a:pt x="146" y="201"/>
                    </a:lnTo>
                    <a:lnTo>
                      <a:pt x="292" y="419"/>
                    </a:lnTo>
                    <a:lnTo>
                      <a:pt x="565" y="892"/>
                    </a:lnTo>
                    <a:lnTo>
                      <a:pt x="801" y="1366"/>
                    </a:lnTo>
                    <a:lnTo>
                      <a:pt x="1020" y="1857"/>
                    </a:lnTo>
                    <a:lnTo>
                      <a:pt x="1020" y="1857"/>
                    </a:lnTo>
                    <a:lnTo>
                      <a:pt x="1020" y="1857"/>
                    </a:lnTo>
                    <a:lnTo>
                      <a:pt x="1020" y="1857"/>
                    </a:lnTo>
                    <a:lnTo>
                      <a:pt x="801" y="1366"/>
                    </a:lnTo>
                    <a:lnTo>
                      <a:pt x="565" y="892"/>
                    </a:lnTo>
                    <a:lnTo>
                      <a:pt x="292" y="419"/>
                    </a:lnTo>
                    <a:lnTo>
                      <a:pt x="146" y="201"/>
                    </a:lnTo>
                    <a:lnTo>
                      <a:pt x="1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492" name="Google Shape;2492;p16"/>
              <p:cNvSpPr/>
              <p:nvPr/>
            </p:nvSpPr>
            <p:spPr>
              <a:xfrm>
                <a:off x="1396250" y="217210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1" y="1"/>
                    </a:move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493" name="Google Shape;2493;p16"/>
              <p:cNvSpPr/>
              <p:nvPr/>
            </p:nvSpPr>
            <p:spPr>
              <a:xfrm>
                <a:off x="1282975" y="2160725"/>
                <a:ext cx="138775" cy="124225"/>
              </a:xfrm>
              <a:custGeom>
                <a:avLst/>
                <a:gdLst/>
                <a:ahLst/>
                <a:cxnLst/>
                <a:rect l="l" t="t" r="r" b="b"/>
                <a:pathLst>
                  <a:path w="5551" h="4969" extrusionOk="0">
                    <a:moveTo>
                      <a:pt x="4095" y="1"/>
                    </a:moveTo>
                    <a:lnTo>
                      <a:pt x="4004" y="219"/>
                    </a:lnTo>
                    <a:lnTo>
                      <a:pt x="3895" y="438"/>
                    </a:lnTo>
                    <a:lnTo>
                      <a:pt x="3840" y="529"/>
                    </a:lnTo>
                    <a:lnTo>
                      <a:pt x="3767" y="619"/>
                    </a:lnTo>
                    <a:lnTo>
                      <a:pt x="3676" y="710"/>
                    </a:lnTo>
                    <a:lnTo>
                      <a:pt x="3585" y="801"/>
                    </a:lnTo>
                    <a:lnTo>
                      <a:pt x="3458" y="874"/>
                    </a:lnTo>
                    <a:lnTo>
                      <a:pt x="3331" y="947"/>
                    </a:lnTo>
                    <a:lnTo>
                      <a:pt x="3185" y="1002"/>
                    </a:lnTo>
                    <a:lnTo>
                      <a:pt x="3058" y="1038"/>
                    </a:lnTo>
                    <a:lnTo>
                      <a:pt x="2767" y="1111"/>
                    </a:lnTo>
                    <a:lnTo>
                      <a:pt x="2475" y="1165"/>
                    </a:lnTo>
                    <a:lnTo>
                      <a:pt x="2184" y="1238"/>
                    </a:lnTo>
                    <a:lnTo>
                      <a:pt x="1893" y="1311"/>
                    </a:lnTo>
                    <a:lnTo>
                      <a:pt x="1766" y="1366"/>
                    </a:lnTo>
                    <a:lnTo>
                      <a:pt x="1638" y="1438"/>
                    </a:lnTo>
                    <a:lnTo>
                      <a:pt x="1511" y="1511"/>
                    </a:lnTo>
                    <a:lnTo>
                      <a:pt x="1402" y="1620"/>
                    </a:lnTo>
                    <a:lnTo>
                      <a:pt x="1293" y="1730"/>
                    </a:lnTo>
                    <a:lnTo>
                      <a:pt x="1202" y="1839"/>
                    </a:lnTo>
                    <a:lnTo>
                      <a:pt x="1111" y="1948"/>
                    </a:lnTo>
                    <a:lnTo>
                      <a:pt x="1001" y="2039"/>
                    </a:lnTo>
                    <a:lnTo>
                      <a:pt x="874" y="2130"/>
                    </a:lnTo>
                    <a:lnTo>
                      <a:pt x="747" y="2185"/>
                    </a:lnTo>
                    <a:lnTo>
                      <a:pt x="619" y="2221"/>
                    </a:lnTo>
                    <a:lnTo>
                      <a:pt x="401" y="2221"/>
                    </a:lnTo>
                    <a:lnTo>
                      <a:pt x="346" y="2512"/>
                    </a:lnTo>
                    <a:lnTo>
                      <a:pt x="328" y="2767"/>
                    </a:lnTo>
                    <a:lnTo>
                      <a:pt x="310" y="3131"/>
                    </a:lnTo>
                    <a:lnTo>
                      <a:pt x="310" y="3276"/>
                    </a:lnTo>
                    <a:lnTo>
                      <a:pt x="201" y="3404"/>
                    </a:lnTo>
                    <a:lnTo>
                      <a:pt x="110" y="3549"/>
                    </a:lnTo>
                    <a:lnTo>
                      <a:pt x="91" y="3549"/>
                    </a:lnTo>
                    <a:lnTo>
                      <a:pt x="91" y="3568"/>
                    </a:lnTo>
                    <a:lnTo>
                      <a:pt x="37" y="3677"/>
                    </a:lnTo>
                    <a:lnTo>
                      <a:pt x="19" y="3786"/>
                    </a:lnTo>
                    <a:lnTo>
                      <a:pt x="0" y="3877"/>
                    </a:lnTo>
                    <a:lnTo>
                      <a:pt x="19" y="3986"/>
                    </a:lnTo>
                    <a:lnTo>
                      <a:pt x="37" y="4077"/>
                    </a:lnTo>
                    <a:lnTo>
                      <a:pt x="91" y="4168"/>
                    </a:lnTo>
                    <a:lnTo>
                      <a:pt x="146" y="4259"/>
                    </a:lnTo>
                    <a:lnTo>
                      <a:pt x="237" y="4332"/>
                    </a:lnTo>
                    <a:lnTo>
                      <a:pt x="237" y="4350"/>
                    </a:lnTo>
                    <a:lnTo>
                      <a:pt x="346" y="4423"/>
                    </a:lnTo>
                    <a:lnTo>
                      <a:pt x="437" y="4496"/>
                    </a:lnTo>
                    <a:lnTo>
                      <a:pt x="692" y="4623"/>
                    </a:lnTo>
                    <a:lnTo>
                      <a:pt x="1001" y="4732"/>
                    </a:lnTo>
                    <a:lnTo>
                      <a:pt x="1365" y="4823"/>
                    </a:lnTo>
                    <a:lnTo>
                      <a:pt x="1384" y="4823"/>
                    </a:lnTo>
                    <a:lnTo>
                      <a:pt x="1711" y="4878"/>
                    </a:lnTo>
                    <a:lnTo>
                      <a:pt x="2057" y="4914"/>
                    </a:lnTo>
                    <a:lnTo>
                      <a:pt x="2457" y="4951"/>
                    </a:lnTo>
                    <a:lnTo>
                      <a:pt x="2876" y="4969"/>
                    </a:lnTo>
                    <a:lnTo>
                      <a:pt x="3294" y="4732"/>
                    </a:lnTo>
                    <a:lnTo>
                      <a:pt x="3713" y="4459"/>
                    </a:lnTo>
                    <a:lnTo>
                      <a:pt x="4095" y="4186"/>
                    </a:lnTo>
                    <a:lnTo>
                      <a:pt x="4477" y="3895"/>
                    </a:lnTo>
                    <a:lnTo>
                      <a:pt x="4677" y="3731"/>
                    </a:lnTo>
                    <a:lnTo>
                      <a:pt x="4859" y="3549"/>
                    </a:lnTo>
                    <a:lnTo>
                      <a:pt x="5041" y="3349"/>
                    </a:lnTo>
                    <a:lnTo>
                      <a:pt x="5187" y="3149"/>
                    </a:lnTo>
                    <a:lnTo>
                      <a:pt x="5296" y="2967"/>
                    </a:lnTo>
                    <a:lnTo>
                      <a:pt x="5387" y="2767"/>
                    </a:lnTo>
                    <a:lnTo>
                      <a:pt x="5533" y="2367"/>
                    </a:lnTo>
                    <a:lnTo>
                      <a:pt x="5551" y="2312"/>
                    </a:lnTo>
                    <a:lnTo>
                      <a:pt x="5332" y="1821"/>
                    </a:lnTo>
                    <a:lnTo>
                      <a:pt x="5096" y="1347"/>
                    </a:lnTo>
                    <a:lnTo>
                      <a:pt x="4823" y="874"/>
                    </a:lnTo>
                    <a:lnTo>
                      <a:pt x="4677" y="656"/>
                    </a:lnTo>
                    <a:lnTo>
                      <a:pt x="4532" y="456"/>
                    </a:lnTo>
                    <a:lnTo>
                      <a:pt x="4313" y="201"/>
                    </a:lnTo>
                    <a:lnTo>
                      <a:pt x="4095" y="1"/>
                    </a:lnTo>
                    <a:close/>
                  </a:path>
                </a:pathLst>
              </a:custGeom>
              <a:solidFill>
                <a:srgbClr val="A489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494" name="Google Shape;2494;p16"/>
              <p:cNvSpPr/>
              <p:nvPr/>
            </p:nvSpPr>
            <p:spPr>
              <a:xfrm>
                <a:off x="1282975" y="2160725"/>
                <a:ext cx="138775" cy="124225"/>
              </a:xfrm>
              <a:custGeom>
                <a:avLst/>
                <a:gdLst/>
                <a:ahLst/>
                <a:cxnLst/>
                <a:rect l="l" t="t" r="r" b="b"/>
                <a:pathLst>
                  <a:path w="5551" h="4969" fill="none" extrusionOk="0">
                    <a:moveTo>
                      <a:pt x="4095" y="1"/>
                    </a:moveTo>
                    <a:lnTo>
                      <a:pt x="4095" y="1"/>
                    </a:lnTo>
                    <a:lnTo>
                      <a:pt x="4004" y="219"/>
                    </a:lnTo>
                    <a:lnTo>
                      <a:pt x="3895" y="438"/>
                    </a:lnTo>
                    <a:lnTo>
                      <a:pt x="3840" y="529"/>
                    </a:lnTo>
                    <a:lnTo>
                      <a:pt x="3767" y="619"/>
                    </a:lnTo>
                    <a:lnTo>
                      <a:pt x="3676" y="710"/>
                    </a:lnTo>
                    <a:lnTo>
                      <a:pt x="3585" y="801"/>
                    </a:lnTo>
                    <a:lnTo>
                      <a:pt x="3585" y="801"/>
                    </a:lnTo>
                    <a:lnTo>
                      <a:pt x="3458" y="874"/>
                    </a:lnTo>
                    <a:lnTo>
                      <a:pt x="3331" y="947"/>
                    </a:lnTo>
                    <a:lnTo>
                      <a:pt x="3185" y="1002"/>
                    </a:lnTo>
                    <a:lnTo>
                      <a:pt x="3058" y="1038"/>
                    </a:lnTo>
                    <a:lnTo>
                      <a:pt x="2767" y="1111"/>
                    </a:lnTo>
                    <a:lnTo>
                      <a:pt x="2475" y="1165"/>
                    </a:lnTo>
                    <a:lnTo>
                      <a:pt x="2184" y="1238"/>
                    </a:lnTo>
                    <a:lnTo>
                      <a:pt x="1893" y="1311"/>
                    </a:lnTo>
                    <a:lnTo>
                      <a:pt x="1766" y="1366"/>
                    </a:lnTo>
                    <a:lnTo>
                      <a:pt x="1638" y="1438"/>
                    </a:lnTo>
                    <a:lnTo>
                      <a:pt x="1511" y="1511"/>
                    </a:lnTo>
                    <a:lnTo>
                      <a:pt x="1402" y="1620"/>
                    </a:lnTo>
                    <a:lnTo>
                      <a:pt x="1402" y="1620"/>
                    </a:lnTo>
                    <a:lnTo>
                      <a:pt x="1293" y="1730"/>
                    </a:lnTo>
                    <a:lnTo>
                      <a:pt x="1202" y="1839"/>
                    </a:lnTo>
                    <a:lnTo>
                      <a:pt x="1111" y="1948"/>
                    </a:lnTo>
                    <a:lnTo>
                      <a:pt x="1001" y="2039"/>
                    </a:lnTo>
                    <a:lnTo>
                      <a:pt x="1001" y="2039"/>
                    </a:lnTo>
                    <a:lnTo>
                      <a:pt x="874" y="2130"/>
                    </a:lnTo>
                    <a:lnTo>
                      <a:pt x="747" y="2185"/>
                    </a:lnTo>
                    <a:lnTo>
                      <a:pt x="619" y="2221"/>
                    </a:lnTo>
                    <a:lnTo>
                      <a:pt x="474" y="2221"/>
                    </a:lnTo>
                    <a:lnTo>
                      <a:pt x="474" y="2221"/>
                    </a:lnTo>
                    <a:lnTo>
                      <a:pt x="401" y="2221"/>
                    </a:lnTo>
                    <a:lnTo>
                      <a:pt x="401" y="2221"/>
                    </a:lnTo>
                    <a:lnTo>
                      <a:pt x="401" y="2221"/>
                    </a:lnTo>
                    <a:lnTo>
                      <a:pt x="346" y="2512"/>
                    </a:lnTo>
                    <a:lnTo>
                      <a:pt x="328" y="2767"/>
                    </a:lnTo>
                    <a:lnTo>
                      <a:pt x="310" y="3131"/>
                    </a:lnTo>
                    <a:lnTo>
                      <a:pt x="310" y="3131"/>
                    </a:lnTo>
                    <a:lnTo>
                      <a:pt x="310" y="3276"/>
                    </a:lnTo>
                    <a:lnTo>
                      <a:pt x="310" y="3276"/>
                    </a:lnTo>
                    <a:lnTo>
                      <a:pt x="310" y="3276"/>
                    </a:lnTo>
                    <a:lnTo>
                      <a:pt x="310" y="3276"/>
                    </a:lnTo>
                    <a:lnTo>
                      <a:pt x="310" y="3276"/>
                    </a:lnTo>
                    <a:lnTo>
                      <a:pt x="201" y="3404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91" y="3549"/>
                    </a:lnTo>
                    <a:lnTo>
                      <a:pt x="91" y="3549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37" y="3677"/>
                    </a:lnTo>
                    <a:lnTo>
                      <a:pt x="19" y="3786"/>
                    </a:lnTo>
                    <a:lnTo>
                      <a:pt x="0" y="3877"/>
                    </a:lnTo>
                    <a:lnTo>
                      <a:pt x="19" y="3986"/>
                    </a:lnTo>
                    <a:lnTo>
                      <a:pt x="37" y="4077"/>
                    </a:lnTo>
                    <a:lnTo>
                      <a:pt x="91" y="4168"/>
                    </a:lnTo>
                    <a:lnTo>
                      <a:pt x="146" y="4259"/>
                    </a:lnTo>
                    <a:lnTo>
                      <a:pt x="237" y="4332"/>
                    </a:lnTo>
                    <a:lnTo>
                      <a:pt x="237" y="4332"/>
                    </a:lnTo>
                    <a:lnTo>
                      <a:pt x="237" y="4332"/>
                    </a:lnTo>
                    <a:lnTo>
                      <a:pt x="237" y="4350"/>
                    </a:lnTo>
                    <a:lnTo>
                      <a:pt x="237" y="4350"/>
                    </a:lnTo>
                    <a:lnTo>
                      <a:pt x="237" y="4350"/>
                    </a:lnTo>
                    <a:lnTo>
                      <a:pt x="237" y="4350"/>
                    </a:lnTo>
                    <a:lnTo>
                      <a:pt x="237" y="4350"/>
                    </a:lnTo>
                    <a:lnTo>
                      <a:pt x="237" y="4350"/>
                    </a:lnTo>
                    <a:lnTo>
                      <a:pt x="237" y="4350"/>
                    </a:lnTo>
                    <a:lnTo>
                      <a:pt x="237" y="4350"/>
                    </a:lnTo>
                    <a:lnTo>
                      <a:pt x="237" y="4350"/>
                    </a:lnTo>
                    <a:lnTo>
                      <a:pt x="237" y="4350"/>
                    </a:lnTo>
                    <a:lnTo>
                      <a:pt x="346" y="4423"/>
                    </a:lnTo>
                    <a:lnTo>
                      <a:pt x="437" y="4496"/>
                    </a:lnTo>
                    <a:lnTo>
                      <a:pt x="692" y="4623"/>
                    </a:lnTo>
                    <a:lnTo>
                      <a:pt x="1001" y="4732"/>
                    </a:lnTo>
                    <a:lnTo>
                      <a:pt x="1365" y="4823"/>
                    </a:lnTo>
                    <a:lnTo>
                      <a:pt x="1365" y="4823"/>
                    </a:lnTo>
                    <a:lnTo>
                      <a:pt x="1365" y="4823"/>
                    </a:lnTo>
                    <a:lnTo>
                      <a:pt x="1365" y="4823"/>
                    </a:lnTo>
                    <a:lnTo>
                      <a:pt x="1384" y="4823"/>
                    </a:lnTo>
                    <a:lnTo>
                      <a:pt x="1384" y="4823"/>
                    </a:lnTo>
                    <a:lnTo>
                      <a:pt x="1711" y="4878"/>
                    </a:lnTo>
                    <a:lnTo>
                      <a:pt x="2057" y="4914"/>
                    </a:lnTo>
                    <a:lnTo>
                      <a:pt x="2457" y="4951"/>
                    </a:lnTo>
                    <a:lnTo>
                      <a:pt x="2876" y="4969"/>
                    </a:lnTo>
                    <a:lnTo>
                      <a:pt x="2876" y="4969"/>
                    </a:lnTo>
                    <a:lnTo>
                      <a:pt x="3294" y="4732"/>
                    </a:lnTo>
                    <a:lnTo>
                      <a:pt x="3713" y="4459"/>
                    </a:lnTo>
                    <a:lnTo>
                      <a:pt x="4095" y="4186"/>
                    </a:lnTo>
                    <a:lnTo>
                      <a:pt x="4477" y="3895"/>
                    </a:lnTo>
                    <a:lnTo>
                      <a:pt x="4477" y="3895"/>
                    </a:lnTo>
                    <a:lnTo>
                      <a:pt x="4677" y="3731"/>
                    </a:lnTo>
                    <a:lnTo>
                      <a:pt x="4859" y="3549"/>
                    </a:lnTo>
                    <a:lnTo>
                      <a:pt x="5041" y="3349"/>
                    </a:lnTo>
                    <a:lnTo>
                      <a:pt x="5187" y="3149"/>
                    </a:lnTo>
                    <a:lnTo>
                      <a:pt x="5187" y="3149"/>
                    </a:lnTo>
                    <a:lnTo>
                      <a:pt x="5296" y="2967"/>
                    </a:lnTo>
                    <a:lnTo>
                      <a:pt x="5387" y="2767"/>
                    </a:lnTo>
                    <a:lnTo>
                      <a:pt x="5533" y="2367"/>
                    </a:lnTo>
                    <a:lnTo>
                      <a:pt x="5533" y="2367"/>
                    </a:lnTo>
                    <a:lnTo>
                      <a:pt x="5551" y="2312"/>
                    </a:lnTo>
                    <a:lnTo>
                      <a:pt x="5551" y="2312"/>
                    </a:lnTo>
                    <a:lnTo>
                      <a:pt x="5332" y="1821"/>
                    </a:lnTo>
                    <a:lnTo>
                      <a:pt x="5096" y="1347"/>
                    </a:lnTo>
                    <a:lnTo>
                      <a:pt x="4823" y="874"/>
                    </a:lnTo>
                    <a:lnTo>
                      <a:pt x="4677" y="656"/>
                    </a:lnTo>
                    <a:lnTo>
                      <a:pt x="4532" y="456"/>
                    </a:lnTo>
                    <a:lnTo>
                      <a:pt x="4532" y="456"/>
                    </a:lnTo>
                    <a:lnTo>
                      <a:pt x="4532" y="456"/>
                    </a:lnTo>
                    <a:lnTo>
                      <a:pt x="4532" y="456"/>
                    </a:lnTo>
                    <a:lnTo>
                      <a:pt x="4532" y="456"/>
                    </a:lnTo>
                    <a:lnTo>
                      <a:pt x="4532" y="456"/>
                    </a:lnTo>
                    <a:lnTo>
                      <a:pt x="4313" y="201"/>
                    </a:lnTo>
                    <a:lnTo>
                      <a:pt x="4095" y="1"/>
                    </a:lnTo>
                    <a:lnTo>
                      <a:pt x="4095" y="1"/>
                    </a:lnTo>
                    <a:lnTo>
                      <a:pt x="4095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495" name="Google Shape;2495;p16"/>
              <p:cNvSpPr/>
              <p:nvPr/>
            </p:nvSpPr>
            <p:spPr>
              <a:xfrm>
                <a:off x="1354850" y="2218500"/>
                <a:ext cx="79650" cy="66450"/>
              </a:xfrm>
              <a:custGeom>
                <a:avLst/>
                <a:gdLst/>
                <a:ahLst/>
                <a:cxnLst/>
                <a:rect l="l" t="t" r="r" b="b"/>
                <a:pathLst>
                  <a:path w="3186" h="2658" extrusionOk="0">
                    <a:moveTo>
                      <a:pt x="565" y="2658"/>
                    </a:moveTo>
                    <a:lnTo>
                      <a:pt x="565" y="2658"/>
                    </a:lnTo>
                    <a:lnTo>
                      <a:pt x="237" y="2658"/>
                    </a:lnTo>
                    <a:lnTo>
                      <a:pt x="237" y="2658"/>
                    </a:lnTo>
                    <a:lnTo>
                      <a:pt x="1" y="2658"/>
                    </a:lnTo>
                    <a:lnTo>
                      <a:pt x="1" y="2658"/>
                    </a:lnTo>
                    <a:lnTo>
                      <a:pt x="1" y="2658"/>
                    </a:lnTo>
                    <a:lnTo>
                      <a:pt x="1" y="2658"/>
                    </a:lnTo>
                    <a:lnTo>
                      <a:pt x="219" y="2658"/>
                    </a:lnTo>
                    <a:lnTo>
                      <a:pt x="219" y="2658"/>
                    </a:lnTo>
                    <a:lnTo>
                      <a:pt x="565" y="2658"/>
                    </a:lnTo>
                    <a:close/>
                    <a:moveTo>
                      <a:pt x="2676" y="1"/>
                    </a:moveTo>
                    <a:lnTo>
                      <a:pt x="2676" y="1"/>
                    </a:lnTo>
                    <a:lnTo>
                      <a:pt x="2676" y="1"/>
                    </a:lnTo>
                    <a:lnTo>
                      <a:pt x="2676" y="1"/>
                    </a:lnTo>
                    <a:lnTo>
                      <a:pt x="2840" y="438"/>
                    </a:lnTo>
                    <a:lnTo>
                      <a:pt x="2967" y="820"/>
                    </a:lnTo>
                    <a:lnTo>
                      <a:pt x="3185" y="1493"/>
                    </a:lnTo>
                    <a:lnTo>
                      <a:pt x="3185" y="1493"/>
                    </a:lnTo>
                    <a:lnTo>
                      <a:pt x="2967" y="820"/>
                    </a:lnTo>
                    <a:lnTo>
                      <a:pt x="2840" y="438"/>
                    </a:lnTo>
                    <a:lnTo>
                      <a:pt x="2676" y="1"/>
                    </a:lnTo>
                    <a:lnTo>
                      <a:pt x="2676" y="1"/>
                    </a:lnTo>
                    <a:close/>
                  </a:path>
                </a:pathLst>
              </a:custGeom>
              <a:solidFill>
                <a:srgbClr val="B8AEB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496" name="Google Shape;2496;p16"/>
              <p:cNvSpPr/>
              <p:nvPr/>
            </p:nvSpPr>
            <p:spPr>
              <a:xfrm>
                <a:off x="1354850" y="2284925"/>
                <a:ext cx="141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565" h="1" fill="none" extrusionOk="0">
                    <a:moveTo>
                      <a:pt x="565" y="1"/>
                    </a:moveTo>
                    <a:lnTo>
                      <a:pt x="565" y="1"/>
                    </a:lnTo>
                    <a:lnTo>
                      <a:pt x="237" y="1"/>
                    </a:lnTo>
                    <a:lnTo>
                      <a:pt x="237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219" y="1"/>
                    </a:lnTo>
                    <a:lnTo>
                      <a:pt x="219" y="1"/>
                    </a:lnTo>
                    <a:lnTo>
                      <a:pt x="565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497" name="Google Shape;2497;p16"/>
              <p:cNvSpPr/>
              <p:nvPr/>
            </p:nvSpPr>
            <p:spPr>
              <a:xfrm>
                <a:off x="1421725" y="2218500"/>
                <a:ext cx="12775" cy="37350"/>
              </a:xfrm>
              <a:custGeom>
                <a:avLst/>
                <a:gdLst/>
                <a:ahLst/>
                <a:cxnLst/>
                <a:rect l="l" t="t" r="r" b="b"/>
                <a:pathLst>
                  <a:path w="511" h="1494" fill="none" extrusionOk="0">
                    <a:moveTo>
                      <a:pt x="1" y="1"/>
                    </a:move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165" y="438"/>
                    </a:lnTo>
                    <a:lnTo>
                      <a:pt x="292" y="820"/>
                    </a:lnTo>
                    <a:lnTo>
                      <a:pt x="510" y="1493"/>
                    </a:lnTo>
                    <a:lnTo>
                      <a:pt x="510" y="1493"/>
                    </a:lnTo>
                    <a:lnTo>
                      <a:pt x="292" y="820"/>
                    </a:lnTo>
                    <a:lnTo>
                      <a:pt x="165" y="438"/>
                    </a:lnTo>
                    <a:lnTo>
                      <a:pt x="1" y="1"/>
                    </a:lnTo>
                    <a:lnTo>
                      <a:pt x="1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498" name="Google Shape;2498;p16"/>
              <p:cNvSpPr/>
              <p:nvPr/>
            </p:nvSpPr>
            <p:spPr>
              <a:xfrm>
                <a:off x="1354850" y="2218500"/>
                <a:ext cx="82825" cy="66450"/>
              </a:xfrm>
              <a:custGeom>
                <a:avLst/>
                <a:gdLst/>
                <a:ahLst/>
                <a:cxnLst/>
                <a:rect l="l" t="t" r="r" b="b"/>
                <a:pathLst>
                  <a:path w="3313" h="2658" extrusionOk="0">
                    <a:moveTo>
                      <a:pt x="2676" y="1"/>
                    </a:moveTo>
                    <a:lnTo>
                      <a:pt x="2658" y="56"/>
                    </a:lnTo>
                    <a:lnTo>
                      <a:pt x="2512" y="456"/>
                    </a:lnTo>
                    <a:lnTo>
                      <a:pt x="2421" y="656"/>
                    </a:lnTo>
                    <a:lnTo>
                      <a:pt x="2312" y="838"/>
                    </a:lnTo>
                    <a:lnTo>
                      <a:pt x="2166" y="1038"/>
                    </a:lnTo>
                    <a:lnTo>
                      <a:pt x="1984" y="1238"/>
                    </a:lnTo>
                    <a:lnTo>
                      <a:pt x="1802" y="1420"/>
                    </a:lnTo>
                    <a:lnTo>
                      <a:pt x="1602" y="1584"/>
                    </a:lnTo>
                    <a:lnTo>
                      <a:pt x="1220" y="1875"/>
                    </a:lnTo>
                    <a:lnTo>
                      <a:pt x="838" y="2148"/>
                    </a:lnTo>
                    <a:lnTo>
                      <a:pt x="419" y="2421"/>
                    </a:lnTo>
                    <a:lnTo>
                      <a:pt x="1" y="2658"/>
                    </a:lnTo>
                    <a:lnTo>
                      <a:pt x="565" y="2658"/>
                    </a:lnTo>
                    <a:lnTo>
                      <a:pt x="929" y="2621"/>
                    </a:lnTo>
                    <a:lnTo>
                      <a:pt x="1256" y="2585"/>
                    </a:lnTo>
                    <a:lnTo>
                      <a:pt x="1839" y="2494"/>
                    </a:lnTo>
                    <a:lnTo>
                      <a:pt x="2312" y="2385"/>
                    </a:lnTo>
                    <a:lnTo>
                      <a:pt x="2694" y="2276"/>
                    </a:lnTo>
                    <a:lnTo>
                      <a:pt x="2967" y="2166"/>
                    </a:lnTo>
                    <a:lnTo>
                      <a:pt x="3167" y="2075"/>
                    </a:lnTo>
                    <a:lnTo>
                      <a:pt x="3313" y="1984"/>
                    </a:lnTo>
                    <a:lnTo>
                      <a:pt x="3185" y="1493"/>
                    </a:lnTo>
                    <a:lnTo>
                      <a:pt x="2967" y="820"/>
                    </a:lnTo>
                    <a:lnTo>
                      <a:pt x="2840" y="438"/>
                    </a:lnTo>
                    <a:lnTo>
                      <a:pt x="2676" y="1"/>
                    </a:lnTo>
                    <a:close/>
                  </a:path>
                </a:pathLst>
              </a:custGeom>
              <a:solidFill>
                <a:srgbClr val="8B715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499" name="Google Shape;2499;p16"/>
              <p:cNvSpPr/>
              <p:nvPr/>
            </p:nvSpPr>
            <p:spPr>
              <a:xfrm>
                <a:off x="1354850" y="2218500"/>
                <a:ext cx="82825" cy="66450"/>
              </a:xfrm>
              <a:custGeom>
                <a:avLst/>
                <a:gdLst/>
                <a:ahLst/>
                <a:cxnLst/>
                <a:rect l="l" t="t" r="r" b="b"/>
                <a:pathLst>
                  <a:path w="3313" h="2658" fill="none" extrusionOk="0">
                    <a:moveTo>
                      <a:pt x="2676" y="1"/>
                    </a:moveTo>
                    <a:lnTo>
                      <a:pt x="2676" y="1"/>
                    </a:lnTo>
                    <a:lnTo>
                      <a:pt x="2658" y="56"/>
                    </a:lnTo>
                    <a:lnTo>
                      <a:pt x="2658" y="56"/>
                    </a:lnTo>
                    <a:lnTo>
                      <a:pt x="2512" y="456"/>
                    </a:lnTo>
                    <a:lnTo>
                      <a:pt x="2421" y="656"/>
                    </a:lnTo>
                    <a:lnTo>
                      <a:pt x="2312" y="838"/>
                    </a:lnTo>
                    <a:lnTo>
                      <a:pt x="2312" y="838"/>
                    </a:lnTo>
                    <a:lnTo>
                      <a:pt x="2166" y="1038"/>
                    </a:lnTo>
                    <a:lnTo>
                      <a:pt x="1984" y="1238"/>
                    </a:lnTo>
                    <a:lnTo>
                      <a:pt x="1802" y="1420"/>
                    </a:lnTo>
                    <a:lnTo>
                      <a:pt x="1602" y="1584"/>
                    </a:lnTo>
                    <a:lnTo>
                      <a:pt x="1602" y="1584"/>
                    </a:lnTo>
                    <a:lnTo>
                      <a:pt x="1220" y="1875"/>
                    </a:lnTo>
                    <a:lnTo>
                      <a:pt x="838" y="2148"/>
                    </a:lnTo>
                    <a:lnTo>
                      <a:pt x="419" y="2421"/>
                    </a:lnTo>
                    <a:lnTo>
                      <a:pt x="1" y="2658"/>
                    </a:lnTo>
                    <a:lnTo>
                      <a:pt x="1" y="2658"/>
                    </a:lnTo>
                    <a:lnTo>
                      <a:pt x="237" y="2658"/>
                    </a:lnTo>
                    <a:lnTo>
                      <a:pt x="237" y="2658"/>
                    </a:lnTo>
                    <a:lnTo>
                      <a:pt x="565" y="2658"/>
                    </a:lnTo>
                    <a:lnTo>
                      <a:pt x="565" y="2658"/>
                    </a:lnTo>
                    <a:lnTo>
                      <a:pt x="565" y="2658"/>
                    </a:lnTo>
                    <a:lnTo>
                      <a:pt x="929" y="2621"/>
                    </a:lnTo>
                    <a:lnTo>
                      <a:pt x="1256" y="2585"/>
                    </a:lnTo>
                    <a:lnTo>
                      <a:pt x="1839" y="2494"/>
                    </a:lnTo>
                    <a:lnTo>
                      <a:pt x="2312" y="2385"/>
                    </a:lnTo>
                    <a:lnTo>
                      <a:pt x="2694" y="2276"/>
                    </a:lnTo>
                    <a:lnTo>
                      <a:pt x="2967" y="2166"/>
                    </a:lnTo>
                    <a:lnTo>
                      <a:pt x="3167" y="2075"/>
                    </a:lnTo>
                    <a:lnTo>
                      <a:pt x="3313" y="1984"/>
                    </a:lnTo>
                    <a:lnTo>
                      <a:pt x="3313" y="1984"/>
                    </a:lnTo>
                    <a:lnTo>
                      <a:pt x="3185" y="1493"/>
                    </a:lnTo>
                    <a:lnTo>
                      <a:pt x="3185" y="1493"/>
                    </a:lnTo>
                    <a:lnTo>
                      <a:pt x="2967" y="820"/>
                    </a:lnTo>
                    <a:lnTo>
                      <a:pt x="2840" y="438"/>
                    </a:lnTo>
                    <a:lnTo>
                      <a:pt x="2676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</p:grpSp>
      <p:grpSp>
        <p:nvGrpSpPr>
          <p:cNvPr id="2500" name="Google Shape;2500;p16"/>
          <p:cNvGrpSpPr/>
          <p:nvPr/>
        </p:nvGrpSpPr>
        <p:grpSpPr>
          <a:xfrm>
            <a:off x="3474553" y="5677336"/>
            <a:ext cx="479329" cy="177784"/>
            <a:chOff x="1726100" y="1627975"/>
            <a:chExt cx="359425" cy="133325"/>
          </a:xfrm>
        </p:grpSpPr>
        <p:sp>
          <p:nvSpPr>
            <p:cNvPr id="2501" name="Google Shape;2501;p16"/>
            <p:cNvSpPr/>
            <p:nvPr/>
          </p:nvSpPr>
          <p:spPr>
            <a:xfrm>
              <a:off x="2018625" y="1747625"/>
              <a:ext cx="66900" cy="13675"/>
            </a:xfrm>
            <a:custGeom>
              <a:avLst/>
              <a:gdLst/>
              <a:ahLst/>
              <a:cxnLst/>
              <a:rect l="l" t="t" r="r" b="b"/>
              <a:pathLst>
                <a:path w="2676" h="547" extrusionOk="0">
                  <a:moveTo>
                    <a:pt x="456" y="1"/>
                  </a:moveTo>
                  <a:lnTo>
                    <a:pt x="219" y="37"/>
                  </a:lnTo>
                  <a:lnTo>
                    <a:pt x="146" y="74"/>
                  </a:lnTo>
                  <a:lnTo>
                    <a:pt x="73" y="110"/>
                  </a:lnTo>
                  <a:lnTo>
                    <a:pt x="19" y="147"/>
                  </a:lnTo>
                  <a:lnTo>
                    <a:pt x="1" y="201"/>
                  </a:lnTo>
                  <a:lnTo>
                    <a:pt x="19" y="219"/>
                  </a:lnTo>
                  <a:lnTo>
                    <a:pt x="37" y="274"/>
                  </a:lnTo>
                  <a:lnTo>
                    <a:pt x="92" y="329"/>
                  </a:lnTo>
                  <a:lnTo>
                    <a:pt x="219" y="401"/>
                  </a:lnTo>
                  <a:lnTo>
                    <a:pt x="419" y="456"/>
                  </a:lnTo>
                  <a:lnTo>
                    <a:pt x="710" y="511"/>
                  </a:lnTo>
                  <a:lnTo>
                    <a:pt x="1111" y="529"/>
                  </a:lnTo>
                  <a:lnTo>
                    <a:pt x="1657" y="547"/>
                  </a:lnTo>
                  <a:lnTo>
                    <a:pt x="2130" y="547"/>
                  </a:lnTo>
                  <a:lnTo>
                    <a:pt x="2676" y="529"/>
                  </a:lnTo>
                  <a:lnTo>
                    <a:pt x="2676" y="474"/>
                  </a:lnTo>
                  <a:lnTo>
                    <a:pt x="2657" y="420"/>
                  </a:lnTo>
                  <a:lnTo>
                    <a:pt x="2603" y="365"/>
                  </a:lnTo>
                  <a:lnTo>
                    <a:pt x="2530" y="310"/>
                  </a:lnTo>
                  <a:lnTo>
                    <a:pt x="2330" y="219"/>
                  </a:lnTo>
                  <a:lnTo>
                    <a:pt x="2057" y="147"/>
                  </a:lnTo>
                  <a:lnTo>
                    <a:pt x="1748" y="92"/>
                  </a:lnTo>
                  <a:lnTo>
                    <a:pt x="1420" y="37"/>
                  </a:lnTo>
                  <a:lnTo>
                    <a:pt x="1074" y="1"/>
                  </a:lnTo>
                  <a:close/>
                </a:path>
              </a:pathLst>
            </a:custGeom>
            <a:solidFill>
              <a:srgbClr val="282829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02" name="Google Shape;2502;p16"/>
            <p:cNvSpPr/>
            <p:nvPr/>
          </p:nvSpPr>
          <p:spPr>
            <a:xfrm>
              <a:off x="2018625" y="1747625"/>
              <a:ext cx="66900" cy="13675"/>
            </a:xfrm>
            <a:custGeom>
              <a:avLst/>
              <a:gdLst/>
              <a:ahLst/>
              <a:cxnLst/>
              <a:rect l="l" t="t" r="r" b="b"/>
              <a:pathLst>
                <a:path w="2676" h="547" fill="none" extrusionOk="0">
                  <a:moveTo>
                    <a:pt x="747" y="1"/>
                  </a:moveTo>
                  <a:lnTo>
                    <a:pt x="747" y="1"/>
                  </a:lnTo>
                  <a:lnTo>
                    <a:pt x="456" y="1"/>
                  </a:lnTo>
                  <a:lnTo>
                    <a:pt x="219" y="37"/>
                  </a:lnTo>
                  <a:lnTo>
                    <a:pt x="146" y="74"/>
                  </a:lnTo>
                  <a:lnTo>
                    <a:pt x="73" y="110"/>
                  </a:lnTo>
                  <a:lnTo>
                    <a:pt x="19" y="147"/>
                  </a:lnTo>
                  <a:lnTo>
                    <a:pt x="1" y="201"/>
                  </a:lnTo>
                  <a:lnTo>
                    <a:pt x="1" y="201"/>
                  </a:lnTo>
                  <a:lnTo>
                    <a:pt x="19" y="219"/>
                  </a:lnTo>
                  <a:lnTo>
                    <a:pt x="37" y="274"/>
                  </a:lnTo>
                  <a:lnTo>
                    <a:pt x="92" y="329"/>
                  </a:lnTo>
                  <a:lnTo>
                    <a:pt x="219" y="401"/>
                  </a:lnTo>
                  <a:lnTo>
                    <a:pt x="419" y="456"/>
                  </a:lnTo>
                  <a:lnTo>
                    <a:pt x="710" y="511"/>
                  </a:lnTo>
                  <a:lnTo>
                    <a:pt x="1111" y="529"/>
                  </a:lnTo>
                  <a:lnTo>
                    <a:pt x="1657" y="547"/>
                  </a:lnTo>
                  <a:lnTo>
                    <a:pt x="1657" y="547"/>
                  </a:lnTo>
                  <a:lnTo>
                    <a:pt x="2130" y="547"/>
                  </a:lnTo>
                  <a:lnTo>
                    <a:pt x="2676" y="529"/>
                  </a:lnTo>
                  <a:lnTo>
                    <a:pt x="2676" y="529"/>
                  </a:lnTo>
                  <a:lnTo>
                    <a:pt x="2676" y="474"/>
                  </a:lnTo>
                  <a:lnTo>
                    <a:pt x="2657" y="420"/>
                  </a:lnTo>
                  <a:lnTo>
                    <a:pt x="2603" y="365"/>
                  </a:lnTo>
                  <a:lnTo>
                    <a:pt x="2530" y="310"/>
                  </a:lnTo>
                  <a:lnTo>
                    <a:pt x="2330" y="219"/>
                  </a:lnTo>
                  <a:lnTo>
                    <a:pt x="2057" y="147"/>
                  </a:lnTo>
                  <a:lnTo>
                    <a:pt x="1748" y="92"/>
                  </a:lnTo>
                  <a:lnTo>
                    <a:pt x="1420" y="37"/>
                  </a:lnTo>
                  <a:lnTo>
                    <a:pt x="1074" y="1"/>
                  </a:lnTo>
                  <a:lnTo>
                    <a:pt x="747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03" name="Google Shape;2503;p16"/>
            <p:cNvSpPr/>
            <p:nvPr/>
          </p:nvSpPr>
          <p:spPr>
            <a:xfrm>
              <a:off x="2024075" y="1729450"/>
              <a:ext cx="42350" cy="23225"/>
            </a:xfrm>
            <a:custGeom>
              <a:avLst/>
              <a:gdLst/>
              <a:ahLst/>
              <a:cxnLst/>
              <a:rect l="l" t="t" r="r" b="b"/>
              <a:pathLst>
                <a:path w="1694" h="929" extrusionOk="0">
                  <a:moveTo>
                    <a:pt x="911" y="0"/>
                  </a:moveTo>
                  <a:lnTo>
                    <a:pt x="783" y="18"/>
                  </a:lnTo>
                  <a:lnTo>
                    <a:pt x="674" y="55"/>
                  </a:lnTo>
                  <a:lnTo>
                    <a:pt x="565" y="109"/>
                  </a:lnTo>
                  <a:lnTo>
                    <a:pt x="456" y="182"/>
                  </a:lnTo>
                  <a:lnTo>
                    <a:pt x="383" y="255"/>
                  </a:lnTo>
                  <a:lnTo>
                    <a:pt x="238" y="437"/>
                  </a:lnTo>
                  <a:lnTo>
                    <a:pt x="128" y="601"/>
                  </a:lnTo>
                  <a:lnTo>
                    <a:pt x="56" y="764"/>
                  </a:lnTo>
                  <a:lnTo>
                    <a:pt x="1" y="928"/>
                  </a:lnTo>
                  <a:lnTo>
                    <a:pt x="1693" y="928"/>
                  </a:lnTo>
                  <a:lnTo>
                    <a:pt x="1693" y="783"/>
                  </a:lnTo>
                  <a:lnTo>
                    <a:pt x="1693" y="655"/>
                  </a:lnTo>
                  <a:lnTo>
                    <a:pt x="1675" y="491"/>
                  </a:lnTo>
                  <a:lnTo>
                    <a:pt x="1639" y="419"/>
                  </a:lnTo>
                  <a:lnTo>
                    <a:pt x="1602" y="328"/>
                  </a:lnTo>
                  <a:lnTo>
                    <a:pt x="1548" y="255"/>
                  </a:lnTo>
                  <a:lnTo>
                    <a:pt x="1493" y="182"/>
                  </a:lnTo>
                  <a:lnTo>
                    <a:pt x="1402" y="127"/>
                  </a:lnTo>
                  <a:lnTo>
                    <a:pt x="1311" y="73"/>
                  </a:lnTo>
                  <a:lnTo>
                    <a:pt x="1202" y="36"/>
                  </a:lnTo>
                  <a:lnTo>
                    <a:pt x="1056" y="0"/>
                  </a:lnTo>
                  <a:close/>
                </a:path>
              </a:pathLst>
            </a:custGeom>
            <a:solidFill>
              <a:srgbClr val="C1A5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04" name="Google Shape;2504;p16"/>
            <p:cNvSpPr/>
            <p:nvPr/>
          </p:nvSpPr>
          <p:spPr>
            <a:xfrm>
              <a:off x="1726100" y="1699875"/>
              <a:ext cx="249775" cy="25500"/>
            </a:xfrm>
            <a:custGeom>
              <a:avLst/>
              <a:gdLst/>
              <a:ahLst/>
              <a:cxnLst/>
              <a:rect l="l" t="t" r="r" b="b"/>
              <a:pathLst>
                <a:path w="9991" h="1020" extrusionOk="0">
                  <a:moveTo>
                    <a:pt x="1292" y="0"/>
                  </a:moveTo>
                  <a:lnTo>
                    <a:pt x="746" y="91"/>
                  </a:lnTo>
                  <a:lnTo>
                    <a:pt x="528" y="128"/>
                  </a:lnTo>
                  <a:lnTo>
                    <a:pt x="346" y="182"/>
                  </a:lnTo>
                  <a:lnTo>
                    <a:pt x="200" y="237"/>
                  </a:lnTo>
                  <a:lnTo>
                    <a:pt x="91" y="291"/>
                  </a:lnTo>
                  <a:lnTo>
                    <a:pt x="18" y="346"/>
                  </a:lnTo>
                  <a:lnTo>
                    <a:pt x="0" y="419"/>
                  </a:lnTo>
                  <a:lnTo>
                    <a:pt x="0" y="437"/>
                  </a:lnTo>
                  <a:lnTo>
                    <a:pt x="18" y="473"/>
                  </a:lnTo>
                  <a:lnTo>
                    <a:pt x="91" y="528"/>
                  </a:lnTo>
                  <a:lnTo>
                    <a:pt x="219" y="583"/>
                  </a:lnTo>
                  <a:lnTo>
                    <a:pt x="382" y="655"/>
                  </a:lnTo>
                  <a:lnTo>
                    <a:pt x="601" y="710"/>
                  </a:lnTo>
                  <a:lnTo>
                    <a:pt x="856" y="746"/>
                  </a:lnTo>
                  <a:lnTo>
                    <a:pt x="1456" y="837"/>
                  </a:lnTo>
                  <a:lnTo>
                    <a:pt x="2202" y="910"/>
                  </a:lnTo>
                  <a:lnTo>
                    <a:pt x="3058" y="965"/>
                  </a:lnTo>
                  <a:lnTo>
                    <a:pt x="3986" y="1001"/>
                  </a:lnTo>
                  <a:lnTo>
                    <a:pt x="5005" y="1019"/>
                  </a:lnTo>
                  <a:lnTo>
                    <a:pt x="6006" y="1001"/>
                  </a:lnTo>
                  <a:lnTo>
                    <a:pt x="6952" y="965"/>
                  </a:lnTo>
                  <a:lnTo>
                    <a:pt x="7789" y="910"/>
                  </a:lnTo>
                  <a:lnTo>
                    <a:pt x="8535" y="837"/>
                  </a:lnTo>
                  <a:lnTo>
                    <a:pt x="9136" y="746"/>
                  </a:lnTo>
                  <a:lnTo>
                    <a:pt x="9390" y="710"/>
                  </a:lnTo>
                  <a:lnTo>
                    <a:pt x="9609" y="655"/>
                  </a:lnTo>
                  <a:lnTo>
                    <a:pt x="9773" y="583"/>
                  </a:lnTo>
                  <a:lnTo>
                    <a:pt x="9900" y="528"/>
                  </a:lnTo>
                  <a:lnTo>
                    <a:pt x="9973" y="473"/>
                  </a:lnTo>
                  <a:lnTo>
                    <a:pt x="9991" y="437"/>
                  </a:lnTo>
                  <a:lnTo>
                    <a:pt x="9991" y="419"/>
                  </a:lnTo>
                  <a:lnTo>
                    <a:pt x="9973" y="346"/>
                  </a:lnTo>
                  <a:lnTo>
                    <a:pt x="9900" y="291"/>
                  </a:lnTo>
                  <a:lnTo>
                    <a:pt x="9791" y="237"/>
                  </a:lnTo>
                  <a:lnTo>
                    <a:pt x="9645" y="182"/>
                  </a:lnTo>
                  <a:lnTo>
                    <a:pt x="9463" y="128"/>
                  </a:lnTo>
                  <a:lnTo>
                    <a:pt x="9245" y="91"/>
                  </a:lnTo>
                  <a:lnTo>
                    <a:pt x="8699" y="0"/>
                  </a:lnTo>
                  <a:lnTo>
                    <a:pt x="8699" y="273"/>
                  </a:lnTo>
                  <a:lnTo>
                    <a:pt x="7443" y="328"/>
                  </a:lnTo>
                  <a:lnTo>
                    <a:pt x="6133" y="364"/>
                  </a:lnTo>
                  <a:lnTo>
                    <a:pt x="4623" y="382"/>
                  </a:lnTo>
                  <a:lnTo>
                    <a:pt x="3476" y="364"/>
                  </a:lnTo>
                  <a:lnTo>
                    <a:pt x="2384" y="328"/>
                  </a:lnTo>
                  <a:lnTo>
                    <a:pt x="1893" y="291"/>
                  </a:lnTo>
                  <a:lnTo>
                    <a:pt x="1456" y="237"/>
                  </a:lnTo>
                  <a:lnTo>
                    <a:pt x="1074" y="182"/>
                  </a:lnTo>
                  <a:lnTo>
                    <a:pt x="746" y="109"/>
                  </a:lnTo>
                  <a:lnTo>
                    <a:pt x="1292" y="0"/>
                  </a:lnTo>
                  <a:close/>
                </a:path>
              </a:pathLst>
            </a:custGeom>
            <a:solidFill>
              <a:srgbClr val="282829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05" name="Google Shape;2505;p16"/>
            <p:cNvSpPr/>
            <p:nvPr/>
          </p:nvSpPr>
          <p:spPr>
            <a:xfrm>
              <a:off x="1726100" y="1699875"/>
              <a:ext cx="249775" cy="25500"/>
            </a:xfrm>
            <a:custGeom>
              <a:avLst/>
              <a:gdLst/>
              <a:ahLst/>
              <a:cxnLst/>
              <a:rect l="l" t="t" r="r" b="b"/>
              <a:pathLst>
                <a:path w="9991" h="1020" fill="none" extrusionOk="0">
                  <a:moveTo>
                    <a:pt x="8699" y="0"/>
                  </a:moveTo>
                  <a:lnTo>
                    <a:pt x="8699" y="273"/>
                  </a:lnTo>
                  <a:lnTo>
                    <a:pt x="8699" y="273"/>
                  </a:lnTo>
                  <a:lnTo>
                    <a:pt x="8699" y="273"/>
                  </a:lnTo>
                  <a:lnTo>
                    <a:pt x="7443" y="328"/>
                  </a:lnTo>
                  <a:lnTo>
                    <a:pt x="6133" y="364"/>
                  </a:lnTo>
                  <a:lnTo>
                    <a:pt x="4623" y="382"/>
                  </a:lnTo>
                  <a:lnTo>
                    <a:pt x="4623" y="382"/>
                  </a:lnTo>
                  <a:lnTo>
                    <a:pt x="3476" y="364"/>
                  </a:lnTo>
                  <a:lnTo>
                    <a:pt x="2384" y="328"/>
                  </a:lnTo>
                  <a:lnTo>
                    <a:pt x="1893" y="291"/>
                  </a:lnTo>
                  <a:lnTo>
                    <a:pt x="1456" y="237"/>
                  </a:lnTo>
                  <a:lnTo>
                    <a:pt x="1074" y="182"/>
                  </a:lnTo>
                  <a:lnTo>
                    <a:pt x="746" y="109"/>
                  </a:lnTo>
                  <a:lnTo>
                    <a:pt x="746" y="109"/>
                  </a:lnTo>
                  <a:lnTo>
                    <a:pt x="746" y="109"/>
                  </a:lnTo>
                  <a:lnTo>
                    <a:pt x="1292" y="0"/>
                  </a:lnTo>
                  <a:lnTo>
                    <a:pt x="1292" y="0"/>
                  </a:lnTo>
                  <a:lnTo>
                    <a:pt x="746" y="91"/>
                  </a:lnTo>
                  <a:lnTo>
                    <a:pt x="528" y="128"/>
                  </a:lnTo>
                  <a:lnTo>
                    <a:pt x="346" y="182"/>
                  </a:lnTo>
                  <a:lnTo>
                    <a:pt x="200" y="237"/>
                  </a:lnTo>
                  <a:lnTo>
                    <a:pt x="91" y="291"/>
                  </a:lnTo>
                  <a:lnTo>
                    <a:pt x="18" y="346"/>
                  </a:lnTo>
                  <a:lnTo>
                    <a:pt x="0" y="419"/>
                  </a:lnTo>
                  <a:lnTo>
                    <a:pt x="0" y="419"/>
                  </a:lnTo>
                  <a:lnTo>
                    <a:pt x="0" y="437"/>
                  </a:lnTo>
                  <a:lnTo>
                    <a:pt x="18" y="473"/>
                  </a:lnTo>
                  <a:lnTo>
                    <a:pt x="91" y="528"/>
                  </a:lnTo>
                  <a:lnTo>
                    <a:pt x="219" y="583"/>
                  </a:lnTo>
                  <a:lnTo>
                    <a:pt x="382" y="655"/>
                  </a:lnTo>
                  <a:lnTo>
                    <a:pt x="601" y="710"/>
                  </a:lnTo>
                  <a:lnTo>
                    <a:pt x="856" y="746"/>
                  </a:lnTo>
                  <a:lnTo>
                    <a:pt x="1456" y="837"/>
                  </a:lnTo>
                  <a:lnTo>
                    <a:pt x="2202" y="910"/>
                  </a:lnTo>
                  <a:lnTo>
                    <a:pt x="3058" y="965"/>
                  </a:lnTo>
                  <a:lnTo>
                    <a:pt x="3986" y="1001"/>
                  </a:lnTo>
                  <a:lnTo>
                    <a:pt x="5005" y="1019"/>
                  </a:lnTo>
                  <a:lnTo>
                    <a:pt x="5005" y="1019"/>
                  </a:lnTo>
                  <a:lnTo>
                    <a:pt x="6006" y="1001"/>
                  </a:lnTo>
                  <a:lnTo>
                    <a:pt x="6952" y="965"/>
                  </a:lnTo>
                  <a:lnTo>
                    <a:pt x="7789" y="910"/>
                  </a:lnTo>
                  <a:lnTo>
                    <a:pt x="8535" y="837"/>
                  </a:lnTo>
                  <a:lnTo>
                    <a:pt x="9136" y="746"/>
                  </a:lnTo>
                  <a:lnTo>
                    <a:pt x="9390" y="710"/>
                  </a:lnTo>
                  <a:lnTo>
                    <a:pt x="9609" y="655"/>
                  </a:lnTo>
                  <a:lnTo>
                    <a:pt x="9773" y="583"/>
                  </a:lnTo>
                  <a:lnTo>
                    <a:pt x="9900" y="528"/>
                  </a:lnTo>
                  <a:lnTo>
                    <a:pt x="9973" y="473"/>
                  </a:lnTo>
                  <a:lnTo>
                    <a:pt x="9991" y="437"/>
                  </a:lnTo>
                  <a:lnTo>
                    <a:pt x="9991" y="419"/>
                  </a:lnTo>
                  <a:lnTo>
                    <a:pt x="9991" y="419"/>
                  </a:lnTo>
                  <a:lnTo>
                    <a:pt x="9973" y="346"/>
                  </a:lnTo>
                  <a:lnTo>
                    <a:pt x="9900" y="291"/>
                  </a:lnTo>
                  <a:lnTo>
                    <a:pt x="9791" y="237"/>
                  </a:lnTo>
                  <a:lnTo>
                    <a:pt x="9645" y="182"/>
                  </a:lnTo>
                  <a:lnTo>
                    <a:pt x="9463" y="128"/>
                  </a:lnTo>
                  <a:lnTo>
                    <a:pt x="9245" y="91"/>
                  </a:lnTo>
                  <a:lnTo>
                    <a:pt x="8699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06" name="Google Shape;2506;p16"/>
            <p:cNvSpPr/>
            <p:nvPr/>
          </p:nvSpPr>
          <p:spPr>
            <a:xfrm>
              <a:off x="1744750" y="1627975"/>
              <a:ext cx="198825" cy="81475"/>
            </a:xfrm>
            <a:custGeom>
              <a:avLst/>
              <a:gdLst/>
              <a:ahLst/>
              <a:cxnLst/>
              <a:rect l="l" t="t" r="r" b="b"/>
              <a:pathLst>
                <a:path w="7953" h="3259" extrusionOk="0">
                  <a:moveTo>
                    <a:pt x="4113" y="1"/>
                  </a:moveTo>
                  <a:lnTo>
                    <a:pt x="3986" y="37"/>
                  </a:lnTo>
                  <a:lnTo>
                    <a:pt x="3858" y="74"/>
                  </a:lnTo>
                  <a:lnTo>
                    <a:pt x="3731" y="110"/>
                  </a:lnTo>
                  <a:lnTo>
                    <a:pt x="3604" y="165"/>
                  </a:lnTo>
                  <a:lnTo>
                    <a:pt x="3385" y="328"/>
                  </a:lnTo>
                  <a:lnTo>
                    <a:pt x="3185" y="492"/>
                  </a:lnTo>
                  <a:lnTo>
                    <a:pt x="2985" y="711"/>
                  </a:lnTo>
                  <a:lnTo>
                    <a:pt x="2821" y="929"/>
                  </a:lnTo>
                  <a:lnTo>
                    <a:pt x="2657" y="1166"/>
                  </a:lnTo>
                  <a:lnTo>
                    <a:pt x="2530" y="1402"/>
                  </a:lnTo>
                  <a:lnTo>
                    <a:pt x="2312" y="1839"/>
                  </a:lnTo>
                  <a:lnTo>
                    <a:pt x="2148" y="2239"/>
                  </a:lnTo>
                  <a:lnTo>
                    <a:pt x="2020" y="2603"/>
                  </a:lnTo>
                  <a:lnTo>
                    <a:pt x="0" y="2985"/>
                  </a:lnTo>
                  <a:lnTo>
                    <a:pt x="383" y="3058"/>
                  </a:lnTo>
                  <a:lnTo>
                    <a:pt x="856" y="3131"/>
                  </a:lnTo>
                  <a:lnTo>
                    <a:pt x="1383" y="3186"/>
                  </a:lnTo>
                  <a:lnTo>
                    <a:pt x="1984" y="3222"/>
                  </a:lnTo>
                  <a:lnTo>
                    <a:pt x="2621" y="3240"/>
                  </a:lnTo>
                  <a:lnTo>
                    <a:pt x="3294" y="3258"/>
                  </a:lnTo>
                  <a:lnTo>
                    <a:pt x="4641" y="3258"/>
                  </a:lnTo>
                  <a:lnTo>
                    <a:pt x="5897" y="3222"/>
                  </a:lnTo>
                  <a:lnTo>
                    <a:pt x="6952" y="3186"/>
                  </a:lnTo>
                  <a:lnTo>
                    <a:pt x="7953" y="3149"/>
                  </a:lnTo>
                  <a:lnTo>
                    <a:pt x="7953" y="2094"/>
                  </a:lnTo>
                  <a:lnTo>
                    <a:pt x="7935" y="2003"/>
                  </a:lnTo>
                  <a:lnTo>
                    <a:pt x="7862" y="1730"/>
                  </a:lnTo>
                  <a:lnTo>
                    <a:pt x="7753" y="1384"/>
                  </a:lnTo>
                  <a:lnTo>
                    <a:pt x="7680" y="1202"/>
                  </a:lnTo>
                  <a:lnTo>
                    <a:pt x="7589" y="1020"/>
                  </a:lnTo>
                  <a:lnTo>
                    <a:pt x="7498" y="874"/>
                  </a:lnTo>
                  <a:lnTo>
                    <a:pt x="7389" y="747"/>
                  </a:lnTo>
                  <a:lnTo>
                    <a:pt x="7280" y="638"/>
                  </a:lnTo>
                  <a:lnTo>
                    <a:pt x="7170" y="583"/>
                  </a:lnTo>
                  <a:lnTo>
                    <a:pt x="7061" y="547"/>
                  </a:lnTo>
                  <a:lnTo>
                    <a:pt x="6843" y="547"/>
                  </a:lnTo>
                  <a:lnTo>
                    <a:pt x="6734" y="565"/>
                  </a:lnTo>
                  <a:lnTo>
                    <a:pt x="6533" y="638"/>
                  </a:lnTo>
                  <a:lnTo>
                    <a:pt x="6333" y="729"/>
                  </a:lnTo>
                  <a:lnTo>
                    <a:pt x="6169" y="820"/>
                  </a:lnTo>
                  <a:lnTo>
                    <a:pt x="6024" y="911"/>
                  </a:lnTo>
                  <a:lnTo>
                    <a:pt x="5915" y="1020"/>
                  </a:lnTo>
                  <a:lnTo>
                    <a:pt x="5860" y="929"/>
                  </a:lnTo>
                  <a:lnTo>
                    <a:pt x="5806" y="820"/>
                  </a:lnTo>
                  <a:lnTo>
                    <a:pt x="5733" y="692"/>
                  </a:lnTo>
                  <a:lnTo>
                    <a:pt x="5642" y="565"/>
                  </a:lnTo>
                  <a:lnTo>
                    <a:pt x="5496" y="419"/>
                  </a:lnTo>
                  <a:lnTo>
                    <a:pt x="5332" y="292"/>
                  </a:lnTo>
                  <a:lnTo>
                    <a:pt x="5132" y="165"/>
                  </a:lnTo>
                  <a:lnTo>
                    <a:pt x="4932" y="74"/>
                  </a:lnTo>
                  <a:lnTo>
                    <a:pt x="4695" y="19"/>
                  </a:lnTo>
                  <a:lnTo>
                    <a:pt x="4422" y="1"/>
                  </a:lnTo>
                  <a:close/>
                </a:path>
              </a:pathLst>
            </a:custGeom>
            <a:solidFill>
              <a:srgbClr val="C1A5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07" name="Google Shape;2507;p16"/>
            <p:cNvSpPr/>
            <p:nvPr/>
          </p:nvSpPr>
          <p:spPr>
            <a:xfrm>
              <a:off x="1744750" y="1627975"/>
              <a:ext cx="198825" cy="81475"/>
            </a:xfrm>
            <a:custGeom>
              <a:avLst/>
              <a:gdLst/>
              <a:ahLst/>
              <a:cxnLst/>
              <a:rect l="l" t="t" r="r" b="b"/>
              <a:pathLst>
                <a:path w="7953" h="3259" fill="none" extrusionOk="0">
                  <a:moveTo>
                    <a:pt x="7953" y="2094"/>
                  </a:moveTo>
                  <a:lnTo>
                    <a:pt x="7953" y="3149"/>
                  </a:lnTo>
                  <a:lnTo>
                    <a:pt x="7953" y="3149"/>
                  </a:lnTo>
                  <a:lnTo>
                    <a:pt x="6952" y="3186"/>
                  </a:lnTo>
                  <a:lnTo>
                    <a:pt x="5897" y="3222"/>
                  </a:lnTo>
                  <a:lnTo>
                    <a:pt x="4641" y="3258"/>
                  </a:lnTo>
                  <a:lnTo>
                    <a:pt x="3294" y="3258"/>
                  </a:lnTo>
                  <a:lnTo>
                    <a:pt x="2621" y="3240"/>
                  </a:lnTo>
                  <a:lnTo>
                    <a:pt x="1984" y="3222"/>
                  </a:lnTo>
                  <a:lnTo>
                    <a:pt x="1383" y="3186"/>
                  </a:lnTo>
                  <a:lnTo>
                    <a:pt x="856" y="3131"/>
                  </a:lnTo>
                  <a:lnTo>
                    <a:pt x="383" y="3058"/>
                  </a:lnTo>
                  <a:lnTo>
                    <a:pt x="0" y="2985"/>
                  </a:lnTo>
                  <a:lnTo>
                    <a:pt x="2020" y="2603"/>
                  </a:lnTo>
                  <a:lnTo>
                    <a:pt x="2020" y="2603"/>
                  </a:lnTo>
                  <a:lnTo>
                    <a:pt x="2148" y="2239"/>
                  </a:lnTo>
                  <a:lnTo>
                    <a:pt x="2312" y="1839"/>
                  </a:lnTo>
                  <a:lnTo>
                    <a:pt x="2530" y="1402"/>
                  </a:lnTo>
                  <a:lnTo>
                    <a:pt x="2530" y="1402"/>
                  </a:lnTo>
                  <a:lnTo>
                    <a:pt x="2657" y="1166"/>
                  </a:lnTo>
                  <a:lnTo>
                    <a:pt x="2821" y="929"/>
                  </a:lnTo>
                  <a:lnTo>
                    <a:pt x="2985" y="711"/>
                  </a:lnTo>
                  <a:lnTo>
                    <a:pt x="3185" y="492"/>
                  </a:lnTo>
                  <a:lnTo>
                    <a:pt x="3185" y="492"/>
                  </a:lnTo>
                  <a:lnTo>
                    <a:pt x="3385" y="328"/>
                  </a:lnTo>
                  <a:lnTo>
                    <a:pt x="3604" y="165"/>
                  </a:lnTo>
                  <a:lnTo>
                    <a:pt x="3731" y="110"/>
                  </a:lnTo>
                  <a:lnTo>
                    <a:pt x="3858" y="74"/>
                  </a:lnTo>
                  <a:lnTo>
                    <a:pt x="3986" y="37"/>
                  </a:lnTo>
                  <a:lnTo>
                    <a:pt x="4113" y="1"/>
                  </a:lnTo>
                  <a:lnTo>
                    <a:pt x="4113" y="1"/>
                  </a:lnTo>
                  <a:lnTo>
                    <a:pt x="4259" y="1"/>
                  </a:lnTo>
                  <a:lnTo>
                    <a:pt x="4422" y="1"/>
                  </a:lnTo>
                  <a:lnTo>
                    <a:pt x="4695" y="19"/>
                  </a:lnTo>
                  <a:lnTo>
                    <a:pt x="4932" y="74"/>
                  </a:lnTo>
                  <a:lnTo>
                    <a:pt x="5132" y="165"/>
                  </a:lnTo>
                  <a:lnTo>
                    <a:pt x="5132" y="165"/>
                  </a:lnTo>
                  <a:lnTo>
                    <a:pt x="5332" y="292"/>
                  </a:lnTo>
                  <a:lnTo>
                    <a:pt x="5496" y="419"/>
                  </a:lnTo>
                  <a:lnTo>
                    <a:pt x="5642" y="565"/>
                  </a:lnTo>
                  <a:lnTo>
                    <a:pt x="5733" y="692"/>
                  </a:lnTo>
                  <a:lnTo>
                    <a:pt x="5806" y="820"/>
                  </a:lnTo>
                  <a:lnTo>
                    <a:pt x="5860" y="929"/>
                  </a:lnTo>
                  <a:lnTo>
                    <a:pt x="5915" y="1020"/>
                  </a:lnTo>
                  <a:lnTo>
                    <a:pt x="5915" y="1020"/>
                  </a:lnTo>
                  <a:lnTo>
                    <a:pt x="6024" y="911"/>
                  </a:lnTo>
                  <a:lnTo>
                    <a:pt x="6169" y="820"/>
                  </a:lnTo>
                  <a:lnTo>
                    <a:pt x="6333" y="729"/>
                  </a:lnTo>
                  <a:lnTo>
                    <a:pt x="6533" y="638"/>
                  </a:lnTo>
                  <a:lnTo>
                    <a:pt x="6734" y="565"/>
                  </a:lnTo>
                  <a:lnTo>
                    <a:pt x="6843" y="547"/>
                  </a:lnTo>
                  <a:lnTo>
                    <a:pt x="6952" y="547"/>
                  </a:lnTo>
                  <a:lnTo>
                    <a:pt x="7061" y="547"/>
                  </a:lnTo>
                  <a:lnTo>
                    <a:pt x="7170" y="583"/>
                  </a:lnTo>
                  <a:lnTo>
                    <a:pt x="7170" y="583"/>
                  </a:lnTo>
                  <a:lnTo>
                    <a:pt x="7280" y="638"/>
                  </a:lnTo>
                  <a:lnTo>
                    <a:pt x="7389" y="747"/>
                  </a:lnTo>
                  <a:lnTo>
                    <a:pt x="7498" y="874"/>
                  </a:lnTo>
                  <a:lnTo>
                    <a:pt x="7589" y="1020"/>
                  </a:lnTo>
                  <a:lnTo>
                    <a:pt x="7589" y="1020"/>
                  </a:lnTo>
                  <a:lnTo>
                    <a:pt x="7680" y="1202"/>
                  </a:lnTo>
                  <a:lnTo>
                    <a:pt x="7753" y="1384"/>
                  </a:lnTo>
                  <a:lnTo>
                    <a:pt x="7862" y="1730"/>
                  </a:lnTo>
                  <a:lnTo>
                    <a:pt x="7935" y="2003"/>
                  </a:lnTo>
                  <a:lnTo>
                    <a:pt x="7953" y="2094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08" name="Google Shape;2508;p16"/>
            <p:cNvSpPr/>
            <p:nvPr/>
          </p:nvSpPr>
          <p:spPr>
            <a:xfrm>
              <a:off x="1744750" y="1653450"/>
              <a:ext cx="198825" cy="56000"/>
            </a:xfrm>
            <a:custGeom>
              <a:avLst/>
              <a:gdLst/>
              <a:ahLst/>
              <a:cxnLst/>
              <a:rect l="l" t="t" r="r" b="b"/>
              <a:pathLst>
                <a:path w="7953" h="2240" extrusionOk="0">
                  <a:moveTo>
                    <a:pt x="7589" y="1"/>
                  </a:moveTo>
                  <a:lnTo>
                    <a:pt x="7152" y="274"/>
                  </a:lnTo>
                  <a:lnTo>
                    <a:pt x="6715" y="529"/>
                  </a:lnTo>
                  <a:lnTo>
                    <a:pt x="6260" y="747"/>
                  </a:lnTo>
                  <a:lnTo>
                    <a:pt x="6024" y="856"/>
                  </a:lnTo>
                  <a:lnTo>
                    <a:pt x="5787" y="929"/>
                  </a:lnTo>
                  <a:lnTo>
                    <a:pt x="5660" y="984"/>
                  </a:lnTo>
                  <a:lnTo>
                    <a:pt x="5533" y="1038"/>
                  </a:lnTo>
                  <a:lnTo>
                    <a:pt x="5423" y="1111"/>
                  </a:lnTo>
                  <a:lnTo>
                    <a:pt x="5387" y="1147"/>
                  </a:lnTo>
                  <a:lnTo>
                    <a:pt x="5351" y="1202"/>
                  </a:lnTo>
                  <a:lnTo>
                    <a:pt x="5314" y="1275"/>
                  </a:lnTo>
                  <a:lnTo>
                    <a:pt x="5296" y="1348"/>
                  </a:lnTo>
                  <a:lnTo>
                    <a:pt x="5278" y="1420"/>
                  </a:lnTo>
                  <a:lnTo>
                    <a:pt x="5241" y="1493"/>
                  </a:lnTo>
                  <a:lnTo>
                    <a:pt x="5187" y="1566"/>
                  </a:lnTo>
                  <a:lnTo>
                    <a:pt x="5114" y="1621"/>
                  </a:lnTo>
                  <a:lnTo>
                    <a:pt x="5023" y="1657"/>
                  </a:lnTo>
                  <a:lnTo>
                    <a:pt x="4859" y="1657"/>
                  </a:lnTo>
                  <a:lnTo>
                    <a:pt x="4786" y="1639"/>
                  </a:lnTo>
                  <a:lnTo>
                    <a:pt x="4714" y="1621"/>
                  </a:lnTo>
                  <a:lnTo>
                    <a:pt x="4641" y="1566"/>
                  </a:lnTo>
                  <a:lnTo>
                    <a:pt x="4586" y="1530"/>
                  </a:lnTo>
                  <a:lnTo>
                    <a:pt x="4532" y="1457"/>
                  </a:lnTo>
                  <a:lnTo>
                    <a:pt x="4422" y="1329"/>
                  </a:lnTo>
                  <a:lnTo>
                    <a:pt x="4350" y="1166"/>
                  </a:lnTo>
                  <a:lnTo>
                    <a:pt x="4277" y="1002"/>
                  </a:lnTo>
                  <a:lnTo>
                    <a:pt x="4168" y="1056"/>
                  </a:lnTo>
                  <a:lnTo>
                    <a:pt x="4022" y="1075"/>
                  </a:lnTo>
                  <a:lnTo>
                    <a:pt x="3895" y="1093"/>
                  </a:lnTo>
                  <a:lnTo>
                    <a:pt x="3767" y="1111"/>
                  </a:lnTo>
                  <a:lnTo>
                    <a:pt x="3640" y="1111"/>
                  </a:lnTo>
                  <a:lnTo>
                    <a:pt x="3513" y="1093"/>
                  </a:lnTo>
                  <a:lnTo>
                    <a:pt x="3385" y="1056"/>
                  </a:lnTo>
                  <a:lnTo>
                    <a:pt x="3258" y="1020"/>
                  </a:lnTo>
                  <a:lnTo>
                    <a:pt x="3149" y="965"/>
                  </a:lnTo>
                  <a:lnTo>
                    <a:pt x="3021" y="911"/>
                  </a:lnTo>
                  <a:lnTo>
                    <a:pt x="2912" y="838"/>
                  </a:lnTo>
                  <a:lnTo>
                    <a:pt x="2821" y="765"/>
                  </a:lnTo>
                  <a:lnTo>
                    <a:pt x="2657" y="583"/>
                  </a:lnTo>
                  <a:lnTo>
                    <a:pt x="2530" y="383"/>
                  </a:lnTo>
                  <a:lnTo>
                    <a:pt x="2312" y="820"/>
                  </a:lnTo>
                  <a:lnTo>
                    <a:pt x="2148" y="1220"/>
                  </a:lnTo>
                  <a:lnTo>
                    <a:pt x="2020" y="1584"/>
                  </a:lnTo>
                  <a:lnTo>
                    <a:pt x="0" y="1966"/>
                  </a:lnTo>
                  <a:lnTo>
                    <a:pt x="328" y="2039"/>
                  </a:lnTo>
                  <a:lnTo>
                    <a:pt x="710" y="2094"/>
                  </a:lnTo>
                  <a:lnTo>
                    <a:pt x="1147" y="2148"/>
                  </a:lnTo>
                  <a:lnTo>
                    <a:pt x="1638" y="2185"/>
                  </a:lnTo>
                  <a:lnTo>
                    <a:pt x="2730" y="2221"/>
                  </a:lnTo>
                  <a:lnTo>
                    <a:pt x="3877" y="2239"/>
                  </a:lnTo>
                  <a:lnTo>
                    <a:pt x="5387" y="2221"/>
                  </a:lnTo>
                  <a:lnTo>
                    <a:pt x="6697" y="2185"/>
                  </a:lnTo>
                  <a:lnTo>
                    <a:pt x="7953" y="2130"/>
                  </a:lnTo>
                  <a:lnTo>
                    <a:pt x="7953" y="1075"/>
                  </a:lnTo>
                  <a:lnTo>
                    <a:pt x="7935" y="984"/>
                  </a:lnTo>
                  <a:lnTo>
                    <a:pt x="7862" y="711"/>
                  </a:lnTo>
                  <a:lnTo>
                    <a:pt x="7753" y="365"/>
                  </a:lnTo>
                  <a:lnTo>
                    <a:pt x="7680" y="183"/>
                  </a:lnTo>
                  <a:lnTo>
                    <a:pt x="7589" y="1"/>
                  </a:lnTo>
                  <a:close/>
                </a:path>
              </a:pathLst>
            </a:custGeom>
            <a:solidFill>
              <a:srgbClr val="A489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09" name="Google Shape;2509;p16"/>
            <p:cNvSpPr/>
            <p:nvPr/>
          </p:nvSpPr>
          <p:spPr>
            <a:xfrm>
              <a:off x="1744750" y="1653450"/>
              <a:ext cx="198825" cy="56000"/>
            </a:xfrm>
            <a:custGeom>
              <a:avLst/>
              <a:gdLst/>
              <a:ahLst/>
              <a:cxnLst/>
              <a:rect l="l" t="t" r="r" b="b"/>
              <a:pathLst>
                <a:path w="7953" h="2240" fill="none" extrusionOk="0">
                  <a:moveTo>
                    <a:pt x="7589" y="1"/>
                  </a:moveTo>
                  <a:lnTo>
                    <a:pt x="7589" y="1"/>
                  </a:lnTo>
                  <a:lnTo>
                    <a:pt x="7152" y="274"/>
                  </a:lnTo>
                  <a:lnTo>
                    <a:pt x="6715" y="529"/>
                  </a:lnTo>
                  <a:lnTo>
                    <a:pt x="6260" y="747"/>
                  </a:lnTo>
                  <a:lnTo>
                    <a:pt x="6024" y="856"/>
                  </a:lnTo>
                  <a:lnTo>
                    <a:pt x="5787" y="929"/>
                  </a:lnTo>
                  <a:lnTo>
                    <a:pt x="5787" y="929"/>
                  </a:lnTo>
                  <a:lnTo>
                    <a:pt x="5660" y="984"/>
                  </a:lnTo>
                  <a:lnTo>
                    <a:pt x="5533" y="1038"/>
                  </a:lnTo>
                  <a:lnTo>
                    <a:pt x="5423" y="1111"/>
                  </a:lnTo>
                  <a:lnTo>
                    <a:pt x="5387" y="1147"/>
                  </a:lnTo>
                  <a:lnTo>
                    <a:pt x="5351" y="1202"/>
                  </a:lnTo>
                  <a:lnTo>
                    <a:pt x="5351" y="1202"/>
                  </a:lnTo>
                  <a:lnTo>
                    <a:pt x="5314" y="1275"/>
                  </a:lnTo>
                  <a:lnTo>
                    <a:pt x="5296" y="1348"/>
                  </a:lnTo>
                  <a:lnTo>
                    <a:pt x="5278" y="1420"/>
                  </a:lnTo>
                  <a:lnTo>
                    <a:pt x="5241" y="1493"/>
                  </a:lnTo>
                  <a:lnTo>
                    <a:pt x="5241" y="1493"/>
                  </a:lnTo>
                  <a:lnTo>
                    <a:pt x="5187" y="1566"/>
                  </a:lnTo>
                  <a:lnTo>
                    <a:pt x="5114" y="1621"/>
                  </a:lnTo>
                  <a:lnTo>
                    <a:pt x="5023" y="1657"/>
                  </a:lnTo>
                  <a:lnTo>
                    <a:pt x="4932" y="1657"/>
                  </a:lnTo>
                  <a:lnTo>
                    <a:pt x="4932" y="1657"/>
                  </a:lnTo>
                  <a:lnTo>
                    <a:pt x="4859" y="1657"/>
                  </a:lnTo>
                  <a:lnTo>
                    <a:pt x="4786" y="1639"/>
                  </a:lnTo>
                  <a:lnTo>
                    <a:pt x="4714" y="1621"/>
                  </a:lnTo>
                  <a:lnTo>
                    <a:pt x="4641" y="1566"/>
                  </a:lnTo>
                  <a:lnTo>
                    <a:pt x="4641" y="1566"/>
                  </a:lnTo>
                  <a:lnTo>
                    <a:pt x="4586" y="1530"/>
                  </a:lnTo>
                  <a:lnTo>
                    <a:pt x="4532" y="1457"/>
                  </a:lnTo>
                  <a:lnTo>
                    <a:pt x="4422" y="1329"/>
                  </a:lnTo>
                  <a:lnTo>
                    <a:pt x="4350" y="1166"/>
                  </a:lnTo>
                  <a:lnTo>
                    <a:pt x="4277" y="1002"/>
                  </a:lnTo>
                  <a:lnTo>
                    <a:pt x="4277" y="1002"/>
                  </a:lnTo>
                  <a:lnTo>
                    <a:pt x="4168" y="1056"/>
                  </a:lnTo>
                  <a:lnTo>
                    <a:pt x="4022" y="1075"/>
                  </a:lnTo>
                  <a:lnTo>
                    <a:pt x="3895" y="1093"/>
                  </a:lnTo>
                  <a:lnTo>
                    <a:pt x="3767" y="1111"/>
                  </a:lnTo>
                  <a:lnTo>
                    <a:pt x="3767" y="1111"/>
                  </a:lnTo>
                  <a:lnTo>
                    <a:pt x="3640" y="1111"/>
                  </a:lnTo>
                  <a:lnTo>
                    <a:pt x="3513" y="1093"/>
                  </a:lnTo>
                  <a:lnTo>
                    <a:pt x="3385" y="1056"/>
                  </a:lnTo>
                  <a:lnTo>
                    <a:pt x="3258" y="1020"/>
                  </a:lnTo>
                  <a:lnTo>
                    <a:pt x="3149" y="965"/>
                  </a:lnTo>
                  <a:lnTo>
                    <a:pt x="3021" y="911"/>
                  </a:lnTo>
                  <a:lnTo>
                    <a:pt x="2912" y="838"/>
                  </a:lnTo>
                  <a:lnTo>
                    <a:pt x="2821" y="765"/>
                  </a:lnTo>
                  <a:lnTo>
                    <a:pt x="2821" y="765"/>
                  </a:lnTo>
                  <a:lnTo>
                    <a:pt x="2657" y="583"/>
                  </a:lnTo>
                  <a:lnTo>
                    <a:pt x="2530" y="383"/>
                  </a:lnTo>
                  <a:lnTo>
                    <a:pt x="2530" y="383"/>
                  </a:lnTo>
                  <a:lnTo>
                    <a:pt x="2530" y="383"/>
                  </a:lnTo>
                  <a:lnTo>
                    <a:pt x="2312" y="820"/>
                  </a:lnTo>
                  <a:lnTo>
                    <a:pt x="2148" y="1220"/>
                  </a:lnTo>
                  <a:lnTo>
                    <a:pt x="2020" y="1584"/>
                  </a:lnTo>
                  <a:lnTo>
                    <a:pt x="0" y="1966"/>
                  </a:lnTo>
                  <a:lnTo>
                    <a:pt x="0" y="1966"/>
                  </a:lnTo>
                  <a:lnTo>
                    <a:pt x="328" y="2039"/>
                  </a:lnTo>
                  <a:lnTo>
                    <a:pt x="710" y="2094"/>
                  </a:lnTo>
                  <a:lnTo>
                    <a:pt x="1147" y="2148"/>
                  </a:lnTo>
                  <a:lnTo>
                    <a:pt x="1638" y="2185"/>
                  </a:lnTo>
                  <a:lnTo>
                    <a:pt x="2730" y="2221"/>
                  </a:lnTo>
                  <a:lnTo>
                    <a:pt x="3877" y="2239"/>
                  </a:lnTo>
                  <a:lnTo>
                    <a:pt x="3877" y="2239"/>
                  </a:lnTo>
                  <a:lnTo>
                    <a:pt x="5387" y="2221"/>
                  </a:lnTo>
                  <a:lnTo>
                    <a:pt x="6697" y="2185"/>
                  </a:lnTo>
                  <a:lnTo>
                    <a:pt x="7953" y="2130"/>
                  </a:lnTo>
                  <a:lnTo>
                    <a:pt x="7953" y="1075"/>
                  </a:lnTo>
                  <a:lnTo>
                    <a:pt x="7953" y="1075"/>
                  </a:lnTo>
                  <a:lnTo>
                    <a:pt x="7935" y="984"/>
                  </a:lnTo>
                  <a:lnTo>
                    <a:pt x="7862" y="711"/>
                  </a:lnTo>
                  <a:lnTo>
                    <a:pt x="7753" y="365"/>
                  </a:lnTo>
                  <a:lnTo>
                    <a:pt x="7680" y="183"/>
                  </a:lnTo>
                  <a:lnTo>
                    <a:pt x="7589" y="1"/>
                  </a:lnTo>
                  <a:lnTo>
                    <a:pt x="7589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10" name="Google Shape;2510;p16"/>
            <p:cNvSpPr/>
            <p:nvPr/>
          </p:nvSpPr>
          <p:spPr>
            <a:xfrm>
              <a:off x="1824375" y="1627975"/>
              <a:ext cx="48700" cy="28700"/>
            </a:xfrm>
            <a:custGeom>
              <a:avLst/>
              <a:gdLst/>
              <a:ahLst/>
              <a:cxnLst/>
              <a:rect l="l" t="t" r="r" b="b"/>
              <a:pathLst>
                <a:path w="1948" h="1148" extrusionOk="0">
                  <a:moveTo>
                    <a:pt x="928" y="1"/>
                  </a:moveTo>
                  <a:lnTo>
                    <a:pt x="801" y="37"/>
                  </a:lnTo>
                  <a:lnTo>
                    <a:pt x="673" y="74"/>
                  </a:lnTo>
                  <a:lnTo>
                    <a:pt x="546" y="110"/>
                  </a:lnTo>
                  <a:lnTo>
                    <a:pt x="419" y="165"/>
                  </a:lnTo>
                  <a:lnTo>
                    <a:pt x="200" y="328"/>
                  </a:lnTo>
                  <a:lnTo>
                    <a:pt x="0" y="492"/>
                  </a:lnTo>
                  <a:lnTo>
                    <a:pt x="36" y="638"/>
                  </a:lnTo>
                  <a:lnTo>
                    <a:pt x="109" y="747"/>
                  </a:lnTo>
                  <a:lnTo>
                    <a:pt x="182" y="856"/>
                  </a:lnTo>
                  <a:lnTo>
                    <a:pt x="273" y="947"/>
                  </a:lnTo>
                  <a:lnTo>
                    <a:pt x="382" y="1038"/>
                  </a:lnTo>
                  <a:lnTo>
                    <a:pt x="510" y="1093"/>
                  </a:lnTo>
                  <a:lnTo>
                    <a:pt x="637" y="1129"/>
                  </a:lnTo>
                  <a:lnTo>
                    <a:pt x="783" y="1147"/>
                  </a:lnTo>
                  <a:lnTo>
                    <a:pt x="837" y="1147"/>
                  </a:lnTo>
                  <a:lnTo>
                    <a:pt x="928" y="1129"/>
                  </a:lnTo>
                  <a:lnTo>
                    <a:pt x="1019" y="1111"/>
                  </a:lnTo>
                  <a:lnTo>
                    <a:pt x="1183" y="1038"/>
                  </a:lnTo>
                  <a:lnTo>
                    <a:pt x="1347" y="929"/>
                  </a:lnTo>
                  <a:lnTo>
                    <a:pt x="1492" y="802"/>
                  </a:lnTo>
                  <a:lnTo>
                    <a:pt x="1620" y="656"/>
                  </a:lnTo>
                  <a:lnTo>
                    <a:pt x="1747" y="510"/>
                  </a:lnTo>
                  <a:lnTo>
                    <a:pt x="1856" y="347"/>
                  </a:lnTo>
                  <a:lnTo>
                    <a:pt x="1947" y="165"/>
                  </a:lnTo>
                  <a:lnTo>
                    <a:pt x="1783" y="92"/>
                  </a:lnTo>
                  <a:lnTo>
                    <a:pt x="1601" y="37"/>
                  </a:lnTo>
                  <a:lnTo>
                    <a:pt x="1401" y="1"/>
                  </a:lnTo>
                  <a:close/>
                </a:path>
              </a:pathLst>
            </a:custGeom>
            <a:solidFill>
              <a:srgbClr val="D7C2A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11" name="Google Shape;2511;p16"/>
            <p:cNvSpPr/>
            <p:nvPr/>
          </p:nvSpPr>
          <p:spPr>
            <a:xfrm>
              <a:off x="1824375" y="1627975"/>
              <a:ext cx="48700" cy="28700"/>
            </a:xfrm>
            <a:custGeom>
              <a:avLst/>
              <a:gdLst/>
              <a:ahLst/>
              <a:cxnLst/>
              <a:rect l="l" t="t" r="r" b="b"/>
              <a:pathLst>
                <a:path w="1948" h="1148" fill="none" extrusionOk="0">
                  <a:moveTo>
                    <a:pt x="1183" y="1"/>
                  </a:moveTo>
                  <a:lnTo>
                    <a:pt x="1183" y="1"/>
                  </a:lnTo>
                  <a:lnTo>
                    <a:pt x="928" y="1"/>
                  </a:lnTo>
                  <a:lnTo>
                    <a:pt x="928" y="1"/>
                  </a:lnTo>
                  <a:lnTo>
                    <a:pt x="801" y="37"/>
                  </a:lnTo>
                  <a:lnTo>
                    <a:pt x="673" y="74"/>
                  </a:lnTo>
                  <a:lnTo>
                    <a:pt x="546" y="110"/>
                  </a:lnTo>
                  <a:lnTo>
                    <a:pt x="419" y="165"/>
                  </a:lnTo>
                  <a:lnTo>
                    <a:pt x="200" y="328"/>
                  </a:lnTo>
                  <a:lnTo>
                    <a:pt x="0" y="492"/>
                  </a:lnTo>
                  <a:lnTo>
                    <a:pt x="0" y="492"/>
                  </a:lnTo>
                  <a:lnTo>
                    <a:pt x="36" y="638"/>
                  </a:lnTo>
                  <a:lnTo>
                    <a:pt x="109" y="747"/>
                  </a:lnTo>
                  <a:lnTo>
                    <a:pt x="182" y="856"/>
                  </a:lnTo>
                  <a:lnTo>
                    <a:pt x="273" y="947"/>
                  </a:lnTo>
                  <a:lnTo>
                    <a:pt x="382" y="1038"/>
                  </a:lnTo>
                  <a:lnTo>
                    <a:pt x="510" y="1093"/>
                  </a:lnTo>
                  <a:lnTo>
                    <a:pt x="637" y="1129"/>
                  </a:lnTo>
                  <a:lnTo>
                    <a:pt x="783" y="1147"/>
                  </a:lnTo>
                  <a:lnTo>
                    <a:pt x="783" y="1147"/>
                  </a:lnTo>
                  <a:lnTo>
                    <a:pt x="837" y="1147"/>
                  </a:lnTo>
                  <a:lnTo>
                    <a:pt x="837" y="1147"/>
                  </a:lnTo>
                  <a:lnTo>
                    <a:pt x="928" y="1129"/>
                  </a:lnTo>
                  <a:lnTo>
                    <a:pt x="1019" y="1111"/>
                  </a:lnTo>
                  <a:lnTo>
                    <a:pt x="1183" y="1038"/>
                  </a:lnTo>
                  <a:lnTo>
                    <a:pt x="1347" y="929"/>
                  </a:lnTo>
                  <a:lnTo>
                    <a:pt x="1492" y="802"/>
                  </a:lnTo>
                  <a:lnTo>
                    <a:pt x="1492" y="802"/>
                  </a:lnTo>
                  <a:lnTo>
                    <a:pt x="1620" y="656"/>
                  </a:lnTo>
                  <a:lnTo>
                    <a:pt x="1747" y="510"/>
                  </a:lnTo>
                  <a:lnTo>
                    <a:pt x="1856" y="347"/>
                  </a:lnTo>
                  <a:lnTo>
                    <a:pt x="1947" y="165"/>
                  </a:lnTo>
                  <a:lnTo>
                    <a:pt x="1947" y="165"/>
                  </a:lnTo>
                  <a:lnTo>
                    <a:pt x="1783" y="92"/>
                  </a:lnTo>
                  <a:lnTo>
                    <a:pt x="1601" y="37"/>
                  </a:lnTo>
                  <a:lnTo>
                    <a:pt x="1401" y="1"/>
                  </a:lnTo>
                  <a:lnTo>
                    <a:pt x="1183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2512" name="Google Shape;2512;p16"/>
          <p:cNvGrpSpPr/>
          <p:nvPr/>
        </p:nvGrpSpPr>
        <p:grpSpPr>
          <a:xfrm>
            <a:off x="385730" y="4688592"/>
            <a:ext cx="1039645" cy="2385067"/>
            <a:chOff x="2905325" y="2851350"/>
            <a:chExt cx="377175" cy="865325"/>
          </a:xfrm>
        </p:grpSpPr>
        <p:sp>
          <p:nvSpPr>
            <p:cNvPr id="2513" name="Google Shape;2513;p16"/>
            <p:cNvSpPr/>
            <p:nvPr/>
          </p:nvSpPr>
          <p:spPr>
            <a:xfrm>
              <a:off x="3045450" y="2851350"/>
              <a:ext cx="109200" cy="865325"/>
            </a:xfrm>
            <a:custGeom>
              <a:avLst/>
              <a:gdLst/>
              <a:ahLst/>
              <a:cxnLst/>
              <a:rect l="l" t="t" r="r" b="b"/>
              <a:pathLst>
                <a:path w="4368" h="34613" extrusionOk="0">
                  <a:moveTo>
                    <a:pt x="2311" y="0"/>
                  </a:moveTo>
                  <a:lnTo>
                    <a:pt x="2202" y="37"/>
                  </a:lnTo>
                  <a:lnTo>
                    <a:pt x="2093" y="73"/>
                  </a:lnTo>
                  <a:lnTo>
                    <a:pt x="2002" y="128"/>
                  </a:lnTo>
                  <a:lnTo>
                    <a:pt x="1911" y="182"/>
                  </a:lnTo>
                  <a:lnTo>
                    <a:pt x="1766" y="310"/>
                  </a:lnTo>
                  <a:lnTo>
                    <a:pt x="1638" y="455"/>
                  </a:lnTo>
                  <a:lnTo>
                    <a:pt x="1529" y="637"/>
                  </a:lnTo>
                  <a:lnTo>
                    <a:pt x="1420" y="819"/>
                  </a:lnTo>
                  <a:lnTo>
                    <a:pt x="1329" y="1019"/>
                  </a:lnTo>
                  <a:lnTo>
                    <a:pt x="1256" y="1238"/>
                  </a:lnTo>
                  <a:lnTo>
                    <a:pt x="1129" y="1675"/>
                  </a:lnTo>
                  <a:lnTo>
                    <a:pt x="1019" y="2111"/>
                  </a:lnTo>
                  <a:lnTo>
                    <a:pt x="947" y="2548"/>
                  </a:lnTo>
                  <a:lnTo>
                    <a:pt x="874" y="3003"/>
                  </a:lnTo>
                  <a:lnTo>
                    <a:pt x="819" y="3458"/>
                  </a:lnTo>
                  <a:lnTo>
                    <a:pt x="746" y="4368"/>
                  </a:lnTo>
                  <a:lnTo>
                    <a:pt x="710" y="5296"/>
                  </a:lnTo>
                  <a:lnTo>
                    <a:pt x="637" y="6752"/>
                  </a:lnTo>
                  <a:lnTo>
                    <a:pt x="601" y="8208"/>
                  </a:lnTo>
                  <a:lnTo>
                    <a:pt x="546" y="10282"/>
                  </a:lnTo>
                  <a:lnTo>
                    <a:pt x="546" y="11265"/>
                  </a:lnTo>
                  <a:lnTo>
                    <a:pt x="546" y="11283"/>
                  </a:lnTo>
                  <a:lnTo>
                    <a:pt x="528" y="13813"/>
                  </a:lnTo>
                  <a:lnTo>
                    <a:pt x="510" y="16342"/>
                  </a:lnTo>
                  <a:lnTo>
                    <a:pt x="492" y="18890"/>
                  </a:lnTo>
                  <a:lnTo>
                    <a:pt x="437" y="21474"/>
                  </a:lnTo>
                  <a:lnTo>
                    <a:pt x="364" y="24094"/>
                  </a:lnTo>
                  <a:lnTo>
                    <a:pt x="292" y="25787"/>
                  </a:lnTo>
                  <a:lnTo>
                    <a:pt x="255" y="27206"/>
                  </a:lnTo>
                  <a:lnTo>
                    <a:pt x="0" y="33921"/>
                  </a:lnTo>
                  <a:lnTo>
                    <a:pt x="37" y="33994"/>
                  </a:lnTo>
                  <a:lnTo>
                    <a:pt x="91" y="34067"/>
                  </a:lnTo>
                  <a:lnTo>
                    <a:pt x="146" y="34140"/>
                  </a:lnTo>
                  <a:lnTo>
                    <a:pt x="237" y="34194"/>
                  </a:lnTo>
                  <a:lnTo>
                    <a:pt x="455" y="34304"/>
                  </a:lnTo>
                  <a:lnTo>
                    <a:pt x="728" y="34413"/>
                  </a:lnTo>
                  <a:lnTo>
                    <a:pt x="1038" y="34486"/>
                  </a:lnTo>
                  <a:lnTo>
                    <a:pt x="1383" y="34558"/>
                  </a:lnTo>
                  <a:lnTo>
                    <a:pt x="1747" y="34595"/>
                  </a:lnTo>
                  <a:lnTo>
                    <a:pt x="2111" y="34613"/>
                  </a:lnTo>
                  <a:lnTo>
                    <a:pt x="2421" y="34613"/>
                  </a:lnTo>
                  <a:lnTo>
                    <a:pt x="2712" y="34595"/>
                  </a:lnTo>
                  <a:lnTo>
                    <a:pt x="3003" y="34540"/>
                  </a:lnTo>
                  <a:lnTo>
                    <a:pt x="3276" y="34486"/>
                  </a:lnTo>
                  <a:lnTo>
                    <a:pt x="3494" y="34431"/>
                  </a:lnTo>
                  <a:lnTo>
                    <a:pt x="3676" y="34358"/>
                  </a:lnTo>
                  <a:lnTo>
                    <a:pt x="3840" y="34267"/>
                  </a:lnTo>
                  <a:lnTo>
                    <a:pt x="3986" y="34176"/>
                  </a:lnTo>
                  <a:lnTo>
                    <a:pt x="4095" y="34049"/>
                  </a:lnTo>
                  <a:lnTo>
                    <a:pt x="4186" y="33921"/>
                  </a:lnTo>
                  <a:lnTo>
                    <a:pt x="4240" y="33794"/>
                  </a:lnTo>
                  <a:lnTo>
                    <a:pt x="4259" y="33630"/>
                  </a:lnTo>
                  <a:lnTo>
                    <a:pt x="4295" y="28717"/>
                  </a:lnTo>
                  <a:lnTo>
                    <a:pt x="4350" y="22821"/>
                  </a:lnTo>
                  <a:lnTo>
                    <a:pt x="4368" y="19982"/>
                  </a:lnTo>
                  <a:lnTo>
                    <a:pt x="4368" y="17197"/>
                  </a:lnTo>
                  <a:lnTo>
                    <a:pt x="4368" y="15705"/>
                  </a:lnTo>
                  <a:lnTo>
                    <a:pt x="4368" y="13285"/>
                  </a:lnTo>
                  <a:lnTo>
                    <a:pt x="4368" y="13194"/>
                  </a:lnTo>
                  <a:lnTo>
                    <a:pt x="4350" y="10664"/>
                  </a:lnTo>
                  <a:lnTo>
                    <a:pt x="4313" y="8208"/>
                  </a:lnTo>
                  <a:lnTo>
                    <a:pt x="4240" y="5824"/>
                  </a:lnTo>
                  <a:lnTo>
                    <a:pt x="4168" y="3549"/>
                  </a:lnTo>
                  <a:lnTo>
                    <a:pt x="4149" y="2894"/>
                  </a:lnTo>
                  <a:lnTo>
                    <a:pt x="4113" y="2584"/>
                  </a:lnTo>
                  <a:lnTo>
                    <a:pt x="4077" y="2257"/>
                  </a:lnTo>
                  <a:lnTo>
                    <a:pt x="4022" y="1948"/>
                  </a:lnTo>
                  <a:lnTo>
                    <a:pt x="3949" y="1638"/>
                  </a:lnTo>
                  <a:lnTo>
                    <a:pt x="3858" y="1329"/>
                  </a:lnTo>
                  <a:lnTo>
                    <a:pt x="3749" y="1056"/>
                  </a:lnTo>
                  <a:lnTo>
                    <a:pt x="3676" y="892"/>
                  </a:lnTo>
                  <a:lnTo>
                    <a:pt x="3585" y="765"/>
                  </a:lnTo>
                  <a:lnTo>
                    <a:pt x="3494" y="619"/>
                  </a:lnTo>
                  <a:lnTo>
                    <a:pt x="3385" y="492"/>
                  </a:lnTo>
                  <a:lnTo>
                    <a:pt x="3276" y="382"/>
                  </a:lnTo>
                  <a:lnTo>
                    <a:pt x="3167" y="273"/>
                  </a:lnTo>
                  <a:lnTo>
                    <a:pt x="3039" y="182"/>
                  </a:lnTo>
                  <a:lnTo>
                    <a:pt x="2930" y="110"/>
                  </a:lnTo>
                  <a:lnTo>
                    <a:pt x="2766" y="55"/>
                  </a:lnTo>
                  <a:lnTo>
                    <a:pt x="2621" y="19"/>
                  </a:lnTo>
                  <a:lnTo>
                    <a:pt x="247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14" name="Google Shape;2514;p16"/>
            <p:cNvSpPr/>
            <p:nvPr/>
          </p:nvSpPr>
          <p:spPr>
            <a:xfrm>
              <a:off x="2959450" y="2890025"/>
              <a:ext cx="137875" cy="243875"/>
            </a:xfrm>
            <a:custGeom>
              <a:avLst/>
              <a:gdLst/>
              <a:ahLst/>
              <a:cxnLst/>
              <a:rect l="l" t="t" r="r" b="b"/>
              <a:pathLst>
                <a:path w="5515" h="9755" extrusionOk="0">
                  <a:moveTo>
                    <a:pt x="1329" y="0"/>
                  </a:moveTo>
                  <a:lnTo>
                    <a:pt x="1166" y="37"/>
                  </a:lnTo>
                  <a:lnTo>
                    <a:pt x="1075" y="91"/>
                  </a:lnTo>
                  <a:lnTo>
                    <a:pt x="984" y="146"/>
                  </a:lnTo>
                  <a:lnTo>
                    <a:pt x="874" y="237"/>
                  </a:lnTo>
                  <a:lnTo>
                    <a:pt x="783" y="346"/>
                  </a:lnTo>
                  <a:lnTo>
                    <a:pt x="711" y="455"/>
                  </a:lnTo>
                  <a:lnTo>
                    <a:pt x="638" y="582"/>
                  </a:lnTo>
                  <a:lnTo>
                    <a:pt x="529" y="855"/>
                  </a:lnTo>
                  <a:lnTo>
                    <a:pt x="456" y="1128"/>
                  </a:lnTo>
                  <a:lnTo>
                    <a:pt x="347" y="1620"/>
                  </a:lnTo>
                  <a:lnTo>
                    <a:pt x="256" y="2111"/>
                  </a:lnTo>
                  <a:lnTo>
                    <a:pt x="183" y="2602"/>
                  </a:lnTo>
                  <a:lnTo>
                    <a:pt x="128" y="3112"/>
                  </a:lnTo>
                  <a:lnTo>
                    <a:pt x="74" y="3603"/>
                  </a:lnTo>
                  <a:lnTo>
                    <a:pt x="56" y="4113"/>
                  </a:lnTo>
                  <a:lnTo>
                    <a:pt x="19" y="5114"/>
                  </a:lnTo>
                  <a:lnTo>
                    <a:pt x="1" y="5587"/>
                  </a:lnTo>
                  <a:lnTo>
                    <a:pt x="19" y="6060"/>
                  </a:lnTo>
                  <a:lnTo>
                    <a:pt x="56" y="6515"/>
                  </a:lnTo>
                  <a:lnTo>
                    <a:pt x="92" y="6752"/>
                  </a:lnTo>
                  <a:lnTo>
                    <a:pt x="147" y="6988"/>
                  </a:lnTo>
                  <a:lnTo>
                    <a:pt x="219" y="7188"/>
                  </a:lnTo>
                  <a:lnTo>
                    <a:pt x="274" y="7389"/>
                  </a:lnTo>
                  <a:lnTo>
                    <a:pt x="365" y="7571"/>
                  </a:lnTo>
                  <a:lnTo>
                    <a:pt x="456" y="7771"/>
                  </a:lnTo>
                  <a:lnTo>
                    <a:pt x="565" y="7953"/>
                  </a:lnTo>
                  <a:lnTo>
                    <a:pt x="674" y="8135"/>
                  </a:lnTo>
                  <a:lnTo>
                    <a:pt x="802" y="8298"/>
                  </a:lnTo>
                  <a:lnTo>
                    <a:pt x="929" y="8462"/>
                  </a:lnTo>
                  <a:lnTo>
                    <a:pt x="1075" y="8608"/>
                  </a:lnTo>
                  <a:lnTo>
                    <a:pt x="1220" y="8772"/>
                  </a:lnTo>
                  <a:lnTo>
                    <a:pt x="1384" y="8899"/>
                  </a:lnTo>
                  <a:lnTo>
                    <a:pt x="1548" y="9026"/>
                  </a:lnTo>
                  <a:lnTo>
                    <a:pt x="1712" y="9154"/>
                  </a:lnTo>
                  <a:lnTo>
                    <a:pt x="1894" y="9263"/>
                  </a:lnTo>
                  <a:lnTo>
                    <a:pt x="2075" y="9372"/>
                  </a:lnTo>
                  <a:lnTo>
                    <a:pt x="2276" y="9445"/>
                  </a:lnTo>
                  <a:lnTo>
                    <a:pt x="2476" y="9536"/>
                  </a:lnTo>
                  <a:lnTo>
                    <a:pt x="2676" y="9591"/>
                  </a:lnTo>
                  <a:lnTo>
                    <a:pt x="2876" y="9645"/>
                  </a:lnTo>
                  <a:lnTo>
                    <a:pt x="3095" y="9700"/>
                  </a:lnTo>
                  <a:lnTo>
                    <a:pt x="3295" y="9718"/>
                  </a:lnTo>
                  <a:lnTo>
                    <a:pt x="3513" y="9736"/>
                  </a:lnTo>
                  <a:lnTo>
                    <a:pt x="3732" y="9754"/>
                  </a:lnTo>
                  <a:lnTo>
                    <a:pt x="3950" y="9736"/>
                  </a:lnTo>
                  <a:lnTo>
                    <a:pt x="3986" y="9736"/>
                  </a:lnTo>
                  <a:lnTo>
                    <a:pt x="4387" y="9700"/>
                  </a:lnTo>
                  <a:lnTo>
                    <a:pt x="4769" y="9609"/>
                  </a:lnTo>
                  <a:lnTo>
                    <a:pt x="4969" y="9536"/>
                  </a:lnTo>
                  <a:lnTo>
                    <a:pt x="5151" y="9463"/>
                  </a:lnTo>
                  <a:lnTo>
                    <a:pt x="5333" y="9390"/>
                  </a:lnTo>
                  <a:lnTo>
                    <a:pt x="5515" y="9299"/>
                  </a:lnTo>
                  <a:lnTo>
                    <a:pt x="5005" y="6515"/>
                  </a:lnTo>
                  <a:lnTo>
                    <a:pt x="4532" y="6606"/>
                  </a:lnTo>
                  <a:lnTo>
                    <a:pt x="4277" y="6642"/>
                  </a:lnTo>
                  <a:lnTo>
                    <a:pt x="4041" y="6661"/>
                  </a:lnTo>
                  <a:lnTo>
                    <a:pt x="3750" y="6642"/>
                  </a:lnTo>
                  <a:lnTo>
                    <a:pt x="3604" y="6624"/>
                  </a:lnTo>
                  <a:lnTo>
                    <a:pt x="3477" y="6588"/>
                  </a:lnTo>
                  <a:lnTo>
                    <a:pt x="3331" y="6533"/>
                  </a:lnTo>
                  <a:lnTo>
                    <a:pt x="3222" y="6460"/>
                  </a:lnTo>
                  <a:lnTo>
                    <a:pt x="3095" y="6388"/>
                  </a:lnTo>
                  <a:lnTo>
                    <a:pt x="3004" y="6278"/>
                  </a:lnTo>
                  <a:lnTo>
                    <a:pt x="2876" y="6151"/>
                  </a:lnTo>
                  <a:lnTo>
                    <a:pt x="2803" y="5987"/>
                  </a:lnTo>
                  <a:lnTo>
                    <a:pt x="2731" y="5824"/>
                  </a:lnTo>
                  <a:lnTo>
                    <a:pt x="2694" y="5642"/>
                  </a:lnTo>
                  <a:lnTo>
                    <a:pt x="2658" y="5460"/>
                  </a:lnTo>
                  <a:lnTo>
                    <a:pt x="2640" y="5259"/>
                  </a:lnTo>
                  <a:lnTo>
                    <a:pt x="2621" y="4877"/>
                  </a:lnTo>
                  <a:lnTo>
                    <a:pt x="2603" y="2002"/>
                  </a:lnTo>
                  <a:lnTo>
                    <a:pt x="2585" y="1638"/>
                  </a:lnTo>
                  <a:lnTo>
                    <a:pt x="2549" y="1274"/>
                  </a:lnTo>
                  <a:lnTo>
                    <a:pt x="2530" y="1110"/>
                  </a:lnTo>
                  <a:lnTo>
                    <a:pt x="2494" y="928"/>
                  </a:lnTo>
                  <a:lnTo>
                    <a:pt x="2421" y="764"/>
                  </a:lnTo>
                  <a:lnTo>
                    <a:pt x="2348" y="601"/>
                  </a:lnTo>
                  <a:lnTo>
                    <a:pt x="2257" y="455"/>
                  </a:lnTo>
                  <a:lnTo>
                    <a:pt x="2130" y="310"/>
                  </a:lnTo>
                  <a:lnTo>
                    <a:pt x="2003" y="200"/>
                  </a:lnTo>
                  <a:lnTo>
                    <a:pt x="1839" y="109"/>
                  </a:lnTo>
                  <a:lnTo>
                    <a:pt x="1675" y="37"/>
                  </a:lnTo>
                  <a:lnTo>
                    <a:pt x="1511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15" name="Google Shape;2515;p16"/>
            <p:cNvSpPr/>
            <p:nvPr/>
          </p:nvSpPr>
          <p:spPr>
            <a:xfrm>
              <a:off x="2905325" y="3115675"/>
              <a:ext cx="204300" cy="415850"/>
            </a:xfrm>
            <a:custGeom>
              <a:avLst/>
              <a:gdLst/>
              <a:ahLst/>
              <a:cxnLst/>
              <a:rect l="l" t="t" r="r" b="b"/>
              <a:pathLst>
                <a:path w="8172" h="16634" extrusionOk="0">
                  <a:moveTo>
                    <a:pt x="1565" y="0"/>
                  </a:moveTo>
                  <a:lnTo>
                    <a:pt x="1456" y="19"/>
                  </a:lnTo>
                  <a:lnTo>
                    <a:pt x="1347" y="73"/>
                  </a:lnTo>
                  <a:lnTo>
                    <a:pt x="1238" y="128"/>
                  </a:lnTo>
                  <a:lnTo>
                    <a:pt x="1147" y="219"/>
                  </a:lnTo>
                  <a:lnTo>
                    <a:pt x="1074" y="310"/>
                  </a:lnTo>
                  <a:lnTo>
                    <a:pt x="1001" y="419"/>
                  </a:lnTo>
                  <a:lnTo>
                    <a:pt x="928" y="528"/>
                  </a:lnTo>
                  <a:lnTo>
                    <a:pt x="819" y="765"/>
                  </a:lnTo>
                  <a:lnTo>
                    <a:pt x="710" y="1074"/>
                  </a:lnTo>
                  <a:lnTo>
                    <a:pt x="601" y="1402"/>
                  </a:lnTo>
                  <a:lnTo>
                    <a:pt x="492" y="1747"/>
                  </a:lnTo>
                  <a:lnTo>
                    <a:pt x="401" y="2093"/>
                  </a:lnTo>
                  <a:lnTo>
                    <a:pt x="328" y="2439"/>
                  </a:lnTo>
                  <a:lnTo>
                    <a:pt x="201" y="3149"/>
                  </a:lnTo>
                  <a:lnTo>
                    <a:pt x="110" y="3858"/>
                  </a:lnTo>
                  <a:lnTo>
                    <a:pt x="55" y="4586"/>
                  </a:lnTo>
                  <a:lnTo>
                    <a:pt x="19" y="5296"/>
                  </a:lnTo>
                  <a:lnTo>
                    <a:pt x="19" y="6024"/>
                  </a:lnTo>
                  <a:lnTo>
                    <a:pt x="0" y="6752"/>
                  </a:lnTo>
                  <a:lnTo>
                    <a:pt x="19" y="8171"/>
                  </a:lnTo>
                  <a:lnTo>
                    <a:pt x="19" y="9591"/>
                  </a:lnTo>
                  <a:lnTo>
                    <a:pt x="55" y="11028"/>
                  </a:lnTo>
                  <a:lnTo>
                    <a:pt x="91" y="12448"/>
                  </a:lnTo>
                  <a:lnTo>
                    <a:pt x="128" y="13139"/>
                  </a:lnTo>
                  <a:lnTo>
                    <a:pt x="164" y="13485"/>
                  </a:lnTo>
                  <a:lnTo>
                    <a:pt x="219" y="13831"/>
                  </a:lnTo>
                  <a:lnTo>
                    <a:pt x="292" y="14158"/>
                  </a:lnTo>
                  <a:lnTo>
                    <a:pt x="401" y="14486"/>
                  </a:lnTo>
                  <a:lnTo>
                    <a:pt x="528" y="14795"/>
                  </a:lnTo>
                  <a:lnTo>
                    <a:pt x="601" y="14941"/>
                  </a:lnTo>
                  <a:lnTo>
                    <a:pt x="692" y="15087"/>
                  </a:lnTo>
                  <a:lnTo>
                    <a:pt x="837" y="15268"/>
                  </a:lnTo>
                  <a:lnTo>
                    <a:pt x="983" y="15432"/>
                  </a:lnTo>
                  <a:lnTo>
                    <a:pt x="1147" y="15578"/>
                  </a:lnTo>
                  <a:lnTo>
                    <a:pt x="1311" y="15705"/>
                  </a:lnTo>
                  <a:lnTo>
                    <a:pt x="1493" y="15833"/>
                  </a:lnTo>
                  <a:lnTo>
                    <a:pt x="1675" y="15942"/>
                  </a:lnTo>
                  <a:lnTo>
                    <a:pt x="1875" y="16051"/>
                  </a:lnTo>
                  <a:lnTo>
                    <a:pt x="2093" y="16142"/>
                  </a:lnTo>
                  <a:lnTo>
                    <a:pt x="2512" y="16288"/>
                  </a:lnTo>
                  <a:lnTo>
                    <a:pt x="2948" y="16397"/>
                  </a:lnTo>
                  <a:lnTo>
                    <a:pt x="3403" y="16470"/>
                  </a:lnTo>
                  <a:lnTo>
                    <a:pt x="3840" y="16542"/>
                  </a:lnTo>
                  <a:lnTo>
                    <a:pt x="4350" y="16579"/>
                  </a:lnTo>
                  <a:lnTo>
                    <a:pt x="4859" y="16615"/>
                  </a:lnTo>
                  <a:lnTo>
                    <a:pt x="5351" y="16633"/>
                  </a:lnTo>
                  <a:lnTo>
                    <a:pt x="5860" y="16633"/>
                  </a:lnTo>
                  <a:lnTo>
                    <a:pt x="6406" y="16615"/>
                  </a:lnTo>
                  <a:lnTo>
                    <a:pt x="6934" y="16579"/>
                  </a:lnTo>
                  <a:lnTo>
                    <a:pt x="7443" y="16542"/>
                  </a:lnTo>
                  <a:lnTo>
                    <a:pt x="7953" y="16470"/>
                  </a:lnTo>
                  <a:lnTo>
                    <a:pt x="8171" y="13685"/>
                  </a:lnTo>
                  <a:lnTo>
                    <a:pt x="7589" y="13612"/>
                  </a:lnTo>
                  <a:lnTo>
                    <a:pt x="7025" y="13576"/>
                  </a:lnTo>
                  <a:lnTo>
                    <a:pt x="5969" y="13521"/>
                  </a:lnTo>
                  <a:lnTo>
                    <a:pt x="5241" y="13485"/>
                  </a:lnTo>
                  <a:lnTo>
                    <a:pt x="4477" y="13412"/>
                  </a:lnTo>
                  <a:lnTo>
                    <a:pt x="4277" y="13394"/>
                  </a:lnTo>
                  <a:lnTo>
                    <a:pt x="4113" y="13358"/>
                  </a:lnTo>
                  <a:lnTo>
                    <a:pt x="3949" y="13303"/>
                  </a:lnTo>
                  <a:lnTo>
                    <a:pt x="3804" y="13249"/>
                  </a:lnTo>
                  <a:lnTo>
                    <a:pt x="3658" y="13194"/>
                  </a:lnTo>
                  <a:lnTo>
                    <a:pt x="3549" y="13121"/>
                  </a:lnTo>
                  <a:lnTo>
                    <a:pt x="3422" y="13030"/>
                  </a:lnTo>
                  <a:lnTo>
                    <a:pt x="3312" y="12939"/>
                  </a:lnTo>
                  <a:lnTo>
                    <a:pt x="3130" y="12757"/>
                  </a:lnTo>
                  <a:lnTo>
                    <a:pt x="2985" y="12539"/>
                  </a:lnTo>
                  <a:lnTo>
                    <a:pt x="2876" y="12320"/>
                  </a:lnTo>
                  <a:lnTo>
                    <a:pt x="2785" y="12084"/>
                  </a:lnTo>
                  <a:lnTo>
                    <a:pt x="2730" y="11847"/>
                  </a:lnTo>
                  <a:lnTo>
                    <a:pt x="2675" y="11611"/>
                  </a:lnTo>
                  <a:lnTo>
                    <a:pt x="2657" y="11392"/>
                  </a:lnTo>
                  <a:lnTo>
                    <a:pt x="2639" y="11174"/>
                  </a:lnTo>
                  <a:lnTo>
                    <a:pt x="2621" y="10846"/>
                  </a:lnTo>
                  <a:lnTo>
                    <a:pt x="2603" y="10628"/>
                  </a:lnTo>
                  <a:lnTo>
                    <a:pt x="2512" y="10046"/>
                  </a:lnTo>
                  <a:lnTo>
                    <a:pt x="2457" y="9482"/>
                  </a:lnTo>
                  <a:lnTo>
                    <a:pt x="2421" y="8899"/>
                  </a:lnTo>
                  <a:lnTo>
                    <a:pt x="2421" y="8317"/>
                  </a:lnTo>
                  <a:lnTo>
                    <a:pt x="2421" y="7735"/>
                  </a:lnTo>
                  <a:lnTo>
                    <a:pt x="2439" y="7152"/>
                  </a:lnTo>
                  <a:lnTo>
                    <a:pt x="2512" y="5988"/>
                  </a:lnTo>
                  <a:lnTo>
                    <a:pt x="2584" y="4823"/>
                  </a:lnTo>
                  <a:lnTo>
                    <a:pt x="2639" y="3658"/>
                  </a:lnTo>
                  <a:lnTo>
                    <a:pt x="2639" y="3076"/>
                  </a:lnTo>
                  <a:lnTo>
                    <a:pt x="2639" y="2493"/>
                  </a:lnTo>
                  <a:lnTo>
                    <a:pt x="2603" y="1911"/>
                  </a:lnTo>
                  <a:lnTo>
                    <a:pt x="2566" y="1329"/>
                  </a:lnTo>
                  <a:lnTo>
                    <a:pt x="2530" y="1092"/>
                  </a:lnTo>
                  <a:lnTo>
                    <a:pt x="2475" y="837"/>
                  </a:lnTo>
                  <a:lnTo>
                    <a:pt x="2403" y="619"/>
                  </a:lnTo>
                  <a:lnTo>
                    <a:pt x="2348" y="510"/>
                  </a:lnTo>
                  <a:lnTo>
                    <a:pt x="2275" y="401"/>
                  </a:lnTo>
                  <a:lnTo>
                    <a:pt x="2202" y="292"/>
                  </a:lnTo>
                  <a:lnTo>
                    <a:pt x="2130" y="219"/>
                  </a:lnTo>
                  <a:lnTo>
                    <a:pt x="2020" y="128"/>
                  </a:lnTo>
                  <a:lnTo>
                    <a:pt x="1911" y="73"/>
                  </a:lnTo>
                  <a:lnTo>
                    <a:pt x="1802" y="37"/>
                  </a:lnTo>
                  <a:lnTo>
                    <a:pt x="1693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16" name="Google Shape;2516;p16"/>
            <p:cNvSpPr/>
            <p:nvPr/>
          </p:nvSpPr>
          <p:spPr>
            <a:xfrm>
              <a:off x="3094125" y="2966900"/>
              <a:ext cx="188375" cy="315300"/>
            </a:xfrm>
            <a:custGeom>
              <a:avLst/>
              <a:gdLst/>
              <a:ahLst/>
              <a:cxnLst/>
              <a:rect l="l" t="t" r="r" b="b"/>
              <a:pathLst>
                <a:path w="7535" h="12612" extrusionOk="0">
                  <a:moveTo>
                    <a:pt x="6079" y="1"/>
                  </a:moveTo>
                  <a:lnTo>
                    <a:pt x="5897" y="19"/>
                  </a:lnTo>
                  <a:lnTo>
                    <a:pt x="5715" y="55"/>
                  </a:lnTo>
                  <a:lnTo>
                    <a:pt x="5533" y="128"/>
                  </a:lnTo>
                  <a:lnTo>
                    <a:pt x="5369" y="237"/>
                  </a:lnTo>
                  <a:lnTo>
                    <a:pt x="5223" y="346"/>
                  </a:lnTo>
                  <a:lnTo>
                    <a:pt x="5078" y="492"/>
                  </a:lnTo>
                  <a:lnTo>
                    <a:pt x="5041" y="547"/>
                  </a:lnTo>
                  <a:lnTo>
                    <a:pt x="4932" y="692"/>
                  </a:lnTo>
                  <a:lnTo>
                    <a:pt x="4859" y="856"/>
                  </a:lnTo>
                  <a:lnTo>
                    <a:pt x="4768" y="1020"/>
                  </a:lnTo>
                  <a:lnTo>
                    <a:pt x="4714" y="1183"/>
                  </a:lnTo>
                  <a:lnTo>
                    <a:pt x="4623" y="1547"/>
                  </a:lnTo>
                  <a:lnTo>
                    <a:pt x="4568" y="1911"/>
                  </a:lnTo>
                  <a:lnTo>
                    <a:pt x="4532" y="2275"/>
                  </a:lnTo>
                  <a:lnTo>
                    <a:pt x="4495" y="2639"/>
                  </a:lnTo>
                  <a:lnTo>
                    <a:pt x="4477" y="3385"/>
                  </a:lnTo>
                  <a:lnTo>
                    <a:pt x="4477" y="4132"/>
                  </a:lnTo>
                  <a:lnTo>
                    <a:pt x="4477" y="4878"/>
                  </a:lnTo>
                  <a:lnTo>
                    <a:pt x="4441" y="5242"/>
                  </a:lnTo>
                  <a:lnTo>
                    <a:pt x="4404" y="5624"/>
                  </a:lnTo>
                  <a:lnTo>
                    <a:pt x="4350" y="5988"/>
                  </a:lnTo>
                  <a:lnTo>
                    <a:pt x="4259" y="6352"/>
                  </a:lnTo>
                  <a:lnTo>
                    <a:pt x="4150" y="6716"/>
                  </a:lnTo>
                  <a:lnTo>
                    <a:pt x="4004" y="7043"/>
                  </a:lnTo>
                  <a:lnTo>
                    <a:pt x="3840" y="7371"/>
                  </a:lnTo>
                  <a:lnTo>
                    <a:pt x="3622" y="7680"/>
                  </a:lnTo>
                  <a:lnTo>
                    <a:pt x="3513" y="7826"/>
                  </a:lnTo>
                  <a:lnTo>
                    <a:pt x="3385" y="7953"/>
                  </a:lnTo>
                  <a:lnTo>
                    <a:pt x="3240" y="8081"/>
                  </a:lnTo>
                  <a:lnTo>
                    <a:pt x="3094" y="8208"/>
                  </a:lnTo>
                  <a:lnTo>
                    <a:pt x="2949" y="8299"/>
                  </a:lnTo>
                  <a:lnTo>
                    <a:pt x="2785" y="8408"/>
                  </a:lnTo>
                  <a:lnTo>
                    <a:pt x="2621" y="8481"/>
                  </a:lnTo>
                  <a:lnTo>
                    <a:pt x="2439" y="8554"/>
                  </a:lnTo>
                  <a:lnTo>
                    <a:pt x="2421" y="8572"/>
                  </a:lnTo>
                  <a:lnTo>
                    <a:pt x="2202" y="8626"/>
                  </a:lnTo>
                  <a:lnTo>
                    <a:pt x="1984" y="8681"/>
                  </a:lnTo>
                  <a:lnTo>
                    <a:pt x="1766" y="8699"/>
                  </a:lnTo>
                  <a:lnTo>
                    <a:pt x="1566" y="8699"/>
                  </a:lnTo>
                  <a:lnTo>
                    <a:pt x="1274" y="8663"/>
                  </a:lnTo>
                  <a:lnTo>
                    <a:pt x="1001" y="8572"/>
                  </a:lnTo>
                  <a:lnTo>
                    <a:pt x="1" y="12120"/>
                  </a:lnTo>
                  <a:lnTo>
                    <a:pt x="164" y="12230"/>
                  </a:lnTo>
                  <a:lnTo>
                    <a:pt x="328" y="12321"/>
                  </a:lnTo>
                  <a:lnTo>
                    <a:pt x="510" y="12412"/>
                  </a:lnTo>
                  <a:lnTo>
                    <a:pt x="692" y="12466"/>
                  </a:lnTo>
                  <a:lnTo>
                    <a:pt x="874" y="12521"/>
                  </a:lnTo>
                  <a:lnTo>
                    <a:pt x="1056" y="12557"/>
                  </a:lnTo>
                  <a:lnTo>
                    <a:pt x="1456" y="12594"/>
                  </a:lnTo>
                  <a:lnTo>
                    <a:pt x="1693" y="12612"/>
                  </a:lnTo>
                  <a:lnTo>
                    <a:pt x="1948" y="12612"/>
                  </a:lnTo>
                  <a:lnTo>
                    <a:pt x="2421" y="12575"/>
                  </a:lnTo>
                  <a:lnTo>
                    <a:pt x="2767" y="12539"/>
                  </a:lnTo>
                  <a:lnTo>
                    <a:pt x="3112" y="12503"/>
                  </a:lnTo>
                  <a:lnTo>
                    <a:pt x="3622" y="12412"/>
                  </a:lnTo>
                  <a:lnTo>
                    <a:pt x="4131" y="12321"/>
                  </a:lnTo>
                  <a:lnTo>
                    <a:pt x="4641" y="12193"/>
                  </a:lnTo>
                  <a:lnTo>
                    <a:pt x="4896" y="12120"/>
                  </a:lnTo>
                  <a:lnTo>
                    <a:pt x="5132" y="12030"/>
                  </a:lnTo>
                  <a:lnTo>
                    <a:pt x="5369" y="11939"/>
                  </a:lnTo>
                  <a:lnTo>
                    <a:pt x="5587" y="11829"/>
                  </a:lnTo>
                  <a:lnTo>
                    <a:pt x="5806" y="11702"/>
                  </a:lnTo>
                  <a:lnTo>
                    <a:pt x="6006" y="11575"/>
                  </a:lnTo>
                  <a:lnTo>
                    <a:pt x="6188" y="11411"/>
                  </a:lnTo>
                  <a:lnTo>
                    <a:pt x="6370" y="11247"/>
                  </a:lnTo>
                  <a:lnTo>
                    <a:pt x="6534" y="11065"/>
                  </a:lnTo>
                  <a:lnTo>
                    <a:pt x="6661" y="10847"/>
                  </a:lnTo>
                  <a:lnTo>
                    <a:pt x="6752" y="10701"/>
                  </a:lnTo>
                  <a:lnTo>
                    <a:pt x="6825" y="10519"/>
                  </a:lnTo>
                  <a:lnTo>
                    <a:pt x="6952" y="10173"/>
                  </a:lnTo>
                  <a:lnTo>
                    <a:pt x="7043" y="9828"/>
                  </a:lnTo>
                  <a:lnTo>
                    <a:pt x="7116" y="9464"/>
                  </a:lnTo>
                  <a:lnTo>
                    <a:pt x="7262" y="8626"/>
                  </a:lnTo>
                  <a:lnTo>
                    <a:pt x="7389" y="7808"/>
                  </a:lnTo>
                  <a:lnTo>
                    <a:pt x="7462" y="6970"/>
                  </a:lnTo>
                  <a:lnTo>
                    <a:pt x="7516" y="6115"/>
                  </a:lnTo>
                  <a:lnTo>
                    <a:pt x="7534" y="5278"/>
                  </a:lnTo>
                  <a:lnTo>
                    <a:pt x="7534" y="4441"/>
                  </a:lnTo>
                  <a:lnTo>
                    <a:pt x="7498" y="3604"/>
                  </a:lnTo>
                  <a:lnTo>
                    <a:pt x="7425" y="2767"/>
                  </a:lnTo>
                  <a:lnTo>
                    <a:pt x="7371" y="2184"/>
                  </a:lnTo>
                  <a:lnTo>
                    <a:pt x="7298" y="1620"/>
                  </a:lnTo>
                  <a:lnTo>
                    <a:pt x="7207" y="1202"/>
                  </a:lnTo>
                  <a:lnTo>
                    <a:pt x="7152" y="1002"/>
                  </a:lnTo>
                  <a:lnTo>
                    <a:pt x="7080" y="801"/>
                  </a:lnTo>
                  <a:lnTo>
                    <a:pt x="7007" y="619"/>
                  </a:lnTo>
                  <a:lnTo>
                    <a:pt x="6898" y="456"/>
                  </a:lnTo>
                  <a:lnTo>
                    <a:pt x="6770" y="310"/>
                  </a:lnTo>
                  <a:lnTo>
                    <a:pt x="6625" y="183"/>
                  </a:lnTo>
                  <a:lnTo>
                    <a:pt x="6552" y="128"/>
                  </a:lnTo>
                  <a:lnTo>
                    <a:pt x="6443" y="73"/>
                  </a:lnTo>
                  <a:lnTo>
                    <a:pt x="6279" y="19"/>
                  </a:lnTo>
                  <a:lnTo>
                    <a:pt x="6079" y="1"/>
                  </a:lnTo>
                  <a:close/>
                </a:path>
              </a:pathLst>
            </a:custGeom>
            <a:solidFill>
              <a:srgbClr val="4A94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17" name="Google Shape;2517;p16"/>
            <p:cNvSpPr/>
            <p:nvPr/>
          </p:nvSpPr>
          <p:spPr>
            <a:xfrm>
              <a:off x="3130525" y="3320850"/>
              <a:ext cx="92375" cy="101025"/>
            </a:xfrm>
            <a:custGeom>
              <a:avLst/>
              <a:gdLst/>
              <a:ahLst/>
              <a:cxnLst/>
              <a:rect l="l" t="t" r="r" b="b"/>
              <a:pathLst>
                <a:path w="3695" h="4041" extrusionOk="0">
                  <a:moveTo>
                    <a:pt x="2766" y="1"/>
                  </a:moveTo>
                  <a:lnTo>
                    <a:pt x="2694" y="19"/>
                  </a:lnTo>
                  <a:lnTo>
                    <a:pt x="2621" y="37"/>
                  </a:lnTo>
                  <a:lnTo>
                    <a:pt x="2548" y="73"/>
                  </a:lnTo>
                  <a:lnTo>
                    <a:pt x="2457" y="128"/>
                  </a:lnTo>
                  <a:lnTo>
                    <a:pt x="2330" y="255"/>
                  </a:lnTo>
                  <a:lnTo>
                    <a:pt x="2020" y="547"/>
                  </a:lnTo>
                  <a:lnTo>
                    <a:pt x="1675" y="783"/>
                  </a:lnTo>
                  <a:lnTo>
                    <a:pt x="1329" y="1020"/>
                  </a:lnTo>
                  <a:lnTo>
                    <a:pt x="1147" y="1111"/>
                  </a:lnTo>
                  <a:lnTo>
                    <a:pt x="965" y="1202"/>
                  </a:lnTo>
                  <a:lnTo>
                    <a:pt x="728" y="1293"/>
                  </a:lnTo>
                  <a:lnTo>
                    <a:pt x="492" y="1366"/>
                  </a:lnTo>
                  <a:lnTo>
                    <a:pt x="255" y="1402"/>
                  </a:lnTo>
                  <a:lnTo>
                    <a:pt x="0" y="1438"/>
                  </a:lnTo>
                  <a:lnTo>
                    <a:pt x="91" y="3749"/>
                  </a:lnTo>
                  <a:lnTo>
                    <a:pt x="182" y="3822"/>
                  </a:lnTo>
                  <a:lnTo>
                    <a:pt x="273" y="3877"/>
                  </a:lnTo>
                  <a:lnTo>
                    <a:pt x="383" y="3931"/>
                  </a:lnTo>
                  <a:lnTo>
                    <a:pt x="474" y="3968"/>
                  </a:lnTo>
                  <a:lnTo>
                    <a:pt x="710" y="4022"/>
                  </a:lnTo>
                  <a:lnTo>
                    <a:pt x="947" y="4041"/>
                  </a:lnTo>
                  <a:lnTo>
                    <a:pt x="1147" y="4022"/>
                  </a:lnTo>
                  <a:lnTo>
                    <a:pt x="1347" y="3986"/>
                  </a:lnTo>
                  <a:lnTo>
                    <a:pt x="1547" y="3950"/>
                  </a:lnTo>
                  <a:lnTo>
                    <a:pt x="1729" y="3877"/>
                  </a:lnTo>
                  <a:lnTo>
                    <a:pt x="1984" y="3786"/>
                  </a:lnTo>
                  <a:lnTo>
                    <a:pt x="2221" y="3658"/>
                  </a:lnTo>
                  <a:lnTo>
                    <a:pt x="2439" y="3531"/>
                  </a:lnTo>
                  <a:lnTo>
                    <a:pt x="2657" y="3386"/>
                  </a:lnTo>
                  <a:lnTo>
                    <a:pt x="2857" y="3222"/>
                  </a:lnTo>
                  <a:lnTo>
                    <a:pt x="3039" y="3040"/>
                  </a:lnTo>
                  <a:lnTo>
                    <a:pt x="3203" y="2840"/>
                  </a:lnTo>
                  <a:lnTo>
                    <a:pt x="3349" y="2621"/>
                  </a:lnTo>
                  <a:lnTo>
                    <a:pt x="3476" y="2385"/>
                  </a:lnTo>
                  <a:lnTo>
                    <a:pt x="3567" y="2148"/>
                  </a:lnTo>
                  <a:lnTo>
                    <a:pt x="3640" y="1893"/>
                  </a:lnTo>
                  <a:lnTo>
                    <a:pt x="3676" y="1638"/>
                  </a:lnTo>
                  <a:lnTo>
                    <a:pt x="3695" y="1366"/>
                  </a:lnTo>
                  <a:lnTo>
                    <a:pt x="3676" y="1111"/>
                  </a:lnTo>
                  <a:lnTo>
                    <a:pt x="3622" y="856"/>
                  </a:lnTo>
                  <a:lnTo>
                    <a:pt x="3549" y="619"/>
                  </a:lnTo>
                  <a:lnTo>
                    <a:pt x="3476" y="474"/>
                  </a:lnTo>
                  <a:lnTo>
                    <a:pt x="3385" y="346"/>
                  </a:lnTo>
                  <a:lnTo>
                    <a:pt x="3276" y="237"/>
                  </a:lnTo>
                  <a:lnTo>
                    <a:pt x="3167" y="128"/>
                  </a:lnTo>
                  <a:lnTo>
                    <a:pt x="3039" y="55"/>
                  </a:lnTo>
                  <a:lnTo>
                    <a:pt x="2894" y="19"/>
                  </a:lnTo>
                  <a:lnTo>
                    <a:pt x="2766" y="1"/>
                  </a:lnTo>
                  <a:close/>
                </a:path>
              </a:pathLst>
            </a:custGeom>
            <a:solidFill>
              <a:srgbClr val="4A94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18" name="Google Shape;2518;p16"/>
            <p:cNvSpPr/>
            <p:nvPr/>
          </p:nvSpPr>
          <p:spPr>
            <a:xfrm>
              <a:off x="2905325" y="3142525"/>
              <a:ext cx="192925" cy="574150"/>
            </a:xfrm>
            <a:custGeom>
              <a:avLst/>
              <a:gdLst/>
              <a:ahLst/>
              <a:cxnLst/>
              <a:rect l="l" t="t" r="r" b="b"/>
              <a:pathLst>
                <a:path w="7717" h="22966" extrusionOk="0">
                  <a:moveTo>
                    <a:pt x="710" y="0"/>
                  </a:moveTo>
                  <a:lnTo>
                    <a:pt x="601" y="328"/>
                  </a:lnTo>
                  <a:lnTo>
                    <a:pt x="492" y="673"/>
                  </a:lnTo>
                  <a:lnTo>
                    <a:pt x="401" y="1019"/>
                  </a:lnTo>
                  <a:lnTo>
                    <a:pt x="328" y="1365"/>
                  </a:lnTo>
                  <a:lnTo>
                    <a:pt x="201" y="2075"/>
                  </a:lnTo>
                  <a:lnTo>
                    <a:pt x="110" y="2784"/>
                  </a:lnTo>
                  <a:lnTo>
                    <a:pt x="55" y="3512"/>
                  </a:lnTo>
                  <a:lnTo>
                    <a:pt x="19" y="4222"/>
                  </a:lnTo>
                  <a:lnTo>
                    <a:pt x="19" y="4950"/>
                  </a:lnTo>
                  <a:lnTo>
                    <a:pt x="0" y="5678"/>
                  </a:lnTo>
                  <a:lnTo>
                    <a:pt x="19" y="7097"/>
                  </a:lnTo>
                  <a:lnTo>
                    <a:pt x="19" y="8517"/>
                  </a:lnTo>
                  <a:lnTo>
                    <a:pt x="55" y="9954"/>
                  </a:lnTo>
                  <a:lnTo>
                    <a:pt x="91" y="11374"/>
                  </a:lnTo>
                  <a:lnTo>
                    <a:pt x="128" y="12065"/>
                  </a:lnTo>
                  <a:lnTo>
                    <a:pt x="164" y="12411"/>
                  </a:lnTo>
                  <a:lnTo>
                    <a:pt x="219" y="12757"/>
                  </a:lnTo>
                  <a:lnTo>
                    <a:pt x="292" y="13084"/>
                  </a:lnTo>
                  <a:lnTo>
                    <a:pt x="401" y="13412"/>
                  </a:lnTo>
                  <a:lnTo>
                    <a:pt x="528" y="13721"/>
                  </a:lnTo>
                  <a:lnTo>
                    <a:pt x="601" y="13867"/>
                  </a:lnTo>
                  <a:lnTo>
                    <a:pt x="692" y="14013"/>
                  </a:lnTo>
                  <a:lnTo>
                    <a:pt x="837" y="14194"/>
                  </a:lnTo>
                  <a:lnTo>
                    <a:pt x="983" y="14358"/>
                  </a:lnTo>
                  <a:lnTo>
                    <a:pt x="1147" y="14504"/>
                  </a:lnTo>
                  <a:lnTo>
                    <a:pt x="1311" y="14631"/>
                  </a:lnTo>
                  <a:lnTo>
                    <a:pt x="1493" y="14759"/>
                  </a:lnTo>
                  <a:lnTo>
                    <a:pt x="1675" y="14868"/>
                  </a:lnTo>
                  <a:lnTo>
                    <a:pt x="1875" y="14977"/>
                  </a:lnTo>
                  <a:lnTo>
                    <a:pt x="2093" y="15068"/>
                  </a:lnTo>
                  <a:lnTo>
                    <a:pt x="2512" y="15214"/>
                  </a:lnTo>
                  <a:lnTo>
                    <a:pt x="2948" y="15323"/>
                  </a:lnTo>
                  <a:lnTo>
                    <a:pt x="3403" y="15396"/>
                  </a:lnTo>
                  <a:lnTo>
                    <a:pt x="3840" y="15468"/>
                  </a:lnTo>
                  <a:lnTo>
                    <a:pt x="4350" y="15505"/>
                  </a:lnTo>
                  <a:lnTo>
                    <a:pt x="4859" y="15541"/>
                  </a:lnTo>
                  <a:lnTo>
                    <a:pt x="5351" y="15559"/>
                  </a:lnTo>
                  <a:lnTo>
                    <a:pt x="5860" y="15559"/>
                  </a:lnTo>
                  <a:lnTo>
                    <a:pt x="5605" y="22274"/>
                  </a:lnTo>
                  <a:lnTo>
                    <a:pt x="5642" y="22347"/>
                  </a:lnTo>
                  <a:lnTo>
                    <a:pt x="5696" y="22420"/>
                  </a:lnTo>
                  <a:lnTo>
                    <a:pt x="5751" y="22493"/>
                  </a:lnTo>
                  <a:lnTo>
                    <a:pt x="5842" y="22547"/>
                  </a:lnTo>
                  <a:lnTo>
                    <a:pt x="6060" y="22675"/>
                  </a:lnTo>
                  <a:lnTo>
                    <a:pt x="6333" y="22766"/>
                  </a:lnTo>
                  <a:lnTo>
                    <a:pt x="6643" y="22839"/>
                  </a:lnTo>
                  <a:lnTo>
                    <a:pt x="6988" y="22911"/>
                  </a:lnTo>
                  <a:lnTo>
                    <a:pt x="7352" y="22948"/>
                  </a:lnTo>
                  <a:lnTo>
                    <a:pt x="7716" y="22966"/>
                  </a:lnTo>
                  <a:lnTo>
                    <a:pt x="7480" y="22056"/>
                  </a:lnTo>
                  <a:lnTo>
                    <a:pt x="7298" y="21128"/>
                  </a:lnTo>
                  <a:lnTo>
                    <a:pt x="7152" y="20200"/>
                  </a:lnTo>
                  <a:lnTo>
                    <a:pt x="7025" y="19272"/>
                  </a:lnTo>
                  <a:lnTo>
                    <a:pt x="6952" y="18325"/>
                  </a:lnTo>
                  <a:lnTo>
                    <a:pt x="6916" y="17397"/>
                  </a:lnTo>
                  <a:lnTo>
                    <a:pt x="6897" y="16451"/>
                  </a:lnTo>
                  <a:lnTo>
                    <a:pt x="6934" y="15505"/>
                  </a:lnTo>
                  <a:lnTo>
                    <a:pt x="6934" y="15468"/>
                  </a:lnTo>
                  <a:lnTo>
                    <a:pt x="6952" y="15159"/>
                  </a:lnTo>
                  <a:lnTo>
                    <a:pt x="6952" y="15013"/>
                  </a:lnTo>
                  <a:lnTo>
                    <a:pt x="6934" y="14850"/>
                  </a:lnTo>
                  <a:lnTo>
                    <a:pt x="6897" y="14704"/>
                  </a:lnTo>
                  <a:lnTo>
                    <a:pt x="6843" y="14577"/>
                  </a:lnTo>
                  <a:lnTo>
                    <a:pt x="6770" y="14449"/>
                  </a:lnTo>
                  <a:lnTo>
                    <a:pt x="6661" y="14340"/>
                  </a:lnTo>
                  <a:lnTo>
                    <a:pt x="6588" y="14285"/>
                  </a:lnTo>
                  <a:lnTo>
                    <a:pt x="6497" y="14231"/>
                  </a:lnTo>
                  <a:lnTo>
                    <a:pt x="6406" y="14194"/>
                  </a:lnTo>
                  <a:lnTo>
                    <a:pt x="6315" y="14176"/>
                  </a:lnTo>
                  <a:lnTo>
                    <a:pt x="6115" y="14140"/>
                  </a:lnTo>
                  <a:lnTo>
                    <a:pt x="5897" y="14140"/>
                  </a:lnTo>
                  <a:lnTo>
                    <a:pt x="5624" y="14158"/>
                  </a:lnTo>
                  <a:lnTo>
                    <a:pt x="5314" y="14194"/>
                  </a:lnTo>
                  <a:lnTo>
                    <a:pt x="4677" y="14194"/>
                  </a:lnTo>
                  <a:lnTo>
                    <a:pt x="4368" y="14176"/>
                  </a:lnTo>
                  <a:lnTo>
                    <a:pt x="4059" y="14140"/>
                  </a:lnTo>
                  <a:lnTo>
                    <a:pt x="3767" y="14067"/>
                  </a:lnTo>
                  <a:lnTo>
                    <a:pt x="3458" y="13976"/>
                  </a:lnTo>
                  <a:lnTo>
                    <a:pt x="3185" y="13867"/>
                  </a:lnTo>
                  <a:lnTo>
                    <a:pt x="3021" y="13776"/>
                  </a:lnTo>
                  <a:lnTo>
                    <a:pt x="2876" y="13685"/>
                  </a:lnTo>
                  <a:lnTo>
                    <a:pt x="2730" y="13576"/>
                  </a:lnTo>
                  <a:lnTo>
                    <a:pt x="2584" y="13467"/>
                  </a:lnTo>
                  <a:lnTo>
                    <a:pt x="2330" y="13212"/>
                  </a:lnTo>
                  <a:lnTo>
                    <a:pt x="2111" y="12939"/>
                  </a:lnTo>
                  <a:lnTo>
                    <a:pt x="1911" y="12648"/>
                  </a:lnTo>
                  <a:lnTo>
                    <a:pt x="1729" y="12320"/>
                  </a:lnTo>
                  <a:lnTo>
                    <a:pt x="1584" y="11993"/>
                  </a:lnTo>
                  <a:lnTo>
                    <a:pt x="1474" y="11647"/>
                  </a:lnTo>
                  <a:lnTo>
                    <a:pt x="1365" y="11301"/>
                  </a:lnTo>
                  <a:lnTo>
                    <a:pt x="1292" y="10955"/>
                  </a:lnTo>
                  <a:lnTo>
                    <a:pt x="1238" y="10591"/>
                  </a:lnTo>
                  <a:lnTo>
                    <a:pt x="1201" y="10246"/>
                  </a:lnTo>
                  <a:lnTo>
                    <a:pt x="1183" y="9882"/>
                  </a:lnTo>
                  <a:lnTo>
                    <a:pt x="1165" y="9518"/>
                  </a:lnTo>
                  <a:lnTo>
                    <a:pt x="1165" y="8790"/>
                  </a:lnTo>
                  <a:lnTo>
                    <a:pt x="1147" y="7461"/>
                  </a:lnTo>
                  <a:lnTo>
                    <a:pt x="1165" y="6115"/>
                  </a:lnTo>
                  <a:lnTo>
                    <a:pt x="1201" y="4786"/>
                  </a:lnTo>
                  <a:lnTo>
                    <a:pt x="1238" y="3439"/>
                  </a:lnTo>
                  <a:lnTo>
                    <a:pt x="1274" y="3021"/>
                  </a:lnTo>
                  <a:lnTo>
                    <a:pt x="1311" y="2566"/>
                  </a:lnTo>
                  <a:lnTo>
                    <a:pt x="1347" y="2111"/>
                  </a:lnTo>
                  <a:lnTo>
                    <a:pt x="1365" y="1638"/>
                  </a:lnTo>
                  <a:lnTo>
                    <a:pt x="1365" y="1419"/>
                  </a:lnTo>
                  <a:lnTo>
                    <a:pt x="1329" y="1201"/>
                  </a:lnTo>
                  <a:lnTo>
                    <a:pt x="1292" y="983"/>
                  </a:lnTo>
                  <a:lnTo>
                    <a:pt x="1238" y="764"/>
                  </a:lnTo>
                  <a:lnTo>
                    <a:pt x="1165" y="564"/>
                  </a:lnTo>
                  <a:lnTo>
                    <a:pt x="1056" y="382"/>
                  </a:lnTo>
                  <a:lnTo>
                    <a:pt x="928" y="200"/>
                  </a:lnTo>
                  <a:lnTo>
                    <a:pt x="765" y="36"/>
                  </a:lnTo>
                  <a:lnTo>
                    <a:pt x="710" y="0"/>
                  </a:lnTo>
                  <a:close/>
                </a:path>
              </a:pathLst>
            </a:custGeom>
            <a:solidFill>
              <a:srgbClr val="3A7F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19" name="Google Shape;2519;p16"/>
            <p:cNvSpPr/>
            <p:nvPr/>
          </p:nvSpPr>
          <p:spPr>
            <a:xfrm>
              <a:off x="2959450" y="2893650"/>
              <a:ext cx="131975" cy="240250"/>
            </a:xfrm>
            <a:custGeom>
              <a:avLst/>
              <a:gdLst/>
              <a:ahLst/>
              <a:cxnLst/>
              <a:rect l="l" t="t" r="r" b="b"/>
              <a:pathLst>
                <a:path w="5279" h="9610" extrusionOk="0">
                  <a:moveTo>
                    <a:pt x="984" y="1"/>
                  </a:moveTo>
                  <a:lnTo>
                    <a:pt x="874" y="92"/>
                  </a:lnTo>
                  <a:lnTo>
                    <a:pt x="783" y="201"/>
                  </a:lnTo>
                  <a:lnTo>
                    <a:pt x="711" y="310"/>
                  </a:lnTo>
                  <a:lnTo>
                    <a:pt x="638" y="437"/>
                  </a:lnTo>
                  <a:lnTo>
                    <a:pt x="529" y="710"/>
                  </a:lnTo>
                  <a:lnTo>
                    <a:pt x="456" y="983"/>
                  </a:lnTo>
                  <a:lnTo>
                    <a:pt x="347" y="1475"/>
                  </a:lnTo>
                  <a:lnTo>
                    <a:pt x="256" y="1966"/>
                  </a:lnTo>
                  <a:lnTo>
                    <a:pt x="183" y="2457"/>
                  </a:lnTo>
                  <a:lnTo>
                    <a:pt x="128" y="2967"/>
                  </a:lnTo>
                  <a:lnTo>
                    <a:pt x="74" y="3458"/>
                  </a:lnTo>
                  <a:lnTo>
                    <a:pt x="56" y="3968"/>
                  </a:lnTo>
                  <a:lnTo>
                    <a:pt x="19" y="4969"/>
                  </a:lnTo>
                  <a:lnTo>
                    <a:pt x="1" y="5442"/>
                  </a:lnTo>
                  <a:lnTo>
                    <a:pt x="19" y="5915"/>
                  </a:lnTo>
                  <a:lnTo>
                    <a:pt x="56" y="6370"/>
                  </a:lnTo>
                  <a:lnTo>
                    <a:pt x="92" y="6607"/>
                  </a:lnTo>
                  <a:lnTo>
                    <a:pt x="147" y="6843"/>
                  </a:lnTo>
                  <a:lnTo>
                    <a:pt x="219" y="7043"/>
                  </a:lnTo>
                  <a:lnTo>
                    <a:pt x="274" y="7244"/>
                  </a:lnTo>
                  <a:lnTo>
                    <a:pt x="365" y="7426"/>
                  </a:lnTo>
                  <a:lnTo>
                    <a:pt x="456" y="7626"/>
                  </a:lnTo>
                  <a:lnTo>
                    <a:pt x="565" y="7808"/>
                  </a:lnTo>
                  <a:lnTo>
                    <a:pt x="674" y="7990"/>
                  </a:lnTo>
                  <a:lnTo>
                    <a:pt x="802" y="8153"/>
                  </a:lnTo>
                  <a:lnTo>
                    <a:pt x="929" y="8317"/>
                  </a:lnTo>
                  <a:lnTo>
                    <a:pt x="1075" y="8463"/>
                  </a:lnTo>
                  <a:lnTo>
                    <a:pt x="1220" y="8627"/>
                  </a:lnTo>
                  <a:lnTo>
                    <a:pt x="1384" y="8754"/>
                  </a:lnTo>
                  <a:lnTo>
                    <a:pt x="1548" y="8881"/>
                  </a:lnTo>
                  <a:lnTo>
                    <a:pt x="1712" y="9009"/>
                  </a:lnTo>
                  <a:lnTo>
                    <a:pt x="1894" y="9118"/>
                  </a:lnTo>
                  <a:lnTo>
                    <a:pt x="2075" y="9227"/>
                  </a:lnTo>
                  <a:lnTo>
                    <a:pt x="2276" y="9300"/>
                  </a:lnTo>
                  <a:lnTo>
                    <a:pt x="2476" y="9391"/>
                  </a:lnTo>
                  <a:lnTo>
                    <a:pt x="2676" y="9446"/>
                  </a:lnTo>
                  <a:lnTo>
                    <a:pt x="2876" y="9500"/>
                  </a:lnTo>
                  <a:lnTo>
                    <a:pt x="3095" y="9555"/>
                  </a:lnTo>
                  <a:lnTo>
                    <a:pt x="3295" y="9573"/>
                  </a:lnTo>
                  <a:lnTo>
                    <a:pt x="3513" y="9591"/>
                  </a:lnTo>
                  <a:lnTo>
                    <a:pt x="3732" y="9609"/>
                  </a:lnTo>
                  <a:lnTo>
                    <a:pt x="3950" y="9591"/>
                  </a:lnTo>
                  <a:lnTo>
                    <a:pt x="3986" y="9573"/>
                  </a:lnTo>
                  <a:lnTo>
                    <a:pt x="4168" y="9464"/>
                  </a:lnTo>
                  <a:lnTo>
                    <a:pt x="4350" y="9336"/>
                  </a:lnTo>
                  <a:lnTo>
                    <a:pt x="4514" y="9191"/>
                  </a:lnTo>
                  <a:lnTo>
                    <a:pt x="4678" y="9045"/>
                  </a:lnTo>
                  <a:lnTo>
                    <a:pt x="4987" y="8718"/>
                  </a:lnTo>
                  <a:lnTo>
                    <a:pt x="5278" y="8372"/>
                  </a:lnTo>
                  <a:lnTo>
                    <a:pt x="5278" y="8372"/>
                  </a:lnTo>
                  <a:lnTo>
                    <a:pt x="5133" y="8445"/>
                  </a:lnTo>
                  <a:lnTo>
                    <a:pt x="4969" y="8499"/>
                  </a:lnTo>
                  <a:lnTo>
                    <a:pt x="4805" y="8536"/>
                  </a:lnTo>
                  <a:lnTo>
                    <a:pt x="4641" y="8572"/>
                  </a:lnTo>
                  <a:lnTo>
                    <a:pt x="4478" y="8590"/>
                  </a:lnTo>
                  <a:lnTo>
                    <a:pt x="4314" y="8608"/>
                  </a:lnTo>
                  <a:lnTo>
                    <a:pt x="4150" y="8608"/>
                  </a:lnTo>
                  <a:lnTo>
                    <a:pt x="3986" y="8590"/>
                  </a:lnTo>
                  <a:lnTo>
                    <a:pt x="3804" y="8554"/>
                  </a:lnTo>
                  <a:lnTo>
                    <a:pt x="3622" y="8517"/>
                  </a:lnTo>
                  <a:lnTo>
                    <a:pt x="3440" y="8463"/>
                  </a:lnTo>
                  <a:lnTo>
                    <a:pt x="3258" y="8408"/>
                  </a:lnTo>
                  <a:lnTo>
                    <a:pt x="3076" y="8335"/>
                  </a:lnTo>
                  <a:lnTo>
                    <a:pt x="2894" y="8244"/>
                  </a:lnTo>
                  <a:lnTo>
                    <a:pt x="2731" y="8153"/>
                  </a:lnTo>
                  <a:lnTo>
                    <a:pt x="2567" y="8044"/>
                  </a:lnTo>
                  <a:lnTo>
                    <a:pt x="2239" y="7808"/>
                  </a:lnTo>
                  <a:lnTo>
                    <a:pt x="1948" y="7535"/>
                  </a:lnTo>
                  <a:lnTo>
                    <a:pt x="1821" y="7389"/>
                  </a:lnTo>
                  <a:lnTo>
                    <a:pt x="1693" y="7225"/>
                  </a:lnTo>
                  <a:lnTo>
                    <a:pt x="1584" y="7080"/>
                  </a:lnTo>
                  <a:lnTo>
                    <a:pt x="1475" y="6898"/>
                  </a:lnTo>
                  <a:lnTo>
                    <a:pt x="1348" y="6661"/>
                  </a:lnTo>
                  <a:lnTo>
                    <a:pt x="1220" y="6406"/>
                  </a:lnTo>
                  <a:lnTo>
                    <a:pt x="1111" y="6152"/>
                  </a:lnTo>
                  <a:lnTo>
                    <a:pt x="1038" y="5897"/>
                  </a:lnTo>
                  <a:lnTo>
                    <a:pt x="947" y="5624"/>
                  </a:lnTo>
                  <a:lnTo>
                    <a:pt x="893" y="5351"/>
                  </a:lnTo>
                  <a:lnTo>
                    <a:pt x="838" y="5078"/>
                  </a:lnTo>
                  <a:lnTo>
                    <a:pt x="783" y="4805"/>
                  </a:lnTo>
                  <a:lnTo>
                    <a:pt x="729" y="4241"/>
                  </a:lnTo>
                  <a:lnTo>
                    <a:pt x="711" y="3677"/>
                  </a:lnTo>
                  <a:lnTo>
                    <a:pt x="711" y="3113"/>
                  </a:lnTo>
                  <a:lnTo>
                    <a:pt x="729" y="2548"/>
                  </a:lnTo>
                  <a:lnTo>
                    <a:pt x="747" y="1912"/>
                  </a:lnTo>
                  <a:lnTo>
                    <a:pt x="802" y="1275"/>
                  </a:lnTo>
                  <a:lnTo>
                    <a:pt x="874" y="638"/>
                  </a:lnTo>
                  <a:lnTo>
                    <a:pt x="984" y="1"/>
                  </a:lnTo>
                  <a:close/>
                </a:path>
              </a:pathLst>
            </a:custGeom>
            <a:solidFill>
              <a:srgbClr val="3A7F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20" name="Google Shape;2520;p16"/>
            <p:cNvSpPr/>
            <p:nvPr/>
          </p:nvSpPr>
          <p:spPr>
            <a:xfrm>
              <a:off x="3118700" y="2854075"/>
              <a:ext cx="163800" cy="859425"/>
            </a:xfrm>
            <a:custGeom>
              <a:avLst/>
              <a:gdLst/>
              <a:ahLst/>
              <a:cxnLst/>
              <a:rect l="l" t="t" r="r" b="b"/>
              <a:pathLst>
                <a:path w="6552" h="34377" extrusionOk="0">
                  <a:moveTo>
                    <a:pt x="0" y="1"/>
                  </a:moveTo>
                  <a:lnTo>
                    <a:pt x="109" y="474"/>
                  </a:lnTo>
                  <a:lnTo>
                    <a:pt x="200" y="965"/>
                  </a:lnTo>
                  <a:lnTo>
                    <a:pt x="291" y="1438"/>
                  </a:lnTo>
                  <a:lnTo>
                    <a:pt x="382" y="1911"/>
                  </a:lnTo>
                  <a:lnTo>
                    <a:pt x="492" y="2894"/>
                  </a:lnTo>
                  <a:lnTo>
                    <a:pt x="583" y="3858"/>
                  </a:lnTo>
                  <a:lnTo>
                    <a:pt x="637" y="4841"/>
                  </a:lnTo>
                  <a:lnTo>
                    <a:pt x="655" y="5824"/>
                  </a:lnTo>
                  <a:lnTo>
                    <a:pt x="655" y="6807"/>
                  </a:lnTo>
                  <a:lnTo>
                    <a:pt x="655" y="7789"/>
                  </a:lnTo>
                  <a:lnTo>
                    <a:pt x="619" y="10501"/>
                  </a:lnTo>
                  <a:lnTo>
                    <a:pt x="583" y="13212"/>
                  </a:lnTo>
                  <a:lnTo>
                    <a:pt x="473" y="17125"/>
                  </a:lnTo>
                  <a:lnTo>
                    <a:pt x="364" y="21438"/>
                  </a:lnTo>
                  <a:lnTo>
                    <a:pt x="328" y="23585"/>
                  </a:lnTo>
                  <a:lnTo>
                    <a:pt x="291" y="25751"/>
                  </a:lnTo>
                  <a:lnTo>
                    <a:pt x="273" y="27916"/>
                  </a:lnTo>
                  <a:lnTo>
                    <a:pt x="273" y="30064"/>
                  </a:lnTo>
                  <a:lnTo>
                    <a:pt x="291" y="32229"/>
                  </a:lnTo>
                  <a:lnTo>
                    <a:pt x="346" y="34377"/>
                  </a:lnTo>
                  <a:lnTo>
                    <a:pt x="564" y="34322"/>
                  </a:lnTo>
                  <a:lnTo>
                    <a:pt x="746" y="34249"/>
                  </a:lnTo>
                  <a:lnTo>
                    <a:pt x="910" y="34158"/>
                  </a:lnTo>
                  <a:lnTo>
                    <a:pt x="1056" y="34067"/>
                  </a:lnTo>
                  <a:lnTo>
                    <a:pt x="1165" y="33940"/>
                  </a:lnTo>
                  <a:lnTo>
                    <a:pt x="1256" y="33812"/>
                  </a:lnTo>
                  <a:lnTo>
                    <a:pt x="1310" y="33685"/>
                  </a:lnTo>
                  <a:lnTo>
                    <a:pt x="1329" y="33521"/>
                  </a:lnTo>
                  <a:lnTo>
                    <a:pt x="1365" y="28608"/>
                  </a:lnTo>
                  <a:lnTo>
                    <a:pt x="1420" y="22712"/>
                  </a:lnTo>
                  <a:lnTo>
                    <a:pt x="1620" y="22693"/>
                  </a:lnTo>
                  <a:lnTo>
                    <a:pt x="1820" y="22657"/>
                  </a:lnTo>
                  <a:lnTo>
                    <a:pt x="2020" y="22621"/>
                  </a:lnTo>
                  <a:lnTo>
                    <a:pt x="2202" y="22548"/>
                  </a:lnTo>
                  <a:lnTo>
                    <a:pt x="2457" y="22457"/>
                  </a:lnTo>
                  <a:lnTo>
                    <a:pt x="2694" y="22329"/>
                  </a:lnTo>
                  <a:lnTo>
                    <a:pt x="2912" y="22202"/>
                  </a:lnTo>
                  <a:lnTo>
                    <a:pt x="3130" y="22057"/>
                  </a:lnTo>
                  <a:lnTo>
                    <a:pt x="3330" y="21893"/>
                  </a:lnTo>
                  <a:lnTo>
                    <a:pt x="3512" y="21711"/>
                  </a:lnTo>
                  <a:lnTo>
                    <a:pt x="3676" y="21511"/>
                  </a:lnTo>
                  <a:lnTo>
                    <a:pt x="3822" y="21292"/>
                  </a:lnTo>
                  <a:lnTo>
                    <a:pt x="3949" y="21056"/>
                  </a:lnTo>
                  <a:lnTo>
                    <a:pt x="4040" y="20819"/>
                  </a:lnTo>
                  <a:lnTo>
                    <a:pt x="4113" y="20564"/>
                  </a:lnTo>
                  <a:lnTo>
                    <a:pt x="4149" y="20309"/>
                  </a:lnTo>
                  <a:lnTo>
                    <a:pt x="4168" y="20037"/>
                  </a:lnTo>
                  <a:lnTo>
                    <a:pt x="4149" y="19782"/>
                  </a:lnTo>
                  <a:lnTo>
                    <a:pt x="4095" y="19527"/>
                  </a:lnTo>
                  <a:lnTo>
                    <a:pt x="4022" y="19290"/>
                  </a:lnTo>
                  <a:lnTo>
                    <a:pt x="3949" y="19145"/>
                  </a:lnTo>
                  <a:lnTo>
                    <a:pt x="3858" y="19017"/>
                  </a:lnTo>
                  <a:lnTo>
                    <a:pt x="3749" y="18908"/>
                  </a:lnTo>
                  <a:lnTo>
                    <a:pt x="3640" y="18799"/>
                  </a:lnTo>
                  <a:lnTo>
                    <a:pt x="3512" y="18726"/>
                  </a:lnTo>
                  <a:lnTo>
                    <a:pt x="3367" y="18690"/>
                  </a:lnTo>
                  <a:lnTo>
                    <a:pt x="3239" y="18672"/>
                  </a:lnTo>
                  <a:lnTo>
                    <a:pt x="3167" y="18690"/>
                  </a:lnTo>
                  <a:lnTo>
                    <a:pt x="3094" y="18708"/>
                  </a:lnTo>
                  <a:lnTo>
                    <a:pt x="3021" y="18744"/>
                  </a:lnTo>
                  <a:lnTo>
                    <a:pt x="2930" y="18799"/>
                  </a:lnTo>
                  <a:lnTo>
                    <a:pt x="2803" y="18926"/>
                  </a:lnTo>
                  <a:lnTo>
                    <a:pt x="2493" y="19218"/>
                  </a:lnTo>
                  <a:lnTo>
                    <a:pt x="2148" y="19454"/>
                  </a:lnTo>
                  <a:lnTo>
                    <a:pt x="1802" y="19691"/>
                  </a:lnTo>
                  <a:lnTo>
                    <a:pt x="1620" y="19782"/>
                  </a:lnTo>
                  <a:lnTo>
                    <a:pt x="1438" y="19873"/>
                  </a:lnTo>
                  <a:lnTo>
                    <a:pt x="1438" y="17088"/>
                  </a:lnTo>
                  <a:lnTo>
                    <a:pt x="1784" y="17052"/>
                  </a:lnTo>
                  <a:lnTo>
                    <a:pt x="2129" y="17016"/>
                  </a:lnTo>
                  <a:lnTo>
                    <a:pt x="2639" y="16925"/>
                  </a:lnTo>
                  <a:lnTo>
                    <a:pt x="3148" y="16834"/>
                  </a:lnTo>
                  <a:lnTo>
                    <a:pt x="3658" y="16706"/>
                  </a:lnTo>
                  <a:lnTo>
                    <a:pt x="3913" y="16633"/>
                  </a:lnTo>
                  <a:lnTo>
                    <a:pt x="4149" y="16543"/>
                  </a:lnTo>
                  <a:lnTo>
                    <a:pt x="4386" y="16452"/>
                  </a:lnTo>
                  <a:lnTo>
                    <a:pt x="4604" y="16342"/>
                  </a:lnTo>
                  <a:lnTo>
                    <a:pt x="4823" y="16215"/>
                  </a:lnTo>
                  <a:lnTo>
                    <a:pt x="5023" y="16088"/>
                  </a:lnTo>
                  <a:lnTo>
                    <a:pt x="5205" y="15924"/>
                  </a:lnTo>
                  <a:lnTo>
                    <a:pt x="5387" y="15760"/>
                  </a:lnTo>
                  <a:lnTo>
                    <a:pt x="5551" y="15578"/>
                  </a:lnTo>
                  <a:lnTo>
                    <a:pt x="5678" y="15360"/>
                  </a:lnTo>
                  <a:lnTo>
                    <a:pt x="5769" y="15214"/>
                  </a:lnTo>
                  <a:lnTo>
                    <a:pt x="5842" y="15032"/>
                  </a:lnTo>
                  <a:lnTo>
                    <a:pt x="5969" y="14686"/>
                  </a:lnTo>
                  <a:lnTo>
                    <a:pt x="6060" y="14341"/>
                  </a:lnTo>
                  <a:lnTo>
                    <a:pt x="6133" y="13977"/>
                  </a:lnTo>
                  <a:lnTo>
                    <a:pt x="6279" y="13139"/>
                  </a:lnTo>
                  <a:lnTo>
                    <a:pt x="6406" y="12321"/>
                  </a:lnTo>
                  <a:lnTo>
                    <a:pt x="6479" y="11483"/>
                  </a:lnTo>
                  <a:lnTo>
                    <a:pt x="6533" y="10628"/>
                  </a:lnTo>
                  <a:lnTo>
                    <a:pt x="6551" y="9791"/>
                  </a:lnTo>
                  <a:lnTo>
                    <a:pt x="6551" y="8954"/>
                  </a:lnTo>
                  <a:lnTo>
                    <a:pt x="6515" y="8117"/>
                  </a:lnTo>
                  <a:lnTo>
                    <a:pt x="6442" y="7280"/>
                  </a:lnTo>
                  <a:lnTo>
                    <a:pt x="6369" y="7789"/>
                  </a:lnTo>
                  <a:lnTo>
                    <a:pt x="6297" y="8317"/>
                  </a:lnTo>
                  <a:lnTo>
                    <a:pt x="6188" y="8845"/>
                  </a:lnTo>
                  <a:lnTo>
                    <a:pt x="6078" y="9354"/>
                  </a:lnTo>
                  <a:lnTo>
                    <a:pt x="5951" y="9882"/>
                  </a:lnTo>
                  <a:lnTo>
                    <a:pt x="5824" y="10392"/>
                  </a:lnTo>
                  <a:lnTo>
                    <a:pt x="5532" y="11411"/>
                  </a:lnTo>
                  <a:lnTo>
                    <a:pt x="5278" y="12193"/>
                  </a:lnTo>
                  <a:lnTo>
                    <a:pt x="5114" y="12575"/>
                  </a:lnTo>
                  <a:lnTo>
                    <a:pt x="4968" y="12957"/>
                  </a:lnTo>
                  <a:lnTo>
                    <a:pt x="4786" y="13321"/>
                  </a:lnTo>
                  <a:lnTo>
                    <a:pt x="4586" y="13685"/>
                  </a:lnTo>
                  <a:lnTo>
                    <a:pt x="4350" y="14031"/>
                  </a:lnTo>
                  <a:lnTo>
                    <a:pt x="4095" y="14341"/>
                  </a:lnTo>
                  <a:lnTo>
                    <a:pt x="3840" y="14632"/>
                  </a:lnTo>
                  <a:lnTo>
                    <a:pt x="3549" y="14886"/>
                  </a:lnTo>
                  <a:lnTo>
                    <a:pt x="3239" y="15105"/>
                  </a:lnTo>
                  <a:lnTo>
                    <a:pt x="2894" y="15287"/>
                  </a:lnTo>
                  <a:lnTo>
                    <a:pt x="2730" y="15378"/>
                  </a:lnTo>
                  <a:lnTo>
                    <a:pt x="2548" y="15432"/>
                  </a:lnTo>
                  <a:lnTo>
                    <a:pt x="2366" y="15505"/>
                  </a:lnTo>
                  <a:lnTo>
                    <a:pt x="2184" y="15542"/>
                  </a:lnTo>
                  <a:lnTo>
                    <a:pt x="2002" y="15578"/>
                  </a:lnTo>
                  <a:lnTo>
                    <a:pt x="1820" y="15596"/>
                  </a:lnTo>
                  <a:lnTo>
                    <a:pt x="1638" y="15614"/>
                  </a:lnTo>
                  <a:lnTo>
                    <a:pt x="1438" y="15596"/>
                  </a:lnTo>
                  <a:lnTo>
                    <a:pt x="1183" y="15578"/>
                  </a:lnTo>
                  <a:lnTo>
                    <a:pt x="1183" y="15269"/>
                  </a:lnTo>
                  <a:lnTo>
                    <a:pt x="1183" y="14977"/>
                  </a:lnTo>
                  <a:lnTo>
                    <a:pt x="1201" y="14668"/>
                  </a:lnTo>
                  <a:lnTo>
                    <a:pt x="1219" y="14377"/>
                  </a:lnTo>
                  <a:lnTo>
                    <a:pt x="1310" y="13776"/>
                  </a:lnTo>
                  <a:lnTo>
                    <a:pt x="1438" y="13176"/>
                  </a:lnTo>
                  <a:lnTo>
                    <a:pt x="1456" y="13067"/>
                  </a:lnTo>
                  <a:lnTo>
                    <a:pt x="1438" y="13085"/>
                  </a:lnTo>
                  <a:lnTo>
                    <a:pt x="1420" y="10555"/>
                  </a:lnTo>
                  <a:lnTo>
                    <a:pt x="1383" y="8099"/>
                  </a:lnTo>
                  <a:lnTo>
                    <a:pt x="1329" y="5715"/>
                  </a:lnTo>
                  <a:lnTo>
                    <a:pt x="1238" y="3440"/>
                  </a:lnTo>
                  <a:lnTo>
                    <a:pt x="1219" y="2785"/>
                  </a:lnTo>
                  <a:lnTo>
                    <a:pt x="1183" y="2475"/>
                  </a:lnTo>
                  <a:lnTo>
                    <a:pt x="1147" y="2148"/>
                  </a:lnTo>
                  <a:lnTo>
                    <a:pt x="1092" y="1839"/>
                  </a:lnTo>
                  <a:lnTo>
                    <a:pt x="1019" y="1529"/>
                  </a:lnTo>
                  <a:lnTo>
                    <a:pt x="928" y="1220"/>
                  </a:lnTo>
                  <a:lnTo>
                    <a:pt x="819" y="947"/>
                  </a:lnTo>
                  <a:lnTo>
                    <a:pt x="746" y="783"/>
                  </a:lnTo>
                  <a:lnTo>
                    <a:pt x="655" y="637"/>
                  </a:lnTo>
                  <a:lnTo>
                    <a:pt x="564" y="510"/>
                  </a:lnTo>
                  <a:lnTo>
                    <a:pt x="455" y="383"/>
                  </a:lnTo>
                  <a:lnTo>
                    <a:pt x="346" y="273"/>
                  </a:lnTo>
                  <a:lnTo>
                    <a:pt x="237" y="164"/>
                  </a:lnTo>
                  <a:lnTo>
                    <a:pt x="109" y="73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3A7F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21" name="Google Shape;2521;p16"/>
            <p:cNvSpPr/>
            <p:nvPr/>
          </p:nvSpPr>
          <p:spPr>
            <a:xfrm>
              <a:off x="3083200" y="2851350"/>
              <a:ext cx="34600" cy="587825"/>
            </a:xfrm>
            <a:custGeom>
              <a:avLst/>
              <a:gdLst/>
              <a:ahLst/>
              <a:cxnLst/>
              <a:rect l="l" t="t" r="r" b="b"/>
              <a:pathLst>
                <a:path w="1384" h="23513" extrusionOk="0">
                  <a:moveTo>
                    <a:pt x="801" y="0"/>
                  </a:moveTo>
                  <a:lnTo>
                    <a:pt x="692" y="37"/>
                  </a:lnTo>
                  <a:lnTo>
                    <a:pt x="583" y="73"/>
                  </a:lnTo>
                  <a:lnTo>
                    <a:pt x="492" y="128"/>
                  </a:lnTo>
                  <a:lnTo>
                    <a:pt x="401" y="182"/>
                  </a:lnTo>
                  <a:lnTo>
                    <a:pt x="892" y="5587"/>
                  </a:lnTo>
                  <a:lnTo>
                    <a:pt x="983" y="6825"/>
                  </a:lnTo>
                  <a:lnTo>
                    <a:pt x="1038" y="7443"/>
                  </a:lnTo>
                  <a:lnTo>
                    <a:pt x="1074" y="8062"/>
                  </a:lnTo>
                  <a:lnTo>
                    <a:pt x="1093" y="8681"/>
                  </a:lnTo>
                  <a:lnTo>
                    <a:pt x="1093" y="9300"/>
                  </a:lnTo>
                  <a:lnTo>
                    <a:pt x="1074" y="9918"/>
                  </a:lnTo>
                  <a:lnTo>
                    <a:pt x="1038" y="10519"/>
                  </a:lnTo>
                  <a:lnTo>
                    <a:pt x="1002" y="10992"/>
                  </a:lnTo>
                  <a:lnTo>
                    <a:pt x="929" y="11447"/>
                  </a:lnTo>
                  <a:lnTo>
                    <a:pt x="801" y="12375"/>
                  </a:lnTo>
                  <a:lnTo>
                    <a:pt x="474" y="14195"/>
                  </a:lnTo>
                  <a:lnTo>
                    <a:pt x="328" y="15141"/>
                  </a:lnTo>
                  <a:lnTo>
                    <a:pt x="219" y="16087"/>
                  </a:lnTo>
                  <a:lnTo>
                    <a:pt x="128" y="17052"/>
                  </a:lnTo>
                  <a:lnTo>
                    <a:pt x="55" y="17998"/>
                  </a:lnTo>
                  <a:lnTo>
                    <a:pt x="19" y="18963"/>
                  </a:lnTo>
                  <a:lnTo>
                    <a:pt x="1" y="19909"/>
                  </a:lnTo>
                  <a:lnTo>
                    <a:pt x="1" y="20873"/>
                  </a:lnTo>
                  <a:lnTo>
                    <a:pt x="37" y="21820"/>
                  </a:lnTo>
                  <a:lnTo>
                    <a:pt x="55" y="22056"/>
                  </a:lnTo>
                  <a:lnTo>
                    <a:pt x="74" y="22311"/>
                  </a:lnTo>
                  <a:lnTo>
                    <a:pt x="110" y="22548"/>
                  </a:lnTo>
                  <a:lnTo>
                    <a:pt x="183" y="22784"/>
                  </a:lnTo>
                  <a:lnTo>
                    <a:pt x="256" y="22984"/>
                  </a:lnTo>
                  <a:lnTo>
                    <a:pt x="365" y="23185"/>
                  </a:lnTo>
                  <a:lnTo>
                    <a:pt x="438" y="23276"/>
                  </a:lnTo>
                  <a:lnTo>
                    <a:pt x="510" y="23367"/>
                  </a:lnTo>
                  <a:lnTo>
                    <a:pt x="601" y="23439"/>
                  </a:lnTo>
                  <a:lnTo>
                    <a:pt x="692" y="23512"/>
                  </a:lnTo>
                  <a:lnTo>
                    <a:pt x="729" y="22711"/>
                  </a:lnTo>
                  <a:lnTo>
                    <a:pt x="729" y="21911"/>
                  </a:lnTo>
                  <a:lnTo>
                    <a:pt x="729" y="20309"/>
                  </a:lnTo>
                  <a:lnTo>
                    <a:pt x="765" y="18908"/>
                  </a:lnTo>
                  <a:lnTo>
                    <a:pt x="820" y="17507"/>
                  </a:lnTo>
                  <a:lnTo>
                    <a:pt x="892" y="16124"/>
                  </a:lnTo>
                  <a:lnTo>
                    <a:pt x="983" y="14723"/>
                  </a:lnTo>
                  <a:lnTo>
                    <a:pt x="1184" y="11920"/>
                  </a:lnTo>
                  <a:lnTo>
                    <a:pt x="1256" y="10519"/>
                  </a:lnTo>
                  <a:lnTo>
                    <a:pt x="1329" y="9136"/>
                  </a:lnTo>
                  <a:lnTo>
                    <a:pt x="1366" y="7989"/>
                  </a:lnTo>
                  <a:lnTo>
                    <a:pt x="1384" y="6843"/>
                  </a:lnTo>
                  <a:lnTo>
                    <a:pt x="1366" y="5696"/>
                  </a:lnTo>
                  <a:lnTo>
                    <a:pt x="1329" y="4550"/>
                  </a:lnTo>
                  <a:lnTo>
                    <a:pt x="1256" y="3403"/>
                  </a:lnTo>
                  <a:lnTo>
                    <a:pt x="1147" y="2257"/>
                  </a:lnTo>
                  <a:lnTo>
                    <a:pt x="1093" y="1693"/>
                  </a:lnTo>
                  <a:lnTo>
                    <a:pt x="1002" y="1129"/>
                  </a:lnTo>
                  <a:lnTo>
                    <a:pt x="911" y="564"/>
                  </a:lnTo>
                  <a:lnTo>
                    <a:pt x="801" y="0"/>
                  </a:lnTo>
                  <a:close/>
                </a:path>
              </a:pathLst>
            </a:custGeom>
            <a:solidFill>
              <a:srgbClr val="3A7F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22" name="Google Shape;2522;p16"/>
            <p:cNvSpPr/>
            <p:nvPr/>
          </p:nvSpPr>
          <p:spPr>
            <a:xfrm>
              <a:off x="3220150" y="2966900"/>
              <a:ext cx="41425" cy="153800"/>
            </a:xfrm>
            <a:custGeom>
              <a:avLst/>
              <a:gdLst/>
              <a:ahLst/>
              <a:cxnLst/>
              <a:rect l="l" t="t" r="r" b="b"/>
              <a:pathLst>
                <a:path w="1657" h="6152" extrusionOk="0">
                  <a:moveTo>
                    <a:pt x="1038" y="1"/>
                  </a:moveTo>
                  <a:lnTo>
                    <a:pt x="856" y="19"/>
                  </a:lnTo>
                  <a:lnTo>
                    <a:pt x="674" y="55"/>
                  </a:lnTo>
                  <a:lnTo>
                    <a:pt x="492" y="128"/>
                  </a:lnTo>
                  <a:lnTo>
                    <a:pt x="328" y="237"/>
                  </a:lnTo>
                  <a:lnTo>
                    <a:pt x="182" y="346"/>
                  </a:lnTo>
                  <a:lnTo>
                    <a:pt x="37" y="492"/>
                  </a:lnTo>
                  <a:lnTo>
                    <a:pt x="0" y="547"/>
                  </a:lnTo>
                  <a:lnTo>
                    <a:pt x="164" y="1056"/>
                  </a:lnTo>
                  <a:lnTo>
                    <a:pt x="310" y="1584"/>
                  </a:lnTo>
                  <a:lnTo>
                    <a:pt x="383" y="1857"/>
                  </a:lnTo>
                  <a:lnTo>
                    <a:pt x="437" y="2112"/>
                  </a:lnTo>
                  <a:lnTo>
                    <a:pt x="474" y="2385"/>
                  </a:lnTo>
                  <a:lnTo>
                    <a:pt x="492" y="2639"/>
                  </a:lnTo>
                  <a:lnTo>
                    <a:pt x="492" y="3040"/>
                  </a:lnTo>
                  <a:lnTo>
                    <a:pt x="455" y="3440"/>
                  </a:lnTo>
                  <a:lnTo>
                    <a:pt x="346" y="4223"/>
                  </a:lnTo>
                  <a:lnTo>
                    <a:pt x="310" y="4623"/>
                  </a:lnTo>
                  <a:lnTo>
                    <a:pt x="310" y="5005"/>
                  </a:lnTo>
                  <a:lnTo>
                    <a:pt x="328" y="5205"/>
                  </a:lnTo>
                  <a:lnTo>
                    <a:pt x="346" y="5387"/>
                  </a:lnTo>
                  <a:lnTo>
                    <a:pt x="401" y="5587"/>
                  </a:lnTo>
                  <a:lnTo>
                    <a:pt x="455" y="5769"/>
                  </a:lnTo>
                  <a:lnTo>
                    <a:pt x="510" y="5842"/>
                  </a:lnTo>
                  <a:lnTo>
                    <a:pt x="546" y="5933"/>
                  </a:lnTo>
                  <a:lnTo>
                    <a:pt x="619" y="6006"/>
                  </a:lnTo>
                  <a:lnTo>
                    <a:pt x="692" y="6079"/>
                  </a:lnTo>
                  <a:lnTo>
                    <a:pt x="765" y="6133"/>
                  </a:lnTo>
                  <a:lnTo>
                    <a:pt x="837" y="6152"/>
                  </a:lnTo>
                  <a:lnTo>
                    <a:pt x="928" y="6152"/>
                  </a:lnTo>
                  <a:lnTo>
                    <a:pt x="1019" y="6133"/>
                  </a:lnTo>
                  <a:lnTo>
                    <a:pt x="1092" y="6079"/>
                  </a:lnTo>
                  <a:lnTo>
                    <a:pt x="1147" y="6006"/>
                  </a:lnTo>
                  <a:lnTo>
                    <a:pt x="1183" y="5915"/>
                  </a:lnTo>
                  <a:lnTo>
                    <a:pt x="1220" y="5842"/>
                  </a:lnTo>
                  <a:lnTo>
                    <a:pt x="1329" y="5496"/>
                  </a:lnTo>
                  <a:lnTo>
                    <a:pt x="1438" y="5151"/>
                  </a:lnTo>
                  <a:lnTo>
                    <a:pt x="1511" y="4805"/>
                  </a:lnTo>
                  <a:lnTo>
                    <a:pt x="1565" y="4459"/>
                  </a:lnTo>
                  <a:lnTo>
                    <a:pt x="1602" y="4113"/>
                  </a:lnTo>
                  <a:lnTo>
                    <a:pt x="1638" y="3768"/>
                  </a:lnTo>
                  <a:lnTo>
                    <a:pt x="1656" y="3058"/>
                  </a:lnTo>
                  <a:lnTo>
                    <a:pt x="1656" y="2348"/>
                  </a:lnTo>
                  <a:lnTo>
                    <a:pt x="1638" y="1620"/>
                  </a:lnTo>
                  <a:lnTo>
                    <a:pt x="1602" y="892"/>
                  </a:lnTo>
                  <a:lnTo>
                    <a:pt x="1584" y="183"/>
                  </a:lnTo>
                  <a:lnTo>
                    <a:pt x="1511" y="128"/>
                  </a:lnTo>
                  <a:lnTo>
                    <a:pt x="1402" y="73"/>
                  </a:lnTo>
                  <a:lnTo>
                    <a:pt x="1238" y="19"/>
                  </a:lnTo>
                  <a:lnTo>
                    <a:pt x="1038" y="1"/>
                  </a:lnTo>
                  <a:close/>
                </a:path>
              </a:pathLst>
            </a:custGeom>
            <a:solidFill>
              <a:srgbClr val="3A7F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2523" name="Google Shape;2523;p16"/>
          <p:cNvGrpSpPr/>
          <p:nvPr/>
        </p:nvGrpSpPr>
        <p:grpSpPr>
          <a:xfrm>
            <a:off x="9312585" y="4982534"/>
            <a:ext cx="410100" cy="853500"/>
            <a:chOff x="4082275" y="3073825"/>
            <a:chExt cx="307575" cy="640125"/>
          </a:xfrm>
        </p:grpSpPr>
        <p:sp>
          <p:nvSpPr>
            <p:cNvPr id="2524" name="Google Shape;2524;p16"/>
            <p:cNvSpPr/>
            <p:nvPr/>
          </p:nvSpPr>
          <p:spPr>
            <a:xfrm>
              <a:off x="4217850" y="3073825"/>
              <a:ext cx="106025" cy="640125"/>
            </a:xfrm>
            <a:custGeom>
              <a:avLst/>
              <a:gdLst/>
              <a:ahLst/>
              <a:cxnLst/>
              <a:rect l="l" t="t" r="r" b="b"/>
              <a:pathLst>
                <a:path w="4241" h="25605" extrusionOk="0">
                  <a:moveTo>
                    <a:pt x="2403" y="0"/>
                  </a:moveTo>
                  <a:lnTo>
                    <a:pt x="2257" y="18"/>
                  </a:lnTo>
                  <a:lnTo>
                    <a:pt x="2130" y="37"/>
                  </a:lnTo>
                  <a:lnTo>
                    <a:pt x="2020" y="73"/>
                  </a:lnTo>
                  <a:lnTo>
                    <a:pt x="1857" y="146"/>
                  </a:lnTo>
                  <a:lnTo>
                    <a:pt x="1729" y="237"/>
                  </a:lnTo>
                  <a:lnTo>
                    <a:pt x="1602" y="346"/>
                  </a:lnTo>
                  <a:lnTo>
                    <a:pt x="1493" y="473"/>
                  </a:lnTo>
                  <a:lnTo>
                    <a:pt x="1384" y="619"/>
                  </a:lnTo>
                  <a:lnTo>
                    <a:pt x="1293" y="764"/>
                  </a:lnTo>
                  <a:lnTo>
                    <a:pt x="1220" y="928"/>
                  </a:lnTo>
                  <a:lnTo>
                    <a:pt x="1092" y="1238"/>
                  </a:lnTo>
                  <a:lnTo>
                    <a:pt x="1001" y="1565"/>
                  </a:lnTo>
                  <a:lnTo>
                    <a:pt x="910" y="1893"/>
                  </a:lnTo>
                  <a:lnTo>
                    <a:pt x="856" y="2220"/>
                  </a:lnTo>
                  <a:lnTo>
                    <a:pt x="801" y="2566"/>
                  </a:lnTo>
                  <a:lnTo>
                    <a:pt x="728" y="3239"/>
                  </a:lnTo>
                  <a:lnTo>
                    <a:pt x="692" y="3913"/>
                  </a:lnTo>
                  <a:lnTo>
                    <a:pt x="619" y="5005"/>
                  </a:lnTo>
                  <a:lnTo>
                    <a:pt x="583" y="6078"/>
                  </a:lnTo>
                  <a:lnTo>
                    <a:pt x="546" y="7607"/>
                  </a:lnTo>
                  <a:lnTo>
                    <a:pt x="528" y="8335"/>
                  </a:lnTo>
                  <a:lnTo>
                    <a:pt x="528" y="8353"/>
                  </a:lnTo>
                  <a:lnTo>
                    <a:pt x="510" y="10209"/>
                  </a:lnTo>
                  <a:lnTo>
                    <a:pt x="492" y="12084"/>
                  </a:lnTo>
                  <a:lnTo>
                    <a:pt x="474" y="13976"/>
                  </a:lnTo>
                  <a:lnTo>
                    <a:pt x="437" y="15887"/>
                  </a:lnTo>
                  <a:lnTo>
                    <a:pt x="346" y="17816"/>
                  </a:lnTo>
                  <a:lnTo>
                    <a:pt x="292" y="19072"/>
                  </a:lnTo>
                  <a:lnTo>
                    <a:pt x="237" y="20127"/>
                  </a:lnTo>
                  <a:lnTo>
                    <a:pt x="0" y="25077"/>
                  </a:lnTo>
                  <a:lnTo>
                    <a:pt x="37" y="25132"/>
                  </a:lnTo>
                  <a:lnTo>
                    <a:pt x="91" y="25186"/>
                  </a:lnTo>
                  <a:lnTo>
                    <a:pt x="146" y="25241"/>
                  </a:lnTo>
                  <a:lnTo>
                    <a:pt x="237" y="25295"/>
                  </a:lnTo>
                  <a:lnTo>
                    <a:pt x="455" y="25368"/>
                  </a:lnTo>
                  <a:lnTo>
                    <a:pt x="710" y="25441"/>
                  </a:lnTo>
                  <a:lnTo>
                    <a:pt x="1001" y="25514"/>
                  </a:lnTo>
                  <a:lnTo>
                    <a:pt x="1347" y="25550"/>
                  </a:lnTo>
                  <a:lnTo>
                    <a:pt x="1693" y="25587"/>
                  </a:lnTo>
                  <a:lnTo>
                    <a:pt x="2039" y="25605"/>
                  </a:lnTo>
                  <a:lnTo>
                    <a:pt x="2348" y="25587"/>
                  </a:lnTo>
                  <a:lnTo>
                    <a:pt x="2639" y="25587"/>
                  </a:lnTo>
                  <a:lnTo>
                    <a:pt x="2912" y="25550"/>
                  </a:lnTo>
                  <a:lnTo>
                    <a:pt x="3185" y="25514"/>
                  </a:lnTo>
                  <a:lnTo>
                    <a:pt x="3385" y="25459"/>
                  </a:lnTo>
                  <a:lnTo>
                    <a:pt x="3567" y="25405"/>
                  </a:lnTo>
                  <a:lnTo>
                    <a:pt x="3731" y="25350"/>
                  </a:lnTo>
                  <a:lnTo>
                    <a:pt x="3858" y="25277"/>
                  </a:lnTo>
                  <a:lnTo>
                    <a:pt x="3986" y="25186"/>
                  </a:lnTo>
                  <a:lnTo>
                    <a:pt x="4059" y="25095"/>
                  </a:lnTo>
                  <a:lnTo>
                    <a:pt x="4113" y="24986"/>
                  </a:lnTo>
                  <a:lnTo>
                    <a:pt x="4131" y="24877"/>
                  </a:lnTo>
                  <a:lnTo>
                    <a:pt x="4168" y="21237"/>
                  </a:lnTo>
                  <a:lnTo>
                    <a:pt x="4222" y="16870"/>
                  </a:lnTo>
                  <a:lnTo>
                    <a:pt x="4241" y="14777"/>
                  </a:lnTo>
                  <a:lnTo>
                    <a:pt x="4241" y="12721"/>
                  </a:lnTo>
                  <a:lnTo>
                    <a:pt x="4241" y="11629"/>
                  </a:lnTo>
                  <a:lnTo>
                    <a:pt x="4241" y="9827"/>
                  </a:lnTo>
                  <a:lnTo>
                    <a:pt x="4241" y="9754"/>
                  </a:lnTo>
                  <a:lnTo>
                    <a:pt x="4204" y="7898"/>
                  </a:lnTo>
                  <a:lnTo>
                    <a:pt x="4168" y="6078"/>
                  </a:lnTo>
                  <a:lnTo>
                    <a:pt x="4113" y="4313"/>
                  </a:lnTo>
                  <a:lnTo>
                    <a:pt x="4040" y="2639"/>
                  </a:lnTo>
                  <a:lnTo>
                    <a:pt x="4022" y="2148"/>
                  </a:lnTo>
                  <a:lnTo>
                    <a:pt x="3986" y="1911"/>
                  </a:lnTo>
                  <a:lnTo>
                    <a:pt x="3949" y="1674"/>
                  </a:lnTo>
                  <a:lnTo>
                    <a:pt x="3895" y="1438"/>
                  </a:lnTo>
                  <a:lnTo>
                    <a:pt x="3840" y="1219"/>
                  </a:lnTo>
                  <a:lnTo>
                    <a:pt x="3749" y="1001"/>
                  </a:lnTo>
                  <a:lnTo>
                    <a:pt x="3640" y="783"/>
                  </a:lnTo>
                  <a:lnTo>
                    <a:pt x="3567" y="673"/>
                  </a:lnTo>
                  <a:lnTo>
                    <a:pt x="3476" y="564"/>
                  </a:lnTo>
                  <a:lnTo>
                    <a:pt x="3294" y="382"/>
                  </a:lnTo>
                  <a:lnTo>
                    <a:pt x="3185" y="291"/>
                  </a:lnTo>
                  <a:lnTo>
                    <a:pt x="3076" y="219"/>
                  </a:lnTo>
                  <a:lnTo>
                    <a:pt x="2949" y="146"/>
                  </a:lnTo>
                  <a:lnTo>
                    <a:pt x="2839" y="91"/>
                  </a:lnTo>
                  <a:lnTo>
                    <a:pt x="2694" y="55"/>
                  </a:lnTo>
                  <a:lnTo>
                    <a:pt x="2548" y="18"/>
                  </a:lnTo>
                  <a:lnTo>
                    <a:pt x="2403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25" name="Google Shape;2525;p16"/>
            <p:cNvSpPr/>
            <p:nvPr/>
          </p:nvSpPr>
          <p:spPr>
            <a:xfrm>
              <a:off x="4082275" y="3297650"/>
              <a:ext cx="197925" cy="238875"/>
            </a:xfrm>
            <a:custGeom>
              <a:avLst/>
              <a:gdLst/>
              <a:ahLst/>
              <a:cxnLst/>
              <a:rect l="l" t="t" r="r" b="b"/>
              <a:pathLst>
                <a:path w="7917" h="9555" extrusionOk="0">
                  <a:moveTo>
                    <a:pt x="1511" y="1"/>
                  </a:moveTo>
                  <a:lnTo>
                    <a:pt x="1402" y="19"/>
                  </a:lnTo>
                  <a:lnTo>
                    <a:pt x="1293" y="37"/>
                  </a:lnTo>
                  <a:lnTo>
                    <a:pt x="1202" y="73"/>
                  </a:lnTo>
                  <a:lnTo>
                    <a:pt x="1111" y="128"/>
                  </a:lnTo>
                  <a:lnTo>
                    <a:pt x="1038" y="183"/>
                  </a:lnTo>
                  <a:lnTo>
                    <a:pt x="892" y="292"/>
                  </a:lnTo>
                  <a:lnTo>
                    <a:pt x="801" y="437"/>
                  </a:lnTo>
                  <a:lnTo>
                    <a:pt x="674" y="601"/>
                  </a:lnTo>
                  <a:lnTo>
                    <a:pt x="565" y="801"/>
                  </a:lnTo>
                  <a:lnTo>
                    <a:pt x="474" y="1001"/>
                  </a:lnTo>
                  <a:lnTo>
                    <a:pt x="383" y="1202"/>
                  </a:lnTo>
                  <a:lnTo>
                    <a:pt x="310" y="1402"/>
                  </a:lnTo>
                  <a:lnTo>
                    <a:pt x="182" y="1802"/>
                  </a:lnTo>
                  <a:lnTo>
                    <a:pt x="110" y="2221"/>
                  </a:lnTo>
                  <a:lnTo>
                    <a:pt x="55" y="2621"/>
                  </a:lnTo>
                  <a:lnTo>
                    <a:pt x="19" y="3040"/>
                  </a:lnTo>
                  <a:lnTo>
                    <a:pt x="0" y="3458"/>
                  </a:lnTo>
                  <a:lnTo>
                    <a:pt x="0" y="3877"/>
                  </a:lnTo>
                  <a:lnTo>
                    <a:pt x="0" y="4696"/>
                  </a:lnTo>
                  <a:lnTo>
                    <a:pt x="19" y="5515"/>
                  </a:lnTo>
                  <a:lnTo>
                    <a:pt x="55" y="6333"/>
                  </a:lnTo>
                  <a:lnTo>
                    <a:pt x="91" y="7152"/>
                  </a:lnTo>
                  <a:lnTo>
                    <a:pt x="128" y="7553"/>
                  </a:lnTo>
                  <a:lnTo>
                    <a:pt x="146" y="7753"/>
                  </a:lnTo>
                  <a:lnTo>
                    <a:pt x="201" y="7935"/>
                  </a:lnTo>
                  <a:lnTo>
                    <a:pt x="273" y="8135"/>
                  </a:lnTo>
                  <a:lnTo>
                    <a:pt x="383" y="8317"/>
                  </a:lnTo>
                  <a:lnTo>
                    <a:pt x="510" y="8499"/>
                  </a:lnTo>
                  <a:lnTo>
                    <a:pt x="674" y="8663"/>
                  </a:lnTo>
                  <a:lnTo>
                    <a:pt x="801" y="8772"/>
                  </a:lnTo>
                  <a:lnTo>
                    <a:pt x="947" y="8863"/>
                  </a:lnTo>
                  <a:lnTo>
                    <a:pt x="1092" y="8936"/>
                  </a:lnTo>
                  <a:lnTo>
                    <a:pt x="1256" y="9027"/>
                  </a:lnTo>
                  <a:lnTo>
                    <a:pt x="1620" y="9154"/>
                  </a:lnTo>
                  <a:lnTo>
                    <a:pt x="2020" y="9263"/>
                  </a:lnTo>
                  <a:lnTo>
                    <a:pt x="2421" y="9354"/>
                  </a:lnTo>
                  <a:lnTo>
                    <a:pt x="2858" y="9409"/>
                  </a:lnTo>
                  <a:lnTo>
                    <a:pt x="3294" y="9464"/>
                  </a:lnTo>
                  <a:lnTo>
                    <a:pt x="3731" y="9500"/>
                  </a:lnTo>
                  <a:lnTo>
                    <a:pt x="4696" y="9536"/>
                  </a:lnTo>
                  <a:lnTo>
                    <a:pt x="5678" y="9555"/>
                  </a:lnTo>
                  <a:lnTo>
                    <a:pt x="6188" y="9536"/>
                  </a:lnTo>
                  <a:lnTo>
                    <a:pt x="6716" y="9518"/>
                  </a:lnTo>
                  <a:lnTo>
                    <a:pt x="7698" y="9464"/>
                  </a:lnTo>
                  <a:lnTo>
                    <a:pt x="7917" y="7862"/>
                  </a:lnTo>
                  <a:lnTo>
                    <a:pt x="7771" y="7826"/>
                  </a:lnTo>
                  <a:lnTo>
                    <a:pt x="7625" y="7789"/>
                  </a:lnTo>
                  <a:lnTo>
                    <a:pt x="7498" y="7735"/>
                  </a:lnTo>
                  <a:lnTo>
                    <a:pt x="7352" y="7662"/>
                  </a:lnTo>
                  <a:lnTo>
                    <a:pt x="7098" y="7480"/>
                  </a:lnTo>
                  <a:lnTo>
                    <a:pt x="6843" y="7262"/>
                  </a:lnTo>
                  <a:lnTo>
                    <a:pt x="6588" y="7061"/>
                  </a:lnTo>
                  <a:lnTo>
                    <a:pt x="6333" y="6898"/>
                  </a:lnTo>
                  <a:lnTo>
                    <a:pt x="6206" y="6825"/>
                  </a:lnTo>
                  <a:lnTo>
                    <a:pt x="6079" y="6770"/>
                  </a:lnTo>
                  <a:lnTo>
                    <a:pt x="5951" y="6734"/>
                  </a:lnTo>
                  <a:lnTo>
                    <a:pt x="5824" y="6716"/>
                  </a:lnTo>
                  <a:lnTo>
                    <a:pt x="4768" y="6716"/>
                  </a:lnTo>
                  <a:lnTo>
                    <a:pt x="4568" y="6697"/>
                  </a:lnTo>
                  <a:lnTo>
                    <a:pt x="4386" y="6661"/>
                  </a:lnTo>
                  <a:lnTo>
                    <a:pt x="4113" y="6588"/>
                  </a:lnTo>
                  <a:lnTo>
                    <a:pt x="3858" y="6497"/>
                  </a:lnTo>
                  <a:lnTo>
                    <a:pt x="3640" y="6406"/>
                  </a:lnTo>
                  <a:lnTo>
                    <a:pt x="3440" y="6279"/>
                  </a:lnTo>
                  <a:lnTo>
                    <a:pt x="3276" y="6152"/>
                  </a:lnTo>
                  <a:lnTo>
                    <a:pt x="3112" y="6024"/>
                  </a:lnTo>
                  <a:lnTo>
                    <a:pt x="2967" y="5860"/>
                  </a:lnTo>
                  <a:lnTo>
                    <a:pt x="2858" y="5697"/>
                  </a:lnTo>
                  <a:lnTo>
                    <a:pt x="2748" y="5533"/>
                  </a:lnTo>
                  <a:lnTo>
                    <a:pt x="2676" y="5351"/>
                  </a:lnTo>
                  <a:lnTo>
                    <a:pt x="2603" y="5169"/>
                  </a:lnTo>
                  <a:lnTo>
                    <a:pt x="2548" y="4969"/>
                  </a:lnTo>
                  <a:lnTo>
                    <a:pt x="2494" y="4768"/>
                  </a:lnTo>
                  <a:lnTo>
                    <a:pt x="2457" y="4550"/>
                  </a:lnTo>
                  <a:lnTo>
                    <a:pt x="2421" y="4132"/>
                  </a:lnTo>
                  <a:lnTo>
                    <a:pt x="2421" y="3677"/>
                  </a:lnTo>
                  <a:lnTo>
                    <a:pt x="2439" y="3222"/>
                  </a:lnTo>
                  <a:lnTo>
                    <a:pt x="2494" y="2330"/>
                  </a:lnTo>
                  <a:lnTo>
                    <a:pt x="2512" y="1911"/>
                  </a:lnTo>
                  <a:lnTo>
                    <a:pt x="2530" y="1493"/>
                  </a:lnTo>
                  <a:lnTo>
                    <a:pt x="2512" y="1111"/>
                  </a:lnTo>
                  <a:lnTo>
                    <a:pt x="2494" y="929"/>
                  </a:lnTo>
                  <a:lnTo>
                    <a:pt x="2475" y="765"/>
                  </a:lnTo>
                  <a:lnTo>
                    <a:pt x="2439" y="619"/>
                  </a:lnTo>
                  <a:lnTo>
                    <a:pt x="2384" y="492"/>
                  </a:lnTo>
                  <a:lnTo>
                    <a:pt x="2312" y="346"/>
                  </a:lnTo>
                  <a:lnTo>
                    <a:pt x="2202" y="219"/>
                  </a:lnTo>
                  <a:lnTo>
                    <a:pt x="2130" y="164"/>
                  </a:lnTo>
                  <a:lnTo>
                    <a:pt x="2057" y="128"/>
                  </a:lnTo>
                  <a:lnTo>
                    <a:pt x="1948" y="73"/>
                  </a:lnTo>
                  <a:lnTo>
                    <a:pt x="1857" y="37"/>
                  </a:lnTo>
                  <a:lnTo>
                    <a:pt x="1747" y="19"/>
                  </a:lnTo>
                  <a:lnTo>
                    <a:pt x="1638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26" name="Google Shape;2526;p16"/>
            <p:cNvSpPr/>
            <p:nvPr/>
          </p:nvSpPr>
          <p:spPr>
            <a:xfrm>
              <a:off x="4300650" y="3132050"/>
              <a:ext cx="89200" cy="74625"/>
            </a:xfrm>
            <a:custGeom>
              <a:avLst/>
              <a:gdLst/>
              <a:ahLst/>
              <a:cxnLst/>
              <a:rect l="l" t="t" r="r" b="b"/>
              <a:pathLst>
                <a:path w="3568" h="2985" extrusionOk="0">
                  <a:moveTo>
                    <a:pt x="2676" y="0"/>
                  </a:moveTo>
                  <a:lnTo>
                    <a:pt x="2530" y="19"/>
                  </a:lnTo>
                  <a:lnTo>
                    <a:pt x="2457" y="55"/>
                  </a:lnTo>
                  <a:lnTo>
                    <a:pt x="2384" y="91"/>
                  </a:lnTo>
                  <a:lnTo>
                    <a:pt x="2239" y="182"/>
                  </a:lnTo>
                  <a:lnTo>
                    <a:pt x="2166" y="255"/>
                  </a:lnTo>
                  <a:lnTo>
                    <a:pt x="2093" y="328"/>
                  </a:lnTo>
                  <a:lnTo>
                    <a:pt x="1948" y="528"/>
                  </a:lnTo>
                  <a:lnTo>
                    <a:pt x="1620" y="1001"/>
                  </a:lnTo>
                  <a:lnTo>
                    <a:pt x="1456" y="1256"/>
                  </a:lnTo>
                  <a:lnTo>
                    <a:pt x="1274" y="1456"/>
                  </a:lnTo>
                  <a:lnTo>
                    <a:pt x="1183" y="1566"/>
                  </a:lnTo>
                  <a:lnTo>
                    <a:pt x="1111" y="1638"/>
                  </a:lnTo>
                  <a:lnTo>
                    <a:pt x="1020" y="1693"/>
                  </a:lnTo>
                  <a:lnTo>
                    <a:pt x="929" y="1729"/>
                  </a:lnTo>
                  <a:lnTo>
                    <a:pt x="801" y="1766"/>
                  </a:lnTo>
                  <a:lnTo>
                    <a:pt x="692" y="1766"/>
                  </a:lnTo>
                  <a:lnTo>
                    <a:pt x="583" y="1748"/>
                  </a:lnTo>
                  <a:lnTo>
                    <a:pt x="474" y="1711"/>
                  </a:lnTo>
                  <a:lnTo>
                    <a:pt x="237" y="1657"/>
                  </a:lnTo>
                  <a:lnTo>
                    <a:pt x="110" y="1638"/>
                  </a:lnTo>
                  <a:lnTo>
                    <a:pt x="1" y="1638"/>
                  </a:lnTo>
                  <a:lnTo>
                    <a:pt x="73" y="2767"/>
                  </a:lnTo>
                  <a:lnTo>
                    <a:pt x="255" y="2858"/>
                  </a:lnTo>
                  <a:lnTo>
                    <a:pt x="455" y="2930"/>
                  </a:lnTo>
                  <a:lnTo>
                    <a:pt x="674" y="2967"/>
                  </a:lnTo>
                  <a:lnTo>
                    <a:pt x="910" y="2985"/>
                  </a:lnTo>
                  <a:lnTo>
                    <a:pt x="1092" y="2967"/>
                  </a:lnTo>
                  <a:lnTo>
                    <a:pt x="1293" y="2949"/>
                  </a:lnTo>
                  <a:lnTo>
                    <a:pt x="1493" y="2912"/>
                  </a:lnTo>
                  <a:lnTo>
                    <a:pt x="1675" y="2876"/>
                  </a:lnTo>
                  <a:lnTo>
                    <a:pt x="1911" y="2803"/>
                  </a:lnTo>
                  <a:lnTo>
                    <a:pt x="2130" y="2712"/>
                  </a:lnTo>
                  <a:lnTo>
                    <a:pt x="2348" y="2603"/>
                  </a:lnTo>
                  <a:lnTo>
                    <a:pt x="2566" y="2494"/>
                  </a:lnTo>
                  <a:lnTo>
                    <a:pt x="2748" y="2366"/>
                  </a:lnTo>
                  <a:lnTo>
                    <a:pt x="2930" y="2239"/>
                  </a:lnTo>
                  <a:lnTo>
                    <a:pt x="3094" y="2093"/>
                  </a:lnTo>
                  <a:lnTo>
                    <a:pt x="3240" y="1929"/>
                  </a:lnTo>
                  <a:lnTo>
                    <a:pt x="3349" y="1766"/>
                  </a:lnTo>
                  <a:lnTo>
                    <a:pt x="3440" y="1584"/>
                  </a:lnTo>
                  <a:lnTo>
                    <a:pt x="3513" y="1402"/>
                  </a:lnTo>
                  <a:lnTo>
                    <a:pt x="3549" y="1202"/>
                  </a:lnTo>
                  <a:lnTo>
                    <a:pt x="3567" y="1020"/>
                  </a:lnTo>
                  <a:lnTo>
                    <a:pt x="3549" y="819"/>
                  </a:lnTo>
                  <a:lnTo>
                    <a:pt x="3495" y="637"/>
                  </a:lnTo>
                  <a:lnTo>
                    <a:pt x="3422" y="455"/>
                  </a:lnTo>
                  <a:lnTo>
                    <a:pt x="3349" y="346"/>
                  </a:lnTo>
                  <a:lnTo>
                    <a:pt x="3276" y="255"/>
                  </a:lnTo>
                  <a:lnTo>
                    <a:pt x="3167" y="164"/>
                  </a:lnTo>
                  <a:lnTo>
                    <a:pt x="3058" y="91"/>
                  </a:lnTo>
                  <a:lnTo>
                    <a:pt x="2930" y="37"/>
                  </a:lnTo>
                  <a:lnTo>
                    <a:pt x="2803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27" name="Google Shape;2527;p16"/>
            <p:cNvSpPr/>
            <p:nvPr/>
          </p:nvSpPr>
          <p:spPr>
            <a:xfrm>
              <a:off x="4082275" y="3312675"/>
              <a:ext cx="186550" cy="401275"/>
            </a:xfrm>
            <a:custGeom>
              <a:avLst/>
              <a:gdLst/>
              <a:ahLst/>
              <a:cxnLst/>
              <a:rect l="l" t="t" r="r" b="b"/>
              <a:pathLst>
                <a:path w="7462" h="16051" extrusionOk="0">
                  <a:moveTo>
                    <a:pt x="674" y="0"/>
                  </a:moveTo>
                  <a:lnTo>
                    <a:pt x="565" y="200"/>
                  </a:lnTo>
                  <a:lnTo>
                    <a:pt x="474" y="400"/>
                  </a:lnTo>
                  <a:lnTo>
                    <a:pt x="383" y="601"/>
                  </a:lnTo>
                  <a:lnTo>
                    <a:pt x="310" y="801"/>
                  </a:lnTo>
                  <a:lnTo>
                    <a:pt x="182" y="1201"/>
                  </a:lnTo>
                  <a:lnTo>
                    <a:pt x="110" y="1620"/>
                  </a:lnTo>
                  <a:lnTo>
                    <a:pt x="55" y="2020"/>
                  </a:lnTo>
                  <a:lnTo>
                    <a:pt x="19" y="2439"/>
                  </a:lnTo>
                  <a:lnTo>
                    <a:pt x="0" y="2857"/>
                  </a:lnTo>
                  <a:lnTo>
                    <a:pt x="0" y="3276"/>
                  </a:lnTo>
                  <a:lnTo>
                    <a:pt x="0" y="4095"/>
                  </a:lnTo>
                  <a:lnTo>
                    <a:pt x="19" y="4914"/>
                  </a:lnTo>
                  <a:lnTo>
                    <a:pt x="55" y="5732"/>
                  </a:lnTo>
                  <a:lnTo>
                    <a:pt x="91" y="6551"/>
                  </a:lnTo>
                  <a:lnTo>
                    <a:pt x="128" y="6952"/>
                  </a:lnTo>
                  <a:lnTo>
                    <a:pt x="146" y="7152"/>
                  </a:lnTo>
                  <a:lnTo>
                    <a:pt x="201" y="7334"/>
                  </a:lnTo>
                  <a:lnTo>
                    <a:pt x="273" y="7534"/>
                  </a:lnTo>
                  <a:lnTo>
                    <a:pt x="383" y="7716"/>
                  </a:lnTo>
                  <a:lnTo>
                    <a:pt x="510" y="7898"/>
                  </a:lnTo>
                  <a:lnTo>
                    <a:pt x="674" y="8062"/>
                  </a:lnTo>
                  <a:lnTo>
                    <a:pt x="801" y="8171"/>
                  </a:lnTo>
                  <a:lnTo>
                    <a:pt x="947" y="8262"/>
                  </a:lnTo>
                  <a:lnTo>
                    <a:pt x="1092" y="8335"/>
                  </a:lnTo>
                  <a:lnTo>
                    <a:pt x="1256" y="8426"/>
                  </a:lnTo>
                  <a:lnTo>
                    <a:pt x="1620" y="8553"/>
                  </a:lnTo>
                  <a:lnTo>
                    <a:pt x="2020" y="8662"/>
                  </a:lnTo>
                  <a:lnTo>
                    <a:pt x="2421" y="8753"/>
                  </a:lnTo>
                  <a:lnTo>
                    <a:pt x="2858" y="8808"/>
                  </a:lnTo>
                  <a:lnTo>
                    <a:pt x="3294" y="8863"/>
                  </a:lnTo>
                  <a:lnTo>
                    <a:pt x="3731" y="8899"/>
                  </a:lnTo>
                  <a:lnTo>
                    <a:pt x="4696" y="8935"/>
                  </a:lnTo>
                  <a:lnTo>
                    <a:pt x="5678" y="8954"/>
                  </a:lnTo>
                  <a:lnTo>
                    <a:pt x="5587" y="10810"/>
                  </a:lnTo>
                  <a:lnTo>
                    <a:pt x="5496" y="13030"/>
                  </a:lnTo>
                  <a:lnTo>
                    <a:pt x="5423" y="15650"/>
                  </a:lnTo>
                  <a:lnTo>
                    <a:pt x="5460" y="15687"/>
                  </a:lnTo>
                  <a:lnTo>
                    <a:pt x="5514" y="15723"/>
                  </a:lnTo>
                  <a:lnTo>
                    <a:pt x="5660" y="15796"/>
                  </a:lnTo>
                  <a:lnTo>
                    <a:pt x="5878" y="15869"/>
                  </a:lnTo>
                  <a:lnTo>
                    <a:pt x="6133" y="15923"/>
                  </a:lnTo>
                  <a:lnTo>
                    <a:pt x="6424" y="15978"/>
                  </a:lnTo>
                  <a:lnTo>
                    <a:pt x="6770" y="16014"/>
                  </a:lnTo>
                  <a:lnTo>
                    <a:pt x="7116" y="16033"/>
                  </a:lnTo>
                  <a:lnTo>
                    <a:pt x="7462" y="16051"/>
                  </a:lnTo>
                  <a:lnTo>
                    <a:pt x="7352" y="15741"/>
                  </a:lnTo>
                  <a:lnTo>
                    <a:pt x="7243" y="15396"/>
                  </a:lnTo>
                  <a:lnTo>
                    <a:pt x="7152" y="14995"/>
                  </a:lnTo>
                  <a:lnTo>
                    <a:pt x="7061" y="14540"/>
                  </a:lnTo>
                  <a:lnTo>
                    <a:pt x="6988" y="14067"/>
                  </a:lnTo>
                  <a:lnTo>
                    <a:pt x="6916" y="13558"/>
                  </a:lnTo>
                  <a:lnTo>
                    <a:pt x="6807" y="12502"/>
                  </a:lnTo>
                  <a:lnTo>
                    <a:pt x="6734" y="11447"/>
                  </a:lnTo>
                  <a:lnTo>
                    <a:pt x="6679" y="10446"/>
                  </a:lnTo>
                  <a:lnTo>
                    <a:pt x="6679" y="9590"/>
                  </a:lnTo>
                  <a:lnTo>
                    <a:pt x="6697" y="9226"/>
                  </a:lnTo>
                  <a:lnTo>
                    <a:pt x="6716" y="8917"/>
                  </a:lnTo>
                  <a:lnTo>
                    <a:pt x="6716" y="8899"/>
                  </a:lnTo>
                  <a:lnTo>
                    <a:pt x="6734" y="8717"/>
                  </a:lnTo>
                  <a:lnTo>
                    <a:pt x="6716" y="8644"/>
                  </a:lnTo>
                  <a:lnTo>
                    <a:pt x="6697" y="8553"/>
                  </a:lnTo>
                  <a:lnTo>
                    <a:pt x="6679" y="8462"/>
                  </a:lnTo>
                  <a:lnTo>
                    <a:pt x="6625" y="8389"/>
                  </a:lnTo>
                  <a:lnTo>
                    <a:pt x="6552" y="8317"/>
                  </a:lnTo>
                  <a:lnTo>
                    <a:pt x="6461" y="8244"/>
                  </a:lnTo>
                  <a:lnTo>
                    <a:pt x="6297" y="8189"/>
                  </a:lnTo>
                  <a:lnTo>
                    <a:pt x="6115" y="8153"/>
                  </a:lnTo>
                  <a:lnTo>
                    <a:pt x="5915" y="8135"/>
                  </a:lnTo>
                  <a:lnTo>
                    <a:pt x="5715" y="8135"/>
                  </a:lnTo>
                  <a:lnTo>
                    <a:pt x="5442" y="8153"/>
                  </a:lnTo>
                  <a:lnTo>
                    <a:pt x="4841" y="8171"/>
                  </a:lnTo>
                  <a:lnTo>
                    <a:pt x="4222" y="8153"/>
                  </a:lnTo>
                  <a:lnTo>
                    <a:pt x="3931" y="8135"/>
                  </a:lnTo>
                  <a:lnTo>
                    <a:pt x="3640" y="8098"/>
                  </a:lnTo>
                  <a:lnTo>
                    <a:pt x="3349" y="8044"/>
                  </a:lnTo>
                  <a:lnTo>
                    <a:pt x="3076" y="7971"/>
                  </a:lnTo>
                  <a:lnTo>
                    <a:pt x="2785" y="7880"/>
                  </a:lnTo>
                  <a:lnTo>
                    <a:pt x="2494" y="7752"/>
                  </a:lnTo>
                  <a:lnTo>
                    <a:pt x="2257" y="7607"/>
                  </a:lnTo>
                  <a:lnTo>
                    <a:pt x="2039" y="7443"/>
                  </a:lnTo>
                  <a:lnTo>
                    <a:pt x="1838" y="7279"/>
                  </a:lnTo>
                  <a:lnTo>
                    <a:pt x="1675" y="7097"/>
                  </a:lnTo>
                  <a:lnTo>
                    <a:pt x="1529" y="6897"/>
                  </a:lnTo>
                  <a:lnTo>
                    <a:pt x="1420" y="6697"/>
                  </a:lnTo>
                  <a:lnTo>
                    <a:pt x="1329" y="6515"/>
                  </a:lnTo>
                  <a:lnTo>
                    <a:pt x="1256" y="6297"/>
                  </a:lnTo>
                  <a:lnTo>
                    <a:pt x="1202" y="6096"/>
                  </a:lnTo>
                  <a:lnTo>
                    <a:pt x="1165" y="5896"/>
                  </a:lnTo>
                  <a:lnTo>
                    <a:pt x="1129" y="5478"/>
                  </a:lnTo>
                  <a:lnTo>
                    <a:pt x="1111" y="5059"/>
                  </a:lnTo>
                  <a:lnTo>
                    <a:pt x="1111" y="4295"/>
                  </a:lnTo>
                  <a:lnTo>
                    <a:pt x="1129" y="3531"/>
                  </a:lnTo>
                  <a:lnTo>
                    <a:pt x="1147" y="2766"/>
                  </a:lnTo>
                  <a:lnTo>
                    <a:pt x="1202" y="1984"/>
                  </a:lnTo>
                  <a:lnTo>
                    <a:pt x="1220" y="1747"/>
                  </a:lnTo>
                  <a:lnTo>
                    <a:pt x="1274" y="1492"/>
                  </a:lnTo>
                  <a:lnTo>
                    <a:pt x="1311" y="1219"/>
                  </a:lnTo>
                  <a:lnTo>
                    <a:pt x="1311" y="965"/>
                  </a:lnTo>
                  <a:lnTo>
                    <a:pt x="1311" y="837"/>
                  </a:lnTo>
                  <a:lnTo>
                    <a:pt x="1293" y="710"/>
                  </a:lnTo>
                  <a:lnTo>
                    <a:pt x="1256" y="582"/>
                  </a:lnTo>
                  <a:lnTo>
                    <a:pt x="1183" y="455"/>
                  </a:lnTo>
                  <a:lnTo>
                    <a:pt x="1111" y="346"/>
                  </a:lnTo>
                  <a:lnTo>
                    <a:pt x="1020" y="237"/>
                  </a:lnTo>
                  <a:lnTo>
                    <a:pt x="892" y="127"/>
                  </a:lnTo>
                  <a:lnTo>
                    <a:pt x="728" y="37"/>
                  </a:lnTo>
                  <a:lnTo>
                    <a:pt x="674" y="0"/>
                  </a:lnTo>
                  <a:close/>
                </a:path>
              </a:pathLst>
            </a:custGeom>
            <a:solidFill>
              <a:srgbClr val="3A7F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28" name="Google Shape;2528;p16"/>
            <p:cNvSpPr/>
            <p:nvPr/>
          </p:nvSpPr>
          <p:spPr>
            <a:xfrm>
              <a:off x="4254700" y="3074275"/>
              <a:ext cx="33225" cy="434500"/>
            </a:xfrm>
            <a:custGeom>
              <a:avLst/>
              <a:gdLst/>
              <a:ahLst/>
              <a:cxnLst/>
              <a:rect l="l" t="t" r="r" b="b"/>
              <a:pathLst>
                <a:path w="1329" h="17380" extrusionOk="0">
                  <a:moveTo>
                    <a:pt x="783" y="0"/>
                  </a:moveTo>
                  <a:lnTo>
                    <a:pt x="656" y="19"/>
                  </a:lnTo>
                  <a:lnTo>
                    <a:pt x="546" y="55"/>
                  </a:lnTo>
                  <a:lnTo>
                    <a:pt x="383" y="128"/>
                  </a:lnTo>
                  <a:lnTo>
                    <a:pt x="856" y="4113"/>
                  </a:lnTo>
                  <a:lnTo>
                    <a:pt x="947" y="5023"/>
                  </a:lnTo>
                  <a:lnTo>
                    <a:pt x="1020" y="5951"/>
                  </a:lnTo>
                  <a:lnTo>
                    <a:pt x="1056" y="6406"/>
                  </a:lnTo>
                  <a:lnTo>
                    <a:pt x="1056" y="6861"/>
                  </a:lnTo>
                  <a:lnTo>
                    <a:pt x="1038" y="7316"/>
                  </a:lnTo>
                  <a:lnTo>
                    <a:pt x="1001" y="7771"/>
                  </a:lnTo>
                  <a:lnTo>
                    <a:pt x="965" y="8117"/>
                  </a:lnTo>
                  <a:lnTo>
                    <a:pt x="892" y="8462"/>
                  </a:lnTo>
                  <a:lnTo>
                    <a:pt x="765" y="9136"/>
                  </a:lnTo>
                  <a:lnTo>
                    <a:pt x="455" y="10482"/>
                  </a:lnTo>
                  <a:lnTo>
                    <a:pt x="310" y="11192"/>
                  </a:lnTo>
                  <a:lnTo>
                    <a:pt x="201" y="11884"/>
                  </a:lnTo>
                  <a:lnTo>
                    <a:pt x="110" y="12593"/>
                  </a:lnTo>
                  <a:lnTo>
                    <a:pt x="55" y="13303"/>
                  </a:lnTo>
                  <a:lnTo>
                    <a:pt x="19" y="14013"/>
                  </a:lnTo>
                  <a:lnTo>
                    <a:pt x="1" y="14704"/>
                  </a:lnTo>
                  <a:lnTo>
                    <a:pt x="1" y="15414"/>
                  </a:lnTo>
                  <a:lnTo>
                    <a:pt x="37" y="16124"/>
                  </a:lnTo>
                  <a:lnTo>
                    <a:pt x="37" y="16306"/>
                  </a:lnTo>
                  <a:lnTo>
                    <a:pt x="73" y="16488"/>
                  </a:lnTo>
                  <a:lnTo>
                    <a:pt x="110" y="16652"/>
                  </a:lnTo>
                  <a:lnTo>
                    <a:pt x="164" y="16834"/>
                  </a:lnTo>
                  <a:lnTo>
                    <a:pt x="237" y="16997"/>
                  </a:lnTo>
                  <a:lnTo>
                    <a:pt x="346" y="17143"/>
                  </a:lnTo>
                  <a:lnTo>
                    <a:pt x="492" y="17270"/>
                  </a:lnTo>
                  <a:lnTo>
                    <a:pt x="674" y="17379"/>
                  </a:lnTo>
                  <a:lnTo>
                    <a:pt x="692" y="16779"/>
                  </a:lnTo>
                  <a:lnTo>
                    <a:pt x="692" y="16197"/>
                  </a:lnTo>
                  <a:lnTo>
                    <a:pt x="710" y="15014"/>
                  </a:lnTo>
                  <a:lnTo>
                    <a:pt x="728" y="13976"/>
                  </a:lnTo>
                  <a:lnTo>
                    <a:pt x="783" y="12939"/>
                  </a:lnTo>
                  <a:lnTo>
                    <a:pt x="856" y="11902"/>
                  </a:lnTo>
                  <a:lnTo>
                    <a:pt x="947" y="10865"/>
                  </a:lnTo>
                  <a:lnTo>
                    <a:pt x="1129" y="8808"/>
                  </a:lnTo>
                  <a:lnTo>
                    <a:pt x="1220" y="7771"/>
                  </a:lnTo>
                  <a:lnTo>
                    <a:pt x="1274" y="6734"/>
                  </a:lnTo>
                  <a:lnTo>
                    <a:pt x="1311" y="5897"/>
                  </a:lnTo>
                  <a:lnTo>
                    <a:pt x="1329" y="5041"/>
                  </a:lnTo>
                  <a:lnTo>
                    <a:pt x="1329" y="4204"/>
                  </a:lnTo>
                  <a:lnTo>
                    <a:pt x="1293" y="3349"/>
                  </a:lnTo>
                  <a:lnTo>
                    <a:pt x="1220" y="2512"/>
                  </a:lnTo>
                  <a:lnTo>
                    <a:pt x="1111" y="1656"/>
                  </a:lnTo>
                  <a:lnTo>
                    <a:pt x="965" y="819"/>
                  </a:lnTo>
                  <a:lnTo>
                    <a:pt x="874" y="419"/>
                  </a:lnTo>
                  <a:lnTo>
                    <a:pt x="783" y="0"/>
                  </a:lnTo>
                  <a:close/>
                </a:path>
              </a:pathLst>
            </a:custGeom>
            <a:solidFill>
              <a:srgbClr val="3A7F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2529" name="Google Shape;2529;p16"/>
          <p:cNvGrpSpPr/>
          <p:nvPr/>
        </p:nvGrpSpPr>
        <p:grpSpPr>
          <a:xfrm>
            <a:off x="8018277" y="6141426"/>
            <a:ext cx="718889" cy="227943"/>
            <a:chOff x="2631450" y="1885950"/>
            <a:chExt cx="671525" cy="212925"/>
          </a:xfrm>
        </p:grpSpPr>
        <p:sp>
          <p:nvSpPr>
            <p:cNvPr id="2530" name="Google Shape;2530;p16"/>
            <p:cNvSpPr/>
            <p:nvPr/>
          </p:nvSpPr>
          <p:spPr>
            <a:xfrm>
              <a:off x="2631450" y="2068375"/>
              <a:ext cx="118300" cy="30500"/>
            </a:xfrm>
            <a:custGeom>
              <a:avLst/>
              <a:gdLst/>
              <a:ahLst/>
              <a:cxnLst/>
              <a:rect l="l" t="t" r="r" b="b"/>
              <a:pathLst>
                <a:path w="4732" h="1220" extrusionOk="0">
                  <a:moveTo>
                    <a:pt x="1947" y="1"/>
                  </a:moveTo>
                  <a:lnTo>
                    <a:pt x="1456" y="19"/>
                  </a:lnTo>
                  <a:lnTo>
                    <a:pt x="1001" y="55"/>
                  </a:lnTo>
                  <a:lnTo>
                    <a:pt x="601" y="110"/>
                  </a:lnTo>
                  <a:lnTo>
                    <a:pt x="437" y="146"/>
                  </a:lnTo>
                  <a:lnTo>
                    <a:pt x="291" y="183"/>
                  </a:lnTo>
                  <a:lnTo>
                    <a:pt x="164" y="237"/>
                  </a:lnTo>
                  <a:lnTo>
                    <a:pt x="73" y="292"/>
                  </a:lnTo>
                  <a:lnTo>
                    <a:pt x="18" y="365"/>
                  </a:lnTo>
                  <a:lnTo>
                    <a:pt x="0" y="437"/>
                  </a:lnTo>
                  <a:lnTo>
                    <a:pt x="18" y="510"/>
                  </a:lnTo>
                  <a:lnTo>
                    <a:pt x="73" y="601"/>
                  </a:lnTo>
                  <a:lnTo>
                    <a:pt x="146" y="674"/>
                  </a:lnTo>
                  <a:lnTo>
                    <a:pt x="273" y="747"/>
                  </a:lnTo>
                  <a:lnTo>
                    <a:pt x="401" y="801"/>
                  </a:lnTo>
                  <a:lnTo>
                    <a:pt x="564" y="874"/>
                  </a:lnTo>
                  <a:lnTo>
                    <a:pt x="946" y="983"/>
                  </a:lnTo>
                  <a:lnTo>
                    <a:pt x="1383" y="1092"/>
                  </a:lnTo>
                  <a:lnTo>
                    <a:pt x="1856" y="1165"/>
                  </a:lnTo>
                  <a:lnTo>
                    <a:pt x="2348" y="1202"/>
                  </a:lnTo>
                  <a:lnTo>
                    <a:pt x="2839" y="1220"/>
                  </a:lnTo>
                  <a:lnTo>
                    <a:pt x="3294" y="1202"/>
                  </a:lnTo>
                  <a:lnTo>
                    <a:pt x="3676" y="1165"/>
                  </a:lnTo>
                  <a:lnTo>
                    <a:pt x="4004" y="1092"/>
                  </a:lnTo>
                  <a:lnTo>
                    <a:pt x="4259" y="1020"/>
                  </a:lnTo>
                  <a:lnTo>
                    <a:pt x="4368" y="965"/>
                  </a:lnTo>
                  <a:lnTo>
                    <a:pt x="4459" y="910"/>
                  </a:lnTo>
                  <a:lnTo>
                    <a:pt x="4550" y="838"/>
                  </a:lnTo>
                  <a:lnTo>
                    <a:pt x="4604" y="783"/>
                  </a:lnTo>
                  <a:lnTo>
                    <a:pt x="4659" y="710"/>
                  </a:lnTo>
                  <a:lnTo>
                    <a:pt x="4695" y="637"/>
                  </a:lnTo>
                  <a:lnTo>
                    <a:pt x="4713" y="547"/>
                  </a:lnTo>
                  <a:lnTo>
                    <a:pt x="4732" y="474"/>
                  </a:lnTo>
                  <a:lnTo>
                    <a:pt x="4622" y="401"/>
                  </a:lnTo>
                  <a:lnTo>
                    <a:pt x="4495" y="328"/>
                  </a:lnTo>
                  <a:lnTo>
                    <a:pt x="4313" y="237"/>
                  </a:lnTo>
                  <a:lnTo>
                    <a:pt x="4077" y="146"/>
                  </a:lnTo>
                  <a:lnTo>
                    <a:pt x="3767" y="73"/>
                  </a:lnTo>
                  <a:lnTo>
                    <a:pt x="3403" y="19"/>
                  </a:lnTo>
                  <a:lnTo>
                    <a:pt x="3185" y="1"/>
                  </a:lnTo>
                  <a:close/>
                </a:path>
              </a:pathLst>
            </a:custGeom>
            <a:solidFill>
              <a:srgbClr val="282829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31" name="Google Shape;2531;p16"/>
            <p:cNvSpPr/>
            <p:nvPr/>
          </p:nvSpPr>
          <p:spPr>
            <a:xfrm>
              <a:off x="2631450" y="2068375"/>
              <a:ext cx="118300" cy="30500"/>
            </a:xfrm>
            <a:custGeom>
              <a:avLst/>
              <a:gdLst/>
              <a:ahLst/>
              <a:cxnLst/>
              <a:rect l="l" t="t" r="r" b="b"/>
              <a:pathLst>
                <a:path w="4732" h="1220" fill="none" extrusionOk="0">
                  <a:moveTo>
                    <a:pt x="2948" y="1"/>
                  </a:moveTo>
                  <a:lnTo>
                    <a:pt x="2948" y="1"/>
                  </a:lnTo>
                  <a:lnTo>
                    <a:pt x="1947" y="1"/>
                  </a:lnTo>
                  <a:lnTo>
                    <a:pt x="1456" y="19"/>
                  </a:lnTo>
                  <a:lnTo>
                    <a:pt x="1001" y="55"/>
                  </a:lnTo>
                  <a:lnTo>
                    <a:pt x="601" y="110"/>
                  </a:lnTo>
                  <a:lnTo>
                    <a:pt x="437" y="146"/>
                  </a:lnTo>
                  <a:lnTo>
                    <a:pt x="291" y="183"/>
                  </a:lnTo>
                  <a:lnTo>
                    <a:pt x="164" y="237"/>
                  </a:lnTo>
                  <a:lnTo>
                    <a:pt x="73" y="292"/>
                  </a:lnTo>
                  <a:lnTo>
                    <a:pt x="18" y="365"/>
                  </a:lnTo>
                  <a:lnTo>
                    <a:pt x="0" y="437"/>
                  </a:lnTo>
                  <a:lnTo>
                    <a:pt x="0" y="437"/>
                  </a:lnTo>
                  <a:lnTo>
                    <a:pt x="18" y="510"/>
                  </a:lnTo>
                  <a:lnTo>
                    <a:pt x="73" y="601"/>
                  </a:lnTo>
                  <a:lnTo>
                    <a:pt x="146" y="674"/>
                  </a:lnTo>
                  <a:lnTo>
                    <a:pt x="273" y="747"/>
                  </a:lnTo>
                  <a:lnTo>
                    <a:pt x="401" y="801"/>
                  </a:lnTo>
                  <a:lnTo>
                    <a:pt x="564" y="874"/>
                  </a:lnTo>
                  <a:lnTo>
                    <a:pt x="946" y="983"/>
                  </a:lnTo>
                  <a:lnTo>
                    <a:pt x="1383" y="1092"/>
                  </a:lnTo>
                  <a:lnTo>
                    <a:pt x="1856" y="1165"/>
                  </a:lnTo>
                  <a:lnTo>
                    <a:pt x="2348" y="1202"/>
                  </a:lnTo>
                  <a:lnTo>
                    <a:pt x="2839" y="1220"/>
                  </a:lnTo>
                  <a:lnTo>
                    <a:pt x="2839" y="1220"/>
                  </a:lnTo>
                  <a:lnTo>
                    <a:pt x="3294" y="1202"/>
                  </a:lnTo>
                  <a:lnTo>
                    <a:pt x="3676" y="1165"/>
                  </a:lnTo>
                  <a:lnTo>
                    <a:pt x="4004" y="1092"/>
                  </a:lnTo>
                  <a:lnTo>
                    <a:pt x="4259" y="1020"/>
                  </a:lnTo>
                  <a:lnTo>
                    <a:pt x="4368" y="965"/>
                  </a:lnTo>
                  <a:lnTo>
                    <a:pt x="4459" y="910"/>
                  </a:lnTo>
                  <a:lnTo>
                    <a:pt x="4550" y="838"/>
                  </a:lnTo>
                  <a:lnTo>
                    <a:pt x="4604" y="783"/>
                  </a:lnTo>
                  <a:lnTo>
                    <a:pt x="4659" y="710"/>
                  </a:lnTo>
                  <a:lnTo>
                    <a:pt x="4695" y="637"/>
                  </a:lnTo>
                  <a:lnTo>
                    <a:pt x="4713" y="547"/>
                  </a:lnTo>
                  <a:lnTo>
                    <a:pt x="4732" y="474"/>
                  </a:lnTo>
                  <a:lnTo>
                    <a:pt x="4732" y="474"/>
                  </a:lnTo>
                  <a:lnTo>
                    <a:pt x="4622" y="401"/>
                  </a:lnTo>
                  <a:lnTo>
                    <a:pt x="4495" y="328"/>
                  </a:lnTo>
                  <a:lnTo>
                    <a:pt x="4313" y="237"/>
                  </a:lnTo>
                  <a:lnTo>
                    <a:pt x="4077" y="146"/>
                  </a:lnTo>
                  <a:lnTo>
                    <a:pt x="3767" y="73"/>
                  </a:lnTo>
                  <a:lnTo>
                    <a:pt x="3403" y="19"/>
                  </a:lnTo>
                  <a:lnTo>
                    <a:pt x="3185" y="1"/>
                  </a:lnTo>
                  <a:lnTo>
                    <a:pt x="2948" y="1"/>
                  </a:lnTo>
                </a:path>
              </a:pathLst>
            </a:custGeom>
            <a:solidFill>
              <a:srgbClr val="282829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32" name="Google Shape;2532;p16"/>
            <p:cNvSpPr/>
            <p:nvPr/>
          </p:nvSpPr>
          <p:spPr>
            <a:xfrm>
              <a:off x="2731525" y="2008325"/>
              <a:ext cx="571450" cy="71000"/>
            </a:xfrm>
            <a:custGeom>
              <a:avLst/>
              <a:gdLst/>
              <a:ahLst/>
              <a:cxnLst/>
              <a:rect l="l" t="t" r="r" b="b"/>
              <a:pathLst>
                <a:path w="22858" h="2840" extrusionOk="0">
                  <a:moveTo>
                    <a:pt x="1620" y="0"/>
                  </a:moveTo>
                  <a:lnTo>
                    <a:pt x="1256" y="55"/>
                  </a:lnTo>
                  <a:lnTo>
                    <a:pt x="929" y="110"/>
                  </a:lnTo>
                  <a:lnTo>
                    <a:pt x="656" y="164"/>
                  </a:lnTo>
                  <a:lnTo>
                    <a:pt x="419" y="219"/>
                  </a:lnTo>
                  <a:lnTo>
                    <a:pt x="237" y="292"/>
                  </a:lnTo>
                  <a:lnTo>
                    <a:pt x="110" y="364"/>
                  </a:lnTo>
                  <a:lnTo>
                    <a:pt x="19" y="437"/>
                  </a:lnTo>
                  <a:lnTo>
                    <a:pt x="1" y="492"/>
                  </a:lnTo>
                  <a:lnTo>
                    <a:pt x="1" y="528"/>
                  </a:lnTo>
                  <a:lnTo>
                    <a:pt x="1" y="637"/>
                  </a:lnTo>
                  <a:lnTo>
                    <a:pt x="19" y="747"/>
                  </a:lnTo>
                  <a:lnTo>
                    <a:pt x="55" y="856"/>
                  </a:lnTo>
                  <a:lnTo>
                    <a:pt x="110" y="947"/>
                  </a:lnTo>
                  <a:lnTo>
                    <a:pt x="183" y="1056"/>
                  </a:lnTo>
                  <a:lnTo>
                    <a:pt x="256" y="1165"/>
                  </a:lnTo>
                  <a:lnTo>
                    <a:pt x="365" y="1256"/>
                  </a:lnTo>
                  <a:lnTo>
                    <a:pt x="474" y="1365"/>
                  </a:lnTo>
                  <a:lnTo>
                    <a:pt x="601" y="1456"/>
                  </a:lnTo>
                  <a:lnTo>
                    <a:pt x="747" y="1565"/>
                  </a:lnTo>
                  <a:lnTo>
                    <a:pt x="1093" y="1747"/>
                  </a:lnTo>
                  <a:lnTo>
                    <a:pt x="1493" y="1929"/>
                  </a:lnTo>
                  <a:lnTo>
                    <a:pt x="1984" y="2093"/>
                  </a:lnTo>
                  <a:lnTo>
                    <a:pt x="2530" y="2239"/>
                  </a:lnTo>
                  <a:lnTo>
                    <a:pt x="3149" y="2384"/>
                  </a:lnTo>
                  <a:lnTo>
                    <a:pt x="3841" y="2512"/>
                  </a:lnTo>
                  <a:lnTo>
                    <a:pt x="4623" y="2621"/>
                  </a:lnTo>
                  <a:lnTo>
                    <a:pt x="5460" y="2712"/>
                  </a:lnTo>
                  <a:lnTo>
                    <a:pt x="6388" y="2767"/>
                  </a:lnTo>
                  <a:lnTo>
                    <a:pt x="7389" y="2821"/>
                  </a:lnTo>
                  <a:lnTo>
                    <a:pt x="8481" y="2839"/>
                  </a:lnTo>
                  <a:lnTo>
                    <a:pt x="8881" y="2839"/>
                  </a:lnTo>
                  <a:lnTo>
                    <a:pt x="10082" y="2821"/>
                  </a:lnTo>
                  <a:lnTo>
                    <a:pt x="11302" y="2803"/>
                  </a:lnTo>
                  <a:lnTo>
                    <a:pt x="12521" y="2748"/>
                  </a:lnTo>
                  <a:lnTo>
                    <a:pt x="13722" y="2676"/>
                  </a:lnTo>
                  <a:lnTo>
                    <a:pt x="14923" y="2603"/>
                  </a:lnTo>
                  <a:lnTo>
                    <a:pt x="16070" y="2494"/>
                  </a:lnTo>
                  <a:lnTo>
                    <a:pt x="17180" y="2384"/>
                  </a:lnTo>
                  <a:lnTo>
                    <a:pt x="18235" y="2257"/>
                  </a:lnTo>
                  <a:lnTo>
                    <a:pt x="19218" y="2130"/>
                  </a:lnTo>
                  <a:lnTo>
                    <a:pt x="20091" y="1966"/>
                  </a:lnTo>
                  <a:lnTo>
                    <a:pt x="20892" y="1802"/>
                  </a:lnTo>
                  <a:lnTo>
                    <a:pt x="21565" y="1638"/>
                  </a:lnTo>
                  <a:lnTo>
                    <a:pt x="21856" y="1547"/>
                  </a:lnTo>
                  <a:lnTo>
                    <a:pt x="22111" y="1456"/>
                  </a:lnTo>
                  <a:lnTo>
                    <a:pt x="22330" y="1347"/>
                  </a:lnTo>
                  <a:lnTo>
                    <a:pt x="22512" y="1256"/>
                  </a:lnTo>
                  <a:lnTo>
                    <a:pt x="22657" y="1165"/>
                  </a:lnTo>
                  <a:lnTo>
                    <a:pt x="22766" y="1056"/>
                  </a:lnTo>
                  <a:lnTo>
                    <a:pt x="22839" y="965"/>
                  </a:lnTo>
                  <a:lnTo>
                    <a:pt x="22857" y="856"/>
                  </a:lnTo>
                  <a:lnTo>
                    <a:pt x="22839" y="801"/>
                  </a:lnTo>
                  <a:lnTo>
                    <a:pt x="22785" y="765"/>
                  </a:lnTo>
                  <a:lnTo>
                    <a:pt x="22694" y="710"/>
                  </a:lnTo>
                  <a:lnTo>
                    <a:pt x="22566" y="656"/>
                  </a:lnTo>
                  <a:lnTo>
                    <a:pt x="22202" y="565"/>
                  </a:lnTo>
                  <a:lnTo>
                    <a:pt x="21729" y="474"/>
                  </a:lnTo>
                  <a:lnTo>
                    <a:pt x="22257" y="910"/>
                  </a:lnTo>
                  <a:lnTo>
                    <a:pt x="22020" y="947"/>
                  </a:lnTo>
                  <a:lnTo>
                    <a:pt x="21292" y="1092"/>
                  </a:lnTo>
                  <a:lnTo>
                    <a:pt x="20510" y="1220"/>
                  </a:lnTo>
                  <a:lnTo>
                    <a:pt x="19509" y="1365"/>
                  </a:lnTo>
                  <a:lnTo>
                    <a:pt x="18326" y="1529"/>
                  </a:lnTo>
                  <a:lnTo>
                    <a:pt x="16998" y="1693"/>
                  </a:lnTo>
                  <a:lnTo>
                    <a:pt x="15542" y="1838"/>
                  </a:lnTo>
                  <a:lnTo>
                    <a:pt x="13977" y="1948"/>
                  </a:lnTo>
                  <a:lnTo>
                    <a:pt x="13158" y="1984"/>
                  </a:lnTo>
                  <a:lnTo>
                    <a:pt x="12303" y="2020"/>
                  </a:lnTo>
                  <a:lnTo>
                    <a:pt x="11447" y="2039"/>
                  </a:lnTo>
                  <a:lnTo>
                    <a:pt x="10592" y="2057"/>
                  </a:lnTo>
                  <a:lnTo>
                    <a:pt x="9409" y="2039"/>
                  </a:lnTo>
                  <a:lnTo>
                    <a:pt x="8208" y="1984"/>
                  </a:lnTo>
                  <a:lnTo>
                    <a:pt x="7007" y="1911"/>
                  </a:lnTo>
                  <a:lnTo>
                    <a:pt x="5806" y="1802"/>
                  </a:lnTo>
                  <a:lnTo>
                    <a:pt x="5205" y="1729"/>
                  </a:lnTo>
                  <a:lnTo>
                    <a:pt x="4623" y="1638"/>
                  </a:lnTo>
                  <a:lnTo>
                    <a:pt x="4022" y="1547"/>
                  </a:lnTo>
                  <a:lnTo>
                    <a:pt x="3440" y="1438"/>
                  </a:lnTo>
                  <a:lnTo>
                    <a:pt x="2858" y="1329"/>
                  </a:lnTo>
                  <a:lnTo>
                    <a:pt x="2294" y="1202"/>
                  </a:lnTo>
                  <a:lnTo>
                    <a:pt x="1711" y="1056"/>
                  </a:lnTo>
                  <a:lnTo>
                    <a:pt x="1165" y="910"/>
                  </a:lnTo>
                  <a:lnTo>
                    <a:pt x="1275" y="656"/>
                  </a:lnTo>
                  <a:lnTo>
                    <a:pt x="1620" y="0"/>
                  </a:lnTo>
                  <a:close/>
                </a:path>
              </a:pathLst>
            </a:custGeom>
            <a:solidFill>
              <a:srgbClr val="282829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33" name="Google Shape;2533;p16"/>
            <p:cNvSpPr/>
            <p:nvPr/>
          </p:nvSpPr>
          <p:spPr>
            <a:xfrm>
              <a:off x="2760650" y="1885950"/>
              <a:ext cx="527300" cy="173350"/>
            </a:xfrm>
            <a:custGeom>
              <a:avLst/>
              <a:gdLst/>
              <a:ahLst/>
              <a:cxnLst/>
              <a:rect l="l" t="t" r="r" b="b"/>
              <a:pathLst>
                <a:path w="21092" h="6934" extrusionOk="0">
                  <a:moveTo>
                    <a:pt x="5260" y="0"/>
                  </a:moveTo>
                  <a:lnTo>
                    <a:pt x="5041" y="37"/>
                  </a:lnTo>
                  <a:lnTo>
                    <a:pt x="4805" y="91"/>
                  </a:lnTo>
                  <a:lnTo>
                    <a:pt x="4586" y="182"/>
                  </a:lnTo>
                  <a:lnTo>
                    <a:pt x="4368" y="291"/>
                  </a:lnTo>
                  <a:lnTo>
                    <a:pt x="4131" y="401"/>
                  </a:lnTo>
                  <a:lnTo>
                    <a:pt x="3913" y="546"/>
                  </a:lnTo>
                  <a:lnTo>
                    <a:pt x="3695" y="710"/>
                  </a:lnTo>
                  <a:lnTo>
                    <a:pt x="3476" y="892"/>
                  </a:lnTo>
                  <a:lnTo>
                    <a:pt x="3258" y="1074"/>
                  </a:lnTo>
                  <a:lnTo>
                    <a:pt x="2839" y="1492"/>
                  </a:lnTo>
                  <a:lnTo>
                    <a:pt x="2439" y="1947"/>
                  </a:lnTo>
                  <a:lnTo>
                    <a:pt x="2057" y="2421"/>
                  </a:lnTo>
                  <a:lnTo>
                    <a:pt x="1620" y="3021"/>
                  </a:lnTo>
                  <a:lnTo>
                    <a:pt x="1220" y="3622"/>
                  </a:lnTo>
                  <a:lnTo>
                    <a:pt x="874" y="4186"/>
                  </a:lnTo>
                  <a:lnTo>
                    <a:pt x="565" y="4713"/>
                  </a:lnTo>
                  <a:lnTo>
                    <a:pt x="146" y="5496"/>
                  </a:lnTo>
                  <a:lnTo>
                    <a:pt x="0" y="5805"/>
                  </a:lnTo>
                  <a:lnTo>
                    <a:pt x="692" y="5987"/>
                  </a:lnTo>
                  <a:lnTo>
                    <a:pt x="1402" y="6151"/>
                  </a:lnTo>
                  <a:lnTo>
                    <a:pt x="2130" y="6315"/>
                  </a:lnTo>
                  <a:lnTo>
                    <a:pt x="2857" y="6442"/>
                  </a:lnTo>
                  <a:lnTo>
                    <a:pt x="3585" y="6551"/>
                  </a:lnTo>
                  <a:lnTo>
                    <a:pt x="4332" y="6661"/>
                  </a:lnTo>
                  <a:lnTo>
                    <a:pt x="5078" y="6733"/>
                  </a:lnTo>
                  <a:lnTo>
                    <a:pt x="5824" y="6806"/>
                  </a:lnTo>
                  <a:lnTo>
                    <a:pt x="6588" y="6861"/>
                  </a:lnTo>
                  <a:lnTo>
                    <a:pt x="7334" y="6897"/>
                  </a:lnTo>
                  <a:lnTo>
                    <a:pt x="8062" y="6934"/>
                  </a:lnTo>
                  <a:lnTo>
                    <a:pt x="10264" y="6934"/>
                  </a:lnTo>
                  <a:lnTo>
                    <a:pt x="11684" y="6897"/>
                  </a:lnTo>
                  <a:lnTo>
                    <a:pt x="13067" y="6824"/>
                  </a:lnTo>
                  <a:lnTo>
                    <a:pt x="14359" y="6733"/>
                  </a:lnTo>
                  <a:lnTo>
                    <a:pt x="15596" y="6606"/>
                  </a:lnTo>
                  <a:lnTo>
                    <a:pt x="16743" y="6479"/>
                  </a:lnTo>
                  <a:lnTo>
                    <a:pt x="17762" y="6351"/>
                  </a:lnTo>
                  <a:lnTo>
                    <a:pt x="18690" y="6224"/>
                  </a:lnTo>
                  <a:lnTo>
                    <a:pt x="20127" y="5987"/>
                  </a:lnTo>
                  <a:lnTo>
                    <a:pt x="20855" y="5842"/>
                  </a:lnTo>
                  <a:lnTo>
                    <a:pt x="21092" y="5805"/>
                  </a:lnTo>
                  <a:lnTo>
                    <a:pt x="20873" y="5605"/>
                  </a:lnTo>
                  <a:lnTo>
                    <a:pt x="20273" y="5132"/>
                  </a:lnTo>
                  <a:lnTo>
                    <a:pt x="19891" y="4823"/>
                  </a:lnTo>
                  <a:lnTo>
                    <a:pt x="19454" y="4513"/>
                  </a:lnTo>
                  <a:lnTo>
                    <a:pt x="18999" y="4186"/>
                  </a:lnTo>
                  <a:lnTo>
                    <a:pt x="18544" y="3895"/>
                  </a:lnTo>
                  <a:lnTo>
                    <a:pt x="18089" y="3622"/>
                  </a:lnTo>
                  <a:lnTo>
                    <a:pt x="17689" y="3421"/>
                  </a:lnTo>
                  <a:lnTo>
                    <a:pt x="17416" y="3312"/>
                  </a:lnTo>
                  <a:lnTo>
                    <a:pt x="17088" y="3221"/>
                  </a:lnTo>
                  <a:lnTo>
                    <a:pt x="16743" y="3130"/>
                  </a:lnTo>
                  <a:lnTo>
                    <a:pt x="16379" y="3076"/>
                  </a:lnTo>
                  <a:lnTo>
                    <a:pt x="15978" y="3021"/>
                  </a:lnTo>
                  <a:lnTo>
                    <a:pt x="15596" y="2985"/>
                  </a:lnTo>
                  <a:lnTo>
                    <a:pt x="14795" y="2930"/>
                  </a:lnTo>
                  <a:lnTo>
                    <a:pt x="14086" y="2894"/>
                  </a:lnTo>
                  <a:lnTo>
                    <a:pt x="12921" y="2894"/>
                  </a:lnTo>
                  <a:lnTo>
                    <a:pt x="12648" y="2730"/>
                  </a:lnTo>
                  <a:lnTo>
                    <a:pt x="11865" y="2311"/>
                  </a:lnTo>
                  <a:lnTo>
                    <a:pt x="11338" y="2038"/>
                  </a:lnTo>
                  <a:lnTo>
                    <a:pt x="10737" y="1747"/>
                  </a:lnTo>
                  <a:lnTo>
                    <a:pt x="10082" y="1420"/>
                  </a:lnTo>
                  <a:lnTo>
                    <a:pt x="9391" y="1110"/>
                  </a:lnTo>
                  <a:lnTo>
                    <a:pt x="8881" y="910"/>
                  </a:lnTo>
                  <a:lnTo>
                    <a:pt x="8371" y="710"/>
                  </a:lnTo>
                  <a:lnTo>
                    <a:pt x="7862" y="528"/>
                  </a:lnTo>
                  <a:lnTo>
                    <a:pt x="7352" y="364"/>
                  </a:lnTo>
                  <a:lnTo>
                    <a:pt x="6861" y="219"/>
                  </a:lnTo>
                  <a:lnTo>
                    <a:pt x="6370" y="109"/>
                  </a:lnTo>
                  <a:lnTo>
                    <a:pt x="5915" y="37"/>
                  </a:lnTo>
                  <a:lnTo>
                    <a:pt x="5496" y="0"/>
                  </a:lnTo>
                  <a:close/>
                </a:path>
              </a:pathLst>
            </a:custGeom>
            <a:solidFill>
              <a:srgbClr val="C1A5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34" name="Google Shape;2534;p16"/>
            <p:cNvSpPr/>
            <p:nvPr/>
          </p:nvSpPr>
          <p:spPr>
            <a:xfrm>
              <a:off x="2760650" y="1885950"/>
              <a:ext cx="527300" cy="173350"/>
            </a:xfrm>
            <a:custGeom>
              <a:avLst/>
              <a:gdLst/>
              <a:ahLst/>
              <a:cxnLst/>
              <a:rect l="l" t="t" r="r" b="b"/>
              <a:pathLst>
                <a:path w="21092" h="6934" fill="none" extrusionOk="0">
                  <a:moveTo>
                    <a:pt x="21092" y="5805"/>
                  </a:moveTo>
                  <a:lnTo>
                    <a:pt x="21092" y="5805"/>
                  </a:lnTo>
                  <a:lnTo>
                    <a:pt x="20855" y="5842"/>
                  </a:lnTo>
                  <a:lnTo>
                    <a:pt x="20127" y="5987"/>
                  </a:lnTo>
                  <a:lnTo>
                    <a:pt x="20127" y="5987"/>
                  </a:lnTo>
                  <a:lnTo>
                    <a:pt x="18690" y="6224"/>
                  </a:lnTo>
                  <a:lnTo>
                    <a:pt x="17762" y="6351"/>
                  </a:lnTo>
                  <a:lnTo>
                    <a:pt x="16743" y="6479"/>
                  </a:lnTo>
                  <a:lnTo>
                    <a:pt x="15596" y="6606"/>
                  </a:lnTo>
                  <a:lnTo>
                    <a:pt x="14359" y="6733"/>
                  </a:lnTo>
                  <a:lnTo>
                    <a:pt x="13067" y="6824"/>
                  </a:lnTo>
                  <a:lnTo>
                    <a:pt x="11684" y="6897"/>
                  </a:lnTo>
                  <a:lnTo>
                    <a:pt x="10264" y="6934"/>
                  </a:lnTo>
                  <a:lnTo>
                    <a:pt x="8808" y="6934"/>
                  </a:lnTo>
                  <a:lnTo>
                    <a:pt x="8062" y="6934"/>
                  </a:lnTo>
                  <a:lnTo>
                    <a:pt x="7334" y="6897"/>
                  </a:lnTo>
                  <a:lnTo>
                    <a:pt x="6588" y="6861"/>
                  </a:lnTo>
                  <a:lnTo>
                    <a:pt x="5824" y="6806"/>
                  </a:lnTo>
                  <a:lnTo>
                    <a:pt x="5078" y="6733"/>
                  </a:lnTo>
                  <a:lnTo>
                    <a:pt x="4332" y="6661"/>
                  </a:lnTo>
                  <a:lnTo>
                    <a:pt x="3585" y="6551"/>
                  </a:lnTo>
                  <a:lnTo>
                    <a:pt x="2857" y="6442"/>
                  </a:lnTo>
                  <a:lnTo>
                    <a:pt x="2130" y="6315"/>
                  </a:lnTo>
                  <a:lnTo>
                    <a:pt x="1402" y="6151"/>
                  </a:lnTo>
                  <a:lnTo>
                    <a:pt x="692" y="5987"/>
                  </a:lnTo>
                  <a:lnTo>
                    <a:pt x="0" y="5805"/>
                  </a:lnTo>
                  <a:lnTo>
                    <a:pt x="0" y="5805"/>
                  </a:lnTo>
                  <a:lnTo>
                    <a:pt x="146" y="5496"/>
                  </a:lnTo>
                  <a:lnTo>
                    <a:pt x="565" y="4713"/>
                  </a:lnTo>
                  <a:lnTo>
                    <a:pt x="874" y="4186"/>
                  </a:lnTo>
                  <a:lnTo>
                    <a:pt x="1220" y="3622"/>
                  </a:lnTo>
                  <a:lnTo>
                    <a:pt x="1620" y="3021"/>
                  </a:lnTo>
                  <a:lnTo>
                    <a:pt x="2057" y="2421"/>
                  </a:lnTo>
                  <a:lnTo>
                    <a:pt x="2057" y="2421"/>
                  </a:lnTo>
                  <a:lnTo>
                    <a:pt x="2439" y="1947"/>
                  </a:lnTo>
                  <a:lnTo>
                    <a:pt x="2839" y="1492"/>
                  </a:lnTo>
                  <a:lnTo>
                    <a:pt x="3258" y="1074"/>
                  </a:lnTo>
                  <a:lnTo>
                    <a:pt x="3476" y="892"/>
                  </a:lnTo>
                  <a:lnTo>
                    <a:pt x="3695" y="710"/>
                  </a:lnTo>
                  <a:lnTo>
                    <a:pt x="3913" y="546"/>
                  </a:lnTo>
                  <a:lnTo>
                    <a:pt x="4131" y="401"/>
                  </a:lnTo>
                  <a:lnTo>
                    <a:pt x="4368" y="291"/>
                  </a:lnTo>
                  <a:lnTo>
                    <a:pt x="4586" y="182"/>
                  </a:lnTo>
                  <a:lnTo>
                    <a:pt x="4805" y="91"/>
                  </a:lnTo>
                  <a:lnTo>
                    <a:pt x="5041" y="37"/>
                  </a:lnTo>
                  <a:lnTo>
                    <a:pt x="5260" y="0"/>
                  </a:lnTo>
                  <a:lnTo>
                    <a:pt x="5496" y="0"/>
                  </a:lnTo>
                  <a:lnTo>
                    <a:pt x="5496" y="0"/>
                  </a:lnTo>
                  <a:lnTo>
                    <a:pt x="5915" y="37"/>
                  </a:lnTo>
                  <a:lnTo>
                    <a:pt x="6370" y="109"/>
                  </a:lnTo>
                  <a:lnTo>
                    <a:pt x="6861" y="219"/>
                  </a:lnTo>
                  <a:lnTo>
                    <a:pt x="7352" y="364"/>
                  </a:lnTo>
                  <a:lnTo>
                    <a:pt x="7862" y="528"/>
                  </a:lnTo>
                  <a:lnTo>
                    <a:pt x="8371" y="710"/>
                  </a:lnTo>
                  <a:lnTo>
                    <a:pt x="8881" y="910"/>
                  </a:lnTo>
                  <a:lnTo>
                    <a:pt x="9391" y="1110"/>
                  </a:lnTo>
                  <a:lnTo>
                    <a:pt x="9391" y="1110"/>
                  </a:lnTo>
                  <a:lnTo>
                    <a:pt x="10082" y="1420"/>
                  </a:lnTo>
                  <a:lnTo>
                    <a:pt x="10737" y="1747"/>
                  </a:lnTo>
                  <a:lnTo>
                    <a:pt x="11338" y="2038"/>
                  </a:lnTo>
                  <a:lnTo>
                    <a:pt x="11865" y="2311"/>
                  </a:lnTo>
                  <a:lnTo>
                    <a:pt x="12648" y="2730"/>
                  </a:lnTo>
                  <a:lnTo>
                    <a:pt x="12921" y="2894"/>
                  </a:lnTo>
                  <a:lnTo>
                    <a:pt x="12921" y="2894"/>
                  </a:lnTo>
                  <a:lnTo>
                    <a:pt x="13485" y="2894"/>
                  </a:lnTo>
                  <a:lnTo>
                    <a:pt x="14086" y="2894"/>
                  </a:lnTo>
                  <a:lnTo>
                    <a:pt x="14795" y="2930"/>
                  </a:lnTo>
                  <a:lnTo>
                    <a:pt x="15596" y="2985"/>
                  </a:lnTo>
                  <a:lnTo>
                    <a:pt x="15978" y="3021"/>
                  </a:lnTo>
                  <a:lnTo>
                    <a:pt x="16379" y="3076"/>
                  </a:lnTo>
                  <a:lnTo>
                    <a:pt x="16743" y="3130"/>
                  </a:lnTo>
                  <a:lnTo>
                    <a:pt x="17088" y="3221"/>
                  </a:lnTo>
                  <a:lnTo>
                    <a:pt x="17416" y="3312"/>
                  </a:lnTo>
                  <a:lnTo>
                    <a:pt x="17689" y="3421"/>
                  </a:lnTo>
                  <a:lnTo>
                    <a:pt x="17689" y="3421"/>
                  </a:lnTo>
                  <a:lnTo>
                    <a:pt x="18089" y="3622"/>
                  </a:lnTo>
                  <a:lnTo>
                    <a:pt x="18544" y="3895"/>
                  </a:lnTo>
                  <a:lnTo>
                    <a:pt x="18544" y="3895"/>
                  </a:lnTo>
                  <a:lnTo>
                    <a:pt x="18999" y="4186"/>
                  </a:lnTo>
                  <a:lnTo>
                    <a:pt x="19454" y="4513"/>
                  </a:lnTo>
                  <a:lnTo>
                    <a:pt x="19891" y="4823"/>
                  </a:lnTo>
                  <a:lnTo>
                    <a:pt x="20273" y="5132"/>
                  </a:lnTo>
                  <a:lnTo>
                    <a:pt x="20873" y="5605"/>
                  </a:lnTo>
                  <a:lnTo>
                    <a:pt x="21092" y="5805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35" name="Google Shape;2535;p16"/>
            <p:cNvSpPr/>
            <p:nvPr/>
          </p:nvSpPr>
          <p:spPr>
            <a:xfrm>
              <a:off x="2760650" y="1946450"/>
              <a:ext cx="503200" cy="113300"/>
            </a:xfrm>
            <a:custGeom>
              <a:avLst/>
              <a:gdLst/>
              <a:ahLst/>
              <a:cxnLst/>
              <a:rect l="l" t="t" r="r" b="b"/>
              <a:pathLst>
                <a:path w="20128" h="4532" extrusionOk="0">
                  <a:moveTo>
                    <a:pt x="2057" y="1"/>
                  </a:moveTo>
                  <a:lnTo>
                    <a:pt x="1620" y="601"/>
                  </a:lnTo>
                  <a:lnTo>
                    <a:pt x="1220" y="1202"/>
                  </a:lnTo>
                  <a:lnTo>
                    <a:pt x="874" y="1766"/>
                  </a:lnTo>
                  <a:lnTo>
                    <a:pt x="565" y="2293"/>
                  </a:lnTo>
                  <a:lnTo>
                    <a:pt x="146" y="3076"/>
                  </a:lnTo>
                  <a:lnTo>
                    <a:pt x="0" y="3385"/>
                  </a:lnTo>
                  <a:lnTo>
                    <a:pt x="546" y="3531"/>
                  </a:lnTo>
                  <a:lnTo>
                    <a:pt x="1129" y="3677"/>
                  </a:lnTo>
                  <a:lnTo>
                    <a:pt x="1693" y="3804"/>
                  </a:lnTo>
                  <a:lnTo>
                    <a:pt x="2275" y="3913"/>
                  </a:lnTo>
                  <a:lnTo>
                    <a:pt x="2857" y="4022"/>
                  </a:lnTo>
                  <a:lnTo>
                    <a:pt x="3458" y="4113"/>
                  </a:lnTo>
                  <a:lnTo>
                    <a:pt x="4040" y="4204"/>
                  </a:lnTo>
                  <a:lnTo>
                    <a:pt x="4641" y="4277"/>
                  </a:lnTo>
                  <a:lnTo>
                    <a:pt x="5842" y="4386"/>
                  </a:lnTo>
                  <a:lnTo>
                    <a:pt x="7043" y="4459"/>
                  </a:lnTo>
                  <a:lnTo>
                    <a:pt x="8244" y="4514"/>
                  </a:lnTo>
                  <a:lnTo>
                    <a:pt x="9427" y="4532"/>
                  </a:lnTo>
                  <a:lnTo>
                    <a:pt x="10282" y="4514"/>
                  </a:lnTo>
                  <a:lnTo>
                    <a:pt x="11138" y="4495"/>
                  </a:lnTo>
                  <a:lnTo>
                    <a:pt x="11993" y="4459"/>
                  </a:lnTo>
                  <a:lnTo>
                    <a:pt x="12812" y="4423"/>
                  </a:lnTo>
                  <a:lnTo>
                    <a:pt x="14377" y="4313"/>
                  </a:lnTo>
                  <a:lnTo>
                    <a:pt x="15833" y="4168"/>
                  </a:lnTo>
                  <a:lnTo>
                    <a:pt x="17161" y="4004"/>
                  </a:lnTo>
                  <a:lnTo>
                    <a:pt x="18344" y="3840"/>
                  </a:lnTo>
                  <a:lnTo>
                    <a:pt x="19345" y="3695"/>
                  </a:lnTo>
                  <a:lnTo>
                    <a:pt x="20127" y="3567"/>
                  </a:lnTo>
                  <a:lnTo>
                    <a:pt x="9900" y="3003"/>
                  </a:lnTo>
                  <a:lnTo>
                    <a:pt x="9573" y="2985"/>
                  </a:lnTo>
                  <a:lnTo>
                    <a:pt x="9409" y="2967"/>
                  </a:lnTo>
                  <a:lnTo>
                    <a:pt x="9263" y="2930"/>
                  </a:lnTo>
                  <a:lnTo>
                    <a:pt x="9099" y="2894"/>
                  </a:lnTo>
                  <a:lnTo>
                    <a:pt x="8954" y="2821"/>
                  </a:lnTo>
                  <a:lnTo>
                    <a:pt x="8826" y="2748"/>
                  </a:lnTo>
                  <a:lnTo>
                    <a:pt x="8699" y="2639"/>
                  </a:lnTo>
                  <a:lnTo>
                    <a:pt x="8626" y="2548"/>
                  </a:lnTo>
                  <a:lnTo>
                    <a:pt x="8553" y="2439"/>
                  </a:lnTo>
                  <a:lnTo>
                    <a:pt x="8444" y="2221"/>
                  </a:lnTo>
                  <a:lnTo>
                    <a:pt x="8353" y="1984"/>
                  </a:lnTo>
                  <a:lnTo>
                    <a:pt x="8244" y="1766"/>
                  </a:lnTo>
                  <a:lnTo>
                    <a:pt x="8117" y="1547"/>
                  </a:lnTo>
                  <a:lnTo>
                    <a:pt x="7953" y="1347"/>
                  </a:lnTo>
                  <a:lnTo>
                    <a:pt x="7771" y="1183"/>
                  </a:lnTo>
                  <a:lnTo>
                    <a:pt x="7553" y="1056"/>
                  </a:lnTo>
                  <a:lnTo>
                    <a:pt x="7334" y="929"/>
                  </a:lnTo>
                  <a:lnTo>
                    <a:pt x="7079" y="856"/>
                  </a:lnTo>
                  <a:lnTo>
                    <a:pt x="6843" y="801"/>
                  </a:lnTo>
                  <a:lnTo>
                    <a:pt x="6588" y="783"/>
                  </a:lnTo>
                  <a:lnTo>
                    <a:pt x="6388" y="801"/>
                  </a:lnTo>
                  <a:lnTo>
                    <a:pt x="6206" y="838"/>
                  </a:lnTo>
                  <a:lnTo>
                    <a:pt x="6024" y="874"/>
                  </a:lnTo>
                  <a:lnTo>
                    <a:pt x="5842" y="947"/>
                  </a:lnTo>
                  <a:lnTo>
                    <a:pt x="5733" y="1056"/>
                  </a:lnTo>
                  <a:lnTo>
                    <a:pt x="5660" y="1147"/>
                  </a:lnTo>
                  <a:lnTo>
                    <a:pt x="5624" y="1220"/>
                  </a:lnTo>
                  <a:lnTo>
                    <a:pt x="5605" y="1311"/>
                  </a:lnTo>
                  <a:lnTo>
                    <a:pt x="5605" y="1384"/>
                  </a:lnTo>
                  <a:lnTo>
                    <a:pt x="5605" y="1475"/>
                  </a:lnTo>
                  <a:lnTo>
                    <a:pt x="5660" y="1602"/>
                  </a:lnTo>
                  <a:lnTo>
                    <a:pt x="5733" y="1729"/>
                  </a:lnTo>
                  <a:lnTo>
                    <a:pt x="5787" y="1857"/>
                  </a:lnTo>
                  <a:lnTo>
                    <a:pt x="5787" y="1911"/>
                  </a:lnTo>
                  <a:lnTo>
                    <a:pt x="5787" y="1948"/>
                  </a:lnTo>
                  <a:lnTo>
                    <a:pt x="5751" y="2002"/>
                  </a:lnTo>
                  <a:lnTo>
                    <a:pt x="5696" y="2057"/>
                  </a:lnTo>
                  <a:lnTo>
                    <a:pt x="5551" y="2130"/>
                  </a:lnTo>
                  <a:lnTo>
                    <a:pt x="5405" y="2184"/>
                  </a:lnTo>
                  <a:lnTo>
                    <a:pt x="5241" y="2221"/>
                  </a:lnTo>
                  <a:lnTo>
                    <a:pt x="4914" y="2221"/>
                  </a:lnTo>
                  <a:lnTo>
                    <a:pt x="4750" y="2202"/>
                  </a:lnTo>
                  <a:lnTo>
                    <a:pt x="4459" y="2130"/>
                  </a:lnTo>
                  <a:lnTo>
                    <a:pt x="4259" y="2057"/>
                  </a:lnTo>
                  <a:lnTo>
                    <a:pt x="4059" y="1984"/>
                  </a:lnTo>
                  <a:lnTo>
                    <a:pt x="3877" y="1911"/>
                  </a:lnTo>
                  <a:lnTo>
                    <a:pt x="3695" y="1802"/>
                  </a:lnTo>
                  <a:lnTo>
                    <a:pt x="3513" y="1711"/>
                  </a:lnTo>
                  <a:lnTo>
                    <a:pt x="3349" y="1584"/>
                  </a:lnTo>
                  <a:lnTo>
                    <a:pt x="3185" y="1456"/>
                  </a:lnTo>
                  <a:lnTo>
                    <a:pt x="3021" y="1329"/>
                  </a:lnTo>
                  <a:lnTo>
                    <a:pt x="2876" y="1183"/>
                  </a:lnTo>
                  <a:lnTo>
                    <a:pt x="2730" y="1038"/>
                  </a:lnTo>
                  <a:lnTo>
                    <a:pt x="2603" y="892"/>
                  </a:lnTo>
                  <a:lnTo>
                    <a:pt x="2475" y="728"/>
                  </a:lnTo>
                  <a:lnTo>
                    <a:pt x="2348" y="546"/>
                  </a:lnTo>
                  <a:lnTo>
                    <a:pt x="2239" y="383"/>
                  </a:lnTo>
                  <a:lnTo>
                    <a:pt x="2148" y="201"/>
                  </a:lnTo>
                  <a:lnTo>
                    <a:pt x="2057" y="1"/>
                  </a:lnTo>
                  <a:close/>
                </a:path>
              </a:pathLst>
            </a:custGeom>
            <a:solidFill>
              <a:srgbClr val="A489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36" name="Google Shape;2536;p16"/>
            <p:cNvSpPr/>
            <p:nvPr/>
          </p:nvSpPr>
          <p:spPr>
            <a:xfrm>
              <a:off x="2760650" y="1946450"/>
              <a:ext cx="503200" cy="113300"/>
            </a:xfrm>
            <a:custGeom>
              <a:avLst/>
              <a:gdLst/>
              <a:ahLst/>
              <a:cxnLst/>
              <a:rect l="l" t="t" r="r" b="b"/>
              <a:pathLst>
                <a:path w="20128" h="4532" fill="none" extrusionOk="0">
                  <a:moveTo>
                    <a:pt x="2057" y="1"/>
                  </a:moveTo>
                  <a:lnTo>
                    <a:pt x="2057" y="1"/>
                  </a:lnTo>
                  <a:lnTo>
                    <a:pt x="2057" y="1"/>
                  </a:lnTo>
                  <a:lnTo>
                    <a:pt x="1620" y="601"/>
                  </a:lnTo>
                  <a:lnTo>
                    <a:pt x="1220" y="1202"/>
                  </a:lnTo>
                  <a:lnTo>
                    <a:pt x="874" y="1766"/>
                  </a:lnTo>
                  <a:lnTo>
                    <a:pt x="565" y="2293"/>
                  </a:lnTo>
                  <a:lnTo>
                    <a:pt x="146" y="3076"/>
                  </a:lnTo>
                  <a:lnTo>
                    <a:pt x="0" y="3385"/>
                  </a:lnTo>
                  <a:lnTo>
                    <a:pt x="0" y="3385"/>
                  </a:lnTo>
                  <a:lnTo>
                    <a:pt x="546" y="3531"/>
                  </a:lnTo>
                  <a:lnTo>
                    <a:pt x="1129" y="3677"/>
                  </a:lnTo>
                  <a:lnTo>
                    <a:pt x="1693" y="3804"/>
                  </a:lnTo>
                  <a:lnTo>
                    <a:pt x="2275" y="3913"/>
                  </a:lnTo>
                  <a:lnTo>
                    <a:pt x="2857" y="4022"/>
                  </a:lnTo>
                  <a:lnTo>
                    <a:pt x="3458" y="4113"/>
                  </a:lnTo>
                  <a:lnTo>
                    <a:pt x="4040" y="4204"/>
                  </a:lnTo>
                  <a:lnTo>
                    <a:pt x="4641" y="4277"/>
                  </a:lnTo>
                  <a:lnTo>
                    <a:pt x="5842" y="4386"/>
                  </a:lnTo>
                  <a:lnTo>
                    <a:pt x="7043" y="4459"/>
                  </a:lnTo>
                  <a:lnTo>
                    <a:pt x="8244" y="4514"/>
                  </a:lnTo>
                  <a:lnTo>
                    <a:pt x="9427" y="4532"/>
                  </a:lnTo>
                  <a:lnTo>
                    <a:pt x="9427" y="4532"/>
                  </a:lnTo>
                  <a:lnTo>
                    <a:pt x="10282" y="4514"/>
                  </a:lnTo>
                  <a:lnTo>
                    <a:pt x="11138" y="4495"/>
                  </a:lnTo>
                  <a:lnTo>
                    <a:pt x="11993" y="4459"/>
                  </a:lnTo>
                  <a:lnTo>
                    <a:pt x="12812" y="4423"/>
                  </a:lnTo>
                  <a:lnTo>
                    <a:pt x="14377" y="4313"/>
                  </a:lnTo>
                  <a:lnTo>
                    <a:pt x="15833" y="4168"/>
                  </a:lnTo>
                  <a:lnTo>
                    <a:pt x="17161" y="4004"/>
                  </a:lnTo>
                  <a:lnTo>
                    <a:pt x="18344" y="3840"/>
                  </a:lnTo>
                  <a:lnTo>
                    <a:pt x="19345" y="3695"/>
                  </a:lnTo>
                  <a:lnTo>
                    <a:pt x="20127" y="3567"/>
                  </a:lnTo>
                  <a:lnTo>
                    <a:pt x="20127" y="3567"/>
                  </a:lnTo>
                  <a:lnTo>
                    <a:pt x="9900" y="3003"/>
                  </a:lnTo>
                  <a:lnTo>
                    <a:pt x="9900" y="3003"/>
                  </a:lnTo>
                  <a:lnTo>
                    <a:pt x="9573" y="2985"/>
                  </a:lnTo>
                  <a:lnTo>
                    <a:pt x="9409" y="2967"/>
                  </a:lnTo>
                  <a:lnTo>
                    <a:pt x="9263" y="2930"/>
                  </a:lnTo>
                  <a:lnTo>
                    <a:pt x="9099" y="2894"/>
                  </a:lnTo>
                  <a:lnTo>
                    <a:pt x="8954" y="2821"/>
                  </a:lnTo>
                  <a:lnTo>
                    <a:pt x="8826" y="2748"/>
                  </a:lnTo>
                  <a:lnTo>
                    <a:pt x="8699" y="2639"/>
                  </a:lnTo>
                  <a:lnTo>
                    <a:pt x="8699" y="2639"/>
                  </a:lnTo>
                  <a:lnTo>
                    <a:pt x="8626" y="2548"/>
                  </a:lnTo>
                  <a:lnTo>
                    <a:pt x="8553" y="2439"/>
                  </a:lnTo>
                  <a:lnTo>
                    <a:pt x="8444" y="2221"/>
                  </a:lnTo>
                  <a:lnTo>
                    <a:pt x="8353" y="1984"/>
                  </a:lnTo>
                  <a:lnTo>
                    <a:pt x="8244" y="1766"/>
                  </a:lnTo>
                  <a:lnTo>
                    <a:pt x="8244" y="1766"/>
                  </a:lnTo>
                  <a:lnTo>
                    <a:pt x="8117" y="1547"/>
                  </a:lnTo>
                  <a:lnTo>
                    <a:pt x="7953" y="1347"/>
                  </a:lnTo>
                  <a:lnTo>
                    <a:pt x="7771" y="1183"/>
                  </a:lnTo>
                  <a:lnTo>
                    <a:pt x="7553" y="1056"/>
                  </a:lnTo>
                  <a:lnTo>
                    <a:pt x="7334" y="929"/>
                  </a:lnTo>
                  <a:lnTo>
                    <a:pt x="7079" y="856"/>
                  </a:lnTo>
                  <a:lnTo>
                    <a:pt x="6843" y="801"/>
                  </a:lnTo>
                  <a:lnTo>
                    <a:pt x="6588" y="783"/>
                  </a:lnTo>
                  <a:lnTo>
                    <a:pt x="6588" y="783"/>
                  </a:lnTo>
                  <a:lnTo>
                    <a:pt x="6388" y="801"/>
                  </a:lnTo>
                  <a:lnTo>
                    <a:pt x="6206" y="838"/>
                  </a:lnTo>
                  <a:lnTo>
                    <a:pt x="6024" y="874"/>
                  </a:lnTo>
                  <a:lnTo>
                    <a:pt x="5842" y="947"/>
                  </a:lnTo>
                  <a:lnTo>
                    <a:pt x="5842" y="947"/>
                  </a:lnTo>
                  <a:lnTo>
                    <a:pt x="5733" y="1056"/>
                  </a:lnTo>
                  <a:lnTo>
                    <a:pt x="5660" y="1147"/>
                  </a:lnTo>
                  <a:lnTo>
                    <a:pt x="5624" y="1220"/>
                  </a:lnTo>
                  <a:lnTo>
                    <a:pt x="5605" y="1311"/>
                  </a:lnTo>
                  <a:lnTo>
                    <a:pt x="5605" y="1384"/>
                  </a:lnTo>
                  <a:lnTo>
                    <a:pt x="5605" y="1475"/>
                  </a:lnTo>
                  <a:lnTo>
                    <a:pt x="5660" y="1602"/>
                  </a:lnTo>
                  <a:lnTo>
                    <a:pt x="5733" y="1729"/>
                  </a:lnTo>
                  <a:lnTo>
                    <a:pt x="5787" y="1857"/>
                  </a:lnTo>
                  <a:lnTo>
                    <a:pt x="5787" y="1911"/>
                  </a:lnTo>
                  <a:lnTo>
                    <a:pt x="5787" y="1948"/>
                  </a:lnTo>
                  <a:lnTo>
                    <a:pt x="5751" y="2002"/>
                  </a:lnTo>
                  <a:lnTo>
                    <a:pt x="5696" y="2057"/>
                  </a:lnTo>
                  <a:lnTo>
                    <a:pt x="5696" y="2057"/>
                  </a:lnTo>
                  <a:lnTo>
                    <a:pt x="5551" y="2130"/>
                  </a:lnTo>
                  <a:lnTo>
                    <a:pt x="5405" y="2184"/>
                  </a:lnTo>
                  <a:lnTo>
                    <a:pt x="5241" y="2221"/>
                  </a:lnTo>
                  <a:lnTo>
                    <a:pt x="5059" y="2221"/>
                  </a:lnTo>
                  <a:lnTo>
                    <a:pt x="5059" y="2221"/>
                  </a:lnTo>
                  <a:lnTo>
                    <a:pt x="4914" y="2221"/>
                  </a:lnTo>
                  <a:lnTo>
                    <a:pt x="4750" y="2202"/>
                  </a:lnTo>
                  <a:lnTo>
                    <a:pt x="4459" y="2130"/>
                  </a:lnTo>
                  <a:lnTo>
                    <a:pt x="4459" y="2130"/>
                  </a:lnTo>
                  <a:lnTo>
                    <a:pt x="4259" y="2057"/>
                  </a:lnTo>
                  <a:lnTo>
                    <a:pt x="4059" y="1984"/>
                  </a:lnTo>
                  <a:lnTo>
                    <a:pt x="3877" y="1911"/>
                  </a:lnTo>
                  <a:lnTo>
                    <a:pt x="3695" y="1802"/>
                  </a:lnTo>
                  <a:lnTo>
                    <a:pt x="3513" y="1711"/>
                  </a:lnTo>
                  <a:lnTo>
                    <a:pt x="3349" y="1584"/>
                  </a:lnTo>
                  <a:lnTo>
                    <a:pt x="3185" y="1456"/>
                  </a:lnTo>
                  <a:lnTo>
                    <a:pt x="3021" y="1329"/>
                  </a:lnTo>
                  <a:lnTo>
                    <a:pt x="2876" y="1183"/>
                  </a:lnTo>
                  <a:lnTo>
                    <a:pt x="2730" y="1038"/>
                  </a:lnTo>
                  <a:lnTo>
                    <a:pt x="2603" y="892"/>
                  </a:lnTo>
                  <a:lnTo>
                    <a:pt x="2475" y="728"/>
                  </a:lnTo>
                  <a:lnTo>
                    <a:pt x="2348" y="546"/>
                  </a:lnTo>
                  <a:lnTo>
                    <a:pt x="2239" y="383"/>
                  </a:lnTo>
                  <a:lnTo>
                    <a:pt x="2148" y="201"/>
                  </a:lnTo>
                  <a:lnTo>
                    <a:pt x="2057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37" name="Google Shape;2537;p16"/>
            <p:cNvSpPr/>
            <p:nvPr/>
          </p:nvSpPr>
          <p:spPr>
            <a:xfrm>
              <a:off x="2995400" y="1913700"/>
              <a:ext cx="228875" cy="69625"/>
            </a:xfrm>
            <a:custGeom>
              <a:avLst/>
              <a:gdLst/>
              <a:ahLst/>
              <a:cxnLst/>
              <a:rect l="l" t="t" r="r" b="b"/>
              <a:pathLst>
                <a:path w="9155" h="2785" extrusionOk="0">
                  <a:moveTo>
                    <a:pt x="1" y="0"/>
                  </a:moveTo>
                  <a:lnTo>
                    <a:pt x="292" y="364"/>
                  </a:lnTo>
                  <a:lnTo>
                    <a:pt x="583" y="728"/>
                  </a:lnTo>
                  <a:lnTo>
                    <a:pt x="929" y="1220"/>
                  </a:lnTo>
                  <a:lnTo>
                    <a:pt x="1092" y="1456"/>
                  </a:lnTo>
                  <a:lnTo>
                    <a:pt x="1311" y="1674"/>
                  </a:lnTo>
                  <a:lnTo>
                    <a:pt x="1475" y="1820"/>
                  </a:lnTo>
                  <a:lnTo>
                    <a:pt x="1638" y="1947"/>
                  </a:lnTo>
                  <a:lnTo>
                    <a:pt x="1820" y="2057"/>
                  </a:lnTo>
                  <a:lnTo>
                    <a:pt x="2021" y="2166"/>
                  </a:lnTo>
                  <a:lnTo>
                    <a:pt x="2221" y="2239"/>
                  </a:lnTo>
                  <a:lnTo>
                    <a:pt x="2421" y="2311"/>
                  </a:lnTo>
                  <a:lnTo>
                    <a:pt x="2621" y="2366"/>
                  </a:lnTo>
                  <a:lnTo>
                    <a:pt x="2839" y="2421"/>
                  </a:lnTo>
                  <a:lnTo>
                    <a:pt x="3276" y="2493"/>
                  </a:lnTo>
                  <a:lnTo>
                    <a:pt x="3731" y="2530"/>
                  </a:lnTo>
                  <a:lnTo>
                    <a:pt x="4186" y="2548"/>
                  </a:lnTo>
                  <a:lnTo>
                    <a:pt x="5041" y="2548"/>
                  </a:lnTo>
                  <a:lnTo>
                    <a:pt x="6060" y="2566"/>
                  </a:lnTo>
                  <a:lnTo>
                    <a:pt x="7098" y="2603"/>
                  </a:lnTo>
                  <a:lnTo>
                    <a:pt x="8117" y="2675"/>
                  </a:lnTo>
                  <a:lnTo>
                    <a:pt x="9154" y="2785"/>
                  </a:lnTo>
                  <a:lnTo>
                    <a:pt x="8699" y="2512"/>
                  </a:lnTo>
                  <a:lnTo>
                    <a:pt x="8299" y="2311"/>
                  </a:lnTo>
                  <a:lnTo>
                    <a:pt x="8099" y="2220"/>
                  </a:lnTo>
                  <a:lnTo>
                    <a:pt x="7862" y="2148"/>
                  </a:lnTo>
                  <a:lnTo>
                    <a:pt x="7626" y="2093"/>
                  </a:lnTo>
                  <a:lnTo>
                    <a:pt x="7353" y="2020"/>
                  </a:lnTo>
                  <a:lnTo>
                    <a:pt x="6788" y="1929"/>
                  </a:lnTo>
                  <a:lnTo>
                    <a:pt x="6206" y="1875"/>
                  </a:lnTo>
                  <a:lnTo>
                    <a:pt x="5606" y="1820"/>
                  </a:lnTo>
                  <a:lnTo>
                    <a:pt x="5041" y="1802"/>
                  </a:lnTo>
                  <a:lnTo>
                    <a:pt x="4095" y="1784"/>
                  </a:lnTo>
                  <a:lnTo>
                    <a:pt x="3531" y="1784"/>
                  </a:lnTo>
                  <a:lnTo>
                    <a:pt x="3258" y="1620"/>
                  </a:lnTo>
                  <a:lnTo>
                    <a:pt x="2475" y="1201"/>
                  </a:lnTo>
                  <a:lnTo>
                    <a:pt x="1948" y="928"/>
                  </a:lnTo>
                  <a:lnTo>
                    <a:pt x="1347" y="637"/>
                  </a:lnTo>
                  <a:lnTo>
                    <a:pt x="692" y="31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D7C2A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38" name="Google Shape;2538;p16"/>
            <p:cNvSpPr/>
            <p:nvPr/>
          </p:nvSpPr>
          <p:spPr>
            <a:xfrm>
              <a:off x="2995400" y="1913700"/>
              <a:ext cx="228875" cy="69625"/>
            </a:xfrm>
            <a:custGeom>
              <a:avLst/>
              <a:gdLst/>
              <a:ahLst/>
              <a:cxnLst/>
              <a:rect l="l" t="t" r="r" b="b"/>
              <a:pathLst>
                <a:path w="9155" h="2785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292" y="364"/>
                  </a:lnTo>
                  <a:lnTo>
                    <a:pt x="583" y="728"/>
                  </a:lnTo>
                  <a:lnTo>
                    <a:pt x="583" y="728"/>
                  </a:lnTo>
                  <a:lnTo>
                    <a:pt x="929" y="1220"/>
                  </a:lnTo>
                  <a:lnTo>
                    <a:pt x="1092" y="1456"/>
                  </a:lnTo>
                  <a:lnTo>
                    <a:pt x="1311" y="1674"/>
                  </a:lnTo>
                  <a:lnTo>
                    <a:pt x="1311" y="1674"/>
                  </a:lnTo>
                  <a:lnTo>
                    <a:pt x="1475" y="1820"/>
                  </a:lnTo>
                  <a:lnTo>
                    <a:pt x="1638" y="1947"/>
                  </a:lnTo>
                  <a:lnTo>
                    <a:pt x="1820" y="2057"/>
                  </a:lnTo>
                  <a:lnTo>
                    <a:pt x="2021" y="2166"/>
                  </a:lnTo>
                  <a:lnTo>
                    <a:pt x="2221" y="2239"/>
                  </a:lnTo>
                  <a:lnTo>
                    <a:pt x="2421" y="2311"/>
                  </a:lnTo>
                  <a:lnTo>
                    <a:pt x="2621" y="2366"/>
                  </a:lnTo>
                  <a:lnTo>
                    <a:pt x="2839" y="2421"/>
                  </a:lnTo>
                  <a:lnTo>
                    <a:pt x="3276" y="2493"/>
                  </a:lnTo>
                  <a:lnTo>
                    <a:pt x="3731" y="2530"/>
                  </a:lnTo>
                  <a:lnTo>
                    <a:pt x="4186" y="2548"/>
                  </a:lnTo>
                  <a:lnTo>
                    <a:pt x="4641" y="2548"/>
                  </a:lnTo>
                  <a:lnTo>
                    <a:pt x="4641" y="2548"/>
                  </a:lnTo>
                  <a:lnTo>
                    <a:pt x="4950" y="2548"/>
                  </a:lnTo>
                  <a:lnTo>
                    <a:pt x="4950" y="2548"/>
                  </a:lnTo>
                  <a:lnTo>
                    <a:pt x="5041" y="2548"/>
                  </a:lnTo>
                  <a:lnTo>
                    <a:pt x="5041" y="2548"/>
                  </a:lnTo>
                  <a:lnTo>
                    <a:pt x="6060" y="2566"/>
                  </a:lnTo>
                  <a:lnTo>
                    <a:pt x="7098" y="2603"/>
                  </a:lnTo>
                  <a:lnTo>
                    <a:pt x="8117" y="2675"/>
                  </a:lnTo>
                  <a:lnTo>
                    <a:pt x="9154" y="2785"/>
                  </a:lnTo>
                  <a:lnTo>
                    <a:pt x="9154" y="2785"/>
                  </a:lnTo>
                  <a:lnTo>
                    <a:pt x="8699" y="2512"/>
                  </a:lnTo>
                  <a:lnTo>
                    <a:pt x="8299" y="2311"/>
                  </a:lnTo>
                  <a:lnTo>
                    <a:pt x="8299" y="2311"/>
                  </a:lnTo>
                  <a:lnTo>
                    <a:pt x="8099" y="2220"/>
                  </a:lnTo>
                  <a:lnTo>
                    <a:pt x="7862" y="2148"/>
                  </a:lnTo>
                  <a:lnTo>
                    <a:pt x="7626" y="2093"/>
                  </a:lnTo>
                  <a:lnTo>
                    <a:pt x="7353" y="2020"/>
                  </a:lnTo>
                  <a:lnTo>
                    <a:pt x="6788" y="1929"/>
                  </a:lnTo>
                  <a:lnTo>
                    <a:pt x="6206" y="1875"/>
                  </a:lnTo>
                  <a:lnTo>
                    <a:pt x="5606" y="1820"/>
                  </a:lnTo>
                  <a:lnTo>
                    <a:pt x="5041" y="1802"/>
                  </a:lnTo>
                  <a:lnTo>
                    <a:pt x="4095" y="1784"/>
                  </a:lnTo>
                  <a:lnTo>
                    <a:pt x="4095" y="1784"/>
                  </a:lnTo>
                  <a:lnTo>
                    <a:pt x="3531" y="1784"/>
                  </a:lnTo>
                  <a:lnTo>
                    <a:pt x="3531" y="1784"/>
                  </a:lnTo>
                  <a:lnTo>
                    <a:pt x="3258" y="1620"/>
                  </a:lnTo>
                  <a:lnTo>
                    <a:pt x="2475" y="1201"/>
                  </a:lnTo>
                  <a:lnTo>
                    <a:pt x="1948" y="928"/>
                  </a:lnTo>
                  <a:lnTo>
                    <a:pt x="1347" y="637"/>
                  </a:lnTo>
                  <a:lnTo>
                    <a:pt x="692" y="31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39" name="Google Shape;2539;p16"/>
            <p:cNvSpPr/>
            <p:nvPr/>
          </p:nvSpPr>
          <p:spPr>
            <a:xfrm>
              <a:off x="2661025" y="2029700"/>
              <a:ext cx="88725" cy="59625"/>
            </a:xfrm>
            <a:custGeom>
              <a:avLst/>
              <a:gdLst/>
              <a:ahLst/>
              <a:cxnLst/>
              <a:rect l="l" t="t" r="r" b="b"/>
              <a:pathLst>
                <a:path w="3549" h="2385" extrusionOk="0">
                  <a:moveTo>
                    <a:pt x="1456" y="1"/>
                  </a:moveTo>
                  <a:lnTo>
                    <a:pt x="1292" y="19"/>
                  </a:lnTo>
                  <a:lnTo>
                    <a:pt x="1128" y="92"/>
                  </a:lnTo>
                  <a:lnTo>
                    <a:pt x="983" y="183"/>
                  </a:lnTo>
                  <a:lnTo>
                    <a:pt x="837" y="292"/>
                  </a:lnTo>
                  <a:lnTo>
                    <a:pt x="710" y="419"/>
                  </a:lnTo>
                  <a:lnTo>
                    <a:pt x="582" y="565"/>
                  </a:lnTo>
                  <a:lnTo>
                    <a:pt x="473" y="729"/>
                  </a:lnTo>
                  <a:lnTo>
                    <a:pt x="382" y="892"/>
                  </a:lnTo>
                  <a:lnTo>
                    <a:pt x="218" y="1202"/>
                  </a:lnTo>
                  <a:lnTo>
                    <a:pt x="91" y="1475"/>
                  </a:lnTo>
                  <a:lnTo>
                    <a:pt x="0" y="1748"/>
                  </a:lnTo>
                  <a:lnTo>
                    <a:pt x="127" y="1857"/>
                  </a:lnTo>
                  <a:lnTo>
                    <a:pt x="255" y="1966"/>
                  </a:lnTo>
                  <a:lnTo>
                    <a:pt x="400" y="2039"/>
                  </a:lnTo>
                  <a:lnTo>
                    <a:pt x="546" y="2112"/>
                  </a:lnTo>
                  <a:lnTo>
                    <a:pt x="819" y="2239"/>
                  </a:lnTo>
                  <a:lnTo>
                    <a:pt x="1110" y="2312"/>
                  </a:lnTo>
                  <a:lnTo>
                    <a:pt x="1420" y="2366"/>
                  </a:lnTo>
                  <a:lnTo>
                    <a:pt x="1711" y="2385"/>
                  </a:lnTo>
                  <a:lnTo>
                    <a:pt x="2002" y="2366"/>
                  </a:lnTo>
                  <a:lnTo>
                    <a:pt x="2275" y="2348"/>
                  </a:lnTo>
                  <a:lnTo>
                    <a:pt x="2530" y="2312"/>
                  </a:lnTo>
                  <a:lnTo>
                    <a:pt x="2766" y="2257"/>
                  </a:lnTo>
                  <a:lnTo>
                    <a:pt x="3167" y="2148"/>
                  </a:lnTo>
                  <a:lnTo>
                    <a:pt x="3439" y="2057"/>
                  </a:lnTo>
                  <a:lnTo>
                    <a:pt x="3549" y="2021"/>
                  </a:lnTo>
                  <a:lnTo>
                    <a:pt x="3348" y="1693"/>
                  </a:lnTo>
                  <a:lnTo>
                    <a:pt x="3130" y="1366"/>
                  </a:lnTo>
                  <a:lnTo>
                    <a:pt x="2857" y="1002"/>
                  </a:lnTo>
                  <a:lnTo>
                    <a:pt x="2693" y="801"/>
                  </a:lnTo>
                  <a:lnTo>
                    <a:pt x="2530" y="619"/>
                  </a:lnTo>
                  <a:lnTo>
                    <a:pt x="2366" y="456"/>
                  </a:lnTo>
                  <a:lnTo>
                    <a:pt x="2184" y="310"/>
                  </a:lnTo>
                  <a:lnTo>
                    <a:pt x="2002" y="183"/>
                  </a:lnTo>
                  <a:lnTo>
                    <a:pt x="1820" y="74"/>
                  </a:lnTo>
                  <a:lnTo>
                    <a:pt x="1638" y="19"/>
                  </a:lnTo>
                  <a:lnTo>
                    <a:pt x="1547" y="1"/>
                  </a:lnTo>
                  <a:close/>
                </a:path>
              </a:pathLst>
            </a:custGeom>
            <a:solidFill>
              <a:srgbClr val="C1A5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2540" name="Google Shape;2540;p16"/>
          <p:cNvGrpSpPr/>
          <p:nvPr/>
        </p:nvGrpSpPr>
        <p:grpSpPr>
          <a:xfrm>
            <a:off x="9306866" y="5815245"/>
            <a:ext cx="614473" cy="227915"/>
            <a:chOff x="1726100" y="1627975"/>
            <a:chExt cx="359425" cy="133325"/>
          </a:xfrm>
        </p:grpSpPr>
        <p:sp>
          <p:nvSpPr>
            <p:cNvPr id="2541" name="Google Shape;2541;p16"/>
            <p:cNvSpPr/>
            <p:nvPr/>
          </p:nvSpPr>
          <p:spPr>
            <a:xfrm>
              <a:off x="2018625" y="1747625"/>
              <a:ext cx="66900" cy="13675"/>
            </a:xfrm>
            <a:custGeom>
              <a:avLst/>
              <a:gdLst/>
              <a:ahLst/>
              <a:cxnLst/>
              <a:rect l="l" t="t" r="r" b="b"/>
              <a:pathLst>
                <a:path w="2676" h="547" extrusionOk="0">
                  <a:moveTo>
                    <a:pt x="456" y="1"/>
                  </a:moveTo>
                  <a:lnTo>
                    <a:pt x="219" y="37"/>
                  </a:lnTo>
                  <a:lnTo>
                    <a:pt x="146" y="74"/>
                  </a:lnTo>
                  <a:lnTo>
                    <a:pt x="73" y="110"/>
                  </a:lnTo>
                  <a:lnTo>
                    <a:pt x="19" y="147"/>
                  </a:lnTo>
                  <a:lnTo>
                    <a:pt x="1" y="201"/>
                  </a:lnTo>
                  <a:lnTo>
                    <a:pt x="19" y="219"/>
                  </a:lnTo>
                  <a:lnTo>
                    <a:pt x="37" y="274"/>
                  </a:lnTo>
                  <a:lnTo>
                    <a:pt x="92" y="329"/>
                  </a:lnTo>
                  <a:lnTo>
                    <a:pt x="219" y="401"/>
                  </a:lnTo>
                  <a:lnTo>
                    <a:pt x="419" y="456"/>
                  </a:lnTo>
                  <a:lnTo>
                    <a:pt x="710" y="511"/>
                  </a:lnTo>
                  <a:lnTo>
                    <a:pt x="1111" y="529"/>
                  </a:lnTo>
                  <a:lnTo>
                    <a:pt x="1657" y="547"/>
                  </a:lnTo>
                  <a:lnTo>
                    <a:pt x="2130" y="547"/>
                  </a:lnTo>
                  <a:lnTo>
                    <a:pt x="2676" y="529"/>
                  </a:lnTo>
                  <a:lnTo>
                    <a:pt x="2676" y="474"/>
                  </a:lnTo>
                  <a:lnTo>
                    <a:pt x="2657" y="420"/>
                  </a:lnTo>
                  <a:lnTo>
                    <a:pt x="2603" y="365"/>
                  </a:lnTo>
                  <a:lnTo>
                    <a:pt x="2530" y="310"/>
                  </a:lnTo>
                  <a:lnTo>
                    <a:pt x="2330" y="219"/>
                  </a:lnTo>
                  <a:lnTo>
                    <a:pt x="2057" y="147"/>
                  </a:lnTo>
                  <a:lnTo>
                    <a:pt x="1748" y="92"/>
                  </a:lnTo>
                  <a:lnTo>
                    <a:pt x="1420" y="37"/>
                  </a:lnTo>
                  <a:lnTo>
                    <a:pt x="1074" y="1"/>
                  </a:lnTo>
                  <a:close/>
                </a:path>
              </a:pathLst>
            </a:custGeom>
            <a:solidFill>
              <a:srgbClr val="282829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42" name="Google Shape;2542;p16"/>
            <p:cNvSpPr/>
            <p:nvPr/>
          </p:nvSpPr>
          <p:spPr>
            <a:xfrm>
              <a:off x="2018625" y="1747625"/>
              <a:ext cx="66900" cy="13675"/>
            </a:xfrm>
            <a:custGeom>
              <a:avLst/>
              <a:gdLst/>
              <a:ahLst/>
              <a:cxnLst/>
              <a:rect l="l" t="t" r="r" b="b"/>
              <a:pathLst>
                <a:path w="2676" h="547" fill="none" extrusionOk="0">
                  <a:moveTo>
                    <a:pt x="747" y="1"/>
                  </a:moveTo>
                  <a:lnTo>
                    <a:pt x="747" y="1"/>
                  </a:lnTo>
                  <a:lnTo>
                    <a:pt x="456" y="1"/>
                  </a:lnTo>
                  <a:lnTo>
                    <a:pt x="219" y="37"/>
                  </a:lnTo>
                  <a:lnTo>
                    <a:pt x="146" y="74"/>
                  </a:lnTo>
                  <a:lnTo>
                    <a:pt x="73" y="110"/>
                  </a:lnTo>
                  <a:lnTo>
                    <a:pt x="19" y="147"/>
                  </a:lnTo>
                  <a:lnTo>
                    <a:pt x="1" y="201"/>
                  </a:lnTo>
                  <a:lnTo>
                    <a:pt x="1" y="201"/>
                  </a:lnTo>
                  <a:lnTo>
                    <a:pt x="19" y="219"/>
                  </a:lnTo>
                  <a:lnTo>
                    <a:pt x="37" y="274"/>
                  </a:lnTo>
                  <a:lnTo>
                    <a:pt x="92" y="329"/>
                  </a:lnTo>
                  <a:lnTo>
                    <a:pt x="219" y="401"/>
                  </a:lnTo>
                  <a:lnTo>
                    <a:pt x="419" y="456"/>
                  </a:lnTo>
                  <a:lnTo>
                    <a:pt x="710" y="511"/>
                  </a:lnTo>
                  <a:lnTo>
                    <a:pt x="1111" y="529"/>
                  </a:lnTo>
                  <a:lnTo>
                    <a:pt x="1657" y="547"/>
                  </a:lnTo>
                  <a:lnTo>
                    <a:pt x="1657" y="547"/>
                  </a:lnTo>
                  <a:lnTo>
                    <a:pt x="2130" y="547"/>
                  </a:lnTo>
                  <a:lnTo>
                    <a:pt x="2676" y="529"/>
                  </a:lnTo>
                  <a:lnTo>
                    <a:pt x="2676" y="529"/>
                  </a:lnTo>
                  <a:lnTo>
                    <a:pt x="2676" y="474"/>
                  </a:lnTo>
                  <a:lnTo>
                    <a:pt x="2657" y="420"/>
                  </a:lnTo>
                  <a:lnTo>
                    <a:pt x="2603" y="365"/>
                  </a:lnTo>
                  <a:lnTo>
                    <a:pt x="2530" y="310"/>
                  </a:lnTo>
                  <a:lnTo>
                    <a:pt x="2330" y="219"/>
                  </a:lnTo>
                  <a:lnTo>
                    <a:pt x="2057" y="147"/>
                  </a:lnTo>
                  <a:lnTo>
                    <a:pt x="1748" y="92"/>
                  </a:lnTo>
                  <a:lnTo>
                    <a:pt x="1420" y="37"/>
                  </a:lnTo>
                  <a:lnTo>
                    <a:pt x="1074" y="1"/>
                  </a:lnTo>
                  <a:lnTo>
                    <a:pt x="747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43" name="Google Shape;2543;p16"/>
            <p:cNvSpPr/>
            <p:nvPr/>
          </p:nvSpPr>
          <p:spPr>
            <a:xfrm>
              <a:off x="2024075" y="1729450"/>
              <a:ext cx="42350" cy="23225"/>
            </a:xfrm>
            <a:custGeom>
              <a:avLst/>
              <a:gdLst/>
              <a:ahLst/>
              <a:cxnLst/>
              <a:rect l="l" t="t" r="r" b="b"/>
              <a:pathLst>
                <a:path w="1694" h="929" extrusionOk="0">
                  <a:moveTo>
                    <a:pt x="911" y="0"/>
                  </a:moveTo>
                  <a:lnTo>
                    <a:pt x="783" y="18"/>
                  </a:lnTo>
                  <a:lnTo>
                    <a:pt x="674" y="55"/>
                  </a:lnTo>
                  <a:lnTo>
                    <a:pt x="565" y="109"/>
                  </a:lnTo>
                  <a:lnTo>
                    <a:pt x="456" y="182"/>
                  </a:lnTo>
                  <a:lnTo>
                    <a:pt x="383" y="255"/>
                  </a:lnTo>
                  <a:lnTo>
                    <a:pt x="238" y="437"/>
                  </a:lnTo>
                  <a:lnTo>
                    <a:pt x="128" y="601"/>
                  </a:lnTo>
                  <a:lnTo>
                    <a:pt x="56" y="764"/>
                  </a:lnTo>
                  <a:lnTo>
                    <a:pt x="1" y="928"/>
                  </a:lnTo>
                  <a:lnTo>
                    <a:pt x="1693" y="928"/>
                  </a:lnTo>
                  <a:lnTo>
                    <a:pt x="1693" y="783"/>
                  </a:lnTo>
                  <a:lnTo>
                    <a:pt x="1693" y="655"/>
                  </a:lnTo>
                  <a:lnTo>
                    <a:pt x="1675" y="491"/>
                  </a:lnTo>
                  <a:lnTo>
                    <a:pt x="1639" y="419"/>
                  </a:lnTo>
                  <a:lnTo>
                    <a:pt x="1602" y="328"/>
                  </a:lnTo>
                  <a:lnTo>
                    <a:pt x="1548" y="255"/>
                  </a:lnTo>
                  <a:lnTo>
                    <a:pt x="1493" y="182"/>
                  </a:lnTo>
                  <a:lnTo>
                    <a:pt x="1402" y="127"/>
                  </a:lnTo>
                  <a:lnTo>
                    <a:pt x="1311" y="73"/>
                  </a:lnTo>
                  <a:lnTo>
                    <a:pt x="1202" y="36"/>
                  </a:lnTo>
                  <a:lnTo>
                    <a:pt x="1056" y="0"/>
                  </a:lnTo>
                  <a:close/>
                </a:path>
              </a:pathLst>
            </a:custGeom>
            <a:solidFill>
              <a:srgbClr val="C1A5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44" name="Google Shape;2544;p16"/>
            <p:cNvSpPr/>
            <p:nvPr/>
          </p:nvSpPr>
          <p:spPr>
            <a:xfrm>
              <a:off x="1726100" y="1699875"/>
              <a:ext cx="249775" cy="25500"/>
            </a:xfrm>
            <a:custGeom>
              <a:avLst/>
              <a:gdLst/>
              <a:ahLst/>
              <a:cxnLst/>
              <a:rect l="l" t="t" r="r" b="b"/>
              <a:pathLst>
                <a:path w="9991" h="1020" extrusionOk="0">
                  <a:moveTo>
                    <a:pt x="1292" y="0"/>
                  </a:moveTo>
                  <a:lnTo>
                    <a:pt x="746" y="91"/>
                  </a:lnTo>
                  <a:lnTo>
                    <a:pt x="528" y="128"/>
                  </a:lnTo>
                  <a:lnTo>
                    <a:pt x="346" y="182"/>
                  </a:lnTo>
                  <a:lnTo>
                    <a:pt x="200" y="237"/>
                  </a:lnTo>
                  <a:lnTo>
                    <a:pt x="91" y="291"/>
                  </a:lnTo>
                  <a:lnTo>
                    <a:pt x="18" y="346"/>
                  </a:lnTo>
                  <a:lnTo>
                    <a:pt x="0" y="419"/>
                  </a:lnTo>
                  <a:lnTo>
                    <a:pt x="0" y="437"/>
                  </a:lnTo>
                  <a:lnTo>
                    <a:pt x="18" y="473"/>
                  </a:lnTo>
                  <a:lnTo>
                    <a:pt x="91" y="528"/>
                  </a:lnTo>
                  <a:lnTo>
                    <a:pt x="219" y="583"/>
                  </a:lnTo>
                  <a:lnTo>
                    <a:pt x="382" y="655"/>
                  </a:lnTo>
                  <a:lnTo>
                    <a:pt x="601" y="710"/>
                  </a:lnTo>
                  <a:lnTo>
                    <a:pt x="856" y="746"/>
                  </a:lnTo>
                  <a:lnTo>
                    <a:pt x="1456" y="837"/>
                  </a:lnTo>
                  <a:lnTo>
                    <a:pt x="2202" y="910"/>
                  </a:lnTo>
                  <a:lnTo>
                    <a:pt x="3058" y="965"/>
                  </a:lnTo>
                  <a:lnTo>
                    <a:pt x="3986" y="1001"/>
                  </a:lnTo>
                  <a:lnTo>
                    <a:pt x="5005" y="1019"/>
                  </a:lnTo>
                  <a:lnTo>
                    <a:pt x="6006" y="1001"/>
                  </a:lnTo>
                  <a:lnTo>
                    <a:pt x="6952" y="965"/>
                  </a:lnTo>
                  <a:lnTo>
                    <a:pt x="7789" y="910"/>
                  </a:lnTo>
                  <a:lnTo>
                    <a:pt x="8535" y="837"/>
                  </a:lnTo>
                  <a:lnTo>
                    <a:pt x="9136" y="746"/>
                  </a:lnTo>
                  <a:lnTo>
                    <a:pt x="9390" y="710"/>
                  </a:lnTo>
                  <a:lnTo>
                    <a:pt x="9609" y="655"/>
                  </a:lnTo>
                  <a:lnTo>
                    <a:pt x="9773" y="583"/>
                  </a:lnTo>
                  <a:lnTo>
                    <a:pt x="9900" y="528"/>
                  </a:lnTo>
                  <a:lnTo>
                    <a:pt x="9973" y="473"/>
                  </a:lnTo>
                  <a:lnTo>
                    <a:pt x="9991" y="437"/>
                  </a:lnTo>
                  <a:lnTo>
                    <a:pt x="9991" y="419"/>
                  </a:lnTo>
                  <a:lnTo>
                    <a:pt x="9973" y="346"/>
                  </a:lnTo>
                  <a:lnTo>
                    <a:pt x="9900" y="291"/>
                  </a:lnTo>
                  <a:lnTo>
                    <a:pt x="9791" y="237"/>
                  </a:lnTo>
                  <a:lnTo>
                    <a:pt x="9645" y="182"/>
                  </a:lnTo>
                  <a:lnTo>
                    <a:pt x="9463" y="128"/>
                  </a:lnTo>
                  <a:lnTo>
                    <a:pt x="9245" y="91"/>
                  </a:lnTo>
                  <a:lnTo>
                    <a:pt x="8699" y="0"/>
                  </a:lnTo>
                  <a:lnTo>
                    <a:pt x="8699" y="273"/>
                  </a:lnTo>
                  <a:lnTo>
                    <a:pt x="7443" y="328"/>
                  </a:lnTo>
                  <a:lnTo>
                    <a:pt x="6133" y="364"/>
                  </a:lnTo>
                  <a:lnTo>
                    <a:pt x="4623" y="382"/>
                  </a:lnTo>
                  <a:lnTo>
                    <a:pt x="3476" y="364"/>
                  </a:lnTo>
                  <a:lnTo>
                    <a:pt x="2384" y="328"/>
                  </a:lnTo>
                  <a:lnTo>
                    <a:pt x="1893" y="291"/>
                  </a:lnTo>
                  <a:lnTo>
                    <a:pt x="1456" y="237"/>
                  </a:lnTo>
                  <a:lnTo>
                    <a:pt x="1074" y="182"/>
                  </a:lnTo>
                  <a:lnTo>
                    <a:pt x="746" y="109"/>
                  </a:lnTo>
                  <a:lnTo>
                    <a:pt x="1292" y="0"/>
                  </a:lnTo>
                  <a:close/>
                </a:path>
              </a:pathLst>
            </a:custGeom>
            <a:solidFill>
              <a:srgbClr val="282829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45" name="Google Shape;2545;p16"/>
            <p:cNvSpPr/>
            <p:nvPr/>
          </p:nvSpPr>
          <p:spPr>
            <a:xfrm>
              <a:off x="1726100" y="1699875"/>
              <a:ext cx="249775" cy="25500"/>
            </a:xfrm>
            <a:custGeom>
              <a:avLst/>
              <a:gdLst/>
              <a:ahLst/>
              <a:cxnLst/>
              <a:rect l="l" t="t" r="r" b="b"/>
              <a:pathLst>
                <a:path w="9991" h="1020" fill="none" extrusionOk="0">
                  <a:moveTo>
                    <a:pt x="8699" y="0"/>
                  </a:moveTo>
                  <a:lnTo>
                    <a:pt x="8699" y="273"/>
                  </a:lnTo>
                  <a:lnTo>
                    <a:pt x="8699" y="273"/>
                  </a:lnTo>
                  <a:lnTo>
                    <a:pt x="8699" y="273"/>
                  </a:lnTo>
                  <a:lnTo>
                    <a:pt x="7443" y="328"/>
                  </a:lnTo>
                  <a:lnTo>
                    <a:pt x="6133" y="364"/>
                  </a:lnTo>
                  <a:lnTo>
                    <a:pt x="4623" y="382"/>
                  </a:lnTo>
                  <a:lnTo>
                    <a:pt x="4623" y="382"/>
                  </a:lnTo>
                  <a:lnTo>
                    <a:pt x="3476" y="364"/>
                  </a:lnTo>
                  <a:lnTo>
                    <a:pt x="2384" y="328"/>
                  </a:lnTo>
                  <a:lnTo>
                    <a:pt x="1893" y="291"/>
                  </a:lnTo>
                  <a:lnTo>
                    <a:pt x="1456" y="237"/>
                  </a:lnTo>
                  <a:lnTo>
                    <a:pt x="1074" y="182"/>
                  </a:lnTo>
                  <a:lnTo>
                    <a:pt x="746" y="109"/>
                  </a:lnTo>
                  <a:lnTo>
                    <a:pt x="746" y="109"/>
                  </a:lnTo>
                  <a:lnTo>
                    <a:pt x="746" y="109"/>
                  </a:lnTo>
                  <a:lnTo>
                    <a:pt x="1292" y="0"/>
                  </a:lnTo>
                  <a:lnTo>
                    <a:pt x="1292" y="0"/>
                  </a:lnTo>
                  <a:lnTo>
                    <a:pt x="746" y="91"/>
                  </a:lnTo>
                  <a:lnTo>
                    <a:pt x="528" y="128"/>
                  </a:lnTo>
                  <a:lnTo>
                    <a:pt x="346" y="182"/>
                  </a:lnTo>
                  <a:lnTo>
                    <a:pt x="200" y="237"/>
                  </a:lnTo>
                  <a:lnTo>
                    <a:pt x="91" y="291"/>
                  </a:lnTo>
                  <a:lnTo>
                    <a:pt x="18" y="346"/>
                  </a:lnTo>
                  <a:lnTo>
                    <a:pt x="0" y="419"/>
                  </a:lnTo>
                  <a:lnTo>
                    <a:pt x="0" y="419"/>
                  </a:lnTo>
                  <a:lnTo>
                    <a:pt x="0" y="437"/>
                  </a:lnTo>
                  <a:lnTo>
                    <a:pt x="18" y="473"/>
                  </a:lnTo>
                  <a:lnTo>
                    <a:pt x="91" y="528"/>
                  </a:lnTo>
                  <a:lnTo>
                    <a:pt x="219" y="583"/>
                  </a:lnTo>
                  <a:lnTo>
                    <a:pt x="382" y="655"/>
                  </a:lnTo>
                  <a:lnTo>
                    <a:pt x="601" y="710"/>
                  </a:lnTo>
                  <a:lnTo>
                    <a:pt x="856" y="746"/>
                  </a:lnTo>
                  <a:lnTo>
                    <a:pt x="1456" y="837"/>
                  </a:lnTo>
                  <a:lnTo>
                    <a:pt x="2202" y="910"/>
                  </a:lnTo>
                  <a:lnTo>
                    <a:pt x="3058" y="965"/>
                  </a:lnTo>
                  <a:lnTo>
                    <a:pt x="3986" y="1001"/>
                  </a:lnTo>
                  <a:lnTo>
                    <a:pt x="5005" y="1019"/>
                  </a:lnTo>
                  <a:lnTo>
                    <a:pt x="5005" y="1019"/>
                  </a:lnTo>
                  <a:lnTo>
                    <a:pt x="6006" y="1001"/>
                  </a:lnTo>
                  <a:lnTo>
                    <a:pt x="6952" y="965"/>
                  </a:lnTo>
                  <a:lnTo>
                    <a:pt x="7789" y="910"/>
                  </a:lnTo>
                  <a:lnTo>
                    <a:pt x="8535" y="837"/>
                  </a:lnTo>
                  <a:lnTo>
                    <a:pt x="9136" y="746"/>
                  </a:lnTo>
                  <a:lnTo>
                    <a:pt x="9390" y="710"/>
                  </a:lnTo>
                  <a:lnTo>
                    <a:pt x="9609" y="655"/>
                  </a:lnTo>
                  <a:lnTo>
                    <a:pt x="9773" y="583"/>
                  </a:lnTo>
                  <a:lnTo>
                    <a:pt x="9900" y="528"/>
                  </a:lnTo>
                  <a:lnTo>
                    <a:pt x="9973" y="473"/>
                  </a:lnTo>
                  <a:lnTo>
                    <a:pt x="9991" y="437"/>
                  </a:lnTo>
                  <a:lnTo>
                    <a:pt x="9991" y="419"/>
                  </a:lnTo>
                  <a:lnTo>
                    <a:pt x="9991" y="419"/>
                  </a:lnTo>
                  <a:lnTo>
                    <a:pt x="9973" y="346"/>
                  </a:lnTo>
                  <a:lnTo>
                    <a:pt x="9900" y="291"/>
                  </a:lnTo>
                  <a:lnTo>
                    <a:pt x="9791" y="237"/>
                  </a:lnTo>
                  <a:lnTo>
                    <a:pt x="9645" y="182"/>
                  </a:lnTo>
                  <a:lnTo>
                    <a:pt x="9463" y="128"/>
                  </a:lnTo>
                  <a:lnTo>
                    <a:pt x="9245" y="91"/>
                  </a:lnTo>
                  <a:lnTo>
                    <a:pt x="8699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46" name="Google Shape;2546;p16"/>
            <p:cNvSpPr/>
            <p:nvPr/>
          </p:nvSpPr>
          <p:spPr>
            <a:xfrm>
              <a:off x="1744750" y="1627975"/>
              <a:ext cx="198825" cy="81475"/>
            </a:xfrm>
            <a:custGeom>
              <a:avLst/>
              <a:gdLst/>
              <a:ahLst/>
              <a:cxnLst/>
              <a:rect l="l" t="t" r="r" b="b"/>
              <a:pathLst>
                <a:path w="7953" h="3259" extrusionOk="0">
                  <a:moveTo>
                    <a:pt x="4113" y="1"/>
                  </a:moveTo>
                  <a:lnTo>
                    <a:pt x="3986" y="37"/>
                  </a:lnTo>
                  <a:lnTo>
                    <a:pt x="3858" y="74"/>
                  </a:lnTo>
                  <a:lnTo>
                    <a:pt x="3731" y="110"/>
                  </a:lnTo>
                  <a:lnTo>
                    <a:pt x="3604" y="165"/>
                  </a:lnTo>
                  <a:lnTo>
                    <a:pt x="3385" y="328"/>
                  </a:lnTo>
                  <a:lnTo>
                    <a:pt x="3185" y="492"/>
                  </a:lnTo>
                  <a:lnTo>
                    <a:pt x="2985" y="711"/>
                  </a:lnTo>
                  <a:lnTo>
                    <a:pt x="2821" y="929"/>
                  </a:lnTo>
                  <a:lnTo>
                    <a:pt x="2657" y="1166"/>
                  </a:lnTo>
                  <a:lnTo>
                    <a:pt x="2530" y="1402"/>
                  </a:lnTo>
                  <a:lnTo>
                    <a:pt x="2312" y="1839"/>
                  </a:lnTo>
                  <a:lnTo>
                    <a:pt x="2148" y="2239"/>
                  </a:lnTo>
                  <a:lnTo>
                    <a:pt x="2020" y="2603"/>
                  </a:lnTo>
                  <a:lnTo>
                    <a:pt x="0" y="2985"/>
                  </a:lnTo>
                  <a:lnTo>
                    <a:pt x="383" y="3058"/>
                  </a:lnTo>
                  <a:lnTo>
                    <a:pt x="856" y="3131"/>
                  </a:lnTo>
                  <a:lnTo>
                    <a:pt x="1383" y="3186"/>
                  </a:lnTo>
                  <a:lnTo>
                    <a:pt x="1984" y="3222"/>
                  </a:lnTo>
                  <a:lnTo>
                    <a:pt x="2621" y="3240"/>
                  </a:lnTo>
                  <a:lnTo>
                    <a:pt x="3294" y="3258"/>
                  </a:lnTo>
                  <a:lnTo>
                    <a:pt x="4641" y="3258"/>
                  </a:lnTo>
                  <a:lnTo>
                    <a:pt x="5897" y="3222"/>
                  </a:lnTo>
                  <a:lnTo>
                    <a:pt x="6952" y="3186"/>
                  </a:lnTo>
                  <a:lnTo>
                    <a:pt x="7953" y="3149"/>
                  </a:lnTo>
                  <a:lnTo>
                    <a:pt x="7953" y="2094"/>
                  </a:lnTo>
                  <a:lnTo>
                    <a:pt x="7935" y="2003"/>
                  </a:lnTo>
                  <a:lnTo>
                    <a:pt x="7862" y="1730"/>
                  </a:lnTo>
                  <a:lnTo>
                    <a:pt x="7753" y="1384"/>
                  </a:lnTo>
                  <a:lnTo>
                    <a:pt x="7680" y="1202"/>
                  </a:lnTo>
                  <a:lnTo>
                    <a:pt x="7589" y="1020"/>
                  </a:lnTo>
                  <a:lnTo>
                    <a:pt x="7498" y="874"/>
                  </a:lnTo>
                  <a:lnTo>
                    <a:pt x="7389" y="747"/>
                  </a:lnTo>
                  <a:lnTo>
                    <a:pt x="7280" y="638"/>
                  </a:lnTo>
                  <a:lnTo>
                    <a:pt x="7170" y="583"/>
                  </a:lnTo>
                  <a:lnTo>
                    <a:pt x="7061" y="547"/>
                  </a:lnTo>
                  <a:lnTo>
                    <a:pt x="6843" y="547"/>
                  </a:lnTo>
                  <a:lnTo>
                    <a:pt x="6734" y="565"/>
                  </a:lnTo>
                  <a:lnTo>
                    <a:pt x="6533" y="638"/>
                  </a:lnTo>
                  <a:lnTo>
                    <a:pt x="6333" y="729"/>
                  </a:lnTo>
                  <a:lnTo>
                    <a:pt x="6169" y="820"/>
                  </a:lnTo>
                  <a:lnTo>
                    <a:pt x="6024" y="911"/>
                  </a:lnTo>
                  <a:lnTo>
                    <a:pt x="5915" y="1020"/>
                  </a:lnTo>
                  <a:lnTo>
                    <a:pt x="5860" y="929"/>
                  </a:lnTo>
                  <a:lnTo>
                    <a:pt x="5806" y="820"/>
                  </a:lnTo>
                  <a:lnTo>
                    <a:pt x="5733" y="692"/>
                  </a:lnTo>
                  <a:lnTo>
                    <a:pt x="5642" y="565"/>
                  </a:lnTo>
                  <a:lnTo>
                    <a:pt x="5496" y="419"/>
                  </a:lnTo>
                  <a:lnTo>
                    <a:pt x="5332" y="292"/>
                  </a:lnTo>
                  <a:lnTo>
                    <a:pt x="5132" y="165"/>
                  </a:lnTo>
                  <a:lnTo>
                    <a:pt x="4932" y="74"/>
                  </a:lnTo>
                  <a:lnTo>
                    <a:pt x="4695" y="19"/>
                  </a:lnTo>
                  <a:lnTo>
                    <a:pt x="4422" y="1"/>
                  </a:lnTo>
                  <a:close/>
                </a:path>
              </a:pathLst>
            </a:custGeom>
            <a:solidFill>
              <a:srgbClr val="C1A5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47" name="Google Shape;2547;p16"/>
            <p:cNvSpPr/>
            <p:nvPr/>
          </p:nvSpPr>
          <p:spPr>
            <a:xfrm>
              <a:off x="1744750" y="1627975"/>
              <a:ext cx="198825" cy="81475"/>
            </a:xfrm>
            <a:custGeom>
              <a:avLst/>
              <a:gdLst/>
              <a:ahLst/>
              <a:cxnLst/>
              <a:rect l="l" t="t" r="r" b="b"/>
              <a:pathLst>
                <a:path w="7953" h="3259" fill="none" extrusionOk="0">
                  <a:moveTo>
                    <a:pt x="7953" y="2094"/>
                  </a:moveTo>
                  <a:lnTo>
                    <a:pt x="7953" y="3149"/>
                  </a:lnTo>
                  <a:lnTo>
                    <a:pt x="7953" y="3149"/>
                  </a:lnTo>
                  <a:lnTo>
                    <a:pt x="6952" y="3186"/>
                  </a:lnTo>
                  <a:lnTo>
                    <a:pt x="5897" y="3222"/>
                  </a:lnTo>
                  <a:lnTo>
                    <a:pt x="4641" y="3258"/>
                  </a:lnTo>
                  <a:lnTo>
                    <a:pt x="3294" y="3258"/>
                  </a:lnTo>
                  <a:lnTo>
                    <a:pt x="2621" y="3240"/>
                  </a:lnTo>
                  <a:lnTo>
                    <a:pt x="1984" y="3222"/>
                  </a:lnTo>
                  <a:lnTo>
                    <a:pt x="1383" y="3186"/>
                  </a:lnTo>
                  <a:lnTo>
                    <a:pt x="856" y="3131"/>
                  </a:lnTo>
                  <a:lnTo>
                    <a:pt x="383" y="3058"/>
                  </a:lnTo>
                  <a:lnTo>
                    <a:pt x="0" y="2985"/>
                  </a:lnTo>
                  <a:lnTo>
                    <a:pt x="2020" y="2603"/>
                  </a:lnTo>
                  <a:lnTo>
                    <a:pt x="2020" y="2603"/>
                  </a:lnTo>
                  <a:lnTo>
                    <a:pt x="2148" y="2239"/>
                  </a:lnTo>
                  <a:lnTo>
                    <a:pt x="2312" y="1839"/>
                  </a:lnTo>
                  <a:lnTo>
                    <a:pt x="2530" y="1402"/>
                  </a:lnTo>
                  <a:lnTo>
                    <a:pt x="2530" y="1402"/>
                  </a:lnTo>
                  <a:lnTo>
                    <a:pt x="2657" y="1166"/>
                  </a:lnTo>
                  <a:lnTo>
                    <a:pt x="2821" y="929"/>
                  </a:lnTo>
                  <a:lnTo>
                    <a:pt x="2985" y="711"/>
                  </a:lnTo>
                  <a:lnTo>
                    <a:pt x="3185" y="492"/>
                  </a:lnTo>
                  <a:lnTo>
                    <a:pt x="3185" y="492"/>
                  </a:lnTo>
                  <a:lnTo>
                    <a:pt x="3385" y="328"/>
                  </a:lnTo>
                  <a:lnTo>
                    <a:pt x="3604" y="165"/>
                  </a:lnTo>
                  <a:lnTo>
                    <a:pt x="3731" y="110"/>
                  </a:lnTo>
                  <a:lnTo>
                    <a:pt x="3858" y="74"/>
                  </a:lnTo>
                  <a:lnTo>
                    <a:pt x="3986" y="37"/>
                  </a:lnTo>
                  <a:lnTo>
                    <a:pt x="4113" y="1"/>
                  </a:lnTo>
                  <a:lnTo>
                    <a:pt x="4113" y="1"/>
                  </a:lnTo>
                  <a:lnTo>
                    <a:pt x="4259" y="1"/>
                  </a:lnTo>
                  <a:lnTo>
                    <a:pt x="4422" y="1"/>
                  </a:lnTo>
                  <a:lnTo>
                    <a:pt x="4695" y="19"/>
                  </a:lnTo>
                  <a:lnTo>
                    <a:pt x="4932" y="74"/>
                  </a:lnTo>
                  <a:lnTo>
                    <a:pt x="5132" y="165"/>
                  </a:lnTo>
                  <a:lnTo>
                    <a:pt x="5132" y="165"/>
                  </a:lnTo>
                  <a:lnTo>
                    <a:pt x="5332" y="292"/>
                  </a:lnTo>
                  <a:lnTo>
                    <a:pt x="5496" y="419"/>
                  </a:lnTo>
                  <a:lnTo>
                    <a:pt x="5642" y="565"/>
                  </a:lnTo>
                  <a:lnTo>
                    <a:pt x="5733" y="692"/>
                  </a:lnTo>
                  <a:lnTo>
                    <a:pt x="5806" y="820"/>
                  </a:lnTo>
                  <a:lnTo>
                    <a:pt x="5860" y="929"/>
                  </a:lnTo>
                  <a:lnTo>
                    <a:pt x="5915" y="1020"/>
                  </a:lnTo>
                  <a:lnTo>
                    <a:pt x="5915" y="1020"/>
                  </a:lnTo>
                  <a:lnTo>
                    <a:pt x="6024" y="911"/>
                  </a:lnTo>
                  <a:lnTo>
                    <a:pt x="6169" y="820"/>
                  </a:lnTo>
                  <a:lnTo>
                    <a:pt x="6333" y="729"/>
                  </a:lnTo>
                  <a:lnTo>
                    <a:pt x="6533" y="638"/>
                  </a:lnTo>
                  <a:lnTo>
                    <a:pt x="6734" y="565"/>
                  </a:lnTo>
                  <a:lnTo>
                    <a:pt x="6843" y="547"/>
                  </a:lnTo>
                  <a:lnTo>
                    <a:pt x="6952" y="547"/>
                  </a:lnTo>
                  <a:lnTo>
                    <a:pt x="7061" y="547"/>
                  </a:lnTo>
                  <a:lnTo>
                    <a:pt x="7170" y="583"/>
                  </a:lnTo>
                  <a:lnTo>
                    <a:pt x="7170" y="583"/>
                  </a:lnTo>
                  <a:lnTo>
                    <a:pt x="7280" y="638"/>
                  </a:lnTo>
                  <a:lnTo>
                    <a:pt x="7389" y="747"/>
                  </a:lnTo>
                  <a:lnTo>
                    <a:pt x="7498" y="874"/>
                  </a:lnTo>
                  <a:lnTo>
                    <a:pt x="7589" y="1020"/>
                  </a:lnTo>
                  <a:lnTo>
                    <a:pt x="7589" y="1020"/>
                  </a:lnTo>
                  <a:lnTo>
                    <a:pt x="7680" y="1202"/>
                  </a:lnTo>
                  <a:lnTo>
                    <a:pt x="7753" y="1384"/>
                  </a:lnTo>
                  <a:lnTo>
                    <a:pt x="7862" y="1730"/>
                  </a:lnTo>
                  <a:lnTo>
                    <a:pt x="7935" y="2003"/>
                  </a:lnTo>
                  <a:lnTo>
                    <a:pt x="7953" y="2094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48" name="Google Shape;2548;p16"/>
            <p:cNvSpPr/>
            <p:nvPr/>
          </p:nvSpPr>
          <p:spPr>
            <a:xfrm>
              <a:off x="1744750" y="1653450"/>
              <a:ext cx="198825" cy="56000"/>
            </a:xfrm>
            <a:custGeom>
              <a:avLst/>
              <a:gdLst/>
              <a:ahLst/>
              <a:cxnLst/>
              <a:rect l="l" t="t" r="r" b="b"/>
              <a:pathLst>
                <a:path w="7953" h="2240" extrusionOk="0">
                  <a:moveTo>
                    <a:pt x="7589" y="1"/>
                  </a:moveTo>
                  <a:lnTo>
                    <a:pt x="7152" y="274"/>
                  </a:lnTo>
                  <a:lnTo>
                    <a:pt x="6715" y="529"/>
                  </a:lnTo>
                  <a:lnTo>
                    <a:pt x="6260" y="747"/>
                  </a:lnTo>
                  <a:lnTo>
                    <a:pt x="6024" y="856"/>
                  </a:lnTo>
                  <a:lnTo>
                    <a:pt x="5787" y="929"/>
                  </a:lnTo>
                  <a:lnTo>
                    <a:pt x="5660" y="984"/>
                  </a:lnTo>
                  <a:lnTo>
                    <a:pt x="5533" y="1038"/>
                  </a:lnTo>
                  <a:lnTo>
                    <a:pt x="5423" y="1111"/>
                  </a:lnTo>
                  <a:lnTo>
                    <a:pt x="5387" y="1147"/>
                  </a:lnTo>
                  <a:lnTo>
                    <a:pt x="5351" y="1202"/>
                  </a:lnTo>
                  <a:lnTo>
                    <a:pt x="5314" y="1275"/>
                  </a:lnTo>
                  <a:lnTo>
                    <a:pt x="5296" y="1348"/>
                  </a:lnTo>
                  <a:lnTo>
                    <a:pt x="5278" y="1420"/>
                  </a:lnTo>
                  <a:lnTo>
                    <a:pt x="5241" y="1493"/>
                  </a:lnTo>
                  <a:lnTo>
                    <a:pt x="5187" y="1566"/>
                  </a:lnTo>
                  <a:lnTo>
                    <a:pt x="5114" y="1621"/>
                  </a:lnTo>
                  <a:lnTo>
                    <a:pt x="5023" y="1657"/>
                  </a:lnTo>
                  <a:lnTo>
                    <a:pt x="4859" y="1657"/>
                  </a:lnTo>
                  <a:lnTo>
                    <a:pt x="4786" y="1639"/>
                  </a:lnTo>
                  <a:lnTo>
                    <a:pt x="4714" y="1621"/>
                  </a:lnTo>
                  <a:lnTo>
                    <a:pt x="4641" y="1566"/>
                  </a:lnTo>
                  <a:lnTo>
                    <a:pt x="4586" y="1530"/>
                  </a:lnTo>
                  <a:lnTo>
                    <a:pt x="4532" y="1457"/>
                  </a:lnTo>
                  <a:lnTo>
                    <a:pt x="4422" y="1329"/>
                  </a:lnTo>
                  <a:lnTo>
                    <a:pt x="4350" y="1166"/>
                  </a:lnTo>
                  <a:lnTo>
                    <a:pt x="4277" y="1002"/>
                  </a:lnTo>
                  <a:lnTo>
                    <a:pt x="4168" y="1056"/>
                  </a:lnTo>
                  <a:lnTo>
                    <a:pt x="4022" y="1075"/>
                  </a:lnTo>
                  <a:lnTo>
                    <a:pt x="3895" y="1093"/>
                  </a:lnTo>
                  <a:lnTo>
                    <a:pt x="3767" y="1111"/>
                  </a:lnTo>
                  <a:lnTo>
                    <a:pt x="3640" y="1111"/>
                  </a:lnTo>
                  <a:lnTo>
                    <a:pt x="3513" y="1093"/>
                  </a:lnTo>
                  <a:lnTo>
                    <a:pt x="3385" y="1056"/>
                  </a:lnTo>
                  <a:lnTo>
                    <a:pt x="3258" y="1020"/>
                  </a:lnTo>
                  <a:lnTo>
                    <a:pt x="3149" y="965"/>
                  </a:lnTo>
                  <a:lnTo>
                    <a:pt x="3021" y="911"/>
                  </a:lnTo>
                  <a:lnTo>
                    <a:pt x="2912" y="838"/>
                  </a:lnTo>
                  <a:lnTo>
                    <a:pt x="2821" y="765"/>
                  </a:lnTo>
                  <a:lnTo>
                    <a:pt x="2657" y="583"/>
                  </a:lnTo>
                  <a:lnTo>
                    <a:pt x="2530" y="383"/>
                  </a:lnTo>
                  <a:lnTo>
                    <a:pt x="2312" y="820"/>
                  </a:lnTo>
                  <a:lnTo>
                    <a:pt x="2148" y="1220"/>
                  </a:lnTo>
                  <a:lnTo>
                    <a:pt x="2020" y="1584"/>
                  </a:lnTo>
                  <a:lnTo>
                    <a:pt x="0" y="1966"/>
                  </a:lnTo>
                  <a:lnTo>
                    <a:pt x="328" y="2039"/>
                  </a:lnTo>
                  <a:lnTo>
                    <a:pt x="710" y="2094"/>
                  </a:lnTo>
                  <a:lnTo>
                    <a:pt x="1147" y="2148"/>
                  </a:lnTo>
                  <a:lnTo>
                    <a:pt x="1638" y="2185"/>
                  </a:lnTo>
                  <a:lnTo>
                    <a:pt x="2730" y="2221"/>
                  </a:lnTo>
                  <a:lnTo>
                    <a:pt x="3877" y="2239"/>
                  </a:lnTo>
                  <a:lnTo>
                    <a:pt x="5387" y="2221"/>
                  </a:lnTo>
                  <a:lnTo>
                    <a:pt x="6697" y="2185"/>
                  </a:lnTo>
                  <a:lnTo>
                    <a:pt x="7953" y="2130"/>
                  </a:lnTo>
                  <a:lnTo>
                    <a:pt x="7953" y="1075"/>
                  </a:lnTo>
                  <a:lnTo>
                    <a:pt x="7935" y="984"/>
                  </a:lnTo>
                  <a:lnTo>
                    <a:pt x="7862" y="711"/>
                  </a:lnTo>
                  <a:lnTo>
                    <a:pt x="7753" y="365"/>
                  </a:lnTo>
                  <a:lnTo>
                    <a:pt x="7680" y="183"/>
                  </a:lnTo>
                  <a:lnTo>
                    <a:pt x="7589" y="1"/>
                  </a:lnTo>
                  <a:close/>
                </a:path>
              </a:pathLst>
            </a:custGeom>
            <a:solidFill>
              <a:srgbClr val="A489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49" name="Google Shape;2549;p16"/>
            <p:cNvSpPr/>
            <p:nvPr/>
          </p:nvSpPr>
          <p:spPr>
            <a:xfrm>
              <a:off x="1744750" y="1653450"/>
              <a:ext cx="198825" cy="56000"/>
            </a:xfrm>
            <a:custGeom>
              <a:avLst/>
              <a:gdLst/>
              <a:ahLst/>
              <a:cxnLst/>
              <a:rect l="l" t="t" r="r" b="b"/>
              <a:pathLst>
                <a:path w="7953" h="2240" fill="none" extrusionOk="0">
                  <a:moveTo>
                    <a:pt x="7589" y="1"/>
                  </a:moveTo>
                  <a:lnTo>
                    <a:pt x="7589" y="1"/>
                  </a:lnTo>
                  <a:lnTo>
                    <a:pt x="7152" y="274"/>
                  </a:lnTo>
                  <a:lnTo>
                    <a:pt x="6715" y="529"/>
                  </a:lnTo>
                  <a:lnTo>
                    <a:pt x="6260" y="747"/>
                  </a:lnTo>
                  <a:lnTo>
                    <a:pt x="6024" y="856"/>
                  </a:lnTo>
                  <a:lnTo>
                    <a:pt x="5787" y="929"/>
                  </a:lnTo>
                  <a:lnTo>
                    <a:pt x="5787" y="929"/>
                  </a:lnTo>
                  <a:lnTo>
                    <a:pt x="5660" y="984"/>
                  </a:lnTo>
                  <a:lnTo>
                    <a:pt x="5533" y="1038"/>
                  </a:lnTo>
                  <a:lnTo>
                    <a:pt x="5423" y="1111"/>
                  </a:lnTo>
                  <a:lnTo>
                    <a:pt x="5387" y="1147"/>
                  </a:lnTo>
                  <a:lnTo>
                    <a:pt x="5351" y="1202"/>
                  </a:lnTo>
                  <a:lnTo>
                    <a:pt x="5351" y="1202"/>
                  </a:lnTo>
                  <a:lnTo>
                    <a:pt x="5314" y="1275"/>
                  </a:lnTo>
                  <a:lnTo>
                    <a:pt x="5296" y="1348"/>
                  </a:lnTo>
                  <a:lnTo>
                    <a:pt x="5278" y="1420"/>
                  </a:lnTo>
                  <a:lnTo>
                    <a:pt x="5241" y="1493"/>
                  </a:lnTo>
                  <a:lnTo>
                    <a:pt x="5241" y="1493"/>
                  </a:lnTo>
                  <a:lnTo>
                    <a:pt x="5187" y="1566"/>
                  </a:lnTo>
                  <a:lnTo>
                    <a:pt x="5114" y="1621"/>
                  </a:lnTo>
                  <a:lnTo>
                    <a:pt x="5023" y="1657"/>
                  </a:lnTo>
                  <a:lnTo>
                    <a:pt x="4932" y="1657"/>
                  </a:lnTo>
                  <a:lnTo>
                    <a:pt x="4932" y="1657"/>
                  </a:lnTo>
                  <a:lnTo>
                    <a:pt x="4859" y="1657"/>
                  </a:lnTo>
                  <a:lnTo>
                    <a:pt x="4786" y="1639"/>
                  </a:lnTo>
                  <a:lnTo>
                    <a:pt x="4714" y="1621"/>
                  </a:lnTo>
                  <a:lnTo>
                    <a:pt x="4641" y="1566"/>
                  </a:lnTo>
                  <a:lnTo>
                    <a:pt x="4641" y="1566"/>
                  </a:lnTo>
                  <a:lnTo>
                    <a:pt x="4586" y="1530"/>
                  </a:lnTo>
                  <a:lnTo>
                    <a:pt x="4532" y="1457"/>
                  </a:lnTo>
                  <a:lnTo>
                    <a:pt x="4422" y="1329"/>
                  </a:lnTo>
                  <a:lnTo>
                    <a:pt x="4350" y="1166"/>
                  </a:lnTo>
                  <a:lnTo>
                    <a:pt x="4277" y="1002"/>
                  </a:lnTo>
                  <a:lnTo>
                    <a:pt x="4277" y="1002"/>
                  </a:lnTo>
                  <a:lnTo>
                    <a:pt x="4168" y="1056"/>
                  </a:lnTo>
                  <a:lnTo>
                    <a:pt x="4022" y="1075"/>
                  </a:lnTo>
                  <a:lnTo>
                    <a:pt x="3895" y="1093"/>
                  </a:lnTo>
                  <a:lnTo>
                    <a:pt x="3767" y="1111"/>
                  </a:lnTo>
                  <a:lnTo>
                    <a:pt x="3767" y="1111"/>
                  </a:lnTo>
                  <a:lnTo>
                    <a:pt x="3640" y="1111"/>
                  </a:lnTo>
                  <a:lnTo>
                    <a:pt x="3513" y="1093"/>
                  </a:lnTo>
                  <a:lnTo>
                    <a:pt x="3385" y="1056"/>
                  </a:lnTo>
                  <a:lnTo>
                    <a:pt x="3258" y="1020"/>
                  </a:lnTo>
                  <a:lnTo>
                    <a:pt x="3149" y="965"/>
                  </a:lnTo>
                  <a:lnTo>
                    <a:pt x="3021" y="911"/>
                  </a:lnTo>
                  <a:lnTo>
                    <a:pt x="2912" y="838"/>
                  </a:lnTo>
                  <a:lnTo>
                    <a:pt x="2821" y="765"/>
                  </a:lnTo>
                  <a:lnTo>
                    <a:pt x="2821" y="765"/>
                  </a:lnTo>
                  <a:lnTo>
                    <a:pt x="2657" y="583"/>
                  </a:lnTo>
                  <a:lnTo>
                    <a:pt x="2530" y="383"/>
                  </a:lnTo>
                  <a:lnTo>
                    <a:pt x="2530" y="383"/>
                  </a:lnTo>
                  <a:lnTo>
                    <a:pt x="2530" y="383"/>
                  </a:lnTo>
                  <a:lnTo>
                    <a:pt x="2312" y="820"/>
                  </a:lnTo>
                  <a:lnTo>
                    <a:pt x="2148" y="1220"/>
                  </a:lnTo>
                  <a:lnTo>
                    <a:pt x="2020" y="1584"/>
                  </a:lnTo>
                  <a:lnTo>
                    <a:pt x="0" y="1966"/>
                  </a:lnTo>
                  <a:lnTo>
                    <a:pt x="0" y="1966"/>
                  </a:lnTo>
                  <a:lnTo>
                    <a:pt x="328" y="2039"/>
                  </a:lnTo>
                  <a:lnTo>
                    <a:pt x="710" y="2094"/>
                  </a:lnTo>
                  <a:lnTo>
                    <a:pt x="1147" y="2148"/>
                  </a:lnTo>
                  <a:lnTo>
                    <a:pt x="1638" y="2185"/>
                  </a:lnTo>
                  <a:lnTo>
                    <a:pt x="2730" y="2221"/>
                  </a:lnTo>
                  <a:lnTo>
                    <a:pt x="3877" y="2239"/>
                  </a:lnTo>
                  <a:lnTo>
                    <a:pt x="3877" y="2239"/>
                  </a:lnTo>
                  <a:lnTo>
                    <a:pt x="5387" y="2221"/>
                  </a:lnTo>
                  <a:lnTo>
                    <a:pt x="6697" y="2185"/>
                  </a:lnTo>
                  <a:lnTo>
                    <a:pt x="7953" y="2130"/>
                  </a:lnTo>
                  <a:lnTo>
                    <a:pt x="7953" y="1075"/>
                  </a:lnTo>
                  <a:lnTo>
                    <a:pt x="7953" y="1075"/>
                  </a:lnTo>
                  <a:lnTo>
                    <a:pt x="7935" y="984"/>
                  </a:lnTo>
                  <a:lnTo>
                    <a:pt x="7862" y="711"/>
                  </a:lnTo>
                  <a:lnTo>
                    <a:pt x="7753" y="365"/>
                  </a:lnTo>
                  <a:lnTo>
                    <a:pt x="7680" y="183"/>
                  </a:lnTo>
                  <a:lnTo>
                    <a:pt x="7589" y="1"/>
                  </a:lnTo>
                  <a:lnTo>
                    <a:pt x="7589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50" name="Google Shape;2550;p16"/>
            <p:cNvSpPr/>
            <p:nvPr/>
          </p:nvSpPr>
          <p:spPr>
            <a:xfrm>
              <a:off x="1824375" y="1627975"/>
              <a:ext cx="48700" cy="28700"/>
            </a:xfrm>
            <a:custGeom>
              <a:avLst/>
              <a:gdLst/>
              <a:ahLst/>
              <a:cxnLst/>
              <a:rect l="l" t="t" r="r" b="b"/>
              <a:pathLst>
                <a:path w="1948" h="1148" extrusionOk="0">
                  <a:moveTo>
                    <a:pt x="928" y="1"/>
                  </a:moveTo>
                  <a:lnTo>
                    <a:pt x="801" y="37"/>
                  </a:lnTo>
                  <a:lnTo>
                    <a:pt x="673" y="74"/>
                  </a:lnTo>
                  <a:lnTo>
                    <a:pt x="546" y="110"/>
                  </a:lnTo>
                  <a:lnTo>
                    <a:pt x="419" y="165"/>
                  </a:lnTo>
                  <a:lnTo>
                    <a:pt x="200" y="328"/>
                  </a:lnTo>
                  <a:lnTo>
                    <a:pt x="0" y="492"/>
                  </a:lnTo>
                  <a:lnTo>
                    <a:pt x="36" y="638"/>
                  </a:lnTo>
                  <a:lnTo>
                    <a:pt x="109" y="747"/>
                  </a:lnTo>
                  <a:lnTo>
                    <a:pt x="182" y="856"/>
                  </a:lnTo>
                  <a:lnTo>
                    <a:pt x="273" y="947"/>
                  </a:lnTo>
                  <a:lnTo>
                    <a:pt x="382" y="1038"/>
                  </a:lnTo>
                  <a:lnTo>
                    <a:pt x="510" y="1093"/>
                  </a:lnTo>
                  <a:lnTo>
                    <a:pt x="637" y="1129"/>
                  </a:lnTo>
                  <a:lnTo>
                    <a:pt x="783" y="1147"/>
                  </a:lnTo>
                  <a:lnTo>
                    <a:pt x="837" y="1147"/>
                  </a:lnTo>
                  <a:lnTo>
                    <a:pt x="928" y="1129"/>
                  </a:lnTo>
                  <a:lnTo>
                    <a:pt x="1019" y="1111"/>
                  </a:lnTo>
                  <a:lnTo>
                    <a:pt x="1183" y="1038"/>
                  </a:lnTo>
                  <a:lnTo>
                    <a:pt x="1347" y="929"/>
                  </a:lnTo>
                  <a:lnTo>
                    <a:pt x="1492" y="802"/>
                  </a:lnTo>
                  <a:lnTo>
                    <a:pt x="1620" y="656"/>
                  </a:lnTo>
                  <a:lnTo>
                    <a:pt x="1747" y="510"/>
                  </a:lnTo>
                  <a:lnTo>
                    <a:pt x="1856" y="347"/>
                  </a:lnTo>
                  <a:lnTo>
                    <a:pt x="1947" y="165"/>
                  </a:lnTo>
                  <a:lnTo>
                    <a:pt x="1783" y="92"/>
                  </a:lnTo>
                  <a:lnTo>
                    <a:pt x="1601" y="37"/>
                  </a:lnTo>
                  <a:lnTo>
                    <a:pt x="1401" y="1"/>
                  </a:lnTo>
                  <a:close/>
                </a:path>
              </a:pathLst>
            </a:custGeom>
            <a:solidFill>
              <a:srgbClr val="D7C2A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51" name="Google Shape;2551;p16"/>
            <p:cNvSpPr/>
            <p:nvPr/>
          </p:nvSpPr>
          <p:spPr>
            <a:xfrm>
              <a:off x="1824375" y="1627975"/>
              <a:ext cx="48700" cy="28700"/>
            </a:xfrm>
            <a:custGeom>
              <a:avLst/>
              <a:gdLst/>
              <a:ahLst/>
              <a:cxnLst/>
              <a:rect l="l" t="t" r="r" b="b"/>
              <a:pathLst>
                <a:path w="1948" h="1148" fill="none" extrusionOk="0">
                  <a:moveTo>
                    <a:pt x="1183" y="1"/>
                  </a:moveTo>
                  <a:lnTo>
                    <a:pt x="1183" y="1"/>
                  </a:lnTo>
                  <a:lnTo>
                    <a:pt x="928" y="1"/>
                  </a:lnTo>
                  <a:lnTo>
                    <a:pt x="928" y="1"/>
                  </a:lnTo>
                  <a:lnTo>
                    <a:pt x="801" y="37"/>
                  </a:lnTo>
                  <a:lnTo>
                    <a:pt x="673" y="74"/>
                  </a:lnTo>
                  <a:lnTo>
                    <a:pt x="546" y="110"/>
                  </a:lnTo>
                  <a:lnTo>
                    <a:pt x="419" y="165"/>
                  </a:lnTo>
                  <a:lnTo>
                    <a:pt x="200" y="328"/>
                  </a:lnTo>
                  <a:lnTo>
                    <a:pt x="0" y="492"/>
                  </a:lnTo>
                  <a:lnTo>
                    <a:pt x="0" y="492"/>
                  </a:lnTo>
                  <a:lnTo>
                    <a:pt x="36" y="638"/>
                  </a:lnTo>
                  <a:lnTo>
                    <a:pt x="109" y="747"/>
                  </a:lnTo>
                  <a:lnTo>
                    <a:pt x="182" y="856"/>
                  </a:lnTo>
                  <a:lnTo>
                    <a:pt x="273" y="947"/>
                  </a:lnTo>
                  <a:lnTo>
                    <a:pt x="382" y="1038"/>
                  </a:lnTo>
                  <a:lnTo>
                    <a:pt x="510" y="1093"/>
                  </a:lnTo>
                  <a:lnTo>
                    <a:pt x="637" y="1129"/>
                  </a:lnTo>
                  <a:lnTo>
                    <a:pt x="783" y="1147"/>
                  </a:lnTo>
                  <a:lnTo>
                    <a:pt x="783" y="1147"/>
                  </a:lnTo>
                  <a:lnTo>
                    <a:pt x="837" y="1147"/>
                  </a:lnTo>
                  <a:lnTo>
                    <a:pt x="837" y="1147"/>
                  </a:lnTo>
                  <a:lnTo>
                    <a:pt x="928" y="1129"/>
                  </a:lnTo>
                  <a:lnTo>
                    <a:pt x="1019" y="1111"/>
                  </a:lnTo>
                  <a:lnTo>
                    <a:pt x="1183" y="1038"/>
                  </a:lnTo>
                  <a:lnTo>
                    <a:pt x="1347" y="929"/>
                  </a:lnTo>
                  <a:lnTo>
                    <a:pt x="1492" y="802"/>
                  </a:lnTo>
                  <a:lnTo>
                    <a:pt x="1492" y="802"/>
                  </a:lnTo>
                  <a:lnTo>
                    <a:pt x="1620" y="656"/>
                  </a:lnTo>
                  <a:lnTo>
                    <a:pt x="1747" y="510"/>
                  </a:lnTo>
                  <a:lnTo>
                    <a:pt x="1856" y="347"/>
                  </a:lnTo>
                  <a:lnTo>
                    <a:pt x="1947" y="165"/>
                  </a:lnTo>
                  <a:lnTo>
                    <a:pt x="1947" y="165"/>
                  </a:lnTo>
                  <a:lnTo>
                    <a:pt x="1783" y="92"/>
                  </a:lnTo>
                  <a:lnTo>
                    <a:pt x="1601" y="37"/>
                  </a:lnTo>
                  <a:lnTo>
                    <a:pt x="1401" y="1"/>
                  </a:lnTo>
                  <a:lnTo>
                    <a:pt x="1183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2552" name="Google Shape;2552;p16"/>
          <p:cNvGrpSpPr/>
          <p:nvPr/>
        </p:nvGrpSpPr>
        <p:grpSpPr>
          <a:xfrm rot="707990">
            <a:off x="6904132" y="6617863"/>
            <a:ext cx="1354315" cy="327636"/>
            <a:chOff x="3665900" y="8356158"/>
            <a:chExt cx="1015703" cy="245719"/>
          </a:xfrm>
        </p:grpSpPr>
        <p:sp>
          <p:nvSpPr>
            <p:cNvPr id="2553" name="Google Shape;2553;p16"/>
            <p:cNvSpPr/>
            <p:nvPr/>
          </p:nvSpPr>
          <p:spPr>
            <a:xfrm>
              <a:off x="3940684" y="8356158"/>
              <a:ext cx="658411" cy="161356"/>
            </a:xfrm>
            <a:custGeom>
              <a:avLst/>
              <a:gdLst/>
              <a:ahLst/>
              <a:cxnLst/>
              <a:rect l="l" t="t" r="r" b="b"/>
              <a:pathLst>
                <a:path w="12776" h="3131" extrusionOk="0">
                  <a:moveTo>
                    <a:pt x="9336" y="0"/>
                  </a:moveTo>
                  <a:lnTo>
                    <a:pt x="8626" y="55"/>
                  </a:lnTo>
                  <a:lnTo>
                    <a:pt x="7934" y="127"/>
                  </a:lnTo>
                  <a:lnTo>
                    <a:pt x="7279" y="218"/>
                  </a:lnTo>
                  <a:lnTo>
                    <a:pt x="6642" y="309"/>
                  </a:lnTo>
                  <a:lnTo>
                    <a:pt x="6042" y="400"/>
                  </a:lnTo>
                  <a:lnTo>
                    <a:pt x="5460" y="510"/>
                  </a:lnTo>
                  <a:lnTo>
                    <a:pt x="4895" y="619"/>
                  </a:lnTo>
                  <a:lnTo>
                    <a:pt x="4368" y="728"/>
                  </a:lnTo>
                  <a:lnTo>
                    <a:pt x="3858" y="855"/>
                  </a:lnTo>
                  <a:lnTo>
                    <a:pt x="3385" y="983"/>
                  </a:lnTo>
                  <a:lnTo>
                    <a:pt x="2930" y="1110"/>
                  </a:lnTo>
                  <a:lnTo>
                    <a:pt x="2511" y="1256"/>
                  </a:lnTo>
                  <a:lnTo>
                    <a:pt x="2129" y="1383"/>
                  </a:lnTo>
                  <a:lnTo>
                    <a:pt x="1765" y="1511"/>
                  </a:lnTo>
                  <a:lnTo>
                    <a:pt x="1438" y="1656"/>
                  </a:lnTo>
                  <a:lnTo>
                    <a:pt x="1147" y="1783"/>
                  </a:lnTo>
                  <a:lnTo>
                    <a:pt x="874" y="1911"/>
                  </a:lnTo>
                  <a:lnTo>
                    <a:pt x="637" y="2038"/>
                  </a:lnTo>
                  <a:lnTo>
                    <a:pt x="455" y="2166"/>
                  </a:lnTo>
                  <a:lnTo>
                    <a:pt x="291" y="2293"/>
                  </a:lnTo>
                  <a:lnTo>
                    <a:pt x="164" y="2420"/>
                  </a:lnTo>
                  <a:lnTo>
                    <a:pt x="73" y="2530"/>
                  </a:lnTo>
                  <a:lnTo>
                    <a:pt x="18" y="2621"/>
                  </a:lnTo>
                  <a:lnTo>
                    <a:pt x="0" y="2730"/>
                  </a:lnTo>
                  <a:lnTo>
                    <a:pt x="18" y="2821"/>
                  </a:lnTo>
                  <a:lnTo>
                    <a:pt x="73" y="2894"/>
                  </a:lnTo>
                  <a:lnTo>
                    <a:pt x="182" y="2966"/>
                  </a:lnTo>
                  <a:lnTo>
                    <a:pt x="328" y="3021"/>
                  </a:lnTo>
                  <a:lnTo>
                    <a:pt x="491" y="3076"/>
                  </a:lnTo>
                  <a:lnTo>
                    <a:pt x="710" y="3112"/>
                  </a:lnTo>
                  <a:lnTo>
                    <a:pt x="983" y="3130"/>
                  </a:lnTo>
                  <a:lnTo>
                    <a:pt x="1602" y="3130"/>
                  </a:lnTo>
                  <a:lnTo>
                    <a:pt x="1947" y="3112"/>
                  </a:lnTo>
                  <a:lnTo>
                    <a:pt x="2748" y="3021"/>
                  </a:lnTo>
                  <a:lnTo>
                    <a:pt x="4531" y="2784"/>
                  </a:lnTo>
                  <a:lnTo>
                    <a:pt x="6096" y="2548"/>
                  </a:lnTo>
                  <a:lnTo>
                    <a:pt x="7443" y="2293"/>
                  </a:lnTo>
                  <a:lnTo>
                    <a:pt x="8590" y="2038"/>
                  </a:lnTo>
                  <a:lnTo>
                    <a:pt x="9572" y="1783"/>
                  </a:lnTo>
                  <a:lnTo>
                    <a:pt x="10373" y="1529"/>
                  </a:lnTo>
                  <a:lnTo>
                    <a:pt x="11046" y="1274"/>
                  </a:lnTo>
                  <a:lnTo>
                    <a:pt x="11574" y="1056"/>
                  </a:lnTo>
                  <a:lnTo>
                    <a:pt x="11974" y="837"/>
                  </a:lnTo>
                  <a:lnTo>
                    <a:pt x="12284" y="637"/>
                  </a:lnTo>
                  <a:lnTo>
                    <a:pt x="12484" y="455"/>
                  </a:lnTo>
                  <a:lnTo>
                    <a:pt x="12630" y="309"/>
                  </a:lnTo>
                  <a:lnTo>
                    <a:pt x="12721" y="182"/>
                  </a:lnTo>
                  <a:lnTo>
                    <a:pt x="12757" y="73"/>
                  </a:lnTo>
                  <a:lnTo>
                    <a:pt x="1277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54" name="Google Shape;2554;p16"/>
            <p:cNvSpPr/>
            <p:nvPr/>
          </p:nvSpPr>
          <p:spPr>
            <a:xfrm>
              <a:off x="3940684" y="8356158"/>
              <a:ext cx="658411" cy="161356"/>
            </a:xfrm>
            <a:custGeom>
              <a:avLst/>
              <a:gdLst/>
              <a:ahLst/>
              <a:cxnLst/>
              <a:rect l="l" t="t" r="r" b="b"/>
              <a:pathLst>
                <a:path w="12776" h="3131" fill="none" extrusionOk="0">
                  <a:moveTo>
                    <a:pt x="12775" y="0"/>
                  </a:moveTo>
                  <a:lnTo>
                    <a:pt x="9336" y="0"/>
                  </a:lnTo>
                  <a:lnTo>
                    <a:pt x="9336" y="0"/>
                  </a:lnTo>
                  <a:lnTo>
                    <a:pt x="8626" y="55"/>
                  </a:lnTo>
                  <a:lnTo>
                    <a:pt x="7934" y="127"/>
                  </a:lnTo>
                  <a:lnTo>
                    <a:pt x="7279" y="218"/>
                  </a:lnTo>
                  <a:lnTo>
                    <a:pt x="6642" y="309"/>
                  </a:lnTo>
                  <a:lnTo>
                    <a:pt x="6042" y="400"/>
                  </a:lnTo>
                  <a:lnTo>
                    <a:pt x="5460" y="510"/>
                  </a:lnTo>
                  <a:lnTo>
                    <a:pt x="4895" y="619"/>
                  </a:lnTo>
                  <a:lnTo>
                    <a:pt x="4368" y="728"/>
                  </a:lnTo>
                  <a:lnTo>
                    <a:pt x="3858" y="855"/>
                  </a:lnTo>
                  <a:lnTo>
                    <a:pt x="3385" y="983"/>
                  </a:lnTo>
                  <a:lnTo>
                    <a:pt x="2930" y="1110"/>
                  </a:lnTo>
                  <a:lnTo>
                    <a:pt x="2511" y="1256"/>
                  </a:lnTo>
                  <a:lnTo>
                    <a:pt x="2129" y="1383"/>
                  </a:lnTo>
                  <a:lnTo>
                    <a:pt x="1765" y="1511"/>
                  </a:lnTo>
                  <a:lnTo>
                    <a:pt x="1438" y="1656"/>
                  </a:lnTo>
                  <a:lnTo>
                    <a:pt x="1147" y="1783"/>
                  </a:lnTo>
                  <a:lnTo>
                    <a:pt x="874" y="1911"/>
                  </a:lnTo>
                  <a:lnTo>
                    <a:pt x="637" y="2038"/>
                  </a:lnTo>
                  <a:lnTo>
                    <a:pt x="455" y="2166"/>
                  </a:lnTo>
                  <a:lnTo>
                    <a:pt x="291" y="2293"/>
                  </a:lnTo>
                  <a:lnTo>
                    <a:pt x="164" y="2420"/>
                  </a:lnTo>
                  <a:lnTo>
                    <a:pt x="73" y="2530"/>
                  </a:lnTo>
                  <a:lnTo>
                    <a:pt x="18" y="2621"/>
                  </a:lnTo>
                  <a:lnTo>
                    <a:pt x="0" y="2730"/>
                  </a:lnTo>
                  <a:lnTo>
                    <a:pt x="18" y="2821"/>
                  </a:lnTo>
                  <a:lnTo>
                    <a:pt x="73" y="2894"/>
                  </a:lnTo>
                  <a:lnTo>
                    <a:pt x="182" y="2966"/>
                  </a:lnTo>
                  <a:lnTo>
                    <a:pt x="328" y="3021"/>
                  </a:lnTo>
                  <a:lnTo>
                    <a:pt x="491" y="3076"/>
                  </a:lnTo>
                  <a:lnTo>
                    <a:pt x="710" y="3112"/>
                  </a:lnTo>
                  <a:lnTo>
                    <a:pt x="983" y="3130"/>
                  </a:lnTo>
                  <a:lnTo>
                    <a:pt x="1292" y="3130"/>
                  </a:lnTo>
                  <a:lnTo>
                    <a:pt x="1292" y="3130"/>
                  </a:lnTo>
                  <a:lnTo>
                    <a:pt x="1602" y="3130"/>
                  </a:lnTo>
                  <a:lnTo>
                    <a:pt x="1947" y="3112"/>
                  </a:lnTo>
                  <a:lnTo>
                    <a:pt x="2748" y="3021"/>
                  </a:lnTo>
                  <a:lnTo>
                    <a:pt x="2748" y="3021"/>
                  </a:lnTo>
                  <a:lnTo>
                    <a:pt x="4531" y="2784"/>
                  </a:lnTo>
                  <a:lnTo>
                    <a:pt x="6096" y="2548"/>
                  </a:lnTo>
                  <a:lnTo>
                    <a:pt x="7443" y="2293"/>
                  </a:lnTo>
                  <a:lnTo>
                    <a:pt x="8590" y="2038"/>
                  </a:lnTo>
                  <a:lnTo>
                    <a:pt x="9572" y="1783"/>
                  </a:lnTo>
                  <a:lnTo>
                    <a:pt x="10373" y="1529"/>
                  </a:lnTo>
                  <a:lnTo>
                    <a:pt x="11046" y="1274"/>
                  </a:lnTo>
                  <a:lnTo>
                    <a:pt x="11574" y="1056"/>
                  </a:lnTo>
                  <a:lnTo>
                    <a:pt x="11974" y="837"/>
                  </a:lnTo>
                  <a:lnTo>
                    <a:pt x="12284" y="637"/>
                  </a:lnTo>
                  <a:lnTo>
                    <a:pt x="12484" y="455"/>
                  </a:lnTo>
                  <a:lnTo>
                    <a:pt x="12630" y="309"/>
                  </a:lnTo>
                  <a:lnTo>
                    <a:pt x="12721" y="182"/>
                  </a:lnTo>
                  <a:lnTo>
                    <a:pt x="12757" y="73"/>
                  </a:lnTo>
                  <a:lnTo>
                    <a:pt x="12775" y="0"/>
                  </a:lnTo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55" name="Google Shape;2555;p16"/>
            <p:cNvSpPr/>
            <p:nvPr/>
          </p:nvSpPr>
          <p:spPr>
            <a:xfrm>
              <a:off x="3665900" y="8420834"/>
              <a:ext cx="151049" cy="55400"/>
            </a:xfrm>
            <a:custGeom>
              <a:avLst/>
              <a:gdLst/>
              <a:ahLst/>
              <a:cxnLst/>
              <a:rect l="l" t="t" r="r" b="b"/>
              <a:pathLst>
                <a:path w="2931" h="1075" extrusionOk="0">
                  <a:moveTo>
                    <a:pt x="1456" y="1"/>
                  </a:moveTo>
                  <a:lnTo>
                    <a:pt x="1128" y="19"/>
                  </a:lnTo>
                  <a:lnTo>
                    <a:pt x="801" y="74"/>
                  </a:lnTo>
                  <a:lnTo>
                    <a:pt x="655" y="110"/>
                  </a:lnTo>
                  <a:lnTo>
                    <a:pt x="491" y="165"/>
                  </a:lnTo>
                  <a:lnTo>
                    <a:pt x="364" y="219"/>
                  </a:lnTo>
                  <a:lnTo>
                    <a:pt x="237" y="292"/>
                  </a:lnTo>
                  <a:lnTo>
                    <a:pt x="146" y="347"/>
                  </a:lnTo>
                  <a:lnTo>
                    <a:pt x="91" y="401"/>
                  </a:lnTo>
                  <a:lnTo>
                    <a:pt x="37" y="474"/>
                  </a:lnTo>
                  <a:lnTo>
                    <a:pt x="0" y="547"/>
                  </a:lnTo>
                  <a:lnTo>
                    <a:pt x="0" y="638"/>
                  </a:lnTo>
                  <a:lnTo>
                    <a:pt x="37" y="729"/>
                  </a:lnTo>
                  <a:lnTo>
                    <a:pt x="109" y="801"/>
                  </a:lnTo>
                  <a:lnTo>
                    <a:pt x="182" y="874"/>
                  </a:lnTo>
                  <a:lnTo>
                    <a:pt x="273" y="911"/>
                  </a:lnTo>
                  <a:lnTo>
                    <a:pt x="382" y="947"/>
                  </a:lnTo>
                  <a:lnTo>
                    <a:pt x="582" y="1002"/>
                  </a:lnTo>
                  <a:lnTo>
                    <a:pt x="1092" y="1056"/>
                  </a:lnTo>
                  <a:lnTo>
                    <a:pt x="1602" y="1074"/>
                  </a:lnTo>
                  <a:lnTo>
                    <a:pt x="1747" y="1074"/>
                  </a:lnTo>
                  <a:lnTo>
                    <a:pt x="2038" y="1056"/>
                  </a:lnTo>
                  <a:lnTo>
                    <a:pt x="2311" y="1020"/>
                  </a:lnTo>
                  <a:lnTo>
                    <a:pt x="2439" y="983"/>
                  </a:lnTo>
                  <a:lnTo>
                    <a:pt x="2566" y="929"/>
                  </a:lnTo>
                  <a:lnTo>
                    <a:pt x="2675" y="856"/>
                  </a:lnTo>
                  <a:lnTo>
                    <a:pt x="2784" y="783"/>
                  </a:lnTo>
                  <a:lnTo>
                    <a:pt x="2857" y="710"/>
                  </a:lnTo>
                  <a:lnTo>
                    <a:pt x="2912" y="619"/>
                  </a:lnTo>
                  <a:lnTo>
                    <a:pt x="2930" y="528"/>
                  </a:lnTo>
                  <a:lnTo>
                    <a:pt x="2930" y="474"/>
                  </a:lnTo>
                  <a:lnTo>
                    <a:pt x="2930" y="437"/>
                  </a:lnTo>
                  <a:lnTo>
                    <a:pt x="2875" y="365"/>
                  </a:lnTo>
                  <a:lnTo>
                    <a:pt x="2803" y="292"/>
                  </a:lnTo>
                  <a:lnTo>
                    <a:pt x="2730" y="237"/>
                  </a:lnTo>
                  <a:lnTo>
                    <a:pt x="2639" y="201"/>
                  </a:lnTo>
                  <a:lnTo>
                    <a:pt x="2366" y="110"/>
                  </a:lnTo>
                  <a:lnTo>
                    <a:pt x="2075" y="55"/>
                  </a:lnTo>
                  <a:lnTo>
                    <a:pt x="1784" y="19"/>
                  </a:lnTo>
                  <a:lnTo>
                    <a:pt x="14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56" name="Google Shape;2556;p16"/>
            <p:cNvSpPr/>
            <p:nvPr/>
          </p:nvSpPr>
          <p:spPr>
            <a:xfrm>
              <a:off x="3665900" y="8420834"/>
              <a:ext cx="151049" cy="55400"/>
            </a:xfrm>
            <a:custGeom>
              <a:avLst/>
              <a:gdLst/>
              <a:ahLst/>
              <a:cxnLst/>
              <a:rect l="l" t="t" r="r" b="b"/>
              <a:pathLst>
                <a:path w="2931" h="1075" fill="none" extrusionOk="0">
                  <a:moveTo>
                    <a:pt x="1456" y="1"/>
                  </a:moveTo>
                  <a:lnTo>
                    <a:pt x="1456" y="1"/>
                  </a:lnTo>
                  <a:lnTo>
                    <a:pt x="1128" y="19"/>
                  </a:lnTo>
                  <a:lnTo>
                    <a:pt x="801" y="74"/>
                  </a:lnTo>
                  <a:lnTo>
                    <a:pt x="655" y="110"/>
                  </a:lnTo>
                  <a:lnTo>
                    <a:pt x="491" y="165"/>
                  </a:lnTo>
                  <a:lnTo>
                    <a:pt x="364" y="219"/>
                  </a:lnTo>
                  <a:lnTo>
                    <a:pt x="237" y="292"/>
                  </a:lnTo>
                  <a:lnTo>
                    <a:pt x="237" y="292"/>
                  </a:lnTo>
                  <a:lnTo>
                    <a:pt x="146" y="347"/>
                  </a:lnTo>
                  <a:lnTo>
                    <a:pt x="91" y="401"/>
                  </a:lnTo>
                  <a:lnTo>
                    <a:pt x="37" y="474"/>
                  </a:lnTo>
                  <a:lnTo>
                    <a:pt x="0" y="547"/>
                  </a:lnTo>
                  <a:lnTo>
                    <a:pt x="0" y="547"/>
                  </a:lnTo>
                  <a:lnTo>
                    <a:pt x="0" y="638"/>
                  </a:lnTo>
                  <a:lnTo>
                    <a:pt x="37" y="729"/>
                  </a:lnTo>
                  <a:lnTo>
                    <a:pt x="109" y="801"/>
                  </a:lnTo>
                  <a:lnTo>
                    <a:pt x="182" y="874"/>
                  </a:lnTo>
                  <a:lnTo>
                    <a:pt x="182" y="874"/>
                  </a:lnTo>
                  <a:lnTo>
                    <a:pt x="273" y="911"/>
                  </a:lnTo>
                  <a:lnTo>
                    <a:pt x="382" y="947"/>
                  </a:lnTo>
                  <a:lnTo>
                    <a:pt x="582" y="1002"/>
                  </a:lnTo>
                  <a:lnTo>
                    <a:pt x="582" y="1002"/>
                  </a:lnTo>
                  <a:lnTo>
                    <a:pt x="1092" y="1056"/>
                  </a:lnTo>
                  <a:lnTo>
                    <a:pt x="1602" y="1074"/>
                  </a:lnTo>
                  <a:lnTo>
                    <a:pt x="1602" y="1074"/>
                  </a:lnTo>
                  <a:lnTo>
                    <a:pt x="1747" y="1074"/>
                  </a:lnTo>
                  <a:lnTo>
                    <a:pt x="1747" y="1074"/>
                  </a:lnTo>
                  <a:lnTo>
                    <a:pt x="2038" y="1056"/>
                  </a:lnTo>
                  <a:lnTo>
                    <a:pt x="2311" y="1020"/>
                  </a:lnTo>
                  <a:lnTo>
                    <a:pt x="2439" y="983"/>
                  </a:lnTo>
                  <a:lnTo>
                    <a:pt x="2566" y="929"/>
                  </a:lnTo>
                  <a:lnTo>
                    <a:pt x="2675" y="856"/>
                  </a:lnTo>
                  <a:lnTo>
                    <a:pt x="2784" y="783"/>
                  </a:lnTo>
                  <a:lnTo>
                    <a:pt x="2784" y="783"/>
                  </a:lnTo>
                  <a:lnTo>
                    <a:pt x="2857" y="710"/>
                  </a:lnTo>
                  <a:lnTo>
                    <a:pt x="2912" y="619"/>
                  </a:lnTo>
                  <a:lnTo>
                    <a:pt x="2930" y="528"/>
                  </a:lnTo>
                  <a:lnTo>
                    <a:pt x="2930" y="474"/>
                  </a:lnTo>
                  <a:lnTo>
                    <a:pt x="2930" y="437"/>
                  </a:lnTo>
                  <a:lnTo>
                    <a:pt x="2930" y="437"/>
                  </a:lnTo>
                  <a:lnTo>
                    <a:pt x="2875" y="365"/>
                  </a:lnTo>
                  <a:lnTo>
                    <a:pt x="2803" y="292"/>
                  </a:lnTo>
                  <a:lnTo>
                    <a:pt x="2730" y="237"/>
                  </a:lnTo>
                  <a:lnTo>
                    <a:pt x="2639" y="201"/>
                  </a:lnTo>
                  <a:lnTo>
                    <a:pt x="2639" y="201"/>
                  </a:lnTo>
                  <a:lnTo>
                    <a:pt x="2366" y="110"/>
                  </a:lnTo>
                  <a:lnTo>
                    <a:pt x="2075" y="55"/>
                  </a:lnTo>
                  <a:lnTo>
                    <a:pt x="1784" y="19"/>
                  </a:lnTo>
                  <a:lnTo>
                    <a:pt x="1456" y="1"/>
                  </a:lnTo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57" name="Google Shape;2557;p16"/>
            <p:cNvSpPr/>
            <p:nvPr/>
          </p:nvSpPr>
          <p:spPr>
            <a:xfrm>
              <a:off x="3821587" y="8385223"/>
              <a:ext cx="96628" cy="41280"/>
            </a:xfrm>
            <a:custGeom>
              <a:avLst/>
              <a:gdLst/>
              <a:ahLst/>
              <a:cxnLst/>
              <a:rect l="l" t="t" r="r" b="b"/>
              <a:pathLst>
                <a:path w="1875" h="801" extrusionOk="0">
                  <a:moveTo>
                    <a:pt x="1092" y="0"/>
                  </a:moveTo>
                  <a:lnTo>
                    <a:pt x="837" y="18"/>
                  </a:lnTo>
                  <a:lnTo>
                    <a:pt x="601" y="73"/>
                  </a:lnTo>
                  <a:lnTo>
                    <a:pt x="382" y="146"/>
                  </a:lnTo>
                  <a:lnTo>
                    <a:pt x="182" y="255"/>
                  </a:lnTo>
                  <a:lnTo>
                    <a:pt x="55" y="346"/>
                  </a:lnTo>
                  <a:lnTo>
                    <a:pt x="18" y="401"/>
                  </a:lnTo>
                  <a:lnTo>
                    <a:pt x="0" y="455"/>
                  </a:lnTo>
                  <a:lnTo>
                    <a:pt x="0" y="510"/>
                  </a:lnTo>
                  <a:lnTo>
                    <a:pt x="18" y="564"/>
                  </a:lnTo>
                  <a:lnTo>
                    <a:pt x="55" y="601"/>
                  </a:lnTo>
                  <a:lnTo>
                    <a:pt x="109" y="637"/>
                  </a:lnTo>
                  <a:lnTo>
                    <a:pt x="218" y="692"/>
                  </a:lnTo>
                  <a:lnTo>
                    <a:pt x="328" y="728"/>
                  </a:lnTo>
                  <a:lnTo>
                    <a:pt x="637" y="765"/>
                  </a:lnTo>
                  <a:lnTo>
                    <a:pt x="946" y="801"/>
                  </a:lnTo>
                  <a:lnTo>
                    <a:pt x="1001" y="801"/>
                  </a:lnTo>
                  <a:lnTo>
                    <a:pt x="1219" y="783"/>
                  </a:lnTo>
                  <a:lnTo>
                    <a:pt x="1419" y="746"/>
                  </a:lnTo>
                  <a:lnTo>
                    <a:pt x="1529" y="710"/>
                  </a:lnTo>
                  <a:lnTo>
                    <a:pt x="1620" y="674"/>
                  </a:lnTo>
                  <a:lnTo>
                    <a:pt x="1711" y="619"/>
                  </a:lnTo>
                  <a:lnTo>
                    <a:pt x="1783" y="546"/>
                  </a:lnTo>
                  <a:lnTo>
                    <a:pt x="1820" y="492"/>
                  </a:lnTo>
                  <a:lnTo>
                    <a:pt x="1856" y="419"/>
                  </a:lnTo>
                  <a:lnTo>
                    <a:pt x="1874" y="364"/>
                  </a:lnTo>
                  <a:lnTo>
                    <a:pt x="1856" y="291"/>
                  </a:lnTo>
                  <a:lnTo>
                    <a:pt x="1838" y="255"/>
                  </a:lnTo>
                  <a:lnTo>
                    <a:pt x="1802" y="219"/>
                  </a:lnTo>
                  <a:lnTo>
                    <a:pt x="1711" y="146"/>
                  </a:lnTo>
                  <a:lnTo>
                    <a:pt x="1565" y="91"/>
                  </a:lnTo>
                  <a:lnTo>
                    <a:pt x="1419" y="37"/>
                  </a:lnTo>
                  <a:lnTo>
                    <a:pt x="12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58" name="Google Shape;2558;p16"/>
            <p:cNvSpPr/>
            <p:nvPr/>
          </p:nvSpPr>
          <p:spPr>
            <a:xfrm>
              <a:off x="3821587" y="8385223"/>
              <a:ext cx="96628" cy="41280"/>
            </a:xfrm>
            <a:custGeom>
              <a:avLst/>
              <a:gdLst/>
              <a:ahLst/>
              <a:cxnLst/>
              <a:rect l="l" t="t" r="r" b="b"/>
              <a:pathLst>
                <a:path w="1875" h="801" fill="none" extrusionOk="0">
                  <a:moveTo>
                    <a:pt x="1092" y="0"/>
                  </a:moveTo>
                  <a:lnTo>
                    <a:pt x="1092" y="0"/>
                  </a:lnTo>
                  <a:lnTo>
                    <a:pt x="837" y="18"/>
                  </a:lnTo>
                  <a:lnTo>
                    <a:pt x="601" y="73"/>
                  </a:lnTo>
                  <a:lnTo>
                    <a:pt x="382" y="146"/>
                  </a:lnTo>
                  <a:lnTo>
                    <a:pt x="182" y="255"/>
                  </a:lnTo>
                  <a:lnTo>
                    <a:pt x="182" y="255"/>
                  </a:lnTo>
                  <a:lnTo>
                    <a:pt x="55" y="346"/>
                  </a:lnTo>
                  <a:lnTo>
                    <a:pt x="18" y="401"/>
                  </a:lnTo>
                  <a:lnTo>
                    <a:pt x="0" y="455"/>
                  </a:lnTo>
                  <a:lnTo>
                    <a:pt x="0" y="455"/>
                  </a:lnTo>
                  <a:lnTo>
                    <a:pt x="0" y="510"/>
                  </a:lnTo>
                  <a:lnTo>
                    <a:pt x="18" y="564"/>
                  </a:lnTo>
                  <a:lnTo>
                    <a:pt x="55" y="601"/>
                  </a:lnTo>
                  <a:lnTo>
                    <a:pt x="109" y="637"/>
                  </a:lnTo>
                  <a:lnTo>
                    <a:pt x="109" y="637"/>
                  </a:lnTo>
                  <a:lnTo>
                    <a:pt x="218" y="692"/>
                  </a:lnTo>
                  <a:lnTo>
                    <a:pt x="328" y="728"/>
                  </a:lnTo>
                  <a:lnTo>
                    <a:pt x="328" y="728"/>
                  </a:lnTo>
                  <a:lnTo>
                    <a:pt x="637" y="765"/>
                  </a:lnTo>
                  <a:lnTo>
                    <a:pt x="946" y="801"/>
                  </a:lnTo>
                  <a:lnTo>
                    <a:pt x="946" y="801"/>
                  </a:lnTo>
                  <a:lnTo>
                    <a:pt x="1001" y="801"/>
                  </a:lnTo>
                  <a:lnTo>
                    <a:pt x="1001" y="801"/>
                  </a:lnTo>
                  <a:lnTo>
                    <a:pt x="1219" y="783"/>
                  </a:lnTo>
                  <a:lnTo>
                    <a:pt x="1419" y="746"/>
                  </a:lnTo>
                  <a:lnTo>
                    <a:pt x="1529" y="710"/>
                  </a:lnTo>
                  <a:lnTo>
                    <a:pt x="1620" y="674"/>
                  </a:lnTo>
                  <a:lnTo>
                    <a:pt x="1711" y="619"/>
                  </a:lnTo>
                  <a:lnTo>
                    <a:pt x="1783" y="546"/>
                  </a:lnTo>
                  <a:lnTo>
                    <a:pt x="1783" y="546"/>
                  </a:lnTo>
                  <a:lnTo>
                    <a:pt x="1820" y="492"/>
                  </a:lnTo>
                  <a:lnTo>
                    <a:pt x="1856" y="419"/>
                  </a:lnTo>
                  <a:lnTo>
                    <a:pt x="1874" y="364"/>
                  </a:lnTo>
                  <a:lnTo>
                    <a:pt x="1856" y="291"/>
                  </a:lnTo>
                  <a:lnTo>
                    <a:pt x="1856" y="291"/>
                  </a:lnTo>
                  <a:lnTo>
                    <a:pt x="1838" y="255"/>
                  </a:lnTo>
                  <a:lnTo>
                    <a:pt x="1802" y="219"/>
                  </a:lnTo>
                  <a:lnTo>
                    <a:pt x="1711" y="146"/>
                  </a:lnTo>
                  <a:lnTo>
                    <a:pt x="1711" y="146"/>
                  </a:lnTo>
                  <a:lnTo>
                    <a:pt x="1565" y="91"/>
                  </a:lnTo>
                  <a:lnTo>
                    <a:pt x="1419" y="37"/>
                  </a:lnTo>
                  <a:lnTo>
                    <a:pt x="1256" y="0"/>
                  </a:lnTo>
                  <a:lnTo>
                    <a:pt x="1092" y="0"/>
                  </a:lnTo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59" name="Google Shape;2559;p16"/>
            <p:cNvSpPr/>
            <p:nvPr/>
          </p:nvSpPr>
          <p:spPr>
            <a:xfrm>
              <a:off x="4454591" y="8527769"/>
              <a:ext cx="227012" cy="74107"/>
            </a:xfrm>
            <a:custGeom>
              <a:avLst/>
              <a:gdLst/>
              <a:ahLst/>
              <a:cxnLst/>
              <a:rect l="l" t="t" r="r" b="b"/>
              <a:pathLst>
                <a:path w="4405" h="1438" extrusionOk="0">
                  <a:moveTo>
                    <a:pt x="2221" y="0"/>
                  </a:moveTo>
                  <a:lnTo>
                    <a:pt x="1911" y="19"/>
                  </a:lnTo>
                  <a:lnTo>
                    <a:pt x="1602" y="37"/>
                  </a:lnTo>
                  <a:lnTo>
                    <a:pt x="1311" y="73"/>
                  </a:lnTo>
                  <a:lnTo>
                    <a:pt x="1020" y="128"/>
                  </a:lnTo>
                  <a:lnTo>
                    <a:pt x="765" y="200"/>
                  </a:lnTo>
                  <a:lnTo>
                    <a:pt x="510" y="291"/>
                  </a:lnTo>
                  <a:lnTo>
                    <a:pt x="310" y="419"/>
                  </a:lnTo>
                  <a:lnTo>
                    <a:pt x="219" y="492"/>
                  </a:lnTo>
                  <a:lnTo>
                    <a:pt x="128" y="564"/>
                  </a:lnTo>
                  <a:lnTo>
                    <a:pt x="73" y="637"/>
                  </a:lnTo>
                  <a:lnTo>
                    <a:pt x="37" y="692"/>
                  </a:lnTo>
                  <a:lnTo>
                    <a:pt x="1" y="765"/>
                  </a:lnTo>
                  <a:lnTo>
                    <a:pt x="1" y="837"/>
                  </a:lnTo>
                  <a:lnTo>
                    <a:pt x="19" y="892"/>
                  </a:lnTo>
                  <a:lnTo>
                    <a:pt x="55" y="947"/>
                  </a:lnTo>
                  <a:lnTo>
                    <a:pt x="146" y="1038"/>
                  </a:lnTo>
                  <a:lnTo>
                    <a:pt x="274" y="1110"/>
                  </a:lnTo>
                  <a:lnTo>
                    <a:pt x="419" y="1183"/>
                  </a:lnTo>
                  <a:lnTo>
                    <a:pt x="619" y="1238"/>
                  </a:lnTo>
                  <a:lnTo>
                    <a:pt x="820" y="1292"/>
                  </a:lnTo>
                  <a:lnTo>
                    <a:pt x="1238" y="1383"/>
                  </a:lnTo>
                  <a:lnTo>
                    <a:pt x="1675" y="1420"/>
                  </a:lnTo>
                  <a:lnTo>
                    <a:pt x="2112" y="1438"/>
                  </a:lnTo>
                  <a:lnTo>
                    <a:pt x="2585" y="1438"/>
                  </a:lnTo>
                  <a:lnTo>
                    <a:pt x="2985" y="1402"/>
                  </a:lnTo>
                  <a:lnTo>
                    <a:pt x="3367" y="1329"/>
                  </a:lnTo>
                  <a:lnTo>
                    <a:pt x="3713" y="1238"/>
                  </a:lnTo>
                  <a:lnTo>
                    <a:pt x="3877" y="1165"/>
                  </a:lnTo>
                  <a:lnTo>
                    <a:pt x="4041" y="1092"/>
                  </a:lnTo>
                  <a:lnTo>
                    <a:pt x="4168" y="1019"/>
                  </a:lnTo>
                  <a:lnTo>
                    <a:pt x="4277" y="928"/>
                  </a:lnTo>
                  <a:lnTo>
                    <a:pt x="4368" y="819"/>
                  </a:lnTo>
                  <a:lnTo>
                    <a:pt x="4405" y="692"/>
                  </a:lnTo>
                  <a:lnTo>
                    <a:pt x="4405" y="637"/>
                  </a:lnTo>
                  <a:lnTo>
                    <a:pt x="4405" y="583"/>
                  </a:lnTo>
                  <a:lnTo>
                    <a:pt x="4386" y="528"/>
                  </a:lnTo>
                  <a:lnTo>
                    <a:pt x="4350" y="473"/>
                  </a:lnTo>
                  <a:lnTo>
                    <a:pt x="4277" y="401"/>
                  </a:lnTo>
                  <a:lnTo>
                    <a:pt x="4204" y="328"/>
                  </a:lnTo>
                  <a:lnTo>
                    <a:pt x="4095" y="273"/>
                  </a:lnTo>
                  <a:lnTo>
                    <a:pt x="3968" y="219"/>
                  </a:lnTo>
                  <a:lnTo>
                    <a:pt x="3713" y="146"/>
                  </a:lnTo>
                  <a:lnTo>
                    <a:pt x="3422" y="91"/>
                  </a:lnTo>
                  <a:lnTo>
                    <a:pt x="3149" y="55"/>
                  </a:lnTo>
                  <a:lnTo>
                    <a:pt x="2858" y="37"/>
                  </a:lnTo>
                  <a:lnTo>
                    <a:pt x="2548" y="19"/>
                  </a:lnTo>
                  <a:lnTo>
                    <a:pt x="222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60" name="Google Shape;2560;p16"/>
            <p:cNvSpPr/>
            <p:nvPr/>
          </p:nvSpPr>
          <p:spPr>
            <a:xfrm>
              <a:off x="4454591" y="8527769"/>
              <a:ext cx="227012" cy="74107"/>
            </a:xfrm>
            <a:custGeom>
              <a:avLst/>
              <a:gdLst/>
              <a:ahLst/>
              <a:cxnLst/>
              <a:rect l="l" t="t" r="r" b="b"/>
              <a:pathLst>
                <a:path w="4405" h="1438" fill="none" extrusionOk="0">
                  <a:moveTo>
                    <a:pt x="2221" y="0"/>
                  </a:moveTo>
                  <a:lnTo>
                    <a:pt x="2221" y="0"/>
                  </a:lnTo>
                  <a:lnTo>
                    <a:pt x="1911" y="19"/>
                  </a:lnTo>
                  <a:lnTo>
                    <a:pt x="1602" y="37"/>
                  </a:lnTo>
                  <a:lnTo>
                    <a:pt x="1311" y="73"/>
                  </a:lnTo>
                  <a:lnTo>
                    <a:pt x="1020" y="128"/>
                  </a:lnTo>
                  <a:lnTo>
                    <a:pt x="765" y="200"/>
                  </a:lnTo>
                  <a:lnTo>
                    <a:pt x="510" y="291"/>
                  </a:lnTo>
                  <a:lnTo>
                    <a:pt x="310" y="419"/>
                  </a:lnTo>
                  <a:lnTo>
                    <a:pt x="219" y="492"/>
                  </a:lnTo>
                  <a:lnTo>
                    <a:pt x="128" y="564"/>
                  </a:lnTo>
                  <a:lnTo>
                    <a:pt x="128" y="564"/>
                  </a:lnTo>
                  <a:lnTo>
                    <a:pt x="73" y="637"/>
                  </a:lnTo>
                  <a:lnTo>
                    <a:pt x="37" y="692"/>
                  </a:lnTo>
                  <a:lnTo>
                    <a:pt x="1" y="765"/>
                  </a:lnTo>
                  <a:lnTo>
                    <a:pt x="1" y="837"/>
                  </a:lnTo>
                  <a:lnTo>
                    <a:pt x="1" y="837"/>
                  </a:lnTo>
                  <a:lnTo>
                    <a:pt x="19" y="892"/>
                  </a:lnTo>
                  <a:lnTo>
                    <a:pt x="55" y="947"/>
                  </a:lnTo>
                  <a:lnTo>
                    <a:pt x="146" y="1038"/>
                  </a:lnTo>
                  <a:lnTo>
                    <a:pt x="274" y="1110"/>
                  </a:lnTo>
                  <a:lnTo>
                    <a:pt x="419" y="1183"/>
                  </a:lnTo>
                  <a:lnTo>
                    <a:pt x="419" y="1183"/>
                  </a:lnTo>
                  <a:lnTo>
                    <a:pt x="619" y="1238"/>
                  </a:lnTo>
                  <a:lnTo>
                    <a:pt x="820" y="1292"/>
                  </a:lnTo>
                  <a:lnTo>
                    <a:pt x="1238" y="1383"/>
                  </a:lnTo>
                  <a:lnTo>
                    <a:pt x="1675" y="1420"/>
                  </a:lnTo>
                  <a:lnTo>
                    <a:pt x="2112" y="1438"/>
                  </a:lnTo>
                  <a:lnTo>
                    <a:pt x="2112" y="1438"/>
                  </a:lnTo>
                  <a:lnTo>
                    <a:pt x="2203" y="1438"/>
                  </a:lnTo>
                  <a:lnTo>
                    <a:pt x="2203" y="1438"/>
                  </a:lnTo>
                  <a:lnTo>
                    <a:pt x="2585" y="1438"/>
                  </a:lnTo>
                  <a:lnTo>
                    <a:pt x="2985" y="1402"/>
                  </a:lnTo>
                  <a:lnTo>
                    <a:pt x="3367" y="1329"/>
                  </a:lnTo>
                  <a:lnTo>
                    <a:pt x="3713" y="1238"/>
                  </a:lnTo>
                  <a:lnTo>
                    <a:pt x="3713" y="1238"/>
                  </a:lnTo>
                  <a:lnTo>
                    <a:pt x="3877" y="1165"/>
                  </a:lnTo>
                  <a:lnTo>
                    <a:pt x="4041" y="1092"/>
                  </a:lnTo>
                  <a:lnTo>
                    <a:pt x="4168" y="1019"/>
                  </a:lnTo>
                  <a:lnTo>
                    <a:pt x="4277" y="928"/>
                  </a:lnTo>
                  <a:lnTo>
                    <a:pt x="4277" y="928"/>
                  </a:lnTo>
                  <a:lnTo>
                    <a:pt x="4368" y="819"/>
                  </a:lnTo>
                  <a:lnTo>
                    <a:pt x="4405" y="692"/>
                  </a:lnTo>
                  <a:lnTo>
                    <a:pt x="4405" y="637"/>
                  </a:lnTo>
                  <a:lnTo>
                    <a:pt x="4405" y="583"/>
                  </a:lnTo>
                  <a:lnTo>
                    <a:pt x="4386" y="528"/>
                  </a:lnTo>
                  <a:lnTo>
                    <a:pt x="4350" y="473"/>
                  </a:lnTo>
                  <a:lnTo>
                    <a:pt x="4350" y="473"/>
                  </a:lnTo>
                  <a:lnTo>
                    <a:pt x="4277" y="401"/>
                  </a:lnTo>
                  <a:lnTo>
                    <a:pt x="4204" y="328"/>
                  </a:lnTo>
                  <a:lnTo>
                    <a:pt x="4095" y="273"/>
                  </a:lnTo>
                  <a:lnTo>
                    <a:pt x="3968" y="219"/>
                  </a:lnTo>
                  <a:lnTo>
                    <a:pt x="3713" y="146"/>
                  </a:lnTo>
                  <a:lnTo>
                    <a:pt x="3422" y="91"/>
                  </a:lnTo>
                  <a:lnTo>
                    <a:pt x="3422" y="91"/>
                  </a:lnTo>
                  <a:lnTo>
                    <a:pt x="3149" y="55"/>
                  </a:lnTo>
                  <a:lnTo>
                    <a:pt x="2858" y="37"/>
                  </a:lnTo>
                  <a:lnTo>
                    <a:pt x="2548" y="19"/>
                  </a:lnTo>
                  <a:lnTo>
                    <a:pt x="2221" y="0"/>
                  </a:lnTo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2561" name="Google Shape;2561;p16"/>
          <p:cNvGrpSpPr/>
          <p:nvPr/>
        </p:nvGrpSpPr>
        <p:grpSpPr>
          <a:xfrm>
            <a:off x="2964131" y="6374473"/>
            <a:ext cx="1061861" cy="327375"/>
            <a:chOff x="5692724" y="7100752"/>
            <a:chExt cx="1110424" cy="342347"/>
          </a:xfrm>
        </p:grpSpPr>
        <p:sp>
          <p:nvSpPr>
            <p:cNvPr id="2562" name="Google Shape;2562;p16"/>
            <p:cNvSpPr/>
            <p:nvPr/>
          </p:nvSpPr>
          <p:spPr>
            <a:xfrm>
              <a:off x="5692724" y="7182331"/>
              <a:ext cx="786888" cy="260767"/>
            </a:xfrm>
            <a:custGeom>
              <a:avLst/>
              <a:gdLst/>
              <a:ahLst/>
              <a:cxnLst/>
              <a:rect l="l" t="t" r="r" b="b"/>
              <a:pathLst>
                <a:path w="15269" h="5060" extrusionOk="0">
                  <a:moveTo>
                    <a:pt x="7734" y="1"/>
                  </a:moveTo>
                  <a:lnTo>
                    <a:pt x="7334" y="19"/>
                  </a:lnTo>
                  <a:lnTo>
                    <a:pt x="6916" y="37"/>
                  </a:lnTo>
                  <a:lnTo>
                    <a:pt x="6515" y="74"/>
                  </a:lnTo>
                  <a:lnTo>
                    <a:pt x="6115" y="128"/>
                  </a:lnTo>
                  <a:lnTo>
                    <a:pt x="5714" y="183"/>
                  </a:lnTo>
                  <a:lnTo>
                    <a:pt x="5314" y="256"/>
                  </a:lnTo>
                  <a:lnTo>
                    <a:pt x="4914" y="347"/>
                  </a:lnTo>
                  <a:lnTo>
                    <a:pt x="4532" y="456"/>
                  </a:lnTo>
                  <a:lnTo>
                    <a:pt x="4131" y="583"/>
                  </a:lnTo>
                  <a:lnTo>
                    <a:pt x="3749" y="729"/>
                  </a:lnTo>
                  <a:lnTo>
                    <a:pt x="3367" y="874"/>
                  </a:lnTo>
                  <a:lnTo>
                    <a:pt x="3003" y="1056"/>
                  </a:lnTo>
                  <a:lnTo>
                    <a:pt x="2621" y="1238"/>
                  </a:lnTo>
                  <a:lnTo>
                    <a:pt x="2257" y="1457"/>
                  </a:lnTo>
                  <a:lnTo>
                    <a:pt x="1893" y="1675"/>
                  </a:lnTo>
                  <a:lnTo>
                    <a:pt x="1547" y="1912"/>
                  </a:lnTo>
                  <a:lnTo>
                    <a:pt x="1183" y="2185"/>
                  </a:lnTo>
                  <a:lnTo>
                    <a:pt x="856" y="2458"/>
                  </a:lnTo>
                  <a:lnTo>
                    <a:pt x="510" y="2767"/>
                  </a:lnTo>
                  <a:lnTo>
                    <a:pt x="310" y="2985"/>
                  </a:lnTo>
                  <a:lnTo>
                    <a:pt x="200" y="3094"/>
                  </a:lnTo>
                  <a:lnTo>
                    <a:pt x="128" y="3222"/>
                  </a:lnTo>
                  <a:lnTo>
                    <a:pt x="55" y="3349"/>
                  </a:lnTo>
                  <a:lnTo>
                    <a:pt x="19" y="3477"/>
                  </a:lnTo>
                  <a:lnTo>
                    <a:pt x="0" y="3622"/>
                  </a:lnTo>
                  <a:lnTo>
                    <a:pt x="19" y="3750"/>
                  </a:lnTo>
                  <a:lnTo>
                    <a:pt x="55" y="3895"/>
                  </a:lnTo>
                  <a:lnTo>
                    <a:pt x="128" y="4023"/>
                  </a:lnTo>
                  <a:lnTo>
                    <a:pt x="219" y="4132"/>
                  </a:lnTo>
                  <a:lnTo>
                    <a:pt x="328" y="4241"/>
                  </a:lnTo>
                  <a:lnTo>
                    <a:pt x="546" y="4405"/>
                  </a:lnTo>
                  <a:lnTo>
                    <a:pt x="783" y="4532"/>
                  </a:lnTo>
                  <a:lnTo>
                    <a:pt x="1038" y="4641"/>
                  </a:lnTo>
                  <a:lnTo>
                    <a:pt x="1311" y="4732"/>
                  </a:lnTo>
                  <a:lnTo>
                    <a:pt x="1584" y="4787"/>
                  </a:lnTo>
                  <a:lnTo>
                    <a:pt x="1856" y="4823"/>
                  </a:lnTo>
                  <a:lnTo>
                    <a:pt x="2421" y="4896"/>
                  </a:lnTo>
                  <a:lnTo>
                    <a:pt x="3203" y="4932"/>
                  </a:lnTo>
                  <a:lnTo>
                    <a:pt x="4004" y="4987"/>
                  </a:lnTo>
                  <a:lnTo>
                    <a:pt x="5569" y="5042"/>
                  </a:lnTo>
                  <a:lnTo>
                    <a:pt x="7152" y="5060"/>
                  </a:lnTo>
                  <a:lnTo>
                    <a:pt x="9918" y="5060"/>
                  </a:lnTo>
                  <a:lnTo>
                    <a:pt x="10501" y="5042"/>
                  </a:lnTo>
                  <a:lnTo>
                    <a:pt x="11101" y="5023"/>
                  </a:lnTo>
                  <a:lnTo>
                    <a:pt x="11683" y="4969"/>
                  </a:lnTo>
                  <a:lnTo>
                    <a:pt x="12266" y="4896"/>
                  </a:lnTo>
                  <a:lnTo>
                    <a:pt x="12848" y="4787"/>
                  </a:lnTo>
                  <a:lnTo>
                    <a:pt x="13412" y="4660"/>
                  </a:lnTo>
                  <a:lnTo>
                    <a:pt x="13740" y="4550"/>
                  </a:lnTo>
                  <a:lnTo>
                    <a:pt x="14049" y="4423"/>
                  </a:lnTo>
                  <a:lnTo>
                    <a:pt x="14340" y="4277"/>
                  </a:lnTo>
                  <a:lnTo>
                    <a:pt x="14613" y="4095"/>
                  </a:lnTo>
                  <a:lnTo>
                    <a:pt x="14741" y="3986"/>
                  </a:lnTo>
                  <a:lnTo>
                    <a:pt x="14850" y="3877"/>
                  </a:lnTo>
                  <a:lnTo>
                    <a:pt x="14959" y="3768"/>
                  </a:lnTo>
                  <a:lnTo>
                    <a:pt x="15050" y="3640"/>
                  </a:lnTo>
                  <a:lnTo>
                    <a:pt x="15123" y="3513"/>
                  </a:lnTo>
                  <a:lnTo>
                    <a:pt x="15177" y="3367"/>
                  </a:lnTo>
                  <a:lnTo>
                    <a:pt x="15232" y="3222"/>
                  </a:lnTo>
                  <a:lnTo>
                    <a:pt x="15250" y="3058"/>
                  </a:lnTo>
                  <a:lnTo>
                    <a:pt x="15268" y="2858"/>
                  </a:lnTo>
                  <a:lnTo>
                    <a:pt x="15232" y="2658"/>
                  </a:lnTo>
                  <a:lnTo>
                    <a:pt x="15177" y="2476"/>
                  </a:lnTo>
                  <a:lnTo>
                    <a:pt x="15105" y="2276"/>
                  </a:lnTo>
                  <a:lnTo>
                    <a:pt x="14995" y="2094"/>
                  </a:lnTo>
                  <a:lnTo>
                    <a:pt x="14886" y="1930"/>
                  </a:lnTo>
                  <a:lnTo>
                    <a:pt x="14741" y="1784"/>
                  </a:lnTo>
                  <a:lnTo>
                    <a:pt x="14595" y="1639"/>
                  </a:lnTo>
                  <a:lnTo>
                    <a:pt x="14431" y="1529"/>
                  </a:lnTo>
                  <a:lnTo>
                    <a:pt x="14268" y="1420"/>
                  </a:lnTo>
                  <a:lnTo>
                    <a:pt x="14086" y="1311"/>
                  </a:lnTo>
                  <a:lnTo>
                    <a:pt x="13904" y="1220"/>
                  </a:lnTo>
                  <a:lnTo>
                    <a:pt x="13521" y="1075"/>
                  </a:lnTo>
                  <a:lnTo>
                    <a:pt x="13139" y="947"/>
                  </a:lnTo>
                  <a:lnTo>
                    <a:pt x="12302" y="692"/>
                  </a:lnTo>
                  <a:lnTo>
                    <a:pt x="11483" y="474"/>
                  </a:lnTo>
                  <a:lnTo>
                    <a:pt x="10646" y="292"/>
                  </a:lnTo>
                  <a:lnTo>
                    <a:pt x="9809" y="165"/>
                  </a:lnTo>
                  <a:lnTo>
                    <a:pt x="9390" y="110"/>
                  </a:lnTo>
                  <a:lnTo>
                    <a:pt x="8972" y="55"/>
                  </a:lnTo>
                  <a:lnTo>
                    <a:pt x="8553" y="37"/>
                  </a:lnTo>
                  <a:lnTo>
                    <a:pt x="8153" y="19"/>
                  </a:lnTo>
                  <a:lnTo>
                    <a:pt x="7734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63" name="Google Shape;2563;p16"/>
            <p:cNvSpPr/>
            <p:nvPr/>
          </p:nvSpPr>
          <p:spPr>
            <a:xfrm>
              <a:off x="6402670" y="7100752"/>
              <a:ext cx="358271" cy="126673"/>
            </a:xfrm>
            <a:custGeom>
              <a:avLst/>
              <a:gdLst/>
              <a:ahLst/>
              <a:cxnLst/>
              <a:rect l="l" t="t" r="r" b="b"/>
              <a:pathLst>
                <a:path w="6952" h="2458" extrusionOk="0">
                  <a:moveTo>
                    <a:pt x="3294" y="1"/>
                  </a:moveTo>
                  <a:lnTo>
                    <a:pt x="2803" y="19"/>
                  </a:lnTo>
                  <a:lnTo>
                    <a:pt x="2330" y="55"/>
                  </a:lnTo>
                  <a:lnTo>
                    <a:pt x="1856" y="110"/>
                  </a:lnTo>
                  <a:lnTo>
                    <a:pt x="1420" y="201"/>
                  </a:lnTo>
                  <a:lnTo>
                    <a:pt x="1201" y="274"/>
                  </a:lnTo>
                  <a:lnTo>
                    <a:pt x="1019" y="328"/>
                  </a:lnTo>
                  <a:lnTo>
                    <a:pt x="819" y="419"/>
                  </a:lnTo>
                  <a:lnTo>
                    <a:pt x="655" y="492"/>
                  </a:lnTo>
                  <a:lnTo>
                    <a:pt x="510" y="601"/>
                  </a:lnTo>
                  <a:lnTo>
                    <a:pt x="364" y="692"/>
                  </a:lnTo>
                  <a:lnTo>
                    <a:pt x="255" y="820"/>
                  </a:lnTo>
                  <a:lnTo>
                    <a:pt x="146" y="947"/>
                  </a:lnTo>
                  <a:lnTo>
                    <a:pt x="73" y="1074"/>
                  </a:lnTo>
                  <a:lnTo>
                    <a:pt x="0" y="1238"/>
                  </a:lnTo>
                  <a:lnTo>
                    <a:pt x="0" y="1311"/>
                  </a:lnTo>
                  <a:lnTo>
                    <a:pt x="0" y="1384"/>
                  </a:lnTo>
                  <a:lnTo>
                    <a:pt x="37" y="1456"/>
                  </a:lnTo>
                  <a:lnTo>
                    <a:pt x="91" y="1511"/>
                  </a:lnTo>
                  <a:lnTo>
                    <a:pt x="164" y="1584"/>
                  </a:lnTo>
                  <a:lnTo>
                    <a:pt x="219" y="1620"/>
                  </a:lnTo>
                  <a:lnTo>
                    <a:pt x="382" y="1711"/>
                  </a:lnTo>
                  <a:lnTo>
                    <a:pt x="710" y="1857"/>
                  </a:lnTo>
                  <a:lnTo>
                    <a:pt x="1019" y="1966"/>
                  </a:lnTo>
                  <a:lnTo>
                    <a:pt x="1365" y="2075"/>
                  </a:lnTo>
                  <a:lnTo>
                    <a:pt x="1693" y="2184"/>
                  </a:lnTo>
                  <a:lnTo>
                    <a:pt x="2038" y="2257"/>
                  </a:lnTo>
                  <a:lnTo>
                    <a:pt x="2384" y="2330"/>
                  </a:lnTo>
                  <a:lnTo>
                    <a:pt x="2730" y="2385"/>
                  </a:lnTo>
                  <a:lnTo>
                    <a:pt x="3076" y="2421"/>
                  </a:lnTo>
                  <a:lnTo>
                    <a:pt x="3421" y="2439"/>
                  </a:lnTo>
                  <a:lnTo>
                    <a:pt x="3767" y="2457"/>
                  </a:lnTo>
                  <a:lnTo>
                    <a:pt x="4113" y="2439"/>
                  </a:lnTo>
                  <a:lnTo>
                    <a:pt x="4459" y="2421"/>
                  </a:lnTo>
                  <a:lnTo>
                    <a:pt x="4804" y="2385"/>
                  </a:lnTo>
                  <a:lnTo>
                    <a:pt x="5150" y="2348"/>
                  </a:lnTo>
                  <a:lnTo>
                    <a:pt x="5496" y="2275"/>
                  </a:lnTo>
                  <a:lnTo>
                    <a:pt x="5842" y="2203"/>
                  </a:lnTo>
                  <a:lnTo>
                    <a:pt x="6042" y="2148"/>
                  </a:lnTo>
                  <a:lnTo>
                    <a:pt x="6242" y="2057"/>
                  </a:lnTo>
                  <a:lnTo>
                    <a:pt x="6442" y="1966"/>
                  </a:lnTo>
                  <a:lnTo>
                    <a:pt x="6606" y="1857"/>
                  </a:lnTo>
                  <a:lnTo>
                    <a:pt x="6770" y="1711"/>
                  </a:lnTo>
                  <a:lnTo>
                    <a:pt x="6824" y="1638"/>
                  </a:lnTo>
                  <a:lnTo>
                    <a:pt x="6879" y="1566"/>
                  </a:lnTo>
                  <a:lnTo>
                    <a:pt x="6915" y="1475"/>
                  </a:lnTo>
                  <a:lnTo>
                    <a:pt x="6952" y="1384"/>
                  </a:lnTo>
                  <a:lnTo>
                    <a:pt x="6952" y="1293"/>
                  </a:lnTo>
                  <a:lnTo>
                    <a:pt x="6952" y="1183"/>
                  </a:lnTo>
                  <a:lnTo>
                    <a:pt x="6934" y="1020"/>
                  </a:lnTo>
                  <a:lnTo>
                    <a:pt x="6861" y="874"/>
                  </a:lnTo>
                  <a:lnTo>
                    <a:pt x="6770" y="747"/>
                  </a:lnTo>
                  <a:lnTo>
                    <a:pt x="6642" y="638"/>
                  </a:lnTo>
                  <a:lnTo>
                    <a:pt x="6497" y="528"/>
                  </a:lnTo>
                  <a:lnTo>
                    <a:pt x="6351" y="456"/>
                  </a:lnTo>
                  <a:lnTo>
                    <a:pt x="6187" y="383"/>
                  </a:lnTo>
                  <a:lnTo>
                    <a:pt x="6024" y="310"/>
                  </a:lnTo>
                  <a:lnTo>
                    <a:pt x="5787" y="237"/>
                  </a:lnTo>
                  <a:lnTo>
                    <a:pt x="5478" y="183"/>
                  </a:lnTo>
                  <a:lnTo>
                    <a:pt x="5114" y="128"/>
                  </a:lnTo>
                  <a:lnTo>
                    <a:pt x="4713" y="73"/>
                  </a:lnTo>
                  <a:lnTo>
                    <a:pt x="4258" y="37"/>
                  </a:lnTo>
                  <a:lnTo>
                    <a:pt x="378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64" name="Google Shape;2564;p16"/>
            <p:cNvSpPr/>
            <p:nvPr/>
          </p:nvSpPr>
          <p:spPr>
            <a:xfrm>
              <a:off x="6522695" y="7312715"/>
              <a:ext cx="180115" cy="78797"/>
            </a:xfrm>
            <a:custGeom>
              <a:avLst/>
              <a:gdLst/>
              <a:ahLst/>
              <a:cxnLst/>
              <a:rect l="l" t="t" r="r" b="b"/>
              <a:pathLst>
                <a:path w="3495" h="1529" extrusionOk="0">
                  <a:moveTo>
                    <a:pt x="1657" y="0"/>
                  </a:moveTo>
                  <a:lnTo>
                    <a:pt x="1420" y="19"/>
                  </a:lnTo>
                  <a:lnTo>
                    <a:pt x="1165" y="37"/>
                  </a:lnTo>
                  <a:lnTo>
                    <a:pt x="929" y="73"/>
                  </a:lnTo>
                  <a:lnTo>
                    <a:pt x="710" y="146"/>
                  </a:lnTo>
                  <a:lnTo>
                    <a:pt x="510" y="219"/>
                  </a:lnTo>
                  <a:lnTo>
                    <a:pt x="328" y="310"/>
                  </a:lnTo>
                  <a:lnTo>
                    <a:pt x="182" y="437"/>
                  </a:lnTo>
                  <a:lnTo>
                    <a:pt x="128" y="510"/>
                  </a:lnTo>
                  <a:lnTo>
                    <a:pt x="73" y="601"/>
                  </a:lnTo>
                  <a:lnTo>
                    <a:pt x="37" y="674"/>
                  </a:lnTo>
                  <a:lnTo>
                    <a:pt x="19" y="765"/>
                  </a:lnTo>
                  <a:lnTo>
                    <a:pt x="1" y="819"/>
                  </a:lnTo>
                  <a:lnTo>
                    <a:pt x="19" y="874"/>
                  </a:lnTo>
                  <a:lnTo>
                    <a:pt x="55" y="947"/>
                  </a:lnTo>
                  <a:lnTo>
                    <a:pt x="128" y="1019"/>
                  </a:lnTo>
                  <a:lnTo>
                    <a:pt x="201" y="1074"/>
                  </a:lnTo>
                  <a:lnTo>
                    <a:pt x="528" y="1238"/>
                  </a:lnTo>
                  <a:lnTo>
                    <a:pt x="856" y="1365"/>
                  </a:lnTo>
                  <a:lnTo>
                    <a:pt x="1202" y="1456"/>
                  </a:lnTo>
                  <a:lnTo>
                    <a:pt x="1547" y="1511"/>
                  </a:lnTo>
                  <a:lnTo>
                    <a:pt x="1893" y="1529"/>
                  </a:lnTo>
                  <a:lnTo>
                    <a:pt x="2239" y="1511"/>
                  </a:lnTo>
                  <a:lnTo>
                    <a:pt x="2585" y="1456"/>
                  </a:lnTo>
                  <a:lnTo>
                    <a:pt x="2930" y="1383"/>
                  </a:lnTo>
                  <a:lnTo>
                    <a:pt x="3021" y="1347"/>
                  </a:lnTo>
                  <a:lnTo>
                    <a:pt x="3131" y="1292"/>
                  </a:lnTo>
                  <a:lnTo>
                    <a:pt x="3222" y="1220"/>
                  </a:lnTo>
                  <a:lnTo>
                    <a:pt x="3313" y="1165"/>
                  </a:lnTo>
                  <a:lnTo>
                    <a:pt x="3385" y="1074"/>
                  </a:lnTo>
                  <a:lnTo>
                    <a:pt x="3440" y="983"/>
                  </a:lnTo>
                  <a:lnTo>
                    <a:pt x="3476" y="874"/>
                  </a:lnTo>
                  <a:lnTo>
                    <a:pt x="3495" y="746"/>
                  </a:lnTo>
                  <a:lnTo>
                    <a:pt x="3476" y="637"/>
                  </a:lnTo>
                  <a:lnTo>
                    <a:pt x="3440" y="546"/>
                  </a:lnTo>
                  <a:lnTo>
                    <a:pt x="3385" y="474"/>
                  </a:lnTo>
                  <a:lnTo>
                    <a:pt x="3331" y="401"/>
                  </a:lnTo>
                  <a:lnTo>
                    <a:pt x="3258" y="346"/>
                  </a:lnTo>
                  <a:lnTo>
                    <a:pt x="3185" y="292"/>
                  </a:lnTo>
                  <a:lnTo>
                    <a:pt x="3021" y="201"/>
                  </a:lnTo>
                  <a:lnTo>
                    <a:pt x="2894" y="164"/>
                  </a:lnTo>
                  <a:lnTo>
                    <a:pt x="2748" y="128"/>
                  </a:lnTo>
                  <a:lnTo>
                    <a:pt x="2366" y="55"/>
                  </a:lnTo>
                  <a:lnTo>
                    <a:pt x="1893" y="19"/>
                  </a:lnTo>
                  <a:lnTo>
                    <a:pt x="165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65" name="Google Shape;2565;p16"/>
            <p:cNvSpPr/>
            <p:nvPr/>
          </p:nvSpPr>
          <p:spPr>
            <a:xfrm>
              <a:off x="6725279" y="7296739"/>
              <a:ext cx="77869" cy="19789"/>
            </a:xfrm>
            <a:custGeom>
              <a:avLst/>
              <a:gdLst/>
              <a:ahLst/>
              <a:cxnLst/>
              <a:rect l="l" t="t" r="r" b="b"/>
              <a:pathLst>
                <a:path w="1511" h="384" fill="none" extrusionOk="0">
                  <a:moveTo>
                    <a:pt x="1511" y="110"/>
                  </a:moveTo>
                  <a:lnTo>
                    <a:pt x="1511" y="110"/>
                  </a:lnTo>
                  <a:lnTo>
                    <a:pt x="1365" y="56"/>
                  </a:lnTo>
                  <a:lnTo>
                    <a:pt x="1183" y="37"/>
                  </a:lnTo>
                  <a:lnTo>
                    <a:pt x="947" y="1"/>
                  </a:lnTo>
                  <a:lnTo>
                    <a:pt x="692" y="19"/>
                  </a:lnTo>
                  <a:lnTo>
                    <a:pt x="455" y="37"/>
                  </a:lnTo>
                  <a:lnTo>
                    <a:pt x="346" y="74"/>
                  </a:lnTo>
                  <a:lnTo>
                    <a:pt x="255" y="110"/>
                  </a:lnTo>
                  <a:lnTo>
                    <a:pt x="164" y="165"/>
                  </a:lnTo>
                  <a:lnTo>
                    <a:pt x="91" y="219"/>
                  </a:lnTo>
                  <a:lnTo>
                    <a:pt x="37" y="292"/>
                  </a:lnTo>
                  <a:lnTo>
                    <a:pt x="0" y="383"/>
                  </a:lnTo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2566" name="Google Shape;2566;p16"/>
          <p:cNvSpPr/>
          <p:nvPr/>
        </p:nvSpPr>
        <p:spPr>
          <a:xfrm>
            <a:off x="9594492" y="6039375"/>
            <a:ext cx="479329" cy="653613"/>
          </a:xfrm>
          <a:custGeom>
            <a:avLst/>
            <a:gdLst/>
            <a:ahLst/>
            <a:cxnLst/>
            <a:rect l="l" t="t" r="r" b="b"/>
            <a:pathLst>
              <a:path w="10264" h="13996" extrusionOk="0">
                <a:moveTo>
                  <a:pt x="4586" y="1"/>
                </a:moveTo>
                <a:lnTo>
                  <a:pt x="4568" y="656"/>
                </a:lnTo>
                <a:lnTo>
                  <a:pt x="4532" y="1384"/>
                </a:lnTo>
                <a:lnTo>
                  <a:pt x="4422" y="3040"/>
                </a:lnTo>
                <a:lnTo>
                  <a:pt x="4295" y="4805"/>
                </a:lnTo>
                <a:lnTo>
                  <a:pt x="4131" y="6552"/>
                </a:lnTo>
                <a:lnTo>
                  <a:pt x="3840" y="9464"/>
                </a:lnTo>
                <a:lnTo>
                  <a:pt x="3713" y="10683"/>
                </a:lnTo>
                <a:lnTo>
                  <a:pt x="3604" y="9846"/>
                </a:lnTo>
                <a:lnTo>
                  <a:pt x="3476" y="8900"/>
                </a:lnTo>
                <a:lnTo>
                  <a:pt x="3331" y="7699"/>
                </a:lnTo>
                <a:lnTo>
                  <a:pt x="3203" y="6334"/>
                </a:lnTo>
                <a:lnTo>
                  <a:pt x="3076" y="4860"/>
                </a:lnTo>
                <a:lnTo>
                  <a:pt x="3039" y="4114"/>
                </a:lnTo>
                <a:lnTo>
                  <a:pt x="3021" y="3349"/>
                </a:lnTo>
                <a:lnTo>
                  <a:pt x="3003" y="2603"/>
                </a:lnTo>
                <a:lnTo>
                  <a:pt x="3003" y="1893"/>
                </a:lnTo>
                <a:lnTo>
                  <a:pt x="2821" y="2185"/>
                </a:lnTo>
                <a:lnTo>
                  <a:pt x="2657" y="2494"/>
                </a:lnTo>
                <a:lnTo>
                  <a:pt x="2512" y="2822"/>
                </a:lnTo>
                <a:lnTo>
                  <a:pt x="2384" y="3167"/>
                </a:lnTo>
                <a:lnTo>
                  <a:pt x="2293" y="3531"/>
                </a:lnTo>
                <a:lnTo>
                  <a:pt x="2202" y="3895"/>
                </a:lnTo>
                <a:lnTo>
                  <a:pt x="2148" y="4277"/>
                </a:lnTo>
                <a:lnTo>
                  <a:pt x="2093" y="4660"/>
                </a:lnTo>
                <a:lnTo>
                  <a:pt x="2057" y="5060"/>
                </a:lnTo>
                <a:lnTo>
                  <a:pt x="2039" y="5460"/>
                </a:lnTo>
                <a:lnTo>
                  <a:pt x="2039" y="5879"/>
                </a:lnTo>
                <a:lnTo>
                  <a:pt x="2039" y="6279"/>
                </a:lnTo>
                <a:lnTo>
                  <a:pt x="2093" y="7080"/>
                </a:lnTo>
                <a:lnTo>
                  <a:pt x="2166" y="7862"/>
                </a:lnTo>
                <a:lnTo>
                  <a:pt x="2275" y="8609"/>
                </a:lnTo>
                <a:lnTo>
                  <a:pt x="2384" y="9318"/>
                </a:lnTo>
                <a:lnTo>
                  <a:pt x="2512" y="9937"/>
                </a:lnTo>
                <a:lnTo>
                  <a:pt x="2639" y="10501"/>
                </a:lnTo>
                <a:lnTo>
                  <a:pt x="2817" y="11215"/>
                </a:lnTo>
                <a:lnTo>
                  <a:pt x="2730" y="10938"/>
                </a:lnTo>
                <a:lnTo>
                  <a:pt x="2548" y="10501"/>
                </a:lnTo>
                <a:lnTo>
                  <a:pt x="2421" y="10246"/>
                </a:lnTo>
                <a:lnTo>
                  <a:pt x="2293" y="9992"/>
                </a:lnTo>
                <a:lnTo>
                  <a:pt x="2130" y="9719"/>
                </a:lnTo>
                <a:lnTo>
                  <a:pt x="1966" y="9446"/>
                </a:lnTo>
                <a:lnTo>
                  <a:pt x="1766" y="9154"/>
                </a:lnTo>
                <a:lnTo>
                  <a:pt x="1547" y="8882"/>
                </a:lnTo>
                <a:lnTo>
                  <a:pt x="1311" y="8590"/>
                </a:lnTo>
                <a:lnTo>
                  <a:pt x="1038" y="8317"/>
                </a:lnTo>
                <a:lnTo>
                  <a:pt x="1129" y="8918"/>
                </a:lnTo>
                <a:lnTo>
                  <a:pt x="1238" y="9482"/>
                </a:lnTo>
                <a:lnTo>
                  <a:pt x="1383" y="10010"/>
                </a:lnTo>
                <a:lnTo>
                  <a:pt x="1529" y="10483"/>
                </a:lnTo>
                <a:lnTo>
                  <a:pt x="1693" y="10920"/>
                </a:lnTo>
                <a:lnTo>
                  <a:pt x="1875" y="11338"/>
                </a:lnTo>
                <a:lnTo>
                  <a:pt x="1987" y="11588"/>
                </a:lnTo>
                <a:lnTo>
                  <a:pt x="1987" y="11588"/>
                </a:lnTo>
                <a:lnTo>
                  <a:pt x="0" y="10174"/>
                </a:lnTo>
                <a:lnTo>
                  <a:pt x="73" y="10319"/>
                </a:lnTo>
                <a:lnTo>
                  <a:pt x="255" y="10738"/>
                </a:lnTo>
                <a:lnTo>
                  <a:pt x="401" y="11011"/>
                </a:lnTo>
                <a:lnTo>
                  <a:pt x="601" y="11302"/>
                </a:lnTo>
                <a:lnTo>
                  <a:pt x="819" y="11648"/>
                </a:lnTo>
                <a:lnTo>
                  <a:pt x="1092" y="11975"/>
                </a:lnTo>
                <a:lnTo>
                  <a:pt x="1383" y="12321"/>
                </a:lnTo>
                <a:lnTo>
                  <a:pt x="1747" y="12667"/>
                </a:lnTo>
                <a:lnTo>
                  <a:pt x="1929" y="12830"/>
                </a:lnTo>
                <a:lnTo>
                  <a:pt x="2148" y="12994"/>
                </a:lnTo>
                <a:lnTo>
                  <a:pt x="2348" y="13140"/>
                </a:lnTo>
                <a:lnTo>
                  <a:pt x="2584" y="13285"/>
                </a:lnTo>
                <a:lnTo>
                  <a:pt x="2821" y="13413"/>
                </a:lnTo>
                <a:lnTo>
                  <a:pt x="3076" y="13540"/>
                </a:lnTo>
                <a:lnTo>
                  <a:pt x="3331" y="13649"/>
                </a:lnTo>
                <a:lnTo>
                  <a:pt x="3622" y="13759"/>
                </a:lnTo>
                <a:lnTo>
                  <a:pt x="3913" y="13850"/>
                </a:lnTo>
                <a:lnTo>
                  <a:pt x="4204" y="13922"/>
                </a:lnTo>
                <a:lnTo>
                  <a:pt x="4532" y="13959"/>
                </a:lnTo>
                <a:lnTo>
                  <a:pt x="4859" y="13995"/>
                </a:lnTo>
                <a:lnTo>
                  <a:pt x="5278" y="13850"/>
                </a:lnTo>
                <a:lnTo>
                  <a:pt x="5678" y="13704"/>
                </a:lnTo>
                <a:lnTo>
                  <a:pt x="6060" y="13540"/>
                </a:lnTo>
                <a:lnTo>
                  <a:pt x="6406" y="13358"/>
                </a:lnTo>
                <a:lnTo>
                  <a:pt x="6752" y="13176"/>
                </a:lnTo>
                <a:lnTo>
                  <a:pt x="7061" y="12976"/>
                </a:lnTo>
                <a:lnTo>
                  <a:pt x="7371" y="12794"/>
                </a:lnTo>
                <a:lnTo>
                  <a:pt x="7643" y="12576"/>
                </a:lnTo>
                <a:lnTo>
                  <a:pt x="7898" y="12376"/>
                </a:lnTo>
                <a:lnTo>
                  <a:pt x="8153" y="12157"/>
                </a:lnTo>
                <a:lnTo>
                  <a:pt x="8371" y="11957"/>
                </a:lnTo>
                <a:lnTo>
                  <a:pt x="8590" y="11739"/>
                </a:lnTo>
                <a:lnTo>
                  <a:pt x="8972" y="11320"/>
                </a:lnTo>
                <a:lnTo>
                  <a:pt x="9281" y="10902"/>
                </a:lnTo>
                <a:lnTo>
                  <a:pt x="9554" y="10501"/>
                </a:lnTo>
                <a:lnTo>
                  <a:pt x="9773" y="10137"/>
                </a:lnTo>
                <a:lnTo>
                  <a:pt x="9936" y="9791"/>
                </a:lnTo>
                <a:lnTo>
                  <a:pt x="10064" y="9500"/>
                </a:lnTo>
                <a:lnTo>
                  <a:pt x="10155" y="9245"/>
                </a:lnTo>
                <a:lnTo>
                  <a:pt x="10228" y="9064"/>
                </a:lnTo>
                <a:lnTo>
                  <a:pt x="10264" y="8900"/>
                </a:lnTo>
                <a:lnTo>
                  <a:pt x="10064" y="9191"/>
                </a:lnTo>
                <a:lnTo>
                  <a:pt x="9845" y="9464"/>
                </a:lnTo>
                <a:lnTo>
                  <a:pt x="9645" y="9700"/>
                </a:lnTo>
                <a:lnTo>
                  <a:pt x="9427" y="9937"/>
                </a:lnTo>
                <a:lnTo>
                  <a:pt x="9209" y="10137"/>
                </a:lnTo>
                <a:lnTo>
                  <a:pt x="9008" y="10337"/>
                </a:lnTo>
                <a:lnTo>
                  <a:pt x="8808" y="10519"/>
                </a:lnTo>
                <a:lnTo>
                  <a:pt x="8590" y="10665"/>
                </a:lnTo>
                <a:lnTo>
                  <a:pt x="8189" y="10956"/>
                </a:lnTo>
                <a:lnTo>
                  <a:pt x="7789" y="11174"/>
                </a:lnTo>
                <a:lnTo>
                  <a:pt x="7425" y="11338"/>
                </a:lnTo>
                <a:lnTo>
                  <a:pt x="7061" y="11466"/>
                </a:lnTo>
                <a:lnTo>
                  <a:pt x="6752" y="11575"/>
                </a:lnTo>
                <a:lnTo>
                  <a:pt x="6442" y="11629"/>
                </a:lnTo>
                <a:lnTo>
                  <a:pt x="6188" y="11666"/>
                </a:lnTo>
                <a:lnTo>
                  <a:pt x="5969" y="11684"/>
                </a:lnTo>
                <a:lnTo>
                  <a:pt x="5642" y="11684"/>
                </a:lnTo>
                <a:lnTo>
                  <a:pt x="5533" y="11666"/>
                </a:lnTo>
                <a:lnTo>
                  <a:pt x="5624" y="11593"/>
                </a:lnTo>
                <a:lnTo>
                  <a:pt x="5896" y="11393"/>
                </a:lnTo>
                <a:lnTo>
                  <a:pt x="6097" y="11229"/>
                </a:lnTo>
                <a:lnTo>
                  <a:pt x="6315" y="11011"/>
                </a:lnTo>
                <a:lnTo>
                  <a:pt x="6552" y="10774"/>
                </a:lnTo>
                <a:lnTo>
                  <a:pt x="6825" y="10483"/>
                </a:lnTo>
                <a:lnTo>
                  <a:pt x="7116" y="10137"/>
                </a:lnTo>
                <a:lnTo>
                  <a:pt x="7407" y="9755"/>
                </a:lnTo>
                <a:lnTo>
                  <a:pt x="7716" y="9318"/>
                </a:lnTo>
                <a:lnTo>
                  <a:pt x="8026" y="8845"/>
                </a:lnTo>
                <a:lnTo>
                  <a:pt x="8335" y="8299"/>
                </a:lnTo>
                <a:lnTo>
                  <a:pt x="8644" y="7717"/>
                </a:lnTo>
                <a:lnTo>
                  <a:pt x="8954" y="7080"/>
                </a:lnTo>
                <a:lnTo>
                  <a:pt x="9245" y="6388"/>
                </a:lnTo>
                <a:lnTo>
                  <a:pt x="8772" y="6716"/>
                </a:lnTo>
                <a:lnTo>
                  <a:pt x="8335" y="7062"/>
                </a:lnTo>
                <a:lnTo>
                  <a:pt x="7916" y="7426"/>
                </a:lnTo>
                <a:lnTo>
                  <a:pt x="7516" y="7790"/>
                </a:lnTo>
                <a:lnTo>
                  <a:pt x="7134" y="8154"/>
                </a:lnTo>
                <a:lnTo>
                  <a:pt x="6788" y="8499"/>
                </a:lnTo>
                <a:lnTo>
                  <a:pt x="6461" y="8845"/>
                </a:lnTo>
                <a:lnTo>
                  <a:pt x="6169" y="9191"/>
                </a:lnTo>
                <a:lnTo>
                  <a:pt x="5660" y="9773"/>
                </a:lnTo>
                <a:lnTo>
                  <a:pt x="5296" y="10265"/>
                </a:lnTo>
                <a:lnTo>
                  <a:pt x="4987" y="10683"/>
                </a:lnTo>
                <a:lnTo>
                  <a:pt x="5332" y="10046"/>
                </a:lnTo>
                <a:lnTo>
                  <a:pt x="5733" y="9300"/>
                </a:lnTo>
                <a:lnTo>
                  <a:pt x="6206" y="8336"/>
                </a:lnTo>
                <a:lnTo>
                  <a:pt x="6734" y="7189"/>
                </a:lnTo>
                <a:lnTo>
                  <a:pt x="7007" y="6570"/>
                </a:lnTo>
                <a:lnTo>
                  <a:pt x="7280" y="5915"/>
                </a:lnTo>
                <a:lnTo>
                  <a:pt x="7534" y="5242"/>
                </a:lnTo>
                <a:lnTo>
                  <a:pt x="7789" y="4569"/>
                </a:lnTo>
                <a:lnTo>
                  <a:pt x="8007" y="3859"/>
                </a:lnTo>
                <a:lnTo>
                  <a:pt x="8208" y="3149"/>
                </a:lnTo>
                <a:lnTo>
                  <a:pt x="8208" y="3149"/>
                </a:lnTo>
                <a:lnTo>
                  <a:pt x="8044" y="3295"/>
                </a:lnTo>
                <a:lnTo>
                  <a:pt x="7880" y="3459"/>
                </a:lnTo>
                <a:lnTo>
                  <a:pt x="7716" y="3640"/>
                </a:lnTo>
                <a:lnTo>
                  <a:pt x="7553" y="3841"/>
                </a:lnTo>
                <a:lnTo>
                  <a:pt x="7243" y="4277"/>
                </a:lnTo>
                <a:lnTo>
                  <a:pt x="6952" y="4751"/>
                </a:lnTo>
                <a:lnTo>
                  <a:pt x="6661" y="5260"/>
                </a:lnTo>
                <a:lnTo>
                  <a:pt x="6406" y="5770"/>
                </a:lnTo>
                <a:lnTo>
                  <a:pt x="6151" y="6297"/>
                </a:lnTo>
                <a:lnTo>
                  <a:pt x="5933" y="6825"/>
                </a:lnTo>
                <a:lnTo>
                  <a:pt x="5733" y="7335"/>
                </a:lnTo>
                <a:lnTo>
                  <a:pt x="5551" y="7808"/>
                </a:lnTo>
                <a:lnTo>
                  <a:pt x="5260" y="8609"/>
                </a:lnTo>
                <a:lnTo>
                  <a:pt x="5078" y="9173"/>
                </a:lnTo>
                <a:lnTo>
                  <a:pt x="5005" y="9373"/>
                </a:lnTo>
                <a:lnTo>
                  <a:pt x="5041" y="9082"/>
                </a:lnTo>
                <a:lnTo>
                  <a:pt x="5114" y="8263"/>
                </a:lnTo>
                <a:lnTo>
                  <a:pt x="5187" y="7062"/>
                </a:lnTo>
                <a:lnTo>
                  <a:pt x="5223" y="6370"/>
                </a:lnTo>
                <a:lnTo>
                  <a:pt x="5241" y="5624"/>
                </a:lnTo>
                <a:lnTo>
                  <a:pt x="5260" y="4860"/>
                </a:lnTo>
                <a:lnTo>
                  <a:pt x="5241" y="4059"/>
                </a:lnTo>
                <a:lnTo>
                  <a:pt x="5223" y="3277"/>
                </a:lnTo>
                <a:lnTo>
                  <a:pt x="5169" y="2512"/>
                </a:lnTo>
                <a:lnTo>
                  <a:pt x="5078" y="1784"/>
                </a:lnTo>
                <a:lnTo>
                  <a:pt x="5023" y="1439"/>
                </a:lnTo>
                <a:lnTo>
                  <a:pt x="4950" y="1111"/>
                </a:lnTo>
                <a:lnTo>
                  <a:pt x="4877" y="802"/>
                </a:lnTo>
                <a:lnTo>
                  <a:pt x="4786" y="510"/>
                </a:lnTo>
                <a:lnTo>
                  <a:pt x="4695" y="237"/>
                </a:lnTo>
                <a:lnTo>
                  <a:pt x="4586" y="1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2567" name="Google Shape;2567;p16"/>
          <p:cNvGrpSpPr/>
          <p:nvPr/>
        </p:nvGrpSpPr>
        <p:grpSpPr>
          <a:xfrm>
            <a:off x="9594484" y="6575073"/>
            <a:ext cx="238221" cy="219912"/>
            <a:chOff x="2706625" y="4735761"/>
            <a:chExt cx="226446" cy="209015"/>
          </a:xfrm>
        </p:grpSpPr>
        <p:sp>
          <p:nvSpPr>
            <p:cNvPr id="2568" name="Google Shape;2568;p16"/>
            <p:cNvSpPr/>
            <p:nvPr/>
          </p:nvSpPr>
          <p:spPr>
            <a:xfrm>
              <a:off x="2706625" y="4851000"/>
              <a:ext cx="226446" cy="93776"/>
            </a:xfrm>
            <a:custGeom>
              <a:avLst/>
              <a:gdLst/>
              <a:ahLst/>
              <a:cxnLst/>
              <a:rect l="l" t="t" r="r" b="b"/>
              <a:pathLst>
                <a:path w="9991" h="1020" extrusionOk="0">
                  <a:moveTo>
                    <a:pt x="1292" y="0"/>
                  </a:moveTo>
                  <a:lnTo>
                    <a:pt x="746" y="91"/>
                  </a:lnTo>
                  <a:lnTo>
                    <a:pt x="528" y="128"/>
                  </a:lnTo>
                  <a:lnTo>
                    <a:pt x="346" y="182"/>
                  </a:lnTo>
                  <a:lnTo>
                    <a:pt x="200" y="237"/>
                  </a:lnTo>
                  <a:lnTo>
                    <a:pt x="91" y="291"/>
                  </a:lnTo>
                  <a:lnTo>
                    <a:pt x="18" y="346"/>
                  </a:lnTo>
                  <a:lnTo>
                    <a:pt x="0" y="419"/>
                  </a:lnTo>
                  <a:lnTo>
                    <a:pt x="0" y="437"/>
                  </a:lnTo>
                  <a:lnTo>
                    <a:pt x="18" y="473"/>
                  </a:lnTo>
                  <a:lnTo>
                    <a:pt x="91" y="528"/>
                  </a:lnTo>
                  <a:lnTo>
                    <a:pt x="219" y="583"/>
                  </a:lnTo>
                  <a:lnTo>
                    <a:pt x="382" y="655"/>
                  </a:lnTo>
                  <a:lnTo>
                    <a:pt x="601" y="710"/>
                  </a:lnTo>
                  <a:lnTo>
                    <a:pt x="856" y="746"/>
                  </a:lnTo>
                  <a:lnTo>
                    <a:pt x="1456" y="837"/>
                  </a:lnTo>
                  <a:lnTo>
                    <a:pt x="2202" y="910"/>
                  </a:lnTo>
                  <a:lnTo>
                    <a:pt x="3058" y="965"/>
                  </a:lnTo>
                  <a:lnTo>
                    <a:pt x="3986" y="1001"/>
                  </a:lnTo>
                  <a:lnTo>
                    <a:pt x="5005" y="1019"/>
                  </a:lnTo>
                  <a:lnTo>
                    <a:pt x="6006" y="1001"/>
                  </a:lnTo>
                  <a:lnTo>
                    <a:pt x="6952" y="965"/>
                  </a:lnTo>
                  <a:lnTo>
                    <a:pt x="7789" y="910"/>
                  </a:lnTo>
                  <a:lnTo>
                    <a:pt x="8535" y="837"/>
                  </a:lnTo>
                  <a:lnTo>
                    <a:pt x="9136" y="746"/>
                  </a:lnTo>
                  <a:lnTo>
                    <a:pt x="9390" y="710"/>
                  </a:lnTo>
                  <a:lnTo>
                    <a:pt x="9609" y="655"/>
                  </a:lnTo>
                  <a:lnTo>
                    <a:pt x="9773" y="583"/>
                  </a:lnTo>
                  <a:lnTo>
                    <a:pt x="9900" y="528"/>
                  </a:lnTo>
                  <a:lnTo>
                    <a:pt x="9973" y="473"/>
                  </a:lnTo>
                  <a:lnTo>
                    <a:pt x="9991" y="437"/>
                  </a:lnTo>
                  <a:lnTo>
                    <a:pt x="9991" y="419"/>
                  </a:lnTo>
                  <a:lnTo>
                    <a:pt x="9973" y="346"/>
                  </a:lnTo>
                  <a:lnTo>
                    <a:pt x="9900" y="291"/>
                  </a:lnTo>
                  <a:lnTo>
                    <a:pt x="9791" y="237"/>
                  </a:lnTo>
                  <a:lnTo>
                    <a:pt x="9645" y="182"/>
                  </a:lnTo>
                  <a:lnTo>
                    <a:pt x="9463" y="128"/>
                  </a:lnTo>
                  <a:lnTo>
                    <a:pt x="9245" y="91"/>
                  </a:lnTo>
                  <a:lnTo>
                    <a:pt x="8699" y="0"/>
                  </a:lnTo>
                  <a:lnTo>
                    <a:pt x="8699" y="273"/>
                  </a:lnTo>
                  <a:lnTo>
                    <a:pt x="7443" y="328"/>
                  </a:lnTo>
                  <a:lnTo>
                    <a:pt x="6133" y="364"/>
                  </a:lnTo>
                  <a:lnTo>
                    <a:pt x="4623" y="382"/>
                  </a:lnTo>
                  <a:lnTo>
                    <a:pt x="3476" y="364"/>
                  </a:lnTo>
                  <a:lnTo>
                    <a:pt x="2384" y="328"/>
                  </a:lnTo>
                  <a:lnTo>
                    <a:pt x="1893" y="291"/>
                  </a:lnTo>
                  <a:lnTo>
                    <a:pt x="1456" y="237"/>
                  </a:lnTo>
                  <a:lnTo>
                    <a:pt x="1074" y="182"/>
                  </a:lnTo>
                  <a:lnTo>
                    <a:pt x="746" y="109"/>
                  </a:lnTo>
                  <a:lnTo>
                    <a:pt x="1292" y="0"/>
                  </a:lnTo>
                  <a:close/>
                </a:path>
              </a:pathLst>
            </a:custGeom>
            <a:solidFill>
              <a:srgbClr val="282829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2569" name="Google Shape;2569;p16"/>
            <p:cNvGrpSpPr/>
            <p:nvPr/>
          </p:nvGrpSpPr>
          <p:grpSpPr>
            <a:xfrm>
              <a:off x="2714800" y="4735761"/>
              <a:ext cx="210098" cy="182902"/>
              <a:chOff x="1282975" y="2150275"/>
              <a:chExt cx="154700" cy="134675"/>
            </a:xfrm>
          </p:grpSpPr>
          <p:sp>
            <p:nvSpPr>
              <p:cNvPr id="2570" name="Google Shape;2570;p16"/>
              <p:cNvSpPr/>
              <p:nvPr/>
            </p:nvSpPr>
            <p:spPr>
              <a:xfrm>
                <a:off x="1282975" y="2150275"/>
                <a:ext cx="154700" cy="134675"/>
              </a:xfrm>
              <a:custGeom>
                <a:avLst/>
                <a:gdLst/>
                <a:ahLst/>
                <a:cxnLst/>
                <a:rect l="l" t="t" r="r" b="b"/>
                <a:pathLst>
                  <a:path w="6188" h="5387" extrusionOk="0">
                    <a:moveTo>
                      <a:pt x="2858" y="0"/>
                    </a:moveTo>
                    <a:lnTo>
                      <a:pt x="2657" y="37"/>
                    </a:lnTo>
                    <a:lnTo>
                      <a:pt x="2403" y="109"/>
                    </a:lnTo>
                    <a:lnTo>
                      <a:pt x="2166" y="200"/>
                    </a:lnTo>
                    <a:lnTo>
                      <a:pt x="1948" y="310"/>
                    </a:lnTo>
                    <a:lnTo>
                      <a:pt x="1747" y="437"/>
                    </a:lnTo>
                    <a:lnTo>
                      <a:pt x="1547" y="564"/>
                    </a:lnTo>
                    <a:lnTo>
                      <a:pt x="1384" y="710"/>
                    </a:lnTo>
                    <a:lnTo>
                      <a:pt x="1238" y="856"/>
                    </a:lnTo>
                    <a:lnTo>
                      <a:pt x="1092" y="1019"/>
                    </a:lnTo>
                    <a:lnTo>
                      <a:pt x="965" y="1201"/>
                    </a:lnTo>
                    <a:lnTo>
                      <a:pt x="856" y="1365"/>
                    </a:lnTo>
                    <a:lnTo>
                      <a:pt x="765" y="1547"/>
                    </a:lnTo>
                    <a:lnTo>
                      <a:pt x="674" y="1729"/>
                    </a:lnTo>
                    <a:lnTo>
                      <a:pt x="546" y="2093"/>
                    </a:lnTo>
                    <a:lnTo>
                      <a:pt x="437" y="2439"/>
                    </a:lnTo>
                    <a:lnTo>
                      <a:pt x="401" y="2639"/>
                    </a:lnTo>
                    <a:lnTo>
                      <a:pt x="346" y="3057"/>
                    </a:lnTo>
                    <a:lnTo>
                      <a:pt x="310" y="3403"/>
                    </a:lnTo>
                    <a:lnTo>
                      <a:pt x="310" y="3694"/>
                    </a:lnTo>
                    <a:lnTo>
                      <a:pt x="164" y="3876"/>
                    </a:lnTo>
                    <a:lnTo>
                      <a:pt x="55" y="4040"/>
                    </a:lnTo>
                    <a:lnTo>
                      <a:pt x="37" y="4131"/>
                    </a:lnTo>
                    <a:lnTo>
                      <a:pt x="0" y="4222"/>
                    </a:lnTo>
                    <a:lnTo>
                      <a:pt x="0" y="4295"/>
                    </a:lnTo>
                    <a:lnTo>
                      <a:pt x="0" y="4368"/>
                    </a:lnTo>
                    <a:lnTo>
                      <a:pt x="19" y="4459"/>
                    </a:lnTo>
                    <a:lnTo>
                      <a:pt x="55" y="4532"/>
                    </a:lnTo>
                    <a:lnTo>
                      <a:pt x="91" y="4604"/>
                    </a:lnTo>
                    <a:lnTo>
                      <a:pt x="146" y="4677"/>
                    </a:lnTo>
                    <a:lnTo>
                      <a:pt x="292" y="4804"/>
                    </a:lnTo>
                    <a:lnTo>
                      <a:pt x="474" y="4932"/>
                    </a:lnTo>
                    <a:lnTo>
                      <a:pt x="692" y="5041"/>
                    </a:lnTo>
                    <a:lnTo>
                      <a:pt x="965" y="5132"/>
                    </a:lnTo>
                    <a:lnTo>
                      <a:pt x="1274" y="5205"/>
                    </a:lnTo>
                    <a:lnTo>
                      <a:pt x="1638" y="5278"/>
                    </a:lnTo>
                    <a:lnTo>
                      <a:pt x="2020" y="5332"/>
                    </a:lnTo>
                    <a:lnTo>
                      <a:pt x="2457" y="5369"/>
                    </a:lnTo>
                    <a:lnTo>
                      <a:pt x="2930" y="5387"/>
                    </a:lnTo>
                    <a:lnTo>
                      <a:pt x="3440" y="5387"/>
                    </a:lnTo>
                    <a:lnTo>
                      <a:pt x="3804" y="5350"/>
                    </a:lnTo>
                    <a:lnTo>
                      <a:pt x="4131" y="5314"/>
                    </a:lnTo>
                    <a:lnTo>
                      <a:pt x="4714" y="5223"/>
                    </a:lnTo>
                    <a:lnTo>
                      <a:pt x="5187" y="5114"/>
                    </a:lnTo>
                    <a:lnTo>
                      <a:pt x="5569" y="5005"/>
                    </a:lnTo>
                    <a:lnTo>
                      <a:pt x="5842" y="4895"/>
                    </a:lnTo>
                    <a:lnTo>
                      <a:pt x="6042" y="4804"/>
                    </a:lnTo>
                    <a:lnTo>
                      <a:pt x="6188" y="4713"/>
                    </a:lnTo>
                    <a:lnTo>
                      <a:pt x="6042" y="4204"/>
                    </a:lnTo>
                    <a:lnTo>
                      <a:pt x="5878" y="3658"/>
                    </a:lnTo>
                    <a:lnTo>
                      <a:pt x="5642" y="3003"/>
                    </a:lnTo>
                    <a:lnTo>
                      <a:pt x="5514" y="2639"/>
                    </a:lnTo>
                    <a:lnTo>
                      <a:pt x="5351" y="2275"/>
                    </a:lnTo>
                    <a:lnTo>
                      <a:pt x="5169" y="1929"/>
                    </a:lnTo>
                    <a:lnTo>
                      <a:pt x="4987" y="1565"/>
                    </a:lnTo>
                    <a:lnTo>
                      <a:pt x="4787" y="1238"/>
                    </a:lnTo>
                    <a:lnTo>
                      <a:pt x="4568" y="928"/>
                    </a:lnTo>
                    <a:lnTo>
                      <a:pt x="4332" y="655"/>
                    </a:lnTo>
                    <a:lnTo>
                      <a:pt x="4095" y="419"/>
                    </a:lnTo>
                    <a:lnTo>
                      <a:pt x="3949" y="291"/>
                    </a:lnTo>
                    <a:lnTo>
                      <a:pt x="3804" y="200"/>
                    </a:lnTo>
                    <a:lnTo>
                      <a:pt x="3676" y="128"/>
                    </a:lnTo>
                    <a:lnTo>
                      <a:pt x="3513" y="73"/>
                    </a:lnTo>
                    <a:lnTo>
                      <a:pt x="3367" y="37"/>
                    </a:lnTo>
                    <a:lnTo>
                      <a:pt x="3203" y="0"/>
                    </a:lnTo>
                    <a:close/>
                  </a:path>
                </a:pathLst>
              </a:custGeom>
              <a:solidFill>
                <a:srgbClr val="C1A58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571" name="Google Shape;2571;p16"/>
              <p:cNvSpPr/>
              <p:nvPr/>
            </p:nvSpPr>
            <p:spPr>
              <a:xfrm>
                <a:off x="1282975" y="2150275"/>
                <a:ext cx="154700" cy="134675"/>
              </a:xfrm>
              <a:custGeom>
                <a:avLst/>
                <a:gdLst/>
                <a:ahLst/>
                <a:cxnLst/>
                <a:rect l="l" t="t" r="r" b="b"/>
                <a:pathLst>
                  <a:path w="6188" h="5387" fill="none" extrusionOk="0">
                    <a:moveTo>
                      <a:pt x="6188" y="4713"/>
                    </a:moveTo>
                    <a:lnTo>
                      <a:pt x="6188" y="4713"/>
                    </a:lnTo>
                    <a:lnTo>
                      <a:pt x="6042" y="4804"/>
                    </a:lnTo>
                    <a:lnTo>
                      <a:pt x="5842" y="4895"/>
                    </a:lnTo>
                    <a:lnTo>
                      <a:pt x="5569" y="5005"/>
                    </a:lnTo>
                    <a:lnTo>
                      <a:pt x="5187" y="5114"/>
                    </a:lnTo>
                    <a:lnTo>
                      <a:pt x="4714" y="5223"/>
                    </a:lnTo>
                    <a:lnTo>
                      <a:pt x="4131" y="5314"/>
                    </a:lnTo>
                    <a:lnTo>
                      <a:pt x="3804" y="5350"/>
                    </a:lnTo>
                    <a:lnTo>
                      <a:pt x="3440" y="5387"/>
                    </a:lnTo>
                    <a:lnTo>
                      <a:pt x="3440" y="5387"/>
                    </a:lnTo>
                    <a:lnTo>
                      <a:pt x="2930" y="5387"/>
                    </a:lnTo>
                    <a:lnTo>
                      <a:pt x="2457" y="5369"/>
                    </a:lnTo>
                    <a:lnTo>
                      <a:pt x="2020" y="5332"/>
                    </a:lnTo>
                    <a:lnTo>
                      <a:pt x="1638" y="5278"/>
                    </a:lnTo>
                    <a:lnTo>
                      <a:pt x="1274" y="5205"/>
                    </a:lnTo>
                    <a:lnTo>
                      <a:pt x="965" y="5132"/>
                    </a:lnTo>
                    <a:lnTo>
                      <a:pt x="692" y="5041"/>
                    </a:lnTo>
                    <a:lnTo>
                      <a:pt x="474" y="4932"/>
                    </a:lnTo>
                    <a:lnTo>
                      <a:pt x="292" y="4804"/>
                    </a:lnTo>
                    <a:lnTo>
                      <a:pt x="146" y="4677"/>
                    </a:lnTo>
                    <a:lnTo>
                      <a:pt x="91" y="4604"/>
                    </a:lnTo>
                    <a:lnTo>
                      <a:pt x="55" y="4532"/>
                    </a:lnTo>
                    <a:lnTo>
                      <a:pt x="19" y="4459"/>
                    </a:lnTo>
                    <a:lnTo>
                      <a:pt x="0" y="4368"/>
                    </a:lnTo>
                    <a:lnTo>
                      <a:pt x="0" y="4295"/>
                    </a:lnTo>
                    <a:lnTo>
                      <a:pt x="0" y="4222"/>
                    </a:lnTo>
                    <a:lnTo>
                      <a:pt x="37" y="4131"/>
                    </a:lnTo>
                    <a:lnTo>
                      <a:pt x="55" y="4040"/>
                    </a:lnTo>
                    <a:lnTo>
                      <a:pt x="164" y="3876"/>
                    </a:lnTo>
                    <a:lnTo>
                      <a:pt x="310" y="3694"/>
                    </a:lnTo>
                    <a:lnTo>
                      <a:pt x="310" y="3694"/>
                    </a:lnTo>
                    <a:lnTo>
                      <a:pt x="310" y="3403"/>
                    </a:lnTo>
                    <a:lnTo>
                      <a:pt x="346" y="3057"/>
                    </a:lnTo>
                    <a:lnTo>
                      <a:pt x="401" y="2639"/>
                    </a:lnTo>
                    <a:lnTo>
                      <a:pt x="401" y="2639"/>
                    </a:lnTo>
                    <a:lnTo>
                      <a:pt x="437" y="2439"/>
                    </a:lnTo>
                    <a:lnTo>
                      <a:pt x="437" y="2439"/>
                    </a:lnTo>
                    <a:lnTo>
                      <a:pt x="546" y="2093"/>
                    </a:lnTo>
                    <a:lnTo>
                      <a:pt x="674" y="1729"/>
                    </a:lnTo>
                    <a:lnTo>
                      <a:pt x="765" y="1547"/>
                    </a:lnTo>
                    <a:lnTo>
                      <a:pt x="856" y="1365"/>
                    </a:lnTo>
                    <a:lnTo>
                      <a:pt x="965" y="1201"/>
                    </a:lnTo>
                    <a:lnTo>
                      <a:pt x="1092" y="1019"/>
                    </a:lnTo>
                    <a:lnTo>
                      <a:pt x="1238" y="856"/>
                    </a:lnTo>
                    <a:lnTo>
                      <a:pt x="1384" y="710"/>
                    </a:lnTo>
                    <a:lnTo>
                      <a:pt x="1547" y="564"/>
                    </a:lnTo>
                    <a:lnTo>
                      <a:pt x="1747" y="437"/>
                    </a:lnTo>
                    <a:lnTo>
                      <a:pt x="1948" y="310"/>
                    </a:lnTo>
                    <a:lnTo>
                      <a:pt x="2166" y="200"/>
                    </a:lnTo>
                    <a:lnTo>
                      <a:pt x="2403" y="109"/>
                    </a:lnTo>
                    <a:lnTo>
                      <a:pt x="2657" y="37"/>
                    </a:lnTo>
                    <a:lnTo>
                      <a:pt x="2657" y="37"/>
                    </a:lnTo>
                    <a:lnTo>
                      <a:pt x="2858" y="0"/>
                    </a:lnTo>
                    <a:lnTo>
                      <a:pt x="3021" y="0"/>
                    </a:lnTo>
                    <a:lnTo>
                      <a:pt x="3203" y="0"/>
                    </a:lnTo>
                    <a:lnTo>
                      <a:pt x="3367" y="37"/>
                    </a:lnTo>
                    <a:lnTo>
                      <a:pt x="3513" y="73"/>
                    </a:lnTo>
                    <a:lnTo>
                      <a:pt x="3676" y="128"/>
                    </a:lnTo>
                    <a:lnTo>
                      <a:pt x="3804" y="200"/>
                    </a:lnTo>
                    <a:lnTo>
                      <a:pt x="3949" y="291"/>
                    </a:lnTo>
                    <a:lnTo>
                      <a:pt x="3949" y="291"/>
                    </a:lnTo>
                    <a:lnTo>
                      <a:pt x="4095" y="419"/>
                    </a:lnTo>
                    <a:lnTo>
                      <a:pt x="4095" y="419"/>
                    </a:lnTo>
                    <a:lnTo>
                      <a:pt x="4332" y="655"/>
                    </a:lnTo>
                    <a:lnTo>
                      <a:pt x="4568" y="928"/>
                    </a:lnTo>
                    <a:lnTo>
                      <a:pt x="4787" y="1238"/>
                    </a:lnTo>
                    <a:lnTo>
                      <a:pt x="4987" y="1565"/>
                    </a:lnTo>
                    <a:lnTo>
                      <a:pt x="5169" y="1929"/>
                    </a:lnTo>
                    <a:lnTo>
                      <a:pt x="5351" y="2275"/>
                    </a:lnTo>
                    <a:lnTo>
                      <a:pt x="5514" y="2639"/>
                    </a:lnTo>
                    <a:lnTo>
                      <a:pt x="5642" y="3003"/>
                    </a:lnTo>
                    <a:lnTo>
                      <a:pt x="5878" y="3658"/>
                    </a:lnTo>
                    <a:lnTo>
                      <a:pt x="6042" y="4204"/>
                    </a:lnTo>
                    <a:lnTo>
                      <a:pt x="6188" y="4713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572" name="Google Shape;2572;p16"/>
              <p:cNvSpPr/>
              <p:nvPr/>
            </p:nvSpPr>
            <p:spPr>
              <a:xfrm>
                <a:off x="1282975" y="2172100"/>
                <a:ext cx="138775" cy="112850"/>
              </a:xfrm>
              <a:custGeom>
                <a:avLst/>
                <a:gdLst/>
                <a:ahLst/>
                <a:cxnLst/>
                <a:rect l="l" t="t" r="r" b="b"/>
                <a:pathLst>
                  <a:path w="5551" h="4514" extrusionOk="0">
                    <a:moveTo>
                      <a:pt x="1384" y="4368"/>
                    </a:moveTo>
                    <a:lnTo>
                      <a:pt x="1384" y="4368"/>
                    </a:lnTo>
                    <a:lnTo>
                      <a:pt x="1711" y="4423"/>
                    </a:lnTo>
                    <a:lnTo>
                      <a:pt x="2057" y="4459"/>
                    </a:lnTo>
                    <a:lnTo>
                      <a:pt x="2457" y="4496"/>
                    </a:lnTo>
                    <a:lnTo>
                      <a:pt x="2876" y="4514"/>
                    </a:lnTo>
                    <a:lnTo>
                      <a:pt x="2876" y="4514"/>
                    </a:lnTo>
                    <a:lnTo>
                      <a:pt x="3094" y="4514"/>
                    </a:lnTo>
                    <a:lnTo>
                      <a:pt x="3094" y="4514"/>
                    </a:lnTo>
                    <a:lnTo>
                      <a:pt x="3440" y="4514"/>
                    </a:lnTo>
                    <a:lnTo>
                      <a:pt x="3440" y="4514"/>
                    </a:lnTo>
                    <a:lnTo>
                      <a:pt x="3440" y="4514"/>
                    </a:lnTo>
                    <a:lnTo>
                      <a:pt x="3094" y="4514"/>
                    </a:lnTo>
                    <a:lnTo>
                      <a:pt x="3094" y="4514"/>
                    </a:lnTo>
                    <a:lnTo>
                      <a:pt x="2876" y="4514"/>
                    </a:lnTo>
                    <a:lnTo>
                      <a:pt x="2876" y="4514"/>
                    </a:lnTo>
                    <a:lnTo>
                      <a:pt x="2876" y="4514"/>
                    </a:lnTo>
                    <a:lnTo>
                      <a:pt x="2876" y="4514"/>
                    </a:lnTo>
                    <a:lnTo>
                      <a:pt x="2457" y="4496"/>
                    </a:lnTo>
                    <a:lnTo>
                      <a:pt x="2057" y="4459"/>
                    </a:lnTo>
                    <a:lnTo>
                      <a:pt x="1711" y="4423"/>
                    </a:lnTo>
                    <a:lnTo>
                      <a:pt x="1384" y="4368"/>
                    </a:lnTo>
                    <a:close/>
                    <a:moveTo>
                      <a:pt x="1365" y="4368"/>
                    </a:moveTo>
                    <a:lnTo>
                      <a:pt x="1365" y="4368"/>
                    </a:lnTo>
                    <a:lnTo>
                      <a:pt x="1365" y="4368"/>
                    </a:lnTo>
                    <a:lnTo>
                      <a:pt x="1365" y="4368"/>
                    </a:lnTo>
                    <a:close/>
                    <a:moveTo>
                      <a:pt x="237" y="3895"/>
                    </a:moveTo>
                    <a:lnTo>
                      <a:pt x="237" y="3895"/>
                    </a:lnTo>
                    <a:lnTo>
                      <a:pt x="237" y="3895"/>
                    </a:lnTo>
                    <a:lnTo>
                      <a:pt x="237" y="3895"/>
                    </a:lnTo>
                    <a:lnTo>
                      <a:pt x="237" y="3895"/>
                    </a:lnTo>
                    <a:close/>
                    <a:moveTo>
                      <a:pt x="237" y="3895"/>
                    </a:moveTo>
                    <a:lnTo>
                      <a:pt x="237" y="3895"/>
                    </a:lnTo>
                    <a:lnTo>
                      <a:pt x="237" y="3895"/>
                    </a:lnTo>
                    <a:lnTo>
                      <a:pt x="237" y="3895"/>
                    </a:lnTo>
                    <a:lnTo>
                      <a:pt x="237" y="3895"/>
                    </a:lnTo>
                    <a:close/>
                    <a:moveTo>
                      <a:pt x="237" y="3877"/>
                    </a:moveTo>
                    <a:lnTo>
                      <a:pt x="237" y="3877"/>
                    </a:lnTo>
                    <a:lnTo>
                      <a:pt x="237" y="3895"/>
                    </a:lnTo>
                    <a:lnTo>
                      <a:pt x="237" y="3895"/>
                    </a:lnTo>
                    <a:lnTo>
                      <a:pt x="237" y="3877"/>
                    </a:lnTo>
                    <a:close/>
                    <a:moveTo>
                      <a:pt x="91" y="3113"/>
                    </a:moveTo>
                    <a:lnTo>
                      <a:pt x="91" y="3113"/>
                    </a:lnTo>
                    <a:lnTo>
                      <a:pt x="37" y="3222"/>
                    </a:lnTo>
                    <a:lnTo>
                      <a:pt x="19" y="3331"/>
                    </a:lnTo>
                    <a:lnTo>
                      <a:pt x="0" y="3422"/>
                    </a:lnTo>
                    <a:lnTo>
                      <a:pt x="19" y="3531"/>
                    </a:lnTo>
                    <a:lnTo>
                      <a:pt x="37" y="3622"/>
                    </a:lnTo>
                    <a:lnTo>
                      <a:pt x="91" y="3713"/>
                    </a:lnTo>
                    <a:lnTo>
                      <a:pt x="146" y="3804"/>
                    </a:lnTo>
                    <a:lnTo>
                      <a:pt x="237" y="3877"/>
                    </a:lnTo>
                    <a:lnTo>
                      <a:pt x="237" y="3877"/>
                    </a:lnTo>
                    <a:lnTo>
                      <a:pt x="146" y="3804"/>
                    </a:lnTo>
                    <a:lnTo>
                      <a:pt x="91" y="3713"/>
                    </a:lnTo>
                    <a:lnTo>
                      <a:pt x="37" y="3622"/>
                    </a:lnTo>
                    <a:lnTo>
                      <a:pt x="19" y="3531"/>
                    </a:lnTo>
                    <a:lnTo>
                      <a:pt x="0" y="3422"/>
                    </a:lnTo>
                    <a:lnTo>
                      <a:pt x="19" y="3331"/>
                    </a:lnTo>
                    <a:lnTo>
                      <a:pt x="37" y="3222"/>
                    </a:lnTo>
                    <a:lnTo>
                      <a:pt x="91" y="3113"/>
                    </a:lnTo>
                    <a:close/>
                    <a:moveTo>
                      <a:pt x="91" y="3113"/>
                    </a:moveTo>
                    <a:lnTo>
                      <a:pt x="91" y="3113"/>
                    </a:lnTo>
                    <a:lnTo>
                      <a:pt x="91" y="3113"/>
                    </a:lnTo>
                    <a:lnTo>
                      <a:pt x="91" y="3113"/>
                    </a:lnTo>
                    <a:lnTo>
                      <a:pt x="91" y="3113"/>
                    </a:lnTo>
                    <a:close/>
                    <a:moveTo>
                      <a:pt x="91" y="3113"/>
                    </a:moveTo>
                    <a:lnTo>
                      <a:pt x="91" y="3113"/>
                    </a:lnTo>
                    <a:lnTo>
                      <a:pt x="91" y="3113"/>
                    </a:lnTo>
                    <a:lnTo>
                      <a:pt x="91" y="3113"/>
                    </a:lnTo>
                    <a:lnTo>
                      <a:pt x="91" y="3113"/>
                    </a:lnTo>
                    <a:close/>
                    <a:moveTo>
                      <a:pt x="91" y="3094"/>
                    </a:moveTo>
                    <a:lnTo>
                      <a:pt x="91" y="3094"/>
                    </a:lnTo>
                    <a:lnTo>
                      <a:pt x="91" y="3113"/>
                    </a:lnTo>
                    <a:lnTo>
                      <a:pt x="91" y="3113"/>
                    </a:lnTo>
                    <a:lnTo>
                      <a:pt x="91" y="3094"/>
                    </a:lnTo>
                    <a:close/>
                    <a:moveTo>
                      <a:pt x="110" y="3094"/>
                    </a:moveTo>
                    <a:lnTo>
                      <a:pt x="110" y="3094"/>
                    </a:lnTo>
                    <a:lnTo>
                      <a:pt x="110" y="3094"/>
                    </a:lnTo>
                    <a:lnTo>
                      <a:pt x="110" y="3094"/>
                    </a:lnTo>
                    <a:lnTo>
                      <a:pt x="110" y="3094"/>
                    </a:lnTo>
                    <a:close/>
                    <a:moveTo>
                      <a:pt x="110" y="3094"/>
                    </a:moveTo>
                    <a:lnTo>
                      <a:pt x="110" y="3094"/>
                    </a:lnTo>
                    <a:lnTo>
                      <a:pt x="110" y="3094"/>
                    </a:lnTo>
                    <a:lnTo>
                      <a:pt x="110" y="3094"/>
                    </a:lnTo>
                    <a:lnTo>
                      <a:pt x="110" y="3094"/>
                    </a:lnTo>
                    <a:close/>
                    <a:moveTo>
                      <a:pt x="110" y="3094"/>
                    </a:moveTo>
                    <a:lnTo>
                      <a:pt x="110" y="3094"/>
                    </a:lnTo>
                    <a:lnTo>
                      <a:pt x="110" y="3094"/>
                    </a:lnTo>
                    <a:lnTo>
                      <a:pt x="110" y="3094"/>
                    </a:lnTo>
                    <a:lnTo>
                      <a:pt x="110" y="3094"/>
                    </a:lnTo>
                    <a:close/>
                    <a:moveTo>
                      <a:pt x="4532" y="1"/>
                    </a:moveTo>
                    <a:lnTo>
                      <a:pt x="4532" y="1"/>
                    </a:lnTo>
                    <a:lnTo>
                      <a:pt x="4677" y="201"/>
                    </a:lnTo>
                    <a:lnTo>
                      <a:pt x="4823" y="419"/>
                    </a:lnTo>
                    <a:lnTo>
                      <a:pt x="5096" y="892"/>
                    </a:lnTo>
                    <a:lnTo>
                      <a:pt x="5332" y="1366"/>
                    </a:lnTo>
                    <a:lnTo>
                      <a:pt x="5551" y="1857"/>
                    </a:lnTo>
                    <a:lnTo>
                      <a:pt x="5551" y="1857"/>
                    </a:lnTo>
                    <a:lnTo>
                      <a:pt x="5551" y="1857"/>
                    </a:lnTo>
                    <a:lnTo>
                      <a:pt x="5551" y="1857"/>
                    </a:lnTo>
                    <a:lnTo>
                      <a:pt x="5332" y="1366"/>
                    </a:lnTo>
                    <a:lnTo>
                      <a:pt x="5096" y="892"/>
                    </a:lnTo>
                    <a:lnTo>
                      <a:pt x="4823" y="419"/>
                    </a:lnTo>
                    <a:lnTo>
                      <a:pt x="4677" y="201"/>
                    </a:lnTo>
                    <a:lnTo>
                      <a:pt x="4532" y="1"/>
                    </a:lnTo>
                    <a:close/>
                    <a:moveTo>
                      <a:pt x="4532" y="1"/>
                    </a:moveTo>
                    <a:lnTo>
                      <a:pt x="4532" y="1"/>
                    </a:lnTo>
                    <a:lnTo>
                      <a:pt x="4532" y="1"/>
                    </a:lnTo>
                    <a:lnTo>
                      <a:pt x="4532" y="1"/>
                    </a:lnTo>
                    <a:lnTo>
                      <a:pt x="4532" y="1"/>
                    </a:lnTo>
                    <a:close/>
                  </a:path>
                </a:pathLst>
              </a:custGeom>
              <a:solidFill>
                <a:srgbClr val="D8D3D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573" name="Google Shape;2573;p16"/>
              <p:cNvSpPr/>
              <p:nvPr/>
            </p:nvSpPr>
            <p:spPr>
              <a:xfrm>
                <a:off x="1317550" y="2281300"/>
                <a:ext cx="51425" cy="3650"/>
              </a:xfrm>
              <a:custGeom>
                <a:avLst/>
                <a:gdLst/>
                <a:ahLst/>
                <a:cxnLst/>
                <a:rect l="l" t="t" r="r" b="b"/>
                <a:pathLst>
                  <a:path w="2057" h="146" fill="none" extrusionOk="0">
                    <a:moveTo>
                      <a:pt x="1" y="0"/>
                    </a:moveTo>
                    <a:lnTo>
                      <a:pt x="1" y="0"/>
                    </a:lnTo>
                    <a:lnTo>
                      <a:pt x="328" y="55"/>
                    </a:lnTo>
                    <a:lnTo>
                      <a:pt x="674" y="91"/>
                    </a:lnTo>
                    <a:lnTo>
                      <a:pt x="1074" y="128"/>
                    </a:lnTo>
                    <a:lnTo>
                      <a:pt x="1493" y="146"/>
                    </a:lnTo>
                    <a:lnTo>
                      <a:pt x="1493" y="146"/>
                    </a:lnTo>
                    <a:lnTo>
                      <a:pt x="1711" y="146"/>
                    </a:lnTo>
                    <a:lnTo>
                      <a:pt x="1711" y="146"/>
                    </a:lnTo>
                    <a:lnTo>
                      <a:pt x="2057" y="146"/>
                    </a:lnTo>
                    <a:lnTo>
                      <a:pt x="2057" y="146"/>
                    </a:lnTo>
                    <a:lnTo>
                      <a:pt x="2057" y="146"/>
                    </a:lnTo>
                    <a:lnTo>
                      <a:pt x="1711" y="146"/>
                    </a:lnTo>
                    <a:lnTo>
                      <a:pt x="1711" y="146"/>
                    </a:lnTo>
                    <a:lnTo>
                      <a:pt x="1493" y="146"/>
                    </a:lnTo>
                    <a:lnTo>
                      <a:pt x="1493" y="146"/>
                    </a:lnTo>
                    <a:lnTo>
                      <a:pt x="1493" y="146"/>
                    </a:lnTo>
                    <a:lnTo>
                      <a:pt x="1493" y="146"/>
                    </a:lnTo>
                    <a:lnTo>
                      <a:pt x="1074" y="128"/>
                    </a:lnTo>
                    <a:lnTo>
                      <a:pt x="674" y="91"/>
                    </a:lnTo>
                    <a:lnTo>
                      <a:pt x="328" y="55"/>
                    </a:lnTo>
                    <a:lnTo>
                      <a:pt x="1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574" name="Google Shape;2574;p16"/>
              <p:cNvSpPr/>
              <p:nvPr/>
            </p:nvSpPr>
            <p:spPr>
              <a:xfrm>
                <a:off x="1317100" y="228130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575" name="Google Shape;2575;p16"/>
              <p:cNvSpPr/>
              <p:nvPr/>
            </p:nvSpPr>
            <p:spPr>
              <a:xfrm>
                <a:off x="1288900" y="2269475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576" name="Google Shape;2576;p16"/>
              <p:cNvSpPr/>
              <p:nvPr/>
            </p:nvSpPr>
            <p:spPr>
              <a:xfrm>
                <a:off x="1288900" y="2269475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577" name="Google Shape;2577;p16"/>
              <p:cNvSpPr/>
              <p:nvPr/>
            </p:nvSpPr>
            <p:spPr>
              <a:xfrm>
                <a:off x="1288900" y="2269000"/>
                <a:ext cx="25" cy="500"/>
              </a:xfrm>
              <a:custGeom>
                <a:avLst/>
                <a:gdLst/>
                <a:ahLst/>
                <a:cxnLst/>
                <a:rect l="l" t="t" r="r" b="b"/>
                <a:pathLst>
                  <a:path w="1" h="20" fill="none" extrusionOk="0">
                    <a:moveTo>
                      <a:pt x="0" y="1"/>
                    </a:moveTo>
                    <a:lnTo>
                      <a:pt x="0" y="1"/>
                    </a:lnTo>
                    <a:lnTo>
                      <a:pt x="0" y="19"/>
                    </a:lnTo>
                    <a:lnTo>
                      <a:pt x="0" y="19"/>
                    </a:lnTo>
                    <a:lnTo>
                      <a:pt x="0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578" name="Google Shape;2578;p16"/>
              <p:cNvSpPr/>
              <p:nvPr/>
            </p:nvSpPr>
            <p:spPr>
              <a:xfrm>
                <a:off x="1282975" y="2249900"/>
                <a:ext cx="5950" cy="19125"/>
              </a:xfrm>
              <a:custGeom>
                <a:avLst/>
                <a:gdLst/>
                <a:ahLst/>
                <a:cxnLst/>
                <a:rect l="l" t="t" r="r" b="b"/>
                <a:pathLst>
                  <a:path w="238" h="765" fill="none" extrusionOk="0">
                    <a:moveTo>
                      <a:pt x="91" y="1"/>
                    </a:moveTo>
                    <a:lnTo>
                      <a:pt x="91" y="1"/>
                    </a:lnTo>
                    <a:lnTo>
                      <a:pt x="37" y="110"/>
                    </a:lnTo>
                    <a:lnTo>
                      <a:pt x="19" y="219"/>
                    </a:lnTo>
                    <a:lnTo>
                      <a:pt x="0" y="310"/>
                    </a:lnTo>
                    <a:lnTo>
                      <a:pt x="19" y="419"/>
                    </a:lnTo>
                    <a:lnTo>
                      <a:pt x="37" y="510"/>
                    </a:lnTo>
                    <a:lnTo>
                      <a:pt x="91" y="601"/>
                    </a:lnTo>
                    <a:lnTo>
                      <a:pt x="146" y="692"/>
                    </a:lnTo>
                    <a:lnTo>
                      <a:pt x="237" y="765"/>
                    </a:lnTo>
                    <a:lnTo>
                      <a:pt x="237" y="765"/>
                    </a:lnTo>
                    <a:lnTo>
                      <a:pt x="146" y="692"/>
                    </a:lnTo>
                    <a:lnTo>
                      <a:pt x="91" y="601"/>
                    </a:lnTo>
                    <a:lnTo>
                      <a:pt x="37" y="510"/>
                    </a:lnTo>
                    <a:lnTo>
                      <a:pt x="19" y="419"/>
                    </a:lnTo>
                    <a:lnTo>
                      <a:pt x="0" y="310"/>
                    </a:lnTo>
                    <a:lnTo>
                      <a:pt x="19" y="219"/>
                    </a:lnTo>
                    <a:lnTo>
                      <a:pt x="37" y="110"/>
                    </a:lnTo>
                    <a:lnTo>
                      <a:pt x="91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579" name="Google Shape;2579;p16"/>
              <p:cNvSpPr/>
              <p:nvPr/>
            </p:nvSpPr>
            <p:spPr>
              <a:xfrm>
                <a:off x="1285250" y="224990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0" y="1"/>
                    </a:move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580" name="Google Shape;2580;p16"/>
              <p:cNvSpPr/>
              <p:nvPr/>
            </p:nvSpPr>
            <p:spPr>
              <a:xfrm>
                <a:off x="1285250" y="224990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0" y="1"/>
                    </a:move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581" name="Google Shape;2581;p16"/>
              <p:cNvSpPr/>
              <p:nvPr/>
            </p:nvSpPr>
            <p:spPr>
              <a:xfrm>
                <a:off x="1285250" y="2249450"/>
                <a:ext cx="25" cy="475"/>
              </a:xfrm>
              <a:custGeom>
                <a:avLst/>
                <a:gdLst/>
                <a:ahLst/>
                <a:cxnLst/>
                <a:rect l="l" t="t" r="r" b="b"/>
                <a:pathLst>
                  <a:path w="1" h="19" fill="none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19"/>
                    </a:lnTo>
                    <a:lnTo>
                      <a:pt x="0" y="19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582" name="Google Shape;2582;p16"/>
              <p:cNvSpPr/>
              <p:nvPr/>
            </p:nvSpPr>
            <p:spPr>
              <a:xfrm>
                <a:off x="1285700" y="224945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1" y="0"/>
                    </a:move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583" name="Google Shape;2583;p16"/>
              <p:cNvSpPr/>
              <p:nvPr/>
            </p:nvSpPr>
            <p:spPr>
              <a:xfrm>
                <a:off x="1285700" y="224945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1" y="0"/>
                    </a:move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584" name="Google Shape;2584;p16"/>
              <p:cNvSpPr/>
              <p:nvPr/>
            </p:nvSpPr>
            <p:spPr>
              <a:xfrm>
                <a:off x="1285700" y="224945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1" y="0"/>
                    </a:move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585" name="Google Shape;2585;p16"/>
              <p:cNvSpPr/>
              <p:nvPr/>
            </p:nvSpPr>
            <p:spPr>
              <a:xfrm>
                <a:off x="1396250" y="2172100"/>
                <a:ext cx="25500" cy="46425"/>
              </a:xfrm>
              <a:custGeom>
                <a:avLst/>
                <a:gdLst/>
                <a:ahLst/>
                <a:cxnLst/>
                <a:rect l="l" t="t" r="r" b="b"/>
                <a:pathLst>
                  <a:path w="1020" h="1857" fill="none" extrusionOk="0">
                    <a:moveTo>
                      <a:pt x="1" y="1"/>
                    </a:moveTo>
                    <a:lnTo>
                      <a:pt x="1" y="1"/>
                    </a:lnTo>
                    <a:lnTo>
                      <a:pt x="146" y="201"/>
                    </a:lnTo>
                    <a:lnTo>
                      <a:pt x="292" y="419"/>
                    </a:lnTo>
                    <a:lnTo>
                      <a:pt x="565" y="892"/>
                    </a:lnTo>
                    <a:lnTo>
                      <a:pt x="801" y="1366"/>
                    </a:lnTo>
                    <a:lnTo>
                      <a:pt x="1020" y="1857"/>
                    </a:lnTo>
                    <a:lnTo>
                      <a:pt x="1020" y="1857"/>
                    </a:lnTo>
                    <a:lnTo>
                      <a:pt x="1020" y="1857"/>
                    </a:lnTo>
                    <a:lnTo>
                      <a:pt x="1020" y="1857"/>
                    </a:lnTo>
                    <a:lnTo>
                      <a:pt x="801" y="1366"/>
                    </a:lnTo>
                    <a:lnTo>
                      <a:pt x="565" y="892"/>
                    </a:lnTo>
                    <a:lnTo>
                      <a:pt x="292" y="419"/>
                    </a:lnTo>
                    <a:lnTo>
                      <a:pt x="146" y="201"/>
                    </a:lnTo>
                    <a:lnTo>
                      <a:pt x="1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586" name="Google Shape;2586;p16"/>
              <p:cNvSpPr/>
              <p:nvPr/>
            </p:nvSpPr>
            <p:spPr>
              <a:xfrm>
                <a:off x="1396250" y="217210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1" y="1"/>
                    </a:move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587" name="Google Shape;2587;p16"/>
              <p:cNvSpPr/>
              <p:nvPr/>
            </p:nvSpPr>
            <p:spPr>
              <a:xfrm>
                <a:off x="1282975" y="2160725"/>
                <a:ext cx="138775" cy="124225"/>
              </a:xfrm>
              <a:custGeom>
                <a:avLst/>
                <a:gdLst/>
                <a:ahLst/>
                <a:cxnLst/>
                <a:rect l="l" t="t" r="r" b="b"/>
                <a:pathLst>
                  <a:path w="5551" h="4969" extrusionOk="0">
                    <a:moveTo>
                      <a:pt x="4095" y="1"/>
                    </a:moveTo>
                    <a:lnTo>
                      <a:pt x="4004" y="219"/>
                    </a:lnTo>
                    <a:lnTo>
                      <a:pt x="3895" y="438"/>
                    </a:lnTo>
                    <a:lnTo>
                      <a:pt x="3840" y="529"/>
                    </a:lnTo>
                    <a:lnTo>
                      <a:pt x="3767" y="619"/>
                    </a:lnTo>
                    <a:lnTo>
                      <a:pt x="3676" y="710"/>
                    </a:lnTo>
                    <a:lnTo>
                      <a:pt x="3585" y="801"/>
                    </a:lnTo>
                    <a:lnTo>
                      <a:pt x="3458" y="874"/>
                    </a:lnTo>
                    <a:lnTo>
                      <a:pt x="3331" y="947"/>
                    </a:lnTo>
                    <a:lnTo>
                      <a:pt x="3185" y="1002"/>
                    </a:lnTo>
                    <a:lnTo>
                      <a:pt x="3058" y="1038"/>
                    </a:lnTo>
                    <a:lnTo>
                      <a:pt x="2767" y="1111"/>
                    </a:lnTo>
                    <a:lnTo>
                      <a:pt x="2475" y="1165"/>
                    </a:lnTo>
                    <a:lnTo>
                      <a:pt x="2184" y="1238"/>
                    </a:lnTo>
                    <a:lnTo>
                      <a:pt x="1893" y="1311"/>
                    </a:lnTo>
                    <a:lnTo>
                      <a:pt x="1766" y="1366"/>
                    </a:lnTo>
                    <a:lnTo>
                      <a:pt x="1638" y="1438"/>
                    </a:lnTo>
                    <a:lnTo>
                      <a:pt x="1511" y="1511"/>
                    </a:lnTo>
                    <a:lnTo>
                      <a:pt x="1402" y="1620"/>
                    </a:lnTo>
                    <a:lnTo>
                      <a:pt x="1293" y="1730"/>
                    </a:lnTo>
                    <a:lnTo>
                      <a:pt x="1202" y="1839"/>
                    </a:lnTo>
                    <a:lnTo>
                      <a:pt x="1111" y="1948"/>
                    </a:lnTo>
                    <a:lnTo>
                      <a:pt x="1001" y="2039"/>
                    </a:lnTo>
                    <a:lnTo>
                      <a:pt x="874" y="2130"/>
                    </a:lnTo>
                    <a:lnTo>
                      <a:pt x="747" y="2185"/>
                    </a:lnTo>
                    <a:lnTo>
                      <a:pt x="619" y="2221"/>
                    </a:lnTo>
                    <a:lnTo>
                      <a:pt x="401" y="2221"/>
                    </a:lnTo>
                    <a:lnTo>
                      <a:pt x="346" y="2512"/>
                    </a:lnTo>
                    <a:lnTo>
                      <a:pt x="328" y="2767"/>
                    </a:lnTo>
                    <a:lnTo>
                      <a:pt x="310" y="3131"/>
                    </a:lnTo>
                    <a:lnTo>
                      <a:pt x="310" y="3276"/>
                    </a:lnTo>
                    <a:lnTo>
                      <a:pt x="201" y="3404"/>
                    </a:lnTo>
                    <a:lnTo>
                      <a:pt x="110" y="3549"/>
                    </a:lnTo>
                    <a:lnTo>
                      <a:pt x="91" y="3549"/>
                    </a:lnTo>
                    <a:lnTo>
                      <a:pt x="91" y="3568"/>
                    </a:lnTo>
                    <a:lnTo>
                      <a:pt x="37" y="3677"/>
                    </a:lnTo>
                    <a:lnTo>
                      <a:pt x="19" y="3786"/>
                    </a:lnTo>
                    <a:lnTo>
                      <a:pt x="0" y="3877"/>
                    </a:lnTo>
                    <a:lnTo>
                      <a:pt x="19" y="3986"/>
                    </a:lnTo>
                    <a:lnTo>
                      <a:pt x="37" y="4077"/>
                    </a:lnTo>
                    <a:lnTo>
                      <a:pt x="91" y="4168"/>
                    </a:lnTo>
                    <a:lnTo>
                      <a:pt x="146" y="4259"/>
                    </a:lnTo>
                    <a:lnTo>
                      <a:pt x="237" y="4332"/>
                    </a:lnTo>
                    <a:lnTo>
                      <a:pt x="237" y="4350"/>
                    </a:lnTo>
                    <a:lnTo>
                      <a:pt x="346" y="4423"/>
                    </a:lnTo>
                    <a:lnTo>
                      <a:pt x="437" y="4496"/>
                    </a:lnTo>
                    <a:lnTo>
                      <a:pt x="692" y="4623"/>
                    </a:lnTo>
                    <a:lnTo>
                      <a:pt x="1001" y="4732"/>
                    </a:lnTo>
                    <a:lnTo>
                      <a:pt x="1365" y="4823"/>
                    </a:lnTo>
                    <a:lnTo>
                      <a:pt x="1384" y="4823"/>
                    </a:lnTo>
                    <a:lnTo>
                      <a:pt x="1711" y="4878"/>
                    </a:lnTo>
                    <a:lnTo>
                      <a:pt x="2057" y="4914"/>
                    </a:lnTo>
                    <a:lnTo>
                      <a:pt x="2457" y="4951"/>
                    </a:lnTo>
                    <a:lnTo>
                      <a:pt x="2876" y="4969"/>
                    </a:lnTo>
                    <a:lnTo>
                      <a:pt x="3294" y="4732"/>
                    </a:lnTo>
                    <a:lnTo>
                      <a:pt x="3713" y="4459"/>
                    </a:lnTo>
                    <a:lnTo>
                      <a:pt x="4095" y="4186"/>
                    </a:lnTo>
                    <a:lnTo>
                      <a:pt x="4477" y="3895"/>
                    </a:lnTo>
                    <a:lnTo>
                      <a:pt x="4677" y="3731"/>
                    </a:lnTo>
                    <a:lnTo>
                      <a:pt x="4859" y="3549"/>
                    </a:lnTo>
                    <a:lnTo>
                      <a:pt x="5041" y="3349"/>
                    </a:lnTo>
                    <a:lnTo>
                      <a:pt x="5187" y="3149"/>
                    </a:lnTo>
                    <a:lnTo>
                      <a:pt x="5296" y="2967"/>
                    </a:lnTo>
                    <a:lnTo>
                      <a:pt x="5387" y="2767"/>
                    </a:lnTo>
                    <a:lnTo>
                      <a:pt x="5533" y="2367"/>
                    </a:lnTo>
                    <a:lnTo>
                      <a:pt x="5551" y="2312"/>
                    </a:lnTo>
                    <a:lnTo>
                      <a:pt x="5332" y="1821"/>
                    </a:lnTo>
                    <a:lnTo>
                      <a:pt x="5096" y="1347"/>
                    </a:lnTo>
                    <a:lnTo>
                      <a:pt x="4823" y="874"/>
                    </a:lnTo>
                    <a:lnTo>
                      <a:pt x="4677" y="656"/>
                    </a:lnTo>
                    <a:lnTo>
                      <a:pt x="4532" y="456"/>
                    </a:lnTo>
                    <a:lnTo>
                      <a:pt x="4313" y="201"/>
                    </a:lnTo>
                    <a:lnTo>
                      <a:pt x="4095" y="1"/>
                    </a:lnTo>
                    <a:close/>
                  </a:path>
                </a:pathLst>
              </a:custGeom>
              <a:solidFill>
                <a:srgbClr val="A489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588" name="Google Shape;2588;p16"/>
              <p:cNvSpPr/>
              <p:nvPr/>
            </p:nvSpPr>
            <p:spPr>
              <a:xfrm>
                <a:off x="1282975" y="2160725"/>
                <a:ext cx="138775" cy="124225"/>
              </a:xfrm>
              <a:custGeom>
                <a:avLst/>
                <a:gdLst/>
                <a:ahLst/>
                <a:cxnLst/>
                <a:rect l="l" t="t" r="r" b="b"/>
                <a:pathLst>
                  <a:path w="5551" h="4969" fill="none" extrusionOk="0">
                    <a:moveTo>
                      <a:pt x="4095" y="1"/>
                    </a:moveTo>
                    <a:lnTo>
                      <a:pt x="4095" y="1"/>
                    </a:lnTo>
                    <a:lnTo>
                      <a:pt x="4004" y="219"/>
                    </a:lnTo>
                    <a:lnTo>
                      <a:pt x="3895" y="438"/>
                    </a:lnTo>
                    <a:lnTo>
                      <a:pt x="3840" y="529"/>
                    </a:lnTo>
                    <a:lnTo>
                      <a:pt x="3767" y="619"/>
                    </a:lnTo>
                    <a:lnTo>
                      <a:pt x="3676" y="710"/>
                    </a:lnTo>
                    <a:lnTo>
                      <a:pt x="3585" y="801"/>
                    </a:lnTo>
                    <a:lnTo>
                      <a:pt x="3585" y="801"/>
                    </a:lnTo>
                    <a:lnTo>
                      <a:pt x="3458" y="874"/>
                    </a:lnTo>
                    <a:lnTo>
                      <a:pt x="3331" y="947"/>
                    </a:lnTo>
                    <a:lnTo>
                      <a:pt x="3185" y="1002"/>
                    </a:lnTo>
                    <a:lnTo>
                      <a:pt x="3058" y="1038"/>
                    </a:lnTo>
                    <a:lnTo>
                      <a:pt x="2767" y="1111"/>
                    </a:lnTo>
                    <a:lnTo>
                      <a:pt x="2475" y="1165"/>
                    </a:lnTo>
                    <a:lnTo>
                      <a:pt x="2184" y="1238"/>
                    </a:lnTo>
                    <a:lnTo>
                      <a:pt x="1893" y="1311"/>
                    </a:lnTo>
                    <a:lnTo>
                      <a:pt x="1766" y="1366"/>
                    </a:lnTo>
                    <a:lnTo>
                      <a:pt x="1638" y="1438"/>
                    </a:lnTo>
                    <a:lnTo>
                      <a:pt x="1511" y="1511"/>
                    </a:lnTo>
                    <a:lnTo>
                      <a:pt x="1402" y="1620"/>
                    </a:lnTo>
                    <a:lnTo>
                      <a:pt x="1402" y="1620"/>
                    </a:lnTo>
                    <a:lnTo>
                      <a:pt x="1293" y="1730"/>
                    </a:lnTo>
                    <a:lnTo>
                      <a:pt x="1202" y="1839"/>
                    </a:lnTo>
                    <a:lnTo>
                      <a:pt x="1111" y="1948"/>
                    </a:lnTo>
                    <a:lnTo>
                      <a:pt x="1001" y="2039"/>
                    </a:lnTo>
                    <a:lnTo>
                      <a:pt x="1001" y="2039"/>
                    </a:lnTo>
                    <a:lnTo>
                      <a:pt x="874" y="2130"/>
                    </a:lnTo>
                    <a:lnTo>
                      <a:pt x="747" y="2185"/>
                    </a:lnTo>
                    <a:lnTo>
                      <a:pt x="619" y="2221"/>
                    </a:lnTo>
                    <a:lnTo>
                      <a:pt x="474" y="2221"/>
                    </a:lnTo>
                    <a:lnTo>
                      <a:pt x="474" y="2221"/>
                    </a:lnTo>
                    <a:lnTo>
                      <a:pt x="401" y="2221"/>
                    </a:lnTo>
                    <a:lnTo>
                      <a:pt x="401" y="2221"/>
                    </a:lnTo>
                    <a:lnTo>
                      <a:pt x="401" y="2221"/>
                    </a:lnTo>
                    <a:lnTo>
                      <a:pt x="346" y="2512"/>
                    </a:lnTo>
                    <a:lnTo>
                      <a:pt x="328" y="2767"/>
                    </a:lnTo>
                    <a:lnTo>
                      <a:pt x="310" y="3131"/>
                    </a:lnTo>
                    <a:lnTo>
                      <a:pt x="310" y="3131"/>
                    </a:lnTo>
                    <a:lnTo>
                      <a:pt x="310" y="3276"/>
                    </a:lnTo>
                    <a:lnTo>
                      <a:pt x="310" y="3276"/>
                    </a:lnTo>
                    <a:lnTo>
                      <a:pt x="310" y="3276"/>
                    </a:lnTo>
                    <a:lnTo>
                      <a:pt x="310" y="3276"/>
                    </a:lnTo>
                    <a:lnTo>
                      <a:pt x="310" y="3276"/>
                    </a:lnTo>
                    <a:lnTo>
                      <a:pt x="201" y="3404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91" y="3549"/>
                    </a:lnTo>
                    <a:lnTo>
                      <a:pt x="91" y="3549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37" y="3677"/>
                    </a:lnTo>
                    <a:lnTo>
                      <a:pt x="19" y="3786"/>
                    </a:lnTo>
                    <a:lnTo>
                      <a:pt x="0" y="3877"/>
                    </a:lnTo>
                    <a:lnTo>
                      <a:pt x="19" y="3986"/>
                    </a:lnTo>
                    <a:lnTo>
                      <a:pt x="37" y="4077"/>
                    </a:lnTo>
                    <a:lnTo>
                      <a:pt x="91" y="4168"/>
                    </a:lnTo>
                    <a:lnTo>
                      <a:pt x="146" y="4259"/>
                    </a:lnTo>
                    <a:lnTo>
                      <a:pt x="237" y="4332"/>
                    </a:lnTo>
                    <a:lnTo>
                      <a:pt x="237" y="4332"/>
                    </a:lnTo>
                    <a:lnTo>
                      <a:pt x="237" y="4332"/>
                    </a:lnTo>
                    <a:lnTo>
                      <a:pt x="237" y="4350"/>
                    </a:lnTo>
                    <a:lnTo>
                      <a:pt x="237" y="4350"/>
                    </a:lnTo>
                    <a:lnTo>
                      <a:pt x="237" y="4350"/>
                    </a:lnTo>
                    <a:lnTo>
                      <a:pt x="237" y="4350"/>
                    </a:lnTo>
                    <a:lnTo>
                      <a:pt x="237" y="4350"/>
                    </a:lnTo>
                    <a:lnTo>
                      <a:pt x="237" y="4350"/>
                    </a:lnTo>
                    <a:lnTo>
                      <a:pt x="237" y="4350"/>
                    </a:lnTo>
                    <a:lnTo>
                      <a:pt x="237" y="4350"/>
                    </a:lnTo>
                    <a:lnTo>
                      <a:pt x="237" y="4350"/>
                    </a:lnTo>
                    <a:lnTo>
                      <a:pt x="237" y="4350"/>
                    </a:lnTo>
                    <a:lnTo>
                      <a:pt x="346" y="4423"/>
                    </a:lnTo>
                    <a:lnTo>
                      <a:pt x="437" y="4496"/>
                    </a:lnTo>
                    <a:lnTo>
                      <a:pt x="692" y="4623"/>
                    </a:lnTo>
                    <a:lnTo>
                      <a:pt x="1001" y="4732"/>
                    </a:lnTo>
                    <a:lnTo>
                      <a:pt x="1365" y="4823"/>
                    </a:lnTo>
                    <a:lnTo>
                      <a:pt x="1365" y="4823"/>
                    </a:lnTo>
                    <a:lnTo>
                      <a:pt x="1365" y="4823"/>
                    </a:lnTo>
                    <a:lnTo>
                      <a:pt x="1365" y="4823"/>
                    </a:lnTo>
                    <a:lnTo>
                      <a:pt x="1384" y="4823"/>
                    </a:lnTo>
                    <a:lnTo>
                      <a:pt x="1384" y="4823"/>
                    </a:lnTo>
                    <a:lnTo>
                      <a:pt x="1711" y="4878"/>
                    </a:lnTo>
                    <a:lnTo>
                      <a:pt x="2057" y="4914"/>
                    </a:lnTo>
                    <a:lnTo>
                      <a:pt x="2457" y="4951"/>
                    </a:lnTo>
                    <a:lnTo>
                      <a:pt x="2876" y="4969"/>
                    </a:lnTo>
                    <a:lnTo>
                      <a:pt x="2876" y="4969"/>
                    </a:lnTo>
                    <a:lnTo>
                      <a:pt x="3294" y="4732"/>
                    </a:lnTo>
                    <a:lnTo>
                      <a:pt x="3713" y="4459"/>
                    </a:lnTo>
                    <a:lnTo>
                      <a:pt x="4095" y="4186"/>
                    </a:lnTo>
                    <a:lnTo>
                      <a:pt x="4477" y="3895"/>
                    </a:lnTo>
                    <a:lnTo>
                      <a:pt x="4477" y="3895"/>
                    </a:lnTo>
                    <a:lnTo>
                      <a:pt x="4677" y="3731"/>
                    </a:lnTo>
                    <a:lnTo>
                      <a:pt x="4859" y="3549"/>
                    </a:lnTo>
                    <a:lnTo>
                      <a:pt x="5041" y="3349"/>
                    </a:lnTo>
                    <a:lnTo>
                      <a:pt x="5187" y="3149"/>
                    </a:lnTo>
                    <a:lnTo>
                      <a:pt x="5187" y="3149"/>
                    </a:lnTo>
                    <a:lnTo>
                      <a:pt x="5296" y="2967"/>
                    </a:lnTo>
                    <a:lnTo>
                      <a:pt x="5387" y="2767"/>
                    </a:lnTo>
                    <a:lnTo>
                      <a:pt x="5533" y="2367"/>
                    </a:lnTo>
                    <a:lnTo>
                      <a:pt x="5533" y="2367"/>
                    </a:lnTo>
                    <a:lnTo>
                      <a:pt x="5551" y="2312"/>
                    </a:lnTo>
                    <a:lnTo>
                      <a:pt x="5551" y="2312"/>
                    </a:lnTo>
                    <a:lnTo>
                      <a:pt x="5332" y="1821"/>
                    </a:lnTo>
                    <a:lnTo>
                      <a:pt x="5096" y="1347"/>
                    </a:lnTo>
                    <a:lnTo>
                      <a:pt x="4823" y="874"/>
                    </a:lnTo>
                    <a:lnTo>
                      <a:pt x="4677" y="656"/>
                    </a:lnTo>
                    <a:lnTo>
                      <a:pt x="4532" y="456"/>
                    </a:lnTo>
                    <a:lnTo>
                      <a:pt x="4532" y="456"/>
                    </a:lnTo>
                    <a:lnTo>
                      <a:pt x="4532" y="456"/>
                    </a:lnTo>
                    <a:lnTo>
                      <a:pt x="4532" y="456"/>
                    </a:lnTo>
                    <a:lnTo>
                      <a:pt x="4532" y="456"/>
                    </a:lnTo>
                    <a:lnTo>
                      <a:pt x="4532" y="456"/>
                    </a:lnTo>
                    <a:lnTo>
                      <a:pt x="4313" y="201"/>
                    </a:lnTo>
                    <a:lnTo>
                      <a:pt x="4095" y="1"/>
                    </a:lnTo>
                    <a:lnTo>
                      <a:pt x="4095" y="1"/>
                    </a:lnTo>
                    <a:lnTo>
                      <a:pt x="4095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589" name="Google Shape;2589;p16"/>
              <p:cNvSpPr/>
              <p:nvPr/>
            </p:nvSpPr>
            <p:spPr>
              <a:xfrm>
                <a:off x="1354850" y="2218500"/>
                <a:ext cx="79650" cy="66450"/>
              </a:xfrm>
              <a:custGeom>
                <a:avLst/>
                <a:gdLst/>
                <a:ahLst/>
                <a:cxnLst/>
                <a:rect l="l" t="t" r="r" b="b"/>
                <a:pathLst>
                  <a:path w="3186" h="2658" extrusionOk="0">
                    <a:moveTo>
                      <a:pt x="565" y="2658"/>
                    </a:moveTo>
                    <a:lnTo>
                      <a:pt x="565" y="2658"/>
                    </a:lnTo>
                    <a:lnTo>
                      <a:pt x="237" y="2658"/>
                    </a:lnTo>
                    <a:lnTo>
                      <a:pt x="237" y="2658"/>
                    </a:lnTo>
                    <a:lnTo>
                      <a:pt x="1" y="2658"/>
                    </a:lnTo>
                    <a:lnTo>
                      <a:pt x="1" y="2658"/>
                    </a:lnTo>
                    <a:lnTo>
                      <a:pt x="1" y="2658"/>
                    </a:lnTo>
                    <a:lnTo>
                      <a:pt x="1" y="2658"/>
                    </a:lnTo>
                    <a:lnTo>
                      <a:pt x="219" y="2658"/>
                    </a:lnTo>
                    <a:lnTo>
                      <a:pt x="219" y="2658"/>
                    </a:lnTo>
                    <a:lnTo>
                      <a:pt x="565" y="2658"/>
                    </a:lnTo>
                    <a:close/>
                    <a:moveTo>
                      <a:pt x="2676" y="1"/>
                    </a:moveTo>
                    <a:lnTo>
                      <a:pt x="2676" y="1"/>
                    </a:lnTo>
                    <a:lnTo>
                      <a:pt x="2676" y="1"/>
                    </a:lnTo>
                    <a:lnTo>
                      <a:pt x="2676" y="1"/>
                    </a:lnTo>
                    <a:lnTo>
                      <a:pt x="2840" y="438"/>
                    </a:lnTo>
                    <a:lnTo>
                      <a:pt x="2967" y="820"/>
                    </a:lnTo>
                    <a:lnTo>
                      <a:pt x="3185" y="1493"/>
                    </a:lnTo>
                    <a:lnTo>
                      <a:pt x="3185" y="1493"/>
                    </a:lnTo>
                    <a:lnTo>
                      <a:pt x="2967" y="820"/>
                    </a:lnTo>
                    <a:lnTo>
                      <a:pt x="2840" y="438"/>
                    </a:lnTo>
                    <a:lnTo>
                      <a:pt x="2676" y="1"/>
                    </a:lnTo>
                    <a:lnTo>
                      <a:pt x="2676" y="1"/>
                    </a:lnTo>
                    <a:close/>
                  </a:path>
                </a:pathLst>
              </a:custGeom>
              <a:solidFill>
                <a:srgbClr val="B8AEB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590" name="Google Shape;2590;p16"/>
              <p:cNvSpPr/>
              <p:nvPr/>
            </p:nvSpPr>
            <p:spPr>
              <a:xfrm>
                <a:off x="1354850" y="2284925"/>
                <a:ext cx="141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565" h="1" fill="none" extrusionOk="0">
                    <a:moveTo>
                      <a:pt x="565" y="1"/>
                    </a:moveTo>
                    <a:lnTo>
                      <a:pt x="565" y="1"/>
                    </a:lnTo>
                    <a:lnTo>
                      <a:pt x="237" y="1"/>
                    </a:lnTo>
                    <a:lnTo>
                      <a:pt x="237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219" y="1"/>
                    </a:lnTo>
                    <a:lnTo>
                      <a:pt x="219" y="1"/>
                    </a:lnTo>
                    <a:lnTo>
                      <a:pt x="565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591" name="Google Shape;2591;p16"/>
              <p:cNvSpPr/>
              <p:nvPr/>
            </p:nvSpPr>
            <p:spPr>
              <a:xfrm>
                <a:off x="1421725" y="2218500"/>
                <a:ext cx="12775" cy="37350"/>
              </a:xfrm>
              <a:custGeom>
                <a:avLst/>
                <a:gdLst/>
                <a:ahLst/>
                <a:cxnLst/>
                <a:rect l="l" t="t" r="r" b="b"/>
                <a:pathLst>
                  <a:path w="511" h="1494" fill="none" extrusionOk="0">
                    <a:moveTo>
                      <a:pt x="1" y="1"/>
                    </a:move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165" y="438"/>
                    </a:lnTo>
                    <a:lnTo>
                      <a:pt x="292" y="820"/>
                    </a:lnTo>
                    <a:lnTo>
                      <a:pt x="510" y="1493"/>
                    </a:lnTo>
                    <a:lnTo>
                      <a:pt x="510" y="1493"/>
                    </a:lnTo>
                    <a:lnTo>
                      <a:pt x="292" y="820"/>
                    </a:lnTo>
                    <a:lnTo>
                      <a:pt x="165" y="438"/>
                    </a:lnTo>
                    <a:lnTo>
                      <a:pt x="1" y="1"/>
                    </a:lnTo>
                    <a:lnTo>
                      <a:pt x="1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592" name="Google Shape;2592;p16"/>
              <p:cNvSpPr/>
              <p:nvPr/>
            </p:nvSpPr>
            <p:spPr>
              <a:xfrm>
                <a:off x="1354850" y="2218500"/>
                <a:ext cx="82825" cy="66450"/>
              </a:xfrm>
              <a:custGeom>
                <a:avLst/>
                <a:gdLst/>
                <a:ahLst/>
                <a:cxnLst/>
                <a:rect l="l" t="t" r="r" b="b"/>
                <a:pathLst>
                  <a:path w="3313" h="2658" extrusionOk="0">
                    <a:moveTo>
                      <a:pt x="2676" y="1"/>
                    </a:moveTo>
                    <a:lnTo>
                      <a:pt x="2658" y="56"/>
                    </a:lnTo>
                    <a:lnTo>
                      <a:pt x="2512" y="456"/>
                    </a:lnTo>
                    <a:lnTo>
                      <a:pt x="2421" y="656"/>
                    </a:lnTo>
                    <a:lnTo>
                      <a:pt x="2312" y="838"/>
                    </a:lnTo>
                    <a:lnTo>
                      <a:pt x="2166" y="1038"/>
                    </a:lnTo>
                    <a:lnTo>
                      <a:pt x="1984" y="1238"/>
                    </a:lnTo>
                    <a:lnTo>
                      <a:pt x="1802" y="1420"/>
                    </a:lnTo>
                    <a:lnTo>
                      <a:pt x="1602" y="1584"/>
                    </a:lnTo>
                    <a:lnTo>
                      <a:pt x="1220" y="1875"/>
                    </a:lnTo>
                    <a:lnTo>
                      <a:pt x="838" y="2148"/>
                    </a:lnTo>
                    <a:lnTo>
                      <a:pt x="419" y="2421"/>
                    </a:lnTo>
                    <a:lnTo>
                      <a:pt x="1" y="2658"/>
                    </a:lnTo>
                    <a:lnTo>
                      <a:pt x="565" y="2658"/>
                    </a:lnTo>
                    <a:lnTo>
                      <a:pt x="929" y="2621"/>
                    </a:lnTo>
                    <a:lnTo>
                      <a:pt x="1256" y="2585"/>
                    </a:lnTo>
                    <a:lnTo>
                      <a:pt x="1839" y="2494"/>
                    </a:lnTo>
                    <a:lnTo>
                      <a:pt x="2312" y="2385"/>
                    </a:lnTo>
                    <a:lnTo>
                      <a:pt x="2694" y="2276"/>
                    </a:lnTo>
                    <a:lnTo>
                      <a:pt x="2967" y="2166"/>
                    </a:lnTo>
                    <a:lnTo>
                      <a:pt x="3167" y="2075"/>
                    </a:lnTo>
                    <a:lnTo>
                      <a:pt x="3313" y="1984"/>
                    </a:lnTo>
                    <a:lnTo>
                      <a:pt x="3185" y="1493"/>
                    </a:lnTo>
                    <a:lnTo>
                      <a:pt x="2967" y="820"/>
                    </a:lnTo>
                    <a:lnTo>
                      <a:pt x="2840" y="438"/>
                    </a:lnTo>
                    <a:lnTo>
                      <a:pt x="2676" y="1"/>
                    </a:lnTo>
                    <a:close/>
                  </a:path>
                </a:pathLst>
              </a:custGeom>
              <a:solidFill>
                <a:srgbClr val="8B715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593" name="Google Shape;2593;p16"/>
              <p:cNvSpPr/>
              <p:nvPr/>
            </p:nvSpPr>
            <p:spPr>
              <a:xfrm>
                <a:off x="1354850" y="2218500"/>
                <a:ext cx="82825" cy="66450"/>
              </a:xfrm>
              <a:custGeom>
                <a:avLst/>
                <a:gdLst/>
                <a:ahLst/>
                <a:cxnLst/>
                <a:rect l="l" t="t" r="r" b="b"/>
                <a:pathLst>
                  <a:path w="3313" h="2658" fill="none" extrusionOk="0">
                    <a:moveTo>
                      <a:pt x="2676" y="1"/>
                    </a:moveTo>
                    <a:lnTo>
                      <a:pt x="2676" y="1"/>
                    </a:lnTo>
                    <a:lnTo>
                      <a:pt x="2658" y="56"/>
                    </a:lnTo>
                    <a:lnTo>
                      <a:pt x="2658" y="56"/>
                    </a:lnTo>
                    <a:lnTo>
                      <a:pt x="2512" y="456"/>
                    </a:lnTo>
                    <a:lnTo>
                      <a:pt x="2421" y="656"/>
                    </a:lnTo>
                    <a:lnTo>
                      <a:pt x="2312" y="838"/>
                    </a:lnTo>
                    <a:lnTo>
                      <a:pt x="2312" y="838"/>
                    </a:lnTo>
                    <a:lnTo>
                      <a:pt x="2166" y="1038"/>
                    </a:lnTo>
                    <a:lnTo>
                      <a:pt x="1984" y="1238"/>
                    </a:lnTo>
                    <a:lnTo>
                      <a:pt x="1802" y="1420"/>
                    </a:lnTo>
                    <a:lnTo>
                      <a:pt x="1602" y="1584"/>
                    </a:lnTo>
                    <a:lnTo>
                      <a:pt x="1602" y="1584"/>
                    </a:lnTo>
                    <a:lnTo>
                      <a:pt x="1220" y="1875"/>
                    </a:lnTo>
                    <a:lnTo>
                      <a:pt x="838" y="2148"/>
                    </a:lnTo>
                    <a:lnTo>
                      <a:pt x="419" y="2421"/>
                    </a:lnTo>
                    <a:lnTo>
                      <a:pt x="1" y="2658"/>
                    </a:lnTo>
                    <a:lnTo>
                      <a:pt x="1" y="2658"/>
                    </a:lnTo>
                    <a:lnTo>
                      <a:pt x="237" y="2658"/>
                    </a:lnTo>
                    <a:lnTo>
                      <a:pt x="237" y="2658"/>
                    </a:lnTo>
                    <a:lnTo>
                      <a:pt x="565" y="2658"/>
                    </a:lnTo>
                    <a:lnTo>
                      <a:pt x="565" y="2658"/>
                    </a:lnTo>
                    <a:lnTo>
                      <a:pt x="565" y="2658"/>
                    </a:lnTo>
                    <a:lnTo>
                      <a:pt x="929" y="2621"/>
                    </a:lnTo>
                    <a:lnTo>
                      <a:pt x="1256" y="2585"/>
                    </a:lnTo>
                    <a:lnTo>
                      <a:pt x="1839" y="2494"/>
                    </a:lnTo>
                    <a:lnTo>
                      <a:pt x="2312" y="2385"/>
                    </a:lnTo>
                    <a:lnTo>
                      <a:pt x="2694" y="2276"/>
                    </a:lnTo>
                    <a:lnTo>
                      <a:pt x="2967" y="2166"/>
                    </a:lnTo>
                    <a:lnTo>
                      <a:pt x="3167" y="2075"/>
                    </a:lnTo>
                    <a:lnTo>
                      <a:pt x="3313" y="1984"/>
                    </a:lnTo>
                    <a:lnTo>
                      <a:pt x="3313" y="1984"/>
                    </a:lnTo>
                    <a:lnTo>
                      <a:pt x="3185" y="1493"/>
                    </a:lnTo>
                    <a:lnTo>
                      <a:pt x="3185" y="1493"/>
                    </a:lnTo>
                    <a:lnTo>
                      <a:pt x="2967" y="820"/>
                    </a:lnTo>
                    <a:lnTo>
                      <a:pt x="2840" y="438"/>
                    </a:lnTo>
                    <a:lnTo>
                      <a:pt x="2676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</p:grpSp>
      <p:grpSp>
        <p:nvGrpSpPr>
          <p:cNvPr id="2594" name="Google Shape;2594;p16"/>
          <p:cNvGrpSpPr/>
          <p:nvPr/>
        </p:nvGrpSpPr>
        <p:grpSpPr>
          <a:xfrm flipH="1">
            <a:off x="9722684" y="6631107"/>
            <a:ext cx="238221" cy="219912"/>
            <a:chOff x="2706625" y="4735761"/>
            <a:chExt cx="226446" cy="209015"/>
          </a:xfrm>
        </p:grpSpPr>
        <p:sp>
          <p:nvSpPr>
            <p:cNvPr id="2595" name="Google Shape;2595;p16"/>
            <p:cNvSpPr/>
            <p:nvPr/>
          </p:nvSpPr>
          <p:spPr>
            <a:xfrm>
              <a:off x="2706625" y="4851000"/>
              <a:ext cx="226446" cy="93776"/>
            </a:xfrm>
            <a:custGeom>
              <a:avLst/>
              <a:gdLst/>
              <a:ahLst/>
              <a:cxnLst/>
              <a:rect l="l" t="t" r="r" b="b"/>
              <a:pathLst>
                <a:path w="9991" h="1020" extrusionOk="0">
                  <a:moveTo>
                    <a:pt x="1292" y="0"/>
                  </a:moveTo>
                  <a:lnTo>
                    <a:pt x="746" y="91"/>
                  </a:lnTo>
                  <a:lnTo>
                    <a:pt x="528" y="128"/>
                  </a:lnTo>
                  <a:lnTo>
                    <a:pt x="346" y="182"/>
                  </a:lnTo>
                  <a:lnTo>
                    <a:pt x="200" y="237"/>
                  </a:lnTo>
                  <a:lnTo>
                    <a:pt x="91" y="291"/>
                  </a:lnTo>
                  <a:lnTo>
                    <a:pt x="18" y="346"/>
                  </a:lnTo>
                  <a:lnTo>
                    <a:pt x="0" y="419"/>
                  </a:lnTo>
                  <a:lnTo>
                    <a:pt x="0" y="437"/>
                  </a:lnTo>
                  <a:lnTo>
                    <a:pt x="18" y="473"/>
                  </a:lnTo>
                  <a:lnTo>
                    <a:pt x="91" y="528"/>
                  </a:lnTo>
                  <a:lnTo>
                    <a:pt x="219" y="583"/>
                  </a:lnTo>
                  <a:lnTo>
                    <a:pt x="382" y="655"/>
                  </a:lnTo>
                  <a:lnTo>
                    <a:pt x="601" y="710"/>
                  </a:lnTo>
                  <a:lnTo>
                    <a:pt x="856" y="746"/>
                  </a:lnTo>
                  <a:lnTo>
                    <a:pt x="1456" y="837"/>
                  </a:lnTo>
                  <a:lnTo>
                    <a:pt x="2202" y="910"/>
                  </a:lnTo>
                  <a:lnTo>
                    <a:pt x="3058" y="965"/>
                  </a:lnTo>
                  <a:lnTo>
                    <a:pt x="3986" y="1001"/>
                  </a:lnTo>
                  <a:lnTo>
                    <a:pt x="5005" y="1019"/>
                  </a:lnTo>
                  <a:lnTo>
                    <a:pt x="6006" y="1001"/>
                  </a:lnTo>
                  <a:lnTo>
                    <a:pt x="6952" y="965"/>
                  </a:lnTo>
                  <a:lnTo>
                    <a:pt x="7789" y="910"/>
                  </a:lnTo>
                  <a:lnTo>
                    <a:pt x="8535" y="837"/>
                  </a:lnTo>
                  <a:lnTo>
                    <a:pt x="9136" y="746"/>
                  </a:lnTo>
                  <a:lnTo>
                    <a:pt x="9390" y="710"/>
                  </a:lnTo>
                  <a:lnTo>
                    <a:pt x="9609" y="655"/>
                  </a:lnTo>
                  <a:lnTo>
                    <a:pt x="9773" y="583"/>
                  </a:lnTo>
                  <a:lnTo>
                    <a:pt x="9900" y="528"/>
                  </a:lnTo>
                  <a:lnTo>
                    <a:pt x="9973" y="473"/>
                  </a:lnTo>
                  <a:lnTo>
                    <a:pt x="9991" y="437"/>
                  </a:lnTo>
                  <a:lnTo>
                    <a:pt x="9991" y="419"/>
                  </a:lnTo>
                  <a:lnTo>
                    <a:pt x="9973" y="346"/>
                  </a:lnTo>
                  <a:lnTo>
                    <a:pt x="9900" y="291"/>
                  </a:lnTo>
                  <a:lnTo>
                    <a:pt x="9791" y="237"/>
                  </a:lnTo>
                  <a:lnTo>
                    <a:pt x="9645" y="182"/>
                  </a:lnTo>
                  <a:lnTo>
                    <a:pt x="9463" y="128"/>
                  </a:lnTo>
                  <a:lnTo>
                    <a:pt x="9245" y="91"/>
                  </a:lnTo>
                  <a:lnTo>
                    <a:pt x="8699" y="0"/>
                  </a:lnTo>
                  <a:lnTo>
                    <a:pt x="8699" y="273"/>
                  </a:lnTo>
                  <a:lnTo>
                    <a:pt x="7443" y="328"/>
                  </a:lnTo>
                  <a:lnTo>
                    <a:pt x="6133" y="364"/>
                  </a:lnTo>
                  <a:lnTo>
                    <a:pt x="4623" y="382"/>
                  </a:lnTo>
                  <a:lnTo>
                    <a:pt x="3476" y="364"/>
                  </a:lnTo>
                  <a:lnTo>
                    <a:pt x="2384" y="328"/>
                  </a:lnTo>
                  <a:lnTo>
                    <a:pt x="1893" y="291"/>
                  </a:lnTo>
                  <a:lnTo>
                    <a:pt x="1456" y="237"/>
                  </a:lnTo>
                  <a:lnTo>
                    <a:pt x="1074" y="182"/>
                  </a:lnTo>
                  <a:lnTo>
                    <a:pt x="746" y="109"/>
                  </a:lnTo>
                  <a:lnTo>
                    <a:pt x="1292" y="0"/>
                  </a:lnTo>
                  <a:close/>
                </a:path>
              </a:pathLst>
            </a:custGeom>
            <a:solidFill>
              <a:srgbClr val="282829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2596" name="Google Shape;2596;p16"/>
            <p:cNvGrpSpPr/>
            <p:nvPr/>
          </p:nvGrpSpPr>
          <p:grpSpPr>
            <a:xfrm>
              <a:off x="2714800" y="4735761"/>
              <a:ext cx="210098" cy="182902"/>
              <a:chOff x="1282975" y="2150275"/>
              <a:chExt cx="154700" cy="134675"/>
            </a:xfrm>
          </p:grpSpPr>
          <p:sp>
            <p:nvSpPr>
              <p:cNvPr id="2597" name="Google Shape;2597;p16"/>
              <p:cNvSpPr/>
              <p:nvPr/>
            </p:nvSpPr>
            <p:spPr>
              <a:xfrm>
                <a:off x="1282975" y="2150275"/>
                <a:ext cx="154700" cy="134675"/>
              </a:xfrm>
              <a:custGeom>
                <a:avLst/>
                <a:gdLst/>
                <a:ahLst/>
                <a:cxnLst/>
                <a:rect l="l" t="t" r="r" b="b"/>
                <a:pathLst>
                  <a:path w="6188" h="5387" extrusionOk="0">
                    <a:moveTo>
                      <a:pt x="2858" y="0"/>
                    </a:moveTo>
                    <a:lnTo>
                      <a:pt x="2657" y="37"/>
                    </a:lnTo>
                    <a:lnTo>
                      <a:pt x="2403" y="109"/>
                    </a:lnTo>
                    <a:lnTo>
                      <a:pt x="2166" y="200"/>
                    </a:lnTo>
                    <a:lnTo>
                      <a:pt x="1948" y="310"/>
                    </a:lnTo>
                    <a:lnTo>
                      <a:pt x="1747" y="437"/>
                    </a:lnTo>
                    <a:lnTo>
                      <a:pt x="1547" y="564"/>
                    </a:lnTo>
                    <a:lnTo>
                      <a:pt x="1384" y="710"/>
                    </a:lnTo>
                    <a:lnTo>
                      <a:pt x="1238" y="856"/>
                    </a:lnTo>
                    <a:lnTo>
                      <a:pt x="1092" y="1019"/>
                    </a:lnTo>
                    <a:lnTo>
                      <a:pt x="965" y="1201"/>
                    </a:lnTo>
                    <a:lnTo>
                      <a:pt x="856" y="1365"/>
                    </a:lnTo>
                    <a:lnTo>
                      <a:pt x="765" y="1547"/>
                    </a:lnTo>
                    <a:lnTo>
                      <a:pt x="674" y="1729"/>
                    </a:lnTo>
                    <a:lnTo>
                      <a:pt x="546" y="2093"/>
                    </a:lnTo>
                    <a:lnTo>
                      <a:pt x="437" y="2439"/>
                    </a:lnTo>
                    <a:lnTo>
                      <a:pt x="401" y="2639"/>
                    </a:lnTo>
                    <a:lnTo>
                      <a:pt x="346" y="3057"/>
                    </a:lnTo>
                    <a:lnTo>
                      <a:pt x="310" y="3403"/>
                    </a:lnTo>
                    <a:lnTo>
                      <a:pt x="310" y="3694"/>
                    </a:lnTo>
                    <a:lnTo>
                      <a:pt x="164" y="3876"/>
                    </a:lnTo>
                    <a:lnTo>
                      <a:pt x="55" y="4040"/>
                    </a:lnTo>
                    <a:lnTo>
                      <a:pt x="37" y="4131"/>
                    </a:lnTo>
                    <a:lnTo>
                      <a:pt x="0" y="4222"/>
                    </a:lnTo>
                    <a:lnTo>
                      <a:pt x="0" y="4295"/>
                    </a:lnTo>
                    <a:lnTo>
                      <a:pt x="0" y="4368"/>
                    </a:lnTo>
                    <a:lnTo>
                      <a:pt x="19" y="4459"/>
                    </a:lnTo>
                    <a:lnTo>
                      <a:pt x="55" y="4532"/>
                    </a:lnTo>
                    <a:lnTo>
                      <a:pt x="91" y="4604"/>
                    </a:lnTo>
                    <a:lnTo>
                      <a:pt x="146" y="4677"/>
                    </a:lnTo>
                    <a:lnTo>
                      <a:pt x="292" y="4804"/>
                    </a:lnTo>
                    <a:lnTo>
                      <a:pt x="474" y="4932"/>
                    </a:lnTo>
                    <a:lnTo>
                      <a:pt x="692" y="5041"/>
                    </a:lnTo>
                    <a:lnTo>
                      <a:pt x="965" y="5132"/>
                    </a:lnTo>
                    <a:lnTo>
                      <a:pt x="1274" y="5205"/>
                    </a:lnTo>
                    <a:lnTo>
                      <a:pt x="1638" y="5278"/>
                    </a:lnTo>
                    <a:lnTo>
                      <a:pt x="2020" y="5332"/>
                    </a:lnTo>
                    <a:lnTo>
                      <a:pt x="2457" y="5369"/>
                    </a:lnTo>
                    <a:lnTo>
                      <a:pt x="2930" y="5387"/>
                    </a:lnTo>
                    <a:lnTo>
                      <a:pt x="3440" y="5387"/>
                    </a:lnTo>
                    <a:lnTo>
                      <a:pt x="3804" y="5350"/>
                    </a:lnTo>
                    <a:lnTo>
                      <a:pt x="4131" y="5314"/>
                    </a:lnTo>
                    <a:lnTo>
                      <a:pt x="4714" y="5223"/>
                    </a:lnTo>
                    <a:lnTo>
                      <a:pt x="5187" y="5114"/>
                    </a:lnTo>
                    <a:lnTo>
                      <a:pt x="5569" y="5005"/>
                    </a:lnTo>
                    <a:lnTo>
                      <a:pt x="5842" y="4895"/>
                    </a:lnTo>
                    <a:lnTo>
                      <a:pt x="6042" y="4804"/>
                    </a:lnTo>
                    <a:lnTo>
                      <a:pt x="6188" y="4713"/>
                    </a:lnTo>
                    <a:lnTo>
                      <a:pt x="6042" y="4204"/>
                    </a:lnTo>
                    <a:lnTo>
                      <a:pt x="5878" y="3658"/>
                    </a:lnTo>
                    <a:lnTo>
                      <a:pt x="5642" y="3003"/>
                    </a:lnTo>
                    <a:lnTo>
                      <a:pt x="5514" y="2639"/>
                    </a:lnTo>
                    <a:lnTo>
                      <a:pt x="5351" y="2275"/>
                    </a:lnTo>
                    <a:lnTo>
                      <a:pt x="5169" y="1929"/>
                    </a:lnTo>
                    <a:lnTo>
                      <a:pt x="4987" y="1565"/>
                    </a:lnTo>
                    <a:lnTo>
                      <a:pt x="4787" y="1238"/>
                    </a:lnTo>
                    <a:lnTo>
                      <a:pt x="4568" y="928"/>
                    </a:lnTo>
                    <a:lnTo>
                      <a:pt x="4332" y="655"/>
                    </a:lnTo>
                    <a:lnTo>
                      <a:pt x="4095" y="419"/>
                    </a:lnTo>
                    <a:lnTo>
                      <a:pt x="3949" y="291"/>
                    </a:lnTo>
                    <a:lnTo>
                      <a:pt x="3804" y="200"/>
                    </a:lnTo>
                    <a:lnTo>
                      <a:pt x="3676" y="128"/>
                    </a:lnTo>
                    <a:lnTo>
                      <a:pt x="3513" y="73"/>
                    </a:lnTo>
                    <a:lnTo>
                      <a:pt x="3367" y="37"/>
                    </a:lnTo>
                    <a:lnTo>
                      <a:pt x="3203" y="0"/>
                    </a:lnTo>
                    <a:close/>
                  </a:path>
                </a:pathLst>
              </a:custGeom>
              <a:solidFill>
                <a:srgbClr val="C1A58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598" name="Google Shape;2598;p16"/>
              <p:cNvSpPr/>
              <p:nvPr/>
            </p:nvSpPr>
            <p:spPr>
              <a:xfrm>
                <a:off x="1282975" y="2150275"/>
                <a:ext cx="154700" cy="134675"/>
              </a:xfrm>
              <a:custGeom>
                <a:avLst/>
                <a:gdLst/>
                <a:ahLst/>
                <a:cxnLst/>
                <a:rect l="l" t="t" r="r" b="b"/>
                <a:pathLst>
                  <a:path w="6188" h="5387" fill="none" extrusionOk="0">
                    <a:moveTo>
                      <a:pt x="6188" y="4713"/>
                    </a:moveTo>
                    <a:lnTo>
                      <a:pt x="6188" y="4713"/>
                    </a:lnTo>
                    <a:lnTo>
                      <a:pt x="6042" y="4804"/>
                    </a:lnTo>
                    <a:lnTo>
                      <a:pt x="5842" y="4895"/>
                    </a:lnTo>
                    <a:lnTo>
                      <a:pt x="5569" y="5005"/>
                    </a:lnTo>
                    <a:lnTo>
                      <a:pt x="5187" y="5114"/>
                    </a:lnTo>
                    <a:lnTo>
                      <a:pt x="4714" y="5223"/>
                    </a:lnTo>
                    <a:lnTo>
                      <a:pt x="4131" y="5314"/>
                    </a:lnTo>
                    <a:lnTo>
                      <a:pt x="3804" y="5350"/>
                    </a:lnTo>
                    <a:lnTo>
                      <a:pt x="3440" y="5387"/>
                    </a:lnTo>
                    <a:lnTo>
                      <a:pt x="3440" y="5387"/>
                    </a:lnTo>
                    <a:lnTo>
                      <a:pt x="2930" y="5387"/>
                    </a:lnTo>
                    <a:lnTo>
                      <a:pt x="2457" y="5369"/>
                    </a:lnTo>
                    <a:lnTo>
                      <a:pt x="2020" y="5332"/>
                    </a:lnTo>
                    <a:lnTo>
                      <a:pt x="1638" y="5278"/>
                    </a:lnTo>
                    <a:lnTo>
                      <a:pt x="1274" y="5205"/>
                    </a:lnTo>
                    <a:lnTo>
                      <a:pt x="965" y="5132"/>
                    </a:lnTo>
                    <a:lnTo>
                      <a:pt x="692" y="5041"/>
                    </a:lnTo>
                    <a:lnTo>
                      <a:pt x="474" y="4932"/>
                    </a:lnTo>
                    <a:lnTo>
                      <a:pt x="292" y="4804"/>
                    </a:lnTo>
                    <a:lnTo>
                      <a:pt x="146" y="4677"/>
                    </a:lnTo>
                    <a:lnTo>
                      <a:pt x="91" y="4604"/>
                    </a:lnTo>
                    <a:lnTo>
                      <a:pt x="55" y="4532"/>
                    </a:lnTo>
                    <a:lnTo>
                      <a:pt x="19" y="4459"/>
                    </a:lnTo>
                    <a:lnTo>
                      <a:pt x="0" y="4368"/>
                    </a:lnTo>
                    <a:lnTo>
                      <a:pt x="0" y="4295"/>
                    </a:lnTo>
                    <a:lnTo>
                      <a:pt x="0" y="4222"/>
                    </a:lnTo>
                    <a:lnTo>
                      <a:pt x="37" y="4131"/>
                    </a:lnTo>
                    <a:lnTo>
                      <a:pt x="55" y="4040"/>
                    </a:lnTo>
                    <a:lnTo>
                      <a:pt x="164" y="3876"/>
                    </a:lnTo>
                    <a:lnTo>
                      <a:pt x="310" y="3694"/>
                    </a:lnTo>
                    <a:lnTo>
                      <a:pt x="310" y="3694"/>
                    </a:lnTo>
                    <a:lnTo>
                      <a:pt x="310" y="3403"/>
                    </a:lnTo>
                    <a:lnTo>
                      <a:pt x="346" y="3057"/>
                    </a:lnTo>
                    <a:lnTo>
                      <a:pt x="401" y="2639"/>
                    </a:lnTo>
                    <a:lnTo>
                      <a:pt x="401" y="2639"/>
                    </a:lnTo>
                    <a:lnTo>
                      <a:pt x="437" y="2439"/>
                    </a:lnTo>
                    <a:lnTo>
                      <a:pt x="437" y="2439"/>
                    </a:lnTo>
                    <a:lnTo>
                      <a:pt x="546" y="2093"/>
                    </a:lnTo>
                    <a:lnTo>
                      <a:pt x="674" y="1729"/>
                    </a:lnTo>
                    <a:lnTo>
                      <a:pt x="765" y="1547"/>
                    </a:lnTo>
                    <a:lnTo>
                      <a:pt x="856" y="1365"/>
                    </a:lnTo>
                    <a:lnTo>
                      <a:pt x="965" y="1201"/>
                    </a:lnTo>
                    <a:lnTo>
                      <a:pt x="1092" y="1019"/>
                    </a:lnTo>
                    <a:lnTo>
                      <a:pt x="1238" y="856"/>
                    </a:lnTo>
                    <a:lnTo>
                      <a:pt x="1384" y="710"/>
                    </a:lnTo>
                    <a:lnTo>
                      <a:pt x="1547" y="564"/>
                    </a:lnTo>
                    <a:lnTo>
                      <a:pt x="1747" y="437"/>
                    </a:lnTo>
                    <a:lnTo>
                      <a:pt x="1948" y="310"/>
                    </a:lnTo>
                    <a:lnTo>
                      <a:pt x="2166" y="200"/>
                    </a:lnTo>
                    <a:lnTo>
                      <a:pt x="2403" y="109"/>
                    </a:lnTo>
                    <a:lnTo>
                      <a:pt x="2657" y="37"/>
                    </a:lnTo>
                    <a:lnTo>
                      <a:pt x="2657" y="37"/>
                    </a:lnTo>
                    <a:lnTo>
                      <a:pt x="2858" y="0"/>
                    </a:lnTo>
                    <a:lnTo>
                      <a:pt x="3021" y="0"/>
                    </a:lnTo>
                    <a:lnTo>
                      <a:pt x="3203" y="0"/>
                    </a:lnTo>
                    <a:lnTo>
                      <a:pt x="3367" y="37"/>
                    </a:lnTo>
                    <a:lnTo>
                      <a:pt x="3513" y="73"/>
                    </a:lnTo>
                    <a:lnTo>
                      <a:pt x="3676" y="128"/>
                    </a:lnTo>
                    <a:lnTo>
                      <a:pt x="3804" y="200"/>
                    </a:lnTo>
                    <a:lnTo>
                      <a:pt x="3949" y="291"/>
                    </a:lnTo>
                    <a:lnTo>
                      <a:pt x="3949" y="291"/>
                    </a:lnTo>
                    <a:lnTo>
                      <a:pt x="4095" y="419"/>
                    </a:lnTo>
                    <a:lnTo>
                      <a:pt x="4095" y="419"/>
                    </a:lnTo>
                    <a:lnTo>
                      <a:pt x="4332" y="655"/>
                    </a:lnTo>
                    <a:lnTo>
                      <a:pt x="4568" y="928"/>
                    </a:lnTo>
                    <a:lnTo>
                      <a:pt x="4787" y="1238"/>
                    </a:lnTo>
                    <a:lnTo>
                      <a:pt x="4987" y="1565"/>
                    </a:lnTo>
                    <a:lnTo>
                      <a:pt x="5169" y="1929"/>
                    </a:lnTo>
                    <a:lnTo>
                      <a:pt x="5351" y="2275"/>
                    </a:lnTo>
                    <a:lnTo>
                      <a:pt x="5514" y="2639"/>
                    </a:lnTo>
                    <a:lnTo>
                      <a:pt x="5642" y="3003"/>
                    </a:lnTo>
                    <a:lnTo>
                      <a:pt x="5878" y="3658"/>
                    </a:lnTo>
                    <a:lnTo>
                      <a:pt x="6042" y="4204"/>
                    </a:lnTo>
                    <a:lnTo>
                      <a:pt x="6188" y="4713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599" name="Google Shape;2599;p16"/>
              <p:cNvSpPr/>
              <p:nvPr/>
            </p:nvSpPr>
            <p:spPr>
              <a:xfrm>
                <a:off x="1282975" y="2172100"/>
                <a:ext cx="138775" cy="112850"/>
              </a:xfrm>
              <a:custGeom>
                <a:avLst/>
                <a:gdLst/>
                <a:ahLst/>
                <a:cxnLst/>
                <a:rect l="l" t="t" r="r" b="b"/>
                <a:pathLst>
                  <a:path w="5551" h="4514" extrusionOk="0">
                    <a:moveTo>
                      <a:pt x="1384" y="4368"/>
                    </a:moveTo>
                    <a:lnTo>
                      <a:pt x="1384" y="4368"/>
                    </a:lnTo>
                    <a:lnTo>
                      <a:pt x="1711" y="4423"/>
                    </a:lnTo>
                    <a:lnTo>
                      <a:pt x="2057" y="4459"/>
                    </a:lnTo>
                    <a:lnTo>
                      <a:pt x="2457" y="4496"/>
                    </a:lnTo>
                    <a:lnTo>
                      <a:pt x="2876" y="4514"/>
                    </a:lnTo>
                    <a:lnTo>
                      <a:pt x="2876" y="4514"/>
                    </a:lnTo>
                    <a:lnTo>
                      <a:pt x="3094" y="4514"/>
                    </a:lnTo>
                    <a:lnTo>
                      <a:pt x="3094" y="4514"/>
                    </a:lnTo>
                    <a:lnTo>
                      <a:pt x="3440" y="4514"/>
                    </a:lnTo>
                    <a:lnTo>
                      <a:pt x="3440" y="4514"/>
                    </a:lnTo>
                    <a:lnTo>
                      <a:pt x="3440" y="4514"/>
                    </a:lnTo>
                    <a:lnTo>
                      <a:pt x="3094" y="4514"/>
                    </a:lnTo>
                    <a:lnTo>
                      <a:pt x="3094" y="4514"/>
                    </a:lnTo>
                    <a:lnTo>
                      <a:pt x="2876" y="4514"/>
                    </a:lnTo>
                    <a:lnTo>
                      <a:pt x="2876" y="4514"/>
                    </a:lnTo>
                    <a:lnTo>
                      <a:pt x="2876" y="4514"/>
                    </a:lnTo>
                    <a:lnTo>
                      <a:pt x="2876" y="4514"/>
                    </a:lnTo>
                    <a:lnTo>
                      <a:pt x="2457" y="4496"/>
                    </a:lnTo>
                    <a:lnTo>
                      <a:pt x="2057" y="4459"/>
                    </a:lnTo>
                    <a:lnTo>
                      <a:pt x="1711" y="4423"/>
                    </a:lnTo>
                    <a:lnTo>
                      <a:pt x="1384" y="4368"/>
                    </a:lnTo>
                    <a:close/>
                    <a:moveTo>
                      <a:pt x="1365" y="4368"/>
                    </a:moveTo>
                    <a:lnTo>
                      <a:pt x="1365" y="4368"/>
                    </a:lnTo>
                    <a:lnTo>
                      <a:pt x="1365" y="4368"/>
                    </a:lnTo>
                    <a:lnTo>
                      <a:pt x="1365" y="4368"/>
                    </a:lnTo>
                    <a:close/>
                    <a:moveTo>
                      <a:pt x="237" y="3895"/>
                    </a:moveTo>
                    <a:lnTo>
                      <a:pt x="237" y="3895"/>
                    </a:lnTo>
                    <a:lnTo>
                      <a:pt x="237" y="3895"/>
                    </a:lnTo>
                    <a:lnTo>
                      <a:pt x="237" y="3895"/>
                    </a:lnTo>
                    <a:lnTo>
                      <a:pt x="237" y="3895"/>
                    </a:lnTo>
                    <a:close/>
                    <a:moveTo>
                      <a:pt x="237" y="3895"/>
                    </a:moveTo>
                    <a:lnTo>
                      <a:pt x="237" y="3895"/>
                    </a:lnTo>
                    <a:lnTo>
                      <a:pt x="237" y="3895"/>
                    </a:lnTo>
                    <a:lnTo>
                      <a:pt x="237" y="3895"/>
                    </a:lnTo>
                    <a:lnTo>
                      <a:pt x="237" y="3895"/>
                    </a:lnTo>
                    <a:close/>
                    <a:moveTo>
                      <a:pt x="237" y="3877"/>
                    </a:moveTo>
                    <a:lnTo>
                      <a:pt x="237" y="3877"/>
                    </a:lnTo>
                    <a:lnTo>
                      <a:pt x="237" y="3895"/>
                    </a:lnTo>
                    <a:lnTo>
                      <a:pt x="237" y="3895"/>
                    </a:lnTo>
                    <a:lnTo>
                      <a:pt x="237" y="3877"/>
                    </a:lnTo>
                    <a:close/>
                    <a:moveTo>
                      <a:pt x="91" y="3113"/>
                    </a:moveTo>
                    <a:lnTo>
                      <a:pt x="91" y="3113"/>
                    </a:lnTo>
                    <a:lnTo>
                      <a:pt x="37" y="3222"/>
                    </a:lnTo>
                    <a:lnTo>
                      <a:pt x="19" y="3331"/>
                    </a:lnTo>
                    <a:lnTo>
                      <a:pt x="0" y="3422"/>
                    </a:lnTo>
                    <a:lnTo>
                      <a:pt x="19" y="3531"/>
                    </a:lnTo>
                    <a:lnTo>
                      <a:pt x="37" y="3622"/>
                    </a:lnTo>
                    <a:lnTo>
                      <a:pt x="91" y="3713"/>
                    </a:lnTo>
                    <a:lnTo>
                      <a:pt x="146" y="3804"/>
                    </a:lnTo>
                    <a:lnTo>
                      <a:pt x="237" y="3877"/>
                    </a:lnTo>
                    <a:lnTo>
                      <a:pt x="237" y="3877"/>
                    </a:lnTo>
                    <a:lnTo>
                      <a:pt x="146" y="3804"/>
                    </a:lnTo>
                    <a:lnTo>
                      <a:pt x="91" y="3713"/>
                    </a:lnTo>
                    <a:lnTo>
                      <a:pt x="37" y="3622"/>
                    </a:lnTo>
                    <a:lnTo>
                      <a:pt x="19" y="3531"/>
                    </a:lnTo>
                    <a:lnTo>
                      <a:pt x="0" y="3422"/>
                    </a:lnTo>
                    <a:lnTo>
                      <a:pt x="19" y="3331"/>
                    </a:lnTo>
                    <a:lnTo>
                      <a:pt x="37" y="3222"/>
                    </a:lnTo>
                    <a:lnTo>
                      <a:pt x="91" y="3113"/>
                    </a:lnTo>
                    <a:close/>
                    <a:moveTo>
                      <a:pt x="91" y="3113"/>
                    </a:moveTo>
                    <a:lnTo>
                      <a:pt x="91" y="3113"/>
                    </a:lnTo>
                    <a:lnTo>
                      <a:pt x="91" y="3113"/>
                    </a:lnTo>
                    <a:lnTo>
                      <a:pt x="91" y="3113"/>
                    </a:lnTo>
                    <a:lnTo>
                      <a:pt x="91" y="3113"/>
                    </a:lnTo>
                    <a:close/>
                    <a:moveTo>
                      <a:pt x="91" y="3113"/>
                    </a:moveTo>
                    <a:lnTo>
                      <a:pt x="91" y="3113"/>
                    </a:lnTo>
                    <a:lnTo>
                      <a:pt x="91" y="3113"/>
                    </a:lnTo>
                    <a:lnTo>
                      <a:pt x="91" y="3113"/>
                    </a:lnTo>
                    <a:lnTo>
                      <a:pt x="91" y="3113"/>
                    </a:lnTo>
                    <a:close/>
                    <a:moveTo>
                      <a:pt x="91" y="3094"/>
                    </a:moveTo>
                    <a:lnTo>
                      <a:pt x="91" y="3094"/>
                    </a:lnTo>
                    <a:lnTo>
                      <a:pt x="91" y="3113"/>
                    </a:lnTo>
                    <a:lnTo>
                      <a:pt x="91" y="3113"/>
                    </a:lnTo>
                    <a:lnTo>
                      <a:pt x="91" y="3094"/>
                    </a:lnTo>
                    <a:close/>
                    <a:moveTo>
                      <a:pt x="110" y="3094"/>
                    </a:moveTo>
                    <a:lnTo>
                      <a:pt x="110" y="3094"/>
                    </a:lnTo>
                    <a:lnTo>
                      <a:pt x="110" y="3094"/>
                    </a:lnTo>
                    <a:lnTo>
                      <a:pt x="110" y="3094"/>
                    </a:lnTo>
                    <a:lnTo>
                      <a:pt x="110" y="3094"/>
                    </a:lnTo>
                    <a:close/>
                    <a:moveTo>
                      <a:pt x="110" y="3094"/>
                    </a:moveTo>
                    <a:lnTo>
                      <a:pt x="110" y="3094"/>
                    </a:lnTo>
                    <a:lnTo>
                      <a:pt x="110" y="3094"/>
                    </a:lnTo>
                    <a:lnTo>
                      <a:pt x="110" y="3094"/>
                    </a:lnTo>
                    <a:lnTo>
                      <a:pt x="110" y="3094"/>
                    </a:lnTo>
                    <a:close/>
                    <a:moveTo>
                      <a:pt x="110" y="3094"/>
                    </a:moveTo>
                    <a:lnTo>
                      <a:pt x="110" y="3094"/>
                    </a:lnTo>
                    <a:lnTo>
                      <a:pt x="110" y="3094"/>
                    </a:lnTo>
                    <a:lnTo>
                      <a:pt x="110" y="3094"/>
                    </a:lnTo>
                    <a:lnTo>
                      <a:pt x="110" y="3094"/>
                    </a:lnTo>
                    <a:close/>
                    <a:moveTo>
                      <a:pt x="4532" y="1"/>
                    </a:moveTo>
                    <a:lnTo>
                      <a:pt x="4532" y="1"/>
                    </a:lnTo>
                    <a:lnTo>
                      <a:pt x="4677" y="201"/>
                    </a:lnTo>
                    <a:lnTo>
                      <a:pt x="4823" y="419"/>
                    </a:lnTo>
                    <a:lnTo>
                      <a:pt x="5096" y="892"/>
                    </a:lnTo>
                    <a:lnTo>
                      <a:pt x="5332" y="1366"/>
                    </a:lnTo>
                    <a:lnTo>
                      <a:pt x="5551" y="1857"/>
                    </a:lnTo>
                    <a:lnTo>
                      <a:pt x="5551" y="1857"/>
                    </a:lnTo>
                    <a:lnTo>
                      <a:pt x="5551" y="1857"/>
                    </a:lnTo>
                    <a:lnTo>
                      <a:pt x="5551" y="1857"/>
                    </a:lnTo>
                    <a:lnTo>
                      <a:pt x="5332" y="1366"/>
                    </a:lnTo>
                    <a:lnTo>
                      <a:pt x="5096" y="892"/>
                    </a:lnTo>
                    <a:lnTo>
                      <a:pt x="4823" y="419"/>
                    </a:lnTo>
                    <a:lnTo>
                      <a:pt x="4677" y="201"/>
                    </a:lnTo>
                    <a:lnTo>
                      <a:pt x="4532" y="1"/>
                    </a:lnTo>
                    <a:close/>
                    <a:moveTo>
                      <a:pt x="4532" y="1"/>
                    </a:moveTo>
                    <a:lnTo>
                      <a:pt x="4532" y="1"/>
                    </a:lnTo>
                    <a:lnTo>
                      <a:pt x="4532" y="1"/>
                    </a:lnTo>
                    <a:lnTo>
                      <a:pt x="4532" y="1"/>
                    </a:lnTo>
                    <a:lnTo>
                      <a:pt x="4532" y="1"/>
                    </a:lnTo>
                    <a:close/>
                  </a:path>
                </a:pathLst>
              </a:custGeom>
              <a:solidFill>
                <a:srgbClr val="D8D3D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600" name="Google Shape;2600;p16"/>
              <p:cNvSpPr/>
              <p:nvPr/>
            </p:nvSpPr>
            <p:spPr>
              <a:xfrm>
                <a:off x="1317550" y="2281300"/>
                <a:ext cx="51425" cy="3650"/>
              </a:xfrm>
              <a:custGeom>
                <a:avLst/>
                <a:gdLst/>
                <a:ahLst/>
                <a:cxnLst/>
                <a:rect l="l" t="t" r="r" b="b"/>
                <a:pathLst>
                  <a:path w="2057" h="146" fill="none" extrusionOk="0">
                    <a:moveTo>
                      <a:pt x="1" y="0"/>
                    </a:moveTo>
                    <a:lnTo>
                      <a:pt x="1" y="0"/>
                    </a:lnTo>
                    <a:lnTo>
                      <a:pt x="328" y="55"/>
                    </a:lnTo>
                    <a:lnTo>
                      <a:pt x="674" y="91"/>
                    </a:lnTo>
                    <a:lnTo>
                      <a:pt x="1074" y="128"/>
                    </a:lnTo>
                    <a:lnTo>
                      <a:pt x="1493" y="146"/>
                    </a:lnTo>
                    <a:lnTo>
                      <a:pt x="1493" y="146"/>
                    </a:lnTo>
                    <a:lnTo>
                      <a:pt x="1711" y="146"/>
                    </a:lnTo>
                    <a:lnTo>
                      <a:pt x="1711" y="146"/>
                    </a:lnTo>
                    <a:lnTo>
                      <a:pt x="2057" y="146"/>
                    </a:lnTo>
                    <a:lnTo>
                      <a:pt x="2057" y="146"/>
                    </a:lnTo>
                    <a:lnTo>
                      <a:pt x="2057" y="146"/>
                    </a:lnTo>
                    <a:lnTo>
                      <a:pt x="1711" y="146"/>
                    </a:lnTo>
                    <a:lnTo>
                      <a:pt x="1711" y="146"/>
                    </a:lnTo>
                    <a:lnTo>
                      <a:pt x="1493" y="146"/>
                    </a:lnTo>
                    <a:lnTo>
                      <a:pt x="1493" y="146"/>
                    </a:lnTo>
                    <a:lnTo>
                      <a:pt x="1493" y="146"/>
                    </a:lnTo>
                    <a:lnTo>
                      <a:pt x="1493" y="146"/>
                    </a:lnTo>
                    <a:lnTo>
                      <a:pt x="1074" y="128"/>
                    </a:lnTo>
                    <a:lnTo>
                      <a:pt x="674" y="91"/>
                    </a:lnTo>
                    <a:lnTo>
                      <a:pt x="328" y="55"/>
                    </a:lnTo>
                    <a:lnTo>
                      <a:pt x="1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601" name="Google Shape;2601;p16"/>
              <p:cNvSpPr/>
              <p:nvPr/>
            </p:nvSpPr>
            <p:spPr>
              <a:xfrm>
                <a:off x="1317100" y="228130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602" name="Google Shape;2602;p16"/>
              <p:cNvSpPr/>
              <p:nvPr/>
            </p:nvSpPr>
            <p:spPr>
              <a:xfrm>
                <a:off x="1288900" y="2269475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603" name="Google Shape;2603;p16"/>
              <p:cNvSpPr/>
              <p:nvPr/>
            </p:nvSpPr>
            <p:spPr>
              <a:xfrm>
                <a:off x="1288900" y="2269475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604" name="Google Shape;2604;p16"/>
              <p:cNvSpPr/>
              <p:nvPr/>
            </p:nvSpPr>
            <p:spPr>
              <a:xfrm>
                <a:off x="1288900" y="2269000"/>
                <a:ext cx="25" cy="500"/>
              </a:xfrm>
              <a:custGeom>
                <a:avLst/>
                <a:gdLst/>
                <a:ahLst/>
                <a:cxnLst/>
                <a:rect l="l" t="t" r="r" b="b"/>
                <a:pathLst>
                  <a:path w="1" h="20" fill="none" extrusionOk="0">
                    <a:moveTo>
                      <a:pt x="0" y="1"/>
                    </a:moveTo>
                    <a:lnTo>
                      <a:pt x="0" y="1"/>
                    </a:lnTo>
                    <a:lnTo>
                      <a:pt x="0" y="19"/>
                    </a:lnTo>
                    <a:lnTo>
                      <a:pt x="0" y="19"/>
                    </a:lnTo>
                    <a:lnTo>
                      <a:pt x="0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605" name="Google Shape;2605;p16"/>
              <p:cNvSpPr/>
              <p:nvPr/>
            </p:nvSpPr>
            <p:spPr>
              <a:xfrm>
                <a:off x="1282975" y="2249900"/>
                <a:ext cx="5950" cy="19125"/>
              </a:xfrm>
              <a:custGeom>
                <a:avLst/>
                <a:gdLst/>
                <a:ahLst/>
                <a:cxnLst/>
                <a:rect l="l" t="t" r="r" b="b"/>
                <a:pathLst>
                  <a:path w="238" h="765" fill="none" extrusionOk="0">
                    <a:moveTo>
                      <a:pt x="91" y="1"/>
                    </a:moveTo>
                    <a:lnTo>
                      <a:pt x="91" y="1"/>
                    </a:lnTo>
                    <a:lnTo>
                      <a:pt x="37" y="110"/>
                    </a:lnTo>
                    <a:lnTo>
                      <a:pt x="19" y="219"/>
                    </a:lnTo>
                    <a:lnTo>
                      <a:pt x="0" y="310"/>
                    </a:lnTo>
                    <a:lnTo>
                      <a:pt x="19" y="419"/>
                    </a:lnTo>
                    <a:lnTo>
                      <a:pt x="37" y="510"/>
                    </a:lnTo>
                    <a:lnTo>
                      <a:pt x="91" y="601"/>
                    </a:lnTo>
                    <a:lnTo>
                      <a:pt x="146" y="692"/>
                    </a:lnTo>
                    <a:lnTo>
                      <a:pt x="237" y="765"/>
                    </a:lnTo>
                    <a:lnTo>
                      <a:pt x="237" y="765"/>
                    </a:lnTo>
                    <a:lnTo>
                      <a:pt x="146" y="692"/>
                    </a:lnTo>
                    <a:lnTo>
                      <a:pt x="91" y="601"/>
                    </a:lnTo>
                    <a:lnTo>
                      <a:pt x="37" y="510"/>
                    </a:lnTo>
                    <a:lnTo>
                      <a:pt x="19" y="419"/>
                    </a:lnTo>
                    <a:lnTo>
                      <a:pt x="0" y="310"/>
                    </a:lnTo>
                    <a:lnTo>
                      <a:pt x="19" y="219"/>
                    </a:lnTo>
                    <a:lnTo>
                      <a:pt x="37" y="110"/>
                    </a:lnTo>
                    <a:lnTo>
                      <a:pt x="91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606" name="Google Shape;2606;p16"/>
              <p:cNvSpPr/>
              <p:nvPr/>
            </p:nvSpPr>
            <p:spPr>
              <a:xfrm>
                <a:off x="1285250" y="224990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0" y="1"/>
                    </a:move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607" name="Google Shape;2607;p16"/>
              <p:cNvSpPr/>
              <p:nvPr/>
            </p:nvSpPr>
            <p:spPr>
              <a:xfrm>
                <a:off x="1285250" y="224990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0" y="1"/>
                    </a:move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608" name="Google Shape;2608;p16"/>
              <p:cNvSpPr/>
              <p:nvPr/>
            </p:nvSpPr>
            <p:spPr>
              <a:xfrm>
                <a:off x="1285250" y="2249450"/>
                <a:ext cx="25" cy="475"/>
              </a:xfrm>
              <a:custGeom>
                <a:avLst/>
                <a:gdLst/>
                <a:ahLst/>
                <a:cxnLst/>
                <a:rect l="l" t="t" r="r" b="b"/>
                <a:pathLst>
                  <a:path w="1" h="19" fill="none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19"/>
                    </a:lnTo>
                    <a:lnTo>
                      <a:pt x="0" y="19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609" name="Google Shape;2609;p16"/>
              <p:cNvSpPr/>
              <p:nvPr/>
            </p:nvSpPr>
            <p:spPr>
              <a:xfrm>
                <a:off x="1285700" y="224945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1" y="0"/>
                    </a:move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610" name="Google Shape;2610;p16"/>
              <p:cNvSpPr/>
              <p:nvPr/>
            </p:nvSpPr>
            <p:spPr>
              <a:xfrm>
                <a:off x="1285700" y="224945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1" y="0"/>
                    </a:move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611" name="Google Shape;2611;p16"/>
              <p:cNvSpPr/>
              <p:nvPr/>
            </p:nvSpPr>
            <p:spPr>
              <a:xfrm>
                <a:off x="1285700" y="224945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1" y="0"/>
                    </a:move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612" name="Google Shape;2612;p16"/>
              <p:cNvSpPr/>
              <p:nvPr/>
            </p:nvSpPr>
            <p:spPr>
              <a:xfrm>
                <a:off x="1396250" y="2172100"/>
                <a:ext cx="25500" cy="46425"/>
              </a:xfrm>
              <a:custGeom>
                <a:avLst/>
                <a:gdLst/>
                <a:ahLst/>
                <a:cxnLst/>
                <a:rect l="l" t="t" r="r" b="b"/>
                <a:pathLst>
                  <a:path w="1020" h="1857" fill="none" extrusionOk="0">
                    <a:moveTo>
                      <a:pt x="1" y="1"/>
                    </a:moveTo>
                    <a:lnTo>
                      <a:pt x="1" y="1"/>
                    </a:lnTo>
                    <a:lnTo>
                      <a:pt x="146" y="201"/>
                    </a:lnTo>
                    <a:lnTo>
                      <a:pt x="292" y="419"/>
                    </a:lnTo>
                    <a:lnTo>
                      <a:pt x="565" y="892"/>
                    </a:lnTo>
                    <a:lnTo>
                      <a:pt x="801" y="1366"/>
                    </a:lnTo>
                    <a:lnTo>
                      <a:pt x="1020" y="1857"/>
                    </a:lnTo>
                    <a:lnTo>
                      <a:pt x="1020" y="1857"/>
                    </a:lnTo>
                    <a:lnTo>
                      <a:pt x="1020" y="1857"/>
                    </a:lnTo>
                    <a:lnTo>
                      <a:pt x="1020" y="1857"/>
                    </a:lnTo>
                    <a:lnTo>
                      <a:pt x="801" y="1366"/>
                    </a:lnTo>
                    <a:lnTo>
                      <a:pt x="565" y="892"/>
                    </a:lnTo>
                    <a:lnTo>
                      <a:pt x="292" y="419"/>
                    </a:lnTo>
                    <a:lnTo>
                      <a:pt x="146" y="201"/>
                    </a:lnTo>
                    <a:lnTo>
                      <a:pt x="1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613" name="Google Shape;2613;p16"/>
              <p:cNvSpPr/>
              <p:nvPr/>
            </p:nvSpPr>
            <p:spPr>
              <a:xfrm>
                <a:off x="1396250" y="217210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1" y="1"/>
                    </a:move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614" name="Google Shape;2614;p16"/>
              <p:cNvSpPr/>
              <p:nvPr/>
            </p:nvSpPr>
            <p:spPr>
              <a:xfrm>
                <a:off x="1282975" y="2160725"/>
                <a:ext cx="138775" cy="124225"/>
              </a:xfrm>
              <a:custGeom>
                <a:avLst/>
                <a:gdLst/>
                <a:ahLst/>
                <a:cxnLst/>
                <a:rect l="l" t="t" r="r" b="b"/>
                <a:pathLst>
                  <a:path w="5551" h="4969" extrusionOk="0">
                    <a:moveTo>
                      <a:pt x="4095" y="1"/>
                    </a:moveTo>
                    <a:lnTo>
                      <a:pt x="4004" y="219"/>
                    </a:lnTo>
                    <a:lnTo>
                      <a:pt x="3895" y="438"/>
                    </a:lnTo>
                    <a:lnTo>
                      <a:pt x="3840" y="529"/>
                    </a:lnTo>
                    <a:lnTo>
                      <a:pt x="3767" y="619"/>
                    </a:lnTo>
                    <a:lnTo>
                      <a:pt x="3676" y="710"/>
                    </a:lnTo>
                    <a:lnTo>
                      <a:pt x="3585" y="801"/>
                    </a:lnTo>
                    <a:lnTo>
                      <a:pt x="3458" y="874"/>
                    </a:lnTo>
                    <a:lnTo>
                      <a:pt x="3331" y="947"/>
                    </a:lnTo>
                    <a:lnTo>
                      <a:pt x="3185" y="1002"/>
                    </a:lnTo>
                    <a:lnTo>
                      <a:pt x="3058" y="1038"/>
                    </a:lnTo>
                    <a:lnTo>
                      <a:pt x="2767" y="1111"/>
                    </a:lnTo>
                    <a:lnTo>
                      <a:pt x="2475" y="1165"/>
                    </a:lnTo>
                    <a:lnTo>
                      <a:pt x="2184" y="1238"/>
                    </a:lnTo>
                    <a:lnTo>
                      <a:pt x="1893" y="1311"/>
                    </a:lnTo>
                    <a:lnTo>
                      <a:pt x="1766" y="1366"/>
                    </a:lnTo>
                    <a:lnTo>
                      <a:pt x="1638" y="1438"/>
                    </a:lnTo>
                    <a:lnTo>
                      <a:pt x="1511" y="1511"/>
                    </a:lnTo>
                    <a:lnTo>
                      <a:pt x="1402" y="1620"/>
                    </a:lnTo>
                    <a:lnTo>
                      <a:pt x="1293" y="1730"/>
                    </a:lnTo>
                    <a:lnTo>
                      <a:pt x="1202" y="1839"/>
                    </a:lnTo>
                    <a:lnTo>
                      <a:pt x="1111" y="1948"/>
                    </a:lnTo>
                    <a:lnTo>
                      <a:pt x="1001" y="2039"/>
                    </a:lnTo>
                    <a:lnTo>
                      <a:pt x="874" y="2130"/>
                    </a:lnTo>
                    <a:lnTo>
                      <a:pt x="747" y="2185"/>
                    </a:lnTo>
                    <a:lnTo>
                      <a:pt x="619" y="2221"/>
                    </a:lnTo>
                    <a:lnTo>
                      <a:pt x="401" y="2221"/>
                    </a:lnTo>
                    <a:lnTo>
                      <a:pt x="346" y="2512"/>
                    </a:lnTo>
                    <a:lnTo>
                      <a:pt x="328" y="2767"/>
                    </a:lnTo>
                    <a:lnTo>
                      <a:pt x="310" y="3131"/>
                    </a:lnTo>
                    <a:lnTo>
                      <a:pt x="310" y="3276"/>
                    </a:lnTo>
                    <a:lnTo>
                      <a:pt x="201" y="3404"/>
                    </a:lnTo>
                    <a:lnTo>
                      <a:pt x="110" y="3549"/>
                    </a:lnTo>
                    <a:lnTo>
                      <a:pt x="91" y="3549"/>
                    </a:lnTo>
                    <a:lnTo>
                      <a:pt x="91" y="3568"/>
                    </a:lnTo>
                    <a:lnTo>
                      <a:pt x="37" y="3677"/>
                    </a:lnTo>
                    <a:lnTo>
                      <a:pt x="19" y="3786"/>
                    </a:lnTo>
                    <a:lnTo>
                      <a:pt x="0" y="3877"/>
                    </a:lnTo>
                    <a:lnTo>
                      <a:pt x="19" y="3986"/>
                    </a:lnTo>
                    <a:lnTo>
                      <a:pt x="37" y="4077"/>
                    </a:lnTo>
                    <a:lnTo>
                      <a:pt x="91" y="4168"/>
                    </a:lnTo>
                    <a:lnTo>
                      <a:pt x="146" y="4259"/>
                    </a:lnTo>
                    <a:lnTo>
                      <a:pt x="237" y="4332"/>
                    </a:lnTo>
                    <a:lnTo>
                      <a:pt x="237" y="4350"/>
                    </a:lnTo>
                    <a:lnTo>
                      <a:pt x="346" y="4423"/>
                    </a:lnTo>
                    <a:lnTo>
                      <a:pt x="437" y="4496"/>
                    </a:lnTo>
                    <a:lnTo>
                      <a:pt x="692" y="4623"/>
                    </a:lnTo>
                    <a:lnTo>
                      <a:pt x="1001" y="4732"/>
                    </a:lnTo>
                    <a:lnTo>
                      <a:pt x="1365" y="4823"/>
                    </a:lnTo>
                    <a:lnTo>
                      <a:pt x="1384" y="4823"/>
                    </a:lnTo>
                    <a:lnTo>
                      <a:pt x="1711" y="4878"/>
                    </a:lnTo>
                    <a:lnTo>
                      <a:pt x="2057" y="4914"/>
                    </a:lnTo>
                    <a:lnTo>
                      <a:pt x="2457" y="4951"/>
                    </a:lnTo>
                    <a:lnTo>
                      <a:pt x="2876" y="4969"/>
                    </a:lnTo>
                    <a:lnTo>
                      <a:pt x="3294" y="4732"/>
                    </a:lnTo>
                    <a:lnTo>
                      <a:pt x="3713" y="4459"/>
                    </a:lnTo>
                    <a:lnTo>
                      <a:pt x="4095" y="4186"/>
                    </a:lnTo>
                    <a:lnTo>
                      <a:pt x="4477" y="3895"/>
                    </a:lnTo>
                    <a:lnTo>
                      <a:pt x="4677" y="3731"/>
                    </a:lnTo>
                    <a:lnTo>
                      <a:pt x="4859" y="3549"/>
                    </a:lnTo>
                    <a:lnTo>
                      <a:pt x="5041" y="3349"/>
                    </a:lnTo>
                    <a:lnTo>
                      <a:pt x="5187" y="3149"/>
                    </a:lnTo>
                    <a:lnTo>
                      <a:pt x="5296" y="2967"/>
                    </a:lnTo>
                    <a:lnTo>
                      <a:pt x="5387" y="2767"/>
                    </a:lnTo>
                    <a:lnTo>
                      <a:pt x="5533" y="2367"/>
                    </a:lnTo>
                    <a:lnTo>
                      <a:pt x="5551" y="2312"/>
                    </a:lnTo>
                    <a:lnTo>
                      <a:pt x="5332" y="1821"/>
                    </a:lnTo>
                    <a:lnTo>
                      <a:pt x="5096" y="1347"/>
                    </a:lnTo>
                    <a:lnTo>
                      <a:pt x="4823" y="874"/>
                    </a:lnTo>
                    <a:lnTo>
                      <a:pt x="4677" y="656"/>
                    </a:lnTo>
                    <a:lnTo>
                      <a:pt x="4532" y="456"/>
                    </a:lnTo>
                    <a:lnTo>
                      <a:pt x="4313" y="201"/>
                    </a:lnTo>
                    <a:lnTo>
                      <a:pt x="4095" y="1"/>
                    </a:lnTo>
                    <a:close/>
                  </a:path>
                </a:pathLst>
              </a:custGeom>
              <a:solidFill>
                <a:srgbClr val="A489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615" name="Google Shape;2615;p16"/>
              <p:cNvSpPr/>
              <p:nvPr/>
            </p:nvSpPr>
            <p:spPr>
              <a:xfrm>
                <a:off x="1282975" y="2160725"/>
                <a:ext cx="138775" cy="124225"/>
              </a:xfrm>
              <a:custGeom>
                <a:avLst/>
                <a:gdLst/>
                <a:ahLst/>
                <a:cxnLst/>
                <a:rect l="l" t="t" r="r" b="b"/>
                <a:pathLst>
                  <a:path w="5551" h="4969" fill="none" extrusionOk="0">
                    <a:moveTo>
                      <a:pt x="4095" y="1"/>
                    </a:moveTo>
                    <a:lnTo>
                      <a:pt x="4095" y="1"/>
                    </a:lnTo>
                    <a:lnTo>
                      <a:pt x="4004" y="219"/>
                    </a:lnTo>
                    <a:lnTo>
                      <a:pt x="3895" y="438"/>
                    </a:lnTo>
                    <a:lnTo>
                      <a:pt x="3840" y="529"/>
                    </a:lnTo>
                    <a:lnTo>
                      <a:pt x="3767" y="619"/>
                    </a:lnTo>
                    <a:lnTo>
                      <a:pt x="3676" y="710"/>
                    </a:lnTo>
                    <a:lnTo>
                      <a:pt x="3585" y="801"/>
                    </a:lnTo>
                    <a:lnTo>
                      <a:pt x="3585" y="801"/>
                    </a:lnTo>
                    <a:lnTo>
                      <a:pt x="3458" y="874"/>
                    </a:lnTo>
                    <a:lnTo>
                      <a:pt x="3331" y="947"/>
                    </a:lnTo>
                    <a:lnTo>
                      <a:pt x="3185" y="1002"/>
                    </a:lnTo>
                    <a:lnTo>
                      <a:pt x="3058" y="1038"/>
                    </a:lnTo>
                    <a:lnTo>
                      <a:pt x="2767" y="1111"/>
                    </a:lnTo>
                    <a:lnTo>
                      <a:pt x="2475" y="1165"/>
                    </a:lnTo>
                    <a:lnTo>
                      <a:pt x="2184" y="1238"/>
                    </a:lnTo>
                    <a:lnTo>
                      <a:pt x="1893" y="1311"/>
                    </a:lnTo>
                    <a:lnTo>
                      <a:pt x="1766" y="1366"/>
                    </a:lnTo>
                    <a:lnTo>
                      <a:pt x="1638" y="1438"/>
                    </a:lnTo>
                    <a:lnTo>
                      <a:pt x="1511" y="1511"/>
                    </a:lnTo>
                    <a:lnTo>
                      <a:pt x="1402" y="1620"/>
                    </a:lnTo>
                    <a:lnTo>
                      <a:pt x="1402" y="1620"/>
                    </a:lnTo>
                    <a:lnTo>
                      <a:pt x="1293" y="1730"/>
                    </a:lnTo>
                    <a:lnTo>
                      <a:pt x="1202" y="1839"/>
                    </a:lnTo>
                    <a:lnTo>
                      <a:pt x="1111" y="1948"/>
                    </a:lnTo>
                    <a:lnTo>
                      <a:pt x="1001" y="2039"/>
                    </a:lnTo>
                    <a:lnTo>
                      <a:pt x="1001" y="2039"/>
                    </a:lnTo>
                    <a:lnTo>
                      <a:pt x="874" y="2130"/>
                    </a:lnTo>
                    <a:lnTo>
                      <a:pt x="747" y="2185"/>
                    </a:lnTo>
                    <a:lnTo>
                      <a:pt x="619" y="2221"/>
                    </a:lnTo>
                    <a:lnTo>
                      <a:pt x="474" y="2221"/>
                    </a:lnTo>
                    <a:lnTo>
                      <a:pt x="474" y="2221"/>
                    </a:lnTo>
                    <a:lnTo>
                      <a:pt x="401" y="2221"/>
                    </a:lnTo>
                    <a:lnTo>
                      <a:pt x="401" y="2221"/>
                    </a:lnTo>
                    <a:lnTo>
                      <a:pt x="401" y="2221"/>
                    </a:lnTo>
                    <a:lnTo>
                      <a:pt x="346" y="2512"/>
                    </a:lnTo>
                    <a:lnTo>
                      <a:pt x="328" y="2767"/>
                    </a:lnTo>
                    <a:lnTo>
                      <a:pt x="310" y="3131"/>
                    </a:lnTo>
                    <a:lnTo>
                      <a:pt x="310" y="3131"/>
                    </a:lnTo>
                    <a:lnTo>
                      <a:pt x="310" y="3276"/>
                    </a:lnTo>
                    <a:lnTo>
                      <a:pt x="310" y="3276"/>
                    </a:lnTo>
                    <a:lnTo>
                      <a:pt x="310" y="3276"/>
                    </a:lnTo>
                    <a:lnTo>
                      <a:pt x="310" y="3276"/>
                    </a:lnTo>
                    <a:lnTo>
                      <a:pt x="310" y="3276"/>
                    </a:lnTo>
                    <a:lnTo>
                      <a:pt x="201" y="3404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91" y="3549"/>
                    </a:lnTo>
                    <a:lnTo>
                      <a:pt x="91" y="3549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37" y="3677"/>
                    </a:lnTo>
                    <a:lnTo>
                      <a:pt x="19" y="3786"/>
                    </a:lnTo>
                    <a:lnTo>
                      <a:pt x="0" y="3877"/>
                    </a:lnTo>
                    <a:lnTo>
                      <a:pt x="19" y="3986"/>
                    </a:lnTo>
                    <a:lnTo>
                      <a:pt x="37" y="4077"/>
                    </a:lnTo>
                    <a:lnTo>
                      <a:pt x="91" y="4168"/>
                    </a:lnTo>
                    <a:lnTo>
                      <a:pt x="146" y="4259"/>
                    </a:lnTo>
                    <a:lnTo>
                      <a:pt x="237" y="4332"/>
                    </a:lnTo>
                    <a:lnTo>
                      <a:pt x="237" y="4332"/>
                    </a:lnTo>
                    <a:lnTo>
                      <a:pt x="237" y="4332"/>
                    </a:lnTo>
                    <a:lnTo>
                      <a:pt x="237" y="4350"/>
                    </a:lnTo>
                    <a:lnTo>
                      <a:pt x="237" y="4350"/>
                    </a:lnTo>
                    <a:lnTo>
                      <a:pt x="237" y="4350"/>
                    </a:lnTo>
                    <a:lnTo>
                      <a:pt x="237" y="4350"/>
                    </a:lnTo>
                    <a:lnTo>
                      <a:pt x="237" y="4350"/>
                    </a:lnTo>
                    <a:lnTo>
                      <a:pt x="237" y="4350"/>
                    </a:lnTo>
                    <a:lnTo>
                      <a:pt x="237" y="4350"/>
                    </a:lnTo>
                    <a:lnTo>
                      <a:pt x="237" y="4350"/>
                    </a:lnTo>
                    <a:lnTo>
                      <a:pt x="237" y="4350"/>
                    </a:lnTo>
                    <a:lnTo>
                      <a:pt x="237" y="4350"/>
                    </a:lnTo>
                    <a:lnTo>
                      <a:pt x="346" y="4423"/>
                    </a:lnTo>
                    <a:lnTo>
                      <a:pt x="437" y="4496"/>
                    </a:lnTo>
                    <a:lnTo>
                      <a:pt x="692" y="4623"/>
                    </a:lnTo>
                    <a:lnTo>
                      <a:pt x="1001" y="4732"/>
                    </a:lnTo>
                    <a:lnTo>
                      <a:pt x="1365" y="4823"/>
                    </a:lnTo>
                    <a:lnTo>
                      <a:pt x="1365" y="4823"/>
                    </a:lnTo>
                    <a:lnTo>
                      <a:pt x="1365" y="4823"/>
                    </a:lnTo>
                    <a:lnTo>
                      <a:pt x="1365" y="4823"/>
                    </a:lnTo>
                    <a:lnTo>
                      <a:pt x="1384" y="4823"/>
                    </a:lnTo>
                    <a:lnTo>
                      <a:pt x="1384" y="4823"/>
                    </a:lnTo>
                    <a:lnTo>
                      <a:pt x="1711" y="4878"/>
                    </a:lnTo>
                    <a:lnTo>
                      <a:pt x="2057" y="4914"/>
                    </a:lnTo>
                    <a:lnTo>
                      <a:pt x="2457" y="4951"/>
                    </a:lnTo>
                    <a:lnTo>
                      <a:pt x="2876" y="4969"/>
                    </a:lnTo>
                    <a:lnTo>
                      <a:pt x="2876" y="4969"/>
                    </a:lnTo>
                    <a:lnTo>
                      <a:pt x="3294" y="4732"/>
                    </a:lnTo>
                    <a:lnTo>
                      <a:pt x="3713" y="4459"/>
                    </a:lnTo>
                    <a:lnTo>
                      <a:pt x="4095" y="4186"/>
                    </a:lnTo>
                    <a:lnTo>
                      <a:pt x="4477" y="3895"/>
                    </a:lnTo>
                    <a:lnTo>
                      <a:pt x="4477" y="3895"/>
                    </a:lnTo>
                    <a:lnTo>
                      <a:pt x="4677" y="3731"/>
                    </a:lnTo>
                    <a:lnTo>
                      <a:pt x="4859" y="3549"/>
                    </a:lnTo>
                    <a:lnTo>
                      <a:pt x="5041" y="3349"/>
                    </a:lnTo>
                    <a:lnTo>
                      <a:pt x="5187" y="3149"/>
                    </a:lnTo>
                    <a:lnTo>
                      <a:pt x="5187" y="3149"/>
                    </a:lnTo>
                    <a:lnTo>
                      <a:pt x="5296" y="2967"/>
                    </a:lnTo>
                    <a:lnTo>
                      <a:pt x="5387" y="2767"/>
                    </a:lnTo>
                    <a:lnTo>
                      <a:pt x="5533" y="2367"/>
                    </a:lnTo>
                    <a:lnTo>
                      <a:pt x="5533" y="2367"/>
                    </a:lnTo>
                    <a:lnTo>
                      <a:pt x="5551" y="2312"/>
                    </a:lnTo>
                    <a:lnTo>
                      <a:pt x="5551" y="2312"/>
                    </a:lnTo>
                    <a:lnTo>
                      <a:pt x="5332" y="1821"/>
                    </a:lnTo>
                    <a:lnTo>
                      <a:pt x="5096" y="1347"/>
                    </a:lnTo>
                    <a:lnTo>
                      <a:pt x="4823" y="874"/>
                    </a:lnTo>
                    <a:lnTo>
                      <a:pt x="4677" y="656"/>
                    </a:lnTo>
                    <a:lnTo>
                      <a:pt x="4532" y="456"/>
                    </a:lnTo>
                    <a:lnTo>
                      <a:pt x="4532" y="456"/>
                    </a:lnTo>
                    <a:lnTo>
                      <a:pt x="4532" y="456"/>
                    </a:lnTo>
                    <a:lnTo>
                      <a:pt x="4532" y="456"/>
                    </a:lnTo>
                    <a:lnTo>
                      <a:pt x="4532" y="456"/>
                    </a:lnTo>
                    <a:lnTo>
                      <a:pt x="4532" y="456"/>
                    </a:lnTo>
                    <a:lnTo>
                      <a:pt x="4313" y="201"/>
                    </a:lnTo>
                    <a:lnTo>
                      <a:pt x="4095" y="1"/>
                    </a:lnTo>
                    <a:lnTo>
                      <a:pt x="4095" y="1"/>
                    </a:lnTo>
                    <a:lnTo>
                      <a:pt x="4095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616" name="Google Shape;2616;p16"/>
              <p:cNvSpPr/>
              <p:nvPr/>
            </p:nvSpPr>
            <p:spPr>
              <a:xfrm>
                <a:off x="1354850" y="2218500"/>
                <a:ext cx="79650" cy="66450"/>
              </a:xfrm>
              <a:custGeom>
                <a:avLst/>
                <a:gdLst/>
                <a:ahLst/>
                <a:cxnLst/>
                <a:rect l="l" t="t" r="r" b="b"/>
                <a:pathLst>
                  <a:path w="3186" h="2658" extrusionOk="0">
                    <a:moveTo>
                      <a:pt x="565" y="2658"/>
                    </a:moveTo>
                    <a:lnTo>
                      <a:pt x="565" y="2658"/>
                    </a:lnTo>
                    <a:lnTo>
                      <a:pt x="237" y="2658"/>
                    </a:lnTo>
                    <a:lnTo>
                      <a:pt x="237" y="2658"/>
                    </a:lnTo>
                    <a:lnTo>
                      <a:pt x="1" y="2658"/>
                    </a:lnTo>
                    <a:lnTo>
                      <a:pt x="1" y="2658"/>
                    </a:lnTo>
                    <a:lnTo>
                      <a:pt x="1" y="2658"/>
                    </a:lnTo>
                    <a:lnTo>
                      <a:pt x="1" y="2658"/>
                    </a:lnTo>
                    <a:lnTo>
                      <a:pt x="219" y="2658"/>
                    </a:lnTo>
                    <a:lnTo>
                      <a:pt x="219" y="2658"/>
                    </a:lnTo>
                    <a:lnTo>
                      <a:pt x="565" y="2658"/>
                    </a:lnTo>
                    <a:close/>
                    <a:moveTo>
                      <a:pt x="2676" y="1"/>
                    </a:moveTo>
                    <a:lnTo>
                      <a:pt x="2676" y="1"/>
                    </a:lnTo>
                    <a:lnTo>
                      <a:pt x="2676" y="1"/>
                    </a:lnTo>
                    <a:lnTo>
                      <a:pt x="2676" y="1"/>
                    </a:lnTo>
                    <a:lnTo>
                      <a:pt x="2840" y="438"/>
                    </a:lnTo>
                    <a:lnTo>
                      <a:pt x="2967" y="820"/>
                    </a:lnTo>
                    <a:lnTo>
                      <a:pt x="3185" y="1493"/>
                    </a:lnTo>
                    <a:lnTo>
                      <a:pt x="3185" y="1493"/>
                    </a:lnTo>
                    <a:lnTo>
                      <a:pt x="2967" y="820"/>
                    </a:lnTo>
                    <a:lnTo>
                      <a:pt x="2840" y="438"/>
                    </a:lnTo>
                    <a:lnTo>
                      <a:pt x="2676" y="1"/>
                    </a:lnTo>
                    <a:lnTo>
                      <a:pt x="2676" y="1"/>
                    </a:lnTo>
                    <a:close/>
                  </a:path>
                </a:pathLst>
              </a:custGeom>
              <a:solidFill>
                <a:srgbClr val="B8AEB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617" name="Google Shape;2617;p16"/>
              <p:cNvSpPr/>
              <p:nvPr/>
            </p:nvSpPr>
            <p:spPr>
              <a:xfrm>
                <a:off x="1354850" y="2284925"/>
                <a:ext cx="141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565" h="1" fill="none" extrusionOk="0">
                    <a:moveTo>
                      <a:pt x="565" y="1"/>
                    </a:moveTo>
                    <a:lnTo>
                      <a:pt x="565" y="1"/>
                    </a:lnTo>
                    <a:lnTo>
                      <a:pt x="237" y="1"/>
                    </a:lnTo>
                    <a:lnTo>
                      <a:pt x="237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219" y="1"/>
                    </a:lnTo>
                    <a:lnTo>
                      <a:pt x="219" y="1"/>
                    </a:lnTo>
                    <a:lnTo>
                      <a:pt x="565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618" name="Google Shape;2618;p16"/>
              <p:cNvSpPr/>
              <p:nvPr/>
            </p:nvSpPr>
            <p:spPr>
              <a:xfrm>
                <a:off x="1421725" y="2218500"/>
                <a:ext cx="12775" cy="37350"/>
              </a:xfrm>
              <a:custGeom>
                <a:avLst/>
                <a:gdLst/>
                <a:ahLst/>
                <a:cxnLst/>
                <a:rect l="l" t="t" r="r" b="b"/>
                <a:pathLst>
                  <a:path w="511" h="1494" fill="none" extrusionOk="0">
                    <a:moveTo>
                      <a:pt x="1" y="1"/>
                    </a:move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165" y="438"/>
                    </a:lnTo>
                    <a:lnTo>
                      <a:pt x="292" y="820"/>
                    </a:lnTo>
                    <a:lnTo>
                      <a:pt x="510" y="1493"/>
                    </a:lnTo>
                    <a:lnTo>
                      <a:pt x="510" y="1493"/>
                    </a:lnTo>
                    <a:lnTo>
                      <a:pt x="292" y="820"/>
                    </a:lnTo>
                    <a:lnTo>
                      <a:pt x="165" y="438"/>
                    </a:lnTo>
                    <a:lnTo>
                      <a:pt x="1" y="1"/>
                    </a:lnTo>
                    <a:lnTo>
                      <a:pt x="1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619" name="Google Shape;2619;p16"/>
              <p:cNvSpPr/>
              <p:nvPr/>
            </p:nvSpPr>
            <p:spPr>
              <a:xfrm>
                <a:off x="1354850" y="2218500"/>
                <a:ext cx="82825" cy="66450"/>
              </a:xfrm>
              <a:custGeom>
                <a:avLst/>
                <a:gdLst/>
                <a:ahLst/>
                <a:cxnLst/>
                <a:rect l="l" t="t" r="r" b="b"/>
                <a:pathLst>
                  <a:path w="3313" h="2658" extrusionOk="0">
                    <a:moveTo>
                      <a:pt x="2676" y="1"/>
                    </a:moveTo>
                    <a:lnTo>
                      <a:pt x="2658" y="56"/>
                    </a:lnTo>
                    <a:lnTo>
                      <a:pt x="2512" y="456"/>
                    </a:lnTo>
                    <a:lnTo>
                      <a:pt x="2421" y="656"/>
                    </a:lnTo>
                    <a:lnTo>
                      <a:pt x="2312" y="838"/>
                    </a:lnTo>
                    <a:lnTo>
                      <a:pt x="2166" y="1038"/>
                    </a:lnTo>
                    <a:lnTo>
                      <a:pt x="1984" y="1238"/>
                    </a:lnTo>
                    <a:lnTo>
                      <a:pt x="1802" y="1420"/>
                    </a:lnTo>
                    <a:lnTo>
                      <a:pt x="1602" y="1584"/>
                    </a:lnTo>
                    <a:lnTo>
                      <a:pt x="1220" y="1875"/>
                    </a:lnTo>
                    <a:lnTo>
                      <a:pt x="838" y="2148"/>
                    </a:lnTo>
                    <a:lnTo>
                      <a:pt x="419" y="2421"/>
                    </a:lnTo>
                    <a:lnTo>
                      <a:pt x="1" y="2658"/>
                    </a:lnTo>
                    <a:lnTo>
                      <a:pt x="565" y="2658"/>
                    </a:lnTo>
                    <a:lnTo>
                      <a:pt x="929" y="2621"/>
                    </a:lnTo>
                    <a:lnTo>
                      <a:pt x="1256" y="2585"/>
                    </a:lnTo>
                    <a:lnTo>
                      <a:pt x="1839" y="2494"/>
                    </a:lnTo>
                    <a:lnTo>
                      <a:pt x="2312" y="2385"/>
                    </a:lnTo>
                    <a:lnTo>
                      <a:pt x="2694" y="2276"/>
                    </a:lnTo>
                    <a:lnTo>
                      <a:pt x="2967" y="2166"/>
                    </a:lnTo>
                    <a:lnTo>
                      <a:pt x="3167" y="2075"/>
                    </a:lnTo>
                    <a:lnTo>
                      <a:pt x="3313" y="1984"/>
                    </a:lnTo>
                    <a:lnTo>
                      <a:pt x="3185" y="1493"/>
                    </a:lnTo>
                    <a:lnTo>
                      <a:pt x="2967" y="820"/>
                    </a:lnTo>
                    <a:lnTo>
                      <a:pt x="2840" y="438"/>
                    </a:lnTo>
                    <a:lnTo>
                      <a:pt x="2676" y="1"/>
                    </a:lnTo>
                    <a:close/>
                  </a:path>
                </a:pathLst>
              </a:custGeom>
              <a:solidFill>
                <a:srgbClr val="8B715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620" name="Google Shape;2620;p16"/>
              <p:cNvSpPr/>
              <p:nvPr/>
            </p:nvSpPr>
            <p:spPr>
              <a:xfrm>
                <a:off x="1354850" y="2218500"/>
                <a:ext cx="82825" cy="66450"/>
              </a:xfrm>
              <a:custGeom>
                <a:avLst/>
                <a:gdLst/>
                <a:ahLst/>
                <a:cxnLst/>
                <a:rect l="l" t="t" r="r" b="b"/>
                <a:pathLst>
                  <a:path w="3313" h="2658" fill="none" extrusionOk="0">
                    <a:moveTo>
                      <a:pt x="2676" y="1"/>
                    </a:moveTo>
                    <a:lnTo>
                      <a:pt x="2676" y="1"/>
                    </a:lnTo>
                    <a:lnTo>
                      <a:pt x="2658" y="56"/>
                    </a:lnTo>
                    <a:lnTo>
                      <a:pt x="2658" y="56"/>
                    </a:lnTo>
                    <a:lnTo>
                      <a:pt x="2512" y="456"/>
                    </a:lnTo>
                    <a:lnTo>
                      <a:pt x="2421" y="656"/>
                    </a:lnTo>
                    <a:lnTo>
                      <a:pt x="2312" y="838"/>
                    </a:lnTo>
                    <a:lnTo>
                      <a:pt x="2312" y="838"/>
                    </a:lnTo>
                    <a:lnTo>
                      <a:pt x="2166" y="1038"/>
                    </a:lnTo>
                    <a:lnTo>
                      <a:pt x="1984" y="1238"/>
                    </a:lnTo>
                    <a:lnTo>
                      <a:pt x="1802" y="1420"/>
                    </a:lnTo>
                    <a:lnTo>
                      <a:pt x="1602" y="1584"/>
                    </a:lnTo>
                    <a:lnTo>
                      <a:pt x="1602" y="1584"/>
                    </a:lnTo>
                    <a:lnTo>
                      <a:pt x="1220" y="1875"/>
                    </a:lnTo>
                    <a:lnTo>
                      <a:pt x="838" y="2148"/>
                    </a:lnTo>
                    <a:lnTo>
                      <a:pt x="419" y="2421"/>
                    </a:lnTo>
                    <a:lnTo>
                      <a:pt x="1" y="2658"/>
                    </a:lnTo>
                    <a:lnTo>
                      <a:pt x="1" y="2658"/>
                    </a:lnTo>
                    <a:lnTo>
                      <a:pt x="237" y="2658"/>
                    </a:lnTo>
                    <a:lnTo>
                      <a:pt x="237" y="2658"/>
                    </a:lnTo>
                    <a:lnTo>
                      <a:pt x="565" y="2658"/>
                    </a:lnTo>
                    <a:lnTo>
                      <a:pt x="565" y="2658"/>
                    </a:lnTo>
                    <a:lnTo>
                      <a:pt x="565" y="2658"/>
                    </a:lnTo>
                    <a:lnTo>
                      <a:pt x="929" y="2621"/>
                    </a:lnTo>
                    <a:lnTo>
                      <a:pt x="1256" y="2585"/>
                    </a:lnTo>
                    <a:lnTo>
                      <a:pt x="1839" y="2494"/>
                    </a:lnTo>
                    <a:lnTo>
                      <a:pt x="2312" y="2385"/>
                    </a:lnTo>
                    <a:lnTo>
                      <a:pt x="2694" y="2276"/>
                    </a:lnTo>
                    <a:lnTo>
                      <a:pt x="2967" y="2166"/>
                    </a:lnTo>
                    <a:lnTo>
                      <a:pt x="3167" y="2075"/>
                    </a:lnTo>
                    <a:lnTo>
                      <a:pt x="3313" y="1984"/>
                    </a:lnTo>
                    <a:lnTo>
                      <a:pt x="3313" y="1984"/>
                    </a:lnTo>
                    <a:lnTo>
                      <a:pt x="3185" y="1493"/>
                    </a:lnTo>
                    <a:lnTo>
                      <a:pt x="3185" y="1493"/>
                    </a:lnTo>
                    <a:lnTo>
                      <a:pt x="2967" y="820"/>
                    </a:lnTo>
                    <a:lnTo>
                      <a:pt x="2840" y="438"/>
                    </a:lnTo>
                    <a:lnTo>
                      <a:pt x="2676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</p:grpSp>
      <p:grpSp>
        <p:nvGrpSpPr>
          <p:cNvPr id="2621" name="Google Shape;2621;p16"/>
          <p:cNvGrpSpPr/>
          <p:nvPr/>
        </p:nvGrpSpPr>
        <p:grpSpPr>
          <a:xfrm>
            <a:off x="10090411" y="4867940"/>
            <a:ext cx="1247592" cy="2312433"/>
            <a:chOff x="2076400" y="2732150"/>
            <a:chExt cx="562350" cy="1042325"/>
          </a:xfrm>
        </p:grpSpPr>
        <p:sp>
          <p:nvSpPr>
            <p:cNvPr id="2622" name="Google Shape;2622;p16"/>
            <p:cNvSpPr/>
            <p:nvPr/>
          </p:nvSpPr>
          <p:spPr>
            <a:xfrm>
              <a:off x="2306150" y="2732150"/>
              <a:ext cx="147425" cy="1042325"/>
            </a:xfrm>
            <a:custGeom>
              <a:avLst/>
              <a:gdLst/>
              <a:ahLst/>
              <a:cxnLst/>
              <a:rect l="l" t="t" r="r" b="b"/>
              <a:pathLst>
                <a:path w="5897" h="41693" extrusionOk="0">
                  <a:moveTo>
                    <a:pt x="2512" y="0"/>
                  </a:moveTo>
                  <a:lnTo>
                    <a:pt x="2348" y="37"/>
                  </a:lnTo>
                  <a:lnTo>
                    <a:pt x="2166" y="91"/>
                  </a:lnTo>
                  <a:lnTo>
                    <a:pt x="1948" y="182"/>
                  </a:lnTo>
                  <a:lnTo>
                    <a:pt x="1748" y="328"/>
                  </a:lnTo>
                  <a:lnTo>
                    <a:pt x="1584" y="474"/>
                  </a:lnTo>
                  <a:lnTo>
                    <a:pt x="1420" y="656"/>
                  </a:lnTo>
                  <a:lnTo>
                    <a:pt x="1275" y="874"/>
                  </a:lnTo>
                  <a:lnTo>
                    <a:pt x="1147" y="1092"/>
                  </a:lnTo>
                  <a:lnTo>
                    <a:pt x="1020" y="1365"/>
                  </a:lnTo>
                  <a:lnTo>
                    <a:pt x="911" y="1656"/>
                  </a:lnTo>
                  <a:lnTo>
                    <a:pt x="801" y="1966"/>
                  </a:lnTo>
                  <a:lnTo>
                    <a:pt x="710" y="2312"/>
                  </a:lnTo>
                  <a:lnTo>
                    <a:pt x="619" y="2694"/>
                  </a:lnTo>
                  <a:lnTo>
                    <a:pt x="528" y="3094"/>
                  </a:lnTo>
                  <a:lnTo>
                    <a:pt x="456" y="3513"/>
                  </a:lnTo>
                  <a:lnTo>
                    <a:pt x="383" y="3968"/>
                  </a:lnTo>
                  <a:lnTo>
                    <a:pt x="274" y="4950"/>
                  </a:lnTo>
                  <a:lnTo>
                    <a:pt x="183" y="6024"/>
                  </a:lnTo>
                  <a:lnTo>
                    <a:pt x="110" y="7207"/>
                  </a:lnTo>
                  <a:lnTo>
                    <a:pt x="55" y="8481"/>
                  </a:lnTo>
                  <a:lnTo>
                    <a:pt x="37" y="9846"/>
                  </a:lnTo>
                  <a:lnTo>
                    <a:pt x="1" y="11320"/>
                  </a:lnTo>
                  <a:lnTo>
                    <a:pt x="1" y="14504"/>
                  </a:lnTo>
                  <a:lnTo>
                    <a:pt x="1" y="18016"/>
                  </a:lnTo>
                  <a:lnTo>
                    <a:pt x="1" y="21165"/>
                  </a:lnTo>
                  <a:lnTo>
                    <a:pt x="1" y="21510"/>
                  </a:lnTo>
                  <a:lnTo>
                    <a:pt x="1" y="35268"/>
                  </a:lnTo>
                  <a:lnTo>
                    <a:pt x="1" y="40473"/>
                  </a:lnTo>
                  <a:lnTo>
                    <a:pt x="219" y="40655"/>
                  </a:lnTo>
                  <a:lnTo>
                    <a:pt x="437" y="40819"/>
                  </a:lnTo>
                  <a:lnTo>
                    <a:pt x="674" y="40964"/>
                  </a:lnTo>
                  <a:lnTo>
                    <a:pt x="892" y="41092"/>
                  </a:lnTo>
                  <a:lnTo>
                    <a:pt x="1111" y="41219"/>
                  </a:lnTo>
                  <a:lnTo>
                    <a:pt x="1347" y="41328"/>
                  </a:lnTo>
                  <a:lnTo>
                    <a:pt x="1566" y="41419"/>
                  </a:lnTo>
                  <a:lnTo>
                    <a:pt x="1802" y="41492"/>
                  </a:lnTo>
                  <a:lnTo>
                    <a:pt x="2021" y="41546"/>
                  </a:lnTo>
                  <a:lnTo>
                    <a:pt x="2239" y="41601"/>
                  </a:lnTo>
                  <a:lnTo>
                    <a:pt x="2676" y="41674"/>
                  </a:lnTo>
                  <a:lnTo>
                    <a:pt x="3094" y="41692"/>
                  </a:lnTo>
                  <a:lnTo>
                    <a:pt x="3495" y="41692"/>
                  </a:lnTo>
                  <a:lnTo>
                    <a:pt x="3749" y="41674"/>
                  </a:lnTo>
                  <a:lnTo>
                    <a:pt x="3986" y="41637"/>
                  </a:lnTo>
                  <a:lnTo>
                    <a:pt x="4459" y="41565"/>
                  </a:lnTo>
                  <a:lnTo>
                    <a:pt x="4860" y="41456"/>
                  </a:lnTo>
                  <a:lnTo>
                    <a:pt x="5223" y="41328"/>
                  </a:lnTo>
                  <a:lnTo>
                    <a:pt x="5496" y="41219"/>
                  </a:lnTo>
                  <a:lnTo>
                    <a:pt x="5715" y="41128"/>
                  </a:lnTo>
                  <a:lnTo>
                    <a:pt x="5897" y="41037"/>
                  </a:lnTo>
                  <a:lnTo>
                    <a:pt x="5897" y="29354"/>
                  </a:lnTo>
                  <a:lnTo>
                    <a:pt x="5897" y="12120"/>
                  </a:lnTo>
                  <a:lnTo>
                    <a:pt x="5897" y="11320"/>
                  </a:lnTo>
                  <a:lnTo>
                    <a:pt x="5879" y="10537"/>
                  </a:lnTo>
                  <a:lnTo>
                    <a:pt x="5842" y="9791"/>
                  </a:lnTo>
                  <a:lnTo>
                    <a:pt x="5806" y="9063"/>
                  </a:lnTo>
                  <a:lnTo>
                    <a:pt x="5769" y="8372"/>
                  </a:lnTo>
                  <a:lnTo>
                    <a:pt x="5715" y="7698"/>
                  </a:lnTo>
                  <a:lnTo>
                    <a:pt x="5642" y="7061"/>
                  </a:lnTo>
                  <a:lnTo>
                    <a:pt x="5569" y="6461"/>
                  </a:lnTo>
                  <a:lnTo>
                    <a:pt x="5496" y="5878"/>
                  </a:lnTo>
                  <a:lnTo>
                    <a:pt x="5405" y="5314"/>
                  </a:lnTo>
                  <a:lnTo>
                    <a:pt x="5314" y="4787"/>
                  </a:lnTo>
                  <a:lnTo>
                    <a:pt x="5205" y="4277"/>
                  </a:lnTo>
                  <a:lnTo>
                    <a:pt x="5096" y="3804"/>
                  </a:lnTo>
                  <a:lnTo>
                    <a:pt x="4987" y="3367"/>
                  </a:lnTo>
                  <a:lnTo>
                    <a:pt x="4860" y="2949"/>
                  </a:lnTo>
                  <a:lnTo>
                    <a:pt x="4732" y="2548"/>
                  </a:lnTo>
                  <a:lnTo>
                    <a:pt x="4605" y="2184"/>
                  </a:lnTo>
                  <a:lnTo>
                    <a:pt x="4459" y="1857"/>
                  </a:lnTo>
                  <a:lnTo>
                    <a:pt x="4314" y="1547"/>
                  </a:lnTo>
                  <a:lnTo>
                    <a:pt x="4168" y="1274"/>
                  </a:lnTo>
                  <a:lnTo>
                    <a:pt x="4022" y="1020"/>
                  </a:lnTo>
                  <a:lnTo>
                    <a:pt x="3859" y="801"/>
                  </a:lnTo>
                  <a:lnTo>
                    <a:pt x="3695" y="601"/>
                  </a:lnTo>
                  <a:lnTo>
                    <a:pt x="3531" y="437"/>
                  </a:lnTo>
                  <a:lnTo>
                    <a:pt x="3367" y="292"/>
                  </a:lnTo>
                  <a:lnTo>
                    <a:pt x="3204" y="182"/>
                  </a:lnTo>
                  <a:lnTo>
                    <a:pt x="3040" y="91"/>
                  </a:lnTo>
                  <a:lnTo>
                    <a:pt x="2858" y="37"/>
                  </a:lnTo>
                  <a:lnTo>
                    <a:pt x="2694" y="0"/>
                  </a:lnTo>
                  <a:close/>
                </a:path>
              </a:pathLst>
            </a:custGeom>
            <a:solidFill>
              <a:srgbClr val="3A7F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23" name="Google Shape;2623;p16"/>
            <p:cNvSpPr/>
            <p:nvPr/>
          </p:nvSpPr>
          <p:spPr>
            <a:xfrm>
              <a:off x="2364400" y="2734875"/>
              <a:ext cx="274350" cy="383550"/>
            </a:xfrm>
            <a:custGeom>
              <a:avLst/>
              <a:gdLst/>
              <a:ahLst/>
              <a:cxnLst/>
              <a:rect l="l" t="t" r="r" b="b"/>
              <a:pathLst>
                <a:path w="10974" h="15342" extrusionOk="0">
                  <a:moveTo>
                    <a:pt x="7680" y="1"/>
                  </a:moveTo>
                  <a:lnTo>
                    <a:pt x="7443" y="37"/>
                  </a:lnTo>
                  <a:lnTo>
                    <a:pt x="7225" y="128"/>
                  </a:lnTo>
                  <a:lnTo>
                    <a:pt x="7006" y="237"/>
                  </a:lnTo>
                  <a:lnTo>
                    <a:pt x="6824" y="383"/>
                  </a:lnTo>
                  <a:lnTo>
                    <a:pt x="6660" y="547"/>
                  </a:lnTo>
                  <a:lnTo>
                    <a:pt x="6497" y="747"/>
                  </a:lnTo>
                  <a:lnTo>
                    <a:pt x="6351" y="965"/>
                  </a:lnTo>
                  <a:lnTo>
                    <a:pt x="6224" y="1202"/>
                  </a:lnTo>
                  <a:lnTo>
                    <a:pt x="6115" y="1456"/>
                  </a:lnTo>
                  <a:lnTo>
                    <a:pt x="6024" y="1711"/>
                  </a:lnTo>
                  <a:lnTo>
                    <a:pt x="5933" y="2039"/>
                  </a:lnTo>
                  <a:lnTo>
                    <a:pt x="5860" y="2385"/>
                  </a:lnTo>
                  <a:lnTo>
                    <a:pt x="5805" y="2712"/>
                  </a:lnTo>
                  <a:lnTo>
                    <a:pt x="5769" y="3058"/>
                  </a:lnTo>
                  <a:lnTo>
                    <a:pt x="5769" y="3531"/>
                  </a:lnTo>
                  <a:lnTo>
                    <a:pt x="5787" y="4022"/>
                  </a:lnTo>
                  <a:lnTo>
                    <a:pt x="5805" y="4496"/>
                  </a:lnTo>
                  <a:lnTo>
                    <a:pt x="5860" y="4987"/>
                  </a:lnTo>
                  <a:lnTo>
                    <a:pt x="5951" y="5970"/>
                  </a:lnTo>
                  <a:lnTo>
                    <a:pt x="6078" y="6934"/>
                  </a:lnTo>
                  <a:lnTo>
                    <a:pt x="6115" y="7407"/>
                  </a:lnTo>
                  <a:lnTo>
                    <a:pt x="6151" y="7899"/>
                  </a:lnTo>
                  <a:lnTo>
                    <a:pt x="6169" y="8372"/>
                  </a:lnTo>
                  <a:lnTo>
                    <a:pt x="6169" y="8845"/>
                  </a:lnTo>
                  <a:lnTo>
                    <a:pt x="6133" y="9318"/>
                  </a:lnTo>
                  <a:lnTo>
                    <a:pt x="6078" y="9773"/>
                  </a:lnTo>
                  <a:lnTo>
                    <a:pt x="5987" y="10246"/>
                  </a:lnTo>
                  <a:lnTo>
                    <a:pt x="5860" y="10701"/>
                  </a:lnTo>
                  <a:lnTo>
                    <a:pt x="5732" y="11047"/>
                  </a:lnTo>
                  <a:lnTo>
                    <a:pt x="5660" y="11211"/>
                  </a:lnTo>
                  <a:lnTo>
                    <a:pt x="5569" y="11374"/>
                  </a:lnTo>
                  <a:lnTo>
                    <a:pt x="5478" y="11520"/>
                  </a:lnTo>
                  <a:lnTo>
                    <a:pt x="5368" y="11666"/>
                  </a:lnTo>
                  <a:lnTo>
                    <a:pt x="5259" y="11793"/>
                  </a:lnTo>
                  <a:lnTo>
                    <a:pt x="5132" y="11920"/>
                  </a:lnTo>
                  <a:lnTo>
                    <a:pt x="4932" y="12066"/>
                  </a:lnTo>
                  <a:lnTo>
                    <a:pt x="4731" y="12157"/>
                  </a:lnTo>
                  <a:lnTo>
                    <a:pt x="4513" y="12230"/>
                  </a:lnTo>
                  <a:lnTo>
                    <a:pt x="4313" y="12284"/>
                  </a:lnTo>
                  <a:lnTo>
                    <a:pt x="3858" y="12284"/>
                  </a:lnTo>
                  <a:lnTo>
                    <a:pt x="3640" y="12230"/>
                  </a:lnTo>
                  <a:lnTo>
                    <a:pt x="3403" y="12175"/>
                  </a:lnTo>
                  <a:lnTo>
                    <a:pt x="3166" y="12102"/>
                  </a:lnTo>
                  <a:lnTo>
                    <a:pt x="2948" y="12011"/>
                  </a:lnTo>
                  <a:lnTo>
                    <a:pt x="2711" y="11902"/>
                  </a:lnTo>
                  <a:lnTo>
                    <a:pt x="2493" y="11775"/>
                  </a:lnTo>
                  <a:lnTo>
                    <a:pt x="2056" y="11520"/>
                  </a:lnTo>
                  <a:lnTo>
                    <a:pt x="1638" y="11229"/>
                  </a:lnTo>
                  <a:lnTo>
                    <a:pt x="0" y="11684"/>
                  </a:lnTo>
                  <a:lnTo>
                    <a:pt x="328" y="12193"/>
                  </a:lnTo>
                  <a:lnTo>
                    <a:pt x="673" y="12666"/>
                  </a:lnTo>
                  <a:lnTo>
                    <a:pt x="1055" y="13121"/>
                  </a:lnTo>
                  <a:lnTo>
                    <a:pt x="1456" y="13558"/>
                  </a:lnTo>
                  <a:lnTo>
                    <a:pt x="1674" y="13758"/>
                  </a:lnTo>
                  <a:lnTo>
                    <a:pt x="1893" y="13940"/>
                  </a:lnTo>
                  <a:lnTo>
                    <a:pt x="2111" y="14122"/>
                  </a:lnTo>
                  <a:lnTo>
                    <a:pt x="2348" y="14304"/>
                  </a:lnTo>
                  <a:lnTo>
                    <a:pt x="2584" y="14468"/>
                  </a:lnTo>
                  <a:lnTo>
                    <a:pt x="2821" y="14614"/>
                  </a:lnTo>
                  <a:lnTo>
                    <a:pt x="3075" y="14741"/>
                  </a:lnTo>
                  <a:lnTo>
                    <a:pt x="3330" y="14868"/>
                  </a:lnTo>
                  <a:lnTo>
                    <a:pt x="3585" y="14978"/>
                  </a:lnTo>
                  <a:lnTo>
                    <a:pt x="3840" y="15069"/>
                  </a:lnTo>
                  <a:lnTo>
                    <a:pt x="4113" y="15160"/>
                  </a:lnTo>
                  <a:lnTo>
                    <a:pt x="4386" y="15232"/>
                  </a:lnTo>
                  <a:lnTo>
                    <a:pt x="4659" y="15269"/>
                  </a:lnTo>
                  <a:lnTo>
                    <a:pt x="4932" y="15305"/>
                  </a:lnTo>
                  <a:lnTo>
                    <a:pt x="5223" y="15323"/>
                  </a:lnTo>
                  <a:lnTo>
                    <a:pt x="5496" y="15342"/>
                  </a:lnTo>
                  <a:lnTo>
                    <a:pt x="5769" y="15323"/>
                  </a:lnTo>
                  <a:lnTo>
                    <a:pt x="6042" y="15287"/>
                  </a:lnTo>
                  <a:lnTo>
                    <a:pt x="6315" y="15251"/>
                  </a:lnTo>
                  <a:lnTo>
                    <a:pt x="6588" y="15178"/>
                  </a:lnTo>
                  <a:lnTo>
                    <a:pt x="6842" y="15105"/>
                  </a:lnTo>
                  <a:lnTo>
                    <a:pt x="7115" y="15014"/>
                  </a:lnTo>
                  <a:lnTo>
                    <a:pt x="7370" y="14887"/>
                  </a:lnTo>
                  <a:lnTo>
                    <a:pt x="7607" y="14759"/>
                  </a:lnTo>
                  <a:lnTo>
                    <a:pt x="7898" y="14559"/>
                  </a:lnTo>
                  <a:lnTo>
                    <a:pt x="8134" y="14395"/>
                  </a:lnTo>
                  <a:lnTo>
                    <a:pt x="8353" y="14213"/>
                  </a:lnTo>
                  <a:lnTo>
                    <a:pt x="8553" y="14031"/>
                  </a:lnTo>
                  <a:lnTo>
                    <a:pt x="8753" y="13831"/>
                  </a:lnTo>
                  <a:lnTo>
                    <a:pt x="8935" y="13613"/>
                  </a:lnTo>
                  <a:lnTo>
                    <a:pt x="9117" y="13376"/>
                  </a:lnTo>
                  <a:lnTo>
                    <a:pt x="9281" y="13140"/>
                  </a:lnTo>
                  <a:lnTo>
                    <a:pt x="9445" y="12903"/>
                  </a:lnTo>
                  <a:lnTo>
                    <a:pt x="9590" y="12648"/>
                  </a:lnTo>
                  <a:lnTo>
                    <a:pt x="9736" y="12393"/>
                  </a:lnTo>
                  <a:lnTo>
                    <a:pt x="9991" y="11848"/>
                  </a:lnTo>
                  <a:lnTo>
                    <a:pt x="10227" y="11283"/>
                  </a:lnTo>
                  <a:lnTo>
                    <a:pt x="10409" y="10719"/>
                  </a:lnTo>
                  <a:lnTo>
                    <a:pt x="10573" y="10192"/>
                  </a:lnTo>
                  <a:lnTo>
                    <a:pt x="10682" y="9664"/>
                  </a:lnTo>
                  <a:lnTo>
                    <a:pt x="10791" y="9118"/>
                  </a:lnTo>
                  <a:lnTo>
                    <a:pt x="10864" y="8572"/>
                  </a:lnTo>
                  <a:lnTo>
                    <a:pt x="10919" y="8026"/>
                  </a:lnTo>
                  <a:lnTo>
                    <a:pt x="10955" y="7480"/>
                  </a:lnTo>
                  <a:lnTo>
                    <a:pt x="10973" y="6934"/>
                  </a:lnTo>
                  <a:lnTo>
                    <a:pt x="10955" y="6370"/>
                  </a:lnTo>
                  <a:lnTo>
                    <a:pt x="10919" y="5824"/>
                  </a:lnTo>
                  <a:lnTo>
                    <a:pt x="10846" y="5278"/>
                  </a:lnTo>
                  <a:lnTo>
                    <a:pt x="10773" y="4732"/>
                  </a:lnTo>
                  <a:lnTo>
                    <a:pt x="10664" y="4204"/>
                  </a:lnTo>
                  <a:lnTo>
                    <a:pt x="10537" y="3658"/>
                  </a:lnTo>
                  <a:lnTo>
                    <a:pt x="10373" y="3149"/>
                  </a:lnTo>
                  <a:lnTo>
                    <a:pt x="10209" y="2621"/>
                  </a:lnTo>
                  <a:lnTo>
                    <a:pt x="10009" y="2130"/>
                  </a:lnTo>
                  <a:lnTo>
                    <a:pt x="9863" y="1820"/>
                  </a:lnTo>
                  <a:lnTo>
                    <a:pt x="9718" y="1529"/>
                  </a:lnTo>
                  <a:lnTo>
                    <a:pt x="9554" y="1238"/>
                  </a:lnTo>
                  <a:lnTo>
                    <a:pt x="9354" y="965"/>
                  </a:lnTo>
                  <a:lnTo>
                    <a:pt x="9154" y="710"/>
                  </a:lnTo>
                  <a:lnTo>
                    <a:pt x="8935" y="492"/>
                  </a:lnTo>
                  <a:lnTo>
                    <a:pt x="8699" y="310"/>
                  </a:lnTo>
                  <a:lnTo>
                    <a:pt x="8571" y="237"/>
                  </a:lnTo>
                  <a:lnTo>
                    <a:pt x="8444" y="164"/>
                  </a:lnTo>
                  <a:lnTo>
                    <a:pt x="8280" y="92"/>
                  </a:lnTo>
                  <a:lnTo>
                    <a:pt x="8080" y="37"/>
                  </a:lnTo>
                  <a:lnTo>
                    <a:pt x="7880" y="1"/>
                  </a:lnTo>
                  <a:close/>
                </a:path>
              </a:pathLst>
            </a:custGeom>
            <a:solidFill>
              <a:srgbClr val="3A7F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24" name="Google Shape;2624;p16"/>
            <p:cNvSpPr/>
            <p:nvPr/>
          </p:nvSpPr>
          <p:spPr>
            <a:xfrm>
              <a:off x="2414875" y="3223500"/>
              <a:ext cx="151525" cy="242500"/>
            </a:xfrm>
            <a:custGeom>
              <a:avLst/>
              <a:gdLst/>
              <a:ahLst/>
              <a:cxnLst/>
              <a:rect l="l" t="t" r="r" b="b"/>
              <a:pathLst>
                <a:path w="6061" h="9700" extrusionOk="0">
                  <a:moveTo>
                    <a:pt x="4150" y="0"/>
                  </a:moveTo>
                  <a:lnTo>
                    <a:pt x="4005" y="18"/>
                  </a:lnTo>
                  <a:lnTo>
                    <a:pt x="3877" y="73"/>
                  </a:lnTo>
                  <a:lnTo>
                    <a:pt x="3732" y="164"/>
                  </a:lnTo>
                  <a:lnTo>
                    <a:pt x="3659" y="255"/>
                  </a:lnTo>
                  <a:lnTo>
                    <a:pt x="3568" y="346"/>
                  </a:lnTo>
                  <a:lnTo>
                    <a:pt x="3440" y="583"/>
                  </a:lnTo>
                  <a:lnTo>
                    <a:pt x="3313" y="837"/>
                  </a:lnTo>
                  <a:lnTo>
                    <a:pt x="3204" y="1129"/>
                  </a:lnTo>
                  <a:lnTo>
                    <a:pt x="3113" y="1438"/>
                  </a:lnTo>
                  <a:lnTo>
                    <a:pt x="3040" y="1784"/>
                  </a:lnTo>
                  <a:lnTo>
                    <a:pt x="2894" y="2493"/>
                  </a:lnTo>
                  <a:lnTo>
                    <a:pt x="2767" y="3240"/>
                  </a:lnTo>
                  <a:lnTo>
                    <a:pt x="2621" y="3949"/>
                  </a:lnTo>
                  <a:lnTo>
                    <a:pt x="2530" y="4277"/>
                  </a:lnTo>
                  <a:lnTo>
                    <a:pt x="2440" y="4586"/>
                  </a:lnTo>
                  <a:lnTo>
                    <a:pt x="2330" y="4877"/>
                  </a:lnTo>
                  <a:lnTo>
                    <a:pt x="2203" y="5132"/>
                  </a:lnTo>
                  <a:lnTo>
                    <a:pt x="2094" y="5314"/>
                  </a:lnTo>
                  <a:lnTo>
                    <a:pt x="1966" y="5496"/>
                  </a:lnTo>
                  <a:lnTo>
                    <a:pt x="1657" y="5878"/>
                  </a:lnTo>
                  <a:lnTo>
                    <a:pt x="947" y="6697"/>
                  </a:lnTo>
                  <a:lnTo>
                    <a:pt x="620" y="7116"/>
                  </a:lnTo>
                  <a:lnTo>
                    <a:pt x="456" y="7334"/>
                  </a:lnTo>
                  <a:lnTo>
                    <a:pt x="329" y="7552"/>
                  </a:lnTo>
                  <a:lnTo>
                    <a:pt x="201" y="7771"/>
                  </a:lnTo>
                  <a:lnTo>
                    <a:pt x="110" y="7971"/>
                  </a:lnTo>
                  <a:lnTo>
                    <a:pt x="37" y="8189"/>
                  </a:lnTo>
                  <a:lnTo>
                    <a:pt x="1" y="8408"/>
                  </a:lnTo>
                  <a:lnTo>
                    <a:pt x="1" y="8535"/>
                  </a:lnTo>
                  <a:lnTo>
                    <a:pt x="1" y="8663"/>
                  </a:lnTo>
                  <a:lnTo>
                    <a:pt x="19" y="8881"/>
                  </a:lnTo>
                  <a:lnTo>
                    <a:pt x="92" y="9063"/>
                  </a:lnTo>
                  <a:lnTo>
                    <a:pt x="183" y="9227"/>
                  </a:lnTo>
                  <a:lnTo>
                    <a:pt x="310" y="9354"/>
                  </a:lnTo>
                  <a:lnTo>
                    <a:pt x="474" y="9463"/>
                  </a:lnTo>
                  <a:lnTo>
                    <a:pt x="638" y="9536"/>
                  </a:lnTo>
                  <a:lnTo>
                    <a:pt x="820" y="9609"/>
                  </a:lnTo>
                  <a:lnTo>
                    <a:pt x="1020" y="9645"/>
                  </a:lnTo>
                  <a:lnTo>
                    <a:pt x="1238" y="9682"/>
                  </a:lnTo>
                  <a:lnTo>
                    <a:pt x="1439" y="9700"/>
                  </a:lnTo>
                  <a:lnTo>
                    <a:pt x="1657" y="9700"/>
                  </a:lnTo>
                  <a:lnTo>
                    <a:pt x="1875" y="9682"/>
                  </a:lnTo>
                  <a:lnTo>
                    <a:pt x="2294" y="9627"/>
                  </a:lnTo>
                  <a:lnTo>
                    <a:pt x="2640" y="9554"/>
                  </a:lnTo>
                  <a:lnTo>
                    <a:pt x="2894" y="9481"/>
                  </a:lnTo>
                  <a:lnTo>
                    <a:pt x="3131" y="9390"/>
                  </a:lnTo>
                  <a:lnTo>
                    <a:pt x="3368" y="9299"/>
                  </a:lnTo>
                  <a:lnTo>
                    <a:pt x="3604" y="9172"/>
                  </a:lnTo>
                  <a:lnTo>
                    <a:pt x="3823" y="9045"/>
                  </a:lnTo>
                  <a:lnTo>
                    <a:pt x="4041" y="8881"/>
                  </a:lnTo>
                  <a:lnTo>
                    <a:pt x="4259" y="8717"/>
                  </a:lnTo>
                  <a:lnTo>
                    <a:pt x="4459" y="8553"/>
                  </a:lnTo>
                  <a:lnTo>
                    <a:pt x="4660" y="8353"/>
                  </a:lnTo>
                  <a:lnTo>
                    <a:pt x="4842" y="8153"/>
                  </a:lnTo>
                  <a:lnTo>
                    <a:pt x="5005" y="7935"/>
                  </a:lnTo>
                  <a:lnTo>
                    <a:pt x="5169" y="7716"/>
                  </a:lnTo>
                  <a:lnTo>
                    <a:pt x="5315" y="7480"/>
                  </a:lnTo>
                  <a:lnTo>
                    <a:pt x="5442" y="7243"/>
                  </a:lnTo>
                  <a:lnTo>
                    <a:pt x="5570" y="6988"/>
                  </a:lnTo>
                  <a:lnTo>
                    <a:pt x="5679" y="6734"/>
                  </a:lnTo>
                  <a:lnTo>
                    <a:pt x="5788" y="6442"/>
                  </a:lnTo>
                  <a:lnTo>
                    <a:pt x="5861" y="6133"/>
                  </a:lnTo>
                  <a:lnTo>
                    <a:pt x="5934" y="5842"/>
                  </a:lnTo>
                  <a:lnTo>
                    <a:pt x="5988" y="5532"/>
                  </a:lnTo>
                  <a:lnTo>
                    <a:pt x="6024" y="5223"/>
                  </a:lnTo>
                  <a:lnTo>
                    <a:pt x="6043" y="4914"/>
                  </a:lnTo>
                  <a:lnTo>
                    <a:pt x="6061" y="4604"/>
                  </a:lnTo>
                  <a:lnTo>
                    <a:pt x="6043" y="4277"/>
                  </a:lnTo>
                  <a:lnTo>
                    <a:pt x="6024" y="3967"/>
                  </a:lnTo>
                  <a:lnTo>
                    <a:pt x="6006" y="3658"/>
                  </a:lnTo>
                  <a:lnTo>
                    <a:pt x="5915" y="3021"/>
                  </a:lnTo>
                  <a:lnTo>
                    <a:pt x="5788" y="2402"/>
                  </a:lnTo>
                  <a:lnTo>
                    <a:pt x="5624" y="1802"/>
                  </a:lnTo>
                  <a:lnTo>
                    <a:pt x="5515" y="1456"/>
                  </a:lnTo>
                  <a:lnTo>
                    <a:pt x="5406" y="1129"/>
                  </a:lnTo>
                  <a:lnTo>
                    <a:pt x="5260" y="819"/>
                  </a:lnTo>
                  <a:lnTo>
                    <a:pt x="5187" y="674"/>
                  </a:lnTo>
                  <a:lnTo>
                    <a:pt x="5096" y="528"/>
                  </a:lnTo>
                  <a:lnTo>
                    <a:pt x="4987" y="401"/>
                  </a:lnTo>
                  <a:lnTo>
                    <a:pt x="4878" y="273"/>
                  </a:lnTo>
                  <a:lnTo>
                    <a:pt x="4751" y="182"/>
                  </a:lnTo>
                  <a:lnTo>
                    <a:pt x="4605" y="91"/>
                  </a:lnTo>
                  <a:lnTo>
                    <a:pt x="4459" y="37"/>
                  </a:lnTo>
                  <a:lnTo>
                    <a:pt x="4314" y="0"/>
                  </a:lnTo>
                  <a:close/>
                </a:path>
              </a:pathLst>
            </a:custGeom>
            <a:solidFill>
              <a:srgbClr val="3A7F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25" name="Google Shape;2625;p16"/>
            <p:cNvSpPr/>
            <p:nvPr/>
          </p:nvSpPr>
          <p:spPr>
            <a:xfrm>
              <a:off x="2150100" y="2938700"/>
              <a:ext cx="128325" cy="237950"/>
            </a:xfrm>
            <a:custGeom>
              <a:avLst/>
              <a:gdLst/>
              <a:ahLst/>
              <a:cxnLst/>
              <a:rect l="l" t="t" r="r" b="b"/>
              <a:pathLst>
                <a:path w="5133" h="9518" extrusionOk="0">
                  <a:moveTo>
                    <a:pt x="4386" y="0"/>
                  </a:moveTo>
                  <a:lnTo>
                    <a:pt x="4314" y="19"/>
                  </a:lnTo>
                  <a:lnTo>
                    <a:pt x="4241" y="37"/>
                  </a:lnTo>
                  <a:lnTo>
                    <a:pt x="4186" y="55"/>
                  </a:lnTo>
                  <a:lnTo>
                    <a:pt x="4077" y="146"/>
                  </a:lnTo>
                  <a:lnTo>
                    <a:pt x="3968" y="255"/>
                  </a:lnTo>
                  <a:lnTo>
                    <a:pt x="3877" y="401"/>
                  </a:lnTo>
                  <a:lnTo>
                    <a:pt x="3822" y="564"/>
                  </a:lnTo>
                  <a:lnTo>
                    <a:pt x="3750" y="728"/>
                  </a:lnTo>
                  <a:lnTo>
                    <a:pt x="3713" y="892"/>
                  </a:lnTo>
                  <a:lnTo>
                    <a:pt x="3622" y="1365"/>
                  </a:lnTo>
                  <a:lnTo>
                    <a:pt x="3568" y="1857"/>
                  </a:lnTo>
                  <a:lnTo>
                    <a:pt x="3549" y="2348"/>
                  </a:lnTo>
                  <a:lnTo>
                    <a:pt x="3549" y="2821"/>
                  </a:lnTo>
                  <a:lnTo>
                    <a:pt x="3549" y="3858"/>
                  </a:lnTo>
                  <a:lnTo>
                    <a:pt x="3549" y="4386"/>
                  </a:lnTo>
                  <a:lnTo>
                    <a:pt x="3531" y="4896"/>
                  </a:lnTo>
                  <a:lnTo>
                    <a:pt x="3495" y="5314"/>
                  </a:lnTo>
                  <a:lnTo>
                    <a:pt x="3422" y="5696"/>
                  </a:lnTo>
                  <a:lnTo>
                    <a:pt x="3386" y="5878"/>
                  </a:lnTo>
                  <a:lnTo>
                    <a:pt x="3313" y="6042"/>
                  </a:lnTo>
                  <a:lnTo>
                    <a:pt x="3258" y="6188"/>
                  </a:lnTo>
                  <a:lnTo>
                    <a:pt x="3185" y="6333"/>
                  </a:lnTo>
                  <a:lnTo>
                    <a:pt x="3094" y="6461"/>
                  </a:lnTo>
                  <a:lnTo>
                    <a:pt x="2985" y="6570"/>
                  </a:lnTo>
                  <a:lnTo>
                    <a:pt x="2894" y="6661"/>
                  </a:lnTo>
                  <a:lnTo>
                    <a:pt x="2767" y="6752"/>
                  </a:lnTo>
                  <a:lnTo>
                    <a:pt x="2639" y="6825"/>
                  </a:lnTo>
                  <a:lnTo>
                    <a:pt x="2494" y="6879"/>
                  </a:lnTo>
                  <a:lnTo>
                    <a:pt x="2348" y="6916"/>
                  </a:lnTo>
                  <a:lnTo>
                    <a:pt x="2185" y="6934"/>
                  </a:lnTo>
                  <a:lnTo>
                    <a:pt x="1966" y="6934"/>
                  </a:lnTo>
                  <a:lnTo>
                    <a:pt x="1839" y="6897"/>
                  </a:lnTo>
                  <a:lnTo>
                    <a:pt x="1584" y="6825"/>
                  </a:lnTo>
                  <a:lnTo>
                    <a:pt x="1311" y="6715"/>
                  </a:lnTo>
                  <a:lnTo>
                    <a:pt x="1038" y="6570"/>
                  </a:lnTo>
                  <a:lnTo>
                    <a:pt x="765" y="6442"/>
                  </a:lnTo>
                  <a:lnTo>
                    <a:pt x="510" y="6315"/>
                  </a:lnTo>
                  <a:lnTo>
                    <a:pt x="256" y="6224"/>
                  </a:lnTo>
                  <a:lnTo>
                    <a:pt x="128" y="6188"/>
                  </a:lnTo>
                  <a:lnTo>
                    <a:pt x="1" y="6169"/>
                  </a:lnTo>
                  <a:lnTo>
                    <a:pt x="1602" y="9190"/>
                  </a:lnTo>
                  <a:lnTo>
                    <a:pt x="1730" y="9281"/>
                  </a:lnTo>
                  <a:lnTo>
                    <a:pt x="1857" y="9354"/>
                  </a:lnTo>
                  <a:lnTo>
                    <a:pt x="1984" y="9427"/>
                  </a:lnTo>
                  <a:lnTo>
                    <a:pt x="2112" y="9463"/>
                  </a:lnTo>
                  <a:lnTo>
                    <a:pt x="2257" y="9500"/>
                  </a:lnTo>
                  <a:lnTo>
                    <a:pt x="2403" y="9518"/>
                  </a:lnTo>
                  <a:lnTo>
                    <a:pt x="2676" y="9518"/>
                  </a:lnTo>
                  <a:lnTo>
                    <a:pt x="2821" y="9500"/>
                  </a:lnTo>
                  <a:lnTo>
                    <a:pt x="2967" y="9463"/>
                  </a:lnTo>
                  <a:lnTo>
                    <a:pt x="3113" y="9409"/>
                  </a:lnTo>
                  <a:lnTo>
                    <a:pt x="3258" y="9354"/>
                  </a:lnTo>
                  <a:lnTo>
                    <a:pt x="3386" y="9281"/>
                  </a:lnTo>
                  <a:lnTo>
                    <a:pt x="3513" y="9209"/>
                  </a:lnTo>
                  <a:lnTo>
                    <a:pt x="3640" y="9118"/>
                  </a:lnTo>
                  <a:lnTo>
                    <a:pt x="3768" y="9027"/>
                  </a:lnTo>
                  <a:lnTo>
                    <a:pt x="3968" y="8826"/>
                  </a:lnTo>
                  <a:lnTo>
                    <a:pt x="4186" y="8553"/>
                  </a:lnTo>
                  <a:lnTo>
                    <a:pt x="4350" y="8280"/>
                  </a:lnTo>
                  <a:lnTo>
                    <a:pt x="4496" y="8007"/>
                  </a:lnTo>
                  <a:lnTo>
                    <a:pt x="4623" y="7716"/>
                  </a:lnTo>
                  <a:lnTo>
                    <a:pt x="4732" y="7407"/>
                  </a:lnTo>
                  <a:lnTo>
                    <a:pt x="4805" y="7098"/>
                  </a:lnTo>
                  <a:lnTo>
                    <a:pt x="4878" y="6770"/>
                  </a:lnTo>
                  <a:lnTo>
                    <a:pt x="4932" y="6406"/>
                  </a:lnTo>
                  <a:lnTo>
                    <a:pt x="5023" y="5751"/>
                  </a:lnTo>
                  <a:lnTo>
                    <a:pt x="5078" y="5059"/>
                  </a:lnTo>
                  <a:lnTo>
                    <a:pt x="5114" y="4350"/>
                  </a:lnTo>
                  <a:lnTo>
                    <a:pt x="5133" y="3640"/>
                  </a:lnTo>
                  <a:lnTo>
                    <a:pt x="5133" y="2930"/>
                  </a:lnTo>
                  <a:lnTo>
                    <a:pt x="5096" y="2221"/>
                  </a:lnTo>
                  <a:lnTo>
                    <a:pt x="5042" y="1547"/>
                  </a:lnTo>
                  <a:lnTo>
                    <a:pt x="4951" y="874"/>
                  </a:lnTo>
                  <a:lnTo>
                    <a:pt x="4896" y="601"/>
                  </a:lnTo>
                  <a:lnTo>
                    <a:pt x="4860" y="455"/>
                  </a:lnTo>
                  <a:lnTo>
                    <a:pt x="4805" y="328"/>
                  </a:lnTo>
                  <a:lnTo>
                    <a:pt x="4732" y="219"/>
                  </a:lnTo>
                  <a:lnTo>
                    <a:pt x="4659" y="128"/>
                  </a:lnTo>
                  <a:lnTo>
                    <a:pt x="4568" y="55"/>
                  </a:lnTo>
                  <a:lnTo>
                    <a:pt x="4459" y="19"/>
                  </a:lnTo>
                  <a:lnTo>
                    <a:pt x="4386" y="0"/>
                  </a:lnTo>
                  <a:close/>
                </a:path>
              </a:pathLst>
            </a:custGeom>
            <a:solidFill>
              <a:srgbClr val="4A94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26" name="Google Shape;2626;p16"/>
            <p:cNvSpPr/>
            <p:nvPr/>
          </p:nvSpPr>
          <p:spPr>
            <a:xfrm>
              <a:off x="2076400" y="2734425"/>
              <a:ext cx="317125" cy="1040050"/>
            </a:xfrm>
            <a:custGeom>
              <a:avLst/>
              <a:gdLst/>
              <a:ahLst/>
              <a:cxnLst/>
              <a:rect l="l" t="t" r="r" b="b"/>
              <a:pathLst>
                <a:path w="12685" h="41602" extrusionOk="0">
                  <a:moveTo>
                    <a:pt x="11356" y="0"/>
                  </a:moveTo>
                  <a:lnTo>
                    <a:pt x="11138" y="91"/>
                  </a:lnTo>
                  <a:lnTo>
                    <a:pt x="10938" y="237"/>
                  </a:lnTo>
                  <a:lnTo>
                    <a:pt x="10774" y="383"/>
                  </a:lnTo>
                  <a:lnTo>
                    <a:pt x="10610" y="565"/>
                  </a:lnTo>
                  <a:lnTo>
                    <a:pt x="10465" y="783"/>
                  </a:lnTo>
                  <a:lnTo>
                    <a:pt x="10337" y="1001"/>
                  </a:lnTo>
                  <a:lnTo>
                    <a:pt x="10210" y="1274"/>
                  </a:lnTo>
                  <a:lnTo>
                    <a:pt x="10101" y="1565"/>
                  </a:lnTo>
                  <a:lnTo>
                    <a:pt x="9991" y="1875"/>
                  </a:lnTo>
                  <a:lnTo>
                    <a:pt x="9900" y="2221"/>
                  </a:lnTo>
                  <a:lnTo>
                    <a:pt x="9809" y="2603"/>
                  </a:lnTo>
                  <a:lnTo>
                    <a:pt x="9718" y="3003"/>
                  </a:lnTo>
                  <a:lnTo>
                    <a:pt x="9646" y="3422"/>
                  </a:lnTo>
                  <a:lnTo>
                    <a:pt x="9573" y="3877"/>
                  </a:lnTo>
                  <a:lnTo>
                    <a:pt x="9464" y="4859"/>
                  </a:lnTo>
                  <a:lnTo>
                    <a:pt x="9373" y="5933"/>
                  </a:lnTo>
                  <a:lnTo>
                    <a:pt x="9300" y="7116"/>
                  </a:lnTo>
                  <a:lnTo>
                    <a:pt x="9245" y="8390"/>
                  </a:lnTo>
                  <a:lnTo>
                    <a:pt x="9227" y="9755"/>
                  </a:lnTo>
                  <a:lnTo>
                    <a:pt x="9191" y="11229"/>
                  </a:lnTo>
                  <a:lnTo>
                    <a:pt x="9191" y="14413"/>
                  </a:lnTo>
                  <a:lnTo>
                    <a:pt x="9191" y="17925"/>
                  </a:lnTo>
                  <a:lnTo>
                    <a:pt x="8772" y="17907"/>
                  </a:lnTo>
                  <a:lnTo>
                    <a:pt x="8372" y="17853"/>
                  </a:lnTo>
                  <a:lnTo>
                    <a:pt x="7953" y="17762"/>
                  </a:lnTo>
                  <a:lnTo>
                    <a:pt x="7553" y="17634"/>
                  </a:lnTo>
                  <a:lnTo>
                    <a:pt x="7334" y="17543"/>
                  </a:lnTo>
                  <a:lnTo>
                    <a:pt x="7134" y="17434"/>
                  </a:lnTo>
                  <a:lnTo>
                    <a:pt x="6916" y="17325"/>
                  </a:lnTo>
                  <a:lnTo>
                    <a:pt x="6716" y="17198"/>
                  </a:lnTo>
                  <a:lnTo>
                    <a:pt x="6916" y="16997"/>
                  </a:lnTo>
                  <a:lnTo>
                    <a:pt x="7134" y="16724"/>
                  </a:lnTo>
                  <a:lnTo>
                    <a:pt x="7298" y="16451"/>
                  </a:lnTo>
                  <a:lnTo>
                    <a:pt x="7444" y="16178"/>
                  </a:lnTo>
                  <a:lnTo>
                    <a:pt x="7571" y="15887"/>
                  </a:lnTo>
                  <a:lnTo>
                    <a:pt x="7680" y="15578"/>
                  </a:lnTo>
                  <a:lnTo>
                    <a:pt x="7753" y="15269"/>
                  </a:lnTo>
                  <a:lnTo>
                    <a:pt x="7826" y="14941"/>
                  </a:lnTo>
                  <a:lnTo>
                    <a:pt x="7880" y="14577"/>
                  </a:lnTo>
                  <a:lnTo>
                    <a:pt x="7971" y="13922"/>
                  </a:lnTo>
                  <a:lnTo>
                    <a:pt x="8026" y="13230"/>
                  </a:lnTo>
                  <a:lnTo>
                    <a:pt x="8062" y="12521"/>
                  </a:lnTo>
                  <a:lnTo>
                    <a:pt x="8081" y="11811"/>
                  </a:lnTo>
                  <a:lnTo>
                    <a:pt x="8081" y="11101"/>
                  </a:lnTo>
                  <a:lnTo>
                    <a:pt x="8044" y="10392"/>
                  </a:lnTo>
                  <a:lnTo>
                    <a:pt x="7990" y="9718"/>
                  </a:lnTo>
                  <a:lnTo>
                    <a:pt x="7899" y="9045"/>
                  </a:lnTo>
                  <a:lnTo>
                    <a:pt x="7844" y="8772"/>
                  </a:lnTo>
                  <a:lnTo>
                    <a:pt x="7808" y="8626"/>
                  </a:lnTo>
                  <a:lnTo>
                    <a:pt x="7753" y="8499"/>
                  </a:lnTo>
                  <a:lnTo>
                    <a:pt x="7680" y="8390"/>
                  </a:lnTo>
                  <a:lnTo>
                    <a:pt x="7607" y="8299"/>
                  </a:lnTo>
                  <a:lnTo>
                    <a:pt x="7516" y="8226"/>
                  </a:lnTo>
                  <a:lnTo>
                    <a:pt x="7407" y="8190"/>
                  </a:lnTo>
                  <a:lnTo>
                    <a:pt x="7334" y="8171"/>
                  </a:lnTo>
                  <a:lnTo>
                    <a:pt x="7262" y="8190"/>
                  </a:lnTo>
                  <a:lnTo>
                    <a:pt x="7189" y="8208"/>
                  </a:lnTo>
                  <a:lnTo>
                    <a:pt x="7134" y="8226"/>
                  </a:lnTo>
                  <a:lnTo>
                    <a:pt x="7025" y="8317"/>
                  </a:lnTo>
                  <a:lnTo>
                    <a:pt x="6916" y="8426"/>
                  </a:lnTo>
                  <a:lnTo>
                    <a:pt x="6843" y="8572"/>
                  </a:lnTo>
                  <a:lnTo>
                    <a:pt x="6770" y="8735"/>
                  </a:lnTo>
                  <a:lnTo>
                    <a:pt x="6698" y="8899"/>
                  </a:lnTo>
                  <a:lnTo>
                    <a:pt x="6661" y="9063"/>
                  </a:lnTo>
                  <a:lnTo>
                    <a:pt x="6588" y="9536"/>
                  </a:lnTo>
                  <a:lnTo>
                    <a:pt x="6516" y="10028"/>
                  </a:lnTo>
                  <a:lnTo>
                    <a:pt x="6497" y="10519"/>
                  </a:lnTo>
                  <a:lnTo>
                    <a:pt x="6497" y="10992"/>
                  </a:lnTo>
                  <a:lnTo>
                    <a:pt x="6497" y="12029"/>
                  </a:lnTo>
                  <a:lnTo>
                    <a:pt x="6497" y="12557"/>
                  </a:lnTo>
                  <a:lnTo>
                    <a:pt x="6479" y="13067"/>
                  </a:lnTo>
                  <a:lnTo>
                    <a:pt x="6443" y="13485"/>
                  </a:lnTo>
                  <a:lnTo>
                    <a:pt x="6370" y="13867"/>
                  </a:lnTo>
                  <a:lnTo>
                    <a:pt x="6334" y="14049"/>
                  </a:lnTo>
                  <a:lnTo>
                    <a:pt x="6261" y="14213"/>
                  </a:lnTo>
                  <a:lnTo>
                    <a:pt x="6206" y="14359"/>
                  </a:lnTo>
                  <a:lnTo>
                    <a:pt x="6133" y="14504"/>
                  </a:lnTo>
                  <a:lnTo>
                    <a:pt x="6042" y="14632"/>
                  </a:lnTo>
                  <a:lnTo>
                    <a:pt x="5933" y="14741"/>
                  </a:lnTo>
                  <a:lnTo>
                    <a:pt x="5842" y="14832"/>
                  </a:lnTo>
                  <a:lnTo>
                    <a:pt x="5715" y="14923"/>
                  </a:lnTo>
                  <a:lnTo>
                    <a:pt x="5587" y="14996"/>
                  </a:lnTo>
                  <a:lnTo>
                    <a:pt x="5442" y="15050"/>
                  </a:lnTo>
                  <a:lnTo>
                    <a:pt x="5296" y="15087"/>
                  </a:lnTo>
                  <a:lnTo>
                    <a:pt x="5133" y="15105"/>
                  </a:lnTo>
                  <a:lnTo>
                    <a:pt x="5078" y="14886"/>
                  </a:lnTo>
                  <a:lnTo>
                    <a:pt x="5023" y="14686"/>
                  </a:lnTo>
                  <a:lnTo>
                    <a:pt x="4951" y="14268"/>
                  </a:lnTo>
                  <a:lnTo>
                    <a:pt x="4914" y="13831"/>
                  </a:lnTo>
                  <a:lnTo>
                    <a:pt x="4914" y="13394"/>
                  </a:lnTo>
                  <a:lnTo>
                    <a:pt x="4914" y="12521"/>
                  </a:lnTo>
                  <a:lnTo>
                    <a:pt x="4932" y="12084"/>
                  </a:lnTo>
                  <a:lnTo>
                    <a:pt x="4914" y="11647"/>
                  </a:lnTo>
                  <a:lnTo>
                    <a:pt x="4896" y="11210"/>
                  </a:lnTo>
                  <a:lnTo>
                    <a:pt x="4860" y="10774"/>
                  </a:lnTo>
                  <a:lnTo>
                    <a:pt x="4769" y="10337"/>
                  </a:lnTo>
                  <a:lnTo>
                    <a:pt x="4714" y="10119"/>
                  </a:lnTo>
                  <a:lnTo>
                    <a:pt x="4641" y="9918"/>
                  </a:lnTo>
                  <a:lnTo>
                    <a:pt x="4568" y="9718"/>
                  </a:lnTo>
                  <a:lnTo>
                    <a:pt x="4496" y="9518"/>
                  </a:lnTo>
                  <a:lnTo>
                    <a:pt x="4386" y="9336"/>
                  </a:lnTo>
                  <a:lnTo>
                    <a:pt x="4277" y="9172"/>
                  </a:lnTo>
                  <a:lnTo>
                    <a:pt x="4168" y="9008"/>
                  </a:lnTo>
                  <a:lnTo>
                    <a:pt x="4041" y="8863"/>
                  </a:lnTo>
                  <a:lnTo>
                    <a:pt x="3895" y="8735"/>
                  </a:lnTo>
                  <a:lnTo>
                    <a:pt x="3731" y="8608"/>
                  </a:lnTo>
                  <a:lnTo>
                    <a:pt x="3586" y="8535"/>
                  </a:lnTo>
                  <a:lnTo>
                    <a:pt x="3440" y="8463"/>
                  </a:lnTo>
                  <a:lnTo>
                    <a:pt x="3295" y="8408"/>
                  </a:lnTo>
                  <a:lnTo>
                    <a:pt x="3149" y="8372"/>
                  </a:lnTo>
                  <a:lnTo>
                    <a:pt x="2967" y="8335"/>
                  </a:lnTo>
                  <a:lnTo>
                    <a:pt x="2785" y="8335"/>
                  </a:lnTo>
                  <a:lnTo>
                    <a:pt x="2621" y="8353"/>
                  </a:lnTo>
                  <a:lnTo>
                    <a:pt x="2439" y="8372"/>
                  </a:lnTo>
                  <a:lnTo>
                    <a:pt x="2257" y="8408"/>
                  </a:lnTo>
                  <a:lnTo>
                    <a:pt x="2075" y="8481"/>
                  </a:lnTo>
                  <a:lnTo>
                    <a:pt x="1911" y="8554"/>
                  </a:lnTo>
                  <a:lnTo>
                    <a:pt x="1730" y="8626"/>
                  </a:lnTo>
                  <a:lnTo>
                    <a:pt x="1566" y="8735"/>
                  </a:lnTo>
                  <a:lnTo>
                    <a:pt x="1420" y="8845"/>
                  </a:lnTo>
                  <a:lnTo>
                    <a:pt x="1256" y="8972"/>
                  </a:lnTo>
                  <a:lnTo>
                    <a:pt x="1111" y="9099"/>
                  </a:lnTo>
                  <a:lnTo>
                    <a:pt x="983" y="9245"/>
                  </a:lnTo>
                  <a:lnTo>
                    <a:pt x="856" y="9391"/>
                  </a:lnTo>
                  <a:lnTo>
                    <a:pt x="747" y="9554"/>
                  </a:lnTo>
                  <a:lnTo>
                    <a:pt x="638" y="9736"/>
                  </a:lnTo>
                  <a:lnTo>
                    <a:pt x="528" y="9955"/>
                  </a:lnTo>
                  <a:lnTo>
                    <a:pt x="419" y="10173"/>
                  </a:lnTo>
                  <a:lnTo>
                    <a:pt x="328" y="10392"/>
                  </a:lnTo>
                  <a:lnTo>
                    <a:pt x="255" y="10628"/>
                  </a:lnTo>
                  <a:lnTo>
                    <a:pt x="183" y="10865"/>
                  </a:lnTo>
                  <a:lnTo>
                    <a:pt x="128" y="11119"/>
                  </a:lnTo>
                  <a:lnTo>
                    <a:pt x="55" y="11611"/>
                  </a:lnTo>
                  <a:lnTo>
                    <a:pt x="1" y="12120"/>
                  </a:lnTo>
                  <a:lnTo>
                    <a:pt x="1" y="12630"/>
                  </a:lnTo>
                  <a:lnTo>
                    <a:pt x="1" y="13139"/>
                  </a:lnTo>
                  <a:lnTo>
                    <a:pt x="19" y="13649"/>
                  </a:lnTo>
                  <a:lnTo>
                    <a:pt x="92" y="14340"/>
                  </a:lnTo>
                  <a:lnTo>
                    <a:pt x="183" y="15032"/>
                  </a:lnTo>
                  <a:lnTo>
                    <a:pt x="310" y="15724"/>
                  </a:lnTo>
                  <a:lnTo>
                    <a:pt x="383" y="16069"/>
                  </a:lnTo>
                  <a:lnTo>
                    <a:pt x="474" y="16397"/>
                  </a:lnTo>
                  <a:lnTo>
                    <a:pt x="583" y="16724"/>
                  </a:lnTo>
                  <a:lnTo>
                    <a:pt x="692" y="17052"/>
                  </a:lnTo>
                  <a:lnTo>
                    <a:pt x="820" y="17361"/>
                  </a:lnTo>
                  <a:lnTo>
                    <a:pt x="947" y="17671"/>
                  </a:lnTo>
                  <a:lnTo>
                    <a:pt x="1111" y="17980"/>
                  </a:lnTo>
                  <a:lnTo>
                    <a:pt x="1275" y="18253"/>
                  </a:lnTo>
                  <a:lnTo>
                    <a:pt x="1457" y="18544"/>
                  </a:lnTo>
                  <a:lnTo>
                    <a:pt x="1657" y="18799"/>
                  </a:lnTo>
                  <a:lnTo>
                    <a:pt x="1839" y="19017"/>
                  </a:lnTo>
                  <a:lnTo>
                    <a:pt x="2021" y="19218"/>
                  </a:lnTo>
                  <a:lnTo>
                    <a:pt x="2221" y="19418"/>
                  </a:lnTo>
                  <a:lnTo>
                    <a:pt x="2421" y="19600"/>
                  </a:lnTo>
                  <a:lnTo>
                    <a:pt x="2858" y="19945"/>
                  </a:lnTo>
                  <a:lnTo>
                    <a:pt x="3295" y="20273"/>
                  </a:lnTo>
                  <a:lnTo>
                    <a:pt x="3859" y="20637"/>
                  </a:lnTo>
                  <a:lnTo>
                    <a:pt x="4132" y="20819"/>
                  </a:lnTo>
                  <a:lnTo>
                    <a:pt x="4423" y="20983"/>
                  </a:lnTo>
                  <a:lnTo>
                    <a:pt x="4732" y="21128"/>
                  </a:lnTo>
                  <a:lnTo>
                    <a:pt x="5023" y="21256"/>
                  </a:lnTo>
                  <a:lnTo>
                    <a:pt x="5333" y="21383"/>
                  </a:lnTo>
                  <a:lnTo>
                    <a:pt x="5642" y="21492"/>
                  </a:lnTo>
                  <a:lnTo>
                    <a:pt x="6079" y="21601"/>
                  </a:lnTo>
                  <a:lnTo>
                    <a:pt x="6534" y="21692"/>
                  </a:lnTo>
                  <a:lnTo>
                    <a:pt x="6971" y="21729"/>
                  </a:lnTo>
                  <a:lnTo>
                    <a:pt x="7425" y="21729"/>
                  </a:lnTo>
                  <a:lnTo>
                    <a:pt x="7880" y="21711"/>
                  </a:lnTo>
                  <a:lnTo>
                    <a:pt x="8317" y="21656"/>
                  </a:lnTo>
                  <a:lnTo>
                    <a:pt x="8754" y="21547"/>
                  </a:lnTo>
                  <a:lnTo>
                    <a:pt x="9191" y="21419"/>
                  </a:lnTo>
                  <a:lnTo>
                    <a:pt x="9191" y="35177"/>
                  </a:lnTo>
                  <a:lnTo>
                    <a:pt x="9172" y="40382"/>
                  </a:lnTo>
                  <a:lnTo>
                    <a:pt x="9409" y="40564"/>
                  </a:lnTo>
                  <a:lnTo>
                    <a:pt x="9627" y="40728"/>
                  </a:lnTo>
                  <a:lnTo>
                    <a:pt x="9864" y="40873"/>
                  </a:lnTo>
                  <a:lnTo>
                    <a:pt x="10082" y="41019"/>
                  </a:lnTo>
                  <a:lnTo>
                    <a:pt x="10301" y="41128"/>
                  </a:lnTo>
                  <a:lnTo>
                    <a:pt x="10537" y="41237"/>
                  </a:lnTo>
                  <a:lnTo>
                    <a:pt x="10756" y="41328"/>
                  </a:lnTo>
                  <a:lnTo>
                    <a:pt x="10992" y="41401"/>
                  </a:lnTo>
                  <a:lnTo>
                    <a:pt x="11211" y="41455"/>
                  </a:lnTo>
                  <a:lnTo>
                    <a:pt x="11429" y="41510"/>
                  </a:lnTo>
                  <a:lnTo>
                    <a:pt x="11866" y="41583"/>
                  </a:lnTo>
                  <a:lnTo>
                    <a:pt x="12284" y="41601"/>
                  </a:lnTo>
                  <a:lnTo>
                    <a:pt x="12685" y="41601"/>
                  </a:lnTo>
                  <a:lnTo>
                    <a:pt x="12394" y="40491"/>
                  </a:lnTo>
                  <a:lnTo>
                    <a:pt x="12121" y="39381"/>
                  </a:lnTo>
                  <a:lnTo>
                    <a:pt x="11902" y="38271"/>
                  </a:lnTo>
                  <a:lnTo>
                    <a:pt x="11702" y="37143"/>
                  </a:lnTo>
                  <a:lnTo>
                    <a:pt x="11538" y="36014"/>
                  </a:lnTo>
                  <a:lnTo>
                    <a:pt x="11393" y="34868"/>
                  </a:lnTo>
                  <a:lnTo>
                    <a:pt x="11265" y="33721"/>
                  </a:lnTo>
                  <a:lnTo>
                    <a:pt x="11156" y="32575"/>
                  </a:lnTo>
                  <a:lnTo>
                    <a:pt x="11083" y="31428"/>
                  </a:lnTo>
                  <a:lnTo>
                    <a:pt x="11029" y="30264"/>
                  </a:lnTo>
                  <a:lnTo>
                    <a:pt x="10974" y="29117"/>
                  </a:lnTo>
                  <a:lnTo>
                    <a:pt x="10938" y="27953"/>
                  </a:lnTo>
                  <a:lnTo>
                    <a:pt x="10883" y="25641"/>
                  </a:lnTo>
                  <a:lnTo>
                    <a:pt x="10865" y="23348"/>
                  </a:lnTo>
                  <a:lnTo>
                    <a:pt x="10828" y="20601"/>
                  </a:lnTo>
                  <a:lnTo>
                    <a:pt x="10810" y="17743"/>
                  </a:lnTo>
                  <a:lnTo>
                    <a:pt x="10810" y="15523"/>
                  </a:lnTo>
                  <a:lnTo>
                    <a:pt x="10810" y="13303"/>
                  </a:lnTo>
                  <a:lnTo>
                    <a:pt x="10847" y="11083"/>
                  </a:lnTo>
                  <a:lnTo>
                    <a:pt x="10883" y="8863"/>
                  </a:lnTo>
                  <a:lnTo>
                    <a:pt x="10956" y="6643"/>
                  </a:lnTo>
                  <a:lnTo>
                    <a:pt x="11065" y="4423"/>
                  </a:lnTo>
                  <a:lnTo>
                    <a:pt x="11192" y="2202"/>
                  </a:lnTo>
                  <a:lnTo>
                    <a:pt x="113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27" name="Google Shape;2627;p16"/>
            <p:cNvSpPr/>
            <p:nvPr/>
          </p:nvSpPr>
          <p:spPr>
            <a:xfrm>
              <a:off x="2562300" y="2738975"/>
              <a:ext cx="76450" cy="359900"/>
            </a:xfrm>
            <a:custGeom>
              <a:avLst/>
              <a:gdLst/>
              <a:ahLst/>
              <a:cxnLst/>
              <a:rect l="l" t="t" r="r" b="b"/>
              <a:pathLst>
                <a:path w="3058" h="14396" extrusionOk="0">
                  <a:moveTo>
                    <a:pt x="528" y="0"/>
                  </a:moveTo>
                  <a:lnTo>
                    <a:pt x="728" y="619"/>
                  </a:lnTo>
                  <a:lnTo>
                    <a:pt x="1128" y="2020"/>
                  </a:lnTo>
                  <a:lnTo>
                    <a:pt x="1310" y="2730"/>
                  </a:lnTo>
                  <a:lnTo>
                    <a:pt x="1492" y="3440"/>
                  </a:lnTo>
                  <a:lnTo>
                    <a:pt x="1638" y="4150"/>
                  </a:lnTo>
                  <a:lnTo>
                    <a:pt x="1784" y="4859"/>
                  </a:lnTo>
                  <a:lnTo>
                    <a:pt x="1893" y="5569"/>
                  </a:lnTo>
                  <a:lnTo>
                    <a:pt x="1965" y="6297"/>
                  </a:lnTo>
                  <a:lnTo>
                    <a:pt x="2038" y="7025"/>
                  </a:lnTo>
                  <a:lnTo>
                    <a:pt x="2056" y="7753"/>
                  </a:lnTo>
                  <a:lnTo>
                    <a:pt x="2038" y="8481"/>
                  </a:lnTo>
                  <a:lnTo>
                    <a:pt x="1984" y="9209"/>
                  </a:lnTo>
                  <a:lnTo>
                    <a:pt x="1929" y="9573"/>
                  </a:lnTo>
                  <a:lnTo>
                    <a:pt x="1875" y="9937"/>
                  </a:lnTo>
                  <a:lnTo>
                    <a:pt x="1820" y="10300"/>
                  </a:lnTo>
                  <a:lnTo>
                    <a:pt x="1729" y="10646"/>
                  </a:lnTo>
                  <a:lnTo>
                    <a:pt x="1656" y="10992"/>
                  </a:lnTo>
                  <a:lnTo>
                    <a:pt x="1547" y="11356"/>
                  </a:lnTo>
                  <a:lnTo>
                    <a:pt x="1438" y="11702"/>
                  </a:lnTo>
                  <a:lnTo>
                    <a:pt x="1292" y="12029"/>
                  </a:lnTo>
                  <a:lnTo>
                    <a:pt x="1165" y="12357"/>
                  </a:lnTo>
                  <a:lnTo>
                    <a:pt x="1019" y="12648"/>
                  </a:lnTo>
                  <a:lnTo>
                    <a:pt x="710" y="13249"/>
                  </a:lnTo>
                  <a:lnTo>
                    <a:pt x="364" y="13831"/>
                  </a:lnTo>
                  <a:lnTo>
                    <a:pt x="0" y="14395"/>
                  </a:lnTo>
                  <a:lnTo>
                    <a:pt x="218" y="14231"/>
                  </a:lnTo>
                  <a:lnTo>
                    <a:pt x="437" y="14049"/>
                  </a:lnTo>
                  <a:lnTo>
                    <a:pt x="637" y="13867"/>
                  </a:lnTo>
                  <a:lnTo>
                    <a:pt x="837" y="13667"/>
                  </a:lnTo>
                  <a:lnTo>
                    <a:pt x="1019" y="13449"/>
                  </a:lnTo>
                  <a:lnTo>
                    <a:pt x="1201" y="13212"/>
                  </a:lnTo>
                  <a:lnTo>
                    <a:pt x="1365" y="12976"/>
                  </a:lnTo>
                  <a:lnTo>
                    <a:pt x="1529" y="12739"/>
                  </a:lnTo>
                  <a:lnTo>
                    <a:pt x="1674" y="12484"/>
                  </a:lnTo>
                  <a:lnTo>
                    <a:pt x="1820" y="12229"/>
                  </a:lnTo>
                  <a:lnTo>
                    <a:pt x="2075" y="11684"/>
                  </a:lnTo>
                  <a:lnTo>
                    <a:pt x="2311" y="11119"/>
                  </a:lnTo>
                  <a:lnTo>
                    <a:pt x="2493" y="10555"/>
                  </a:lnTo>
                  <a:lnTo>
                    <a:pt x="2657" y="10028"/>
                  </a:lnTo>
                  <a:lnTo>
                    <a:pt x="2766" y="9500"/>
                  </a:lnTo>
                  <a:lnTo>
                    <a:pt x="2875" y="8954"/>
                  </a:lnTo>
                  <a:lnTo>
                    <a:pt x="2948" y="8408"/>
                  </a:lnTo>
                  <a:lnTo>
                    <a:pt x="3003" y="7862"/>
                  </a:lnTo>
                  <a:lnTo>
                    <a:pt x="3039" y="7316"/>
                  </a:lnTo>
                  <a:lnTo>
                    <a:pt x="3057" y="6770"/>
                  </a:lnTo>
                  <a:lnTo>
                    <a:pt x="3039" y="6206"/>
                  </a:lnTo>
                  <a:lnTo>
                    <a:pt x="3003" y="5660"/>
                  </a:lnTo>
                  <a:lnTo>
                    <a:pt x="2930" y="5114"/>
                  </a:lnTo>
                  <a:lnTo>
                    <a:pt x="2857" y="4568"/>
                  </a:lnTo>
                  <a:lnTo>
                    <a:pt x="2748" y="4040"/>
                  </a:lnTo>
                  <a:lnTo>
                    <a:pt x="2621" y="3494"/>
                  </a:lnTo>
                  <a:lnTo>
                    <a:pt x="2457" y="2985"/>
                  </a:lnTo>
                  <a:lnTo>
                    <a:pt x="2293" y="2457"/>
                  </a:lnTo>
                  <a:lnTo>
                    <a:pt x="2093" y="1966"/>
                  </a:lnTo>
                  <a:lnTo>
                    <a:pt x="1965" y="1656"/>
                  </a:lnTo>
                  <a:lnTo>
                    <a:pt x="1802" y="1365"/>
                  </a:lnTo>
                  <a:lnTo>
                    <a:pt x="1638" y="1074"/>
                  </a:lnTo>
                  <a:lnTo>
                    <a:pt x="1438" y="801"/>
                  </a:lnTo>
                  <a:lnTo>
                    <a:pt x="1238" y="546"/>
                  </a:lnTo>
                  <a:lnTo>
                    <a:pt x="1019" y="328"/>
                  </a:lnTo>
                  <a:lnTo>
                    <a:pt x="783" y="146"/>
                  </a:lnTo>
                  <a:lnTo>
                    <a:pt x="655" y="73"/>
                  </a:lnTo>
                  <a:lnTo>
                    <a:pt x="528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28" name="Google Shape;2628;p16"/>
            <p:cNvSpPr/>
            <p:nvPr/>
          </p:nvSpPr>
          <p:spPr>
            <a:xfrm>
              <a:off x="2414875" y="3268525"/>
              <a:ext cx="151525" cy="197475"/>
            </a:xfrm>
            <a:custGeom>
              <a:avLst/>
              <a:gdLst/>
              <a:ahLst/>
              <a:cxnLst/>
              <a:rect l="l" t="t" r="r" b="b"/>
              <a:pathLst>
                <a:path w="6061" h="7899" extrusionOk="0">
                  <a:moveTo>
                    <a:pt x="5624" y="1"/>
                  </a:moveTo>
                  <a:lnTo>
                    <a:pt x="5606" y="456"/>
                  </a:lnTo>
                  <a:lnTo>
                    <a:pt x="5551" y="911"/>
                  </a:lnTo>
                  <a:lnTo>
                    <a:pt x="5497" y="1366"/>
                  </a:lnTo>
                  <a:lnTo>
                    <a:pt x="5424" y="1821"/>
                  </a:lnTo>
                  <a:lnTo>
                    <a:pt x="5297" y="2367"/>
                  </a:lnTo>
                  <a:lnTo>
                    <a:pt x="5151" y="2894"/>
                  </a:lnTo>
                  <a:lnTo>
                    <a:pt x="4969" y="3422"/>
                  </a:lnTo>
                  <a:lnTo>
                    <a:pt x="4732" y="3913"/>
                  </a:lnTo>
                  <a:lnTo>
                    <a:pt x="4605" y="4168"/>
                  </a:lnTo>
                  <a:lnTo>
                    <a:pt x="4478" y="4405"/>
                  </a:lnTo>
                  <a:lnTo>
                    <a:pt x="4332" y="4641"/>
                  </a:lnTo>
                  <a:lnTo>
                    <a:pt x="4168" y="4860"/>
                  </a:lnTo>
                  <a:lnTo>
                    <a:pt x="4005" y="5078"/>
                  </a:lnTo>
                  <a:lnTo>
                    <a:pt x="3823" y="5297"/>
                  </a:lnTo>
                  <a:lnTo>
                    <a:pt x="3641" y="5497"/>
                  </a:lnTo>
                  <a:lnTo>
                    <a:pt x="3440" y="5679"/>
                  </a:lnTo>
                  <a:lnTo>
                    <a:pt x="3258" y="5842"/>
                  </a:lnTo>
                  <a:lnTo>
                    <a:pt x="3076" y="5988"/>
                  </a:lnTo>
                  <a:lnTo>
                    <a:pt x="2876" y="6115"/>
                  </a:lnTo>
                  <a:lnTo>
                    <a:pt x="2676" y="6243"/>
                  </a:lnTo>
                  <a:lnTo>
                    <a:pt x="2476" y="6370"/>
                  </a:lnTo>
                  <a:lnTo>
                    <a:pt x="2258" y="6479"/>
                  </a:lnTo>
                  <a:lnTo>
                    <a:pt x="2057" y="6570"/>
                  </a:lnTo>
                  <a:lnTo>
                    <a:pt x="1821" y="6643"/>
                  </a:lnTo>
                  <a:lnTo>
                    <a:pt x="1602" y="6716"/>
                  </a:lnTo>
                  <a:lnTo>
                    <a:pt x="1384" y="6789"/>
                  </a:lnTo>
                  <a:lnTo>
                    <a:pt x="1147" y="6825"/>
                  </a:lnTo>
                  <a:lnTo>
                    <a:pt x="929" y="6862"/>
                  </a:lnTo>
                  <a:lnTo>
                    <a:pt x="692" y="6880"/>
                  </a:lnTo>
                  <a:lnTo>
                    <a:pt x="456" y="6898"/>
                  </a:lnTo>
                  <a:lnTo>
                    <a:pt x="219" y="6880"/>
                  </a:lnTo>
                  <a:lnTo>
                    <a:pt x="1" y="6862"/>
                  </a:lnTo>
                  <a:lnTo>
                    <a:pt x="19" y="7080"/>
                  </a:lnTo>
                  <a:lnTo>
                    <a:pt x="92" y="7262"/>
                  </a:lnTo>
                  <a:lnTo>
                    <a:pt x="183" y="7426"/>
                  </a:lnTo>
                  <a:lnTo>
                    <a:pt x="310" y="7553"/>
                  </a:lnTo>
                  <a:lnTo>
                    <a:pt x="474" y="7662"/>
                  </a:lnTo>
                  <a:lnTo>
                    <a:pt x="638" y="7735"/>
                  </a:lnTo>
                  <a:lnTo>
                    <a:pt x="820" y="7808"/>
                  </a:lnTo>
                  <a:lnTo>
                    <a:pt x="1020" y="7844"/>
                  </a:lnTo>
                  <a:lnTo>
                    <a:pt x="1238" y="7881"/>
                  </a:lnTo>
                  <a:lnTo>
                    <a:pt x="1439" y="7899"/>
                  </a:lnTo>
                  <a:lnTo>
                    <a:pt x="1657" y="7899"/>
                  </a:lnTo>
                  <a:lnTo>
                    <a:pt x="1875" y="7881"/>
                  </a:lnTo>
                  <a:lnTo>
                    <a:pt x="2294" y="7826"/>
                  </a:lnTo>
                  <a:lnTo>
                    <a:pt x="2640" y="7753"/>
                  </a:lnTo>
                  <a:lnTo>
                    <a:pt x="2894" y="7680"/>
                  </a:lnTo>
                  <a:lnTo>
                    <a:pt x="3131" y="7589"/>
                  </a:lnTo>
                  <a:lnTo>
                    <a:pt x="3368" y="7498"/>
                  </a:lnTo>
                  <a:lnTo>
                    <a:pt x="3604" y="7371"/>
                  </a:lnTo>
                  <a:lnTo>
                    <a:pt x="3823" y="7244"/>
                  </a:lnTo>
                  <a:lnTo>
                    <a:pt x="4041" y="7080"/>
                  </a:lnTo>
                  <a:lnTo>
                    <a:pt x="4259" y="6916"/>
                  </a:lnTo>
                  <a:lnTo>
                    <a:pt x="4459" y="6752"/>
                  </a:lnTo>
                  <a:lnTo>
                    <a:pt x="4660" y="6552"/>
                  </a:lnTo>
                  <a:lnTo>
                    <a:pt x="4842" y="6352"/>
                  </a:lnTo>
                  <a:lnTo>
                    <a:pt x="5005" y="6134"/>
                  </a:lnTo>
                  <a:lnTo>
                    <a:pt x="5169" y="5915"/>
                  </a:lnTo>
                  <a:lnTo>
                    <a:pt x="5315" y="5679"/>
                  </a:lnTo>
                  <a:lnTo>
                    <a:pt x="5442" y="5442"/>
                  </a:lnTo>
                  <a:lnTo>
                    <a:pt x="5570" y="5187"/>
                  </a:lnTo>
                  <a:lnTo>
                    <a:pt x="5679" y="4933"/>
                  </a:lnTo>
                  <a:lnTo>
                    <a:pt x="5788" y="4641"/>
                  </a:lnTo>
                  <a:lnTo>
                    <a:pt x="5861" y="4332"/>
                  </a:lnTo>
                  <a:lnTo>
                    <a:pt x="5934" y="4041"/>
                  </a:lnTo>
                  <a:lnTo>
                    <a:pt x="5988" y="3731"/>
                  </a:lnTo>
                  <a:lnTo>
                    <a:pt x="6024" y="3422"/>
                  </a:lnTo>
                  <a:lnTo>
                    <a:pt x="6043" y="3113"/>
                  </a:lnTo>
                  <a:lnTo>
                    <a:pt x="6061" y="2803"/>
                  </a:lnTo>
                  <a:lnTo>
                    <a:pt x="6043" y="2476"/>
                  </a:lnTo>
                  <a:lnTo>
                    <a:pt x="6024" y="2166"/>
                  </a:lnTo>
                  <a:lnTo>
                    <a:pt x="6006" y="1857"/>
                  </a:lnTo>
                  <a:lnTo>
                    <a:pt x="5915" y="1220"/>
                  </a:lnTo>
                  <a:lnTo>
                    <a:pt x="5788" y="601"/>
                  </a:lnTo>
                  <a:lnTo>
                    <a:pt x="5624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29" name="Google Shape;2629;p16"/>
            <p:cNvSpPr/>
            <p:nvPr/>
          </p:nvSpPr>
          <p:spPr>
            <a:xfrm>
              <a:off x="2368475" y="2776725"/>
              <a:ext cx="31875" cy="705650"/>
            </a:xfrm>
            <a:custGeom>
              <a:avLst/>
              <a:gdLst/>
              <a:ahLst/>
              <a:cxnLst/>
              <a:rect l="l" t="t" r="r" b="b"/>
              <a:pathLst>
                <a:path w="1275" h="28226" extrusionOk="0">
                  <a:moveTo>
                    <a:pt x="547" y="1"/>
                  </a:moveTo>
                  <a:lnTo>
                    <a:pt x="529" y="3713"/>
                  </a:lnTo>
                  <a:lnTo>
                    <a:pt x="492" y="7371"/>
                  </a:lnTo>
                  <a:lnTo>
                    <a:pt x="438" y="9191"/>
                  </a:lnTo>
                  <a:lnTo>
                    <a:pt x="383" y="11029"/>
                  </a:lnTo>
                  <a:lnTo>
                    <a:pt x="328" y="12357"/>
                  </a:lnTo>
                  <a:lnTo>
                    <a:pt x="256" y="13668"/>
                  </a:lnTo>
                  <a:lnTo>
                    <a:pt x="110" y="16324"/>
                  </a:lnTo>
                  <a:lnTo>
                    <a:pt x="55" y="17653"/>
                  </a:lnTo>
                  <a:lnTo>
                    <a:pt x="19" y="18981"/>
                  </a:lnTo>
                  <a:lnTo>
                    <a:pt x="1" y="20310"/>
                  </a:lnTo>
                  <a:lnTo>
                    <a:pt x="19" y="21638"/>
                  </a:lnTo>
                  <a:lnTo>
                    <a:pt x="74" y="22803"/>
                  </a:lnTo>
                  <a:lnTo>
                    <a:pt x="146" y="23968"/>
                  </a:lnTo>
                  <a:lnTo>
                    <a:pt x="328" y="26279"/>
                  </a:lnTo>
                  <a:lnTo>
                    <a:pt x="328" y="26788"/>
                  </a:lnTo>
                  <a:lnTo>
                    <a:pt x="347" y="27116"/>
                  </a:lnTo>
                  <a:lnTo>
                    <a:pt x="365" y="27462"/>
                  </a:lnTo>
                  <a:lnTo>
                    <a:pt x="383" y="27625"/>
                  </a:lnTo>
                  <a:lnTo>
                    <a:pt x="419" y="27789"/>
                  </a:lnTo>
                  <a:lnTo>
                    <a:pt x="456" y="27935"/>
                  </a:lnTo>
                  <a:lnTo>
                    <a:pt x="510" y="28044"/>
                  </a:lnTo>
                  <a:lnTo>
                    <a:pt x="565" y="28135"/>
                  </a:lnTo>
                  <a:lnTo>
                    <a:pt x="656" y="28208"/>
                  </a:lnTo>
                  <a:lnTo>
                    <a:pt x="747" y="28226"/>
                  </a:lnTo>
                  <a:lnTo>
                    <a:pt x="856" y="28208"/>
                  </a:lnTo>
                  <a:lnTo>
                    <a:pt x="947" y="28171"/>
                  </a:lnTo>
                  <a:lnTo>
                    <a:pt x="1020" y="28099"/>
                  </a:lnTo>
                  <a:lnTo>
                    <a:pt x="1074" y="27989"/>
                  </a:lnTo>
                  <a:lnTo>
                    <a:pt x="1111" y="27844"/>
                  </a:lnTo>
                  <a:lnTo>
                    <a:pt x="1147" y="27680"/>
                  </a:lnTo>
                  <a:lnTo>
                    <a:pt x="1165" y="27516"/>
                  </a:lnTo>
                  <a:lnTo>
                    <a:pt x="1184" y="27134"/>
                  </a:lnTo>
                  <a:lnTo>
                    <a:pt x="1165" y="26752"/>
                  </a:lnTo>
                  <a:lnTo>
                    <a:pt x="1147" y="26370"/>
                  </a:lnTo>
                  <a:lnTo>
                    <a:pt x="1129" y="26060"/>
                  </a:lnTo>
                  <a:lnTo>
                    <a:pt x="1111" y="25824"/>
                  </a:lnTo>
                  <a:lnTo>
                    <a:pt x="1129" y="25278"/>
                  </a:lnTo>
                  <a:lnTo>
                    <a:pt x="1129" y="24732"/>
                  </a:lnTo>
                  <a:lnTo>
                    <a:pt x="1111" y="23640"/>
                  </a:lnTo>
                  <a:lnTo>
                    <a:pt x="1093" y="22548"/>
                  </a:lnTo>
                  <a:lnTo>
                    <a:pt x="1111" y="22002"/>
                  </a:lnTo>
                  <a:lnTo>
                    <a:pt x="1129" y="21456"/>
                  </a:lnTo>
                  <a:lnTo>
                    <a:pt x="1147" y="20856"/>
                  </a:lnTo>
                  <a:lnTo>
                    <a:pt x="1147" y="20182"/>
                  </a:lnTo>
                  <a:lnTo>
                    <a:pt x="1129" y="19473"/>
                  </a:lnTo>
                  <a:lnTo>
                    <a:pt x="1111" y="18727"/>
                  </a:lnTo>
                  <a:lnTo>
                    <a:pt x="1038" y="17271"/>
                  </a:lnTo>
                  <a:lnTo>
                    <a:pt x="1002" y="15997"/>
                  </a:lnTo>
                  <a:lnTo>
                    <a:pt x="1002" y="14723"/>
                  </a:lnTo>
                  <a:lnTo>
                    <a:pt x="1020" y="13504"/>
                  </a:lnTo>
                  <a:lnTo>
                    <a:pt x="1074" y="12339"/>
                  </a:lnTo>
                  <a:lnTo>
                    <a:pt x="1129" y="11211"/>
                  </a:lnTo>
                  <a:lnTo>
                    <a:pt x="1184" y="10064"/>
                  </a:lnTo>
                  <a:lnTo>
                    <a:pt x="1238" y="8900"/>
                  </a:lnTo>
                  <a:lnTo>
                    <a:pt x="1275" y="7680"/>
                  </a:lnTo>
                  <a:lnTo>
                    <a:pt x="1256" y="6407"/>
                  </a:lnTo>
                  <a:lnTo>
                    <a:pt x="1202" y="4277"/>
                  </a:lnTo>
                  <a:lnTo>
                    <a:pt x="1165" y="3204"/>
                  </a:lnTo>
                  <a:lnTo>
                    <a:pt x="1129" y="2148"/>
                  </a:lnTo>
                  <a:lnTo>
                    <a:pt x="1074" y="1566"/>
                  </a:lnTo>
                  <a:lnTo>
                    <a:pt x="1038" y="1293"/>
                  </a:lnTo>
                  <a:lnTo>
                    <a:pt x="1002" y="1002"/>
                  </a:lnTo>
                  <a:lnTo>
                    <a:pt x="929" y="729"/>
                  </a:lnTo>
                  <a:lnTo>
                    <a:pt x="838" y="474"/>
                  </a:lnTo>
                  <a:lnTo>
                    <a:pt x="711" y="219"/>
                  </a:lnTo>
                  <a:lnTo>
                    <a:pt x="547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30" name="Google Shape;2630;p16"/>
            <p:cNvSpPr/>
            <p:nvPr/>
          </p:nvSpPr>
          <p:spPr>
            <a:xfrm>
              <a:off x="2490875" y="2738075"/>
              <a:ext cx="87825" cy="351225"/>
            </a:xfrm>
            <a:custGeom>
              <a:avLst/>
              <a:gdLst/>
              <a:ahLst/>
              <a:cxnLst/>
              <a:rect l="l" t="t" r="r" b="b"/>
              <a:pathLst>
                <a:path w="3513" h="14049" extrusionOk="0">
                  <a:moveTo>
                    <a:pt x="2166" y="0"/>
                  </a:moveTo>
                  <a:lnTo>
                    <a:pt x="1947" y="109"/>
                  </a:lnTo>
                  <a:lnTo>
                    <a:pt x="1765" y="255"/>
                  </a:lnTo>
                  <a:lnTo>
                    <a:pt x="1601" y="419"/>
                  </a:lnTo>
                  <a:lnTo>
                    <a:pt x="1438" y="619"/>
                  </a:lnTo>
                  <a:lnTo>
                    <a:pt x="1292" y="837"/>
                  </a:lnTo>
                  <a:lnTo>
                    <a:pt x="1165" y="1074"/>
                  </a:lnTo>
                  <a:lnTo>
                    <a:pt x="1056" y="1328"/>
                  </a:lnTo>
                  <a:lnTo>
                    <a:pt x="965" y="1583"/>
                  </a:lnTo>
                  <a:lnTo>
                    <a:pt x="1292" y="2439"/>
                  </a:lnTo>
                  <a:lnTo>
                    <a:pt x="1583" y="3312"/>
                  </a:lnTo>
                  <a:lnTo>
                    <a:pt x="1820" y="4204"/>
                  </a:lnTo>
                  <a:lnTo>
                    <a:pt x="2038" y="5095"/>
                  </a:lnTo>
                  <a:lnTo>
                    <a:pt x="2202" y="6005"/>
                  </a:lnTo>
                  <a:lnTo>
                    <a:pt x="2329" y="6915"/>
                  </a:lnTo>
                  <a:lnTo>
                    <a:pt x="2439" y="7843"/>
                  </a:lnTo>
                  <a:lnTo>
                    <a:pt x="2475" y="8753"/>
                  </a:lnTo>
                  <a:lnTo>
                    <a:pt x="2493" y="9263"/>
                  </a:lnTo>
                  <a:lnTo>
                    <a:pt x="2457" y="9772"/>
                  </a:lnTo>
                  <a:lnTo>
                    <a:pt x="2439" y="10027"/>
                  </a:lnTo>
                  <a:lnTo>
                    <a:pt x="2402" y="10282"/>
                  </a:lnTo>
                  <a:lnTo>
                    <a:pt x="2348" y="10518"/>
                  </a:lnTo>
                  <a:lnTo>
                    <a:pt x="2293" y="10773"/>
                  </a:lnTo>
                  <a:lnTo>
                    <a:pt x="2220" y="11010"/>
                  </a:lnTo>
                  <a:lnTo>
                    <a:pt x="2129" y="11228"/>
                  </a:lnTo>
                  <a:lnTo>
                    <a:pt x="2020" y="11447"/>
                  </a:lnTo>
                  <a:lnTo>
                    <a:pt x="1911" y="11647"/>
                  </a:lnTo>
                  <a:lnTo>
                    <a:pt x="1765" y="11847"/>
                  </a:lnTo>
                  <a:lnTo>
                    <a:pt x="1601" y="12029"/>
                  </a:lnTo>
                  <a:lnTo>
                    <a:pt x="1419" y="12174"/>
                  </a:lnTo>
                  <a:lnTo>
                    <a:pt x="1237" y="12320"/>
                  </a:lnTo>
                  <a:lnTo>
                    <a:pt x="983" y="12466"/>
                  </a:lnTo>
                  <a:lnTo>
                    <a:pt x="710" y="12611"/>
                  </a:lnTo>
                  <a:lnTo>
                    <a:pt x="455" y="12757"/>
                  </a:lnTo>
                  <a:lnTo>
                    <a:pt x="346" y="12848"/>
                  </a:lnTo>
                  <a:lnTo>
                    <a:pt x="237" y="12939"/>
                  </a:lnTo>
                  <a:lnTo>
                    <a:pt x="146" y="13048"/>
                  </a:lnTo>
                  <a:lnTo>
                    <a:pt x="73" y="13175"/>
                  </a:lnTo>
                  <a:lnTo>
                    <a:pt x="18" y="13321"/>
                  </a:lnTo>
                  <a:lnTo>
                    <a:pt x="0" y="13467"/>
                  </a:lnTo>
                  <a:lnTo>
                    <a:pt x="0" y="13612"/>
                  </a:lnTo>
                  <a:lnTo>
                    <a:pt x="36" y="13740"/>
                  </a:lnTo>
                  <a:lnTo>
                    <a:pt x="91" y="13867"/>
                  </a:lnTo>
                  <a:lnTo>
                    <a:pt x="146" y="13922"/>
                  </a:lnTo>
                  <a:lnTo>
                    <a:pt x="200" y="13958"/>
                  </a:lnTo>
                  <a:lnTo>
                    <a:pt x="273" y="13994"/>
                  </a:lnTo>
                  <a:lnTo>
                    <a:pt x="346" y="14031"/>
                  </a:lnTo>
                  <a:lnTo>
                    <a:pt x="419" y="14031"/>
                  </a:lnTo>
                  <a:lnTo>
                    <a:pt x="491" y="14049"/>
                  </a:lnTo>
                  <a:lnTo>
                    <a:pt x="637" y="14012"/>
                  </a:lnTo>
                  <a:lnTo>
                    <a:pt x="783" y="13958"/>
                  </a:lnTo>
                  <a:lnTo>
                    <a:pt x="928" y="13867"/>
                  </a:lnTo>
                  <a:lnTo>
                    <a:pt x="1074" y="13776"/>
                  </a:lnTo>
                  <a:lnTo>
                    <a:pt x="1201" y="13649"/>
                  </a:lnTo>
                  <a:lnTo>
                    <a:pt x="1310" y="13521"/>
                  </a:lnTo>
                  <a:lnTo>
                    <a:pt x="1838" y="12902"/>
                  </a:lnTo>
                  <a:lnTo>
                    <a:pt x="2093" y="12593"/>
                  </a:lnTo>
                  <a:lnTo>
                    <a:pt x="2329" y="12265"/>
                  </a:lnTo>
                  <a:lnTo>
                    <a:pt x="2566" y="11920"/>
                  </a:lnTo>
                  <a:lnTo>
                    <a:pt x="2766" y="11574"/>
                  </a:lnTo>
                  <a:lnTo>
                    <a:pt x="2948" y="11228"/>
                  </a:lnTo>
                  <a:lnTo>
                    <a:pt x="3094" y="10846"/>
                  </a:lnTo>
                  <a:lnTo>
                    <a:pt x="3221" y="10500"/>
                  </a:lnTo>
                  <a:lnTo>
                    <a:pt x="3312" y="10155"/>
                  </a:lnTo>
                  <a:lnTo>
                    <a:pt x="3385" y="9791"/>
                  </a:lnTo>
                  <a:lnTo>
                    <a:pt x="3439" y="9427"/>
                  </a:lnTo>
                  <a:lnTo>
                    <a:pt x="3476" y="9063"/>
                  </a:lnTo>
                  <a:lnTo>
                    <a:pt x="3494" y="8699"/>
                  </a:lnTo>
                  <a:lnTo>
                    <a:pt x="3512" y="7953"/>
                  </a:lnTo>
                  <a:lnTo>
                    <a:pt x="3494" y="6952"/>
                  </a:lnTo>
                  <a:lnTo>
                    <a:pt x="3421" y="5933"/>
                  </a:lnTo>
                  <a:lnTo>
                    <a:pt x="3312" y="4932"/>
                  </a:lnTo>
                  <a:lnTo>
                    <a:pt x="3166" y="3913"/>
                  </a:lnTo>
                  <a:lnTo>
                    <a:pt x="2984" y="2930"/>
                  </a:lnTo>
                  <a:lnTo>
                    <a:pt x="2748" y="1947"/>
                  </a:lnTo>
                  <a:lnTo>
                    <a:pt x="2475" y="965"/>
                  </a:lnTo>
                  <a:lnTo>
                    <a:pt x="216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31" name="Google Shape;2631;p16"/>
            <p:cNvSpPr/>
            <p:nvPr/>
          </p:nvSpPr>
          <p:spPr>
            <a:xfrm>
              <a:off x="2112350" y="2942800"/>
              <a:ext cx="80100" cy="273900"/>
            </a:xfrm>
            <a:custGeom>
              <a:avLst/>
              <a:gdLst/>
              <a:ahLst/>
              <a:cxnLst/>
              <a:rect l="l" t="t" r="r" b="b"/>
              <a:pathLst>
                <a:path w="3204" h="10956" extrusionOk="0">
                  <a:moveTo>
                    <a:pt x="1347" y="0"/>
                  </a:moveTo>
                  <a:lnTo>
                    <a:pt x="1183" y="18"/>
                  </a:lnTo>
                  <a:lnTo>
                    <a:pt x="1001" y="37"/>
                  </a:lnTo>
                  <a:lnTo>
                    <a:pt x="819" y="73"/>
                  </a:lnTo>
                  <a:lnTo>
                    <a:pt x="637" y="146"/>
                  </a:lnTo>
                  <a:lnTo>
                    <a:pt x="473" y="219"/>
                  </a:lnTo>
                  <a:lnTo>
                    <a:pt x="292" y="291"/>
                  </a:lnTo>
                  <a:lnTo>
                    <a:pt x="164" y="1056"/>
                  </a:lnTo>
                  <a:lnTo>
                    <a:pt x="73" y="1802"/>
                  </a:lnTo>
                  <a:lnTo>
                    <a:pt x="19" y="2566"/>
                  </a:lnTo>
                  <a:lnTo>
                    <a:pt x="0" y="3330"/>
                  </a:lnTo>
                  <a:lnTo>
                    <a:pt x="19" y="4095"/>
                  </a:lnTo>
                  <a:lnTo>
                    <a:pt x="73" y="4859"/>
                  </a:lnTo>
                  <a:lnTo>
                    <a:pt x="164" y="5605"/>
                  </a:lnTo>
                  <a:lnTo>
                    <a:pt x="292" y="6369"/>
                  </a:lnTo>
                  <a:lnTo>
                    <a:pt x="382" y="6715"/>
                  </a:lnTo>
                  <a:lnTo>
                    <a:pt x="492" y="7116"/>
                  </a:lnTo>
                  <a:lnTo>
                    <a:pt x="637" y="7516"/>
                  </a:lnTo>
                  <a:lnTo>
                    <a:pt x="819" y="7953"/>
                  </a:lnTo>
                  <a:lnTo>
                    <a:pt x="1019" y="8371"/>
                  </a:lnTo>
                  <a:lnTo>
                    <a:pt x="1220" y="8808"/>
                  </a:lnTo>
                  <a:lnTo>
                    <a:pt x="1438" y="9208"/>
                  </a:lnTo>
                  <a:lnTo>
                    <a:pt x="1675" y="9609"/>
                  </a:lnTo>
                  <a:lnTo>
                    <a:pt x="1911" y="9954"/>
                  </a:lnTo>
                  <a:lnTo>
                    <a:pt x="2129" y="10282"/>
                  </a:lnTo>
                  <a:lnTo>
                    <a:pt x="2348" y="10537"/>
                  </a:lnTo>
                  <a:lnTo>
                    <a:pt x="2566" y="10755"/>
                  </a:lnTo>
                  <a:lnTo>
                    <a:pt x="2657" y="10828"/>
                  </a:lnTo>
                  <a:lnTo>
                    <a:pt x="2766" y="10883"/>
                  </a:lnTo>
                  <a:lnTo>
                    <a:pt x="2857" y="10937"/>
                  </a:lnTo>
                  <a:lnTo>
                    <a:pt x="2930" y="10955"/>
                  </a:lnTo>
                  <a:lnTo>
                    <a:pt x="3021" y="10955"/>
                  </a:lnTo>
                  <a:lnTo>
                    <a:pt x="3094" y="10937"/>
                  </a:lnTo>
                  <a:lnTo>
                    <a:pt x="3149" y="10901"/>
                  </a:lnTo>
                  <a:lnTo>
                    <a:pt x="3203" y="10828"/>
                  </a:lnTo>
                  <a:lnTo>
                    <a:pt x="3203" y="10573"/>
                  </a:lnTo>
                  <a:lnTo>
                    <a:pt x="3185" y="10318"/>
                  </a:lnTo>
                  <a:lnTo>
                    <a:pt x="3149" y="10064"/>
                  </a:lnTo>
                  <a:lnTo>
                    <a:pt x="3094" y="9827"/>
                  </a:lnTo>
                  <a:lnTo>
                    <a:pt x="3021" y="9590"/>
                  </a:lnTo>
                  <a:lnTo>
                    <a:pt x="2930" y="9336"/>
                  </a:lnTo>
                  <a:lnTo>
                    <a:pt x="2712" y="8881"/>
                  </a:lnTo>
                  <a:lnTo>
                    <a:pt x="2457" y="8408"/>
                  </a:lnTo>
                  <a:lnTo>
                    <a:pt x="2202" y="7953"/>
                  </a:lnTo>
                  <a:lnTo>
                    <a:pt x="1948" y="7480"/>
                  </a:lnTo>
                  <a:lnTo>
                    <a:pt x="1711" y="7025"/>
                  </a:lnTo>
                  <a:lnTo>
                    <a:pt x="1584" y="6715"/>
                  </a:lnTo>
                  <a:lnTo>
                    <a:pt x="1474" y="6406"/>
                  </a:lnTo>
                  <a:lnTo>
                    <a:pt x="1365" y="6096"/>
                  </a:lnTo>
                  <a:lnTo>
                    <a:pt x="1292" y="5787"/>
                  </a:lnTo>
                  <a:lnTo>
                    <a:pt x="1201" y="5478"/>
                  </a:lnTo>
                  <a:lnTo>
                    <a:pt x="1147" y="5150"/>
                  </a:lnTo>
                  <a:lnTo>
                    <a:pt x="1110" y="4823"/>
                  </a:lnTo>
                  <a:lnTo>
                    <a:pt x="1074" y="4513"/>
                  </a:lnTo>
                  <a:lnTo>
                    <a:pt x="1038" y="4186"/>
                  </a:lnTo>
                  <a:lnTo>
                    <a:pt x="1038" y="3858"/>
                  </a:lnTo>
                  <a:lnTo>
                    <a:pt x="1038" y="3531"/>
                  </a:lnTo>
                  <a:lnTo>
                    <a:pt x="1056" y="3203"/>
                  </a:lnTo>
                  <a:lnTo>
                    <a:pt x="1110" y="2548"/>
                  </a:lnTo>
                  <a:lnTo>
                    <a:pt x="1201" y="1893"/>
                  </a:lnTo>
                  <a:lnTo>
                    <a:pt x="1311" y="1420"/>
                  </a:lnTo>
                  <a:lnTo>
                    <a:pt x="1420" y="946"/>
                  </a:lnTo>
                  <a:lnTo>
                    <a:pt x="1565" y="491"/>
                  </a:lnTo>
                  <a:lnTo>
                    <a:pt x="1711" y="37"/>
                  </a:lnTo>
                  <a:lnTo>
                    <a:pt x="1529" y="0"/>
                  </a:lnTo>
                  <a:close/>
                </a:path>
              </a:pathLst>
            </a:custGeom>
            <a:solidFill>
              <a:srgbClr val="3A7F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2632" name="Google Shape;2632;p16"/>
          <p:cNvGrpSpPr/>
          <p:nvPr/>
        </p:nvGrpSpPr>
        <p:grpSpPr>
          <a:xfrm>
            <a:off x="10001045" y="7003817"/>
            <a:ext cx="1420119" cy="227929"/>
            <a:chOff x="2895325" y="1290875"/>
            <a:chExt cx="428125" cy="68725"/>
          </a:xfrm>
        </p:grpSpPr>
        <p:sp>
          <p:nvSpPr>
            <p:cNvPr id="2633" name="Google Shape;2633;p16"/>
            <p:cNvSpPr/>
            <p:nvPr/>
          </p:nvSpPr>
          <p:spPr>
            <a:xfrm>
              <a:off x="3284750" y="1311800"/>
              <a:ext cx="3200" cy="25"/>
            </a:xfrm>
            <a:custGeom>
              <a:avLst/>
              <a:gdLst/>
              <a:ahLst/>
              <a:cxnLst/>
              <a:rect l="l" t="t" r="r" b="b"/>
              <a:pathLst>
                <a:path w="128" h="1" extrusionOk="0">
                  <a:moveTo>
                    <a:pt x="0" y="0"/>
                  </a:moveTo>
                  <a:lnTo>
                    <a:pt x="128" y="0"/>
                  </a:lnTo>
                  <a:lnTo>
                    <a:pt x="128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8A9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34" name="Google Shape;2634;p16"/>
            <p:cNvSpPr/>
            <p:nvPr/>
          </p:nvSpPr>
          <p:spPr>
            <a:xfrm>
              <a:off x="2895325" y="1325900"/>
              <a:ext cx="428125" cy="33700"/>
            </a:xfrm>
            <a:custGeom>
              <a:avLst/>
              <a:gdLst/>
              <a:ahLst/>
              <a:cxnLst/>
              <a:rect l="l" t="t" r="r" b="b"/>
              <a:pathLst>
                <a:path w="17125" h="1348" extrusionOk="0">
                  <a:moveTo>
                    <a:pt x="2621" y="0"/>
                  </a:moveTo>
                  <a:lnTo>
                    <a:pt x="2038" y="55"/>
                  </a:lnTo>
                  <a:lnTo>
                    <a:pt x="1529" y="110"/>
                  </a:lnTo>
                  <a:lnTo>
                    <a:pt x="1074" y="182"/>
                  </a:lnTo>
                  <a:lnTo>
                    <a:pt x="710" y="255"/>
                  </a:lnTo>
                  <a:lnTo>
                    <a:pt x="400" y="328"/>
                  </a:lnTo>
                  <a:lnTo>
                    <a:pt x="182" y="401"/>
                  </a:lnTo>
                  <a:lnTo>
                    <a:pt x="109" y="437"/>
                  </a:lnTo>
                  <a:lnTo>
                    <a:pt x="55" y="492"/>
                  </a:lnTo>
                  <a:lnTo>
                    <a:pt x="18" y="528"/>
                  </a:lnTo>
                  <a:lnTo>
                    <a:pt x="0" y="565"/>
                  </a:lnTo>
                  <a:lnTo>
                    <a:pt x="18" y="601"/>
                  </a:lnTo>
                  <a:lnTo>
                    <a:pt x="36" y="637"/>
                  </a:lnTo>
                  <a:lnTo>
                    <a:pt x="91" y="692"/>
                  </a:lnTo>
                  <a:lnTo>
                    <a:pt x="182" y="728"/>
                  </a:lnTo>
                  <a:lnTo>
                    <a:pt x="382" y="801"/>
                  </a:lnTo>
                  <a:lnTo>
                    <a:pt x="673" y="874"/>
                  </a:lnTo>
                  <a:lnTo>
                    <a:pt x="1037" y="947"/>
                  </a:lnTo>
                  <a:lnTo>
                    <a:pt x="1456" y="1001"/>
                  </a:lnTo>
                  <a:lnTo>
                    <a:pt x="1947" y="1056"/>
                  </a:lnTo>
                  <a:lnTo>
                    <a:pt x="2511" y="1111"/>
                  </a:lnTo>
                  <a:lnTo>
                    <a:pt x="3767" y="1220"/>
                  </a:lnTo>
                  <a:lnTo>
                    <a:pt x="5223" y="1292"/>
                  </a:lnTo>
                  <a:lnTo>
                    <a:pt x="6842" y="1329"/>
                  </a:lnTo>
                  <a:lnTo>
                    <a:pt x="8553" y="1347"/>
                  </a:lnTo>
                  <a:lnTo>
                    <a:pt x="10282" y="1329"/>
                  </a:lnTo>
                  <a:lnTo>
                    <a:pt x="11883" y="1292"/>
                  </a:lnTo>
                  <a:lnTo>
                    <a:pt x="13339" y="1220"/>
                  </a:lnTo>
                  <a:lnTo>
                    <a:pt x="14613" y="1111"/>
                  </a:lnTo>
                  <a:lnTo>
                    <a:pt x="15159" y="1056"/>
                  </a:lnTo>
                  <a:lnTo>
                    <a:pt x="15650" y="1001"/>
                  </a:lnTo>
                  <a:lnTo>
                    <a:pt x="16087" y="947"/>
                  </a:lnTo>
                  <a:lnTo>
                    <a:pt x="16451" y="874"/>
                  </a:lnTo>
                  <a:lnTo>
                    <a:pt x="16742" y="801"/>
                  </a:lnTo>
                  <a:lnTo>
                    <a:pt x="16942" y="728"/>
                  </a:lnTo>
                  <a:lnTo>
                    <a:pt x="17015" y="692"/>
                  </a:lnTo>
                  <a:lnTo>
                    <a:pt x="17070" y="637"/>
                  </a:lnTo>
                  <a:lnTo>
                    <a:pt x="17106" y="601"/>
                  </a:lnTo>
                  <a:lnTo>
                    <a:pt x="17124" y="565"/>
                  </a:lnTo>
                  <a:lnTo>
                    <a:pt x="17106" y="510"/>
                  </a:lnTo>
                  <a:lnTo>
                    <a:pt x="17033" y="455"/>
                  </a:lnTo>
                  <a:lnTo>
                    <a:pt x="16924" y="401"/>
                  </a:lnTo>
                  <a:lnTo>
                    <a:pt x="16760" y="346"/>
                  </a:lnTo>
                  <a:lnTo>
                    <a:pt x="16688" y="346"/>
                  </a:lnTo>
                  <a:lnTo>
                    <a:pt x="15778" y="492"/>
                  </a:lnTo>
                  <a:lnTo>
                    <a:pt x="14813" y="619"/>
                  </a:lnTo>
                  <a:lnTo>
                    <a:pt x="13830" y="710"/>
                  </a:lnTo>
                  <a:lnTo>
                    <a:pt x="12830" y="801"/>
                  </a:lnTo>
                  <a:lnTo>
                    <a:pt x="11810" y="856"/>
                  </a:lnTo>
                  <a:lnTo>
                    <a:pt x="10791" y="892"/>
                  </a:lnTo>
                  <a:lnTo>
                    <a:pt x="9791" y="910"/>
                  </a:lnTo>
                  <a:lnTo>
                    <a:pt x="8790" y="929"/>
                  </a:lnTo>
                  <a:lnTo>
                    <a:pt x="7534" y="910"/>
                  </a:lnTo>
                  <a:lnTo>
                    <a:pt x="6351" y="874"/>
                  </a:lnTo>
                  <a:lnTo>
                    <a:pt x="5259" y="819"/>
                  </a:lnTo>
                  <a:lnTo>
                    <a:pt x="4313" y="747"/>
                  </a:lnTo>
                  <a:lnTo>
                    <a:pt x="3512" y="656"/>
                  </a:lnTo>
                  <a:lnTo>
                    <a:pt x="2893" y="565"/>
                  </a:lnTo>
                  <a:lnTo>
                    <a:pt x="2657" y="510"/>
                  </a:lnTo>
                  <a:lnTo>
                    <a:pt x="2475" y="437"/>
                  </a:lnTo>
                  <a:lnTo>
                    <a:pt x="2366" y="383"/>
                  </a:lnTo>
                  <a:lnTo>
                    <a:pt x="2293" y="328"/>
                  </a:lnTo>
                  <a:lnTo>
                    <a:pt x="2275" y="292"/>
                  </a:lnTo>
                  <a:lnTo>
                    <a:pt x="2293" y="237"/>
                  </a:lnTo>
                  <a:lnTo>
                    <a:pt x="2311" y="201"/>
                  </a:lnTo>
                  <a:lnTo>
                    <a:pt x="2348" y="164"/>
                  </a:lnTo>
                  <a:lnTo>
                    <a:pt x="2457" y="73"/>
                  </a:lnTo>
                  <a:lnTo>
                    <a:pt x="262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35" name="Google Shape;2635;p16"/>
            <p:cNvSpPr/>
            <p:nvPr/>
          </p:nvSpPr>
          <p:spPr>
            <a:xfrm>
              <a:off x="2952175" y="1290875"/>
              <a:ext cx="364000" cy="58250"/>
            </a:xfrm>
            <a:custGeom>
              <a:avLst/>
              <a:gdLst/>
              <a:ahLst/>
              <a:cxnLst/>
              <a:rect l="l" t="t" r="r" b="b"/>
              <a:pathLst>
                <a:path w="14560" h="2330" extrusionOk="0">
                  <a:moveTo>
                    <a:pt x="8372" y="0"/>
                  </a:moveTo>
                  <a:lnTo>
                    <a:pt x="8008" y="18"/>
                  </a:lnTo>
                  <a:lnTo>
                    <a:pt x="7644" y="37"/>
                  </a:lnTo>
                  <a:lnTo>
                    <a:pt x="6734" y="146"/>
                  </a:lnTo>
                  <a:lnTo>
                    <a:pt x="5970" y="237"/>
                  </a:lnTo>
                  <a:lnTo>
                    <a:pt x="5333" y="346"/>
                  </a:lnTo>
                  <a:lnTo>
                    <a:pt x="4841" y="437"/>
                  </a:lnTo>
                  <a:lnTo>
                    <a:pt x="4459" y="528"/>
                  </a:lnTo>
                  <a:lnTo>
                    <a:pt x="4150" y="601"/>
                  </a:lnTo>
                  <a:lnTo>
                    <a:pt x="3950" y="674"/>
                  </a:lnTo>
                  <a:lnTo>
                    <a:pt x="3804" y="746"/>
                  </a:lnTo>
                  <a:lnTo>
                    <a:pt x="3713" y="801"/>
                  </a:lnTo>
                  <a:lnTo>
                    <a:pt x="3659" y="837"/>
                  </a:lnTo>
                  <a:lnTo>
                    <a:pt x="3640" y="855"/>
                  </a:lnTo>
                  <a:lnTo>
                    <a:pt x="3022" y="928"/>
                  </a:lnTo>
                  <a:lnTo>
                    <a:pt x="2421" y="983"/>
                  </a:lnTo>
                  <a:lnTo>
                    <a:pt x="1711" y="1092"/>
                  </a:lnTo>
                  <a:lnTo>
                    <a:pt x="1038" y="1219"/>
                  </a:lnTo>
                  <a:lnTo>
                    <a:pt x="729" y="1274"/>
                  </a:lnTo>
                  <a:lnTo>
                    <a:pt x="456" y="1365"/>
                  </a:lnTo>
                  <a:lnTo>
                    <a:pt x="256" y="1438"/>
                  </a:lnTo>
                  <a:lnTo>
                    <a:pt x="92" y="1529"/>
                  </a:lnTo>
                  <a:lnTo>
                    <a:pt x="37" y="1583"/>
                  </a:lnTo>
                  <a:lnTo>
                    <a:pt x="19" y="1620"/>
                  </a:lnTo>
                  <a:lnTo>
                    <a:pt x="1" y="1674"/>
                  </a:lnTo>
                  <a:lnTo>
                    <a:pt x="19" y="1729"/>
                  </a:lnTo>
                  <a:lnTo>
                    <a:pt x="74" y="1784"/>
                  </a:lnTo>
                  <a:lnTo>
                    <a:pt x="165" y="1838"/>
                  </a:lnTo>
                  <a:lnTo>
                    <a:pt x="310" y="1875"/>
                  </a:lnTo>
                  <a:lnTo>
                    <a:pt x="492" y="1929"/>
                  </a:lnTo>
                  <a:lnTo>
                    <a:pt x="983" y="2020"/>
                  </a:lnTo>
                  <a:lnTo>
                    <a:pt x="1620" y="2111"/>
                  </a:lnTo>
                  <a:lnTo>
                    <a:pt x="2366" y="2184"/>
                  </a:lnTo>
                  <a:lnTo>
                    <a:pt x="3240" y="2239"/>
                  </a:lnTo>
                  <a:lnTo>
                    <a:pt x="4204" y="2275"/>
                  </a:lnTo>
                  <a:lnTo>
                    <a:pt x="5242" y="2311"/>
                  </a:lnTo>
                  <a:lnTo>
                    <a:pt x="6352" y="2330"/>
                  </a:lnTo>
                  <a:lnTo>
                    <a:pt x="7498" y="2311"/>
                  </a:lnTo>
                  <a:lnTo>
                    <a:pt x="8681" y="2293"/>
                  </a:lnTo>
                  <a:lnTo>
                    <a:pt x="9864" y="2239"/>
                  </a:lnTo>
                  <a:lnTo>
                    <a:pt x="11047" y="2166"/>
                  </a:lnTo>
                  <a:lnTo>
                    <a:pt x="12212" y="2057"/>
                  </a:lnTo>
                  <a:lnTo>
                    <a:pt x="13340" y="1911"/>
                  </a:lnTo>
                  <a:lnTo>
                    <a:pt x="14414" y="1747"/>
                  </a:lnTo>
                  <a:lnTo>
                    <a:pt x="14559" y="1729"/>
                  </a:lnTo>
                  <a:lnTo>
                    <a:pt x="14414" y="1638"/>
                  </a:lnTo>
                  <a:lnTo>
                    <a:pt x="14031" y="1420"/>
                  </a:lnTo>
                  <a:lnTo>
                    <a:pt x="13740" y="1256"/>
                  </a:lnTo>
                  <a:lnTo>
                    <a:pt x="13394" y="1092"/>
                  </a:lnTo>
                  <a:lnTo>
                    <a:pt x="13012" y="910"/>
                  </a:lnTo>
                  <a:lnTo>
                    <a:pt x="12557" y="746"/>
                  </a:lnTo>
                  <a:lnTo>
                    <a:pt x="12084" y="564"/>
                  </a:lnTo>
                  <a:lnTo>
                    <a:pt x="11556" y="401"/>
                  </a:lnTo>
                  <a:lnTo>
                    <a:pt x="10974" y="255"/>
                  </a:lnTo>
                  <a:lnTo>
                    <a:pt x="10374" y="146"/>
                  </a:lnTo>
                  <a:lnTo>
                    <a:pt x="9737" y="55"/>
                  </a:lnTo>
                  <a:lnTo>
                    <a:pt x="9409" y="18"/>
                  </a:lnTo>
                  <a:lnTo>
                    <a:pt x="9063" y="0"/>
                  </a:lnTo>
                  <a:close/>
                </a:path>
              </a:pathLst>
            </a:custGeom>
            <a:solidFill>
              <a:srgbClr val="C1A5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36" name="Google Shape;2636;p16"/>
            <p:cNvSpPr/>
            <p:nvPr/>
          </p:nvSpPr>
          <p:spPr>
            <a:xfrm>
              <a:off x="2952175" y="1290875"/>
              <a:ext cx="364000" cy="58250"/>
            </a:xfrm>
            <a:custGeom>
              <a:avLst/>
              <a:gdLst/>
              <a:ahLst/>
              <a:cxnLst/>
              <a:rect l="l" t="t" r="r" b="b"/>
              <a:pathLst>
                <a:path w="14560" h="2330" fill="none" extrusionOk="0">
                  <a:moveTo>
                    <a:pt x="14559" y="1729"/>
                  </a:moveTo>
                  <a:lnTo>
                    <a:pt x="14559" y="1729"/>
                  </a:lnTo>
                  <a:lnTo>
                    <a:pt x="14414" y="1747"/>
                  </a:lnTo>
                  <a:lnTo>
                    <a:pt x="14414" y="1747"/>
                  </a:lnTo>
                  <a:lnTo>
                    <a:pt x="13340" y="1911"/>
                  </a:lnTo>
                  <a:lnTo>
                    <a:pt x="12212" y="2057"/>
                  </a:lnTo>
                  <a:lnTo>
                    <a:pt x="11047" y="2166"/>
                  </a:lnTo>
                  <a:lnTo>
                    <a:pt x="9864" y="2239"/>
                  </a:lnTo>
                  <a:lnTo>
                    <a:pt x="8681" y="2293"/>
                  </a:lnTo>
                  <a:lnTo>
                    <a:pt x="7498" y="2311"/>
                  </a:lnTo>
                  <a:lnTo>
                    <a:pt x="6352" y="2330"/>
                  </a:lnTo>
                  <a:lnTo>
                    <a:pt x="5242" y="2311"/>
                  </a:lnTo>
                  <a:lnTo>
                    <a:pt x="4204" y="2275"/>
                  </a:lnTo>
                  <a:lnTo>
                    <a:pt x="3240" y="2239"/>
                  </a:lnTo>
                  <a:lnTo>
                    <a:pt x="2366" y="2184"/>
                  </a:lnTo>
                  <a:lnTo>
                    <a:pt x="1620" y="2111"/>
                  </a:lnTo>
                  <a:lnTo>
                    <a:pt x="983" y="2020"/>
                  </a:lnTo>
                  <a:lnTo>
                    <a:pt x="492" y="1929"/>
                  </a:lnTo>
                  <a:lnTo>
                    <a:pt x="310" y="1875"/>
                  </a:lnTo>
                  <a:lnTo>
                    <a:pt x="165" y="1838"/>
                  </a:lnTo>
                  <a:lnTo>
                    <a:pt x="74" y="1784"/>
                  </a:lnTo>
                  <a:lnTo>
                    <a:pt x="19" y="1729"/>
                  </a:lnTo>
                  <a:lnTo>
                    <a:pt x="19" y="1729"/>
                  </a:lnTo>
                  <a:lnTo>
                    <a:pt x="1" y="1674"/>
                  </a:lnTo>
                  <a:lnTo>
                    <a:pt x="19" y="1620"/>
                  </a:lnTo>
                  <a:lnTo>
                    <a:pt x="37" y="1583"/>
                  </a:lnTo>
                  <a:lnTo>
                    <a:pt x="92" y="1529"/>
                  </a:lnTo>
                  <a:lnTo>
                    <a:pt x="256" y="1438"/>
                  </a:lnTo>
                  <a:lnTo>
                    <a:pt x="456" y="1365"/>
                  </a:lnTo>
                  <a:lnTo>
                    <a:pt x="729" y="1274"/>
                  </a:lnTo>
                  <a:lnTo>
                    <a:pt x="1038" y="1219"/>
                  </a:lnTo>
                  <a:lnTo>
                    <a:pt x="1711" y="1092"/>
                  </a:lnTo>
                  <a:lnTo>
                    <a:pt x="2421" y="983"/>
                  </a:lnTo>
                  <a:lnTo>
                    <a:pt x="3022" y="928"/>
                  </a:lnTo>
                  <a:lnTo>
                    <a:pt x="3640" y="855"/>
                  </a:lnTo>
                  <a:lnTo>
                    <a:pt x="3640" y="855"/>
                  </a:lnTo>
                  <a:lnTo>
                    <a:pt x="3659" y="837"/>
                  </a:lnTo>
                  <a:lnTo>
                    <a:pt x="3713" y="801"/>
                  </a:lnTo>
                  <a:lnTo>
                    <a:pt x="3804" y="746"/>
                  </a:lnTo>
                  <a:lnTo>
                    <a:pt x="3950" y="674"/>
                  </a:lnTo>
                  <a:lnTo>
                    <a:pt x="4150" y="601"/>
                  </a:lnTo>
                  <a:lnTo>
                    <a:pt x="4459" y="528"/>
                  </a:lnTo>
                  <a:lnTo>
                    <a:pt x="4841" y="437"/>
                  </a:lnTo>
                  <a:lnTo>
                    <a:pt x="4841" y="437"/>
                  </a:lnTo>
                  <a:lnTo>
                    <a:pt x="5333" y="346"/>
                  </a:lnTo>
                  <a:lnTo>
                    <a:pt x="5970" y="237"/>
                  </a:lnTo>
                  <a:lnTo>
                    <a:pt x="6734" y="146"/>
                  </a:lnTo>
                  <a:lnTo>
                    <a:pt x="7644" y="37"/>
                  </a:lnTo>
                  <a:lnTo>
                    <a:pt x="7644" y="37"/>
                  </a:lnTo>
                  <a:lnTo>
                    <a:pt x="8008" y="18"/>
                  </a:lnTo>
                  <a:lnTo>
                    <a:pt x="8372" y="0"/>
                  </a:lnTo>
                  <a:lnTo>
                    <a:pt x="8718" y="0"/>
                  </a:lnTo>
                  <a:lnTo>
                    <a:pt x="9063" y="0"/>
                  </a:lnTo>
                  <a:lnTo>
                    <a:pt x="9409" y="18"/>
                  </a:lnTo>
                  <a:lnTo>
                    <a:pt x="9737" y="55"/>
                  </a:lnTo>
                  <a:lnTo>
                    <a:pt x="10374" y="146"/>
                  </a:lnTo>
                  <a:lnTo>
                    <a:pt x="10974" y="255"/>
                  </a:lnTo>
                  <a:lnTo>
                    <a:pt x="11556" y="401"/>
                  </a:lnTo>
                  <a:lnTo>
                    <a:pt x="12084" y="564"/>
                  </a:lnTo>
                  <a:lnTo>
                    <a:pt x="12557" y="746"/>
                  </a:lnTo>
                  <a:lnTo>
                    <a:pt x="13012" y="910"/>
                  </a:lnTo>
                  <a:lnTo>
                    <a:pt x="13394" y="1092"/>
                  </a:lnTo>
                  <a:lnTo>
                    <a:pt x="13740" y="1256"/>
                  </a:lnTo>
                  <a:lnTo>
                    <a:pt x="14031" y="1420"/>
                  </a:lnTo>
                  <a:lnTo>
                    <a:pt x="14414" y="1638"/>
                  </a:lnTo>
                  <a:lnTo>
                    <a:pt x="14559" y="1729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37" name="Google Shape;2637;p16"/>
            <p:cNvSpPr/>
            <p:nvPr/>
          </p:nvSpPr>
          <p:spPr>
            <a:xfrm>
              <a:off x="3073200" y="1290875"/>
              <a:ext cx="242975" cy="44150"/>
            </a:xfrm>
            <a:custGeom>
              <a:avLst/>
              <a:gdLst/>
              <a:ahLst/>
              <a:cxnLst/>
              <a:rect l="l" t="t" r="r" b="b"/>
              <a:pathLst>
                <a:path w="9719" h="1766" extrusionOk="0">
                  <a:moveTo>
                    <a:pt x="3294" y="0"/>
                  </a:moveTo>
                  <a:lnTo>
                    <a:pt x="2803" y="37"/>
                  </a:lnTo>
                  <a:lnTo>
                    <a:pt x="1893" y="146"/>
                  </a:lnTo>
                  <a:lnTo>
                    <a:pt x="1129" y="237"/>
                  </a:lnTo>
                  <a:lnTo>
                    <a:pt x="492" y="346"/>
                  </a:lnTo>
                  <a:lnTo>
                    <a:pt x="0" y="437"/>
                  </a:lnTo>
                  <a:lnTo>
                    <a:pt x="164" y="546"/>
                  </a:lnTo>
                  <a:lnTo>
                    <a:pt x="346" y="637"/>
                  </a:lnTo>
                  <a:lnTo>
                    <a:pt x="546" y="692"/>
                  </a:lnTo>
                  <a:lnTo>
                    <a:pt x="747" y="746"/>
                  </a:lnTo>
                  <a:lnTo>
                    <a:pt x="947" y="764"/>
                  </a:lnTo>
                  <a:lnTo>
                    <a:pt x="1165" y="783"/>
                  </a:lnTo>
                  <a:lnTo>
                    <a:pt x="1602" y="801"/>
                  </a:lnTo>
                  <a:lnTo>
                    <a:pt x="2366" y="801"/>
                  </a:lnTo>
                  <a:lnTo>
                    <a:pt x="2730" y="837"/>
                  </a:lnTo>
                  <a:lnTo>
                    <a:pt x="3021" y="892"/>
                  </a:lnTo>
                  <a:lnTo>
                    <a:pt x="3312" y="965"/>
                  </a:lnTo>
                  <a:lnTo>
                    <a:pt x="3604" y="1056"/>
                  </a:lnTo>
                  <a:lnTo>
                    <a:pt x="3895" y="1147"/>
                  </a:lnTo>
                  <a:lnTo>
                    <a:pt x="4477" y="1365"/>
                  </a:lnTo>
                  <a:lnTo>
                    <a:pt x="4750" y="1456"/>
                  </a:lnTo>
                  <a:lnTo>
                    <a:pt x="5059" y="1547"/>
                  </a:lnTo>
                  <a:lnTo>
                    <a:pt x="5314" y="1602"/>
                  </a:lnTo>
                  <a:lnTo>
                    <a:pt x="5587" y="1656"/>
                  </a:lnTo>
                  <a:lnTo>
                    <a:pt x="6115" y="1711"/>
                  </a:lnTo>
                  <a:lnTo>
                    <a:pt x="6661" y="1747"/>
                  </a:lnTo>
                  <a:lnTo>
                    <a:pt x="7207" y="1747"/>
                  </a:lnTo>
                  <a:lnTo>
                    <a:pt x="8517" y="1765"/>
                  </a:lnTo>
                  <a:lnTo>
                    <a:pt x="9573" y="1747"/>
                  </a:lnTo>
                  <a:lnTo>
                    <a:pt x="9718" y="1729"/>
                  </a:lnTo>
                  <a:lnTo>
                    <a:pt x="9591" y="1656"/>
                  </a:lnTo>
                  <a:lnTo>
                    <a:pt x="9263" y="1456"/>
                  </a:lnTo>
                  <a:lnTo>
                    <a:pt x="8735" y="1183"/>
                  </a:lnTo>
                  <a:lnTo>
                    <a:pt x="8408" y="1019"/>
                  </a:lnTo>
                  <a:lnTo>
                    <a:pt x="8026" y="855"/>
                  </a:lnTo>
                  <a:lnTo>
                    <a:pt x="7625" y="710"/>
                  </a:lnTo>
                  <a:lnTo>
                    <a:pt x="7170" y="546"/>
                  </a:lnTo>
                  <a:lnTo>
                    <a:pt x="6679" y="401"/>
                  </a:lnTo>
                  <a:lnTo>
                    <a:pt x="6151" y="273"/>
                  </a:lnTo>
                  <a:lnTo>
                    <a:pt x="5605" y="164"/>
                  </a:lnTo>
                  <a:lnTo>
                    <a:pt x="5023" y="73"/>
                  </a:lnTo>
                  <a:lnTo>
                    <a:pt x="4423" y="18"/>
                  </a:lnTo>
                  <a:lnTo>
                    <a:pt x="3786" y="0"/>
                  </a:lnTo>
                  <a:close/>
                </a:path>
              </a:pathLst>
            </a:custGeom>
            <a:solidFill>
              <a:srgbClr val="D7C2A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38" name="Google Shape;2638;p16"/>
            <p:cNvSpPr/>
            <p:nvPr/>
          </p:nvSpPr>
          <p:spPr>
            <a:xfrm>
              <a:off x="3073200" y="1290875"/>
              <a:ext cx="242975" cy="44150"/>
            </a:xfrm>
            <a:custGeom>
              <a:avLst/>
              <a:gdLst/>
              <a:ahLst/>
              <a:cxnLst/>
              <a:rect l="l" t="t" r="r" b="b"/>
              <a:pathLst>
                <a:path w="9719" h="1766" fill="none" extrusionOk="0">
                  <a:moveTo>
                    <a:pt x="3786" y="0"/>
                  </a:moveTo>
                  <a:lnTo>
                    <a:pt x="3786" y="0"/>
                  </a:lnTo>
                  <a:lnTo>
                    <a:pt x="3294" y="0"/>
                  </a:lnTo>
                  <a:lnTo>
                    <a:pt x="2803" y="37"/>
                  </a:lnTo>
                  <a:lnTo>
                    <a:pt x="2803" y="37"/>
                  </a:lnTo>
                  <a:lnTo>
                    <a:pt x="1893" y="146"/>
                  </a:lnTo>
                  <a:lnTo>
                    <a:pt x="1129" y="237"/>
                  </a:lnTo>
                  <a:lnTo>
                    <a:pt x="492" y="346"/>
                  </a:lnTo>
                  <a:lnTo>
                    <a:pt x="0" y="437"/>
                  </a:lnTo>
                  <a:lnTo>
                    <a:pt x="0" y="437"/>
                  </a:lnTo>
                  <a:lnTo>
                    <a:pt x="164" y="546"/>
                  </a:lnTo>
                  <a:lnTo>
                    <a:pt x="346" y="637"/>
                  </a:lnTo>
                  <a:lnTo>
                    <a:pt x="546" y="692"/>
                  </a:lnTo>
                  <a:lnTo>
                    <a:pt x="747" y="746"/>
                  </a:lnTo>
                  <a:lnTo>
                    <a:pt x="947" y="764"/>
                  </a:lnTo>
                  <a:lnTo>
                    <a:pt x="1165" y="783"/>
                  </a:lnTo>
                  <a:lnTo>
                    <a:pt x="1602" y="801"/>
                  </a:lnTo>
                  <a:lnTo>
                    <a:pt x="1602" y="801"/>
                  </a:lnTo>
                  <a:lnTo>
                    <a:pt x="1802" y="801"/>
                  </a:lnTo>
                  <a:lnTo>
                    <a:pt x="1802" y="801"/>
                  </a:lnTo>
                  <a:lnTo>
                    <a:pt x="2002" y="801"/>
                  </a:lnTo>
                  <a:lnTo>
                    <a:pt x="2002" y="801"/>
                  </a:lnTo>
                  <a:lnTo>
                    <a:pt x="2366" y="801"/>
                  </a:lnTo>
                  <a:lnTo>
                    <a:pt x="2730" y="837"/>
                  </a:lnTo>
                  <a:lnTo>
                    <a:pt x="2730" y="837"/>
                  </a:lnTo>
                  <a:lnTo>
                    <a:pt x="3021" y="892"/>
                  </a:lnTo>
                  <a:lnTo>
                    <a:pt x="3312" y="965"/>
                  </a:lnTo>
                  <a:lnTo>
                    <a:pt x="3604" y="1056"/>
                  </a:lnTo>
                  <a:lnTo>
                    <a:pt x="3895" y="1147"/>
                  </a:lnTo>
                  <a:lnTo>
                    <a:pt x="4477" y="1365"/>
                  </a:lnTo>
                  <a:lnTo>
                    <a:pt x="4750" y="1456"/>
                  </a:lnTo>
                  <a:lnTo>
                    <a:pt x="5059" y="1547"/>
                  </a:lnTo>
                  <a:lnTo>
                    <a:pt x="5059" y="1547"/>
                  </a:lnTo>
                  <a:lnTo>
                    <a:pt x="5314" y="1602"/>
                  </a:lnTo>
                  <a:lnTo>
                    <a:pt x="5587" y="1656"/>
                  </a:lnTo>
                  <a:lnTo>
                    <a:pt x="6115" y="1711"/>
                  </a:lnTo>
                  <a:lnTo>
                    <a:pt x="6661" y="1747"/>
                  </a:lnTo>
                  <a:lnTo>
                    <a:pt x="7207" y="1747"/>
                  </a:lnTo>
                  <a:lnTo>
                    <a:pt x="7207" y="1747"/>
                  </a:lnTo>
                  <a:lnTo>
                    <a:pt x="8517" y="1765"/>
                  </a:lnTo>
                  <a:lnTo>
                    <a:pt x="8517" y="1765"/>
                  </a:lnTo>
                  <a:lnTo>
                    <a:pt x="9573" y="1747"/>
                  </a:lnTo>
                  <a:lnTo>
                    <a:pt x="9573" y="1747"/>
                  </a:lnTo>
                  <a:lnTo>
                    <a:pt x="9718" y="1729"/>
                  </a:lnTo>
                  <a:lnTo>
                    <a:pt x="9718" y="1729"/>
                  </a:lnTo>
                  <a:lnTo>
                    <a:pt x="9591" y="1656"/>
                  </a:lnTo>
                  <a:lnTo>
                    <a:pt x="9263" y="1456"/>
                  </a:lnTo>
                  <a:lnTo>
                    <a:pt x="8735" y="1183"/>
                  </a:lnTo>
                  <a:lnTo>
                    <a:pt x="8408" y="1019"/>
                  </a:lnTo>
                  <a:lnTo>
                    <a:pt x="8026" y="855"/>
                  </a:lnTo>
                  <a:lnTo>
                    <a:pt x="7625" y="710"/>
                  </a:lnTo>
                  <a:lnTo>
                    <a:pt x="7170" y="546"/>
                  </a:lnTo>
                  <a:lnTo>
                    <a:pt x="6679" y="401"/>
                  </a:lnTo>
                  <a:lnTo>
                    <a:pt x="6151" y="273"/>
                  </a:lnTo>
                  <a:lnTo>
                    <a:pt x="5605" y="164"/>
                  </a:lnTo>
                  <a:lnTo>
                    <a:pt x="5023" y="73"/>
                  </a:lnTo>
                  <a:lnTo>
                    <a:pt x="4423" y="18"/>
                  </a:lnTo>
                  <a:lnTo>
                    <a:pt x="3786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2639" name="Google Shape;2639;p16"/>
          <p:cNvGrpSpPr/>
          <p:nvPr/>
        </p:nvGrpSpPr>
        <p:grpSpPr>
          <a:xfrm>
            <a:off x="435919" y="6858010"/>
            <a:ext cx="1092040" cy="318607"/>
            <a:chOff x="1682875" y="2128425"/>
            <a:chExt cx="575525" cy="167900"/>
          </a:xfrm>
        </p:grpSpPr>
        <p:sp>
          <p:nvSpPr>
            <p:cNvPr id="2640" name="Google Shape;2640;p16"/>
            <p:cNvSpPr/>
            <p:nvPr/>
          </p:nvSpPr>
          <p:spPr>
            <a:xfrm>
              <a:off x="1682875" y="2231250"/>
              <a:ext cx="575525" cy="65075"/>
            </a:xfrm>
            <a:custGeom>
              <a:avLst/>
              <a:gdLst/>
              <a:ahLst/>
              <a:cxnLst/>
              <a:rect l="l" t="t" r="r" b="b"/>
              <a:pathLst>
                <a:path w="23021" h="2603" extrusionOk="0">
                  <a:moveTo>
                    <a:pt x="19964" y="0"/>
                  </a:moveTo>
                  <a:lnTo>
                    <a:pt x="20601" y="110"/>
                  </a:lnTo>
                  <a:lnTo>
                    <a:pt x="20437" y="164"/>
                  </a:lnTo>
                  <a:lnTo>
                    <a:pt x="19909" y="328"/>
                  </a:lnTo>
                  <a:lnTo>
                    <a:pt x="19054" y="565"/>
                  </a:lnTo>
                  <a:lnTo>
                    <a:pt x="18508" y="692"/>
                  </a:lnTo>
                  <a:lnTo>
                    <a:pt x="17889" y="819"/>
                  </a:lnTo>
                  <a:lnTo>
                    <a:pt x="17198" y="965"/>
                  </a:lnTo>
                  <a:lnTo>
                    <a:pt x="16433" y="1092"/>
                  </a:lnTo>
                  <a:lnTo>
                    <a:pt x="15596" y="1202"/>
                  </a:lnTo>
                  <a:lnTo>
                    <a:pt x="14704" y="1311"/>
                  </a:lnTo>
                  <a:lnTo>
                    <a:pt x="13740" y="1402"/>
                  </a:lnTo>
                  <a:lnTo>
                    <a:pt x="12703" y="1474"/>
                  </a:lnTo>
                  <a:lnTo>
                    <a:pt x="11611" y="1529"/>
                  </a:lnTo>
                  <a:lnTo>
                    <a:pt x="10464" y="1547"/>
                  </a:lnTo>
                  <a:lnTo>
                    <a:pt x="9409" y="1529"/>
                  </a:lnTo>
                  <a:lnTo>
                    <a:pt x="8317" y="1493"/>
                  </a:lnTo>
                  <a:lnTo>
                    <a:pt x="7170" y="1420"/>
                  </a:lnTo>
                  <a:lnTo>
                    <a:pt x="5988" y="1311"/>
                  </a:lnTo>
                  <a:lnTo>
                    <a:pt x="4768" y="1147"/>
                  </a:lnTo>
                  <a:lnTo>
                    <a:pt x="3513" y="965"/>
                  </a:lnTo>
                  <a:lnTo>
                    <a:pt x="2239" y="728"/>
                  </a:lnTo>
                  <a:lnTo>
                    <a:pt x="910" y="455"/>
                  </a:lnTo>
                  <a:lnTo>
                    <a:pt x="1129" y="146"/>
                  </a:lnTo>
                  <a:lnTo>
                    <a:pt x="1129" y="146"/>
                  </a:lnTo>
                  <a:lnTo>
                    <a:pt x="747" y="237"/>
                  </a:lnTo>
                  <a:lnTo>
                    <a:pt x="565" y="292"/>
                  </a:lnTo>
                  <a:lnTo>
                    <a:pt x="401" y="346"/>
                  </a:lnTo>
                  <a:lnTo>
                    <a:pt x="255" y="419"/>
                  </a:lnTo>
                  <a:lnTo>
                    <a:pt x="128" y="492"/>
                  </a:lnTo>
                  <a:lnTo>
                    <a:pt x="37" y="565"/>
                  </a:lnTo>
                  <a:lnTo>
                    <a:pt x="0" y="656"/>
                  </a:lnTo>
                  <a:lnTo>
                    <a:pt x="0" y="710"/>
                  </a:lnTo>
                  <a:lnTo>
                    <a:pt x="37" y="765"/>
                  </a:lnTo>
                  <a:lnTo>
                    <a:pt x="91" y="819"/>
                  </a:lnTo>
                  <a:lnTo>
                    <a:pt x="182" y="874"/>
                  </a:lnTo>
                  <a:lnTo>
                    <a:pt x="455" y="1001"/>
                  </a:lnTo>
                  <a:lnTo>
                    <a:pt x="819" y="1147"/>
                  </a:lnTo>
                  <a:lnTo>
                    <a:pt x="1274" y="1311"/>
                  </a:lnTo>
                  <a:lnTo>
                    <a:pt x="1838" y="1474"/>
                  </a:lnTo>
                  <a:lnTo>
                    <a:pt x="2475" y="1638"/>
                  </a:lnTo>
                  <a:lnTo>
                    <a:pt x="3203" y="1802"/>
                  </a:lnTo>
                  <a:lnTo>
                    <a:pt x="4004" y="1966"/>
                  </a:lnTo>
                  <a:lnTo>
                    <a:pt x="4878" y="2111"/>
                  </a:lnTo>
                  <a:lnTo>
                    <a:pt x="5806" y="2239"/>
                  </a:lnTo>
                  <a:lnTo>
                    <a:pt x="6806" y="2366"/>
                  </a:lnTo>
                  <a:lnTo>
                    <a:pt x="7862" y="2457"/>
                  </a:lnTo>
                  <a:lnTo>
                    <a:pt x="8972" y="2548"/>
                  </a:lnTo>
                  <a:lnTo>
                    <a:pt x="10100" y="2585"/>
                  </a:lnTo>
                  <a:lnTo>
                    <a:pt x="11283" y="2603"/>
                  </a:lnTo>
                  <a:lnTo>
                    <a:pt x="12120" y="2603"/>
                  </a:lnTo>
                  <a:lnTo>
                    <a:pt x="12957" y="2566"/>
                  </a:lnTo>
                  <a:lnTo>
                    <a:pt x="14249" y="2512"/>
                  </a:lnTo>
                  <a:lnTo>
                    <a:pt x="15451" y="2421"/>
                  </a:lnTo>
                  <a:lnTo>
                    <a:pt x="16542" y="2312"/>
                  </a:lnTo>
                  <a:lnTo>
                    <a:pt x="17543" y="2184"/>
                  </a:lnTo>
                  <a:lnTo>
                    <a:pt x="18453" y="2039"/>
                  </a:lnTo>
                  <a:lnTo>
                    <a:pt x="19272" y="1893"/>
                  </a:lnTo>
                  <a:lnTo>
                    <a:pt x="20000" y="1747"/>
                  </a:lnTo>
                  <a:lnTo>
                    <a:pt x="20655" y="1584"/>
                  </a:lnTo>
                  <a:lnTo>
                    <a:pt x="21219" y="1420"/>
                  </a:lnTo>
                  <a:lnTo>
                    <a:pt x="21711" y="1256"/>
                  </a:lnTo>
                  <a:lnTo>
                    <a:pt x="22111" y="1092"/>
                  </a:lnTo>
                  <a:lnTo>
                    <a:pt x="22439" y="947"/>
                  </a:lnTo>
                  <a:lnTo>
                    <a:pt x="22675" y="801"/>
                  </a:lnTo>
                  <a:lnTo>
                    <a:pt x="22857" y="674"/>
                  </a:lnTo>
                  <a:lnTo>
                    <a:pt x="22966" y="565"/>
                  </a:lnTo>
                  <a:lnTo>
                    <a:pt x="23003" y="510"/>
                  </a:lnTo>
                  <a:lnTo>
                    <a:pt x="23021" y="455"/>
                  </a:lnTo>
                  <a:lnTo>
                    <a:pt x="23003" y="419"/>
                  </a:lnTo>
                  <a:lnTo>
                    <a:pt x="22966" y="401"/>
                  </a:lnTo>
                  <a:lnTo>
                    <a:pt x="22803" y="328"/>
                  </a:lnTo>
                  <a:lnTo>
                    <a:pt x="22530" y="273"/>
                  </a:lnTo>
                  <a:lnTo>
                    <a:pt x="22166" y="201"/>
                  </a:lnTo>
                  <a:lnTo>
                    <a:pt x="21711" y="146"/>
                  </a:lnTo>
                  <a:lnTo>
                    <a:pt x="21201" y="91"/>
                  </a:lnTo>
                  <a:lnTo>
                    <a:pt x="19964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41" name="Google Shape;2641;p16"/>
            <p:cNvSpPr/>
            <p:nvPr/>
          </p:nvSpPr>
          <p:spPr>
            <a:xfrm>
              <a:off x="1682875" y="2231250"/>
              <a:ext cx="575525" cy="65075"/>
            </a:xfrm>
            <a:custGeom>
              <a:avLst/>
              <a:gdLst/>
              <a:ahLst/>
              <a:cxnLst/>
              <a:rect l="l" t="t" r="r" b="b"/>
              <a:pathLst>
                <a:path w="23021" h="2603" fill="none" extrusionOk="0">
                  <a:moveTo>
                    <a:pt x="19964" y="0"/>
                  </a:moveTo>
                  <a:lnTo>
                    <a:pt x="20601" y="110"/>
                  </a:lnTo>
                  <a:lnTo>
                    <a:pt x="20601" y="110"/>
                  </a:lnTo>
                  <a:lnTo>
                    <a:pt x="20601" y="110"/>
                  </a:lnTo>
                  <a:lnTo>
                    <a:pt x="20437" y="164"/>
                  </a:lnTo>
                  <a:lnTo>
                    <a:pt x="19909" y="328"/>
                  </a:lnTo>
                  <a:lnTo>
                    <a:pt x="19054" y="565"/>
                  </a:lnTo>
                  <a:lnTo>
                    <a:pt x="18508" y="692"/>
                  </a:lnTo>
                  <a:lnTo>
                    <a:pt x="17889" y="819"/>
                  </a:lnTo>
                  <a:lnTo>
                    <a:pt x="17198" y="965"/>
                  </a:lnTo>
                  <a:lnTo>
                    <a:pt x="16433" y="1092"/>
                  </a:lnTo>
                  <a:lnTo>
                    <a:pt x="15596" y="1202"/>
                  </a:lnTo>
                  <a:lnTo>
                    <a:pt x="14704" y="1311"/>
                  </a:lnTo>
                  <a:lnTo>
                    <a:pt x="13740" y="1402"/>
                  </a:lnTo>
                  <a:lnTo>
                    <a:pt x="12703" y="1474"/>
                  </a:lnTo>
                  <a:lnTo>
                    <a:pt x="11611" y="1529"/>
                  </a:lnTo>
                  <a:lnTo>
                    <a:pt x="10464" y="1547"/>
                  </a:lnTo>
                  <a:lnTo>
                    <a:pt x="10464" y="1547"/>
                  </a:lnTo>
                  <a:lnTo>
                    <a:pt x="9409" y="1529"/>
                  </a:lnTo>
                  <a:lnTo>
                    <a:pt x="8317" y="1493"/>
                  </a:lnTo>
                  <a:lnTo>
                    <a:pt x="7170" y="1420"/>
                  </a:lnTo>
                  <a:lnTo>
                    <a:pt x="5988" y="1311"/>
                  </a:lnTo>
                  <a:lnTo>
                    <a:pt x="4768" y="1147"/>
                  </a:lnTo>
                  <a:lnTo>
                    <a:pt x="3513" y="965"/>
                  </a:lnTo>
                  <a:lnTo>
                    <a:pt x="2239" y="728"/>
                  </a:lnTo>
                  <a:lnTo>
                    <a:pt x="910" y="455"/>
                  </a:lnTo>
                  <a:lnTo>
                    <a:pt x="910" y="455"/>
                  </a:lnTo>
                  <a:lnTo>
                    <a:pt x="910" y="455"/>
                  </a:lnTo>
                  <a:lnTo>
                    <a:pt x="910" y="455"/>
                  </a:lnTo>
                  <a:lnTo>
                    <a:pt x="1129" y="146"/>
                  </a:lnTo>
                  <a:lnTo>
                    <a:pt x="1129" y="146"/>
                  </a:lnTo>
                  <a:lnTo>
                    <a:pt x="747" y="237"/>
                  </a:lnTo>
                  <a:lnTo>
                    <a:pt x="565" y="292"/>
                  </a:lnTo>
                  <a:lnTo>
                    <a:pt x="401" y="346"/>
                  </a:lnTo>
                  <a:lnTo>
                    <a:pt x="255" y="419"/>
                  </a:lnTo>
                  <a:lnTo>
                    <a:pt x="128" y="492"/>
                  </a:lnTo>
                  <a:lnTo>
                    <a:pt x="37" y="565"/>
                  </a:lnTo>
                  <a:lnTo>
                    <a:pt x="0" y="656"/>
                  </a:lnTo>
                  <a:lnTo>
                    <a:pt x="0" y="656"/>
                  </a:lnTo>
                  <a:lnTo>
                    <a:pt x="0" y="710"/>
                  </a:lnTo>
                  <a:lnTo>
                    <a:pt x="37" y="765"/>
                  </a:lnTo>
                  <a:lnTo>
                    <a:pt x="91" y="819"/>
                  </a:lnTo>
                  <a:lnTo>
                    <a:pt x="182" y="874"/>
                  </a:lnTo>
                  <a:lnTo>
                    <a:pt x="455" y="1001"/>
                  </a:lnTo>
                  <a:lnTo>
                    <a:pt x="819" y="1147"/>
                  </a:lnTo>
                  <a:lnTo>
                    <a:pt x="1274" y="1311"/>
                  </a:lnTo>
                  <a:lnTo>
                    <a:pt x="1838" y="1474"/>
                  </a:lnTo>
                  <a:lnTo>
                    <a:pt x="2475" y="1638"/>
                  </a:lnTo>
                  <a:lnTo>
                    <a:pt x="3203" y="1802"/>
                  </a:lnTo>
                  <a:lnTo>
                    <a:pt x="4004" y="1966"/>
                  </a:lnTo>
                  <a:lnTo>
                    <a:pt x="4878" y="2111"/>
                  </a:lnTo>
                  <a:lnTo>
                    <a:pt x="5806" y="2239"/>
                  </a:lnTo>
                  <a:lnTo>
                    <a:pt x="6806" y="2366"/>
                  </a:lnTo>
                  <a:lnTo>
                    <a:pt x="7862" y="2457"/>
                  </a:lnTo>
                  <a:lnTo>
                    <a:pt x="8972" y="2548"/>
                  </a:lnTo>
                  <a:lnTo>
                    <a:pt x="10100" y="2585"/>
                  </a:lnTo>
                  <a:lnTo>
                    <a:pt x="11283" y="2603"/>
                  </a:lnTo>
                  <a:lnTo>
                    <a:pt x="11283" y="2603"/>
                  </a:lnTo>
                  <a:lnTo>
                    <a:pt x="12120" y="2603"/>
                  </a:lnTo>
                  <a:lnTo>
                    <a:pt x="12957" y="2566"/>
                  </a:lnTo>
                  <a:lnTo>
                    <a:pt x="12957" y="2566"/>
                  </a:lnTo>
                  <a:lnTo>
                    <a:pt x="14249" y="2512"/>
                  </a:lnTo>
                  <a:lnTo>
                    <a:pt x="15451" y="2421"/>
                  </a:lnTo>
                  <a:lnTo>
                    <a:pt x="16542" y="2312"/>
                  </a:lnTo>
                  <a:lnTo>
                    <a:pt x="17543" y="2184"/>
                  </a:lnTo>
                  <a:lnTo>
                    <a:pt x="18453" y="2039"/>
                  </a:lnTo>
                  <a:lnTo>
                    <a:pt x="19272" y="1893"/>
                  </a:lnTo>
                  <a:lnTo>
                    <a:pt x="20000" y="1747"/>
                  </a:lnTo>
                  <a:lnTo>
                    <a:pt x="20655" y="1584"/>
                  </a:lnTo>
                  <a:lnTo>
                    <a:pt x="21219" y="1420"/>
                  </a:lnTo>
                  <a:lnTo>
                    <a:pt x="21711" y="1256"/>
                  </a:lnTo>
                  <a:lnTo>
                    <a:pt x="22111" y="1092"/>
                  </a:lnTo>
                  <a:lnTo>
                    <a:pt x="22439" y="947"/>
                  </a:lnTo>
                  <a:lnTo>
                    <a:pt x="22675" y="801"/>
                  </a:lnTo>
                  <a:lnTo>
                    <a:pt x="22857" y="674"/>
                  </a:lnTo>
                  <a:lnTo>
                    <a:pt x="22966" y="565"/>
                  </a:lnTo>
                  <a:lnTo>
                    <a:pt x="23003" y="510"/>
                  </a:lnTo>
                  <a:lnTo>
                    <a:pt x="23021" y="455"/>
                  </a:lnTo>
                  <a:lnTo>
                    <a:pt x="23021" y="455"/>
                  </a:lnTo>
                  <a:lnTo>
                    <a:pt x="23003" y="419"/>
                  </a:lnTo>
                  <a:lnTo>
                    <a:pt x="22966" y="401"/>
                  </a:lnTo>
                  <a:lnTo>
                    <a:pt x="22803" y="328"/>
                  </a:lnTo>
                  <a:lnTo>
                    <a:pt x="22530" y="273"/>
                  </a:lnTo>
                  <a:lnTo>
                    <a:pt x="22166" y="201"/>
                  </a:lnTo>
                  <a:lnTo>
                    <a:pt x="21711" y="146"/>
                  </a:lnTo>
                  <a:lnTo>
                    <a:pt x="21201" y="91"/>
                  </a:lnTo>
                  <a:lnTo>
                    <a:pt x="19964" y="0"/>
                  </a:lnTo>
                </a:path>
              </a:pathLst>
            </a:custGeom>
            <a:solidFill>
              <a:srgbClr val="EBBD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42" name="Google Shape;2642;p16"/>
            <p:cNvSpPr/>
            <p:nvPr/>
          </p:nvSpPr>
          <p:spPr>
            <a:xfrm>
              <a:off x="1705625" y="2128425"/>
              <a:ext cx="492275" cy="141525"/>
            </a:xfrm>
            <a:custGeom>
              <a:avLst/>
              <a:gdLst/>
              <a:ahLst/>
              <a:cxnLst/>
              <a:rect l="l" t="t" r="r" b="b"/>
              <a:pathLst>
                <a:path w="19691" h="5661" extrusionOk="0">
                  <a:moveTo>
                    <a:pt x="5332" y="1"/>
                  </a:moveTo>
                  <a:lnTo>
                    <a:pt x="5023" y="37"/>
                  </a:lnTo>
                  <a:lnTo>
                    <a:pt x="4714" y="92"/>
                  </a:lnTo>
                  <a:lnTo>
                    <a:pt x="4422" y="164"/>
                  </a:lnTo>
                  <a:lnTo>
                    <a:pt x="4149" y="274"/>
                  </a:lnTo>
                  <a:lnTo>
                    <a:pt x="3858" y="401"/>
                  </a:lnTo>
                  <a:lnTo>
                    <a:pt x="3604" y="528"/>
                  </a:lnTo>
                  <a:lnTo>
                    <a:pt x="3367" y="692"/>
                  </a:lnTo>
                  <a:lnTo>
                    <a:pt x="3149" y="874"/>
                  </a:lnTo>
                  <a:lnTo>
                    <a:pt x="2967" y="1056"/>
                  </a:lnTo>
                  <a:lnTo>
                    <a:pt x="2803" y="1238"/>
                  </a:lnTo>
                  <a:lnTo>
                    <a:pt x="2657" y="1438"/>
                  </a:lnTo>
                  <a:lnTo>
                    <a:pt x="2566" y="1657"/>
                  </a:lnTo>
                  <a:lnTo>
                    <a:pt x="2512" y="1857"/>
                  </a:lnTo>
                  <a:lnTo>
                    <a:pt x="2493" y="2057"/>
                  </a:lnTo>
                  <a:lnTo>
                    <a:pt x="2493" y="2166"/>
                  </a:lnTo>
                  <a:lnTo>
                    <a:pt x="2512" y="2275"/>
                  </a:lnTo>
                  <a:lnTo>
                    <a:pt x="2330" y="2312"/>
                  </a:lnTo>
                  <a:lnTo>
                    <a:pt x="2148" y="2366"/>
                  </a:lnTo>
                  <a:lnTo>
                    <a:pt x="1966" y="2476"/>
                  </a:lnTo>
                  <a:lnTo>
                    <a:pt x="1766" y="2585"/>
                  </a:lnTo>
                  <a:lnTo>
                    <a:pt x="1584" y="2730"/>
                  </a:lnTo>
                  <a:lnTo>
                    <a:pt x="1402" y="2894"/>
                  </a:lnTo>
                  <a:lnTo>
                    <a:pt x="1056" y="3240"/>
                  </a:lnTo>
                  <a:lnTo>
                    <a:pt x="837" y="3477"/>
                  </a:lnTo>
                  <a:lnTo>
                    <a:pt x="637" y="3713"/>
                  </a:lnTo>
                  <a:lnTo>
                    <a:pt x="310" y="4150"/>
                  </a:lnTo>
                  <a:lnTo>
                    <a:pt x="73" y="4459"/>
                  </a:lnTo>
                  <a:lnTo>
                    <a:pt x="0" y="4568"/>
                  </a:lnTo>
                  <a:lnTo>
                    <a:pt x="1074" y="4805"/>
                  </a:lnTo>
                  <a:lnTo>
                    <a:pt x="2148" y="5005"/>
                  </a:lnTo>
                  <a:lnTo>
                    <a:pt x="3185" y="5169"/>
                  </a:lnTo>
                  <a:lnTo>
                    <a:pt x="4204" y="5315"/>
                  </a:lnTo>
                  <a:lnTo>
                    <a:pt x="5187" y="5424"/>
                  </a:lnTo>
                  <a:lnTo>
                    <a:pt x="6151" y="5515"/>
                  </a:lnTo>
                  <a:lnTo>
                    <a:pt x="7098" y="5587"/>
                  </a:lnTo>
                  <a:lnTo>
                    <a:pt x="8007" y="5624"/>
                  </a:lnTo>
                  <a:lnTo>
                    <a:pt x="8881" y="5642"/>
                  </a:lnTo>
                  <a:lnTo>
                    <a:pt x="9736" y="5660"/>
                  </a:lnTo>
                  <a:lnTo>
                    <a:pt x="10573" y="5642"/>
                  </a:lnTo>
                  <a:lnTo>
                    <a:pt x="11356" y="5624"/>
                  </a:lnTo>
                  <a:lnTo>
                    <a:pt x="12120" y="5569"/>
                  </a:lnTo>
                  <a:lnTo>
                    <a:pt x="12866" y="5515"/>
                  </a:lnTo>
                  <a:lnTo>
                    <a:pt x="13558" y="5460"/>
                  </a:lnTo>
                  <a:lnTo>
                    <a:pt x="14231" y="5387"/>
                  </a:lnTo>
                  <a:lnTo>
                    <a:pt x="14850" y="5296"/>
                  </a:lnTo>
                  <a:lnTo>
                    <a:pt x="15450" y="5205"/>
                  </a:lnTo>
                  <a:lnTo>
                    <a:pt x="16542" y="5023"/>
                  </a:lnTo>
                  <a:lnTo>
                    <a:pt x="17470" y="4823"/>
                  </a:lnTo>
                  <a:lnTo>
                    <a:pt x="18253" y="4641"/>
                  </a:lnTo>
                  <a:lnTo>
                    <a:pt x="18872" y="4477"/>
                  </a:lnTo>
                  <a:lnTo>
                    <a:pt x="19327" y="4350"/>
                  </a:lnTo>
                  <a:lnTo>
                    <a:pt x="19691" y="4223"/>
                  </a:lnTo>
                  <a:lnTo>
                    <a:pt x="14541" y="3422"/>
                  </a:lnTo>
                  <a:lnTo>
                    <a:pt x="13995" y="2294"/>
                  </a:lnTo>
                  <a:lnTo>
                    <a:pt x="11283" y="1584"/>
                  </a:lnTo>
                  <a:lnTo>
                    <a:pt x="8954" y="1002"/>
                  </a:lnTo>
                  <a:lnTo>
                    <a:pt x="7061" y="528"/>
                  </a:lnTo>
                  <a:lnTo>
                    <a:pt x="6916" y="419"/>
                  </a:lnTo>
                  <a:lnTo>
                    <a:pt x="6752" y="310"/>
                  </a:lnTo>
                  <a:lnTo>
                    <a:pt x="6497" y="183"/>
                  </a:lnTo>
                  <a:lnTo>
                    <a:pt x="6206" y="92"/>
                  </a:lnTo>
                  <a:lnTo>
                    <a:pt x="5915" y="37"/>
                  </a:lnTo>
                  <a:lnTo>
                    <a:pt x="5624" y="1"/>
                  </a:lnTo>
                  <a:close/>
                </a:path>
              </a:pathLst>
            </a:custGeom>
            <a:solidFill>
              <a:srgbClr val="C1A5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43" name="Google Shape;2643;p16"/>
            <p:cNvSpPr/>
            <p:nvPr/>
          </p:nvSpPr>
          <p:spPr>
            <a:xfrm>
              <a:off x="1705625" y="2128425"/>
              <a:ext cx="492275" cy="141525"/>
            </a:xfrm>
            <a:custGeom>
              <a:avLst/>
              <a:gdLst/>
              <a:ahLst/>
              <a:cxnLst/>
              <a:rect l="l" t="t" r="r" b="b"/>
              <a:pathLst>
                <a:path w="19691" h="5661" fill="none" extrusionOk="0">
                  <a:moveTo>
                    <a:pt x="19691" y="4223"/>
                  </a:moveTo>
                  <a:lnTo>
                    <a:pt x="19691" y="4223"/>
                  </a:lnTo>
                  <a:lnTo>
                    <a:pt x="19327" y="4350"/>
                  </a:lnTo>
                  <a:lnTo>
                    <a:pt x="18872" y="4477"/>
                  </a:lnTo>
                  <a:lnTo>
                    <a:pt x="18253" y="4641"/>
                  </a:lnTo>
                  <a:lnTo>
                    <a:pt x="17470" y="4823"/>
                  </a:lnTo>
                  <a:lnTo>
                    <a:pt x="16542" y="5023"/>
                  </a:lnTo>
                  <a:lnTo>
                    <a:pt x="15450" y="5205"/>
                  </a:lnTo>
                  <a:lnTo>
                    <a:pt x="14850" y="5296"/>
                  </a:lnTo>
                  <a:lnTo>
                    <a:pt x="14231" y="5387"/>
                  </a:lnTo>
                  <a:lnTo>
                    <a:pt x="13558" y="5460"/>
                  </a:lnTo>
                  <a:lnTo>
                    <a:pt x="12866" y="5515"/>
                  </a:lnTo>
                  <a:lnTo>
                    <a:pt x="12120" y="5569"/>
                  </a:lnTo>
                  <a:lnTo>
                    <a:pt x="11356" y="5624"/>
                  </a:lnTo>
                  <a:lnTo>
                    <a:pt x="10573" y="5642"/>
                  </a:lnTo>
                  <a:lnTo>
                    <a:pt x="9736" y="5660"/>
                  </a:lnTo>
                  <a:lnTo>
                    <a:pt x="8881" y="5642"/>
                  </a:lnTo>
                  <a:lnTo>
                    <a:pt x="8007" y="5624"/>
                  </a:lnTo>
                  <a:lnTo>
                    <a:pt x="7098" y="5587"/>
                  </a:lnTo>
                  <a:lnTo>
                    <a:pt x="6151" y="5515"/>
                  </a:lnTo>
                  <a:lnTo>
                    <a:pt x="5187" y="5424"/>
                  </a:lnTo>
                  <a:lnTo>
                    <a:pt x="4204" y="5315"/>
                  </a:lnTo>
                  <a:lnTo>
                    <a:pt x="3185" y="5169"/>
                  </a:lnTo>
                  <a:lnTo>
                    <a:pt x="2148" y="5005"/>
                  </a:lnTo>
                  <a:lnTo>
                    <a:pt x="1074" y="4805"/>
                  </a:lnTo>
                  <a:lnTo>
                    <a:pt x="0" y="4568"/>
                  </a:lnTo>
                  <a:lnTo>
                    <a:pt x="0" y="4568"/>
                  </a:lnTo>
                  <a:lnTo>
                    <a:pt x="73" y="4459"/>
                  </a:lnTo>
                  <a:lnTo>
                    <a:pt x="310" y="4150"/>
                  </a:lnTo>
                  <a:lnTo>
                    <a:pt x="637" y="3713"/>
                  </a:lnTo>
                  <a:lnTo>
                    <a:pt x="837" y="3477"/>
                  </a:lnTo>
                  <a:lnTo>
                    <a:pt x="1056" y="3240"/>
                  </a:lnTo>
                  <a:lnTo>
                    <a:pt x="1056" y="3240"/>
                  </a:lnTo>
                  <a:lnTo>
                    <a:pt x="1402" y="2894"/>
                  </a:lnTo>
                  <a:lnTo>
                    <a:pt x="1584" y="2730"/>
                  </a:lnTo>
                  <a:lnTo>
                    <a:pt x="1766" y="2585"/>
                  </a:lnTo>
                  <a:lnTo>
                    <a:pt x="1966" y="2476"/>
                  </a:lnTo>
                  <a:lnTo>
                    <a:pt x="2148" y="2366"/>
                  </a:lnTo>
                  <a:lnTo>
                    <a:pt x="2330" y="2312"/>
                  </a:lnTo>
                  <a:lnTo>
                    <a:pt x="2512" y="2275"/>
                  </a:lnTo>
                  <a:lnTo>
                    <a:pt x="2512" y="2275"/>
                  </a:lnTo>
                  <a:lnTo>
                    <a:pt x="2493" y="2166"/>
                  </a:lnTo>
                  <a:lnTo>
                    <a:pt x="2493" y="2057"/>
                  </a:lnTo>
                  <a:lnTo>
                    <a:pt x="2512" y="1857"/>
                  </a:lnTo>
                  <a:lnTo>
                    <a:pt x="2566" y="1657"/>
                  </a:lnTo>
                  <a:lnTo>
                    <a:pt x="2657" y="1438"/>
                  </a:lnTo>
                  <a:lnTo>
                    <a:pt x="2657" y="1438"/>
                  </a:lnTo>
                  <a:lnTo>
                    <a:pt x="2803" y="1238"/>
                  </a:lnTo>
                  <a:lnTo>
                    <a:pt x="2967" y="1056"/>
                  </a:lnTo>
                  <a:lnTo>
                    <a:pt x="3149" y="874"/>
                  </a:lnTo>
                  <a:lnTo>
                    <a:pt x="3367" y="692"/>
                  </a:lnTo>
                  <a:lnTo>
                    <a:pt x="3604" y="528"/>
                  </a:lnTo>
                  <a:lnTo>
                    <a:pt x="3858" y="401"/>
                  </a:lnTo>
                  <a:lnTo>
                    <a:pt x="4149" y="274"/>
                  </a:lnTo>
                  <a:lnTo>
                    <a:pt x="4422" y="164"/>
                  </a:lnTo>
                  <a:lnTo>
                    <a:pt x="4714" y="92"/>
                  </a:lnTo>
                  <a:lnTo>
                    <a:pt x="5023" y="37"/>
                  </a:lnTo>
                  <a:lnTo>
                    <a:pt x="5332" y="1"/>
                  </a:lnTo>
                  <a:lnTo>
                    <a:pt x="5624" y="1"/>
                  </a:lnTo>
                  <a:lnTo>
                    <a:pt x="5915" y="37"/>
                  </a:lnTo>
                  <a:lnTo>
                    <a:pt x="6206" y="92"/>
                  </a:lnTo>
                  <a:lnTo>
                    <a:pt x="6497" y="183"/>
                  </a:lnTo>
                  <a:lnTo>
                    <a:pt x="6752" y="310"/>
                  </a:lnTo>
                  <a:lnTo>
                    <a:pt x="6752" y="310"/>
                  </a:lnTo>
                  <a:lnTo>
                    <a:pt x="6916" y="419"/>
                  </a:lnTo>
                  <a:lnTo>
                    <a:pt x="7061" y="528"/>
                  </a:lnTo>
                  <a:lnTo>
                    <a:pt x="7061" y="528"/>
                  </a:lnTo>
                  <a:lnTo>
                    <a:pt x="8954" y="1002"/>
                  </a:lnTo>
                  <a:lnTo>
                    <a:pt x="11283" y="1584"/>
                  </a:lnTo>
                  <a:lnTo>
                    <a:pt x="11283" y="1584"/>
                  </a:lnTo>
                  <a:lnTo>
                    <a:pt x="13995" y="2294"/>
                  </a:lnTo>
                  <a:lnTo>
                    <a:pt x="14541" y="3422"/>
                  </a:lnTo>
                  <a:lnTo>
                    <a:pt x="19691" y="4223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44" name="Google Shape;2644;p16"/>
            <p:cNvSpPr/>
            <p:nvPr/>
          </p:nvSpPr>
          <p:spPr>
            <a:xfrm>
              <a:off x="1705625" y="2168000"/>
              <a:ext cx="492275" cy="101950"/>
            </a:xfrm>
            <a:custGeom>
              <a:avLst/>
              <a:gdLst/>
              <a:ahLst/>
              <a:cxnLst/>
              <a:rect l="l" t="t" r="r" b="b"/>
              <a:pathLst>
                <a:path w="19691" h="4078" extrusionOk="0">
                  <a:moveTo>
                    <a:pt x="11283" y="1"/>
                  </a:moveTo>
                  <a:lnTo>
                    <a:pt x="11192" y="165"/>
                  </a:lnTo>
                  <a:lnTo>
                    <a:pt x="11101" y="292"/>
                  </a:lnTo>
                  <a:lnTo>
                    <a:pt x="10974" y="419"/>
                  </a:lnTo>
                  <a:lnTo>
                    <a:pt x="10846" y="547"/>
                  </a:lnTo>
                  <a:lnTo>
                    <a:pt x="10737" y="638"/>
                  </a:lnTo>
                  <a:lnTo>
                    <a:pt x="10592" y="729"/>
                  </a:lnTo>
                  <a:lnTo>
                    <a:pt x="10319" y="874"/>
                  </a:lnTo>
                  <a:lnTo>
                    <a:pt x="10027" y="1002"/>
                  </a:lnTo>
                  <a:lnTo>
                    <a:pt x="9736" y="1093"/>
                  </a:lnTo>
                  <a:lnTo>
                    <a:pt x="8936" y="1348"/>
                  </a:lnTo>
                  <a:lnTo>
                    <a:pt x="8135" y="1548"/>
                  </a:lnTo>
                  <a:lnTo>
                    <a:pt x="7334" y="1712"/>
                  </a:lnTo>
                  <a:lnTo>
                    <a:pt x="6515" y="1821"/>
                  </a:lnTo>
                  <a:lnTo>
                    <a:pt x="6570" y="1912"/>
                  </a:lnTo>
                  <a:lnTo>
                    <a:pt x="6643" y="1985"/>
                  </a:lnTo>
                  <a:lnTo>
                    <a:pt x="6734" y="2039"/>
                  </a:lnTo>
                  <a:lnTo>
                    <a:pt x="6843" y="2076"/>
                  </a:lnTo>
                  <a:lnTo>
                    <a:pt x="7079" y="2130"/>
                  </a:lnTo>
                  <a:lnTo>
                    <a:pt x="7298" y="2185"/>
                  </a:lnTo>
                  <a:lnTo>
                    <a:pt x="7407" y="2221"/>
                  </a:lnTo>
                  <a:lnTo>
                    <a:pt x="7498" y="2294"/>
                  </a:lnTo>
                  <a:lnTo>
                    <a:pt x="7589" y="2367"/>
                  </a:lnTo>
                  <a:lnTo>
                    <a:pt x="7662" y="2476"/>
                  </a:lnTo>
                  <a:lnTo>
                    <a:pt x="7698" y="2567"/>
                  </a:lnTo>
                  <a:lnTo>
                    <a:pt x="7716" y="2658"/>
                  </a:lnTo>
                  <a:lnTo>
                    <a:pt x="7680" y="2749"/>
                  </a:lnTo>
                  <a:lnTo>
                    <a:pt x="7662" y="2785"/>
                  </a:lnTo>
                  <a:lnTo>
                    <a:pt x="7625" y="2822"/>
                  </a:lnTo>
                  <a:lnTo>
                    <a:pt x="7571" y="2858"/>
                  </a:lnTo>
                  <a:lnTo>
                    <a:pt x="7516" y="2876"/>
                  </a:lnTo>
                  <a:lnTo>
                    <a:pt x="7298" y="2876"/>
                  </a:lnTo>
                  <a:lnTo>
                    <a:pt x="6515" y="2803"/>
                  </a:lnTo>
                  <a:lnTo>
                    <a:pt x="5733" y="2694"/>
                  </a:lnTo>
                  <a:lnTo>
                    <a:pt x="4950" y="2549"/>
                  </a:lnTo>
                  <a:lnTo>
                    <a:pt x="4168" y="2385"/>
                  </a:lnTo>
                  <a:lnTo>
                    <a:pt x="2603" y="2021"/>
                  </a:lnTo>
                  <a:lnTo>
                    <a:pt x="1056" y="1657"/>
                  </a:lnTo>
                  <a:lnTo>
                    <a:pt x="837" y="1894"/>
                  </a:lnTo>
                  <a:lnTo>
                    <a:pt x="637" y="2130"/>
                  </a:lnTo>
                  <a:lnTo>
                    <a:pt x="310" y="2567"/>
                  </a:lnTo>
                  <a:lnTo>
                    <a:pt x="73" y="2876"/>
                  </a:lnTo>
                  <a:lnTo>
                    <a:pt x="0" y="2985"/>
                  </a:lnTo>
                  <a:lnTo>
                    <a:pt x="1329" y="3258"/>
                  </a:lnTo>
                  <a:lnTo>
                    <a:pt x="2603" y="3495"/>
                  </a:lnTo>
                  <a:lnTo>
                    <a:pt x="3858" y="3677"/>
                  </a:lnTo>
                  <a:lnTo>
                    <a:pt x="5078" y="3841"/>
                  </a:lnTo>
                  <a:lnTo>
                    <a:pt x="6260" y="3950"/>
                  </a:lnTo>
                  <a:lnTo>
                    <a:pt x="7407" y="4023"/>
                  </a:lnTo>
                  <a:lnTo>
                    <a:pt x="8499" y="4059"/>
                  </a:lnTo>
                  <a:lnTo>
                    <a:pt x="9554" y="4077"/>
                  </a:lnTo>
                  <a:lnTo>
                    <a:pt x="10701" y="4059"/>
                  </a:lnTo>
                  <a:lnTo>
                    <a:pt x="11793" y="4004"/>
                  </a:lnTo>
                  <a:lnTo>
                    <a:pt x="12830" y="3932"/>
                  </a:lnTo>
                  <a:lnTo>
                    <a:pt x="13794" y="3841"/>
                  </a:lnTo>
                  <a:lnTo>
                    <a:pt x="14686" y="3732"/>
                  </a:lnTo>
                  <a:lnTo>
                    <a:pt x="15523" y="3622"/>
                  </a:lnTo>
                  <a:lnTo>
                    <a:pt x="16288" y="3495"/>
                  </a:lnTo>
                  <a:lnTo>
                    <a:pt x="16979" y="3349"/>
                  </a:lnTo>
                  <a:lnTo>
                    <a:pt x="17598" y="3222"/>
                  </a:lnTo>
                  <a:lnTo>
                    <a:pt x="18144" y="3095"/>
                  </a:lnTo>
                  <a:lnTo>
                    <a:pt x="18999" y="2858"/>
                  </a:lnTo>
                  <a:lnTo>
                    <a:pt x="19527" y="2694"/>
                  </a:lnTo>
                  <a:lnTo>
                    <a:pt x="19691" y="2640"/>
                  </a:lnTo>
                  <a:lnTo>
                    <a:pt x="14541" y="1839"/>
                  </a:lnTo>
                  <a:lnTo>
                    <a:pt x="13995" y="711"/>
                  </a:lnTo>
                  <a:lnTo>
                    <a:pt x="11283" y="1"/>
                  </a:lnTo>
                  <a:close/>
                </a:path>
              </a:pathLst>
            </a:custGeom>
            <a:solidFill>
              <a:srgbClr val="A489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45" name="Google Shape;2645;p16"/>
            <p:cNvSpPr/>
            <p:nvPr/>
          </p:nvSpPr>
          <p:spPr>
            <a:xfrm>
              <a:off x="1705625" y="2168000"/>
              <a:ext cx="492275" cy="101950"/>
            </a:xfrm>
            <a:custGeom>
              <a:avLst/>
              <a:gdLst/>
              <a:ahLst/>
              <a:cxnLst/>
              <a:rect l="l" t="t" r="r" b="b"/>
              <a:pathLst>
                <a:path w="19691" h="4078" fill="none" extrusionOk="0">
                  <a:moveTo>
                    <a:pt x="11283" y="1"/>
                  </a:moveTo>
                  <a:lnTo>
                    <a:pt x="11283" y="1"/>
                  </a:lnTo>
                  <a:lnTo>
                    <a:pt x="11192" y="165"/>
                  </a:lnTo>
                  <a:lnTo>
                    <a:pt x="11101" y="292"/>
                  </a:lnTo>
                  <a:lnTo>
                    <a:pt x="10974" y="419"/>
                  </a:lnTo>
                  <a:lnTo>
                    <a:pt x="10846" y="547"/>
                  </a:lnTo>
                  <a:lnTo>
                    <a:pt x="10846" y="547"/>
                  </a:lnTo>
                  <a:lnTo>
                    <a:pt x="10737" y="638"/>
                  </a:lnTo>
                  <a:lnTo>
                    <a:pt x="10592" y="729"/>
                  </a:lnTo>
                  <a:lnTo>
                    <a:pt x="10319" y="874"/>
                  </a:lnTo>
                  <a:lnTo>
                    <a:pt x="10027" y="1002"/>
                  </a:lnTo>
                  <a:lnTo>
                    <a:pt x="9736" y="1093"/>
                  </a:lnTo>
                  <a:lnTo>
                    <a:pt x="9736" y="1093"/>
                  </a:lnTo>
                  <a:lnTo>
                    <a:pt x="8936" y="1348"/>
                  </a:lnTo>
                  <a:lnTo>
                    <a:pt x="8135" y="1548"/>
                  </a:lnTo>
                  <a:lnTo>
                    <a:pt x="7334" y="1712"/>
                  </a:lnTo>
                  <a:lnTo>
                    <a:pt x="6515" y="1821"/>
                  </a:lnTo>
                  <a:lnTo>
                    <a:pt x="6515" y="1821"/>
                  </a:lnTo>
                  <a:lnTo>
                    <a:pt x="6570" y="1912"/>
                  </a:lnTo>
                  <a:lnTo>
                    <a:pt x="6643" y="1985"/>
                  </a:lnTo>
                  <a:lnTo>
                    <a:pt x="6734" y="2039"/>
                  </a:lnTo>
                  <a:lnTo>
                    <a:pt x="6843" y="2076"/>
                  </a:lnTo>
                  <a:lnTo>
                    <a:pt x="7079" y="2130"/>
                  </a:lnTo>
                  <a:lnTo>
                    <a:pt x="7298" y="2185"/>
                  </a:lnTo>
                  <a:lnTo>
                    <a:pt x="7298" y="2185"/>
                  </a:lnTo>
                  <a:lnTo>
                    <a:pt x="7407" y="2221"/>
                  </a:lnTo>
                  <a:lnTo>
                    <a:pt x="7498" y="2294"/>
                  </a:lnTo>
                  <a:lnTo>
                    <a:pt x="7589" y="2367"/>
                  </a:lnTo>
                  <a:lnTo>
                    <a:pt x="7662" y="2476"/>
                  </a:lnTo>
                  <a:lnTo>
                    <a:pt x="7698" y="2567"/>
                  </a:lnTo>
                  <a:lnTo>
                    <a:pt x="7716" y="2658"/>
                  </a:lnTo>
                  <a:lnTo>
                    <a:pt x="7680" y="2749"/>
                  </a:lnTo>
                  <a:lnTo>
                    <a:pt x="7662" y="2785"/>
                  </a:lnTo>
                  <a:lnTo>
                    <a:pt x="7625" y="2822"/>
                  </a:lnTo>
                  <a:lnTo>
                    <a:pt x="7625" y="2822"/>
                  </a:lnTo>
                  <a:lnTo>
                    <a:pt x="7571" y="2858"/>
                  </a:lnTo>
                  <a:lnTo>
                    <a:pt x="7516" y="2876"/>
                  </a:lnTo>
                  <a:lnTo>
                    <a:pt x="7389" y="2876"/>
                  </a:lnTo>
                  <a:lnTo>
                    <a:pt x="7389" y="2876"/>
                  </a:lnTo>
                  <a:lnTo>
                    <a:pt x="7298" y="2876"/>
                  </a:lnTo>
                  <a:lnTo>
                    <a:pt x="7298" y="2876"/>
                  </a:lnTo>
                  <a:lnTo>
                    <a:pt x="6515" y="2803"/>
                  </a:lnTo>
                  <a:lnTo>
                    <a:pt x="5733" y="2694"/>
                  </a:lnTo>
                  <a:lnTo>
                    <a:pt x="4950" y="2549"/>
                  </a:lnTo>
                  <a:lnTo>
                    <a:pt x="4168" y="2385"/>
                  </a:lnTo>
                  <a:lnTo>
                    <a:pt x="2603" y="2021"/>
                  </a:lnTo>
                  <a:lnTo>
                    <a:pt x="1056" y="1657"/>
                  </a:lnTo>
                  <a:lnTo>
                    <a:pt x="1056" y="1657"/>
                  </a:lnTo>
                  <a:lnTo>
                    <a:pt x="1056" y="1657"/>
                  </a:lnTo>
                  <a:lnTo>
                    <a:pt x="837" y="1894"/>
                  </a:lnTo>
                  <a:lnTo>
                    <a:pt x="637" y="2130"/>
                  </a:lnTo>
                  <a:lnTo>
                    <a:pt x="310" y="2567"/>
                  </a:lnTo>
                  <a:lnTo>
                    <a:pt x="73" y="2876"/>
                  </a:lnTo>
                  <a:lnTo>
                    <a:pt x="0" y="2985"/>
                  </a:lnTo>
                  <a:lnTo>
                    <a:pt x="0" y="2985"/>
                  </a:lnTo>
                  <a:lnTo>
                    <a:pt x="1329" y="3258"/>
                  </a:lnTo>
                  <a:lnTo>
                    <a:pt x="2603" y="3495"/>
                  </a:lnTo>
                  <a:lnTo>
                    <a:pt x="3858" y="3677"/>
                  </a:lnTo>
                  <a:lnTo>
                    <a:pt x="5078" y="3841"/>
                  </a:lnTo>
                  <a:lnTo>
                    <a:pt x="6260" y="3950"/>
                  </a:lnTo>
                  <a:lnTo>
                    <a:pt x="7407" y="4023"/>
                  </a:lnTo>
                  <a:lnTo>
                    <a:pt x="8499" y="4059"/>
                  </a:lnTo>
                  <a:lnTo>
                    <a:pt x="9554" y="4077"/>
                  </a:lnTo>
                  <a:lnTo>
                    <a:pt x="9554" y="4077"/>
                  </a:lnTo>
                  <a:lnTo>
                    <a:pt x="10701" y="4059"/>
                  </a:lnTo>
                  <a:lnTo>
                    <a:pt x="11793" y="4004"/>
                  </a:lnTo>
                  <a:lnTo>
                    <a:pt x="12830" y="3932"/>
                  </a:lnTo>
                  <a:lnTo>
                    <a:pt x="13794" y="3841"/>
                  </a:lnTo>
                  <a:lnTo>
                    <a:pt x="14686" y="3732"/>
                  </a:lnTo>
                  <a:lnTo>
                    <a:pt x="15523" y="3622"/>
                  </a:lnTo>
                  <a:lnTo>
                    <a:pt x="16288" y="3495"/>
                  </a:lnTo>
                  <a:lnTo>
                    <a:pt x="16979" y="3349"/>
                  </a:lnTo>
                  <a:lnTo>
                    <a:pt x="17598" y="3222"/>
                  </a:lnTo>
                  <a:lnTo>
                    <a:pt x="18144" y="3095"/>
                  </a:lnTo>
                  <a:lnTo>
                    <a:pt x="18999" y="2858"/>
                  </a:lnTo>
                  <a:lnTo>
                    <a:pt x="19527" y="2694"/>
                  </a:lnTo>
                  <a:lnTo>
                    <a:pt x="19691" y="2640"/>
                  </a:lnTo>
                  <a:lnTo>
                    <a:pt x="14541" y="1839"/>
                  </a:lnTo>
                  <a:lnTo>
                    <a:pt x="13995" y="711"/>
                  </a:lnTo>
                  <a:lnTo>
                    <a:pt x="13995" y="711"/>
                  </a:lnTo>
                  <a:lnTo>
                    <a:pt x="11283" y="1"/>
                  </a:lnTo>
                  <a:lnTo>
                    <a:pt x="11283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46" name="Google Shape;2646;p16"/>
            <p:cNvSpPr/>
            <p:nvPr/>
          </p:nvSpPr>
          <p:spPr>
            <a:xfrm>
              <a:off x="1772050" y="2128425"/>
              <a:ext cx="102375" cy="49175"/>
            </a:xfrm>
            <a:custGeom>
              <a:avLst/>
              <a:gdLst/>
              <a:ahLst/>
              <a:cxnLst/>
              <a:rect l="l" t="t" r="r" b="b"/>
              <a:pathLst>
                <a:path w="4095" h="1967" extrusionOk="0">
                  <a:moveTo>
                    <a:pt x="2621" y="1"/>
                  </a:moveTo>
                  <a:lnTo>
                    <a:pt x="2402" y="19"/>
                  </a:lnTo>
                  <a:lnTo>
                    <a:pt x="2184" y="55"/>
                  </a:lnTo>
                  <a:lnTo>
                    <a:pt x="1966" y="110"/>
                  </a:lnTo>
                  <a:lnTo>
                    <a:pt x="1747" y="183"/>
                  </a:lnTo>
                  <a:lnTo>
                    <a:pt x="1547" y="255"/>
                  </a:lnTo>
                  <a:lnTo>
                    <a:pt x="1347" y="328"/>
                  </a:lnTo>
                  <a:lnTo>
                    <a:pt x="1147" y="419"/>
                  </a:lnTo>
                  <a:lnTo>
                    <a:pt x="965" y="528"/>
                  </a:lnTo>
                  <a:lnTo>
                    <a:pt x="783" y="638"/>
                  </a:lnTo>
                  <a:lnTo>
                    <a:pt x="619" y="765"/>
                  </a:lnTo>
                  <a:lnTo>
                    <a:pt x="473" y="892"/>
                  </a:lnTo>
                  <a:lnTo>
                    <a:pt x="328" y="1020"/>
                  </a:lnTo>
                  <a:lnTo>
                    <a:pt x="200" y="1165"/>
                  </a:lnTo>
                  <a:lnTo>
                    <a:pt x="91" y="1293"/>
                  </a:lnTo>
                  <a:lnTo>
                    <a:pt x="0" y="1438"/>
                  </a:lnTo>
                  <a:lnTo>
                    <a:pt x="73" y="1438"/>
                  </a:lnTo>
                  <a:lnTo>
                    <a:pt x="146" y="1420"/>
                  </a:lnTo>
                  <a:lnTo>
                    <a:pt x="419" y="1329"/>
                  </a:lnTo>
                  <a:lnTo>
                    <a:pt x="710" y="1256"/>
                  </a:lnTo>
                  <a:lnTo>
                    <a:pt x="1001" y="1220"/>
                  </a:lnTo>
                  <a:lnTo>
                    <a:pt x="1292" y="1184"/>
                  </a:lnTo>
                  <a:lnTo>
                    <a:pt x="1383" y="1184"/>
                  </a:lnTo>
                  <a:lnTo>
                    <a:pt x="1438" y="1202"/>
                  </a:lnTo>
                  <a:lnTo>
                    <a:pt x="1474" y="1238"/>
                  </a:lnTo>
                  <a:lnTo>
                    <a:pt x="1492" y="1275"/>
                  </a:lnTo>
                  <a:lnTo>
                    <a:pt x="1511" y="1347"/>
                  </a:lnTo>
                  <a:lnTo>
                    <a:pt x="1511" y="1511"/>
                  </a:lnTo>
                  <a:lnTo>
                    <a:pt x="1511" y="1584"/>
                  </a:lnTo>
                  <a:lnTo>
                    <a:pt x="1529" y="1657"/>
                  </a:lnTo>
                  <a:lnTo>
                    <a:pt x="1565" y="1711"/>
                  </a:lnTo>
                  <a:lnTo>
                    <a:pt x="1602" y="1784"/>
                  </a:lnTo>
                  <a:lnTo>
                    <a:pt x="1656" y="1839"/>
                  </a:lnTo>
                  <a:lnTo>
                    <a:pt x="1711" y="1875"/>
                  </a:lnTo>
                  <a:lnTo>
                    <a:pt x="1765" y="1930"/>
                  </a:lnTo>
                  <a:lnTo>
                    <a:pt x="1838" y="1948"/>
                  </a:lnTo>
                  <a:lnTo>
                    <a:pt x="1966" y="1966"/>
                  </a:lnTo>
                  <a:lnTo>
                    <a:pt x="2075" y="1948"/>
                  </a:lnTo>
                  <a:lnTo>
                    <a:pt x="2184" y="1911"/>
                  </a:lnTo>
                  <a:lnTo>
                    <a:pt x="2275" y="1857"/>
                  </a:lnTo>
                  <a:lnTo>
                    <a:pt x="2348" y="1766"/>
                  </a:lnTo>
                  <a:lnTo>
                    <a:pt x="2402" y="1675"/>
                  </a:lnTo>
                  <a:lnTo>
                    <a:pt x="2439" y="1584"/>
                  </a:lnTo>
                  <a:lnTo>
                    <a:pt x="2457" y="1384"/>
                  </a:lnTo>
                  <a:lnTo>
                    <a:pt x="2493" y="1184"/>
                  </a:lnTo>
                  <a:lnTo>
                    <a:pt x="2512" y="1074"/>
                  </a:lnTo>
                  <a:lnTo>
                    <a:pt x="2548" y="983"/>
                  </a:lnTo>
                  <a:lnTo>
                    <a:pt x="2603" y="856"/>
                  </a:lnTo>
                  <a:lnTo>
                    <a:pt x="2694" y="765"/>
                  </a:lnTo>
                  <a:lnTo>
                    <a:pt x="2803" y="674"/>
                  </a:lnTo>
                  <a:lnTo>
                    <a:pt x="2930" y="601"/>
                  </a:lnTo>
                  <a:lnTo>
                    <a:pt x="3076" y="547"/>
                  </a:lnTo>
                  <a:lnTo>
                    <a:pt x="3221" y="510"/>
                  </a:lnTo>
                  <a:lnTo>
                    <a:pt x="3512" y="437"/>
                  </a:lnTo>
                  <a:lnTo>
                    <a:pt x="4095" y="310"/>
                  </a:lnTo>
                  <a:lnTo>
                    <a:pt x="3949" y="237"/>
                  </a:lnTo>
                  <a:lnTo>
                    <a:pt x="3804" y="164"/>
                  </a:lnTo>
                  <a:lnTo>
                    <a:pt x="3658" y="110"/>
                  </a:lnTo>
                  <a:lnTo>
                    <a:pt x="3494" y="73"/>
                  </a:lnTo>
                  <a:lnTo>
                    <a:pt x="3167" y="19"/>
                  </a:lnTo>
                  <a:lnTo>
                    <a:pt x="2839" y="1"/>
                  </a:lnTo>
                  <a:close/>
                </a:path>
              </a:pathLst>
            </a:custGeom>
            <a:solidFill>
              <a:srgbClr val="D7C2A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47" name="Google Shape;2647;p16"/>
            <p:cNvSpPr/>
            <p:nvPr/>
          </p:nvSpPr>
          <p:spPr>
            <a:xfrm>
              <a:off x="1772050" y="2128425"/>
              <a:ext cx="102375" cy="49175"/>
            </a:xfrm>
            <a:custGeom>
              <a:avLst/>
              <a:gdLst/>
              <a:ahLst/>
              <a:cxnLst/>
              <a:rect l="l" t="t" r="r" b="b"/>
              <a:pathLst>
                <a:path w="4095" h="1967" fill="none" extrusionOk="0">
                  <a:moveTo>
                    <a:pt x="2839" y="1"/>
                  </a:moveTo>
                  <a:lnTo>
                    <a:pt x="2839" y="1"/>
                  </a:lnTo>
                  <a:lnTo>
                    <a:pt x="2621" y="1"/>
                  </a:lnTo>
                  <a:lnTo>
                    <a:pt x="2402" y="19"/>
                  </a:lnTo>
                  <a:lnTo>
                    <a:pt x="2184" y="55"/>
                  </a:lnTo>
                  <a:lnTo>
                    <a:pt x="1966" y="110"/>
                  </a:lnTo>
                  <a:lnTo>
                    <a:pt x="1747" y="183"/>
                  </a:lnTo>
                  <a:lnTo>
                    <a:pt x="1547" y="255"/>
                  </a:lnTo>
                  <a:lnTo>
                    <a:pt x="1347" y="328"/>
                  </a:lnTo>
                  <a:lnTo>
                    <a:pt x="1147" y="419"/>
                  </a:lnTo>
                  <a:lnTo>
                    <a:pt x="965" y="528"/>
                  </a:lnTo>
                  <a:lnTo>
                    <a:pt x="783" y="638"/>
                  </a:lnTo>
                  <a:lnTo>
                    <a:pt x="619" y="765"/>
                  </a:lnTo>
                  <a:lnTo>
                    <a:pt x="473" y="892"/>
                  </a:lnTo>
                  <a:lnTo>
                    <a:pt x="328" y="1020"/>
                  </a:lnTo>
                  <a:lnTo>
                    <a:pt x="200" y="1165"/>
                  </a:lnTo>
                  <a:lnTo>
                    <a:pt x="91" y="1293"/>
                  </a:lnTo>
                  <a:lnTo>
                    <a:pt x="0" y="1438"/>
                  </a:lnTo>
                  <a:lnTo>
                    <a:pt x="0" y="1438"/>
                  </a:lnTo>
                  <a:lnTo>
                    <a:pt x="73" y="1438"/>
                  </a:lnTo>
                  <a:lnTo>
                    <a:pt x="146" y="1420"/>
                  </a:lnTo>
                  <a:lnTo>
                    <a:pt x="146" y="1420"/>
                  </a:lnTo>
                  <a:lnTo>
                    <a:pt x="419" y="1329"/>
                  </a:lnTo>
                  <a:lnTo>
                    <a:pt x="710" y="1256"/>
                  </a:lnTo>
                  <a:lnTo>
                    <a:pt x="1001" y="1220"/>
                  </a:lnTo>
                  <a:lnTo>
                    <a:pt x="1292" y="1184"/>
                  </a:lnTo>
                  <a:lnTo>
                    <a:pt x="1292" y="1184"/>
                  </a:lnTo>
                  <a:lnTo>
                    <a:pt x="1329" y="1184"/>
                  </a:lnTo>
                  <a:lnTo>
                    <a:pt x="1329" y="1184"/>
                  </a:lnTo>
                  <a:lnTo>
                    <a:pt x="1383" y="1184"/>
                  </a:lnTo>
                  <a:lnTo>
                    <a:pt x="1438" y="1202"/>
                  </a:lnTo>
                  <a:lnTo>
                    <a:pt x="1438" y="1202"/>
                  </a:lnTo>
                  <a:lnTo>
                    <a:pt x="1474" y="1238"/>
                  </a:lnTo>
                  <a:lnTo>
                    <a:pt x="1492" y="1275"/>
                  </a:lnTo>
                  <a:lnTo>
                    <a:pt x="1511" y="1347"/>
                  </a:lnTo>
                  <a:lnTo>
                    <a:pt x="1511" y="1511"/>
                  </a:lnTo>
                  <a:lnTo>
                    <a:pt x="1511" y="1511"/>
                  </a:lnTo>
                  <a:lnTo>
                    <a:pt x="1511" y="1584"/>
                  </a:lnTo>
                  <a:lnTo>
                    <a:pt x="1529" y="1657"/>
                  </a:lnTo>
                  <a:lnTo>
                    <a:pt x="1565" y="1711"/>
                  </a:lnTo>
                  <a:lnTo>
                    <a:pt x="1602" y="1784"/>
                  </a:lnTo>
                  <a:lnTo>
                    <a:pt x="1656" y="1839"/>
                  </a:lnTo>
                  <a:lnTo>
                    <a:pt x="1711" y="1875"/>
                  </a:lnTo>
                  <a:lnTo>
                    <a:pt x="1765" y="1930"/>
                  </a:lnTo>
                  <a:lnTo>
                    <a:pt x="1838" y="1948"/>
                  </a:lnTo>
                  <a:lnTo>
                    <a:pt x="1838" y="1948"/>
                  </a:lnTo>
                  <a:lnTo>
                    <a:pt x="1966" y="1966"/>
                  </a:lnTo>
                  <a:lnTo>
                    <a:pt x="1966" y="1966"/>
                  </a:lnTo>
                  <a:lnTo>
                    <a:pt x="2075" y="1948"/>
                  </a:lnTo>
                  <a:lnTo>
                    <a:pt x="2184" y="1911"/>
                  </a:lnTo>
                  <a:lnTo>
                    <a:pt x="2275" y="1857"/>
                  </a:lnTo>
                  <a:lnTo>
                    <a:pt x="2348" y="1766"/>
                  </a:lnTo>
                  <a:lnTo>
                    <a:pt x="2348" y="1766"/>
                  </a:lnTo>
                  <a:lnTo>
                    <a:pt x="2402" y="1675"/>
                  </a:lnTo>
                  <a:lnTo>
                    <a:pt x="2439" y="1584"/>
                  </a:lnTo>
                  <a:lnTo>
                    <a:pt x="2457" y="1384"/>
                  </a:lnTo>
                  <a:lnTo>
                    <a:pt x="2493" y="1184"/>
                  </a:lnTo>
                  <a:lnTo>
                    <a:pt x="2512" y="1074"/>
                  </a:lnTo>
                  <a:lnTo>
                    <a:pt x="2548" y="983"/>
                  </a:lnTo>
                  <a:lnTo>
                    <a:pt x="2548" y="983"/>
                  </a:lnTo>
                  <a:lnTo>
                    <a:pt x="2603" y="856"/>
                  </a:lnTo>
                  <a:lnTo>
                    <a:pt x="2694" y="765"/>
                  </a:lnTo>
                  <a:lnTo>
                    <a:pt x="2803" y="674"/>
                  </a:lnTo>
                  <a:lnTo>
                    <a:pt x="2930" y="601"/>
                  </a:lnTo>
                  <a:lnTo>
                    <a:pt x="3076" y="547"/>
                  </a:lnTo>
                  <a:lnTo>
                    <a:pt x="3221" y="510"/>
                  </a:lnTo>
                  <a:lnTo>
                    <a:pt x="3512" y="437"/>
                  </a:lnTo>
                  <a:lnTo>
                    <a:pt x="3512" y="437"/>
                  </a:lnTo>
                  <a:lnTo>
                    <a:pt x="4095" y="310"/>
                  </a:lnTo>
                  <a:lnTo>
                    <a:pt x="4095" y="310"/>
                  </a:lnTo>
                  <a:lnTo>
                    <a:pt x="3949" y="237"/>
                  </a:lnTo>
                  <a:lnTo>
                    <a:pt x="3804" y="164"/>
                  </a:lnTo>
                  <a:lnTo>
                    <a:pt x="3658" y="110"/>
                  </a:lnTo>
                  <a:lnTo>
                    <a:pt x="3494" y="73"/>
                  </a:lnTo>
                  <a:lnTo>
                    <a:pt x="3167" y="19"/>
                  </a:lnTo>
                  <a:lnTo>
                    <a:pt x="2839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2648" name="Google Shape;2648;p16"/>
          <p:cNvSpPr/>
          <p:nvPr/>
        </p:nvSpPr>
        <p:spPr>
          <a:xfrm>
            <a:off x="4406609" y="505871"/>
            <a:ext cx="701955" cy="213463"/>
          </a:xfrm>
          <a:custGeom>
            <a:avLst/>
            <a:gdLst/>
            <a:ahLst/>
            <a:cxnLst/>
            <a:rect l="l" t="t" r="r" b="b"/>
            <a:pathLst>
              <a:path w="15779" h="3240" extrusionOk="0">
                <a:moveTo>
                  <a:pt x="8081" y="1"/>
                </a:moveTo>
                <a:lnTo>
                  <a:pt x="7699" y="55"/>
                </a:lnTo>
                <a:lnTo>
                  <a:pt x="7298" y="110"/>
                </a:lnTo>
                <a:lnTo>
                  <a:pt x="6916" y="201"/>
                </a:lnTo>
                <a:lnTo>
                  <a:pt x="6552" y="328"/>
                </a:lnTo>
                <a:lnTo>
                  <a:pt x="6206" y="456"/>
                </a:lnTo>
                <a:lnTo>
                  <a:pt x="5897" y="601"/>
                </a:lnTo>
                <a:lnTo>
                  <a:pt x="5606" y="765"/>
                </a:lnTo>
                <a:lnTo>
                  <a:pt x="5369" y="947"/>
                </a:lnTo>
                <a:lnTo>
                  <a:pt x="5169" y="1129"/>
                </a:lnTo>
                <a:lnTo>
                  <a:pt x="5096" y="1220"/>
                </a:lnTo>
                <a:lnTo>
                  <a:pt x="5023" y="1311"/>
                </a:lnTo>
                <a:lnTo>
                  <a:pt x="4969" y="1420"/>
                </a:lnTo>
                <a:lnTo>
                  <a:pt x="4932" y="1511"/>
                </a:lnTo>
                <a:lnTo>
                  <a:pt x="4914" y="1620"/>
                </a:lnTo>
                <a:lnTo>
                  <a:pt x="4896" y="1711"/>
                </a:lnTo>
                <a:lnTo>
                  <a:pt x="4914" y="1821"/>
                </a:lnTo>
                <a:lnTo>
                  <a:pt x="4951" y="1930"/>
                </a:lnTo>
                <a:lnTo>
                  <a:pt x="4987" y="2021"/>
                </a:lnTo>
                <a:lnTo>
                  <a:pt x="5060" y="2130"/>
                </a:lnTo>
                <a:lnTo>
                  <a:pt x="5151" y="2221"/>
                </a:lnTo>
                <a:lnTo>
                  <a:pt x="5260" y="2312"/>
                </a:lnTo>
                <a:lnTo>
                  <a:pt x="4841" y="2203"/>
                </a:lnTo>
                <a:lnTo>
                  <a:pt x="4441" y="2130"/>
                </a:lnTo>
                <a:lnTo>
                  <a:pt x="4041" y="2075"/>
                </a:lnTo>
                <a:lnTo>
                  <a:pt x="3659" y="2057"/>
                </a:lnTo>
                <a:lnTo>
                  <a:pt x="3276" y="2075"/>
                </a:lnTo>
                <a:lnTo>
                  <a:pt x="2912" y="2112"/>
                </a:lnTo>
                <a:lnTo>
                  <a:pt x="2549" y="2166"/>
                </a:lnTo>
                <a:lnTo>
                  <a:pt x="2221" y="2239"/>
                </a:lnTo>
                <a:lnTo>
                  <a:pt x="1893" y="2330"/>
                </a:lnTo>
                <a:lnTo>
                  <a:pt x="1584" y="2439"/>
                </a:lnTo>
                <a:lnTo>
                  <a:pt x="1311" y="2548"/>
                </a:lnTo>
                <a:lnTo>
                  <a:pt x="1056" y="2658"/>
                </a:lnTo>
                <a:lnTo>
                  <a:pt x="620" y="2858"/>
                </a:lnTo>
                <a:lnTo>
                  <a:pt x="274" y="3058"/>
                </a:lnTo>
                <a:lnTo>
                  <a:pt x="1" y="3240"/>
                </a:lnTo>
                <a:lnTo>
                  <a:pt x="15778" y="3240"/>
                </a:lnTo>
                <a:lnTo>
                  <a:pt x="15706" y="3058"/>
                </a:lnTo>
                <a:lnTo>
                  <a:pt x="15633" y="2894"/>
                </a:lnTo>
                <a:lnTo>
                  <a:pt x="15542" y="2730"/>
                </a:lnTo>
                <a:lnTo>
                  <a:pt x="15451" y="2603"/>
                </a:lnTo>
                <a:lnTo>
                  <a:pt x="15360" y="2476"/>
                </a:lnTo>
                <a:lnTo>
                  <a:pt x="15251" y="2366"/>
                </a:lnTo>
                <a:lnTo>
                  <a:pt x="15142" y="2275"/>
                </a:lnTo>
                <a:lnTo>
                  <a:pt x="15014" y="2203"/>
                </a:lnTo>
                <a:lnTo>
                  <a:pt x="14905" y="2130"/>
                </a:lnTo>
                <a:lnTo>
                  <a:pt x="14778" y="2075"/>
                </a:lnTo>
                <a:lnTo>
                  <a:pt x="14541" y="2003"/>
                </a:lnTo>
                <a:lnTo>
                  <a:pt x="14286" y="1948"/>
                </a:lnTo>
                <a:lnTo>
                  <a:pt x="14031" y="1930"/>
                </a:lnTo>
                <a:lnTo>
                  <a:pt x="13740" y="1948"/>
                </a:lnTo>
                <a:lnTo>
                  <a:pt x="13467" y="2003"/>
                </a:lnTo>
                <a:lnTo>
                  <a:pt x="13213" y="2057"/>
                </a:lnTo>
                <a:lnTo>
                  <a:pt x="12976" y="2130"/>
                </a:lnTo>
                <a:lnTo>
                  <a:pt x="12648" y="2257"/>
                </a:lnTo>
                <a:lnTo>
                  <a:pt x="12521" y="2312"/>
                </a:lnTo>
                <a:lnTo>
                  <a:pt x="12485" y="2257"/>
                </a:lnTo>
                <a:lnTo>
                  <a:pt x="12448" y="2203"/>
                </a:lnTo>
                <a:lnTo>
                  <a:pt x="12375" y="2130"/>
                </a:lnTo>
                <a:lnTo>
                  <a:pt x="12266" y="2057"/>
                </a:lnTo>
                <a:lnTo>
                  <a:pt x="12121" y="2003"/>
                </a:lnTo>
                <a:lnTo>
                  <a:pt x="11957" y="1966"/>
                </a:lnTo>
                <a:lnTo>
                  <a:pt x="11720" y="1948"/>
                </a:lnTo>
                <a:lnTo>
                  <a:pt x="11575" y="1948"/>
                </a:lnTo>
                <a:lnTo>
                  <a:pt x="11393" y="1966"/>
                </a:lnTo>
                <a:lnTo>
                  <a:pt x="11211" y="2003"/>
                </a:lnTo>
                <a:lnTo>
                  <a:pt x="10992" y="2057"/>
                </a:lnTo>
                <a:lnTo>
                  <a:pt x="10992" y="1784"/>
                </a:lnTo>
                <a:lnTo>
                  <a:pt x="10956" y="1529"/>
                </a:lnTo>
                <a:lnTo>
                  <a:pt x="10901" y="1311"/>
                </a:lnTo>
                <a:lnTo>
                  <a:pt x="10810" y="1093"/>
                </a:lnTo>
                <a:lnTo>
                  <a:pt x="10701" y="911"/>
                </a:lnTo>
                <a:lnTo>
                  <a:pt x="10574" y="747"/>
                </a:lnTo>
                <a:lnTo>
                  <a:pt x="10428" y="583"/>
                </a:lnTo>
                <a:lnTo>
                  <a:pt x="10264" y="456"/>
                </a:lnTo>
                <a:lnTo>
                  <a:pt x="10082" y="346"/>
                </a:lnTo>
                <a:lnTo>
                  <a:pt x="9882" y="237"/>
                </a:lnTo>
                <a:lnTo>
                  <a:pt x="9682" y="165"/>
                </a:lnTo>
                <a:lnTo>
                  <a:pt x="9446" y="110"/>
                </a:lnTo>
                <a:lnTo>
                  <a:pt x="9227" y="55"/>
                </a:lnTo>
                <a:lnTo>
                  <a:pt x="8991" y="19"/>
                </a:lnTo>
                <a:lnTo>
                  <a:pt x="8736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649" name="Google Shape;2649;p16"/>
          <p:cNvSpPr/>
          <p:nvPr/>
        </p:nvSpPr>
        <p:spPr>
          <a:xfrm>
            <a:off x="9852279" y="191634"/>
            <a:ext cx="1515679" cy="460933"/>
          </a:xfrm>
          <a:custGeom>
            <a:avLst/>
            <a:gdLst/>
            <a:ahLst/>
            <a:cxnLst/>
            <a:rect l="l" t="t" r="r" b="b"/>
            <a:pathLst>
              <a:path w="15779" h="3240" extrusionOk="0">
                <a:moveTo>
                  <a:pt x="8081" y="1"/>
                </a:moveTo>
                <a:lnTo>
                  <a:pt x="7699" y="55"/>
                </a:lnTo>
                <a:lnTo>
                  <a:pt x="7298" y="110"/>
                </a:lnTo>
                <a:lnTo>
                  <a:pt x="6916" y="201"/>
                </a:lnTo>
                <a:lnTo>
                  <a:pt x="6552" y="328"/>
                </a:lnTo>
                <a:lnTo>
                  <a:pt x="6206" y="456"/>
                </a:lnTo>
                <a:lnTo>
                  <a:pt x="5897" y="601"/>
                </a:lnTo>
                <a:lnTo>
                  <a:pt x="5606" y="765"/>
                </a:lnTo>
                <a:lnTo>
                  <a:pt x="5369" y="947"/>
                </a:lnTo>
                <a:lnTo>
                  <a:pt x="5169" y="1129"/>
                </a:lnTo>
                <a:lnTo>
                  <a:pt x="5096" y="1220"/>
                </a:lnTo>
                <a:lnTo>
                  <a:pt x="5023" y="1311"/>
                </a:lnTo>
                <a:lnTo>
                  <a:pt x="4969" y="1420"/>
                </a:lnTo>
                <a:lnTo>
                  <a:pt x="4932" y="1511"/>
                </a:lnTo>
                <a:lnTo>
                  <a:pt x="4914" y="1620"/>
                </a:lnTo>
                <a:lnTo>
                  <a:pt x="4896" y="1711"/>
                </a:lnTo>
                <a:lnTo>
                  <a:pt x="4914" y="1821"/>
                </a:lnTo>
                <a:lnTo>
                  <a:pt x="4951" y="1930"/>
                </a:lnTo>
                <a:lnTo>
                  <a:pt x="4987" y="2021"/>
                </a:lnTo>
                <a:lnTo>
                  <a:pt x="5060" y="2130"/>
                </a:lnTo>
                <a:lnTo>
                  <a:pt x="5151" y="2221"/>
                </a:lnTo>
                <a:lnTo>
                  <a:pt x="5260" y="2312"/>
                </a:lnTo>
                <a:lnTo>
                  <a:pt x="4841" y="2203"/>
                </a:lnTo>
                <a:lnTo>
                  <a:pt x="4441" y="2130"/>
                </a:lnTo>
                <a:lnTo>
                  <a:pt x="4041" y="2075"/>
                </a:lnTo>
                <a:lnTo>
                  <a:pt x="3659" y="2057"/>
                </a:lnTo>
                <a:lnTo>
                  <a:pt x="3276" y="2075"/>
                </a:lnTo>
                <a:lnTo>
                  <a:pt x="2912" y="2112"/>
                </a:lnTo>
                <a:lnTo>
                  <a:pt x="2549" y="2166"/>
                </a:lnTo>
                <a:lnTo>
                  <a:pt x="2221" y="2239"/>
                </a:lnTo>
                <a:lnTo>
                  <a:pt x="1893" y="2330"/>
                </a:lnTo>
                <a:lnTo>
                  <a:pt x="1584" y="2439"/>
                </a:lnTo>
                <a:lnTo>
                  <a:pt x="1311" y="2548"/>
                </a:lnTo>
                <a:lnTo>
                  <a:pt x="1056" y="2658"/>
                </a:lnTo>
                <a:lnTo>
                  <a:pt x="620" y="2858"/>
                </a:lnTo>
                <a:lnTo>
                  <a:pt x="274" y="3058"/>
                </a:lnTo>
                <a:lnTo>
                  <a:pt x="1" y="3240"/>
                </a:lnTo>
                <a:lnTo>
                  <a:pt x="15778" y="3240"/>
                </a:lnTo>
                <a:lnTo>
                  <a:pt x="15706" y="3058"/>
                </a:lnTo>
                <a:lnTo>
                  <a:pt x="15633" y="2894"/>
                </a:lnTo>
                <a:lnTo>
                  <a:pt x="15542" y="2730"/>
                </a:lnTo>
                <a:lnTo>
                  <a:pt x="15451" y="2603"/>
                </a:lnTo>
                <a:lnTo>
                  <a:pt x="15360" y="2476"/>
                </a:lnTo>
                <a:lnTo>
                  <a:pt x="15251" y="2366"/>
                </a:lnTo>
                <a:lnTo>
                  <a:pt x="15142" y="2275"/>
                </a:lnTo>
                <a:lnTo>
                  <a:pt x="15014" y="2203"/>
                </a:lnTo>
                <a:lnTo>
                  <a:pt x="14905" y="2130"/>
                </a:lnTo>
                <a:lnTo>
                  <a:pt x="14778" y="2075"/>
                </a:lnTo>
                <a:lnTo>
                  <a:pt x="14541" y="2003"/>
                </a:lnTo>
                <a:lnTo>
                  <a:pt x="14286" y="1948"/>
                </a:lnTo>
                <a:lnTo>
                  <a:pt x="14031" y="1930"/>
                </a:lnTo>
                <a:lnTo>
                  <a:pt x="13740" y="1948"/>
                </a:lnTo>
                <a:lnTo>
                  <a:pt x="13467" y="2003"/>
                </a:lnTo>
                <a:lnTo>
                  <a:pt x="13213" y="2057"/>
                </a:lnTo>
                <a:lnTo>
                  <a:pt x="12976" y="2130"/>
                </a:lnTo>
                <a:lnTo>
                  <a:pt x="12648" y="2257"/>
                </a:lnTo>
                <a:lnTo>
                  <a:pt x="12521" y="2312"/>
                </a:lnTo>
                <a:lnTo>
                  <a:pt x="12485" y="2257"/>
                </a:lnTo>
                <a:lnTo>
                  <a:pt x="12448" y="2203"/>
                </a:lnTo>
                <a:lnTo>
                  <a:pt x="12375" y="2130"/>
                </a:lnTo>
                <a:lnTo>
                  <a:pt x="12266" y="2057"/>
                </a:lnTo>
                <a:lnTo>
                  <a:pt x="12121" y="2003"/>
                </a:lnTo>
                <a:lnTo>
                  <a:pt x="11957" y="1966"/>
                </a:lnTo>
                <a:lnTo>
                  <a:pt x="11720" y="1948"/>
                </a:lnTo>
                <a:lnTo>
                  <a:pt x="11575" y="1948"/>
                </a:lnTo>
                <a:lnTo>
                  <a:pt x="11393" y="1966"/>
                </a:lnTo>
                <a:lnTo>
                  <a:pt x="11211" y="2003"/>
                </a:lnTo>
                <a:lnTo>
                  <a:pt x="10992" y="2057"/>
                </a:lnTo>
                <a:lnTo>
                  <a:pt x="10992" y="1784"/>
                </a:lnTo>
                <a:lnTo>
                  <a:pt x="10956" y="1529"/>
                </a:lnTo>
                <a:lnTo>
                  <a:pt x="10901" y="1311"/>
                </a:lnTo>
                <a:lnTo>
                  <a:pt x="10810" y="1093"/>
                </a:lnTo>
                <a:lnTo>
                  <a:pt x="10701" y="911"/>
                </a:lnTo>
                <a:lnTo>
                  <a:pt x="10574" y="747"/>
                </a:lnTo>
                <a:lnTo>
                  <a:pt x="10428" y="583"/>
                </a:lnTo>
                <a:lnTo>
                  <a:pt x="10264" y="456"/>
                </a:lnTo>
                <a:lnTo>
                  <a:pt x="10082" y="346"/>
                </a:lnTo>
                <a:lnTo>
                  <a:pt x="9882" y="237"/>
                </a:lnTo>
                <a:lnTo>
                  <a:pt x="9682" y="165"/>
                </a:lnTo>
                <a:lnTo>
                  <a:pt x="9446" y="110"/>
                </a:lnTo>
                <a:lnTo>
                  <a:pt x="9227" y="55"/>
                </a:lnTo>
                <a:lnTo>
                  <a:pt x="8991" y="19"/>
                </a:lnTo>
                <a:lnTo>
                  <a:pt x="8736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650" name="Google Shape;2650;p16"/>
          <p:cNvSpPr/>
          <p:nvPr/>
        </p:nvSpPr>
        <p:spPr>
          <a:xfrm>
            <a:off x="1495451" y="505871"/>
            <a:ext cx="701955" cy="213463"/>
          </a:xfrm>
          <a:custGeom>
            <a:avLst/>
            <a:gdLst/>
            <a:ahLst/>
            <a:cxnLst/>
            <a:rect l="l" t="t" r="r" b="b"/>
            <a:pathLst>
              <a:path w="15779" h="3240" extrusionOk="0">
                <a:moveTo>
                  <a:pt x="8081" y="1"/>
                </a:moveTo>
                <a:lnTo>
                  <a:pt x="7699" y="55"/>
                </a:lnTo>
                <a:lnTo>
                  <a:pt x="7298" y="110"/>
                </a:lnTo>
                <a:lnTo>
                  <a:pt x="6916" y="201"/>
                </a:lnTo>
                <a:lnTo>
                  <a:pt x="6552" y="328"/>
                </a:lnTo>
                <a:lnTo>
                  <a:pt x="6206" y="456"/>
                </a:lnTo>
                <a:lnTo>
                  <a:pt x="5897" y="601"/>
                </a:lnTo>
                <a:lnTo>
                  <a:pt x="5606" y="765"/>
                </a:lnTo>
                <a:lnTo>
                  <a:pt x="5369" y="947"/>
                </a:lnTo>
                <a:lnTo>
                  <a:pt x="5169" y="1129"/>
                </a:lnTo>
                <a:lnTo>
                  <a:pt x="5096" y="1220"/>
                </a:lnTo>
                <a:lnTo>
                  <a:pt x="5023" y="1311"/>
                </a:lnTo>
                <a:lnTo>
                  <a:pt x="4969" y="1420"/>
                </a:lnTo>
                <a:lnTo>
                  <a:pt x="4932" y="1511"/>
                </a:lnTo>
                <a:lnTo>
                  <a:pt x="4914" y="1620"/>
                </a:lnTo>
                <a:lnTo>
                  <a:pt x="4896" y="1711"/>
                </a:lnTo>
                <a:lnTo>
                  <a:pt x="4914" y="1821"/>
                </a:lnTo>
                <a:lnTo>
                  <a:pt x="4951" y="1930"/>
                </a:lnTo>
                <a:lnTo>
                  <a:pt x="4987" y="2021"/>
                </a:lnTo>
                <a:lnTo>
                  <a:pt x="5060" y="2130"/>
                </a:lnTo>
                <a:lnTo>
                  <a:pt x="5151" y="2221"/>
                </a:lnTo>
                <a:lnTo>
                  <a:pt x="5260" y="2312"/>
                </a:lnTo>
                <a:lnTo>
                  <a:pt x="4841" y="2203"/>
                </a:lnTo>
                <a:lnTo>
                  <a:pt x="4441" y="2130"/>
                </a:lnTo>
                <a:lnTo>
                  <a:pt x="4041" y="2075"/>
                </a:lnTo>
                <a:lnTo>
                  <a:pt x="3659" y="2057"/>
                </a:lnTo>
                <a:lnTo>
                  <a:pt x="3276" y="2075"/>
                </a:lnTo>
                <a:lnTo>
                  <a:pt x="2912" y="2112"/>
                </a:lnTo>
                <a:lnTo>
                  <a:pt x="2549" y="2166"/>
                </a:lnTo>
                <a:lnTo>
                  <a:pt x="2221" y="2239"/>
                </a:lnTo>
                <a:lnTo>
                  <a:pt x="1893" y="2330"/>
                </a:lnTo>
                <a:lnTo>
                  <a:pt x="1584" y="2439"/>
                </a:lnTo>
                <a:lnTo>
                  <a:pt x="1311" y="2548"/>
                </a:lnTo>
                <a:lnTo>
                  <a:pt x="1056" y="2658"/>
                </a:lnTo>
                <a:lnTo>
                  <a:pt x="620" y="2858"/>
                </a:lnTo>
                <a:lnTo>
                  <a:pt x="274" y="3058"/>
                </a:lnTo>
                <a:lnTo>
                  <a:pt x="1" y="3240"/>
                </a:lnTo>
                <a:lnTo>
                  <a:pt x="15778" y="3240"/>
                </a:lnTo>
                <a:lnTo>
                  <a:pt x="15706" y="3058"/>
                </a:lnTo>
                <a:lnTo>
                  <a:pt x="15633" y="2894"/>
                </a:lnTo>
                <a:lnTo>
                  <a:pt x="15542" y="2730"/>
                </a:lnTo>
                <a:lnTo>
                  <a:pt x="15451" y="2603"/>
                </a:lnTo>
                <a:lnTo>
                  <a:pt x="15360" y="2476"/>
                </a:lnTo>
                <a:lnTo>
                  <a:pt x="15251" y="2366"/>
                </a:lnTo>
                <a:lnTo>
                  <a:pt x="15142" y="2275"/>
                </a:lnTo>
                <a:lnTo>
                  <a:pt x="15014" y="2203"/>
                </a:lnTo>
                <a:lnTo>
                  <a:pt x="14905" y="2130"/>
                </a:lnTo>
                <a:lnTo>
                  <a:pt x="14778" y="2075"/>
                </a:lnTo>
                <a:lnTo>
                  <a:pt x="14541" y="2003"/>
                </a:lnTo>
                <a:lnTo>
                  <a:pt x="14286" y="1948"/>
                </a:lnTo>
                <a:lnTo>
                  <a:pt x="14031" y="1930"/>
                </a:lnTo>
                <a:lnTo>
                  <a:pt x="13740" y="1948"/>
                </a:lnTo>
                <a:lnTo>
                  <a:pt x="13467" y="2003"/>
                </a:lnTo>
                <a:lnTo>
                  <a:pt x="13213" y="2057"/>
                </a:lnTo>
                <a:lnTo>
                  <a:pt x="12976" y="2130"/>
                </a:lnTo>
                <a:lnTo>
                  <a:pt x="12648" y="2257"/>
                </a:lnTo>
                <a:lnTo>
                  <a:pt x="12521" y="2312"/>
                </a:lnTo>
                <a:lnTo>
                  <a:pt x="12485" y="2257"/>
                </a:lnTo>
                <a:lnTo>
                  <a:pt x="12448" y="2203"/>
                </a:lnTo>
                <a:lnTo>
                  <a:pt x="12375" y="2130"/>
                </a:lnTo>
                <a:lnTo>
                  <a:pt x="12266" y="2057"/>
                </a:lnTo>
                <a:lnTo>
                  <a:pt x="12121" y="2003"/>
                </a:lnTo>
                <a:lnTo>
                  <a:pt x="11957" y="1966"/>
                </a:lnTo>
                <a:lnTo>
                  <a:pt x="11720" y="1948"/>
                </a:lnTo>
                <a:lnTo>
                  <a:pt x="11575" y="1948"/>
                </a:lnTo>
                <a:lnTo>
                  <a:pt x="11393" y="1966"/>
                </a:lnTo>
                <a:lnTo>
                  <a:pt x="11211" y="2003"/>
                </a:lnTo>
                <a:lnTo>
                  <a:pt x="10992" y="2057"/>
                </a:lnTo>
                <a:lnTo>
                  <a:pt x="10992" y="1784"/>
                </a:lnTo>
                <a:lnTo>
                  <a:pt x="10956" y="1529"/>
                </a:lnTo>
                <a:lnTo>
                  <a:pt x="10901" y="1311"/>
                </a:lnTo>
                <a:lnTo>
                  <a:pt x="10810" y="1093"/>
                </a:lnTo>
                <a:lnTo>
                  <a:pt x="10701" y="911"/>
                </a:lnTo>
                <a:lnTo>
                  <a:pt x="10574" y="747"/>
                </a:lnTo>
                <a:lnTo>
                  <a:pt x="10428" y="583"/>
                </a:lnTo>
                <a:lnTo>
                  <a:pt x="10264" y="456"/>
                </a:lnTo>
                <a:lnTo>
                  <a:pt x="10082" y="346"/>
                </a:lnTo>
                <a:lnTo>
                  <a:pt x="9882" y="237"/>
                </a:lnTo>
                <a:lnTo>
                  <a:pt x="9682" y="165"/>
                </a:lnTo>
                <a:lnTo>
                  <a:pt x="9446" y="110"/>
                </a:lnTo>
                <a:lnTo>
                  <a:pt x="9227" y="55"/>
                </a:lnTo>
                <a:lnTo>
                  <a:pt x="8991" y="19"/>
                </a:lnTo>
                <a:lnTo>
                  <a:pt x="8736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2651" name="Google Shape;2651;p16"/>
          <p:cNvGrpSpPr/>
          <p:nvPr/>
        </p:nvGrpSpPr>
        <p:grpSpPr>
          <a:xfrm>
            <a:off x="10480968" y="804785"/>
            <a:ext cx="1453873" cy="179151"/>
            <a:chOff x="7022525" y="1213188"/>
            <a:chExt cx="1090405" cy="134363"/>
          </a:xfrm>
        </p:grpSpPr>
        <p:sp>
          <p:nvSpPr>
            <p:cNvPr id="2652" name="Google Shape;2652;p16"/>
            <p:cNvSpPr/>
            <p:nvPr/>
          </p:nvSpPr>
          <p:spPr>
            <a:xfrm>
              <a:off x="7755323" y="1257699"/>
              <a:ext cx="357607" cy="89851"/>
            </a:xfrm>
            <a:custGeom>
              <a:avLst/>
              <a:gdLst/>
              <a:ahLst/>
              <a:cxnLst/>
              <a:rect l="l" t="t" r="r" b="b"/>
              <a:pathLst>
                <a:path w="7753" h="1948" extrusionOk="0">
                  <a:moveTo>
                    <a:pt x="6843" y="0"/>
                  </a:moveTo>
                  <a:lnTo>
                    <a:pt x="6461" y="37"/>
                  </a:lnTo>
                  <a:lnTo>
                    <a:pt x="6042" y="73"/>
                  </a:lnTo>
                  <a:lnTo>
                    <a:pt x="5605" y="164"/>
                  </a:lnTo>
                  <a:lnTo>
                    <a:pt x="5150" y="291"/>
                  </a:lnTo>
                  <a:lnTo>
                    <a:pt x="4932" y="382"/>
                  </a:lnTo>
                  <a:lnTo>
                    <a:pt x="4714" y="473"/>
                  </a:lnTo>
                  <a:lnTo>
                    <a:pt x="4495" y="564"/>
                  </a:lnTo>
                  <a:lnTo>
                    <a:pt x="4277" y="692"/>
                  </a:lnTo>
                  <a:lnTo>
                    <a:pt x="4077" y="837"/>
                  </a:lnTo>
                  <a:lnTo>
                    <a:pt x="3876" y="983"/>
                  </a:lnTo>
                  <a:lnTo>
                    <a:pt x="3694" y="874"/>
                  </a:lnTo>
                  <a:lnTo>
                    <a:pt x="3512" y="783"/>
                  </a:lnTo>
                  <a:lnTo>
                    <a:pt x="3330" y="710"/>
                  </a:lnTo>
                  <a:lnTo>
                    <a:pt x="3149" y="655"/>
                  </a:lnTo>
                  <a:lnTo>
                    <a:pt x="2967" y="601"/>
                  </a:lnTo>
                  <a:lnTo>
                    <a:pt x="2766" y="582"/>
                  </a:lnTo>
                  <a:lnTo>
                    <a:pt x="2584" y="564"/>
                  </a:lnTo>
                  <a:lnTo>
                    <a:pt x="2166" y="564"/>
                  </a:lnTo>
                  <a:lnTo>
                    <a:pt x="1929" y="582"/>
                  </a:lnTo>
                  <a:lnTo>
                    <a:pt x="1711" y="619"/>
                  </a:lnTo>
                  <a:lnTo>
                    <a:pt x="1492" y="673"/>
                  </a:lnTo>
                  <a:lnTo>
                    <a:pt x="1092" y="783"/>
                  </a:lnTo>
                  <a:lnTo>
                    <a:pt x="728" y="910"/>
                  </a:lnTo>
                  <a:lnTo>
                    <a:pt x="419" y="1037"/>
                  </a:lnTo>
                  <a:lnTo>
                    <a:pt x="200" y="1147"/>
                  </a:lnTo>
                  <a:lnTo>
                    <a:pt x="0" y="1256"/>
                  </a:lnTo>
                  <a:lnTo>
                    <a:pt x="200" y="1238"/>
                  </a:lnTo>
                  <a:lnTo>
                    <a:pt x="437" y="1219"/>
                  </a:lnTo>
                  <a:lnTo>
                    <a:pt x="1056" y="1219"/>
                  </a:lnTo>
                  <a:lnTo>
                    <a:pt x="1402" y="1256"/>
                  </a:lnTo>
                  <a:lnTo>
                    <a:pt x="1765" y="1292"/>
                  </a:lnTo>
                  <a:lnTo>
                    <a:pt x="2148" y="1347"/>
                  </a:lnTo>
                  <a:lnTo>
                    <a:pt x="2530" y="1438"/>
                  </a:lnTo>
                  <a:lnTo>
                    <a:pt x="2912" y="1565"/>
                  </a:lnTo>
                  <a:lnTo>
                    <a:pt x="3112" y="1656"/>
                  </a:lnTo>
                  <a:lnTo>
                    <a:pt x="3294" y="1729"/>
                  </a:lnTo>
                  <a:lnTo>
                    <a:pt x="3458" y="1838"/>
                  </a:lnTo>
                  <a:lnTo>
                    <a:pt x="3622" y="1947"/>
                  </a:lnTo>
                  <a:lnTo>
                    <a:pt x="4477" y="1474"/>
                  </a:lnTo>
                  <a:lnTo>
                    <a:pt x="5259" y="1056"/>
                  </a:lnTo>
                  <a:lnTo>
                    <a:pt x="5951" y="728"/>
                  </a:lnTo>
                  <a:lnTo>
                    <a:pt x="6570" y="473"/>
                  </a:lnTo>
                  <a:lnTo>
                    <a:pt x="7061" y="273"/>
                  </a:lnTo>
                  <a:lnTo>
                    <a:pt x="7425" y="128"/>
                  </a:lnTo>
                  <a:lnTo>
                    <a:pt x="7753" y="18"/>
                  </a:lnTo>
                  <a:lnTo>
                    <a:pt x="758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53" name="Google Shape;2653;p16"/>
            <p:cNvSpPr/>
            <p:nvPr/>
          </p:nvSpPr>
          <p:spPr>
            <a:xfrm>
              <a:off x="7755323" y="1257699"/>
              <a:ext cx="357607" cy="89851"/>
            </a:xfrm>
            <a:custGeom>
              <a:avLst/>
              <a:gdLst/>
              <a:ahLst/>
              <a:cxnLst/>
              <a:rect l="l" t="t" r="r" b="b"/>
              <a:pathLst>
                <a:path w="7753" h="1948" fill="none" extrusionOk="0">
                  <a:moveTo>
                    <a:pt x="7170" y="0"/>
                  </a:moveTo>
                  <a:lnTo>
                    <a:pt x="7170" y="0"/>
                  </a:lnTo>
                  <a:lnTo>
                    <a:pt x="6843" y="0"/>
                  </a:lnTo>
                  <a:lnTo>
                    <a:pt x="6461" y="37"/>
                  </a:lnTo>
                  <a:lnTo>
                    <a:pt x="6042" y="73"/>
                  </a:lnTo>
                  <a:lnTo>
                    <a:pt x="5605" y="164"/>
                  </a:lnTo>
                  <a:lnTo>
                    <a:pt x="5150" y="291"/>
                  </a:lnTo>
                  <a:lnTo>
                    <a:pt x="4932" y="382"/>
                  </a:lnTo>
                  <a:lnTo>
                    <a:pt x="4714" y="473"/>
                  </a:lnTo>
                  <a:lnTo>
                    <a:pt x="4495" y="564"/>
                  </a:lnTo>
                  <a:lnTo>
                    <a:pt x="4277" y="692"/>
                  </a:lnTo>
                  <a:lnTo>
                    <a:pt x="4077" y="837"/>
                  </a:lnTo>
                  <a:lnTo>
                    <a:pt x="3876" y="983"/>
                  </a:lnTo>
                  <a:lnTo>
                    <a:pt x="3876" y="983"/>
                  </a:lnTo>
                  <a:lnTo>
                    <a:pt x="3694" y="874"/>
                  </a:lnTo>
                  <a:lnTo>
                    <a:pt x="3512" y="783"/>
                  </a:lnTo>
                  <a:lnTo>
                    <a:pt x="3330" y="710"/>
                  </a:lnTo>
                  <a:lnTo>
                    <a:pt x="3149" y="655"/>
                  </a:lnTo>
                  <a:lnTo>
                    <a:pt x="2967" y="601"/>
                  </a:lnTo>
                  <a:lnTo>
                    <a:pt x="2766" y="582"/>
                  </a:lnTo>
                  <a:lnTo>
                    <a:pt x="2584" y="564"/>
                  </a:lnTo>
                  <a:lnTo>
                    <a:pt x="2402" y="564"/>
                  </a:lnTo>
                  <a:lnTo>
                    <a:pt x="2402" y="564"/>
                  </a:lnTo>
                  <a:lnTo>
                    <a:pt x="2166" y="564"/>
                  </a:lnTo>
                  <a:lnTo>
                    <a:pt x="1929" y="582"/>
                  </a:lnTo>
                  <a:lnTo>
                    <a:pt x="1711" y="619"/>
                  </a:lnTo>
                  <a:lnTo>
                    <a:pt x="1492" y="673"/>
                  </a:lnTo>
                  <a:lnTo>
                    <a:pt x="1092" y="783"/>
                  </a:lnTo>
                  <a:lnTo>
                    <a:pt x="728" y="910"/>
                  </a:lnTo>
                  <a:lnTo>
                    <a:pt x="419" y="1037"/>
                  </a:lnTo>
                  <a:lnTo>
                    <a:pt x="200" y="1147"/>
                  </a:lnTo>
                  <a:lnTo>
                    <a:pt x="0" y="1256"/>
                  </a:lnTo>
                  <a:lnTo>
                    <a:pt x="0" y="1256"/>
                  </a:lnTo>
                  <a:lnTo>
                    <a:pt x="200" y="1238"/>
                  </a:lnTo>
                  <a:lnTo>
                    <a:pt x="437" y="1219"/>
                  </a:lnTo>
                  <a:lnTo>
                    <a:pt x="746" y="1219"/>
                  </a:lnTo>
                  <a:lnTo>
                    <a:pt x="746" y="1219"/>
                  </a:lnTo>
                  <a:lnTo>
                    <a:pt x="1056" y="1219"/>
                  </a:lnTo>
                  <a:lnTo>
                    <a:pt x="1402" y="1256"/>
                  </a:lnTo>
                  <a:lnTo>
                    <a:pt x="1765" y="1292"/>
                  </a:lnTo>
                  <a:lnTo>
                    <a:pt x="2148" y="1347"/>
                  </a:lnTo>
                  <a:lnTo>
                    <a:pt x="2530" y="1438"/>
                  </a:lnTo>
                  <a:lnTo>
                    <a:pt x="2912" y="1565"/>
                  </a:lnTo>
                  <a:lnTo>
                    <a:pt x="3112" y="1656"/>
                  </a:lnTo>
                  <a:lnTo>
                    <a:pt x="3294" y="1729"/>
                  </a:lnTo>
                  <a:lnTo>
                    <a:pt x="3458" y="1838"/>
                  </a:lnTo>
                  <a:lnTo>
                    <a:pt x="3622" y="1947"/>
                  </a:lnTo>
                  <a:lnTo>
                    <a:pt x="3622" y="1947"/>
                  </a:lnTo>
                  <a:lnTo>
                    <a:pt x="4477" y="1474"/>
                  </a:lnTo>
                  <a:lnTo>
                    <a:pt x="5259" y="1056"/>
                  </a:lnTo>
                  <a:lnTo>
                    <a:pt x="5951" y="728"/>
                  </a:lnTo>
                  <a:lnTo>
                    <a:pt x="6570" y="473"/>
                  </a:lnTo>
                  <a:lnTo>
                    <a:pt x="7061" y="273"/>
                  </a:lnTo>
                  <a:lnTo>
                    <a:pt x="7425" y="128"/>
                  </a:lnTo>
                  <a:lnTo>
                    <a:pt x="7753" y="18"/>
                  </a:lnTo>
                  <a:lnTo>
                    <a:pt x="7753" y="18"/>
                  </a:lnTo>
                  <a:lnTo>
                    <a:pt x="7589" y="0"/>
                  </a:lnTo>
                  <a:lnTo>
                    <a:pt x="7170" y="0"/>
                  </a:lnTo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54" name="Google Shape;2654;p16"/>
            <p:cNvSpPr/>
            <p:nvPr/>
          </p:nvSpPr>
          <p:spPr>
            <a:xfrm>
              <a:off x="7022525" y="1213188"/>
              <a:ext cx="324904" cy="83994"/>
            </a:xfrm>
            <a:custGeom>
              <a:avLst/>
              <a:gdLst/>
              <a:ahLst/>
              <a:cxnLst/>
              <a:rect l="l" t="t" r="r" b="b"/>
              <a:pathLst>
                <a:path w="7044" h="1821" extrusionOk="0">
                  <a:moveTo>
                    <a:pt x="1383" y="1"/>
                  </a:moveTo>
                  <a:lnTo>
                    <a:pt x="1111" y="19"/>
                  </a:lnTo>
                  <a:lnTo>
                    <a:pt x="838" y="73"/>
                  </a:lnTo>
                  <a:lnTo>
                    <a:pt x="601" y="146"/>
                  </a:lnTo>
                  <a:lnTo>
                    <a:pt x="401" y="237"/>
                  </a:lnTo>
                  <a:lnTo>
                    <a:pt x="237" y="328"/>
                  </a:lnTo>
                  <a:lnTo>
                    <a:pt x="110" y="401"/>
                  </a:lnTo>
                  <a:lnTo>
                    <a:pt x="0" y="474"/>
                  </a:lnTo>
                  <a:lnTo>
                    <a:pt x="164" y="437"/>
                  </a:lnTo>
                  <a:lnTo>
                    <a:pt x="364" y="419"/>
                  </a:lnTo>
                  <a:lnTo>
                    <a:pt x="874" y="419"/>
                  </a:lnTo>
                  <a:lnTo>
                    <a:pt x="1202" y="456"/>
                  </a:lnTo>
                  <a:lnTo>
                    <a:pt x="1529" y="547"/>
                  </a:lnTo>
                  <a:lnTo>
                    <a:pt x="1711" y="601"/>
                  </a:lnTo>
                  <a:lnTo>
                    <a:pt x="1875" y="674"/>
                  </a:lnTo>
                  <a:lnTo>
                    <a:pt x="2057" y="747"/>
                  </a:lnTo>
                  <a:lnTo>
                    <a:pt x="2239" y="856"/>
                  </a:lnTo>
                  <a:lnTo>
                    <a:pt x="2421" y="965"/>
                  </a:lnTo>
                  <a:lnTo>
                    <a:pt x="2585" y="1093"/>
                  </a:lnTo>
                  <a:lnTo>
                    <a:pt x="2767" y="1238"/>
                  </a:lnTo>
                  <a:lnTo>
                    <a:pt x="2930" y="1420"/>
                  </a:lnTo>
                  <a:lnTo>
                    <a:pt x="3094" y="1602"/>
                  </a:lnTo>
                  <a:lnTo>
                    <a:pt x="3240" y="1820"/>
                  </a:lnTo>
                  <a:lnTo>
                    <a:pt x="3513" y="1638"/>
                  </a:lnTo>
                  <a:lnTo>
                    <a:pt x="3786" y="1511"/>
                  </a:lnTo>
                  <a:lnTo>
                    <a:pt x="4059" y="1384"/>
                  </a:lnTo>
                  <a:lnTo>
                    <a:pt x="4295" y="1293"/>
                  </a:lnTo>
                  <a:lnTo>
                    <a:pt x="4550" y="1220"/>
                  </a:lnTo>
                  <a:lnTo>
                    <a:pt x="4787" y="1184"/>
                  </a:lnTo>
                  <a:lnTo>
                    <a:pt x="5005" y="1147"/>
                  </a:lnTo>
                  <a:lnTo>
                    <a:pt x="5442" y="1147"/>
                  </a:lnTo>
                  <a:lnTo>
                    <a:pt x="5624" y="1184"/>
                  </a:lnTo>
                  <a:lnTo>
                    <a:pt x="5806" y="1202"/>
                  </a:lnTo>
                  <a:lnTo>
                    <a:pt x="5988" y="1256"/>
                  </a:lnTo>
                  <a:lnTo>
                    <a:pt x="6297" y="1366"/>
                  </a:lnTo>
                  <a:lnTo>
                    <a:pt x="6552" y="1475"/>
                  </a:lnTo>
                  <a:lnTo>
                    <a:pt x="6770" y="1602"/>
                  </a:lnTo>
                  <a:lnTo>
                    <a:pt x="6916" y="1711"/>
                  </a:lnTo>
                  <a:lnTo>
                    <a:pt x="7043" y="1820"/>
                  </a:lnTo>
                  <a:lnTo>
                    <a:pt x="6879" y="1638"/>
                  </a:lnTo>
                  <a:lnTo>
                    <a:pt x="6697" y="1456"/>
                  </a:lnTo>
                  <a:lnTo>
                    <a:pt x="6443" y="1238"/>
                  </a:lnTo>
                  <a:lnTo>
                    <a:pt x="6297" y="1129"/>
                  </a:lnTo>
                  <a:lnTo>
                    <a:pt x="6133" y="1020"/>
                  </a:lnTo>
                  <a:lnTo>
                    <a:pt x="5969" y="929"/>
                  </a:lnTo>
                  <a:lnTo>
                    <a:pt x="5769" y="838"/>
                  </a:lnTo>
                  <a:lnTo>
                    <a:pt x="5569" y="765"/>
                  </a:lnTo>
                  <a:lnTo>
                    <a:pt x="5369" y="692"/>
                  </a:lnTo>
                  <a:lnTo>
                    <a:pt x="5150" y="656"/>
                  </a:lnTo>
                  <a:lnTo>
                    <a:pt x="4750" y="656"/>
                  </a:lnTo>
                  <a:lnTo>
                    <a:pt x="4550" y="674"/>
                  </a:lnTo>
                  <a:lnTo>
                    <a:pt x="4368" y="729"/>
                  </a:lnTo>
                  <a:lnTo>
                    <a:pt x="4168" y="801"/>
                  </a:lnTo>
                  <a:lnTo>
                    <a:pt x="3968" y="892"/>
                  </a:lnTo>
                  <a:lnTo>
                    <a:pt x="3767" y="1002"/>
                  </a:lnTo>
                  <a:lnTo>
                    <a:pt x="3567" y="1129"/>
                  </a:lnTo>
                  <a:lnTo>
                    <a:pt x="3367" y="1293"/>
                  </a:lnTo>
                  <a:lnTo>
                    <a:pt x="3240" y="1111"/>
                  </a:lnTo>
                  <a:lnTo>
                    <a:pt x="3112" y="947"/>
                  </a:lnTo>
                  <a:lnTo>
                    <a:pt x="3003" y="801"/>
                  </a:lnTo>
                  <a:lnTo>
                    <a:pt x="2876" y="674"/>
                  </a:lnTo>
                  <a:lnTo>
                    <a:pt x="2621" y="437"/>
                  </a:lnTo>
                  <a:lnTo>
                    <a:pt x="2366" y="274"/>
                  </a:lnTo>
                  <a:lnTo>
                    <a:pt x="2111" y="146"/>
                  </a:lnTo>
                  <a:lnTo>
                    <a:pt x="1875" y="55"/>
                  </a:lnTo>
                  <a:lnTo>
                    <a:pt x="1620" y="19"/>
                  </a:lnTo>
                  <a:lnTo>
                    <a:pt x="1383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55" name="Google Shape;2655;p16"/>
            <p:cNvSpPr/>
            <p:nvPr/>
          </p:nvSpPr>
          <p:spPr>
            <a:xfrm>
              <a:off x="7022525" y="1213188"/>
              <a:ext cx="324904" cy="83994"/>
            </a:xfrm>
            <a:custGeom>
              <a:avLst/>
              <a:gdLst/>
              <a:ahLst/>
              <a:cxnLst/>
              <a:rect l="l" t="t" r="r" b="b"/>
              <a:pathLst>
                <a:path w="7044" h="1821" fill="none" extrusionOk="0">
                  <a:moveTo>
                    <a:pt x="1383" y="1"/>
                  </a:moveTo>
                  <a:lnTo>
                    <a:pt x="1383" y="1"/>
                  </a:lnTo>
                  <a:lnTo>
                    <a:pt x="1111" y="19"/>
                  </a:lnTo>
                  <a:lnTo>
                    <a:pt x="838" y="73"/>
                  </a:lnTo>
                  <a:lnTo>
                    <a:pt x="601" y="146"/>
                  </a:lnTo>
                  <a:lnTo>
                    <a:pt x="401" y="237"/>
                  </a:lnTo>
                  <a:lnTo>
                    <a:pt x="237" y="328"/>
                  </a:lnTo>
                  <a:lnTo>
                    <a:pt x="110" y="401"/>
                  </a:lnTo>
                  <a:lnTo>
                    <a:pt x="0" y="474"/>
                  </a:lnTo>
                  <a:lnTo>
                    <a:pt x="0" y="474"/>
                  </a:lnTo>
                  <a:lnTo>
                    <a:pt x="164" y="437"/>
                  </a:lnTo>
                  <a:lnTo>
                    <a:pt x="364" y="419"/>
                  </a:lnTo>
                  <a:lnTo>
                    <a:pt x="601" y="419"/>
                  </a:lnTo>
                  <a:lnTo>
                    <a:pt x="601" y="419"/>
                  </a:lnTo>
                  <a:lnTo>
                    <a:pt x="874" y="419"/>
                  </a:lnTo>
                  <a:lnTo>
                    <a:pt x="1202" y="456"/>
                  </a:lnTo>
                  <a:lnTo>
                    <a:pt x="1529" y="547"/>
                  </a:lnTo>
                  <a:lnTo>
                    <a:pt x="1711" y="601"/>
                  </a:lnTo>
                  <a:lnTo>
                    <a:pt x="1875" y="674"/>
                  </a:lnTo>
                  <a:lnTo>
                    <a:pt x="2057" y="747"/>
                  </a:lnTo>
                  <a:lnTo>
                    <a:pt x="2239" y="856"/>
                  </a:lnTo>
                  <a:lnTo>
                    <a:pt x="2421" y="965"/>
                  </a:lnTo>
                  <a:lnTo>
                    <a:pt x="2585" y="1093"/>
                  </a:lnTo>
                  <a:lnTo>
                    <a:pt x="2767" y="1238"/>
                  </a:lnTo>
                  <a:lnTo>
                    <a:pt x="2930" y="1420"/>
                  </a:lnTo>
                  <a:lnTo>
                    <a:pt x="3094" y="1602"/>
                  </a:lnTo>
                  <a:lnTo>
                    <a:pt x="3240" y="1820"/>
                  </a:lnTo>
                  <a:lnTo>
                    <a:pt x="3240" y="1820"/>
                  </a:lnTo>
                  <a:lnTo>
                    <a:pt x="3513" y="1638"/>
                  </a:lnTo>
                  <a:lnTo>
                    <a:pt x="3786" y="1511"/>
                  </a:lnTo>
                  <a:lnTo>
                    <a:pt x="4059" y="1384"/>
                  </a:lnTo>
                  <a:lnTo>
                    <a:pt x="4295" y="1293"/>
                  </a:lnTo>
                  <a:lnTo>
                    <a:pt x="4550" y="1220"/>
                  </a:lnTo>
                  <a:lnTo>
                    <a:pt x="4787" y="1184"/>
                  </a:lnTo>
                  <a:lnTo>
                    <a:pt x="5005" y="1147"/>
                  </a:lnTo>
                  <a:lnTo>
                    <a:pt x="5223" y="1147"/>
                  </a:lnTo>
                  <a:lnTo>
                    <a:pt x="5223" y="1147"/>
                  </a:lnTo>
                  <a:lnTo>
                    <a:pt x="5442" y="1147"/>
                  </a:lnTo>
                  <a:lnTo>
                    <a:pt x="5624" y="1184"/>
                  </a:lnTo>
                  <a:lnTo>
                    <a:pt x="5806" y="1202"/>
                  </a:lnTo>
                  <a:lnTo>
                    <a:pt x="5988" y="1256"/>
                  </a:lnTo>
                  <a:lnTo>
                    <a:pt x="6297" y="1366"/>
                  </a:lnTo>
                  <a:lnTo>
                    <a:pt x="6552" y="1475"/>
                  </a:lnTo>
                  <a:lnTo>
                    <a:pt x="6770" y="1602"/>
                  </a:lnTo>
                  <a:lnTo>
                    <a:pt x="6916" y="1711"/>
                  </a:lnTo>
                  <a:lnTo>
                    <a:pt x="7043" y="1820"/>
                  </a:lnTo>
                  <a:lnTo>
                    <a:pt x="7043" y="1820"/>
                  </a:lnTo>
                  <a:lnTo>
                    <a:pt x="6879" y="1638"/>
                  </a:lnTo>
                  <a:lnTo>
                    <a:pt x="6697" y="1456"/>
                  </a:lnTo>
                  <a:lnTo>
                    <a:pt x="6443" y="1238"/>
                  </a:lnTo>
                  <a:lnTo>
                    <a:pt x="6297" y="1129"/>
                  </a:lnTo>
                  <a:lnTo>
                    <a:pt x="6133" y="1020"/>
                  </a:lnTo>
                  <a:lnTo>
                    <a:pt x="5969" y="929"/>
                  </a:lnTo>
                  <a:lnTo>
                    <a:pt x="5769" y="838"/>
                  </a:lnTo>
                  <a:lnTo>
                    <a:pt x="5569" y="765"/>
                  </a:lnTo>
                  <a:lnTo>
                    <a:pt x="5369" y="692"/>
                  </a:lnTo>
                  <a:lnTo>
                    <a:pt x="5150" y="656"/>
                  </a:lnTo>
                  <a:lnTo>
                    <a:pt x="4914" y="656"/>
                  </a:lnTo>
                  <a:lnTo>
                    <a:pt x="4914" y="656"/>
                  </a:lnTo>
                  <a:lnTo>
                    <a:pt x="4750" y="656"/>
                  </a:lnTo>
                  <a:lnTo>
                    <a:pt x="4550" y="674"/>
                  </a:lnTo>
                  <a:lnTo>
                    <a:pt x="4368" y="729"/>
                  </a:lnTo>
                  <a:lnTo>
                    <a:pt x="4168" y="801"/>
                  </a:lnTo>
                  <a:lnTo>
                    <a:pt x="3968" y="892"/>
                  </a:lnTo>
                  <a:lnTo>
                    <a:pt x="3767" y="1002"/>
                  </a:lnTo>
                  <a:lnTo>
                    <a:pt x="3567" y="1129"/>
                  </a:lnTo>
                  <a:lnTo>
                    <a:pt x="3367" y="1293"/>
                  </a:lnTo>
                  <a:lnTo>
                    <a:pt x="3367" y="1293"/>
                  </a:lnTo>
                  <a:lnTo>
                    <a:pt x="3240" y="1111"/>
                  </a:lnTo>
                  <a:lnTo>
                    <a:pt x="3112" y="947"/>
                  </a:lnTo>
                  <a:lnTo>
                    <a:pt x="3003" y="801"/>
                  </a:lnTo>
                  <a:lnTo>
                    <a:pt x="2876" y="674"/>
                  </a:lnTo>
                  <a:lnTo>
                    <a:pt x="2621" y="437"/>
                  </a:lnTo>
                  <a:lnTo>
                    <a:pt x="2366" y="274"/>
                  </a:lnTo>
                  <a:lnTo>
                    <a:pt x="2111" y="146"/>
                  </a:lnTo>
                  <a:lnTo>
                    <a:pt x="1875" y="55"/>
                  </a:lnTo>
                  <a:lnTo>
                    <a:pt x="1620" y="19"/>
                  </a:lnTo>
                  <a:lnTo>
                    <a:pt x="1383" y="1"/>
                  </a:lnTo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2656" name="Google Shape;2656;p16"/>
          <p:cNvSpPr/>
          <p:nvPr/>
        </p:nvSpPr>
        <p:spPr>
          <a:xfrm>
            <a:off x="10810118" y="1170302"/>
            <a:ext cx="712940" cy="179132"/>
          </a:xfrm>
          <a:custGeom>
            <a:avLst/>
            <a:gdLst/>
            <a:ahLst/>
            <a:cxnLst/>
            <a:rect l="l" t="t" r="r" b="b"/>
            <a:pathLst>
              <a:path w="7753" h="1948" extrusionOk="0">
                <a:moveTo>
                  <a:pt x="6843" y="0"/>
                </a:moveTo>
                <a:lnTo>
                  <a:pt x="6461" y="37"/>
                </a:lnTo>
                <a:lnTo>
                  <a:pt x="6042" y="73"/>
                </a:lnTo>
                <a:lnTo>
                  <a:pt x="5605" y="164"/>
                </a:lnTo>
                <a:lnTo>
                  <a:pt x="5150" y="291"/>
                </a:lnTo>
                <a:lnTo>
                  <a:pt x="4932" y="382"/>
                </a:lnTo>
                <a:lnTo>
                  <a:pt x="4714" y="473"/>
                </a:lnTo>
                <a:lnTo>
                  <a:pt x="4495" y="564"/>
                </a:lnTo>
                <a:lnTo>
                  <a:pt x="4277" y="692"/>
                </a:lnTo>
                <a:lnTo>
                  <a:pt x="4077" y="837"/>
                </a:lnTo>
                <a:lnTo>
                  <a:pt x="3876" y="983"/>
                </a:lnTo>
                <a:lnTo>
                  <a:pt x="3694" y="874"/>
                </a:lnTo>
                <a:lnTo>
                  <a:pt x="3512" y="783"/>
                </a:lnTo>
                <a:lnTo>
                  <a:pt x="3330" y="710"/>
                </a:lnTo>
                <a:lnTo>
                  <a:pt x="3149" y="655"/>
                </a:lnTo>
                <a:lnTo>
                  <a:pt x="2967" y="601"/>
                </a:lnTo>
                <a:lnTo>
                  <a:pt x="2766" y="582"/>
                </a:lnTo>
                <a:lnTo>
                  <a:pt x="2584" y="564"/>
                </a:lnTo>
                <a:lnTo>
                  <a:pt x="2166" y="564"/>
                </a:lnTo>
                <a:lnTo>
                  <a:pt x="1929" y="582"/>
                </a:lnTo>
                <a:lnTo>
                  <a:pt x="1711" y="619"/>
                </a:lnTo>
                <a:lnTo>
                  <a:pt x="1492" y="673"/>
                </a:lnTo>
                <a:lnTo>
                  <a:pt x="1092" y="783"/>
                </a:lnTo>
                <a:lnTo>
                  <a:pt x="728" y="910"/>
                </a:lnTo>
                <a:lnTo>
                  <a:pt x="419" y="1037"/>
                </a:lnTo>
                <a:lnTo>
                  <a:pt x="200" y="1147"/>
                </a:lnTo>
                <a:lnTo>
                  <a:pt x="0" y="1256"/>
                </a:lnTo>
                <a:lnTo>
                  <a:pt x="200" y="1238"/>
                </a:lnTo>
                <a:lnTo>
                  <a:pt x="437" y="1219"/>
                </a:lnTo>
                <a:lnTo>
                  <a:pt x="1056" y="1219"/>
                </a:lnTo>
                <a:lnTo>
                  <a:pt x="1402" y="1256"/>
                </a:lnTo>
                <a:lnTo>
                  <a:pt x="1765" y="1292"/>
                </a:lnTo>
                <a:lnTo>
                  <a:pt x="2148" y="1347"/>
                </a:lnTo>
                <a:lnTo>
                  <a:pt x="2530" y="1438"/>
                </a:lnTo>
                <a:lnTo>
                  <a:pt x="2912" y="1565"/>
                </a:lnTo>
                <a:lnTo>
                  <a:pt x="3112" y="1656"/>
                </a:lnTo>
                <a:lnTo>
                  <a:pt x="3294" y="1729"/>
                </a:lnTo>
                <a:lnTo>
                  <a:pt x="3458" y="1838"/>
                </a:lnTo>
                <a:lnTo>
                  <a:pt x="3622" y="1947"/>
                </a:lnTo>
                <a:lnTo>
                  <a:pt x="4477" y="1474"/>
                </a:lnTo>
                <a:lnTo>
                  <a:pt x="5259" y="1056"/>
                </a:lnTo>
                <a:lnTo>
                  <a:pt x="5951" y="728"/>
                </a:lnTo>
                <a:lnTo>
                  <a:pt x="6570" y="473"/>
                </a:lnTo>
                <a:lnTo>
                  <a:pt x="7061" y="273"/>
                </a:lnTo>
                <a:lnTo>
                  <a:pt x="7425" y="128"/>
                </a:lnTo>
                <a:lnTo>
                  <a:pt x="7753" y="18"/>
                </a:lnTo>
                <a:lnTo>
                  <a:pt x="7589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269598521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 1">
  <p:cSld name="Title and three columns 1">
    <p:bg>
      <p:bgPr>
        <a:gradFill>
          <a:gsLst>
            <a:gs pos="0">
              <a:schemeClr val="dk2"/>
            </a:gs>
            <a:gs pos="100000">
              <a:srgbClr val="E4B24E"/>
            </a:gs>
          </a:gsLst>
          <a:lin ang="5400700" scaled="0"/>
        </a:gradFill>
        <a:effectLst/>
      </p:bgPr>
    </p:bg>
    <p:spTree>
      <p:nvGrpSpPr>
        <p:cNvPr id="1" name="Shape 26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8" name="Google Shape;2658;p17"/>
          <p:cNvSpPr/>
          <p:nvPr/>
        </p:nvSpPr>
        <p:spPr>
          <a:xfrm>
            <a:off x="0" y="4987001"/>
            <a:ext cx="12191899" cy="3158287"/>
          </a:xfrm>
          <a:custGeom>
            <a:avLst/>
            <a:gdLst/>
            <a:ahLst/>
            <a:cxnLst/>
            <a:rect l="l" t="t" r="r" b="b"/>
            <a:pathLst>
              <a:path w="61892" h="16033" extrusionOk="0">
                <a:moveTo>
                  <a:pt x="34941" y="0"/>
                </a:moveTo>
                <a:lnTo>
                  <a:pt x="34540" y="18"/>
                </a:lnTo>
                <a:lnTo>
                  <a:pt x="34140" y="73"/>
                </a:lnTo>
                <a:lnTo>
                  <a:pt x="33740" y="164"/>
                </a:lnTo>
                <a:lnTo>
                  <a:pt x="33357" y="291"/>
                </a:lnTo>
                <a:lnTo>
                  <a:pt x="32993" y="455"/>
                </a:lnTo>
                <a:lnTo>
                  <a:pt x="32630" y="655"/>
                </a:lnTo>
                <a:lnTo>
                  <a:pt x="32302" y="892"/>
                </a:lnTo>
                <a:lnTo>
                  <a:pt x="32138" y="1019"/>
                </a:lnTo>
                <a:lnTo>
                  <a:pt x="31993" y="1147"/>
                </a:lnTo>
                <a:lnTo>
                  <a:pt x="31847" y="1292"/>
                </a:lnTo>
                <a:lnTo>
                  <a:pt x="31701" y="1456"/>
                </a:lnTo>
                <a:lnTo>
                  <a:pt x="31574" y="1620"/>
                </a:lnTo>
                <a:lnTo>
                  <a:pt x="31447" y="1802"/>
                </a:lnTo>
                <a:lnTo>
                  <a:pt x="31337" y="1984"/>
                </a:lnTo>
                <a:lnTo>
                  <a:pt x="31228" y="2184"/>
                </a:lnTo>
                <a:lnTo>
                  <a:pt x="31137" y="2384"/>
                </a:lnTo>
                <a:lnTo>
                  <a:pt x="31046" y="2602"/>
                </a:lnTo>
                <a:lnTo>
                  <a:pt x="30974" y="2821"/>
                </a:lnTo>
                <a:lnTo>
                  <a:pt x="30901" y="3039"/>
                </a:lnTo>
                <a:lnTo>
                  <a:pt x="30846" y="3294"/>
                </a:lnTo>
                <a:lnTo>
                  <a:pt x="30810" y="3531"/>
                </a:lnTo>
                <a:lnTo>
                  <a:pt x="30773" y="3785"/>
                </a:lnTo>
                <a:lnTo>
                  <a:pt x="30755" y="4058"/>
                </a:lnTo>
                <a:lnTo>
                  <a:pt x="30755" y="4331"/>
                </a:lnTo>
                <a:lnTo>
                  <a:pt x="30773" y="4622"/>
                </a:lnTo>
                <a:lnTo>
                  <a:pt x="30664" y="4422"/>
                </a:lnTo>
                <a:lnTo>
                  <a:pt x="30555" y="4240"/>
                </a:lnTo>
                <a:lnTo>
                  <a:pt x="30428" y="4077"/>
                </a:lnTo>
                <a:lnTo>
                  <a:pt x="30300" y="3913"/>
                </a:lnTo>
                <a:lnTo>
                  <a:pt x="30155" y="3767"/>
                </a:lnTo>
                <a:lnTo>
                  <a:pt x="30009" y="3640"/>
                </a:lnTo>
                <a:lnTo>
                  <a:pt x="29863" y="3512"/>
                </a:lnTo>
                <a:lnTo>
                  <a:pt x="29700" y="3403"/>
                </a:lnTo>
                <a:lnTo>
                  <a:pt x="29536" y="3312"/>
                </a:lnTo>
                <a:lnTo>
                  <a:pt x="29372" y="3239"/>
                </a:lnTo>
                <a:lnTo>
                  <a:pt x="29208" y="3167"/>
                </a:lnTo>
                <a:lnTo>
                  <a:pt x="29026" y="3112"/>
                </a:lnTo>
                <a:lnTo>
                  <a:pt x="28863" y="3057"/>
                </a:lnTo>
                <a:lnTo>
                  <a:pt x="28681" y="3039"/>
                </a:lnTo>
                <a:lnTo>
                  <a:pt x="28499" y="3021"/>
                </a:lnTo>
                <a:lnTo>
                  <a:pt x="28317" y="3003"/>
                </a:lnTo>
                <a:lnTo>
                  <a:pt x="28080" y="3021"/>
                </a:lnTo>
                <a:lnTo>
                  <a:pt x="27843" y="3057"/>
                </a:lnTo>
                <a:lnTo>
                  <a:pt x="27607" y="3112"/>
                </a:lnTo>
                <a:lnTo>
                  <a:pt x="27370" y="3185"/>
                </a:lnTo>
                <a:lnTo>
                  <a:pt x="27152" y="3294"/>
                </a:lnTo>
                <a:lnTo>
                  <a:pt x="26934" y="3421"/>
                </a:lnTo>
                <a:lnTo>
                  <a:pt x="26733" y="3585"/>
                </a:lnTo>
                <a:lnTo>
                  <a:pt x="26551" y="3749"/>
                </a:lnTo>
                <a:lnTo>
                  <a:pt x="26388" y="3949"/>
                </a:lnTo>
                <a:lnTo>
                  <a:pt x="26224" y="4168"/>
                </a:lnTo>
                <a:lnTo>
                  <a:pt x="26078" y="4404"/>
                </a:lnTo>
                <a:lnTo>
                  <a:pt x="25969" y="4659"/>
                </a:lnTo>
                <a:lnTo>
                  <a:pt x="25878" y="4950"/>
                </a:lnTo>
                <a:lnTo>
                  <a:pt x="25805" y="5259"/>
                </a:lnTo>
                <a:lnTo>
                  <a:pt x="25751" y="5587"/>
                </a:lnTo>
                <a:lnTo>
                  <a:pt x="25733" y="5933"/>
                </a:lnTo>
                <a:lnTo>
                  <a:pt x="25623" y="5842"/>
                </a:lnTo>
                <a:lnTo>
                  <a:pt x="25496" y="5751"/>
                </a:lnTo>
                <a:lnTo>
                  <a:pt x="25314" y="5642"/>
                </a:lnTo>
                <a:lnTo>
                  <a:pt x="25114" y="5532"/>
                </a:lnTo>
                <a:lnTo>
                  <a:pt x="24877" y="5441"/>
                </a:lnTo>
                <a:lnTo>
                  <a:pt x="24641" y="5369"/>
                </a:lnTo>
                <a:lnTo>
                  <a:pt x="24513" y="5350"/>
                </a:lnTo>
                <a:lnTo>
                  <a:pt x="24222" y="5350"/>
                </a:lnTo>
                <a:lnTo>
                  <a:pt x="24076" y="5387"/>
                </a:lnTo>
                <a:lnTo>
                  <a:pt x="23913" y="5441"/>
                </a:lnTo>
                <a:lnTo>
                  <a:pt x="23767" y="5532"/>
                </a:lnTo>
                <a:lnTo>
                  <a:pt x="23622" y="5642"/>
                </a:lnTo>
                <a:lnTo>
                  <a:pt x="23494" y="5769"/>
                </a:lnTo>
                <a:lnTo>
                  <a:pt x="23367" y="5951"/>
                </a:lnTo>
                <a:lnTo>
                  <a:pt x="23239" y="6169"/>
                </a:lnTo>
                <a:lnTo>
                  <a:pt x="22748" y="5878"/>
                </a:lnTo>
                <a:lnTo>
                  <a:pt x="22257" y="5623"/>
                </a:lnTo>
                <a:lnTo>
                  <a:pt x="21765" y="5387"/>
                </a:lnTo>
                <a:lnTo>
                  <a:pt x="21256" y="5205"/>
                </a:lnTo>
                <a:lnTo>
                  <a:pt x="20728" y="5041"/>
                </a:lnTo>
                <a:lnTo>
                  <a:pt x="20200" y="4914"/>
                </a:lnTo>
                <a:lnTo>
                  <a:pt x="19946" y="4877"/>
                </a:lnTo>
                <a:lnTo>
                  <a:pt x="19691" y="4841"/>
                </a:lnTo>
                <a:lnTo>
                  <a:pt x="19418" y="4823"/>
                </a:lnTo>
                <a:lnTo>
                  <a:pt x="19145" y="4823"/>
                </a:lnTo>
                <a:lnTo>
                  <a:pt x="18835" y="4841"/>
                </a:lnTo>
                <a:lnTo>
                  <a:pt x="18526" y="4859"/>
                </a:lnTo>
                <a:lnTo>
                  <a:pt x="18217" y="4914"/>
                </a:lnTo>
                <a:lnTo>
                  <a:pt x="17907" y="4968"/>
                </a:lnTo>
                <a:lnTo>
                  <a:pt x="17598" y="5059"/>
                </a:lnTo>
                <a:lnTo>
                  <a:pt x="17289" y="5168"/>
                </a:lnTo>
                <a:lnTo>
                  <a:pt x="16979" y="5296"/>
                </a:lnTo>
                <a:lnTo>
                  <a:pt x="16670" y="5460"/>
                </a:lnTo>
                <a:lnTo>
                  <a:pt x="16361" y="5642"/>
                </a:lnTo>
                <a:lnTo>
                  <a:pt x="16069" y="5842"/>
                </a:lnTo>
                <a:lnTo>
                  <a:pt x="15760" y="6060"/>
                </a:lnTo>
                <a:lnTo>
                  <a:pt x="15469" y="6315"/>
                </a:lnTo>
                <a:lnTo>
                  <a:pt x="15159" y="6606"/>
                </a:lnTo>
                <a:lnTo>
                  <a:pt x="14868" y="6897"/>
                </a:lnTo>
                <a:lnTo>
                  <a:pt x="14577" y="7243"/>
                </a:lnTo>
                <a:lnTo>
                  <a:pt x="14286" y="7607"/>
                </a:lnTo>
                <a:lnTo>
                  <a:pt x="14213" y="7352"/>
                </a:lnTo>
                <a:lnTo>
                  <a:pt x="14086" y="7116"/>
                </a:lnTo>
                <a:lnTo>
                  <a:pt x="13958" y="6879"/>
                </a:lnTo>
                <a:lnTo>
                  <a:pt x="13813" y="6661"/>
                </a:lnTo>
                <a:lnTo>
                  <a:pt x="13631" y="6442"/>
                </a:lnTo>
                <a:lnTo>
                  <a:pt x="13449" y="6260"/>
                </a:lnTo>
                <a:lnTo>
                  <a:pt x="13249" y="6060"/>
                </a:lnTo>
                <a:lnTo>
                  <a:pt x="13030" y="5896"/>
                </a:lnTo>
                <a:lnTo>
                  <a:pt x="12812" y="5751"/>
                </a:lnTo>
                <a:lnTo>
                  <a:pt x="12557" y="5605"/>
                </a:lnTo>
                <a:lnTo>
                  <a:pt x="12321" y="5496"/>
                </a:lnTo>
                <a:lnTo>
                  <a:pt x="12066" y="5387"/>
                </a:lnTo>
                <a:lnTo>
                  <a:pt x="11793" y="5314"/>
                </a:lnTo>
                <a:lnTo>
                  <a:pt x="11538" y="5259"/>
                </a:lnTo>
                <a:lnTo>
                  <a:pt x="11265" y="5223"/>
                </a:lnTo>
                <a:lnTo>
                  <a:pt x="10992" y="5205"/>
                </a:lnTo>
                <a:lnTo>
                  <a:pt x="10719" y="5223"/>
                </a:lnTo>
                <a:lnTo>
                  <a:pt x="10464" y="5259"/>
                </a:lnTo>
                <a:lnTo>
                  <a:pt x="10191" y="5314"/>
                </a:lnTo>
                <a:lnTo>
                  <a:pt x="9937" y="5405"/>
                </a:lnTo>
                <a:lnTo>
                  <a:pt x="9955" y="5005"/>
                </a:lnTo>
                <a:lnTo>
                  <a:pt x="9937" y="4622"/>
                </a:lnTo>
                <a:lnTo>
                  <a:pt x="9882" y="4295"/>
                </a:lnTo>
                <a:lnTo>
                  <a:pt x="9791" y="3967"/>
                </a:lnTo>
                <a:lnTo>
                  <a:pt x="9682" y="3676"/>
                </a:lnTo>
                <a:lnTo>
                  <a:pt x="9536" y="3421"/>
                </a:lnTo>
                <a:lnTo>
                  <a:pt x="9373" y="3185"/>
                </a:lnTo>
                <a:lnTo>
                  <a:pt x="9191" y="2985"/>
                </a:lnTo>
                <a:lnTo>
                  <a:pt x="8990" y="2803"/>
                </a:lnTo>
                <a:lnTo>
                  <a:pt x="8754" y="2639"/>
                </a:lnTo>
                <a:lnTo>
                  <a:pt x="8517" y="2512"/>
                </a:lnTo>
                <a:lnTo>
                  <a:pt x="8262" y="2402"/>
                </a:lnTo>
                <a:lnTo>
                  <a:pt x="8008" y="2330"/>
                </a:lnTo>
                <a:lnTo>
                  <a:pt x="7735" y="2275"/>
                </a:lnTo>
                <a:lnTo>
                  <a:pt x="7444" y="2239"/>
                </a:lnTo>
                <a:lnTo>
                  <a:pt x="7152" y="2220"/>
                </a:lnTo>
                <a:lnTo>
                  <a:pt x="6770" y="2239"/>
                </a:lnTo>
                <a:lnTo>
                  <a:pt x="6388" y="2293"/>
                </a:lnTo>
                <a:lnTo>
                  <a:pt x="6006" y="2402"/>
                </a:lnTo>
                <a:lnTo>
                  <a:pt x="5642" y="2530"/>
                </a:lnTo>
                <a:lnTo>
                  <a:pt x="5278" y="2693"/>
                </a:lnTo>
                <a:lnTo>
                  <a:pt x="4950" y="2894"/>
                </a:lnTo>
                <a:lnTo>
                  <a:pt x="4641" y="3130"/>
                </a:lnTo>
                <a:lnTo>
                  <a:pt x="4514" y="3258"/>
                </a:lnTo>
                <a:lnTo>
                  <a:pt x="4368" y="3403"/>
                </a:lnTo>
                <a:lnTo>
                  <a:pt x="4241" y="3549"/>
                </a:lnTo>
                <a:lnTo>
                  <a:pt x="4132" y="3694"/>
                </a:lnTo>
                <a:lnTo>
                  <a:pt x="4022" y="3858"/>
                </a:lnTo>
                <a:lnTo>
                  <a:pt x="3931" y="4022"/>
                </a:lnTo>
                <a:lnTo>
                  <a:pt x="3859" y="4204"/>
                </a:lnTo>
                <a:lnTo>
                  <a:pt x="3786" y="4386"/>
                </a:lnTo>
                <a:lnTo>
                  <a:pt x="3731" y="4568"/>
                </a:lnTo>
                <a:lnTo>
                  <a:pt x="3695" y="4768"/>
                </a:lnTo>
                <a:lnTo>
                  <a:pt x="3658" y="4968"/>
                </a:lnTo>
                <a:lnTo>
                  <a:pt x="3640" y="5168"/>
                </a:lnTo>
                <a:lnTo>
                  <a:pt x="3640" y="5387"/>
                </a:lnTo>
                <a:lnTo>
                  <a:pt x="3658" y="5605"/>
                </a:lnTo>
                <a:lnTo>
                  <a:pt x="3695" y="5842"/>
                </a:lnTo>
                <a:lnTo>
                  <a:pt x="3749" y="6060"/>
                </a:lnTo>
                <a:lnTo>
                  <a:pt x="3822" y="6315"/>
                </a:lnTo>
                <a:lnTo>
                  <a:pt x="3913" y="6551"/>
                </a:lnTo>
                <a:lnTo>
                  <a:pt x="3713" y="6479"/>
                </a:lnTo>
                <a:lnTo>
                  <a:pt x="3531" y="6406"/>
                </a:lnTo>
                <a:lnTo>
                  <a:pt x="3149" y="6315"/>
                </a:lnTo>
                <a:lnTo>
                  <a:pt x="2767" y="6278"/>
                </a:lnTo>
                <a:lnTo>
                  <a:pt x="2421" y="6260"/>
                </a:lnTo>
                <a:lnTo>
                  <a:pt x="2166" y="6260"/>
                </a:lnTo>
                <a:lnTo>
                  <a:pt x="1930" y="6278"/>
                </a:lnTo>
                <a:lnTo>
                  <a:pt x="1693" y="6315"/>
                </a:lnTo>
                <a:lnTo>
                  <a:pt x="1475" y="6351"/>
                </a:lnTo>
                <a:lnTo>
                  <a:pt x="1056" y="6460"/>
                </a:lnTo>
                <a:lnTo>
                  <a:pt x="710" y="6570"/>
                </a:lnTo>
                <a:lnTo>
                  <a:pt x="419" y="6697"/>
                </a:lnTo>
                <a:lnTo>
                  <a:pt x="201" y="6788"/>
                </a:lnTo>
                <a:lnTo>
                  <a:pt x="1" y="6897"/>
                </a:lnTo>
                <a:lnTo>
                  <a:pt x="1" y="16033"/>
                </a:lnTo>
                <a:lnTo>
                  <a:pt x="61874" y="14668"/>
                </a:lnTo>
                <a:lnTo>
                  <a:pt x="61874" y="4950"/>
                </a:lnTo>
                <a:lnTo>
                  <a:pt x="61892" y="4768"/>
                </a:lnTo>
                <a:lnTo>
                  <a:pt x="61874" y="4586"/>
                </a:lnTo>
                <a:lnTo>
                  <a:pt x="61855" y="4404"/>
                </a:lnTo>
                <a:lnTo>
                  <a:pt x="61819" y="4222"/>
                </a:lnTo>
                <a:lnTo>
                  <a:pt x="61764" y="4040"/>
                </a:lnTo>
                <a:lnTo>
                  <a:pt x="61692" y="3858"/>
                </a:lnTo>
                <a:lnTo>
                  <a:pt x="61619" y="3694"/>
                </a:lnTo>
                <a:lnTo>
                  <a:pt x="61528" y="3512"/>
                </a:lnTo>
                <a:lnTo>
                  <a:pt x="61419" y="3349"/>
                </a:lnTo>
                <a:lnTo>
                  <a:pt x="61291" y="3185"/>
                </a:lnTo>
                <a:lnTo>
                  <a:pt x="61037" y="2857"/>
                </a:lnTo>
                <a:lnTo>
                  <a:pt x="60727" y="2548"/>
                </a:lnTo>
                <a:lnTo>
                  <a:pt x="60381" y="2275"/>
                </a:lnTo>
                <a:lnTo>
                  <a:pt x="59999" y="2020"/>
                </a:lnTo>
                <a:lnTo>
                  <a:pt x="59599" y="1784"/>
                </a:lnTo>
                <a:lnTo>
                  <a:pt x="59180" y="1565"/>
                </a:lnTo>
                <a:lnTo>
                  <a:pt x="58744" y="1401"/>
                </a:lnTo>
                <a:lnTo>
                  <a:pt x="58289" y="1256"/>
                </a:lnTo>
                <a:lnTo>
                  <a:pt x="57816" y="1147"/>
                </a:lnTo>
                <a:lnTo>
                  <a:pt x="57342" y="1092"/>
                </a:lnTo>
                <a:lnTo>
                  <a:pt x="57106" y="1074"/>
                </a:lnTo>
                <a:lnTo>
                  <a:pt x="56869" y="1056"/>
                </a:lnTo>
                <a:lnTo>
                  <a:pt x="56542" y="1074"/>
                </a:lnTo>
                <a:lnTo>
                  <a:pt x="56214" y="1110"/>
                </a:lnTo>
                <a:lnTo>
                  <a:pt x="55887" y="1165"/>
                </a:lnTo>
                <a:lnTo>
                  <a:pt x="55559" y="1256"/>
                </a:lnTo>
                <a:lnTo>
                  <a:pt x="55250" y="1365"/>
                </a:lnTo>
                <a:lnTo>
                  <a:pt x="54958" y="1511"/>
                </a:lnTo>
                <a:lnTo>
                  <a:pt x="54667" y="1674"/>
                </a:lnTo>
                <a:lnTo>
                  <a:pt x="54394" y="1875"/>
                </a:lnTo>
                <a:lnTo>
                  <a:pt x="54121" y="2093"/>
                </a:lnTo>
                <a:lnTo>
                  <a:pt x="53885" y="2366"/>
                </a:lnTo>
                <a:lnTo>
                  <a:pt x="53648" y="2657"/>
                </a:lnTo>
                <a:lnTo>
                  <a:pt x="53430" y="2966"/>
                </a:lnTo>
                <a:lnTo>
                  <a:pt x="53248" y="3330"/>
                </a:lnTo>
                <a:lnTo>
                  <a:pt x="53084" y="3731"/>
                </a:lnTo>
                <a:lnTo>
                  <a:pt x="52938" y="4149"/>
                </a:lnTo>
                <a:lnTo>
                  <a:pt x="52811" y="4622"/>
                </a:lnTo>
                <a:lnTo>
                  <a:pt x="52465" y="4459"/>
                </a:lnTo>
                <a:lnTo>
                  <a:pt x="52120" y="4313"/>
                </a:lnTo>
                <a:lnTo>
                  <a:pt x="51810" y="4204"/>
                </a:lnTo>
                <a:lnTo>
                  <a:pt x="51483" y="4113"/>
                </a:lnTo>
                <a:lnTo>
                  <a:pt x="51191" y="4040"/>
                </a:lnTo>
                <a:lnTo>
                  <a:pt x="50882" y="3986"/>
                </a:lnTo>
                <a:lnTo>
                  <a:pt x="50609" y="3967"/>
                </a:lnTo>
                <a:lnTo>
                  <a:pt x="50336" y="3949"/>
                </a:lnTo>
                <a:lnTo>
                  <a:pt x="50045" y="3967"/>
                </a:lnTo>
                <a:lnTo>
                  <a:pt x="49772" y="4004"/>
                </a:lnTo>
                <a:lnTo>
                  <a:pt x="49499" y="4040"/>
                </a:lnTo>
                <a:lnTo>
                  <a:pt x="49244" y="4113"/>
                </a:lnTo>
                <a:lnTo>
                  <a:pt x="49008" y="4204"/>
                </a:lnTo>
                <a:lnTo>
                  <a:pt x="48789" y="4295"/>
                </a:lnTo>
                <a:lnTo>
                  <a:pt x="48571" y="4422"/>
                </a:lnTo>
                <a:lnTo>
                  <a:pt x="48353" y="4550"/>
                </a:lnTo>
                <a:lnTo>
                  <a:pt x="48152" y="4677"/>
                </a:lnTo>
                <a:lnTo>
                  <a:pt x="47970" y="4823"/>
                </a:lnTo>
                <a:lnTo>
                  <a:pt x="47788" y="4986"/>
                </a:lnTo>
                <a:lnTo>
                  <a:pt x="47625" y="5150"/>
                </a:lnTo>
                <a:lnTo>
                  <a:pt x="47333" y="5478"/>
                </a:lnTo>
                <a:lnTo>
                  <a:pt x="47061" y="5824"/>
                </a:lnTo>
                <a:lnTo>
                  <a:pt x="46842" y="6188"/>
                </a:lnTo>
                <a:lnTo>
                  <a:pt x="46642" y="6515"/>
                </a:lnTo>
                <a:lnTo>
                  <a:pt x="46478" y="6843"/>
                </a:lnTo>
                <a:lnTo>
                  <a:pt x="46351" y="7116"/>
                </a:lnTo>
                <a:lnTo>
                  <a:pt x="46187" y="7552"/>
                </a:lnTo>
                <a:lnTo>
                  <a:pt x="46151" y="7716"/>
                </a:lnTo>
                <a:lnTo>
                  <a:pt x="46096" y="7680"/>
                </a:lnTo>
                <a:lnTo>
                  <a:pt x="45932" y="7607"/>
                </a:lnTo>
                <a:lnTo>
                  <a:pt x="45823" y="7552"/>
                </a:lnTo>
                <a:lnTo>
                  <a:pt x="45696" y="7516"/>
                </a:lnTo>
                <a:lnTo>
                  <a:pt x="45550" y="7498"/>
                </a:lnTo>
                <a:lnTo>
                  <a:pt x="45386" y="7480"/>
                </a:lnTo>
                <a:lnTo>
                  <a:pt x="45223" y="7498"/>
                </a:lnTo>
                <a:lnTo>
                  <a:pt x="45059" y="7516"/>
                </a:lnTo>
                <a:lnTo>
                  <a:pt x="44895" y="7552"/>
                </a:lnTo>
                <a:lnTo>
                  <a:pt x="44713" y="7625"/>
                </a:lnTo>
                <a:lnTo>
                  <a:pt x="44513" y="7716"/>
                </a:lnTo>
                <a:lnTo>
                  <a:pt x="44313" y="7825"/>
                </a:lnTo>
                <a:lnTo>
                  <a:pt x="44112" y="7971"/>
                </a:lnTo>
                <a:lnTo>
                  <a:pt x="43894" y="8153"/>
                </a:lnTo>
                <a:lnTo>
                  <a:pt x="43967" y="7734"/>
                </a:lnTo>
                <a:lnTo>
                  <a:pt x="44003" y="7352"/>
                </a:lnTo>
                <a:lnTo>
                  <a:pt x="44021" y="6988"/>
                </a:lnTo>
                <a:lnTo>
                  <a:pt x="43985" y="6624"/>
                </a:lnTo>
                <a:lnTo>
                  <a:pt x="43930" y="6315"/>
                </a:lnTo>
                <a:lnTo>
                  <a:pt x="43839" y="6006"/>
                </a:lnTo>
                <a:lnTo>
                  <a:pt x="43730" y="5733"/>
                </a:lnTo>
                <a:lnTo>
                  <a:pt x="43585" y="5478"/>
                </a:lnTo>
                <a:lnTo>
                  <a:pt x="43421" y="5241"/>
                </a:lnTo>
                <a:lnTo>
                  <a:pt x="43239" y="5041"/>
                </a:lnTo>
                <a:lnTo>
                  <a:pt x="43039" y="4877"/>
                </a:lnTo>
                <a:lnTo>
                  <a:pt x="42802" y="4732"/>
                </a:lnTo>
                <a:lnTo>
                  <a:pt x="42566" y="4622"/>
                </a:lnTo>
                <a:lnTo>
                  <a:pt x="42329" y="4531"/>
                </a:lnTo>
                <a:lnTo>
                  <a:pt x="42056" y="4477"/>
                </a:lnTo>
                <a:lnTo>
                  <a:pt x="41619" y="4477"/>
                </a:lnTo>
                <a:lnTo>
                  <a:pt x="41456" y="4495"/>
                </a:lnTo>
                <a:lnTo>
                  <a:pt x="41274" y="4531"/>
                </a:lnTo>
                <a:lnTo>
                  <a:pt x="41110" y="4568"/>
                </a:lnTo>
                <a:lnTo>
                  <a:pt x="40946" y="4622"/>
                </a:lnTo>
                <a:lnTo>
                  <a:pt x="40764" y="4695"/>
                </a:lnTo>
                <a:lnTo>
                  <a:pt x="40600" y="4786"/>
                </a:lnTo>
                <a:lnTo>
                  <a:pt x="40418" y="4895"/>
                </a:lnTo>
                <a:lnTo>
                  <a:pt x="40400" y="4750"/>
                </a:lnTo>
                <a:lnTo>
                  <a:pt x="40364" y="4622"/>
                </a:lnTo>
                <a:lnTo>
                  <a:pt x="40309" y="4495"/>
                </a:lnTo>
                <a:lnTo>
                  <a:pt x="40254" y="4404"/>
                </a:lnTo>
                <a:lnTo>
                  <a:pt x="40200" y="4313"/>
                </a:lnTo>
                <a:lnTo>
                  <a:pt x="40127" y="4222"/>
                </a:lnTo>
                <a:lnTo>
                  <a:pt x="40054" y="4168"/>
                </a:lnTo>
                <a:lnTo>
                  <a:pt x="39982" y="4095"/>
                </a:lnTo>
                <a:lnTo>
                  <a:pt x="39818" y="4004"/>
                </a:lnTo>
                <a:lnTo>
                  <a:pt x="39636" y="3949"/>
                </a:lnTo>
                <a:lnTo>
                  <a:pt x="39454" y="3931"/>
                </a:lnTo>
                <a:lnTo>
                  <a:pt x="39290" y="3913"/>
                </a:lnTo>
                <a:lnTo>
                  <a:pt x="39035" y="3931"/>
                </a:lnTo>
                <a:lnTo>
                  <a:pt x="38817" y="3967"/>
                </a:lnTo>
                <a:lnTo>
                  <a:pt x="38617" y="4022"/>
                </a:lnTo>
                <a:lnTo>
                  <a:pt x="38635" y="3767"/>
                </a:lnTo>
                <a:lnTo>
                  <a:pt x="38653" y="3531"/>
                </a:lnTo>
                <a:lnTo>
                  <a:pt x="38635" y="3312"/>
                </a:lnTo>
                <a:lnTo>
                  <a:pt x="38617" y="3094"/>
                </a:lnTo>
                <a:lnTo>
                  <a:pt x="38598" y="2875"/>
                </a:lnTo>
                <a:lnTo>
                  <a:pt x="38544" y="2657"/>
                </a:lnTo>
                <a:lnTo>
                  <a:pt x="38507" y="2457"/>
                </a:lnTo>
                <a:lnTo>
                  <a:pt x="38435" y="2275"/>
                </a:lnTo>
                <a:lnTo>
                  <a:pt x="38362" y="2093"/>
                </a:lnTo>
                <a:lnTo>
                  <a:pt x="38289" y="1911"/>
                </a:lnTo>
                <a:lnTo>
                  <a:pt x="38198" y="1747"/>
                </a:lnTo>
                <a:lnTo>
                  <a:pt x="38107" y="1583"/>
                </a:lnTo>
                <a:lnTo>
                  <a:pt x="37998" y="1438"/>
                </a:lnTo>
                <a:lnTo>
                  <a:pt x="37889" y="1292"/>
                </a:lnTo>
                <a:lnTo>
                  <a:pt x="37634" y="1019"/>
                </a:lnTo>
                <a:lnTo>
                  <a:pt x="37361" y="783"/>
                </a:lnTo>
                <a:lnTo>
                  <a:pt x="37052" y="583"/>
                </a:lnTo>
                <a:lnTo>
                  <a:pt x="36742" y="401"/>
                </a:lnTo>
                <a:lnTo>
                  <a:pt x="36397" y="255"/>
                </a:lnTo>
                <a:lnTo>
                  <a:pt x="36051" y="146"/>
                </a:lnTo>
                <a:lnTo>
                  <a:pt x="35687" y="73"/>
                </a:lnTo>
                <a:lnTo>
                  <a:pt x="35305" y="18"/>
                </a:lnTo>
                <a:lnTo>
                  <a:pt x="34941" y="0"/>
                </a:lnTo>
                <a:close/>
              </a:path>
            </a:pathLst>
          </a:custGeom>
          <a:solidFill>
            <a:srgbClr val="FFFFD5">
              <a:alpha val="1285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659" name="Google Shape;2659;p17"/>
          <p:cNvSpPr txBox="1">
            <a:spLocks noGrp="1"/>
          </p:cNvSpPr>
          <p:nvPr>
            <p:ph type="subTitle" idx="1"/>
          </p:nvPr>
        </p:nvSpPr>
        <p:spPr>
          <a:xfrm>
            <a:off x="1324800" y="3647184"/>
            <a:ext cx="2682400" cy="244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 b="1">
                <a:solidFill>
                  <a:schemeClr val="lt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 b="1">
                <a:solidFill>
                  <a:schemeClr val="lt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 b="1">
                <a:solidFill>
                  <a:schemeClr val="lt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 b="1">
                <a:solidFill>
                  <a:schemeClr val="lt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 b="1">
                <a:solidFill>
                  <a:schemeClr val="lt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 b="1">
                <a:solidFill>
                  <a:schemeClr val="lt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 b="1">
                <a:solidFill>
                  <a:schemeClr val="lt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 b="1">
                <a:solidFill>
                  <a:schemeClr val="lt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 b="1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2660" name="Google Shape;2660;p17"/>
          <p:cNvSpPr txBox="1">
            <a:spLocks noGrp="1"/>
          </p:cNvSpPr>
          <p:nvPr>
            <p:ph type="subTitle" idx="2"/>
          </p:nvPr>
        </p:nvSpPr>
        <p:spPr>
          <a:xfrm>
            <a:off x="1324800" y="4171447"/>
            <a:ext cx="2682400" cy="48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lt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lt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lt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lt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lt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lt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lt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lt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2661" name="Google Shape;2661;p17"/>
          <p:cNvSpPr txBox="1">
            <a:spLocks noGrp="1"/>
          </p:cNvSpPr>
          <p:nvPr>
            <p:ph type="subTitle" idx="3"/>
          </p:nvPr>
        </p:nvSpPr>
        <p:spPr>
          <a:xfrm>
            <a:off x="4754800" y="3647184"/>
            <a:ext cx="2682400" cy="244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 b="1">
                <a:solidFill>
                  <a:schemeClr val="lt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 b="1">
                <a:solidFill>
                  <a:schemeClr val="lt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 b="1">
                <a:solidFill>
                  <a:schemeClr val="lt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 b="1">
                <a:solidFill>
                  <a:schemeClr val="lt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 b="1">
                <a:solidFill>
                  <a:schemeClr val="lt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 b="1">
                <a:solidFill>
                  <a:schemeClr val="lt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 b="1">
                <a:solidFill>
                  <a:schemeClr val="lt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 b="1">
                <a:solidFill>
                  <a:schemeClr val="lt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 b="1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2662" name="Google Shape;2662;p17"/>
          <p:cNvSpPr txBox="1">
            <a:spLocks noGrp="1"/>
          </p:cNvSpPr>
          <p:nvPr>
            <p:ph type="subTitle" idx="4"/>
          </p:nvPr>
        </p:nvSpPr>
        <p:spPr>
          <a:xfrm>
            <a:off x="4953400" y="4171433"/>
            <a:ext cx="2285200" cy="48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lt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lt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lt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lt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lt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lt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lt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lt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2663" name="Google Shape;2663;p17"/>
          <p:cNvSpPr txBox="1">
            <a:spLocks noGrp="1"/>
          </p:cNvSpPr>
          <p:nvPr>
            <p:ph type="subTitle" idx="5"/>
          </p:nvPr>
        </p:nvSpPr>
        <p:spPr>
          <a:xfrm>
            <a:off x="8184800" y="3647184"/>
            <a:ext cx="2682400" cy="244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 b="1">
                <a:solidFill>
                  <a:schemeClr val="lt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 b="1">
                <a:solidFill>
                  <a:schemeClr val="lt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 b="1">
                <a:solidFill>
                  <a:schemeClr val="lt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 b="1">
                <a:solidFill>
                  <a:schemeClr val="lt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 b="1">
                <a:solidFill>
                  <a:schemeClr val="lt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 b="1">
                <a:solidFill>
                  <a:schemeClr val="lt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 b="1">
                <a:solidFill>
                  <a:schemeClr val="lt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 b="1">
                <a:solidFill>
                  <a:schemeClr val="lt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 b="1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2664" name="Google Shape;2664;p17"/>
          <p:cNvSpPr txBox="1">
            <a:spLocks noGrp="1"/>
          </p:cNvSpPr>
          <p:nvPr>
            <p:ph type="subTitle" idx="6"/>
          </p:nvPr>
        </p:nvSpPr>
        <p:spPr>
          <a:xfrm>
            <a:off x="8184800" y="4171440"/>
            <a:ext cx="2682400" cy="48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lt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lt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lt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lt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lt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lt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lt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lt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2665" name="Google Shape;2665;p17"/>
          <p:cNvSpPr txBox="1">
            <a:spLocks noGrp="1"/>
          </p:cNvSpPr>
          <p:nvPr>
            <p:ph type="title"/>
          </p:nvPr>
        </p:nvSpPr>
        <p:spPr>
          <a:xfrm>
            <a:off x="950967" y="780288"/>
            <a:ext cx="10290000" cy="39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grpSp>
        <p:nvGrpSpPr>
          <p:cNvPr id="2666" name="Google Shape;2666;p17"/>
          <p:cNvGrpSpPr/>
          <p:nvPr/>
        </p:nvGrpSpPr>
        <p:grpSpPr>
          <a:xfrm>
            <a:off x="9095006" y="5146426"/>
            <a:ext cx="4699236" cy="1228045"/>
            <a:chOff x="-729684" y="2561769"/>
            <a:chExt cx="3524427" cy="921034"/>
          </a:xfrm>
        </p:grpSpPr>
        <p:sp>
          <p:nvSpPr>
            <p:cNvPr id="2667" name="Google Shape;2667;p17"/>
            <p:cNvSpPr/>
            <p:nvPr/>
          </p:nvSpPr>
          <p:spPr>
            <a:xfrm>
              <a:off x="-729684" y="2561769"/>
              <a:ext cx="3524427" cy="921034"/>
            </a:xfrm>
            <a:custGeom>
              <a:avLst/>
              <a:gdLst/>
              <a:ahLst/>
              <a:cxnLst/>
              <a:rect l="l" t="t" r="r" b="b"/>
              <a:pathLst>
                <a:path w="68389" h="17872" extrusionOk="0">
                  <a:moveTo>
                    <a:pt x="27006" y="1"/>
                  </a:moveTo>
                  <a:lnTo>
                    <a:pt x="26387" y="19"/>
                  </a:lnTo>
                  <a:lnTo>
                    <a:pt x="26023" y="37"/>
                  </a:lnTo>
                  <a:lnTo>
                    <a:pt x="25659" y="74"/>
                  </a:lnTo>
                  <a:lnTo>
                    <a:pt x="25295" y="128"/>
                  </a:lnTo>
                  <a:lnTo>
                    <a:pt x="24932" y="201"/>
                  </a:lnTo>
                  <a:lnTo>
                    <a:pt x="24295" y="328"/>
                  </a:lnTo>
                  <a:lnTo>
                    <a:pt x="23658" y="510"/>
                  </a:lnTo>
                  <a:lnTo>
                    <a:pt x="23039" y="711"/>
                  </a:lnTo>
                  <a:lnTo>
                    <a:pt x="22420" y="947"/>
                  </a:lnTo>
                  <a:lnTo>
                    <a:pt x="21801" y="1220"/>
                  </a:lnTo>
                  <a:lnTo>
                    <a:pt x="21201" y="1493"/>
                  </a:lnTo>
                  <a:lnTo>
                    <a:pt x="20600" y="1802"/>
                  </a:lnTo>
                  <a:lnTo>
                    <a:pt x="20018" y="2130"/>
                  </a:lnTo>
                  <a:lnTo>
                    <a:pt x="19418" y="2458"/>
                  </a:lnTo>
                  <a:lnTo>
                    <a:pt x="18835" y="2803"/>
                  </a:lnTo>
                  <a:lnTo>
                    <a:pt x="17671" y="3513"/>
                  </a:lnTo>
                  <a:lnTo>
                    <a:pt x="16524" y="4241"/>
                  </a:lnTo>
                  <a:lnTo>
                    <a:pt x="15378" y="4933"/>
                  </a:lnTo>
                  <a:lnTo>
                    <a:pt x="14650" y="5369"/>
                  </a:lnTo>
                  <a:lnTo>
                    <a:pt x="13904" y="5770"/>
                  </a:lnTo>
                  <a:lnTo>
                    <a:pt x="13157" y="6170"/>
                  </a:lnTo>
                  <a:lnTo>
                    <a:pt x="12393" y="6552"/>
                  </a:lnTo>
                  <a:lnTo>
                    <a:pt x="11629" y="6916"/>
                  </a:lnTo>
                  <a:lnTo>
                    <a:pt x="10846" y="7262"/>
                  </a:lnTo>
                  <a:lnTo>
                    <a:pt x="10064" y="7571"/>
                  </a:lnTo>
                  <a:lnTo>
                    <a:pt x="9281" y="7881"/>
                  </a:lnTo>
                  <a:lnTo>
                    <a:pt x="8481" y="8154"/>
                  </a:lnTo>
                  <a:lnTo>
                    <a:pt x="7680" y="8408"/>
                  </a:lnTo>
                  <a:lnTo>
                    <a:pt x="6861" y="8645"/>
                  </a:lnTo>
                  <a:lnTo>
                    <a:pt x="6042" y="8845"/>
                  </a:lnTo>
                  <a:lnTo>
                    <a:pt x="5223" y="9027"/>
                  </a:lnTo>
                  <a:lnTo>
                    <a:pt x="4386" y="9173"/>
                  </a:lnTo>
                  <a:lnTo>
                    <a:pt x="3549" y="9300"/>
                  </a:lnTo>
                  <a:lnTo>
                    <a:pt x="2712" y="9391"/>
                  </a:lnTo>
                  <a:lnTo>
                    <a:pt x="1602" y="9482"/>
                  </a:lnTo>
                  <a:lnTo>
                    <a:pt x="473" y="9537"/>
                  </a:lnTo>
                  <a:lnTo>
                    <a:pt x="364" y="9555"/>
                  </a:lnTo>
                  <a:lnTo>
                    <a:pt x="273" y="9573"/>
                  </a:lnTo>
                  <a:lnTo>
                    <a:pt x="200" y="9609"/>
                  </a:lnTo>
                  <a:lnTo>
                    <a:pt x="146" y="9664"/>
                  </a:lnTo>
                  <a:lnTo>
                    <a:pt x="91" y="9719"/>
                  </a:lnTo>
                  <a:lnTo>
                    <a:pt x="73" y="9773"/>
                  </a:lnTo>
                  <a:lnTo>
                    <a:pt x="55" y="9846"/>
                  </a:lnTo>
                  <a:lnTo>
                    <a:pt x="37" y="9919"/>
                  </a:lnTo>
                  <a:lnTo>
                    <a:pt x="55" y="10101"/>
                  </a:lnTo>
                  <a:lnTo>
                    <a:pt x="91" y="10283"/>
                  </a:lnTo>
                  <a:lnTo>
                    <a:pt x="219" y="10719"/>
                  </a:lnTo>
                  <a:lnTo>
                    <a:pt x="346" y="11156"/>
                  </a:lnTo>
                  <a:lnTo>
                    <a:pt x="382" y="11375"/>
                  </a:lnTo>
                  <a:lnTo>
                    <a:pt x="401" y="11575"/>
                  </a:lnTo>
                  <a:lnTo>
                    <a:pt x="401" y="11666"/>
                  </a:lnTo>
                  <a:lnTo>
                    <a:pt x="382" y="11739"/>
                  </a:lnTo>
                  <a:lnTo>
                    <a:pt x="364" y="11830"/>
                  </a:lnTo>
                  <a:lnTo>
                    <a:pt x="310" y="11902"/>
                  </a:lnTo>
                  <a:lnTo>
                    <a:pt x="255" y="11975"/>
                  </a:lnTo>
                  <a:lnTo>
                    <a:pt x="200" y="12030"/>
                  </a:lnTo>
                  <a:lnTo>
                    <a:pt x="109" y="12084"/>
                  </a:lnTo>
                  <a:lnTo>
                    <a:pt x="0" y="12121"/>
                  </a:lnTo>
                  <a:lnTo>
                    <a:pt x="455" y="12557"/>
                  </a:lnTo>
                  <a:lnTo>
                    <a:pt x="564" y="12685"/>
                  </a:lnTo>
                  <a:lnTo>
                    <a:pt x="655" y="12739"/>
                  </a:lnTo>
                  <a:lnTo>
                    <a:pt x="692" y="12739"/>
                  </a:lnTo>
                  <a:lnTo>
                    <a:pt x="728" y="12721"/>
                  </a:lnTo>
                  <a:lnTo>
                    <a:pt x="783" y="12630"/>
                  </a:lnTo>
                  <a:lnTo>
                    <a:pt x="837" y="12594"/>
                  </a:lnTo>
                  <a:lnTo>
                    <a:pt x="892" y="12557"/>
                  </a:lnTo>
                  <a:lnTo>
                    <a:pt x="965" y="12521"/>
                  </a:lnTo>
                  <a:lnTo>
                    <a:pt x="1074" y="12503"/>
                  </a:lnTo>
                  <a:lnTo>
                    <a:pt x="1201" y="12503"/>
                  </a:lnTo>
                  <a:lnTo>
                    <a:pt x="1383" y="12521"/>
                  </a:lnTo>
                  <a:lnTo>
                    <a:pt x="1602" y="12557"/>
                  </a:lnTo>
                  <a:lnTo>
                    <a:pt x="1857" y="12612"/>
                  </a:lnTo>
                  <a:lnTo>
                    <a:pt x="3403" y="13012"/>
                  </a:lnTo>
                  <a:lnTo>
                    <a:pt x="4987" y="13376"/>
                  </a:lnTo>
                  <a:lnTo>
                    <a:pt x="6552" y="13704"/>
                  </a:lnTo>
                  <a:lnTo>
                    <a:pt x="8135" y="14013"/>
                  </a:lnTo>
                  <a:lnTo>
                    <a:pt x="9718" y="14286"/>
                  </a:lnTo>
                  <a:lnTo>
                    <a:pt x="11319" y="14559"/>
                  </a:lnTo>
                  <a:lnTo>
                    <a:pt x="14504" y="15051"/>
                  </a:lnTo>
                  <a:lnTo>
                    <a:pt x="17871" y="15578"/>
                  </a:lnTo>
                  <a:lnTo>
                    <a:pt x="21256" y="16070"/>
                  </a:lnTo>
                  <a:lnTo>
                    <a:pt x="24659" y="16543"/>
                  </a:lnTo>
                  <a:lnTo>
                    <a:pt x="26351" y="16761"/>
                  </a:lnTo>
                  <a:lnTo>
                    <a:pt x="28043" y="16961"/>
                  </a:lnTo>
                  <a:lnTo>
                    <a:pt x="29736" y="17143"/>
                  </a:lnTo>
                  <a:lnTo>
                    <a:pt x="31446" y="17325"/>
                  </a:lnTo>
                  <a:lnTo>
                    <a:pt x="33139" y="17471"/>
                  </a:lnTo>
                  <a:lnTo>
                    <a:pt x="34849" y="17598"/>
                  </a:lnTo>
                  <a:lnTo>
                    <a:pt x="36560" y="17708"/>
                  </a:lnTo>
                  <a:lnTo>
                    <a:pt x="38252" y="17798"/>
                  </a:lnTo>
                  <a:lnTo>
                    <a:pt x="39963" y="17853"/>
                  </a:lnTo>
                  <a:lnTo>
                    <a:pt x="41674" y="17871"/>
                  </a:lnTo>
                  <a:lnTo>
                    <a:pt x="43384" y="17871"/>
                  </a:lnTo>
                  <a:lnTo>
                    <a:pt x="45095" y="17835"/>
                  </a:lnTo>
                  <a:lnTo>
                    <a:pt x="46805" y="17780"/>
                  </a:lnTo>
                  <a:lnTo>
                    <a:pt x="48516" y="17671"/>
                  </a:lnTo>
                  <a:lnTo>
                    <a:pt x="50227" y="17526"/>
                  </a:lnTo>
                  <a:lnTo>
                    <a:pt x="51919" y="17344"/>
                  </a:lnTo>
                  <a:lnTo>
                    <a:pt x="53630" y="17125"/>
                  </a:lnTo>
                  <a:lnTo>
                    <a:pt x="55322" y="16870"/>
                  </a:lnTo>
                  <a:lnTo>
                    <a:pt x="56159" y="16725"/>
                  </a:lnTo>
                  <a:lnTo>
                    <a:pt x="56996" y="16561"/>
                  </a:lnTo>
                  <a:lnTo>
                    <a:pt x="57833" y="16397"/>
                  </a:lnTo>
                  <a:lnTo>
                    <a:pt x="58671" y="16215"/>
                  </a:lnTo>
                  <a:lnTo>
                    <a:pt x="59489" y="16033"/>
                  </a:lnTo>
                  <a:lnTo>
                    <a:pt x="60327" y="15815"/>
                  </a:lnTo>
                  <a:lnTo>
                    <a:pt x="61145" y="15615"/>
                  </a:lnTo>
                  <a:lnTo>
                    <a:pt x="61964" y="15378"/>
                  </a:lnTo>
                  <a:lnTo>
                    <a:pt x="62783" y="15142"/>
                  </a:lnTo>
                  <a:lnTo>
                    <a:pt x="63602" y="14887"/>
                  </a:lnTo>
                  <a:lnTo>
                    <a:pt x="64421" y="14614"/>
                  </a:lnTo>
                  <a:lnTo>
                    <a:pt x="65222" y="14341"/>
                  </a:lnTo>
                  <a:lnTo>
                    <a:pt x="66022" y="14050"/>
                  </a:lnTo>
                  <a:lnTo>
                    <a:pt x="66823" y="13740"/>
                  </a:lnTo>
                  <a:lnTo>
                    <a:pt x="67606" y="13431"/>
                  </a:lnTo>
                  <a:lnTo>
                    <a:pt x="68388" y="13085"/>
                  </a:lnTo>
                  <a:lnTo>
                    <a:pt x="67933" y="7771"/>
                  </a:lnTo>
                  <a:lnTo>
                    <a:pt x="64803" y="7862"/>
                  </a:lnTo>
                  <a:lnTo>
                    <a:pt x="63220" y="7899"/>
                  </a:lnTo>
                  <a:lnTo>
                    <a:pt x="61637" y="7917"/>
                  </a:lnTo>
                  <a:lnTo>
                    <a:pt x="60054" y="7917"/>
                  </a:lnTo>
                  <a:lnTo>
                    <a:pt x="58470" y="7899"/>
                  </a:lnTo>
                  <a:lnTo>
                    <a:pt x="56905" y="7844"/>
                  </a:lnTo>
                  <a:lnTo>
                    <a:pt x="55322" y="7790"/>
                  </a:lnTo>
                  <a:lnTo>
                    <a:pt x="54230" y="7717"/>
                  </a:lnTo>
                  <a:lnTo>
                    <a:pt x="53138" y="7644"/>
                  </a:lnTo>
                  <a:lnTo>
                    <a:pt x="52065" y="7535"/>
                  </a:lnTo>
                  <a:lnTo>
                    <a:pt x="50973" y="7426"/>
                  </a:lnTo>
                  <a:lnTo>
                    <a:pt x="49899" y="7280"/>
                  </a:lnTo>
                  <a:lnTo>
                    <a:pt x="48825" y="7134"/>
                  </a:lnTo>
                  <a:lnTo>
                    <a:pt x="47770" y="6952"/>
                  </a:lnTo>
                  <a:lnTo>
                    <a:pt x="46696" y="6752"/>
                  </a:lnTo>
                  <a:lnTo>
                    <a:pt x="45659" y="6516"/>
                  </a:lnTo>
                  <a:lnTo>
                    <a:pt x="44604" y="6261"/>
                  </a:lnTo>
                  <a:lnTo>
                    <a:pt x="43566" y="5988"/>
                  </a:lnTo>
                  <a:lnTo>
                    <a:pt x="42529" y="5679"/>
                  </a:lnTo>
                  <a:lnTo>
                    <a:pt x="41510" y="5351"/>
                  </a:lnTo>
                  <a:lnTo>
                    <a:pt x="40491" y="4987"/>
                  </a:lnTo>
                  <a:lnTo>
                    <a:pt x="39490" y="4587"/>
                  </a:lnTo>
                  <a:lnTo>
                    <a:pt x="38489" y="4150"/>
                  </a:lnTo>
                  <a:lnTo>
                    <a:pt x="37816" y="3859"/>
                  </a:lnTo>
                  <a:lnTo>
                    <a:pt x="37161" y="3531"/>
                  </a:lnTo>
                  <a:lnTo>
                    <a:pt x="35832" y="2876"/>
                  </a:lnTo>
                  <a:lnTo>
                    <a:pt x="34485" y="2221"/>
                  </a:lnTo>
                  <a:lnTo>
                    <a:pt x="33830" y="1912"/>
                  </a:lnTo>
                  <a:lnTo>
                    <a:pt x="33157" y="1602"/>
                  </a:lnTo>
                  <a:lnTo>
                    <a:pt x="32484" y="1311"/>
                  </a:lnTo>
                  <a:lnTo>
                    <a:pt x="31810" y="1038"/>
                  </a:lnTo>
                  <a:lnTo>
                    <a:pt x="31119" y="783"/>
                  </a:lnTo>
                  <a:lnTo>
                    <a:pt x="30427" y="565"/>
                  </a:lnTo>
                  <a:lnTo>
                    <a:pt x="29736" y="383"/>
                  </a:lnTo>
                  <a:lnTo>
                    <a:pt x="29044" y="219"/>
                  </a:lnTo>
                  <a:lnTo>
                    <a:pt x="28335" y="110"/>
                  </a:lnTo>
                  <a:lnTo>
                    <a:pt x="27989" y="55"/>
                  </a:lnTo>
                  <a:lnTo>
                    <a:pt x="27625" y="37"/>
                  </a:lnTo>
                  <a:lnTo>
                    <a:pt x="27006" y="1"/>
                  </a:lnTo>
                  <a:close/>
                </a:path>
              </a:pathLst>
            </a:custGeom>
            <a:solidFill>
              <a:srgbClr val="EBBD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68" name="Google Shape;2668;p17"/>
            <p:cNvSpPr/>
            <p:nvPr/>
          </p:nvSpPr>
          <p:spPr>
            <a:xfrm>
              <a:off x="690207" y="2563676"/>
              <a:ext cx="1431178" cy="664028"/>
            </a:xfrm>
            <a:custGeom>
              <a:avLst/>
              <a:gdLst/>
              <a:ahLst/>
              <a:cxnLst/>
              <a:rect l="l" t="t" r="r" b="b"/>
              <a:pathLst>
                <a:path w="27771" h="12885" extrusionOk="0">
                  <a:moveTo>
                    <a:pt x="73" y="0"/>
                  </a:moveTo>
                  <a:lnTo>
                    <a:pt x="109" y="91"/>
                  </a:lnTo>
                  <a:lnTo>
                    <a:pt x="164" y="182"/>
                  </a:lnTo>
                  <a:lnTo>
                    <a:pt x="218" y="273"/>
                  </a:lnTo>
                  <a:lnTo>
                    <a:pt x="291" y="346"/>
                  </a:lnTo>
                  <a:lnTo>
                    <a:pt x="491" y="528"/>
                  </a:lnTo>
                  <a:lnTo>
                    <a:pt x="746" y="692"/>
                  </a:lnTo>
                  <a:lnTo>
                    <a:pt x="1019" y="856"/>
                  </a:lnTo>
                  <a:lnTo>
                    <a:pt x="1328" y="1019"/>
                  </a:lnTo>
                  <a:lnTo>
                    <a:pt x="2002" y="1347"/>
                  </a:lnTo>
                  <a:lnTo>
                    <a:pt x="2675" y="1693"/>
                  </a:lnTo>
                  <a:lnTo>
                    <a:pt x="2984" y="1875"/>
                  </a:lnTo>
                  <a:lnTo>
                    <a:pt x="3257" y="2057"/>
                  </a:lnTo>
                  <a:lnTo>
                    <a:pt x="3512" y="2257"/>
                  </a:lnTo>
                  <a:lnTo>
                    <a:pt x="3621" y="2348"/>
                  </a:lnTo>
                  <a:lnTo>
                    <a:pt x="3712" y="2457"/>
                  </a:lnTo>
                  <a:lnTo>
                    <a:pt x="3785" y="2566"/>
                  </a:lnTo>
                  <a:lnTo>
                    <a:pt x="3858" y="2675"/>
                  </a:lnTo>
                  <a:lnTo>
                    <a:pt x="3894" y="2785"/>
                  </a:lnTo>
                  <a:lnTo>
                    <a:pt x="3931" y="2912"/>
                  </a:lnTo>
                  <a:lnTo>
                    <a:pt x="3913" y="3003"/>
                  </a:lnTo>
                  <a:lnTo>
                    <a:pt x="3894" y="3076"/>
                  </a:lnTo>
                  <a:lnTo>
                    <a:pt x="3822" y="3149"/>
                  </a:lnTo>
                  <a:lnTo>
                    <a:pt x="3749" y="3221"/>
                  </a:lnTo>
                  <a:lnTo>
                    <a:pt x="3658" y="3276"/>
                  </a:lnTo>
                  <a:lnTo>
                    <a:pt x="3530" y="3330"/>
                  </a:lnTo>
                  <a:lnTo>
                    <a:pt x="3257" y="3421"/>
                  </a:lnTo>
                  <a:lnTo>
                    <a:pt x="2912" y="3494"/>
                  </a:lnTo>
                  <a:lnTo>
                    <a:pt x="2548" y="3567"/>
                  </a:lnTo>
                  <a:lnTo>
                    <a:pt x="1747" y="3713"/>
                  </a:lnTo>
                  <a:lnTo>
                    <a:pt x="1347" y="3785"/>
                  </a:lnTo>
                  <a:lnTo>
                    <a:pt x="983" y="3858"/>
                  </a:lnTo>
                  <a:lnTo>
                    <a:pt x="655" y="3949"/>
                  </a:lnTo>
                  <a:lnTo>
                    <a:pt x="510" y="4022"/>
                  </a:lnTo>
                  <a:lnTo>
                    <a:pt x="364" y="4077"/>
                  </a:lnTo>
                  <a:lnTo>
                    <a:pt x="255" y="4149"/>
                  </a:lnTo>
                  <a:lnTo>
                    <a:pt x="164" y="4222"/>
                  </a:lnTo>
                  <a:lnTo>
                    <a:pt x="73" y="4313"/>
                  </a:lnTo>
                  <a:lnTo>
                    <a:pt x="36" y="4404"/>
                  </a:lnTo>
                  <a:lnTo>
                    <a:pt x="0" y="4495"/>
                  </a:lnTo>
                  <a:lnTo>
                    <a:pt x="0" y="4604"/>
                  </a:lnTo>
                  <a:lnTo>
                    <a:pt x="18" y="4732"/>
                  </a:lnTo>
                  <a:lnTo>
                    <a:pt x="73" y="4859"/>
                  </a:lnTo>
                  <a:lnTo>
                    <a:pt x="164" y="5005"/>
                  </a:lnTo>
                  <a:lnTo>
                    <a:pt x="273" y="5132"/>
                  </a:lnTo>
                  <a:lnTo>
                    <a:pt x="419" y="5241"/>
                  </a:lnTo>
                  <a:lnTo>
                    <a:pt x="582" y="5350"/>
                  </a:lnTo>
                  <a:lnTo>
                    <a:pt x="764" y="5441"/>
                  </a:lnTo>
                  <a:lnTo>
                    <a:pt x="965" y="5532"/>
                  </a:lnTo>
                  <a:lnTo>
                    <a:pt x="1201" y="5605"/>
                  </a:lnTo>
                  <a:lnTo>
                    <a:pt x="1438" y="5660"/>
                  </a:lnTo>
                  <a:lnTo>
                    <a:pt x="1965" y="5769"/>
                  </a:lnTo>
                  <a:lnTo>
                    <a:pt x="2548" y="5878"/>
                  </a:lnTo>
                  <a:lnTo>
                    <a:pt x="3803" y="6042"/>
                  </a:lnTo>
                  <a:lnTo>
                    <a:pt x="4477" y="6115"/>
                  </a:lnTo>
                  <a:lnTo>
                    <a:pt x="5132" y="6224"/>
                  </a:lnTo>
                  <a:lnTo>
                    <a:pt x="5769" y="6351"/>
                  </a:lnTo>
                  <a:lnTo>
                    <a:pt x="6387" y="6497"/>
                  </a:lnTo>
                  <a:lnTo>
                    <a:pt x="6679" y="6588"/>
                  </a:lnTo>
                  <a:lnTo>
                    <a:pt x="6970" y="6679"/>
                  </a:lnTo>
                  <a:lnTo>
                    <a:pt x="7225" y="6788"/>
                  </a:lnTo>
                  <a:lnTo>
                    <a:pt x="7479" y="6915"/>
                  </a:lnTo>
                  <a:lnTo>
                    <a:pt x="7734" y="7061"/>
                  </a:lnTo>
                  <a:lnTo>
                    <a:pt x="7953" y="7207"/>
                  </a:lnTo>
                  <a:lnTo>
                    <a:pt x="8153" y="7370"/>
                  </a:lnTo>
                  <a:lnTo>
                    <a:pt x="8335" y="7552"/>
                  </a:lnTo>
                  <a:lnTo>
                    <a:pt x="8444" y="7698"/>
                  </a:lnTo>
                  <a:lnTo>
                    <a:pt x="8553" y="7844"/>
                  </a:lnTo>
                  <a:lnTo>
                    <a:pt x="8626" y="8007"/>
                  </a:lnTo>
                  <a:lnTo>
                    <a:pt x="8662" y="8189"/>
                  </a:lnTo>
                  <a:lnTo>
                    <a:pt x="8662" y="8280"/>
                  </a:lnTo>
                  <a:lnTo>
                    <a:pt x="8662" y="8390"/>
                  </a:lnTo>
                  <a:lnTo>
                    <a:pt x="8608" y="8590"/>
                  </a:lnTo>
                  <a:lnTo>
                    <a:pt x="8462" y="9008"/>
                  </a:lnTo>
                  <a:lnTo>
                    <a:pt x="8407" y="9172"/>
                  </a:lnTo>
                  <a:lnTo>
                    <a:pt x="8389" y="9354"/>
                  </a:lnTo>
                  <a:lnTo>
                    <a:pt x="8371" y="9536"/>
                  </a:lnTo>
                  <a:lnTo>
                    <a:pt x="8371" y="9736"/>
                  </a:lnTo>
                  <a:lnTo>
                    <a:pt x="8389" y="9918"/>
                  </a:lnTo>
                  <a:lnTo>
                    <a:pt x="8426" y="10100"/>
                  </a:lnTo>
                  <a:lnTo>
                    <a:pt x="8480" y="10264"/>
                  </a:lnTo>
                  <a:lnTo>
                    <a:pt x="8535" y="10446"/>
                  </a:lnTo>
                  <a:lnTo>
                    <a:pt x="8608" y="10628"/>
                  </a:lnTo>
                  <a:lnTo>
                    <a:pt x="8699" y="10792"/>
                  </a:lnTo>
                  <a:lnTo>
                    <a:pt x="8790" y="10955"/>
                  </a:lnTo>
                  <a:lnTo>
                    <a:pt x="8899" y="11101"/>
                  </a:lnTo>
                  <a:lnTo>
                    <a:pt x="9026" y="11265"/>
                  </a:lnTo>
                  <a:lnTo>
                    <a:pt x="9154" y="11392"/>
                  </a:lnTo>
                  <a:lnTo>
                    <a:pt x="9281" y="11538"/>
                  </a:lnTo>
                  <a:lnTo>
                    <a:pt x="9427" y="11665"/>
                  </a:lnTo>
                  <a:lnTo>
                    <a:pt x="9736" y="11884"/>
                  </a:lnTo>
                  <a:lnTo>
                    <a:pt x="10045" y="12066"/>
                  </a:lnTo>
                  <a:lnTo>
                    <a:pt x="10391" y="12229"/>
                  </a:lnTo>
                  <a:lnTo>
                    <a:pt x="10737" y="12357"/>
                  </a:lnTo>
                  <a:lnTo>
                    <a:pt x="11101" y="12466"/>
                  </a:lnTo>
                  <a:lnTo>
                    <a:pt x="11465" y="12557"/>
                  </a:lnTo>
                  <a:lnTo>
                    <a:pt x="11829" y="12630"/>
                  </a:lnTo>
                  <a:lnTo>
                    <a:pt x="12211" y="12702"/>
                  </a:lnTo>
                  <a:lnTo>
                    <a:pt x="12993" y="12793"/>
                  </a:lnTo>
                  <a:lnTo>
                    <a:pt x="13794" y="12866"/>
                  </a:lnTo>
                  <a:lnTo>
                    <a:pt x="14595" y="12884"/>
                  </a:lnTo>
                  <a:lnTo>
                    <a:pt x="15395" y="12884"/>
                  </a:lnTo>
                  <a:lnTo>
                    <a:pt x="16196" y="12866"/>
                  </a:lnTo>
                  <a:lnTo>
                    <a:pt x="16997" y="12830"/>
                  </a:lnTo>
                  <a:lnTo>
                    <a:pt x="18598" y="12721"/>
                  </a:lnTo>
                  <a:lnTo>
                    <a:pt x="19326" y="12666"/>
                  </a:lnTo>
                  <a:lnTo>
                    <a:pt x="20072" y="12593"/>
                  </a:lnTo>
                  <a:lnTo>
                    <a:pt x="20800" y="12502"/>
                  </a:lnTo>
                  <a:lnTo>
                    <a:pt x="21528" y="12393"/>
                  </a:lnTo>
                  <a:lnTo>
                    <a:pt x="22256" y="12248"/>
                  </a:lnTo>
                  <a:lnTo>
                    <a:pt x="22602" y="12175"/>
                  </a:lnTo>
                  <a:lnTo>
                    <a:pt x="22966" y="12066"/>
                  </a:lnTo>
                  <a:lnTo>
                    <a:pt x="23312" y="11956"/>
                  </a:lnTo>
                  <a:lnTo>
                    <a:pt x="23657" y="11847"/>
                  </a:lnTo>
                  <a:lnTo>
                    <a:pt x="24003" y="11702"/>
                  </a:lnTo>
                  <a:lnTo>
                    <a:pt x="24331" y="11556"/>
                  </a:lnTo>
                  <a:lnTo>
                    <a:pt x="24640" y="11410"/>
                  </a:lnTo>
                  <a:lnTo>
                    <a:pt x="24931" y="11247"/>
                  </a:lnTo>
                  <a:lnTo>
                    <a:pt x="25204" y="11083"/>
                  </a:lnTo>
                  <a:lnTo>
                    <a:pt x="25495" y="10883"/>
                  </a:lnTo>
                  <a:lnTo>
                    <a:pt x="25750" y="10682"/>
                  </a:lnTo>
                  <a:lnTo>
                    <a:pt x="26023" y="10464"/>
                  </a:lnTo>
                  <a:lnTo>
                    <a:pt x="26260" y="10246"/>
                  </a:lnTo>
                  <a:lnTo>
                    <a:pt x="26496" y="10009"/>
                  </a:lnTo>
                  <a:lnTo>
                    <a:pt x="26715" y="9754"/>
                  </a:lnTo>
                  <a:lnTo>
                    <a:pt x="26915" y="9500"/>
                  </a:lnTo>
                  <a:lnTo>
                    <a:pt x="27115" y="9227"/>
                  </a:lnTo>
                  <a:lnTo>
                    <a:pt x="27279" y="8954"/>
                  </a:lnTo>
                  <a:lnTo>
                    <a:pt x="27443" y="8662"/>
                  </a:lnTo>
                  <a:lnTo>
                    <a:pt x="27570" y="8371"/>
                  </a:lnTo>
                  <a:lnTo>
                    <a:pt x="27679" y="8062"/>
                  </a:lnTo>
                  <a:lnTo>
                    <a:pt x="27770" y="7753"/>
                  </a:lnTo>
                  <a:lnTo>
                    <a:pt x="26678" y="7680"/>
                  </a:lnTo>
                  <a:lnTo>
                    <a:pt x="25586" y="7607"/>
                  </a:lnTo>
                  <a:lnTo>
                    <a:pt x="24513" y="7498"/>
                  </a:lnTo>
                  <a:lnTo>
                    <a:pt x="23421" y="7389"/>
                  </a:lnTo>
                  <a:lnTo>
                    <a:pt x="22347" y="7243"/>
                  </a:lnTo>
                  <a:lnTo>
                    <a:pt x="21273" y="7097"/>
                  </a:lnTo>
                  <a:lnTo>
                    <a:pt x="20218" y="6915"/>
                  </a:lnTo>
                  <a:lnTo>
                    <a:pt x="19144" y="6715"/>
                  </a:lnTo>
                  <a:lnTo>
                    <a:pt x="18107" y="6479"/>
                  </a:lnTo>
                  <a:lnTo>
                    <a:pt x="17052" y="6224"/>
                  </a:lnTo>
                  <a:lnTo>
                    <a:pt x="16014" y="5951"/>
                  </a:lnTo>
                  <a:lnTo>
                    <a:pt x="14977" y="5642"/>
                  </a:lnTo>
                  <a:lnTo>
                    <a:pt x="13958" y="5314"/>
                  </a:lnTo>
                  <a:lnTo>
                    <a:pt x="12939" y="4950"/>
                  </a:lnTo>
                  <a:lnTo>
                    <a:pt x="11938" y="4550"/>
                  </a:lnTo>
                  <a:lnTo>
                    <a:pt x="10937" y="4113"/>
                  </a:lnTo>
                  <a:lnTo>
                    <a:pt x="10264" y="3822"/>
                  </a:lnTo>
                  <a:lnTo>
                    <a:pt x="9609" y="3494"/>
                  </a:lnTo>
                  <a:lnTo>
                    <a:pt x="8280" y="2839"/>
                  </a:lnTo>
                  <a:lnTo>
                    <a:pt x="6933" y="2184"/>
                  </a:lnTo>
                  <a:lnTo>
                    <a:pt x="6278" y="1875"/>
                  </a:lnTo>
                  <a:lnTo>
                    <a:pt x="5605" y="1565"/>
                  </a:lnTo>
                  <a:lnTo>
                    <a:pt x="4932" y="1274"/>
                  </a:lnTo>
                  <a:lnTo>
                    <a:pt x="4258" y="1001"/>
                  </a:lnTo>
                  <a:lnTo>
                    <a:pt x="3567" y="746"/>
                  </a:lnTo>
                  <a:lnTo>
                    <a:pt x="2875" y="528"/>
                  </a:lnTo>
                  <a:lnTo>
                    <a:pt x="2184" y="346"/>
                  </a:lnTo>
                  <a:lnTo>
                    <a:pt x="1492" y="182"/>
                  </a:lnTo>
                  <a:lnTo>
                    <a:pt x="783" y="73"/>
                  </a:lnTo>
                  <a:lnTo>
                    <a:pt x="437" y="18"/>
                  </a:lnTo>
                  <a:lnTo>
                    <a:pt x="73" y="0"/>
                  </a:lnTo>
                  <a:close/>
                </a:path>
              </a:pathLst>
            </a:custGeom>
            <a:solidFill>
              <a:srgbClr val="FAD6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2669" name="Google Shape;2669;p17"/>
          <p:cNvGrpSpPr/>
          <p:nvPr/>
        </p:nvGrpSpPr>
        <p:grpSpPr>
          <a:xfrm>
            <a:off x="248941" y="5091296"/>
            <a:ext cx="6416108" cy="1330565"/>
            <a:chOff x="2235793" y="2621897"/>
            <a:chExt cx="4812081" cy="997924"/>
          </a:xfrm>
        </p:grpSpPr>
        <p:sp>
          <p:nvSpPr>
            <p:cNvPr id="2670" name="Google Shape;2670;p17"/>
            <p:cNvSpPr/>
            <p:nvPr/>
          </p:nvSpPr>
          <p:spPr>
            <a:xfrm>
              <a:off x="2235793" y="2621897"/>
              <a:ext cx="4812081" cy="997924"/>
            </a:xfrm>
            <a:custGeom>
              <a:avLst/>
              <a:gdLst/>
              <a:ahLst/>
              <a:cxnLst/>
              <a:rect l="l" t="t" r="r" b="b"/>
              <a:pathLst>
                <a:path w="93375" h="19364" extrusionOk="0">
                  <a:moveTo>
                    <a:pt x="49754" y="1"/>
                  </a:moveTo>
                  <a:lnTo>
                    <a:pt x="49172" y="37"/>
                  </a:lnTo>
                  <a:lnTo>
                    <a:pt x="48571" y="110"/>
                  </a:lnTo>
                  <a:lnTo>
                    <a:pt x="47970" y="219"/>
                  </a:lnTo>
                  <a:lnTo>
                    <a:pt x="47334" y="365"/>
                  </a:lnTo>
                  <a:lnTo>
                    <a:pt x="46697" y="547"/>
                  </a:lnTo>
                  <a:lnTo>
                    <a:pt x="46023" y="783"/>
                  </a:lnTo>
                  <a:lnTo>
                    <a:pt x="45623" y="929"/>
                  </a:lnTo>
                  <a:lnTo>
                    <a:pt x="45204" y="1111"/>
                  </a:lnTo>
                  <a:lnTo>
                    <a:pt x="44349" y="1493"/>
                  </a:lnTo>
                  <a:lnTo>
                    <a:pt x="43530" y="1893"/>
                  </a:lnTo>
                  <a:lnTo>
                    <a:pt x="42675" y="2366"/>
                  </a:lnTo>
                  <a:lnTo>
                    <a:pt x="41783" y="2876"/>
                  </a:lnTo>
                  <a:lnTo>
                    <a:pt x="40837" y="3458"/>
                  </a:lnTo>
                  <a:lnTo>
                    <a:pt x="39836" y="4095"/>
                  </a:lnTo>
                  <a:lnTo>
                    <a:pt x="38799" y="4787"/>
                  </a:lnTo>
                  <a:lnTo>
                    <a:pt x="37689" y="5533"/>
                  </a:lnTo>
                  <a:lnTo>
                    <a:pt x="36524" y="6352"/>
                  </a:lnTo>
                  <a:lnTo>
                    <a:pt x="35851" y="6825"/>
                  </a:lnTo>
                  <a:lnTo>
                    <a:pt x="35123" y="7280"/>
                  </a:lnTo>
                  <a:lnTo>
                    <a:pt x="34340" y="7753"/>
                  </a:lnTo>
                  <a:lnTo>
                    <a:pt x="33539" y="8208"/>
                  </a:lnTo>
                  <a:lnTo>
                    <a:pt x="32702" y="8645"/>
                  </a:lnTo>
                  <a:lnTo>
                    <a:pt x="31829" y="9100"/>
                  </a:lnTo>
                  <a:lnTo>
                    <a:pt x="30919" y="9536"/>
                  </a:lnTo>
                  <a:lnTo>
                    <a:pt x="29991" y="9973"/>
                  </a:lnTo>
                  <a:lnTo>
                    <a:pt x="29026" y="10410"/>
                  </a:lnTo>
                  <a:lnTo>
                    <a:pt x="28044" y="10828"/>
                  </a:lnTo>
                  <a:lnTo>
                    <a:pt x="27043" y="11247"/>
                  </a:lnTo>
                  <a:lnTo>
                    <a:pt x="26024" y="11666"/>
                  </a:lnTo>
                  <a:lnTo>
                    <a:pt x="24986" y="12066"/>
                  </a:lnTo>
                  <a:lnTo>
                    <a:pt x="23949" y="12448"/>
                  </a:lnTo>
                  <a:lnTo>
                    <a:pt x="21820" y="13231"/>
                  </a:lnTo>
                  <a:lnTo>
                    <a:pt x="19691" y="13958"/>
                  </a:lnTo>
                  <a:lnTo>
                    <a:pt x="17562" y="14668"/>
                  </a:lnTo>
                  <a:lnTo>
                    <a:pt x="15451" y="15323"/>
                  </a:lnTo>
                  <a:lnTo>
                    <a:pt x="13394" y="15942"/>
                  </a:lnTo>
                  <a:lnTo>
                    <a:pt x="11393" y="16524"/>
                  </a:lnTo>
                  <a:lnTo>
                    <a:pt x="9500" y="17052"/>
                  </a:lnTo>
                  <a:lnTo>
                    <a:pt x="7698" y="17543"/>
                  </a:lnTo>
                  <a:lnTo>
                    <a:pt x="6042" y="17980"/>
                  </a:lnTo>
                  <a:lnTo>
                    <a:pt x="3822" y="18526"/>
                  </a:lnTo>
                  <a:lnTo>
                    <a:pt x="2021" y="18945"/>
                  </a:lnTo>
                  <a:lnTo>
                    <a:pt x="729" y="19236"/>
                  </a:lnTo>
                  <a:lnTo>
                    <a:pt x="1" y="19363"/>
                  </a:lnTo>
                  <a:lnTo>
                    <a:pt x="5788" y="18872"/>
                  </a:lnTo>
                  <a:lnTo>
                    <a:pt x="34868" y="16397"/>
                  </a:lnTo>
                  <a:lnTo>
                    <a:pt x="37470" y="16179"/>
                  </a:lnTo>
                  <a:lnTo>
                    <a:pt x="86969" y="11957"/>
                  </a:lnTo>
                  <a:lnTo>
                    <a:pt x="93374" y="11411"/>
                  </a:lnTo>
                  <a:lnTo>
                    <a:pt x="91791" y="11192"/>
                  </a:lnTo>
                  <a:lnTo>
                    <a:pt x="90153" y="10919"/>
                  </a:lnTo>
                  <a:lnTo>
                    <a:pt x="88443" y="10610"/>
                  </a:lnTo>
                  <a:lnTo>
                    <a:pt x="86678" y="10264"/>
                  </a:lnTo>
                  <a:lnTo>
                    <a:pt x="84457" y="9791"/>
                  </a:lnTo>
                  <a:lnTo>
                    <a:pt x="82183" y="9282"/>
                  </a:lnTo>
                  <a:lnTo>
                    <a:pt x="79890" y="8736"/>
                  </a:lnTo>
                  <a:lnTo>
                    <a:pt x="77579" y="8171"/>
                  </a:lnTo>
                  <a:lnTo>
                    <a:pt x="75286" y="7571"/>
                  </a:lnTo>
                  <a:lnTo>
                    <a:pt x="73011" y="6952"/>
                  </a:lnTo>
                  <a:lnTo>
                    <a:pt x="70772" y="6315"/>
                  </a:lnTo>
                  <a:lnTo>
                    <a:pt x="68607" y="5697"/>
                  </a:lnTo>
                  <a:lnTo>
                    <a:pt x="66532" y="5078"/>
                  </a:lnTo>
                  <a:lnTo>
                    <a:pt x="64531" y="4459"/>
                  </a:lnTo>
                  <a:lnTo>
                    <a:pt x="62656" y="3859"/>
                  </a:lnTo>
                  <a:lnTo>
                    <a:pt x="60927" y="3294"/>
                  </a:lnTo>
                  <a:lnTo>
                    <a:pt x="59344" y="2748"/>
                  </a:lnTo>
                  <a:lnTo>
                    <a:pt x="57925" y="2239"/>
                  </a:lnTo>
                  <a:lnTo>
                    <a:pt x="56705" y="1784"/>
                  </a:lnTo>
                  <a:lnTo>
                    <a:pt x="55686" y="1384"/>
                  </a:lnTo>
                  <a:lnTo>
                    <a:pt x="55049" y="1111"/>
                  </a:lnTo>
                  <a:lnTo>
                    <a:pt x="54431" y="874"/>
                  </a:lnTo>
                  <a:lnTo>
                    <a:pt x="53812" y="674"/>
                  </a:lnTo>
                  <a:lnTo>
                    <a:pt x="53230" y="474"/>
                  </a:lnTo>
                  <a:lnTo>
                    <a:pt x="52629" y="328"/>
                  </a:lnTo>
                  <a:lnTo>
                    <a:pt x="52065" y="201"/>
                  </a:lnTo>
                  <a:lnTo>
                    <a:pt x="51483" y="92"/>
                  </a:lnTo>
                  <a:lnTo>
                    <a:pt x="50919" y="37"/>
                  </a:lnTo>
                  <a:lnTo>
                    <a:pt x="50336" y="1"/>
                  </a:lnTo>
                  <a:close/>
                </a:path>
              </a:pathLst>
            </a:custGeom>
            <a:solidFill>
              <a:srgbClr val="EAC0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71" name="Google Shape;2671;p17"/>
            <p:cNvSpPr/>
            <p:nvPr/>
          </p:nvSpPr>
          <p:spPr>
            <a:xfrm>
              <a:off x="3993290" y="2621897"/>
              <a:ext cx="2724449" cy="833785"/>
            </a:xfrm>
            <a:custGeom>
              <a:avLst/>
              <a:gdLst/>
              <a:ahLst/>
              <a:cxnLst/>
              <a:rect l="l" t="t" r="r" b="b"/>
              <a:pathLst>
                <a:path w="52866" h="16179" extrusionOk="0">
                  <a:moveTo>
                    <a:pt x="15651" y="1"/>
                  </a:moveTo>
                  <a:lnTo>
                    <a:pt x="15069" y="37"/>
                  </a:lnTo>
                  <a:lnTo>
                    <a:pt x="14468" y="110"/>
                  </a:lnTo>
                  <a:lnTo>
                    <a:pt x="13867" y="219"/>
                  </a:lnTo>
                  <a:lnTo>
                    <a:pt x="13231" y="365"/>
                  </a:lnTo>
                  <a:lnTo>
                    <a:pt x="12594" y="547"/>
                  </a:lnTo>
                  <a:lnTo>
                    <a:pt x="11920" y="783"/>
                  </a:lnTo>
                  <a:lnTo>
                    <a:pt x="11520" y="929"/>
                  </a:lnTo>
                  <a:lnTo>
                    <a:pt x="11101" y="1111"/>
                  </a:lnTo>
                  <a:lnTo>
                    <a:pt x="10246" y="1493"/>
                  </a:lnTo>
                  <a:lnTo>
                    <a:pt x="10555" y="1820"/>
                  </a:lnTo>
                  <a:lnTo>
                    <a:pt x="10883" y="2130"/>
                  </a:lnTo>
                  <a:lnTo>
                    <a:pt x="11229" y="2421"/>
                  </a:lnTo>
                  <a:lnTo>
                    <a:pt x="11593" y="2676"/>
                  </a:lnTo>
                  <a:lnTo>
                    <a:pt x="12011" y="2912"/>
                  </a:lnTo>
                  <a:lnTo>
                    <a:pt x="12430" y="3167"/>
                  </a:lnTo>
                  <a:lnTo>
                    <a:pt x="13249" y="3640"/>
                  </a:lnTo>
                  <a:lnTo>
                    <a:pt x="13667" y="3913"/>
                  </a:lnTo>
                  <a:lnTo>
                    <a:pt x="14049" y="4186"/>
                  </a:lnTo>
                  <a:lnTo>
                    <a:pt x="14413" y="4477"/>
                  </a:lnTo>
                  <a:lnTo>
                    <a:pt x="14595" y="4641"/>
                  </a:lnTo>
                  <a:lnTo>
                    <a:pt x="14759" y="4805"/>
                  </a:lnTo>
                  <a:lnTo>
                    <a:pt x="14868" y="4950"/>
                  </a:lnTo>
                  <a:lnTo>
                    <a:pt x="14978" y="5078"/>
                  </a:lnTo>
                  <a:lnTo>
                    <a:pt x="15050" y="5242"/>
                  </a:lnTo>
                  <a:lnTo>
                    <a:pt x="15105" y="5405"/>
                  </a:lnTo>
                  <a:lnTo>
                    <a:pt x="15105" y="5515"/>
                  </a:lnTo>
                  <a:lnTo>
                    <a:pt x="15087" y="5624"/>
                  </a:lnTo>
                  <a:lnTo>
                    <a:pt x="15069" y="5733"/>
                  </a:lnTo>
                  <a:lnTo>
                    <a:pt x="15014" y="5824"/>
                  </a:lnTo>
                  <a:lnTo>
                    <a:pt x="14959" y="5915"/>
                  </a:lnTo>
                  <a:lnTo>
                    <a:pt x="14887" y="6006"/>
                  </a:lnTo>
                  <a:lnTo>
                    <a:pt x="14723" y="6152"/>
                  </a:lnTo>
                  <a:lnTo>
                    <a:pt x="14523" y="6297"/>
                  </a:lnTo>
                  <a:lnTo>
                    <a:pt x="14286" y="6406"/>
                  </a:lnTo>
                  <a:lnTo>
                    <a:pt x="14049" y="6497"/>
                  </a:lnTo>
                  <a:lnTo>
                    <a:pt x="13831" y="6570"/>
                  </a:lnTo>
                  <a:lnTo>
                    <a:pt x="12994" y="6825"/>
                  </a:lnTo>
                  <a:lnTo>
                    <a:pt x="12157" y="7098"/>
                  </a:lnTo>
                  <a:lnTo>
                    <a:pt x="11338" y="7407"/>
                  </a:lnTo>
                  <a:lnTo>
                    <a:pt x="10537" y="7717"/>
                  </a:lnTo>
                  <a:lnTo>
                    <a:pt x="9718" y="8062"/>
                  </a:lnTo>
                  <a:lnTo>
                    <a:pt x="8936" y="8426"/>
                  </a:lnTo>
                  <a:lnTo>
                    <a:pt x="8153" y="8808"/>
                  </a:lnTo>
                  <a:lnTo>
                    <a:pt x="7371" y="9209"/>
                  </a:lnTo>
                  <a:lnTo>
                    <a:pt x="6606" y="9627"/>
                  </a:lnTo>
                  <a:lnTo>
                    <a:pt x="5842" y="10064"/>
                  </a:lnTo>
                  <a:lnTo>
                    <a:pt x="5096" y="10519"/>
                  </a:lnTo>
                  <a:lnTo>
                    <a:pt x="4368" y="10992"/>
                  </a:lnTo>
                  <a:lnTo>
                    <a:pt x="3658" y="11484"/>
                  </a:lnTo>
                  <a:lnTo>
                    <a:pt x="2949" y="11993"/>
                  </a:lnTo>
                  <a:lnTo>
                    <a:pt x="2257" y="12521"/>
                  </a:lnTo>
                  <a:lnTo>
                    <a:pt x="1566" y="13067"/>
                  </a:lnTo>
                  <a:lnTo>
                    <a:pt x="1274" y="13340"/>
                  </a:lnTo>
                  <a:lnTo>
                    <a:pt x="965" y="13613"/>
                  </a:lnTo>
                  <a:lnTo>
                    <a:pt x="692" y="13904"/>
                  </a:lnTo>
                  <a:lnTo>
                    <a:pt x="456" y="14231"/>
                  </a:lnTo>
                  <a:lnTo>
                    <a:pt x="346" y="14395"/>
                  </a:lnTo>
                  <a:lnTo>
                    <a:pt x="255" y="14559"/>
                  </a:lnTo>
                  <a:lnTo>
                    <a:pt x="164" y="14723"/>
                  </a:lnTo>
                  <a:lnTo>
                    <a:pt x="110" y="14905"/>
                  </a:lnTo>
                  <a:lnTo>
                    <a:pt x="55" y="15087"/>
                  </a:lnTo>
                  <a:lnTo>
                    <a:pt x="19" y="15269"/>
                  </a:lnTo>
                  <a:lnTo>
                    <a:pt x="1" y="15469"/>
                  </a:lnTo>
                  <a:lnTo>
                    <a:pt x="19" y="15651"/>
                  </a:lnTo>
                  <a:lnTo>
                    <a:pt x="201" y="15742"/>
                  </a:lnTo>
                  <a:lnTo>
                    <a:pt x="401" y="15815"/>
                  </a:lnTo>
                  <a:lnTo>
                    <a:pt x="801" y="15924"/>
                  </a:lnTo>
                  <a:lnTo>
                    <a:pt x="1220" y="15997"/>
                  </a:lnTo>
                  <a:lnTo>
                    <a:pt x="1638" y="16051"/>
                  </a:lnTo>
                  <a:lnTo>
                    <a:pt x="2075" y="16088"/>
                  </a:lnTo>
                  <a:lnTo>
                    <a:pt x="2494" y="16124"/>
                  </a:lnTo>
                  <a:lnTo>
                    <a:pt x="3367" y="16179"/>
                  </a:lnTo>
                  <a:lnTo>
                    <a:pt x="52866" y="11957"/>
                  </a:lnTo>
                  <a:lnTo>
                    <a:pt x="52793" y="11666"/>
                  </a:lnTo>
                  <a:lnTo>
                    <a:pt x="52720" y="11320"/>
                  </a:lnTo>
                  <a:lnTo>
                    <a:pt x="52647" y="10974"/>
                  </a:lnTo>
                  <a:lnTo>
                    <a:pt x="52611" y="10610"/>
                  </a:lnTo>
                  <a:lnTo>
                    <a:pt x="52575" y="10264"/>
                  </a:lnTo>
                  <a:lnTo>
                    <a:pt x="50354" y="9791"/>
                  </a:lnTo>
                  <a:lnTo>
                    <a:pt x="48080" y="9282"/>
                  </a:lnTo>
                  <a:lnTo>
                    <a:pt x="45787" y="8736"/>
                  </a:lnTo>
                  <a:lnTo>
                    <a:pt x="43476" y="8171"/>
                  </a:lnTo>
                  <a:lnTo>
                    <a:pt x="41183" y="7571"/>
                  </a:lnTo>
                  <a:lnTo>
                    <a:pt x="38908" y="6952"/>
                  </a:lnTo>
                  <a:lnTo>
                    <a:pt x="36669" y="6315"/>
                  </a:lnTo>
                  <a:lnTo>
                    <a:pt x="34504" y="5697"/>
                  </a:lnTo>
                  <a:lnTo>
                    <a:pt x="32429" y="5078"/>
                  </a:lnTo>
                  <a:lnTo>
                    <a:pt x="30428" y="4459"/>
                  </a:lnTo>
                  <a:lnTo>
                    <a:pt x="28553" y="3859"/>
                  </a:lnTo>
                  <a:lnTo>
                    <a:pt x="26824" y="3294"/>
                  </a:lnTo>
                  <a:lnTo>
                    <a:pt x="25241" y="2748"/>
                  </a:lnTo>
                  <a:lnTo>
                    <a:pt x="23822" y="2239"/>
                  </a:lnTo>
                  <a:lnTo>
                    <a:pt x="22602" y="1784"/>
                  </a:lnTo>
                  <a:lnTo>
                    <a:pt x="21583" y="1384"/>
                  </a:lnTo>
                  <a:lnTo>
                    <a:pt x="20946" y="1111"/>
                  </a:lnTo>
                  <a:lnTo>
                    <a:pt x="20328" y="874"/>
                  </a:lnTo>
                  <a:lnTo>
                    <a:pt x="19709" y="674"/>
                  </a:lnTo>
                  <a:lnTo>
                    <a:pt x="19127" y="474"/>
                  </a:lnTo>
                  <a:lnTo>
                    <a:pt x="18526" y="328"/>
                  </a:lnTo>
                  <a:lnTo>
                    <a:pt x="17962" y="201"/>
                  </a:lnTo>
                  <a:lnTo>
                    <a:pt x="17380" y="92"/>
                  </a:lnTo>
                  <a:lnTo>
                    <a:pt x="16816" y="37"/>
                  </a:lnTo>
                  <a:lnTo>
                    <a:pt x="16233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2672" name="Google Shape;2672;p17"/>
          <p:cNvSpPr/>
          <p:nvPr/>
        </p:nvSpPr>
        <p:spPr>
          <a:xfrm>
            <a:off x="-725305" y="5457826"/>
            <a:ext cx="13574600" cy="2647700"/>
          </a:xfrm>
          <a:custGeom>
            <a:avLst/>
            <a:gdLst/>
            <a:ahLst/>
            <a:cxnLst/>
            <a:rect l="l" t="t" r="r" b="b"/>
            <a:pathLst>
              <a:path w="407238" h="79431" extrusionOk="0">
                <a:moveTo>
                  <a:pt x="24553" y="14065"/>
                </a:moveTo>
                <a:cubicBezTo>
                  <a:pt x="27220" y="7842"/>
                  <a:pt x="26204" y="13938"/>
                  <a:pt x="32173" y="11779"/>
                </a:cubicBezTo>
                <a:cubicBezTo>
                  <a:pt x="38142" y="9620"/>
                  <a:pt x="49572" y="2762"/>
                  <a:pt x="60367" y="1111"/>
                </a:cubicBezTo>
                <a:cubicBezTo>
                  <a:pt x="71162" y="-540"/>
                  <a:pt x="84751" y="-32"/>
                  <a:pt x="96943" y="1873"/>
                </a:cubicBezTo>
                <a:cubicBezTo>
                  <a:pt x="109135" y="3778"/>
                  <a:pt x="122724" y="9747"/>
                  <a:pt x="133519" y="12541"/>
                </a:cubicBezTo>
                <a:cubicBezTo>
                  <a:pt x="144314" y="15335"/>
                  <a:pt x="144695" y="19907"/>
                  <a:pt x="161713" y="18637"/>
                </a:cubicBezTo>
                <a:cubicBezTo>
                  <a:pt x="178731" y="17367"/>
                  <a:pt x="215561" y="7715"/>
                  <a:pt x="235627" y="4921"/>
                </a:cubicBezTo>
                <a:cubicBezTo>
                  <a:pt x="255693" y="2127"/>
                  <a:pt x="262678" y="1238"/>
                  <a:pt x="282109" y="1873"/>
                </a:cubicBezTo>
                <a:cubicBezTo>
                  <a:pt x="301540" y="2508"/>
                  <a:pt x="335449" y="5175"/>
                  <a:pt x="352213" y="8731"/>
                </a:cubicBezTo>
                <a:cubicBezTo>
                  <a:pt x="368977" y="12287"/>
                  <a:pt x="375581" y="18764"/>
                  <a:pt x="382693" y="23209"/>
                </a:cubicBezTo>
                <a:cubicBezTo>
                  <a:pt x="389805" y="27654"/>
                  <a:pt x="392980" y="27146"/>
                  <a:pt x="394885" y="35401"/>
                </a:cubicBezTo>
                <a:cubicBezTo>
                  <a:pt x="396790" y="43656"/>
                  <a:pt x="421936" y="65627"/>
                  <a:pt x="394123" y="72739"/>
                </a:cubicBezTo>
                <a:cubicBezTo>
                  <a:pt x="366310" y="79851"/>
                  <a:pt x="290999" y="77438"/>
                  <a:pt x="228007" y="78073"/>
                </a:cubicBezTo>
                <a:cubicBezTo>
                  <a:pt x="165015" y="78708"/>
                  <a:pt x="51477" y="81375"/>
                  <a:pt x="16171" y="76549"/>
                </a:cubicBezTo>
                <a:cubicBezTo>
                  <a:pt x="-19135" y="71723"/>
                  <a:pt x="14774" y="59531"/>
                  <a:pt x="16171" y="49117"/>
                </a:cubicBezTo>
                <a:cubicBezTo>
                  <a:pt x="17568" y="38703"/>
                  <a:pt x="21886" y="20288"/>
                  <a:pt x="24553" y="14065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</p:sp>
      <p:grpSp>
        <p:nvGrpSpPr>
          <p:cNvPr id="2673" name="Google Shape;2673;p17"/>
          <p:cNvGrpSpPr/>
          <p:nvPr/>
        </p:nvGrpSpPr>
        <p:grpSpPr>
          <a:xfrm>
            <a:off x="4963899" y="6377144"/>
            <a:ext cx="1092077" cy="405059"/>
            <a:chOff x="1726100" y="1627975"/>
            <a:chExt cx="359425" cy="133325"/>
          </a:xfrm>
        </p:grpSpPr>
        <p:sp>
          <p:nvSpPr>
            <p:cNvPr id="2674" name="Google Shape;2674;p17"/>
            <p:cNvSpPr/>
            <p:nvPr/>
          </p:nvSpPr>
          <p:spPr>
            <a:xfrm>
              <a:off x="2018625" y="1747625"/>
              <a:ext cx="66900" cy="13675"/>
            </a:xfrm>
            <a:custGeom>
              <a:avLst/>
              <a:gdLst/>
              <a:ahLst/>
              <a:cxnLst/>
              <a:rect l="l" t="t" r="r" b="b"/>
              <a:pathLst>
                <a:path w="2676" h="547" extrusionOk="0">
                  <a:moveTo>
                    <a:pt x="456" y="1"/>
                  </a:moveTo>
                  <a:lnTo>
                    <a:pt x="219" y="37"/>
                  </a:lnTo>
                  <a:lnTo>
                    <a:pt x="146" y="74"/>
                  </a:lnTo>
                  <a:lnTo>
                    <a:pt x="73" y="110"/>
                  </a:lnTo>
                  <a:lnTo>
                    <a:pt x="19" y="147"/>
                  </a:lnTo>
                  <a:lnTo>
                    <a:pt x="1" y="201"/>
                  </a:lnTo>
                  <a:lnTo>
                    <a:pt x="19" y="219"/>
                  </a:lnTo>
                  <a:lnTo>
                    <a:pt x="37" y="274"/>
                  </a:lnTo>
                  <a:lnTo>
                    <a:pt x="92" y="329"/>
                  </a:lnTo>
                  <a:lnTo>
                    <a:pt x="219" y="401"/>
                  </a:lnTo>
                  <a:lnTo>
                    <a:pt x="419" y="456"/>
                  </a:lnTo>
                  <a:lnTo>
                    <a:pt x="710" y="511"/>
                  </a:lnTo>
                  <a:lnTo>
                    <a:pt x="1111" y="529"/>
                  </a:lnTo>
                  <a:lnTo>
                    <a:pt x="1657" y="547"/>
                  </a:lnTo>
                  <a:lnTo>
                    <a:pt x="2130" y="547"/>
                  </a:lnTo>
                  <a:lnTo>
                    <a:pt x="2676" y="529"/>
                  </a:lnTo>
                  <a:lnTo>
                    <a:pt x="2676" y="474"/>
                  </a:lnTo>
                  <a:lnTo>
                    <a:pt x="2657" y="420"/>
                  </a:lnTo>
                  <a:lnTo>
                    <a:pt x="2603" y="365"/>
                  </a:lnTo>
                  <a:lnTo>
                    <a:pt x="2530" y="310"/>
                  </a:lnTo>
                  <a:lnTo>
                    <a:pt x="2330" y="219"/>
                  </a:lnTo>
                  <a:lnTo>
                    <a:pt x="2057" y="147"/>
                  </a:lnTo>
                  <a:lnTo>
                    <a:pt x="1748" y="92"/>
                  </a:lnTo>
                  <a:lnTo>
                    <a:pt x="1420" y="37"/>
                  </a:lnTo>
                  <a:lnTo>
                    <a:pt x="1074" y="1"/>
                  </a:lnTo>
                  <a:close/>
                </a:path>
              </a:pathLst>
            </a:custGeom>
            <a:solidFill>
              <a:srgbClr val="282829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75" name="Google Shape;2675;p17"/>
            <p:cNvSpPr/>
            <p:nvPr/>
          </p:nvSpPr>
          <p:spPr>
            <a:xfrm>
              <a:off x="2018625" y="1747625"/>
              <a:ext cx="66900" cy="13675"/>
            </a:xfrm>
            <a:custGeom>
              <a:avLst/>
              <a:gdLst/>
              <a:ahLst/>
              <a:cxnLst/>
              <a:rect l="l" t="t" r="r" b="b"/>
              <a:pathLst>
                <a:path w="2676" h="547" fill="none" extrusionOk="0">
                  <a:moveTo>
                    <a:pt x="747" y="1"/>
                  </a:moveTo>
                  <a:lnTo>
                    <a:pt x="747" y="1"/>
                  </a:lnTo>
                  <a:lnTo>
                    <a:pt x="456" y="1"/>
                  </a:lnTo>
                  <a:lnTo>
                    <a:pt x="219" y="37"/>
                  </a:lnTo>
                  <a:lnTo>
                    <a:pt x="146" y="74"/>
                  </a:lnTo>
                  <a:lnTo>
                    <a:pt x="73" y="110"/>
                  </a:lnTo>
                  <a:lnTo>
                    <a:pt x="19" y="147"/>
                  </a:lnTo>
                  <a:lnTo>
                    <a:pt x="1" y="201"/>
                  </a:lnTo>
                  <a:lnTo>
                    <a:pt x="1" y="201"/>
                  </a:lnTo>
                  <a:lnTo>
                    <a:pt x="19" y="219"/>
                  </a:lnTo>
                  <a:lnTo>
                    <a:pt x="37" y="274"/>
                  </a:lnTo>
                  <a:lnTo>
                    <a:pt x="92" y="329"/>
                  </a:lnTo>
                  <a:lnTo>
                    <a:pt x="219" y="401"/>
                  </a:lnTo>
                  <a:lnTo>
                    <a:pt x="419" y="456"/>
                  </a:lnTo>
                  <a:lnTo>
                    <a:pt x="710" y="511"/>
                  </a:lnTo>
                  <a:lnTo>
                    <a:pt x="1111" y="529"/>
                  </a:lnTo>
                  <a:lnTo>
                    <a:pt x="1657" y="547"/>
                  </a:lnTo>
                  <a:lnTo>
                    <a:pt x="1657" y="547"/>
                  </a:lnTo>
                  <a:lnTo>
                    <a:pt x="2130" y="547"/>
                  </a:lnTo>
                  <a:lnTo>
                    <a:pt x="2676" y="529"/>
                  </a:lnTo>
                  <a:lnTo>
                    <a:pt x="2676" y="529"/>
                  </a:lnTo>
                  <a:lnTo>
                    <a:pt x="2676" y="474"/>
                  </a:lnTo>
                  <a:lnTo>
                    <a:pt x="2657" y="420"/>
                  </a:lnTo>
                  <a:lnTo>
                    <a:pt x="2603" y="365"/>
                  </a:lnTo>
                  <a:lnTo>
                    <a:pt x="2530" y="310"/>
                  </a:lnTo>
                  <a:lnTo>
                    <a:pt x="2330" y="219"/>
                  </a:lnTo>
                  <a:lnTo>
                    <a:pt x="2057" y="147"/>
                  </a:lnTo>
                  <a:lnTo>
                    <a:pt x="1748" y="92"/>
                  </a:lnTo>
                  <a:lnTo>
                    <a:pt x="1420" y="37"/>
                  </a:lnTo>
                  <a:lnTo>
                    <a:pt x="1074" y="1"/>
                  </a:lnTo>
                  <a:lnTo>
                    <a:pt x="747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76" name="Google Shape;2676;p17"/>
            <p:cNvSpPr/>
            <p:nvPr/>
          </p:nvSpPr>
          <p:spPr>
            <a:xfrm>
              <a:off x="2024075" y="1729450"/>
              <a:ext cx="42350" cy="23225"/>
            </a:xfrm>
            <a:custGeom>
              <a:avLst/>
              <a:gdLst/>
              <a:ahLst/>
              <a:cxnLst/>
              <a:rect l="l" t="t" r="r" b="b"/>
              <a:pathLst>
                <a:path w="1694" h="929" extrusionOk="0">
                  <a:moveTo>
                    <a:pt x="911" y="0"/>
                  </a:moveTo>
                  <a:lnTo>
                    <a:pt x="783" y="18"/>
                  </a:lnTo>
                  <a:lnTo>
                    <a:pt x="674" y="55"/>
                  </a:lnTo>
                  <a:lnTo>
                    <a:pt x="565" y="109"/>
                  </a:lnTo>
                  <a:lnTo>
                    <a:pt x="456" y="182"/>
                  </a:lnTo>
                  <a:lnTo>
                    <a:pt x="383" y="255"/>
                  </a:lnTo>
                  <a:lnTo>
                    <a:pt x="238" y="437"/>
                  </a:lnTo>
                  <a:lnTo>
                    <a:pt x="128" y="601"/>
                  </a:lnTo>
                  <a:lnTo>
                    <a:pt x="56" y="764"/>
                  </a:lnTo>
                  <a:lnTo>
                    <a:pt x="1" y="928"/>
                  </a:lnTo>
                  <a:lnTo>
                    <a:pt x="1693" y="928"/>
                  </a:lnTo>
                  <a:lnTo>
                    <a:pt x="1693" y="783"/>
                  </a:lnTo>
                  <a:lnTo>
                    <a:pt x="1693" y="655"/>
                  </a:lnTo>
                  <a:lnTo>
                    <a:pt x="1675" y="491"/>
                  </a:lnTo>
                  <a:lnTo>
                    <a:pt x="1639" y="419"/>
                  </a:lnTo>
                  <a:lnTo>
                    <a:pt x="1602" y="328"/>
                  </a:lnTo>
                  <a:lnTo>
                    <a:pt x="1548" y="255"/>
                  </a:lnTo>
                  <a:lnTo>
                    <a:pt x="1493" y="182"/>
                  </a:lnTo>
                  <a:lnTo>
                    <a:pt x="1402" y="127"/>
                  </a:lnTo>
                  <a:lnTo>
                    <a:pt x="1311" y="73"/>
                  </a:lnTo>
                  <a:lnTo>
                    <a:pt x="1202" y="36"/>
                  </a:lnTo>
                  <a:lnTo>
                    <a:pt x="1056" y="0"/>
                  </a:lnTo>
                  <a:close/>
                </a:path>
              </a:pathLst>
            </a:custGeom>
            <a:solidFill>
              <a:srgbClr val="C1A5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77" name="Google Shape;2677;p17"/>
            <p:cNvSpPr/>
            <p:nvPr/>
          </p:nvSpPr>
          <p:spPr>
            <a:xfrm>
              <a:off x="1726100" y="1699875"/>
              <a:ext cx="249775" cy="25500"/>
            </a:xfrm>
            <a:custGeom>
              <a:avLst/>
              <a:gdLst/>
              <a:ahLst/>
              <a:cxnLst/>
              <a:rect l="l" t="t" r="r" b="b"/>
              <a:pathLst>
                <a:path w="9991" h="1020" extrusionOk="0">
                  <a:moveTo>
                    <a:pt x="1292" y="0"/>
                  </a:moveTo>
                  <a:lnTo>
                    <a:pt x="746" y="91"/>
                  </a:lnTo>
                  <a:lnTo>
                    <a:pt x="528" y="128"/>
                  </a:lnTo>
                  <a:lnTo>
                    <a:pt x="346" y="182"/>
                  </a:lnTo>
                  <a:lnTo>
                    <a:pt x="200" y="237"/>
                  </a:lnTo>
                  <a:lnTo>
                    <a:pt x="91" y="291"/>
                  </a:lnTo>
                  <a:lnTo>
                    <a:pt x="18" y="346"/>
                  </a:lnTo>
                  <a:lnTo>
                    <a:pt x="0" y="419"/>
                  </a:lnTo>
                  <a:lnTo>
                    <a:pt x="0" y="437"/>
                  </a:lnTo>
                  <a:lnTo>
                    <a:pt x="18" y="473"/>
                  </a:lnTo>
                  <a:lnTo>
                    <a:pt x="91" y="528"/>
                  </a:lnTo>
                  <a:lnTo>
                    <a:pt x="219" y="583"/>
                  </a:lnTo>
                  <a:lnTo>
                    <a:pt x="382" y="655"/>
                  </a:lnTo>
                  <a:lnTo>
                    <a:pt x="601" y="710"/>
                  </a:lnTo>
                  <a:lnTo>
                    <a:pt x="856" y="746"/>
                  </a:lnTo>
                  <a:lnTo>
                    <a:pt x="1456" y="837"/>
                  </a:lnTo>
                  <a:lnTo>
                    <a:pt x="2202" y="910"/>
                  </a:lnTo>
                  <a:lnTo>
                    <a:pt x="3058" y="965"/>
                  </a:lnTo>
                  <a:lnTo>
                    <a:pt x="3986" y="1001"/>
                  </a:lnTo>
                  <a:lnTo>
                    <a:pt x="5005" y="1019"/>
                  </a:lnTo>
                  <a:lnTo>
                    <a:pt x="6006" y="1001"/>
                  </a:lnTo>
                  <a:lnTo>
                    <a:pt x="6952" y="965"/>
                  </a:lnTo>
                  <a:lnTo>
                    <a:pt x="7789" y="910"/>
                  </a:lnTo>
                  <a:lnTo>
                    <a:pt x="8535" y="837"/>
                  </a:lnTo>
                  <a:lnTo>
                    <a:pt x="9136" y="746"/>
                  </a:lnTo>
                  <a:lnTo>
                    <a:pt x="9390" y="710"/>
                  </a:lnTo>
                  <a:lnTo>
                    <a:pt x="9609" y="655"/>
                  </a:lnTo>
                  <a:lnTo>
                    <a:pt x="9773" y="583"/>
                  </a:lnTo>
                  <a:lnTo>
                    <a:pt x="9900" y="528"/>
                  </a:lnTo>
                  <a:lnTo>
                    <a:pt x="9973" y="473"/>
                  </a:lnTo>
                  <a:lnTo>
                    <a:pt x="9991" y="437"/>
                  </a:lnTo>
                  <a:lnTo>
                    <a:pt x="9991" y="419"/>
                  </a:lnTo>
                  <a:lnTo>
                    <a:pt x="9973" y="346"/>
                  </a:lnTo>
                  <a:lnTo>
                    <a:pt x="9900" y="291"/>
                  </a:lnTo>
                  <a:lnTo>
                    <a:pt x="9791" y="237"/>
                  </a:lnTo>
                  <a:lnTo>
                    <a:pt x="9645" y="182"/>
                  </a:lnTo>
                  <a:lnTo>
                    <a:pt x="9463" y="128"/>
                  </a:lnTo>
                  <a:lnTo>
                    <a:pt x="9245" y="91"/>
                  </a:lnTo>
                  <a:lnTo>
                    <a:pt x="8699" y="0"/>
                  </a:lnTo>
                  <a:lnTo>
                    <a:pt x="8699" y="273"/>
                  </a:lnTo>
                  <a:lnTo>
                    <a:pt x="7443" y="328"/>
                  </a:lnTo>
                  <a:lnTo>
                    <a:pt x="6133" y="364"/>
                  </a:lnTo>
                  <a:lnTo>
                    <a:pt x="4623" y="382"/>
                  </a:lnTo>
                  <a:lnTo>
                    <a:pt x="3476" y="364"/>
                  </a:lnTo>
                  <a:lnTo>
                    <a:pt x="2384" y="328"/>
                  </a:lnTo>
                  <a:lnTo>
                    <a:pt x="1893" y="291"/>
                  </a:lnTo>
                  <a:lnTo>
                    <a:pt x="1456" y="237"/>
                  </a:lnTo>
                  <a:lnTo>
                    <a:pt x="1074" y="182"/>
                  </a:lnTo>
                  <a:lnTo>
                    <a:pt x="746" y="109"/>
                  </a:lnTo>
                  <a:lnTo>
                    <a:pt x="129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78" name="Google Shape;2678;p17"/>
            <p:cNvSpPr/>
            <p:nvPr/>
          </p:nvSpPr>
          <p:spPr>
            <a:xfrm>
              <a:off x="1726100" y="1699875"/>
              <a:ext cx="249775" cy="25500"/>
            </a:xfrm>
            <a:custGeom>
              <a:avLst/>
              <a:gdLst/>
              <a:ahLst/>
              <a:cxnLst/>
              <a:rect l="l" t="t" r="r" b="b"/>
              <a:pathLst>
                <a:path w="9991" h="1020" fill="none" extrusionOk="0">
                  <a:moveTo>
                    <a:pt x="8699" y="0"/>
                  </a:moveTo>
                  <a:lnTo>
                    <a:pt x="8699" y="273"/>
                  </a:lnTo>
                  <a:lnTo>
                    <a:pt x="8699" y="273"/>
                  </a:lnTo>
                  <a:lnTo>
                    <a:pt x="8699" y="273"/>
                  </a:lnTo>
                  <a:lnTo>
                    <a:pt x="7443" y="328"/>
                  </a:lnTo>
                  <a:lnTo>
                    <a:pt x="6133" y="364"/>
                  </a:lnTo>
                  <a:lnTo>
                    <a:pt x="4623" y="382"/>
                  </a:lnTo>
                  <a:lnTo>
                    <a:pt x="4623" y="382"/>
                  </a:lnTo>
                  <a:lnTo>
                    <a:pt x="3476" y="364"/>
                  </a:lnTo>
                  <a:lnTo>
                    <a:pt x="2384" y="328"/>
                  </a:lnTo>
                  <a:lnTo>
                    <a:pt x="1893" y="291"/>
                  </a:lnTo>
                  <a:lnTo>
                    <a:pt x="1456" y="237"/>
                  </a:lnTo>
                  <a:lnTo>
                    <a:pt x="1074" y="182"/>
                  </a:lnTo>
                  <a:lnTo>
                    <a:pt x="746" y="109"/>
                  </a:lnTo>
                  <a:lnTo>
                    <a:pt x="746" y="109"/>
                  </a:lnTo>
                  <a:lnTo>
                    <a:pt x="746" y="109"/>
                  </a:lnTo>
                  <a:lnTo>
                    <a:pt x="1292" y="0"/>
                  </a:lnTo>
                  <a:lnTo>
                    <a:pt x="1292" y="0"/>
                  </a:lnTo>
                  <a:lnTo>
                    <a:pt x="746" y="91"/>
                  </a:lnTo>
                  <a:lnTo>
                    <a:pt x="528" y="128"/>
                  </a:lnTo>
                  <a:lnTo>
                    <a:pt x="346" y="182"/>
                  </a:lnTo>
                  <a:lnTo>
                    <a:pt x="200" y="237"/>
                  </a:lnTo>
                  <a:lnTo>
                    <a:pt x="91" y="291"/>
                  </a:lnTo>
                  <a:lnTo>
                    <a:pt x="18" y="346"/>
                  </a:lnTo>
                  <a:lnTo>
                    <a:pt x="0" y="419"/>
                  </a:lnTo>
                  <a:lnTo>
                    <a:pt x="0" y="419"/>
                  </a:lnTo>
                  <a:lnTo>
                    <a:pt x="0" y="437"/>
                  </a:lnTo>
                  <a:lnTo>
                    <a:pt x="18" y="473"/>
                  </a:lnTo>
                  <a:lnTo>
                    <a:pt x="91" y="528"/>
                  </a:lnTo>
                  <a:lnTo>
                    <a:pt x="219" y="583"/>
                  </a:lnTo>
                  <a:lnTo>
                    <a:pt x="382" y="655"/>
                  </a:lnTo>
                  <a:lnTo>
                    <a:pt x="601" y="710"/>
                  </a:lnTo>
                  <a:lnTo>
                    <a:pt x="856" y="746"/>
                  </a:lnTo>
                  <a:lnTo>
                    <a:pt x="1456" y="837"/>
                  </a:lnTo>
                  <a:lnTo>
                    <a:pt x="2202" y="910"/>
                  </a:lnTo>
                  <a:lnTo>
                    <a:pt x="3058" y="965"/>
                  </a:lnTo>
                  <a:lnTo>
                    <a:pt x="3986" y="1001"/>
                  </a:lnTo>
                  <a:lnTo>
                    <a:pt x="5005" y="1019"/>
                  </a:lnTo>
                  <a:lnTo>
                    <a:pt x="5005" y="1019"/>
                  </a:lnTo>
                  <a:lnTo>
                    <a:pt x="6006" y="1001"/>
                  </a:lnTo>
                  <a:lnTo>
                    <a:pt x="6952" y="965"/>
                  </a:lnTo>
                  <a:lnTo>
                    <a:pt x="7789" y="910"/>
                  </a:lnTo>
                  <a:lnTo>
                    <a:pt x="8535" y="837"/>
                  </a:lnTo>
                  <a:lnTo>
                    <a:pt x="9136" y="746"/>
                  </a:lnTo>
                  <a:lnTo>
                    <a:pt x="9390" y="710"/>
                  </a:lnTo>
                  <a:lnTo>
                    <a:pt x="9609" y="655"/>
                  </a:lnTo>
                  <a:lnTo>
                    <a:pt x="9773" y="583"/>
                  </a:lnTo>
                  <a:lnTo>
                    <a:pt x="9900" y="528"/>
                  </a:lnTo>
                  <a:lnTo>
                    <a:pt x="9973" y="473"/>
                  </a:lnTo>
                  <a:lnTo>
                    <a:pt x="9991" y="437"/>
                  </a:lnTo>
                  <a:lnTo>
                    <a:pt x="9991" y="419"/>
                  </a:lnTo>
                  <a:lnTo>
                    <a:pt x="9991" y="419"/>
                  </a:lnTo>
                  <a:lnTo>
                    <a:pt x="9973" y="346"/>
                  </a:lnTo>
                  <a:lnTo>
                    <a:pt x="9900" y="291"/>
                  </a:lnTo>
                  <a:lnTo>
                    <a:pt x="9791" y="237"/>
                  </a:lnTo>
                  <a:lnTo>
                    <a:pt x="9645" y="182"/>
                  </a:lnTo>
                  <a:lnTo>
                    <a:pt x="9463" y="128"/>
                  </a:lnTo>
                  <a:lnTo>
                    <a:pt x="9245" y="91"/>
                  </a:lnTo>
                  <a:lnTo>
                    <a:pt x="8699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79" name="Google Shape;2679;p17"/>
            <p:cNvSpPr/>
            <p:nvPr/>
          </p:nvSpPr>
          <p:spPr>
            <a:xfrm>
              <a:off x="1744750" y="1627975"/>
              <a:ext cx="198825" cy="81475"/>
            </a:xfrm>
            <a:custGeom>
              <a:avLst/>
              <a:gdLst/>
              <a:ahLst/>
              <a:cxnLst/>
              <a:rect l="l" t="t" r="r" b="b"/>
              <a:pathLst>
                <a:path w="7953" h="3259" extrusionOk="0">
                  <a:moveTo>
                    <a:pt x="4113" y="1"/>
                  </a:moveTo>
                  <a:lnTo>
                    <a:pt x="3986" y="37"/>
                  </a:lnTo>
                  <a:lnTo>
                    <a:pt x="3858" y="74"/>
                  </a:lnTo>
                  <a:lnTo>
                    <a:pt x="3731" y="110"/>
                  </a:lnTo>
                  <a:lnTo>
                    <a:pt x="3604" y="165"/>
                  </a:lnTo>
                  <a:lnTo>
                    <a:pt x="3385" y="328"/>
                  </a:lnTo>
                  <a:lnTo>
                    <a:pt x="3185" y="492"/>
                  </a:lnTo>
                  <a:lnTo>
                    <a:pt x="2985" y="711"/>
                  </a:lnTo>
                  <a:lnTo>
                    <a:pt x="2821" y="929"/>
                  </a:lnTo>
                  <a:lnTo>
                    <a:pt x="2657" y="1166"/>
                  </a:lnTo>
                  <a:lnTo>
                    <a:pt x="2530" y="1402"/>
                  </a:lnTo>
                  <a:lnTo>
                    <a:pt x="2312" y="1839"/>
                  </a:lnTo>
                  <a:lnTo>
                    <a:pt x="2148" y="2239"/>
                  </a:lnTo>
                  <a:lnTo>
                    <a:pt x="2020" y="2603"/>
                  </a:lnTo>
                  <a:lnTo>
                    <a:pt x="0" y="2985"/>
                  </a:lnTo>
                  <a:lnTo>
                    <a:pt x="383" y="3058"/>
                  </a:lnTo>
                  <a:lnTo>
                    <a:pt x="856" y="3131"/>
                  </a:lnTo>
                  <a:lnTo>
                    <a:pt x="1383" y="3186"/>
                  </a:lnTo>
                  <a:lnTo>
                    <a:pt x="1984" y="3222"/>
                  </a:lnTo>
                  <a:lnTo>
                    <a:pt x="2621" y="3240"/>
                  </a:lnTo>
                  <a:lnTo>
                    <a:pt x="3294" y="3258"/>
                  </a:lnTo>
                  <a:lnTo>
                    <a:pt x="4641" y="3258"/>
                  </a:lnTo>
                  <a:lnTo>
                    <a:pt x="5897" y="3222"/>
                  </a:lnTo>
                  <a:lnTo>
                    <a:pt x="6952" y="3186"/>
                  </a:lnTo>
                  <a:lnTo>
                    <a:pt x="7953" y="3149"/>
                  </a:lnTo>
                  <a:lnTo>
                    <a:pt x="7953" y="2094"/>
                  </a:lnTo>
                  <a:lnTo>
                    <a:pt x="7935" y="2003"/>
                  </a:lnTo>
                  <a:lnTo>
                    <a:pt x="7862" y="1730"/>
                  </a:lnTo>
                  <a:lnTo>
                    <a:pt x="7753" y="1384"/>
                  </a:lnTo>
                  <a:lnTo>
                    <a:pt x="7680" y="1202"/>
                  </a:lnTo>
                  <a:lnTo>
                    <a:pt x="7589" y="1020"/>
                  </a:lnTo>
                  <a:lnTo>
                    <a:pt x="7498" y="874"/>
                  </a:lnTo>
                  <a:lnTo>
                    <a:pt x="7389" y="747"/>
                  </a:lnTo>
                  <a:lnTo>
                    <a:pt x="7280" y="638"/>
                  </a:lnTo>
                  <a:lnTo>
                    <a:pt x="7170" y="583"/>
                  </a:lnTo>
                  <a:lnTo>
                    <a:pt x="7061" y="547"/>
                  </a:lnTo>
                  <a:lnTo>
                    <a:pt x="6843" y="547"/>
                  </a:lnTo>
                  <a:lnTo>
                    <a:pt x="6734" y="565"/>
                  </a:lnTo>
                  <a:lnTo>
                    <a:pt x="6533" y="638"/>
                  </a:lnTo>
                  <a:lnTo>
                    <a:pt x="6333" y="729"/>
                  </a:lnTo>
                  <a:lnTo>
                    <a:pt x="6169" y="820"/>
                  </a:lnTo>
                  <a:lnTo>
                    <a:pt x="6024" y="911"/>
                  </a:lnTo>
                  <a:lnTo>
                    <a:pt x="5915" y="1020"/>
                  </a:lnTo>
                  <a:lnTo>
                    <a:pt x="5860" y="929"/>
                  </a:lnTo>
                  <a:lnTo>
                    <a:pt x="5806" y="820"/>
                  </a:lnTo>
                  <a:lnTo>
                    <a:pt x="5733" y="692"/>
                  </a:lnTo>
                  <a:lnTo>
                    <a:pt x="5642" y="565"/>
                  </a:lnTo>
                  <a:lnTo>
                    <a:pt x="5496" y="419"/>
                  </a:lnTo>
                  <a:lnTo>
                    <a:pt x="5332" y="292"/>
                  </a:lnTo>
                  <a:lnTo>
                    <a:pt x="5132" y="165"/>
                  </a:lnTo>
                  <a:lnTo>
                    <a:pt x="4932" y="74"/>
                  </a:lnTo>
                  <a:lnTo>
                    <a:pt x="4695" y="19"/>
                  </a:lnTo>
                  <a:lnTo>
                    <a:pt x="44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80" name="Google Shape;2680;p17"/>
            <p:cNvSpPr/>
            <p:nvPr/>
          </p:nvSpPr>
          <p:spPr>
            <a:xfrm>
              <a:off x="1744750" y="1627975"/>
              <a:ext cx="198825" cy="81475"/>
            </a:xfrm>
            <a:custGeom>
              <a:avLst/>
              <a:gdLst/>
              <a:ahLst/>
              <a:cxnLst/>
              <a:rect l="l" t="t" r="r" b="b"/>
              <a:pathLst>
                <a:path w="7953" h="3259" fill="none" extrusionOk="0">
                  <a:moveTo>
                    <a:pt x="7953" y="2094"/>
                  </a:moveTo>
                  <a:lnTo>
                    <a:pt x="7953" y="3149"/>
                  </a:lnTo>
                  <a:lnTo>
                    <a:pt x="7953" y="3149"/>
                  </a:lnTo>
                  <a:lnTo>
                    <a:pt x="6952" y="3186"/>
                  </a:lnTo>
                  <a:lnTo>
                    <a:pt x="5897" y="3222"/>
                  </a:lnTo>
                  <a:lnTo>
                    <a:pt x="4641" y="3258"/>
                  </a:lnTo>
                  <a:lnTo>
                    <a:pt x="3294" y="3258"/>
                  </a:lnTo>
                  <a:lnTo>
                    <a:pt x="2621" y="3240"/>
                  </a:lnTo>
                  <a:lnTo>
                    <a:pt x="1984" y="3222"/>
                  </a:lnTo>
                  <a:lnTo>
                    <a:pt x="1383" y="3186"/>
                  </a:lnTo>
                  <a:lnTo>
                    <a:pt x="856" y="3131"/>
                  </a:lnTo>
                  <a:lnTo>
                    <a:pt x="383" y="3058"/>
                  </a:lnTo>
                  <a:lnTo>
                    <a:pt x="0" y="2985"/>
                  </a:lnTo>
                  <a:lnTo>
                    <a:pt x="2020" y="2603"/>
                  </a:lnTo>
                  <a:lnTo>
                    <a:pt x="2020" y="2603"/>
                  </a:lnTo>
                  <a:lnTo>
                    <a:pt x="2148" y="2239"/>
                  </a:lnTo>
                  <a:lnTo>
                    <a:pt x="2312" y="1839"/>
                  </a:lnTo>
                  <a:lnTo>
                    <a:pt x="2530" y="1402"/>
                  </a:lnTo>
                  <a:lnTo>
                    <a:pt x="2530" y="1402"/>
                  </a:lnTo>
                  <a:lnTo>
                    <a:pt x="2657" y="1166"/>
                  </a:lnTo>
                  <a:lnTo>
                    <a:pt x="2821" y="929"/>
                  </a:lnTo>
                  <a:lnTo>
                    <a:pt x="2985" y="711"/>
                  </a:lnTo>
                  <a:lnTo>
                    <a:pt x="3185" y="492"/>
                  </a:lnTo>
                  <a:lnTo>
                    <a:pt x="3185" y="492"/>
                  </a:lnTo>
                  <a:lnTo>
                    <a:pt x="3385" y="328"/>
                  </a:lnTo>
                  <a:lnTo>
                    <a:pt x="3604" y="165"/>
                  </a:lnTo>
                  <a:lnTo>
                    <a:pt x="3731" y="110"/>
                  </a:lnTo>
                  <a:lnTo>
                    <a:pt x="3858" y="74"/>
                  </a:lnTo>
                  <a:lnTo>
                    <a:pt x="3986" y="37"/>
                  </a:lnTo>
                  <a:lnTo>
                    <a:pt x="4113" y="1"/>
                  </a:lnTo>
                  <a:lnTo>
                    <a:pt x="4113" y="1"/>
                  </a:lnTo>
                  <a:lnTo>
                    <a:pt x="4259" y="1"/>
                  </a:lnTo>
                  <a:lnTo>
                    <a:pt x="4422" y="1"/>
                  </a:lnTo>
                  <a:lnTo>
                    <a:pt x="4695" y="19"/>
                  </a:lnTo>
                  <a:lnTo>
                    <a:pt x="4932" y="74"/>
                  </a:lnTo>
                  <a:lnTo>
                    <a:pt x="5132" y="165"/>
                  </a:lnTo>
                  <a:lnTo>
                    <a:pt x="5132" y="165"/>
                  </a:lnTo>
                  <a:lnTo>
                    <a:pt x="5332" y="292"/>
                  </a:lnTo>
                  <a:lnTo>
                    <a:pt x="5496" y="419"/>
                  </a:lnTo>
                  <a:lnTo>
                    <a:pt x="5642" y="565"/>
                  </a:lnTo>
                  <a:lnTo>
                    <a:pt x="5733" y="692"/>
                  </a:lnTo>
                  <a:lnTo>
                    <a:pt x="5806" y="820"/>
                  </a:lnTo>
                  <a:lnTo>
                    <a:pt x="5860" y="929"/>
                  </a:lnTo>
                  <a:lnTo>
                    <a:pt x="5915" y="1020"/>
                  </a:lnTo>
                  <a:lnTo>
                    <a:pt x="5915" y="1020"/>
                  </a:lnTo>
                  <a:lnTo>
                    <a:pt x="6024" y="911"/>
                  </a:lnTo>
                  <a:lnTo>
                    <a:pt x="6169" y="820"/>
                  </a:lnTo>
                  <a:lnTo>
                    <a:pt x="6333" y="729"/>
                  </a:lnTo>
                  <a:lnTo>
                    <a:pt x="6533" y="638"/>
                  </a:lnTo>
                  <a:lnTo>
                    <a:pt x="6734" y="565"/>
                  </a:lnTo>
                  <a:lnTo>
                    <a:pt x="6843" y="547"/>
                  </a:lnTo>
                  <a:lnTo>
                    <a:pt x="6952" y="547"/>
                  </a:lnTo>
                  <a:lnTo>
                    <a:pt x="7061" y="547"/>
                  </a:lnTo>
                  <a:lnTo>
                    <a:pt x="7170" y="583"/>
                  </a:lnTo>
                  <a:lnTo>
                    <a:pt x="7170" y="583"/>
                  </a:lnTo>
                  <a:lnTo>
                    <a:pt x="7280" y="638"/>
                  </a:lnTo>
                  <a:lnTo>
                    <a:pt x="7389" y="747"/>
                  </a:lnTo>
                  <a:lnTo>
                    <a:pt x="7498" y="874"/>
                  </a:lnTo>
                  <a:lnTo>
                    <a:pt x="7589" y="1020"/>
                  </a:lnTo>
                  <a:lnTo>
                    <a:pt x="7589" y="1020"/>
                  </a:lnTo>
                  <a:lnTo>
                    <a:pt x="7680" y="1202"/>
                  </a:lnTo>
                  <a:lnTo>
                    <a:pt x="7753" y="1384"/>
                  </a:lnTo>
                  <a:lnTo>
                    <a:pt x="7862" y="1730"/>
                  </a:lnTo>
                  <a:lnTo>
                    <a:pt x="7935" y="2003"/>
                  </a:lnTo>
                  <a:lnTo>
                    <a:pt x="7953" y="2094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81" name="Google Shape;2681;p17"/>
            <p:cNvSpPr/>
            <p:nvPr/>
          </p:nvSpPr>
          <p:spPr>
            <a:xfrm>
              <a:off x="1744750" y="1653450"/>
              <a:ext cx="198825" cy="56000"/>
            </a:xfrm>
            <a:custGeom>
              <a:avLst/>
              <a:gdLst/>
              <a:ahLst/>
              <a:cxnLst/>
              <a:rect l="l" t="t" r="r" b="b"/>
              <a:pathLst>
                <a:path w="7953" h="2240" extrusionOk="0">
                  <a:moveTo>
                    <a:pt x="7589" y="1"/>
                  </a:moveTo>
                  <a:lnTo>
                    <a:pt x="7152" y="274"/>
                  </a:lnTo>
                  <a:lnTo>
                    <a:pt x="6715" y="529"/>
                  </a:lnTo>
                  <a:lnTo>
                    <a:pt x="6260" y="747"/>
                  </a:lnTo>
                  <a:lnTo>
                    <a:pt x="6024" y="856"/>
                  </a:lnTo>
                  <a:lnTo>
                    <a:pt x="5787" y="929"/>
                  </a:lnTo>
                  <a:lnTo>
                    <a:pt x="5660" y="984"/>
                  </a:lnTo>
                  <a:lnTo>
                    <a:pt x="5533" y="1038"/>
                  </a:lnTo>
                  <a:lnTo>
                    <a:pt x="5423" y="1111"/>
                  </a:lnTo>
                  <a:lnTo>
                    <a:pt x="5387" y="1147"/>
                  </a:lnTo>
                  <a:lnTo>
                    <a:pt x="5351" y="1202"/>
                  </a:lnTo>
                  <a:lnTo>
                    <a:pt x="5314" y="1275"/>
                  </a:lnTo>
                  <a:lnTo>
                    <a:pt x="5296" y="1348"/>
                  </a:lnTo>
                  <a:lnTo>
                    <a:pt x="5278" y="1420"/>
                  </a:lnTo>
                  <a:lnTo>
                    <a:pt x="5241" y="1493"/>
                  </a:lnTo>
                  <a:lnTo>
                    <a:pt x="5187" y="1566"/>
                  </a:lnTo>
                  <a:lnTo>
                    <a:pt x="5114" y="1621"/>
                  </a:lnTo>
                  <a:lnTo>
                    <a:pt x="5023" y="1657"/>
                  </a:lnTo>
                  <a:lnTo>
                    <a:pt x="4859" y="1657"/>
                  </a:lnTo>
                  <a:lnTo>
                    <a:pt x="4786" y="1639"/>
                  </a:lnTo>
                  <a:lnTo>
                    <a:pt x="4714" y="1621"/>
                  </a:lnTo>
                  <a:lnTo>
                    <a:pt x="4641" y="1566"/>
                  </a:lnTo>
                  <a:lnTo>
                    <a:pt x="4586" y="1530"/>
                  </a:lnTo>
                  <a:lnTo>
                    <a:pt x="4532" y="1457"/>
                  </a:lnTo>
                  <a:lnTo>
                    <a:pt x="4422" y="1329"/>
                  </a:lnTo>
                  <a:lnTo>
                    <a:pt x="4350" y="1166"/>
                  </a:lnTo>
                  <a:lnTo>
                    <a:pt x="4277" y="1002"/>
                  </a:lnTo>
                  <a:lnTo>
                    <a:pt x="4168" y="1056"/>
                  </a:lnTo>
                  <a:lnTo>
                    <a:pt x="4022" y="1075"/>
                  </a:lnTo>
                  <a:lnTo>
                    <a:pt x="3895" y="1093"/>
                  </a:lnTo>
                  <a:lnTo>
                    <a:pt x="3767" y="1111"/>
                  </a:lnTo>
                  <a:lnTo>
                    <a:pt x="3640" y="1111"/>
                  </a:lnTo>
                  <a:lnTo>
                    <a:pt x="3513" y="1093"/>
                  </a:lnTo>
                  <a:lnTo>
                    <a:pt x="3385" y="1056"/>
                  </a:lnTo>
                  <a:lnTo>
                    <a:pt x="3258" y="1020"/>
                  </a:lnTo>
                  <a:lnTo>
                    <a:pt x="3149" y="965"/>
                  </a:lnTo>
                  <a:lnTo>
                    <a:pt x="3021" y="911"/>
                  </a:lnTo>
                  <a:lnTo>
                    <a:pt x="2912" y="838"/>
                  </a:lnTo>
                  <a:lnTo>
                    <a:pt x="2821" y="765"/>
                  </a:lnTo>
                  <a:lnTo>
                    <a:pt x="2657" y="583"/>
                  </a:lnTo>
                  <a:lnTo>
                    <a:pt x="2530" y="383"/>
                  </a:lnTo>
                  <a:lnTo>
                    <a:pt x="2312" y="820"/>
                  </a:lnTo>
                  <a:lnTo>
                    <a:pt x="2148" y="1220"/>
                  </a:lnTo>
                  <a:lnTo>
                    <a:pt x="2020" y="1584"/>
                  </a:lnTo>
                  <a:lnTo>
                    <a:pt x="0" y="1966"/>
                  </a:lnTo>
                  <a:lnTo>
                    <a:pt x="328" y="2039"/>
                  </a:lnTo>
                  <a:lnTo>
                    <a:pt x="710" y="2094"/>
                  </a:lnTo>
                  <a:lnTo>
                    <a:pt x="1147" y="2148"/>
                  </a:lnTo>
                  <a:lnTo>
                    <a:pt x="1638" y="2185"/>
                  </a:lnTo>
                  <a:lnTo>
                    <a:pt x="2730" y="2221"/>
                  </a:lnTo>
                  <a:lnTo>
                    <a:pt x="3877" y="2239"/>
                  </a:lnTo>
                  <a:lnTo>
                    <a:pt x="5387" y="2221"/>
                  </a:lnTo>
                  <a:lnTo>
                    <a:pt x="6697" y="2185"/>
                  </a:lnTo>
                  <a:lnTo>
                    <a:pt x="7953" y="2130"/>
                  </a:lnTo>
                  <a:lnTo>
                    <a:pt x="7953" y="1075"/>
                  </a:lnTo>
                  <a:lnTo>
                    <a:pt x="7935" y="984"/>
                  </a:lnTo>
                  <a:lnTo>
                    <a:pt x="7862" y="711"/>
                  </a:lnTo>
                  <a:lnTo>
                    <a:pt x="7753" y="365"/>
                  </a:lnTo>
                  <a:lnTo>
                    <a:pt x="7680" y="183"/>
                  </a:lnTo>
                  <a:lnTo>
                    <a:pt x="7589" y="1"/>
                  </a:lnTo>
                  <a:close/>
                </a:path>
              </a:pathLst>
            </a:custGeom>
            <a:solidFill>
              <a:srgbClr val="A489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82" name="Google Shape;2682;p17"/>
            <p:cNvSpPr/>
            <p:nvPr/>
          </p:nvSpPr>
          <p:spPr>
            <a:xfrm>
              <a:off x="1744750" y="1653450"/>
              <a:ext cx="198825" cy="56000"/>
            </a:xfrm>
            <a:custGeom>
              <a:avLst/>
              <a:gdLst/>
              <a:ahLst/>
              <a:cxnLst/>
              <a:rect l="l" t="t" r="r" b="b"/>
              <a:pathLst>
                <a:path w="7953" h="2240" fill="none" extrusionOk="0">
                  <a:moveTo>
                    <a:pt x="7589" y="1"/>
                  </a:moveTo>
                  <a:lnTo>
                    <a:pt x="7589" y="1"/>
                  </a:lnTo>
                  <a:lnTo>
                    <a:pt x="7152" y="274"/>
                  </a:lnTo>
                  <a:lnTo>
                    <a:pt x="6715" y="529"/>
                  </a:lnTo>
                  <a:lnTo>
                    <a:pt x="6260" y="747"/>
                  </a:lnTo>
                  <a:lnTo>
                    <a:pt x="6024" y="856"/>
                  </a:lnTo>
                  <a:lnTo>
                    <a:pt x="5787" y="929"/>
                  </a:lnTo>
                  <a:lnTo>
                    <a:pt x="5787" y="929"/>
                  </a:lnTo>
                  <a:lnTo>
                    <a:pt x="5660" y="984"/>
                  </a:lnTo>
                  <a:lnTo>
                    <a:pt x="5533" y="1038"/>
                  </a:lnTo>
                  <a:lnTo>
                    <a:pt x="5423" y="1111"/>
                  </a:lnTo>
                  <a:lnTo>
                    <a:pt x="5387" y="1147"/>
                  </a:lnTo>
                  <a:lnTo>
                    <a:pt x="5351" y="1202"/>
                  </a:lnTo>
                  <a:lnTo>
                    <a:pt x="5351" y="1202"/>
                  </a:lnTo>
                  <a:lnTo>
                    <a:pt x="5314" y="1275"/>
                  </a:lnTo>
                  <a:lnTo>
                    <a:pt x="5296" y="1348"/>
                  </a:lnTo>
                  <a:lnTo>
                    <a:pt x="5278" y="1420"/>
                  </a:lnTo>
                  <a:lnTo>
                    <a:pt x="5241" y="1493"/>
                  </a:lnTo>
                  <a:lnTo>
                    <a:pt x="5241" y="1493"/>
                  </a:lnTo>
                  <a:lnTo>
                    <a:pt x="5187" y="1566"/>
                  </a:lnTo>
                  <a:lnTo>
                    <a:pt x="5114" y="1621"/>
                  </a:lnTo>
                  <a:lnTo>
                    <a:pt x="5023" y="1657"/>
                  </a:lnTo>
                  <a:lnTo>
                    <a:pt x="4932" y="1657"/>
                  </a:lnTo>
                  <a:lnTo>
                    <a:pt x="4932" y="1657"/>
                  </a:lnTo>
                  <a:lnTo>
                    <a:pt x="4859" y="1657"/>
                  </a:lnTo>
                  <a:lnTo>
                    <a:pt x="4786" y="1639"/>
                  </a:lnTo>
                  <a:lnTo>
                    <a:pt x="4714" y="1621"/>
                  </a:lnTo>
                  <a:lnTo>
                    <a:pt x="4641" y="1566"/>
                  </a:lnTo>
                  <a:lnTo>
                    <a:pt x="4641" y="1566"/>
                  </a:lnTo>
                  <a:lnTo>
                    <a:pt x="4586" y="1530"/>
                  </a:lnTo>
                  <a:lnTo>
                    <a:pt x="4532" y="1457"/>
                  </a:lnTo>
                  <a:lnTo>
                    <a:pt x="4422" y="1329"/>
                  </a:lnTo>
                  <a:lnTo>
                    <a:pt x="4350" y="1166"/>
                  </a:lnTo>
                  <a:lnTo>
                    <a:pt x="4277" y="1002"/>
                  </a:lnTo>
                  <a:lnTo>
                    <a:pt x="4277" y="1002"/>
                  </a:lnTo>
                  <a:lnTo>
                    <a:pt x="4168" y="1056"/>
                  </a:lnTo>
                  <a:lnTo>
                    <a:pt x="4022" y="1075"/>
                  </a:lnTo>
                  <a:lnTo>
                    <a:pt x="3895" y="1093"/>
                  </a:lnTo>
                  <a:lnTo>
                    <a:pt x="3767" y="1111"/>
                  </a:lnTo>
                  <a:lnTo>
                    <a:pt x="3767" y="1111"/>
                  </a:lnTo>
                  <a:lnTo>
                    <a:pt x="3640" y="1111"/>
                  </a:lnTo>
                  <a:lnTo>
                    <a:pt x="3513" y="1093"/>
                  </a:lnTo>
                  <a:lnTo>
                    <a:pt x="3385" y="1056"/>
                  </a:lnTo>
                  <a:lnTo>
                    <a:pt x="3258" y="1020"/>
                  </a:lnTo>
                  <a:lnTo>
                    <a:pt x="3149" y="965"/>
                  </a:lnTo>
                  <a:lnTo>
                    <a:pt x="3021" y="911"/>
                  </a:lnTo>
                  <a:lnTo>
                    <a:pt x="2912" y="838"/>
                  </a:lnTo>
                  <a:lnTo>
                    <a:pt x="2821" y="765"/>
                  </a:lnTo>
                  <a:lnTo>
                    <a:pt x="2821" y="765"/>
                  </a:lnTo>
                  <a:lnTo>
                    <a:pt x="2657" y="583"/>
                  </a:lnTo>
                  <a:lnTo>
                    <a:pt x="2530" y="383"/>
                  </a:lnTo>
                  <a:lnTo>
                    <a:pt x="2530" y="383"/>
                  </a:lnTo>
                  <a:lnTo>
                    <a:pt x="2530" y="383"/>
                  </a:lnTo>
                  <a:lnTo>
                    <a:pt x="2312" y="820"/>
                  </a:lnTo>
                  <a:lnTo>
                    <a:pt x="2148" y="1220"/>
                  </a:lnTo>
                  <a:lnTo>
                    <a:pt x="2020" y="1584"/>
                  </a:lnTo>
                  <a:lnTo>
                    <a:pt x="0" y="1966"/>
                  </a:lnTo>
                  <a:lnTo>
                    <a:pt x="0" y="1966"/>
                  </a:lnTo>
                  <a:lnTo>
                    <a:pt x="328" y="2039"/>
                  </a:lnTo>
                  <a:lnTo>
                    <a:pt x="710" y="2094"/>
                  </a:lnTo>
                  <a:lnTo>
                    <a:pt x="1147" y="2148"/>
                  </a:lnTo>
                  <a:lnTo>
                    <a:pt x="1638" y="2185"/>
                  </a:lnTo>
                  <a:lnTo>
                    <a:pt x="2730" y="2221"/>
                  </a:lnTo>
                  <a:lnTo>
                    <a:pt x="3877" y="2239"/>
                  </a:lnTo>
                  <a:lnTo>
                    <a:pt x="3877" y="2239"/>
                  </a:lnTo>
                  <a:lnTo>
                    <a:pt x="5387" y="2221"/>
                  </a:lnTo>
                  <a:lnTo>
                    <a:pt x="6697" y="2185"/>
                  </a:lnTo>
                  <a:lnTo>
                    <a:pt x="7953" y="2130"/>
                  </a:lnTo>
                  <a:lnTo>
                    <a:pt x="7953" y="1075"/>
                  </a:lnTo>
                  <a:lnTo>
                    <a:pt x="7953" y="1075"/>
                  </a:lnTo>
                  <a:lnTo>
                    <a:pt x="7935" y="984"/>
                  </a:lnTo>
                  <a:lnTo>
                    <a:pt x="7862" y="711"/>
                  </a:lnTo>
                  <a:lnTo>
                    <a:pt x="7753" y="365"/>
                  </a:lnTo>
                  <a:lnTo>
                    <a:pt x="7680" y="183"/>
                  </a:lnTo>
                  <a:lnTo>
                    <a:pt x="7589" y="1"/>
                  </a:lnTo>
                  <a:lnTo>
                    <a:pt x="7589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83" name="Google Shape;2683;p17"/>
            <p:cNvSpPr/>
            <p:nvPr/>
          </p:nvSpPr>
          <p:spPr>
            <a:xfrm>
              <a:off x="1824375" y="1627975"/>
              <a:ext cx="48700" cy="28700"/>
            </a:xfrm>
            <a:custGeom>
              <a:avLst/>
              <a:gdLst/>
              <a:ahLst/>
              <a:cxnLst/>
              <a:rect l="l" t="t" r="r" b="b"/>
              <a:pathLst>
                <a:path w="1948" h="1148" extrusionOk="0">
                  <a:moveTo>
                    <a:pt x="928" y="1"/>
                  </a:moveTo>
                  <a:lnTo>
                    <a:pt x="801" y="37"/>
                  </a:lnTo>
                  <a:lnTo>
                    <a:pt x="673" y="74"/>
                  </a:lnTo>
                  <a:lnTo>
                    <a:pt x="546" y="110"/>
                  </a:lnTo>
                  <a:lnTo>
                    <a:pt x="419" y="165"/>
                  </a:lnTo>
                  <a:lnTo>
                    <a:pt x="200" y="328"/>
                  </a:lnTo>
                  <a:lnTo>
                    <a:pt x="0" y="492"/>
                  </a:lnTo>
                  <a:lnTo>
                    <a:pt x="36" y="638"/>
                  </a:lnTo>
                  <a:lnTo>
                    <a:pt x="109" y="747"/>
                  </a:lnTo>
                  <a:lnTo>
                    <a:pt x="182" y="856"/>
                  </a:lnTo>
                  <a:lnTo>
                    <a:pt x="273" y="947"/>
                  </a:lnTo>
                  <a:lnTo>
                    <a:pt x="382" y="1038"/>
                  </a:lnTo>
                  <a:lnTo>
                    <a:pt x="510" y="1093"/>
                  </a:lnTo>
                  <a:lnTo>
                    <a:pt x="637" y="1129"/>
                  </a:lnTo>
                  <a:lnTo>
                    <a:pt x="783" y="1147"/>
                  </a:lnTo>
                  <a:lnTo>
                    <a:pt x="837" y="1147"/>
                  </a:lnTo>
                  <a:lnTo>
                    <a:pt x="928" y="1129"/>
                  </a:lnTo>
                  <a:lnTo>
                    <a:pt x="1019" y="1111"/>
                  </a:lnTo>
                  <a:lnTo>
                    <a:pt x="1183" y="1038"/>
                  </a:lnTo>
                  <a:lnTo>
                    <a:pt x="1347" y="929"/>
                  </a:lnTo>
                  <a:lnTo>
                    <a:pt x="1492" y="802"/>
                  </a:lnTo>
                  <a:lnTo>
                    <a:pt x="1620" y="656"/>
                  </a:lnTo>
                  <a:lnTo>
                    <a:pt x="1747" y="510"/>
                  </a:lnTo>
                  <a:lnTo>
                    <a:pt x="1856" y="347"/>
                  </a:lnTo>
                  <a:lnTo>
                    <a:pt x="1947" y="165"/>
                  </a:lnTo>
                  <a:lnTo>
                    <a:pt x="1783" y="92"/>
                  </a:lnTo>
                  <a:lnTo>
                    <a:pt x="1601" y="37"/>
                  </a:lnTo>
                  <a:lnTo>
                    <a:pt x="1401" y="1"/>
                  </a:lnTo>
                  <a:close/>
                </a:path>
              </a:pathLst>
            </a:custGeom>
            <a:solidFill>
              <a:srgbClr val="D7C2A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84" name="Google Shape;2684;p17"/>
            <p:cNvSpPr/>
            <p:nvPr/>
          </p:nvSpPr>
          <p:spPr>
            <a:xfrm>
              <a:off x="1824375" y="1627975"/>
              <a:ext cx="48700" cy="28700"/>
            </a:xfrm>
            <a:custGeom>
              <a:avLst/>
              <a:gdLst/>
              <a:ahLst/>
              <a:cxnLst/>
              <a:rect l="l" t="t" r="r" b="b"/>
              <a:pathLst>
                <a:path w="1948" h="1148" fill="none" extrusionOk="0">
                  <a:moveTo>
                    <a:pt x="1183" y="1"/>
                  </a:moveTo>
                  <a:lnTo>
                    <a:pt x="1183" y="1"/>
                  </a:lnTo>
                  <a:lnTo>
                    <a:pt x="928" y="1"/>
                  </a:lnTo>
                  <a:lnTo>
                    <a:pt x="928" y="1"/>
                  </a:lnTo>
                  <a:lnTo>
                    <a:pt x="801" y="37"/>
                  </a:lnTo>
                  <a:lnTo>
                    <a:pt x="673" y="74"/>
                  </a:lnTo>
                  <a:lnTo>
                    <a:pt x="546" y="110"/>
                  </a:lnTo>
                  <a:lnTo>
                    <a:pt x="419" y="165"/>
                  </a:lnTo>
                  <a:lnTo>
                    <a:pt x="200" y="328"/>
                  </a:lnTo>
                  <a:lnTo>
                    <a:pt x="0" y="492"/>
                  </a:lnTo>
                  <a:lnTo>
                    <a:pt x="0" y="492"/>
                  </a:lnTo>
                  <a:lnTo>
                    <a:pt x="36" y="638"/>
                  </a:lnTo>
                  <a:lnTo>
                    <a:pt x="109" y="747"/>
                  </a:lnTo>
                  <a:lnTo>
                    <a:pt x="182" y="856"/>
                  </a:lnTo>
                  <a:lnTo>
                    <a:pt x="273" y="947"/>
                  </a:lnTo>
                  <a:lnTo>
                    <a:pt x="382" y="1038"/>
                  </a:lnTo>
                  <a:lnTo>
                    <a:pt x="510" y="1093"/>
                  </a:lnTo>
                  <a:lnTo>
                    <a:pt x="637" y="1129"/>
                  </a:lnTo>
                  <a:lnTo>
                    <a:pt x="783" y="1147"/>
                  </a:lnTo>
                  <a:lnTo>
                    <a:pt x="783" y="1147"/>
                  </a:lnTo>
                  <a:lnTo>
                    <a:pt x="837" y="1147"/>
                  </a:lnTo>
                  <a:lnTo>
                    <a:pt x="837" y="1147"/>
                  </a:lnTo>
                  <a:lnTo>
                    <a:pt x="928" y="1129"/>
                  </a:lnTo>
                  <a:lnTo>
                    <a:pt x="1019" y="1111"/>
                  </a:lnTo>
                  <a:lnTo>
                    <a:pt x="1183" y="1038"/>
                  </a:lnTo>
                  <a:lnTo>
                    <a:pt x="1347" y="929"/>
                  </a:lnTo>
                  <a:lnTo>
                    <a:pt x="1492" y="802"/>
                  </a:lnTo>
                  <a:lnTo>
                    <a:pt x="1492" y="802"/>
                  </a:lnTo>
                  <a:lnTo>
                    <a:pt x="1620" y="656"/>
                  </a:lnTo>
                  <a:lnTo>
                    <a:pt x="1747" y="510"/>
                  </a:lnTo>
                  <a:lnTo>
                    <a:pt x="1856" y="347"/>
                  </a:lnTo>
                  <a:lnTo>
                    <a:pt x="1947" y="165"/>
                  </a:lnTo>
                  <a:lnTo>
                    <a:pt x="1947" y="165"/>
                  </a:lnTo>
                  <a:lnTo>
                    <a:pt x="1783" y="92"/>
                  </a:lnTo>
                  <a:lnTo>
                    <a:pt x="1601" y="37"/>
                  </a:lnTo>
                  <a:lnTo>
                    <a:pt x="1401" y="1"/>
                  </a:lnTo>
                  <a:lnTo>
                    <a:pt x="1183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2685" name="Google Shape;2685;p17"/>
          <p:cNvSpPr/>
          <p:nvPr/>
        </p:nvSpPr>
        <p:spPr>
          <a:xfrm>
            <a:off x="2127301" y="6141447"/>
            <a:ext cx="614479" cy="698632"/>
          </a:xfrm>
          <a:custGeom>
            <a:avLst/>
            <a:gdLst/>
            <a:ahLst/>
            <a:cxnLst/>
            <a:rect l="l" t="t" r="r" b="b"/>
            <a:pathLst>
              <a:path w="13158" h="14960" extrusionOk="0">
                <a:moveTo>
                  <a:pt x="3913" y="1"/>
                </a:moveTo>
                <a:lnTo>
                  <a:pt x="3767" y="347"/>
                </a:lnTo>
                <a:lnTo>
                  <a:pt x="3658" y="692"/>
                </a:lnTo>
                <a:lnTo>
                  <a:pt x="3567" y="1056"/>
                </a:lnTo>
                <a:lnTo>
                  <a:pt x="3494" y="1438"/>
                </a:lnTo>
                <a:lnTo>
                  <a:pt x="3440" y="1839"/>
                </a:lnTo>
                <a:lnTo>
                  <a:pt x="3403" y="2257"/>
                </a:lnTo>
                <a:lnTo>
                  <a:pt x="3385" y="2676"/>
                </a:lnTo>
                <a:lnTo>
                  <a:pt x="3385" y="3094"/>
                </a:lnTo>
                <a:lnTo>
                  <a:pt x="3403" y="3531"/>
                </a:lnTo>
                <a:lnTo>
                  <a:pt x="3440" y="3968"/>
                </a:lnTo>
                <a:lnTo>
                  <a:pt x="3494" y="4405"/>
                </a:lnTo>
                <a:lnTo>
                  <a:pt x="3549" y="4841"/>
                </a:lnTo>
                <a:lnTo>
                  <a:pt x="3676" y="5697"/>
                </a:lnTo>
                <a:lnTo>
                  <a:pt x="3840" y="6534"/>
                </a:lnTo>
                <a:lnTo>
                  <a:pt x="4040" y="7335"/>
                </a:lnTo>
                <a:lnTo>
                  <a:pt x="4222" y="8081"/>
                </a:lnTo>
                <a:lnTo>
                  <a:pt x="4423" y="8754"/>
                </a:lnTo>
                <a:lnTo>
                  <a:pt x="4604" y="9336"/>
                </a:lnTo>
                <a:lnTo>
                  <a:pt x="4896" y="10192"/>
                </a:lnTo>
                <a:lnTo>
                  <a:pt x="5005" y="10501"/>
                </a:lnTo>
                <a:lnTo>
                  <a:pt x="5005" y="10501"/>
                </a:lnTo>
                <a:lnTo>
                  <a:pt x="4968" y="10410"/>
                </a:lnTo>
                <a:lnTo>
                  <a:pt x="4859" y="10119"/>
                </a:lnTo>
                <a:lnTo>
                  <a:pt x="4641" y="9628"/>
                </a:lnTo>
                <a:lnTo>
                  <a:pt x="4477" y="9318"/>
                </a:lnTo>
                <a:lnTo>
                  <a:pt x="4295" y="8954"/>
                </a:lnTo>
                <a:lnTo>
                  <a:pt x="4059" y="8536"/>
                </a:lnTo>
                <a:lnTo>
                  <a:pt x="3767" y="8081"/>
                </a:lnTo>
                <a:lnTo>
                  <a:pt x="3440" y="7571"/>
                </a:lnTo>
                <a:lnTo>
                  <a:pt x="3076" y="7007"/>
                </a:lnTo>
                <a:lnTo>
                  <a:pt x="2639" y="6406"/>
                </a:lnTo>
                <a:lnTo>
                  <a:pt x="2166" y="5751"/>
                </a:lnTo>
                <a:lnTo>
                  <a:pt x="1620" y="5042"/>
                </a:lnTo>
                <a:lnTo>
                  <a:pt x="1001" y="4277"/>
                </a:lnTo>
                <a:lnTo>
                  <a:pt x="983" y="4641"/>
                </a:lnTo>
                <a:lnTo>
                  <a:pt x="983" y="5005"/>
                </a:lnTo>
                <a:lnTo>
                  <a:pt x="1001" y="5369"/>
                </a:lnTo>
                <a:lnTo>
                  <a:pt x="1038" y="5715"/>
                </a:lnTo>
                <a:lnTo>
                  <a:pt x="1092" y="6079"/>
                </a:lnTo>
                <a:lnTo>
                  <a:pt x="1147" y="6425"/>
                </a:lnTo>
                <a:lnTo>
                  <a:pt x="1238" y="6752"/>
                </a:lnTo>
                <a:lnTo>
                  <a:pt x="1311" y="7098"/>
                </a:lnTo>
                <a:lnTo>
                  <a:pt x="1511" y="7735"/>
                </a:lnTo>
                <a:lnTo>
                  <a:pt x="1747" y="8354"/>
                </a:lnTo>
                <a:lnTo>
                  <a:pt x="2002" y="8936"/>
                </a:lnTo>
                <a:lnTo>
                  <a:pt x="2257" y="9482"/>
                </a:lnTo>
                <a:lnTo>
                  <a:pt x="2530" y="9973"/>
                </a:lnTo>
                <a:lnTo>
                  <a:pt x="2785" y="10410"/>
                </a:lnTo>
                <a:lnTo>
                  <a:pt x="3039" y="10810"/>
                </a:lnTo>
                <a:lnTo>
                  <a:pt x="3258" y="11138"/>
                </a:lnTo>
                <a:lnTo>
                  <a:pt x="3572" y="11552"/>
                </a:lnTo>
                <a:lnTo>
                  <a:pt x="3572" y="11552"/>
                </a:lnTo>
                <a:lnTo>
                  <a:pt x="3440" y="11393"/>
                </a:lnTo>
                <a:lnTo>
                  <a:pt x="3130" y="11083"/>
                </a:lnTo>
                <a:lnTo>
                  <a:pt x="2676" y="10665"/>
                </a:lnTo>
                <a:lnTo>
                  <a:pt x="2020" y="10101"/>
                </a:lnTo>
                <a:lnTo>
                  <a:pt x="1129" y="9409"/>
                </a:lnTo>
                <a:lnTo>
                  <a:pt x="0" y="8554"/>
                </a:lnTo>
                <a:lnTo>
                  <a:pt x="128" y="9009"/>
                </a:lnTo>
                <a:lnTo>
                  <a:pt x="273" y="9464"/>
                </a:lnTo>
                <a:lnTo>
                  <a:pt x="455" y="9882"/>
                </a:lnTo>
                <a:lnTo>
                  <a:pt x="637" y="10283"/>
                </a:lnTo>
                <a:lnTo>
                  <a:pt x="838" y="10665"/>
                </a:lnTo>
                <a:lnTo>
                  <a:pt x="1056" y="11029"/>
                </a:lnTo>
                <a:lnTo>
                  <a:pt x="1274" y="11375"/>
                </a:lnTo>
                <a:lnTo>
                  <a:pt x="1511" y="11702"/>
                </a:lnTo>
                <a:lnTo>
                  <a:pt x="1747" y="12011"/>
                </a:lnTo>
                <a:lnTo>
                  <a:pt x="2002" y="12303"/>
                </a:lnTo>
                <a:lnTo>
                  <a:pt x="2257" y="12576"/>
                </a:lnTo>
                <a:lnTo>
                  <a:pt x="2512" y="12812"/>
                </a:lnTo>
                <a:lnTo>
                  <a:pt x="2766" y="13049"/>
                </a:lnTo>
                <a:lnTo>
                  <a:pt x="3021" y="13267"/>
                </a:lnTo>
                <a:lnTo>
                  <a:pt x="3276" y="13486"/>
                </a:lnTo>
                <a:lnTo>
                  <a:pt x="3549" y="13667"/>
                </a:lnTo>
                <a:lnTo>
                  <a:pt x="4040" y="13995"/>
                </a:lnTo>
                <a:lnTo>
                  <a:pt x="4513" y="14268"/>
                </a:lnTo>
                <a:lnTo>
                  <a:pt x="4950" y="14505"/>
                </a:lnTo>
                <a:lnTo>
                  <a:pt x="5332" y="14668"/>
                </a:lnTo>
                <a:lnTo>
                  <a:pt x="5642" y="14796"/>
                </a:lnTo>
                <a:lnTo>
                  <a:pt x="5897" y="14887"/>
                </a:lnTo>
                <a:lnTo>
                  <a:pt x="6097" y="14960"/>
                </a:lnTo>
                <a:lnTo>
                  <a:pt x="6315" y="14850"/>
                </a:lnTo>
                <a:lnTo>
                  <a:pt x="6916" y="14577"/>
                </a:lnTo>
                <a:lnTo>
                  <a:pt x="7316" y="14377"/>
                </a:lnTo>
                <a:lnTo>
                  <a:pt x="7789" y="14122"/>
                </a:lnTo>
                <a:lnTo>
                  <a:pt x="8299" y="13831"/>
                </a:lnTo>
                <a:lnTo>
                  <a:pt x="8863" y="13486"/>
                </a:lnTo>
                <a:lnTo>
                  <a:pt x="9427" y="13122"/>
                </a:lnTo>
                <a:lnTo>
                  <a:pt x="10027" y="12703"/>
                </a:lnTo>
                <a:lnTo>
                  <a:pt x="10610" y="12248"/>
                </a:lnTo>
                <a:lnTo>
                  <a:pt x="11192" y="11738"/>
                </a:lnTo>
                <a:lnTo>
                  <a:pt x="11465" y="11484"/>
                </a:lnTo>
                <a:lnTo>
                  <a:pt x="11738" y="11211"/>
                </a:lnTo>
                <a:lnTo>
                  <a:pt x="12011" y="10920"/>
                </a:lnTo>
                <a:lnTo>
                  <a:pt x="12266" y="10628"/>
                </a:lnTo>
                <a:lnTo>
                  <a:pt x="12502" y="10337"/>
                </a:lnTo>
                <a:lnTo>
                  <a:pt x="12739" y="10028"/>
                </a:lnTo>
                <a:lnTo>
                  <a:pt x="12957" y="9719"/>
                </a:lnTo>
                <a:lnTo>
                  <a:pt x="13158" y="9391"/>
                </a:lnTo>
                <a:lnTo>
                  <a:pt x="13158" y="9391"/>
                </a:lnTo>
                <a:lnTo>
                  <a:pt x="8535" y="11793"/>
                </a:lnTo>
                <a:lnTo>
                  <a:pt x="9118" y="11047"/>
                </a:lnTo>
                <a:lnTo>
                  <a:pt x="9700" y="10228"/>
                </a:lnTo>
                <a:lnTo>
                  <a:pt x="10373" y="9264"/>
                </a:lnTo>
                <a:lnTo>
                  <a:pt x="10701" y="8736"/>
                </a:lnTo>
                <a:lnTo>
                  <a:pt x="11028" y="8190"/>
                </a:lnTo>
                <a:lnTo>
                  <a:pt x="11338" y="7662"/>
                </a:lnTo>
                <a:lnTo>
                  <a:pt x="11611" y="7134"/>
                </a:lnTo>
                <a:lnTo>
                  <a:pt x="11829" y="6643"/>
                </a:lnTo>
                <a:lnTo>
                  <a:pt x="11920" y="6406"/>
                </a:lnTo>
                <a:lnTo>
                  <a:pt x="12011" y="6170"/>
                </a:lnTo>
                <a:lnTo>
                  <a:pt x="12066" y="5952"/>
                </a:lnTo>
                <a:lnTo>
                  <a:pt x="12102" y="5751"/>
                </a:lnTo>
                <a:lnTo>
                  <a:pt x="12120" y="5569"/>
                </a:lnTo>
                <a:lnTo>
                  <a:pt x="12138" y="5387"/>
                </a:lnTo>
                <a:lnTo>
                  <a:pt x="11574" y="5861"/>
                </a:lnTo>
                <a:lnTo>
                  <a:pt x="11047" y="6352"/>
                </a:lnTo>
                <a:lnTo>
                  <a:pt x="10555" y="6861"/>
                </a:lnTo>
                <a:lnTo>
                  <a:pt x="10082" y="7371"/>
                </a:lnTo>
                <a:lnTo>
                  <a:pt x="9645" y="7881"/>
                </a:lnTo>
                <a:lnTo>
                  <a:pt x="9263" y="8390"/>
                </a:lnTo>
                <a:lnTo>
                  <a:pt x="8899" y="8881"/>
                </a:lnTo>
                <a:lnTo>
                  <a:pt x="8572" y="9355"/>
                </a:lnTo>
                <a:lnTo>
                  <a:pt x="8280" y="9810"/>
                </a:lnTo>
                <a:lnTo>
                  <a:pt x="8026" y="10210"/>
                </a:lnTo>
                <a:lnTo>
                  <a:pt x="7625" y="10901"/>
                </a:lnTo>
                <a:lnTo>
                  <a:pt x="7405" y="11326"/>
                </a:lnTo>
                <a:lnTo>
                  <a:pt x="7516" y="11047"/>
                </a:lnTo>
                <a:lnTo>
                  <a:pt x="7625" y="10756"/>
                </a:lnTo>
                <a:lnTo>
                  <a:pt x="7735" y="10410"/>
                </a:lnTo>
                <a:lnTo>
                  <a:pt x="7862" y="9973"/>
                </a:lnTo>
                <a:lnTo>
                  <a:pt x="7971" y="9464"/>
                </a:lnTo>
                <a:lnTo>
                  <a:pt x="8098" y="8863"/>
                </a:lnTo>
                <a:lnTo>
                  <a:pt x="8208" y="8190"/>
                </a:lnTo>
                <a:lnTo>
                  <a:pt x="8317" y="7407"/>
                </a:lnTo>
                <a:lnTo>
                  <a:pt x="8408" y="6552"/>
                </a:lnTo>
                <a:lnTo>
                  <a:pt x="8481" y="5588"/>
                </a:lnTo>
                <a:lnTo>
                  <a:pt x="8535" y="4514"/>
                </a:lnTo>
                <a:lnTo>
                  <a:pt x="8553" y="3331"/>
                </a:lnTo>
                <a:lnTo>
                  <a:pt x="8535" y="2057"/>
                </a:lnTo>
                <a:lnTo>
                  <a:pt x="8299" y="2312"/>
                </a:lnTo>
                <a:lnTo>
                  <a:pt x="8080" y="2603"/>
                </a:lnTo>
                <a:lnTo>
                  <a:pt x="7880" y="2894"/>
                </a:lnTo>
                <a:lnTo>
                  <a:pt x="7698" y="3222"/>
                </a:lnTo>
                <a:lnTo>
                  <a:pt x="7516" y="3549"/>
                </a:lnTo>
                <a:lnTo>
                  <a:pt x="7352" y="3895"/>
                </a:lnTo>
                <a:lnTo>
                  <a:pt x="7207" y="4259"/>
                </a:lnTo>
                <a:lnTo>
                  <a:pt x="7061" y="4623"/>
                </a:lnTo>
                <a:lnTo>
                  <a:pt x="6934" y="4987"/>
                </a:lnTo>
                <a:lnTo>
                  <a:pt x="6825" y="5369"/>
                </a:lnTo>
                <a:lnTo>
                  <a:pt x="6624" y="6134"/>
                </a:lnTo>
                <a:lnTo>
                  <a:pt x="6479" y="6898"/>
                </a:lnTo>
                <a:lnTo>
                  <a:pt x="6351" y="7662"/>
                </a:lnTo>
                <a:lnTo>
                  <a:pt x="6261" y="8372"/>
                </a:lnTo>
                <a:lnTo>
                  <a:pt x="6188" y="9045"/>
                </a:lnTo>
                <a:lnTo>
                  <a:pt x="6185" y="9086"/>
                </a:lnTo>
                <a:lnTo>
                  <a:pt x="6170" y="8827"/>
                </a:lnTo>
                <a:lnTo>
                  <a:pt x="6097" y="8117"/>
                </a:lnTo>
                <a:lnTo>
                  <a:pt x="5969" y="7316"/>
                </a:lnTo>
                <a:lnTo>
                  <a:pt x="5806" y="6406"/>
                </a:lnTo>
                <a:lnTo>
                  <a:pt x="5569" y="5369"/>
                </a:lnTo>
                <a:lnTo>
                  <a:pt x="5278" y="4223"/>
                </a:lnTo>
                <a:lnTo>
                  <a:pt x="4896" y="2949"/>
                </a:lnTo>
                <a:lnTo>
                  <a:pt x="4441" y="1548"/>
                </a:lnTo>
                <a:lnTo>
                  <a:pt x="3913" y="1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2686" name="Google Shape;2686;p17"/>
          <p:cNvGrpSpPr/>
          <p:nvPr/>
        </p:nvGrpSpPr>
        <p:grpSpPr>
          <a:xfrm>
            <a:off x="2194972" y="6746280"/>
            <a:ext cx="354705" cy="327373"/>
            <a:chOff x="2706625" y="4735761"/>
            <a:chExt cx="226446" cy="209015"/>
          </a:xfrm>
        </p:grpSpPr>
        <p:sp>
          <p:nvSpPr>
            <p:cNvPr id="2687" name="Google Shape;2687;p17"/>
            <p:cNvSpPr/>
            <p:nvPr/>
          </p:nvSpPr>
          <p:spPr>
            <a:xfrm>
              <a:off x="2706625" y="4851000"/>
              <a:ext cx="226446" cy="93776"/>
            </a:xfrm>
            <a:custGeom>
              <a:avLst/>
              <a:gdLst/>
              <a:ahLst/>
              <a:cxnLst/>
              <a:rect l="l" t="t" r="r" b="b"/>
              <a:pathLst>
                <a:path w="9991" h="1020" extrusionOk="0">
                  <a:moveTo>
                    <a:pt x="1292" y="0"/>
                  </a:moveTo>
                  <a:lnTo>
                    <a:pt x="746" y="91"/>
                  </a:lnTo>
                  <a:lnTo>
                    <a:pt x="528" y="128"/>
                  </a:lnTo>
                  <a:lnTo>
                    <a:pt x="346" y="182"/>
                  </a:lnTo>
                  <a:lnTo>
                    <a:pt x="200" y="237"/>
                  </a:lnTo>
                  <a:lnTo>
                    <a:pt x="91" y="291"/>
                  </a:lnTo>
                  <a:lnTo>
                    <a:pt x="18" y="346"/>
                  </a:lnTo>
                  <a:lnTo>
                    <a:pt x="0" y="419"/>
                  </a:lnTo>
                  <a:lnTo>
                    <a:pt x="0" y="437"/>
                  </a:lnTo>
                  <a:lnTo>
                    <a:pt x="18" y="473"/>
                  </a:lnTo>
                  <a:lnTo>
                    <a:pt x="91" y="528"/>
                  </a:lnTo>
                  <a:lnTo>
                    <a:pt x="219" y="583"/>
                  </a:lnTo>
                  <a:lnTo>
                    <a:pt x="382" y="655"/>
                  </a:lnTo>
                  <a:lnTo>
                    <a:pt x="601" y="710"/>
                  </a:lnTo>
                  <a:lnTo>
                    <a:pt x="856" y="746"/>
                  </a:lnTo>
                  <a:lnTo>
                    <a:pt x="1456" y="837"/>
                  </a:lnTo>
                  <a:lnTo>
                    <a:pt x="2202" y="910"/>
                  </a:lnTo>
                  <a:lnTo>
                    <a:pt x="3058" y="965"/>
                  </a:lnTo>
                  <a:lnTo>
                    <a:pt x="3986" y="1001"/>
                  </a:lnTo>
                  <a:lnTo>
                    <a:pt x="5005" y="1019"/>
                  </a:lnTo>
                  <a:lnTo>
                    <a:pt x="6006" y="1001"/>
                  </a:lnTo>
                  <a:lnTo>
                    <a:pt x="6952" y="965"/>
                  </a:lnTo>
                  <a:lnTo>
                    <a:pt x="7789" y="910"/>
                  </a:lnTo>
                  <a:lnTo>
                    <a:pt x="8535" y="837"/>
                  </a:lnTo>
                  <a:lnTo>
                    <a:pt x="9136" y="746"/>
                  </a:lnTo>
                  <a:lnTo>
                    <a:pt x="9390" y="710"/>
                  </a:lnTo>
                  <a:lnTo>
                    <a:pt x="9609" y="655"/>
                  </a:lnTo>
                  <a:lnTo>
                    <a:pt x="9773" y="583"/>
                  </a:lnTo>
                  <a:lnTo>
                    <a:pt x="9900" y="528"/>
                  </a:lnTo>
                  <a:lnTo>
                    <a:pt x="9973" y="473"/>
                  </a:lnTo>
                  <a:lnTo>
                    <a:pt x="9991" y="437"/>
                  </a:lnTo>
                  <a:lnTo>
                    <a:pt x="9991" y="419"/>
                  </a:lnTo>
                  <a:lnTo>
                    <a:pt x="9973" y="346"/>
                  </a:lnTo>
                  <a:lnTo>
                    <a:pt x="9900" y="291"/>
                  </a:lnTo>
                  <a:lnTo>
                    <a:pt x="9791" y="237"/>
                  </a:lnTo>
                  <a:lnTo>
                    <a:pt x="9645" y="182"/>
                  </a:lnTo>
                  <a:lnTo>
                    <a:pt x="9463" y="128"/>
                  </a:lnTo>
                  <a:lnTo>
                    <a:pt x="9245" y="91"/>
                  </a:lnTo>
                  <a:lnTo>
                    <a:pt x="8699" y="0"/>
                  </a:lnTo>
                  <a:lnTo>
                    <a:pt x="8699" y="273"/>
                  </a:lnTo>
                  <a:lnTo>
                    <a:pt x="7443" y="328"/>
                  </a:lnTo>
                  <a:lnTo>
                    <a:pt x="6133" y="364"/>
                  </a:lnTo>
                  <a:lnTo>
                    <a:pt x="4623" y="382"/>
                  </a:lnTo>
                  <a:lnTo>
                    <a:pt x="3476" y="364"/>
                  </a:lnTo>
                  <a:lnTo>
                    <a:pt x="2384" y="328"/>
                  </a:lnTo>
                  <a:lnTo>
                    <a:pt x="1893" y="291"/>
                  </a:lnTo>
                  <a:lnTo>
                    <a:pt x="1456" y="237"/>
                  </a:lnTo>
                  <a:lnTo>
                    <a:pt x="1074" y="182"/>
                  </a:lnTo>
                  <a:lnTo>
                    <a:pt x="746" y="109"/>
                  </a:lnTo>
                  <a:lnTo>
                    <a:pt x="129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2688" name="Google Shape;2688;p17"/>
            <p:cNvGrpSpPr/>
            <p:nvPr/>
          </p:nvGrpSpPr>
          <p:grpSpPr>
            <a:xfrm>
              <a:off x="2714800" y="4735761"/>
              <a:ext cx="210098" cy="182902"/>
              <a:chOff x="1282975" y="2150275"/>
              <a:chExt cx="154700" cy="134675"/>
            </a:xfrm>
          </p:grpSpPr>
          <p:sp>
            <p:nvSpPr>
              <p:cNvPr id="2689" name="Google Shape;2689;p17"/>
              <p:cNvSpPr/>
              <p:nvPr/>
            </p:nvSpPr>
            <p:spPr>
              <a:xfrm>
                <a:off x="1282975" y="2150275"/>
                <a:ext cx="154700" cy="134675"/>
              </a:xfrm>
              <a:custGeom>
                <a:avLst/>
                <a:gdLst/>
                <a:ahLst/>
                <a:cxnLst/>
                <a:rect l="l" t="t" r="r" b="b"/>
                <a:pathLst>
                  <a:path w="6188" h="5387" extrusionOk="0">
                    <a:moveTo>
                      <a:pt x="2858" y="0"/>
                    </a:moveTo>
                    <a:lnTo>
                      <a:pt x="2657" y="37"/>
                    </a:lnTo>
                    <a:lnTo>
                      <a:pt x="2403" y="109"/>
                    </a:lnTo>
                    <a:lnTo>
                      <a:pt x="2166" y="200"/>
                    </a:lnTo>
                    <a:lnTo>
                      <a:pt x="1948" y="310"/>
                    </a:lnTo>
                    <a:lnTo>
                      <a:pt x="1747" y="437"/>
                    </a:lnTo>
                    <a:lnTo>
                      <a:pt x="1547" y="564"/>
                    </a:lnTo>
                    <a:lnTo>
                      <a:pt x="1384" y="710"/>
                    </a:lnTo>
                    <a:lnTo>
                      <a:pt x="1238" y="856"/>
                    </a:lnTo>
                    <a:lnTo>
                      <a:pt x="1092" y="1019"/>
                    </a:lnTo>
                    <a:lnTo>
                      <a:pt x="965" y="1201"/>
                    </a:lnTo>
                    <a:lnTo>
                      <a:pt x="856" y="1365"/>
                    </a:lnTo>
                    <a:lnTo>
                      <a:pt x="765" y="1547"/>
                    </a:lnTo>
                    <a:lnTo>
                      <a:pt x="674" y="1729"/>
                    </a:lnTo>
                    <a:lnTo>
                      <a:pt x="546" y="2093"/>
                    </a:lnTo>
                    <a:lnTo>
                      <a:pt x="437" y="2439"/>
                    </a:lnTo>
                    <a:lnTo>
                      <a:pt x="401" y="2639"/>
                    </a:lnTo>
                    <a:lnTo>
                      <a:pt x="346" y="3057"/>
                    </a:lnTo>
                    <a:lnTo>
                      <a:pt x="310" y="3403"/>
                    </a:lnTo>
                    <a:lnTo>
                      <a:pt x="310" y="3694"/>
                    </a:lnTo>
                    <a:lnTo>
                      <a:pt x="164" y="3876"/>
                    </a:lnTo>
                    <a:lnTo>
                      <a:pt x="55" y="4040"/>
                    </a:lnTo>
                    <a:lnTo>
                      <a:pt x="37" y="4131"/>
                    </a:lnTo>
                    <a:lnTo>
                      <a:pt x="0" y="4222"/>
                    </a:lnTo>
                    <a:lnTo>
                      <a:pt x="0" y="4295"/>
                    </a:lnTo>
                    <a:lnTo>
                      <a:pt x="0" y="4368"/>
                    </a:lnTo>
                    <a:lnTo>
                      <a:pt x="19" y="4459"/>
                    </a:lnTo>
                    <a:lnTo>
                      <a:pt x="55" y="4532"/>
                    </a:lnTo>
                    <a:lnTo>
                      <a:pt x="91" y="4604"/>
                    </a:lnTo>
                    <a:lnTo>
                      <a:pt x="146" y="4677"/>
                    </a:lnTo>
                    <a:lnTo>
                      <a:pt x="292" y="4804"/>
                    </a:lnTo>
                    <a:lnTo>
                      <a:pt x="474" y="4932"/>
                    </a:lnTo>
                    <a:lnTo>
                      <a:pt x="692" y="5041"/>
                    </a:lnTo>
                    <a:lnTo>
                      <a:pt x="965" y="5132"/>
                    </a:lnTo>
                    <a:lnTo>
                      <a:pt x="1274" y="5205"/>
                    </a:lnTo>
                    <a:lnTo>
                      <a:pt x="1638" y="5278"/>
                    </a:lnTo>
                    <a:lnTo>
                      <a:pt x="2020" y="5332"/>
                    </a:lnTo>
                    <a:lnTo>
                      <a:pt x="2457" y="5369"/>
                    </a:lnTo>
                    <a:lnTo>
                      <a:pt x="2930" y="5387"/>
                    </a:lnTo>
                    <a:lnTo>
                      <a:pt x="3440" y="5387"/>
                    </a:lnTo>
                    <a:lnTo>
                      <a:pt x="3804" y="5350"/>
                    </a:lnTo>
                    <a:lnTo>
                      <a:pt x="4131" y="5314"/>
                    </a:lnTo>
                    <a:lnTo>
                      <a:pt x="4714" y="5223"/>
                    </a:lnTo>
                    <a:lnTo>
                      <a:pt x="5187" y="5114"/>
                    </a:lnTo>
                    <a:lnTo>
                      <a:pt x="5569" y="5005"/>
                    </a:lnTo>
                    <a:lnTo>
                      <a:pt x="5842" y="4895"/>
                    </a:lnTo>
                    <a:lnTo>
                      <a:pt x="6042" y="4804"/>
                    </a:lnTo>
                    <a:lnTo>
                      <a:pt x="6188" y="4713"/>
                    </a:lnTo>
                    <a:lnTo>
                      <a:pt x="6042" y="4204"/>
                    </a:lnTo>
                    <a:lnTo>
                      <a:pt x="5878" y="3658"/>
                    </a:lnTo>
                    <a:lnTo>
                      <a:pt x="5642" y="3003"/>
                    </a:lnTo>
                    <a:lnTo>
                      <a:pt x="5514" y="2639"/>
                    </a:lnTo>
                    <a:lnTo>
                      <a:pt x="5351" y="2275"/>
                    </a:lnTo>
                    <a:lnTo>
                      <a:pt x="5169" y="1929"/>
                    </a:lnTo>
                    <a:lnTo>
                      <a:pt x="4987" y="1565"/>
                    </a:lnTo>
                    <a:lnTo>
                      <a:pt x="4787" y="1238"/>
                    </a:lnTo>
                    <a:lnTo>
                      <a:pt x="4568" y="928"/>
                    </a:lnTo>
                    <a:lnTo>
                      <a:pt x="4332" y="655"/>
                    </a:lnTo>
                    <a:lnTo>
                      <a:pt x="4095" y="419"/>
                    </a:lnTo>
                    <a:lnTo>
                      <a:pt x="3949" y="291"/>
                    </a:lnTo>
                    <a:lnTo>
                      <a:pt x="3804" y="200"/>
                    </a:lnTo>
                    <a:lnTo>
                      <a:pt x="3676" y="128"/>
                    </a:lnTo>
                    <a:lnTo>
                      <a:pt x="3513" y="73"/>
                    </a:lnTo>
                    <a:lnTo>
                      <a:pt x="3367" y="37"/>
                    </a:lnTo>
                    <a:lnTo>
                      <a:pt x="3203" y="0"/>
                    </a:lnTo>
                    <a:close/>
                  </a:path>
                </a:pathLst>
              </a:custGeom>
              <a:solidFill>
                <a:srgbClr val="C1A58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690" name="Google Shape;2690;p17"/>
              <p:cNvSpPr/>
              <p:nvPr/>
            </p:nvSpPr>
            <p:spPr>
              <a:xfrm>
                <a:off x="1282975" y="2150275"/>
                <a:ext cx="154700" cy="134675"/>
              </a:xfrm>
              <a:custGeom>
                <a:avLst/>
                <a:gdLst/>
                <a:ahLst/>
                <a:cxnLst/>
                <a:rect l="l" t="t" r="r" b="b"/>
                <a:pathLst>
                  <a:path w="6188" h="5387" fill="none" extrusionOk="0">
                    <a:moveTo>
                      <a:pt x="6188" y="4713"/>
                    </a:moveTo>
                    <a:lnTo>
                      <a:pt x="6188" y="4713"/>
                    </a:lnTo>
                    <a:lnTo>
                      <a:pt x="6042" y="4804"/>
                    </a:lnTo>
                    <a:lnTo>
                      <a:pt x="5842" y="4895"/>
                    </a:lnTo>
                    <a:lnTo>
                      <a:pt x="5569" y="5005"/>
                    </a:lnTo>
                    <a:lnTo>
                      <a:pt x="5187" y="5114"/>
                    </a:lnTo>
                    <a:lnTo>
                      <a:pt x="4714" y="5223"/>
                    </a:lnTo>
                    <a:lnTo>
                      <a:pt x="4131" y="5314"/>
                    </a:lnTo>
                    <a:lnTo>
                      <a:pt x="3804" y="5350"/>
                    </a:lnTo>
                    <a:lnTo>
                      <a:pt x="3440" y="5387"/>
                    </a:lnTo>
                    <a:lnTo>
                      <a:pt x="3440" y="5387"/>
                    </a:lnTo>
                    <a:lnTo>
                      <a:pt x="2930" y="5387"/>
                    </a:lnTo>
                    <a:lnTo>
                      <a:pt x="2457" y="5369"/>
                    </a:lnTo>
                    <a:lnTo>
                      <a:pt x="2020" y="5332"/>
                    </a:lnTo>
                    <a:lnTo>
                      <a:pt x="1638" y="5278"/>
                    </a:lnTo>
                    <a:lnTo>
                      <a:pt x="1274" y="5205"/>
                    </a:lnTo>
                    <a:lnTo>
                      <a:pt x="965" y="5132"/>
                    </a:lnTo>
                    <a:lnTo>
                      <a:pt x="692" y="5041"/>
                    </a:lnTo>
                    <a:lnTo>
                      <a:pt x="474" y="4932"/>
                    </a:lnTo>
                    <a:lnTo>
                      <a:pt x="292" y="4804"/>
                    </a:lnTo>
                    <a:lnTo>
                      <a:pt x="146" y="4677"/>
                    </a:lnTo>
                    <a:lnTo>
                      <a:pt x="91" y="4604"/>
                    </a:lnTo>
                    <a:lnTo>
                      <a:pt x="55" y="4532"/>
                    </a:lnTo>
                    <a:lnTo>
                      <a:pt x="19" y="4459"/>
                    </a:lnTo>
                    <a:lnTo>
                      <a:pt x="0" y="4368"/>
                    </a:lnTo>
                    <a:lnTo>
                      <a:pt x="0" y="4295"/>
                    </a:lnTo>
                    <a:lnTo>
                      <a:pt x="0" y="4222"/>
                    </a:lnTo>
                    <a:lnTo>
                      <a:pt x="37" y="4131"/>
                    </a:lnTo>
                    <a:lnTo>
                      <a:pt x="55" y="4040"/>
                    </a:lnTo>
                    <a:lnTo>
                      <a:pt x="164" y="3876"/>
                    </a:lnTo>
                    <a:lnTo>
                      <a:pt x="310" y="3694"/>
                    </a:lnTo>
                    <a:lnTo>
                      <a:pt x="310" y="3694"/>
                    </a:lnTo>
                    <a:lnTo>
                      <a:pt x="310" y="3403"/>
                    </a:lnTo>
                    <a:lnTo>
                      <a:pt x="346" y="3057"/>
                    </a:lnTo>
                    <a:lnTo>
                      <a:pt x="401" y="2639"/>
                    </a:lnTo>
                    <a:lnTo>
                      <a:pt x="401" y="2639"/>
                    </a:lnTo>
                    <a:lnTo>
                      <a:pt x="437" y="2439"/>
                    </a:lnTo>
                    <a:lnTo>
                      <a:pt x="437" y="2439"/>
                    </a:lnTo>
                    <a:lnTo>
                      <a:pt x="546" y="2093"/>
                    </a:lnTo>
                    <a:lnTo>
                      <a:pt x="674" y="1729"/>
                    </a:lnTo>
                    <a:lnTo>
                      <a:pt x="765" y="1547"/>
                    </a:lnTo>
                    <a:lnTo>
                      <a:pt x="856" y="1365"/>
                    </a:lnTo>
                    <a:lnTo>
                      <a:pt x="965" y="1201"/>
                    </a:lnTo>
                    <a:lnTo>
                      <a:pt x="1092" y="1019"/>
                    </a:lnTo>
                    <a:lnTo>
                      <a:pt x="1238" y="856"/>
                    </a:lnTo>
                    <a:lnTo>
                      <a:pt x="1384" y="710"/>
                    </a:lnTo>
                    <a:lnTo>
                      <a:pt x="1547" y="564"/>
                    </a:lnTo>
                    <a:lnTo>
                      <a:pt x="1747" y="437"/>
                    </a:lnTo>
                    <a:lnTo>
                      <a:pt x="1948" y="310"/>
                    </a:lnTo>
                    <a:lnTo>
                      <a:pt x="2166" y="200"/>
                    </a:lnTo>
                    <a:lnTo>
                      <a:pt x="2403" y="109"/>
                    </a:lnTo>
                    <a:lnTo>
                      <a:pt x="2657" y="37"/>
                    </a:lnTo>
                    <a:lnTo>
                      <a:pt x="2657" y="37"/>
                    </a:lnTo>
                    <a:lnTo>
                      <a:pt x="2858" y="0"/>
                    </a:lnTo>
                    <a:lnTo>
                      <a:pt x="3021" y="0"/>
                    </a:lnTo>
                    <a:lnTo>
                      <a:pt x="3203" y="0"/>
                    </a:lnTo>
                    <a:lnTo>
                      <a:pt x="3367" y="37"/>
                    </a:lnTo>
                    <a:lnTo>
                      <a:pt x="3513" y="73"/>
                    </a:lnTo>
                    <a:lnTo>
                      <a:pt x="3676" y="128"/>
                    </a:lnTo>
                    <a:lnTo>
                      <a:pt x="3804" y="200"/>
                    </a:lnTo>
                    <a:lnTo>
                      <a:pt x="3949" y="291"/>
                    </a:lnTo>
                    <a:lnTo>
                      <a:pt x="3949" y="291"/>
                    </a:lnTo>
                    <a:lnTo>
                      <a:pt x="4095" y="419"/>
                    </a:lnTo>
                    <a:lnTo>
                      <a:pt x="4095" y="419"/>
                    </a:lnTo>
                    <a:lnTo>
                      <a:pt x="4332" y="655"/>
                    </a:lnTo>
                    <a:lnTo>
                      <a:pt x="4568" y="928"/>
                    </a:lnTo>
                    <a:lnTo>
                      <a:pt x="4787" y="1238"/>
                    </a:lnTo>
                    <a:lnTo>
                      <a:pt x="4987" y="1565"/>
                    </a:lnTo>
                    <a:lnTo>
                      <a:pt x="5169" y="1929"/>
                    </a:lnTo>
                    <a:lnTo>
                      <a:pt x="5351" y="2275"/>
                    </a:lnTo>
                    <a:lnTo>
                      <a:pt x="5514" y="2639"/>
                    </a:lnTo>
                    <a:lnTo>
                      <a:pt x="5642" y="3003"/>
                    </a:lnTo>
                    <a:lnTo>
                      <a:pt x="5878" y="3658"/>
                    </a:lnTo>
                    <a:lnTo>
                      <a:pt x="6042" y="4204"/>
                    </a:lnTo>
                    <a:lnTo>
                      <a:pt x="6188" y="4713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691" name="Google Shape;2691;p17"/>
              <p:cNvSpPr/>
              <p:nvPr/>
            </p:nvSpPr>
            <p:spPr>
              <a:xfrm>
                <a:off x="1282975" y="2172100"/>
                <a:ext cx="138775" cy="112850"/>
              </a:xfrm>
              <a:custGeom>
                <a:avLst/>
                <a:gdLst/>
                <a:ahLst/>
                <a:cxnLst/>
                <a:rect l="l" t="t" r="r" b="b"/>
                <a:pathLst>
                  <a:path w="5551" h="4514" extrusionOk="0">
                    <a:moveTo>
                      <a:pt x="1384" y="4368"/>
                    </a:moveTo>
                    <a:lnTo>
                      <a:pt x="1384" y="4368"/>
                    </a:lnTo>
                    <a:lnTo>
                      <a:pt x="1711" y="4423"/>
                    </a:lnTo>
                    <a:lnTo>
                      <a:pt x="2057" y="4459"/>
                    </a:lnTo>
                    <a:lnTo>
                      <a:pt x="2457" y="4496"/>
                    </a:lnTo>
                    <a:lnTo>
                      <a:pt x="2876" y="4514"/>
                    </a:lnTo>
                    <a:lnTo>
                      <a:pt x="2876" y="4514"/>
                    </a:lnTo>
                    <a:lnTo>
                      <a:pt x="3094" y="4514"/>
                    </a:lnTo>
                    <a:lnTo>
                      <a:pt x="3094" y="4514"/>
                    </a:lnTo>
                    <a:lnTo>
                      <a:pt x="3440" y="4514"/>
                    </a:lnTo>
                    <a:lnTo>
                      <a:pt x="3440" y="4514"/>
                    </a:lnTo>
                    <a:lnTo>
                      <a:pt x="3440" y="4514"/>
                    </a:lnTo>
                    <a:lnTo>
                      <a:pt x="3094" y="4514"/>
                    </a:lnTo>
                    <a:lnTo>
                      <a:pt x="3094" y="4514"/>
                    </a:lnTo>
                    <a:lnTo>
                      <a:pt x="2876" y="4514"/>
                    </a:lnTo>
                    <a:lnTo>
                      <a:pt x="2876" y="4514"/>
                    </a:lnTo>
                    <a:lnTo>
                      <a:pt x="2876" y="4514"/>
                    </a:lnTo>
                    <a:lnTo>
                      <a:pt x="2876" y="4514"/>
                    </a:lnTo>
                    <a:lnTo>
                      <a:pt x="2457" y="4496"/>
                    </a:lnTo>
                    <a:lnTo>
                      <a:pt x="2057" y="4459"/>
                    </a:lnTo>
                    <a:lnTo>
                      <a:pt x="1711" y="4423"/>
                    </a:lnTo>
                    <a:lnTo>
                      <a:pt x="1384" y="4368"/>
                    </a:lnTo>
                    <a:close/>
                    <a:moveTo>
                      <a:pt x="1365" y="4368"/>
                    </a:moveTo>
                    <a:lnTo>
                      <a:pt x="1365" y="4368"/>
                    </a:lnTo>
                    <a:lnTo>
                      <a:pt x="1365" y="4368"/>
                    </a:lnTo>
                    <a:lnTo>
                      <a:pt x="1365" y="4368"/>
                    </a:lnTo>
                    <a:close/>
                    <a:moveTo>
                      <a:pt x="237" y="3895"/>
                    </a:moveTo>
                    <a:lnTo>
                      <a:pt x="237" y="3895"/>
                    </a:lnTo>
                    <a:lnTo>
                      <a:pt x="237" y="3895"/>
                    </a:lnTo>
                    <a:lnTo>
                      <a:pt x="237" y="3895"/>
                    </a:lnTo>
                    <a:lnTo>
                      <a:pt x="237" y="3895"/>
                    </a:lnTo>
                    <a:close/>
                    <a:moveTo>
                      <a:pt x="237" y="3895"/>
                    </a:moveTo>
                    <a:lnTo>
                      <a:pt x="237" y="3895"/>
                    </a:lnTo>
                    <a:lnTo>
                      <a:pt x="237" y="3895"/>
                    </a:lnTo>
                    <a:lnTo>
                      <a:pt x="237" y="3895"/>
                    </a:lnTo>
                    <a:lnTo>
                      <a:pt x="237" y="3895"/>
                    </a:lnTo>
                    <a:close/>
                    <a:moveTo>
                      <a:pt x="237" y="3877"/>
                    </a:moveTo>
                    <a:lnTo>
                      <a:pt x="237" y="3877"/>
                    </a:lnTo>
                    <a:lnTo>
                      <a:pt x="237" y="3895"/>
                    </a:lnTo>
                    <a:lnTo>
                      <a:pt x="237" y="3895"/>
                    </a:lnTo>
                    <a:lnTo>
                      <a:pt x="237" y="3877"/>
                    </a:lnTo>
                    <a:close/>
                    <a:moveTo>
                      <a:pt x="91" y="3113"/>
                    </a:moveTo>
                    <a:lnTo>
                      <a:pt x="91" y="3113"/>
                    </a:lnTo>
                    <a:lnTo>
                      <a:pt x="37" y="3222"/>
                    </a:lnTo>
                    <a:lnTo>
                      <a:pt x="19" y="3331"/>
                    </a:lnTo>
                    <a:lnTo>
                      <a:pt x="0" y="3422"/>
                    </a:lnTo>
                    <a:lnTo>
                      <a:pt x="19" y="3531"/>
                    </a:lnTo>
                    <a:lnTo>
                      <a:pt x="37" y="3622"/>
                    </a:lnTo>
                    <a:lnTo>
                      <a:pt x="91" y="3713"/>
                    </a:lnTo>
                    <a:lnTo>
                      <a:pt x="146" y="3804"/>
                    </a:lnTo>
                    <a:lnTo>
                      <a:pt x="237" y="3877"/>
                    </a:lnTo>
                    <a:lnTo>
                      <a:pt x="237" y="3877"/>
                    </a:lnTo>
                    <a:lnTo>
                      <a:pt x="146" y="3804"/>
                    </a:lnTo>
                    <a:lnTo>
                      <a:pt x="91" y="3713"/>
                    </a:lnTo>
                    <a:lnTo>
                      <a:pt x="37" y="3622"/>
                    </a:lnTo>
                    <a:lnTo>
                      <a:pt x="19" y="3531"/>
                    </a:lnTo>
                    <a:lnTo>
                      <a:pt x="0" y="3422"/>
                    </a:lnTo>
                    <a:lnTo>
                      <a:pt x="19" y="3331"/>
                    </a:lnTo>
                    <a:lnTo>
                      <a:pt x="37" y="3222"/>
                    </a:lnTo>
                    <a:lnTo>
                      <a:pt x="91" y="3113"/>
                    </a:lnTo>
                    <a:close/>
                    <a:moveTo>
                      <a:pt x="91" y="3113"/>
                    </a:moveTo>
                    <a:lnTo>
                      <a:pt x="91" y="3113"/>
                    </a:lnTo>
                    <a:lnTo>
                      <a:pt x="91" y="3113"/>
                    </a:lnTo>
                    <a:lnTo>
                      <a:pt x="91" y="3113"/>
                    </a:lnTo>
                    <a:lnTo>
                      <a:pt x="91" y="3113"/>
                    </a:lnTo>
                    <a:close/>
                    <a:moveTo>
                      <a:pt x="91" y="3113"/>
                    </a:moveTo>
                    <a:lnTo>
                      <a:pt x="91" y="3113"/>
                    </a:lnTo>
                    <a:lnTo>
                      <a:pt x="91" y="3113"/>
                    </a:lnTo>
                    <a:lnTo>
                      <a:pt x="91" y="3113"/>
                    </a:lnTo>
                    <a:lnTo>
                      <a:pt x="91" y="3113"/>
                    </a:lnTo>
                    <a:close/>
                    <a:moveTo>
                      <a:pt x="91" y="3094"/>
                    </a:moveTo>
                    <a:lnTo>
                      <a:pt x="91" y="3094"/>
                    </a:lnTo>
                    <a:lnTo>
                      <a:pt x="91" y="3113"/>
                    </a:lnTo>
                    <a:lnTo>
                      <a:pt x="91" y="3113"/>
                    </a:lnTo>
                    <a:lnTo>
                      <a:pt x="91" y="3094"/>
                    </a:lnTo>
                    <a:close/>
                    <a:moveTo>
                      <a:pt x="110" y="3094"/>
                    </a:moveTo>
                    <a:lnTo>
                      <a:pt x="110" y="3094"/>
                    </a:lnTo>
                    <a:lnTo>
                      <a:pt x="110" y="3094"/>
                    </a:lnTo>
                    <a:lnTo>
                      <a:pt x="110" y="3094"/>
                    </a:lnTo>
                    <a:lnTo>
                      <a:pt x="110" y="3094"/>
                    </a:lnTo>
                    <a:close/>
                    <a:moveTo>
                      <a:pt x="110" y="3094"/>
                    </a:moveTo>
                    <a:lnTo>
                      <a:pt x="110" y="3094"/>
                    </a:lnTo>
                    <a:lnTo>
                      <a:pt x="110" y="3094"/>
                    </a:lnTo>
                    <a:lnTo>
                      <a:pt x="110" y="3094"/>
                    </a:lnTo>
                    <a:lnTo>
                      <a:pt x="110" y="3094"/>
                    </a:lnTo>
                    <a:close/>
                    <a:moveTo>
                      <a:pt x="110" y="3094"/>
                    </a:moveTo>
                    <a:lnTo>
                      <a:pt x="110" y="3094"/>
                    </a:lnTo>
                    <a:lnTo>
                      <a:pt x="110" y="3094"/>
                    </a:lnTo>
                    <a:lnTo>
                      <a:pt x="110" y="3094"/>
                    </a:lnTo>
                    <a:lnTo>
                      <a:pt x="110" y="3094"/>
                    </a:lnTo>
                    <a:close/>
                    <a:moveTo>
                      <a:pt x="4532" y="1"/>
                    </a:moveTo>
                    <a:lnTo>
                      <a:pt x="4532" y="1"/>
                    </a:lnTo>
                    <a:lnTo>
                      <a:pt x="4677" y="201"/>
                    </a:lnTo>
                    <a:lnTo>
                      <a:pt x="4823" y="419"/>
                    </a:lnTo>
                    <a:lnTo>
                      <a:pt x="5096" y="892"/>
                    </a:lnTo>
                    <a:lnTo>
                      <a:pt x="5332" y="1366"/>
                    </a:lnTo>
                    <a:lnTo>
                      <a:pt x="5551" y="1857"/>
                    </a:lnTo>
                    <a:lnTo>
                      <a:pt x="5551" y="1857"/>
                    </a:lnTo>
                    <a:lnTo>
                      <a:pt x="5551" y="1857"/>
                    </a:lnTo>
                    <a:lnTo>
                      <a:pt x="5551" y="1857"/>
                    </a:lnTo>
                    <a:lnTo>
                      <a:pt x="5332" y="1366"/>
                    </a:lnTo>
                    <a:lnTo>
                      <a:pt x="5096" y="892"/>
                    </a:lnTo>
                    <a:lnTo>
                      <a:pt x="4823" y="419"/>
                    </a:lnTo>
                    <a:lnTo>
                      <a:pt x="4677" y="201"/>
                    </a:lnTo>
                    <a:lnTo>
                      <a:pt x="4532" y="1"/>
                    </a:lnTo>
                    <a:close/>
                    <a:moveTo>
                      <a:pt x="4532" y="1"/>
                    </a:moveTo>
                    <a:lnTo>
                      <a:pt x="4532" y="1"/>
                    </a:lnTo>
                    <a:lnTo>
                      <a:pt x="4532" y="1"/>
                    </a:lnTo>
                    <a:lnTo>
                      <a:pt x="4532" y="1"/>
                    </a:lnTo>
                    <a:lnTo>
                      <a:pt x="4532" y="1"/>
                    </a:lnTo>
                    <a:close/>
                  </a:path>
                </a:pathLst>
              </a:custGeom>
              <a:solidFill>
                <a:srgbClr val="D8D3D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692" name="Google Shape;2692;p17"/>
              <p:cNvSpPr/>
              <p:nvPr/>
            </p:nvSpPr>
            <p:spPr>
              <a:xfrm>
                <a:off x="1317550" y="2281300"/>
                <a:ext cx="51425" cy="3650"/>
              </a:xfrm>
              <a:custGeom>
                <a:avLst/>
                <a:gdLst/>
                <a:ahLst/>
                <a:cxnLst/>
                <a:rect l="l" t="t" r="r" b="b"/>
                <a:pathLst>
                  <a:path w="2057" h="146" fill="none" extrusionOk="0">
                    <a:moveTo>
                      <a:pt x="1" y="0"/>
                    </a:moveTo>
                    <a:lnTo>
                      <a:pt x="1" y="0"/>
                    </a:lnTo>
                    <a:lnTo>
                      <a:pt x="328" y="55"/>
                    </a:lnTo>
                    <a:lnTo>
                      <a:pt x="674" y="91"/>
                    </a:lnTo>
                    <a:lnTo>
                      <a:pt x="1074" y="128"/>
                    </a:lnTo>
                    <a:lnTo>
                      <a:pt x="1493" y="146"/>
                    </a:lnTo>
                    <a:lnTo>
                      <a:pt x="1493" y="146"/>
                    </a:lnTo>
                    <a:lnTo>
                      <a:pt x="1711" y="146"/>
                    </a:lnTo>
                    <a:lnTo>
                      <a:pt x="1711" y="146"/>
                    </a:lnTo>
                    <a:lnTo>
                      <a:pt x="2057" y="146"/>
                    </a:lnTo>
                    <a:lnTo>
                      <a:pt x="2057" y="146"/>
                    </a:lnTo>
                    <a:lnTo>
                      <a:pt x="2057" y="146"/>
                    </a:lnTo>
                    <a:lnTo>
                      <a:pt x="1711" y="146"/>
                    </a:lnTo>
                    <a:lnTo>
                      <a:pt x="1711" y="146"/>
                    </a:lnTo>
                    <a:lnTo>
                      <a:pt x="1493" y="146"/>
                    </a:lnTo>
                    <a:lnTo>
                      <a:pt x="1493" y="146"/>
                    </a:lnTo>
                    <a:lnTo>
                      <a:pt x="1493" y="146"/>
                    </a:lnTo>
                    <a:lnTo>
                      <a:pt x="1493" y="146"/>
                    </a:lnTo>
                    <a:lnTo>
                      <a:pt x="1074" y="128"/>
                    </a:lnTo>
                    <a:lnTo>
                      <a:pt x="674" y="91"/>
                    </a:lnTo>
                    <a:lnTo>
                      <a:pt x="328" y="55"/>
                    </a:lnTo>
                    <a:lnTo>
                      <a:pt x="1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693" name="Google Shape;2693;p17"/>
              <p:cNvSpPr/>
              <p:nvPr/>
            </p:nvSpPr>
            <p:spPr>
              <a:xfrm>
                <a:off x="1317100" y="228130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694" name="Google Shape;2694;p17"/>
              <p:cNvSpPr/>
              <p:nvPr/>
            </p:nvSpPr>
            <p:spPr>
              <a:xfrm>
                <a:off x="1288900" y="2269475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695" name="Google Shape;2695;p17"/>
              <p:cNvSpPr/>
              <p:nvPr/>
            </p:nvSpPr>
            <p:spPr>
              <a:xfrm>
                <a:off x="1288900" y="2269475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696" name="Google Shape;2696;p17"/>
              <p:cNvSpPr/>
              <p:nvPr/>
            </p:nvSpPr>
            <p:spPr>
              <a:xfrm>
                <a:off x="1288900" y="2269000"/>
                <a:ext cx="25" cy="500"/>
              </a:xfrm>
              <a:custGeom>
                <a:avLst/>
                <a:gdLst/>
                <a:ahLst/>
                <a:cxnLst/>
                <a:rect l="l" t="t" r="r" b="b"/>
                <a:pathLst>
                  <a:path w="1" h="20" fill="none" extrusionOk="0">
                    <a:moveTo>
                      <a:pt x="0" y="1"/>
                    </a:moveTo>
                    <a:lnTo>
                      <a:pt x="0" y="1"/>
                    </a:lnTo>
                    <a:lnTo>
                      <a:pt x="0" y="19"/>
                    </a:lnTo>
                    <a:lnTo>
                      <a:pt x="0" y="19"/>
                    </a:lnTo>
                    <a:lnTo>
                      <a:pt x="0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697" name="Google Shape;2697;p17"/>
              <p:cNvSpPr/>
              <p:nvPr/>
            </p:nvSpPr>
            <p:spPr>
              <a:xfrm>
                <a:off x="1282975" y="2249900"/>
                <a:ext cx="5950" cy="19125"/>
              </a:xfrm>
              <a:custGeom>
                <a:avLst/>
                <a:gdLst/>
                <a:ahLst/>
                <a:cxnLst/>
                <a:rect l="l" t="t" r="r" b="b"/>
                <a:pathLst>
                  <a:path w="238" h="765" fill="none" extrusionOk="0">
                    <a:moveTo>
                      <a:pt x="91" y="1"/>
                    </a:moveTo>
                    <a:lnTo>
                      <a:pt x="91" y="1"/>
                    </a:lnTo>
                    <a:lnTo>
                      <a:pt x="37" y="110"/>
                    </a:lnTo>
                    <a:lnTo>
                      <a:pt x="19" y="219"/>
                    </a:lnTo>
                    <a:lnTo>
                      <a:pt x="0" y="310"/>
                    </a:lnTo>
                    <a:lnTo>
                      <a:pt x="19" y="419"/>
                    </a:lnTo>
                    <a:lnTo>
                      <a:pt x="37" y="510"/>
                    </a:lnTo>
                    <a:lnTo>
                      <a:pt x="91" y="601"/>
                    </a:lnTo>
                    <a:lnTo>
                      <a:pt x="146" y="692"/>
                    </a:lnTo>
                    <a:lnTo>
                      <a:pt x="237" y="765"/>
                    </a:lnTo>
                    <a:lnTo>
                      <a:pt x="237" y="765"/>
                    </a:lnTo>
                    <a:lnTo>
                      <a:pt x="146" y="692"/>
                    </a:lnTo>
                    <a:lnTo>
                      <a:pt x="91" y="601"/>
                    </a:lnTo>
                    <a:lnTo>
                      <a:pt x="37" y="510"/>
                    </a:lnTo>
                    <a:lnTo>
                      <a:pt x="19" y="419"/>
                    </a:lnTo>
                    <a:lnTo>
                      <a:pt x="0" y="310"/>
                    </a:lnTo>
                    <a:lnTo>
                      <a:pt x="19" y="219"/>
                    </a:lnTo>
                    <a:lnTo>
                      <a:pt x="37" y="110"/>
                    </a:lnTo>
                    <a:lnTo>
                      <a:pt x="91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698" name="Google Shape;2698;p17"/>
              <p:cNvSpPr/>
              <p:nvPr/>
            </p:nvSpPr>
            <p:spPr>
              <a:xfrm>
                <a:off x="1285250" y="224990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0" y="1"/>
                    </a:move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699" name="Google Shape;2699;p17"/>
              <p:cNvSpPr/>
              <p:nvPr/>
            </p:nvSpPr>
            <p:spPr>
              <a:xfrm>
                <a:off x="1285250" y="224990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0" y="1"/>
                    </a:move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700" name="Google Shape;2700;p17"/>
              <p:cNvSpPr/>
              <p:nvPr/>
            </p:nvSpPr>
            <p:spPr>
              <a:xfrm>
                <a:off x="1285250" y="2249450"/>
                <a:ext cx="25" cy="475"/>
              </a:xfrm>
              <a:custGeom>
                <a:avLst/>
                <a:gdLst/>
                <a:ahLst/>
                <a:cxnLst/>
                <a:rect l="l" t="t" r="r" b="b"/>
                <a:pathLst>
                  <a:path w="1" h="19" fill="none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19"/>
                    </a:lnTo>
                    <a:lnTo>
                      <a:pt x="0" y="19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701" name="Google Shape;2701;p17"/>
              <p:cNvSpPr/>
              <p:nvPr/>
            </p:nvSpPr>
            <p:spPr>
              <a:xfrm>
                <a:off x="1285700" y="224945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1" y="0"/>
                    </a:move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702" name="Google Shape;2702;p17"/>
              <p:cNvSpPr/>
              <p:nvPr/>
            </p:nvSpPr>
            <p:spPr>
              <a:xfrm>
                <a:off x="1285700" y="224945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1" y="0"/>
                    </a:move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703" name="Google Shape;2703;p17"/>
              <p:cNvSpPr/>
              <p:nvPr/>
            </p:nvSpPr>
            <p:spPr>
              <a:xfrm>
                <a:off x="1285700" y="224945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1" y="0"/>
                    </a:move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704" name="Google Shape;2704;p17"/>
              <p:cNvSpPr/>
              <p:nvPr/>
            </p:nvSpPr>
            <p:spPr>
              <a:xfrm>
                <a:off x="1396250" y="2172100"/>
                <a:ext cx="25500" cy="46425"/>
              </a:xfrm>
              <a:custGeom>
                <a:avLst/>
                <a:gdLst/>
                <a:ahLst/>
                <a:cxnLst/>
                <a:rect l="l" t="t" r="r" b="b"/>
                <a:pathLst>
                  <a:path w="1020" h="1857" fill="none" extrusionOk="0">
                    <a:moveTo>
                      <a:pt x="1" y="1"/>
                    </a:moveTo>
                    <a:lnTo>
                      <a:pt x="1" y="1"/>
                    </a:lnTo>
                    <a:lnTo>
                      <a:pt x="146" y="201"/>
                    </a:lnTo>
                    <a:lnTo>
                      <a:pt x="292" y="419"/>
                    </a:lnTo>
                    <a:lnTo>
                      <a:pt x="565" y="892"/>
                    </a:lnTo>
                    <a:lnTo>
                      <a:pt x="801" y="1366"/>
                    </a:lnTo>
                    <a:lnTo>
                      <a:pt x="1020" y="1857"/>
                    </a:lnTo>
                    <a:lnTo>
                      <a:pt x="1020" y="1857"/>
                    </a:lnTo>
                    <a:lnTo>
                      <a:pt x="1020" y="1857"/>
                    </a:lnTo>
                    <a:lnTo>
                      <a:pt x="1020" y="1857"/>
                    </a:lnTo>
                    <a:lnTo>
                      <a:pt x="801" y="1366"/>
                    </a:lnTo>
                    <a:lnTo>
                      <a:pt x="565" y="892"/>
                    </a:lnTo>
                    <a:lnTo>
                      <a:pt x="292" y="419"/>
                    </a:lnTo>
                    <a:lnTo>
                      <a:pt x="146" y="201"/>
                    </a:lnTo>
                    <a:lnTo>
                      <a:pt x="1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705" name="Google Shape;2705;p17"/>
              <p:cNvSpPr/>
              <p:nvPr/>
            </p:nvSpPr>
            <p:spPr>
              <a:xfrm>
                <a:off x="1396250" y="217210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1" y="1"/>
                    </a:move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706" name="Google Shape;2706;p17"/>
              <p:cNvSpPr/>
              <p:nvPr/>
            </p:nvSpPr>
            <p:spPr>
              <a:xfrm>
                <a:off x="1282975" y="2160725"/>
                <a:ext cx="138775" cy="124225"/>
              </a:xfrm>
              <a:custGeom>
                <a:avLst/>
                <a:gdLst/>
                <a:ahLst/>
                <a:cxnLst/>
                <a:rect l="l" t="t" r="r" b="b"/>
                <a:pathLst>
                  <a:path w="5551" h="4969" extrusionOk="0">
                    <a:moveTo>
                      <a:pt x="4095" y="1"/>
                    </a:moveTo>
                    <a:lnTo>
                      <a:pt x="4004" y="219"/>
                    </a:lnTo>
                    <a:lnTo>
                      <a:pt x="3895" y="438"/>
                    </a:lnTo>
                    <a:lnTo>
                      <a:pt x="3840" y="529"/>
                    </a:lnTo>
                    <a:lnTo>
                      <a:pt x="3767" y="619"/>
                    </a:lnTo>
                    <a:lnTo>
                      <a:pt x="3676" y="710"/>
                    </a:lnTo>
                    <a:lnTo>
                      <a:pt x="3585" y="801"/>
                    </a:lnTo>
                    <a:lnTo>
                      <a:pt x="3458" y="874"/>
                    </a:lnTo>
                    <a:lnTo>
                      <a:pt x="3331" y="947"/>
                    </a:lnTo>
                    <a:lnTo>
                      <a:pt x="3185" y="1002"/>
                    </a:lnTo>
                    <a:lnTo>
                      <a:pt x="3058" y="1038"/>
                    </a:lnTo>
                    <a:lnTo>
                      <a:pt x="2767" y="1111"/>
                    </a:lnTo>
                    <a:lnTo>
                      <a:pt x="2475" y="1165"/>
                    </a:lnTo>
                    <a:lnTo>
                      <a:pt x="2184" y="1238"/>
                    </a:lnTo>
                    <a:lnTo>
                      <a:pt x="1893" y="1311"/>
                    </a:lnTo>
                    <a:lnTo>
                      <a:pt x="1766" y="1366"/>
                    </a:lnTo>
                    <a:lnTo>
                      <a:pt x="1638" y="1438"/>
                    </a:lnTo>
                    <a:lnTo>
                      <a:pt x="1511" y="1511"/>
                    </a:lnTo>
                    <a:lnTo>
                      <a:pt x="1402" y="1620"/>
                    </a:lnTo>
                    <a:lnTo>
                      <a:pt x="1293" y="1730"/>
                    </a:lnTo>
                    <a:lnTo>
                      <a:pt x="1202" y="1839"/>
                    </a:lnTo>
                    <a:lnTo>
                      <a:pt x="1111" y="1948"/>
                    </a:lnTo>
                    <a:lnTo>
                      <a:pt x="1001" y="2039"/>
                    </a:lnTo>
                    <a:lnTo>
                      <a:pt x="874" y="2130"/>
                    </a:lnTo>
                    <a:lnTo>
                      <a:pt x="747" y="2185"/>
                    </a:lnTo>
                    <a:lnTo>
                      <a:pt x="619" y="2221"/>
                    </a:lnTo>
                    <a:lnTo>
                      <a:pt x="401" y="2221"/>
                    </a:lnTo>
                    <a:lnTo>
                      <a:pt x="346" y="2512"/>
                    </a:lnTo>
                    <a:lnTo>
                      <a:pt x="328" y="2767"/>
                    </a:lnTo>
                    <a:lnTo>
                      <a:pt x="310" y="3131"/>
                    </a:lnTo>
                    <a:lnTo>
                      <a:pt x="310" y="3276"/>
                    </a:lnTo>
                    <a:lnTo>
                      <a:pt x="201" y="3404"/>
                    </a:lnTo>
                    <a:lnTo>
                      <a:pt x="110" y="3549"/>
                    </a:lnTo>
                    <a:lnTo>
                      <a:pt x="91" y="3549"/>
                    </a:lnTo>
                    <a:lnTo>
                      <a:pt x="91" y="3568"/>
                    </a:lnTo>
                    <a:lnTo>
                      <a:pt x="37" y="3677"/>
                    </a:lnTo>
                    <a:lnTo>
                      <a:pt x="19" y="3786"/>
                    </a:lnTo>
                    <a:lnTo>
                      <a:pt x="0" y="3877"/>
                    </a:lnTo>
                    <a:lnTo>
                      <a:pt x="19" y="3986"/>
                    </a:lnTo>
                    <a:lnTo>
                      <a:pt x="37" y="4077"/>
                    </a:lnTo>
                    <a:lnTo>
                      <a:pt x="91" y="4168"/>
                    </a:lnTo>
                    <a:lnTo>
                      <a:pt x="146" y="4259"/>
                    </a:lnTo>
                    <a:lnTo>
                      <a:pt x="237" y="4332"/>
                    </a:lnTo>
                    <a:lnTo>
                      <a:pt x="237" y="4350"/>
                    </a:lnTo>
                    <a:lnTo>
                      <a:pt x="346" y="4423"/>
                    </a:lnTo>
                    <a:lnTo>
                      <a:pt x="437" y="4496"/>
                    </a:lnTo>
                    <a:lnTo>
                      <a:pt x="692" y="4623"/>
                    </a:lnTo>
                    <a:lnTo>
                      <a:pt x="1001" y="4732"/>
                    </a:lnTo>
                    <a:lnTo>
                      <a:pt x="1365" y="4823"/>
                    </a:lnTo>
                    <a:lnTo>
                      <a:pt x="1384" y="4823"/>
                    </a:lnTo>
                    <a:lnTo>
                      <a:pt x="1711" y="4878"/>
                    </a:lnTo>
                    <a:lnTo>
                      <a:pt x="2057" y="4914"/>
                    </a:lnTo>
                    <a:lnTo>
                      <a:pt x="2457" y="4951"/>
                    </a:lnTo>
                    <a:lnTo>
                      <a:pt x="2876" y="4969"/>
                    </a:lnTo>
                    <a:lnTo>
                      <a:pt x="3294" y="4732"/>
                    </a:lnTo>
                    <a:lnTo>
                      <a:pt x="3713" y="4459"/>
                    </a:lnTo>
                    <a:lnTo>
                      <a:pt x="4095" y="4186"/>
                    </a:lnTo>
                    <a:lnTo>
                      <a:pt x="4477" y="3895"/>
                    </a:lnTo>
                    <a:lnTo>
                      <a:pt x="4677" y="3731"/>
                    </a:lnTo>
                    <a:lnTo>
                      <a:pt x="4859" y="3549"/>
                    </a:lnTo>
                    <a:lnTo>
                      <a:pt x="5041" y="3349"/>
                    </a:lnTo>
                    <a:lnTo>
                      <a:pt x="5187" y="3149"/>
                    </a:lnTo>
                    <a:lnTo>
                      <a:pt x="5296" y="2967"/>
                    </a:lnTo>
                    <a:lnTo>
                      <a:pt x="5387" y="2767"/>
                    </a:lnTo>
                    <a:lnTo>
                      <a:pt x="5533" y="2367"/>
                    </a:lnTo>
                    <a:lnTo>
                      <a:pt x="5551" y="2312"/>
                    </a:lnTo>
                    <a:lnTo>
                      <a:pt x="5332" y="1821"/>
                    </a:lnTo>
                    <a:lnTo>
                      <a:pt x="5096" y="1347"/>
                    </a:lnTo>
                    <a:lnTo>
                      <a:pt x="4823" y="874"/>
                    </a:lnTo>
                    <a:lnTo>
                      <a:pt x="4677" y="656"/>
                    </a:lnTo>
                    <a:lnTo>
                      <a:pt x="4532" y="456"/>
                    </a:lnTo>
                    <a:lnTo>
                      <a:pt x="4313" y="201"/>
                    </a:lnTo>
                    <a:lnTo>
                      <a:pt x="4095" y="1"/>
                    </a:lnTo>
                    <a:close/>
                  </a:path>
                </a:pathLst>
              </a:custGeom>
              <a:solidFill>
                <a:srgbClr val="A489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707" name="Google Shape;2707;p17"/>
              <p:cNvSpPr/>
              <p:nvPr/>
            </p:nvSpPr>
            <p:spPr>
              <a:xfrm>
                <a:off x="1282975" y="2160725"/>
                <a:ext cx="138775" cy="124225"/>
              </a:xfrm>
              <a:custGeom>
                <a:avLst/>
                <a:gdLst/>
                <a:ahLst/>
                <a:cxnLst/>
                <a:rect l="l" t="t" r="r" b="b"/>
                <a:pathLst>
                  <a:path w="5551" h="4969" fill="none" extrusionOk="0">
                    <a:moveTo>
                      <a:pt x="4095" y="1"/>
                    </a:moveTo>
                    <a:lnTo>
                      <a:pt x="4095" y="1"/>
                    </a:lnTo>
                    <a:lnTo>
                      <a:pt x="4004" y="219"/>
                    </a:lnTo>
                    <a:lnTo>
                      <a:pt x="3895" y="438"/>
                    </a:lnTo>
                    <a:lnTo>
                      <a:pt x="3840" y="529"/>
                    </a:lnTo>
                    <a:lnTo>
                      <a:pt x="3767" y="619"/>
                    </a:lnTo>
                    <a:lnTo>
                      <a:pt x="3676" y="710"/>
                    </a:lnTo>
                    <a:lnTo>
                      <a:pt x="3585" y="801"/>
                    </a:lnTo>
                    <a:lnTo>
                      <a:pt x="3585" y="801"/>
                    </a:lnTo>
                    <a:lnTo>
                      <a:pt x="3458" y="874"/>
                    </a:lnTo>
                    <a:lnTo>
                      <a:pt x="3331" y="947"/>
                    </a:lnTo>
                    <a:lnTo>
                      <a:pt x="3185" y="1002"/>
                    </a:lnTo>
                    <a:lnTo>
                      <a:pt x="3058" y="1038"/>
                    </a:lnTo>
                    <a:lnTo>
                      <a:pt x="2767" y="1111"/>
                    </a:lnTo>
                    <a:lnTo>
                      <a:pt x="2475" y="1165"/>
                    </a:lnTo>
                    <a:lnTo>
                      <a:pt x="2184" y="1238"/>
                    </a:lnTo>
                    <a:lnTo>
                      <a:pt x="1893" y="1311"/>
                    </a:lnTo>
                    <a:lnTo>
                      <a:pt x="1766" y="1366"/>
                    </a:lnTo>
                    <a:lnTo>
                      <a:pt x="1638" y="1438"/>
                    </a:lnTo>
                    <a:lnTo>
                      <a:pt x="1511" y="1511"/>
                    </a:lnTo>
                    <a:lnTo>
                      <a:pt x="1402" y="1620"/>
                    </a:lnTo>
                    <a:lnTo>
                      <a:pt x="1402" y="1620"/>
                    </a:lnTo>
                    <a:lnTo>
                      <a:pt x="1293" y="1730"/>
                    </a:lnTo>
                    <a:lnTo>
                      <a:pt x="1202" y="1839"/>
                    </a:lnTo>
                    <a:lnTo>
                      <a:pt x="1111" y="1948"/>
                    </a:lnTo>
                    <a:lnTo>
                      <a:pt x="1001" y="2039"/>
                    </a:lnTo>
                    <a:lnTo>
                      <a:pt x="1001" y="2039"/>
                    </a:lnTo>
                    <a:lnTo>
                      <a:pt x="874" y="2130"/>
                    </a:lnTo>
                    <a:lnTo>
                      <a:pt x="747" y="2185"/>
                    </a:lnTo>
                    <a:lnTo>
                      <a:pt x="619" y="2221"/>
                    </a:lnTo>
                    <a:lnTo>
                      <a:pt x="474" y="2221"/>
                    </a:lnTo>
                    <a:lnTo>
                      <a:pt x="474" y="2221"/>
                    </a:lnTo>
                    <a:lnTo>
                      <a:pt x="401" y="2221"/>
                    </a:lnTo>
                    <a:lnTo>
                      <a:pt x="401" y="2221"/>
                    </a:lnTo>
                    <a:lnTo>
                      <a:pt x="401" y="2221"/>
                    </a:lnTo>
                    <a:lnTo>
                      <a:pt x="346" y="2512"/>
                    </a:lnTo>
                    <a:lnTo>
                      <a:pt x="328" y="2767"/>
                    </a:lnTo>
                    <a:lnTo>
                      <a:pt x="310" y="3131"/>
                    </a:lnTo>
                    <a:lnTo>
                      <a:pt x="310" y="3131"/>
                    </a:lnTo>
                    <a:lnTo>
                      <a:pt x="310" y="3276"/>
                    </a:lnTo>
                    <a:lnTo>
                      <a:pt x="310" y="3276"/>
                    </a:lnTo>
                    <a:lnTo>
                      <a:pt x="310" y="3276"/>
                    </a:lnTo>
                    <a:lnTo>
                      <a:pt x="310" y="3276"/>
                    </a:lnTo>
                    <a:lnTo>
                      <a:pt x="310" y="3276"/>
                    </a:lnTo>
                    <a:lnTo>
                      <a:pt x="201" y="3404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91" y="3549"/>
                    </a:lnTo>
                    <a:lnTo>
                      <a:pt x="91" y="3549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37" y="3677"/>
                    </a:lnTo>
                    <a:lnTo>
                      <a:pt x="19" y="3786"/>
                    </a:lnTo>
                    <a:lnTo>
                      <a:pt x="0" y="3877"/>
                    </a:lnTo>
                    <a:lnTo>
                      <a:pt x="19" y="3986"/>
                    </a:lnTo>
                    <a:lnTo>
                      <a:pt x="37" y="4077"/>
                    </a:lnTo>
                    <a:lnTo>
                      <a:pt x="91" y="4168"/>
                    </a:lnTo>
                    <a:lnTo>
                      <a:pt x="146" y="4259"/>
                    </a:lnTo>
                    <a:lnTo>
                      <a:pt x="237" y="4332"/>
                    </a:lnTo>
                    <a:lnTo>
                      <a:pt x="237" y="4332"/>
                    </a:lnTo>
                    <a:lnTo>
                      <a:pt x="237" y="4332"/>
                    </a:lnTo>
                    <a:lnTo>
                      <a:pt x="237" y="4350"/>
                    </a:lnTo>
                    <a:lnTo>
                      <a:pt x="237" y="4350"/>
                    </a:lnTo>
                    <a:lnTo>
                      <a:pt x="237" y="4350"/>
                    </a:lnTo>
                    <a:lnTo>
                      <a:pt x="237" y="4350"/>
                    </a:lnTo>
                    <a:lnTo>
                      <a:pt x="237" y="4350"/>
                    </a:lnTo>
                    <a:lnTo>
                      <a:pt x="237" y="4350"/>
                    </a:lnTo>
                    <a:lnTo>
                      <a:pt x="237" y="4350"/>
                    </a:lnTo>
                    <a:lnTo>
                      <a:pt x="237" y="4350"/>
                    </a:lnTo>
                    <a:lnTo>
                      <a:pt x="237" y="4350"/>
                    </a:lnTo>
                    <a:lnTo>
                      <a:pt x="237" y="4350"/>
                    </a:lnTo>
                    <a:lnTo>
                      <a:pt x="346" y="4423"/>
                    </a:lnTo>
                    <a:lnTo>
                      <a:pt x="437" y="4496"/>
                    </a:lnTo>
                    <a:lnTo>
                      <a:pt x="692" y="4623"/>
                    </a:lnTo>
                    <a:lnTo>
                      <a:pt x="1001" y="4732"/>
                    </a:lnTo>
                    <a:lnTo>
                      <a:pt x="1365" y="4823"/>
                    </a:lnTo>
                    <a:lnTo>
                      <a:pt x="1365" y="4823"/>
                    </a:lnTo>
                    <a:lnTo>
                      <a:pt x="1365" y="4823"/>
                    </a:lnTo>
                    <a:lnTo>
                      <a:pt x="1365" y="4823"/>
                    </a:lnTo>
                    <a:lnTo>
                      <a:pt x="1384" y="4823"/>
                    </a:lnTo>
                    <a:lnTo>
                      <a:pt x="1384" y="4823"/>
                    </a:lnTo>
                    <a:lnTo>
                      <a:pt x="1711" y="4878"/>
                    </a:lnTo>
                    <a:lnTo>
                      <a:pt x="2057" y="4914"/>
                    </a:lnTo>
                    <a:lnTo>
                      <a:pt x="2457" y="4951"/>
                    </a:lnTo>
                    <a:lnTo>
                      <a:pt x="2876" y="4969"/>
                    </a:lnTo>
                    <a:lnTo>
                      <a:pt x="2876" y="4969"/>
                    </a:lnTo>
                    <a:lnTo>
                      <a:pt x="3294" y="4732"/>
                    </a:lnTo>
                    <a:lnTo>
                      <a:pt x="3713" y="4459"/>
                    </a:lnTo>
                    <a:lnTo>
                      <a:pt x="4095" y="4186"/>
                    </a:lnTo>
                    <a:lnTo>
                      <a:pt x="4477" y="3895"/>
                    </a:lnTo>
                    <a:lnTo>
                      <a:pt x="4477" y="3895"/>
                    </a:lnTo>
                    <a:lnTo>
                      <a:pt x="4677" y="3731"/>
                    </a:lnTo>
                    <a:lnTo>
                      <a:pt x="4859" y="3549"/>
                    </a:lnTo>
                    <a:lnTo>
                      <a:pt x="5041" y="3349"/>
                    </a:lnTo>
                    <a:lnTo>
                      <a:pt x="5187" y="3149"/>
                    </a:lnTo>
                    <a:lnTo>
                      <a:pt x="5187" y="3149"/>
                    </a:lnTo>
                    <a:lnTo>
                      <a:pt x="5296" y="2967"/>
                    </a:lnTo>
                    <a:lnTo>
                      <a:pt x="5387" y="2767"/>
                    </a:lnTo>
                    <a:lnTo>
                      <a:pt x="5533" y="2367"/>
                    </a:lnTo>
                    <a:lnTo>
                      <a:pt x="5533" y="2367"/>
                    </a:lnTo>
                    <a:lnTo>
                      <a:pt x="5551" y="2312"/>
                    </a:lnTo>
                    <a:lnTo>
                      <a:pt x="5551" y="2312"/>
                    </a:lnTo>
                    <a:lnTo>
                      <a:pt x="5332" y="1821"/>
                    </a:lnTo>
                    <a:lnTo>
                      <a:pt x="5096" y="1347"/>
                    </a:lnTo>
                    <a:lnTo>
                      <a:pt x="4823" y="874"/>
                    </a:lnTo>
                    <a:lnTo>
                      <a:pt x="4677" y="656"/>
                    </a:lnTo>
                    <a:lnTo>
                      <a:pt x="4532" y="456"/>
                    </a:lnTo>
                    <a:lnTo>
                      <a:pt x="4532" y="456"/>
                    </a:lnTo>
                    <a:lnTo>
                      <a:pt x="4532" y="456"/>
                    </a:lnTo>
                    <a:lnTo>
                      <a:pt x="4532" y="456"/>
                    </a:lnTo>
                    <a:lnTo>
                      <a:pt x="4532" y="456"/>
                    </a:lnTo>
                    <a:lnTo>
                      <a:pt x="4532" y="456"/>
                    </a:lnTo>
                    <a:lnTo>
                      <a:pt x="4313" y="201"/>
                    </a:lnTo>
                    <a:lnTo>
                      <a:pt x="4095" y="1"/>
                    </a:lnTo>
                    <a:lnTo>
                      <a:pt x="4095" y="1"/>
                    </a:lnTo>
                    <a:lnTo>
                      <a:pt x="4095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708" name="Google Shape;2708;p17"/>
              <p:cNvSpPr/>
              <p:nvPr/>
            </p:nvSpPr>
            <p:spPr>
              <a:xfrm>
                <a:off x="1354850" y="2218500"/>
                <a:ext cx="79650" cy="66450"/>
              </a:xfrm>
              <a:custGeom>
                <a:avLst/>
                <a:gdLst/>
                <a:ahLst/>
                <a:cxnLst/>
                <a:rect l="l" t="t" r="r" b="b"/>
                <a:pathLst>
                  <a:path w="3186" h="2658" extrusionOk="0">
                    <a:moveTo>
                      <a:pt x="565" y="2658"/>
                    </a:moveTo>
                    <a:lnTo>
                      <a:pt x="565" y="2658"/>
                    </a:lnTo>
                    <a:lnTo>
                      <a:pt x="237" y="2658"/>
                    </a:lnTo>
                    <a:lnTo>
                      <a:pt x="237" y="2658"/>
                    </a:lnTo>
                    <a:lnTo>
                      <a:pt x="1" y="2658"/>
                    </a:lnTo>
                    <a:lnTo>
                      <a:pt x="1" y="2658"/>
                    </a:lnTo>
                    <a:lnTo>
                      <a:pt x="1" y="2658"/>
                    </a:lnTo>
                    <a:lnTo>
                      <a:pt x="1" y="2658"/>
                    </a:lnTo>
                    <a:lnTo>
                      <a:pt x="219" y="2658"/>
                    </a:lnTo>
                    <a:lnTo>
                      <a:pt x="219" y="2658"/>
                    </a:lnTo>
                    <a:lnTo>
                      <a:pt x="565" y="2658"/>
                    </a:lnTo>
                    <a:close/>
                    <a:moveTo>
                      <a:pt x="2676" y="1"/>
                    </a:moveTo>
                    <a:lnTo>
                      <a:pt x="2676" y="1"/>
                    </a:lnTo>
                    <a:lnTo>
                      <a:pt x="2676" y="1"/>
                    </a:lnTo>
                    <a:lnTo>
                      <a:pt x="2676" y="1"/>
                    </a:lnTo>
                    <a:lnTo>
                      <a:pt x="2840" y="438"/>
                    </a:lnTo>
                    <a:lnTo>
                      <a:pt x="2967" y="820"/>
                    </a:lnTo>
                    <a:lnTo>
                      <a:pt x="3185" y="1493"/>
                    </a:lnTo>
                    <a:lnTo>
                      <a:pt x="3185" y="1493"/>
                    </a:lnTo>
                    <a:lnTo>
                      <a:pt x="2967" y="820"/>
                    </a:lnTo>
                    <a:lnTo>
                      <a:pt x="2840" y="438"/>
                    </a:lnTo>
                    <a:lnTo>
                      <a:pt x="2676" y="1"/>
                    </a:lnTo>
                    <a:lnTo>
                      <a:pt x="2676" y="1"/>
                    </a:lnTo>
                    <a:close/>
                  </a:path>
                </a:pathLst>
              </a:custGeom>
              <a:solidFill>
                <a:srgbClr val="B8AEB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709" name="Google Shape;2709;p17"/>
              <p:cNvSpPr/>
              <p:nvPr/>
            </p:nvSpPr>
            <p:spPr>
              <a:xfrm>
                <a:off x="1354850" y="2284925"/>
                <a:ext cx="141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565" h="1" fill="none" extrusionOk="0">
                    <a:moveTo>
                      <a:pt x="565" y="1"/>
                    </a:moveTo>
                    <a:lnTo>
                      <a:pt x="565" y="1"/>
                    </a:lnTo>
                    <a:lnTo>
                      <a:pt x="237" y="1"/>
                    </a:lnTo>
                    <a:lnTo>
                      <a:pt x="237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219" y="1"/>
                    </a:lnTo>
                    <a:lnTo>
                      <a:pt x="219" y="1"/>
                    </a:lnTo>
                    <a:lnTo>
                      <a:pt x="565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710" name="Google Shape;2710;p17"/>
              <p:cNvSpPr/>
              <p:nvPr/>
            </p:nvSpPr>
            <p:spPr>
              <a:xfrm>
                <a:off x="1421725" y="2218500"/>
                <a:ext cx="12775" cy="37350"/>
              </a:xfrm>
              <a:custGeom>
                <a:avLst/>
                <a:gdLst/>
                <a:ahLst/>
                <a:cxnLst/>
                <a:rect l="l" t="t" r="r" b="b"/>
                <a:pathLst>
                  <a:path w="511" h="1494" fill="none" extrusionOk="0">
                    <a:moveTo>
                      <a:pt x="1" y="1"/>
                    </a:move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165" y="438"/>
                    </a:lnTo>
                    <a:lnTo>
                      <a:pt x="292" y="820"/>
                    </a:lnTo>
                    <a:lnTo>
                      <a:pt x="510" y="1493"/>
                    </a:lnTo>
                    <a:lnTo>
                      <a:pt x="510" y="1493"/>
                    </a:lnTo>
                    <a:lnTo>
                      <a:pt x="292" y="820"/>
                    </a:lnTo>
                    <a:lnTo>
                      <a:pt x="165" y="438"/>
                    </a:lnTo>
                    <a:lnTo>
                      <a:pt x="1" y="1"/>
                    </a:lnTo>
                    <a:lnTo>
                      <a:pt x="1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711" name="Google Shape;2711;p17"/>
              <p:cNvSpPr/>
              <p:nvPr/>
            </p:nvSpPr>
            <p:spPr>
              <a:xfrm>
                <a:off x="1354850" y="2218500"/>
                <a:ext cx="82825" cy="66450"/>
              </a:xfrm>
              <a:custGeom>
                <a:avLst/>
                <a:gdLst/>
                <a:ahLst/>
                <a:cxnLst/>
                <a:rect l="l" t="t" r="r" b="b"/>
                <a:pathLst>
                  <a:path w="3313" h="2658" extrusionOk="0">
                    <a:moveTo>
                      <a:pt x="2676" y="1"/>
                    </a:moveTo>
                    <a:lnTo>
                      <a:pt x="2658" y="56"/>
                    </a:lnTo>
                    <a:lnTo>
                      <a:pt x="2512" y="456"/>
                    </a:lnTo>
                    <a:lnTo>
                      <a:pt x="2421" y="656"/>
                    </a:lnTo>
                    <a:lnTo>
                      <a:pt x="2312" y="838"/>
                    </a:lnTo>
                    <a:lnTo>
                      <a:pt x="2166" y="1038"/>
                    </a:lnTo>
                    <a:lnTo>
                      <a:pt x="1984" y="1238"/>
                    </a:lnTo>
                    <a:lnTo>
                      <a:pt x="1802" y="1420"/>
                    </a:lnTo>
                    <a:lnTo>
                      <a:pt x="1602" y="1584"/>
                    </a:lnTo>
                    <a:lnTo>
                      <a:pt x="1220" y="1875"/>
                    </a:lnTo>
                    <a:lnTo>
                      <a:pt x="838" y="2148"/>
                    </a:lnTo>
                    <a:lnTo>
                      <a:pt x="419" y="2421"/>
                    </a:lnTo>
                    <a:lnTo>
                      <a:pt x="1" y="2658"/>
                    </a:lnTo>
                    <a:lnTo>
                      <a:pt x="565" y="2658"/>
                    </a:lnTo>
                    <a:lnTo>
                      <a:pt x="929" y="2621"/>
                    </a:lnTo>
                    <a:lnTo>
                      <a:pt x="1256" y="2585"/>
                    </a:lnTo>
                    <a:lnTo>
                      <a:pt x="1839" y="2494"/>
                    </a:lnTo>
                    <a:lnTo>
                      <a:pt x="2312" y="2385"/>
                    </a:lnTo>
                    <a:lnTo>
                      <a:pt x="2694" y="2276"/>
                    </a:lnTo>
                    <a:lnTo>
                      <a:pt x="2967" y="2166"/>
                    </a:lnTo>
                    <a:lnTo>
                      <a:pt x="3167" y="2075"/>
                    </a:lnTo>
                    <a:lnTo>
                      <a:pt x="3313" y="1984"/>
                    </a:lnTo>
                    <a:lnTo>
                      <a:pt x="3185" y="1493"/>
                    </a:lnTo>
                    <a:lnTo>
                      <a:pt x="2967" y="820"/>
                    </a:lnTo>
                    <a:lnTo>
                      <a:pt x="2840" y="438"/>
                    </a:lnTo>
                    <a:lnTo>
                      <a:pt x="2676" y="1"/>
                    </a:lnTo>
                    <a:close/>
                  </a:path>
                </a:pathLst>
              </a:custGeom>
              <a:solidFill>
                <a:srgbClr val="8B715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712" name="Google Shape;2712;p17"/>
              <p:cNvSpPr/>
              <p:nvPr/>
            </p:nvSpPr>
            <p:spPr>
              <a:xfrm>
                <a:off x="1354850" y="2218500"/>
                <a:ext cx="82825" cy="66450"/>
              </a:xfrm>
              <a:custGeom>
                <a:avLst/>
                <a:gdLst/>
                <a:ahLst/>
                <a:cxnLst/>
                <a:rect l="l" t="t" r="r" b="b"/>
                <a:pathLst>
                  <a:path w="3313" h="2658" fill="none" extrusionOk="0">
                    <a:moveTo>
                      <a:pt x="2676" y="1"/>
                    </a:moveTo>
                    <a:lnTo>
                      <a:pt x="2676" y="1"/>
                    </a:lnTo>
                    <a:lnTo>
                      <a:pt x="2658" y="56"/>
                    </a:lnTo>
                    <a:lnTo>
                      <a:pt x="2658" y="56"/>
                    </a:lnTo>
                    <a:lnTo>
                      <a:pt x="2512" y="456"/>
                    </a:lnTo>
                    <a:lnTo>
                      <a:pt x="2421" y="656"/>
                    </a:lnTo>
                    <a:lnTo>
                      <a:pt x="2312" y="838"/>
                    </a:lnTo>
                    <a:lnTo>
                      <a:pt x="2312" y="838"/>
                    </a:lnTo>
                    <a:lnTo>
                      <a:pt x="2166" y="1038"/>
                    </a:lnTo>
                    <a:lnTo>
                      <a:pt x="1984" y="1238"/>
                    </a:lnTo>
                    <a:lnTo>
                      <a:pt x="1802" y="1420"/>
                    </a:lnTo>
                    <a:lnTo>
                      <a:pt x="1602" y="1584"/>
                    </a:lnTo>
                    <a:lnTo>
                      <a:pt x="1602" y="1584"/>
                    </a:lnTo>
                    <a:lnTo>
                      <a:pt x="1220" y="1875"/>
                    </a:lnTo>
                    <a:lnTo>
                      <a:pt x="838" y="2148"/>
                    </a:lnTo>
                    <a:lnTo>
                      <a:pt x="419" y="2421"/>
                    </a:lnTo>
                    <a:lnTo>
                      <a:pt x="1" y="2658"/>
                    </a:lnTo>
                    <a:lnTo>
                      <a:pt x="1" y="2658"/>
                    </a:lnTo>
                    <a:lnTo>
                      <a:pt x="237" y="2658"/>
                    </a:lnTo>
                    <a:lnTo>
                      <a:pt x="237" y="2658"/>
                    </a:lnTo>
                    <a:lnTo>
                      <a:pt x="565" y="2658"/>
                    </a:lnTo>
                    <a:lnTo>
                      <a:pt x="565" y="2658"/>
                    </a:lnTo>
                    <a:lnTo>
                      <a:pt x="565" y="2658"/>
                    </a:lnTo>
                    <a:lnTo>
                      <a:pt x="929" y="2621"/>
                    </a:lnTo>
                    <a:lnTo>
                      <a:pt x="1256" y="2585"/>
                    </a:lnTo>
                    <a:lnTo>
                      <a:pt x="1839" y="2494"/>
                    </a:lnTo>
                    <a:lnTo>
                      <a:pt x="2312" y="2385"/>
                    </a:lnTo>
                    <a:lnTo>
                      <a:pt x="2694" y="2276"/>
                    </a:lnTo>
                    <a:lnTo>
                      <a:pt x="2967" y="2166"/>
                    </a:lnTo>
                    <a:lnTo>
                      <a:pt x="3167" y="2075"/>
                    </a:lnTo>
                    <a:lnTo>
                      <a:pt x="3313" y="1984"/>
                    </a:lnTo>
                    <a:lnTo>
                      <a:pt x="3313" y="1984"/>
                    </a:lnTo>
                    <a:lnTo>
                      <a:pt x="3185" y="1493"/>
                    </a:lnTo>
                    <a:lnTo>
                      <a:pt x="3185" y="1493"/>
                    </a:lnTo>
                    <a:lnTo>
                      <a:pt x="2967" y="820"/>
                    </a:lnTo>
                    <a:lnTo>
                      <a:pt x="2840" y="438"/>
                    </a:lnTo>
                    <a:lnTo>
                      <a:pt x="2676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</p:grpSp>
      <p:grpSp>
        <p:nvGrpSpPr>
          <p:cNvPr id="2713" name="Google Shape;2713;p17"/>
          <p:cNvGrpSpPr/>
          <p:nvPr/>
        </p:nvGrpSpPr>
        <p:grpSpPr>
          <a:xfrm>
            <a:off x="3474553" y="5677336"/>
            <a:ext cx="479329" cy="177784"/>
            <a:chOff x="1726100" y="1627975"/>
            <a:chExt cx="359425" cy="133325"/>
          </a:xfrm>
        </p:grpSpPr>
        <p:sp>
          <p:nvSpPr>
            <p:cNvPr id="2714" name="Google Shape;2714;p17"/>
            <p:cNvSpPr/>
            <p:nvPr/>
          </p:nvSpPr>
          <p:spPr>
            <a:xfrm>
              <a:off x="2018625" y="1747625"/>
              <a:ext cx="66900" cy="13675"/>
            </a:xfrm>
            <a:custGeom>
              <a:avLst/>
              <a:gdLst/>
              <a:ahLst/>
              <a:cxnLst/>
              <a:rect l="l" t="t" r="r" b="b"/>
              <a:pathLst>
                <a:path w="2676" h="547" extrusionOk="0">
                  <a:moveTo>
                    <a:pt x="456" y="1"/>
                  </a:moveTo>
                  <a:lnTo>
                    <a:pt x="219" y="37"/>
                  </a:lnTo>
                  <a:lnTo>
                    <a:pt x="146" y="74"/>
                  </a:lnTo>
                  <a:lnTo>
                    <a:pt x="73" y="110"/>
                  </a:lnTo>
                  <a:lnTo>
                    <a:pt x="19" y="147"/>
                  </a:lnTo>
                  <a:lnTo>
                    <a:pt x="1" y="201"/>
                  </a:lnTo>
                  <a:lnTo>
                    <a:pt x="19" y="219"/>
                  </a:lnTo>
                  <a:lnTo>
                    <a:pt x="37" y="274"/>
                  </a:lnTo>
                  <a:lnTo>
                    <a:pt x="92" y="329"/>
                  </a:lnTo>
                  <a:lnTo>
                    <a:pt x="219" y="401"/>
                  </a:lnTo>
                  <a:lnTo>
                    <a:pt x="419" y="456"/>
                  </a:lnTo>
                  <a:lnTo>
                    <a:pt x="710" y="511"/>
                  </a:lnTo>
                  <a:lnTo>
                    <a:pt x="1111" y="529"/>
                  </a:lnTo>
                  <a:lnTo>
                    <a:pt x="1657" y="547"/>
                  </a:lnTo>
                  <a:lnTo>
                    <a:pt x="2130" y="547"/>
                  </a:lnTo>
                  <a:lnTo>
                    <a:pt x="2676" y="529"/>
                  </a:lnTo>
                  <a:lnTo>
                    <a:pt x="2676" y="474"/>
                  </a:lnTo>
                  <a:lnTo>
                    <a:pt x="2657" y="420"/>
                  </a:lnTo>
                  <a:lnTo>
                    <a:pt x="2603" y="365"/>
                  </a:lnTo>
                  <a:lnTo>
                    <a:pt x="2530" y="310"/>
                  </a:lnTo>
                  <a:lnTo>
                    <a:pt x="2330" y="219"/>
                  </a:lnTo>
                  <a:lnTo>
                    <a:pt x="2057" y="147"/>
                  </a:lnTo>
                  <a:lnTo>
                    <a:pt x="1748" y="92"/>
                  </a:lnTo>
                  <a:lnTo>
                    <a:pt x="1420" y="37"/>
                  </a:lnTo>
                  <a:lnTo>
                    <a:pt x="1074" y="1"/>
                  </a:lnTo>
                  <a:close/>
                </a:path>
              </a:pathLst>
            </a:custGeom>
            <a:solidFill>
              <a:srgbClr val="282829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15" name="Google Shape;2715;p17"/>
            <p:cNvSpPr/>
            <p:nvPr/>
          </p:nvSpPr>
          <p:spPr>
            <a:xfrm>
              <a:off x="2018625" y="1747625"/>
              <a:ext cx="66900" cy="13675"/>
            </a:xfrm>
            <a:custGeom>
              <a:avLst/>
              <a:gdLst/>
              <a:ahLst/>
              <a:cxnLst/>
              <a:rect l="l" t="t" r="r" b="b"/>
              <a:pathLst>
                <a:path w="2676" h="547" fill="none" extrusionOk="0">
                  <a:moveTo>
                    <a:pt x="747" y="1"/>
                  </a:moveTo>
                  <a:lnTo>
                    <a:pt x="747" y="1"/>
                  </a:lnTo>
                  <a:lnTo>
                    <a:pt x="456" y="1"/>
                  </a:lnTo>
                  <a:lnTo>
                    <a:pt x="219" y="37"/>
                  </a:lnTo>
                  <a:lnTo>
                    <a:pt x="146" y="74"/>
                  </a:lnTo>
                  <a:lnTo>
                    <a:pt x="73" y="110"/>
                  </a:lnTo>
                  <a:lnTo>
                    <a:pt x="19" y="147"/>
                  </a:lnTo>
                  <a:lnTo>
                    <a:pt x="1" y="201"/>
                  </a:lnTo>
                  <a:lnTo>
                    <a:pt x="1" y="201"/>
                  </a:lnTo>
                  <a:lnTo>
                    <a:pt x="19" y="219"/>
                  </a:lnTo>
                  <a:lnTo>
                    <a:pt x="37" y="274"/>
                  </a:lnTo>
                  <a:lnTo>
                    <a:pt x="92" y="329"/>
                  </a:lnTo>
                  <a:lnTo>
                    <a:pt x="219" y="401"/>
                  </a:lnTo>
                  <a:lnTo>
                    <a:pt x="419" y="456"/>
                  </a:lnTo>
                  <a:lnTo>
                    <a:pt x="710" y="511"/>
                  </a:lnTo>
                  <a:lnTo>
                    <a:pt x="1111" y="529"/>
                  </a:lnTo>
                  <a:lnTo>
                    <a:pt x="1657" y="547"/>
                  </a:lnTo>
                  <a:lnTo>
                    <a:pt x="1657" y="547"/>
                  </a:lnTo>
                  <a:lnTo>
                    <a:pt x="2130" y="547"/>
                  </a:lnTo>
                  <a:lnTo>
                    <a:pt x="2676" y="529"/>
                  </a:lnTo>
                  <a:lnTo>
                    <a:pt x="2676" y="529"/>
                  </a:lnTo>
                  <a:lnTo>
                    <a:pt x="2676" y="474"/>
                  </a:lnTo>
                  <a:lnTo>
                    <a:pt x="2657" y="420"/>
                  </a:lnTo>
                  <a:lnTo>
                    <a:pt x="2603" y="365"/>
                  </a:lnTo>
                  <a:lnTo>
                    <a:pt x="2530" y="310"/>
                  </a:lnTo>
                  <a:lnTo>
                    <a:pt x="2330" y="219"/>
                  </a:lnTo>
                  <a:lnTo>
                    <a:pt x="2057" y="147"/>
                  </a:lnTo>
                  <a:lnTo>
                    <a:pt x="1748" y="92"/>
                  </a:lnTo>
                  <a:lnTo>
                    <a:pt x="1420" y="37"/>
                  </a:lnTo>
                  <a:lnTo>
                    <a:pt x="1074" y="1"/>
                  </a:lnTo>
                  <a:lnTo>
                    <a:pt x="747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16" name="Google Shape;2716;p17"/>
            <p:cNvSpPr/>
            <p:nvPr/>
          </p:nvSpPr>
          <p:spPr>
            <a:xfrm>
              <a:off x="2024075" y="1729450"/>
              <a:ext cx="42350" cy="23225"/>
            </a:xfrm>
            <a:custGeom>
              <a:avLst/>
              <a:gdLst/>
              <a:ahLst/>
              <a:cxnLst/>
              <a:rect l="l" t="t" r="r" b="b"/>
              <a:pathLst>
                <a:path w="1694" h="929" extrusionOk="0">
                  <a:moveTo>
                    <a:pt x="911" y="0"/>
                  </a:moveTo>
                  <a:lnTo>
                    <a:pt x="783" y="18"/>
                  </a:lnTo>
                  <a:lnTo>
                    <a:pt x="674" y="55"/>
                  </a:lnTo>
                  <a:lnTo>
                    <a:pt x="565" y="109"/>
                  </a:lnTo>
                  <a:lnTo>
                    <a:pt x="456" y="182"/>
                  </a:lnTo>
                  <a:lnTo>
                    <a:pt x="383" y="255"/>
                  </a:lnTo>
                  <a:lnTo>
                    <a:pt x="238" y="437"/>
                  </a:lnTo>
                  <a:lnTo>
                    <a:pt x="128" y="601"/>
                  </a:lnTo>
                  <a:lnTo>
                    <a:pt x="56" y="764"/>
                  </a:lnTo>
                  <a:lnTo>
                    <a:pt x="1" y="928"/>
                  </a:lnTo>
                  <a:lnTo>
                    <a:pt x="1693" y="928"/>
                  </a:lnTo>
                  <a:lnTo>
                    <a:pt x="1693" y="783"/>
                  </a:lnTo>
                  <a:lnTo>
                    <a:pt x="1693" y="655"/>
                  </a:lnTo>
                  <a:lnTo>
                    <a:pt x="1675" y="491"/>
                  </a:lnTo>
                  <a:lnTo>
                    <a:pt x="1639" y="419"/>
                  </a:lnTo>
                  <a:lnTo>
                    <a:pt x="1602" y="328"/>
                  </a:lnTo>
                  <a:lnTo>
                    <a:pt x="1548" y="255"/>
                  </a:lnTo>
                  <a:lnTo>
                    <a:pt x="1493" y="182"/>
                  </a:lnTo>
                  <a:lnTo>
                    <a:pt x="1402" y="127"/>
                  </a:lnTo>
                  <a:lnTo>
                    <a:pt x="1311" y="73"/>
                  </a:lnTo>
                  <a:lnTo>
                    <a:pt x="1202" y="36"/>
                  </a:lnTo>
                  <a:lnTo>
                    <a:pt x="1056" y="0"/>
                  </a:lnTo>
                  <a:close/>
                </a:path>
              </a:pathLst>
            </a:custGeom>
            <a:solidFill>
              <a:srgbClr val="C1A5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17" name="Google Shape;2717;p17"/>
            <p:cNvSpPr/>
            <p:nvPr/>
          </p:nvSpPr>
          <p:spPr>
            <a:xfrm>
              <a:off x="1726100" y="1699875"/>
              <a:ext cx="249775" cy="25500"/>
            </a:xfrm>
            <a:custGeom>
              <a:avLst/>
              <a:gdLst/>
              <a:ahLst/>
              <a:cxnLst/>
              <a:rect l="l" t="t" r="r" b="b"/>
              <a:pathLst>
                <a:path w="9991" h="1020" extrusionOk="0">
                  <a:moveTo>
                    <a:pt x="1292" y="0"/>
                  </a:moveTo>
                  <a:lnTo>
                    <a:pt x="746" y="91"/>
                  </a:lnTo>
                  <a:lnTo>
                    <a:pt x="528" y="128"/>
                  </a:lnTo>
                  <a:lnTo>
                    <a:pt x="346" y="182"/>
                  </a:lnTo>
                  <a:lnTo>
                    <a:pt x="200" y="237"/>
                  </a:lnTo>
                  <a:lnTo>
                    <a:pt x="91" y="291"/>
                  </a:lnTo>
                  <a:lnTo>
                    <a:pt x="18" y="346"/>
                  </a:lnTo>
                  <a:lnTo>
                    <a:pt x="0" y="419"/>
                  </a:lnTo>
                  <a:lnTo>
                    <a:pt x="0" y="437"/>
                  </a:lnTo>
                  <a:lnTo>
                    <a:pt x="18" y="473"/>
                  </a:lnTo>
                  <a:lnTo>
                    <a:pt x="91" y="528"/>
                  </a:lnTo>
                  <a:lnTo>
                    <a:pt x="219" y="583"/>
                  </a:lnTo>
                  <a:lnTo>
                    <a:pt x="382" y="655"/>
                  </a:lnTo>
                  <a:lnTo>
                    <a:pt x="601" y="710"/>
                  </a:lnTo>
                  <a:lnTo>
                    <a:pt x="856" y="746"/>
                  </a:lnTo>
                  <a:lnTo>
                    <a:pt x="1456" y="837"/>
                  </a:lnTo>
                  <a:lnTo>
                    <a:pt x="2202" y="910"/>
                  </a:lnTo>
                  <a:lnTo>
                    <a:pt x="3058" y="965"/>
                  </a:lnTo>
                  <a:lnTo>
                    <a:pt x="3986" y="1001"/>
                  </a:lnTo>
                  <a:lnTo>
                    <a:pt x="5005" y="1019"/>
                  </a:lnTo>
                  <a:lnTo>
                    <a:pt x="6006" y="1001"/>
                  </a:lnTo>
                  <a:lnTo>
                    <a:pt x="6952" y="965"/>
                  </a:lnTo>
                  <a:lnTo>
                    <a:pt x="7789" y="910"/>
                  </a:lnTo>
                  <a:lnTo>
                    <a:pt x="8535" y="837"/>
                  </a:lnTo>
                  <a:lnTo>
                    <a:pt x="9136" y="746"/>
                  </a:lnTo>
                  <a:lnTo>
                    <a:pt x="9390" y="710"/>
                  </a:lnTo>
                  <a:lnTo>
                    <a:pt x="9609" y="655"/>
                  </a:lnTo>
                  <a:lnTo>
                    <a:pt x="9773" y="583"/>
                  </a:lnTo>
                  <a:lnTo>
                    <a:pt x="9900" y="528"/>
                  </a:lnTo>
                  <a:lnTo>
                    <a:pt x="9973" y="473"/>
                  </a:lnTo>
                  <a:lnTo>
                    <a:pt x="9991" y="437"/>
                  </a:lnTo>
                  <a:lnTo>
                    <a:pt x="9991" y="419"/>
                  </a:lnTo>
                  <a:lnTo>
                    <a:pt x="9973" y="346"/>
                  </a:lnTo>
                  <a:lnTo>
                    <a:pt x="9900" y="291"/>
                  </a:lnTo>
                  <a:lnTo>
                    <a:pt x="9791" y="237"/>
                  </a:lnTo>
                  <a:lnTo>
                    <a:pt x="9645" y="182"/>
                  </a:lnTo>
                  <a:lnTo>
                    <a:pt x="9463" y="128"/>
                  </a:lnTo>
                  <a:lnTo>
                    <a:pt x="9245" y="91"/>
                  </a:lnTo>
                  <a:lnTo>
                    <a:pt x="8699" y="0"/>
                  </a:lnTo>
                  <a:lnTo>
                    <a:pt x="8699" y="273"/>
                  </a:lnTo>
                  <a:lnTo>
                    <a:pt x="7443" y="328"/>
                  </a:lnTo>
                  <a:lnTo>
                    <a:pt x="6133" y="364"/>
                  </a:lnTo>
                  <a:lnTo>
                    <a:pt x="4623" y="382"/>
                  </a:lnTo>
                  <a:lnTo>
                    <a:pt x="3476" y="364"/>
                  </a:lnTo>
                  <a:lnTo>
                    <a:pt x="2384" y="328"/>
                  </a:lnTo>
                  <a:lnTo>
                    <a:pt x="1893" y="291"/>
                  </a:lnTo>
                  <a:lnTo>
                    <a:pt x="1456" y="237"/>
                  </a:lnTo>
                  <a:lnTo>
                    <a:pt x="1074" y="182"/>
                  </a:lnTo>
                  <a:lnTo>
                    <a:pt x="746" y="109"/>
                  </a:lnTo>
                  <a:lnTo>
                    <a:pt x="1292" y="0"/>
                  </a:lnTo>
                  <a:close/>
                </a:path>
              </a:pathLst>
            </a:custGeom>
            <a:solidFill>
              <a:srgbClr val="282829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18" name="Google Shape;2718;p17"/>
            <p:cNvSpPr/>
            <p:nvPr/>
          </p:nvSpPr>
          <p:spPr>
            <a:xfrm>
              <a:off x="1726100" y="1699875"/>
              <a:ext cx="249775" cy="25500"/>
            </a:xfrm>
            <a:custGeom>
              <a:avLst/>
              <a:gdLst/>
              <a:ahLst/>
              <a:cxnLst/>
              <a:rect l="l" t="t" r="r" b="b"/>
              <a:pathLst>
                <a:path w="9991" h="1020" fill="none" extrusionOk="0">
                  <a:moveTo>
                    <a:pt x="8699" y="0"/>
                  </a:moveTo>
                  <a:lnTo>
                    <a:pt x="8699" y="273"/>
                  </a:lnTo>
                  <a:lnTo>
                    <a:pt x="8699" y="273"/>
                  </a:lnTo>
                  <a:lnTo>
                    <a:pt x="8699" y="273"/>
                  </a:lnTo>
                  <a:lnTo>
                    <a:pt x="7443" y="328"/>
                  </a:lnTo>
                  <a:lnTo>
                    <a:pt x="6133" y="364"/>
                  </a:lnTo>
                  <a:lnTo>
                    <a:pt x="4623" y="382"/>
                  </a:lnTo>
                  <a:lnTo>
                    <a:pt x="4623" y="382"/>
                  </a:lnTo>
                  <a:lnTo>
                    <a:pt x="3476" y="364"/>
                  </a:lnTo>
                  <a:lnTo>
                    <a:pt x="2384" y="328"/>
                  </a:lnTo>
                  <a:lnTo>
                    <a:pt x="1893" y="291"/>
                  </a:lnTo>
                  <a:lnTo>
                    <a:pt x="1456" y="237"/>
                  </a:lnTo>
                  <a:lnTo>
                    <a:pt x="1074" y="182"/>
                  </a:lnTo>
                  <a:lnTo>
                    <a:pt x="746" y="109"/>
                  </a:lnTo>
                  <a:lnTo>
                    <a:pt x="746" y="109"/>
                  </a:lnTo>
                  <a:lnTo>
                    <a:pt x="746" y="109"/>
                  </a:lnTo>
                  <a:lnTo>
                    <a:pt x="1292" y="0"/>
                  </a:lnTo>
                  <a:lnTo>
                    <a:pt x="1292" y="0"/>
                  </a:lnTo>
                  <a:lnTo>
                    <a:pt x="746" y="91"/>
                  </a:lnTo>
                  <a:lnTo>
                    <a:pt x="528" y="128"/>
                  </a:lnTo>
                  <a:lnTo>
                    <a:pt x="346" y="182"/>
                  </a:lnTo>
                  <a:lnTo>
                    <a:pt x="200" y="237"/>
                  </a:lnTo>
                  <a:lnTo>
                    <a:pt x="91" y="291"/>
                  </a:lnTo>
                  <a:lnTo>
                    <a:pt x="18" y="346"/>
                  </a:lnTo>
                  <a:lnTo>
                    <a:pt x="0" y="419"/>
                  </a:lnTo>
                  <a:lnTo>
                    <a:pt x="0" y="419"/>
                  </a:lnTo>
                  <a:lnTo>
                    <a:pt x="0" y="437"/>
                  </a:lnTo>
                  <a:lnTo>
                    <a:pt x="18" y="473"/>
                  </a:lnTo>
                  <a:lnTo>
                    <a:pt x="91" y="528"/>
                  </a:lnTo>
                  <a:lnTo>
                    <a:pt x="219" y="583"/>
                  </a:lnTo>
                  <a:lnTo>
                    <a:pt x="382" y="655"/>
                  </a:lnTo>
                  <a:lnTo>
                    <a:pt x="601" y="710"/>
                  </a:lnTo>
                  <a:lnTo>
                    <a:pt x="856" y="746"/>
                  </a:lnTo>
                  <a:lnTo>
                    <a:pt x="1456" y="837"/>
                  </a:lnTo>
                  <a:lnTo>
                    <a:pt x="2202" y="910"/>
                  </a:lnTo>
                  <a:lnTo>
                    <a:pt x="3058" y="965"/>
                  </a:lnTo>
                  <a:lnTo>
                    <a:pt x="3986" y="1001"/>
                  </a:lnTo>
                  <a:lnTo>
                    <a:pt x="5005" y="1019"/>
                  </a:lnTo>
                  <a:lnTo>
                    <a:pt x="5005" y="1019"/>
                  </a:lnTo>
                  <a:lnTo>
                    <a:pt x="6006" y="1001"/>
                  </a:lnTo>
                  <a:lnTo>
                    <a:pt x="6952" y="965"/>
                  </a:lnTo>
                  <a:lnTo>
                    <a:pt x="7789" y="910"/>
                  </a:lnTo>
                  <a:lnTo>
                    <a:pt x="8535" y="837"/>
                  </a:lnTo>
                  <a:lnTo>
                    <a:pt x="9136" y="746"/>
                  </a:lnTo>
                  <a:lnTo>
                    <a:pt x="9390" y="710"/>
                  </a:lnTo>
                  <a:lnTo>
                    <a:pt x="9609" y="655"/>
                  </a:lnTo>
                  <a:lnTo>
                    <a:pt x="9773" y="583"/>
                  </a:lnTo>
                  <a:lnTo>
                    <a:pt x="9900" y="528"/>
                  </a:lnTo>
                  <a:lnTo>
                    <a:pt x="9973" y="473"/>
                  </a:lnTo>
                  <a:lnTo>
                    <a:pt x="9991" y="437"/>
                  </a:lnTo>
                  <a:lnTo>
                    <a:pt x="9991" y="419"/>
                  </a:lnTo>
                  <a:lnTo>
                    <a:pt x="9991" y="419"/>
                  </a:lnTo>
                  <a:lnTo>
                    <a:pt x="9973" y="346"/>
                  </a:lnTo>
                  <a:lnTo>
                    <a:pt x="9900" y="291"/>
                  </a:lnTo>
                  <a:lnTo>
                    <a:pt x="9791" y="237"/>
                  </a:lnTo>
                  <a:lnTo>
                    <a:pt x="9645" y="182"/>
                  </a:lnTo>
                  <a:lnTo>
                    <a:pt x="9463" y="128"/>
                  </a:lnTo>
                  <a:lnTo>
                    <a:pt x="9245" y="91"/>
                  </a:lnTo>
                  <a:lnTo>
                    <a:pt x="8699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19" name="Google Shape;2719;p17"/>
            <p:cNvSpPr/>
            <p:nvPr/>
          </p:nvSpPr>
          <p:spPr>
            <a:xfrm>
              <a:off x="1744750" y="1627975"/>
              <a:ext cx="198825" cy="81475"/>
            </a:xfrm>
            <a:custGeom>
              <a:avLst/>
              <a:gdLst/>
              <a:ahLst/>
              <a:cxnLst/>
              <a:rect l="l" t="t" r="r" b="b"/>
              <a:pathLst>
                <a:path w="7953" h="3259" extrusionOk="0">
                  <a:moveTo>
                    <a:pt x="4113" y="1"/>
                  </a:moveTo>
                  <a:lnTo>
                    <a:pt x="3986" y="37"/>
                  </a:lnTo>
                  <a:lnTo>
                    <a:pt x="3858" y="74"/>
                  </a:lnTo>
                  <a:lnTo>
                    <a:pt x="3731" y="110"/>
                  </a:lnTo>
                  <a:lnTo>
                    <a:pt x="3604" y="165"/>
                  </a:lnTo>
                  <a:lnTo>
                    <a:pt x="3385" y="328"/>
                  </a:lnTo>
                  <a:lnTo>
                    <a:pt x="3185" y="492"/>
                  </a:lnTo>
                  <a:lnTo>
                    <a:pt x="2985" y="711"/>
                  </a:lnTo>
                  <a:lnTo>
                    <a:pt x="2821" y="929"/>
                  </a:lnTo>
                  <a:lnTo>
                    <a:pt x="2657" y="1166"/>
                  </a:lnTo>
                  <a:lnTo>
                    <a:pt x="2530" y="1402"/>
                  </a:lnTo>
                  <a:lnTo>
                    <a:pt x="2312" y="1839"/>
                  </a:lnTo>
                  <a:lnTo>
                    <a:pt x="2148" y="2239"/>
                  </a:lnTo>
                  <a:lnTo>
                    <a:pt x="2020" y="2603"/>
                  </a:lnTo>
                  <a:lnTo>
                    <a:pt x="0" y="2985"/>
                  </a:lnTo>
                  <a:lnTo>
                    <a:pt x="383" y="3058"/>
                  </a:lnTo>
                  <a:lnTo>
                    <a:pt x="856" y="3131"/>
                  </a:lnTo>
                  <a:lnTo>
                    <a:pt x="1383" y="3186"/>
                  </a:lnTo>
                  <a:lnTo>
                    <a:pt x="1984" y="3222"/>
                  </a:lnTo>
                  <a:lnTo>
                    <a:pt x="2621" y="3240"/>
                  </a:lnTo>
                  <a:lnTo>
                    <a:pt x="3294" y="3258"/>
                  </a:lnTo>
                  <a:lnTo>
                    <a:pt x="4641" y="3258"/>
                  </a:lnTo>
                  <a:lnTo>
                    <a:pt x="5897" y="3222"/>
                  </a:lnTo>
                  <a:lnTo>
                    <a:pt x="6952" y="3186"/>
                  </a:lnTo>
                  <a:lnTo>
                    <a:pt x="7953" y="3149"/>
                  </a:lnTo>
                  <a:lnTo>
                    <a:pt x="7953" y="2094"/>
                  </a:lnTo>
                  <a:lnTo>
                    <a:pt x="7935" y="2003"/>
                  </a:lnTo>
                  <a:lnTo>
                    <a:pt x="7862" y="1730"/>
                  </a:lnTo>
                  <a:lnTo>
                    <a:pt x="7753" y="1384"/>
                  </a:lnTo>
                  <a:lnTo>
                    <a:pt x="7680" y="1202"/>
                  </a:lnTo>
                  <a:lnTo>
                    <a:pt x="7589" y="1020"/>
                  </a:lnTo>
                  <a:lnTo>
                    <a:pt x="7498" y="874"/>
                  </a:lnTo>
                  <a:lnTo>
                    <a:pt x="7389" y="747"/>
                  </a:lnTo>
                  <a:lnTo>
                    <a:pt x="7280" y="638"/>
                  </a:lnTo>
                  <a:lnTo>
                    <a:pt x="7170" y="583"/>
                  </a:lnTo>
                  <a:lnTo>
                    <a:pt x="7061" y="547"/>
                  </a:lnTo>
                  <a:lnTo>
                    <a:pt x="6843" y="547"/>
                  </a:lnTo>
                  <a:lnTo>
                    <a:pt x="6734" y="565"/>
                  </a:lnTo>
                  <a:lnTo>
                    <a:pt x="6533" y="638"/>
                  </a:lnTo>
                  <a:lnTo>
                    <a:pt x="6333" y="729"/>
                  </a:lnTo>
                  <a:lnTo>
                    <a:pt x="6169" y="820"/>
                  </a:lnTo>
                  <a:lnTo>
                    <a:pt x="6024" y="911"/>
                  </a:lnTo>
                  <a:lnTo>
                    <a:pt x="5915" y="1020"/>
                  </a:lnTo>
                  <a:lnTo>
                    <a:pt x="5860" y="929"/>
                  </a:lnTo>
                  <a:lnTo>
                    <a:pt x="5806" y="820"/>
                  </a:lnTo>
                  <a:lnTo>
                    <a:pt x="5733" y="692"/>
                  </a:lnTo>
                  <a:lnTo>
                    <a:pt x="5642" y="565"/>
                  </a:lnTo>
                  <a:lnTo>
                    <a:pt x="5496" y="419"/>
                  </a:lnTo>
                  <a:lnTo>
                    <a:pt x="5332" y="292"/>
                  </a:lnTo>
                  <a:lnTo>
                    <a:pt x="5132" y="165"/>
                  </a:lnTo>
                  <a:lnTo>
                    <a:pt x="4932" y="74"/>
                  </a:lnTo>
                  <a:lnTo>
                    <a:pt x="4695" y="19"/>
                  </a:lnTo>
                  <a:lnTo>
                    <a:pt x="4422" y="1"/>
                  </a:lnTo>
                  <a:close/>
                </a:path>
              </a:pathLst>
            </a:custGeom>
            <a:solidFill>
              <a:srgbClr val="C1A5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20" name="Google Shape;2720;p17"/>
            <p:cNvSpPr/>
            <p:nvPr/>
          </p:nvSpPr>
          <p:spPr>
            <a:xfrm>
              <a:off x="1744750" y="1627975"/>
              <a:ext cx="198825" cy="81475"/>
            </a:xfrm>
            <a:custGeom>
              <a:avLst/>
              <a:gdLst/>
              <a:ahLst/>
              <a:cxnLst/>
              <a:rect l="l" t="t" r="r" b="b"/>
              <a:pathLst>
                <a:path w="7953" h="3259" fill="none" extrusionOk="0">
                  <a:moveTo>
                    <a:pt x="7953" y="2094"/>
                  </a:moveTo>
                  <a:lnTo>
                    <a:pt x="7953" y="3149"/>
                  </a:lnTo>
                  <a:lnTo>
                    <a:pt x="7953" y="3149"/>
                  </a:lnTo>
                  <a:lnTo>
                    <a:pt x="6952" y="3186"/>
                  </a:lnTo>
                  <a:lnTo>
                    <a:pt x="5897" y="3222"/>
                  </a:lnTo>
                  <a:lnTo>
                    <a:pt x="4641" y="3258"/>
                  </a:lnTo>
                  <a:lnTo>
                    <a:pt x="3294" y="3258"/>
                  </a:lnTo>
                  <a:lnTo>
                    <a:pt x="2621" y="3240"/>
                  </a:lnTo>
                  <a:lnTo>
                    <a:pt x="1984" y="3222"/>
                  </a:lnTo>
                  <a:lnTo>
                    <a:pt x="1383" y="3186"/>
                  </a:lnTo>
                  <a:lnTo>
                    <a:pt x="856" y="3131"/>
                  </a:lnTo>
                  <a:lnTo>
                    <a:pt x="383" y="3058"/>
                  </a:lnTo>
                  <a:lnTo>
                    <a:pt x="0" y="2985"/>
                  </a:lnTo>
                  <a:lnTo>
                    <a:pt x="2020" y="2603"/>
                  </a:lnTo>
                  <a:lnTo>
                    <a:pt x="2020" y="2603"/>
                  </a:lnTo>
                  <a:lnTo>
                    <a:pt x="2148" y="2239"/>
                  </a:lnTo>
                  <a:lnTo>
                    <a:pt x="2312" y="1839"/>
                  </a:lnTo>
                  <a:lnTo>
                    <a:pt x="2530" y="1402"/>
                  </a:lnTo>
                  <a:lnTo>
                    <a:pt x="2530" y="1402"/>
                  </a:lnTo>
                  <a:lnTo>
                    <a:pt x="2657" y="1166"/>
                  </a:lnTo>
                  <a:lnTo>
                    <a:pt x="2821" y="929"/>
                  </a:lnTo>
                  <a:lnTo>
                    <a:pt x="2985" y="711"/>
                  </a:lnTo>
                  <a:lnTo>
                    <a:pt x="3185" y="492"/>
                  </a:lnTo>
                  <a:lnTo>
                    <a:pt x="3185" y="492"/>
                  </a:lnTo>
                  <a:lnTo>
                    <a:pt x="3385" y="328"/>
                  </a:lnTo>
                  <a:lnTo>
                    <a:pt x="3604" y="165"/>
                  </a:lnTo>
                  <a:lnTo>
                    <a:pt x="3731" y="110"/>
                  </a:lnTo>
                  <a:lnTo>
                    <a:pt x="3858" y="74"/>
                  </a:lnTo>
                  <a:lnTo>
                    <a:pt x="3986" y="37"/>
                  </a:lnTo>
                  <a:lnTo>
                    <a:pt x="4113" y="1"/>
                  </a:lnTo>
                  <a:lnTo>
                    <a:pt x="4113" y="1"/>
                  </a:lnTo>
                  <a:lnTo>
                    <a:pt x="4259" y="1"/>
                  </a:lnTo>
                  <a:lnTo>
                    <a:pt x="4422" y="1"/>
                  </a:lnTo>
                  <a:lnTo>
                    <a:pt x="4695" y="19"/>
                  </a:lnTo>
                  <a:lnTo>
                    <a:pt x="4932" y="74"/>
                  </a:lnTo>
                  <a:lnTo>
                    <a:pt x="5132" y="165"/>
                  </a:lnTo>
                  <a:lnTo>
                    <a:pt x="5132" y="165"/>
                  </a:lnTo>
                  <a:lnTo>
                    <a:pt x="5332" y="292"/>
                  </a:lnTo>
                  <a:lnTo>
                    <a:pt x="5496" y="419"/>
                  </a:lnTo>
                  <a:lnTo>
                    <a:pt x="5642" y="565"/>
                  </a:lnTo>
                  <a:lnTo>
                    <a:pt x="5733" y="692"/>
                  </a:lnTo>
                  <a:lnTo>
                    <a:pt x="5806" y="820"/>
                  </a:lnTo>
                  <a:lnTo>
                    <a:pt x="5860" y="929"/>
                  </a:lnTo>
                  <a:lnTo>
                    <a:pt x="5915" y="1020"/>
                  </a:lnTo>
                  <a:lnTo>
                    <a:pt x="5915" y="1020"/>
                  </a:lnTo>
                  <a:lnTo>
                    <a:pt x="6024" y="911"/>
                  </a:lnTo>
                  <a:lnTo>
                    <a:pt x="6169" y="820"/>
                  </a:lnTo>
                  <a:lnTo>
                    <a:pt x="6333" y="729"/>
                  </a:lnTo>
                  <a:lnTo>
                    <a:pt x="6533" y="638"/>
                  </a:lnTo>
                  <a:lnTo>
                    <a:pt x="6734" y="565"/>
                  </a:lnTo>
                  <a:lnTo>
                    <a:pt x="6843" y="547"/>
                  </a:lnTo>
                  <a:lnTo>
                    <a:pt x="6952" y="547"/>
                  </a:lnTo>
                  <a:lnTo>
                    <a:pt x="7061" y="547"/>
                  </a:lnTo>
                  <a:lnTo>
                    <a:pt x="7170" y="583"/>
                  </a:lnTo>
                  <a:lnTo>
                    <a:pt x="7170" y="583"/>
                  </a:lnTo>
                  <a:lnTo>
                    <a:pt x="7280" y="638"/>
                  </a:lnTo>
                  <a:lnTo>
                    <a:pt x="7389" y="747"/>
                  </a:lnTo>
                  <a:lnTo>
                    <a:pt x="7498" y="874"/>
                  </a:lnTo>
                  <a:lnTo>
                    <a:pt x="7589" y="1020"/>
                  </a:lnTo>
                  <a:lnTo>
                    <a:pt x="7589" y="1020"/>
                  </a:lnTo>
                  <a:lnTo>
                    <a:pt x="7680" y="1202"/>
                  </a:lnTo>
                  <a:lnTo>
                    <a:pt x="7753" y="1384"/>
                  </a:lnTo>
                  <a:lnTo>
                    <a:pt x="7862" y="1730"/>
                  </a:lnTo>
                  <a:lnTo>
                    <a:pt x="7935" y="2003"/>
                  </a:lnTo>
                  <a:lnTo>
                    <a:pt x="7953" y="2094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21" name="Google Shape;2721;p17"/>
            <p:cNvSpPr/>
            <p:nvPr/>
          </p:nvSpPr>
          <p:spPr>
            <a:xfrm>
              <a:off x="1744750" y="1653450"/>
              <a:ext cx="198825" cy="56000"/>
            </a:xfrm>
            <a:custGeom>
              <a:avLst/>
              <a:gdLst/>
              <a:ahLst/>
              <a:cxnLst/>
              <a:rect l="l" t="t" r="r" b="b"/>
              <a:pathLst>
                <a:path w="7953" h="2240" extrusionOk="0">
                  <a:moveTo>
                    <a:pt x="7589" y="1"/>
                  </a:moveTo>
                  <a:lnTo>
                    <a:pt x="7152" y="274"/>
                  </a:lnTo>
                  <a:lnTo>
                    <a:pt x="6715" y="529"/>
                  </a:lnTo>
                  <a:lnTo>
                    <a:pt x="6260" y="747"/>
                  </a:lnTo>
                  <a:lnTo>
                    <a:pt x="6024" y="856"/>
                  </a:lnTo>
                  <a:lnTo>
                    <a:pt x="5787" y="929"/>
                  </a:lnTo>
                  <a:lnTo>
                    <a:pt x="5660" y="984"/>
                  </a:lnTo>
                  <a:lnTo>
                    <a:pt x="5533" y="1038"/>
                  </a:lnTo>
                  <a:lnTo>
                    <a:pt x="5423" y="1111"/>
                  </a:lnTo>
                  <a:lnTo>
                    <a:pt x="5387" y="1147"/>
                  </a:lnTo>
                  <a:lnTo>
                    <a:pt x="5351" y="1202"/>
                  </a:lnTo>
                  <a:lnTo>
                    <a:pt x="5314" y="1275"/>
                  </a:lnTo>
                  <a:lnTo>
                    <a:pt x="5296" y="1348"/>
                  </a:lnTo>
                  <a:lnTo>
                    <a:pt x="5278" y="1420"/>
                  </a:lnTo>
                  <a:lnTo>
                    <a:pt x="5241" y="1493"/>
                  </a:lnTo>
                  <a:lnTo>
                    <a:pt x="5187" y="1566"/>
                  </a:lnTo>
                  <a:lnTo>
                    <a:pt x="5114" y="1621"/>
                  </a:lnTo>
                  <a:lnTo>
                    <a:pt x="5023" y="1657"/>
                  </a:lnTo>
                  <a:lnTo>
                    <a:pt x="4859" y="1657"/>
                  </a:lnTo>
                  <a:lnTo>
                    <a:pt x="4786" y="1639"/>
                  </a:lnTo>
                  <a:lnTo>
                    <a:pt x="4714" y="1621"/>
                  </a:lnTo>
                  <a:lnTo>
                    <a:pt x="4641" y="1566"/>
                  </a:lnTo>
                  <a:lnTo>
                    <a:pt x="4586" y="1530"/>
                  </a:lnTo>
                  <a:lnTo>
                    <a:pt x="4532" y="1457"/>
                  </a:lnTo>
                  <a:lnTo>
                    <a:pt x="4422" y="1329"/>
                  </a:lnTo>
                  <a:lnTo>
                    <a:pt x="4350" y="1166"/>
                  </a:lnTo>
                  <a:lnTo>
                    <a:pt x="4277" y="1002"/>
                  </a:lnTo>
                  <a:lnTo>
                    <a:pt x="4168" y="1056"/>
                  </a:lnTo>
                  <a:lnTo>
                    <a:pt x="4022" y="1075"/>
                  </a:lnTo>
                  <a:lnTo>
                    <a:pt x="3895" y="1093"/>
                  </a:lnTo>
                  <a:lnTo>
                    <a:pt x="3767" y="1111"/>
                  </a:lnTo>
                  <a:lnTo>
                    <a:pt x="3640" y="1111"/>
                  </a:lnTo>
                  <a:lnTo>
                    <a:pt x="3513" y="1093"/>
                  </a:lnTo>
                  <a:lnTo>
                    <a:pt x="3385" y="1056"/>
                  </a:lnTo>
                  <a:lnTo>
                    <a:pt x="3258" y="1020"/>
                  </a:lnTo>
                  <a:lnTo>
                    <a:pt x="3149" y="965"/>
                  </a:lnTo>
                  <a:lnTo>
                    <a:pt x="3021" y="911"/>
                  </a:lnTo>
                  <a:lnTo>
                    <a:pt x="2912" y="838"/>
                  </a:lnTo>
                  <a:lnTo>
                    <a:pt x="2821" y="765"/>
                  </a:lnTo>
                  <a:lnTo>
                    <a:pt x="2657" y="583"/>
                  </a:lnTo>
                  <a:lnTo>
                    <a:pt x="2530" y="383"/>
                  </a:lnTo>
                  <a:lnTo>
                    <a:pt x="2312" y="820"/>
                  </a:lnTo>
                  <a:lnTo>
                    <a:pt x="2148" y="1220"/>
                  </a:lnTo>
                  <a:lnTo>
                    <a:pt x="2020" y="1584"/>
                  </a:lnTo>
                  <a:lnTo>
                    <a:pt x="0" y="1966"/>
                  </a:lnTo>
                  <a:lnTo>
                    <a:pt x="328" y="2039"/>
                  </a:lnTo>
                  <a:lnTo>
                    <a:pt x="710" y="2094"/>
                  </a:lnTo>
                  <a:lnTo>
                    <a:pt x="1147" y="2148"/>
                  </a:lnTo>
                  <a:lnTo>
                    <a:pt x="1638" y="2185"/>
                  </a:lnTo>
                  <a:lnTo>
                    <a:pt x="2730" y="2221"/>
                  </a:lnTo>
                  <a:lnTo>
                    <a:pt x="3877" y="2239"/>
                  </a:lnTo>
                  <a:lnTo>
                    <a:pt x="5387" y="2221"/>
                  </a:lnTo>
                  <a:lnTo>
                    <a:pt x="6697" y="2185"/>
                  </a:lnTo>
                  <a:lnTo>
                    <a:pt x="7953" y="2130"/>
                  </a:lnTo>
                  <a:lnTo>
                    <a:pt x="7953" y="1075"/>
                  </a:lnTo>
                  <a:lnTo>
                    <a:pt x="7935" y="984"/>
                  </a:lnTo>
                  <a:lnTo>
                    <a:pt x="7862" y="711"/>
                  </a:lnTo>
                  <a:lnTo>
                    <a:pt x="7753" y="365"/>
                  </a:lnTo>
                  <a:lnTo>
                    <a:pt x="7680" y="183"/>
                  </a:lnTo>
                  <a:lnTo>
                    <a:pt x="7589" y="1"/>
                  </a:lnTo>
                  <a:close/>
                </a:path>
              </a:pathLst>
            </a:custGeom>
            <a:solidFill>
              <a:srgbClr val="A489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22" name="Google Shape;2722;p17"/>
            <p:cNvSpPr/>
            <p:nvPr/>
          </p:nvSpPr>
          <p:spPr>
            <a:xfrm>
              <a:off x="1744750" y="1653450"/>
              <a:ext cx="198825" cy="56000"/>
            </a:xfrm>
            <a:custGeom>
              <a:avLst/>
              <a:gdLst/>
              <a:ahLst/>
              <a:cxnLst/>
              <a:rect l="l" t="t" r="r" b="b"/>
              <a:pathLst>
                <a:path w="7953" h="2240" fill="none" extrusionOk="0">
                  <a:moveTo>
                    <a:pt x="7589" y="1"/>
                  </a:moveTo>
                  <a:lnTo>
                    <a:pt x="7589" y="1"/>
                  </a:lnTo>
                  <a:lnTo>
                    <a:pt x="7152" y="274"/>
                  </a:lnTo>
                  <a:lnTo>
                    <a:pt x="6715" y="529"/>
                  </a:lnTo>
                  <a:lnTo>
                    <a:pt x="6260" y="747"/>
                  </a:lnTo>
                  <a:lnTo>
                    <a:pt x="6024" y="856"/>
                  </a:lnTo>
                  <a:lnTo>
                    <a:pt x="5787" y="929"/>
                  </a:lnTo>
                  <a:lnTo>
                    <a:pt x="5787" y="929"/>
                  </a:lnTo>
                  <a:lnTo>
                    <a:pt x="5660" y="984"/>
                  </a:lnTo>
                  <a:lnTo>
                    <a:pt x="5533" y="1038"/>
                  </a:lnTo>
                  <a:lnTo>
                    <a:pt x="5423" y="1111"/>
                  </a:lnTo>
                  <a:lnTo>
                    <a:pt x="5387" y="1147"/>
                  </a:lnTo>
                  <a:lnTo>
                    <a:pt x="5351" y="1202"/>
                  </a:lnTo>
                  <a:lnTo>
                    <a:pt x="5351" y="1202"/>
                  </a:lnTo>
                  <a:lnTo>
                    <a:pt x="5314" y="1275"/>
                  </a:lnTo>
                  <a:lnTo>
                    <a:pt x="5296" y="1348"/>
                  </a:lnTo>
                  <a:lnTo>
                    <a:pt x="5278" y="1420"/>
                  </a:lnTo>
                  <a:lnTo>
                    <a:pt x="5241" y="1493"/>
                  </a:lnTo>
                  <a:lnTo>
                    <a:pt x="5241" y="1493"/>
                  </a:lnTo>
                  <a:lnTo>
                    <a:pt x="5187" y="1566"/>
                  </a:lnTo>
                  <a:lnTo>
                    <a:pt x="5114" y="1621"/>
                  </a:lnTo>
                  <a:lnTo>
                    <a:pt x="5023" y="1657"/>
                  </a:lnTo>
                  <a:lnTo>
                    <a:pt x="4932" y="1657"/>
                  </a:lnTo>
                  <a:lnTo>
                    <a:pt x="4932" y="1657"/>
                  </a:lnTo>
                  <a:lnTo>
                    <a:pt x="4859" y="1657"/>
                  </a:lnTo>
                  <a:lnTo>
                    <a:pt x="4786" y="1639"/>
                  </a:lnTo>
                  <a:lnTo>
                    <a:pt x="4714" y="1621"/>
                  </a:lnTo>
                  <a:lnTo>
                    <a:pt x="4641" y="1566"/>
                  </a:lnTo>
                  <a:lnTo>
                    <a:pt x="4641" y="1566"/>
                  </a:lnTo>
                  <a:lnTo>
                    <a:pt x="4586" y="1530"/>
                  </a:lnTo>
                  <a:lnTo>
                    <a:pt x="4532" y="1457"/>
                  </a:lnTo>
                  <a:lnTo>
                    <a:pt x="4422" y="1329"/>
                  </a:lnTo>
                  <a:lnTo>
                    <a:pt x="4350" y="1166"/>
                  </a:lnTo>
                  <a:lnTo>
                    <a:pt x="4277" y="1002"/>
                  </a:lnTo>
                  <a:lnTo>
                    <a:pt x="4277" y="1002"/>
                  </a:lnTo>
                  <a:lnTo>
                    <a:pt x="4168" y="1056"/>
                  </a:lnTo>
                  <a:lnTo>
                    <a:pt x="4022" y="1075"/>
                  </a:lnTo>
                  <a:lnTo>
                    <a:pt x="3895" y="1093"/>
                  </a:lnTo>
                  <a:lnTo>
                    <a:pt x="3767" y="1111"/>
                  </a:lnTo>
                  <a:lnTo>
                    <a:pt x="3767" y="1111"/>
                  </a:lnTo>
                  <a:lnTo>
                    <a:pt x="3640" y="1111"/>
                  </a:lnTo>
                  <a:lnTo>
                    <a:pt x="3513" y="1093"/>
                  </a:lnTo>
                  <a:lnTo>
                    <a:pt x="3385" y="1056"/>
                  </a:lnTo>
                  <a:lnTo>
                    <a:pt x="3258" y="1020"/>
                  </a:lnTo>
                  <a:lnTo>
                    <a:pt x="3149" y="965"/>
                  </a:lnTo>
                  <a:lnTo>
                    <a:pt x="3021" y="911"/>
                  </a:lnTo>
                  <a:lnTo>
                    <a:pt x="2912" y="838"/>
                  </a:lnTo>
                  <a:lnTo>
                    <a:pt x="2821" y="765"/>
                  </a:lnTo>
                  <a:lnTo>
                    <a:pt x="2821" y="765"/>
                  </a:lnTo>
                  <a:lnTo>
                    <a:pt x="2657" y="583"/>
                  </a:lnTo>
                  <a:lnTo>
                    <a:pt x="2530" y="383"/>
                  </a:lnTo>
                  <a:lnTo>
                    <a:pt x="2530" y="383"/>
                  </a:lnTo>
                  <a:lnTo>
                    <a:pt x="2530" y="383"/>
                  </a:lnTo>
                  <a:lnTo>
                    <a:pt x="2312" y="820"/>
                  </a:lnTo>
                  <a:lnTo>
                    <a:pt x="2148" y="1220"/>
                  </a:lnTo>
                  <a:lnTo>
                    <a:pt x="2020" y="1584"/>
                  </a:lnTo>
                  <a:lnTo>
                    <a:pt x="0" y="1966"/>
                  </a:lnTo>
                  <a:lnTo>
                    <a:pt x="0" y="1966"/>
                  </a:lnTo>
                  <a:lnTo>
                    <a:pt x="328" y="2039"/>
                  </a:lnTo>
                  <a:lnTo>
                    <a:pt x="710" y="2094"/>
                  </a:lnTo>
                  <a:lnTo>
                    <a:pt x="1147" y="2148"/>
                  </a:lnTo>
                  <a:lnTo>
                    <a:pt x="1638" y="2185"/>
                  </a:lnTo>
                  <a:lnTo>
                    <a:pt x="2730" y="2221"/>
                  </a:lnTo>
                  <a:lnTo>
                    <a:pt x="3877" y="2239"/>
                  </a:lnTo>
                  <a:lnTo>
                    <a:pt x="3877" y="2239"/>
                  </a:lnTo>
                  <a:lnTo>
                    <a:pt x="5387" y="2221"/>
                  </a:lnTo>
                  <a:lnTo>
                    <a:pt x="6697" y="2185"/>
                  </a:lnTo>
                  <a:lnTo>
                    <a:pt x="7953" y="2130"/>
                  </a:lnTo>
                  <a:lnTo>
                    <a:pt x="7953" y="1075"/>
                  </a:lnTo>
                  <a:lnTo>
                    <a:pt x="7953" y="1075"/>
                  </a:lnTo>
                  <a:lnTo>
                    <a:pt x="7935" y="984"/>
                  </a:lnTo>
                  <a:lnTo>
                    <a:pt x="7862" y="711"/>
                  </a:lnTo>
                  <a:lnTo>
                    <a:pt x="7753" y="365"/>
                  </a:lnTo>
                  <a:lnTo>
                    <a:pt x="7680" y="183"/>
                  </a:lnTo>
                  <a:lnTo>
                    <a:pt x="7589" y="1"/>
                  </a:lnTo>
                  <a:lnTo>
                    <a:pt x="7589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23" name="Google Shape;2723;p17"/>
            <p:cNvSpPr/>
            <p:nvPr/>
          </p:nvSpPr>
          <p:spPr>
            <a:xfrm>
              <a:off x="1824375" y="1627975"/>
              <a:ext cx="48700" cy="28700"/>
            </a:xfrm>
            <a:custGeom>
              <a:avLst/>
              <a:gdLst/>
              <a:ahLst/>
              <a:cxnLst/>
              <a:rect l="l" t="t" r="r" b="b"/>
              <a:pathLst>
                <a:path w="1948" h="1148" extrusionOk="0">
                  <a:moveTo>
                    <a:pt x="928" y="1"/>
                  </a:moveTo>
                  <a:lnTo>
                    <a:pt x="801" y="37"/>
                  </a:lnTo>
                  <a:lnTo>
                    <a:pt x="673" y="74"/>
                  </a:lnTo>
                  <a:lnTo>
                    <a:pt x="546" y="110"/>
                  </a:lnTo>
                  <a:lnTo>
                    <a:pt x="419" y="165"/>
                  </a:lnTo>
                  <a:lnTo>
                    <a:pt x="200" y="328"/>
                  </a:lnTo>
                  <a:lnTo>
                    <a:pt x="0" y="492"/>
                  </a:lnTo>
                  <a:lnTo>
                    <a:pt x="36" y="638"/>
                  </a:lnTo>
                  <a:lnTo>
                    <a:pt x="109" y="747"/>
                  </a:lnTo>
                  <a:lnTo>
                    <a:pt x="182" y="856"/>
                  </a:lnTo>
                  <a:lnTo>
                    <a:pt x="273" y="947"/>
                  </a:lnTo>
                  <a:lnTo>
                    <a:pt x="382" y="1038"/>
                  </a:lnTo>
                  <a:lnTo>
                    <a:pt x="510" y="1093"/>
                  </a:lnTo>
                  <a:lnTo>
                    <a:pt x="637" y="1129"/>
                  </a:lnTo>
                  <a:lnTo>
                    <a:pt x="783" y="1147"/>
                  </a:lnTo>
                  <a:lnTo>
                    <a:pt x="837" y="1147"/>
                  </a:lnTo>
                  <a:lnTo>
                    <a:pt x="928" y="1129"/>
                  </a:lnTo>
                  <a:lnTo>
                    <a:pt x="1019" y="1111"/>
                  </a:lnTo>
                  <a:lnTo>
                    <a:pt x="1183" y="1038"/>
                  </a:lnTo>
                  <a:lnTo>
                    <a:pt x="1347" y="929"/>
                  </a:lnTo>
                  <a:lnTo>
                    <a:pt x="1492" y="802"/>
                  </a:lnTo>
                  <a:lnTo>
                    <a:pt x="1620" y="656"/>
                  </a:lnTo>
                  <a:lnTo>
                    <a:pt x="1747" y="510"/>
                  </a:lnTo>
                  <a:lnTo>
                    <a:pt x="1856" y="347"/>
                  </a:lnTo>
                  <a:lnTo>
                    <a:pt x="1947" y="165"/>
                  </a:lnTo>
                  <a:lnTo>
                    <a:pt x="1783" y="92"/>
                  </a:lnTo>
                  <a:lnTo>
                    <a:pt x="1601" y="37"/>
                  </a:lnTo>
                  <a:lnTo>
                    <a:pt x="1401" y="1"/>
                  </a:lnTo>
                  <a:close/>
                </a:path>
              </a:pathLst>
            </a:custGeom>
            <a:solidFill>
              <a:srgbClr val="D7C2A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24" name="Google Shape;2724;p17"/>
            <p:cNvSpPr/>
            <p:nvPr/>
          </p:nvSpPr>
          <p:spPr>
            <a:xfrm>
              <a:off x="1824375" y="1627975"/>
              <a:ext cx="48700" cy="28700"/>
            </a:xfrm>
            <a:custGeom>
              <a:avLst/>
              <a:gdLst/>
              <a:ahLst/>
              <a:cxnLst/>
              <a:rect l="l" t="t" r="r" b="b"/>
              <a:pathLst>
                <a:path w="1948" h="1148" fill="none" extrusionOk="0">
                  <a:moveTo>
                    <a:pt x="1183" y="1"/>
                  </a:moveTo>
                  <a:lnTo>
                    <a:pt x="1183" y="1"/>
                  </a:lnTo>
                  <a:lnTo>
                    <a:pt x="928" y="1"/>
                  </a:lnTo>
                  <a:lnTo>
                    <a:pt x="928" y="1"/>
                  </a:lnTo>
                  <a:lnTo>
                    <a:pt x="801" y="37"/>
                  </a:lnTo>
                  <a:lnTo>
                    <a:pt x="673" y="74"/>
                  </a:lnTo>
                  <a:lnTo>
                    <a:pt x="546" y="110"/>
                  </a:lnTo>
                  <a:lnTo>
                    <a:pt x="419" y="165"/>
                  </a:lnTo>
                  <a:lnTo>
                    <a:pt x="200" y="328"/>
                  </a:lnTo>
                  <a:lnTo>
                    <a:pt x="0" y="492"/>
                  </a:lnTo>
                  <a:lnTo>
                    <a:pt x="0" y="492"/>
                  </a:lnTo>
                  <a:lnTo>
                    <a:pt x="36" y="638"/>
                  </a:lnTo>
                  <a:lnTo>
                    <a:pt x="109" y="747"/>
                  </a:lnTo>
                  <a:lnTo>
                    <a:pt x="182" y="856"/>
                  </a:lnTo>
                  <a:lnTo>
                    <a:pt x="273" y="947"/>
                  </a:lnTo>
                  <a:lnTo>
                    <a:pt x="382" y="1038"/>
                  </a:lnTo>
                  <a:lnTo>
                    <a:pt x="510" y="1093"/>
                  </a:lnTo>
                  <a:lnTo>
                    <a:pt x="637" y="1129"/>
                  </a:lnTo>
                  <a:lnTo>
                    <a:pt x="783" y="1147"/>
                  </a:lnTo>
                  <a:lnTo>
                    <a:pt x="783" y="1147"/>
                  </a:lnTo>
                  <a:lnTo>
                    <a:pt x="837" y="1147"/>
                  </a:lnTo>
                  <a:lnTo>
                    <a:pt x="837" y="1147"/>
                  </a:lnTo>
                  <a:lnTo>
                    <a:pt x="928" y="1129"/>
                  </a:lnTo>
                  <a:lnTo>
                    <a:pt x="1019" y="1111"/>
                  </a:lnTo>
                  <a:lnTo>
                    <a:pt x="1183" y="1038"/>
                  </a:lnTo>
                  <a:lnTo>
                    <a:pt x="1347" y="929"/>
                  </a:lnTo>
                  <a:lnTo>
                    <a:pt x="1492" y="802"/>
                  </a:lnTo>
                  <a:lnTo>
                    <a:pt x="1492" y="802"/>
                  </a:lnTo>
                  <a:lnTo>
                    <a:pt x="1620" y="656"/>
                  </a:lnTo>
                  <a:lnTo>
                    <a:pt x="1747" y="510"/>
                  </a:lnTo>
                  <a:lnTo>
                    <a:pt x="1856" y="347"/>
                  </a:lnTo>
                  <a:lnTo>
                    <a:pt x="1947" y="165"/>
                  </a:lnTo>
                  <a:lnTo>
                    <a:pt x="1947" y="165"/>
                  </a:lnTo>
                  <a:lnTo>
                    <a:pt x="1783" y="92"/>
                  </a:lnTo>
                  <a:lnTo>
                    <a:pt x="1601" y="37"/>
                  </a:lnTo>
                  <a:lnTo>
                    <a:pt x="1401" y="1"/>
                  </a:lnTo>
                  <a:lnTo>
                    <a:pt x="1183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2725" name="Google Shape;2725;p17"/>
          <p:cNvGrpSpPr/>
          <p:nvPr/>
        </p:nvGrpSpPr>
        <p:grpSpPr>
          <a:xfrm>
            <a:off x="-269871" y="3866625"/>
            <a:ext cx="1039645" cy="2385067"/>
            <a:chOff x="2905325" y="2851350"/>
            <a:chExt cx="377175" cy="865325"/>
          </a:xfrm>
        </p:grpSpPr>
        <p:sp>
          <p:nvSpPr>
            <p:cNvPr id="2726" name="Google Shape;2726;p17"/>
            <p:cNvSpPr/>
            <p:nvPr/>
          </p:nvSpPr>
          <p:spPr>
            <a:xfrm>
              <a:off x="3045450" y="2851350"/>
              <a:ext cx="109200" cy="865325"/>
            </a:xfrm>
            <a:custGeom>
              <a:avLst/>
              <a:gdLst/>
              <a:ahLst/>
              <a:cxnLst/>
              <a:rect l="l" t="t" r="r" b="b"/>
              <a:pathLst>
                <a:path w="4368" h="34613" extrusionOk="0">
                  <a:moveTo>
                    <a:pt x="2311" y="0"/>
                  </a:moveTo>
                  <a:lnTo>
                    <a:pt x="2202" y="37"/>
                  </a:lnTo>
                  <a:lnTo>
                    <a:pt x="2093" y="73"/>
                  </a:lnTo>
                  <a:lnTo>
                    <a:pt x="2002" y="128"/>
                  </a:lnTo>
                  <a:lnTo>
                    <a:pt x="1911" y="182"/>
                  </a:lnTo>
                  <a:lnTo>
                    <a:pt x="1766" y="310"/>
                  </a:lnTo>
                  <a:lnTo>
                    <a:pt x="1638" y="455"/>
                  </a:lnTo>
                  <a:lnTo>
                    <a:pt x="1529" y="637"/>
                  </a:lnTo>
                  <a:lnTo>
                    <a:pt x="1420" y="819"/>
                  </a:lnTo>
                  <a:lnTo>
                    <a:pt x="1329" y="1019"/>
                  </a:lnTo>
                  <a:lnTo>
                    <a:pt x="1256" y="1238"/>
                  </a:lnTo>
                  <a:lnTo>
                    <a:pt x="1129" y="1675"/>
                  </a:lnTo>
                  <a:lnTo>
                    <a:pt x="1019" y="2111"/>
                  </a:lnTo>
                  <a:lnTo>
                    <a:pt x="947" y="2548"/>
                  </a:lnTo>
                  <a:lnTo>
                    <a:pt x="874" y="3003"/>
                  </a:lnTo>
                  <a:lnTo>
                    <a:pt x="819" y="3458"/>
                  </a:lnTo>
                  <a:lnTo>
                    <a:pt x="746" y="4368"/>
                  </a:lnTo>
                  <a:lnTo>
                    <a:pt x="710" y="5296"/>
                  </a:lnTo>
                  <a:lnTo>
                    <a:pt x="637" y="6752"/>
                  </a:lnTo>
                  <a:lnTo>
                    <a:pt x="601" y="8208"/>
                  </a:lnTo>
                  <a:lnTo>
                    <a:pt x="546" y="10282"/>
                  </a:lnTo>
                  <a:lnTo>
                    <a:pt x="546" y="11265"/>
                  </a:lnTo>
                  <a:lnTo>
                    <a:pt x="546" y="11283"/>
                  </a:lnTo>
                  <a:lnTo>
                    <a:pt x="528" y="13813"/>
                  </a:lnTo>
                  <a:lnTo>
                    <a:pt x="510" y="16342"/>
                  </a:lnTo>
                  <a:lnTo>
                    <a:pt x="492" y="18890"/>
                  </a:lnTo>
                  <a:lnTo>
                    <a:pt x="437" y="21474"/>
                  </a:lnTo>
                  <a:lnTo>
                    <a:pt x="364" y="24094"/>
                  </a:lnTo>
                  <a:lnTo>
                    <a:pt x="292" y="25787"/>
                  </a:lnTo>
                  <a:lnTo>
                    <a:pt x="255" y="27206"/>
                  </a:lnTo>
                  <a:lnTo>
                    <a:pt x="0" y="33921"/>
                  </a:lnTo>
                  <a:lnTo>
                    <a:pt x="37" y="33994"/>
                  </a:lnTo>
                  <a:lnTo>
                    <a:pt x="91" y="34067"/>
                  </a:lnTo>
                  <a:lnTo>
                    <a:pt x="146" y="34140"/>
                  </a:lnTo>
                  <a:lnTo>
                    <a:pt x="237" y="34194"/>
                  </a:lnTo>
                  <a:lnTo>
                    <a:pt x="455" y="34304"/>
                  </a:lnTo>
                  <a:lnTo>
                    <a:pt x="728" y="34413"/>
                  </a:lnTo>
                  <a:lnTo>
                    <a:pt x="1038" y="34486"/>
                  </a:lnTo>
                  <a:lnTo>
                    <a:pt x="1383" y="34558"/>
                  </a:lnTo>
                  <a:lnTo>
                    <a:pt x="1747" y="34595"/>
                  </a:lnTo>
                  <a:lnTo>
                    <a:pt x="2111" y="34613"/>
                  </a:lnTo>
                  <a:lnTo>
                    <a:pt x="2421" y="34613"/>
                  </a:lnTo>
                  <a:lnTo>
                    <a:pt x="2712" y="34595"/>
                  </a:lnTo>
                  <a:lnTo>
                    <a:pt x="3003" y="34540"/>
                  </a:lnTo>
                  <a:lnTo>
                    <a:pt x="3276" y="34486"/>
                  </a:lnTo>
                  <a:lnTo>
                    <a:pt x="3494" y="34431"/>
                  </a:lnTo>
                  <a:lnTo>
                    <a:pt x="3676" y="34358"/>
                  </a:lnTo>
                  <a:lnTo>
                    <a:pt x="3840" y="34267"/>
                  </a:lnTo>
                  <a:lnTo>
                    <a:pt x="3986" y="34176"/>
                  </a:lnTo>
                  <a:lnTo>
                    <a:pt x="4095" y="34049"/>
                  </a:lnTo>
                  <a:lnTo>
                    <a:pt x="4186" y="33921"/>
                  </a:lnTo>
                  <a:lnTo>
                    <a:pt x="4240" y="33794"/>
                  </a:lnTo>
                  <a:lnTo>
                    <a:pt x="4259" y="33630"/>
                  </a:lnTo>
                  <a:lnTo>
                    <a:pt x="4295" y="28717"/>
                  </a:lnTo>
                  <a:lnTo>
                    <a:pt x="4350" y="22821"/>
                  </a:lnTo>
                  <a:lnTo>
                    <a:pt x="4368" y="19982"/>
                  </a:lnTo>
                  <a:lnTo>
                    <a:pt x="4368" y="17197"/>
                  </a:lnTo>
                  <a:lnTo>
                    <a:pt x="4368" y="15705"/>
                  </a:lnTo>
                  <a:lnTo>
                    <a:pt x="4368" y="13285"/>
                  </a:lnTo>
                  <a:lnTo>
                    <a:pt x="4368" y="13194"/>
                  </a:lnTo>
                  <a:lnTo>
                    <a:pt x="4350" y="10664"/>
                  </a:lnTo>
                  <a:lnTo>
                    <a:pt x="4313" y="8208"/>
                  </a:lnTo>
                  <a:lnTo>
                    <a:pt x="4240" y="5824"/>
                  </a:lnTo>
                  <a:lnTo>
                    <a:pt x="4168" y="3549"/>
                  </a:lnTo>
                  <a:lnTo>
                    <a:pt x="4149" y="2894"/>
                  </a:lnTo>
                  <a:lnTo>
                    <a:pt x="4113" y="2584"/>
                  </a:lnTo>
                  <a:lnTo>
                    <a:pt x="4077" y="2257"/>
                  </a:lnTo>
                  <a:lnTo>
                    <a:pt x="4022" y="1948"/>
                  </a:lnTo>
                  <a:lnTo>
                    <a:pt x="3949" y="1638"/>
                  </a:lnTo>
                  <a:lnTo>
                    <a:pt x="3858" y="1329"/>
                  </a:lnTo>
                  <a:lnTo>
                    <a:pt x="3749" y="1056"/>
                  </a:lnTo>
                  <a:lnTo>
                    <a:pt x="3676" y="892"/>
                  </a:lnTo>
                  <a:lnTo>
                    <a:pt x="3585" y="765"/>
                  </a:lnTo>
                  <a:lnTo>
                    <a:pt x="3494" y="619"/>
                  </a:lnTo>
                  <a:lnTo>
                    <a:pt x="3385" y="492"/>
                  </a:lnTo>
                  <a:lnTo>
                    <a:pt x="3276" y="382"/>
                  </a:lnTo>
                  <a:lnTo>
                    <a:pt x="3167" y="273"/>
                  </a:lnTo>
                  <a:lnTo>
                    <a:pt x="3039" y="182"/>
                  </a:lnTo>
                  <a:lnTo>
                    <a:pt x="2930" y="110"/>
                  </a:lnTo>
                  <a:lnTo>
                    <a:pt x="2766" y="55"/>
                  </a:lnTo>
                  <a:lnTo>
                    <a:pt x="2621" y="19"/>
                  </a:lnTo>
                  <a:lnTo>
                    <a:pt x="247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27" name="Google Shape;2727;p17"/>
            <p:cNvSpPr/>
            <p:nvPr/>
          </p:nvSpPr>
          <p:spPr>
            <a:xfrm>
              <a:off x="2959450" y="2890025"/>
              <a:ext cx="137875" cy="243875"/>
            </a:xfrm>
            <a:custGeom>
              <a:avLst/>
              <a:gdLst/>
              <a:ahLst/>
              <a:cxnLst/>
              <a:rect l="l" t="t" r="r" b="b"/>
              <a:pathLst>
                <a:path w="5515" h="9755" extrusionOk="0">
                  <a:moveTo>
                    <a:pt x="1329" y="0"/>
                  </a:moveTo>
                  <a:lnTo>
                    <a:pt x="1166" y="37"/>
                  </a:lnTo>
                  <a:lnTo>
                    <a:pt x="1075" y="91"/>
                  </a:lnTo>
                  <a:lnTo>
                    <a:pt x="984" y="146"/>
                  </a:lnTo>
                  <a:lnTo>
                    <a:pt x="874" y="237"/>
                  </a:lnTo>
                  <a:lnTo>
                    <a:pt x="783" y="346"/>
                  </a:lnTo>
                  <a:lnTo>
                    <a:pt x="711" y="455"/>
                  </a:lnTo>
                  <a:lnTo>
                    <a:pt x="638" y="582"/>
                  </a:lnTo>
                  <a:lnTo>
                    <a:pt x="529" y="855"/>
                  </a:lnTo>
                  <a:lnTo>
                    <a:pt x="456" y="1128"/>
                  </a:lnTo>
                  <a:lnTo>
                    <a:pt x="347" y="1620"/>
                  </a:lnTo>
                  <a:lnTo>
                    <a:pt x="256" y="2111"/>
                  </a:lnTo>
                  <a:lnTo>
                    <a:pt x="183" y="2602"/>
                  </a:lnTo>
                  <a:lnTo>
                    <a:pt x="128" y="3112"/>
                  </a:lnTo>
                  <a:lnTo>
                    <a:pt x="74" y="3603"/>
                  </a:lnTo>
                  <a:lnTo>
                    <a:pt x="56" y="4113"/>
                  </a:lnTo>
                  <a:lnTo>
                    <a:pt x="19" y="5114"/>
                  </a:lnTo>
                  <a:lnTo>
                    <a:pt x="1" y="5587"/>
                  </a:lnTo>
                  <a:lnTo>
                    <a:pt x="19" y="6060"/>
                  </a:lnTo>
                  <a:lnTo>
                    <a:pt x="56" y="6515"/>
                  </a:lnTo>
                  <a:lnTo>
                    <a:pt x="92" y="6752"/>
                  </a:lnTo>
                  <a:lnTo>
                    <a:pt x="147" y="6988"/>
                  </a:lnTo>
                  <a:lnTo>
                    <a:pt x="219" y="7188"/>
                  </a:lnTo>
                  <a:lnTo>
                    <a:pt x="274" y="7389"/>
                  </a:lnTo>
                  <a:lnTo>
                    <a:pt x="365" y="7571"/>
                  </a:lnTo>
                  <a:lnTo>
                    <a:pt x="456" y="7771"/>
                  </a:lnTo>
                  <a:lnTo>
                    <a:pt x="565" y="7953"/>
                  </a:lnTo>
                  <a:lnTo>
                    <a:pt x="674" y="8135"/>
                  </a:lnTo>
                  <a:lnTo>
                    <a:pt x="802" y="8298"/>
                  </a:lnTo>
                  <a:lnTo>
                    <a:pt x="929" y="8462"/>
                  </a:lnTo>
                  <a:lnTo>
                    <a:pt x="1075" y="8608"/>
                  </a:lnTo>
                  <a:lnTo>
                    <a:pt x="1220" y="8772"/>
                  </a:lnTo>
                  <a:lnTo>
                    <a:pt x="1384" y="8899"/>
                  </a:lnTo>
                  <a:lnTo>
                    <a:pt x="1548" y="9026"/>
                  </a:lnTo>
                  <a:lnTo>
                    <a:pt x="1712" y="9154"/>
                  </a:lnTo>
                  <a:lnTo>
                    <a:pt x="1894" y="9263"/>
                  </a:lnTo>
                  <a:lnTo>
                    <a:pt x="2075" y="9372"/>
                  </a:lnTo>
                  <a:lnTo>
                    <a:pt x="2276" y="9445"/>
                  </a:lnTo>
                  <a:lnTo>
                    <a:pt x="2476" y="9536"/>
                  </a:lnTo>
                  <a:lnTo>
                    <a:pt x="2676" y="9591"/>
                  </a:lnTo>
                  <a:lnTo>
                    <a:pt x="2876" y="9645"/>
                  </a:lnTo>
                  <a:lnTo>
                    <a:pt x="3095" y="9700"/>
                  </a:lnTo>
                  <a:lnTo>
                    <a:pt x="3295" y="9718"/>
                  </a:lnTo>
                  <a:lnTo>
                    <a:pt x="3513" y="9736"/>
                  </a:lnTo>
                  <a:lnTo>
                    <a:pt x="3732" y="9754"/>
                  </a:lnTo>
                  <a:lnTo>
                    <a:pt x="3950" y="9736"/>
                  </a:lnTo>
                  <a:lnTo>
                    <a:pt x="3986" y="9736"/>
                  </a:lnTo>
                  <a:lnTo>
                    <a:pt x="4387" y="9700"/>
                  </a:lnTo>
                  <a:lnTo>
                    <a:pt x="4769" y="9609"/>
                  </a:lnTo>
                  <a:lnTo>
                    <a:pt x="4969" y="9536"/>
                  </a:lnTo>
                  <a:lnTo>
                    <a:pt x="5151" y="9463"/>
                  </a:lnTo>
                  <a:lnTo>
                    <a:pt x="5333" y="9390"/>
                  </a:lnTo>
                  <a:lnTo>
                    <a:pt x="5515" y="9299"/>
                  </a:lnTo>
                  <a:lnTo>
                    <a:pt x="5005" y="6515"/>
                  </a:lnTo>
                  <a:lnTo>
                    <a:pt x="4532" y="6606"/>
                  </a:lnTo>
                  <a:lnTo>
                    <a:pt x="4277" y="6642"/>
                  </a:lnTo>
                  <a:lnTo>
                    <a:pt x="4041" y="6661"/>
                  </a:lnTo>
                  <a:lnTo>
                    <a:pt x="3750" y="6642"/>
                  </a:lnTo>
                  <a:lnTo>
                    <a:pt x="3604" y="6624"/>
                  </a:lnTo>
                  <a:lnTo>
                    <a:pt x="3477" y="6588"/>
                  </a:lnTo>
                  <a:lnTo>
                    <a:pt x="3331" y="6533"/>
                  </a:lnTo>
                  <a:lnTo>
                    <a:pt x="3222" y="6460"/>
                  </a:lnTo>
                  <a:lnTo>
                    <a:pt x="3095" y="6388"/>
                  </a:lnTo>
                  <a:lnTo>
                    <a:pt x="3004" y="6278"/>
                  </a:lnTo>
                  <a:lnTo>
                    <a:pt x="2876" y="6151"/>
                  </a:lnTo>
                  <a:lnTo>
                    <a:pt x="2803" y="5987"/>
                  </a:lnTo>
                  <a:lnTo>
                    <a:pt x="2731" y="5824"/>
                  </a:lnTo>
                  <a:lnTo>
                    <a:pt x="2694" y="5642"/>
                  </a:lnTo>
                  <a:lnTo>
                    <a:pt x="2658" y="5460"/>
                  </a:lnTo>
                  <a:lnTo>
                    <a:pt x="2640" y="5259"/>
                  </a:lnTo>
                  <a:lnTo>
                    <a:pt x="2621" y="4877"/>
                  </a:lnTo>
                  <a:lnTo>
                    <a:pt x="2603" y="2002"/>
                  </a:lnTo>
                  <a:lnTo>
                    <a:pt x="2585" y="1638"/>
                  </a:lnTo>
                  <a:lnTo>
                    <a:pt x="2549" y="1274"/>
                  </a:lnTo>
                  <a:lnTo>
                    <a:pt x="2530" y="1110"/>
                  </a:lnTo>
                  <a:lnTo>
                    <a:pt x="2494" y="928"/>
                  </a:lnTo>
                  <a:lnTo>
                    <a:pt x="2421" y="764"/>
                  </a:lnTo>
                  <a:lnTo>
                    <a:pt x="2348" y="601"/>
                  </a:lnTo>
                  <a:lnTo>
                    <a:pt x="2257" y="455"/>
                  </a:lnTo>
                  <a:lnTo>
                    <a:pt x="2130" y="310"/>
                  </a:lnTo>
                  <a:lnTo>
                    <a:pt x="2003" y="200"/>
                  </a:lnTo>
                  <a:lnTo>
                    <a:pt x="1839" y="109"/>
                  </a:lnTo>
                  <a:lnTo>
                    <a:pt x="1675" y="37"/>
                  </a:lnTo>
                  <a:lnTo>
                    <a:pt x="1511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28" name="Google Shape;2728;p17"/>
            <p:cNvSpPr/>
            <p:nvPr/>
          </p:nvSpPr>
          <p:spPr>
            <a:xfrm>
              <a:off x="2905325" y="3115675"/>
              <a:ext cx="204300" cy="415850"/>
            </a:xfrm>
            <a:custGeom>
              <a:avLst/>
              <a:gdLst/>
              <a:ahLst/>
              <a:cxnLst/>
              <a:rect l="l" t="t" r="r" b="b"/>
              <a:pathLst>
                <a:path w="8172" h="16634" extrusionOk="0">
                  <a:moveTo>
                    <a:pt x="1565" y="0"/>
                  </a:moveTo>
                  <a:lnTo>
                    <a:pt x="1456" y="19"/>
                  </a:lnTo>
                  <a:lnTo>
                    <a:pt x="1347" y="73"/>
                  </a:lnTo>
                  <a:lnTo>
                    <a:pt x="1238" y="128"/>
                  </a:lnTo>
                  <a:lnTo>
                    <a:pt x="1147" y="219"/>
                  </a:lnTo>
                  <a:lnTo>
                    <a:pt x="1074" y="310"/>
                  </a:lnTo>
                  <a:lnTo>
                    <a:pt x="1001" y="419"/>
                  </a:lnTo>
                  <a:lnTo>
                    <a:pt x="928" y="528"/>
                  </a:lnTo>
                  <a:lnTo>
                    <a:pt x="819" y="765"/>
                  </a:lnTo>
                  <a:lnTo>
                    <a:pt x="710" y="1074"/>
                  </a:lnTo>
                  <a:lnTo>
                    <a:pt x="601" y="1402"/>
                  </a:lnTo>
                  <a:lnTo>
                    <a:pt x="492" y="1747"/>
                  </a:lnTo>
                  <a:lnTo>
                    <a:pt x="401" y="2093"/>
                  </a:lnTo>
                  <a:lnTo>
                    <a:pt x="328" y="2439"/>
                  </a:lnTo>
                  <a:lnTo>
                    <a:pt x="201" y="3149"/>
                  </a:lnTo>
                  <a:lnTo>
                    <a:pt x="110" y="3858"/>
                  </a:lnTo>
                  <a:lnTo>
                    <a:pt x="55" y="4586"/>
                  </a:lnTo>
                  <a:lnTo>
                    <a:pt x="19" y="5296"/>
                  </a:lnTo>
                  <a:lnTo>
                    <a:pt x="19" y="6024"/>
                  </a:lnTo>
                  <a:lnTo>
                    <a:pt x="0" y="6752"/>
                  </a:lnTo>
                  <a:lnTo>
                    <a:pt x="19" y="8171"/>
                  </a:lnTo>
                  <a:lnTo>
                    <a:pt x="19" y="9591"/>
                  </a:lnTo>
                  <a:lnTo>
                    <a:pt x="55" y="11028"/>
                  </a:lnTo>
                  <a:lnTo>
                    <a:pt x="91" y="12448"/>
                  </a:lnTo>
                  <a:lnTo>
                    <a:pt x="128" y="13139"/>
                  </a:lnTo>
                  <a:lnTo>
                    <a:pt x="164" y="13485"/>
                  </a:lnTo>
                  <a:lnTo>
                    <a:pt x="219" y="13831"/>
                  </a:lnTo>
                  <a:lnTo>
                    <a:pt x="292" y="14158"/>
                  </a:lnTo>
                  <a:lnTo>
                    <a:pt x="401" y="14486"/>
                  </a:lnTo>
                  <a:lnTo>
                    <a:pt x="528" y="14795"/>
                  </a:lnTo>
                  <a:lnTo>
                    <a:pt x="601" y="14941"/>
                  </a:lnTo>
                  <a:lnTo>
                    <a:pt x="692" y="15087"/>
                  </a:lnTo>
                  <a:lnTo>
                    <a:pt x="837" y="15268"/>
                  </a:lnTo>
                  <a:lnTo>
                    <a:pt x="983" y="15432"/>
                  </a:lnTo>
                  <a:lnTo>
                    <a:pt x="1147" y="15578"/>
                  </a:lnTo>
                  <a:lnTo>
                    <a:pt x="1311" y="15705"/>
                  </a:lnTo>
                  <a:lnTo>
                    <a:pt x="1493" y="15833"/>
                  </a:lnTo>
                  <a:lnTo>
                    <a:pt x="1675" y="15942"/>
                  </a:lnTo>
                  <a:lnTo>
                    <a:pt x="1875" y="16051"/>
                  </a:lnTo>
                  <a:lnTo>
                    <a:pt x="2093" y="16142"/>
                  </a:lnTo>
                  <a:lnTo>
                    <a:pt x="2512" y="16288"/>
                  </a:lnTo>
                  <a:lnTo>
                    <a:pt x="2948" y="16397"/>
                  </a:lnTo>
                  <a:lnTo>
                    <a:pt x="3403" y="16470"/>
                  </a:lnTo>
                  <a:lnTo>
                    <a:pt x="3840" y="16542"/>
                  </a:lnTo>
                  <a:lnTo>
                    <a:pt x="4350" y="16579"/>
                  </a:lnTo>
                  <a:lnTo>
                    <a:pt x="4859" y="16615"/>
                  </a:lnTo>
                  <a:lnTo>
                    <a:pt x="5351" y="16633"/>
                  </a:lnTo>
                  <a:lnTo>
                    <a:pt x="5860" y="16633"/>
                  </a:lnTo>
                  <a:lnTo>
                    <a:pt x="6406" y="16615"/>
                  </a:lnTo>
                  <a:lnTo>
                    <a:pt x="6934" y="16579"/>
                  </a:lnTo>
                  <a:lnTo>
                    <a:pt x="7443" y="16542"/>
                  </a:lnTo>
                  <a:lnTo>
                    <a:pt x="7953" y="16470"/>
                  </a:lnTo>
                  <a:lnTo>
                    <a:pt x="8171" y="13685"/>
                  </a:lnTo>
                  <a:lnTo>
                    <a:pt x="7589" y="13612"/>
                  </a:lnTo>
                  <a:lnTo>
                    <a:pt x="7025" y="13576"/>
                  </a:lnTo>
                  <a:lnTo>
                    <a:pt x="5969" y="13521"/>
                  </a:lnTo>
                  <a:lnTo>
                    <a:pt x="5241" y="13485"/>
                  </a:lnTo>
                  <a:lnTo>
                    <a:pt x="4477" y="13412"/>
                  </a:lnTo>
                  <a:lnTo>
                    <a:pt x="4277" y="13394"/>
                  </a:lnTo>
                  <a:lnTo>
                    <a:pt x="4113" y="13358"/>
                  </a:lnTo>
                  <a:lnTo>
                    <a:pt x="3949" y="13303"/>
                  </a:lnTo>
                  <a:lnTo>
                    <a:pt x="3804" y="13249"/>
                  </a:lnTo>
                  <a:lnTo>
                    <a:pt x="3658" y="13194"/>
                  </a:lnTo>
                  <a:lnTo>
                    <a:pt x="3549" y="13121"/>
                  </a:lnTo>
                  <a:lnTo>
                    <a:pt x="3422" y="13030"/>
                  </a:lnTo>
                  <a:lnTo>
                    <a:pt x="3312" y="12939"/>
                  </a:lnTo>
                  <a:lnTo>
                    <a:pt x="3130" y="12757"/>
                  </a:lnTo>
                  <a:lnTo>
                    <a:pt x="2985" y="12539"/>
                  </a:lnTo>
                  <a:lnTo>
                    <a:pt x="2876" y="12320"/>
                  </a:lnTo>
                  <a:lnTo>
                    <a:pt x="2785" y="12084"/>
                  </a:lnTo>
                  <a:lnTo>
                    <a:pt x="2730" y="11847"/>
                  </a:lnTo>
                  <a:lnTo>
                    <a:pt x="2675" y="11611"/>
                  </a:lnTo>
                  <a:lnTo>
                    <a:pt x="2657" y="11392"/>
                  </a:lnTo>
                  <a:lnTo>
                    <a:pt x="2639" y="11174"/>
                  </a:lnTo>
                  <a:lnTo>
                    <a:pt x="2621" y="10846"/>
                  </a:lnTo>
                  <a:lnTo>
                    <a:pt x="2603" y="10628"/>
                  </a:lnTo>
                  <a:lnTo>
                    <a:pt x="2512" y="10046"/>
                  </a:lnTo>
                  <a:lnTo>
                    <a:pt x="2457" y="9482"/>
                  </a:lnTo>
                  <a:lnTo>
                    <a:pt x="2421" y="8899"/>
                  </a:lnTo>
                  <a:lnTo>
                    <a:pt x="2421" y="8317"/>
                  </a:lnTo>
                  <a:lnTo>
                    <a:pt x="2421" y="7735"/>
                  </a:lnTo>
                  <a:lnTo>
                    <a:pt x="2439" y="7152"/>
                  </a:lnTo>
                  <a:lnTo>
                    <a:pt x="2512" y="5988"/>
                  </a:lnTo>
                  <a:lnTo>
                    <a:pt x="2584" y="4823"/>
                  </a:lnTo>
                  <a:lnTo>
                    <a:pt x="2639" y="3658"/>
                  </a:lnTo>
                  <a:lnTo>
                    <a:pt x="2639" y="3076"/>
                  </a:lnTo>
                  <a:lnTo>
                    <a:pt x="2639" y="2493"/>
                  </a:lnTo>
                  <a:lnTo>
                    <a:pt x="2603" y="1911"/>
                  </a:lnTo>
                  <a:lnTo>
                    <a:pt x="2566" y="1329"/>
                  </a:lnTo>
                  <a:lnTo>
                    <a:pt x="2530" y="1092"/>
                  </a:lnTo>
                  <a:lnTo>
                    <a:pt x="2475" y="837"/>
                  </a:lnTo>
                  <a:lnTo>
                    <a:pt x="2403" y="619"/>
                  </a:lnTo>
                  <a:lnTo>
                    <a:pt x="2348" y="510"/>
                  </a:lnTo>
                  <a:lnTo>
                    <a:pt x="2275" y="401"/>
                  </a:lnTo>
                  <a:lnTo>
                    <a:pt x="2202" y="292"/>
                  </a:lnTo>
                  <a:lnTo>
                    <a:pt x="2130" y="219"/>
                  </a:lnTo>
                  <a:lnTo>
                    <a:pt x="2020" y="128"/>
                  </a:lnTo>
                  <a:lnTo>
                    <a:pt x="1911" y="73"/>
                  </a:lnTo>
                  <a:lnTo>
                    <a:pt x="1802" y="37"/>
                  </a:lnTo>
                  <a:lnTo>
                    <a:pt x="1693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29" name="Google Shape;2729;p17"/>
            <p:cNvSpPr/>
            <p:nvPr/>
          </p:nvSpPr>
          <p:spPr>
            <a:xfrm>
              <a:off x="3094125" y="2966900"/>
              <a:ext cx="188375" cy="315300"/>
            </a:xfrm>
            <a:custGeom>
              <a:avLst/>
              <a:gdLst/>
              <a:ahLst/>
              <a:cxnLst/>
              <a:rect l="l" t="t" r="r" b="b"/>
              <a:pathLst>
                <a:path w="7535" h="12612" extrusionOk="0">
                  <a:moveTo>
                    <a:pt x="6079" y="1"/>
                  </a:moveTo>
                  <a:lnTo>
                    <a:pt x="5897" y="19"/>
                  </a:lnTo>
                  <a:lnTo>
                    <a:pt x="5715" y="55"/>
                  </a:lnTo>
                  <a:lnTo>
                    <a:pt x="5533" y="128"/>
                  </a:lnTo>
                  <a:lnTo>
                    <a:pt x="5369" y="237"/>
                  </a:lnTo>
                  <a:lnTo>
                    <a:pt x="5223" y="346"/>
                  </a:lnTo>
                  <a:lnTo>
                    <a:pt x="5078" y="492"/>
                  </a:lnTo>
                  <a:lnTo>
                    <a:pt x="5041" y="547"/>
                  </a:lnTo>
                  <a:lnTo>
                    <a:pt x="4932" y="692"/>
                  </a:lnTo>
                  <a:lnTo>
                    <a:pt x="4859" y="856"/>
                  </a:lnTo>
                  <a:lnTo>
                    <a:pt x="4768" y="1020"/>
                  </a:lnTo>
                  <a:lnTo>
                    <a:pt x="4714" y="1183"/>
                  </a:lnTo>
                  <a:lnTo>
                    <a:pt x="4623" y="1547"/>
                  </a:lnTo>
                  <a:lnTo>
                    <a:pt x="4568" y="1911"/>
                  </a:lnTo>
                  <a:lnTo>
                    <a:pt x="4532" y="2275"/>
                  </a:lnTo>
                  <a:lnTo>
                    <a:pt x="4495" y="2639"/>
                  </a:lnTo>
                  <a:lnTo>
                    <a:pt x="4477" y="3385"/>
                  </a:lnTo>
                  <a:lnTo>
                    <a:pt x="4477" y="4132"/>
                  </a:lnTo>
                  <a:lnTo>
                    <a:pt x="4477" y="4878"/>
                  </a:lnTo>
                  <a:lnTo>
                    <a:pt x="4441" y="5242"/>
                  </a:lnTo>
                  <a:lnTo>
                    <a:pt x="4404" y="5624"/>
                  </a:lnTo>
                  <a:lnTo>
                    <a:pt x="4350" y="5988"/>
                  </a:lnTo>
                  <a:lnTo>
                    <a:pt x="4259" y="6352"/>
                  </a:lnTo>
                  <a:lnTo>
                    <a:pt x="4150" y="6716"/>
                  </a:lnTo>
                  <a:lnTo>
                    <a:pt x="4004" y="7043"/>
                  </a:lnTo>
                  <a:lnTo>
                    <a:pt x="3840" y="7371"/>
                  </a:lnTo>
                  <a:lnTo>
                    <a:pt x="3622" y="7680"/>
                  </a:lnTo>
                  <a:lnTo>
                    <a:pt x="3513" y="7826"/>
                  </a:lnTo>
                  <a:lnTo>
                    <a:pt x="3385" y="7953"/>
                  </a:lnTo>
                  <a:lnTo>
                    <a:pt x="3240" y="8081"/>
                  </a:lnTo>
                  <a:lnTo>
                    <a:pt x="3094" y="8208"/>
                  </a:lnTo>
                  <a:lnTo>
                    <a:pt x="2949" y="8299"/>
                  </a:lnTo>
                  <a:lnTo>
                    <a:pt x="2785" y="8408"/>
                  </a:lnTo>
                  <a:lnTo>
                    <a:pt x="2621" y="8481"/>
                  </a:lnTo>
                  <a:lnTo>
                    <a:pt x="2439" y="8554"/>
                  </a:lnTo>
                  <a:lnTo>
                    <a:pt x="2421" y="8572"/>
                  </a:lnTo>
                  <a:lnTo>
                    <a:pt x="2202" y="8626"/>
                  </a:lnTo>
                  <a:lnTo>
                    <a:pt x="1984" y="8681"/>
                  </a:lnTo>
                  <a:lnTo>
                    <a:pt x="1766" y="8699"/>
                  </a:lnTo>
                  <a:lnTo>
                    <a:pt x="1566" y="8699"/>
                  </a:lnTo>
                  <a:lnTo>
                    <a:pt x="1274" y="8663"/>
                  </a:lnTo>
                  <a:lnTo>
                    <a:pt x="1001" y="8572"/>
                  </a:lnTo>
                  <a:lnTo>
                    <a:pt x="1" y="12120"/>
                  </a:lnTo>
                  <a:lnTo>
                    <a:pt x="164" y="12230"/>
                  </a:lnTo>
                  <a:lnTo>
                    <a:pt x="328" y="12321"/>
                  </a:lnTo>
                  <a:lnTo>
                    <a:pt x="510" y="12412"/>
                  </a:lnTo>
                  <a:lnTo>
                    <a:pt x="692" y="12466"/>
                  </a:lnTo>
                  <a:lnTo>
                    <a:pt x="874" y="12521"/>
                  </a:lnTo>
                  <a:lnTo>
                    <a:pt x="1056" y="12557"/>
                  </a:lnTo>
                  <a:lnTo>
                    <a:pt x="1456" y="12594"/>
                  </a:lnTo>
                  <a:lnTo>
                    <a:pt x="1693" y="12612"/>
                  </a:lnTo>
                  <a:lnTo>
                    <a:pt x="1948" y="12612"/>
                  </a:lnTo>
                  <a:lnTo>
                    <a:pt x="2421" y="12575"/>
                  </a:lnTo>
                  <a:lnTo>
                    <a:pt x="2767" y="12539"/>
                  </a:lnTo>
                  <a:lnTo>
                    <a:pt x="3112" y="12503"/>
                  </a:lnTo>
                  <a:lnTo>
                    <a:pt x="3622" y="12412"/>
                  </a:lnTo>
                  <a:lnTo>
                    <a:pt x="4131" y="12321"/>
                  </a:lnTo>
                  <a:lnTo>
                    <a:pt x="4641" y="12193"/>
                  </a:lnTo>
                  <a:lnTo>
                    <a:pt x="4896" y="12120"/>
                  </a:lnTo>
                  <a:lnTo>
                    <a:pt x="5132" y="12030"/>
                  </a:lnTo>
                  <a:lnTo>
                    <a:pt x="5369" y="11939"/>
                  </a:lnTo>
                  <a:lnTo>
                    <a:pt x="5587" y="11829"/>
                  </a:lnTo>
                  <a:lnTo>
                    <a:pt x="5806" y="11702"/>
                  </a:lnTo>
                  <a:lnTo>
                    <a:pt x="6006" y="11575"/>
                  </a:lnTo>
                  <a:lnTo>
                    <a:pt x="6188" y="11411"/>
                  </a:lnTo>
                  <a:lnTo>
                    <a:pt x="6370" y="11247"/>
                  </a:lnTo>
                  <a:lnTo>
                    <a:pt x="6534" y="11065"/>
                  </a:lnTo>
                  <a:lnTo>
                    <a:pt x="6661" y="10847"/>
                  </a:lnTo>
                  <a:lnTo>
                    <a:pt x="6752" y="10701"/>
                  </a:lnTo>
                  <a:lnTo>
                    <a:pt x="6825" y="10519"/>
                  </a:lnTo>
                  <a:lnTo>
                    <a:pt x="6952" y="10173"/>
                  </a:lnTo>
                  <a:lnTo>
                    <a:pt x="7043" y="9828"/>
                  </a:lnTo>
                  <a:lnTo>
                    <a:pt x="7116" y="9464"/>
                  </a:lnTo>
                  <a:lnTo>
                    <a:pt x="7262" y="8626"/>
                  </a:lnTo>
                  <a:lnTo>
                    <a:pt x="7389" y="7808"/>
                  </a:lnTo>
                  <a:lnTo>
                    <a:pt x="7462" y="6970"/>
                  </a:lnTo>
                  <a:lnTo>
                    <a:pt x="7516" y="6115"/>
                  </a:lnTo>
                  <a:lnTo>
                    <a:pt x="7534" y="5278"/>
                  </a:lnTo>
                  <a:lnTo>
                    <a:pt x="7534" y="4441"/>
                  </a:lnTo>
                  <a:lnTo>
                    <a:pt x="7498" y="3604"/>
                  </a:lnTo>
                  <a:lnTo>
                    <a:pt x="7425" y="2767"/>
                  </a:lnTo>
                  <a:lnTo>
                    <a:pt x="7371" y="2184"/>
                  </a:lnTo>
                  <a:lnTo>
                    <a:pt x="7298" y="1620"/>
                  </a:lnTo>
                  <a:lnTo>
                    <a:pt x="7207" y="1202"/>
                  </a:lnTo>
                  <a:lnTo>
                    <a:pt x="7152" y="1002"/>
                  </a:lnTo>
                  <a:lnTo>
                    <a:pt x="7080" y="801"/>
                  </a:lnTo>
                  <a:lnTo>
                    <a:pt x="7007" y="619"/>
                  </a:lnTo>
                  <a:lnTo>
                    <a:pt x="6898" y="456"/>
                  </a:lnTo>
                  <a:lnTo>
                    <a:pt x="6770" y="310"/>
                  </a:lnTo>
                  <a:lnTo>
                    <a:pt x="6625" y="183"/>
                  </a:lnTo>
                  <a:lnTo>
                    <a:pt x="6552" y="128"/>
                  </a:lnTo>
                  <a:lnTo>
                    <a:pt x="6443" y="73"/>
                  </a:lnTo>
                  <a:lnTo>
                    <a:pt x="6279" y="19"/>
                  </a:lnTo>
                  <a:lnTo>
                    <a:pt x="6079" y="1"/>
                  </a:lnTo>
                  <a:close/>
                </a:path>
              </a:pathLst>
            </a:custGeom>
            <a:solidFill>
              <a:srgbClr val="4A94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30" name="Google Shape;2730;p17"/>
            <p:cNvSpPr/>
            <p:nvPr/>
          </p:nvSpPr>
          <p:spPr>
            <a:xfrm>
              <a:off x="3130525" y="3320850"/>
              <a:ext cx="92375" cy="101025"/>
            </a:xfrm>
            <a:custGeom>
              <a:avLst/>
              <a:gdLst/>
              <a:ahLst/>
              <a:cxnLst/>
              <a:rect l="l" t="t" r="r" b="b"/>
              <a:pathLst>
                <a:path w="3695" h="4041" extrusionOk="0">
                  <a:moveTo>
                    <a:pt x="2766" y="1"/>
                  </a:moveTo>
                  <a:lnTo>
                    <a:pt x="2694" y="19"/>
                  </a:lnTo>
                  <a:lnTo>
                    <a:pt x="2621" y="37"/>
                  </a:lnTo>
                  <a:lnTo>
                    <a:pt x="2548" y="73"/>
                  </a:lnTo>
                  <a:lnTo>
                    <a:pt x="2457" y="128"/>
                  </a:lnTo>
                  <a:lnTo>
                    <a:pt x="2330" y="255"/>
                  </a:lnTo>
                  <a:lnTo>
                    <a:pt x="2020" y="547"/>
                  </a:lnTo>
                  <a:lnTo>
                    <a:pt x="1675" y="783"/>
                  </a:lnTo>
                  <a:lnTo>
                    <a:pt x="1329" y="1020"/>
                  </a:lnTo>
                  <a:lnTo>
                    <a:pt x="1147" y="1111"/>
                  </a:lnTo>
                  <a:lnTo>
                    <a:pt x="965" y="1202"/>
                  </a:lnTo>
                  <a:lnTo>
                    <a:pt x="728" y="1293"/>
                  </a:lnTo>
                  <a:lnTo>
                    <a:pt x="492" y="1366"/>
                  </a:lnTo>
                  <a:lnTo>
                    <a:pt x="255" y="1402"/>
                  </a:lnTo>
                  <a:lnTo>
                    <a:pt x="0" y="1438"/>
                  </a:lnTo>
                  <a:lnTo>
                    <a:pt x="91" y="3749"/>
                  </a:lnTo>
                  <a:lnTo>
                    <a:pt x="182" y="3822"/>
                  </a:lnTo>
                  <a:lnTo>
                    <a:pt x="273" y="3877"/>
                  </a:lnTo>
                  <a:lnTo>
                    <a:pt x="383" y="3931"/>
                  </a:lnTo>
                  <a:lnTo>
                    <a:pt x="474" y="3968"/>
                  </a:lnTo>
                  <a:lnTo>
                    <a:pt x="710" y="4022"/>
                  </a:lnTo>
                  <a:lnTo>
                    <a:pt x="947" y="4041"/>
                  </a:lnTo>
                  <a:lnTo>
                    <a:pt x="1147" y="4022"/>
                  </a:lnTo>
                  <a:lnTo>
                    <a:pt x="1347" y="3986"/>
                  </a:lnTo>
                  <a:lnTo>
                    <a:pt x="1547" y="3950"/>
                  </a:lnTo>
                  <a:lnTo>
                    <a:pt x="1729" y="3877"/>
                  </a:lnTo>
                  <a:lnTo>
                    <a:pt x="1984" y="3786"/>
                  </a:lnTo>
                  <a:lnTo>
                    <a:pt x="2221" y="3658"/>
                  </a:lnTo>
                  <a:lnTo>
                    <a:pt x="2439" y="3531"/>
                  </a:lnTo>
                  <a:lnTo>
                    <a:pt x="2657" y="3386"/>
                  </a:lnTo>
                  <a:lnTo>
                    <a:pt x="2857" y="3222"/>
                  </a:lnTo>
                  <a:lnTo>
                    <a:pt x="3039" y="3040"/>
                  </a:lnTo>
                  <a:lnTo>
                    <a:pt x="3203" y="2840"/>
                  </a:lnTo>
                  <a:lnTo>
                    <a:pt x="3349" y="2621"/>
                  </a:lnTo>
                  <a:lnTo>
                    <a:pt x="3476" y="2385"/>
                  </a:lnTo>
                  <a:lnTo>
                    <a:pt x="3567" y="2148"/>
                  </a:lnTo>
                  <a:lnTo>
                    <a:pt x="3640" y="1893"/>
                  </a:lnTo>
                  <a:lnTo>
                    <a:pt x="3676" y="1638"/>
                  </a:lnTo>
                  <a:lnTo>
                    <a:pt x="3695" y="1366"/>
                  </a:lnTo>
                  <a:lnTo>
                    <a:pt x="3676" y="1111"/>
                  </a:lnTo>
                  <a:lnTo>
                    <a:pt x="3622" y="856"/>
                  </a:lnTo>
                  <a:lnTo>
                    <a:pt x="3549" y="619"/>
                  </a:lnTo>
                  <a:lnTo>
                    <a:pt x="3476" y="474"/>
                  </a:lnTo>
                  <a:lnTo>
                    <a:pt x="3385" y="346"/>
                  </a:lnTo>
                  <a:lnTo>
                    <a:pt x="3276" y="237"/>
                  </a:lnTo>
                  <a:lnTo>
                    <a:pt x="3167" y="128"/>
                  </a:lnTo>
                  <a:lnTo>
                    <a:pt x="3039" y="55"/>
                  </a:lnTo>
                  <a:lnTo>
                    <a:pt x="2894" y="19"/>
                  </a:lnTo>
                  <a:lnTo>
                    <a:pt x="2766" y="1"/>
                  </a:lnTo>
                  <a:close/>
                </a:path>
              </a:pathLst>
            </a:custGeom>
            <a:solidFill>
              <a:srgbClr val="4A94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31" name="Google Shape;2731;p17"/>
            <p:cNvSpPr/>
            <p:nvPr/>
          </p:nvSpPr>
          <p:spPr>
            <a:xfrm>
              <a:off x="2905325" y="3142525"/>
              <a:ext cx="192925" cy="574150"/>
            </a:xfrm>
            <a:custGeom>
              <a:avLst/>
              <a:gdLst/>
              <a:ahLst/>
              <a:cxnLst/>
              <a:rect l="l" t="t" r="r" b="b"/>
              <a:pathLst>
                <a:path w="7717" h="22966" extrusionOk="0">
                  <a:moveTo>
                    <a:pt x="710" y="0"/>
                  </a:moveTo>
                  <a:lnTo>
                    <a:pt x="601" y="328"/>
                  </a:lnTo>
                  <a:lnTo>
                    <a:pt x="492" y="673"/>
                  </a:lnTo>
                  <a:lnTo>
                    <a:pt x="401" y="1019"/>
                  </a:lnTo>
                  <a:lnTo>
                    <a:pt x="328" y="1365"/>
                  </a:lnTo>
                  <a:lnTo>
                    <a:pt x="201" y="2075"/>
                  </a:lnTo>
                  <a:lnTo>
                    <a:pt x="110" y="2784"/>
                  </a:lnTo>
                  <a:lnTo>
                    <a:pt x="55" y="3512"/>
                  </a:lnTo>
                  <a:lnTo>
                    <a:pt x="19" y="4222"/>
                  </a:lnTo>
                  <a:lnTo>
                    <a:pt x="19" y="4950"/>
                  </a:lnTo>
                  <a:lnTo>
                    <a:pt x="0" y="5678"/>
                  </a:lnTo>
                  <a:lnTo>
                    <a:pt x="19" y="7097"/>
                  </a:lnTo>
                  <a:lnTo>
                    <a:pt x="19" y="8517"/>
                  </a:lnTo>
                  <a:lnTo>
                    <a:pt x="55" y="9954"/>
                  </a:lnTo>
                  <a:lnTo>
                    <a:pt x="91" y="11374"/>
                  </a:lnTo>
                  <a:lnTo>
                    <a:pt x="128" y="12065"/>
                  </a:lnTo>
                  <a:lnTo>
                    <a:pt x="164" y="12411"/>
                  </a:lnTo>
                  <a:lnTo>
                    <a:pt x="219" y="12757"/>
                  </a:lnTo>
                  <a:lnTo>
                    <a:pt x="292" y="13084"/>
                  </a:lnTo>
                  <a:lnTo>
                    <a:pt x="401" y="13412"/>
                  </a:lnTo>
                  <a:lnTo>
                    <a:pt x="528" y="13721"/>
                  </a:lnTo>
                  <a:lnTo>
                    <a:pt x="601" y="13867"/>
                  </a:lnTo>
                  <a:lnTo>
                    <a:pt x="692" y="14013"/>
                  </a:lnTo>
                  <a:lnTo>
                    <a:pt x="837" y="14194"/>
                  </a:lnTo>
                  <a:lnTo>
                    <a:pt x="983" y="14358"/>
                  </a:lnTo>
                  <a:lnTo>
                    <a:pt x="1147" y="14504"/>
                  </a:lnTo>
                  <a:lnTo>
                    <a:pt x="1311" y="14631"/>
                  </a:lnTo>
                  <a:lnTo>
                    <a:pt x="1493" y="14759"/>
                  </a:lnTo>
                  <a:lnTo>
                    <a:pt x="1675" y="14868"/>
                  </a:lnTo>
                  <a:lnTo>
                    <a:pt x="1875" y="14977"/>
                  </a:lnTo>
                  <a:lnTo>
                    <a:pt x="2093" y="15068"/>
                  </a:lnTo>
                  <a:lnTo>
                    <a:pt x="2512" y="15214"/>
                  </a:lnTo>
                  <a:lnTo>
                    <a:pt x="2948" y="15323"/>
                  </a:lnTo>
                  <a:lnTo>
                    <a:pt x="3403" y="15396"/>
                  </a:lnTo>
                  <a:lnTo>
                    <a:pt x="3840" y="15468"/>
                  </a:lnTo>
                  <a:lnTo>
                    <a:pt x="4350" y="15505"/>
                  </a:lnTo>
                  <a:lnTo>
                    <a:pt x="4859" y="15541"/>
                  </a:lnTo>
                  <a:lnTo>
                    <a:pt x="5351" y="15559"/>
                  </a:lnTo>
                  <a:lnTo>
                    <a:pt x="5860" y="15559"/>
                  </a:lnTo>
                  <a:lnTo>
                    <a:pt x="5605" y="22274"/>
                  </a:lnTo>
                  <a:lnTo>
                    <a:pt x="5642" y="22347"/>
                  </a:lnTo>
                  <a:lnTo>
                    <a:pt x="5696" y="22420"/>
                  </a:lnTo>
                  <a:lnTo>
                    <a:pt x="5751" y="22493"/>
                  </a:lnTo>
                  <a:lnTo>
                    <a:pt x="5842" y="22547"/>
                  </a:lnTo>
                  <a:lnTo>
                    <a:pt x="6060" y="22675"/>
                  </a:lnTo>
                  <a:lnTo>
                    <a:pt x="6333" y="22766"/>
                  </a:lnTo>
                  <a:lnTo>
                    <a:pt x="6643" y="22839"/>
                  </a:lnTo>
                  <a:lnTo>
                    <a:pt x="6988" y="22911"/>
                  </a:lnTo>
                  <a:lnTo>
                    <a:pt x="7352" y="22948"/>
                  </a:lnTo>
                  <a:lnTo>
                    <a:pt x="7716" y="22966"/>
                  </a:lnTo>
                  <a:lnTo>
                    <a:pt x="7480" y="22056"/>
                  </a:lnTo>
                  <a:lnTo>
                    <a:pt x="7298" y="21128"/>
                  </a:lnTo>
                  <a:lnTo>
                    <a:pt x="7152" y="20200"/>
                  </a:lnTo>
                  <a:lnTo>
                    <a:pt x="7025" y="19272"/>
                  </a:lnTo>
                  <a:lnTo>
                    <a:pt x="6952" y="18325"/>
                  </a:lnTo>
                  <a:lnTo>
                    <a:pt x="6916" y="17397"/>
                  </a:lnTo>
                  <a:lnTo>
                    <a:pt x="6897" y="16451"/>
                  </a:lnTo>
                  <a:lnTo>
                    <a:pt x="6934" y="15505"/>
                  </a:lnTo>
                  <a:lnTo>
                    <a:pt x="6934" y="15468"/>
                  </a:lnTo>
                  <a:lnTo>
                    <a:pt x="6952" y="15159"/>
                  </a:lnTo>
                  <a:lnTo>
                    <a:pt x="6952" y="15013"/>
                  </a:lnTo>
                  <a:lnTo>
                    <a:pt x="6934" y="14850"/>
                  </a:lnTo>
                  <a:lnTo>
                    <a:pt x="6897" y="14704"/>
                  </a:lnTo>
                  <a:lnTo>
                    <a:pt x="6843" y="14577"/>
                  </a:lnTo>
                  <a:lnTo>
                    <a:pt x="6770" y="14449"/>
                  </a:lnTo>
                  <a:lnTo>
                    <a:pt x="6661" y="14340"/>
                  </a:lnTo>
                  <a:lnTo>
                    <a:pt x="6588" y="14285"/>
                  </a:lnTo>
                  <a:lnTo>
                    <a:pt x="6497" y="14231"/>
                  </a:lnTo>
                  <a:lnTo>
                    <a:pt x="6406" y="14194"/>
                  </a:lnTo>
                  <a:lnTo>
                    <a:pt x="6315" y="14176"/>
                  </a:lnTo>
                  <a:lnTo>
                    <a:pt x="6115" y="14140"/>
                  </a:lnTo>
                  <a:lnTo>
                    <a:pt x="5897" y="14140"/>
                  </a:lnTo>
                  <a:lnTo>
                    <a:pt x="5624" y="14158"/>
                  </a:lnTo>
                  <a:lnTo>
                    <a:pt x="5314" y="14194"/>
                  </a:lnTo>
                  <a:lnTo>
                    <a:pt x="4677" y="14194"/>
                  </a:lnTo>
                  <a:lnTo>
                    <a:pt x="4368" y="14176"/>
                  </a:lnTo>
                  <a:lnTo>
                    <a:pt x="4059" y="14140"/>
                  </a:lnTo>
                  <a:lnTo>
                    <a:pt x="3767" y="14067"/>
                  </a:lnTo>
                  <a:lnTo>
                    <a:pt x="3458" y="13976"/>
                  </a:lnTo>
                  <a:lnTo>
                    <a:pt x="3185" y="13867"/>
                  </a:lnTo>
                  <a:lnTo>
                    <a:pt x="3021" y="13776"/>
                  </a:lnTo>
                  <a:lnTo>
                    <a:pt x="2876" y="13685"/>
                  </a:lnTo>
                  <a:lnTo>
                    <a:pt x="2730" y="13576"/>
                  </a:lnTo>
                  <a:lnTo>
                    <a:pt x="2584" y="13467"/>
                  </a:lnTo>
                  <a:lnTo>
                    <a:pt x="2330" y="13212"/>
                  </a:lnTo>
                  <a:lnTo>
                    <a:pt x="2111" y="12939"/>
                  </a:lnTo>
                  <a:lnTo>
                    <a:pt x="1911" y="12648"/>
                  </a:lnTo>
                  <a:lnTo>
                    <a:pt x="1729" y="12320"/>
                  </a:lnTo>
                  <a:lnTo>
                    <a:pt x="1584" y="11993"/>
                  </a:lnTo>
                  <a:lnTo>
                    <a:pt x="1474" y="11647"/>
                  </a:lnTo>
                  <a:lnTo>
                    <a:pt x="1365" y="11301"/>
                  </a:lnTo>
                  <a:lnTo>
                    <a:pt x="1292" y="10955"/>
                  </a:lnTo>
                  <a:lnTo>
                    <a:pt x="1238" y="10591"/>
                  </a:lnTo>
                  <a:lnTo>
                    <a:pt x="1201" y="10246"/>
                  </a:lnTo>
                  <a:lnTo>
                    <a:pt x="1183" y="9882"/>
                  </a:lnTo>
                  <a:lnTo>
                    <a:pt x="1165" y="9518"/>
                  </a:lnTo>
                  <a:lnTo>
                    <a:pt x="1165" y="8790"/>
                  </a:lnTo>
                  <a:lnTo>
                    <a:pt x="1147" y="7461"/>
                  </a:lnTo>
                  <a:lnTo>
                    <a:pt x="1165" y="6115"/>
                  </a:lnTo>
                  <a:lnTo>
                    <a:pt x="1201" y="4786"/>
                  </a:lnTo>
                  <a:lnTo>
                    <a:pt x="1238" y="3439"/>
                  </a:lnTo>
                  <a:lnTo>
                    <a:pt x="1274" y="3021"/>
                  </a:lnTo>
                  <a:lnTo>
                    <a:pt x="1311" y="2566"/>
                  </a:lnTo>
                  <a:lnTo>
                    <a:pt x="1347" y="2111"/>
                  </a:lnTo>
                  <a:lnTo>
                    <a:pt x="1365" y="1638"/>
                  </a:lnTo>
                  <a:lnTo>
                    <a:pt x="1365" y="1419"/>
                  </a:lnTo>
                  <a:lnTo>
                    <a:pt x="1329" y="1201"/>
                  </a:lnTo>
                  <a:lnTo>
                    <a:pt x="1292" y="983"/>
                  </a:lnTo>
                  <a:lnTo>
                    <a:pt x="1238" y="764"/>
                  </a:lnTo>
                  <a:lnTo>
                    <a:pt x="1165" y="564"/>
                  </a:lnTo>
                  <a:lnTo>
                    <a:pt x="1056" y="382"/>
                  </a:lnTo>
                  <a:lnTo>
                    <a:pt x="928" y="200"/>
                  </a:lnTo>
                  <a:lnTo>
                    <a:pt x="765" y="36"/>
                  </a:lnTo>
                  <a:lnTo>
                    <a:pt x="710" y="0"/>
                  </a:lnTo>
                  <a:close/>
                </a:path>
              </a:pathLst>
            </a:custGeom>
            <a:solidFill>
              <a:srgbClr val="3A7F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32" name="Google Shape;2732;p17"/>
            <p:cNvSpPr/>
            <p:nvPr/>
          </p:nvSpPr>
          <p:spPr>
            <a:xfrm>
              <a:off x="2959450" y="2893650"/>
              <a:ext cx="131975" cy="240250"/>
            </a:xfrm>
            <a:custGeom>
              <a:avLst/>
              <a:gdLst/>
              <a:ahLst/>
              <a:cxnLst/>
              <a:rect l="l" t="t" r="r" b="b"/>
              <a:pathLst>
                <a:path w="5279" h="9610" extrusionOk="0">
                  <a:moveTo>
                    <a:pt x="984" y="1"/>
                  </a:moveTo>
                  <a:lnTo>
                    <a:pt x="874" y="92"/>
                  </a:lnTo>
                  <a:lnTo>
                    <a:pt x="783" y="201"/>
                  </a:lnTo>
                  <a:lnTo>
                    <a:pt x="711" y="310"/>
                  </a:lnTo>
                  <a:lnTo>
                    <a:pt x="638" y="437"/>
                  </a:lnTo>
                  <a:lnTo>
                    <a:pt x="529" y="710"/>
                  </a:lnTo>
                  <a:lnTo>
                    <a:pt x="456" y="983"/>
                  </a:lnTo>
                  <a:lnTo>
                    <a:pt x="347" y="1475"/>
                  </a:lnTo>
                  <a:lnTo>
                    <a:pt x="256" y="1966"/>
                  </a:lnTo>
                  <a:lnTo>
                    <a:pt x="183" y="2457"/>
                  </a:lnTo>
                  <a:lnTo>
                    <a:pt x="128" y="2967"/>
                  </a:lnTo>
                  <a:lnTo>
                    <a:pt x="74" y="3458"/>
                  </a:lnTo>
                  <a:lnTo>
                    <a:pt x="56" y="3968"/>
                  </a:lnTo>
                  <a:lnTo>
                    <a:pt x="19" y="4969"/>
                  </a:lnTo>
                  <a:lnTo>
                    <a:pt x="1" y="5442"/>
                  </a:lnTo>
                  <a:lnTo>
                    <a:pt x="19" y="5915"/>
                  </a:lnTo>
                  <a:lnTo>
                    <a:pt x="56" y="6370"/>
                  </a:lnTo>
                  <a:lnTo>
                    <a:pt x="92" y="6607"/>
                  </a:lnTo>
                  <a:lnTo>
                    <a:pt x="147" y="6843"/>
                  </a:lnTo>
                  <a:lnTo>
                    <a:pt x="219" y="7043"/>
                  </a:lnTo>
                  <a:lnTo>
                    <a:pt x="274" y="7244"/>
                  </a:lnTo>
                  <a:lnTo>
                    <a:pt x="365" y="7426"/>
                  </a:lnTo>
                  <a:lnTo>
                    <a:pt x="456" y="7626"/>
                  </a:lnTo>
                  <a:lnTo>
                    <a:pt x="565" y="7808"/>
                  </a:lnTo>
                  <a:lnTo>
                    <a:pt x="674" y="7990"/>
                  </a:lnTo>
                  <a:lnTo>
                    <a:pt x="802" y="8153"/>
                  </a:lnTo>
                  <a:lnTo>
                    <a:pt x="929" y="8317"/>
                  </a:lnTo>
                  <a:lnTo>
                    <a:pt x="1075" y="8463"/>
                  </a:lnTo>
                  <a:lnTo>
                    <a:pt x="1220" y="8627"/>
                  </a:lnTo>
                  <a:lnTo>
                    <a:pt x="1384" y="8754"/>
                  </a:lnTo>
                  <a:lnTo>
                    <a:pt x="1548" y="8881"/>
                  </a:lnTo>
                  <a:lnTo>
                    <a:pt x="1712" y="9009"/>
                  </a:lnTo>
                  <a:lnTo>
                    <a:pt x="1894" y="9118"/>
                  </a:lnTo>
                  <a:lnTo>
                    <a:pt x="2075" y="9227"/>
                  </a:lnTo>
                  <a:lnTo>
                    <a:pt x="2276" y="9300"/>
                  </a:lnTo>
                  <a:lnTo>
                    <a:pt x="2476" y="9391"/>
                  </a:lnTo>
                  <a:lnTo>
                    <a:pt x="2676" y="9446"/>
                  </a:lnTo>
                  <a:lnTo>
                    <a:pt x="2876" y="9500"/>
                  </a:lnTo>
                  <a:lnTo>
                    <a:pt x="3095" y="9555"/>
                  </a:lnTo>
                  <a:lnTo>
                    <a:pt x="3295" y="9573"/>
                  </a:lnTo>
                  <a:lnTo>
                    <a:pt x="3513" y="9591"/>
                  </a:lnTo>
                  <a:lnTo>
                    <a:pt x="3732" y="9609"/>
                  </a:lnTo>
                  <a:lnTo>
                    <a:pt x="3950" y="9591"/>
                  </a:lnTo>
                  <a:lnTo>
                    <a:pt x="3986" y="9573"/>
                  </a:lnTo>
                  <a:lnTo>
                    <a:pt x="4168" y="9464"/>
                  </a:lnTo>
                  <a:lnTo>
                    <a:pt x="4350" y="9336"/>
                  </a:lnTo>
                  <a:lnTo>
                    <a:pt x="4514" y="9191"/>
                  </a:lnTo>
                  <a:lnTo>
                    <a:pt x="4678" y="9045"/>
                  </a:lnTo>
                  <a:lnTo>
                    <a:pt x="4987" y="8718"/>
                  </a:lnTo>
                  <a:lnTo>
                    <a:pt x="5278" y="8372"/>
                  </a:lnTo>
                  <a:lnTo>
                    <a:pt x="5278" y="8372"/>
                  </a:lnTo>
                  <a:lnTo>
                    <a:pt x="5133" y="8445"/>
                  </a:lnTo>
                  <a:lnTo>
                    <a:pt x="4969" y="8499"/>
                  </a:lnTo>
                  <a:lnTo>
                    <a:pt x="4805" y="8536"/>
                  </a:lnTo>
                  <a:lnTo>
                    <a:pt x="4641" y="8572"/>
                  </a:lnTo>
                  <a:lnTo>
                    <a:pt x="4478" y="8590"/>
                  </a:lnTo>
                  <a:lnTo>
                    <a:pt x="4314" y="8608"/>
                  </a:lnTo>
                  <a:lnTo>
                    <a:pt x="4150" y="8608"/>
                  </a:lnTo>
                  <a:lnTo>
                    <a:pt x="3986" y="8590"/>
                  </a:lnTo>
                  <a:lnTo>
                    <a:pt x="3804" y="8554"/>
                  </a:lnTo>
                  <a:lnTo>
                    <a:pt x="3622" y="8517"/>
                  </a:lnTo>
                  <a:lnTo>
                    <a:pt x="3440" y="8463"/>
                  </a:lnTo>
                  <a:lnTo>
                    <a:pt x="3258" y="8408"/>
                  </a:lnTo>
                  <a:lnTo>
                    <a:pt x="3076" y="8335"/>
                  </a:lnTo>
                  <a:lnTo>
                    <a:pt x="2894" y="8244"/>
                  </a:lnTo>
                  <a:lnTo>
                    <a:pt x="2731" y="8153"/>
                  </a:lnTo>
                  <a:lnTo>
                    <a:pt x="2567" y="8044"/>
                  </a:lnTo>
                  <a:lnTo>
                    <a:pt x="2239" y="7808"/>
                  </a:lnTo>
                  <a:lnTo>
                    <a:pt x="1948" y="7535"/>
                  </a:lnTo>
                  <a:lnTo>
                    <a:pt x="1821" y="7389"/>
                  </a:lnTo>
                  <a:lnTo>
                    <a:pt x="1693" y="7225"/>
                  </a:lnTo>
                  <a:lnTo>
                    <a:pt x="1584" y="7080"/>
                  </a:lnTo>
                  <a:lnTo>
                    <a:pt x="1475" y="6898"/>
                  </a:lnTo>
                  <a:lnTo>
                    <a:pt x="1348" y="6661"/>
                  </a:lnTo>
                  <a:lnTo>
                    <a:pt x="1220" y="6406"/>
                  </a:lnTo>
                  <a:lnTo>
                    <a:pt x="1111" y="6152"/>
                  </a:lnTo>
                  <a:lnTo>
                    <a:pt x="1038" y="5897"/>
                  </a:lnTo>
                  <a:lnTo>
                    <a:pt x="947" y="5624"/>
                  </a:lnTo>
                  <a:lnTo>
                    <a:pt x="893" y="5351"/>
                  </a:lnTo>
                  <a:lnTo>
                    <a:pt x="838" y="5078"/>
                  </a:lnTo>
                  <a:lnTo>
                    <a:pt x="783" y="4805"/>
                  </a:lnTo>
                  <a:lnTo>
                    <a:pt x="729" y="4241"/>
                  </a:lnTo>
                  <a:lnTo>
                    <a:pt x="711" y="3677"/>
                  </a:lnTo>
                  <a:lnTo>
                    <a:pt x="711" y="3113"/>
                  </a:lnTo>
                  <a:lnTo>
                    <a:pt x="729" y="2548"/>
                  </a:lnTo>
                  <a:lnTo>
                    <a:pt x="747" y="1912"/>
                  </a:lnTo>
                  <a:lnTo>
                    <a:pt x="802" y="1275"/>
                  </a:lnTo>
                  <a:lnTo>
                    <a:pt x="874" y="638"/>
                  </a:lnTo>
                  <a:lnTo>
                    <a:pt x="984" y="1"/>
                  </a:lnTo>
                  <a:close/>
                </a:path>
              </a:pathLst>
            </a:custGeom>
            <a:solidFill>
              <a:srgbClr val="3A7F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33" name="Google Shape;2733;p17"/>
            <p:cNvSpPr/>
            <p:nvPr/>
          </p:nvSpPr>
          <p:spPr>
            <a:xfrm>
              <a:off x="3118700" y="2854075"/>
              <a:ext cx="163800" cy="859425"/>
            </a:xfrm>
            <a:custGeom>
              <a:avLst/>
              <a:gdLst/>
              <a:ahLst/>
              <a:cxnLst/>
              <a:rect l="l" t="t" r="r" b="b"/>
              <a:pathLst>
                <a:path w="6552" h="34377" extrusionOk="0">
                  <a:moveTo>
                    <a:pt x="0" y="1"/>
                  </a:moveTo>
                  <a:lnTo>
                    <a:pt x="109" y="474"/>
                  </a:lnTo>
                  <a:lnTo>
                    <a:pt x="200" y="965"/>
                  </a:lnTo>
                  <a:lnTo>
                    <a:pt x="291" y="1438"/>
                  </a:lnTo>
                  <a:lnTo>
                    <a:pt x="382" y="1911"/>
                  </a:lnTo>
                  <a:lnTo>
                    <a:pt x="492" y="2894"/>
                  </a:lnTo>
                  <a:lnTo>
                    <a:pt x="583" y="3858"/>
                  </a:lnTo>
                  <a:lnTo>
                    <a:pt x="637" y="4841"/>
                  </a:lnTo>
                  <a:lnTo>
                    <a:pt x="655" y="5824"/>
                  </a:lnTo>
                  <a:lnTo>
                    <a:pt x="655" y="6807"/>
                  </a:lnTo>
                  <a:lnTo>
                    <a:pt x="655" y="7789"/>
                  </a:lnTo>
                  <a:lnTo>
                    <a:pt x="619" y="10501"/>
                  </a:lnTo>
                  <a:lnTo>
                    <a:pt x="583" y="13212"/>
                  </a:lnTo>
                  <a:lnTo>
                    <a:pt x="473" y="17125"/>
                  </a:lnTo>
                  <a:lnTo>
                    <a:pt x="364" y="21438"/>
                  </a:lnTo>
                  <a:lnTo>
                    <a:pt x="328" y="23585"/>
                  </a:lnTo>
                  <a:lnTo>
                    <a:pt x="291" y="25751"/>
                  </a:lnTo>
                  <a:lnTo>
                    <a:pt x="273" y="27916"/>
                  </a:lnTo>
                  <a:lnTo>
                    <a:pt x="273" y="30064"/>
                  </a:lnTo>
                  <a:lnTo>
                    <a:pt x="291" y="32229"/>
                  </a:lnTo>
                  <a:lnTo>
                    <a:pt x="346" y="34377"/>
                  </a:lnTo>
                  <a:lnTo>
                    <a:pt x="564" y="34322"/>
                  </a:lnTo>
                  <a:lnTo>
                    <a:pt x="746" y="34249"/>
                  </a:lnTo>
                  <a:lnTo>
                    <a:pt x="910" y="34158"/>
                  </a:lnTo>
                  <a:lnTo>
                    <a:pt x="1056" y="34067"/>
                  </a:lnTo>
                  <a:lnTo>
                    <a:pt x="1165" y="33940"/>
                  </a:lnTo>
                  <a:lnTo>
                    <a:pt x="1256" y="33812"/>
                  </a:lnTo>
                  <a:lnTo>
                    <a:pt x="1310" y="33685"/>
                  </a:lnTo>
                  <a:lnTo>
                    <a:pt x="1329" y="33521"/>
                  </a:lnTo>
                  <a:lnTo>
                    <a:pt x="1365" y="28608"/>
                  </a:lnTo>
                  <a:lnTo>
                    <a:pt x="1420" y="22712"/>
                  </a:lnTo>
                  <a:lnTo>
                    <a:pt x="1620" y="22693"/>
                  </a:lnTo>
                  <a:lnTo>
                    <a:pt x="1820" y="22657"/>
                  </a:lnTo>
                  <a:lnTo>
                    <a:pt x="2020" y="22621"/>
                  </a:lnTo>
                  <a:lnTo>
                    <a:pt x="2202" y="22548"/>
                  </a:lnTo>
                  <a:lnTo>
                    <a:pt x="2457" y="22457"/>
                  </a:lnTo>
                  <a:lnTo>
                    <a:pt x="2694" y="22329"/>
                  </a:lnTo>
                  <a:lnTo>
                    <a:pt x="2912" y="22202"/>
                  </a:lnTo>
                  <a:lnTo>
                    <a:pt x="3130" y="22057"/>
                  </a:lnTo>
                  <a:lnTo>
                    <a:pt x="3330" y="21893"/>
                  </a:lnTo>
                  <a:lnTo>
                    <a:pt x="3512" y="21711"/>
                  </a:lnTo>
                  <a:lnTo>
                    <a:pt x="3676" y="21511"/>
                  </a:lnTo>
                  <a:lnTo>
                    <a:pt x="3822" y="21292"/>
                  </a:lnTo>
                  <a:lnTo>
                    <a:pt x="3949" y="21056"/>
                  </a:lnTo>
                  <a:lnTo>
                    <a:pt x="4040" y="20819"/>
                  </a:lnTo>
                  <a:lnTo>
                    <a:pt x="4113" y="20564"/>
                  </a:lnTo>
                  <a:lnTo>
                    <a:pt x="4149" y="20309"/>
                  </a:lnTo>
                  <a:lnTo>
                    <a:pt x="4168" y="20037"/>
                  </a:lnTo>
                  <a:lnTo>
                    <a:pt x="4149" y="19782"/>
                  </a:lnTo>
                  <a:lnTo>
                    <a:pt x="4095" y="19527"/>
                  </a:lnTo>
                  <a:lnTo>
                    <a:pt x="4022" y="19290"/>
                  </a:lnTo>
                  <a:lnTo>
                    <a:pt x="3949" y="19145"/>
                  </a:lnTo>
                  <a:lnTo>
                    <a:pt x="3858" y="19017"/>
                  </a:lnTo>
                  <a:lnTo>
                    <a:pt x="3749" y="18908"/>
                  </a:lnTo>
                  <a:lnTo>
                    <a:pt x="3640" y="18799"/>
                  </a:lnTo>
                  <a:lnTo>
                    <a:pt x="3512" y="18726"/>
                  </a:lnTo>
                  <a:lnTo>
                    <a:pt x="3367" y="18690"/>
                  </a:lnTo>
                  <a:lnTo>
                    <a:pt x="3239" y="18672"/>
                  </a:lnTo>
                  <a:lnTo>
                    <a:pt x="3167" y="18690"/>
                  </a:lnTo>
                  <a:lnTo>
                    <a:pt x="3094" y="18708"/>
                  </a:lnTo>
                  <a:lnTo>
                    <a:pt x="3021" y="18744"/>
                  </a:lnTo>
                  <a:lnTo>
                    <a:pt x="2930" y="18799"/>
                  </a:lnTo>
                  <a:lnTo>
                    <a:pt x="2803" y="18926"/>
                  </a:lnTo>
                  <a:lnTo>
                    <a:pt x="2493" y="19218"/>
                  </a:lnTo>
                  <a:lnTo>
                    <a:pt x="2148" y="19454"/>
                  </a:lnTo>
                  <a:lnTo>
                    <a:pt x="1802" y="19691"/>
                  </a:lnTo>
                  <a:lnTo>
                    <a:pt x="1620" y="19782"/>
                  </a:lnTo>
                  <a:lnTo>
                    <a:pt x="1438" y="19873"/>
                  </a:lnTo>
                  <a:lnTo>
                    <a:pt x="1438" y="17088"/>
                  </a:lnTo>
                  <a:lnTo>
                    <a:pt x="1784" y="17052"/>
                  </a:lnTo>
                  <a:lnTo>
                    <a:pt x="2129" y="17016"/>
                  </a:lnTo>
                  <a:lnTo>
                    <a:pt x="2639" y="16925"/>
                  </a:lnTo>
                  <a:lnTo>
                    <a:pt x="3148" y="16834"/>
                  </a:lnTo>
                  <a:lnTo>
                    <a:pt x="3658" y="16706"/>
                  </a:lnTo>
                  <a:lnTo>
                    <a:pt x="3913" y="16633"/>
                  </a:lnTo>
                  <a:lnTo>
                    <a:pt x="4149" y="16543"/>
                  </a:lnTo>
                  <a:lnTo>
                    <a:pt x="4386" y="16452"/>
                  </a:lnTo>
                  <a:lnTo>
                    <a:pt x="4604" y="16342"/>
                  </a:lnTo>
                  <a:lnTo>
                    <a:pt x="4823" y="16215"/>
                  </a:lnTo>
                  <a:lnTo>
                    <a:pt x="5023" y="16088"/>
                  </a:lnTo>
                  <a:lnTo>
                    <a:pt x="5205" y="15924"/>
                  </a:lnTo>
                  <a:lnTo>
                    <a:pt x="5387" y="15760"/>
                  </a:lnTo>
                  <a:lnTo>
                    <a:pt x="5551" y="15578"/>
                  </a:lnTo>
                  <a:lnTo>
                    <a:pt x="5678" y="15360"/>
                  </a:lnTo>
                  <a:lnTo>
                    <a:pt x="5769" y="15214"/>
                  </a:lnTo>
                  <a:lnTo>
                    <a:pt x="5842" y="15032"/>
                  </a:lnTo>
                  <a:lnTo>
                    <a:pt x="5969" y="14686"/>
                  </a:lnTo>
                  <a:lnTo>
                    <a:pt x="6060" y="14341"/>
                  </a:lnTo>
                  <a:lnTo>
                    <a:pt x="6133" y="13977"/>
                  </a:lnTo>
                  <a:lnTo>
                    <a:pt x="6279" y="13139"/>
                  </a:lnTo>
                  <a:lnTo>
                    <a:pt x="6406" y="12321"/>
                  </a:lnTo>
                  <a:lnTo>
                    <a:pt x="6479" y="11483"/>
                  </a:lnTo>
                  <a:lnTo>
                    <a:pt x="6533" y="10628"/>
                  </a:lnTo>
                  <a:lnTo>
                    <a:pt x="6551" y="9791"/>
                  </a:lnTo>
                  <a:lnTo>
                    <a:pt x="6551" y="8954"/>
                  </a:lnTo>
                  <a:lnTo>
                    <a:pt x="6515" y="8117"/>
                  </a:lnTo>
                  <a:lnTo>
                    <a:pt x="6442" y="7280"/>
                  </a:lnTo>
                  <a:lnTo>
                    <a:pt x="6369" y="7789"/>
                  </a:lnTo>
                  <a:lnTo>
                    <a:pt x="6297" y="8317"/>
                  </a:lnTo>
                  <a:lnTo>
                    <a:pt x="6188" y="8845"/>
                  </a:lnTo>
                  <a:lnTo>
                    <a:pt x="6078" y="9354"/>
                  </a:lnTo>
                  <a:lnTo>
                    <a:pt x="5951" y="9882"/>
                  </a:lnTo>
                  <a:lnTo>
                    <a:pt x="5824" y="10392"/>
                  </a:lnTo>
                  <a:lnTo>
                    <a:pt x="5532" y="11411"/>
                  </a:lnTo>
                  <a:lnTo>
                    <a:pt x="5278" y="12193"/>
                  </a:lnTo>
                  <a:lnTo>
                    <a:pt x="5114" y="12575"/>
                  </a:lnTo>
                  <a:lnTo>
                    <a:pt x="4968" y="12957"/>
                  </a:lnTo>
                  <a:lnTo>
                    <a:pt x="4786" y="13321"/>
                  </a:lnTo>
                  <a:lnTo>
                    <a:pt x="4586" y="13685"/>
                  </a:lnTo>
                  <a:lnTo>
                    <a:pt x="4350" y="14031"/>
                  </a:lnTo>
                  <a:lnTo>
                    <a:pt x="4095" y="14341"/>
                  </a:lnTo>
                  <a:lnTo>
                    <a:pt x="3840" y="14632"/>
                  </a:lnTo>
                  <a:lnTo>
                    <a:pt x="3549" y="14886"/>
                  </a:lnTo>
                  <a:lnTo>
                    <a:pt x="3239" y="15105"/>
                  </a:lnTo>
                  <a:lnTo>
                    <a:pt x="2894" y="15287"/>
                  </a:lnTo>
                  <a:lnTo>
                    <a:pt x="2730" y="15378"/>
                  </a:lnTo>
                  <a:lnTo>
                    <a:pt x="2548" y="15432"/>
                  </a:lnTo>
                  <a:lnTo>
                    <a:pt x="2366" y="15505"/>
                  </a:lnTo>
                  <a:lnTo>
                    <a:pt x="2184" y="15542"/>
                  </a:lnTo>
                  <a:lnTo>
                    <a:pt x="2002" y="15578"/>
                  </a:lnTo>
                  <a:lnTo>
                    <a:pt x="1820" y="15596"/>
                  </a:lnTo>
                  <a:lnTo>
                    <a:pt x="1638" y="15614"/>
                  </a:lnTo>
                  <a:lnTo>
                    <a:pt x="1438" y="15596"/>
                  </a:lnTo>
                  <a:lnTo>
                    <a:pt x="1183" y="15578"/>
                  </a:lnTo>
                  <a:lnTo>
                    <a:pt x="1183" y="15269"/>
                  </a:lnTo>
                  <a:lnTo>
                    <a:pt x="1183" y="14977"/>
                  </a:lnTo>
                  <a:lnTo>
                    <a:pt x="1201" y="14668"/>
                  </a:lnTo>
                  <a:lnTo>
                    <a:pt x="1219" y="14377"/>
                  </a:lnTo>
                  <a:lnTo>
                    <a:pt x="1310" y="13776"/>
                  </a:lnTo>
                  <a:lnTo>
                    <a:pt x="1438" y="13176"/>
                  </a:lnTo>
                  <a:lnTo>
                    <a:pt x="1456" y="13067"/>
                  </a:lnTo>
                  <a:lnTo>
                    <a:pt x="1438" y="13085"/>
                  </a:lnTo>
                  <a:lnTo>
                    <a:pt x="1420" y="10555"/>
                  </a:lnTo>
                  <a:lnTo>
                    <a:pt x="1383" y="8099"/>
                  </a:lnTo>
                  <a:lnTo>
                    <a:pt x="1329" y="5715"/>
                  </a:lnTo>
                  <a:lnTo>
                    <a:pt x="1238" y="3440"/>
                  </a:lnTo>
                  <a:lnTo>
                    <a:pt x="1219" y="2785"/>
                  </a:lnTo>
                  <a:lnTo>
                    <a:pt x="1183" y="2475"/>
                  </a:lnTo>
                  <a:lnTo>
                    <a:pt x="1147" y="2148"/>
                  </a:lnTo>
                  <a:lnTo>
                    <a:pt x="1092" y="1839"/>
                  </a:lnTo>
                  <a:lnTo>
                    <a:pt x="1019" y="1529"/>
                  </a:lnTo>
                  <a:lnTo>
                    <a:pt x="928" y="1220"/>
                  </a:lnTo>
                  <a:lnTo>
                    <a:pt x="819" y="947"/>
                  </a:lnTo>
                  <a:lnTo>
                    <a:pt x="746" y="783"/>
                  </a:lnTo>
                  <a:lnTo>
                    <a:pt x="655" y="637"/>
                  </a:lnTo>
                  <a:lnTo>
                    <a:pt x="564" y="510"/>
                  </a:lnTo>
                  <a:lnTo>
                    <a:pt x="455" y="383"/>
                  </a:lnTo>
                  <a:lnTo>
                    <a:pt x="346" y="273"/>
                  </a:lnTo>
                  <a:lnTo>
                    <a:pt x="237" y="164"/>
                  </a:lnTo>
                  <a:lnTo>
                    <a:pt x="109" y="73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3A7F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34" name="Google Shape;2734;p17"/>
            <p:cNvSpPr/>
            <p:nvPr/>
          </p:nvSpPr>
          <p:spPr>
            <a:xfrm>
              <a:off x="3083200" y="2851350"/>
              <a:ext cx="34600" cy="587825"/>
            </a:xfrm>
            <a:custGeom>
              <a:avLst/>
              <a:gdLst/>
              <a:ahLst/>
              <a:cxnLst/>
              <a:rect l="l" t="t" r="r" b="b"/>
              <a:pathLst>
                <a:path w="1384" h="23513" extrusionOk="0">
                  <a:moveTo>
                    <a:pt x="801" y="0"/>
                  </a:moveTo>
                  <a:lnTo>
                    <a:pt x="692" y="37"/>
                  </a:lnTo>
                  <a:lnTo>
                    <a:pt x="583" y="73"/>
                  </a:lnTo>
                  <a:lnTo>
                    <a:pt x="492" y="128"/>
                  </a:lnTo>
                  <a:lnTo>
                    <a:pt x="401" y="182"/>
                  </a:lnTo>
                  <a:lnTo>
                    <a:pt x="892" y="5587"/>
                  </a:lnTo>
                  <a:lnTo>
                    <a:pt x="983" y="6825"/>
                  </a:lnTo>
                  <a:lnTo>
                    <a:pt x="1038" y="7443"/>
                  </a:lnTo>
                  <a:lnTo>
                    <a:pt x="1074" y="8062"/>
                  </a:lnTo>
                  <a:lnTo>
                    <a:pt x="1093" y="8681"/>
                  </a:lnTo>
                  <a:lnTo>
                    <a:pt x="1093" y="9300"/>
                  </a:lnTo>
                  <a:lnTo>
                    <a:pt x="1074" y="9918"/>
                  </a:lnTo>
                  <a:lnTo>
                    <a:pt x="1038" y="10519"/>
                  </a:lnTo>
                  <a:lnTo>
                    <a:pt x="1002" y="10992"/>
                  </a:lnTo>
                  <a:lnTo>
                    <a:pt x="929" y="11447"/>
                  </a:lnTo>
                  <a:lnTo>
                    <a:pt x="801" y="12375"/>
                  </a:lnTo>
                  <a:lnTo>
                    <a:pt x="474" y="14195"/>
                  </a:lnTo>
                  <a:lnTo>
                    <a:pt x="328" y="15141"/>
                  </a:lnTo>
                  <a:lnTo>
                    <a:pt x="219" y="16087"/>
                  </a:lnTo>
                  <a:lnTo>
                    <a:pt x="128" y="17052"/>
                  </a:lnTo>
                  <a:lnTo>
                    <a:pt x="55" y="17998"/>
                  </a:lnTo>
                  <a:lnTo>
                    <a:pt x="19" y="18963"/>
                  </a:lnTo>
                  <a:lnTo>
                    <a:pt x="1" y="19909"/>
                  </a:lnTo>
                  <a:lnTo>
                    <a:pt x="1" y="20873"/>
                  </a:lnTo>
                  <a:lnTo>
                    <a:pt x="37" y="21820"/>
                  </a:lnTo>
                  <a:lnTo>
                    <a:pt x="55" y="22056"/>
                  </a:lnTo>
                  <a:lnTo>
                    <a:pt x="74" y="22311"/>
                  </a:lnTo>
                  <a:lnTo>
                    <a:pt x="110" y="22548"/>
                  </a:lnTo>
                  <a:lnTo>
                    <a:pt x="183" y="22784"/>
                  </a:lnTo>
                  <a:lnTo>
                    <a:pt x="256" y="22984"/>
                  </a:lnTo>
                  <a:lnTo>
                    <a:pt x="365" y="23185"/>
                  </a:lnTo>
                  <a:lnTo>
                    <a:pt x="438" y="23276"/>
                  </a:lnTo>
                  <a:lnTo>
                    <a:pt x="510" y="23367"/>
                  </a:lnTo>
                  <a:lnTo>
                    <a:pt x="601" y="23439"/>
                  </a:lnTo>
                  <a:lnTo>
                    <a:pt x="692" y="23512"/>
                  </a:lnTo>
                  <a:lnTo>
                    <a:pt x="729" y="22711"/>
                  </a:lnTo>
                  <a:lnTo>
                    <a:pt x="729" y="21911"/>
                  </a:lnTo>
                  <a:lnTo>
                    <a:pt x="729" y="20309"/>
                  </a:lnTo>
                  <a:lnTo>
                    <a:pt x="765" y="18908"/>
                  </a:lnTo>
                  <a:lnTo>
                    <a:pt x="820" y="17507"/>
                  </a:lnTo>
                  <a:lnTo>
                    <a:pt x="892" y="16124"/>
                  </a:lnTo>
                  <a:lnTo>
                    <a:pt x="983" y="14723"/>
                  </a:lnTo>
                  <a:lnTo>
                    <a:pt x="1184" y="11920"/>
                  </a:lnTo>
                  <a:lnTo>
                    <a:pt x="1256" y="10519"/>
                  </a:lnTo>
                  <a:lnTo>
                    <a:pt x="1329" y="9136"/>
                  </a:lnTo>
                  <a:lnTo>
                    <a:pt x="1366" y="7989"/>
                  </a:lnTo>
                  <a:lnTo>
                    <a:pt x="1384" y="6843"/>
                  </a:lnTo>
                  <a:lnTo>
                    <a:pt x="1366" y="5696"/>
                  </a:lnTo>
                  <a:lnTo>
                    <a:pt x="1329" y="4550"/>
                  </a:lnTo>
                  <a:lnTo>
                    <a:pt x="1256" y="3403"/>
                  </a:lnTo>
                  <a:lnTo>
                    <a:pt x="1147" y="2257"/>
                  </a:lnTo>
                  <a:lnTo>
                    <a:pt x="1093" y="1693"/>
                  </a:lnTo>
                  <a:lnTo>
                    <a:pt x="1002" y="1129"/>
                  </a:lnTo>
                  <a:lnTo>
                    <a:pt x="911" y="564"/>
                  </a:lnTo>
                  <a:lnTo>
                    <a:pt x="801" y="0"/>
                  </a:lnTo>
                  <a:close/>
                </a:path>
              </a:pathLst>
            </a:custGeom>
            <a:solidFill>
              <a:srgbClr val="3A7F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35" name="Google Shape;2735;p17"/>
            <p:cNvSpPr/>
            <p:nvPr/>
          </p:nvSpPr>
          <p:spPr>
            <a:xfrm>
              <a:off x="3220150" y="2966900"/>
              <a:ext cx="41425" cy="153800"/>
            </a:xfrm>
            <a:custGeom>
              <a:avLst/>
              <a:gdLst/>
              <a:ahLst/>
              <a:cxnLst/>
              <a:rect l="l" t="t" r="r" b="b"/>
              <a:pathLst>
                <a:path w="1657" h="6152" extrusionOk="0">
                  <a:moveTo>
                    <a:pt x="1038" y="1"/>
                  </a:moveTo>
                  <a:lnTo>
                    <a:pt x="856" y="19"/>
                  </a:lnTo>
                  <a:lnTo>
                    <a:pt x="674" y="55"/>
                  </a:lnTo>
                  <a:lnTo>
                    <a:pt x="492" y="128"/>
                  </a:lnTo>
                  <a:lnTo>
                    <a:pt x="328" y="237"/>
                  </a:lnTo>
                  <a:lnTo>
                    <a:pt x="182" y="346"/>
                  </a:lnTo>
                  <a:lnTo>
                    <a:pt x="37" y="492"/>
                  </a:lnTo>
                  <a:lnTo>
                    <a:pt x="0" y="547"/>
                  </a:lnTo>
                  <a:lnTo>
                    <a:pt x="164" y="1056"/>
                  </a:lnTo>
                  <a:lnTo>
                    <a:pt x="310" y="1584"/>
                  </a:lnTo>
                  <a:lnTo>
                    <a:pt x="383" y="1857"/>
                  </a:lnTo>
                  <a:lnTo>
                    <a:pt x="437" y="2112"/>
                  </a:lnTo>
                  <a:lnTo>
                    <a:pt x="474" y="2385"/>
                  </a:lnTo>
                  <a:lnTo>
                    <a:pt x="492" y="2639"/>
                  </a:lnTo>
                  <a:lnTo>
                    <a:pt x="492" y="3040"/>
                  </a:lnTo>
                  <a:lnTo>
                    <a:pt x="455" y="3440"/>
                  </a:lnTo>
                  <a:lnTo>
                    <a:pt x="346" y="4223"/>
                  </a:lnTo>
                  <a:lnTo>
                    <a:pt x="310" y="4623"/>
                  </a:lnTo>
                  <a:lnTo>
                    <a:pt x="310" y="5005"/>
                  </a:lnTo>
                  <a:lnTo>
                    <a:pt x="328" y="5205"/>
                  </a:lnTo>
                  <a:lnTo>
                    <a:pt x="346" y="5387"/>
                  </a:lnTo>
                  <a:lnTo>
                    <a:pt x="401" y="5587"/>
                  </a:lnTo>
                  <a:lnTo>
                    <a:pt x="455" y="5769"/>
                  </a:lnTo>
                  <a:lnTo>
                    <a:pt x="510" y="5842"/>
                  </a:lnTo>
                  <a:lnTo>
                    <a:pt x="546" y="5933"/>
                  </a:lnTo>
                  <a:lnTo>
                    <a:pt x="619" y="6006"/>
                  </a:lnTo>
                  <a:lnTo>
                    <a:pt x="692" y="6079"/>
                  </a:lnTo>
                  <a:lnTo>
                    <a:pt x="765" y="6133"/>
                  </a:lnTo>
                  <a:lnTo>
                    <a:pt x="837" y="6152"/>
                  </a:lnTo>
                  <a:lnTo>
                    <a:pt x="928" y="6152"/>
                  </a:lnTo>
                  <a:lnTo>
                    <a:pt x="1019" y="6133"/>
                  </a:lnTo>
                  <a:lnTo>
                    <a:pt x="1092" y="6079"/>
                  </a:lnTo>
                  <a:lnTo>
                    <a:pt x="1147" y="6006"/>
                  </a:lnTo>
                  <a:lnTo>
                    <a:pt x="1183" y="5915"/>
                  </a:lnTo>
                  <a:lnTo>
                    <a:pt x="1220" y="5842"/>
                  </a:lnTo>
                  <a:lnTo>
                    <a:pt x="1329" y="5496"/>
                  </a:lnTo>
                  <a:lnTo>
                    <a:pt x="1438" y="5151"/>
                  </a:lnTo>
                  <a:lnTo>
                    <a:pt x="1511" y="4805"/>
                  </a:lnTo>
                  <a:lnTo>
                    <a:pt x="1565" y="4459"/>
                  </a:lnTo>
                  <a:lnTo>
                    <a:pt x="1602" y="4113"/>
                  </a:lnTo>
                  <a:lnTo>
                    <a:pt x="1638" y="3768"/>
                  </a:lnTo>
                  <a:lnTo>
                    <a:pt x="1656" y="3058"/>
                  </a:lnTo>
                  <a:lnTo>
                    <a:pt x="1656" y="2348"/>
                  </a:lnTo>
                  <a:lnTo>
                    <a:pt x="1638" y="1620"/>
                  </a:lnTo>
                  <a:lnTo>
                    <a:pt x="1602" y="892"/>
                  </a:lnTo>
                  <a:lnTo>
                    <a:pt x="1584" y="183"/>
                  </a:lnTo>
                  <a:lnTo>
                    <a:pt x="1511" y="128"/>
                  </a:lnTo>
                  <a:lnTo>
                    <a:pt x="1402" y="73"/>
                  </a:lnTo>
                  <a:lnTo>
                    <a:pt x="1238" y="19"/>
                  </a:lnTo>
                  <a:lnTo>
                    <a:pt x="1038" y="1"/>
                  </a:lnTo>
                  <a:close/>
                </a:path>
              </a:pathLst>
            </a:custGeom>
            <a:solidFill>
              <a:srgbClr val="3A7F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2736" name="Google Shape;2736;p17"/>
          <p:cNvGrpSpPr/>
          <p:nvPr/>
        </p:nvGrpSpPr>
        <p:grpSpPr>
          <a:xfrm>
            <a:off x="8018277" y="6141426"/>
            <a:ext cx="718889" cy="227943"/>
            <a:chOff x="2631450" y="1885950"/>
            <a:chExt cx="671525" cy="212925"/>
          </a:xfrm>
        </p:grpSpPr>
        <p:sp>
          <p:nvSpPr>
            <p:cNvPr id="2737" name="Google Shape;2737;p17"/>
            <p:cNvSpPr/>
            <p:nvPr/>
          </p:nvSpPr>
          <p:spPr>
            <a:xfrm>
              <a:off x="2631450" y="2068375"/>
              <a:ext cx="118300" cy="30500"/>
            </a:xfrm>
            <a:custGeom>
              <a:avLst/>
              <a:gdLst/>
              <a:ahLst/>
              <a:cxnLst/>
              <a:rect l="l" t="t" r="r" b="b"/>
              <a:pathLst>
                <a:path w="4732" h="1220" extrusionOk="0">
                  <a:moveTo>
                    <a:pt x="1947" y="1"/>
                  </a:moveTo>
                  <a:lnTo>
                    <a:pt x="1456" y="19"/>
                  </a:lnTo>
                  <a:lnTo>
                    <a:pt x="1001" y="55"/>
                  </a:lnTo>
                  <a:lnTo>
                    <a:pt x="601" y="110"/>
                  </a:lnTo>
                  <a:lnTo>
                    <a:pt x="437" y="146"/>
                  </a:lnTo>
                  <a:lnTo>
                    <a:pt x="291" y="183"/>
                  </a:lnTo>
                  <a:lnTo>
                    <a:pt x="164" y="237"/>
                  </a:lnTo>
                  <a:lnTo>
                    <a:pt x="73" y="292"/>
                  </a:lnTo>
                  <a:lnTo>
                    <a:pt x="18" y="365"/>
                  </a:lnTo>
                  <a:lnTo>
                    <a:pt x="0" y="437"/>
                  </a:lnTo>
                  <a:lnTo>
                    <a:pt x="18" y="510"/>
                  </a:lnTo>
                  <a:lnTo>
                    <a:pt x="73" y="601"/>
                  </a:lnTo>
                  <a:lnTo>
                    <a:pt x="146" y="674"/>
                  </a:lnTo>
                  <a:lnTo>
                    <a:pt x="273" y="747"/>
                  </a:lnTo>
                  <a:lnTo>
                    <a:pt x="401" y="801"/>
                  </a:lnTo>
                  <a:lnTo>
                    <a:pt x="564" y="874"/>
                  </a:lnTo>
                  <a:lnTo>
                    <a:pt x="946" y="983"/>
                  </a:lnTo>
                  <a:lnTo>
                    <a:pt x="1383" y="1092"/>
                  </a:lnTo>
                  <a:lnTo>
                    <a:pt x="1856" y="1165"/>
                  </a:lnTo>
                  <a:lnTo>
                    <a:pt x="2348" y="1202"/>
                  </a:lnTo>
                  <a:lnTo>
                    <a:pt x="2839" y="1220"/>
                  </a:lnTo>
                  <a:lnTo>
                    <a:pt x="3294" y="1202"/>
                  </a:lnTo>
                  <a:lnTo>
                    <a:pt x="3676" y="1165"/>
                  </a:lnTo>
                  <a:lnTo>
                    <a:pt x="4004" y="1092"/>
                  </a:lnTo>
                  <a:lnTo>
                    <a:pt x="4259" y="1020"/>
                  </a:lnTo>
                  <a:lnTo>
                    <a:pt x="4368" y="965"/>
                  </a:lnTo>
                  <a:lnTo>
                    <a:pt x="4459" y="910"/>
                  </a:lnTo>
                  <a:lnTo>
                    <a:pt x="4550" y="838"/>
                  </a:lnTo>
                  <a:lnTo>
                    <a:pt x="4604" y="783"/>
                  </a:lnTo>
                  <a:lnTo>
                    <a:pt x="4659" y="710"/>
                  </a:lnTo>
                  <a:lnTo>
                    <a:pt x="4695" y="637"/>
                  </a:lnTo>
                  <a:lnTo>
                    <a:pt x="4713" y="547"/>
                  </a:lnTo>
                  <a:lnTo>
                    <a:pt x="4732" y="474"/>
                  </a:lnTo>
                  <a:lnTo>
                    <a:pt x="4622" y="401"/>
                  </a:lnTo>
                  <a:lnTo>
                    <a:pt x="4495" y="328"/>
                  </a:lnTo>
                  <a:lnTo>
                    <a:pt x="4313" y="237"/>
                  </a:lnTo>
                  <a:lnTo>
                    <a:pt x="4077" y="146"/>
                  </a:lnTo>
                  <a:lnTo>
                    <a:pt x="3767" y="73"/>
                  </a:lnTo>
                  <a:lnTo>
                    <a:pt x="3403" y="19"/>
                  </a:lnTo>
                  <a:lnTo>
                    <a:pt x="3185" y="1"/>
                  </a:lnTo>
                  <a:close/>
                </a:path>
              </a:pathLst>
            </a:custGeom>
            <a:solidFill>
              <a:srgbClr val="282829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38" name="Google Shape;2738;p17"/>
            <p:cNvSpPr/>
            <p:nvPr/>
          </p:nvSpPr>
          <p:spPr>
            <a:xfrm>
              <a:off x="2631450" y="2068375"/>
              <a:ext cx="118300" cy="30500"/>
            </a:xfrm>
            <a:custGeom>
              <a:avLst/>
              <a:gdLst/>
              <a:ahLst/>
              <a:cxnLst/>
              <a:rect l="l" t="t" r="r" b="b"/>
              <a:pathLst>
                <a:path w="4732" h="1220" fill="none" extrusionOk="0">
                  <a:moveTo>
                    <a:pt x="2948" y="1"/>
                  </a:moveTo>
                  <a:lnTo>
                    <a:pt x="2948" y="1"/>
                  </a:lnTo>
                  <a:lnTo>
                    <a:pt x="1947" y="1"/>
                  </a:lnTo>
                  <a:lnTo>
                    <a:pt x="1456" y="19"/>
                  </a:lnTo>
                  <a:lnTo>
                    <a:pt x="1001" y="55"/>
                  </a:lnTo>
                  <a:lnTo>
                    <a:pt x="601" y="110"/>
                  </a:lnTo>
                  <a:lnTo>
                    <a:pt x="437" y="146"/>
                  </a:lnTo>
                  <a:lnTo>
                    <a:pt x="291" y="183"/>
                  </a:lnTo>
                  <a:lnTo>
                    <a:pt x="164" y="237"/>
                  </a:lnTo>
                  <a:lnTo>
                    <a:pt x="73" y="292"/>
                  </a:lnTo>
                  <a:lnTo>
                    <a:pt x="18" y="365"/>
                  </a:lnTo>
                  <a:lnTo>
                    <a:pt x="0" y="437"/>
                  </a:lnTo>
                  <a:lnTo>
                    <a:pt x="0" y="437"/>
                  </a:lnTo>
                  <a:lnTo>
                    <a:pt x="18" y="510"/>
                  </a:lnTo>
                  <a:lnTo>
                    <a:pt x="73" y="601"/>
                  </a:lnTo>
                  <a:lnTo>
                    <a:pt x="146" y="674"/>
                  </a:lnTo>
                  <a:lnTo>
                    <a:pt x="273" y="747"/>
                  </a:lnTo>
                  <a:lnTo>
                    <a:pt x="401" y="801"/>
                  </a:lnTo>
                  <a:lnTo>
                    <a:pt x="564" y="874"/>
                  </a:lnTo>
                  <a:lnTo>
                    <a:pt x="946" y="983"/>
                  </a:lnTo>
                  <a:lnTo>
                    <a:pt x="1383" y="1092"/>
                  </a:lnTo>
                  <a:lnTo>
                    <a:pt x="1856" y="1165"/>
                  </a:lnTo>
                  <a:lnTo>
                    <a:pt x="2348" y="1202"/>
                  </a:lnTo>
                  <a:lnTo>
                    <a:pt x="2839" y="1220"/>
                  </a:lnTo>
                  <a:lnTo>
                    <a:pt x="2839" y="1220"/>
                  </a:lnTo>
                  <a:lnTo>
                    <a:pt x="3294" y="1202"/>
                  </a:lnTo>
                  <a:lnTo>
                    <a:pt x="3676" y="1165"/>
                  </a:lnTo>
                  <a:lnTo>
                    <a:pt x="4004" y="1092"/>
                  </a:lnTo>
                  <a:lnTo>
                    <a:pt x="4259" y="1020"/>
                  </a:lnTo>
                  <a:lnTo>
                    <a:pt x="4368" y="965"/>
                  </a:lnTo>
                  <a:lnTo>
                    <a:pt x="4459" y="910"/>
                  </a:lnTo>
                  <a:lnTo>
                    <a:pt x="4550" y="838"/>
                  </a:lnTo>
                  <a:lnTo>
                    <a:pt x="4604" y="783"/>
                  </a:lnTo>
                  <a:lnTo>
                    <a:pt x="4659" y="710"/>
                  </a:lnTo>
                  <a:lnTo>
                    <a:pt x="4695" y="637"/>
                  </a:lnTo>
                  <a:lnTo>
                    <a:pt x="4713" y="547"/>
                  </a:lnTo>
                  <a:lnTo>
                    <a:pt x="4732" y="474"/>
                  </a:lnTo>
                  <a:lnTo>
                    <a:pt x="4732" y="474"/>
                  </a:lnTo>
                  <a:lnTo>
                    <a:pt x="4622" y="401"/>
                  </a:lnTo>
                  <a:lnTo>
                    <a:pt x="4495" y="328"/>
                  </a:lnTo>
                  <a:lnTo>
                    <a:pt x="4313" y="237"/>
                  </a:lnTo>
                  <a:lnTo>
                    <a:pt x="4077" y="146"/>
                  </a:lnTo>
                  <a:lnTo>
                    <a:pt x="3767" y="73"/>
                  </a:lnTo>
                  <a:lnTo>
                    <a:pt x="3403" y="19"/>
                  </a:lnTo>
                  <a:lnTo>
                    <a:pt x="3185" y="1"/>
                  </a:lnTo>
                  <a:lnTo>
                    <a:pt x="2948" y="1"/>
                  </a:lnTo>
                </a:path>
              </a:pathLst>
            </a:custGeom>
            <a:solidFill>
              <a:srgbClr val="282829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39" name="Google Shape;2739;p17"/>
            <p:cNvSpPr/>
            <p:nvPr/>
          </p:nvSpPr>
          <p:spPr>
            <a:xfrm>
              <a:off x="2731525" y="2008325"/>
              <a:ext cx="571450" cy="71000"/>
            </a:xfrm>
            <a:custGeom>
              <a:avLst/>
              <a:gdLst/>
              <a:ahLst/>
              <a:cxnLst/>
              <a:rect l="l" t="t" r="r" b="b"/>
              <a:pathLst>
                <a:path w="22858" h="2840" extrusionOk="0">
                  <a:moveTo>
                    <a:pt x="1620" y="0"/>
                  </a:moveTo>
                  <a:lnTo>
                    <a:pt x="1256" y="55"/>
                  </a:lnTo>
                  <a:lnTo>
                    <a:pt x="929" y="110"/>
                  </a:lnTo>
                  <a:lnTo>
                    <a:pt x="656" y="164"/>
                  </a:lnTo>
                  <a:lnTo>
                    <a:pt x="419" y="219"/>
                  </a:lnTo>
                  <a:lnTo>
                    <a:pt x="237" y="292"/>
                  </a:lnTo>
                  <a:lnTo>
                    <a:pt x="110" y="364"/>
                  </a:lnTo>
                  <a:lnTo>
                    <a:pt x="19" y="437"/>
                  </a:lnTo>
                  <a:lnTo>
                    <a:pt x="1" y="492"/>
                  </a:lnTo>
                  <a:lnTo>
                    <a:pt x="1" y="528"/>
                  </a:lnTo>
                  <a:lnTo>
                    <a:pt x="1" y="637"/>
                  </a:lnTo>
                  <a:lnTo>
                    <a:pt x="19" y="747"/>
                  </a:lnTo>
                  <a:lnTo>
                    <a:pt x="55" y="856"/>
                  </a:lnTo>
                  <a:lnTo>
                    <a:pt x="110" y="947"/>
                  </a:lnTo>
                  <a:lnTo>
                    <a:pt x="183" y="1056"/>
                  </a:lnTo>
                  <a:lnTo>
                    <a:pt x="256" y="1165"/>
                  </a:lnTo>
                  <a:lnTo>
                    <a:pt x="365" y="1256"/>
                  </a:lnTo>
                  <a:lnTo>
                    <a:pt x="474" y="1365"/>
                  </a:lnTo>
                  <a:lnTo>
                    <a:pt x="601" y="1456"/>
                  </a:lnTo>
                  <a:lnTo>
                    <a:pt x="747" y="1565"/>
                  </a:lnTo>
                  <a:lnTo>
                    <a:pt x="1093" y="1747"/>
                  </a:lnTo>
                  <a:lnTo>
                    <a:pt x="1493" y="1929"/>
                  </a:lnTo>
                  <a:lnTo>
                    <a:pt x="1984" y="2093"/>
                  </a:lnTo>
                  <a:lnTo>
                    <a:pt x="2530" y="2239"/>
                  </a:lnTo>
                  <a:lnTo>
                    <a:pt x="3149" y="2384"/>
                  </a:lnTo>
                  <a:lnTo>
                    <a:pt x="3841" y="2512"/>
                  </a:lnTo>
                  <a:lnTo>
                    <a:pt x="4623" y="2621"/>
                  </a:lnTo>
                  <a:lnTo>
                    <a:pt x="5460" y="2712"/>
                  </a:lnTo>
                  <a:lnTo>
                    <a:pt x="6388" y="2767"/>
                  </a:lnTo>
                  <a:lnTo>
                    <a:pt x="7389" y="2821"/>
                  </a:lnTo>
                  <a:lnTo>
                    <a:pt x="8481" y="2839"/>
                  </a:lnTo>
                  <a:lnTo>
                    <a:pt x="8881" y="2839"/>
                  </a:lnTo>
                  <a:lnTo>
                    <a:pt x="10082" y="2821"/>
                  </a:lnTo>
                  <a:lnTo>
                    <a:pt x="11302" y="2803"/>
                  </a:lnTo>
                  <a:lnTo>
                    <a:pt x="12521" y="2748"/>
                  </a:lnTo>
                  <a:lnTo>
                    <a:pt x="13722" y="2676"/>
                  </a:lnTo>
                  <a:lnTo>
                    <a:pt x="14923" y="2603"/>
                  </a:lnTo>
                  <a:lnTo>
                    <a:pt x="16070" y="2494"/>
                  </a:lnTo>
                  <a:lnTo>
                    <a:pt x="17180" y="2384"/>
                  </a:lnTo>
                  <a:lnTo>
                    <a:pt x="18235" y="2257"/>
                  </a:lnTo>
                  <a:lnTo>
                    <a:pt x="19218" y="2130"/>
                  </a:lnTo>
                  <a:lnTo>
                    <a:pt x="20091" y="1966"/>
                  </a:lnTo>
                  <a:lnTo>
                    <a:pt x="20892" y="1802"/>
                  </a:lnTo>
                  <a:lnTo>
                    <a:pt x="21565" y="1638"/>
                  </a:lnTo>
                  <a:lnTo>
                    <a:pt x="21856" y="1547"/>
                  </a:lnTo>
                  <a:lnTo>
                    <a:pt x="22111" y="1456"/>
                  </a:lnTo>
                  <a:lnTo>
                    <a:pt x="22330" y="1347"/>
                  </a:lnTo>
                  <a:lnTo>
                    <a:pt x="22512" y="1256"/>
                  </a:lnTo>
                  <a:lnTo>
                    <a:pt x="22657" y="1165"/>
                  </a:lnTo>
                  <a:lnTo>
                    <a:pt x="22766" y="1056"/>
                  </a:lnTo>
                  <a:lnTo>
                    <a:pt x="22839" y="965"/>
                  </a:lnTo>
                  <a:lnTo>
                    <a:pt x="22857" y="856"/>
                  </a:lnTo>
                  <a:lnTo>
                    <a:pt x="22839" y="801"/>
                  </a:lnTo>
                  <a:lnTo>
                    <a:pt x="22785" y="765"/>
                  </a:lnTo>
                  <a:lnTo>
                    <a:pt x="22694" y="710"/>
                  </a:lnTo>
                  <a:lnTo>
                    <a:pt x="22566" y="656"/>
                  </a:lnTo>
                  <a:lnTo>
                    <a:pt x="22202" y="565"/>
                  </a:lnTo>
                  <a:lnTo>
                    <a:pt x="21729" y="474"/>
                  </a:lnTo>
                  <a:lnTo>
                    <a:pt x="22257" y="910"/>
                  </a:lnTo>
                  <a:lnTo>
                    <a:pt x="22020" y="947"/>
                  </a:lnTo>
                  <a:lnTo>
                    <a:pt x="21292" y="1092"/>
                  </a:lnTo>
                  <a:lnTo>
                    <a:pt x="20510" y="1220"/>
                  </a:lnTo>
                  <a:lnTo>
                    <a:pt x="19509" y="1365"/>
                  </a:lnTo>
                  <a:lnTo>
                    <a:pt x="18326" y="1529"/>
                  </a:lnTo>
                  <a:lnTo>
                    <a:pt x="16998" y="1693"/>
                  </a:lnTo>
                  <a:lnTo>
                    <a:pt x="15542" y="1838"/>
                  </a:lnTo>
                  <a:lnTo>
                    <a:pt x="13977" y="1948"/>
                  </a:lnTo>
                  <a:lnTo>
                    <a:pt x="13158" y="1984"/>
                  </a:lnTo>
                  <a:lnTo>
                    <a:pt x="12303" y="2020"/>
                  </a:lnTo>
                  <a:lnTo>
                    <a:pt x="11447" y="2039"/>
                  </a:lnTo>
                  <a:lnTo>
                    <a:pt x="10592" y="2057"/>
                  </a:lnTo>
                  <a:lnTo>
                    <a:pt x="9409" y="2039"/>
                  </a:lnTo>
                  <a:lnTo>
                    <a:pt x="8208" y="1984"/>
                  </a:lnTo>
                  <a:lnTo>
                    <a:pt x="7007" y="1911"/>
                  </a:lnTo>
                  <a:lnTo>
                    <a:pt x="5806" y="1802"/>
                  </a:lnTo>
                  <a:lnTo>
                    <a:pt x="5205" y="1729"/>
                  </a:lnTo>
                  <a:lnTo>
                    <a:pt x="4623" y="1638"/>
                  </a:lnTo>
                  <a:lnTo>
                    <a:pt x="4022" y="1547"/>
                  </a:lnTo>
                  <a:lnTo>
                    <a:pt x="3440" y="1438"/>
                  </a:lnTo>
                  <a:lnTo>
                    <a:pt x="2858" y="1329"/>
                  </a:lnTo>
                  <a:lnTo>
                    <a:pt x="2294" y="1202"/>
                  </a:lnTo>
                  <a:lnTo>
                    <a:pt x="1711" y="1056"/>
                  </a:lnTo>
                  <a:lnTo>
                    <a:pt x="1165" y="910"/>
                  </a:lnTo>
                  <a:lnTo>
                    <a:pt x="1275" y="656"/>
                  </a:lnTo>
                  <a:lnTo>
                    <a:pt x="1620" y="0"/>
                  </a:lnTo>
                  <a:close/>
                </a:path>
              </a:pathLst>
            </a:custGeom>
            <a:solidFill>
              <a:srgbClr val="282829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40" name="Google Shape;2740;p17"/>
            <p:cNvSpPr/>
            <p:nvPr/>
          </p:nvSpPr>
          <p:spPr>
            <a:xfrm>
              <a:off x="2760650" y="1885950"/>
              <a:ext cx="527300" cy="173350"/>
            </a:xfrm>
            <a:custGeom>
              <a:avLst/>
              <a:gdLst/>
              <a:ahLst/>
              <a:cxnLst/>
              <a:rect l="l" t="t" r="r" b="b"/>
              <a:pathLst>
                <a:path w="21092" h="6934" extrusionOk="0">
                  <a:moveTo>
                    <a:pt x="5260" y="0"/>
                  </a:moveTo>
                  <a:lnTo>
                    <a:pt x="5041" y="37"/>
                  </a:lnTo>
                  <a:lnTo>
                    <a:pt x="4805" y="91"/>
                  </a:lnTo>
                  <a:lnTo>
                    <a:pt x="4586" y="182"/>
                  </a:lnTo>
                  <a:lnTo>
                    <a:pt x="4368" y="291"/>
                  </a:lnTo>
                  <a:lnTo>
                    <a:pt x="4131" y="401"/>
                  </a:lnTo>
                  <a:lnTo>
                    <a:pt x="3913" y="546"/>
                  </a:lnTo>
                  <a:lnTo>
                    <a:pt x="3695" y="710"/>
                  </a:lnTo>
                  <a:lnTo>
                    <a:pt x="3476" y="892"/>
                  </a:lnTo>
                  <a:lnTo>
                    <a:pt x="3258" y="1074"/>
                  </a:lnTo>
                  <a:lnTo>
                    <a:pt x="2839" y="1492"/>
                  </a:lnTo>
                  <a:lnTo>
                    <a:pt x="2439" y="1947"/>
                  </a:lnTo>
                  <a:lnTo>
                    <a:pt x="2057" y="2421"/>
                  </a:lnTo>
                  <a:lnTo>
                    <a:pt x="1620" y="3021"/>
                  </a:lnTo>
                  <a:lnTo>
                    <a:pt x="1220" y="3622"/>
                  </a:lnTo>
                  <a:lnTo>
                    <a:pt x="874" y="4186"/>
                  </a:lnTo>
                  <a:lnTo>
                    <a:pt x="565" y="4713"/>
                  </a:lnTo>
                  <a:lnTo>
                    <a:pt x="146" y="5496"/>
                  </a:lnTo>
                  <a:lnTo>
                    <a:pt x="0" y="5805"/>
                  </a:lnTo>
                  <a:lnTo>
                    <a:pt x="692" y="5987"/>
                  </a:lnTo>
                  <a:lnTo>
                    <a:pt x="1402" y="6151"/>
                  </a:lnTo>
                  <a:lnTo>
                    <a:pt x="2130" y="6315"/>
                  </a:lnTo>
                  <a:lnTo>
                    <a:pt x="2857" y="6442"/>
                  </a:lnTo>
                  <a:lnTo>
                    <a:pt x="3585" y="6551"/>
                  </a:lnTo>
                  <a:lnTo>
                    <a:pt x="4332" y="6661"/>
                  </a:lnTo>
                  <a:lnTo>
                    <a:pt x="5078" y="6733"/>
                  </a:lnTo>
                  <a:lnTo>
                    <a:pt x="5824" y="6806"/>
                  </a:lnTo>
                  <a:lnTo>
                    <a:pt x="6588" y="6861"/>
                  </a:lnTo>
                  <a:lnTo>
                    <a:pt x="7334" y="6897"/>
                  </a:lnTo>
                  <a:lnTo>
                    <a:pt x="8062" y="6934"/>
                  </a:lnTo>
                  <a:lnTo>
                    <a:pt x="10264" y="6934"/>
                  </a:lnTo>
                  <a:lnTo>
                    <a:pt x="11684" y="6897"/>
                  </a:lnTo>
                  <a:lnTo>
                    <a:pt x="13067" y="6824"/>
                  </a:lnTo>
                  <a:lnTo>
                    <a:pt x="14359" y="6733"/>
                  </a:lnTo>
                  <a:lnTo>
                    <a:pt x="15596" y="6606"/>
                  </a:lnTo>
                  <a:lnTo>
                    <a:pt x="16743" y="6479"/>
                  </a:lnTo>
                  <a:lnTo>
                    <a:pt x="17762" y="6351"/>
                  </a:lnTo>
                  <a:lnTo>
                    <a:pt x="18690" y="6224"/>
                  </a:lnTo>
                  <a:lnTo>
                    <a:pt x="20127" y="5987"/>
                  </a:lnTo>
                  <a:lnTo>
                    <a:pt x="20855" y="5842"/>
                  </a:lnTo>
                  <a:lnTo>
                    <a:pt x="21092" y="5805"/>
                  </a:lnTo>
                  <a:lnTo>
                    <a:pt x="20873" y="5605"/>
                  </a:lnTo>
                  <a:lnTo>
                    <a:pt x="20273" y="5132"/>
                  </a:lnTo>
                  <a:lnTo>
                    <a:pt x="19891" y="4823"/>
                  </a:lnTo>
                  <a:lnTo>
                    <a:pt x="19454" y="4513"/>
                  </a:lnTo>
                  <a:lnTo>
                    <a:pt x="18999" y="4186"/>
                  </a:lnTo>
                  <a:lnTo>
                    <a:pt x="18544" y="3895"/>
                  </a:lnTo>
                  <a:lnTo>
                    <a:pt x="18089" y="3622"/>
                  </a:lnTo>
                  <a:lnTo>
                    <a:pt x="17689" y="3421"/>
                  </a:lnTo>
                  <a:lnTo>
                    <a:pt x="17416" y="3312"/>
                  </a:lnTo>
                  <a:lnTo>
                    <a:pt x="17088" y="3221"/>
                  </a:lnTo>
                  <a:lnTo>
                    <a:pt x="16743" y="3130"/>
                  </a:lnTo>
                  <a:lnTo>
                    <a:pt x="16379" y="3076"/>
                  </a:lnTo>
                  <a:lnTo>
                    <a:pt x="15978" y="3021"/>
                  </a:lnTo>
                  <a:lnTo>
                    <a:pt x="15596" y="2985"/>
                  </a:lnTo>
                  <a:lnTo>
                    <a:pt x="14795" y="2930"/>
                  </a:lnTo>
                  <a:lnTo>
                    <a:pt x="14086" y="2894"/>
                  </a:lnTo>
                  <a:lnTo>
                    <a:pt x="12921" y="2894"/>
                  </a:lnTo>
                  <a:lnTo>
                    <a:pt x="12648" y="2730"/>
                  </a:lnTo>
                  <a:lnTo>
                    <a:pt x="11865" y="2311"/>
                  </a:lnTo>
                  <a:lnTo>
                    <a:pt x="11338" y="2038"/>
                  </a:lnTo>
                  <a:lnTo>
                    <a:pt x="10737" y="1747"/>
                  </a:lnTo>
                  <a:lnTo>
                    <a:pt x="10082" y="1420"/>
                  </a:lnTo>
                  <a:lnTo>
                    <a:pt x="9391" y="1110"/>
                  </a:lnTo>
                  <a:lnTo>
                    <a:pt x="8881" y="910"/>
                  </a:lnTo>
                  <a:lnTo>
                    <a:pt x="8371" y="710"/>
                  </a:lnTo>
                  <a:lnTo>
                    <a:pt x="7862" y="528"/>
                  </a:lnTo>
                  <a:lnTo>
                    <a:pt x="7352" y="364"/>
                  </a:lnTo>
                  <a:lnTo>
                    <a:pt x="6861" y="219"/>
                  </a:lnTo>
                  <a:lnTo>
                    <a:pt x="6370" y="109"/>
                  </a:lnTo>
                  <a:lnTo>
                    <a:pt x="5915" y="37"/>
                  </a:lnTo>
                  <a:lnTo>
                    <a:pt x="5496" y="0"/>
                  </a:lnTo>
                  <a:close/>
                </a:path>
              </a:pathLst>
            </a:custGeom>
            <a:solidFill>
              <a:srgbClr val="C1A5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41" name="Google Shape;2741;p17"/>
            <p:cNvSpPr/>
            <p:nvPr/>
          </p:nvSpPr>
          <p:spPr>
            <a:xfrm>
              <a:off x="2760650" y="1885950"/>
              <a:ext cx="527300" cy="173350"/>
            </a:xfrm>
            <a:custGeom>
              <a:avLst/>
              <a:gdLst/>
              <a:ahLst/>
              <a:cxnLst/>
              <a:rect l="l" t="t" r="r" b="b"/>
              <a:pathLst>
                <a:path w="21092" h="6934" fill="none" extrusionOk="0">
                  <a:moveTo>
                    <a:pt x="21092" y="5805"/>
                  </a:moveTo>
                  <a:lnTo>
                    <a:pt x="21092" y="5805"/>
                  </a:lnTo>
                  <a:lnTo>
                    <a:pt x="20855" y="5842"/>
                  </a:lnTo>
                  <a:lnTo>
                    <a:pt x="20127" y="5987"/>
                  </a:lnTo>
                  <a:lnTo>
                    <a:pt x="20127" y="5987"/>
                  </a:lnTo>
                  <a:lnTo>
                    <a:pt x="18690" y="6224"/>
                  </a:lnTo>
                  <a:lnTo>
                    <a:pt x="17762" y="6351"/>
                  </a:lnTo>
                  <a:lnTo>
                    <a:pt x="16743" y="6479"/>
                  </a:lnTo>
                  <a:lnTo>
                    <a:pt x="15596" y="6606"/>
                  </a:lnTo>
                  <a:lnTo>
                    <a:pt x="14359" y="6733"/>
                  </a:lnTo>
                  <a:lnTo>
                    <a:pt x="13067" y="6824"/>
                  </a:lnTo>
                  <a:lnTo>
                    <a:pt x="11684" y="6897"/>
                  </a:lnTo>
                  <a:lnTo>
                    <a:pt x="10264" y="6934"/>
                  </a:lnTo>
                  <a:lnTo>
                    <a:pt x="8808" y="6934"/>
                  </a:lnTo>
                  <a:lnTo>
                    <a:pt x="8062" y="6934"/>
                  </a:lnTo>
                  <a:lnTo>
                    <a:pt x="7334" y="6897"/>
                  </a:lnTo>
                  <a:lnTo>
                    <a:pt x="6588" y="6861"/>
                  </a:lnTo>
                  <a:lnTo>
                    <a:pt x="5824" y="6806"/>
                  </a:lnTo>
                  <a:lnTo>
                    <a:pt x="5078" y="6733"/>
                  </a:lnTo>
                  <a:lnTo>
                    <a:pt x="4332" y="6661"/>
                  </a:lnTo>
                  <a:lnTo>
                    <a:pt x="3585" y="6551"/>
                  </a:lnTo>
                  <a:lnTo>
                    <a:pt x="2857" y="6442"/>
                  </a:lnTo>
                  <a:lnTo>
                    <a:pt x="2130" y="6315"/>
                  </a:lnTo>
                  <a:lnTo>
                    <a:pt x="1402" y="6151"/>
                  </a:lnTo>
                  <a:lnTo>
                    <a:pt x="692" y="5987"/>
                  </a:lnTo>
                  <a:lnTo>
                    <a:pt x="0" y="5805"/>
                  </a:lnTo>
                  <a:lnTo>
                    <a:pt x="0" y="5805"/>
                  </a:lnTo>
                  <a:lnTo>
                    <a:pt x="146" y="5496"/>
                  </a:lnTo>
                  <a:lnTo>
                    <a:pt x="565" y="4713"/>
                  </a:lnTo>
                  <a:lnTo>
                    <a:pt x="874" y="4186"/>
                  </a:lnTo>
                  <a:lnTo>
                    <a:pt x="1220" y="3622"/>
                  </a:lnTo>
                  <a:lnTo>
                    <a:pt x="1620" y="3021"/>
                  </a:lnTo>
                  <a:lnTo>
                    <a:pt x="2057" y="2421"/>
                  </a:lnTo>
                  <a:lnTo>
                    <a:pt x="2057" y="2421"/>
                  </a:lnTo>
                  <a:lnTo>
                    <a:pt x="2439" y="1947"/>
                  </a:lnTo>
                  <a:lnTo>
                    <a:pt x="2839" y="1492"/>
                  </a:lnTo>
                  <a:lnTo>
                    <a:pt x="3258" y="1074"/>
                  </a:lnTo>
                  <a:lnTo>
                    <a:pt x="3476" y="892"/>
                  </a:lnTo>
                  <a:lnTo>
                    <a:pt x="3695" y="710"/>
                  </a:lnTo>
                  <a:lnTo>
                    <a:pt x="3913" y="546"/>
                  </a:lnTo>
                  <a:lnTo>
                    <a:pt x="4131" y="401"/>
                  </a:lnTo>
                  <a:lnTo>
                    <a:pt x="4368" y="291"/>
                  </a:lnTo>
                  <a:lnTo>
                    <a:pt x="4586" y="182"/>
                  </a:lnTo>
                  <a:lnTo>
                    <a:pt x="4805" y="91"/>
                  </a:lnTo>
                  <a:lnTo>
                    <a:pt x="5041" y="37"/>
                  </a:lnTo>
                  <a:lnTo>
                    <a:pt x="5260" y="0"/>
                  </a:lnTo>
                  <a:lnTo>
                    <a:pt x="5496" y="0"/>
                  </a:lnTo>
                  <a:lnTo>
                    <a:pt x="5496" y="0"/>
                  </a:lnTo>
                  <a:lnTo>
                    <a:pt x="5915" y="37"/>
                  </a:lnTo>
                  <a:lnTo>
                    <a:pt x="6370" y="109"/>
                  </a:lnTo>
                  <a:lnTo>
                    <a:pt x="6861" y="219"/>
                  </a:lnTo>
                  <a:lnTo>
                    <a:pt x="7352" y="364"/>
                  </a:lnTo>
                  <a:lnTo>
                    <a:pt x="7862" y="528"/>
                  </a:lnTo>
                  <a:lnTo>
                    <a:pt x="8371" y="710"/>
                  </a:lnTo>
                  <a:lnTo>
                    <a:pt x="8881" y="910"/>
                  </a:lnTo>
                  <a:lnTo>
                    <a:pt x="9391" y="1110"/>
                  </a:lnTo>
                  <a:lnTo>
                    <a:pt x="9391" y="1110"/>
                  </a:lnTo>
                  <a:lnTo>
                    <a:pt x="10082" y="1420"/>
                  </a:lnTo>
                  <a:lnTo>
                    <a:pt x="10737" y="1747"/>
                  </a:lnTo>
                  <a:lnTo>
                    <a:pt x="11338" y="2038"/>
                  </a:lnTo>
                  <a:lnTo>
                    <a:pt x="11865" y="2311"/>
                  </a:lnTo>
                  <a:lnTo>
                    <a:pt x="12648" y="2730"/>
                  </a:lnTo>
                  <a:lnTo>
                    <a:pt x="12921" y="2894"/>
                  </a:lnTo>
                  <a:lnTo>
                    <a:pt x="12921" y="2894"/>
                  </a:lnTo>
                  <a:lnTo>
                    <a:pt x="13485" y="2894"/>
                  </a:lnTo>
                  <a:lnTo>
                    <a:pt x="14086" y="2894"/>
                  </a:lnTo>
                  <a:lnTo>
                    <a:pt x="14795" y="2930"/>
                  </a:lnTo>
                  <a:lnTo>
                    <a:pt x="15596" y="2985"/>
                  </a:lnTo>
                  <a:lnTo>
                    <a:pt x="15978" y="3021"/>
                  </a:lnTo>
                  <a:lnTo>
                    <a:pt x="16379" y="3076"/>
                  </a:lnTo>
                  <a:lnTo>
                    <a:pt x="16743" y="3130"/>
                  </a:lnTo>
                  <a:lnTo>
                    <a:pt x="17088" y="3221"/>
                  </a:lnTo>
                  <a:lnTo>
                    <a:pt x="17416" y="3312"/>
                  </a:lnTo>
                  <a:lnTo>
                    <a:pt x="17689" y="3421"/>
                  </a:lnTo>
                  <a:lnTo>
                    <a:pt x="17689" y="3421"/>
                  </a:lnTo>
                  <a:lnTo>
                    <a:pt x="18089" y="3622"/>
                  </a:lnTo>
                  <a:lnTo>
                    <a:pt x="18544" y="3895"/>
                  </a:lnTo>
                  <a:lnTo>
                    <a:pt x="18544" y="3895"/>
                  </a:lnTo>
                  <a:lnTo>
                    <a:pt x="18999" y="4186"/>
                  </a:lnTo>
                  <a:lnTo>
                    <a:pt x="19454" y="4513"/>
                  </a:lnTo>
                  <a:lnTo>
                    <a:pt x="19891" y="4823"/>
                  </a:lnTo>
                  <a:lnTo>
                    <a:pt x="20273" y="5132"/>
                  </a:lnTo>
                  <a:lnTo>
                    <a:pt x="20873" y="5605"/>
                  </a:lnTo>
                  <a:lnTo>
                    <a:pt x="21092" y="5805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42" name="Google Shape;2742;p17"/>
            <p:cNvSpPr/>
            <p:nvPr/>
          </p:nvSpPr>
          <p:spPr>
            <a:xfrm>
              <a:off x="2760650" y="1946450"/>
              <a:ext cx="503200" cy="113300"/>
            </a:xfrm>
            <a:custGeom>
              <a:avLst/>
              <a:gdLst/>
              <a:ahLst/>
              <a:cxnLst/>
              <a:rect l="l" t="t" r="r" b="b"/>
              <a:pathLst>
                <a:path w="20128" h="4532" extrusionOk="0">
                  <a:moveTo>
                    <a:pt x="2057" y="1"/>
                  </a:moveTo>
                  <a:lnTo>
                    <a:pt x="1620" y="601"/>
                  </a:lnTo>
                  <a:lnTo>
                    <a:pt x="1220" y="1202"/>
                  </a:lnTo>
                  <a:lnTo>
                    <a:pt x="874" y="1766"/>
                  </a:lnTo>
                  <a:lnTo>
                    <a:pt x="565" y="2293"/>
                  </a:lnTo>
                  <a:lnTo>
                    <a:pt x="146" y="3076"/>
                  </a:lnTo>
                  <a:lnTo>
                    <a:pt x="0" y="3385"/>
                  </a:lnTo>
                  <a:lnTo>
                    <a:pt x="546" y="3531"/>
                  </a:lnTo>
                  <a:lnTo>
                    <a:pt x="1129" y="3677"/>
                  </a:lnTo>
                  <a:lnTo>
                    <a:pt x="1693" y="3804"/>
                  </a:lnTo>
                  <a:lnTo>
                    <a:pt x="2275" y="3913"/>
                  </a:lnTo>
                  <a:lnTo>
                    <a:pt x="2857" y="4022"/>
                  </a:lnTo>
                  <a:lnTo>
                    <a:pt x="3458" y="4113"/>
                  </a:lnTo>
                  <a:lnTo>
                    <a:pt x="4040" y="4204"/>
                  </a:lnTo>
                  <a:lnTo>
                    <a:pt x="4641" y="4277"/>
                  </a:lnTo>
                  <a:lnTo>
                    <a:pt x="5842" y="4386"/>
                  </a:lnTo>
                  <a:lnTo>
                    <a:pt x="7043" y="4459"/>
                  </a:lnTo>
                  <a:lnTo>
                    <a:pt x="8244" y="4514"/>
                  </a:lnTo>
                  <a:lnTo>
                    <a:pt x="9427" y="4532"/>
                  </a:lnTo>
                  <a:lnTo>
                    <a:pt x="10282" y="4514"/>
                  </a:lnTo>
                  <a:lnTo>
                    <a:pt x="11138" y="4495"/>
                  </a:lnTo>
                  <a:lnTo>
                    <a:pt x="11993" y="4459"/>
                  </a:lnTo>
                  <a:lnTo>
                    <a:pt x="12812" y="4423"/>
                  </a:lnTo>
                  <a:lnTo>
                    <a:pt x="14377" y="4313"/>
                  </a:lnTo>
                  <a:lnTo>
                    <a:pt x="15833" y="4168"/>
                  </a:lnTo>
                  <a:lnTo>
                    <a:pt x="17161" y="4004"/>
                  </a:lnTo>
                  <a:lnTo>
                    <a:pt x="18344" y="3840"/>
                  </a:lnTo>
                  <a:lnTo>
                    <a:pt x="19345" y="3695"/>
                  </a:lnTo>
                  <a:lnTo>
                    <a:pt x="20127" y="3567"/>
                  </a:lnTo>
                  <a:lnTo>
                    <a:pt x="9900" y="3003"/>
                  </a:lnTo>
                  <a:lnTo>
                    <a:pt x="9573" y="2985"/>
                  </a:lnTo>
                  <a:lnTo>
                    <a:pt x="9409" y="2967"/>
                  </a:lnTo>
                  <a:lnTo>
                    <a:pt x="9263" y="2930"/>
                  </a:lnTo>
                  <a:lnTo>
                    <a:pt x="9099" y="2894"/>
                  </a:lnTo>
                  <a:lnTo>
                    <a:pt x="8954" y="2821"/>
                  </a:lnTo>
                  <a:lnTo>
                    <a:pt x="8826" y="2748"/>
                  </a:lnTo>
                  <a:lnTo>
                    <a:pt x="8699" y="2639"/>
                  </a:lnTo>
                  <a:lnTo>
                    <a:pt x="8626" y="2548"/>
                  </a:lnTo>
                  <a:lnTo>
                    <a:pt x="8553" y="2439"/>
                  </a:lnTo>
                  <a:lnTo>
                    <a:pt x="8444" y="2221"/>
                  </a:lnTo>
                  <a:lnTo>
                    <a:pt x="8353" y="1984"/>
                  </a:lnTo>
                  <a:lnTo>
                    <a:pt x="8244" y="1766"/>
                  </a:lnTo>
                  <a:lnTo>
                    <a:pt x="8117" y="1547"/>
                  </a:lnTo>
                  <a:lnTo>
                    <a:pt x="7953" y="1347"/>
                  </a:lnTo>
                  <a:lnTo>
                    <a:pt x="7771" y="1183"/>
                  </a:lnTo>
                  <a:lnTo>
                    <a:pt x="7553" y="1056"/>
                  </a:lnTo>
                  <a:lnTo>
                    <a:pt x="7334" y="929"/>
                  </a:lnTo>
                  <a:lnTo>
                    <a:pt x="7079" y="856"/>
                  </a:lnTo>
                  <a:lnTo>
                    <a:pt x="6843" y="801"/>
                  </a:lnTo>
                  <a:lnTo>
                    <a:pt x="6588" y="783"/>
                  </a:lnTo>
                  <a:lnTo>
                    <a:pt x="6388" y="801"/>
                  </a:lnTo>
                  <a:lnTo>
                    <a:pt x="6206" y="838"/>
                  </a:lnTo>
                  <a:lnTo>
                    <a:pt x="6024" y="874"/>
                  </a:lnTo>
                  <a:lnTo>
                    <a:pt x="5842" y="947"/>
                  </a:lnTo>
                  <a:lnTo>
                    <a:pt x="5733" y="1056"/>
                  </a:lnTo>
                  <a:lnTo>
                    <a:pt x="5660" y="1147"/>
                  </a:lnTo>
                  <a:lnTo>
                    <a:pt x="5624" y="1220"/>
                  </a:lnTo>
                  <a:lnTo>
                    <a:pt x="5605" y="1311"/>
                  </a:lnTo>
                  <a:lnTo>
                    <a:pt x="5605" y="1384"/>
                  </a:lnTo>
                  <a:lnTo>
                    <a:pt x="5605" y="1475"/>
                  </a:lnTo>
                  <a:lnTo>
                    <a:pt x="5660" y="1602"/>
                  </a:lnTo>
                  <a:lnTo>
                    <a:pt x="5733" y="1729"/>
                  </a:lnTo>
                  <a:lnTo>
                    <a:pt x="5787" y="1857"/>
                  </a:lnTo>
                  <a:lnTo>
                    <a:pt x="5787" y="1911"/>
                  </a:lnTo>
                  <a:lnTo>
                    <a:pt x="5787" y="1948"/>
                  </a:lnTo>
                  <a:lnTo>
                    <a:pt x="5751" y="2002"/>
                  </a:lnTo>
                  <a:lnTo>
                    <a:pt x="5696" y="2057"/>
                  </a:lnTo>
                  <a:lnTo>
                    <a:pt x="5551" y="2130"/>
                  </a:lnTo>
                  <a:lnTo>
                    <a:pt x="5405" y="2184"/>
                  </a:lnTo>
                  <a:lnTo>
                    <a:pt x="5241" y="2221"/>
                  </a:lnTo>
                  <a:lnTo>
                    <a:pt x="4914" y="2221"/>
                  </a:lnTo>
                  <a:lnTo>
                    <a:pt x="4750" y="2202"/>
                  </a:lnTo>
                  <a:lnTo>
                    <a:pt x="4459" y="2130"/>
                  </a:lnTo>
                  <a:lnTo>
                    <a:pt x="4259" y="2057"/>
                  </a:lnTo>
                  <a:lnTo>
                    <a:pt x="4059" y="1984"/>
                  </a:lnTo>
                  <a:lnTo>
                    <a:pt x="3877" y="1911"/>
                  </a:lnTo>
                  <a:lnTo>
                    <a:pt x="3695" y="1802"/>
                  </a:lnTo>
                  <a:lnTo>
                    <a:pt x="3513" y="1711"/>
                  </a:lnTo>
                  <a:lnTo>
                    <a:pt x="3349" y="1584"/>
                  </a:lnTo>
                  <a:lnTo>
                    <a:pt x="3185" y="1456"/>
                  </a:lnTo>
                  <a:lnTo>
                    <a:pt x="3021" y="1329"/>
                  </a:lnTo>
                  <a:lnTo>
                    <a:pt x="2876" y="1183"/>
                  </a:lnTo>
                  <a:lnTo>
                    <a:pt x="2730" y="1038"/>
                  </a:lnTo>
                  <a:lnTo>
                    <a:pt x="2603" y="892"/>
                  </a:lnTo>
                  <a:lnTo>
                    <a:pt x="2475" y="728"/>
                  </a:lnTo>
                  <a:lnTo>
                    <a:pt x="2348" y="546"/>
                  </a:lnTo>
                  <a:lnTo>
                    <a:pt x="2239" y="383"/>
                  </a:lnTo>
                  <a:lnTo>
                    <a:pt x="2148" y="201"/>
                  </a:lnTo>
                  <a:lnTo>
                    <a:pt x="2057" y="1"/>
                  </a:lnTo>
                  <a:close/>
                </a:path>
              </a:pathLst>
            </a:custGeom>
            <a:solidFill>
              <a:srgbClr val="A489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43" name="Google Shape;2743;p17"/>
            <p:cNvSpPr/>
            <p:nvPr/>
          </p:nvSpPr>
          <p:spPr>
            <a:xfrm>
              <a:off x="2760650" y="1946450"/>
              <a:ext cx="503200" cy="113300"/>
            </a:xfrm>
            <a:custGeom>
              <a:avLst/>
              <a:gdLst/>
              <a:ahLst/>
              <a:cxnLst/>
              <a:rect l="l" t="t" r="r" b="b"/>
              <a:pathLst>
                <a:path w="20128" h="4532" fill="none" extrusionOk="0">
                  <a:moveTo>
                    <a:pt x="2057" y="1"/>
                  </a:moveTo>
                  <a:lnTo>
                    <a:pt x="2057" y="1"/>
                  </a:lnTo>
                  <a:lnTo>
                    <a:pt x="2057" y="1"/>
                  </a:lnTo>
                  <a:lnTo>
                    <a:pt x="1620" y="601"/>
                  </a:lnTo>
                  <a:lnTo>
                    <a:pt x="1220" y="1202"/>
                  </a:lnTo>
                  <a:lnTo>
                    <a:pt x="874" y="1766"/>
                  </a:lnTo>
                  <a:lnTo>
                    <a:pt x="565" y="2293"/>
                  </a:lnTo>
                  <a:lnTo>
                    <a:pt x="146" y="3076"/>
                  </a:lnTo>
                  <a:lnTo>
                    <a:pt x="0" y="3385"/>
                  </a:lnTo>
                  <a:lnTo>
                    <a:pt x="0" y="3385"/>
                  </a:lnTo>
                  <a:lnTo>
                    <a:pt x="546" y="3531"/>
                  </a:lnTo>
                  <a:lnTo>
                    <a:pt x="1129" y="3677"/>
                  </a:lnTo>
                  <a:lnTo>
                    <a:pt x="1693" y="3804"/>
                  </a:lnTo>
                  <a:lnTo>
                    <a:pt x="2275" y="3913"/>
                  </a:lnTo>
                  <a:lnTo>
                    <a:pt x="2857" y="4022"/>
                  </a:lnTo>
                  <a:lnTo>
                    <a:pt x="3458" y="4113"/>
                  </a:lnTo>
                  <a:lnTo>
                    <a:pt x="4040" y="4204"/>
                  </a:lnTo>
                  <a:lnTo>
                    <a:pt x="4641" y="4277"/>
                  </a:lnTo>
                  <a:lnTo>
                    <a:pt x="5842" y="4386"/>
                  </a:lnTo>
                  <a:lnTo>
                    <a:pt x="7043" y="4459"/>
                  </a:lnTo>
                  <a:lnTo>
                    <a:pt x="8244" y="4514"/>
                  </a:lnTo>
                  <a:lnTo>
                    <a:pt x="9427" y="4532"/>
                  </a:lnTo>
                  <a:lnTo>
                    <a:pt x="9427" y="4532"/>
                  </a:lnTo>
                  <a:lnTo>
                    <a:pt x="10282" y="4514"/>
                  </a:lnTo>
                  <a:lnTo>
                    <a:pt x="11138" y="4495"/>
                  </a:lnTo>
                  <a:lnTo>
                    <a:pt x="11993" y="4459"/>
                  </a:lnTo>
                  <a:lnTo>
                    <a:pt x="12812" y="4423"/>
                  </a:lnTo>
                  <a:lnTo>
                    <a:pt x="14377" y="4313"/>
                  </a:lnTo>
                  <a:lnTo>
                    <a:pt x="15833" y="4168"/>
                  </a:lnTo>
                  <a:lnTo>
                    <a:pt x="17161" y="4004"/>
                  </a:lnTo>
                  <a:lnTo>
                    <a:pt x="18344" y="3840"/>
                  </a:lnTo>
                  <a:lnTo>
                    <a:pt x="19345" y="3695"/>
                  </a:lnTo>
                  <a:lnTo>
                    <a:pt x="20127" y="3567"/>
                  </a:lnTo>
                  <a:lnTo>
                    <a:pt x="20127" y="3567"/>
                  </a:lnTo>
                  <a:lnTo>
                    <a:pt x="9900" y="3003"/>
                  </a:lnTo>
                  <a:lnTo>
                    <a:pt x="9900" y="3003"/>
                  </a:lnTo>
                  <a:lnTo>
                    <a:pt x="9573" y="2985"/>
                  </a:lnTo>
                  <a:lnTo>
                    <a:pt x="9409" y="2967"/>
                  </a:lnTo>
                  <a:lnTo>
                    <a:pt x="9263" y="2930"/>
                  </a:lnTo>
                  <a:lnTo>
                    <a:pt x="9099" y="2894"/>
                  </a:lnTo>
                  <a:lnTo>
                    <a:pt x="8954" y="2821"/>
                  </a:lnTo>
                  <a:lnTo>
                    <a:pt x="8826" y="2748"/>
                  </a:lnTo>
                  <a:lnTo>
                    <a:pt x="8699" y="2639"/>
                  </a:lnTo>
                  <a:lnTo>
                    <a:pt x="8699" y="2639"/>
                  </a:lnTo>
                  <a:lnTo>
                    <a:pt x="8626" y="2548"/>
                  </a:lnTo>
                  <a:lnTo>
                    <a:pt x="8553" y="2439"/>
                  </a:lnTo>
                  <a:lnTo>
                    <a:pt x="8444" y="2221"/>
                  </a:lnTo>
                  <a:lnTo>
                    <a:pt x="8353" y="1984"/>
                  </a:lnTo>
                  <a:lnTo>
                    <a:pt x="8244" y="1766"/>
                  </a:lnTo>
                  <a:lnTo>
                    <a:pt x="8244" y="1766"/>
                  </a:lnTo>
                  <a:lnTo>
                    <a:pt x="8117" y="1547"/>
                  </a:lnTo>
                  <a:lnTo>
                    <a:pt x="7953" y="1347"/>
                  </a:lnTo>
                  <a:lnTo>
                    <a:pt x="7771" y="1183"/>
                  </a:lnTo>
                  <a:lnTo>
                    <a:pt x="7553" y="1056"/>
                  </a:lnTo>
                  <a:lnTo>
                    <a:pt x="7334" y="929"/>
                  </a:lnTo>
                  <a:lnTo>
                    <a:pt x="7079" y="856"/>
                  </a:lnTo>
                  <a:lnTo>
                    <a:pt x="6843" y="801"/>
                  </a:lnTo>
                  <a:lnTo>
                    <a:pt x="6588" y="783"/>
                  </a:lnTo>
                  <a:lnTo>
                    <a:pt x="6588" y="783"/>
                  </a:lnTo>
                  <a:lnTo>
                    <a:pt x="6388" y="801"/>
                  </a:lnTo>
                  <a:lnTo>
                    <a:pt x="6206" y="838"/>
                  </a:lnTo>
                  <a:lnTo>
                    <a:pt x="6024" y="874"/>
                  </a:lnTo>
                  <a:lnTo>
                    <a:pt x="5842" y="947"/>
                  </a:lnTo>
                  <a:lnTo>
                    <a:pt x="5842" y="947"/>
                  </a:lnTo>
                  <a:lnTo>
                    <a:pt x="5733" y="1056"/>
                  </a:lnTo>
                  <a:lnTo>
                    <a:pt x="5660" y="1147"/>
                  </a:lnTo>
                  <a:lnTo>
                    <a:pt x="5624" y="1220"/>
                  </a:lnTo>
                  <a:lnTo>
                    <a:pt x="5605" y="1311"/>
                  </a:lnTo>
                  <a:lnTo>
                    <a:pt x="5605" y="1384"/>
                  </a:lnTo>
                  <a:lnTo>
                    <a:pt x="5605" y="1475"/>
                  </a:lnTo>
                  <a:lnTo>
                    <a:pt x="5660" y="1602"/>
                  </a:lnTo>
                  <a:lnTo>
                    <a:pt x="5733" y="1729"/>
                  </a:lnTo>
                  <a:lnTo>
                    <a:pt x="5787" y="1857"/>
                  </a:lnTo>
                  <a:lnTo>
                    <a:pt x="5787" y="1911"/>
                  </a:lnTo>
                  <a:lnTo>
                    <a:pt x="5787" y="1948"/>
                  </a:lnTo>
                  <a:lnTo>
                    <a:pt x="5751" y="2002"/>
                  </a:lnTo>
                  <a:lnTo>
                    <a:pt x="5696" y="2057"/>
                  </a:lnTo>
                  <a:lnTo>
                    <a:pt x="5696" y="2057"/>
                  </a:lnTo>
                  <a:lnTo>
                    <a:pt x="5551" y="2130"/>
                  </a:lnTo>
                  <a:lnTo>
                    <a:pt x="5405" y="2184"/>
                  </a:lnTo>
                  <a:lnTo>
                    <a:pt x="5241" y="2221"/>
                  </a:lnTo>
                  <a:lnTo>
                    <a:pt x="5059" y="2221"/>
                  </a:lnTo>
                  <a:lnTo>
                    <a:pt x="5059" y="2221"/>
                  </a:lnTo>
                  <a:lnTo>
                    <a:pt x="4914" y="2221"/>
                  </a:lnTo>
                  <a:lnTo>
                    <a:pt x="4750" y="2202"/>
                  </a:lnTo>
                  <a:lnTo>
                    <a:pt x="4459" y="2130"/>
                  </a:lnTo>
                  <a:lnTo>
                    <a:pt x="4459" y="2130"/>
                  </a:lnTo>
                  <a:lnTo>
                    <a:pt x="4259" y="2057"/>
                  </a:lnTo>
                  <a:lnTo>
                    <a:pt x="4059" y="1984"/>
                  </a:lnTo>
                  <a:lnTo>
                    <a:pt x="3877" y="1911"/>
                  </a:lnTo>
                  <a:lnTo>
                    <a:pt x="3695" y="1802"/>
                  </a:lnTo>
                  <a:lnTo>
                    <a:pt x="3513" y="1711"/>
                  </a:lnTo>
                  <a:lnTo>
                    <a:pt x="3349" y="1584"/>
                  </a:lnTo>
                  <a:lnTo>
                    <a:pt x="3185" y="1456"/>
                  </a:lnTo>
                  <a:lnTo>
                    <a:pt x="3021" y="1329"/>
                  </a:lnTo>
                  <a:lnTo>
                    <a:pt x="2876" y="1183"/>
                  </a:lnTo>
                  <a:lnTo>
                    <a:pt x="2730" y="1038"/>
                  </a:lnTo>
                  <a:lnTo>
                    <a:pt x="2603" y="892"/>
                  </a:lnTo>
                  <a:lnTo>
                    <a:pt x="2475" y="728"/>
                  </a:lnTo>
                  <a:lnTo>
                    <a:pt x="2348" y="546"/>
                  </a:lnTo>
                  <a:lnTo>
                    <a:pt x="2239" y="383"/>
                  </a:lnTo>
                  <a:lnTo>
                    <a:pt x="2148" y="201"/>
                  </a:lnTo>
                  <a:lnTo>
                    <a:pt x="2057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44" name="Google Shape;2744;p17"/>
            <p:cNvSpPr/>
            <p:nvPr/>
          </p:nvSpPr>
          <p:spPr>
            <a:xfrm>
              <a:off x="2995400" y="1913700"/>
              <a:ext cx="228875" cy="69625"/>
            </a:xfrm>
            <a:custGeom>
              <a:avLst/>
              <a:gdLst/>
              <a:ahLst/>
              <a:cxnLst/>
              <a:rect l="l" t="t" r="r" b="b"/>
              <a:pathLst>
                <a:path w="9155" h="2785" extrusionOk="0">
                  <a:moveTo>
                    <a:pt x="1" y="0"/>
                  </a:moveTo>
                  <a:lnTo>
                    <a:pt x="292" y="364"/>
                  </a:lnTo>
                  <a:lnTo>
                    <a:pt x="583" y="728"/>
                  </a:lnTo>
                  <a:lnTo>
                    <a:pt x="929" y="1220"/>
                  </a:lnTo>
                  <a:lnTo>
                    <a:pt x="1092" y="1456"/>
                  </a:lnTo>
                  <a:lnTo>
                    <a:pt x="1311" y="1674"/>
                  </a:lnTo>
                  <a:lnTo>
                    <a:pt x="1475" y="1820"/>
                  </a:lnTo>
                  <a:lnTo>
                    <a:pt x="1638" y="1947"/>
                  </a:lnTo>
                  <a:lnTo>
                    <a:pt x="1820" y="2057"/>
                  </a:lnTo>
                  <a:lnTo>
                    <a:pt x="2021" y="2166"/>
                  </a:lnTo>
                  <a:lnTo>
                    <a:pt x="2221" y="2239"/>
                  </a:lnTo>
                  <a:lnTo>
                    <a:pt x="2421" y="2311"/>
                  </a:lnTo>
                  <a:lnTo>
                    <a:pt x="2621" y="2366"/>
                  </a:lnTo>
                  <a:lnTo>
                    <a:pt x="2839" y="2421"/>
                  </a:lnTo>
                  <a:lnTo>
                    <a:pt x="3276" y="2493"/>
                  </a:lnTo>
                  <a:lnTo>
                    <a:pt x="3731" y="2530"/>
                  </a:lnTo>
                  <a:lnTo>
                    <a:pt x="4186" y="2548"/>
                  </a:lnTo>
                  <a:lnTo>
                    <a:pt x="5041" y="2548"/>
                  </a:lnTo>
                  <a:lnTo>
                    <a:pt x="6060" y="2566"/>
                  </a:lnTo>
                  <a:lnTo>
                    <a:pt x="7098" y="2603"/>
                  </a:lnTo>
                  <a:lnTo>
                    <a:pt x="8117" y="2675"/>
                  </a:lnTo>
                  <a:lnTo>
                    <a:pt x="9154" y="2785"/>
                  </a:lnTo>
                  <a:lnTo>
                    <a:pt x="8699" y="2512"/>
                  </a:lnTo>
                  <a:lnTo>
                    <a:pt x="8299" y="2311"/>
                  </a:lnTo>
                  <a:lnTo>
                    <a:pt x="8099" y="2220"/>
                  </a:lnTo>
                  <a:lnTo>
                    <a:pt x="7862" y="2148"/>
                  </a:lnTo>
                  <a:lnTo>
                    <a:pt x="7626" y="2093"/>
                  </a:lnTo>
                  <a:lnTo>
                    <a:pt x="7353" y="2020"/>
                  </a:lnTo>
                  <a:lnTo>
                    <a:pt x="6788" y="1929"/>
                  </a:lnTo>
                  <a:lnTo>
                    <a:pt x="6206" y="1875"/>
                  </a:lnTo>
                  <a:lnTo>
                    <a:pt x="5606" y="1820"/>
                  </a:lnTo>
                  <a:lnTo>
                    <a:pt x="5041" y="1802"/>
                  </a:lnTo>
                  <a:lnTo>
                    <a:pt x="4095" y="1784"/>
                  </a:lnTo>
                  <a:lnTo>
                    <a:pt x="3531" y="1784"/>
                  </a:lnTo>
                  <a:lnTo>
                    <a:pt x="3258" y="1620"/>
                  </a:lnTo>
                  <a:lnTo>
                    <a:pt x="2475" y="1201"/>
                  </a:lnTo>
                  <a:lnTo>
                    <a:pt x="1948" y="928"/>
                  </a:lnTo>
                  <a:lnTo>
                    <a:pt x="1347" y="637"/>
                  </a:lnTo>
                  <a:lnTo>
                    <a:pt x="692" y="31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D7C2A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45" name="Google Shape;2745;p17"/>
            <p:cNvSpPr/>
            <p:nvPr/>
          </p:nvSpPr>
          <p:spPr>
            <a:xfrm>
              <a:off x="2995400" y="1913700"/>
              <a:ext cx="228875" cy="69625"/>
            </a:xfrm>
            <a:custGeom>
              <a:avLst/>
              <a:gdLst/>
              <a:ahLst/>
              <a:cxnLst/>
              <a:rect l="l" t="t" r="r" b="b"/>
              <a:pathLst>
                <a:path w="9155" h="2785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292" y="364"/>
                  </a:lnTo>
                  <a:lnTo>
                    <a:pt x="583" y="728"/>
                  </a:lnTo>
                  <a:lnTo>
                    <a:pt x="583" y="728"/>
                  </a:lnTo>
                  <a:lnTo>
                    <a:pt x="929" y="1220"/>
                  </a:lnTo>
                  <a:lnTo>
                    <a:pt x="1092" y="1456"/>
                  </a:lnTo>
                  <a:lnTo>
                    <a:pt x="1311" y="1674"/>
                  </a:lnTo>
                  <a:lnTo>
                    <a:pt x="1311" y="1674"/>
                  </a:lnTo>
                  <a:lnTo>
                    <a:pt x="1475" y="1820"/>
                  </a:lnTo>
                  <a:lnTo>
                    <a:pt x="1638" y="1947"/>
                  </a:lnTo>
                  <a:lnTo>
                    <a:pt x="1820" y="2057"/>
                  </a:lnTo>
                  <a:lnTo>
                    <a:pt x="2021" y="2166"/>
                  </a:lnTo>
                  <a:lnTo>
                    <a:pt x="2221" y="2239"/>
                  </a:lnTo>
                  <a:lnTo>
                    <a:pt x="2421" y="2311"/>
                  </a:lnTo>
                  <a:lnTo>
                    <a:pt x="2621" y="2366"/>
                  </a:lnTo>
                  <a:lnTo>
                    <a:pt x="2839" y="2421"/>
                  </a:lnTo>
                  <a:lnTo>
                    <a:pt x="3276" y="2493"/>
                  </a:lnTo>
                  <a:lnTo>
                    <a:pt x="3731" y="2530"/>
                  </a:lnTo>
                  <a:lnTo>
                    <a:pt x="4186" y="2548"/>
                  </a:lnTo>
                  <a:lnTo>
                    <a:pt x="4641" y="2548"/>
                  </a:lnTo>
                  <a:lnTo>
                    <a:pt x="4641" y="2548"/>
                  </a:lnTo>
                  <a:lnTo>
                    <a:pt x="4950" y="2548"/>
                  </a:lnTo>
                  <a:lnTo>
                    <a:pt x="4950" y="2548"/>
                  </a:lnTo>
                  <a:lnTo>
                    <a:pt x="5041" y="2548"/>
                  </a:lnTo>
                  <a:lnTo>
                    <a:pt x="5041" y="2548"/>
                  </a:lnTo>
                  <a:lnTo>
                    <a:pt x="6060" y="2566"/>
                  </a:lnTo>
                  <a:lnTo>
                    <a:pt x="7098" y="2603"/>
                  </a:lnTo>
                  <a:lnTo>
                    <a:pt x="8117" y="2675"/>
                  </a:lnTo>
                  <a:lnTo>
                    <a:pt x="9154" y="2785"/>
                  </a:lnTo>
                  <a:lnTo>
                    <a:pt x="9154" y="2785"/>
                  </a:lnTo>
                  <a:lnTo>
                    <a:pt x="8699" y="2512"/>
                  </a:lnTo>
                  <a:lnTo>
                    <a:pt x="8299" y="2311"/>
                  </a:lnTo>
                  <a:lnTo>
                    <a:pt x="8299" y="2311"/>
                  </a:lnTo>
                  <a:lnTo>
                    <a:pt x="8099" y="2220"/>
                  </a:lnTo>
                  <a:lnTo>
                    <a:pt x="7862" y="2148"/>
                  </a:lnTo>
                  <a:lnTo>
                    <a:pt x="7626" y="2093"/>
                  </a:lnTo>
                  <a:lnTo>
                    <a:pt x="7353" y="2020"/>
                  </a:lnTo>
                  <a:lnTo>
                    <a:pt x="6788" y="1929"/>
                  </a:lnTo>
                  <a:lnTo>
                    <a:pt x="6206" y="1875"/>
                  </a:lnTo>
                  <a:lnTo>
                    <a:pt x="5606" y="1820"/>
                  </a:lnTo>
                  <a:lnTo>
                    <a:pt x="5041" y="1802"/>
                  </a:lnTo>
                  <a:lnTo>
                    <a:pt x="4095" y="1784"/>
                  </a:lnTo>
                  <a:lnTo>
                    <a:pt x="4095" y="1784"/>
                  </a:lnTo>
                  <a:lnTo>
                    <a:pt x="3531" y="1784"/>
                  </a:lnTo>
                  <a:lnTo>
                    <a:pt x="3531" y="1784"/>
                  </a:lnTo>
                  <a:lnTo>
                    <a:pt x="3258" y="1620"/>
                  </a:lnTo>
                  <a:lnTo>
                    <a:pt x="2475" y="1201"/>
                  </a:lnTo>
                  <a:lnTo>
                    <a:pt x="1948" y="928"/>
                  </a:lnTo>
                  <a:lnTo>
                    <a:pt x="1347" y="637"/>
                  </a:lnTo>
                  <a:lnTo>
                    <a:pt x="692" y="31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46" name="Google Shape;2746;p17"/>
            <p:cNvSpPr/>
            <p:nvPr/>
          </p:nvSpPr>
          <p:spPr>
            <a:xfrm>
              <a:off x="2661025" y="2029700"/>
              <a:ext cx="88725" cy="59625"/>
            </a:xfrm>
            <a:custGeom>
              <a:avLst/>
              <a:gdLst/>
              <a:ahLst/>
              <a:cxnLst/>
              <a:rect l="l" t="t" r="r" b="b"/>
              <a:pathLst>
                <a:path w="3549" h="2385" extrusionOk="0">
                  <a:moveTo>
                    <a:pt x="1456" y="1"/>
                  </a:moveTo>
                  <a:lnTo>
                    <a:pt x="1292" y="19"/>
                  </a:lnTo>
                  <a:lnTo>
                    <a:pt x="1128" y="92"/>
                  </a:lnTo>
                  <a:lnTo>
                    <a:pt x="983" y="183"/>
                  </a:lnTo>
                  <a:lnTo>
                    <a:pt x="837" y="292"/>
                  </a:lnTo>
                  <a:lnTo>
                    <a:pt x="710" y="419"/>
                  </a:lnTo>
                  <a:lnTo>
                    <a:pt x="582" y="565"/>
                  </a:lnTo>
                  <a:lnTo>
                    <a:pt x="473" y="729"/>
                  </a:lnTo>
                  <a:lnTo>
                    <a:pt x="382" y="892"/>
                  </a:lnTo>
                  <a:lnTo>
                    <a:pt x="218" y="1202"/>
                  </a:lnTo>
                  <a:lnTo>
                    <a:pt x="91" y="1475"/>
                  </a:lnTo>
                  <a:lnTo>
                    <a:pt x="0" y="1748"/>
                  </a:lnTo>
                  <a:lnTo>
                    <a:pt x="127" y="1857"/>
                  </a:lnTo>
                  <a:lnTo>
                    <a:pt x="255" y="1966"/>
                  </a:lnTo>
                  <a:lnTo>
                    <a:pt x="400" y="2039"/>
                  </a:lnTo>
                  <a:lnTo>
                    <a:pt x="546" y="2112"/>
                  </a:lnTo>
                  <a:lnTo>
                    <a:pt x="819" y="2239"/>
                  </a:lnTo>
                  <a:lnTo>
                    <a:pt x="1110" y="2312"/>
                  </a:lnTo>
                  <a:lnTo>
                    <a:pt x="1420" y="2366"/>
                  </a:lnTo>
                  <a:lnTo>
                    <a:pt x="1711" y="2385"/>
                  </a:lnTo>
                  <a:lnTo>
                    <a:pt x="2002" y="2366"/>
                  </a:lnTo>
                  <a:lnTo>
                    <a:pt x="2275" y="2348"/>
                  </a:lnTo>
                  <a:lnTo>
                    <a:pt x="2530" y="2312"/>
                  </a:lnTo>
                  <a:lnTo>
                    <a:pt x="2766" y="2257"/>
                  </a:lnTo>
                  <a:lnTo>
                    <a:pt x="3167" y="2148"/>
                  </a:lnTo>
                  <a:lnTo>
                    <a:pt x="3439" y="2057"/>
                  </a:lnTo>
                  <a:lnTo>
                    <a:pt x="3549" y="2021"/>
                  </a:lnTo>
                  <a:lnTo>
                    <a:pt x="3348" y="1693"/>
                  </a:lnTo>
                  <a:lnTo>
                    <a:pt x="3130" y="1366"/>
                  </a:lnTo>
                  <a:lnTo>
                    <a:pt x="2857" y="1002"/>
                  </a:lnTo>
                  <a:lnTo>
                    <a:pt x="2693" y="801"/>
                  </a:lnTo>
                  <a:lnTo>
                    <a:pt x="2530" y="619"/>
                  </a:lnTo>
                  <a:lnTo>
                    <a:pt x="2366" y="456"/>
                  </a:lnTo>
                  <a:lnTo>
                    <a:pt x="2184" y="310"/>
                  </a:lnTo>
                  <a:lnTo>
                    <a:pt x="2002" y="183"/>
                  </a:lnTo>
                  <a:lnTo>
                    <a:pt x="1820" y="74"/>
                  </a:lnTo>
                  <a:lnTo>
                    <a:pt x="1638" y="19"/>
                  </a:lnTo>
                  <a:lnTo>
                    <a:pt x="1547" y="1"/>
                  </a:lnTo>
                  <a:close/>
                </a:path>
              </a:pathLst>
            </a:custGeom>
            <a:solidFill>
              <a:srgbClr val="C1A5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2747" name="Google Shape;2747;p17"/>
          <p:cNvGrpSpPr/>
          <p:nvPr/>
        </p:nvGrpSpPr>
        <p:grpSpPr>
          <a:xfrm>
            <a:off x="9306866" y="5815245"/>
            <a:ext cx="614473" cy="227915"/>
            <a:chOff x="1726100" y="1627975"/>
            <a:chExt cx="359425" cy="133325"/>
          </a:xfrm>
        </p:grpSpPr>
        <p:sp>
          <p:nvSpPr>
            <p:cNvPr id="2748" name="Google Shape;2748;p17"/>
            <p:cNvSpPr/>
            <p:nvPr/>
          </p:nvSpPr>
          <p:spPr>
            <a:xfrm>
              <a:off x="2018625" y="1747625"/>
              <a:ext cx="66900" cy="13675"/>
            </a:xfrm>
            <a:custGeom>
              <a:avLst/>
              <a:gdLst/>
              <a:ahLst/>
              <a:cxnLst/>
              <a:rect l="l" t="t" r="r" b="b"/>
              <a:pathLst>
                <a:path w="2676" h="547" extrusionOk="0">
                  <a:moveTo>
                    <a:pt x="456" y="1"/>
                  </a:moveTo>
                  <a:lnTo>
                    <a:pt x="219" y="37"/>
                  </a:lnTo>
                  <a:lnTo>
                    <a:pt x="146" y="74"/>
                  </a:lnTo>
                  <a:lnTo>
                    <a:pt x="73" y="110"/>
                  </a:lnTo>
                  <a:lnTo>
                    <a:pt x="19" y="147"/>
                  </a:lnTo>
                  <a:lnTo>
                    <a:pt x="1" y="201"/>
                  </a:lnTo>
                  <a:lnTo>
                    <a:pt x="19" y="219"/>
                  </a:lnTo>
                  <a:lnTo>
                    <a:pt x="37" y="274"/>
                  </a:lnTo>
                  <a:lnTo>
                    <a:pt x="92" y="329"/>
                  </a:lnTo>
                  <a:lnTo>
                    <a:pt x="219" y="401"/>
                  </a:lnTo>
                  <a:lnTo>
                    <a:pt x="419" y="456"/>
                  </a:lnTo>
                  <a:lnTo>
                    <a:pt x="710" y="511"/>
                  </a:lnTo>
                  <a:lnTo>
                    <a:pt x="1111" y="529"/>
                  </a:lnTo>
                  <a:lnTo>
                    <a:pt x="1657" y="547"/>
                  </a:lnTo>
                  <a:lnTo>
                    <a:pt x="2130" y="547"/>
                  </a:lnTo>
                  <a:lnTo>
                    <a:pt x="2676" y="529"/>
                  </a:lnTo>
                  <a:lnTo>
                    <a:pt x="2676" y="474"/>
                  </a:lnTo>
                  <a:lnTo>
                    <a:pt x="2657" y="420"/>
                  </a:lnTo>
                  <a:lnTo>
                    <a:pt x="2603" y="365"/>
                  </a:lnTo>
                  <a:lnTo>
                    <a:pt x="2530" y="310"/>
                  </a:lnTo>
                  <a:lnTo>
                    <a:pt x="2330" y="219"/>
                  </a:lnTo>
                  <a:lnTo>
                    <a:pt x="2057" y="147"/>
                  </a:lnTo>
                  <a:lnTo>
                    <a:pt x="1748" y="92"/>
                  </a:lnTo>
                  <a:lnTo>
                    <a:pt x="1420" y="37"/>
                  </a:lnTo>
                  <a:lnTo>
                    <a:pt x="1074" y="1"/>
                  </a:lnTo>
                  <a:close/>
                </a:path>
              </a:pathLst>
            </a:custGeom>
            <a:solidFill>
              <a:srgbClr val="282829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49" name="Google Shape;2749;p17"/>
            <p:cNvSpPr/>
            <p:nvPr/>
          </p:nvSpPr>
          <p:spPr>
            <a:xfrm>
              <a:off x="2018625" y="1747625"/>
              <a:ext cx="66900" cy="13675"/>
            </a:xfrm>
            <a:custGeom>
              <a:avLst/>
              <a:gdLst/>
              <a:ahLst/>
              <a:cxnLst/>
              <a:rect l="l" t="t" r="r" b="b"/>
              <a:pathLst>
                <a:path w="2676" h="547" fill="none" extrusionOk="0">
                  <a:moveTo>
                    <a:pt x="747" y="1"/>
                  </a:moveTo>
                  <a:lnTo>
                    <a:pt x="747" y="1"/>
                  </a:lnTo>
                  <a:lnTo>
                    <a:pt x="456" y="1"/>
                  </a:lnTo>
                  <a:lnTo>
                    <a:pt x="219" y="37"/>
                  </a:lnTo>
                  <a:lnTo>
                    <a:pt x="146" y="74"/>
                  </a:lnTo>
                  <a:lnTo>
                    <a:pt x="73" y="110"/>
                  </a:lnTo>
                  <a:lnTo>
                    <a:pt x="19" y="147"/>
                  </a:lnTo>
                  <a:lnTo>
                    <a:pt x="1" y="201"/>
                  </a:lnTo>
                  <a:lnTo>
                    <a:pt x="1" y="201"/>
                  </a:lnTo>
                  <a:lnTo>
                    <a:pt x="19" y="219"/>
                  </a:lnTo>
                  <a:lnTo>
                    <a:pt x="37" y="274"/>
                  </a:lnTo>
                  <a:lnTo>
                    <a:pt x="92" y="329"/>
                  </a:lnTo>
                  <a:lnTo>
                    <a:pt x="219" y="401"/>
                  </a:lnTo>
                  <a:lnTo>
                    <a:pt x="419" y="456"/>
                  </a:lnTo>
                  <a:lnTo>
                    <a:pt x="710" y="511"/>
                  </a:lnTo>
                  <a:lnTo>
                    <a:pt x="1111" y="529"/>
                  </a:lnTo>
                  <a:lnTo>
                    <a:pt x="1657" y="547"/>
                  </a:lnTo>
                  <a:lnTo>
                    <a:pt x="1657" y="547"/>
                  </a:lnTo>
                  <a:lnTo>
                    <a:pt x="2130" y="547"/>
                  </a:lnTo>
                  <a:lnTo>
                    <a:pt x="2676" y="529"/>
                  </a:lnTo>
                  <a:lnTo>
                    <a:pt x="2676" y="529"/>
                  </a:lnTo>
                  <a:lnTo>
                    <a:pt x="2676" y="474"/>
                  </a:lnTo>
                  <a:lnTo>
                    <a:pt x="2657" y="420"/>
                  </a:lnTo>
                  <a:lnTo>
                    <a:pt x="2603" y="365"/>
                  </a:lnTo>
                  <a:lnTo>
                    <a:pt x="2530" y="310"/>
                  </a:lnTo>
                  <a:lnTo>
                    <a:pt x="2330" y="219"/>
                  </a:lnTo>
                  <a:lnTo>
                    <a:pt x="2057" y="147"/>
                  </a:lnTo>
                  <a:lnTo>
                    <a:pt x="1748" y="92"/>
                  </a:lnTo>
                  <a:lnTo>
                    <a:pt x="1420" y="37"/>
                  </a:lnTo>
                  <a:lnTo>
                    <a:pt x="1074" y="1"/>
                  </a:lnTo>
                  <a:lnTo>
                    <a:pt x="747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50" name="Google Shape;2750;p17"/>
            <p:cNvSpPr/>
            <p:nvPr/>
          </p:nvSpPr>
          <p:spPr>
            <a:xfrm>
              <a:off x="2024075" y="1729450"/>
              <a:ext cx="42350" cy="23225"/>
            </a:xfrm>
            <a:custGeom>
              <a:avLst/>
              <a:gdLst/>
              <a:ahLst/>
              <a:cxnLst/>
              <a:rect l="l" t="t" r="r" b="b"/>
              <a:pathLst>
                <a:path w="1694" h="929" extrusionOk="0">
                  <a:moveTo>
                    <a:pt x="911" y="0"/>
                  </a:moveTo>
                  <a:lnTo>
                    <a:pt x="783" y="18"/>
                  </a:lnTo>
                  <a:lnTo>
                    <a:pt x="674" y="55"/>
                  </a:lnTo>
                  <a:lnTo>
                    <a:pt x="565" y="109"/>
                  </a:lnTo>
                  <a:lnTo>
                    <a:pt x="456" y="182"/>
                  </a:lnTo>
                  <a:lnTo>
                    <a:pt x="383" y="255"/>
                  </a:lnTo>
                  <a:lnTo>
                    <a:pt x="238" y="437"/>
                  </a:lnTo>
                  <a:lnTo>
                    <a:pt x="128" y="601"/>
                  </a:lnTo>
                  <a:lnTo>
                    <a:pt x="56" y="764"/>
                  </a:lnTo>
                  <a:lnTo>
                    <a:pt x="1" y="928"/>
                  </a:lnTo>
                  <a:lnTo>
                    <a:pt x="1693" y="928"/>
                  </a:lnTo>
                  <a:lnTo>
                    <a:pt x="1693" y="783"/>
                  </a:lnTo>
                  <a:lnTo>
                    <a:pt x="1693" y="655"/>
                  </a:lnTo>
                  <a:lnTo>
                    <a:pt x="1675" y="491"/>
                  </a:lnTo>
                  <a:lnTo>
                    <a:pt x="1639" y="419"/>
                  </a:lnTo>
                  <a:lnTo>
                    <a:pt x="1602" y="328"/>
                  </a:lnTo>
                  <a:lnTo>
                    <a:pt x="1548" y="255"/>
                  </a:lnTo>
                  <a:lnTo>
                    <a:pt x="1493" y="182"/>
                  </a:lnTo>
                  <a:lnTo>
                    <a:pt x="1402" y="127"/>
                  </a:lnTo>
                  <a:lnTo>
                    <a:pt x="1311" y="73"/>
                  </a:lnTo>
                  <a:lnTo>
                    <a:pt x="1202" y="36"/>
                  </a:lnTo>
                  <a:lnTo>
                    <a:pt x="1056" y="0"/>
                  </a:lnTo>
                  <a:close/>
                </a:path>
              </a:pathLst>
            </a:custGeom>
            <a:solidFill>
              <a:srgbClr val="C1A5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51" name="Google Shape;2751;p17"/>
            <p:cNvSpPr/>
            <p:nvPr/>
          </p:nvSpPr>
          <p:spPr>
            <a:xfrm>
              <a:off x="1726100" y="1699875"/>
              <a:ext cx="249775" cy="25500"/>
            </a:xfrm>
            <a:custGeom>
              <a:avLst/>
              <a:gdLst/>
              <a:ahLst/>
              <a:cxnLst/>
              <a:rect l="l" t="t" r="r" b="b"/>
              <a:pathLst>
                <a:path w="9991" h="1020" extrusionOk="0">
                  <a:moveTo>
                    <a:pt x="1292" y="0"/>
                  </a:moveTo>
                  <a:lnTo>
                    <a:pt x="746" y="91"/>
                  </a:lnTo>
                  <a:lnTo>
                    <a:pt x="528" y="128"/>
                  </a:lnTo>
                  <a:lnTo>
                    <a:pt x="346" y="182"/>
                  </a:lnTo>
                  <a:lnTo>
                    <a:pt x="200" y="237"/>
                  </a:lnTo>
                  <a:lnTo>
                    <a:pt x="91" y="291"/>
                  </a:lnTo>
                  <a:lnTo>
                    <a:pt x="18" y="346"/>
                  </a:lnTo>
                  <a:lnTo>
                    <a:pt x="0" y="419"/>
                  </a:lnTo>
                  <a:lnTo>
                    <a:pt x="0" y="437"/>
                  </a:lnTo>
                  <a:lnTo>
                    <a:pt x="18" y="473"/>
                  </a:lnTo>
                  <a:lnTo>
                    <a:pt x="91" y="528"/>
                  </a:lnTo>
                  <a:lnTo>
                    <a:pt x="219" y="583"/>
                  </a:lnTo>
                  <a:lnTo>
                    <a:pt x="382" y="655"/>
                  </a:lnTo>
                  <a:lnTo>
                    <a:pt x="601" y="710"/>
                  </a:lnTo>
                  <a:lnTo>
                    <a:pt x="856" y="746"/>
                  </a:lnTo>
                  <a:lnTo>
                    <a:pt x="1456" y="837"/>
                  </a:lnTo>
                  <a:lnTo>
                    <a:pt x="2202" y="910"/>
                  </a:lnTo>
                  <a:lnTo>
                    <a:pt x="3058" y="965"/>
                  </a:lnTo>
                  <a:lnTo>
                    <a:pt x="3986" y="1001"/>
                  </a:lnTo>
                  <a:lnTo>
                    <a:pt x="5005" y="1019"/>
                  </a:lnTo>
                  <a:lnTo>
                    <a:pt x="6006" y="1001"/>
                  </a:lnTo>
                  <a:lnTo>
                    <a:pt x="6952" y="965"/>
                  </a:lnTo>
                  <a:lnTo>
                    <a:pt x="7789" y="910"/>
                  </a:lnTo>
                  <a:lnTo>
                    <a:pt x="8535" y="837"/>
                  </a:lnTo>
                  <a:lnTo>
                    <a:pt x="9136" y="746"/>
                  </a:lnTo>
                  <a:lnTo>
                    <a:pt x="9390" y="710"/>
                  </a:lnTo>
                  <a:lnTo>
                    <a:pt x="9609" y="655"/>
                  </a:lnTo>
                  <a:lnTo>
                    <a:pt x="9773" y="583"/>
                  </a:lnTo>
                  <a:lnTo>
                    <a:pt x="9900" y="528"/>
                  </a:lnTo>
                  <a:lnTo>
                    <a:pt x="9973" y="473"/>
                  </a:lnTo>
                  <a:lnTo>
                    <a:pt x="9991" y="437"/>
                  </a:lnTo>
                  <a:lnTo>
                    <a:pt x="9991" y="419"/>
                  </a:lnTo>
                  <a:lnTo>
                    <a:pt x="9973" y="346"/>
                  </a:lnTo>
                  <a:lnTo>
                    <a:pt x="9900" y="291"/>
                  </a:lnTo>
                  <a:lnTo>
                    <a:pt x="9791" y="237"/>
                  </a:lnTo>
                  <a:lnTo>
                    <a:pt x="9645" y="182"/>
                  </a:lnTo>
                  <a:lnTo>
                    <a:pt x="9463" y="128"/>
                  </a:lnTo>
                  <a:lnTo>
                    <a:pt x="9245" y="91"/>
                  </a:lnTo>
                  <a:lnTo>
                    <a:pt x="8699" y="0"/>
                  </a:lnTo>
                  <a:lnTo>
                    <a:pt x="8699" y="273"/>
                  </a:lnTo>
                  <a:lnTo>
                    <a:pt x="7443" y="328"/>
                  </a:lnTo>
                  <a:lnTo>
                    <a:pt x="6133" y="364"/>
                  </a:lnTo>
                  <a:lnTo>
                    <a:pt x="4623" y="382"/>
                  </a:lnTo>
                  <a:lnTo>
                    <a:pt x="3476" y="364"/>
                  </a:lnTo>
                  <a:lnTo>
                    <a:pt x="2384" y="328"/>
                  </a:lnTo>
                  <a:lnTo>
                    <a:pt x="1893" y="291"/>
                  </a:lnTo>
                  <a:lnTo>
                    <a:pt x="1456" y="237"/>
                  </a:lnTo>
                  <a:lnTo>
                    <a:pt x="1074" y="182"/>
                  </a:lnTo>
                  <a:lnTo>
                    <a:pt x="746" y="109"/>
                  </a:lnTo>
                  <a:lnTo>
                    <a:pt x="1292" y="0"/>
                  </a:lnTo>
                  <a:close/>
                </a:path>
              </a:pathLst>
            </a:custGeom>
            <a:solidFill>
              <a:srgbClr val="282829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52" name="Google Shape;2752;p17"/>
            <p:cNvSpPr/>
            <p:nvPr/>
          </p:nvSpPr>
          <p:spPr>
            <a:xfrm>
              <a:off x="1726100" y="1699875"/>
              <a:ext cx="249775" cy="25500"/>
            </a:xfrm>
            <a:custGeom>
              <a:avLst/>
              <a:gdLst/>
              <a:ahLst/>
              <a:cxnLst/>
              <a:rect l="l" t="t" r="r" b="b"/>
              <a:pathLst>
                <a:path w="9991" h="1020" fill="none" extrusionOk="0">
                  <a:moveTo>
                    <a:pt x="8699" y="0"/>
                  </a:moveTo>
                  <a:lnTo>
                    <a:pt x="8699" y="273"/>
                  </a:lnTo>
                  <a:lnTo>
                    <a:pt x="8699" y="273"/>
                  </a:lnTo>
                  <a:lnTo>
                    <a:pt x="8699" y="273"/>
                  </a:lnTo>
                  <a:lnTo>
                    <a:pt x="7443" y="328"/>
                  </a:lnTo>
                  <a:lnTo>
                    <a:pt x="6133" y="364"/>
                  </a:lnTo>
                  <a:lnTo>
                    <a:pt x="4623" y="382"/>
                  </a:lnTo>
                  <a:lnTo>
                    <a:pt x="4623" y="382"/>
                  </a:lnTo>
                  <a:lnTo>
                    <a:pt x="3476" y="364"/>
                  </a:lnTo>
                  <a:lnTo>
                    <a:pt x="2384" y="328"/>
                  </a:lnTo>
                  <a:lnTo>
                    <a:pt x="1893" y="291"/>
                  </a:lnTo>
                  <a:lnTo>
                    <a:pt x="1456" y="237"/>
                  </a:lnTo>
                  <a:lnTo>
                    <a:pt x="1074" y="182"/>
                  </a:lnTo>
                  <a:lnTo>
                    <a:pt x="746" y="109"/>
                  </a:lnTo>
                  <a:lnTo>
                    <a:pt x="746" y="109"/>
                  </a:lnTo>
                  <a:lnTo>
                    <a:pt x="746" y="109"/>
                  </a:lnTo>
                  <a:lnTo>
                    <a:pt x="1292" y="0"/>
                  </a:lnTo>
                  <a:lnTo>
                    <a:pt x="1292" y="0"/>
                  </a:lnTo>
                  <a:lnTo>
                    <a:pt x="746" y="91"/>
                  </a:lnTo>
                  <a:lnTo>
                    <a:pt x="528" y="128"/>
                  </a:lnTo>
                  <a:lnTo>
                    <a:pt x="346" y="182"/>
                  </a:lnTo>
                  <a:lnTo>
                    <a:pt x="200" y="237"/>
                  </a:lnTo>
                  <a:lnTo>
                    <a:pt x="91" y="291"/>
                  </a:lnTo>
                  <a:lnTo>
                    <a:pt x="18" y="346"/>
                  </a:lnTo>
                  <a:lnTo>
                    <a:pt x="0" y="419"/>
                  </a:lnTo>
                  <a:lnTo>
                    <a:pt x="0" y="419"/>
                  </a:lnTo>
                  <a:lnTo>
                    <a:pt x="0" y="437"/>
                  </a:lnTo>
                  <a:lnTo>
                    <a:pt x="18" y="473"/>
                  </a:lnTo>
                  <a:lnTo>
                    <a:pt x="91" y="528"/>
                  </a:lnTo>
                  <a:lnTo>
                    <a:pt x="219" y="583"/>
                  </a:lnTo>
                  <a:lnTo>
                    <a:pt x="382" y="655"/>
                  </a:lnTo>
                  <a:lnTo>
                    <a:pt x="601" y="710"/>
                  </a:lnTo>
                  <a:lnTo>
                    <a:pt x="856" y="746"/>
                  </a:lnTo>
                  <a:lnTo>
                    <a:pt x="1456" y="837"/>
                  </a:lnTo>
                  <a:lnTo>
                    <a:pt x="2202" y="910"/>
                  </a:lnTo>
                  <a:lnTo>
                    <a:pt x="3058" y="965"/>
                  </a:lnTo>
                  <a:lnTo>
                    <a:pt x="3986" y="1001"/>
                  </a:lnTo>
                  <a:lnTo>
                    <a:pt x="5005" y="1019"/>
                  </a:lnTo>
                  <a:lnTo>
                    <a:pt x="5005" y="1019"/>
                  </a:lnTo>
                  <a:lnTo>
                    <a:pt x="6006" y="1001"/>
                  </a:lnTo>
                  <a:lnTo>
                    <a:pt x="6952" y="965"/>
                  </a:lnTo>
                  <a:lnTo>
                    <a:pt x="7789" y="910"/>
                  </a:lnTo>
                  <a:lnTo>
                    <a:pt x="8535" y="837"/>
                  </a:lnTo>
                  <a:lnTo>
                    <a:pt x="9136" y="746"/>
                  </a:lnTo>
                  <a:lnTo>
                    <a:pt x="9390" y="710"/>
                  </a:lnTo>
                  <a:lnTo>
                    <a:pt x="9609" y="655"/>
                  </a:lnTo>
                  <a:lnTo>
                    <a:pt x="9773" y="583"/>
                  </a:lnTo>
                  <a:lnTo>
                    <a:pt x="9900" y="528"/>
                  </a:lnTo>
                  <a:lnTo>
                    <a:pt x="9973" y="473"/>
                  </a:lnTo>
                  <a:lnTo>
                    <a:pt x="9991" y="437"/>
                  </a:lnTo>
                  <a:lnTo>
                    <a:pt x="9991" y="419"/>
                  </a:lnTo>
                  <a:lnTo>
                    <a:pt x="9991" y="419"/>
                  </a:lnTo>
                  <a:lnTo>
                    <a:pt x="9973" y="346"/>
                  </a:lnTo>
                  <a:lnTo>
                    <a:pt x="9900" y="291"/>
                  </a:lnTo>
                  <a:lnTo>
                    <a:pt x="9791" y="237"/>
                  </a:lnTo>
                  <a:lnTo>
                    <a:pt x="9645" y="182"/>
                  </a:lnTo>
                  <a:lnTo>
                    <a:pt x="9463" y="128"/>
                  </a:lnTo>
                  <a:lnTo>
                    <a:pt x="9245" y="91"/>
                  </a:lnTo>
                  <a:lnTo>
                    <a:pt x="8699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53" name="Google Shape;2753;p17"/>
            <p:cNvSpPr/>
            <p:nvPr/>
          </p:nvSpPr>
          <p:spPr>
            <a:xfrm>
              <a:off x="1744750" y="1627975"/>
              <a:ext cx="198825" cy="81475"/>
            </a:xfrm>
            <a:custGeom>
              <a:avLst/>
              <a:gdLst/>
              <a:ahLst/>
              <a:cxnLst/>
              <a:rect l="l" t="t" r="r" b="b"/>
              <a:pathLst>
                <a:path w="7953" h="3259" extrusionOk="0">
                  <a:moveTo>
                    <a:pt x="4113" y="1"/>
                  </a:moveTo>
                  <a:lnTo>
                    <a:pt x="3986" y="37"/>
                  </a:lnTo>
                  <a:lnTo>
                    <a:pt x="3858" y="74"/>
                  </a:lnTo>
                  <a:lnTo>
                    <a:pt x="3731" y="110"/>
                  </a:lnTo>
                  <a:lnTo>
                    <a:pt x="3604" y="165"/>
                  </a:lnTo>
                  <a:lnTo>
                    <a:pt x="3385" y="328"/>
                  </a:lnTo>
                  <a:lnTo>
                    <a:pt x="3185" y="492"/>
                  </a:lnTo>
                  <a:lnTo>
                    <a:pt x="2985" y="711"/>
                  </a:lnTo>
                  <a:lnTo>
                    <a:pt x="2821" y="929"/>
                  </a:lnTo>
                  <a:lnTo>
                    <a:pt x="2657" y="1166"/>
                  </a:lnTo>
                  <a:lnTo>
                    <a:pt x="2530" y="1402"/>
                  </a:lnTo>
                  <a:lnTo>
                    <a:pt x="2312" y="1839"/>
                  </a:lnTo>
                  <a:lnTo>
                    <a:pt x="2148" y="2239"/>
                  </a:lnTo>
                  <a:lnTo>
                    <a:pt x="2020" y="2603"/>
                  </a:lnTo>
                  <a:lnTo>
                    <a:pt x="0" y="2985"/>
                  </a:lnTo>
                  <a:lnTo>
                    <a:pt x="383" y="3058"/>
                  </a:lnTo>
                  <a:lnTo>
                    <a:pt x="856" y="3131"/>
                  </a:lnTo>
                  <a:lnTo>
                    <a:pt x="1383" y="3186"/>
                  </a:lnTo>
                  <a:lnTo>
                    <a:pt x="1984" y="3222"/>
                  </a:lnTo>
                  <a:lnTo>
                    <a:pt x="2621" y="3240"/>
                  </a:lnTo>
                  <a:lnTo>
                    <a:pt x="3294" y="3258"/>
                  </a:lnTo>
                  <a:lnTo>
                    <a:pt x="4641" y="3258"/>
                  </a:lnTo>
                  <a:lnTo>
                    <a:pt x="5897" y="3222"/>
                  </a:lnTo>
                  <a:lnTo>
                    <a:pt x="6952" y="3186"/>
                  </a:lnTo>
                  <a:lnTo>
                    <a:pt x="7953" y="3149"/>
                  </a:lnTo>
                  <a:lnTo>
                    <a:pt x="7953" y="2094"/>
                  </a:lnTo>
                  <a:lnTo>
                    <a:pt x="7935" y="2003"/>
                  </a:lnTo>
                  <a:lnTo>
                    <a:pt x="7862" y="1730"/>
                  </a:lnTo>
                  <a:lnTo>
                    <a:pt x="7753" y="1384"/>
                  </a:lnTo>
                  <a:lnTo>
                    <a:pt x="7680" y="1202"/>
                  </a:lnTo>
                  <a:lnTo>
                    <a:pt x="7589" y="1020"/>
                  </a:lnTo>
                  <a:lnTo>
                    <a:pt x="7498" y="874"/>
                  </a:lnTo>
                  <a:lnTo>
                    <a:pt x="7389" y="747"/>
                  </a:lnTo>
                  <a:lnTo>
                    <a:pt x="7280" y="638"/>
                  </a:lnTo>
                  <a:lnTo>
                    <a:pt x="7170" y="583"/>
                  </a:lnTo>
                  <a:lnTo>
                    <a:pt x="7061" y="547"/>
                  </a:lnTo>
                  <a:lnTo>
                    <a:pt x="6843" y="547"/>
                  </a:lnTo>
                  <a:lnTo>
                    <a:pt x="6734" y="565"/>
                  </a:lnTo>
                  <a:lnTo>
                    <a:pt x="6533" y="638"/>
                  </a:lnTo>
                  <a:lnTo>
                    <a:pt x="6333" y="729"/>
                  </a:lnTo>
                  <a:lnTo>
                    <a:pt x="6169" y="820"/>
                  </a:lnTo>
                  <a:lnTo>
                    <a:pt x="6024" y="911"/>
                  </a:lnTo>
                  <a:lnTo>
                    <a:pt x="5915" y="1020"/>
                  </a:lnTo>
                  <a:lnTo>
                    <a:pt x="5860" y="929"/>
                  </a:lnTo>
                  <a:lnTo>
                    <a:pt x="5806" y="820"/>
                  </a:lnTo>
                  <a:lnTo>
                    <a:pt x="5733" y="692"/>
                  </a:lnTo>
                  <a:lnTo>
                    <a:pt x="5642" y="565"/>
                  </a:lnTo>
                  <a:lnTo>
                    <a:pt x="5496" y="419"/>
                  </a:lnTo>
                  <a:lnTo>
                    <a:pt x="5332" y="292"/>
                  </a:lnTo>
                  <a:lnTo>
                    <a:pt x="5132" y="165"/>
                  </a:lnTo>
                  <a:lnTo>
                    <a:pt x="4932" y="74"/>
                  </a:lnTo>
                  <a:lnTo>
                    <a:pt x="4695" y="19"/>
                  </a:lnTo>
                  <a:lnTo>
                    <a:pt x="4422" y="1"/>
                  </a:lnTo>
                  <a:close/>
                </a:path>
              </a:pathLst>
            </a:custGeom>
            <a:solidFill>
              <a:srgbClr val="C1A5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54" name="Google Shape;2754;p17"/>
            <p:cNvSpPr/>
            <p:nvPr/>
          </p:nvSpPr>
          <p:spPr>
            <a:xfrm>
              <a:off x="1744750" y="1627975"/>
              <a:ext cx="198825" cy="81475"/>
            </a:xfrm>
            <a:custGeom>
              <a:avLst/>
              <a:gdLst/>
              <a:ahLst/>
              <a:cxnLst/>
              <a:rect l="l" t="t" r="r" b="b"/>
              <a:pathLst>
                <a:path w="7953" h="3259" fill="none" extrusionOk="0">
                  <a:moveTo>
                    <a:pt x="7953" y="2094"/>
                  </a:moveTo>
                  <a:lnTo>
                    <a:pt x="7953" y="3149"/>
                  </a:lnTo>
                  <a:lnTo>
                    <a:pt x="7953" y="3149"/>
                  </a:lnTo>
                  <a:lnTo>
                    <a:pt x="6952" y="3186"/>
                  </a:lnTo>
                  <a:lnTo>
                    <a:pt x="5897" y="3222"/>
                  </a:lnTo>
                  <a:lnTo>
                    <a:pt x="4641" y="3258"/>
                  </a:lnTo>
                  <a:lnTo>
                    <a:pt x="3294" y="3258"/>
                  </a:lnTo>
                  <a:lnTo>
                    <a:pt x="2621" y="3240"/>
                  </a:lnTo>
                  <a:lnTo>
                    <a:pt x="1984" y="3222"/>
                  </a:lnTo>
                  <a:lnTo>
                    <a:pt x="1383" y="3186"/>
                  </a:lnTo>
                  <a:lnTo>
                    <a:pt x="856" y="3131"/>
                  </a:lnTo>
                  <a:lnTo>
                    <a:pt x="383" y="3058"/>
                  </a:lnTo>
                  <a:lnTo>
                    <a:pt x="0" y="2985"/>
                  </a:lnTo>
                  <a:lnTo>
                    <a:pt x="2020" y="2603"/>
                  </a:lnTo>
                  <a:lnTo>
                    <a:pt x="2020" y="2603"/>
                  </a:lnTo>
                  <a:lnTo>
                    <a:pt x="2148" y="2239"/>
                  </a:lnTo>
                  <a:lnTo>
                    <a:pt x="2312" y="1839"/>
                  </a:lnTo>
                  <a:lnTo>
                    <a:pt x="2530" y="1402"/>
                  </a:lnTo>
                  <a:lnTo>
                    <a:pt x="2530" y="1402"/>
                  </a:lnTo>
                  <a:lnTo>
                    <a:pt x="2657" y="1166"/>
                  </a:lnTo>
                  <a:lnTo>
                    <a:pt x="2821" y="929"/>
                  </a:lnTo>
                  <a:lnTo>
                    <a:pt x="2985" y="711"/>
                  </a:lnTo>
                  <a:lnTo>
                    <a:pt x="3185" y="492"/>
                  </a:lnTo>
                  <a:lnTo>
                    <a:pt x="3185" y="492"/>
                  </a:lnTo>
                  <a:lnTo>
                    <a:pt x="3385" y="328"/>
                  </a:lnTo>
                  <a:lnTo>
                    <a:pt x="3604" y="165"/>
                  </a:lnTo>
                  <a:lnTo>
                    <a:pt x="3731" y="110"/>
                  </a:lnTo>
                  <a:lnTo>
                    <a:pt x="3858" y="74"/>
                  </a:lnTo>
                  <a:lnTo>
                    <a:pt x="3986" y="37"/>
                  </a:lnTo>
                  <a:lnTo>
                    <a:pt x="4113" y="1"/>
                  </a:lnTo>
                  <a:lnTo>
                    <a:pt x="4113" y="1"/>
                  </a:lnTo>
                  <a:lnTo>
                    <a:pt x="4259" y="1"/>
                  </a:lnTo>
                  <a:lnTo>
                    <a:pt x="4422" y="1"/>
                  </a:lnTo>
                  <a:lnTo>
                    <a:pt x="4695" y="19"/>
                  </a:lnTo>
                  <a:lnTo>
                    <a:pt x="4932" y="74"/>
                  </a:lnTo>
                  <a:lnTo>
                    <a:pt x="5132" y="165"/>
                  </a:lnTo>
                  <a:lnTo>
                    <a:pt x="5132" y="165"/>
                  </a:lnTo>
                  <a:lnTo>
                    <a:pt x="5332" y="292"/>
                  </a:lnTo>
                  <a:lnTo>
                    <a:pt x="5496" y="419"/>
                  </a:lnTo>
                  <a:lnTo>
                    <a:pt x="5642" y="565"/>
                  </a:lnTo>
                  <a:lnTo>
                    <a:pt x="5733" y="692"/>
                  </a:lnTo>
                  <a:lnTo>
                    <a:pt x="5806" y="820"/>
                  </a:lnTo>
                  <a:lnTo>
                    <a:pt x="5860" y="929"/>
                  </a:lnTo>
                  <a:lnTo>
                    <a:pt x="5915" y="1020"/>
                  </a:lnTo>
                  <a:lnTo>
                    <a:pt x="5915" y="1020"/>
                  </a:lnTo>
                  <a:lnTo>
                    <a:pt x="6024" y="911"/>
                  </a:lnTo>
                  <a:lnTo>
                    <a:pt x="6169" y="820"/>
                  </a:lnTo>
                  <a:lnTo>
                    <a:pt x="6333" y="729"/>
                  </a:lnTo>
                  <a:lnTo>
                    <a:pt x="6533" y="638"/>
                  </a:lnTo>
                  <a:lnTo>
                    <a:pt x="6734" y="565"/>
                  </a:lnTo>
                  <a:lnTo>
                    <a:pt x="6843" y="547"/>
                  </a:lnTo>
                  <a:lnTo>
                    <a:pt x="6952" y="547"/>
                  </a:lnTo>
                  <a:lnTo>
                    <a:pt x="7061" y="547"/>
                  </a:lnTo>
                  <a:lnTo>
                    <a:pt x="7170" y="583"/>
                  </a:lnTo>
                  <a:lnTo>
                    <a:pt x="7170" y="583"/>
                  </a:lnTo>
                  <a:lnTo>
                    <a:pt x="7280" y="638"/>
                  </a:lnTo>
                  <a:lnTo>
                    <a:pt x="7389" y="747"/>
                  </a:lnTo>
                  <a:lnTo>
                    <a:pt x="7498" y="874"/>
                  </a:lnTo>
                  <a:lnTo>
                    <a:pt x="7589" y="1020"/>
                  </a:lnTo>
                  <a:lnTo>
                    <a:pt x="7589" y="1020"/>
                  </a:lnTo>
                  <a:lnTo>
                    <a:pt x="7680" y="1202"/>
                  </a:lnTo>
                  <a:lnTo>
                    <a:pt x="7753" y="1384"/>
                  </a:lnTo>
                  <a:lnTo>
                    <a:pt x="7862" y="1730"/>
                  </a:lnTo>
                  <a:lnTo>
                    <a:pt x="7935" y="2003"/>
                  </a:lnTo>
                  <a:lnTo>
                    <a:pt x="7953" y="2094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55" name="Google Shape;2755;p17"/>
            <p:cNvSpPr/>
            <p:nvPr/>
          </p:nvSpPr>
          <p:spPr>
            <a:xfrm>
              <a:off x="1744750" y="1653450"/>
              <a:ext cx="198825" cy="56000"/>
            </a:xfrm>
            <a:custGeom>
              <a:avLst/>
              <a:gdLst/>
              <a:ahLst/>
              <a:cxnLst/>
              <a:rect l="l" t="t" r="r" b="b"/>
              <a:pathLst>
                <a:path w="7953" h="2240" extrusionOk="0">
                  <a:moveTo>
                    <a:pt x="7589" y="1"/>
                  </a:moveTo>
                  <a:lnTo>
                    <a:pt x="7152" y="274"/>
                  </a:lnTo>
                  <a:lnTo>
                    <a:pt x="6715" y="529"/>
                  </a:lnTo>
                  <a:lnTo>
                    <a:pt x="6260" y="747"/>
                  </a:lnTo>
                  <a:lnTo>
                    <a:pt x="6024" y="856"/>
                  </a:lnTo>
                  <a:lnTo>
                    <a:pt x="5787" y="929"/>
                  </a:lnTo>
                  <a:lnTo>
                    <a:pt x="5660" y="984"/>
                  </a:lnTo>
                  <a:lnTo>
                    <a:pt x="5533" y="1038"/>
                  </a:lnTo>
                  <a:lnTo>
                    <a:pt x="5423" y="1111"/>
                  </a:lnTo>
                  <a:lnTo>
                    <a:pt x="5387" y="1147"/>
                  </a:lnTo>
                  <a:lnTo>
                    <a:pt x="5351" y="1202"/>
                  </a:lnTo>
                  <a:lnTo>
                    <a:pt x="5314" y="1275"/>
                  </a:lnTo>
                  <a:lnTo>
                    <a:pt x="5296" y="1348"/>
                  </a:lnTo>
                  <a:lnTo>
                    <a:pt x="5278" y="1420"/>
                  </a:lnTo>
                  <a:lnTo>
                    <a:pt x="5241" y="1493"/>
                  </a:lnTo>
                  <a:lnTo>
                    <a:pt x="5187" y="1566"/>
                  </a:lnTo>
                  <a:lnTo>
                    <a:pt x="5114" y="1621"/>
                  </a:lnTo>
                  <a:lnTo>
                    <a:pt x="5023" y="1657"/>
                  </a:lnTo>
                  <a:lnTo>
                    <a:pt x="4859" y="1657"/>
                  </a:lnTo>
                  <a:lnTo>
                    <a:pt x="4786" y="1639"/>
                  </a:lnTo>
                  <a:lnTo>
                    <a:pt x="4714" y="1621"/>
                  </a:lnTo>
                  <a:lnTo>
                    <a:pt x="4641" y="1566"/>
                  </a:lnTo>
                  <a:lnTo>
                    <a:pt x="4586" y="1530"/>
                  </a:lnTo>
                  <a:lnTo>
                    <a:pt x="4532" y="1457"/>
                  </a:lnTo>
                  <a:lnTo>
                    <a:pt x="4422" y="1329"/>
                  </a:lnTo>
                  <a:lnTo>
                    <a:pt x="4350" y="1166"/>
                  </a:lnTo>
                  <a:lnTo>
                    <a:pt x="4277" y="1002"/>
                  </a:lnTo>
                  <a:lnTo>
                    <a:pt x="4168" y="1056"/>
                  </a:lnTo>
                  <a:lnTo>
                    <a:pt x="4022" y="1075"/>
                  </a:lnTo>
                  <a:lnTo>
                    <a:pt x="3895" y="1093"/>
                  </a:lnTo>
                  <a:lnTo>
                    <a:pt x="3767" y="1111"/>
                  </a:lnTo>
                  <a:lnTo>
                    <a:pt x="3640" y="1111"/>
                  </a:lnTo>
                  <a:lnTo>
                    <a:pt x="3513" y="1093"/>
                  </a:lnTo>
                  <a:lnTo>
                    <a:pt x="3385" y="1056"/>
                  </a:lnTo>
                  <a:lnTo>
                    <a:pt x="3258" y="1020"/>
                  </a:lnTo>
                  <a:lnTo>
                    <a:pt x="3149" y="965"/>
                  </a:lnTo>
                  <a:lnTo>
                    <a:pt x="3021" y="911"/>
                  </a:lnTo>
                  <a:lnTo>
                    <a:pt x="2912" y="838"/>
                  </a:lnTo>
                  <a:lnTo>
                    <a:pt x="2821" y="765"/>
                  </a:lnTo>
                  <a:lnTo>
                    <a:pt x="2657" y="583"/>
                  </a:lnTo>
                  <a:lnTo>
                    <a:pt x="2530" y="383"/>
                  </a:lnTo>
                  <a:lnTo>
                    <a:pt x="2312" y="820"/>
                  </a:lnTo>
                  <a:lnTo>
                    <a:pt x="2148" y="1220"/>
                  </a:lnTo>
                  <a:lnTo>
                    <a:pt x="2020" y="1584"/>
                  </a:lnTo>
                  <a:lnTo>
                    <a:pt x="0" y="1966"/>
                  </a:lnTo>
                  <a:lnTo>
                    <a:pt x="328" y="2039"/>
                  </a:lnTo>
                  <a:lnTo>
                    <a:pt x="710" y="2094"/>
                  </a:lnTo>
                  <a:lnTo>
                    <a:pt x="1147" y="2148"/>
                  </a:lnTo>
                  <a:lnTo>
                    <a:pt x="1638" y="2185"/>
                  </a:lnTo>
                  <a:lnTo>
                    <a:pt x="2730" y="2221"/>
                  </a:lnTo>
                  <a:lnTo>
                    <a:pt x="3877" y="2239"/>
                  </a:lnTo>
                  <a:lnTo>
                    <a:pt x="5387" y="2221"/>
                  </a:lnTo>
                  <a:lnTo>
                    <a:pt x="6697" y="2185"/>
                  </a:lnTo>
                  <a:lnTo>
                    <a:pt x="7953" y="2130"/>
                  </a:lnTo>
                  <a:lnTo>
                    <a:pt x="7953" y="1075"/>
                  </a:lnTo>
                  <a:lnTo>
                    <a:pt x="7935" y="984"/>
                  </a:lnTo>
                  <a:lnTo>
                    <a:pt x="7862" y="711"/>
                  </a:lnTo>
                  <a:lnTo>
                    <a:pt x="7753" y="365"/>
                  </a:lnTo>
                  <a:lnTo>
                    <a:pt x="7680" y="183"/>
                  </a:lnTo>
                  <a:lnTo>
                    <a:pt x="7589" y="1"/>
                  </a:lnTo>
                  <a:close/>
                </a:path>
              </a:pathLst>
            </a:custGeom>
            <a:solidFill>
              <a:srgbClr val="A489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56" name="Google Shape;2756;p17"/>
            <p:cNvSpPr/>
            <p:nvPr/>
          </p:nvSpPr>
          <p:spPr>
            <a:xfrm>
              <a:off x="1744750" y="1653450"/>
              <a:ext cx="198825" cy="56000"/>
            </a:xfrm>
            <a:custGeom>
              <a:avLst/>
              <a:gdLst/>
              <a:ahLst/>
              <a:cxnLst/>
              <a:rect l="l" t="t" r="r" b="b"/>
              <a:pathLst>
                <a:path w="7953" h="2240" fill="none" extrusionOk="0">
                  <a:moveTo>
                    <a:pt x="7589" y="1"/>
                  </a:moveTo>
                  <a:lnTo>
                    <a:pt x="7589" y="1"/>
                  </a:lnTo>
                  <a:lnTo>
                    <a:pt x="7152" y="274"/>
                  </a:lnTo>
                  <a:lnTo>
                    <a:pt x="6715" y="529"/>
                  </a:lnTo>
                  <a:lnTo>
                    <a:pt x="6260" y="747"/>
                  </a:lnTo>
                  <a:lnTo>
                    <a:pt x="6024" y="856"/>
                  </a:lnTo>
                  <a:lnTo>
                    <a:pt x="5787" y="929"/>
                  </a:lnTo>
                  <a:lnTo>
                    <a:pt x="5787" y="929"/>
                  </a:lnTo>
                  <a:lnTo>
                    <a:pt x="5660" y="984"/>
                  </a:lnTo>
                  <a:lnTo>
                    <a:pt x="5533" y="1038"/>
                  </a:lnTo>
                  <a:lnTo>
                    <a:pt x="5423" y="1111"/>
                  </a:lnTo>
                  <a:lnTo>
                    <a:pt x="5387" y="1147"/>
                  </a:lnTo>
                  <a:lnTo>
                    <a:pt x="5351" y="1202"/>
                  </a:lnTo>
                  <a:lnTo>
                    <a:pt x="5351" y="1202"/>
                  </a:lnTo>
                  <a:lnTo>
                    <a:pt x="5314" y="1275"/>
                  </a:lnTo>
                  <a:lnTo>
                    <a:pt x="5296" y="1348"/>
                  </a:lnTo>
                  <a:lnTo>
                    <a:pt x="5278" y="1420"/>
                  </a:lnTo>
                  <a:lnTo>
                    <a:pt x="5241" y="1493"/>
                  </a:lnTo>
                  <a:lnTo>
                    <a:pt x="5241" y="1493"/>
                  </a:lnTo>
                  <a:lnTo>
                    <a:pt x="5187" y="1566"/>
                  </a:lnTo>
                  <a:lnTo>
                    <a:pt x="5114" y="1621"/>
                  </a:lnTo>
                  <a:lnTo>
                    <a:pt x="5023" y="1657"/>
                  </a:lnTo>
                  <a:lnTo>
                    <a:pt x="4932" y="1657"/>
                  </a:lnTo>
                  <a:lnTo>
                    <a:pt x="4932" y="1657"/>
                  </a:lnTo>
                  <a:lnTo>
                    <a:pt x="4859" y="1657"/>
                  </a:lnTo>
                  <a:lnTo>
                    <a:pt x="4786" y="1639"/>
                  </a:lnTo>
                  <a:lnTo>
                    <a:pt x="4714" y="1621"/>
                  </a:lnTo>
                  <a:lnTo>
                    <a:pt x="4641" y="1566"/>
                  </a:lnTo>
                  <a:lnTo>
                    <a:pt x="4641" y="1566"/>
                  </a:lnTo>
                  <a:lnTo>
                    <a:pt x="4586" y="1530"/>
                  </a:lnTo>
                  <a:lnTo>
                    <a:pt x="4532" y="1457"/>
                  </a:lnTo>
                  <a:lnTo>
                    <a:pt x="4422" y="1329"/>
                  </a:lnTo>
                  <a:lnTo>
                    <a:pt x="4350" y="1166"/>
                  </a:lnTo>
                  <a:lnTo>
                    <a:pt x="4277" y="1002"/>
                  </a:lnTo>
                  <a:lnTo>
                    <a:pt x="4277" y="1002"/>
                  </a:lnTo>
                  <a:lnTo>
                    <a:pt x="4168" y="1056"/>
                  </a:lnTo>
                  <a:lnTo>
                    <a:pt x="4022" y="1075"/>
                  </a:lnTo>
                  <a:lnTo>
                    <a:pt x="3895" y="1093"/>
                  </a:lnTo>
                  <a:lnTo>
                    <a:pt x="3767" y="1111"/>
                  </a:lnTo>
                  <a:lnTo>
                    <a:pt x="3767" y="1111"/>
                  </a:lnTo>
                  <a:lnTo>
                    <a:pt x="3640" y="1111"/>
                  </a:lnTo>
                  <a:lnTo>
                    <a:pt x="3513" y="1093"/>
                  </a:lnTo>
                  <a:lnTo>
                    <a:pt x="3385" y="1056"/>
                  </a:lnTo>
                  <a:lnTo>
                    <a:pt x="3258" y="1020"/>
                  </a:lnTo>
                  <a:lnTo>
                    <a:pt x="3149" y="965"/>
                  </a:lnTo>
                  <a:lnTo>
                    <a:pt x="3021" y="911"/>
                  </a:lnTo>
                  <a:lnTo>
                    <a:pt x="2912" y="838"/>
                  </a:lnTo>
                  <a:lnTo>
                    <a:pt x="2821" y="765"/>
                  </a:lnTo>
                  <a:lnTo>
                    <a:pt x="2821" y="765"/>
                  </a:lnTo>
                  <a:lnTo>
                    <a:pt x="2657" y="583"/>
                  </a:lnTo>
                  <a:lnTo>
                    <a:pt x="2530" y="383"/>
                  </a:lnTo>
                  <a:lnTo>
                    <a:pt x="2530" y="383"/>
                  </a:lnTo>
                  <a:lnTo>
                    <a:pt x="2530" y="383"/>
                  </a:lnTo>
                  <a:lnTo>
                    <a:pt x="2312" y="820"/>
                  </a:lnTo>
                  <a:lnTo>
                    <a:pt x="2148" y="1220"/>
                  </a:lnTo>
                  <a:lnTo>
                    <a:pt x="2020" y="1584"/>
                  </a:lnTo>
                  <a:lnTo>
                    <a:pt x="0" y="1966"/>
                  </a:lnTo>
                  <a:lnTo>
                    <a:pt x="0" y="1966"/>
                  </a:lnTo>
                  <a:lnTo>
                    <a:pt x="328" y="2039"/>
                  </a:lnTo>
                  <a:lnTo>
                    <a:pt x="710" y="2094"/>
                  </a:lnTo>
                  <a:lnTo>
                    <a:pt x="1147" y="2148"/>
                  </a:lnTo>
                  <a:lnTo>
                    <a:pt x="1638" y="2185"/>
                  </a:lnTo>
                  <a:lnTo>
                    <a:pt x="2730" y="2221"/>
                  </a:lnTo>
                  <a:lnTo>
                    <a:pt x="3877" y="2239"/>
                  </a:lnTo>
                  <a:lnTo>
                    <a:pt x="3877" y="2239"/>
                  </a:lnTo>
                  <a:lnTo>
                    <a:pt x="5387" y="2221"/>
                  </a:lnTo>
                  <a:lnTo>
                    <a:pt x="6697" y="2185"/>
                  </a:lnTo>
                  <a:lnTo>
                    <a:pt x="7953" y="2130"/>
                  </a:lnTo>
                  <a:lnTo>
                    <a:pt x="7953" y="1075"/>
                  </a:lnTo>
                  <a:lnTo>
                    <a:pt x="7953" y="1075"/>
                  </a:lnTo>
                  <a:lnTo>
                    <a:pt x="7935" y="984"/>
                  </a:lnTo>
                  <a:lnTo>
                    <a:pt x="7862" y="711"/>
                  </a:lnTo>
                  <a:lnTo>
                    <a:pt x="7753" y="365"/>
                  </a:lnTo>
                  <a:lnTo>
                    <a:pt x="7680" y="183"/>
                  </a:lnTo>
                  <a:lnTo>
                    <a:pt x="7589" y="1"/>
                  </a:lnTo>
                  <a:lnTo>
                    <a:pt x="7589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57" name="Google Shape;2757;p17"/>
            <p:cNvSpPr/>
            <p:nvPr/>
          </p:nvSpPr>
          <p:spPr>
            <a:xfrm>
              <a:off x="1824375" y="1627975"/>
              <a:ext cx="48700" cy="28700"/>
            </a:xfrm>
            <a:custGeom>
              <a:avLst/>
              <a:gdLst/>
              <a:ahLst/>
              <a:cxnLst/>
              <a:rect l="l" t="t" r="r" b="b"/>
              <a:pathLst>
                <a:path w="1948" h="1148" extrusionOk="0">
                  <a:moveTo>
                    <a:pt x="928" y="1"/>
                  </a:moveTo>
                  <a:lnTo>
                    <a:pt x="801" y="37"/>
                  </a:lnTo>
                  <a:lnTo>
                    <a:pt x="673" y="74"/>
                  </a:lnTo>
                  <a:lnTo>
                    <a:pt x="546" y="110"/>
                  </a:lnTo>
                  <a:lnTo>
                    <a:pt x="419" y="165"/>
                  </a:lnTo>
                  <a:lnTo>
                    <a:pt x="200" y="328"/>
                  </a:lnTo>
                  <a:lnTo>
                    <a:pt x="0" y="492"/>
                  </a:lnTo>
                  <a:lnTo>
                    <a:pt x="36" y="638"/>
                  </a:lnTo>
                  <a:lnTo>
                    <a:pt x="109" y="747"/>
                  </a:lnTo>
                  <a:lnTo>
                    <a:pt x="182" y="856"/>
                  </a:lnTo>
                  <a:lnTo>
                    <a:pt x="273" y="947"/>
                  </a:lnTo>
                  <a:lnTo>
                    <a:pt x="382" y="1038"/>
                  </a:lnTo>
                  <a:lnTo>
                    <a:pt x="510" y="1093"/>
                  </a:lnTo>
                  <a:lnTo>
                    <a:pt x="637" y="1129"/>
                  </a:lnTo>
                  <a:lnTo>
                    <a:pt x="783" y="1147"/>
                  </a:lnTo>
                  <a:lnTo>
                    <a:pt x="837" y="1147"/>
                  </a:lnTo>
                  <a:lnTo>
                    <a:pt x="928" y="1129"/>
                  </a:lnTo>
                  <a:lnTo>
                    <a:pt x="1019" y="1111"/>
                  </a:lnTo>
                  <a:lnTo>
                    <a:pt x="1183" y="1038"/>
                  </a:lnTo>
                  <a:lnTo>
                    <a:pt x="1347" y="929"/>
                  </a:lnTo>
                  <a:lnTo>
                    <a:pt x="1492" y="802"/>
                  </a:lnTo>
                  <a:lnTo>
                    <a:pt x="1620" y="656"/>
                  </a:lnTo>
                  <a:lnTo>
                    <a:pt x="1747" y="510"/>
                  </a:lnTo>
                  <a:lnTo>
                    <a:pt x="1856" y="347"/>
                  </a:lnTo>
                  <a:lnTo>
                    <a:pt x="1947" y="165"/>
                  </a:lnTo>
                  <a:lnTo>
                    <a:pt x="1783" y="92"/>
                  </a:lnTo>
                  <a:lnTo>
                    <a:pt x="1601" y="37"/>
                  </a:lnTo>
                  <a:lnTo>
                    <a:pt x="1401" y="1"/>
                  </a:lnTo>
                  <a:close/>
                </a:path>
              </a:pathLst>
            </a:custGeom>
            <a:solidFill>
              <a:srgbClr val="D7C2A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58" name="Google Shape;2758;p17"/>
            <p:cNvSpPr/>
            <p:nvPr/>
          </p:nvSpPr>
          <p:spPr>
            <a:xfrm>
              <a:off x="1824375" y="1627975"/>
              <a:ext cx="48700" cy="28700"/>
            </a:xfrm>
            <a:custGeom>
              <a:avLst/>
              <a:gdLst/>
              <a:ahLst/>
              <a:cxnLst/>
              <a:rect l="l" t="t" r="r" b="b"/>
              <a:pathLst>
                <a:path w="1948" h="1148" fill="none" extrusionOk="0">
                  <a:moveTo>
                    <a:pt x="1183" y="1"/>
                  </a:moveTo>
                  <a:lnTo>
                    <a:pt x="1183" y="1"/>
                  </a:lnTo>
                  <a:lnTo>
                    <a:pt x="928" y="1"/>
                  </a:lnTo>
                  <a:lnTo>
                    <a:pt x="928" y="1"/>
                  </a:lnTo>
                  <a:lnTo>
                    <a:pt x="801" y="37"/>
                  </a:lnTo>
                  <a:lnTo>
                    <a:pt x="673" y="74"/>
                  </a:lnTo>
                  <a:lnTo>
                    <a:pt x="546" y="110"/>
                  </a:lnTo>
                  <a:lnTo>
                    <a:pt x="419" y="165"/>
                  </a:lnTo>
                  <a:lnTo>
                    <a:pt x="200" y="328"/>
                  </a:lnTo>
                  <a:lnTo>
                    <a:pt x="0" y="492"/>
                  </a:lnTo>
                  <a:lnTo>
                    <a:pt x="0" y="492"/>
                  </a:lnTo>
                  <a:lnTo>
                    <a:pt x="36" y="638"/>
                  </a:lnTo>
                  <a:lnTo>
                    <a:pt x="109" y="747"/>
                  </a:lnTo>
                  <a:lnTo>
                    <a:pt x="182" y="856"/>
                  </a:lnTo>
                  <a:lnTo>
                    <a:pt x="273" y="947"/>
                  </a:lnTo>
                  <a:lnTo>
                    <a:pt x="382" y="1038"/>
                  </a:lnTo>
                  <a:lnTo>
                    <a:pt x="510" y="1093"/>
                  </a:lnTo>
                  <a:lnTo>
                    <a:pt x="637" y="1129"/>
                  </a:lnTo>
                  <a:lnTo>
                    <a:pt x="783" y="1147"/>
                  </a:lnTo>
                  <a:lnTo>
                    <a:pt x="783" y="1147"/>
                  </a:lnTo>
                  <a:lnTo>
                    <a:pt x="837" y="1147"/>
                  </a:lnTo>
                  <a:lnTo>
                    <a:pt x="837" y="1147"/>
                  </a:lnTo>
                  <a:lnTo>
                    <a:pt x="928" y="1129"/>
                  </a:lnTo>
                  <a:lnTo>
                    <a:pt x="1019" y="1111"/>
                  </a:lnTo>
                  <a:lnTo>
                    <a:pt x="1183" y="1038"/>
                  </a:lnTo>
                  <a:lnTo>
                    <a:pt x="1347" y="929"/>
                  </a:lnTo>
                  <a:lnTo>
                    <a:pt x="1492" y="802"/>
                  </a:lnTo>
                  <a:lnTo>
                    <a:pt x="1492" y="802"/>
                  </a:lnTo>
                  <a:lnTo>
                    <a:pt x="1620" y="656"/>
                  </a:lnTo>
                  <a:lnTo>
                    <a:pt x="1747" y="510"/>
                  </a:lnTo>
                  <a:lnTo>
                    <a:pt x="1856" y="347"/>
                  </a:lnTo>
                  <a:lnTo>
                    <a:pt x="1947" y="165"/>
                  </a:lnTo>
                  <a:lnTo>
                    <a:pt x="1947" y="165"/>
                  </a:lnTo>
                  <a:lnTo>
                    <a:pt x="1783" y="92"/>
                  </a:lnTo>
                  <a:lnTo>
                    <a:pt x="1601" y="37"/>
                  </a:lnTo>
                  <a:lnTo>
                    <a:pt x="1401" y="1"/>
                  </a:lnTo>
                  <a:lnTo>
                    <a:pt x="1183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2759" name="Google Shape;2759;p17"/>
          <p:cNvGrpSpPr/>
          <p:nvPr/>
        </p:nvGrpSpPr>
        <p:grpSpPr>
          <a:xfrm rot="707990">
            <a:off x="6904132" y="6617863"/>
            <a:ext cx="1354315" cy="327636"/>
            <a:chOff x="3665900" y="8356158"/>
            <a:chExt cx="1015703" cy="245719"/>
          </a:xfrm>
        </p:grpSpPr>
        <p:sp>
          <p:nvSpPr>
            <p:cNvPr id="2760" name="Google Shape;2760;p17"/>
            <p:cNvSpPr/>
            <p:nvPr/>
          </p:nvSpPr>
          <p:spPr>
            <a:xfrm>
              <a:off x="3940684" y="8356158"/>
              <a:ext cx="658411" cy="161356"/>
            </a:xfrm>
            <a:custGeom>
              <a:avLst/>
              <a:gdLst/>
              <a:ahLst/>
              <a:cxnLst/>
              <a:rect l="l" t="t" r="r" b="b"/>
              <a:pathLst>
                <a:path w="12776" h="3131" extrusionOk="0">
                  <a:moveTo>
                    <a:pt x="9336" y="0"/>
                  </a:moveTo>
                  <a:lnTo>
                    <a:pt x="8626" y="55"/>
                  </a:lnTo>
                  <a:lnTo>
                    <a:pt x="7934" y="127"/>
                  </a:lnTo>
                  <a:lnTo>
                    <a:pt x="7279" y="218"/>
                  </a:lnTo>
                  <a:lnTo>
                    <a:pt x="6642" y="309"/>
                  </a:lnTo>
                  <a:lnTo>
                    <a:pt x="6042" y="400"/>
                  </a:lnTo>
                  <a:lnTo>
                    <a:pt x="5460" y="510"/>
                  </a:lnTo>
                  <a:lnTo>
                    <a:pt x="4895" y="619"/>
                  </a:lnTo>
                  <a:lnTo>
                    <a:pt x="4368" y="728"/>
                  </a:lnTo>
                  <a:lnTo>
                    <a:pt x="3858" y="855"/>
                  </a:lnTo>
                  <a:lnTo>
                    <a:pt x="3385" y="983"/>
                  </a:lnTo>
                  <a:lnTo>
                    <a:pt x="2930" y="1110"/>
                  </a:lnTo>
                  <a:lnTo>
                    <a:pt x="2511" y="1256"/>
                  </a:lnTo>
                  <a:lnTo>
                    <a:pt x="2129" y="1383"/>
                  </a:lnTo>
                  <a:lnTo>
                    <a:pt x="1765" y="1511"/>
                  </a:lnTo>
                  <a:lnTo>
                    <a:pt x="1438" y="1656"/>
                  </a:lnTo>
                  <a:lnTo>
                    <a:pt x="1147" y="1783"/>
                  </a:lnTo>
                  <a:lnTo>
                    <a:pt x="874" y="1911"/>
                  </a:lnTo>
                  <a:lnTo>
                    <a:pt x="637" y="2038"/>
                  </a:lnTo>
                  <a:lnTo>
                    <a:pt x="455" y="2166"/>
                  </a:lnTo>
                  <a:lnTo>
                    <a:pt x="291" y="2293"/>
                  </a:lnTo>
                  <a:lnTo>
                    <a:pt x="164" y="2420"/>
                  </a:lnTo>
                  <a:lnTo>
                    <a:pt x="73" y="2530"/>
                  </a:lnTo>
                  <a:lnTo>
                    <a:pt x="18" y="2621"/>
                  </a:lnTo>
                  <a:lnTo>
                    <a:pt x="0" y="2730"/>
                  </a:lnTo>
                  <a:lnTo>
                    <a:pt x="18" y="2821"/>
                  </a:lnTo>
                  <a:lnTo>
                    <a:pt x="73" y="2894"/>
                  </a:lnTo>
                  <a:lnTo>
                    <a:pt x="182" y="2966"/>
                  </a:lnTo>
                  <a:lnTo>
                    <a:pt x="328" y="3021"/>
                  </a:lnTo>
                  <a:lnTo>
                    <a:pt x="491" y="3076"/>
                  </a:lnTo>
                  <a:lnTo>
                    <a:pt x="710" y="3112"/>
                  </a:lnTo>
                  <a:lnTo>
                    <a:pt x="983" y="3130"/>
                  </a:lnTo>
                  <a:lnTo>
                    <a:pt x="1602" y="3130"/>
                  </a:lnTo>
                  <a:lnTo>
                    <a:pt x="1947" y="3112"/>
                  </a:lnTo>
                  <a:lnTo>
                    <a:pt x="2748" y="3021"/>
                  </a:lnTo>
                  <a:lnTo>
                    <a:pt x="4531" y="2784"/>
                  </a:lnTo>
                  <a:lnTo>
                    <a:pt x="6096" y="2548"/>
                  </a:lnTo>
                  <a:lnTo>
                    <a:pt x="7443" y="2293"/>
                  </a:lnTo>
                  <a:lnTo>
                    <a:pt x="8590" y="2038"/>
                  </a:lnTo>
                  <a:lnTo>
                    <a:pt x="9572" y="1783"/>
                  </a:lnTo>
                  <a:lnTo>
                    <a:pt x="10373" y="1529"/>
                  </a:lnTo>
                  <a:lnTo>
                    <a:pt x="11046" y="1274"/>
                  </a:lnTo>
                  <a:lnTo>
                    <a:pt x="11574" y="1056"/>
                  </a:lnTo>
                  <a:lnTo>
                    <a:pt x="11974" y="837"/>
                  </a:lnTo>
                  <a:lnTo>
                    <a:pt x="12284" y="637"/>
                  </a:lnTo>
                  <a:lnTo>
                    <a:pt x="12484" y="455"/>
                  </a:lnTo>
                  <a:lnTo>
                    <a:pt x="12630" y="309"/>
                  </a:lnTo>
                  <a:lnTo>
                    <a:pt x="12721" y="182"/>
                  </a:lnTo>
                  <a:lnTo>
                    <a:pt x="12757" y="73"/>
                  </a:lnTo>
                  <a:lnTo>
                    <a:pt x="1277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61" name="Google Shape;2761;p17"/>
            <p:cNvSpPr/>
            <p:nvPr/>
          </p:nvSpPr>
          <p:spPr>
            <a:xfrm>
              <a:off x="3940684" y="8356158"/>
              <a:ext cx="658411" cy="161356"/>
            </a:xfrm>
            <a:custGeom>
              <a:avLst/>
              <a:gdLst/>
              <a:ahLst/>
              <a:cxnLst/>
              <a:rect l="l" t="t" r="r" b="b"/>
              <a:pathLst>
                <a:path w="12776" h="3131" fill="none" extrusionOk="0">
                  <a:moveTo>
                    <a:pt x="12775" y="0"/>
                  </a:moveTo>
                  <a:lnTo>
                    <a:pt x="9336" y="0"/>
                  </a:lnTo>
                  <a:lnTo>
                    <a:pt x="9336" y="0"/>
                  </a:lnTo>
                  <a:lnTo>
                    <a:pt x="8626" y="55"/>
                  </a:lnTo>
                  <a:lnTo>
                    <a:pt x="7934" y="127"/>
                  </a:lnTo>
                  <a:lnTo>
                    <a:pt x="7279" y="218"/>
                  </a:lnTo>
                  <a:lnTo>
                    <a:pt x="6642" y="309"/>
                  </a:lnTo>
                  <a:lnTo>
                    <a:pt x="6042" y="400"/>
                  </a:lnTo>
                  <a:lnTo>
                    <a:pt x="5460" y="510"/>
                  </a:lnTo>
                  <a:lnTo>
                    <a:pt x="4895" y="619"/>
                  </a:lnTo>
                  <a:lnTo>
                    <a:pt x="4368" y="728"/>
                  </a:lnTo>
                  <a:lnTo>
                    <a:pt x="3858" y="855"/>
                  </a:lnTo>
                  <a:lnTo>
                    <a:pt x="3385" y="983"/>
                  </a:lnTo>
                  <a:lnTo>
                    <a:pt x="2930" y="1110"/>
                  </a:lnTo>
                  <a:lnTo>
                    <a:pt x="2511" y="1256"/>
                  </a:lnTo>
                  <a:lnTo>
                    <a:pt x="2129" y="1383"/>
                  </a:lnTo>
                  <a:lnTo>
                    <a:pt x="1765" y="1511"/>
                  </a:lnTo>
                  <a:lnTo>
                    <a:pt x="1438" y="1656"/>
                  </a:lnTo>
                  <a:lnTo>
                    <a:pt x="1147" y="1783"/>
                  </a:lnTo>
                  <a:lnTo>
                    <a:pt x="874" y="1911"/>
                  </a:lnTo>
                  <a:lnTo>
                    <a:pt x="637" y="2038"/>
                  </a:lnTo>
                  <a:lnTo>
                    <a:pt x="455" y="2166"/>
                  </a:lnTo>
                  <a:lnTo>
                    <a:pt x="291" y="2293"/>
                  </a:lnTo>
                  <a:lnTo>
                    <a:pt x="164" y="2420"/>
                  </a:lnTo>
                  <a:lnTo>
                    <a:pt x="73" y="2530"/>
                  </a:lnTo>
                  <a:lnTo>
                    <a:pt x="18" y="2621"/>
                  </a:lnTo>
                  <a:lnTo>
                    <a:pt x="0" y="2730"/>
                  </a:lnTo>
                  <a:lnTo>
                    <a:pt x="18" y="2821"/>
                  </a:lnTo>
                  <a:lnTo>
                    <a:pt x="73" y="2894"/>
                  </a:lnTo>
                  <a:lnTo>
                    <a:pt x="182" y="2966"/>
                  </a:lnTo>
                  <a:lnTo>
                    <a:pt x="328" y="3021"/>
                  </a:lnTo>
                  <a:lnTo>
                    <a:pt x="491" y="3076"/>
                  </a:lnTo>
                  <a:lnTo>
                    <a:pt x="710" y="3112"/>
                  </a:lnTo>
                  <a:lnTo>
                    <a:pt x="983" y="3130"/>
                  </a:lnTo>
                  <a:lnTo>
                    <a:pt x="1292" y="3130"/>
                  </a:lnTo>
                  <a:lnTo>
                    <a:pt x="1292" y="3130"/>
                  </a:lnTo>
                  <a:lnTo>
                    <a:pt x="1602" y="3130"/>
                  </a:lnTo>
                  <a:lnTo>
                    <a:pt x="1947" y="3112"/>
                  </a:lnTo>
                  <a:lnTo>
                    <a:pt x="2748" y="3021"/>
                  </a:lnTo>
                  <a:lnTo>
                    <a:pt x="2748" y="3021"/>
                  </a:lnTo>
                  <a:lnTo>
                    <a:pt x="4531" y="2784"/>
                  </a:lnTo>
                  <a:lnTo>
                    <a:pt x="6096" y="2548"/>
                  </a:lnTo>
                  <a:lnTo>
                    <a:pt x="7443" y="2293"/>
                  </a:lnTo>
                  <a:lnTo>
                    <a:pt x="8590" y="2038"/>
                  </a:lnTo>
                  <a:lnTo>
                    <a:pt x="9572" y="1783"/>
                  </a:lnTo>
                  <a:lnTo>
                    <a:pt x="10373" y="1529"/>
                  </a:lnTo>
                  <a:lnTo>
                    <a:pt x="11046" y="1274"/>
                  </a:lnTo>
                  <a:lnTo>
                    <a:pt x="11574" y="1056"/>
                  </a:lnTo>
                  <a:lnTo>
                    <a:pt x="11974" y="837"/>
                  </a:lnTo>
                  <a:lnTo>
                    <a:pt x="12284" y="637"/>
                  </a:lnTo>
                  <a:lnTo>
                    <a:pt x="12484" y="455"/>
                  </a:lnTo>
                  <a:lnTo>
                    <a:pt x="12630" y="309"/>
                  </a:lnTo>
                  <a:lnTo>
                    <a:pt x="12721" y="182"/>
                  </a:lnTo>
                  <a:lnTo>
                    <a:pt x="12757" y="73"/>
                  </a:lnTo>
                  <a:lnTo>
                    <a:pt x="12775" y="0"/>
                  </a:lnTo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62" name="Google Shape;2762;p17"/>
            <p:cNvSpPr/>
            <p:nvPr/>
          </p:nvSpPr>
          <p:spPr>
            <a:xfrm>
              <a:off x="3665900" y="8420834"/>
              <a:ext cx="151049" cy="55400"/>
            </a:xfrm>
            <a:custGeom>
              <a:avLst/>
              <a:gdLst/>
              <a:ahLst/>
              <a:cxnLst/>
              <a:rect l="l" t="t" r="r" b="b"/>
              <a:pathLst>
                <a:path w="2931" h="1075" extrusionOk="0">
                  <a:moveTo>
                    <a:pt x="1456" y="1"/>
                  </a:moveTo>
                  <a:lnTo>
                    <a:pt x="1128" y="19"/>
                  </a:lnTo>
                  <a:lnTo>
                    <a:pt x="801" y="74"/>
                  </a:lnTo>
                  <a:lnTo>
                    <a:pt x="655" y="110"/>
                  </a:lnTo>
                  <a:lnTo>
                    <a:pt x="491" y="165"/>
                  </a:lnTo>
                  <a:lnTo>
                    <a:pt x="364" y="219"/>
                  </a:lnTo>
                  <a:lnTo>
                    <a:pt x="237" y="292"/>
                  </a:lnTo>
                  <a:lnTo>
                    <a:pt x="146" y="347"/>
                  </a:lnTo>
                  <a:lnTo>
                    <a:pt x="91" y="401"/>
                  </a:lnTo>
                  <a:lnTo>
                    <a:pt x="37" y="474"/>
                  </a:lnTo>
                  <a:lnTo>
                    <a:pt x="0" y="547"/>
                  </a:lnTo>
                  <a:lnTo>
                    <a:pt x="0" y="638"/>
                  </a:lnTo>
                  <a:lnTo>
                    <a:pt x="37" y="729"/>
                  </a:lnTo>
                  <a:lnTo>
                    <a:pt x="109" y="801"/>
                  </a:lnTo>
                  <a:lnTo>
                    <a:pt x="182" y="874"/>
                  </a:lnTo>
                  <a:lnTo>
                    <a:pt x="273" y="911"/>
                  </a:lnTo>
                  <a:lnTo>
                    <a:pt x="382" y="947"/>
                  </a:lnTo>
                  <a:lnTo>
                    <a:pt x="582" y="1002"/>
                  </a:lnTo>
                  <a:lnTo>
                    <a:pt x="1092" y="1056"/>
                  </a:lnTo>
                  <a:lnTo>
                    <a:pt x="1602" y="1074"/>
                  </a:lnTo>
                  <a:lnTo>
                    <a:pt x="1747" y="1074"/>
                  </a:lnTo>
                  <a:lnTo>
                    <a:pt x="2038" y="1056"/>
                  </a:lnTo>
                  <a:lnTo>
                    <a:pt x="2311" y="1020"/>
                  </a:lnTo>
                  <a:lnTo>
                    <a:pt x="2439" y="983"/>
                  </a:lnTo>
                  <a:lnTo>
                    <a:pt x="2566" y="929"/>
                  </a:lnTo>
                  <a:lnTo>
                    <a:pt x="2675" y="856"/>
                  </a:lnTo>
                  <a:lnTo>
                    <a:pt x="2784" y="783"/>
                  </a:lnTo>
                  <a:lnTo>
                    <a:pt x="2857" y="710"/>
                  </a:lnTo>
                  <a:lnTo>
                    <a:pt x="2912" y="619"/>
                  </a:lnTo>
                  <a:lnTo>
                    <a:pt x="2930" y="528"/>
                  </a:lnTo>
                  <a:lnTo>
                    <a:pt x="2930" y="474"/>
                  </a:lnTo>
                  <a:lnTo>
                    <a:pt x="2930" y="437"/>
                  </a:lnTo>
                  <a:lnTo>
                    <a:pt x="2875" y="365"/>
                  </a:lnTo>
                  <a:lnTo>
                    <a:pt x="2803" y="292"/>
                  </a:lnTo>
                  <a:lnTo>
                    <a:pt x="2730" y="237"/>
                  </a:lnTo>
                  <a:lnTo>
                    <a:pt x="2639" y="201"/>
                  </a:lnTo>
                  <a:lnTo>
                    <a:pt x="2366" y="110"/>
                  </a:lnTo>
                  <a:lnTo>
                    <a:pt x="2075" y="55"/>
                  </a:lnTo>
                  <a:lnTo>
                    <a:pt x="1784" y="19"/>
                  </a:lnTo>
                  <a:lnTo>
                    <a:pt x="14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63" name="Google Shape;2763;p17"/>
            <p:cNvSpPr/>
            <p:nvPr/>
          </p:nvSpPr>
          <p:spPr>
            <a:xfrm>
              <a:off x="3665900" y="8420834"/>
              <a:ext cx="151049" cy="55400"/>
            </a:xfrm>
            <a:custGeom>
              <a:avLst/>
              <a:gdLst/>
              <a:ahLst/>
              <a:cxnLst/>
              <a:rect l="l" t="t" r="r" b="b"/>
              <a:pathLst>
                <a:path w="2931" h="1075" fill="none" extrusionOk="0">
                  <a:moveTo>
                    <a:pt x="1456" y="1"/>
                  </a:moveTo>
                  <a:lnTo>
                    <a:pt x="1456" y="1"/>
                  </a:lnTo>
                  <a:lnTo>
                    <a:pt x="1128" y="19"/>
                  </a:lnTo>
                  <a:lnTo>
                    <a:pt x="801" y="74"/>
                  </a:lnTo>
                  <a:lnTo>
                    <a:pt x="655" y="110"/>
                  </a:lnTo>
                  <a:lnTo>
                    <a:pt x="491" y="165"/>
                  </a:lnTo>
                  <a:lnTo>
                    <a:pt x="364" y="219"/>
                  </a:lnTo>
                  <a:lnTo>
                    <a:pt x="237" y="292"/>
                  </a:lnTo>
                  <a:lnTo>
                    <a:pt x="237" y="292"/>
                  </a:lnTo>
                  <a:lnTo>
                    <a:pt x="146" y="347"/>
                  </a:lnTo>
                  <a:lnTo>
                    <a:pt x="91" y="401"/>
                  </a:lnTo>
                  <a:lnTo>
                    <a:pt x="37" y="474"/>
                  </a:lnTo>
                  <a:lnTo>
                    <a:pt x="0" y="547"/>
                  </a:lnTo>
                  <a:lnTo>
                    <a:pt x="0" y="547"/>
                  </a:lnTo>
                  <a:lnTo>
                    <a:pt x="0" y="638"/>
                  </a:lnTo>
                  <a:lnTo>
                    <a:pt x="37" y="729"/>
                  </a:lnTo>
                  <a:lnTo>
                    <a:pt x="109" y="801"/>
                  </a:lnTo>
                  <a:lnTo>
                    <a:pt x="182" y="874"/>
                  </a:lnTo>
                  <a:lnTo>
                    <a:pt x="182" y="874"/>
                  </a:lnTo>
                  <a:lnTo>
                    <a:pt x="273" y="911"/>
                  </a:lnTo>
                  <a:lnTo>
                    <a:pt x="382" y="947"/>
                  </a:lnTo>
                  <a:lnTo>
                    <a:pt x="582" y="1002"/>
                  </a:lnTo>
                  <a:lnTo>
                    <a:pt x="582" y="1002"/>
                  </a:lnTo>
                  <a:lnTo>
                    <a:pt x="1092" y="1056"/>
                  </a:lnTo>
                  <a:lnTo>
                    <a:pt x="1602" y="1074"/>
                  </a:lnTo>
                  <a:lnTo>
                    <a:pt x="1602" y="1074"/>
                  </a:lnTo>
                  <a:lnTo>
                    <a:pt x="1747" y="1074"/>
                  </a:lnTo>
                  <a:lnTo>
                    <a:pt x="1747" y="1074"/>
                  </a:lnTo>
                  <a:lnTo>
                    <a:pt x="2038" y="1056"/>
                  </a:lnTo>
                  <a:lnTo>
                    <a:pt x="2311" y="1020"/>
                  </a:lnTo>
                  <a:lnTo>
                    <a:pt x="2439" y="983"/>
                  </a:lnTo>
                  <a:lnTo>
                    <a:pt x="2566" y="929"/>
                  </a:lnTo>
                  <a:lnTo>
                    <a:pt x="2675" y="856"/>
                  </a:lnTo>
                  <a:lnTo>
                    <a:pt x="2784" y="783"/>
                  </a:lnTo>
                  <a:lnTo>
                    <a:pt x="2784" y="783"/>
                  </a:lnTo>
                  <a:lnTo>
                    <a:pt x="2857" y="710"/>
                  </a:lnTo>
                  <a:lnTo>
                    <a:pt x="2912" y="619"/>
                  </a:lnTo>
                  <a:lnTo>
                    <a:pt x="2930" y="528"/>
                  </a:lnTo>
                  <a:lnTo>
                    <a:pt x="2930" y="474"/>
                  </a:lnTo>
                  <a:lnTo>
                    <a:pt x="2930" y="437"/>
                  </a:lnTo>
                  <a:lnTo>
                    <a:pt x="2930" y="437"/>
                  </a:lnTo>
                  <a:lnTo>
                    <a:pt x="2875" y="365"/>
                  </a:lnTo>
                  <a:lnTo>
                    <a:pt x="2803" y="292"/>
                  </a:lnTo>
                  <a:lnTo>
                    <a:pt x="2730" y="237"/>
                  </a:lnTo>
                  <a:lnTo>
                    <a:pt x="2639" y="201"/>
                  </a:lnTo>
                  <a:lnTo>
                    <a:pt x="2639" y="201"/>
                  </a:lnTo>
                  <a:lnTo>
                    <a:pt x="2366" y="110"/>
                  </a:lnTo>
                  <a:lnTo>
                    <a:pt x="2075" y="55"/>
                  </a:lnTo>
                  <a:lnTo>
                    <a:pt x="1784" y="19"/>
                  </a:lnTo>
                  <a:lnTo>
                    <a:pt x="1456" y="1"/>
                  </a:lnTo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64" name="Google Shape;2764;p17"/>
            <p:cNvSpPr/>
            <p:nvPr/>
          </p:nvSpPr>
          <p:spPr>
            <a:xfrm>
              <a:off x="3821587" y="8385223"/>
              <a:ext cx="96628" cy="41280"/>
            </a:xfrm>
            <a:custGeom>
              <a:avLst/>
              <a:gdLst/>
              <a:ahLst/>
              <a:cxnLst/>
              <a:rect l="l" t="t" r="r" b="b"/>
              <a:pathLst>
                <a:path w="1875" h="801" extrusionOk="0">
                  <a:moveTo>
                    <a:pt x="1092" y="0"/>
                  </a:moveTo>
                  <a:lnTo>
                    <a:pt x="837" y="18"/>
                  </a:lnTo>
                  <a:lnTo>
                    <a:pt x="601" y="73"/>
                  </a:lnTo>
                  <a:lnTo>
                    <a:pt x="382" y="146"/>
                  </a:lnTo>
                  <a:lnTo>
                    <a:pt x="182" y="255"/>
                  </a:lnTo>
                  <a:lnTo>
                    <a:pt x="55" y="346"/>
                  </a:lnTo>
                  <a:lnTo>
                    <a:pt x="18" y="401"/>
                  </a:lnTo>
                  <a:lnTo>
                    <a:pt x="0" y="455"/>
                  </a:lnTo>
                  <a:lnTo>
                    <a:pt x="0" y="510"/>
                  </a:lnTo>
                  <a:lnTo>
                    <a:pt x="18" y="564"/>
                  </a:lnTo>
                  <a:lnTo>
                    <a:pt x="55" y="601"/>
                  </a:lnTo>
                  <a:lnTo>
                    <a:pt x="109" y="637"/>
                  </a:lnTo>
                  <a:lnTo>
                    <a:pt x="218" y="692"/>
                  </a:lnTo>
                  <a:lnTo>
                    <a:pt x="328" y="728"/>
                  </a:lnTo>
                  <a:lnTo>
                    <a:pt x="637" y="765"/>
                  </a:lnTo>
                  <a:lnTo>
                    <a:pt x="946" y="801"/>
                  </a:lnTo>
                  <a:lnTo>
                    <a:pt x="1001" y="801"/>
                  </a:lnTo>
                  <a:lnTo>
                    <a:pt x="1219" y="783"/>
                  </a:lnTo>
                  <a:lnTo>
                    <a:pt x="1419" y="746"/>
                  </a:lnTo>
                  <a:lnTo>
                    <a:pt x="1529" y="710"/>
                  </a:lnTo>
                  <a:lnTo>
                    <a:pt x="1620" y="674"/>
                  </a:lnTo>
                  <a:lnTo>
                    <a:pt x="1711" y="619"/>
                  </a:lnTo>
                  <a:lnTo>
                    <a:pt x="1783" y="546"/>
                  </a:lnTo>
                  <a:lnTo>
                    <a:pt x="1820" y="492"/>
                  </a:lnTo>
                  <a:lnTo>
                    <a:pt x="1856" y="419"/>
                  </a:lnTo>
                  <a:lnTo>
                    <a:pt x="1874" y="364"/>
                  </a:lnTo>
                  <a:lnTo>
                    <a:pt x="1856" y="291"/>
                  </a:lnTo>
                  <a:lnTo>
                    <a:pt x="1838" y="255"/>
                  </a:lnTo>
                  <a:lnTo>
                    <a:pt x="1802" y="219"/>
                  </a:lnTo>
                  <a:lnTo>
                    <a:pt x="1711" y="146"/>
                  </a:lnTo>
                  <a:lnTo>
                    <a:pt x="1565" y="91"/>
                  </a:lnTo>
                  <a:lnTo>
                    <a:pt x="1419" y="37"/>
                  </a:lnTo>
                  <a:lnTo>
                    <a:pt x="12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65" name="Google Shape;2765;p17"/>
            <p:cNvSpPr/>
            <p:nvPr/>
          </p:nvSpPr>
          <p:spPr>
            <a:xfrm>
              <a:off x="3821587" y="8385223"/>
              <a:ext cx="96628" cy="41280"/>
            </a:xfrm>
            <a:custGeom>
              <a:avLst/>
              <a:gdLst/>
              <a:ahLst/>
              <a:cxnLst/>
              <a:rect l="l" t="t" r="r" b="b"/>
              <a:pathLst>
                <a:path w="1875" h="801" fill="none" extrusionOk="0">
                  <a:moveTo>
                    <a:pt x="1092" y="0"/>
                  </a:moveTo>
                  <a:lnTo>
                    <a:pt x="1092" y="0"/>
                  </a:lnTo>
                  <a:lnTo>
                    <a:pt x="837" y="18"/>
                  </a:lnTo>
                  <a:lnTo>
                    <a:pt x="601" y="73"/>
                  </a:lnTo>
                  <a:lnTo>
                    <a:pt x="382" y="146"/>
                  </a:lnTo>
                  <a:lnTo>
                    <a:pt x="182" y="255"/>
                  </a:lnTo>
                  <a:lnTo>
                    <a:pt x="182" y="255"/>
                  </a:lnTo>
                  <a:lnTo>
                    <a:pt x="55" y="346"/>
                  </a:lnTo>
                  <a:lnTo>
                    <a:pt x="18" y="401"/>
                  </a:lnTo>
                  <a:lnTo>
                    <a:pt x="0" y="455"/>
                  </a:lnTo>
                  <a:lnTo>
                    <a:pt x="0" y="455"/>
                  </a:lnTo>
                  <a:lnTo>
                    <a:pt x="0" y="510"/>
                  </a:lnTo>
                  <a:lnTo>
                    <a:pt x="18" y="564"/>
                  </a:lnTo>
                  <a:lnTo>
                    <a:pt x="55" y="601"/>
                  </a:lnTo>
                  <a:lnTo>
                    <a:pt x="109" y="637"/>
                  </a:lnTo>
                  <a:lnTo>
                    <a:pt x="109" y="637"/>
                  </a:lnTo>
                  <a:lnTo>
                    <a:pt x="218" y="692"/>
                  </a:lnTo>
                  <a:lnTo>
                    <a:pt x="328" y="728"/>
                  </a:lnTo>
                  <a:lnTo>
                    <a:pt x="328" y="728"/>
                  </a:lnTo>
                  <a:lnTo>
                    <a:pt x="637" y="765"/>
                  </a:lnTo>
                  <a:lnTo>
                    <a:pt x="946" y="801"/>
                  </a:lnTo>
                  <a:lnTo>
                    <a:pt x="946" y="801"/>
                  </a:lnTo>
                  <a:lnTo>
                    <a:pt x="1001" y="801"/>
                  </a:lnTo>
                  <a:lnTo>
                    <a:pt x="1001" y="801"/>
                  </a:lnTo>
                  <a:lnTo>
                    <a:pt x="1219" y="783"/>
                  </a:lnTo>
                  <a:lnTo>
                    <a:pt x="1419" y="746"/>
                  </a:lnTo>
                  <a:lnTo>
                    <a:pt x="1529" y="710"/>
                  </a:lnTo>
                  <a:lnTo>
                    <a:pt x="1620" y="674"/>
                  </a:lnTo>
                  <a:lnTo>
                    <a:pt x="1711" y="619"/>
                  </a:lnTo>
                  <a:lnTo>
                    <a:pt x="1783" y="546"/>
                  </a:lnTo>
                  <a:lnTo>
                    <a:pt x="1783" y="546"/>
                  </a:lnTo>
                  <a:lnTo>
                    <a:pt x="1820" y="492"/>
                  </a:lnTo>
                  <a:lnTo>
                    <a:pt x="1856" y="419"/>
                  </a:lnTo>
                  <a:lnTo>
                    <a:pt x="1874" y="364"/>
                  </a:lnTo>
                  <a:lnTo>
                    <a:pt x="1856" y="291"/>
                  </a:lnTo>
                  <a:lnTo>
                    <a:pt x="1856" y="291"/>
                  </a:lnTo>
                  <a:lnTo>
                    <a:pt x="1838" y="255"/>
                  </a:lnTo>
                  <a:lnTo>
                    <a:pt x="1802" y="219"/>
                  </a:lnTo>
                  <a:lnTo>
                    <a:pt x="1711" y="146"/>
                  </a:lnTo>
                  <a:lnTo>
                    <a:pt x="1711" y="146"/>
                  </a:lnTo>
                  <a:lnTo>
                    <a:pt x="1565" y="91"/>
                  </a:lnTo>
                  <a:lnTo>
                    <a:pt x="1419" y="37"/>
                  </a:lnTo>
                  <a:lnTo>
                    <a:pt x="1256" y="0"/>
                  </a:lnTo>
                  <a:lnTo>
                    <a:pt x="1092" y="0"/>
                  </a:lnTo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66" name="Google Shape;2766;p17"/>
            <p:cNvSpPr/>
            <p:nvPr/>
          </p:nvSpPr>
          <p:spPr>
            <a:xfrm>
              <a:off x="4454591" y="8527769"/>
              <a:ext cx="227012" cy="74107"/>
            </a:xfrm>
            <a:custGeom>
              <a:avLst/>
              <a:gdLst/>
              <a:ahLst/>
              <a:cxnLst/>
              <a:rect l="l" t="t" r="r" b="b"/>
              <a:pathLst>
                <a:path w="4405" h="1438" extrusionOk="0">
                  <a:moveTo>
                    <a:pt x="2221" y="0"/>
                  </a:moveTo>
                  <a:lnTo>
                    <a:pt x="1911" y="19"/>
                  </a:lnTo>
                  <a:lnTo>
                    <a:pt x="1602" y="37"/>
                  </a:lnTo>
                  <a:lnTo>
                    <a:pt x="1311" y="73"/>
                  </a:lnTo>
                  <a:lnTo>
                    <a:pt x="1020" y="128"/>
                  </a:lnTo>
                  <a:lnTo>
                    <a:pt x="765" y="200"/>
                  </a:lnTo>
                  <a:lnTo>
                    <a:pt x="510" y="291"/>
                  </a:lnTo>
                  <a:lnTo>
                    <a:pt x="310" y="419"/>
                  </a:lnTo>
                  <a:lnTo>
                    <a:pt x="219" y="492"/>
                  </a:lnTo>
                  <a:lnTo>
                    <a:pt x="128" y="564"/>
                  </a:lnTo>
                  <a:lnTo>
                    <a:pt x="73" y="637"/>
                  </a:lnTo>
                  <a:lnTo>
                    <a:pt x="37" y="692"/>
                  </a:lnTo>
                  <a:lnTo>
                    <a:pt x="1" y="765"/>
                  </a:lnTo>
                  <a:lnTo>
                    <a:pt x="1" y="837"/>
                  </a:lnTo>
                  <a:lnTo>
                    <a:pt x="19" y="892"/>
                  </a:lnTo>
                  <a:lnTo>
                    <a:pt x="55" y="947"/>
                  </a:lnTo>
                  <a:lnTo>
                    <a:pt x="146" y="1038"/>
                  </a:lnTo>
                  <a:lnTo>
                    <a:pt x="274" y="1110"/>
                  </a:lnTo>
                  <a:lnTo>
                    <a:pt x="419" y="1183"/>
                  </a:lnTo>
                  <a:lnTo>
                    <a:pt x="619" y="1238"/>
                  </a:lnTo>
                  <a:lnTo>
                    <a:pt x="820" y="1292"/>
                  </a:lnTo>
                  <a:lnTo>
                    <a:pt x="1238" y="1383"/>
                  </a:lnTo>
                  <a:lnTo>
                    <a:pt x="1675" y="1420"/>
                  </a:lnTo>
                  <a:lnTo>
                    <a:pt x="2112" y="1438"/>
                  </a:lnTo>
                  <a:lnTo>
                    <a:pt x="2585" y="1438"/>
                  </a:lnTo>
                  <a:lnTo>
                    <a:pt x="2985" y="1402"/>
                  </a:lnTo>
                  <a:lnTo>
                    <a:pt x="3367" y="1329"/>
                  </a:lnTo>
                  <a:lnTo>
                    <a:pt x="3713" y="1238"/>
                  </a:lnTo>
                  <a:lnTo>
                    <a:pt x="3877" y="1165"/>
                  </a:lnTo>
                  <a:lnTo>
                    <a:pt x="4041" y="1092"/>
                  </a:lnTo>
                  <a:lnTo>
                    <a:pt x="4168" y="1019"/>
                  </a:lnTo>
                  <a:lnTo>
                    <a:pt x="4277" y="928"/>
                  </a:lnTo>
                  <a:lnTo>
                    <a:pt x="4368" y="819"/>
                  </a:lnTo>
                  <a:lnTo>
                    <a:pt x="4405" y="692"/>
                  </a:lnTo>
                  <a:lnTo>
                    <a:pt x="4405" y="637"/>
                  </a:lnTo>
                  <a:lnTo>
                    <a:pt x="4405" y="583"/>
                  </a:lnTo>
                  <a:lnTo>
                    <a:pt x="4386" y="528"/>
                  </a:lnTo>
                  <a:lnTo>
                    <a:pt x="4350" y="473"/>
                  </a:lnTo>
                  <a:lnTo>
                    <a:pt x="4277" y="401"/>
                  </a:lnTo>
                  <a:lnTo>
                    <a:pt x="4204" y="328"/>
                  </a:lnTo>
                  <a:lnTo>
                    <a:pt x="4095" y="273"/>
                  </a:lnTo>
                  <a:lnTo>
                    <a:pt x="3968" y="219"/>
                  </a:lnTo>
                  <a:lnTo>
                    <a:pt x="3713" y="146"/>
                  </a:lnTo>
                  <a:lnTo>
                    <a:pt x="3422" y="91"/>
                  </a:lnTo>
                  <a:lnTo>
                    <a:pt x="3149" y="55"/>
                  </a:lnTo>
                  <a:lnTo>
                    <a:pt x="2858" y="37"/>
                  </a:lnTo>
                  <a:lnTo>
                    <a:pt x="2548" y="19"/>
                  </a:lnTo>
                  <a:lnTo>
                    <a:pt x="222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67" name="Google Shape;2767;p17"/>
            <p:cNvSpPr/>
            <p:nvPr/>
          </p:nvSpPr>
          <p:spPr>
            <a:xfrm>
              <a:off x="4454591" y="8527769"/>
              <a:ext cx="227012" cy="74107"/>
            </a:xfrm>
            <a:custGeom>
              <a:avLst/>
              <a:gdLst/>
              <a:ahLst/>
              <a:cxnLst/>
              <a:rect l="l" t="t" r="r" b="b"/>
              <a:pathLst>
                <a:path w="4405" h="1438" fill="none" extrusionOk="0">
                  <a:moveTo>
                    <a:pt x="2221" y="0"/>
                  </a:moveTo>
                  <a:lnTo>
                    <a:pt x="2221" y="0"/>
                  </a:lnTo>
                  <a:lnTo>
                    <a:pt x="1911" y="19"/>
                  </a:lnTo>
                  <a:lnTo>
                    <a:pt x="1602" y="37"/>
                  </a:lnTo>
                  <a:lnTo>
                    <a:pt x="1311" y="73"/>
                  </a:lnTo>
                  <a:lnTo>
                    <a:pt x="1020" y="128"/>
                  </a:lnTo>
                  <a:lnTo>
                    <a:pt x="765" y="200"/>
                  </a:lnTo>
                  <a:lnTo>
                    <a:pt x="510" y="291"/>
                  </a:lnTo>
                  <a:lnTo>
                    <a:pt x="310" y="419"/>
                  </a:lnTo>
                  <a:lnTo>
                    <a:pt x="219" y="492"/>
                  </a:lnTo>
                  <a:lnTo>
                    <a:pt x="128" y="564"/>
                  </a:lnTo>
                  <a:lnTo>
                    <a:pt x="128" y="564"/>
                  </a:lnTo>
                  <a:lnTo>
                    <a:pt x="73" y="637"/>
                  </a:lnTo>
                  <a:lnTo>
                    <a:pt x="37" y="692"/>
                  </a:lnTo>
                  <a:lnTo>
                    <a:pt x="1" y="765"/>
                  </a:lnTo>
                  <a:lnTo>
                    <a:pt x="1" y="837"/>
                  </a:lnTo>
                  <a:lnTo>
                    <a:pt x="1" y="837"/>
                  </a:lnTo>
                  <a:lnTo>
                    <a:pt x="19" y="892"/>
                  </a:lnTo>
                  <a:lnTo>
                    <a:pt x="55" y="947"/>
                  </a:lnTo>
                  <a:lnTo>
                    <a:pt x="146" y="1038"/>
                  </a:lnTo>
                  <a:lnTo>
                    <a:pt x="274" y="1110"/>
                  </a:lnTo>
                  <a:lnTo>
                    <a:pt x="419" y="1183"/>
                  </a:lnTo>
                  <a:lnTo>
                    <a:pt x="419" y="1183"/>
                  </a:lnTo>
                  <a:lnTo>
                    <a:pt x="619" y="1238"/>
                  </a:lnTo>
                  <a:lnTo>
                    <a:pt x="820" y="1292"/>
                  </a:lnTo>
                  <a:lnTo>
                    <a:pt x="1238" y="1383"/>
                  </a:lnTo>
                  <a:lnTo>
                    <a:pt x="1675" y="1420"/>
                  </a:lnTo>
                  <a:lnTo>
                    <a:pt x="2112" y="1438"/>
                  </a:lnTo>
                  <a:lnTo>
                    <a:pt x="2112" y="1438"/>
                  </a:lnTo>
                  <a:lnTo>
                    <a:pt x="2203" y="1438"/>
                  </a:lnTo>
                  <a:lnTo>
                    <a:pt x="2203" y="1438"/>
                  </a:lnTo>
                  <a:lnTo>
                    <a:pt x="2585" y="1438"/>
                  </a:lnTo>
                  <a:lnTo>
                    <a:pt x="2985" y="1402"/>
                  </a:lnTo>
                  <a:lnTo>
                    <a:pt x="3367" y="1329"/>
                  </a:lnTo>
                  <a:lnTo>
                    <a:pt x="3713" y="1238"/>
                  </a:lnTo>
                  <a:lnTo>
                    <a:pt x="3713" y="1238"/>
                  </a:lnTo>
                  <a:lnTo>
                    <a:pt x="3877" y="1165"/>
                  </a:lnTo>
                  <a:lnTo>
                    <a:pt x="4041" y="1092"/>
                  </a:lnTo>
                  <a:lnTo>
                    <a:pt x="4168" y="1019"/>
                  </a:lnTo>
                  <a:lnTo>
                    <a:pt x="4277" y="928"/>
                  </a:lnTo>
                  <a:lnTo>
                    <a:pt x="4277" y="928"/>
                  </a:lnTo>
                  <a:lnTo>
                    <a:pt x="4368" y="819"/>
                  </a:lnTo>
                  <a:lnTo>
                    <a:pt x="4405" y="692"/>
                  </a:lnTo>
                  <a:lnTo>
                    <a:pt x="4405" y="637"/>
                  </a:lnTo>
                  <a:lnTo>
                    <a:pt x="4405" y="583"/>
                  </a:lnTo>
                  <a:lnTo>
                    <a:pt x="4386" y="528"/>
                  </a:lnTo>
                  <a:lnTo>
                    <a:pt x="4350" y="473"/>
                  </a:lnTo>
                  <a:lnTo>
                    <a:pt x="4350" y="473"/>
                  </a:lnTo>
                  <a:lnTo>
                    <a:pt x="4277" y="401"/>
                  </a:lnTo>
                  <a:lnTo>
                    <a:pt x="4204" y="328"/>
                  </a:lnTo>
                  <a:lnTo>
                    <a:pt x="4095" y="273"/>
                  </a:lnTo>
                  <a:lnTo>
                    <a:pt x="3968" y="219"/>
                  </a:lnTo>
                  <a:lnTo>
                    <a:pt x="3713" y="146"/>
                  </a:lnTo>
                  <a:lnTo>
                    <a:pt x="3422" y="91"/>
                  </a:lnTo>
                  <a:lnTo>
                    <a:pt x="3422" y="91"/>
                  </a:lnTo>
                  <a:lnTo>
                    <a:pt x="3149" y="55"/>
                  </a:lnTo>
                  <a:lnTo>
                    <a:pt x="2858" y="37"/>
                  </a:lnTo>
                  <a:lnTo>
                    <a:pt x="2548" y="19"/>
                  </a:lnTo>
                  <a:lnTo>
                    <a:pt x="2221" y="0"/>
                  </a:lnTo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2768" name="Google Shape;2768;p17"/>
          <p:cNvGrpSpPr/>
          <p:nvPr/>
        </p:nvGrpSpPr>
        <p:grpSpPr>
          <a:xfrm>
            <a:off x="2964131" y="6374473"/>
            <a:ext cx="1061861" cy="327375"/>
            <a:chOff x="5692724" y="7100752"/>
            <a:chExt cx="1110424" cy="342347"/>
          </a:xfrm>
        </p:grpSpPr>
        <p:sp>
          <p:nvSpPr>
            <p:cNvPr id="2769" name="Google Shape;2769;p17"/>
            <p:cNvSpPr/>
            <p:nvPr/>
          </p:nvSpPr>
          <p:spPr>
            <a:xfrm>
              <a:off x="5692724" y="7182331"/>
              <a:ext cx="786888" cy="260767"/>
            </a:xfrm>
            <a:custGeom>
              <a:avLst/>
              <a:gdLst/>
              <a:ahLst/>
              <a:cxnLst/>
              <a:rect l="l" t="t" r="r" b="b"/>
              <a:pathLst>
                <a:path w="15269" h="5060" extrusionOk="0">
                  <a:moveTo>
                    <a:pt x="7734" y="1"/>
                  </a:moveTo>
                  <a:lnTo>
                    <a:pt x="7334" y="19"/>
                  </a:lnTo>
                  <a:lnTo>
                    <a:pt x="6916" y="37"/>
                  </a:lnTo>
                  <a:lnTo>
                    <a:pt x="6515" y="74"/>
                  </a:lnTo>
                  <a:lnTo>
                    <a:pt x="6115" y="128"/>
                  </a:lnTo>
                  <a:lnTo>
                    <a:pt x="5714" y="183"/>
                  </a:lnTo>
                  <a:lnTo>
                    <a:pt x="5314" y="256"/>
                  </a:lnTo>
                  <a:lnTo>
                    <a:pt x="4914" y="347"/>
                  </a:lnTo>
                  <a:lnTo>
                    <a:pt x="4532" y="456"/>
                  </a:lnTo>
                  <a:lnTo>
                    <a:pt x="4131" y="583"/>
                  </a:lnTo>
                  <a:lnTo>
                    <a:pt x="3749" y="729"/>
                  </a:lnTo>
                  <a:lnTo>
                    <a:pt x="3367" y="874"/>
                  </a:lnTo>
                  <a:lnTo>
                    <a:pt x="3003" y="1056"/>
                  </a:lnTo>
                  <a:lnTo>
                    <a:pt x="2621" y="1238"/>
                  </a:lnTo>
                  <a:lnTo>
                    <a:pt x="2257" y="1457"/>
                  </a:lnTo>
                  <a:lnTo>
                    <a:pt x="1893" y="1675"/>
                  </a:lnTo>
                  <a:lnTo>
                    <a:pt x="1547" y="1912"/>
                  </a:lnTo>
                  <a:lnTo>
                    <a:pt x="1183" y="2185"/>
                  </a:lnTo>
                  <a:lnTo>
                    <a:pt x="856" y="2458"/>
                  </a:lnTo>
                  <a:lnTo>
                    <a:pt x="510" y="2767"/>
                  </a:lnTo>
                  <a:lnTo>
                    <a:pt x="310" y="2985"/>
                  </a:lnTo>
                  <a:lnTo>
                    <a:pt x="200" y="3094"/>
                  </a:lnTo>
                  <a:lnTo>
                    <a:pt x="128" y="3222"/>
                  </a:lnTo>
                  <a:lnTo>
                    <a:pt x="55" y="3349"/>
                  </a:lnTo>
                  <a:lnTo>
                    <a:pt x="19" y="3477"/>
                  </a:lnTo>
                  <a:lnTo>
                    <a:pt x="0" y="3622"/>
                  </a:lnTo>
                  <a:lnTo>
                    <a:pt x="19" y="3750"/>
                  </a:lnTo>
                  <a:lnTo>
                    <a:pt x="55" y="3895"/>
                  </a:lnTo>
                  <a:lnTo>
                    <a:pt x="128" y="4023"/>
                  </a:lnTo>
                  <a:lnTo>
                    <a:pt x="219" y="4132"/>
                  </a:lnTo>
                  <a:lnTo>
                    <a:pt x="328" y="4241"/>
                  </a:lnTo>
                  <a:lnTo>
                    <a:pt x="546" y="4405"/>
                  </a:lnTo>
                  <a:lnTo>
                    <a:pt x="783" y="4532"/>
                  </a:lnTo>
                  <a:lnTo>
                    <a:pt x="1038" y="4641"/>
                  </a:lnTo>
                  <a:lnTo>
                    <a:pt x="1311" y="4732"/>
                  </a:lnTo>
                  <a:lnTo>
                    <a:pt x="1584" y="4787"/>
                  </a:lnTo>
                  <a:lnTo>
                    <a:pt x="1856" y="4823"/>
                  </a:lnTo>
                  <a:lnTo>
                    <a:pt x="2421" y="4896"/>
                  </a:lnTo>
                  <a:lnTo>
                    <a:pt x="3203" y="4932"/>
                  </a:lnTo>
                  <a:lnTo>
                    <a:pt x="4004" y="4987"/>
                  </a:lnTo>
                  <a:lnTo>
                    <a:pt x="5569" y="5042"/>
                  </a:lnTo>
                  <a:lnTo>
                    <a:pt x="7152" y="5060"/>
                  </a:lnTo>
                  <a:lnTo>
                    <a:pt x="9918" y="5060"/>
                  </a:lnTo>
                  <a:lnTo>
                    <a:pt x="10501" y="5042"/>
                  </a:lnTo>
                  <a:lnTo>
                    <a:pt x="11101" y="5023"/>
                  </a:lnTo>
                  <a:lnTo>
                    <a:pt x="11683" y="4969"/>
                  </a:lnTo>
                  <a:lnTo>
                    <a:pt x="12266" y="4896"/>
                  </a:lnTo>
                  <a:lnTo>
                    <a:pt x="12848" y="4787"/>
                  </a:lnTo>
                  <a:lnTo>
                    <a:pt x="13412" y="4660"/>
                  </a:lnTo>
                  <a:lnTo>
                    <a:pt x="13740" y="4550"/>
                  </a:lnTo>
                  <a:lnTo>
                    <a:pt x="14049" y="4423"/>
                  </a:lnTo>
                  <a:lnTo>
                    <a:pt x="14340" y="4277"/>
                  </a:lnTo>
                  <a:lnTo>
                    <a:pt x="14613" y="4095"/>
                  </a:lnTo>
                  <a:lnTo>
                    <a:pt x="14741" y="3986"/>
                  </a:lnTo>
                  <a:lnTo>
                    <a:pt x="14850" y="3877"/>
                  </a:lnTo>
                  <a:lnTo>
                    <a:pt x="14959" y="3768"/>
                  </a:lnTo>
                  <a:lnTo>
                    <a:pt x="15050" y="3640"/>
                  </a:lnTo>
                  <a:lnTo>
                    <a:pt x="15123" y="3513"/>
                  </a:lnTo>
                  <a:lnTo>
                    <a:pt x="15177" y="3367"/>
                  </a:lnTo>
                  <a:lnTo>
                    <a:pt x="15232" y="3222"/>
                  </a:lnTo>
                  <a:lnTo>
                    <a:pt x="15250" y="3058"/>
                  </a:lnTo>
                  <a:lnTo>
                    <a:pt x="15268" y="2858"/>
                  </a:lnTo>
                  <a:lnTo>
                    <a:pt x="15232" y="2658"/>
                  </a:lnTo>
                  <a:lnTo>
                    <a:pt x="15177" y="2476"/>
                  </a:lnTo>
                  <a:lnTo>
                    <a:pt x="15105" y="2276"/>
                  </a:lnTo>
                  <a:lnTo>
                    <a:pt x="14995" y="2094"/>
                  </a:lnTo>
                  <a:lnTo>
                    <a:pt x="14886" y="1930"/>
                  </a:lnTo>
                  <a:lnTo>
                    <a:pt x="14741" y="1784"/>
                  </a:lnTo>
                  <a:lnTo>
                    <a:pt x="14595" y="1639"/>
                  </a:lnTo>
                  <a:lnTo>
                    <a:pt x="14431" y="1529"/>
                  </a:lnTo>
                  <a:lnTo>
                    <a:pt x="14268" y="1420"/>
                  </a:lnTo>
                  <a:lnTo>
                    <a:pt x="14086" y="1311"/>
                  </a:lnTo>
                  <a:lnTo>
                    <a:pt x="13904" y="1220"/>
                  </a:lnTo>
                  <a:lnTo>
                    <a:pt x="13521" y="1075"/>
                  </a:lnTo>
                  <a:lnTo>
                    <a:pt x="13139" y="947"/>
                  </a:lnTo>
                  <a:lnTo>
                    <a:pt x="12302" y="692"/>
                  </a:lnTo>
                  <a:lnTo>
                    <a:pt x="11483" y="474"/>
                  </a:lnTo>
                  <a:lnTo>
                    <a:pt x="10646" y="292"/>
                  </a:lnTo>
                  <a:lnTo>
                    <a:pt x="9809" y="165"/>
                  </a:lnTo>
                  <a:lnTo>
                    <a:pt x="9390" y="110"/>
                  </a:lnTo>
                  <a:lnTo>
                    <a:pt x="8972" y="55"/>
                  </a:lnTo>
                  <a:lnTo>
                    <a:pt x="8553" y="37"/>
                  </a:lnTo>
                  <a:lnTo>
                    <a:pt x="8153" y="19"/>
                  </a:lnTo>
                  <a:lnTo>
                    <a:pt x="7734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70" name="Google Shape;2770;p17"/>
            <p:cNvSpPr/>
            <p:nvPr/>
          </p:nvSpPr>
          <p:spPr>
            <a:xfrm>
              <a:off x="6402670" y="7100752"/>
              <a:ext cx="358271" cy="126673"/>
            </a:xfrm>
            <a:custGeom>
              <a:avLst/>
              <a:gdLst/>
              <a:ahLst/>
              <a:cxnLst/>
              <a:rect l="l" t="t" r="r" b="b"/>
              <a:pathLst>
                <a:path w="6952" h="2458" extrusionOk="0">
                  <a:moveTo>
                    <a:pt x="3294" y="1"/>
                  </a:moveTo>
                  <a:lnTo>
                    <a:pt x="2803" y="19"/>
                  </a:lnTo>
                  <a:lnTo>
                    <a:pt x="2330" y="55"/>
                  </a:lnTo>
                  <a:lnTo>
                    <a:pt x="1856" y="110"/>
                  </a:lnTo>
                  <a:lnTo>
                    <a:pt x="1420" y="201"/>
                  </a:lnTo>
                  <a:lnTo>
                    <a:pt x="1201" y="274"/>
                  </a:lnTo>
                  <a:lnTo>
                    <a:pt x="1019" y="328"/>
                  </a:lnTo>
                  <a:lnTo>
                    <a:pt x="819" y="419"/>
                  </a:lnTo>
                  <a:lnTo>
                    <a:pt x="655" y="492"/>
                  </a:lnTo>
                  <a:lnTo>
                    <a:pt x="510" y="601"/>
                  </a:lnTo>
                  <a:lnTo>
                    <a:pt x="364" y="692"/>
                  </a:lnTo>
                  <a:lnTo>
                    <a:pt x="255" y="820"/>
                  </a:lnTo>
                  <a:lnTo>
                    <a:pt x="146" y="947"/>
                  </a:lnTo>
                  <a:lnTo>
                    <a:pt x="73" y="1074"/>
                  </a:lnTo>
                  <a:lnTo>
                    <a:pt x="0" y="1238"/>
                  </a:lnTo>
                  <a:lnTo>
                    <a:pt x="0" y="1311"/>
                  </a:lnTo>
                  <a:lnTo>
                    <a:pt x="0" y="1384"/>
                  </a:lnTo>
                  <a:lnTo>
                    <a:pt x="37" y="1456"/>
                  </a:lnTo>
                  <a:lnTo>
                    <a:pt x="91" y="1511"/>
                  </a:lnTo>
                  <a:lnTo>
                    <a:pt x="164" y="1584"/>
                  </a:lnTo>
                  <a:lnTo>
                    <a:pt x="219" y="1620"/>
                  </a:lnTo>
                  <a:lnTo>
                    <a:pt x="382" y="1711"/>
                  </a:lnTo>
                  <a:lnTo>
                    <a:pt x="710" y="1857"/>
                  </a:lnTo>
                  <a:lnTo>
                    <a:pt x="1019" y="1966"/>
                  </a:lnTo>
                  <a:lnTo>
                    <a:pt x="1365" y="2075"/>
                  </a:lnTo>
                  <a:lnTo>
                    <a:pt x="1693" y="2184"/>
                  </a:lnTo>
                  <a:lnTo>
                    <a:pt x="2038" y="2257"/>
                  </a:lnTo>
                  <a:lnTo>
                    <a:pt x="2384" y="2330"/>
                  </a:lnTo>
                  <a:lnTo>
                    <a:pt x="2730" y="2385"/>
                  </a:lnTo>
                  <a:lnTo>
                    <a:pt x="3076" y="2421"/>
                  </a:lnTo>
                  <a:lnTo>
                    <a:pt x="3421" y="2439"/>
                  </a:lnTo>
                  <a:lnTo>
                    <a:pt x="3767" y="2457"/>
                  </a:lnTo>
                  <a:lnTo>
                    <a:pt x="4113" y="2439"/>
                  </a:lnTo>
                  <a:lnTo>
                    <a:pt x="4459" y="2421"/>
                  </a:lnTo>
                  <a:lnTo>
                    <a:pt x="4804" y="2385"/>
                  </a:lnTo>
                  <a:lnTo>
                    <a:pt x="5150" y="2348"/>
                  </a:lnTo>
                  <a:lnTo>
                    <a:pt x="5496" y="2275"/>
                  </a:lnTo>
                  <a:lnTo>
                    <a:pt x="5842" y="2203"/>
                  </a:lnTo>
                  <a:lnTo>
                    <a:pt x="6042" y="2148"/>
                  </a:lnTo>
                  <a:lnTo>
                    <a:pt x="6242" y="2057"/>
                  </a:lnTo>
                  <a:lnTo>
                    <a:pt x="6442" y="1966"/>
                  </a:lnTo>
                  <a:lnTo>
                    <a:pt x="6606" y="1857"/>
                  </a:lnTo>
                  <a:lnTo>
                    <a:pt x="6770" y="1711"/>
                  </a:lnTo>
                  <a:lnTo>
                    <a:pt x="6824" y="1638"/>
                  </a:lnTo>
                  <a:lnTo>
                    <a:pt x="6879" y="1566"/>
                  </a:lnTo>
                  <a:lnTo>
                    <a:pt x="6915" y="1475"/>
                  </a:lnTo>
                  <a:lnTo>
                    <a:pt x="6952" y="1384"/>
                  </a:lnTo>
                  <a:lnTo>
                    <a:pt x="6952" y="1293"/>
                  </a:lnTo>
                  <a:lnTo>
                    <a:pt x="6952" y="1183"/>
                  </a:lnTo>
                  <a:lnTo>
                    <a:pt x="6934" y="1020"/>
                  </a:lnTo>
                  <a:lnTo>
                    <a:pt x="6861" y="874"/>
                  </a:lnTo>
                  <a:lnTo>
                    <a:pt x="6770" y="747"/>
                  </a:lnTo>
                  <a:lnTo>
                    <a:pt x="6642" y="638"/>
                  </a:lnTo>
                  <a:lnTo>
                    <a:pt x="6497" y="528"/>
                  </a:lnTo>
                  <a:lnTo>
                    <a:pt x="6351" y="456"/>
                  </a:lnTo>
                  <a:lnTo>
                    <a:pt x="6187" y="383"/>
                  </a:lnTo>
                  <a:lnTo>
                    <a:pt x="6024" y="310"/>
                  </a:lnTo>
                  <a:lnTo>
                    <a:pt x="5787" y="237"/>
                  </a:lnTo>
                  <a:lnTo>
                    <a:pt x="5478" y="183"/>
                  </a:lnTo>
                  <a:lnTo>
                    <a:pt x="5114" y="128"/>
                  </a:lnTo>
                  <a:lnTo>
                    <a:pt x="4713" y="73"/>
                  </a:lnTo>
                  <a:lnTo>
                    <a:pt x="4258" y="37"/>
                  </a:lnTo>
                  <a:lnTo>
                    <a:pt x="378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71" name="Google Shape;2771;p17"/>
            <p:cNvSpPr/>
            <p:nvPr/>
          </p:nvSpPr>
          <p:spPr>
            <a:xfrm>
              <a:off x="6522695" y="7312715"/>
              <a:ext cx="180115" cy="78797"/>
            </a:xfrm>
            <a:custGeom>
              <a:avLst/>
              <a:gdLst/>
              <a:ahLst/>
              <a:cxnLst/>
              <a:rect l="l" t="t" r="r" b="b"/>
              <a:pathLst>
                <a:path w="3495" h="1529" extrusionOk="0">
                  <a:moveTo>
                    <a:pt x="1657" y="0"/>
                  </a:moveTo>
                  <a:lnTo>
                    <a:pt x="1420" y="19"/>
                  </a:lnTo>
                  <a:lnTo>
                    <a:pt x="1165" y="37"/>
                  </a:lnTo>
                  <a:lnTo>
                    <a:pt x="929" y="73"/>
                  </a:lnTo>
                  <a:lnTo>
                    <a:pt x="710" y="146"/>
                  </a:lnTo>
                  <a:lnTo>
                    <a:pt x="510" y="219"/>
                  </a:lnTo>
                  <a:lnTo>
                    <a:pt x="328" y="310"/>
                  </a:lnTo>
                  <a:lnTo>
                    <a:pt x="182" y="437"/>
                  </a:lnTo>
                  <a:lnTo>
                    <a:pt x="128" y="510"/>
                  </a:lnTo>
                  <a:lnTo>
                    <a:pt x="73" y="601"/>
                  </a:lnTo>
                  <a:lnTo>
                    <a:pt x="37" y="674"/>
                  </a:lnTo>
                  <a:lnTo>
                    <a:pt x="19" y="765"/>
                  </a:lnTo>
                  <a:lnTo>
                    <a:pt x="1" y="819"/>
                  </a:lnTo>
                  <a:lnTo>
                    <a:pt x="19" y="874"/>
                  </a:lnTo>
                  <a:lnTo>
                    <a:pt x="55" y="947"/>
                  </a:lnTo>
                  <a:lnTo>
                    <a:pt x="128" y="1019"/>
                  </a:lnTo>
                  <a:lnTo>
                    <a:pt x="201" y="1074"/>
                  </a:lnTo>
                  <a:lnTo>
                    <a:pt x="528" y="1238"/>
                  </a:lnTo>
                  <a:lnTo>
                    <a:pt x="856" y="1365"/>
                  </a:lnTo>
                  <a:lnTo>
                    <a:pt x="1202" y="1456"/>
                  </a:lnTo>
                  <a:lnTo>
                    <a:pt x="1547" y="1511"/>
                  </a:lnTo>
                  <a:lnTo>
                    <a:pt x="1893" y="1529"/>
                  </a:lnTo>
                  <a:lnTo>
                    <a:pt x="2239" y="1511"/>
                  </a:lnTo>
                  <a:lnTo>
                    <a:pt x="2585" y="1456"/>
                  </a:lnTo>
                  <a:lnTo>
                    <a:pt x="2930" y="1383"/>
                  </a:lnTo>
                  <a:lnTo>
                    <a:pt x="3021" y="1347"/>
                  </a:lnTo>
                  <a:lnTo>
                    <a:pt x="3131" y="1292"/>
                  </a:lnTo>
                  <a:lnTo>
                    <a:pt x="3222" y="1220"/>
                  </a:lnTo>
                  <a:lnTo>
                    <a:pt x="3313" y="1165"/>
                  </a:lnTo>
                  <a:lnTo>
                    <a:pt x="3385" y="1074"/>
                  </a:lnTo>
                  <a:lnTo>
                    <a:pt x="3440" y="983"/>
                  </a:lnTo>
                  <a:lnTo>
                    <a:pt x="3476" y="874"/>
                  </a:lnTo>
                  <a:lnTo>
                    <a:pt x="3495" y="746"/>
                  </a:lnTo>
                  <a:lnTo>
                    <a:pt x="3476" y="637"/>
                  </a:lnTo>
                  <a:lnTo>
                    <a:pt x="3440" y="546"/>
                  </a:lnTo>
                  <a:lnTo>
                    <a:pt x="3385" y="474"/>
                  </a:lnTo>
                  <a:lnTo>
                    <a:pt x="3331" y="401"/>
                  </a:lnTo>
                  <a:lnTo>
                    <a:pt x="3258" y="346"/>
                  </a:lnTo>
                  <a:lnTo>
                    <a:pt x="3185" y="292"/>
                  </a:lnTo>
                  <a:lnTo>
                    <a:pt x="3021" y="201"/>
                  </a:lnTo>
                  <a:lnTo>
                    <a:pt x="2894" y="164"/>
                  </a:lnTo>
                  <a:lnTo>
                    <a:pt x="2748" y="128"/>
                  </a:lnTo>
                  <a:lnTo>
                    <a:pt x="2366" y="55"/>
                  </a:lnTo>
                  <a:lnTo>
                    <a:pt x="1893" y="19"/>
                  </a:lnTo>
                  <a:lnTo>
                    <a:pt x="165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72" name="Google Shape;2772;p17"/>
            <p:cNvSpPr/>
            <p:nvPr/>
          </p:nvSpPr>
          <p:spPr>
            <a:xfrm>
              <a:off x="6725279" y="7296739"/>
              <a:ext cx="77869" cy="19789"/>
            </a:xfrm>
            <a:custGeom>
              <a:avLst/>
              <a:gdLst/>
              <a:ahLst/>
              <a:cxnLst/>
              <a:rect l="l" t="t" r="r" b="b"/>
              <a:pathLst>
                <a:path w="1511" h="384" fill="none" extrusionOk="0">
                  <a:moveTo>
                    <a:pt x="1511" y="110"/>
                  </a:moveTo>
                  <a:lnTo>
                    <a:pt x="1511" y="110"/>
                  </a:lnTo>
                  <a:lnTo>
                    <a:pt x="1365" y="56"/>
                  </a:lnTo>
                  <a:lnTo>
                    <a:pt x="1183" y="37"/>
                  </a:lnTo>
                  <a:lnTo>
                    <a:pt x="947" y="1"/>
                  </a:lnTo>
                  <a:lnTo>
                    <a:pt x="692" y="19"/>
                  </a:lnTo>
                  <a:lnTo>
                    <a:pt x="455" y="37"/>
                  </a:lnTo>
                  <a:lnTo>
                    <a:pt x="346" y="74"/>
                  </a:lnTo>
                  <a:lnTo>
                    <a:pt x="255" y="110"/>
                  </a:lnTo>
                  <a:lnTo>
                    <a:pt x="164" y="165"/>
                  </a:lnTo>
                  <a:lnTo>
                    <a:pt x="91" y="219"/>
                  </a:lnTo>
                  <a:lnTo>
                    <a:pt x="37" y="292"/>
                  </a:lnTo>
                  <a:lnTo>
                    <a:pt x="0" y="383"/>
                  </a:lnTo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2773" name="Google Shape;2773;p17"/>
          <p:cNvSpPr/>
          <p:nvPr/>
        </p:nvSpPr>
        <p:spPr>
          <a:xfrm>
            <a:off x="9594492" y="6039375"/>
            <a:ext cx="479329" cy="653613"/>
          </a:xfrm>
          <a:custGeom>
            <a:avLst/>
            <a:gdLst/>
            <a:ahLst/>
            <a:cxnLst/>
            <a:rect l="l" t="t" r="r" b="b"/>
            <a:pathLst>
              <a:path w="10264" h="13996" extrusionOk="0">
                <a:moveTo>
                  <a:pt x="4586" y="1"/>
                </a:moveTo>
                <a:lnTo>
                  <a:pt x="4568" y="656"/>
                </a:lnTo>
                <a:lnTo>
                  <a:pt x="4532" y="1384"/>
                </a:lnTo>
                <a:lnTo>
                  <a:pt x="4422" y="3040"/>
                </a:lnTo>
                <a:lnTo>
                  <a:pt x="4295" y="4805"/>
                </a:lnTo>
                <a:lnTo>
                  <a:pt x="4131" y="6552"/>
                </a:lnTo>
                <a:lnTo>
                  <a:pt x="3840" y="9464"/>
                </a:lnTo>
                <a:lnTo>
                  <a:pt x="3713" y="10683"/>
                </a:lnTo>
                <a:lnTo>
                  <a:pt x="3604" y="9846"/>
                </a:lnTo>
                <a:lnTo>
                  <a:pt x="3476" y="8900"/>
                </a:lnTo>
                <a:lnTo>
                  <a:pt x="3331" y="7699"/>
                </a:lnTo>
                <a:lnTo>
                  <a:pt x="3203" y="6334"/>
                </a:lnTo>
                <a:lnTo>
                  <a:pt x="3076" y="4860"/>
                </a:lnTo>
                <a:lnTo>
                  <a:pt x="3039" y="4114"/>
                </a:lnTo>
                <a:lnTo>
                  <a:pt x="3021" y="3349"/>
                </a:lnTo>
                <a:lnTo>
                  <a:pt x="3003" y="2603"/>
                </a:lnTo>
                <a:lnTo>
                  <a:pt x="3003" y="1893"/>
                </a:lnTo>
                <a:lnTo>
                  <a:pt x="2821" y="2185"/>
                </a:lnTo>
                <a:lnTo>
                  <a:pt x="2657" y="2494"/>
                </a:lnTo>
                <a:lnTo>
                  <a:pt x="2512" y="2822"/>
                </a:lnTo>
                <a:lnTo>
                  <a:pt x="2384" y="3167"/>
                </a:lnTo>
                <a:lnTo>
                  <a:pt x="2293" y="3531"/>
                </a:lnTo>
                <a:lnTo>
                  <a:pt x="2202" y="3895"/>
                </a:lnTo>
                <a:lnTo>
                  <a:pt x="2148" y="4277"/>
                </a:lnTo>
                <a:lnTo>
                  <a:pt x="2093" y="4660"/>
                </a:lnTo>
                <a:lnTo>
                  <a:pt x="2057" y="5060"/>
                </a:lnTo>
                <a:lnTo>
                  <a:pt x="2039" y="5460"/>
                </a:lnTo>
                <a:lnTo>
                  <a:pt x="2039" y="5879"/>
                </a:lnTo>
                <a:lnTo>
                  <a:pt x="2039" y="6279"/>
                </a:lnTo>
                <a:lnTo>
                  <a:pt x="2093" y="7080"/>
                </a:lnTo>
                <a:lnTo>
                  <a:pt x="2166" y="7862"/>
                </a:lnTo>
                <a:lnTo>
                  <a:pt x="2275" y="8609"/>
                </a:lnTo>
                <a:lnTo>
                  <a:pt x="2384" y="9318"/>
                </a:lnTo>
                <a:lnTo>
                  <a:pt x="2512" y="9937"/>
                </a:lnTo>
                <a:lnTo>
                  <a:pt x="2639" y="10501"/>
                </a:lnTo>
                <a:lnTo>
                  <a:pt x="2817" y="11215"/>
                </a:lnTo>
                <a:lnTo>
                  <a:pt x="2730" y="10938"/>
                </a:lnTo>
                <a:lnTo>
                  <a:pt x="2548" y="10501"/>
                </a:lnTo>
                <a:lnTo>
                  <a:pt x="2421" y="10246"/>
                </a:lnTo>
                <a:lnTo>
                  <a:pt x="2293" y="9992"/>
                </a:lnTo>
                <a:lnTo>
                  <a:pt x="2130" y="9719"/>
                </a:lnTo>
                <a:lnTo>
                  <a:pt x="1966" y="9446"/>
                </a:lnTo>
                <a:lnTo>
                  <a:pt x="1766" y="9154"/>
                </a:lnTo>
                <a:lnTo>
                  <a:pt x="1547" y="8882"/>
                </a:lnTo>
                <a:lnTo>
                  <a:pt x="1311" y="8590"/>
                </a:lnTo>
                <a:lnTo>
                  <a:pt x="1038" y="8317"/>
                </a:lnTo>
                <a:lnTo>
                  <a:pt x="1129" y="8918"/>
                </a:lnTo>
                <a:lnTo>
                  <a:pt x="1238" y="9482"/>
                </a:lnTo>
                <a:lnTo>
                  <a:pt x="1383" y="10010"/>
                </a:lnTo>
                <a:lnTo>
                  <a:pt x="1529" y="10483"/>
                </a:lnTo>
                <a:lnTo>
                  <a:pt x="1693" y="10920"/>
                </a:lnTo>
                <a:lnTo>
                  <a:pt x="1875" y="11338"/>
                </a:lnTo>
                <a:lnTo>
                  <a:pt x="1987" y="11588"/>
                </a:lnTo>
                <a:lnTo>
                  <a:pt x="1987" y="11588"/>
                </a:lnTo>
                <a:lnTo>
                  <a:pt x="0" y="10174"/>
                </a:lnTo>
                <a:lnTo>
                  <a:pt x="73" y="10319"/>
                </a:lnTo>
                <a:lnTo>
                  <a:pt x="255" y="10738"/>
                </a:lnTo>
                <a:lnTo>
                  <a:pt x="401" y="11011"/>
                </a:lnTo>
                <a:lnTo>
                  <a:pt x="601" y="11302"/>
                </a:lnTo>
                <a:lnTo>
                  <a:pt x="819" y="11648"/>
                </a:lnTo>
                <a:lnTo>
                  <a:pt x="1092" y="11975"/>
                </a:lnTo>
                <a:lnTo>
                  <a:pt x="1383" y="12321"/>
                </a:lnTo>
                <a:lnTo>
                  <a:pt x="1747" y="12667"/>
                </a:lnTo>
                <a:lnTo>
                  <a:pt x="1929" y="12830"/>
                </a:lnTo>
                <a:lnTo>
                  <a:pt x="2148" y="12994"/>
                </a:lnTo>
                <a:lnTo>
                  <a:pt x="2348" y="13140"/>
                </a:lnTo>
                <a:lnTo>
                  <a:pt x="2584" y="13285"/>
                </a:lnTo>
                <a:lnTo>
                  <a:pt x="2821" y="13413"/>
                </a:lnTo>
                <a:lnTo>
                  <a:pt x="3076" y="13540"/>
                </a:lnTo>
                <a:lnTo>
                  <a:pt x="3331" y="13649"/>
                </a:lnTo>
                <a:lnTo>
                  <a:pt x="3622" y="13759"/>
                </a:lnTo>
                <a:lnTo>
                  <a:pt x="3913" y="13850"/>
                </a:lnTo>
                <a:lnTo>
                  <a:pt x="4204" y="13922"/>
                </a:lnTo>
                <a:lnTo>
                  <a:pt x="4532" y="13959"/>
                </a:lnTo>
                <a:lnTo>
                  <a:pt x="4859" y="13995"/>
                </a:lnTo>
                <a:lnTo>
                  <a:pt x="5278" y="13850"/>
                </a:lnTo>
                <a:lnTo>
                  <a:pt x="5678" y="13704"/>
                </a:lnTo>
                <a:lnTo>
                  <a:pt x="6060" y="13540"/>
                </a:lnTo>
                <a:lnTo>
                  <a:pt x="6406" y="13358"/>
                </a:lnTo>
                <a:lnTo>
                  <a:pt x="6752" y="13176"/>
                </a:lnTo>
                <a:lnTo>
                  <a:pt x="7061" y="12976"/>
                </a:lnTo>
                <a:lnTo>
                  <a:pt x="7371" y="12794"/>
                </a:lnTo>
                <a:lnTo>
                  <a:pt x="7643" y="12576"/>
                </a:lnTo>
                <a:lnTo>
                  <a:pt x="7898" y="12376"/>
                </a:lnTo>
                <a:lnTo>
                  <a:pt x="8153" y="12157"/>
                </a:lnTo>
                <a:lnTo>
                  <a:pt x="8371" y="11957"/>
                </a:lnTo>
                <a:lnTo>
                  <a:pt x="8590" y="11739"/>
                </a:lnTo>
                <a:lnTo>
                  <a:pt x="8972" y="11320"/>
                </a:lnTo>
                <a:lnTo>
                  <a:pt x="9281" y="10902"/>
                </a:lnTo>
                <a:lnTo>
                  <a:pt x="9554" y="10501"/>
                </a:lnTo>
                <a:lnTo>
                  <a:pt x="9773" y="10137"/>
                </a:lnTo>
                <a:lnTo>
                  <a:pt x="9936" y="9791"/>
                </a:lnTo>
                <a:lnTo>
                  <a:pt x="10064" y="9500"/>
                </a:lnTo>
                <a:lnTo>
                  <a:pt x="10155" y="9245"/>
                </a:lnTo>
                <a:lnTo>
                  <a:pt x="10228" y="9064"/>
                </a:lnTo>
                <a:lnTo>
                  <a:pt x="10264" y="8900"/>
                </a:lnTo>
                <a:lnTo>
                  <a:pt x="10064" y="9191"/>
                </a:lnTo>
                <a:lnTo>
                  <a:pt x="9845" y="9464"/>
                </a:lnTo>
                <a:lnTo>
                  <a:pt x="9645" y="9700"/>
                </a:lnTo>
                <a:lnTo>
                  <a:pt x="9427" y="9937"/>
                </a:lnTo>
                <a:lnTo>
                  <a:pt x="9209" y="10137"/>
                </a:lnTo>
                <a:lnTo>
                  <a:pt x="9008" y="10337"/>
                </a:lnTo>
                <a:lnTo>
                  <a:pt x="8808" y="10519"/>
                </a:lnTo>
                <a:lnTo>
                  <a:pt x="8590" y="10665"/>
                </a:lnTo>
                <a:lnTo>
                  <a:pt x="8189" y="10956"/>
                </a:lnTo>
                <a:lnTo>
                  <a:pt x="7789" y="11174"/>
                </a:lnTo>
                <a:lnTo>
                  <a:pt x="7425" y="11338"/>
                </a:lnTo>
                <a:lnTo>
                  <a:pt x="7061" y="11466"/>
                </a:lnTo>
                <a:lnTo>
                  <a:pt x="6752" y="11575"/>
                </a:lnTo>
                <a:lnTo>
                  <a:pt x="6442" y="11629"/>
                </a:lnTo>
                <a:lnTo>
                  <a:pt x="6188" y="11666"/>
                </a:lnTo>
                <a:lnTo>
                  <a:pt x="5969" y="11684"/>
                </a:lnTo>
                <a:lnTo>
                  <a:pt x="5642" y="11684"/>
                </a:lnTo>
                <a:lnTo>
                  <a:pt x="5533" y="11666"/>
                </a:lnTo>
                <a:lnTo>
                  <a:pt x="5624" y="11593"/>
                </a:lnTo>
                <a:lnTo>
                  <a:pt x="5896" y="11393"/>
                </a:lnTo>
                <a:lnTo>
                  <a:pt x="6097" y="11229"/>
                </a:lnTo>
                <a:lnTo>
                  <a:pt x="6315" y="11011"/>
                </a:lnTo>
                <a:lnTo>
                  <a:pt x="6552" y="10774"/>
                </a:lnTo>
                <a:lnTo>
                  <a:pt x="6825" y="10483"/>
                </a:lnTo>
                <a:lnTo>
                  <a:pt x="7116" y="10137"/>
                </a:lnTo>
                <a:lnTo>
                  <a:pt x="7407" y="9755"/>
                </a:lnTo>
                <a:lnTo>
                  <a:pt x="7716" y="9318"/>
                </a:lnTo>
                <a:lnTo>
                  <a:pt x="8026" y="8845"/>
                </a:lnTo>
                <a:lnTo>
                  <a:pt x="8335" y="8299"/>
                </a:lnTo>
                <a:lnTo>
                  <a:pt x="8644" y="7717"/>
                </a:lnTo>
                <a:lnTo>
                  <a:pt x="8954" y="7080"/>
                </a:lnTo>
                <a:lnTo>
                  <a:pt x="9245" y="6388"/>
                </a:lnTo>
                <a:lnTo>
                  <a:pt x="8772" y="6716"/>
                </a:lnTo>
                <a:lnTo>
                  <a:pt x="8335" y="7062"/>
                </a:lnTo>
                <a:lnTo>
                  <a:pt x="7916" y="7426"/>
                </a:lnTo>
                <a:lnTo>
                  <a:pt x="7516" y="7790"/>
                </a:lnTo>
                <a:lnTo>
                  <a:pt x="7134" y="8154"/>
                </a:lnTo>
                <a:lnTo>
                  <a:pt x="6788" y="8499"/>
                </a:lnTo>
                <a:lnTo>
                  <a:pt x="6461" y="8845"/>
                </a:lnTo>
                <a:lnTo>
                  <a:pt x="6169" y="9191"/>
                </a:lnTo>
                <a:lnTo>
                  <a:pt x="5660" y="9773"/>
                </a:lnTo>
                <a:lnTo>
                  <a:pt x="5296" y="10265"/>
                </a:lnTo>
                <a:lnTo>
                  <a:pt x="4987" y="10683"/>
                </a:lnTo>
                <a:lnTo>
                  <a:pt x="5332" y="10046"/>
                </a:lnTo>
                <a:lnTo>
                  <a:pt x="5733" y="9300"/>
                </a:lnTo>
                <a:lnTo>
                  <a:pt x="6206" y="8336"/>
                </a:lnTo>
                <a:lnTo>
                  <a:pt x="6734" y="7189"/>
                </a:lnTo>
                <a:lnTo>
                  <a:pt x="7007" y="6570"/>
                </a:lnTo>
                <a:lnTo>
                  <a:pt x="7280" y="5915"/>
                </a:lnTo>
                <a:lnTo>
                  <a:pt x="7534" y="5242"/>
                </a:lnTo>
                <a:lnTo>
                  <a:pt x="7789" y="4569"/>
                </a:lnTo>
                <a:lnTo>
                  <a:pt x="8007" y="3859"/>
                </a:lnTo>
                <a:lnTo>
                  <a:pt x="8208" y="3149"/>
                </a:lnTo>
                <a:lnTo>
                  <a:pt x="8208" y="3149"/>
                </a:lnTo>
                <a:lnTo>
                  <a:pt x="8044" y="3295"/>
                </a:lnTo>
                <a:lnTo>
                  <a:pt x="7880" y="3459"/>
                </a:lnTo>
                <a:lnTo>
                  <a:pt x="7716" y="3640"/>
                </a:lnTo>
                <a:lnTo>
                  <a:pt x="7553" y="3841"/>
                </a:lnTo>
                <a:lnTo>
                  <a:pt x="7243" y="4277"/>
                </a:lnTo>
                <a:lnTo>
                  <a:pt x="6952" y="4751"/>
                </a:lnTo>
                <a:lnTo>
                  <a:pt x="6661" y="5260"/>
                </a:lnTo>
                <a:lnTo>
                  <a:pt x="6406" y="5770"/>
                </a:lnTo>
                <a:lnTo>
                  <a:pt x="6151" y="6297"/>
                </a:lnTo>
                <a:lnTo>
                  <a:pt x="5933" y="6825"/>
                </a:lnTo>
                <a:lnTo>
                  <a:pt x="5733" y="7335"/>
                </a:lnTo>
                <a:lnTo>
                  <a:pt x="5551" y="7808"/>
                </a:lnTo>
                <a:lnTo>
                  <a:pt x="5260" y="8609"/>
                </a:lnTo>
                <a:lnTo>
                  <a:pt x="5078" y="9173"/>
                </a:lnTo>
                <a:lnTo>
                  <a:pt x="5005" y="9373"/>
                </a:lnTo>
                <a:lnTo>
                  <a:pt x="5041" y="9082"/>
                </a:lnTo>
                <a:lnTo>
                  <a:pt x="5114" y="8263"/>
                </a:lnTo>
                <a:lnTo>
                  <a:pt x="5187" y="7062"/>
                </a:lnTo>
                <a:lnTo>
                  <a:pt x="5223" y="6370"/>
                </a:lnTo>
                <a:lnTo>
                  <a:pt x="5241" y="5624"/>
                </a:lnTo>
                <a:lnTo>
                  <a:pt x="5260" y="4860"/>
                </a:lnTo>
                <a:lnTo>
                  <a:pt x="5241" y="4059"/>
                </a:lnTo>
                <a:lnTo>
                  <a:pt x="5223" y="3277"/>
                </a:lnTo>
                <a:lnTo>
                  <a:pt x="5169" y="2512"/>
                </a:lnTo>
                <a:lnTo>
                  <a:pt x="5078" y="1784"/>
                </a:lnTo>
                <a:lnTo>
                  <a:pt x="5023" y="1439"/>
                </a:lnTo>
                <a:lnTo>
                  <a:pt x="4950" y="1111"/>
                </a:lnTo>
                <a:lnTo>
                  <a:pt x="4877" y="802"/>
                </a:lnTo>
                <a:lnTo>
                  <a:pt x="4786" y="510"/>
                </a:lnTo>
                <a:lnTo>
                  <a:pt x="4695" y="237"/>
                </a:lnTo>
                <a:lnTo>
                  <a:pt x="4586" y="1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2774" name="Google Shape;2774;p17"/>
          <p:cNvGrpSpPr/>
          <p:nvPr/>
        </p:nvGrpSpPr>
        <p:grpSpPr>
          <a:xfrm>
            <a:off x="9594484" y="6575073"/>
            <a:ext cx="238221" cy="219912"/>
            <a:chOff x="2706625" y="4735761"/>
            <a:chExt cx="226446" cy="209015"/>
          </a:xfrm>
        </p:grpSpPr>
        <p:sp>
          <p:nvSpPr>
            <p:cNvPr id="2775" name="Google Shape;2775;p17"/>
            <p:cNvSpPr/>
            <p:nvPr/>
          </p:nvSpPr>
          <p:spPr>
            <a:xfrm>
              <a:off x="2706625" y="4851000"/>
              <a:ext cx="226446" cy="93776"/>
            </a:xfrm>
            <a:custGeom>
              <a:avLst/>
              <a:gdLst/>
              <a:ahLst/>
              <a:cxnLst/>
              <a:rect l="l" t="t" r="r" b="b"/>
              <a:pathLst>
                <a:path w="9991" h="1020" extrusionOk="0">
                  <a:moveTo>
                    <a:pt x="1292" y="0"/>
                  </a:moveTo>
                  <a:lnTo>
                    <a:pt x="746" y="91"/>
                  </a:lnTo>
                  <a:lnTo>
                    <a:pt x="528" y="128"/>
                  </a:lnTo>
                  <a:lnTo>
                    <a:pt x="346" y="182"/>
                  </a:lnTo>
                  <a:lnTo>
                    <a:pt x="200" y="237"/>
                  </a:lnTo>
                  <a:lnTo>
                    <a:pt x="91" y="291"/>
                  </a:lnTo>
                  <a:lnTo>
                    <a:pt x="18" y="346"/>
                  </a:lnTo>
                  <a:lnTo>
                    <a:pt x="0" y="419"/>
                  </a:lnTo>
                  <a:lnTo>
                    <a:pt x="0" y="437"/>
                  </a:lnTo>
                  <a:lnTo>
                    <a:pt x="18" y="473"/>
                  </a:lnTo>
                  <a:lnTo>
                    <a:pt x="91" y="528"/>
                  </a:lnTo>
                  <a:lnTo>
                    <a:pt x="219" y="583"/>
                  </a:lnTo>
                  <a:lnTo>
                    <a:pt x="382" y="655"/>
                  </a:lnTo>
                  <a:lnTo>
                    <a:pt x="601" y="710"/>
                  </a:lnTo>
                  <a:lnTo>
                    <a:pt x="856" y="746"/>
                  </a:lnTo>
                  <a:lnTo>
                    <a:pt x="1456" y="837"/>
                  </a:lnTo>
                  <a:lnTo>
                    <a:pt x="2202" y="910"/>
                  </a:lnTo>
                  <a:lnTo>
                    <a:pt x="3058" y="965"/>
                  </a:lnTo>
                  <a:lnTo>
                    <a:pt x="3986" y="1001"/>
                  </a:lnTo>
                  <a:lnTo>
                    <a:pt x="5005" y="1019"/>
                  </a:lnTo>
                  <a:lnTo>
                    <a:pt x="6006" y="1001"/>
                  </a:lnTo>
                  <a:lnTo>
                    <a:pt x="6952" y="965"/>
                  </a:lnTo>
                  <a:lnTo>
                    <a:pt x="7789" y="910"/>
                  </a:lnTo>
                  <a:lnTo>
                    <a:pt x="8535" y="837"/>
                  </a:lnTo>
                  <a:lnTo>
                    <a:pt x="9136" y="746"/>
                  </a:lnTo>
                  <a:lnTo>
                    <a:pt x="9390" y="710"/>
                  </a:lnTo>
                  <a:lnTo>
                    <a:pt x="9609" y="655"/>
                  </a:lnTo>
                  <a:lnTo>
                    <a:pt x="9773" y="583"/>
                  </a:lnTo>
                  <a:lnTo>
                    <a:pt x="9900" y="528"/>
                  </a:lnTo>
                  <a:lnTo>
                    <a:pt x="9973" y="473"/>
                  </a:lnTo>
                  <a:lnTo>
                    <a:pt x="9991" y="437"/>
                  </a:lnTo>
                  <a:lnTo>
                    <a:pt x="9991" y="419"/>
                  </a:lnTo>
                  <a:lnTo>
                    <a:pt x="9973" y="346"/>
                  </a:lnTo>
                  <a:lnTo>
                    <a:pt x="9900" y="291"/>
                  </a:lnTo>
                  <a:lnTo>
                    <a:pt x="9791" y="237"/>
                  </a:lnTo>
                  <a:lnTo>
                    <a:pt x="9645" y="182"/>
                  </a:lnTo>
                  <a:lnTo>
                    <a:pt x="9463" y="128"/>
                  </a:lnTo>
                  <a:lnTo>
                    <a:pt x="9245" y="91"/>
                  </a:lnTo>
                  <a:lnTo>
                    <a:pt x="8699" y="0"/>
                  </a:lnTo>
                  <a:lnTo>
                    <a:pt x="8699" y="273"/>
                  </a:lnTo>
                  <a:lnTo>
                    <a:pt x="7443" y="328"/>
                  </a:lnTo>
                  <a:lnTo>
                    <a:pt x="6133" y="364"/>
                  </a:lnTo>
                  <a:lnTo>
                    <a:pt x="4623" y="382"/>
                  </a:lnTo>
                  <a:lnTo>
                    <a:pt x="3476" y="364"/>
                  </a:lnTo>
                  <a:lnTo>
                    <a:pt x="2384" y="328"/>
                  </a:lnTo>
                  <a:lnTo>
                    <a:pt x="1893" y="291"/>
                  </a:lnTo>
                  <a:lnTo>
                    <a:pt x="1456" y="237"/>
                  </a:lnTo>
                  <a:lnTo>
                    <a:pt x="1074" y="182"/>
                  </a:lnTo>
                  <a:lnTo>
                    <a:pt x="746" y="109"/>
                  </a:lnTo>
                  <a:lnTo>
                    <a:pt x="1292" y="0"/>
                  </a:lnTo>
                  <a:close/>
                </a:path>
              </a:pathLst>
            </a:custGeom>
            <a:solidFill>
              <a:srgbClr val="282829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2776" name="Google Shape;2776;p17"/>
            <p:cNvGrpSpPr/>
            <p:nvPr/>
          </p:nvGrpSpPr>
          <p:grpSpPr>
            <a:xfrm>
              <a:off x="2714800" y="4735761"/>
              <a:ext cx="210098" cy="182902"/>
              <a:chOff x="1282975" y="2150275"/>
              <a:chExt cx="154700" cy="134675"/>
            </a:xfrm>
          </p:grpSpPr>
          <p:sp>
            <p:nvSpPr>
              <p:cNvPr id="2777" name="Google Shape;2777;p17"/>
              <p:cNvSpPr/>
              <p:nvPr/>
            </p:nvSpPr>
            <p:spPr>
              <a:xfrm>
                <a:off x="1282975" y="2150275"/>
                <a:ext cx="154700" cy="134675"/>
              </a:xfrm>
              <a:custGeom>
                <a:avLst/>
                <a:gdLst/>
                <a:ahLst/>
                <a:cxnLst/>
                <a:rect l="l" t="t" r="r" b="b"/>
                <a:pathLst>
                  <a:path w="6188" h="5387" extrusionOk="0">
                    <a:moveTo>
                      <a:pt x="2858" y="0"/>
                    </a:moveTo>
                    <a:lnTo>
                      <a:pt x="2657" y="37"/>
                    </a:lnTo>
                    <a:lnTo>
                      <a:pt x="2403" y="109"/>
                    </a:lnTo>
                    <a:lnTo>
                      <a:pt x="2166" y="200"/>
                    </a:lnTo>
                    <a:lnTo>
                      <a:pt x="1948" y="310"/>
                    </a:lnTo>
                    <a:lnTo>
                      <a:pt x="1747" y="437"/>
                    </a:lnTo>
                    <a:lnTo>
                      <a:pt x="1547" y="564"/>
                    </a:lnTo>
                    <a:lnTo>
                      <a:pt x="1384" y="710"/>
                    </a:lnTo>
                    <a:lnTo>
                      <a:pt x="1238" y="856"/>
                    </a:lnTo>
                    <a:lnTo>
                      <a:pt x="1092" y="1019"/>
                    </a:lnTo>
                    <a:lnTo>
                      <a:pt x="965" y="1201"/>
                    </a:lnTo>
                    <a:lnTo>
                      <a:pt x="856" y="1365"/>
                    </a:lnTo>
                    <a:lnTo>
                      <a:pt x="765" y="1547"/>
                    </a:lnTo>
                    <a:lnTo>
                      <a:pt x="674" y="1729"/>
                    </a:lnTo>
                    <a:lnTo>
                      <a:pt x="546" y="2093"/>
                    </a:lnTo>
                    <a:lnTo>
                      <a:pt x="437" y="2439"/>
                    </a:lnTo>
                    <a:lnTo>
                      <a:pt x="401" y="2639"/>
                    </a:lnTo>
                    <a:lnTo>
                      <a:pt x="346" y="3057"/>
                    </a:lnTo>
                    <a:lnTo>
                      <a:pt x="310" y="3403"/>
                    </a:lnTo>
                    <a:lnTo>
                      <a:pt x="310" y="3694"/>
                    </a:lnTo>
                    <a:lnTo>
                      <a:pt x="164" y="3876"/>
                    </a:lnTo>
                    <a:lnTo>
                      <a:pt x="55" y="4040"/>
                    </a:lnTo>
                    <a:lnTo>
                      <a:pt x="37" y="4131"/>
                    </a:lnTo>
                    <a:lnTo>
                      <a:pt x="0" y="4222"/>
                    </a:lnTo>
                    <a:lnTo>
                      <a:pt x="0" y="4295"/>
                    </a:lnTo>
                    <a:lnTo>
                      <a:pt x="0" y="4368"/>
                    </a:lnTo>
                    <a:lnTo>
                      <a:pt x="19" y="4459"/>
                    </a:lnTo>
                    <a:lnTo>
                      <a:pt x="55" y="4532"/>
                    </a:lnTo>
                    <a:lnTo>
                      <a:pt x="91" y="4604"/>
                    </a:lnTo>
                    <a:lnTo>
                      <a:pt x="146" y="4677"/>
                    </a:lnTo>
                    <a:lnTo>
                      <a:pt x="292" y="4804"/>
                    </a:lnTo>
                    <a:lnTo>
                      <a:pt x="474" y="4932"/>
                    </a:lnTo>
                    <a:lnTo>
                      <a:pt x="692" y="5041"/>
                    </a:lnTo>
                    <a:lnTo>
                      <a:pt x="965" y="5132"/>
                    </a:lnTo>
                    <a:lnTo>
                      <a:pt x="1274" y="5205"/>
                    </a:lnTo>
                    <a:lnTo>
                      <a:pt x="1638" y="5278"/>
                    </a:lnTo>
                    <a:lnTo>
                      <a:pt x="2020" y="5332"/>
                    </a:lnTo>
                    <a:lnTo>
                      <a:pt x="2457" y="5369"/>
                    </a:lnTo>
                    <a:lnTo>
                      <a:pt x="2930" y="5387"/>
                    </a:lnTo>
                    <a:lnTo>
                      <a:pt x="3440" y="5387"/>
                    </a:lnTo>
                    <a:lnTo>
                      <a:pt x="3804" y="5350"/>
                    </a:lnTo>
                    <a:lnTo>
                      <a:pt x="4131" y="5314"/>
                    </a:lnTo>
                    <a:lnTo>
                      <a:pt x="4714" y="5223"/>
                    </a:lnTo>
                    <a:lnTo>
                      <a:pt x="5187" y="5114"/>
                    </a:lnTo>
                    <a:lnTo>
                      <a:pt x="5569" y="5005"/>
                    </a:lnTo>
                    <a:lnTo>
                      <a:pt x="5842" y="4895"/>
                    </a:lnTo>
                    <a:lnTo>
                      <a:pt x="6042" y="4804"/>
                    </a:lnTo>
                    <a:lnTo>
                      <a:pt x="6188" y="4713"/>
                    </a:lnTo>
                    <a:lnTo>
                      <a:pt x="6042" y="4204"/>
                    </a:lnTo>
                    <a:lnTo>
                      <a:pt x="5878" y="3658"/>
                    </a:lnTo>
                    <a:lnTo>
                      <a:pt x="5642" y="3003"/>
                    </a:lnTo>
                    <a:lnTo>
                      <a:pt x="5514" y="2639"/>
                    </a:lnTo>
                    <a:lnTo>
                      <a:pt x="5351" y="2275"/>
                    </a:lnTo>
                    <a:lnTo>
                      <a:pt x="5169" y="1929"/>
                    </a:lnTo>
                    <a:lnTo>
                      <a:pt x="4987" y="1565"/>
                    </a:lnTo>
                    <a:lnTo>
                      <a:pt x="4787" y="1238"/>
                    </a:lnTo>
                    <a:lnTo>
                      <a:pt x="4568" y="928"/>
                    </a:lnTo>
                    <a:lnTo>
                      <a:pt x="4332" y="655"/>
                    </a:lnTo>
                    <a:lnTo>
                      <a:pt x="4095" y="419"/>
                    </a:lnTo>
                    <a:lnTo>
                      <a:pt x="3949" y="291"/>
                    </a:lnTo>
                    <a:lnTo>
                      <a:pt x="3804" y="200"/>
                    </a:lnTo>
                    <a:lnTo>
                      <a:pt x="3676" y="128"/>
                    </a:lnTo>
                    <a:lnTo>
                      <a:pt x="3513" y="73"/>
                    </a:lnTo>
                    <a:lnTo>
                      <a:pt x="3367" y="37"/>
                    </a:lnTo>
                    <a:lnTo>
                      <a:pt x="3203" y="0"/>
                    </a:lnTo>
                    <a:close/>
                  </a:path>
                </a:pathLst>
              </a:custGeom>
              <a:solidFill>
                <a:srgbClr val="C1A58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778" name="Google Shape;2778;p17"/>
              <p:cNvSpPr/>
              <p:nvPr/>
            </p:nvSpPr>
            <p:spPr>
              <a:xfrm>
                <a:off x="1282975" y="2150275"/>
                <a:ext cx="154700" cy="134675"/>
              </a:xfrm>
              <a:custGeom>
                <a:avLst/>
                <a:gdLst/>
                <a:ahLst/>
                <a:cxnLst/>
                <a:rect l="l" t="t" r="r" b="b"/>
                <a:pathLst>
                  <a:path w="6188" h="5387" fill="none" extrusionOk="0">
                    <a:moveTo>
                      <a:pt x="6188" y="4713"/>
                    </a:moveTo>
                    <a:lnTo>
                      <a:pt x="6188" y="4713"/>
                    </a:lnTo>
                    <a:lnTo>
                      <a:pt x="6042" y="4804"/>
                    </a:lnTo>
                    <a:lnTo>
                      <a:pt x="5842" y="4895"/>
                    </a:lnTo>
                    <a:lnTo>
                      <a:pt x="5569" y="5005"/>
                    </a:lnTo>
                    <a:lnTo>
                      <a:pt x="5187" y="5114"/>
                    </a:lnTo>
                    <a:lnTo>
                      <a:pt x="4714" y="5223"/>
                    </a:lnTo>
                    <a:lnTo>
                      <a:pt x="4131" y="5314"/>
                    </a:lnTo>
                    <a:lnTo>
                      <a:pt x="3804" y="5350"/>
                    </a:lnTo>
                    <a:lnTo>
                      <a:pt x="3440" y="5387"/>
                    </a:lnTo>
                    <a:lnTo>
                      <a:pt x="3440" y="5387"/>
                    </a:lnTo>
                    <a:lnTo>
                      <a:pt x="2930" y="5387"/>
                    </a:lnTo>
                    <a:lnTo>
                      <a:pt x="2457" y="5369"/>
                    </a:lnTo>
                    <a:lnTo>
                      <a:pt x="2020" y="5332"/>
                    </a:lnTo>
                    <a:lnTo>
                      <a:pt x="1638" y="5278"/>
                    </a:lnTo>
                    <a:lnTo>
                      <a:pt x="1274" y="5205"/>
                    </a:lnTo>
                    <a:lnTo>
                      <a:pt x="965" y="5132"/>
                    </a:lnTo>
                    <a:lnTo>
                      <a:pt x="692" y="5041"/>
                    </a:lnTo>
                    <a:lnTo>
                      <a:pt x="474" y="4932"/>
                    </a:lnTo>
                    <a:lnTo>
                      <a:pt x="292" y="4804"/>
                    </a:lnTo>
                    <a:lnTo>
                      <a:pt x="146" y="4677"/>
                    </a:lnTo>
                    <a:lnTo>
                      <a:pt x="91" y="4604"/>
                    </a:lnTo>
                    <a:lnTo>
                      <a:pt x="55" y="4532"/>
                    </a:lnTo>
                    <a:lnTo>
                      <a:pt x="19" y="4459"/>
                    </a:lnTo>
                    <a:lnTo>
                      <a:pt x="0" y="4368"/>
                    </a:lnTo>
                    <a:lnTo>
                      <a:pt x="0" y="4295"/>
                    </a:lnTo>
                    <a:lnTo>
                      <a:pt x="0" y="4222"/>
                    </a:lnTo>
                    <a:lnTo>
                      <a:pt x="37" y="4131"/>
                    </a:lnTo>
                    <a:lnTo>
                      <a:pt x="55" y="4040"/>
                    </a:lnTo>
                    <a:lnTo>
                      <a:pt x="164" y="3876"/>
                    </a:lnTo>
                    <a:lnTo>
                      <a:pt x="310" y="3694"/>
                    </a:lnTo>
                    <a:lnTo>
                      <a:pt x="310" y="3694"/>
                    </a:lnTo>
                    <a:lnTo>
                      <a:pt x="310" y="3403"/>
                    </a:lnTo>
                    <a:lnTo>
                      <a:pt x="346" y="3057"/>
                    </a:lnTo>
                    <a:lnTo>
                      <a:pt x="401" y="2639"/>
                    </a:lnTo>
                    <a:lnTo>
                      <a:pt x="401" y="2639"/>
                    </a:lnTo>
                    <a:lnTo>
                      <a:pt x="437" y="2439"/>
                    </a:lnTo>
                    <a:lnTo>
                      <a:pt x="437" y="2439"/>
                    </a:lnTo>
                    <a:lnTo>
                      <a:pt x="546" y="2093"/>
                    </a:lnTo>
                    <a:lnTo>
                      <a:pt x="674" y="1729"/>
                    </a:lnTo>
                    <a:lnTo>
                      <a:pt x="765" y="1547"/>
                    </a:lnTo>
                    <a:lnTo>
                      <a:pt x="856" y="1365"/>
                    </a:lnTo>
                    <a:lnTo>
                      <a:pt x="965" y="1201"/>
                    </a:lnTo>
                    <a:lnTo>
                      <a:pt x="1092" y="1019"/>
                    </a:lnTo>
                    <a:lnTo>
                      <a:pt x="1238" y="856"/>
                    </a:lnTo>
                    <a:lnTo>
                      <a:pt x="1384" y="710"/>
                    </a:lnTo>
                    <a:lnTo>
                      <a:pt x="1547" y="564"/>
                    </a:lnTo>
                    <a:lnTo>
                      <a:pt x="1747" y="437"/>
                    </a:lnTo>
                    <a:lnTo>
                      <a:pt x="1948" y="310"/>
                    </a:lnTo>
                    <a:lnTo>
                      <a:pt x="2166" y="200"/>
                    </a:lnTo>
                    <a:lnTo>
                      <a:pt x="2403" y="109"/>
                    </a:lnTo>
                    <a:lnTo>
                      <a:pt x="2657" y="37"/>
                    </a:lnTo>
                    <a:lnTo>
                      <a:pt x="2657" y="37"/>
                    </a:lnTo>
                    <a:lnTo>
                      <a:pt x="2858" y="0"/>
                    </a:lnTo>
                    <a:lnTo>
                      <a:pt x="3021" y="0"/>
                    </a:lnTo>
                    <a:lnTo>
                      <a:pt x="3203" y="0"/>
                    </a:lnTo>
                    <a:lnTo>
                      <a:pt x="3367" y="37"/>
                    </a:lnTo>
                    <a:lnTo>
                      <a:pt x="3513" y="73"/>
                    </a:lnTo>
                    <a:lnTo>
                      <a:pt x="3676" y="128"/>
                    </a:lnTo>
                    <a:lnTo>
                      <a:pt x="3804" y="200"/>
                    </a:lnTo>
                    <a:lnTo>
                      <a:pt x="3949" y="291"/>
                    </a:lnTo>
                    <a:lnTo>
                      <a:pt x="3949" y="291"/>
                    </a:lnTo>
                    <a:lnTo>
                      <a:pt x="4095" y="419"/>
                    </a:lnTo>
                    <a:lnTo>
                      <a:pt x="4095" y="419"/>
                    </a:lnTo>
                    <a:lnTo>
                      <a:pt x="4332" y="655"/>
                    </a:lnTo>
                    <a:lnTo>
                      <a:pt x="4568" y="928"/>
                    </a:lnTo>
                    <a:lnTo>
                      <a:pt x="4787" y="1238"/>
                    </a:lnTo>
                    <a:lnTo>
                      <a:pt x="4987" y="1565"/>
                    </a:lnTo>
                    <a:lnTo>
                      <a:pt x="5169" y="1929"/>
                    </a:lnTo>
                    <a:lnTo>
                      <a:pt x="5351" y="2275"/>
                    </a:lnTo>
                    <a:lnTo>
                      <a:pt x="5514" y="2639"/>
                    </a:lnTo>
                    <a:lnTo>
                      <a:pt x="5642" y="3003"/>
                    </a:lnTo>
                    <a:lnTo>
                      <a:pt x="5878" y="3658"/>
                    </a:lnTo>
                    <a:lnTo>
                      <a:pt x="6042" y="4204"/>
                    </a:lnTo>
                    <a:lnTo>
                      <a:pt x="6188" y="4713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779" name="Google Shape;2779;p17"/>
              <p:cNvSpPr/>
              <p:nvPr/>
            </p:nvSpPr>
            <p:spPr>
              <a:xfrm>
                <a:off x="1282975" y="2172100"/>
                <a:ext cx="138775" cy="112850"/>
              </a:xfrm>
              <a:custGeom>
                <a:avLst/>
                <a:gdLst/>
                <a:ahLst/>
                <a:cxnLst/>
                <a:rect l="l" t="t" r="r" b="b"/>
                <a:pathLst>
                  <a:path w="5551" h="4514" extrusionOk="0">
                    <a:moveTo>
                      <a:pt x="1384" y="4368"/>
                    </a:moveTo>
                    <a:lnTo>
                      <a:pt x="1384" y="4368"/>
                    </a:lnTo>
                    <a:lnTo>
                      <a:pt x="1711" y="4423"/>
                    </a:lnTo>
                    <a:lnTo>
                      <a:pt x="2057" y="4459"/>
                    </a:lnTo>
                    <a:lnTo>
                      <a:pt x="2457" y="4496"/>
                    </a:lnTo>
                    <a:lnTo>
                      <a:pt x="2876" y="4514"/>
                    </a:lnTo>
                    <a:lnTo>
                      <a:pt x="2876" y="4514"/>
                    </a:lnTo>
                    <a:lnTo>
                      <a:pt x="3094" y="4514"/>
                    </a:lnTo>
                    <a:lnTo>
                      <a:pt x="3094" y="4514"/>
                    </a:lnTo>
                    <a:lnTo>
                      <a:pt x="3440" y="4514"/>
                    </a:lnTo>
                    <a:lnTo>
                      <a:pt x="3440" y="4514"/>
                    </a:lnTo>
                    <a:lnTo>
                      <a:pt x="3440" y="4514"/>
                    </a:lnTo>
                    <a:lnTo>
                      <a:pt x="3094" y="4514"/>
                    </a:lnTo>
                    <a:lnTo>
                      <a:pt x="3094" y="4514"/>
                    </a:lnTo>
                    <a:lnTo>
                      <a:pt x="2876" y="4514"/>
                    </a:lnTo>
                    <a:lnTo>
                      <a:pt x="2876" y="4514"/>
                    </a:lnTo>
                    <a:lnTo>
                      <a:pt x="2876" y="4514"/>
                    </a:lnTo>
                    <a:lnTo>
                      <a:pt x="2876" y="4514"/>
                    </a:lnTo>
                    <a:lnTo>
                      <a:pt x="2457" y="4496"/>
                    </a:lnTo>
                    <a:lnTo>
                      <a:pt x="2057" y="4459"/>
                    </a:lnTo>
                    <a:lnTo>
                      <a:pt x="1711" y="4423"/>
                    </a:lnTo>
                    <a:lnTo>
                      <a:pt x="1384" y="4368"/>
                    </a:lnTo>
                    <a:close/>
                    <a:moveTo>
                      <a:pt x="1365" y="4368"/>
                    </a:moveTo>
                    <a:lnTo>
                      <a:pt x="1365" y="4368"/>
                    </a:lnTo>
                    <a:lnTo>
                      <a:pt x="1365" y="4368"/>
                    </a:lnTo>
                    <a:lnTo>
                      <a:pt x="1365" y="4368"/>
                    </a:lnTo>
                    <a:close/>
                    <a:moveTo>
                      <a:pt x="237" y="3895"/>
                    </a:moveTo>
                    <a:lnTo>
                      <a:pt x="237" y="3895"/>
                    </a:lnTo>
                    <a:lnTo>
                      <a:pt x="237" y="3895"/>
                    </a:lnTo>
                    <a:lnTo>
                      <a:pt x="237" y="3895"/>
                    </a:lnTo>
                    <a:lnTo>
                      <a:pt x="237" y="3895"/>
                    </a:lnTo>
                    <a:close/>
                    <a:moveTo>
                      <a:pt x="237" y="3895"/>
                    </a:moveTo>
                    <a:lnTo>
                      <a:pt x="237" y="3895"/>
                    </a:lnTo>
                    <a:lnTo>
                      <a:pt x="237" y="3895"/>
                    </a:lnTo>
                    <a:lnTo>
                      <a:pt x="237" y="3895"/>
                    </a:lnTo>
                    <a:lnTo>
                      <a:pt x="237" y="3895"/>
                    </a:lnTo>
                    <a:close/>
                    <a:moveTo>
                      <a:pt x="237" y="3877"/>
                    </a:moveTo>
                    <a:lnTo>
                      <a:pt x="237" y="3877"/>
                    </a:lnTo>
                    <a:lnTo>
                      <a:pt x="237" y="3895"/>
                    </a:lnTo>
                    <a:lnTo>
                      <a:pt x="237" y="3895"/>
                    </a:lnTo>
                    <a:lnTo>
                      <a:pt x="237" y="3877"/>
                    </a:lnTo>
                    <a:close/>
                    <a:moveTo>
                      <a:pt x="91" y="3113"/>
                    </a:moveTo>
                    <a:lnTo>
                      <a:pt x="91" y="3113"/>
                    </a:lnTo>
                    <a:lnTo>
                      <a:pt x="37" y="3222"/>
                    </a:lnTo>
                    <a:lnTo>
                      <a:pt x="19" y="3331"/>
                    </a:lnTo>
                    <a:lnTo>
                      <a:pt x="0" y="3422"/>
                    </a:lnTo>
                    <a:lnTo>
                      <a:pt x="19" y="3531"/>
                    </a:lnTo>
                    <a:lnTo>
                      <a:pt x="37" y="3622"/>
                    </a:lnTo>
                    <a:lnTo>
                      <a:pt x="91" y="3713"/>
                    </a:lnTo>
                    <a:lnTo>
                      <a:pt x="146" y="3804"/>
                    </a:lnTo>
                    <a:lnTo>
                      <a:pt x="237" y="3877"/>
                    </a:lnTo>
                    <a:lnTo>
                      <a:pt x="237" y="3877"/>
                    </a:lnTo>
                    <a:lnTo>
                      <a:pt x="146" y="3804"/>
                    </a:lnTo>
                    <a:lnTo>
                      <a:pt x="91" y="3713"/>
                    </a:lnTo>
                    <a:lnTo>
                      <a:pt x="37" y="3622"/>
                    </a:lnTo>
                    <a:lnTo>
                      <a:pt x="19" y="3531"/>
                    </a:lnTo>
                    <a:lnTo>
                      <a:pt x="0" y="3422"/>
                    </a:lnTo>
                    <a:lnTo>
                      <a:pt x="19" y="3331"/>
                    </a:lnTo>
                    <a:lnTo>
                      <a:pt x="37" y="3222"/>
                    </a:lnTo>
                    <a:lnTo>
                      <a:pt x="91" y="3113"/>
                    </a:lnTo>
                    <a:close/>
                    <a:moveTo>
                      <a:pt x="91" y="3113"/>
                    </a:moveTo>
                    <a:lnTo>
                      <a:pt x="91" y="3113"/>
                    </a:lnTo>
                    <a:lnTo>
                      <a:pt x="91" y="3113"/>
                    </a:lnTo>
                    <a:lnTo>
                      <a:pt x="91" y="3113"/>
                    </a:lnTo>
                    <a:lnTo>
                      <a:pt x="91" y="3113"/>
                    </a:lnTo>
                    <a:close/>
                    <a:moveTo>
                      <a:pt x="91" y="3113"/>
                    </a:moveTo>
                    <a:lnTo>
                      <a:pt x="91" y="3113"/>
                    </a:lnTo>
                    <a:lnTo>
                      <a:pt x="91" y="3113"/>
                    </a:lnTo>
                    <a:lnTo>
                      <a:pt x="91" y="3113"/>
                    </a:lnTo>
                    <a:lnTo>
                      <a:pt x="91" y="3113"/>
                    </a:lnTo>
                    <a:close/>
                    <a:moveTo>
                      <a:pt x="91" y="3094"/>
                    </a:moveTo>
                    <a:lnTo>
                      <a:pt x="91" y="3094"/>
                    </a:lnTo>
                    <a:lnTo>
                      <a:pt x="91" y="3113"/>
                    </a:lnTo>
                    <a:lnTo>
                      <a:pt x="91" y="3113"/>
                    </a:lnTo>
                    <a:lnTo>
                      <a:pt x="91" y="3094"/>
                    </a:lnTo>
                    <a:close/>
                    <a:moveTo>
                      <a:pt x="110" y="3094"/>
                    </a:moveTo>
                    <a:lnTo>
                      <a:pt x="110" y="3094"/>
                    </a:lnTo>
                    <a:lnTo>
                      <a:pt x="110" y="3094"/>
                    </a:lnTo>
                    <a:lnTo>
                      <a:pt x="110" y="3094"/>
                    </a:lnTo>
                    <a:lnTo>
                      <a:pt x="110" y="3094"/>
                    </a:lnTo>
                    <a:close/>
                    <a:moveTo>
                      <a:pt x="110" y="3094"/>
                    </a:moveTo>
                    <a:lnTo>
                      <a:pt x="110" y="3094"/>
                    </a:lnTo>
                    <a:lnTo>
                      <a:pt x="110" y="3094"/>
                    </a:lnTo>
                    <a:lnTo>
                      <a:pt x="110" y="3094"/>
                    </a:lnTo>
                    <a:lnTo>
                      <a:pt x="110" y="3094"/>
                    </a:lnTo>
                    <a:close/>
                    <a:moveTo>
                      <a:pt x="110" y="3094"/>
                    </a:moveTo>
                    <a:lnTo>
                      <a:pt x="110" y="3094"/>
                    </a:lnTo>
                    <a:lnTo>
                      <a:pt x="110" y="3094"/>
                    </a:lnTo>
                    <a:lnTo>
                      <a:pt x="110" y="3094"/>
                    </a:lnTo>
                    <a:lnTo>
                      <a:pt x="110" y="3094"/>
                    </a:lnTo>
                    <a:close/>
                    <a:moveTo>
                      <a:pt x="4532" y="1"/>
                    </a:moveTo>
                    <a:lnTo>
                      <a:pt x="4532" y="1"/>
                    </a:lnTo>
                    <a:lnTo>
                      <a:pt x="4677" y="201"/>
                    </a:lnTo>
                    <a:lnTo>
                      <a:pt x="4823" y="419"/>
                    </a:lnTo>
                    <a:lnTo>
                      <a:pt x="5096" y="892"/>
                    </a:lnTo>
                    <a:lnTo>
                      <a:pt x="5332" y="1366"/>
                    </a:lnTo>
                    <a:lnTo>
                      <a:pt x="5551" y="1857"/>
                    </a:lnTo>
                    <a:lnTo>
                      <a:pt x="5551" y="1857"/>
                    </a:lnTo>
                    <a:lnTo>
                      <a:pt x="5551" y="1857"/>
                    </a:lnTo>
                    <a:lnTo>
                      <a:pt x="5551" y="1857"/>
                    </a:lnTo>
                    <a:lnTo>
                      <a:pt x="5332" y="1366"/>
                    </a:lnTo>
                    <a:lnTo>
                      <a:pt x="5096" y="892"/>
                    </a:lnTo>
                    <a:lnTo>
                      <a:pt x="4823" y="419"/>
                    </a:lnTo>
                    <a:lnTo>
                      <a:pt x="4677" y="201"/>
                    </a:lnTo>
                    <a:lnTo>
                      <a:pt x="4532" y="1"/>
                    </a:lnTo>
                    <a:close/>
                    <a:moveTo>
                      <a:pt x="4532" y="1"/>
                    </a:moveTo>
                    <a:lnTo>
                      <a:pt x="4532" y="1"/>
                    </a:lnTo>
                    <a:lnTo>
                      <a:pt x="4532" y="1"/>
                    </a:lnTo>
                    <a:lnTo>
                      <a:pt x="4532" y="1"/>
                    </a:lnTo>
                    <a:lnTo>
                      <a:pt x="4532" y="1"/>
                    </a:lnTo>
                    <a:close/>
                  </a:path>
                </a:pathLst>
              </a:custGeom>
              <a:solidFill>
                <a:srgbClr val="D8D3D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780" name="Google Shape;2780;p17"/>
              <p:cNvSpPr/>
              <p:nvPr/>
            </p:nvSpPr>
            <p:spPr>
              <a:xfrm>
                <a:off x="1317550" y="2281300"/>
                <a:ext cx="51425" cy="3650"/>
              </a:xfrm>
              <a:custGeom>
                <a:avLst/>
                <a:gdLst/>
                <a:ahLst/>
                <a:cxnLst/>
                <a:rect l="l" t="t" r="r" b="b"/>
                <a:pathLst>
                  <a:path w="2057" h="146" fill="none" extrusionOk="0">
                    <a:moveTo>
                      <a:pt x="1" y="0"/>
                    </a:moveTo>
                    <a:lnTo>
                      <a:pt x="1" y="0"/>
                    </a:lnTo>
                    <a:lnTo>
                      <a:pt x="328" y="55"/>
                    </a:lnTo>
                    <a:lnTo>
                      <a:pt x="674" y="91"/>
                    </a:lnTo>
                    <a:lnTo>
                      <a:pt x="1074" y="128"/>
                    </a:lnTo>
                    <a:lnTo>
                      <a:pt x="1493" y="146"/>
                    </a:lnTo>
                    <a:lnTo>
                      <a:pt x="1493" y="146"/>
                    </a:lnTo>
                    <a:lnTo>
                      <a:pt x="1711" y="146"/>
                    </a:lnTo>
                    <a:lnTo>
                      <a:pt x="1711" y="146"/>
                    </a:lnTo>
                    <a:lnTo>
                      <a:pt x="2057" y="146"/>
                    </a:lnTo>
                    <a:lnTo>
                      <a:pt x="2057" y="146"/>
                    </a:lnTo>
                    <a:lnTo>
                      <a:pt x="2057" y="146"/>
                    </a:lnTo>
                    <a:lnTo>
                      <a:pt x="1711" y="146"/>
                    </a:lnTo>
                    <a:lnTo>
                      <a:pt x="1711" y="146"/>
                    </a:lnTo>
                    <a:lnTo>
                      <a:pt x="1493" y="146"/>
                    </a:lnTo>
                    <a:lnTo>
                      <a:pt x="1493" y="146"/>
                    </a:lnTo>
                    <a:lnTo>
                      <a:pt x="1493" y="146"/>
                    </a:lnTo>
                    <a:lnTo>
                      <a:pt x="1493" y="146"/>
                    </a:lnTo>
                    <a:lnTo>
                      <a:pt x="1074" y="128"/>
                    </a:lnTo>
                    <a:lnTo>
                      <a:pt x="674" y="91"/>
                    </a:lnTo>
                    <a:lnTo>
                      <a:pt x="328" y="55"/>
                    </a:lnTo>
                    <a:lnTo>
                      <a:pt x="1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781" name="Google Shape;2781;p17"/>
              <p:cNvSpPr/>
              <p:nvPr/>
            </p:nvSpPr>
            <p:spPr>
              <a:xfrm>
                <a:off x="1317100" y="228130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782" name="Google Shape;2782;p17"/>
              <p:cNvSpPr/>
              <p:nvPr/>
            </p:nvSpPr>
            <p:spPr>
              <a:xfrm>
                <a:off x="1288900" y="2269475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783" name="Google Shape;2783;p17"/>
              <p:cNvSpPr/>
              <p:nvPr/>
            </p:nvSpPr>
            <p:spPr>
              <a:xfrm>
                <a:off x="1288900" y="2269475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784" name="Google Shape;2784;p17"/>
              <p:cNvSpPr/>
              <p:nvPr/>
            </p:nvSpPr>
            <p:spPr>
              <a:xfrm>
                <a:off x="1288900" y="2269000"/>
                <a:ext cx="25" cy="500"/>
              </a:xfrm>
              <a:custGeom>
                <a:avLst/>
                <a:gdLst/>
                <a:ahLst/>
                <a:cxnLst/>
                <a:rect l="l" t="t" r="r" b="b"/>
                <a:pathLst>
                  <a:path w="1" h="20" fill="none" extrusionOk="0">
                    <a:moveTo>
                      <a:pt x="0" y="1"/>
                    </a:moveTo>
                    <a:lnTo>
                      <a:pt x="0" y="1"/>
                    </a:lnTo>
                    <a:lnTo>
                      <a:pt x="0" y="19"/>
                    </a:lnTo>
                    <a:lnTo>
                      <a:pt x="0" y="19"/>
                    </a:lnTo>
                    <a:lnTo>
                      <a:pt x="0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785" name="Google Shape;2785;p17"/>
              <p:cNvSpPr/>
              <p:nvPr/>
            </p:nvSpPr>
            <p:spPr>
              <a:xfrm>
                <a:off x="1282975" y="2249900"/>
                <a:ext cx="5950" cy="19125"/>
              </a:xfrm>
              <a:custGeom>
                <a:avLst/>
                <a:gdLst/>
                <a:ahLst/>
                <a:cxnLst/>
                <a:rect l="l" t="t" r="r" b="b"/>
                <a:pathLst>
                  <a:path w="238" h="765" fill="none" extrusionOk="0">
                    <a:moveTo>
                      <a:pt x="91" y="1"/>
                    </a:moveTo>
                    <a:lnTo>
                      <a:pt x="91" y="1"/>
                    </a:lnTo>
                    <a:lnTo>
                      <a:pt x="37" y="110"/>
                    </a:lnTo>
                    <a:lnTo>
                      <a:pt x="19" y="219"/>
                    </a:lnTo>
                    <a:lnTo>
                      <a:pt x="0" y="310"/>
                    </a:lnTo>
                    <a:lnTo>
                      <a:pt x="19" y="419"/>
                    </a:lnTo>
                    <a:lnTo>
                      <a:pt x="37" y="510"/>
                    </a:lnTo>
                    <a:lnTo>
                      <a:pt x="91" y="601"/>
                    </a:lnTo>
                    <a:lnTo>
                      <a:pt x="146" y="692"/>
                    </a:lnTo>
                    <a:lnTo>
                      <a:pt x="237" y="765"/>
                    </a:lnTo>
                    <a:lnTo>
                      <a:pt x="237" y="765"/>
                    </a:lnTo>
                    <a:lnTo>
                      <a:pt x="146" y="692"/>
                    </a:lnTo>
                    <a:lnTo>
                      <a:pt x="91" y="601"/>
                    </a:lnTo>
                    <a:lnTo>
                      <a:pt x="37" y="510"/>
                    </a:lnTo>
                    <a:lnTo>
                      <a:pt x="19" y="419"/>
                    </a:lnTo>
                    <a:lnTo>
                      <a:pt x="0" y="310"/>
                    </a:lnTo>
                    <a:lnTo>
                      <a:pt x="19" y="219"/>
                    </a:lnTo>
                    <a:lnTo>
                      <a:pt x="37" y="110"/>
                    </a:lnTo>
                    <a:lnTo>
                      <a:pt x="91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786" name="Google Shape;2786;p17"/>
              <p:cNvSpPr/>
              <p:nvPr/>
            </p:nvSpPr>
            <p:spPr>
              <a:xfrm>
                <a:off x="1285250" y="224990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0" y="1"/>
                    </a:move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787" name="Google Shape;2787;p17"/>
              <p:cNvSpPr/>
              <p:nvPr/>
            </p:nvSpPr>
            <p:spPr>
              <a:xfrm>
                <a:off x="1285250" y="224990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0" y="1"/>
                    </a:move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788" name="Google Shape;2788;p17"/>
              <p:cNvSpPr/>
              <p:nvPr/>
            </p:nvSpPr>
            <p:spPr>
              <a:xfrm>
                <a:off x="1285250" y="2249450"/>
                <a:ext cx="25" cy="475"/>
              </a:xfrm>
              <a:custGeom>
                <a:avLst/>
                <a:gdLst/>
                <a:ahLst/>
                <a:cxnLst/>
                <a:rect l="l" t="t" r="r" b="b"/>
                <a:pathLst>
                  <a:path w="1" h="19" fill="none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19"/>
                    </a:lnTo>
                    <a:lnTo>
                      <a:pt x="0" y="19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789" name="Google Shape;2789;p17"/>
              <p:cNvSpPr/>
              <p:nvPr/>
            </p:nvSpPr>
            <p:spPr>
              <a:xfrm>
                <a:off x="1285700" y="224945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1" y="0"/>
                    </a:move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790" name="Google Shape;2790;p17"/>
              <p:cNvSpPr/>
              <p:nvPr/>
            </p:nvSpPr>
            <p:spPr>
              <a:xfrm>
                <a:off x="1285700" y="224945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1" y="0"/>
                    </a:move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791" name="Google Shape;2791;p17"/>
              <p:cNvSpPr/>
              <p:nvPr/>
            </p:nvSpPr>
            <p:spPr>
              <a:xfrm>
                <a:off x="1285700" y="224945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1" y="0"/>
                    </a:move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792" name="Google Shape;2792;p17"/>
              <p:cNvSpPr/>
              <p:nvPr/>
            </p:nvSpPr>
            <p:spPr>
              <a:xfrm>
                <a:off x="1396250" y="2172100"/>
                <a:ext cx="25500" cy="46425"/>
              </a:xfrm>
              <a:custGeom>
                <a:avLst/>
                <a:gdLst/>
                <a:ahLst/>
                <a:cxnLst/>
                <a:rect l="l" t="t" r="r" b="b"/>
                <a:pathLst>
                  <a:path w="1020" h="1857" fill="none" extrusionOk="0">
                    <a:moveTo>
                      <a:pt x="1" y="1"/>
                    </a:moveTo>
                    <a:lnTo>
                      <a:pt x="1" y="1"/>
                    </a:lnTo>
                    <a:lnTo>
                      <a:pt x="146" y="201"/>
                    </a:lnTo>
                    <a:lnTo>
                      <a:pt x="292" y="419"/>
                    </a:lnTo>
                    <a:lnTo>
                      <a:pt x="565" y="892"/>
                    </a:lnTo>
                    <a:lnTo>
                      <a:pt x="801" y="1366"/>
                    </a:lnTo>
                    <a:lnTo>
                      <a:pt x="1020" y="1857"/>
                    </a:lnTo>
                    <a:lnTo>
                      <a:pt x="1020" y="1857"/>
                    </a:lnTo>
                    <a:lnTo>
                      <a:pt x="1020" y="1857"/>
                    </a:lnTo>
                    <a:lnTo>
                      <a:pt x="1020" y="1857"/>
                    </a:lnTo>
                    <a:lnTo>
                      <a:pt x="801" y="1366"/>
                    </a:lnTo>
                    <a:lnTo>
                      <a:pt x="565" y="892"/>
                    </a:lnTo>
                    <a:lnTo>
                      <a:pt x="292" y="419"/>
                    </a:lnTo>
                    <a:lnTo>
                      <a:pt x="146" y="201"/>
                    </a:lnTo>
                    <a:lnTo>
                      <a:pt x="1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793" name="Google Shape;2793;p17"/>
              <p:cNvSpPr/>
              <p:nvPr/>
            </p:nvSpPr>
            <p:spPr>
              <a:xfrm>
                <a:off x="1396250" y="217210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1" y="1"/>
                    </a:move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794" name="Google Shape;2794;p17"/>
              <p:cNvSpPr/>
              <p:nvPr/>
            </p:nvSpPr>
            <p:spPr>
              <a:xfrm>
                <a:off x="1282975" y="2160725"/>
                <a:ext cx="138775" cy="124225"/>
              </a:xfrm>
              <a:custGeom>
                <a:avLst/>
                <a:gdLst/>
                <a:ahLst/>
                <a:cxnLst/>
                <a:rect l="l" t="t" r="r" b="b"/>
                <a:pathLst>
                  <a:path w="5551" h="4969" extrusionOk="0">
                    <a:moveTo>
                      <a:pt x="4095" y="1"/>
                    </a:moveTo>
                    <a:lnTo>
                      <a:pt x="4004" y="219"/>
                    </a:lnTo>
                    <a:lnTo>
                      <a:pt x="3895" y="438"/>
                    </a:lnTo>
                    <a:lnTo>
                      <a:pt x="3840" y="529"/>
                    </a:lnTo>
                    <a:lnTo>
                      <a:pt x="3767" y="619"/>
                    </a:lnTo>
                    <a:lnTo>
                      <a:pt x="3676" y="710"/>
                    </a:lnTo>
                    <a:lnTo>
                      <a:pt x="3585" y="801"/>
                    </a:lnTo>
                    <a:lnTo>
                      <a:pt x="3458" y="874"/>
                    </a:lnTo>
                    <a:lnTo>
                      <a:pt x="3331" y="947"/>
                    </a:lnTo>
                    <a:lnTo>
                      <a:pt x="3185" y="1002"/>
                    </a:lnTo>
                    <a:lnTo>
                      <a:pt x="3058" y="1038"/>
                    </a:lnTo>
                    <a:lnTo>
                      <a:pt x="2767" y="1111"/>
                    </a:lnTo>
                    <a:lnTo>
                      <a:pt x="2475" y="1165"/>
                    </a:lnTo>
                    <a:lnTo>
                      <a:pt x="2184" y="1238"/>
                    </a:lnTo>
                    <a:lnTo>
                      <a:pt x="1893" y="1311"/>
                    </a:lnTo>
                    <a:lnTo>
                      <a:pt x="1766" y="1366"/>
                    </a:lnTo>
                    <a:lnTo>
                      <a:pt x="1638" y="1438"/>
                    </a:lnTo>
                    <a:lnTo>
                      <a:pt x="1511" y="1511"/>
                    </a:lnTo>
                    <a:lnTo>
                      <a:pt x="1402" y="1620"/>
                    </a:lnTo>
                    <a:lnTo>
                      <a:pt x="1293" y="1730"/>
                    </a:lnTo>
                    <a:lnTo>
                      <a:pt x="1202" y="1839"/>
                    </a:lnTo>
                    <a:lnTo>
                      <a:pt x="1111" y="1948"/>
                    </a:lnTo>
                    <a:lnTo>
                      <a:pt x="1001" y="2039"/>
                    </a:lnTo>
                    <a:lnTo>
                      <a:pt x="874" y="2130"/>
                    </a:lnTo>
                    <a:lnTo>
                      <a:pt x="747" y="2185"/>
                    </a:lnTo>
                    <a:lnTo>
                      <a:pt x="619" y="2221"/>
                    </a:lnTo>
                    <a:lnTo>
                      <a:pt x="401" y="2221"/>
                    </a:lnTo>
                    <a:lnTo>
                      <a:pt x="346" y="2512"/>
                    </a:lnTo>
                    <a:lnTo>
                      <a:pt x="328" y="2767"/>
                    </a:lnTo>
                    <a:lnTo>
                      <a:pt x="310" y="3131"/>
                    </a:lnTo>
                    <a:lnTo>
                      <a:pt x="310" y="3276"/>
                    </a:lnTo>
                    <a:lnTo>
                      <a:pt x="201" y="3404"/>
                    </a:lnTo>
                    <a:lnTo>
                      <a:pt x="110" y="3549"/>
                    </a:lnTo>
                    <a:lnTo>
                      <a:pt x="91" y="3549"/>
                    </a:lnTo>
                    <a:lnTo>
                      <a:pt x="91" y="3568"/>
                    </a:lnTo>
                    <a:lnTo>
                      <a:pt x="37" y="3677"/>
                    </a:lnTo>
                    <a:lnTo>
                      <a:pt x="19" y="3786"/>
                    </a:lnTo>
                    <a:lnTo>
                      <a:pt x="0" y="3877"/>
                    </a:lnTo>
                    <a:lnTo>
                      <a:pt x="19" y="3986"/>
                    </a:lnTo>
                    <a:lnTo>
                      <a:pt x="37" y="4077"/>
                    </a:lnTo>
                    <a:lnTo>
                      <a:pt x="91" y="4168"/>
                    </a:lnTo>
                    <a:lnTo>
                      <a:pt x="146" y="4259"/>
                    </a:lnTo>
                    <a:lnTo>
                      <a:pt x="237" y="4332"/>
                    </a:lnTo>
                    <a:lnTo>
                      <a:pt x="237" y="4350"/>
                    </a:lnTo>
                    <a:lnTo>
                      <a:pt x="346" y="4423"/>
                    </a:lnTo>
                    <a:lnTo>
                      <a:pt x="437" y="4496"/>
                    </a:lnTo>
                    <a:lnTo>
                      <a:pt x="692" y="4623"/>
                    </a:lnTo>
                    <a:lnTo>
                      <a:pt x="1001" y="4732"/>
                    </a:lnTo>
                    <a:lnTo>
                      <a:pt x="1365" y="4823"/>
                    </a:lnTo>
                    <a:lnTo>
                      <a:pt x="1384" y="4823"/>
                    </a:lnTo>
                    <a:lnTo>
                      <a:pt x="1711" y="4878"/>
                    </a:lnTo>
                    <a:lnTo>
                      <a:pt x="2057" y="4914"/>
                    </a:lnTo>
                    <a:lnTo>
                      <a:pt x="2457" y="4951"/>
                    </a:lnTo>
                    <a:lnTo>
                      <a:pt x="2876" y="4969"/>
                    </a:lnTo>
                    <a:lnTo>
                      <a:pt x="3294" y="4732"/>
                    </a:lnTo>
                    <a:lnTo>
                      <a:pt x="3713" y="4459"/>
                    </a:lnTo>
                    <a:lnTo>
                      <a:pt x="4095" y="4186"/>
                    </a:lnTo>
                    <a:lnTo>
                      <a:pt x="4477" y="3895"/>
                    </a:lnTo>
                    <a:lnTo>
                      <a:pt x="4677" y="3731"/>
                    </a:lnTo>
                    <a:lnTo>
                      <a:pt x="4859" y="3549"/>
                    </a:lnTo>
                    <a:lnTo>
                      <a:pt x="5041" y="3349"/>
                    </a:lnTo>
                    <a:lnTo>
                      <a:pt x="5187" y="3149"/>
                    </a:lnTo>
                    <a:lnTo>
                      <a:pt x="5296" y="2967"/>
                    </a:lnTo>
                    <a:lnTo>
                      <a:pt x="5387" y="2767"/>
                    </a:lnTo>
                    <a:lnTo>
                      <a:pt x="5533" y="2367"/>
                    </a:lnTo>
                    <a:lnTo>
                      <a:pt x="5551" y="2312"/>
                    </a:lnTo>
                    <a:lnTo>
                      <a:pt x="5332" y="1821"/>
                    </a:lnTo>
                    <a:lnTo>
                      <a:pt x="5096" y="1347"/>
                    </a:lnTo>
                    <a:lnTo>
                      <a:pt x="4823" y="874"/>
                    </a:lnTo>
                    <a:lnTo>
                      <a:pt x="4677" y="656"/>
                    </a:lnTo>
                    <a:lnTo>
                      <a:pt x="4532" y="456"/>
                    </a:lnTo>
                    <a:lnTo>
                      <a:pt x="4313" y="201"/>
                    </a:lnTo>
                    <a:lnTo>
                      <a:pt x="4095" y="1"/>
                    </a:lnTo>
                    <a:close/>
                  </a:path>
                </a:pathLst>
              </a:custGeom>
              <a:solidFill>
                <a:srgbClr val="A489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795" name="Google Shape;2795;p17"/>
              <p:cNvSpPr/>
              <p:nvPr/>
            </p:nvSpPr>
            <p:spPr>
              <a:xfrm>
                <a:off x="1282975" y="2160725"/>
                <a:ext cx="138775" cy="124225"/>
              </a:xfrm>
              <a:custGeom>
                <a:avLst/>
                <a:gdLst/>
                <a:ahLst/>
                <a:cxnLst/>
                <a:rect l="l" t="t" r="r" b="b"/>
                <a:pathLst>
                  <a:path w="5551" h="4969" fill="none" extrusionOk="0">
                    <a:moveTo>
                      <a:pt x="4095" y="1"/>
                    </a:moveTo>
                    <a:lnTo>
                      <a:pt x="4095" y="1"/>
                    </a:lnTo>
                    <a:lnTo>
                      <a:pt x="4004" y="219"/>
                    </a:lnTo>
                    <a:lnTo>
                      <a:pt x="3895" y="438"/>
                    </a:lnTo>
                    <a:lnTo>
                      <a:pt x="3840" y="529"/>
                    </a:lnTo>
                    <a:lnTo>
                      <a:pt x="3767" y="619"/>
                    </a:lnTo>
                    <a:lnTo>
                      <a:pt x="3676" y="710"/>
                    </a:lnTo>
                    <a:lnTo>
                      <a:pt x="3585" y="801"/>
                    </a:lnTo>
                    <a:lnTo>
                      <a:pt x="3585" y="801"/>
                    </a:lnTo>
                    <a:lnTo>
                      <a:pt x="3458" y="874"/>
                    </a:lnTo>
                    <a:lnTo>
                      <a:pt x="3331" y="947"/>
                    </a:lnTo>
                    <a:lnTo>
                      <a:pt x="3185" y="1002"/>
                    </a:lnTo>
                    <a:lnTo>
                      <a:pt x="3058" y="1038"/>
                    </a:lnTo>
                    <a:lnTo>
                      <a:pt x="2767" y="1111"/>
                    </a:lnTo>
                    <a:lnTo>
                      <a:pt x="2475" y="1165"/>
                    </a:lnTo>
                    <a:lnTo>
                      <a:pt x="2184" y="1238"/>
                    </a:lnTo>
                    <a:lnTo>
                      <a:pt x="1893" y="1311"/>
                    </a:lnTo>
                    <a:lnTo>
                      <a:pt x="1766" y="1366"/>
                    </a:lnTo>
                    <a:lnTo>
                      <a:pt x="1638" y="1438"/>
                    </a:lnTo>
                    <a:lnTo>
                      <a:pt x="1511" y="1511"/>
                    </a:lnTo>
                    <a:lnTo>
                      <a:pt x="1402" y="1620"/>
                    </a:lnTo>
                    <a:lnTo>
                      <a:pt x="1402" y="1620"/>
                    </a:lnTo>
                    <a:lnTo>
                      <a:pt x="1293" y="1730"/>
                    </a:lnTo>
                    <a:lnTo>
                      <a:pt x="1202" y="1839"/>
                    </a:lnTo>
                    <a:lnTo>
                      <a:pt x="1111" y="1948"/>
                    </a:lnTo>
                    <a:lnTo>
                      <a:pt x="1001" y="2039"/>
                    </a:lnTo>
                    <a:lnTo>
                      <a:pt x="1001" y="2039"/>
                    </a:lnTo>
                    <a:lnTo>
                      <a:pt x="874" y="2130"/>
                    </a:lnTo>
                    <a:lnTo>
                      <a:pt x="747" y="2185"/>
                    </a:lnTo>
                    <a:lnTo>
                      <a:pt x="619" y="2221"/>
                    </a:lnTo>
                    <a:lnTo>
                      <a:pt x="474" y="2221"/>
                    </a:lnTo>
                    <a:lnTo>
                      <a:pt x="474" y="2221"/>
                    </a:lnTo>
                    <a:lnTo>
                      <a:pt x="401" y="2221"/>
                    </a:lnTo>
                    <a:lnTo>
                      <a:pt x="401" y="2221"/>
                    </a:lnTo>
                    <a:lnTo>
                      <a:pt x="401" y="2221"/>
                    </a:lnTo>
                    <a:lnTo>
                      <a:pt x="346" y="2512"/>
                    </a:lnTo>
                    <a:lnTo>
                      <a:pt x="328" y="2767"/>
                    </a:lnTo>
                    <a:lnTo>
                      <a:pt x="310" y="3131"/>
                    </a:lnTo>
                    <a:lnTo>
                      <a:pt x="310" y="3131"/>
                    </a:lnTo>
                    <a:lnTo>
                      <a:pt x="310" y="3276"/>
                    </a:lnTo>
                    <a:lnTo>
                      <a:pt x="310" y="3276"/>
                    </a:lnTo>
                    <a:lnTo>
                      <a:pt x="310" y="3276"/>
                    </a:lnTo>
                    <a:lnTo>
                      <a:pt x="310" y="3276"/>
                    </a:lnTo>
                    <a:lnTo>
                      <a:pt x="310" y="3276"/>
                    </a:lnTo>
                    <a:lnTo>
                      <a:pt x="201" y="3404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91" y="3549"/>
                    </a:lnTo>
                    <a:lnTo>
                      <a:pt x="91" y="3549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37" y="3677"/>
                    </a:lnTo>
                    <a:lnTo>
                      <a:pt x="19" y="3786"/>
                    </a:lnTo>
                    <a:lnTo>
                      <a:pt x="0" y="3877"/>
                    </a:lnTo>
                    <a:lnTo>
                      <a:pt x="19" y="3986"/>
                    </a:lnTo>
                    <a:lnTo>
                      <a:pt x="37" y="4077"/>
                    </a:lnTo>
                    <a:lnTo>
                      <a:pt x="91" y="4168"/>
                    </a:lnTo>
                    <a:lnTo>
                      <a:pt x="146" y="4259"/>
                    </a:lnTo>
                    <a:lnTo>
                      <a:pt x="237" y="4332"/>
                    </a:lnTo>
                    <a:lnTo>
                      <a:pt x="237" y="4332"/>
                    </a:lnTo>
                    <a:lnTo>
                      <a:pt x="237" y="4332"/>
                    </a:lnTo>
                    <a:lnTo>
                      <a:pt x="237" y="4350"/>
                    </a:lnTo>
                    <a:lnTo>
                      <a:pt x="237" y="4350"/>
                    </a:lnTo>
                    <a:lnTo>
                      <a:pt x="237" y="4350"/>
                    </a:lnTo>
                    <a:lnTo>
                      <a:pt x="237" y="4350"/>
                    </a:lnTo>
                    <a:lnTo>
                      <a:pt x="237" y="4350"/>
                    </a:lnTo>
                    <a:lnTo>
                      <a:pt x="237" y="4350"/>
                    </a:lnTo>
                    <a:lnTo>
                      <a:pt x="237" y="4350"/>
                    </a:lnTo>
                    <a:lnTo>
                      <a:pt x="237" y="4350"/>
                    </a:lnTo>
                    <a:lnTo>
                      <a:pt x="237" y="4350"/>
                    </a:lnTo>
                    <a:lnTo>
                      <a:pt x="237" y="4350"/>
                    </a:lnTo>
                    <a:lnTo>
                      <a:pt x="346" y="4423"/>
                    </a:lnTo>
                    <a:lnTo>
                      <a:pt x="437" y="4496"/>
                    </a:lnTo>
                    <a:lnTo>
                      <a:pt x="692" y="4623"/>
                    </a:lnTo>
                    <a:lnTo>
                      <a:pt x="1001" y="4732"/>
                    </a:lnTo>
                    <a:lnTo>
                      <a:pt x="1365" y="4823"/>
                    </a:lnTo>
                    <a:lnTo>
                      <a:pt x="1365" y="4823"/>
                    </a:lnTo>
                    <a:lnTo>
                      <a:pt x="1365" y="4823"/>
                    </a:lnTo>
                    <a:lnTo>
                      <a:pt x="1365" y="4823"/>
                    </a:lnTo>
                    <a:lnTo>
                      <a:pt x="1384" y="4823"/>
                    </a:lnTo>
                    <a:lnTo>
                      <a:pt x="1384" y="4823"/>
                    </a:lnTo>
                    <a:lnTo>
                      <a:pt x="1711" y="4878"/>
                    </a:lnTo>
                    <a:lnTo>
                      <a:pt x="2057" y="4914"/>
                    </a:lnTo>
                    <a:lnTo>
                      <a:pt x="2457" y="4951"/>
                    </a:lnTo>
                    <a:lnTo>
                      <a:pt x="2876" y="4969"/>
                    </a:lnTo>
                    <a:lnTo>
                      <a:pt x="2876" y="4969"/>
                    </a:lnTo>
                    <a:lnTo>
                      <a:pt x="3294" y="4732"/>
                    </a:lnTo>
                    <a:lnTo>
                      <a:pt x="3713" y="4459"/>
                    </a:lnTo>
                    <a:lnTo>
                      <a:pt x="4095" y="4186"/>
                    </a:lnTo>
                    <a:lnTo>
                      <a:pt x="4477" y="3895"/>
                    </a:lnTo>
                    <a:lnTo>
                      <a:pt x="4477" y="3895"/>
                    </a:lnTo>
                    <a:lnTo>
                      <a:pt x="4677" y="3731"/>
                    </a:lnTo>
                    <a:lnTo>
                      <a:pt x="4859" y="3549"/>
                    </a:lnTo>
                    <a:lnTo>
                      <a:pt x="5041" y="3349"/>
                    </a:lnTo>
                    <a:lnTo>
                      <a:pt x="5187" y="3149"/>
                    </a:lnTo>
                    <a:lnTo>
                      <a:pt x="5187" y="3149"/>
                    </a:lnTo>
                    <a:lnTo>
                      <a:pt x="5296" y="2967"/>
                    </a:lnTo>
                    <a:lnTo>
                      <a:pt x="5387" y="2767"/>
                    </a:lnTo>
                    <a:lnTo>
                      <a:pt x="5533" y="2367"/>
                    </a:lnTo>
                    <a:lnTo>
                      <a:pt x="5533" y="2367"/>
                    </a:lnTo>
                    <a:lnTo>
                      <a:pt x="5551" y="2312"/>
                    </a:lnTo>
                    <a:lnTo>
                      <a:pt x="5551" y="2312"/>
                    </a:lnTo>
                    <a:lnTo>
                      <a:pt x="5332" y="1821"/>
                    </a:lnTo>
                    <a:lnTo>
                      <a:pt x="5096" y="1347"/>
                    </a:lnTo>
                    <a:lnTo>
                      <a:pt x="4823" y="874"/>
                    </a:lnTo>
                    <a:lnTo>
                      <a:pt x="4677" y="656"/>
                    </a:lnTo>
                    <a:lnTo>
                      <a:pt x="4532" y="456"/>
                    </a:lnTo>
                    <a:lnTo>
                      <a:pt x="4532" y="456"/>
                    </a:lnTo>
                    <a:lnTo>
                      <a:pt x="4532" y="456"/>
                    </a:lnTo>
                    <a:lnTo>
                      <a:pt x="4532" y="456"/>
                    </a:lnTo>
                    <a:lnTo>
                      <a:pt x="4532" y="456"/>
                    </a:lnTo>
                    <a:lnTo>
                      <a:pt x="4532" y="456"/>
                    </a:lnTo>
                    <a:lnTo>
                      <a:pt x="4313" y="201"/>
                    </a:lnTo>
                    <a:lnTo>
                      <a:pt x="4095" y="1"/>
                    </a:lnTo>
                    <a:lnTo>
                      <a:pt x="4095" y="1"/>
                    </a:lnTo>
                    <a:lnTo>
                      <a:pt x="4095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796" name="Google Shape;2796;p17"/>
              <p:cNvSpPr/>
              <p:nvPr/>
            </p:nvSpPr>
            <p:spPr>
              <a:xfrm>
                <a:off x="1354850" y="2218500"/>
                <a:ext cx="79650" cy="66450"/>
              </a:xfrm>
              <a:custGeom>
                <a:avLst/>
                <a:gdLst/>
                <a:ahLst/>
                <a:cxnLst/>
                <a:rect l="l" t="t" r="r" b="b"/>
                <a:pathLst>
                  <a:path w="3186" h="2658" extrusionOk="0">
                    <a:moveTo>
                      <a:pt x="565" y="2658"/>
                    </a:moveTo>
                    <a:lnTo>
                      <a:pt x="565" y="2658"/>
                    </a:lnTo>
                    <a:lnTo>
                      <a:pt x="237" y="2658"/>
                    </a:lnTo>
                    <a:lnTo>
                      <a:pt x="237" y="2658"/>
                    </a:lnTo>
                    <a:lnTo>
                      <a:pt x="1" y="2658"/>
                    </a:lnTo>
                    <a:lnTo>
                      <a:pt x="1" y="2658"/>
                    </a:lnTo>
                    <a:lnTo>
                      <a:pt x="1" y="2658"/>
                    </a:lnTo>
                    <a:lnTo>
                      <a:pt x="1" y="2658"/>
                    </a:lnTo>
                    <a:lnTo>
                      <a:pt x="219" y="2658"/>
                    </a:lnTo>
                    <a:lnTo>
                      <a:pt x="219" y="2658"/>
                    </a:lnTo>
                    <a:lnTo>
                      <a:pt x="565" y="2658"/>
                    </a:lnTo>
                    <a:close/>
                    <a:moveTo>
                      <a:pt x="2676" y="1"/>
                    </a:moveTo>
                    <a:lnTo>
                      <a:pt x="2676" y="1"/>
                    </a:lnTo>
                    <a:lnTo>
                      <a:pt x="2676" y="1"/>
                    </a:lnTo>
                    <a:lnTo>
                      <a:pt x="2676" y="1"/>
                    </a:lnTo>
                    <a:lnTo>
                      <a:pt x="2840" y="438"/>
                    </a:lnTo>
                    <a:lnTo>
                      <a:pt x="2967" y="820"/>
                    </a:lnTo>
                    <a:lnTo>
                      <a:pt x="3185" y="1493"/>
                    </a:lnTo>
                    <a:lnTo>
                      <a:pt x="3185" y="1493"/>
                    </a:lnTo>
                    <a:lnTo>
                      <a:pt x="2967" y="820"/>
                    </a:lnTo>
                    <a:lnTo>
                      <a:pt x="2840" y="438"/>
                    </a:lnTo>
                    <a:lnTo>
                      <a:pt x="2676" y="1"/>
                    </a:lnTo>
                    <a:lnTo>
                      <a:pt x="2676" y="1"/>
                    </a:lnTo>
                    <a:close/>
                  </a:path>
                </a:pathLst>
              </a:custGeom>
              <a:solidFill>
                <a:srgbClr val="B8AEB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797" name="Google Shape;2797;p17"/>
              <p:cNvSpPr/>
              <p:nvPr/>
            </p:nvSpPr>
            <p:spPr>
              <a:xfrm>
                <a:off x="1354850" y="2284925"/>
                <a:ext cx="141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565" h="1" fill="none" extrusionOk="0">
                    <a:moveTo>
                      <a:pt x="565" y="1"/>
                    </a:moveTo>
                    <a:lnTo>
                      <a:pt x="565" y="1"/>
                    </a:lnTo>
                    <a:lnTo>
                      <a:pt x="237" y="1"/>
                    </a:lnTo>
                    <a:lnTo>
                      <a:pt x="237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219" y="1"/>
                    </a:lnTo>
                    <a:lnTo>
                      <a:pt x="219" y="1"/>
                    </a:lnTo>
                    <a:lnTo>
                      <a:pt x="565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798" name="Google Shape;2798;p17"/>
              <p:cNvSpPr/>
              <p:nvPr/>
            </p:nvSpPr>
            <p:spPr>
              <a:xfrm>
                <a:off x="1421725" y="2218500"/>
                <a:ext cx="12775" cy="37350"/>
              </a:xfrm>
              <a:custGeom>
                <a:avLst/>
                <a:gdLst/>
                <a:ahLst/>
                <a:cxnLst/>
                <a:rect l="l" t="t" r="r" b="b"/>
                <a:pathLst>
                  <a:path w="511" h="1494" fill="none" extrusionOk="0">
                    <a:moveTo>
                      <a:pt x="1" y="1"/>
                    </a:move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165" y="438"/>
                    </a:lnTo>
                    <a:lnTo>
                      <a:pt x="292" y="820"/>
                    </a:lnTo>
                    <a:lnTo>
                      <a:pt x="510" y="1493"/>
                    </a:lnTo>
                    <a:lnTo>
                      <a:pt x="510" y="1493"/>
                    </a:lnTo>
                    <a:lnTo>
                      <a:pt x="292" y="820"/>
                    </a:lnTo>
                    <a:lnTo>
                      <a:pt x="165" y="438"/>
                    </a:lnTo>
                    <a:lnTo>
                      <a:pt x="1" y="1"/>
                    </a:lnTo>
                    <a:lnTo>
                      <a:pt x="1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799" name="Google Shape;2799;p17"/>
              <p:cNvSpPr/>
              <p:nvPr/>
            </p:nvSpPr>
            <p:spPr>
              <a:xfrm>
                <a:off x="1354850" y="2218500"/>
                <a:ext cx="82825" cy="66450"/>
              </a:xfrm>
              <a:custGeom>
                <a:avLst/>
                <a:gdLst/>
                <a:ahLst/>
                <a:cxnLst/>
                <a:rect l="l" t="t" r="r" b="b"/>
                <a:pathLst>
                  <a:path w="3313" h="2658" extrusionOk="0">
                    <a:moveTo>
                      <a:pt x="2676" y="1"/>
                    </a:moveTo>
                    <a:lnTo>
                      <a:pt x="2658" y="56"/>
                    </a:lnTo>
                    <a:lnTo>
                      <a:pt x="2512" y="456"/>
                    </a:lnTo>
                    <a:lnTo>
                      <a:pt x="2421" y="656"/>
                    </a:lnTo>
                    <a:lnTo>
                      <a:pt x="2312" y="838"/>
                    </a:lnTo>
                    <a:lnTo>
                      <a:pt x="2166" y="1038"/>
                    </a:lnTo>
                    <a:lnTo>
                      <a:pt x="1984" y="1238"/>
                    </a:lnTo>
                    <a:lnTo>
                      <a:pt x="1802" y="1420"/>
                    </a:lnTo>
                    <a:lnTo>
                      <a:pt x="1602" y="1584"/>
                    </a:lnTo>
                    <a:lnTo>
                      <a:pt x="1220" y="1875"/>
                    </a:lnTo>
                    <a:lnTo>
                      <a:pt x="838" y="2148"/>
                    </a:lnTo>
                    <a:lnTo>
                      <a:pt x="419" y="2421"/>
                    </a:lnTo>
                    <a:lnTo>
                      <a:pt x="1" y="2658"/>
                    </a:lnTo>
                    <a:lnTo>
                      <a:pt x="565" y="2658"/>
                    </a:lnTo>
                    <a:lnTo>
                      <a:pt x="929" y="2621"/>
                    </a:lnTo>
                    <a:lnTo>
                      <a:pt x="1256" y="2585"/>
                    </a:lnTo>
                    <a:lnTo>
                      <a:pt x="1839" y="2494"/>
                    </a:lnTo>
                    <a:lnTo>
                      <a:pt x="2312" y="2385"/>
                    </a:lnTo>
                    <a:lnTo>
                      <a:pt x="2694" y="2276"/>
                    </a:lnTo>
                    <a:lnTo>
                      <a:pt x="2967" y="2166"/>
                    </a:lnTo>
                    <a:lnTo>
                      <a:pt x="3167" y="2075"/>
                    </a:lnTo>
                    <a:lnTo>
                      <a:pt x="3313" y="1984"/>
                    </a:lnTo>
                    <a:lnTo>
                      <a:pt x="3185" y="1493"/>
                    </a:lnTo>
                    <a:lnTo>
                      <a:pt x="2967" y="820"/>
                    </a:lnTo>
                    <a:lnTo>
                      <a:pt x="2840" y="438"/>
                    </a:lnTo>
                    <a:lnTo>
                      <a:pt x="2676" y="1"/>
                    </a:lnTo>
                    <a:close/>
                  </a:path>
                </a:pathLst>
              </a:custGeom>
              <a:solidFill>
                <a:srgbClr val="8B715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800" name="Google Shape;2800;p17"/>
              <p:cNvSpPr/>
              <p:nvPr/>
            </p:nvSpPr>
            <p:spPr>
              <a:xfrm>
                <a:off x="1354850" y="2218500"/>
                <a:ext cx="82825" cy="66450"/>
              </a:xfrm>
              <a:custGeom>
                <a:avLst/>
                <a:gdLst/>
                <a:ahLst/>
                <a:cxnLst/>
                <a:rect l="l" t="t" r="r" b="b"/>
                <a:pathLst>
                  <a:path w="3313" h="2658" fill="none" extrusionOk="0">
                    <a:moveTo>
                      <a:pt x="2676" y="1"/>
                    </a:moveTo>
                    <a:lnTo>
                      <a:pt x="2676" y="1"/>
                    </a:lnTo>
                    <a:lnTo>
                      <a:pt x="2658" y="56"/>
                    </a:lnTo>
                    <a:lnTo>
                      <a:pt x="2658" y="56"/>
                    </a:lnTo>
                    <a:lnTo>
                      <a:pt x="2512" y="456"/>
                    </a:lnTo>
                    <a:lnTo>
                      <a:pt x="2421" y="656"/>
                    </a:lnTo>
                    <a:lnTo>
                      <a:pt x="2312" y="838"/>
                    </a:lnTo>
                    <a:lnTo>
                      <a:pt x="2312" y="838"/>
                    </a:lnTo>
                    <a:lnTo>
                      <a:pt x="2166" y="1038"/>
                    </a:lnTo>
                    <a:lnTo>
                      <a:pt x="1984" y="1238"/>
                    </a:lnTo>
                    <a:lnTo>
                      <a:pt x="1802" y="1420"/>
                    </a:lnTo>
                    <a:lnTo>
                      <a:pt x="1602" y="1584"/>
                    </a:lnTo>
                    <a:lnTo>
                      <a:pt x="1602" y="1584"/>
                    </a:lnTo>
                    <a:lnTo>
                      <a:pt x="1220" y="1875"/>
                    </a:lnTo>
                    <a:lnTo>
                      <a:pt x="838" y="2148"/>
                    </a:lnTo>
                    <a:lnTo>
                      <a:pt x="419" y="2421"/>
                    </a:lnTo>
                    <a:lnTo>
                      <a:pt x="1" y="2658"/>
                    </a:lnTo>
                    <a:lnTo>
                      <a:pt x="1" y="2658"/>
                    </a:lnTo>
                    <a:lnTo>
                      <a:pt x="237" y="2658"/>
                    </a:lnTo>
                    <a:lnTo>
                      <a:pt x="237" y="2658"/>
                    </a:lnTo>
                    <a:lnTo>
                      <a:pt x="565" y="2658"/>
                    </a:lnTo>
                    <a:lnTo>
                      <a:pt x="565" y="2658"/>
                    </a:lnTo>
                    <a:lnTo>
                      <a:pt x="565" y="2658"/>
                    </a:lnTo>
                    <a:lnTo>
                      <a:pt x="929" y="2621"/>
                    </a:lnTo>
                    <a:lnTo>
                      <a:pt x="1256" y="2585"/>
                    </a:lnTo>
                    <a:lnTo>
                      <a:pt x="1839" y="2494"/>
                    </a:lnTo>
                    <a:lnTo>
                      <a:pt x="2312" y="2385"/>
                    </a:lnTo>
                    <a:lnTo>
                      <a:pt x="2694" y="2276"/>
                    </a:lnTo>
                    <a:lnTo>
                      <a:pt x="2967" y="2166"/>
                    </a:lnTo>
                    <a:lnTo>
                      <a:pt x="3167" y="2075"/>
                    </a:lnTo>
                    <a:lnTo>
                      <a:pt x="3313" y="1984"/>
                    </a:lnTo>
                    <a:lnTo>
                      <a:pt x="3313" y="1984"/>
                    </a:lnTo>
                    <a:lnTo>
                      <a:pt x="3185" y="1493"/>
                    </a:lnTo>
                    <a:lnTo>
                      <a:pt x="3185" y="1493"/>
                    </a:lnTo>
                    <a:lnTo>
                      <a:pt x="2967" y="820"/>
                    </a:lnTo>
                    <a:lnTo>
                      <a:pt x="2840" y="438"/>
                    </a:lnTo>
                    <a:lnTo>
                      <a:pt x="2676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</p:grpSp>
      <p:grpSp>
        <p:nvGrpSpPr>
          <p:cNvPr id="2801" name="Google Shape;2801;p17"/>
          <p:cNvGrpSpPr/>
          <p:nvPr/>
        </p:nvGrpSpPr>
        <p:grpSpPr>
          <a:xfrm flipH="1">
            <a:off x="9722684" y="6631107"/>
            <a:ext cx="238221" cy="219912"/>
            <a:chOff x="2706625" y="4735761"/>
            <a:chExt cx="226446" cy="209015"/>
          </a:xfrm>
        </p:grpSpPr>
        <p:sp>
          <p:nvSpPr>
            <p:cNvPr id="2802" name="Google Shape;2802;p17"/>
            <p:cNvSpPr/>
            <p:nvPr/>
          </p:nvSpPr>
          <p:spPr>
            <a:xfrm>
              <a:off x="2706625" y="4851000"/>
              <a:ext cx="226446" cy="93776"/>
            </a:xfrm>
            <a:custGeom>
              <a:avLst/>
              <a:gdLst/>
              <a:ahLst/>
              <a:cxnLst/>
              <a:rect l="l" t="t" r="r" b="b"/>
              <a:pathLst>
                <a:path w="9991" h="1020" extrusionOk="0">
                  <a:moveTo>
                    <a:pt x="1292" y="0"/>
                  </a:moveTo>
                  <a:lnTo>
                    <a:pt x="746" y="91"/>
                  </a:lnTo>
                  <a:lnTo>
                    <a:pt x="528" y="128"/>
                  </a:lnTo>
                  <a:lnTo>
                    <a:pt x="346" y="182"/>
                  </a:lnTo>
                  <a:lnTo>
                    <a:pt x="200" y="237"/>
                  </a:lnTo>
                  <a:lnTo>
                    <a:pt x="91" y="291"/>
                  </a:lnTo>
                  <a:lnTo>
                    <a:pt x="18" y="346"/>
                  </a:lnTo>
                  <a:lnTo>
                    <a:pt x="0" y="419"/>
                  </a:lnTo>
                  <a:lnTo>
                    <a:pt x="0" y="437"/>
                  </a:lnTo>
                  <a:lnTo>
                    <a:pt x="18" y="473"/>
                  </a:lnTo>
                  <a:lnTo>
                    <a:pt x="91" y="528"/>
                  </a:lnTo>
                  <a:lnTo>
                    <a:pt x="219" y="583"/>
                  </a:lnTo>
                  <a:lnTo>
                    <a:pt x="382" y="655"/>
                  </a:lnTo>
                  <a:lnTo>
                    <a:pt x="601" y="710"/>
                  </a:lnTo>
                  <a:lnTo>
                    <a:pt x="856" y="746"/>
                  </a:lnTo>
                  <a:lnTo>
                    <a:pt x="1456" y="837"/>
                  </a:lnTo>
                  <a:lnTo>
                    <a:pt x="2202" y="910"/>
                  </a:lnTo>
                  <a:lnTo>
                    <a:pt x="3058" y="965"/>
                  </a:lnTo>
                  <a:lnTo>
                    <a:pt x="3986" y="1001"/>
                  </a:lnTo>
                  <a:lnTo>
                    <a:pt x="5005" y="1019"/>
                  </a:lnTo>
                  <a:lnTo>
                    <a:pt x="6006" y="1001"/>
                  </a:lnTo>
                  <a:lnTo>
                    <a:pt x="6952" y="965"/>
                  </a:lnTo>
                  <a:lnTo>
                    <a:pt x="7789" y="910"/>
                  </a:lnTo>
                  <a:lnTo>
                    <a:pt x="8535" y="837"/>
                  </a:lnTo>
                  <a:lnTo>
                    <a:pt x="9136" y="746"/>
                  </a:lnTo>
                  <a:lnTo>
                    <a:pt x="9390" y="710"/>
                  </a:lnTo>
                  <a:lnTo>
                    <a:pt x="9609" y="655"/>
                  </a:lnTo>
                  <a:lnTo>
                    <a:pt x="9773" y="583"/>
                  </a:lnTo>
                  <a:lnTo>
                    <a:pt x="9900" y="528"/>
                  </a:lnTo>
                  <a:lnTo>
                    <a:pt x="9973" y="473"/>
                  </a:lnTo>
                  <a:lnTo>
                    <a:pt x="9991" y="437"/>
                  </a:lnTo>
                  <a:lnTo>
                    <a:pt x="9991" y="419"/>
                  </a:lnTo>
                  <a:lnTo>
                    <a:pt x="9973" y="346"/>
                  </a:lnTo>
                  <a:lnTo>
                    <a:pt x="9900" y="291"/>
                  </a:lnTo>
                  <a:lnTo>
                    <a:pt x="9791" y="237"/>
                  </a:lnTo>
                  <a:lnTo>
                    <a:pt x="9645" y="182"/>
                  </a:lnTo>
                  <a:lnTo>
                    <a:pt x="9463" y="128"/>
                  </a:lnTo>
                  <a:lnTo>
                    <a:pt x="9245" y="91"/>
                  </a:lnTo>
                  <a:lnTo>
                    <a:pt x="8699" y="0"/>
                  </a:lnTo>
                  <a:lnTo>
                    <a:pt x="8699" y="273"/>
                  </a:lnTo>
                  <a:lnTo>
                    <a:pt x="7443" y="328"/>
                  </a:lnTo>
                  <a:lnTo>
                    <a:pt x="6133" y="364"/>
                  </a:lnTo>
                  <a:lnTo>
                    <a:pt x="4623" y="382"/>
                  </a:lnTo>
                  <a:lnTo>
                    <a:pt x="3476" y="364"/>
                  </a:lnTo>
                  <a:lnTo>
                    <a:pt x="2384" y="328"/>
                  </a:lnTo>
                  <a:lnTo>
                    <a:pt x="1893" y="291"/>
                  </a:lnTo>
                  <a:lnTo>
                    <a:pt x="1456" y="237"/>
                  </a:lnTo>
                  <a:lnTo>
                    <a:pt x="1074" y="182"/>
                  </a:lnTo>
                  <a:lnTo>
                    <a:pt x="746" y="109"/>
                  </a:lnTo>
                  <a:lnTo>
                    <a:pt x="1292" y="0"/>
                  </a:lnTo>
                  <a:close/>
                </a:path>
              </a:pathLst>
            </a:custGeom>
            <a:solidFill>
              <a:srgbClr val="282829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2803" name="Google Shape;2803;p17"/>
            <p:cNvGrpSpPr/>
            <p:nvPr/>
          </p:nvGrpSpPr>
          <p:grpSpPr>
            <a:xfrm>
              <a:off x="2714800" y="4735761"/>
              <a:ext cx="210098" cy="182902"/>
              <a:chOff x="1282975" y="2150275"/>
              <a:chExt cx="154700" cy="134675"/>
            </a:xfrm>
          </p:grpSpPr>
          <p:sp>
            <p:nvSpPr>
              <p:cNvPr id="2804" name="Google Shape;2804;p17"/>
              <p:cNvSpPr/>
              <p:nvPr/>
            </p:nvSpPr>
            <p:spPr>
              <a:xfrm>
                <a:off x="1282975" y="2150275"/>
                <a:ext cx="154700" cy="134675"/>
              </a:xfrm>
              <a:custGeom>
                <a:avLst/>
                <a:gdLst/>
                <a:ahLst/>
                <a:cxnLst/>
                <a:rect l="l" t="t" r="r" b="b"/>
                <a:pathLst>
                  <a:path w="6188" h="5387" extrusionOk="0">
                    <a:moveTo>
                      <a:pt x="2858" y="0"/>
                    </a:moveTo>
                    <a:lnTo>
                      <a:pt x="2657" y="37"/>
                    </a:lnTo>
                    <a:lnTo>
                      <a:pt x="2403" y="109"/>
                    </a:lnTo>
                    <a:lnTo>
                      <a:pt x="2166" y="200"/>
                    </a:lnTo>
                    <a:lnTo>
                      <a:pt x="1948" y="310"/>
                    </a:lnTo>
                    <a:lnTo>
                      <a:pt x="1747" y="437"/>
                    </a:lnTo>
                    <a:lnTo>
                      <a:pt x="1547" y="564"/>
                    </a:lnTo>
                    <a:lnTo>
                      <a:pt x="1384" y="710"/>
                    </a:lnTo>
                    <a:lnTo>
                      <a:pt x="1238" y="856"/>
                    </a:lnTo>
                    <a:lnTo>
                      <a:pt x="1092" y="1019"/>
                    </a:lnTo>
                    <a:lnTo>
                      <a:pt x="965" y="1201"/>
                    </a:lnTo>
                    <a:lnTo>
                      <a:pt x="856" y="1365"/>
                    </a:lnTo>
                    <a:lnTo>
                      <a:pt x="765" y="1547"/>
                    </a:lnTo>
                    <a:lnTo>
                      <a:pt x="674" y="1729"/>
                    </a:lnTo>
                    <a:lnTo>
                      <a:pt x="546" y="2093"/>
                    </a:lnTo>
                    <a:lnTo>
                      <a:pt x="437" y="2439"/>
                    </a:lnTo>
                    <a:lnTo>
                      <a:pt x="401" y="2639"/>
                    </a:lnTo>
                    <a:lnTo>
                      <a:pt x="346" y="3057"/>
                    </a:lnTo>
                    <a:lnTo>
                      <a:pt x="310" y="3403"/>
                    </a:lnTo>
                    <a:lnTo>
                      <a:pt x="310" y="3694"/>
                    </a:lnTo>
                    <a:lnTo>
                      <a:pt x="164" y="3876"/>
                    </a:lnTo>
                    <a:lnTo>
                      <a:pt x="55" y="4040"/>
                    </a:lnTo>
                    <a:lnTo>
                      <a:pt x="37" y="4131"/>
                    </a:lnTo>
                    <a:lnTo>
                      <a:pt x="0" y="4222"/>
                    </a:lnTo>
                    <a:lnTo>
                      <a:pt x="0" y="4295"/>
                    </a:lnTo>
                    <a:lnTo>
                      <a:pt x="0" y="4368"/>
                    </a:lnTo>
                    <a:lnTo>
                      <a:pt x="19" y="4459"/>
                    </a:lnTo>
                    <a:lnTo>
                      <a:pt x="55" y="4532"/>
                    </a:lnTo>
                    <a:lnTo>
                      <a:pt x="91" y="4604"/>
                    </a:lnTo>
                    <a:lnTo>
                      <a:pt x="146" y="4677"/>
                    </a:lnTo>
                    <a:lnTo>
                      <a:pt x="292" y="4804"/>
                    </a:lnTo>
                    <a:lnTo>
                      <a:pt x="474" y="4932"/>
                    </a:lnTo>
                    <a:lnTo>
                      <a:pt x="692" y="5041"/>
                    </a:lnTo>
                    <a:lnTo>
                      <a:pt x="965" y="5132"/>
                    </a:lnTo>
                    <a:lnTo>
                      <a:pt x="1274" y="5205"/>
                    </a:lnTo>
                    <a:lnTo>
                      <a:pt x="1638" y="5278"/>
                    </a:lnTo>
                    <a:lnTo>
                      <a:pt x="2020" y="5332"/>
                    </a:lnTo>
                    <a:lnTo>
                      <a:pt x="2457" y="5369"/>
                    </a:lnTo>
                    <a:lnTo>
                      <a:pt x="2930" y="5387"/>
                    </a:lnTo>
                    <a:lnTo>
                      <a:pt x="3440" y="5387"/>
                    </a:lnTo>
                    <a:lnTo>
                      <a:pt x="3804" y="5350"/>
                    </a:lnTo>
                    <a:lnTo>
                      <a:pt x="4131" y="5314"/>
                    </a:lnTo>
                    <a:lnTo>
                      <a:pt x="4714" y="5223"/>
                    </a:lnTo>
                    <a:lnTo>
                      <a:pt x="5187" y="5114"/>
                    </a:lnTo>
                    <a:lnTo>
                      <a:pt x="5569" y="5005"/>
                    </a:lnTo>
                    <a:lnTo>
                      <a:pt x="5842" y="4895"/>
                    </a:lnTo>
                    <a:lnTo>
                      <a:pt x="6042" y="4804"/>
                    </a:lnTo>
                    <a:lnTo>
                      <a:pt x="6188" y="4713"/>
                    </a:lnTo>
                    <a:lnTo>
                      <a:pt x="6042" y="4204"/>
                    </a:lnTo>
                    <a:lnTo>
                      <a:pt x="5878" y="3658"/>
                    </a:lnTo>
                    <a:lnTo>
                      <a:pt x="5642" y="3003"/>
                    </a:lnTo>
                    <a:lnTo>
                      <a:pt x="5514" y="2639"/>
                    </a:lnTo>
                    <a:lnTo>
                      <a:pt x="5351" y="2275"/>
                    </a:lnTo>
                    <a:lnTo>
                      <a:pt x="5169" y="1929"/>
                    </a:lnTo>
                    <a:lnTo>
                      <a:pt x="4987" y="1565"/>
                    </a:lnTo>
                    <a:lnTo>
                      <a:pt x="4787" y="1238"/>
                    </a:lnTo>
                    <a:lnTo>
                      <a:pt x="4568" y="928"/>
                    </a:lnTo>
                    <a:lnTo>
                      <a:pt x="4332" y="655"/>
                    </a:lnTo>
                    <a:lnTo>
                      <a:pt x="4095" y="419"/>
                    </a:lnTo>
                    <a:lnTo>
                      <a:pt x="3949" y="291"/>
                    </a:lnTo>
                    <a:lnTo>
                      <a:pt x="3804" y="200"/>
                    </a:lnTo>
                    <a:lnTo>
                      <a:pt x="3676" y="128"/>
                    </a:lnTo>
                    <a:lnTo>
                      <a:pt x="3513" y="73"/>
                    </a:lnTo>
                    <a:lnTo>
                      <a:pt x="3367" y="37"/>
                    </a:lnTo>
                    <a:lnTo>
                      <a:pt x="3203" y="0"/>
                    </a:lnTo>
                    <a:close/>
                  </a:path>
                </a:pathLst>
              </a:custGeom>
              <a:solidFill>
                <a:srgbClr val="C1A58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805" name="Google Shape;2805;p17"/>
              <p:cNvSpPr/>
              <p:nvPr/>
            </p:nvSpPr>
            <p:spPr>
              <a:xfrm>
                <a:off x="1282975" y="2150275"/>
                <a:ext cx="154700" cy="134675"/>
              </a:xfrm>
              <a:custGeom>
                <a:avLst/>
                <a:gdLst/>
                <a:ahLst/>
                <a:cxnLst/>
                <a:rect l="l" t="t" r="r" b="b"/>
                <a:pathLst>
                  <a:path w="6188" h="5387" fill="none" extrusionOk="0">
                    <a:moveTo>
                      <a:pt x="6188" y="4713"/>
                    </a:moveTo>
                    <a:lnTo>
                      <a:pt x="6188" y="4713"/>
                    </a:lnTo>
                    <a:lnTo>
                      <a:pt x="6042" y="4804"/>
                    </a:lnTo>
                    <a:lnTo>
                      <a:pt x="5842" y="4895"/>
                    </a:lnTo>
                    <a:lnTo>
                      <a:pt x="5569" y="5005"/>
                    </a:lnTo>
                    <a:lnTo>
                      <a:pt x="5187" y="5114"/>
                    </a:lnTo>
                    <a:lnTo>
                      <a:pt x="4714" y="5223"/>
                    </a:lnTo>
                    <a:lnTo>
                      <a:pt x="4131" y="5314"/>
                    </a:lnTo>
                    <a:lnTo>
                      <a:pt x="3804" y="5350"/>
                    </a:lnTo>
                    <a:lnTo>
                      <a:pt x="3440" y="5387"/>
                    </a:lnTo>
                    <a:lnTo>
                      <a:pt x="3440" y="5387"/>
                    </a:lnTo>
                    <a:lnTo>
                      <a:pt x="2930" y="5387"/>
                    </a:lnTo>
                    <a:lnTo>
                      <a:pt x="2457" y="5369"/>
                    </a:lnTo>
                    <a:lnTo>
                      <a:pt x="2020" y="5332"/>
                    </a:lnTo>
                    <a:lnTo>
                      <a:pt x="1638" y="5278"/>
                    </a:lnTo>
                    <a:lnTo>
                      <a:pt x="1274" y="5205"/>
                    </a:lnTo>
                    <a:lnTo>
                      <a:pt x="965" y="5132"/>
                    </a:lnTo>
                    <a:lnTo>
                      <a:pt x="692" y="5041"/>
                    </a:lnTo>
                    <a:lnTo>
                      <a:pt x="474" y="4932"/>
                    </a:lnTo>
                    <a:lnTo>
                      <a:pt x="292" y="4804"/>
                    </a:lnTo>
                    <a:lnTo>
                      <a:pt x="146" y="4677"/>
                    </a:lnTo>
                    <a:lnTo>
                      <a:pt x="91" y="4604"/>
                    </a:lnTo>
                    <a:lnTo>
                      <a:pt x="55" y="4532"/>
                    </a:lnTo>
                    <a:lnTo>
                      <a:pt x="19" y="4459"/>
                    </a:lnTo>
                    <a:lnTo>
                      <a:pt x="0" y="4368"/>
                    </a:lnTo>
                    <a:lnTo>
                      <a:pt x="0" y="4295"/>
                    </a:lnTo>
                    <a:lnTo>
                      <a:pt x="0" y="4222"/>
                    </a:lnTo>
                    <a:lnTo>
                      <a:pt x="37" y="4131"/>
                    </a:lnTo>
                    <a:lnTo>
                      <a:pt x="55" y="4040"/>
                    </a:lnTo>
                    <a:lnTo>
                      <a:pt x="164" y="3876"/>
                    </a:lnTo>
                    <a:lnTo>
                      <a:pt x="310" y="3694"/>
                    </a:lnTo>
                    <a:lnTo>
                      <a:pt x="310" y="3694"/>
                    </a:lnTo>
                    <a:lnTo>
                      <a:pt x="310" y="3403"/>
                    </a:lnTo>
                    <a:lnTo>
                      <a:pt x="346" y="3057"/>
                    </a:lnTo>
                    <a:lnTo>
                      <a:pt x="401" y="2639"/>
                    </a:lnTo>
                    <a:lnTo>
                      <a:pt x="401" y="2639"/>
                    </a:lnTo>
                    <a:lnTo>
                      <a:pt x="437" y="2439"/>
                    </a:lnTo>
                    <a:lnTo>
                      <a:pt x="437" y="2439"/>
                    </a:lnTo>
                    <a:lnTo>
                      <a:pt x="546" y="2093"/>
                    </a:lnTo>
                    <a:lnTo>
                      <a:pt x="674" y="1729"/>
                    </a:lnTo>
                    <a:lnTo>
                      <a:pt x="765" y="1547"/>
                    </a:lnTo>
                    <a:lnTo>
                      <a:pt x="856" y="1365"/>
                    </a:lnTo>
                    <a:lnTo>
                      <a:pt x="965" y="1201"/>
                    </a:lnTo>
                    <a:lnTo>
                      <a:pt x="1092" y="1019"/>
                    </a:lnTo>
                    <a:lnTo>
                      <a:pt x="1238" y="856"/>
                    </a:lnTo>
                    <a:lnTo>
                      <a:pt x="1384" y="710"/>
                    </a:lnTo>
                    <a:lnTo>
                      <a:pt x="1547" y="564"/>
                    </a:lnTo>
                    <a:lnTo>
                      <a:pt x="1747" y="437"/>
                    </a:lnTo>
                    <a:lnTo>
                      <a:pt x="1948" y="310"/>
                    </a:lnTo>
                    <a:lnTo>
                      <a:pt x="2166" y="200"/>
                    </a:lnTo>
                    <a:lnTo>
                      <a:pt x="2403" y="109"/>
                    </a:lnTo>
                    <a:lnTo>
                      <a:pt x="2657" y="37"/>
                    </a:lnTo>
                    <a:lnTo>
                      <a:pt x="2657" y="37"/>
                    </a:lnTo>
                    <a:lnTo>
                      <a:pt x="2858" y="0"/>
                    </a:lnTo>
                    <a:lnTo>
                      <a:pt x="3021" y="0"/>
                    </a:lnTo>
                    <a:lnTo>
                      <a:pt x="3203" y="0"/>
                    </a:lnTo>
                    <a:lnTo>
                      <a:pt x="3367" y="37"/>
                    </a:lnTo>
                    <a:lnTo>
                      <a:pt x="3513" y="73"/>
                    </a:lnTo>
                    <a:lnTo>
                      <a:pt x="3676" y="128"/>
                    </a:lnTo>
                    <a:lnTo>
                      <a:pt x="3804" y="200"/>
                    </a:lnTo>
                    <a:lnTo>
                      <a:pt x="3949" y="291"/>
                    </a:lnTo>
                    <a:lnTo>
                      <a:pt x="3949" y="291"/>
                    </a:lnTo>
                    <a:lnTo>
                      <a:pt x="4095" y="419"/>
                    </a:lnTo>
                    <a:lnTo>
                      <a:pt x="4095" y="419"/>
                    </a:lnTo>
                    <a:lnTo>
                      <a:pt x="4332" y="655"/>
                    </a:lnTo>
                    <a:lnTo>
                      <a:pt x="4568" y="928"/>
                    </a:lnTo>
                    <a:lnTo>
                      <a:pt x="4787" y="1238"/>
                    </a:lnTo>
                    <a:lnTo>
                      <a:pt x="4987" y="1565"/>
                    </a:lnTo>
                    <a:lnTo>
                      <a:pt x="5169" y="1929"/>
                    </a:lnTo>
                    <a:lnTo>
                      <a:pt x="5351" y="2275"/>
                    </a:lnTo>
                    <a:lnTo>
                      <a:pt x="5514" y="2639"/>
                    </a:lnTo>
                    <a:lnTo>
                      <a:pt x="5642" y="3003"/>
                    </a:lnTo>
                    <a:lnTo>
                      <a:pt x="5878" y="3658"/>
                    </a:lnTo>
                    <a:lnTo>
                      <a:pt x="6042" y="4204"/>
                    </a:lnTo>
                    <a:lnTo>
                      <a:pt x="6188" y="4713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806" name="Google Shape;2806;p17"/>
              <p:cNvSpPr/>
              <p:nvPr/>
            </p:nvSpPr>
            <p:spPr>
              <a:xfrm>
                <a:off x="1282975" y="2172100"/>
                <a:ext cx="138775" cy="112850"/>
              </a:xfrm>
              <a:custGeom>
                <a:avLst/>
                <a:gdLst/>
                <a:ahLst/>
                <a:cxnLst/>
                <a:rect l="l" t="t" r="r" b="b"/>
                <a:pathLst>
                  <a:path w="5551" h="4514" extrusionOk="0">
                    <a:moveTo>
                      <a:pt x="1384" y="4368"/>
                    </a:moveTo>
                    <a:lnTo>
                      <a:pt x="1384" y="4368"/>
                    </a:lnTo>
                    <a:lnTo>
                      <a:pt x="1711" y="4423"/>
                    </a:lnTo>
                    <a:lnTo>
                      <a:pt x="2057" y="4459"/>
                    </a:lnTo>
                    <a:lnTo>
                      <a:pt x="2457" y="4496"/>
                    </a:lnTo>
                    <a:lnTo>
                      <a:pt x="2876" y="4514"/>
                    </a:lnTo>
                    <a:lnTo>
                      <a:pt x="2876" y="4514"/>
                    </a:lnTo>
                    <a:lnTo>
                      <a:pt x="3094" y="4514"/>
                    </a:lnTo>
                    <a:lnTo>
                      <a:pt x="3094" y="4514"/>
                    </a:lnTo>
                    <a:lnTo>
                      <a:pt x="3440" y="4514"/>
                    </a:lnTo>
                    <a:lnTo>
                      <a:pt x="3440" y="4514"/>
                    </a:lnTo>
                    <a:lnTo>
                      <a:pt x="3440" y="4514"/>
                    </a:lnTo>
                    <a:lnTo>
                      <a:pt x="3094" y="4514"/>
                    </a:lnTo>
                    <a:lnTo>
                      <a:pt x="3094" y="4514"/>
                    </a:lnTo>
                    <a:lnTo>
                      <a:pt x="2876" y="4514"/>
                    </a:lnTo>
                    <a:lnTo>
                      <a:pt x="2876" y="4514"/>
                    </a:lnTo>
                    <a:lnTo>
                      <a:pt x="2876" y="4514"/>
                    </a:lnTo>
                    <a:lnTo>
                      <a:pt x="2876" y="4514"/>
                    </a:lnTo>
                    <a:lnTo>
                      <a:pt x="2457" y="4496"/>
                    </a:lnTo>
                    <a:lnTo>
                      <a:pt x="2057" y="4459"/>
                    </a:lnTo>
                    <a:lnTo>
                      <a:pt x="1711" y="4423"/>
                    </a:lnTo>
                    <a:lnTo>
                      <a:pt x="1384" y="4368"/>
                    </a:lnTo>
                    <a:close/>
                    <a:moveTo>
                      <a:pt x="1365" y="4368"/>
                    </a:moveTo>
                    <a:lnTo>
                      <a:pt x="1365" y="4368"/>
                    </a:lnTo>
                    <a:lnTo>
                      <a:pt x="1365" y="4368"/>
                    </a:lnTo>
                    <a:lnTo>
                      <a:pt x="1365" y="4368"/>
                    </a:lnTo>
                    <a:close/>
                    <a:moveTo>
                      <a:pt x="237" y="3895"/>
                    </a:moveTo>
                    <a:lnTo>
                      <a:pt x="237" y="3895"/>
                    </a:lnTo>
                    <a:lnTo>
                      <a:pt x="237" y="3895"/>
                    </a:lnTo>
                    <a:lnTo>
                      <a:pt x="237" y="3895"/>
                    </a:lnTo>
                    <a:lnTo>
                      <a:pt x="237" y="3895"/>
                    </a:lnTo>
                    <a:close/>
                    <a:moveTo>
                      <a:pt x="237" y="3895"/>
                    </a:moveTo>
                    <a:lnTo>
                      <a:pt x="237" y="3895"/>
                    </a:lnTo>
                    <a:lnTo>
                      <a:pt x="237" y="3895"/>
                    </a:lnTo>
                    <a:lnTo>
                      <a:pt x="237" y="3895"/>
                    </a:lnTo>
                    <a:lnTo>
                      <a:pt x="237" y="3895"/>
                    </a:lnTo>
                    <a:close/>
                    <a:moveTo>
                      <a:pt x="237" y="3877"/>
                    </a:moveTo>
                    <a:lnTo>
                      <a:pt x="237" y="3877"/>
                    </a:lnTo>
                    <a:lnTo>
                      <a:pt x="237" y="3895"/>
                    </a:lnTo>
                    <a:lnTo>
                      <a:pt x="237" y="3895"/>
                    </a:lnTo>
                    <a:lnTo>
                      <a:pt x="237" y="3877"/>
                    </a:lnTo>
                    <a:close/>
                    <a:moveTo>
                      <a:pt x="91" y="3113"/>
                    </a:moveTo>
                    <a:lnTo>
                      <a:pt x="91" y="3113"/>
                    </a:lnTo>
                    <a:lnTo>
                      <a:pt x="37" y="3222"/>
                    </a:lnTo>
                    <a:lnTo>
                      <a:pt x="19" y="3331"/>
                    </a:lnTo>
                    <a:lnTo>
                      <a:pt x="0" y="3422"/>
                    </a:lnTo>
                    <a:lnTo>
                      <a:pt x="19" y="3531"/>
                    </a:lnTo>
                    <a:lnTo>
                      <a:pt x="37" y="3622"/>
                    </a:lnTo>
                    <a:lnTo>
                      <a:pt x="91" y="3713"/>
                    </a:lnTo>
                    <a:lnTo>
                      <a:pt x="146" y="3804"/>
                    </a:lnTo>
                    <a:lnTo>
                      <a:pt x="237" y="3877"/>
                    </a:lnTo>
                    <a:lnTo>
                      <a:pt x="237" y="3877"/>
                    </a:lnTo>
                    <a:lnTo>
                      <a:pt x="146" y="3804"/>
                    </a:lnTo>
                    <a:lnTo>
                      <a:pt x="91" y="3713"/>
                    </a:lnTo>
                    <a:lnTo>
                      <a:pt x="37" y="3622"/>
                    </a:lnTo>
                    <a:lnTo>
                      <a:pt x="19" y="3531"/>
                    </a:lnTo>
                    <a:lnTo>
                      <a:pt x="0" y="3422"/>
                    </a:lnTo>
                    <a:lnTo>
                      <a:pt x="19" y="3331"/>
                    </a:lnTo>
                    <a:lnTo>
                      <a:pt x="37" y="3222"/>
                    </a:lnTo>
                    <a:lnTo>
                      <a:pt x="91" y="3113"/>
                    </a:lnTo>
                    <a:close/>
                    <a:moveTo>
                      <a:pt x="91" y="3113"/>
                    </a:moveTo>
                    <a:lnTo>
                      <a:pt x="91" y="3113"/>
                    </a:lnTo>
                    <a:lnTo>
                      <a:pt x="91" y="3113"/>
                    </a:lnTo>
                    <a:lnTo>
                      <a:pt x="91" y="3113"/>
                    </a:lnTo>
                    <a:lnTo>
                      <a:pt x="91" y="3113"/>
                    </a:lnTo>
                    <a:close/>
                    <a:moveTo>
                      <a:pt x="91" y="3113"/>
                    </a:moveTo>
                    <a:lnTo>
                      <a:pt x="91" y="3113"/>
                    </a:lnTo>
                    <a:lnTo>
                      <a:pt x="91" y="3113"/>
                    </a:lnTo>
                    <a:lnTo>
                      <a:pt x="91" y="3113"/>
                    </a:lnTo>
                    <a:lnTo>
                      <a:pt x="91" y="3113"/>
                    </a:lnTo>
                    <a:close/>
                    <a:moveTo>
                      <a:pt x="91" y="3094"/>
                    </a:moveTo>
                    <a:lnTo>
                      <a:pt x="91" y="3094"/>
                    </a:lnTo>
                    <a:lnTo>
                      <a:pt x="91" y="3113"/>
                    </a:lnTo>
                    <a:lnTo>
                      <a:pt x="91" y="3113"/>
                    </a:lnTo>
                    <a:lnTo>
                      <a:pt x="91" y="3094"/>
                    </a:lnTo>
                    <a:close/>
                    <a:moveTo>
                      <a:pt x="110" y="3094"/>
                    </a:moveTo>
                    <a:lnTo>
                      <a:pt x="110" y="3094"/>
                    </a:lnTo>
                    <a:lnTo>
                      <a:pt x="110" y="3094"/>
                    </a:lnTo>
                    <a:lnTo>
                      <a:pt x="110" y="3094"/>
                    </a:lnTo>
                    <a:lnTo>
                      <a:pt x="110" y="3094"/>
                    </a:lnTo>
                    <a:close/>
                    <a:moveTo>
                      <a:pt x="110" y="3094"/>
                    </a:moveTo>
                    <a:lnTo>
                      <a:pt x="110" y="3094"/>
                    </a:lnTo>
                    <a:lnTo>
                      <a:pt x="110" y="3094"/>
                    </a:lnTo>
                    <a:lnTo>
                      <a:pt x="110" y="3094"/>
                    </a:lnTo>
                    <a:lnTo>
                      <a:pt x="110" y="3094"/>
                    </a:lnTo>
                    <a:close/>
                    <a:moveTo>
                      <a:pt x="110" y="3094"/>
                    </a:moveTo>
                    <a:lnTo>
                      <a:pt x="110" y="3094"/>
                    </a:lnTo>
                    <a:lnTo>
                      <a:pt x="110" y="3094"/>
                    </a:lnTo>
                    <a:lnTo>
                      <a:pt x="110" y="3094"/>
                    </a:lnTo>
                    <a:lnTo>
                      <a:pt x="110" y="3094"/>
                    </a:lnTo>
                    <a:close/>
                    <a:moveTo>
                      <a:pt x="4532" y="1"/>
                    </a:moveTo>
                    <a:lnTo>
                      <a:pt x="4532" y="1"/>
                    </a:lnTo>
                    <a:lnTo>
                      <a:pt x="4677" y="201"/>
                    </a:lnTo>
                    <a:lnTo>
                      <a:pt x="4823" y="419"/>
                    </a:lnTo>
                    <a:lnTo>
                      <a:pt x="5096" y="892"/>
                    </a:lnTo>
                    <a:lnTo>
                      <a:pt x="5332" y="1366"/>
                    </a:lnTo>
                    <a:lnTo>
                      <a:pt x="5551" y="1857"/>
                    </a:lnTo>
                    <a:lnTo>
                      <a:pt x="5551" y="1857"/>
                    </a:lnTo>
                    <a:lnTo>
                      <a:pt x="5551" y="1857"/>
                    </a:lnTo>
                    <a:lnTo>
                      <a:pt x="5551" y="1857"/>
                    </a:lnTo>
                    <a:lnTo>
                      <a:pt x="5332" y="1366"/>
                    </a:lnTo>
                    <a:lnTo>
                      <a:pt x="5096" y="892"/>
                    </a:lnTo>
                    <a:lnTo>
                      <a:pt x="4823" y="419"/>
                    </a:lnTo>
                    <a:lnTo>
                      <a:pt x="4677" y="201"/>
                    </a:lnTo>
                    <a:lnTo>
                      <a:pt x="4532" y="1"/>
                    </a:lnTo>
                    <a:close/>
                    <a:moveTo>
                      <a:pt x="4532" y="1"/>
                    </a:moveTo>
                    <a:lnTo>
                      <a:pt x="4532" y="1"/>
                    </a:lnTo>
                    <a:lnTo>
                      <a:pt x="4532" y="1"/>
                    </a:lnTo>
                    <a:lnTo>
                      <a:pt x="4532" y="1"/>
                    </a:lnTo>
                    <a:lnTo>
                      <a:pt x="4532" y="1"/>
                    </a:lnTo>
                    <a:close/>
                  </a:path>
                </a:pathLst>
              </a:custGeom>
              <a:solidFill>
                <a:srgbClr val="D8D3D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807" name="Google Shape;2807;p17"/>
              <p:cNvSpPr/>
              <p:nvPr/>
            </p:nvSpPr>
            <p:spPr>
              <a:xfrm>
                <a:off x="1317550" y="2281300"/>
                <a:ext cx="51425" cy="3650"/>
              </a:xfrm>
              <a:custGeom>
                <a:avLst/>
                <a:gdLst/>
                <a:ahLst/>
                <a:cxnLst/>
                <a:rect l="l" t="t" r="r" b="b"/>
                <a:pathLst>
                  <a:path w="2057" h="146" fill="none" extrusionOk="0">
                    <a:moveTo>
                      <a:pt x="1" y="0"/>
                    </a:moveTo>
                    <a:lnTo>
                      <a:pt x="1" y="0"/>
                    </a:lnTo>
                    <a:lnTo>
                      <a:pt x="328" y="55"/>
                    </a:lnTo>
                    <a:lnTo>
                      <a:pt x="674" y="91"/>
                    </a:lnTo>
                    <a:lnTo>
                      <a:pt x="1074" y="128"/>
                    </a:lnTo>
                    <a:lnTo>
                      <a:pt x="1493" y="146"/>
                    </a:lnTo>
                    <a:lnTo>
                      <a:pt x="1493" y="146"/>
                    </a:lnTo>
                    <a:lnTo>
                      <a:pt x="1711" y="146"/>
                    </a:lnTo>
                    <a:lnTo>
                      <a:pt x="1711" y="146"/>
                    </a:lnTo>
                    <a:lnTo>
                      <a:pt x="2057" y="146"/>
                    </a:lnTo>
                    <a:lnTo>
                      <a:pt x="2057" y="146"/>
                    </a:lnTo>
                    <a:lnTo>
                      <a:pt x="2057" y="146"/>
                    </a:lnTo>
                    <a:lnTo>
                      <a:pt x="1711" y="146"/>
                    </a:lnTo>
                    <a:lnTo>
                      <a:pt x="1711" y="146"/>
                    </a:lnTo>
                    <a:lnTo>
                      <a:pt x="1493" y="146"/>
                    </a:lnTo>
                    <a:lnTo>
                      <a:pt x="1493" y="146"/>
                    </a:lnTo>
                    <a:lnTo>
                      <a:pt x="1493" y="146"/>
                    </a:lnTo>
                    <a:lnTo>
                      <a:pt x="1493" y="146"/>
                    </a:lnTo>
                    <a:lnTo>
                      <a:pt x="1074" y="128"/>
                    </a:lnTo>
                    <a:lnTo>
                      <a:pt x="674" y="91"/>
                    </a:lnTo>
                    <a:lnTo>
                      <a:pt x="328" y="55"/>
                    </a:lnTo>
                    <a:lnTo>
                      <a:pt x="1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808" name="Google Shape;2808;p17"/>
              <p:cNvSpPr/>
              <p:nvPr/>
            </p:nvSpPr>
            <p:spPr>
              <a:xfrm>
                <a:off x="1317100" y="228130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809" name="Google Shape;2809;p17"/>
              <p:cNvSpPr/>
              <p:nvPr/>
            </p:nvSpPr>
            <p:spPr>
              <a:xfrm>
                <a:off x="1288900" y="2269475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810" name="Google Shape;2810;p17"/>
              <p:cNvSpPr/>
              <p:nvPr/>
            </p:nvSpPr>
            <p:spPr>
              <a:xfrm>
                <a:off x="1288900" y="2269475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811" name="Google Shape;2811;p17"/>
              <p:cNvSpPr/>
              <p:nvPr/>
            </p:nvSpPr>
            <p:spPr>
              <a:xfrm>
                <a:off x="1288900" y="2269000"/>
                <a:ext cx="25" cy="500"/>
              </a:xfrm>
              <a:custGeom>
                <a:avLst/>
                <a:gdLst/>
                <a:ahLst/>
                <a:cxnLst/>
                <a:rect l="l" t="t" r="r" b="b"/>
                <a:pathLst>
                  <a:path w="1" h="20" fill="none" extrusionOk="0">
                    <a:moveTo>
                      <a:pt x="0" y="1"/>
                    </a:moveTo>
                    <a:lnTo>
                      <a:pt x="0" y="1"/>
                    </a:lnTo>
                    <a:lnTo>
                      <a:pt x="0" y="19"/>
                    </a:lnTo>
                    <a:lnTo>
                      <a:pt x="0" y="19"/>
                    </a:lnTo>
                    <a:lnTo>
                      <a:pt x="0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812" name="Google Shape;2812;p17"/>
              <p:cNvSpPr/>
              <p:nvPr/>
            </p:nvSpPr>
            <p:spPr>
              <a:xfrm>
                <a:off x="1282975" y="2249900"/>
                <a:ext cx="5950" cy="19125"/>
              </a:xfrm>
              <a:custGeom>
                <a:avLst/>
                <a:gdLst/>
                <a:ahLst/>
                <a:cxnLst/>
                <a:rect l="l" t="t" r="r" b="b"/>
                <a:pathLst>
                  <a:path w="238" h="765" fill="none" extrusionOk="0">
                    <a:moveTo>
                      <a:pt x="91" y="1"/>
                    </a:moveTo>
                    <a:lnTo>
                      <a:pt x="91" y="1"/>
                    </a:lnTo>
                    <a:lnTo>
                      <a:pt x="37" y="110"/>
                    </a:lnTo>
                    <a:lnTo>
                      <a:pt x="19" y="219"/>
                    </a:lnTo>
                    <a:lnTo>
                      <a:pt x="0" y="310"/>
                    </a:lnTo>
                    <a:lnTo>
                      <a:pt x="19" y="419"/>
                    </a:lnTo>
                    <a:lnTo>
                      <a:pt x="37" y="510"/>
                    </a:lnTo>
                    <a:lnTo>
                      <a:pt x="91" y="601"/>
                    </a:lnTo>
                    <a:lnTo>
                      <a:pt x="146" y="692"/>
                    </a:lnTo>
                    <a:lnTo>
                      <a:pt x="237" y="765"/>
                    </a:lnTo>
                    <a:lnTo>
                      <a:pt x="237" y="765"/>
                    </a:lnTo>
                    <a:lnTo>
                      <a:pt x="146" y="692"/>
                    </a:lnTo>
                    <a:lnTo>
                      <a:pt x="91" y="601"/>
                    </a:lnTo>
                    <a:lnTo>
                      <a:pt x="37" y="510"/>
                    </a:lnTo>
                    <a:lnTo>
                      <a:pt x="19" y="419"/>
                    </a:lnTo>
                    <a:lnTo>
                      <a:pt x="0" y="310"/>
                    </a:lnTo>
                    <a:lnTo>
                      <a:pt x="19" y="219"/>
                    </a:lnTo>
                    <a:lnTo>
                      <a:pt x="37" y="110"/>
                    </a:lnTo>
                    <a:lnTo>
                      <a:pt x="91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813" name="Google Shape;2813;p17"/>
              <p:cNvSpPr/>
              <p:nvPr/>
            </p:nvSpPr>
            <p:spPr>
              <a:xfrm>
                <a:off x="1285250" y="224990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0" y="1"/>
                    </a:move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814" name="Google Shape;2814;p17"/>
              <p:cNvSpPr/>
              <p:nvPr/>
            </p:nvSpPr>
            <p:spPr>
              <a:xfrm>
                <a:off x="1285250" y="224990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0" y="1"/>
                    </a:move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815" name="Google Shape;2815;p17"/>
              <p:cNvSpPr/>
              <p:nvPr/>
            </p:nvSpPr>
            <p:spPr>
              <a:xfrm>
                <a:off x="1285250" y="2249450"/>
                <a:ext cx="25" cy="475"/>
              </a:xfrm>
              <a:custGeom>
                <a:avLst/>
                <a:gdLst/>
                <a:ahLst/>
                <a:cxnLst/>
                <a:rect l="l" t="t" r="r" b="b"/>
                <a:pathLst>
                  <a:path w="1" h="19" fill="none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19"/>
                    </a:lnTo>
                    <a:lnTo>
                      <a:pt x="0" y="19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816" name="Google Shape;2816;p17"/>
              <p:cNvSpPr/>
              <p:nvPr/>
            </p:nvSpPr>
            <p:spPr>
              <a:xfrm>
                <a:off x="1285700" y="224945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1" y="0"/>
                    </a:move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817" name="Google Shape;2817;p17"/>
              <p:cNvSpPr/>
              <p:nvPr/>
            </p:nvSpPr>
            <p:spPr>
              <a:xfrm>
                <a:off x="1285700" y="224945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1" y="0"/>
                    </a:move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818" name="Google Shape;2818;p17"/>
              <p:cNvSpPr/>
              <p:nvPr/>
            </p:nvSpPr>
            <p:spPr>
              <a:xfrm>
                <a:off x="1285700" y="224945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1" y="0"/>
                    </a:move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819" name="Google Shape;2819;p17"/>
              <p:cNvSpPr/>
              <p:nvPr/>
            </p:nvSpPr>
            <p:spPr>
              <a:xfrm>
                <a:off x="1396250" y="2172100"/>
                <a:ext cx="25500" cy="46425"/>
              </a:xfrm>
              <a:custGeom>
                <a:avLst/>
                <a:gdLst/>
                <a:ahLst/>
                <a:cxnLst/>
                <a:rect l="l" t="t" r="r" b="b"/>
                <a:pathLst>
                  <a:path w="1020" h="1857" fill="none" extrusionOk="0">
                    <a:moveTo>
                      <a:pt x="1" y="1"/>
                    </a:moveTo>
                    <a:lnTo>
                      <a:pt x="1" y="1"/>
                    </a:lnTo>
                    <a:lnTo>
                      <a:pt x="146" y="201"/>
                    </a:lnTo>
                    <a:lnTo>
                      <a:pt x="292" y="419"/>
                    </a:lnTo>
                    <a:lnTo>
                      <a:pt x="565" y="892"/>
                    </a:lnTo>
                    <a:lnTo>
                      <a:pt x="801" y="1366"/>
                    </a:lnTo>
                    <a:lnTo>
                      <a:pt x="1020" y="1857"/>
                    </a:lnTo>
                    <a:lnTo>
                      <a:pt x="1020" y="1857"/>
                    </a:lnTo>
                    <a:lnTo>
                      <a:pt x="1020" y="1857"/>
                    </a:lnTo>
                    <a:lnTo>
                      <a:pt x="1020" y="1857"/>
                    </a:lnTo>
                    <a:lnTo>
                      <a:pt x="801" y="1366"/>
                    </a:lnTo>
                    <a:lnTo>
                      <a:pt x="565" y="892"/>
                    </a:lnTo>
                    <a:lnTo>
                      <a:pt x="292" y="419"/>
                    </a:lnTo>
                    <a:lnTo>
                      <a:pt x="146" y="201"/>
                    </a:lnTo>
                    <a:lnTo>
                      <a:pt x="1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820" name="Google Shape;2820;p17"/>
              <p:cNvSpPr/>
              <p:nvPr/>
            </p:nvSpPr>
            <p:spPr>
              <a:xfrm>
                <a:off x="1396250" y="217210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1" y="1"/>
                    </a:move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821" name="Google Shape;2821;p17"/>
              <p:cNvSpPr/>
              <p:nvPr/>
            </p:nvSpPr>
            <p:spPr>
              <a:xfrm>
                <a:off x="1282975" y="2160725"/>
                <a:ext cx="138775" cy="124225"/>
              </a:xfrm>
              <a:custGeom>
                <a:avLst/>
                <a:gdLst/>
                <a:ahLst/>
                <a:cxnLst/>
                <a:rect l="l" t="t" r="r" b="b"/>
                <a:pathLst>
                  <a:path w="5551" h="4969" extrusionOk="0">
                    <a:moveTo>
                      <a:pt x="4095" y="1"/>
                    </a:moveTo>
                    <a:lnTo>
                      <a:pt x="4004" y="219"/>
                    </a:lnTo>
                    <a:lnTo>
                      <a:pt x="3895" y="438"/>
                    </a:lnTo>
                    <a:lnTo>
                      <a:pt x="3840" y="529"/>
                    </a:lnTo>
                    <a:lnTo>
                      <a:pt x="3767" y="619"/>
                    </a:lnTo>
                    <a:lnTo>
                      <a:pt x="3676" y="710"/>
                    </a:lnTo>
                    <a:lnTo>
                      <a:pt x="3585" y="801"/>
                    </a:lnTo>
                    <a:lnTo>
                      <a:pt x="3458" y="874"/>
                    </a:lnTo>
                    <a:lnTo>
                      <a:pt x="3331" y="947"/>
                    </a:lnTo>
                    <a:lnTo>
                      <a:pt x="3185" y="1002"/>
                    </a:lnTo>
                    <a:lnTo>
                      <a:pt x="3058" y="1038"/>
                    </a:lnTo>
                    <a:lnTo>
                      <a:pt x="2767" y="1111"/>
                    </a:lnTo>
                    <a:lnTo>
                      <a:pt x="2475" y="1165"/>
                    </a:lnTo>
                    <a:lnTo>
                      <a:pt x="2184" y="1238"/>
                    </a:lnTo>
                    <a:lnTo>
                      <a:pt x="1893" y="1311"/>
                    </a:lnTo>
                    <a:lnTo>
                      <a:pt x="1766" y="1366"/>
                    </a:lnTo>
                    <a:lnTo>
                      <a:pt x="1638" y="1438"/>
                    </a:lnTo>
                    <a:lnTo>
                      <a:pt x="1511" y="1511"/>
                    </a:lnTo>
                    <a:lnTo>
                      <a:pt x="1402" y="1620"/>
                    </a:lnTo>
                    <a:lnTo>
                      <a:pt x="1293" y="1730"/>
                    </a:lnTo>
                    <a:lnTo>
                      <a:pt x="1202" y="1839"/>
                    </a:lnTo>
                    <a:lnTo>
                      <a:pt x="1111" y="1948"/>
                    </a:lnTo>
                    <a:lnTo>
                      <a:pt x="1001" y="2039"/>
                    </a:lnTo>
                    <a:lnTo>
                      <a:pt x="874" y="2130"/>
                    </a:lnTo>
                    <a:lnTo>
                      <a:pt x="747" y="2185"/>
                    </a:lnTo>
                    <a:lnTo>
                      <a:pt x="619" y="2221"/>
                    </a:lnTo>
                    <a:lnTo>
                      <a:pt x="401" y="2221"/>
                    </a:lnTo>
                    <a:lnTo>
                      <a:pt x="346" y="2512"/>
                    </a:lnTo>
                    <a:lnTo>
                      <a:pt x="328" y="2767"/>
                    </a:lnTo>
                    <a:lnTo>
                      <a:pt x="310" y="3131"/>
                    </a:lnTo>
                    <a:lnTo>
                      <a:pt x="310" y="3276"/>
                    </a:lnTo>
                    <a:lnTo>
                      <a:pt x="201" y="3404"/>
                    </a:lnTo>
                    <a:lnTo>
                      <a:pt x="110" y="3549"/>
                    </a:lnTo>
                    <a:lnTo>
                      <a:pt x="91" y="3549"/>
                    </a:lnTo>
                    <a:lnTo>
                      <a:pt x="91" y="3568"/>
                    </a:lnTo>
                    <a:lnTo>
                      <a:pt x="37" y="3677"/>
                    </a:lnTo>
                    <a:lnTo>
                      <a:pt x="19" y="3786"/>
                    </a:lnTo>
                    <a:lnTo>
                      <a:pt x="0" y="3877"/>
                    </a:lnTo>
                    <a:lnTo>
                      <a:pt x="19" y="3986"/>
                    </a:lnTo>
                    <a:lnTo>
                      <a:pt x="37" y="4077"/>
                    </a:lnTo>
                    <a:lnTo>
                      <a:pt x="91" y="4168"/>
                    </a:lnTo>
                    <a:lnTo>
                      <a:pt x="146" y="4259"/>
                    </a:lnTo>
                    <a:lnTo>
                      <a:pt x="237" y="4332"/>
                    </a:lnTo>
                    <a:lnTo>
                      <a:pt x="237" y="4350"/>
                    </a:lnTo>
                    <a:lnTo>
                      <a:pt x="346" y="4423"/>
                    </a:lnTo>
                    <a:lnTo>
                      <a:pt x="437" y="4496"/>
                    </a:lnTo>
                    <a:lnTo>
                      <a:pt x="692" y="4623"/>
                    </a:lnTo>
                    <a:lnTo>
                      <a:pt x="1001" y="4732"/>
                    </a:lnTo>
                    <a:lnTo>
                      <a:pt x="1365" y="4823"/>
                    </a:lnTo>
                    <a:lnTo>
                      <a:pt x="1384" y="4823"/>
                    </a:lnTo>
                    <a:lnTo>
                      <a:pt x="1711" y="4878"/>
                    </a:lnTo>
                    <a:lnTo>
                      <a:pt x="2057" y="4914"/>
                    </a:lnTo>
                    <a:lnTo>
                      <a:pt x="2457" y="4951"/>
                    </a:lnTo>
                    <a:lnTo>
                      <a:pt x="2876" y="4969"/>
                    </a:lnTo>
                    <a:lnTo>
                      <a:pt x="3294" y="4732"/>
                    </a:lnTo>
                    <a:lnTo>
                      <a:pt x="3713" y="4459"/>
                    </a:lnTo>
                    <a:lnTo>
                      <a:pt x="4095" y="4186"/>
                    </a:lnTo>
                    <a:lnTo>
                      <a:pt x="4477" y="3895"/>
                    </a:lnTo>
                    <a:lnTo>
                      <a:pt x="4677" y="3731"/>
                    </a:lnTo>
                    <a:lnTo>
                      <a:pt x="4859" y="3549"/>
                    </a:lnTo>
                    <a:lnTo>
                      <a:pt x="5041" y="3349"/>
                    </a:lnTo>
                    <a:lnTo>
                      <a:pt x="5187" y="3149"/>
                    </a:lnTo>
                    <a:lnTo>
                      <a:pt x="5296" y="2967"/>
                    </a:lnTo>
                    <a:lnTo>
                      <a:pt x="5387" y="2767"/>
                    </a:lnTo>
                    <a:lnTo>
                      <a:pt x="5533" y="2367"/>
                    </a:lnTo>
                    <a:lnTo>
                      <a:pt x="5551" y="2312"/>
                    </a:lnTo>
                    <a:lnTo>
                      <a:pt x="5332" y="1821"/>
                    </a:lnTo>
                    <a:lnTo>
                      <a:pt x="5096" y="1347"/>
                    </a:lnTo>
                    <a:lnTo>
                      <a:pt x="4823" y="874"/>
                    </a:lnTo>
                    <a:lnTo>
                      <a:pt x="4677" y="656"/>
                    </a:lnTo>
                    <a:lnTo>
                      <a:pt x="4532" y="456"/>
                    </a:lnTo>
                    <a:lnTo>
                      <a:pt x="4313" y="201"/>
                    </a:lnTo>
                    <a:lnTo>
                      <a:pt x="4095" y="1"/>
                    </a:lnTo>
                    <a:close/>
                  </a:path>
                </a:pathLst>
              </a:custGeom>
              <a:solidFill>
                <a:srgbClr val="A489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822" name="Google Shape;2822;p17"/>
              <p:cNvSpPr/>
              <p:nvPr/>
            </p:nvSpPr>
            <p:spPr>
              <a:xfrm>
                <a:off x="1282975" y="2160725"/>
                <a:ext cx="138775" cy="124225"/>
              </a:xfrm>
              <a:custGeom>
                <a:avLst/>
                <a:gdLst/>
                <a:ahLst/>
                <a:cxnLst/>
                <a:rect l="l" t="t" r="r" b="b"/>
                <a:pathLst>
                  <a:path w="5551" h="4969" fill="none" extrusionOk="0">
                    <a:moveTo>
                      <a:pt x="4095" y="1"/>
                    </a:moveTo>
                    <a:lnTo>
                      <a:pt x="4095" y="1"/>
                    </a:lnTo>
                    <a:lnTo>
                      <a:pt x="4004" y="219"/>
                    </a:lnTo>
                    <a:lnTo>
                      <a:pt x="3895" y="438"/>
                    </a:lnTo>
                    <a:lnTo>
                      <a:pt x="3840" y="529"/>
                    </a:lnTo>
                    <a:lnTo>
                      <a:pt x="3767" y="619"/>
                    </a:lnTo>
                    <a:lnTo>
                      <a:pt x="3676" y="710"/>
                    </a:lnTo>
                    <a:lnTo>
                      <a:pt x="3585" y="801"/>
                    </a:lnTo>
                    <a:lnTo>
                      <a:pt x="3585" y="801"/>
                    </a:lnTo>
                    <a:lnTo>
                      <a:pt x="3458" y="874"/>
                    </a:lnTo>
                    <a:lnTo>
                      <a:pt x="3331" y="947"/>
                    </a:lnTo>
                    <a:lnTo>
                      <a:pt x="3185" y="1002"/>
                    </a:lnTo>
                    <a:lnTo>
                      <a:pt x="3058" y="1038"/>
                    </a:lnTo>
                    <a:lnTo>
                      <a:pt x="2767" y="1111"/>
                    </a:lnTo>
                    <a:lnTo>
                      <a:pt x="2475" y="1165"/>
                    </a:lnTo>
                    <a:lnTo>
                      <a:pt x="2184" y="1238"/>
                    </a:lnTo>
                    <a:lnTo>
                      <a:pt x="1893" y="1311"/>
                    </a:lnTo>
                    <a:lnTo>
                      <a:pt x="1766" y="1366"/>
                    </a:lnTo>
                    <a:lnTo>
                      <a:pt x="1638" y="1438"/>
                    </a:lnTo>
                    <a:lnTo>
                      <a:pt x="1511" y="1511"/>
                    </a:lnTo>
                    <a:lnTo>
                      <a:pt x="1402" y="1620"/>
                    </a:lnTo>
                    <a:lnTo>
                      <a:pt x="1402" y="1620"/>
                    </a:lnTo>
                    <a:lnTo>
                      <a:pt x="1293" y="1730"/>
                    </a:lnTo>
                    <a:lnTo>
                      <a:pt x="1202" y="1839"/>
                    </a:lnTo>
                    <a:lnTo>
                      <a:pt x="1111" y="1948"/>
                    </a:lnTo>
                    <a:lnTo>
                      <a:pt x="1001" y="2039"/>
                    </a:lnTo>
                    <a:lnTo>
                      <a:pt x="1001" y="2039"/>
                    </a:lnTo>
                    <a:lnTo>
                      <a:pt x="874" y="2130"/>
                    </a:lnTo>
                    <a:lnTo>
                      <a:pt x="747" y="2185"/>
                    </a:lnTo>
                    <a:lnTo>
                      <a:pt x="619" y="2221"/>
                    </a:lnTo>
                    <a:lnTo>
                      <a:pt x="474" y="2221"/>
                    </a:lnTo>
                    <a:lnTo>
                      <a:pt x="474" y="2221"/>
                    </a:lnTo>
                    <a:lnTo>
                      <a:pt x="401" y="2221"/>
                    </a:lnTo>
                    <a:lnTo>
                      <a:pt x="401" y="2221"/>
                    </a:lnTo>
                    <a:lnTo>
                      <a:pt x="401" y="2221"/>
                    </a:lnTo>
                    <a:lnTo>
                      <a:pt x="346" y="2512"/>
                    </a:lnTo>
                    <a:lnTo>
                      <a:pt x="328" y="2767"/>
                    </a:lnTo>
                    <a:lnTo>
                      <a:pt x="310" y="3131"/>
                    </a:lnTo>
                    <a:lnTo>
                      <a:pt x="310" y="3131"/>
                    </a:lnTo>
                    <a:lnTo>
                      <a:pt x="310" y="3276"/>
                    </a:lnTo>
                    <a:lnTo>
                      <a:pt x="310" y="3276"/>
                    </a:lnTo>
                    <a:lnTo>
                      <a:pt x="310" y="3276"/>
                    </a:lnTo>
                    <a:lnTo>
                      <a:pt x="310" y="3276"/>
                    </a:lnTo>
                    <a:lnTo>
                      <a:pt x="310" y="3276"/>
                    </a:lnTo>
                    <a:lnTo>
                      <a:pt x="201" y="3404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91" y="3549"/>
                    </a:lnTo>
                    <a:lnTo>
                      <a:pt x="91" y="3549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37" y="3677"/>
                    </a:lnTo>
                    <a:lnTo>
                      <a:pt x="19" y="3786"/>
                    </a:lnTo>
                    <a:lnTo>
                      <a:pt x="0" y="3877"/>
                    </a:lnTo>
                    <a:lnTo>
                      <a:pt x="19" y="3986"/>
                    </a:lnTo>
                    <a:lnTo>
                      <a:pt x="37" y="4077"/>
                    </a:lnTo>
                    <a:lnTo>
                      <a:pt x="91" y="4168"/>
                    </a:lnTo>
                    <a:lnTo>
                      <a:pt x="146" y="4259"/>
                    </a:lnTo>
                    <a:lnTo>
                      <a:pt x="237" y="4332"/>
                    </a:lnTo>
                    <a:lnTo>
                      <a:pt x="237" y="4332"/>
                    </a:lnTo>
                    <a:lnTo>
                      <a:pt x="237" y="4332"/>
                    </a:lnTo>
                    <a:lnTo>
                      <a:pt x="237" y="4350"/>
                    </a:lnTo>
                    <a:lnTo>
                      <a:pt x="237" y="4350"/>
                    </a:lnTo>
                    <a:lnTo>
                      <a:pt x="237" y="4350"/>
                    </a:lnTo>
                    <a:lnTo>
                      <a:pt x="237" y="4350"/>
                    </a:lnTo>
                    <a:lnTo>
                      <a:pt x="237" y="4350"/>
                    </a:lnTo>
                    <a:lnTo>
                      <a:pt x="237" y="4350"/>
                    </a:lnTo>
                    <a:lnTo>
                      <a:pt x="237" y="4350"/>
                    </a:lnTo>
                    <a:lnTo>
                      <a:pt x="237" y="4350"/>
                    </a:lnTo>
                    <a:lnTo>
                      <a:pt x="237" y="4350"/>
                    </a:lnTo>
                    <a:lnTo>
                      <a:pt x="237" y="4350"/>
                    </a:lnTo>
                    <a:lnTo>
                      <a:pt x="346" y="4423"/>
                    </a:lnTo>
                    <a:lnTo>
                      <a:pt x="437" y="4496"/>
                    </a:lnTo>
                    <a:lnTo>
                      <a:pt x="692" y="4623"/>
                    </a:lnTo>
                    <a:lnTo>
                      <a:pt x="1001" y="4732"/>
                    </a:lnTo>
                    <a:lnTo>
                      <a:pt x="1365" y="4823"/>
                    </a:lnTo>
                    <a:lnTo>
                      <a:pt x="1365" y="4823"/>
                    </a:lnTo>
                    <a:lnTo>
                      <a:pt x="1365" y="4823"/>
                    </a:lnTo>
                    <a:lnTo>
                      <a:pt x="1365" y="4823"/>
                    </a:lnTo>
                    <a:lnTo>
                      <a:pt x="1384" y="4823"/>
                    </a:lnTo>
                    <a:lnTo>
                      <a:pt x="1384" y="4823"/>
                    </a:lnTo>
                    <a:lnTo>
                      <a:pt x="1711" y="4878"/>
                    </a:lnTo>
                    <a:lnTo>
                      <a:pt x="2057" y="4914"/>
                    </a:lnTo>
                    <a:lnTo>
                      <a:pt x="2457" y="4951"/>
                    </a:lnTo>
                    <a:lnTo>
                      <a:pt x="2876" y="4969"/>
                    </a:lnTo>
                    <a:lnTo>
                      <a:pt x="2876" y="4969"/>
                    </a:lnTo>
                    <a:lnTo>
                      <a:pt x="3294" y="4732"/>
                    </a:lnTo>
                    <a:lnTo>
                      <a:pt x="3713" y="4459"/>
                    </a:lnTo>
                    <a:lnTo>
                      <a:pt x="4095" y="4186"/>
                    </a:lnTo>
                    <a:lnTo>
                      <a:pt x="4477" y="3895"/>
                    </a:lnTo>
                    <a:lnTo>
                      <a:pt x="4477" y="3895"/>
                    </a:lnTo>
                    <a:lnTo>
                      <a:pt x="4677" y="3731"/>
                    </a:lnTo>
                    <a:lnTo>
                      <a:pt x="4859" y="3549"/>
                    </a:lnTo>
                    <a:lnTo>
                      <a:pt x="5041" y="3349"/>
                    </a:lnTo>
                    <a:lnTo>
                      <a:pt x="5187" y="3149"/>
                    </a:lnTo>
                    <a:lnTo>
                      <a:pt x="5187" y="3149"/>
                    </a:lnTo>
                    <a:lnTo>
                      <a:pt x="5296" y="2967"/>
                    </a:lnTo>
                    <a:lnTo>
                      <a:pt x="5387" y="2767"/>
                    </a:lnTo>
                    <a:lnTo>
                      <a:pt x="5533" y="2367"/>
                    </a:lnTo>
                    <a:lnTo>
                      <a:pt x="5533" y="2367"/>
                    </a:lnTo>
                    <a:lnTo>
                      <a:pt x="5551" y="2312"/>
                    </a:lnTo>
                    <a:lnTo>
                      <a:pt x="5551" y="2312"/>
                    </a:lnTo>
                    <a:lnTo>
                      <a:pt x="5332" y="1821"/>
                    </a:lnTo>
                    <a:lnTo>
                      <a:pt x="5096" y="1347"/>
                    </a:lnTo>
                    <a:lnTo>
                      <a:pt x="4823" y="874"/>
                    </a:lnTo>
                    <a:lnTo>
                      <a:pt x="4677" y="656"/>
                    </a:lnTo>
                    <a:lnTo>
                      <a:pt x="4532" y="456"/>
                    </a:lnTo>
                    <a:lnTo>
                      <a:pt x="4532" y="456"/>
                    </a:lnTo>
                    <a:lnTo>
                      <a:pt x="4532" y="456"/>
                    </a:lnTo>
                    <a:lnTo>
                      <a:pt x="4532" y="456"/>
                    </a:lnTo>
                    <a:lnTo>
                      <a:pt x="4532" y="456"/>
                    </a:lnTo>
                    <a:lnTo>
                      <a:pt x="4532" y="456"/>
                    </a:lnTo>
                    <a:lnTo>
                      <a:pt x="4313" y="201"/>
                    </a:lnTo>
                    <a:lnTo>
                      <a:pt x="4095" y="1"/>
                    </a:lnTo>
                    <a:lnTo>
                      <a:pt x="4095" y="1"/>
                    </a:lnTo>
                    <a:lnTo>
                      <a:pt x="4095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823" name="Google Shape;2823;p17"/>
              <p:cNvSpPr/>
              <p:nvPr/>
            </p:nvSpPr>
            <p:spPr>
              <a:xfrm>
                <a:off x="1354850" y="2218500"/>
                <a:ext cx="79650" cy="66450"/>
              </a:xfrm>
              <a:custGeom>
                <a:avLst/>
                <a:gdLst/>
                <a:ahLst/>
                <a:cxnLst/>
                <a:rect l="l" t="t" r="r" b="b"/>
                <a:pathLst>
                  <a:path w="3186" h="2658" extrusionOk="0">
                    <a:moveTo>
                      <a:pt x="565" y="2658"/>
                    </a:moveTo>
                    <a:lnTo>
                      <a:pt x="565" y="2658"/>
                    </a:lnTo>
                    <a:lnTo>
                      <a:pt x="237" y="2658"/>
                    </a:lnTo>
                    <a:lnTo>
                      <a:pt x="237" y="2658"/>
                    </a:lnTo>
                    <a:lnTo>
                      <a:pt x="1" y="2658"/>
                    </a:lnTo>
                    <a:lnTo>
                      <a:pt x="1" y="2658"/>
                    </a:lnTo>
                    <a:lnTo>
                      <a:pt x="1" y="2658"/>
                    </a:lnTo>
                    <a:lnTo>
                      <a:pt x="1" y="2658"/>
                    </a:lnTo>
                    <a:lnTo>
                      <a:pt x="219" y="2658"/>
                    </a:lnTo>
                    <a:lnTo>
                      <a:pt x="219" y="2658"/>
                    </a:lnTo>
                    <a:lnTo>
                      <a:pt x="565" y="2658"/>
                    </a:lnTo>
                    <a:close/>
                    <a:moveTo>
                      <a:pt x="2676" y="1"/>
                    </a:moveTo>
                    <a:lnTo>
                      <a:pt x="2676" y="1"/>
                    </a:lnTo>
                    <a:lnTo>
                      <a:pt x="2676" y="1"/>
                    </a:lnTo>
                    <a:lnTo>
                      <a:pt x="2676" y="1"/>
                    </a:lnTo>
                    <a:lnTo>
                      <a:pt x="2840" y="438"/>
                    </a:lnTo>
                    <a:lnTo>
                      <a:pt x="2967" y="820"/>
                    </a:lnTo>
                    <a:lnTo>
                      <a:pt x="3185" y="1493"/>
                    </a:lnTo>
                    <a:lnTo>
                      <a:pt x="3185" y="1493"/>
                    </a:lnTo>
                    <a:lnTo>
                      <a:pt x="2967" y="820"/>
                    </a:lnTo>
                    <a:lnTo>
                      <a:pt x="2840" y="438"/>
                    </a:lnTo>
                    <a:lnTo>
                      <a:pt x="2676" y="1"/>
                    </a:lnTo>
                    <a:lnTo>
                      <a:pt x="2676" y="1"/>
                    </a:lnTo>
                    <a:close/>
                  </a:path>
                </a:pathLst>
              </a:custGeom>
              <a:solidFill>
                <a:srgbClr val="B8AEB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824" name="Google Shape;2824;p17"/>
              <p:cNvSpPr/>
              <p:nvPr/>
            </p:nvSpPr>
            <p:spPr>
              <a:xfrm>
                <a:off x="1354850" y="2284925"/>
                <a:ext cx="141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565" h="1" fill="none" extrusionOk="0">
                    <a:moveTo>
                      <a:pt x="565" y="1"/>
                    </a:moveTo>
                    <a:lnTo>
                      <a:pt x="565" y="1"/>
                    </a:lnTo>
                    <a:lnTo>
                      <a:pt x="237" y="1"/>
                    </a:lnTo>
                    <a:lnTo>
                      <a:pt x="237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219" y="1"/>
                    </a:lnTo>
                    <a:lnTo>
                      <a:pt x="219" y="1"/>
                    </a:lnTo>
                    <a:lnTo>
                      <a:pt x="565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825" name="Google Shape;2825;p17"/>
              <p:cNvSpPr/>
              <p:nvPr/>
            </p:nvSpPr>
            <p:spPr>
              <a:xfrm>
                <a:off x="1421725" y="2218500"/>
                <a:ext cx="12775" cy="37350"/>
              </a:xfrm>
              <a:custGeom>
                <a:avLst/>
                <a:gdLst/>
                <a:ahLst/>
                <a:cxnLst/>
                <a:rect l="l" t="t" r="r" b="b"/>
                <a:pathLst>
                  <a:path w="511" h="1494" fill="none" extrusionOk="0">
                    <a:moveTo>
                      <a:pt x="1" y="1"/>
                    </a:move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165" y="438"/>
                    </a:lnTo>
                    <a:lnTo>
                      <a:pt x="292" y="820"/>
                    </a:lnTo>
                    <a:lnTo>
                      <a:pt x="510" y="1493"/>
                    </a:lnTo>
                    <a:lnTo>
                      <a:pt x="510" y="1493"/>
                    </a:lnTo>
                    <a:lnTo>
                      <a:pt x="292" y="820"/>
                    </a:lnTo>
                    <a:lnTo>
                      <a:pt x="165" y="438"/>
                    </a:lnTo>
                    <a:lnTo>
                      <a:pt x="1" y="1"/>
                    </a:lnTo>
                    <a:lnTo>
                      <a:pt x="1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826" name="Google Shape;2826;p17"/>
              <p:cNvSpPr/>
              <p:nvPr/>
            </p:nvSpPr>
            <p:spPr>
              <a:xfrm>
                <a:off x="1354850" y="2218500"/>
                <a:ext cx="82825" cy="66450"/>
              </a:xfrm>
              <a:custGeom>
                <a:avLst/>
                <a:gdLst/>
                <a:ahLst/>
                <a:cxnLst/>
                <a:rect l="l" t="t" r="r" b="b"/>
                <a:pathLst>
                  <a:path w="3313" h="2658" extrusionOk="0">
                    <a:moveTo>
                      <a:pt x="2676" y="1"/>
                    </a:moveTo>
                    <a:lnTo>
                      <a:pt x="2658" y="56"/>
                    </a:lnTo>
                    <a:lnTo>
                      <a:pt x="2512" y="456"/>
                    </a:lnTo>
                    <a:lnTo>
                      <a:pt x="2421" y="656"/>
                    </a:lnTo>
                    <a:lnTo>
                      <a:pt x="2312" y="838"/>
                    </a:lnTo>
                    <a:lnTo>
                      <a:pt x="2166" y="1038"/>
                    </a:lnTo>
                    <a:lnTo>
                      <a:pt x="1984" y="1238"/>
                    </a:lnTo>
                    <a:lnTo>
                      <a:pt x="1802" y="1420"/>
                    </a:lnTo>
                    <a:lnTo>
                      <a:pt x="1602" y="1584"/>
                    </a:lnTo>
                    <a:lnTo>
                      <a:pt x="1220" y="1875"/>
                    </a:lnTo>
                    <a:lnTo>
                      <a:pt x="838" y="2148"/>
                    </a:lnTo>
                    <a:lnTo>
                      <a:pt x="419" y="2421"/>
                    </a:lnTo>
                    <a:lnTo>
                      <a:pt x="1" y="2658"/>
                    </a:lnTo>
                    <a:lnTo>
                      <a:pt x="565" y="2658"/>
                    </a:lnTo>
                    <a:lnTo>
                      <a:pt x="929" y="2621"/>
                    </a:lnTo>
                    <a:lnTo>
                      <a:pt x="1256" y="2585"/>
                    </a:lnTo>
                    <a:lnTo>
                      <a:pt x="1839" y="2494"/>
                    </a:lnTo>
                    <a:lnTo>
                      <a:pt x="2312" y="2385"/>
                    </a:lnTo>
                    <a:lnTo>
                      <a:pt x="2694" y="2276"/>
                    </a:lnTo>
                    <a:lnTo>
                      <a:pt x="2967" y="2166"/>
                    </a:lnTo>
                    <a:lnTo>
                      <a:pt x="3167" y="2075"/>
                    </a:lnTo>
                    <a:lnTo>
                      <a:pt x="3313" y="1984"/>
                    </a:lnTo>
                    <a:lnTo>
                      <a:pt x="3185" y="1493"/>
                    </a:lnTo>
                    <a:lnTo>
                      <a:pt x="2967" y="820"/>
                    </a:lnTo>
                    <a:lnTo>
                      <a:pt x="2840" y="438"/>
                    </a:lnTo>
                    <a:lnTo>
                      <a:pt x="2676" y="1"/>
                    </a:lnTo>
                    <a:close/>
                  </a:path>
                </a:pathLst>
              </a:custGeom>
              <a:solidFill>
                <a:srgbClr val="8B715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827" name="Google Shape;2827;p17"/>
              <p:cNvSpPr/>
              <p:nvPr/>
            </p:nvSpPr>
            <p:spPr>
              <a:xfrm>
                <a:off x="1354850" y="2218500"/>
                <a:ext cx="82825" cy="66450"/>
              </a:xfrm>
              <a:custGeom>
                <a:avLst/>
                <a:gdLst/>
                <a:ahLst/>
                <a:cxnLst/>
                <a:rect l="l" t="t" r="r" b="b"/>
                <a:pathLst>
                  <a:path w="3313" h="2658" fill="none" extrusionOk="0">
                    <a:moveTo>
                      <a:pt x="2676" y="1"/>
                    </a:moveTo>
                    <a:lnTo>
                      <a:pt x="2676" y="1"/>
                    </a:lnTo>
                    <a:lnTo>
                      <a:pt x="2658" y="56"/>
                    </a:lnTo>
                    <a:lnTo>
                      <a:pt x="2658" y="56"/>
                    </a:lnTo>
                    <a:lnTo>
                      <a:pt x="2512" y="456"/>
                    </a:lnTo>
                    <a:lnTo>
                      <a:pt x="2421" y="656"/>
                    </a:lnTo>
                    <a:lnTo>
                      <a:pt x="2312" y="838"/>
                    </a:lnTo>
                    <a:lnTo>
                      <a:pt x="2312" y="838"/>
                    </a:lnTo>
                    <a:lnTo>
                      <a:pt x="2166" y="1038"/>
                    </a:lnTo>
                    <a:lnTo>
                      <a:pt x="1984" y="1238"/>
                    </a:lnTo>
                    <a:lnTo>
                      <a:pt x="1802" y="1420"/>
                    </a:lnTo>
                    <a:lnTo>
                      <a:pt x="1602" y="1584"/>
                    </a:lnTo>
                    <a:lnTo>
                      <a:pt x="1602" y="1584"/>
                    </a:lnTo>
                    <a:lnTo>
                      <a:pt x="1220" y="1875"/>
                    </a:lnTo>
                    <a:lnTo>
                      <a:pt x="838" y="2148"/>
                    </a:lnTo>
                    <a:lnTo>
                      <a:pt x="419" y="2421"/>
                    </a:lnTo>
                    <a:lnTo>
                      <a:pt x="1" y="2658"/>
                    </a:lnTo>
                    <a:lnTo>
                      <a:pt x="1" y="2658"/>
                    </a:lnTo>
                    <a:lnTo>
                      <a:pt x="237" y="2658"/>
                    </a:lnTo>
                    <a:lnTo>
                      <a:pt x="237" y="2658"/>
                    </a:lnTo>
                    <a:lnTo>
                      <a:pt x="565" y="2658"/>
                    </a:lnTo>
                    <a:lnTo>
                      <a:pt x="565" y="2658"/>
                    </a:lnTo>
                    <a:lnTo>
                      <a:pt x="565" y="2658"/>
                    </a:lnTo>
                    <a:lnTo>
                      <a:pt x="929" y="2621"/>
                    </a:lnTo>
                    <a:lnTo>
                      <a:pt x="1256" y="2585"/>
                    </a:lnTo>
                    <a:lnTo>
                      <a:pt x="1839" y="2494"/>
                    </a:lnTo>
                    <a:lnTo>
                      <a:pt x="2312" y="2385"/>
                    </a:lnTo>
                    <a:lnTo>
                      <a:pt x="2694" y="2276"/>
                    </a:lnTo>
                    <a:lnTo>
                      <a:pt x="2967" y="2166"/>
                    </a:lnTo>
                    <a:lnTo>
                      <a:pt x="3167" y="2075"/>
                    </a:lnTo>
                    <a:lnTo>
                      <a:pt x="3313" y="1984"/>
                    </a:lnTo>
                    <a:lnTo>
                      <a:pt x="3313" y="1984"/>
                    </a:lnTo>
                    <a:lnTo>
                      <a:pt x="3185" y="1493"/>
                    </a:lnTo>
                    <a:lnTo>
                      <a:pt x="3185" y="1493"/>
                    </a:lnTo>
                    <a:lnTo>
                      <a:pt x="2967" y="820"/>
                    </a:lnTo>
                    <a:lnTo>
                      <a:pt x="2840" y="438"/>
                    </a:lnTo>
                    <a:lnTo>
                      <a:pt x="2676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</p:grpSp>
      <p:grpSp>
        <p:nvGrpSpPr>
          <p:cNvPr id="2828" name="Google Shape;2828;p17"/>
          <p:cNvGrpSpPr/>
          <p:nvPr/>
        </p:nvGrpSpPr>
        <p:grpSpPr>
          <a:xfrm>
            <a:off x="11240977" y="3952006"/>
            <a:ext cx="1247592" cy="2312433"/>
            <a:chOff x="2076400" y="2732150"/>
            <a:chExt cx="562350" cy="1042325"/>
          </a:xfrm>
        </p:grpSpPr>
        <p:sp>
          <p:nvSpPr>
            <p:cNvPr id="2829" name="Google Shape;2829;p17"/>
            <p:cNvSpPr/>
            <p:nvPr/>
          </p:nvSpPr>
          <p:spPr>
            <a:xfrm>
              <a:off x="2306150" y="2732150"/>
              <a:ext cx="147425" cy="1042325"/>
            </a:xfrm>
            <a:custGeom>
              <a:avLst/>
              <a:gdLst/>
              <a:ahLst/>
              <a:cxnLst/>
              <a:rect l="l" t="t" r="r" b="b"/>
              <a:pathLst>
                <a:path w="5897" h="41693" extrusionOk="0">
                  <a:moveTo>
                    <a:pt x="2512" y="0"/>
                  </a:moveTo>
                  <a:lnTo>
                    <a:pt x="2348" y="37"/>
                  </a:lnTo>
                  <a:lnTo>
                    <a:pt x="2166" y="91"/>
                  </a:lnTo>
                  <a:lnTo>
                    <a:pt x="1948" y="182"/>
                  </a:lnTo>
                  <a:lnTo>
                    <a:pt x="1748" y="328"/>
                  </a:lnTo>
                  <a:lnTo>
                    <a:pt x="1584" y="474"/>
                  </a:lnTo>
                  <a:lnTo>
                    <a:pt x="1420" y="656"/>
                  </a:lnTo>
                  <a:lnTo>
                    <a:pt x="1275" y="874"/>
                  </a:lnTo>
                  <a:lnTo>
                    <a:pt x="1147" y="1092"/>
                  </a:lnTo>
                  <a:lnTo>
                    <a:pt x="1020" y="1365"/>
                  </a:lnTo>
                  <a:lnTo>
                    <a:pt x="911" y="1656"/>
                  </a:lnTo>
                  <a:lnTo>
                    <a:pt x="801" y="1966"/>
                  </a:lnTo>
                  <a:lnTo>
                    <a:pt x="710" y="2312"/>
                  </a:lnTo>
                  <a:lnTo>
                    <a:pt x="619" y="2694"/>
                  </a:lnTo>
                  <a:lnTo>
                    <a:pt x="528" y="3094"/>
                  </a:lnTo>
                  <a:lnTo>
                    <a:pt x="456" y="3513"/>
                  </a:lnTo>
                  <a:lnTo>
                    <a:pt x="383" y="3968"/>
                  </a:lnTo>
                  <a:lnTo>
                    <a:pt x="274" y="4950"/>
                  </a:lnTo>
                  <a:lnTo>
                    <a:pt x="183" y="6024"/>
                  </a:lnTo>
                  <a:lnTo>
                    <a:pt x="110" y="7207"/>
                  </a:lnTo>
                  <a:lnTo>
                    <a:pt x="55" y="8481"/>
                  </a:lnTo>
                  <a:lnTo>
                    <a:pt x="37" y="9846"/>
                  </a:lnTo>
                  <a:lnTo>
                    <a:pt x="1" y="11320"/>
                  </a:lnTo>
                  <a:lnTo>
                    <a:pt x="1" y="14504"/>
                  </a:lnTo>
                  <a:lnTo>
                    <a:pt x="1" y="18016"/>
                  </a:lnTo>
                  <a:lnTo>
                    <a:pt x="1" y="21165"/>
                  </a:lnTo>
                  <a:lnTo>
                    <a:pt x="1" y="21510"/>
                  </a:lnTo>
                  <a:lnTo>
                    <a:pt x="1" y="35268"/>
                  </a:lnTo>
                  <a:lnTo>
                    <a:pt x="1" y="40473"/>
                  </a:lnTo>
                  <a:lnTo>
                    <a:pt x="219" y="40655"/>
                  </a:lnTo>
                  <a:lnTo>
                    <a:pt x="437" y="40819"/>
                  </a:lnTo>
                  <a:lnTo>
                    <a:pt x="674" y="40964"/>
                  </a:lnTo>
                  <a:lnTo>
                    <a:pt x="892" y="41092"/>
                  </a:lnTo>
                  <a:lnTo>
                    <a:pt x="1111" y="41219"/>
                  </a:lnTo>
                  <a:lnTo>
                    <a:pt x="1347" y="41328"/>
                  </a:lnTo>
                  <a:lnTo>
                    <a:pt x="1566" y="41419"/>
                  </a:lnTo>
                  <a:lnTo>
                    <a:pt x="1802" y="41492"/>
                  </a:lnTo>
                  <a:lnTo>
                    <a:pt x="2021" y="41546"/>
                  </a:lnTo>
                  <a:lnTo>
                    <a:pt x="2239" y="41601"/>
                  </a:lnTo>
                  <a:lnTo>
                    <a:pt x="2676" y="41674"/>
                  </a:lnTo>
                  <a:lnTo>
                    <a:pt x="3094" y="41692"/>
                  </a:lnTo>
                  <a:lnTo>
                    <a:pt x="3495" y="41692"/>
                  </a:lnTo>
                  <a:lnTo>
                    <a:pt x="3749" y="41674"/>
                  </a:lnTo>
                  <a:lnTo>
                    <a:pt x="3986" y="41637"/>
                  </a:lnTo>
                  <a:lnTo>
                    <a:pt x="4459" y="41565"/>
                  </a:lnTo>
                  <a:lnTo>
                    <a:pt x="4860" y="41456"/>
                  </a:lnTo>
                  <a:lnTo>
                    <a:pt x="5223" y="41328"/>
                  </a:lnTo>
                  <a:lnTo>
                    <a:pt x="5496" y="41219"/>
                  </a:lnTo>
                  <a:lnTo>
                    <a:pt x="5715" y="41128"/>
                  </a:lnTo>
                  <a:lnTo>
                    <a:pt x="5897" y="41037"/>
                  </a:lnTo>
                  <a:lnTo>
                    <a:pt x="5897" y="29354"/>
                  </a:lnTo>
                  <a:lnTo>
                    <a:pt x="5897" y="12120"/>
                  </a:lnTo>
                  <a:lnTo>
                    <a:pt x="5897" y="11320"/>
                  </a:lnTo>
                  <a:lnTo>
                    <a:pt x="5879" y="10537"/>
                  </a:lnTo>
                  <a:lnTo>
                    <a:pt x="5842" y="9791"/>
                  </a:lnTo>
                  <a:lnTo>
                    <a:pt x="5806" y="9063"/>
                  </a:lnTo>
                  <a:lnTo>
                    <a:pt x="5769" y="8372"/>
                  </a:lnTo>
                  <a:lnTo>
                    <a:pt x="5715" y="7698"/>
                  </a:lnTo>
                  <a:lnTo>
                    <a:pt x="5642" y="7061"/>
                  </a:lnTo>
                  <a:lnTo>
                    <a:pt x="5569" y="6461"/>
                  </a:lnTo>
                  <a:lnTo>
                    <a:pt x="5496" y="5878"/>
                  </a:lnTo>
                  <a:lnTo>
                    <a:pt x="5405" y="5314"/>
                  </a:lnTo>
                  <a:lnTo>
                    <a:pt x="5314" y="4787"/>
                  </a:lnTo>
                  <a:lnTo>
                    <a:pt x="5205" y="4277"/>
                  </a:lnTo>
                  <a:lnTo>
                    <a:pt x="5096" y="3804"/>
                  </a:lnTo>
                  <a:lnTo>
                    <a:pt x="4987" y="3367"/>
                  </a:lnTo>
                  <a:lnTo>
                    <a:pt x="4860" y="2949"/>
                  </a:lnTo>
                  <a:lnTo>
                    <a:pt x="4732" y="2548"/>
                  </a:lnTo>
                  <a:lnTo>
                    <a:pt x="4605" y="2184"/>
                  </a:lnTo>
                  <a:lnTo>
                    <a:pt x="4459" y="1857"/>
                  </a:lnTo>
                  <a:lnTo>
                    <a:pt x="4314" y="1547"/>
                  </a:lnTo>
                  <a:lnTo>
                    <a:pt x="4168" y="1274"/>
                  </a:lnTo>
                  <a:lnTo>
                    <a:pt x="4022" y="1020"/>
                  </a:lnTo>
                  <a:lnTo>
                    <a:pt x="3859" y="801"/>
                  </a:lnTo>
                  <a:lnTo>
                    <a:pt x="3695" y="601"/>
                  </a:lnTo>
                  <a:lnTo>
                    <a:pt x="3531" y="437"/>
                  </a:lnTo>
                  <a:lnTo>
                    <a:pt x="3367" y="292"/>
                  </a:lnTo>
                  <a:lnTo>
                    <a:pt x="3204" y="182"/>
                  </a:lnTo>
                  <a:lnTo>
                    <a:pt x="3040" y="91"/>
                  </a:lnTo>
                  <a:lnTo>
                    <a:pt x="2858" y="37"/>
                  </a:lnTo>
                  <a:lnTo>
                    <a:pt x="2694" y="0"/>
                  </a:lnTo>
                  <a:close/>
                </a:path>
              </a:pathLst>
            </a:custGeom>
            <a:solidFill>
              <a:srgbClr val="3A7F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30" name="Google Shape;2830;p17"/>
            <p:cNvSpPr/>
            <p:nvPr/>
          </p:nvSpPr>
          <p:spPr>
            <a:xfrm>
              <a:off x="2364400" y="2734875"/>
              <a:ext cx="274350" cy="383550"/>
            </a:xfrm>
            <a:custGeom>
              <a:avLst/>
              <a:gdLst/>
              <a:ahLst/>
              <a:cxnLst/>
              <a:rect l="l" t="t" r="r" b="b"/>
              <a:pathLst>
                <a:path w="10974" h="15342" extrusionOk="0">
                  <a:moveTo>
                    <a:pt x="7680" y="1"/>
                  </a:moveTo>
                  <a:lnTo>
                    <a:pt x="7443" y="37"/>
                  </a:lnTo>
                  <a:lnTo>
                    <a:pt x="7225" y="128"/>
                  </a:lnTo>
                  <a:lnTo>
                    <a:pt x="7006" y="237"/>
                  </a:lnTo>
                  <a:lnTo>
                    <a:pt x="6824" y="383"/>
                  </a:lnTo>
                  <a:lnTo>
                    <a:pt x="6660" y="547"/>
                  </a:lnTo>
                  <a:lnTo>
                    <a:pt x="6497" y="747"/>
                  </a:lnTo>
                  <a:lnTo>
                    <a:pt x="6351" y="965"/>
                  </a:lnTo>
                  <a:lnTo>
                    <a:pt x="6224" y="1202"/>
                  </a:lnTo>
                  <a:lnTo>
                    <a:pt x="6115" y="1456"/>
                  </a:lnTo>
                  <a:lnTo>
                    <a:pt x="6024" y="1711"/>
                  </a:lnTo>
                  <a:lnTo>
                    <a:pt x="5933" y="2039"/>
                  </a:lnTo>
                  <a:lnTo>
                    <a:pt x="5860" y="2385"/>
                  </a:lnTo>
                  <a:lnTo>
                    <a:pt x="5805" y="2712"/>
                  </a:lnTo>
                  <a:lnTo>
                    <a:pt x="5769" y="3058"/>
                  </a:lnTo>
                  <a:lnTo>
                    <a:pt x="5769" y="3531"/>
                  </a:lnTo>
                  <a:lnTo>
                    <a:pt x="5787" y="4022"/>
                  </a:lnTo>
                  <a:lnTo>
                    <a:pt x="5805" y="4496"/>
                  </a:lnTo>
                  <a:lnTo>
                    <a:pt x="5860" y="4987"/>
                  </a:lnTo>
                  <a:lnTo>
                    <a:pt x="5951" y="5970"/>
                  </a:lnTo>
                  <a:lnTo>
                    <a:pt x="6078" y="6934"/>
                  </a:lnTo>
                  <a:lnTo>
                    <a:pt x="6115" y="7407"/>
                  </a:lnTo>
                  <a:lnTo>
                    <a:pt x="6151" y="7899"/>
                  </a:lnTo>
                  <a:lnTo>
                    <a:pt x="6169" y="8372"/>
                  </a:lnTo>
                  <a:lnTo>
                    <a:pt x="6169" y="8845"/>
                  </a:lnTo>
                  <a:lnTo>
                    <a:pt x="6133" y="9318"/>
                  </a:lnTo>
                  <a:lnTo>
                    <a:pt x="6078" y="9773"/>
                  </a:lnTo>
                  <a:lnTo>
                    <a:pt x="5987" y="10246"/>
                  </a:lnTo>
                  <a:lnTo>
                    <a:pt x="5860" y="10701"/>
                  </a:lnTo>
                  <a:lnTo>
                    <a:pt x="5732" y="11047"/>
                  </a:lnTo>
                  <a:lnTo>
                    <a:pt x="5660" y="11211"/>
                  </a:lnTo>
                  <a:lnTo>
                    <a:pt x="5569" y="11374"/>
                  </a:lnTo>
                  <a:lnTo>
                    <a:pt x="5478" y="11520"/>
                  </a:lnTo>
                  <a:lnTo>
                    <a:pt x="5368" y="11666"/>
                  </a:lnTo>
                  <a:lnTo>
                    <a:pt x="5259" y="11793"/>
                  </a:lnTo>
                  <a:lnTo>
                    <a:pt x="5132" y="11920"/>
                  </a:lnTo>
                  <a:lnTo>
                    <a:pt x="4932" y="12066"/>
                  </a:lnTo>
                  <a:lnTo>
                    <a:pt x="4731" y="12157"/>
                  </a:lnTo>
                  <a:lnTo>
                    <a:pt x="4513" y="12230"/>
                  </a:lnTo>
                  <a:lnTo>
                    <a:pt x="4313" y="12284"/>
                  </a:lnTo>
                  <a:lnTo>
                    <a:pt x="3858" y="12284"/>
                  </a:lnTo>
                  <a:lnTo>
                    <a:pt x="3640" y="12230"/>
                  </a:lnTo>
                  <a:lnTo>
                    <a:pt x="3403" y="12175"/>
                  </a:lnTo>
                  <a:lnTo>
                    <a:pt x="3166" y="12102"/>
                  </a:lnTo>
                  <a:lnTo>
                    <a:pt x="2948" y="12011"/>
                  </a:lnTo>
                  <a:lnTo>
                    <a:pt x="2711" y="11902"/>
                  </a:lnTo>
                  <a:lnTo>
                    <a:pt x="2493" y="11775"/>
                  </a:lnTo>
                  <a:lnTo>
                    <a:pt x="2056" y="11520"/>
                  </a:lnTo>
                  <a:lnTo>
                    <a:pt x="1638" y="11229"/>
                  </a:lnTo>
                  <a:lnTo>
                    <a:pt x="0" y="11684"/>
                  </a:lnTo>
                  <a:lnTo>
                    <a:pt x="328" y="12193"/>
                  </a:lnTo>
                  <a:lnTo>
                    <a:pt x="673" y="12666"/>
                  </a:lnTo>
                  <a:lnTo>
                    <a:pt x="1055" y="13121"/>
                  </a:lnTo>
                  <a:lnTo>
                    <a:pt x="1456" y="13558"/>
                  </a:lnTo>
                  <a:lnTo>
                    <a:pt x="1674" y="13758"/>
                  </a:lnTo>
                  <a:lnTo>
                    <a:pt x="1893" y="13940"/>
                  </a:lnTo>
                  <a:lnTo>
                    <a:pt x="2111" y="14122"/>
                  </a:lnTo>
                  <a:lnTo>
                    <a:pt x="2348" y="14304"/>
                  </a:lnTo>
                  <a:lnTo>
                    <a:pt x="2584" y="14468"/>
                  </a:lnTo>
                  <a:lnTo>
                    <a:pt x="2821" y="14614"/>
                  </a:lnTo>
                  <a:lnTo>
                    <a:pt x="3075" y="14741"/>
                  </a:lnTo>
                  <a:lnTo>
                    <a:pt x="3330" y="14868"/>
                  </a:lnTo>
                  <a:lnTo>
                    <a:pt x="3585" y="14978"/>
                  </a:lnTo>
                  <a:lnTo>
                    <a:pt x="3840" y="15069"/>
                  </a:lnTo>
                  <a:lnTo>
                    <a:pt x="4113" y="15160"/>
                  </a:lnTo>
                  <a:lnTo>
                    <a:pt x="4386" y="15232"/>
                  </a:lnTo>
                  <a:lnTo>
                    <a:pt x="4659" y="15269"/>
                  </a:lnTo>
                  <a:lnTo>
                    <a:pt x="4932" y="15305"/>
                  </a:lnTo>
                  <a:lnTo>
                    <a:pt x="5223" y="15323"/>
                  </a:lnTo>
                  <a:lnTo>
                    <a:pt x="5496" y="15342"/>
                  </a:lnTo>
                  <a:lnTo>
                    <a:pt x="5769" y="15323"/>
                  </a:lnTo>
                  <a:lnTo>
                    <a:pt x="6042" y="15287"/>
                  </a:lnTo>
                  <a:lnTo>
                    <a:pt x="6315" y="15251"/>
                  </a:lnTo>
                  <a:lnTo>
                    <a:pt x="6588" y="15178"/>
                  </a:lnTo>
                  <a:lnTo>
                    <a:pt x="6842" y="15105"/>
                  </a:lnTo>
                  <a:lnTo>
                    <a:pt x="7115" y="15014"/>
                  </a:lnTo>
                  <a:lnTo>
                    <a:pt x="7370" y="14887"/>
                  </a:lnTo>
                  <a:lnTo>
                    <a:pt x="7607" y="14759"/>
                  </a:lnTo>
                  <a:lnTo>
                    <a:pt x="7898" y="14559"/>
                  </a:lnTo>
                  <a:lnTo>
                    <a:pt x="8134" y="14395"/>
                  </a:lnTo>
                  <a:lnTo>
                    <a:pt x="8353" y="14213"/>
                  </a:lnTo>
                  <a:lnTo>
                    <a:pt x="8553" y="14031"/>
                  </a:lnTo>
                  <a:lnTo>
                    <a:pt x="8753" y="13831"/>
                  </a:lnTo>
                  <a:lnTo>
                    <a:pt x="8935" y="13613"/>
                  </a:lnTo>
                  <a:lnTo>
                    <a:pt x="9117" y="13376"/>
                  </a:lnTo>
                  <a:lnTo>
                    <a:pt x="9281" y="13140"/>
                  </a:lnTo>
                  <a:lnTo>
                    <a:pt x="9445" y="12903"/>
                  </a:lnTo>
                  <a:lnTo>
                    <a:pt x="9590" y="12648"/>
                  </a:lnTo>
                  <a:lnTo>
                    <a:pt x="9736" y="12393"/>
                  </a:lnTo>
                  <a:lnTo>
                    <a:pt x="9991" y="11848"/>
                  </a:lnTo>
                  <a:lnTo>
                    <a:pt x="10227" y="11283"/>
                  </a:lnTo>
                  <a:lnTo>
                    <a:pt x="10409" y="10719"/>
                  </a:lnTo>
                  <a:lnTo>
                    <a:pt x="10573" y="10192"/>
                  </a:lnTo>
                  <a:lnTo>
                    <a:pt x="10682" y="9664"/>
                  </a:lnTo>
                  <a:lnTo>
                    <a:pt x="10791" y="9118"/>
                  </a:lnTo>
                  <a:lnTo>
                    <a:pt x="10864" y="8572"/>
                  </a:lnTo>
                  <a:lnTo>
                    <a:pt x="10919" y="8026"/>
                  </a:lnTo>
                  <a:lnTo>
                    <a:pt x="10955" y="7480"/>
                  </a:lnTo>
                  <a:lnTo>
                    <a:pt x="10973" y="6934"/>
                  </a:lnTo>
                  <a:lnTo>
                    <a:pt x="10955" y="6370"/>
                  </a:lnTo>
                  <a:lnTo>
                    <a:pt x="10919" y="5824"/>
                  </a:lnTo>
                  <a:lnTo>
                    <a:pt x="10846" y="5278"/>
                  </a:lnTo>
                  <a:lnTo>
                    <a:pt x="10773" y="4732"/>
                  </a:lnTo>
                  <a:lnTo>
                    <a:pt x="10664" y="4204"/>
                  </a:lnTo>
                  <a:lnTo>
                    <a:pt x="10537" y="3658"/>
                  </a:lnTo>
                  <a:lnTo>
                    <a:pt x="10373" y="3149"/>
                  </a:lnTo>
                  <a:lnTo>
                    <a:pt x="10209" y="2621"/>
                  </a:lnTo>
                  <a:lnTo>
                    <a:pt x="10009" y="2130"/>
                  </a:lnTo>
                  <a:lnTo>
                    <a:pt x="9863" y="1820"/>
                  </a:lnTo>
                  <a:lnTo>
                    <a:pt x="9718" y="1529"/>
                  </a:lnTo>
                  <a:lnTo>
                    <a:pt x="9554" y="1238"/>
                  </a:lnTo>
                  <a:lnTo>
                    <a:pt x="9354" y="965"/>
                  </a:lnTo>
                  <a:lnTo>
                    <a:pt x="9154" y="710"/>
                  </a:lnTo>
                  <a:lnTo>
                    <a:pt x="8935" y="492"/>
                  </a:lnTo>
                  <a:lnTo>
                    <a:pt x="8699" y="310"/>
                  </a:lnTo>
                  <a:lnTo>
                    <a:pt x="8571" y="237"/>
                  </a:lnTo>
                  <a:lnTo>
                    <a:pt x="8444" y="164"/>
                  </a:lnTo>
                  <a:lnTo>
                    <a:pt x="8280" y="92"/>
                  </a:lnTo>
                  <a:lnTo>
                    <a:pt x="8080" y="37"/>
                  </a:lnTo>
                  <a:lnTo>
                    <a:pt x="7880" y="1"/>
                  </a:lnTo>
                  <a:close/>
                </a:path>
              </a:pathLst>
            </a:custGeom>
            <a:solidFill>
              <a:srgbClr val="3A7F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31" name="Google Shape;2831;p17"/>
            <p:cNvSpPr/>
            <p:nvPr/>
          </p:nvSpPr>
          <p:spPr>
            <a:xfrm>
              <a:off x="2414875" y="3223500"/>
              <a:ext cx="151525" cy="242500"/>
            </a:xfrm>
            <a:custGeom>
              <a:avLst/>
              <a:gdLst/>
              <a:ahLst/>
              <a:cxnLst/>
              <a:rect l="l" t="t" r="r" b="b"/>
              <a:pathLst>
                <a:path w="6061" h="9700" extrusionOk="0">
                  <a:moveTo>
                    <a:pt x="4150" y="0"/>
                  </a:moveTo>
                  <a:lnTo>
                    <a:pt x="4005" y="18"/>
                  </a:lnTo>
                  <a:lnTo>
                    <a:pt x="3877" y="73"/>
                  </a:lnTo>
                  <a:lnTo>
                    <a:pt x="3732" y="164"/>
                  </a:lnTo>
                  <a:lnTo>
                    <a:pt x="3659" y="255"/>
                  </a:lnTo>
                  <a:lnTo>
                    <a:pt x="3568" y="346"/>
                  </a:lnTo>
                  <a:lnTo>
                    <a:pt x="3440" y="583"/>
                  </a:lnTo>
                  <a:lnTo>
                    <a:pt x="3313" y="837"/>
                  </a:lnTo>
                  <a:lnTo>
                    <a:pt x="3204" y="1129"/>
                  </a:lnTo>
                  <a:lnTo>
                    <a:pt x="3113" y="1438"/>
                  </a:lnTo>
                  <a:lnTo>
                    <a:pt x="3040" y="1784"/>
                  </a:lnTo>
                  <a:lnTo>
                    <a:pt x="2894" y="2493"/>
                  </a:lnTo>
                  <a:lnTo>
                    <a:pt x="2767" y="3240"/>
                  </a:lnTo>
                  <a:lnTo>
                    <a:pt x="2621" y="3949"/>
                  </a:lnTo>
                  <a:lnTo>
                    <a:pt x="2530" y="4277"/>
                  </a:lnTo>
                  <a:lnTo>
                    <a:pt x="2440" y="4586"/>
                  </a:lnTo>
                  <a:lnTo>
                    <a:pt x="2330" y="4877"/>
                  </a:lnTo>
                  <a:lnTo>
                    <a:pt x="2203" y="5132"/>
                  </a:lnTo>
                  <a:lnTo>
                    <a:pt x="2094" y="5314"/>
                  </a:lnTo>
                  <a:lnTo>
                    <a:pt x="1966" y="5496"/>
                  </a:lnTo>
                  <a:lnTo>
                    <a:pt x="1657" y="5878"/>
                  </a:lnTo>
                  <a:lnTo>
                    <a:pt x="947" y="6697"/>
                  </a:lnTo>
                  <a:lnTo>
                    <a:pt x="620" y="7116"/>
                  </a:lnTo>
                  <a:lnTo>
                    <a:pt x="456" y="7334"/>
                  </a:lnTo>
                  <a:lnTo>
                    <a:pt x="329" y="7552"/>
                  </a:lnTo>
                  <a:lnTo>
                    <a:pt x="201" y="7771"/>
                  </a:lnTo>
                  <a:lnTo>
                    <a:pt x="110" y="7971"/>
                  </a:lnTo>
                  <a:lnTo>
                    <a:pt x="37" y="8189"/>
                  </a:lnTo>
                  <a:lnTo>
                    <a:pt x="1" y="8408"/>
                  </a:lnTo>
                  <a:lnTo>
                    <a:pt x="1" y="8535"/>
                  </a:lnTo>
                  <a:lnTo>
                    <a:pt x="1" y="8663"/>
                  </a:lnTo>
                  <a:lnTo>
                    <a:pt x="19" y="8881"/>
                  </a:lnTo>
                  <a:lnTo>
                    <a:pt x="92" y="9063"/>
                  </a:lnTo>
                  <a:lnTo>
                    <a:pt x="183" y="9227"/>
                  </a:lnTo>
                  <a:lnTo>
                    <a:pt x="310" y="9354"/>
                  </a:lnTo>
                  <a:lnTo>
                    <a:pt x="474" y="9463"/>
                  </a:lnTo>
                  <a:lnTo>
                    <a:pt x="638" y="9536"/>
                  </a:lnTo>
                  <a:lnTo>
                    <a:pt x="820" y="9609"/>
                  </a:lnTo>
                  <a:lnTo>
                    <a:pt x="1020" y="9645"/>
                  </a:lnTo>
                  <a:lnTo>
                    <a:pt x="1238" y="9682"/>
                  </a:lnTo>
                  <a:lnTo>
                    <a:pt x="1439" y="9700"/>
                  </a:lnTo>
                  <a:lnTo>
                    <a:pt x="1657" y="9700"/>
                  </a:lnTo>
                  <a:lnTo>
                    <a:pt x="1875" y="9682"/>
                  </a:lnTo>
                  <a:lnTo>
                    <a:pt x="2294" y="9627"/>
                  </a:lnTo>
                  <a:lnTo>
                    <a:pt x="2640" y="9554"/>
                  </a:lnTo>
                  <a:lnTo>
                    <a:pt x="2894" y="9481"/>
                  </a:lnTo>
                  <a:lnTo>
                    <a:pt x="3131" y="9390"/>
                  </a:lnTo>
                  <a:lnTo>
                    <a:pt x="3368" y="9299"/>
                  </a:lnTo>
                  <a:lnTo>
                    <a:pt x="3604" y="9172"/>
                  </a:lnTo>
                  <a:lnTo>
                    <a:pt x="3823" y="9045"/>
                  </a:lnTo>
                  <a:lnTo>
                    <a:pt x="4041" y="8881"/>
                  </a:lnTo>
                  <a:lnTo>
                    <a:pt x="4259" y="8717"/>
                  </a:lnTo>
                  <a:lnTo>
                    <a:pt x="4459" y="8553"/>
                  </a:lnTo>
                  <a:lnTo>
                    <a:pt x="4660" y="8353"/>
                  </a:lnTo>
                  <a:lnTo>
                    <a:pt x="4842" y="8153"/>
                  </a:lnTo>
                  <a:lnTo>
                    <a:pt x="5005" y="7935"/>
                  </a:lnTo>
                  <a:lnTo>
                    <a:pt x="5169" y="7716"/>
                  </a:lnTo>
                  <a:lnTo>
                    <a:pt x="5315" y="7480"/>
                  </a:lnTo>
                  <a:lnTo>
                    <a:pt x="5442" y="7243"/>
                  </a:lnTo>
                  <a:lnTo>
                    <a:pt x="5570" y="6988"/>
                  </a:lnTo>
                  <a:lnTo>
                    <a:pt x="5679" y="6734"/>
                  </a:lnTo>
                  <a:lnTo>
                    <a:pt x="5788" y="6442"/>
                  </a:lnTo>
                  <a:lnTo>
                    <a:pt x="5861" y="6133"/>
                  </a:lnTo>
                  <a:lnTo>
                    <a:pt x="5934" y="5842"/>
                  </a:lnTo>
                  <a:lnTo>
                    <a:pt x="5988" y="5532"/>
                  </a:lnTo>
                  <a:lnTo>
                    <a:pt x="6024" y="5223"/>
                  </a:lnTo>
                  <a:lnTo>
                    <a:pt x="6043" y="4914"/>
                  </a:lnTo>
                  <a:lnTo>
                    <a:pt x="6061" y="4604"/>
                  </a:lnTo>
                  <a:lnTo>
                    <a:pt x="6043" y="4277"/>
                  </a:lnTo>
                  <a:lnTo>
                    <a:pt x="6024" y="3967"/>
                  </a:lnTo>
                  <a:lnTo>
                    <a:pt x="6006" y="3658"/>
                  </a:lnTo>
                  <a:lnTo>
                    <a:pt x="5915" y="3021"/>
                  </a:lnTo>
                  <a:lnTo>
                    <a:pt x="5788" y="2402"/>
                  </a:lnTo>
                  <a:lnTo>
                    <a:pt x="5624" y="1802"/>
                  </a:lnTo>
                  <a:lnTo>
                    <a:pt x="5515" y="1456"/>
                  </a:lnTo>
                  <a:lnTo>
                    <a:pt x="5406" y="1129"/>
                  </a:lnTo>
                  <a:lnTo>
                    <a:pt x="5260" y="819"/>
                  </a:lnTo>
                  <a:lnTo>
                    <a:pt x="5187" y="674"/>
                  </a:lnTo>
                  <a:lnTo>
                    <a:pt x="5096" y="528"/>
                  </a:lnTo>
                  <a:lnTo>
                    <a:pt x="4987" y="401"/>
                  </a:lnTo>
                  <a:lnTo>
                    <a:pt x="4878" y="273"/>
                  </a:lnTo>
                  <a:lnTo>
                    <a:pt x="4751" y="182"/>
                  </a:lnTo>
                  <a:lnTo>
                    <a:pt x="4605" y="91"/>
                  </a:lnTo>
                  <a:lnTo>
                    <a:pt x="4459" y="37"/>
                  </a:lnTo>
                  <a:lnTo>
                    <a:pt x="4314" y="0"/>
                  </a:lnTo>
                  <a:close/>
                </a:path>
              </a:pathLst>
            </a:custGeom>
            <a:solidFill>
              <a:srgbClr val="3A7F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32" name="Google Shape;2832;p17"/>
            <p:cNvSpPr/>
            <p:nvPr/>
          </p:nvSpPr>
          <p:spPr>
            <a:xfrm>
              <a:off x="2150100" y="2938700"/>
              <a:ext cx="128325" cy="237950"/>
            </a:xfrm>
            <a:custGeom>
              <a:avLst/>
              <a:gdLst/>
              <a:ahLst/>
              <a:cxnLst/>
              <a:rect l="l" t="t" r="r" b="b"/>
              <a:pathLst>
                <a:path w="5133" h="9518" extrusionOk="0">
                  <a:moveTo>
                    <a:pt x="4386" y="0"/>
                  </a:moveTo>
                  <a:lnTo>
                    <a:pt x="4314" y="19"/>
                  </a:lnTo>
                  <a:lnTo>
                    <a:pt x="4241" y="37"/>
                  </a:lnTo>
                  <a:lnTo>
                    <a:pt x="4186" y="55"/>
                  </a:lnTo>
                  <a:lnTo>
                    <a:pt x="4077" y="146"/>
                  </a:lnTo>
                  <a:lnTo>
                    <a:pt x="3968" y="255"/>
                  </a:lnTo>
                  <a:lnTo>
                    <a:pt x="3877" y="401"/>
                  </a:lnTo>
                  <a:lnTo>
                    <a:pt x="3822" y="564"/>
                  </a:lnTo>
                  <a:lnTo>
                    <a:pt x="3750" y="728"/>
                  </a:lnTo>
                  <a:lnTo>
                    <a:pt x="3713" y="892"/>
                  </a:lnTo>
                  <a:lnTo>
                    <a:pt x="3622" y="1365"/>
                  </a:lnTo>
                  <a:lnTo>
                    <a:pt x="3568" y="1857"/>
                  </a:lnTo>
                  <a:lnTo>
                    <a:pt x="3549" y="2348"/>
                  </a:lnTo>
                  <a:lnTo>
                    <a:pt x="3549" y="2821"/>
                  </a:lnTo>
                  <a:lnTo>
                    <a:pt x="3549" y="3858"/>
                  </a:lnTo>
                  <a:lnTo>
                    <a:pt x="3549" y="4386"/>
                  </a:lnTo>
                  <a:lnTo>
                    <a:pt x="3531" y="4896"/>
                  </a:lnTo>
                  <a:lnTo>
                    <a:pt x="3495" y="5314"/>
                  </a:lnTo>
                  <a:lnTo>
                    <a:pt x="3422" y="5696"/>
                  </a:lnTo>
                  <a:lnTo>
                    <a:pt x="3386" y="5878"/>
                  </a:lnTo>
                  <a:lnTo>
                    <a:pt x="3313" y="6042"/>
                  </a:lnTo>
                  <a:lnTo>
                    <a:pt x="3258" y="6188"/>
                  </a:lnTo>
                  <a:lnTo>
                    <a:pt x="3185" y="6333"/>
                  </a:lnTo>
                  <a:lnTo>
                    <a:pt x="3094" y="6461"/>
                  </a:lnTo>
                  <a:lnTo>
                    <a:pt x="2985" y="6570"/>
                  </a:lnTo>
                  <a:lnTo>
                    <a:pt x="2894" y="6661"/>
                  </a:lnTo>
                  <a:lnTo>
                    <a:pt x="2767" y="6752"/>
                  </a:lnTo>
                  <a:lnTo>
                    <a:pt x="2639" y="6825"/>
                  </a:lnTo>
                  <a:lnTo>
                    <a:pt x="2494" y="6879"/>
                  </a:lnTo>
                  <a:lnTo>
                    <a:pt x="2348" y="6916"/>
                  </a:lnTo>
                  <a:lnTo>
                    <a:pt x="2185" y="6934"/>
                  </a:lnTo>
                  <a:lnTo>
                    <a:pt x="1966" y="6934"/>
                  </a:lnTo>
                  <a:lnTo>
                    <a:pt x="1839" y="6897"/>
                  </a:lnTo>
                  <a:lnTo>
                    <a:pt x="1584" y="6825"/>
                  </a:lnTo>
                  <a:lnTo>
                    <a:pt x="1311" y="6715"/>
                  </a:lnTo>
                  <a:lnTo>
                    <a:pt x="1038" y="6570"/>
                  </a:lnTo>
                  <a:lnTo>
                    <a:pt x="765" y="6442"/>
                  </a:lnTo>
                  <a:lnTo>
                    <a:pt x="510" y="6315"/>
                  </a:lnTo>
                  <a:lnTo>
                    <a:pt x="256" y="6224"/>
                  </a:lnTo>
                  <a:lnTo>
                    <a:pt x="128" y="6188"/>
                  </a:lnTo>
                  <a:lnTo>
                    <a:pt x="1" y="6169"/>
                  </a:lnTo>
                  <a:lnTo>
                    <a:pt x="1602" y="9190"/>
                  </a:lnTo>
                  <a:lnTo>
                    <a:pt x="1730" y="9281"/>
                  </a:lnTo>
                  <a:lnTo>
                    <a:pt x="1857" y="9354"/>
                  </a:lnTo>
                  <a:lnTo>
                    <a:pt x="1984" y="9427"/>
                  </a:lnTo>
                  <a:lnTo>
                    <a:pt x="2112" y="9463"/>
                  </a:lnTo>
                  <a:lnTo>
                    <a:pt x="2257" y="9500"/>
                  </a:lnTo>
                  <a:lnTo>
                    <a:pt x="2403" y="9518"/>
                  </a:lnTo>
                  <a:lnTo>
                    <a:pt x="2676" y="9518"/>
                  </a:lnTo>
                  <a:lnTo>
                    <a:pt x="2821" y="9500"/>
                  </a:lnTo>
                  <a:lnTo>
                    <a:pt x="2967" y="9463"/>
                  </a:lnTo>
                  <a:lnTo>
                    <a:pt x="3113" y="9409"/>
                  </a:lnTo>
                  <a:lnTo>
                    <a:pt x="3258" y="9354"/>
                  </a:lnTo>
                  <a:lnTo>
                    <a:pt x="3386" y="9281"/>
                  </a:lnTo>
                  <a:lnTo>
                    <a:pt x="3513" y="9209"/>
                  </a:lnTo>
                  <a:lnTo>
                    <a:pt x="3640" y="9118"/>
                  </a:lnTo>
                  <a:lnTo>
                    <a:pt x="3768" y="9027"/>
                  </a:lnTo>
                  <a:lnTo>
                    <a:pt x="3968" y="8826"/>
                  </a:lnTo>
                  <a:lnTo>
                    <a:pt x="4186" y="8553"/>
                  </a:lnTo>
                  <a:lnTo>
                    <a:pt x="4350" y="8280"/>
                  </a:lnTo>
                  <a:lnTo>
                    <a:pt x="4496" y="8007"/>
                  </a:lnTo>
                  <a:lnTo>
                    <a:pt x="4623" y="7716"/>
                  </a:lnTo>
                  <a:lnTo>
                    <a:pt x="4732" y="7407"/>
                  </a:lnTo>
                  <a:lnTo>
                    <a:pt x="4805" y="7098"/>
                  </a:lnTo>
                  <a:lnTo>
                    <a:pt x="4878" y="6770"/>
                  </a:lnTo>
                  <a:lnTo>
                    <a:pt x="4932" y="6406"/>
                  </a:lnTo>
                  <a:lnTo>
                    <a:pt x="5023" y="5751"/>
                  </a:lnTo>
                  <a:lnTo>
                    <a:pt x="5078" y="5059"/>
                  </a:lnTo>
                  <a:lnTo>
                    <a:pt x="5114" y="4350"/>
                  </a:lnTo>
                  <a:lnTo>
                    <a:pt x="5133" y="3640"/>
                  </a:lnTo>
                  <a:lnTo>
                    <a:pt x="5133" y="2930"/>
                  </a:lnTo>
                  <a:lnTo>
                    <a:pt x="5096" y="2221"/>
                  </a:lnTo>
                  <a:lnTo>
                    <a:pt x="5042" y="1547"/>
                  </a:lnTo>
                  <a:lnTo>
                    <a:pt x="4951" y="874"/>
                  </a:lnTo>
                  <a:lnTo>
                    <a:pt x="4896" y="601"/>
                  </a:lnTo>
                  <a:lnTo>
                    <a:pt x="4860" y="455"/>
                  </a:lnTo>
                  <a:lnTo>
                    <a:pt x="4805" y="328"/>
                  </a:lnTo>
                  <a:lnTo>
                    <a:pt x="4732" y="219"/>
                  </a:lnTo>
                  <a:lnTo>
                    <a:pt x="4659" y="128"/>
                  </a:lnTo>
                  <a:lnTo>
                    <a:pt x="4568" y="55"/>
                  </a:lnTo>
                  <a:lnTo>
                    <a:pt x="4459" y="19"/>
                  </a:lnTo>
                  <a:lnTo>
                    <a:pt x="4386" y="0"/>
                  </a:lnTo>
                  <a:close/>
                </a:path>
              </a:pathLst>
            </a:custGeom>
            <a:solidFill>
              <a:srgbClr val="4A94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33" name="Google Shape;2833;p17"/>
            <p:cNvSpPr/>
            <p:nvPr/>
          </p:nvSpPr>
          <p:spPr>
            <a:xfrm>
              <a:off x="2076400" y="2734425"/>
              <a:ext cx="317125" cy="1040050"/>
            </a:xfrm>
            <a:custGeom>
              <a:avLst/>
              <a:gdLst/>
              <a:ahLst/>
              <a:cxnLst/>
              <a:rect l="l" t="t" r="r" b="b"/>
              <a:pathLst>
                <a:path w="12685" h="41602" extrusionOk="0">
                  <a:moveTo>
                    <a:pt x="11356" y="0"/>
                  </a:moveTo>
                  <a:lnTo>
                    <a:pt x="11138" y="91"/>
                  </a:lnTo>
                  <a:lnTo>
                    <a:pt x="10938" y="237"/>
                  </a:lnTo>
                  <a:lnTo>
                    <a:pt x="10774" y="383"/>
                  </a:lnTo>
                  <a:lnTo>
                    <a:pt x="10610" y="565"/>
                  </a:lnTo>
                  <a:lnTo>
                    <a:pt x="10465" y="783"/>
                  </a:lnTo>
                  <a:lnTo>
                    <a:pt x="10337" y="1001"/>
                  </a:lnTo>
                  <a:lnTo>
                    <a:pt x="10210" y="1274"/>
                  </a:lnTo>
                  <a:lnTo>
                    <a:pt x="10101" y="1565"/>
                  </a:lnTo>
                  <a:lnTo>
                    <a:pt x="9991" y="1875"/>
                  </a:lnTo>
                  <a:lnTo>
                    <a:pt x="9900" y="2221"/>
                  </a:lnTo>
                  <a:lnTo>
                    <a:pt x="9809" y="2603"/>
                  </a:lnTo>
                  <a:lnTo>
                    <a:pt x="9718" y="3003"/>
                  </a:lnTo>
                  <a:lnTo>
                    <a:pt x="9646" y="3422"/>
                  </a:lnTo>
                  <a:lnTo>
                    <a:pt x="9573" y="3877"/>
                  </a:lnTo>
                  <a:lnTo>
                    <a:pt x="9464" y="4859"/>
                  </a:lnTo>
                  <a:lnTo>
                    <a:pt x="9373" y="5933"/>
                  </a:lnTo>
                  <a:lnTo>
                    <a:pt x="9300" y="7116"/>
                  </a:lnTo>
                  <a:lnTo>
                    <a:pt x="9245" y="8390"/>
                  </a:lnTo>
                  <a:lnTo>
                    <a:pt x="9227" y="9755"/>
                  </a:lnTo>
                  <a:lnTo>
                    <a:pt x="9191" y="11229"/>
                  </a:lnTo>
                  <a:lnTo>
                    <a:pt x="9191" y="14413"/>
                  </a:lnTo>
                  <a:lnTo>
                    <a:pt x="9191" y="17925"/>
                  </a:lnTo>
                  <a:lnTo>
                    <a:pt x="8772" y="17907"/>
                  </a:lnTo>
                  <a:lnTo>
                    <a:pt x="8372" y="17853"/>
                  </a:lnTo>
                  <a:lnTo>
                    <a:pt x="7953" y="17762"/>
                  </a:lnTo>
                  <a:lnTo>
                    <a:pt x="7553" y="17634"/>
                  </a:lnTo>
                  <a:lnTo>
                    <a:pt x="7334" y="17543"/>
                  </a:lnTo>
                  <a:lnTo>
                    <a:pt x="7134" y="17434"/>
                  </a:lnTo>
                  <a:lnTo>
                    <a:pt x="6916" y="17325"/>
                  </a:lnTo>
                  <a:lnTo>
                    <a:pt x="6716" y="17198"/>
                  </a:lnTo>
                  <a:lnTo>
                    <a:pt x="6916" y="16997"/>
                  </a:lnTo>
                  <a:lnTo>
                    <a:pt x="7134" y="16724"/>
                  </a:lnTo>
                  <a:lnTo>
                    <a:pt x="7298" y="16451"/>
                  </a:lnTo>
                  <a:lnTo>
                    <a:pt x="7444" y="16178"/>
                  </a:lnTo>
                  <a:lnTo>
                    <a:pt x="7571" y="15887"/>
                  </a:lnTo>
                  <a:lnTo>
                    <a:pt x="7680" y="15578"/>
                  </a:lnTo>
                  <a:lnTo>
                    <a:pt x="7753" y="15269"/>
                  </a:lnTo>
                  <a:lnTo>
                    <a:pt x="7826" y="14941"/>
                  </a:lnTo>
                  <a:lnTo>
                    <a:pt x="7880" y="14577"/>
                  </a:lnTo>
                  <a:lnTo>
                    <a:pt x="7971" y="13922"/>
                  </a:lnTo>
                  <a:lnTo>
                    <a:pt x="8026" y="13230"/>
                  </a:lnTo>
                  <a:lnTo>
                    <a:pt x="8062" y="12521"/>
                  </a:lnTo>
                  <a:lnTo>
                    <a:pt x="8081" y="11811"/>
                  </a:lnTo>
                  <a:lnTo>
                    <a:pt x="8081" y="11101"/>
                  </a:lnTo>
                  <a:lnTo>
                    <a:pt x="8044" y="10392"/>
                  </a:lnTo>
                  <a:lnTo>
                    <a:pt x="7990" y="9718"/>
                  </a:lnTo>
                  <a:lnTo>
                    <a:pt x="7899" y="9045"/>
                  </a:lnTo>
                  <a:lnTo>
                    <a:pt x="7844" y="8772"/>
                  </a:lnTo>
                  <a:lnTo>
                    <a:pt x="7808" y="8626"/>
                  </a:lnTo>
                  <a:lnTo>
                    <a:pt x="7753" y="8499"/>
                  </a:lnTo>
                  <a:lnTo>
                    <a:pt x="7680" y="8390"/>
                  </a:lnTo>
                  <a:lnTo>
                    <a:pt x="7607" y="8299"/>
                  </a:lnTo>
                  <a:lnTo>
                    <a:pt x="7516" y="8226"/>
                  </a:lnTo>
                  <a:lnTo>
                    <a:pt x="7407" y="8190"/>
                  </a:lnTo>
                  <a:lnTo>
                    <a:pt x="7334" y="8171"/>
                  </a:lnTo>
                  <a:lnTo>
                    <a:pt x="7262" y="8190"/>
                  </a:lnTo>
                  <a:lnTo>
                    <a:pt x="7189" y="8208"/>
                  </a:lnTo>
                  <a:lnTo>
                    <a:pt x="7134" y="8226"/>
                  </a:lnTo>
                  <a:lnTo>
                    <a:pt x="7025" y="8317"/>
                  </a:lnTo>
                  <a:lnTo>
                    <a:pt x="6916" y="8426"/>
                  </a:lnTo>
                  <a:lnTo>
                    <a:pt x="6843" y="8572"/>
                  </a:lnTo>
                  <a:lnTo>
                    <a:pt x="6770" y="8735"/>
                  </a:lnTo>
                  <a:lnTo>
                    <a:pt x="6698" y="8899"/>
                  </a:lnTo>
                  <a:lnTo>
                    <a:pt x="6661" y="9063"/>
                  </a:lnTo>
                  <a:lnTo>
                    <a:pt x="6588" y="9536"/>
                  </a:lnTo>
                  <a:lnTo>
                    <a:pt x="6516" y="10028"/>
                  </a:lnTo>
                  <a:lnTo>
                    <a:pt x="6497" y="10519"/>
                  </a:lnTo>
                  <a:lnTo>
                    <a:pt x="6497" y="10992"/>
                  </a:lnTo>
                  <a:lnTo>
                    <a:pt x="6497" y="12029"/>
                  </a:lnTo>
                  <a:lnTo>
                    <a:pt x="6497" y="12557"/>
                  </a:lnTo>
                  <a:lnTo>
                    <a:pt x="6479" y="13067"/>
                  </a:lnTo>
                  <a:lnTo>
                    <a:pt x="6443" y="13485"/>
                  </a:lnTo>
                  <a:lnTo>
                    <a:pt x="6370" y="13867"/>
                  </a:lnTo>
                  <a:lnTo>
                    <a:pt x="6334" y="14049"/>
                  </a:lnTo>
                  <a:lnTo>
                    <a:pt x="6261" y="14213"/>
                  </a:lnTo>
                  <a:lnTo>
                    <a:pt x="6206" y="14359"/>
                  </a:lnTo>
                  <a:lnTo>
                    <a:pt x="6133" y="14504"/>
                  </a:lnTo>
                  <a:lnTo>
                    <a:pt x="6042" y="14632"/>
                  </a:lnTo>
                  <a:lnTo>
                    <a:pt x="5933" y="14741"/>
                  </a:lnTo>
                  <a:lnTo>
                    <a:pt x="5842" y="14832"/>
                  </a:lnTo>
                  <a:lnTo>
                    <a:pt x="5715" y="14923"/>
                  </a:lnTo>
                  <a:lnTo>
                    <a:pt x="5587" y="14996"/>
                  </a:lnTo>
                  <a:lnTo>
                    <a:pt x="5442" y="15050"/>
                  </a:lnTo>
                  <a:lnTo>
                    <a:pt x="5296" y="15087"/>
                  </a:lnTo>
                  <a:lnTo>
                    <a:pt x="5133" y="15105"/>
                  </a:lnTo>
                  <a:lnTo>
                    <a:pt x="5078" y="14886"/>
                  </a:lnTo>
                  <a:lnTo>
                    <a:pt x="5023" y="14686"/>
                  </a:lnTo>
                  <a:lnTo>
                    <a:pt x="4951" y="14268"/>
                  </a:lnTo>
                  <a:lnTo>
                    <a:pt x="4914" y="13831"/>
                  </a:lnTo>
                  <a:lnTo>
                    <a:pt x="4914" y="13394"/>
                  </a:lnTo>
                  <a:lnTo>
                    <a:pt x="4914" y="12521"/>
                  </a:lnTo>
                  <a:lnTo>
                    <a:pt x="4932" y="12084"/>
                  </a:lnTo>
                  <a:lnTo>
                    <a:pt x="4914" y="11647"/>
                  </a:lnTo>
                  <a:lnTo>
                    <a:pt x="4896" y="11210"/>
                  </a:lnTo>
                  <a:lnTo>
                    <a:pt x="4860" y="10774"/>
                  </a:lnTo>
                  <a:lnTo>
                    <a:pt x="4769" y="10337"/>
                  </a:lnTo>
                  <a:lnTo>
                    <a:pt x="4714" y="10119"/>
                  </a:lnTo>
                  <a:lnTo>
                    <a:pt x="4641" y="9918"/>
                  </a:lnTo>
                  <a:lnTo>
                    <a:pt x="4568" y="9718"/>
                  </a:lnTo>
                  <a:lnTo>
                    <a:pt x="4496" y="9518"/>
                  </a:lnTo>
                  <a:lnTo>
                    <a:pt x="4386" y="9336"/>
                  </a:lnTo>
                  <a:lnTo>
                    <a:pt x="4277" y="9172"/>
                  </a:lnTo>
                  <a:lnTo>
                    <a:pt x="4168" y="9008"/>
                  </a:lnTo>
                  <a:lnTo>
                    <a:pt x="4041" y="8863"/>
                  </a:lnTo>
                  <a:lnTo>
                    <a:pt x="3895" y="8735"/>
                  </a:lnTo>
                  <a:lnTo>
                    <a:pt x="3731" y="8608"/>
                  </a:lnTo>
                  <a:lnTo>
                    <a:pt x="3586" y="8535"/>
                  </a:lnTo>
                  <a:lnTo>
                    <a:pt x="3440" y="8463"/>
                  </a:lnTo>
                  <a:lnTo>
                    <a:pt x="3295" y="8408"/>
                  </a:lnTo>
                  <a:lnTo>
                    <a:pt x="3149" y="8372"/>
                  </a:lnTo>
                  <a:lnTo>
                    <a:pt x="2967" y="8335"/>
                  </a:lnTo>
                  <a:lnTo>
                    <a:pt x="2785" y="8335"/>
                  </a:lnTo>
                  <a:lnTo>
                    <a:pt x="2621" y="8353"/>
                  </a:lnTo>
                  <a:lnTo>
                    <a:pt x="2439" y="8372"/>
                  </a:lnTo>
                  <a:lnTo>
                    <a:pt x="2257" y="8408"/>
                  </a:lnTo>
                  <a:lnTo>
                    <a:pt x="2075" y="8481"/>
                  </a:lnTo>
                  <a:lnTo>
                    <a:pt x="1911" y="8554"/>
                  </a:lnTo>
                  <a:lnTo>
                    <a:pt x="1730" y="8626"/>
                  </a:lnTo>
                  <a:lnTo>
                    <a:pt x="1566" y="8735"/>
                  </a:lnTo>
                  <a:lnTo>
                    <a:pt x="1420" y="8845"/>
                  </a:lnTo>
                  <a:lnTo>
                    <a:pt x="1256" y="8972"/>
                  </a:lnTo>
                  <a:lnTo>
                    <a:pt x="1111" y="9099"/>
                  </a:lnTo>
                  <a:lnTo>
                    <a:pt x="983" y="9245"/>
                  </a:lnTo>
                  <a:lnTo>
                    <a:pt x="856" y="9391"/>
                  </a:lnTo>
                  <a:lnTo>
                    <a:pt x="747" y="9554"/>
                  </a:lnTo>
                  <a:lnTo>
                    <a:pt x="638" y="9736"/>
                  </a:lnTo>
                  <a:lnTo>
                    <a:pt x="528" y="9955"/>
                  </a:lnTo>
                  <a:lnTo>
                    <a:pt x="419" y="10173"/>
                  </a:lnTo>
                  <a:lnTo>
                    <a:pt x="328" y="10392"/>
                  </a:lnTo>
                  <a:lnTo>
                    <a:pt x="255" y="10628"/>
                  </a:lnTo>
                  <a:lnTo>
                    <a:pt x="183" y="10865"/>
                  </a:lnTo>
                  <a:lnTo>
                    <a:pt x="128" y="11119"/>
                  </a:lnTo>
                  <a:lnTo>
                    <a:pt x="55" y="11611"/>
                  </a:lnTo>
                  <a:lnTo>
                    <a:pt x="1" y="12120"/>
                  </a:lnTo>
                  <a:lnTo>
                    <a:pt x="1" y="12630"/>
                  </a:lnTo>
                  <a:lnTo>
                    <a:pt x="1" y="13139"/>
                  </a:lnTo>
                  <a:lnTo>
                    <a:pt x="19" y="13649"/>
                  </a:lnTo>
                  <a:lnTo>
                    <a:pt x="92" y="14340"/>
                  </a:lnTo>
                  <a:lnTo>
                    <a:pt x="183" y="15032"/>
                  </a:lnTo>
                  <a:lnTo>
                    <a:pt x="310" y="15724"/>
                  </a:lnTo>
                  <a:lnTo>
                    <a:pt x="383" y="16069"/>
                  </a:lnTo>
                  <a:lnTo>
                    <a:pt x="474" y="16397"/>
                  </a:lnTo>
                  <a:lnTo>
                    <a:pt x="583" y="16724"/>
                  </a:lnTo>
                  <a:lnTo>
                    <a:pt x="692" y="17052"/>
                  </a:lnTo>
                  <a:lnTo>
                    <a:pt x="820" y="17361"/>
                  </a:lnTo>
                  <a:lnTo>
                    <a:pt x="947" y="17671"/>
                  </a:lnTo>
                  <a:lnTo>
                    <a:pt x="1111" y="17980"/>
                  </a:lnTo>
                  <a:lnTo>
                    <a:pt x="1275" y="18253"/>
                  </a:lnTo>
                  <a:lnTo>
                    <a:pt x="1457" y="18544"/>
                  </a:lnTo>
                  <a:lnTo>
                    <a:pt x="1657" y="18799"/>
                  </a:lnTo>
                  <a:lnTo>
                    <a:pt x="1839" y="19017"/>
                  </a:lnTo>
                  <a:lnTo>
                    <a:pt x="2021" y="19218"/>
                  </a:lnTo>
                  <a:lnTo>
                    <a:pt x="2221" y="19418"/>
                  </a:lnTo>
                  <a:lnTo>
                    <a:pt x="2421" y="19600"/>
                  </a:lnTo>
                  <a:lnTo>
                    <a:pt x="2858" y="19945"/>
                  </a:lnTo>
                  <a:lnTo>
                    <a:pt x="3295" y="20273"/>
                  </a:lnTo>
                  <a:lnTo>
                    <a:pt x="3859" y="20637"/>
                  </a:lnTo>
                  <a:lnTo>
                    <a:pt x="4132" y="20819"/>
                  </a:lnTo>
                  <a:lnTo>
                    <a:pt x="4423" y="20983"/>
                  </a:lnTo>
                  <a:lnTo>
                    <a:pt x="4732" y="21128"/>
                  </a:lnTo>
                  <a:lnTo>
                    <a:pt x="5023" y="21256"/>
                  </a:lnTo>
                  <a:lnTo>
                    <a:pt x="5333" y="21383"/>
                  </a:lnTo>
                  <a:lnTo>
                    <a:pt x="5642" y="21492"/>
                  </a:lnTo>
                  <a:lnTo>
                    <a:pt x="6079" y="21601"/>
                  </a:lnTo>
                  <a:lnTo>
                    <a:pt x="6534" y="21692"/>
                  </a:lnTo>
                  <a:lnTo>
                    <a:pt x="6971" y="21729"/>
                  </a:lnTo>
                  <a:lnTo>
                    <a:pt x="7425" y="21729"/>
                  </a:lnTo>
                  <a:lnTo>
                    <a:pt x="7880" y="21711"/>
                  </a:lnTo>
                  <a:lnTo>
                    <a:pt x="8317" y="21656"/>
                  </a:lnTo>
                  <a:lnTo>
                    <a:pt x="8754" y="21547"/>
                  </a:lnTo>
                  <a:lnTo>
                    <a:pt x="9191" y="21419"/>
                  </a:lnTo>
                  <a:lnTo>
                    <a:pt x="9191" y="35177"/>
                  </a:lnTo>
                  <a:lnTo>
                    <a:pt x="9172" y="40382"/>
                  </a:lnTo>
                  <a:lnTo>
                    <a:pt x="9409" y="40564"/>
                  </a:lnTo>
                  <a:lnTo>
                    <a:pt x="9627" y="40728"/>
                  </a:lnTo>
                  <a:lnTo>
                    <a:pt x="9864" y="40873"/>
                  </a:lnTo>
                  <a:lnTo>
                    <a:pt x="10082" y="41019"/>
                  </a:lnTo>
                  <a:lnTo>
                    <a:pt x="10301" y="41128"/>
                  </a:lnTo>
                  <a:lnTo>
                    <a:pt x="10537" y="41237"/>
                  </a:lnTo>
                  <a:lnTo>
                    <a:pt x="10756" y="41328"/>
                  </a:lnTo>
                  <a:lnTo>
                    <a:pt x="10992" y="41401"/>
                  </a:lnTo>
                  <a:lnTo>
                    <a:pt x="11211" y="41455"/>
                  </a:lnTo>
                  <a:lnTo>
                    <a:pt x="11429" y="41510"/>
                  </a:lnTo>
                  <a:lnTo>
                    <a:pt x="11866" y="41583"/>
                  </a:lnTo>
                  <a:lnTo>
                    <a:pt x="12284" y="41601"/>
                  </a:lnTo>
                  <a:lnTo>
                    <a:pt x="12685" y="41601"/>
                  </a:lnTo>
                  <a:lnTo>
                    <a:pt x="12394" y="40491"/>
                  </a:lnTo>
                  <a:lnTo>
                    <a:pt x="12121" y="39381"/>
                  </a:lnTo>
                  <a:lnTo>
                    <a:pt x="11902" y="38271"/>
                  </a:lnTo>
                  <a:lnTo>
                    <a:pt x="11702" y="37143"/>
                  </a:lnTo>
                  <a:lnTo>
                    <a:pt x="11538" y="36014"/>
                  </a:lnTo>
                  <a:lnTo>
                    <a:pt x="11393" y="34868"/>
                  </a:lnTo>
                  <a:lnTo>
                    <a:pt x="11265" y="33721"/>
                  </a:lnTo>
                  <a:lnTo>
                    <a:pt x="11156" y="32575"/>
                  </a:lnTo>
                  <a:lnTo>
                    <a:pt x="11083" y="31428"/>
                  </a:lnTo>
                  <a:lnTo>
                    <a:pt x="11029" y="30264"/>
                  </a:lnTo>
                  <a:lnTo>
                    <a:pt x="10974" y="29117"/>
                  </a:lnTo>
                  <a:lnTo>
                    <a:pt x="10938" y="27953"/>
                  </a:lnTo>
                  <a:lnTo>
                    <a:pt x="10883" y="25641"/>
                  </a:lnTo>
                  <a:lnTo>
                    <a:pt x="10865" y="23348"/>
                  </a:lnTo>
                  <a:lnTo>
                    <a:pt x="10828" y="20601"/>
                  </a:lnTo>
                  <a:lnTo>
                    <a:pt x="10810" y="17743"/>
                  </a:lnTo>
                  <a:lnTo>
                    <a:pt x="10810" y="15523"/>
                  </a:lnTo>
                  <a:lnTo>
                    <a:pt x="10810" y="13303"/>
                  </a:lnTo>
                  <a:lnTo>
                    <a:pt x="10847" y="11083"/>
                  </a:lnTo>
                  <a:lnTo>
                    <a:pt x="10883" y="8863"/>
                  </a:lnTo>
                  <a:lnTo>
                    <a:pt x="10956" y="6643"/>
                  </a:lnTo>
                  <a:lnTo>
                    <a:pt x="11065" y="4423"/>
                  </a:lnTo>
                  <a:lnTo>
                    <a:pt x="11192" y="2202"/>
                  </a:lnTo>
                  <a:lnTo>
                    <a:pt x="113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34" name="Google Shape;2834;p17"/>
            <p:cNvSpPr/>
            <p:nvPr/>
          </p:nvSpPr>
          <p:spPr>
            <a:xfrm>
              <a:off x="2562300" y="2738975"/>
              <a:ext cx="76450" cy="359900"/>
            </a:xfrm>
            <a:custGeom>
              <a:avLst/>
              <a:gdLst/>
              <a:ahLst/>
              <a:cxnLst/>
              <a:rect l="l" t="t" r="r" b="b"/>
              <a:pathLst>
                <a:path w="3058" h="14396" extrusionOk="0">
                  <a:moveTo>
                    <a:pt x="528" y="0"/>
                  </a:moveTo>
                  <a:lnTo>
                    <a:pt x="728" y="619"/>
                  </a:lnTo>
                  <a:lnTo>
                    <a:pt x="1128" y="2020"/>
                  </a:lnTo>
                  <a:lnTo>
                    <a:pt x="1310" y="2730"/>
                  </a:lnTo>
                  <a:lnTo>
                    <a:pt x="1492" y="3440"/>
                  </a:lnTo>
                  <a:lnTo>
                    <a:pt x="1638" y="4150"/>
                  </a:lnTo>
                  <a:lnTo>
                    <a:pt x="1784" y="4859"/>
                  </a:lnTo>
                  <a:lnTo>
                    <a:pt x="1893" y="5569"/>
                  </a:lnTo>
                  <a:lnTo>
                    <a:pt x="1965" y="6297"/>
                  </a:lnTo>
                  <a:lnTo>
                    <a:pt x="2038" y="7025"/>
                  </a:lnTo>
                  <a:lnTo>
                    <a:pt x="2056" y="7753"/>
                  </a:lnTo>
                  <a:lnTo>
                    <a:pt x="2038" y="8481"/>
                  </a:lnTo>
                  <a:lnTo>
                    <a:pt x="1984" y="9209"/>
                  </a:lnTo>
                  <a:lnTo>
                    <a:pt x="1929" y="9573"/>
                  </a:lnTo>
                  <a:lnTo>
                    <a:pt x="1875" y="9937"/>
                  </a:lnTo>
                  <a:lnTo>
                    <a:pt x="1820" y="10300"/>
                  </a:lnTo>
                  <a:lnTo>
                    <a:pt x="1729" y="10646"/>
                  </a:lnTo>
                  <a:lnTo>
                    <a:pt x="1656" y="10992"/>
                  </a:lnTo>
                  <a:lnTo>
                    <a:pt x="1547" y="11356"/>
                  </a:lnTo>
                  <a:lnTo>
                    <a:pt x="1438" y="11702"/>
                  </a:lnTo>
                  <a:lnTo>
                    <a:pt x="1292" y="12029"/>
                  </a:lnTo>
                  <a:lnTo>
                    <a:pt x="1165" y="12357"/>
                  </a:lnTo>
                  <a:lnTo>
                    <a:pt x="1019" y="12648"/>
                  </a:lnTo>
                  <a:lnTo>
                    <a:pt x="710" y="13249"/>
                  </a:lnTo>
                  <a:lnTo>
                    <a:pt x="364" y="13831"/>
                  </a:lnTo>
                  <a:lnTo>
                    <a:pt x="0" y="14395"/>
                  </a:lnTo>
                  <a:lnTo>
                    <a:pt x="218" y="14231"/>
                  </a:lnTo>
                  <a:lnTo>
                    <a:pt x="437" y="14049"/>
                  </a:lnTo>
                  <a:lnTo>
                    <a:pt x="637" y="13867"/>
                  </a:lnTo>
                  <a:lnTo>
                    <a:pt x="837" y="13667"/>
                  </a:lnTo>
                  <a:lnTo>
                    <a:pt x="1019" y="13449"/>
                  </a:lnTo>
                  <a:lnTo>
                    <a:pt x="1201" y="13212"/>
                  </a:lnTo>
                  <a:lnTo>
                    <a:pt x="1365" y="12976"/>
                  </a:lnTo>
                  <a:lnTo>
                    <a:pt x="1529" y="12739"/>
                  </a:lnTo>
                  <a:lnTo>
                    <a:pt x="1674" y="12484"/>
                  </a:lnTo>
                  <a:lnTo>
                    <a:pt x="1820" y="12229"/>
                  </a:lnTo>
                  <a:lnTo>
                    <a:pt x="2075" y="11684"/>
                  </a:lnTo>
                  <a:lnTo>
                    <a:pt x="2311" y="11119"/>
                  </a:lnTo>
                  <a:lnTo>
                    <a:pt x="2493" y="10555"/>
                  </a:lnTo>
                  <a:lnTo>
                    <a:pt x="2657" y="10028"/>
                  </a:lnTo>
                  <a:lnTo>
                    <a:pt x="2766" y="9500"/>
                  </a:lnTo>
                  <a:lnTo>
                    <a:pt x="2875" y="8954"/>
                  </a:lnTo>
                  <a:lnTo>
                    <a:pt x="2948" y="8408"/>
                  </a:lnTo>
                  <a:lnTo>
                    <a:pt x="3003" y="7862"/>
                  </a:lnTo>
                  <a:lnTo>
                    <a:pt x="3039" y="7316"/>
                  </a:lnTo>
                  <a:lnTo>
                    <a:pt x="3057" y="6770"/>
                  </a:lnTo>
                  <a:lnTo>
                    <a:pt x="3039" y="6206"/>
                  </a:lnTo>
                  <a:lnTo>
                    <a:pt x="3003" y="5660"/>
                  </a:lnTo>
                  <a:lnTo>
                    <a:pt x="2930" y="5114"/>
                  </a:lnTo>
                  <a:lnTo>
                    <a:pt x="2857" y="4568"/>
                  </a:lnTo>
                  <a:lnTo>
                    <a:pt x="2748" y="4040"/>
                  </a:lnTo>
                  <a:lnTo>
                    <a:pt x="2621" y="3494"/>
                  </a:lnTo>
                  <a:lnTo>
                    <a:pt x="2457" y="2985"/>
                  </a:lnTo>
                  <a:lnTo>
                    <a:pt x="2293" y="2457"/>
                  </a:lnTo>
                  <a:lnTo>
                    <a:pt x="2093" y="1966"/>
                  </a:lnTo>
                  <a:lnTo>
                    <a:pt x="1965" y="1656"/>
                  </a:lnTo>
                  <a:lnTo>
                    <a:pt x="1802" y="1365"/>
                  </a:lnTo>
                  <a:lnTo>
                    <a:pt x="1638" y="1074"/>
                  </a:lnTo>
                  <a:lnTo>
                    <a:pt x="1438" y="801"/>
                  </a:lnTo>
                  <a:lnTo>
                    <a:pt x="1238" y="546"/>
                  </a:lnTo>
                  <a:lnTo>
                    <a:pt x="1019" y="328"/>
                  </a:lnTo>
                  <a:lnTo>
                    <a:pt x="783" y="146"/>
                  </a:lnTo>
                  <a:lnTo>
                    <a:pt x="655" y="73"/>
                  </a:lnTo>
                  <a:lnTo>
                    <a:pt x="528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35" name="Google Shape;2835;p17"/>
            <p:cNvSpPr/>
            <p:nvPr/>
          </p:nvSpPr>
          <p:spPr>
            <a:xfrm>
              <a:off x="2414875" y="3268525"/>
              <a:ext cx="151525" cy="197475"/>
            </a:xfrm>
            <a:custGeom>
              <a:avLst/>
              <a:gdLst/>
              <a:ahLst/>
              <a:cxnLst/>
              <a:rect l="l" t="t" r="r" b="b"/>
              <a:pathLst>
                <a:path w="6061" h="7899" extrusionOk="0">
                  <a:moveTo>
                    <a:pt x="5624" y="1"/>
                  </a:moveTo>
                  <a:lnTo>
                    <a:pt x="5606" y="456"/>
                  </a:lnTo>
                  <a:lnTo>
                    <a:pt x="5551" y="911"/>
                  </a:lnTo>
                  <a:lnTo>
                    <a:pt x="5497" y="1366"/>
                  </a:lnTo>
                  <a:lnTo>
                    <a:pt x="5424" y="1821"/>
                  </a:lnTo>
                  <a:lnTo>
                    <a:pt x="5297" y="2367"/>
                  </a:lnTo>
                  <a:lnTo>
                    <a:pt x="5151" y="2894"/>
                  </a:lnTo>
                  <a:lnTo>
                    <a:pt x="4969" y="3422"/>
                  </a:lnTo>
                  <a:lnTo>
                    <a:pt x="4732" y="3913"/>
                  </a:lnTo>
                  <a:lnTo>
                    <a:pt x="4605" y="4168"/>
                  </a:lnTo>
                  <a:lnTo>
                    <a:pt x="4478" y="4405"/>
                  </a:lnTo>
                  <a:lnTo>
                    <a:pt x="4332" y="4641"/>
                  </a:lnTo>
                  <a:lnTo>
                    <a:pt x="4168" y="4860"/>
                  </a:lnTo>
                  <a:lnTo>
                    <a:pt x="4005" y="5078"/>
                  </a:lnTo>
                  <a:lnTo>
                    <a:pt x="3823" y="5297"/>
                  </a:lnTo>
                  <a:lnTo>
                    <a:pt x="3641" y="5497"/>
                  </a:lnTo>
                  <a:lnTo>
                    <a:pt x="3440" y="5679"/>
                  </a:lnTo>
                  <a:lnTo>
                    <a:pt x="3258" y="5842"/>
                  </a:lnTo>
                  <a:lnTo>
                    <a:pt x="3076" y="5988"/>
                  </a:lnTo>
                  <a:lnTo>
                    <a:pt x="2876" y="6115"/>
                  </a:lnTo>
                  <a:lnTo>
                    <a:pt x="2676" y="6243"/>
                  </a:lnTo>
                  <a:lnTo>
                    <a:pt x="2476" y="6370"/>
                  </a:lnTo>
                  <a:lnTo>
                    <a:pt x="2258" y="6479"/>
                  </a:lnTo>
                  <a:lnTo>
                    <a:pt x="2057" y="6570"/>
                  </a:lnTo>
                  <a:lnTo>
                    <a:pt x="1821" y="6643"/>
                  </a:lnTo>
                  <a:lnTo>
                    <a:pt x="1602" y="6716"/>
                  </a:lnTo>
                  <a:lnTo>
                    <a:pt x="1384" y="6789"/>
                  </a:lnTo>
                  <a:lnTo>
                    <a:pt x="1147" y="6825"/>
                  </a:lnTo>
                  <a:lnTo>
                    <a:pt x="929" y="6862"/>
                  </a:lnTo>
                  <a:lnTo>
                    <a:pt x="692" y="6880"/>
                  </a:lnTo>
                  <a:lnTo>
                    <a:pt x="456" y="6898"/>
                  </a:lnTo>
                  <a:lnTo>
                    <a:pt x="219" y="6880"/>
                  </a:lnTo>
                  <a:lnTo>
                    <a:pt x="1" y="6862"/>
                  </a:lnTo>
                  <a:lnTo>
                    <a:pt x="19" y="7080"/>
                  </a:lnTo>
                  <a:lnTo>
                    <a:pt x="92" y="7262"/>
                  </a:lnTo>
                  <a:lnTo>
                    <a:pt x="183" y="7426"/>
                  </a:lnTo>
                  <a:lnTo>
                    <a:pt x="310" y="7553"/>
                  </a:lnTo>
                  <a:lnTo>
                    <a:pt x="474" y="7662"/>
                  </a:lnTo>
                  <a:lnTo>
                    <a:pt x="638" y="7735"/>
                  </a:lnTo>
                  <a:lnTo>
                    <a:pt x="820" y="7808"/>
                  </a:lnTo>
                  <a:lnTo>
                    <a:pt x="1020" y="7844"/>
                  </a:lnTo>
                  <a:lnTo>
                    <a:pt x="1238" y="7881"/>
                  </a:lnTo>
                  <a:lnTo>
                    <a:pt x="1439" y="7899"/>
                  </a:lnTo>
                  <a:lnTo>
                    <a:pt x="1657" y="7899"/>
                  </a:lnTo>
                  <a:lnTo>
                    <a:pt x="1875" y="7881"/>
                  </a:lnTo>
                  <a:lnTo>
                    <a:pt x="2294" y="7826"/>
                  </a:lnTo>
                  <a:lnTo>
                    <a:pt x="2640" y="7753"/>
                  </a:lnTo>
                  <a:lnTo>
                    <a:pt x="2894" y="7680"/>
                  </a:lnTo>
                  <a:lnTo>
                    <a:pt x="3131" y="7589"/>
                  </a:lnTo>
                  <a:lnTo>
                    <a:pt x="3368" y="7498"/>
                  </a:lnTo>
                  <a:lnTo>
                    <a:pt x="3604" y="7371"/>
                  </a:lnTo>
                  <a:lnTo>
                    <a:pt x="3823" y="7244"/>
                  </a:lnTo>
                  <a:lnTo>
                    <a:pt x="4041" y="7080"/>
                  </a:lnTo>
                  <a:lnTo>
                    <a:pt x="4259" y="6916"/>
                  </a:lnTo>
                  <a:lnTo>
                    <a:pt x="4459" y="6752"/>
                  </a:lnTo>
                  <a:lnTo>
                    <a:pt x="4660" y="6552"/>
                  </a:lnTo>
                  <a:lnTo>
                    <a:pt x="4842" y="6352"/>
                  </a:lnTo>
                  <a:lnTo>
                    <a:pt x="5005" y="6134"/>
                  </a:lnTo>
                  <a:lnTo>
                    <a:pt x="5169" y="5915"/>
                  </a:lnTo>
                  <a:lnTo>
                    <a:pt x="5315" y="5679"/>
                  </a:lnTo>
                  <a:lnTo>
                    <a:pt x="5442" y="5442"/>
                  </a:lnTo>
                  <a:lnTo>
                    <a:pt x="5570" y="5187"/>
                  </a:lnTo>
                  <a:lnTo>
                    <a:pt x="5679" y="4933"/>
                  </a:lnTo>
                  <a:lnTo>
                    <a:pt x="5788" y="4641"/>
                  </a:lnTo>
                  <a:lnTo>
                    <a:pt x="5861" y="4332"/>
                  </a:lnTo>
                  <a:lnTo>
                    <a:pt x="5934" y="4041"/>
                  </a:lnTo>
                  <a:lnTo>
                    <a:pt x="5988" y="3731"/>
                  </a:lnTo>
                  <a:lnTo>
                    <a:pt x="6024" y="3422"/>
                  </a:lnTo>
                  <a:lnTo>
                    <a:pt x="6043" y="3113"/>
                  </a:lnTo>
                  <a:lnTo>
                    <a:pt x="6061" y="2803"/>
                  </a:lnTo>
                  <a:lnTo>
                    <a:pt x="6043" y="2476"/>
                  </a:lnTo>
                  <a:lnTo>
                    <a:pt x="6024" y="2166"/>
                  </a:lnTo>
                  <a:lnTo>
                    <a:pt x="6006" y="1857"/>
                  </a:lnTo>
                  <a:lnTo>
                    <a:pt x="5915" y="1220"/>
                  </a:lnTo>
                  <a:lnTo>
                    <a:pt x="5788" y="601"/>
                  </a:lnTo>
                  <a:lnTo>
                    <a:pt x="5624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36" name="Google Shape;2836;p17"/>
            <p:cNvSpPr/>
            <p:nvPr/>
          </p:nvSpPr>
          <p:spPr>
            <a:xfrm>
              <a:off x="2368475" y="2776725"/>
              <a:ext cx="31875" cy="705650"/>
            </a:xfrm>
            <a:custGeom>
              <a:avLst/>
              <a:gdLst/>
              <a:ahLst/>
              <a:cxnLst/>
              <a:rect l="l" t="t" r="r" b="b"/>
              <a:pathLst>
                <a:path w="1275" h="28226" extrusionOk="0">
                  <a:moveTo>
                    <a:pt x="547" y="1"/>
                  </a:moveTo>
                  <a:lnTo>
                    <a:pt x="529" y="3713"/>
                  </a:lnTo>
                  <a:lnTo>
                    <a:pt x="492" y="7371"/>
                  </a:lnTo>
                  <a:lnTo>
                    <a:pt x="438" y="9191"/>
                  </a:lnTo>
                  <a:lnTo>
                    <a:pt x="383" y="11029"/>
                  </a:lnTo>
                  <a:lnTo>
                    <a:pt x="328" y="12357"/>
                  </a:lnTo>
                  <a:lnTo>
                    <a:pt x="256" y="13668"/>
                  </a:lnTo>
                  <a:lnTo>
                    <a:pt x="110" y="16324"/>
                  </a:lnTo>
                  <a:lnTo>
                    <a:pt x="55" y="17653"/>
                  </a:lnTo>
                  <a:lnTo>
                    <a:pt x="19" y="18981"/>
                  </a:lnTo>
                  <a:lnTo>
                    <a:pt x="1" y="20310"/>
                  </a:lnTo>
                  <a:lnTo>
                    <a:pt x="19" y="21638"/>
                  </a:lnTo>
                  <a:lnTo>
                    <a:pt x="74" y="22803"/>
                  </a:lnTo>
                  <a:lnTo>
                    <a:pt x="146" y="23968"/>
                  </a:lnTo>
                  <a:lnTo>
                    <a:pt x="328" y="26279"/>
                  </a:lnTo>
                  <a:lnTo>
                    <a:pt x="328" y="26788"/>
                  </a:lnTo>
                  <a:lnTo>
                    <a:pt x="347" y="27116"/>
                  </a:lnTo>
                  <a:lnTo>
                    <a:pt x="365" y="27462"/>
                  </a:lnTo>
                  <a:lnTo>
                    <a:pt x="383" y="27625"/>
                  </a:lnTo>
                  <a:lnTo>
                    <a:pt x="419" y="27789"/>
                  </a:lnTo>
                  <a:lnTo>
                    <a:pt x="456" y="27935"/>
                  </a:lnTo>
                  <a:lnTo>
                    <a:pt x="510" y="28044"/>
                  </a:lnTo>
                  <a:lnTo>
                    <a:pt x="565" y="28135"/>
                  </a:lnTo>
                  <a:lnTo>
                    <a:pt x="656" y="28208"/>
                  </a:lnTo>
                  <a:lnTo>
                    <a:pt x="747" y="28226"/>
                  </a:lnTo>
                  <a:lnTo>
                    <a:pt x="856" y="28208"/>
                  </a:lnTo>
                  <a:lnTo>
                    <a:pt x="947" y="28171"/>
                  </a:lnTo>
                  <a:lnTo>
                    <a:pt x="1020" y="28099"/>
                  </a:lnTo>
                  <a:lnTo>
                    <a:pt x="1074" y="27989"/>
                  </a:lnTo>
                  <a:lnTo>
                    <a:pt x="1111" y="27844"/>
                  </a:lnTo>
                  <a:lnTo>
                    <a:pt x="1147" y="27680"/>
                  </a:lnTo>
                  <a:lnTo>
                    <a:pt x="1165" y="27516"/>
                  </a:lnTo>
                  <a:lnTo>
                    <a:pt x="1184" y="27134"/>
                  </a:lnTo>
                  <a:lnTo>
                    <a:pt x="1165" y="26752"/>
                  </a:lnTo>
                  <a:lnTo>
                    <a:pt x="1147" y="26370"/>
                  </a:lnTo>
                  <a:lnTo>
                    <a:pt x="1129" y="26060"/>
                  </a:lnTo>
                  <a:lnTo>
                    <a:pt x="1111" y="25824"/>
                  </a:lnTo>
                  <a:lnTo>
                    <a:pt x="1129" y="25278"/>
                  </a:lnTo>
                  <a:lnTo>
                    <a:pt x="1129" y="24732"/>
                  </a:lnTo>
                  <a:lnTo>
                    <a:pt x="1111" y="23640"/>
                  </a:lnTo>
                  <a:lnTo>
                    <a:pt x="1093" y="22548"/>
                  </a:lnTo>
                  <a:lnTo>
                    <a:pt x="1111" y="22002"/>
                  </a:lnTo>
                  <a:lnTo>
                    <a:pt x="1129" y="21456"/>
                  </a:lnTo>
                  <a:lnTo>
                    <a:pt x="1147" y="20856"/>
                  </a:lnTo>
                  <a:lnTo>
                    <a:pt x="1147" y="20182"/>
                  </a:lnTo>
                  <a:lnTo>
                    <a:pt x="1129" y="19473"/>
                  </a:lnTo>
                  <a:lnTo>
                    <a:pt x="1111" y="18727"/>
                  </a:lnTo>
                  <a:lnTo>
                    <a:pt x="1038" y="17271"/>
                  </a:lnTo>
                  <a:lnTo>
                    <a:pt x="1002" y="15997"/>
                  </a:lnTo>
                  <a:lnTo>
                    <a:pt x="1002" y="14723"/>
                  </a:lnTo>
                  <a:lnTo>
                    <a:pt x="1020" y="13504"/>
                  </a:lnTo>
                  <a:lnTo>
                    <a:pt x="1074" y="12339"/>
                  </a:lnTo>
                  <a:lnTo>
                    <a:pt x="1129" y="11211"/>
                  </a:lnTo>
                  <a:lnTo>
                    <a:pt x="1184" y="10064"/>
                  </a:lnTo>
                  <a:lnTo>
                    <a:pt x="1238" y="8900"/>
                  </a:lnTo>
                  <a:lnTo>
                    <a:pt x="1275" y="7680"/>
                  </a:lnTo>
                  <a:lnTo>
                    <a:pt x="1256" y="6407"/>
                  </a:lnTo>
                  <a:lnTo>
                    <a:pt x="1202" y="4277"/>
                  </a:lnTo>
                  <a:lnTo>
                    <a:pt x="1165" y="3204"/>
                  </a:lnTo>
                  <a:lnTo>
                    <a:pt x="1129" y="2148"/>
                  </a:lnTo>
                  <a:lnTo>
                    <a:pt x="1074" y="1566"/>
                  </a:lnTo>
                  <a:lnTo>
                    <a:pt x="1038" y="1293"/>
                  </a:lnTo>
                  <a:lnTo>
                    <a:pt x="1002" y="1002"/>
                  </a:lnTo>
                  <a:lnTo>
                    <a:pt x="929" y="729"/>
                  </a:lnTo>
                  <a:lnTo>
                    <a:pt x="838" y="474"/>
                  </a:lnTo>
                  <a:lnTo>
                    <a:pt x="711" y="219"/>
                  </a:lnTo>
                  <a:lnTo>
                    <a:pt x="547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37" name="Google Shape;2837;p17"/>
            <p:cNvSpPr/>
            <p:nvPr/>
          </p:nvSpPr>
          <p:spPr>
            <a:xfrm>
              <a:off x="2490875" y="2738075"/>
              <a:ext cx="87825" cy="351225"/>
            </a:xfrm>
            <a:custGeom>
              <a:avLst/>
              <a:gdLst/>
              <a:ahLst/>
              <a:cxnLst/>
              <a:rect l="l" t="t" r="r" b="b"/>
              <a:pathLst>
                <a:path w="3513" h="14049" extrusionOk="0">
                  <a:moveTo>
                    <a:pt x="2166" y="0"/>
                  </a:moveTo>
                  <a:lnTo>
                    <a:pt x="1947" y="109"/>
                  </a:lnTo>
                  <a:lnTo>
                    <a:pt x="1765" y="255"/>
                  </a:lnTo>
                  <a:lnTo>
                    <a:pt x="1601" y="419"/>
                  </a:lnTo>
                  <a:lnTo>
                    <a:pt x="1438" y="619"/>
                  </a:lnTo>
                  <a:lnTo>
                    <a:pt x="1292" y="837"/>
                  </a:lnTo>
                  <a:lnTo>
                    <a:pt x="1165" y="1074"/>
                  </a:lnTo>
                  <a:lnTo>
                    <a:pt x="1056" y="1328"/>
                  </a:lnTo>
                  <a:lnTo>
                    <a:pt x="965" y="1583"/>
                  </a:lnTo>
                  <a:lnTo>
                    <a:pt x="1292" y="2439"/>
                  </a:lnTo>
                  <a:lnTo>
                    <a:pt x="1583" y="3312"/>
                  </a:lnTo>
                  <a:lnTo>
                    <a:pt x="1820" y="4204"/>
                  </a:lnTo>
                  <a:lnTo>
                    <a:pt x="2038" y="5095"/>
                  </a:lnTo>
                  <a:lnTo>
                    <a:pt x="2202" y="6005"/>
                  </a:lnTo>
                  <a:lnTo>
                    <a:pt x="2329" y="6915"/>
                  </a:lnTo>
                  <a:lnTo>
                    <a:pt x="2439" y="7843"/>
                  </a:lnTo>
                  <a:lnTo>
                    <a:pt x="2475" y="8753"/>
                  </a:lnTo>
                  <a:lnTo>
                    <a:pt x="2493" y="9263"/>
                  </a:lnTo>
                  <a:lnTo>
                    <a:pt x="2457" y="9772"/>
                  </a:lnTo>
                  <a:lnTo>
                    <a:pt x="2439" y="10027"/>
                  </a:lnTo>
                  <a:lnTo>
                    <a:pt x="2402" y="10282"/>
                  </a:lnTo>
                  <a:lnTo>
                    <a:pt x="2348" y="10518"/>
                  </a:lnTo>
                  <a:lnTo>
                    <a:pt x="2293" y="10773"/>
                  </a:lnTo>
                  <a:lnTo>
                    <a:pt x="2220" y="11010"/>
                  </a:lnTo>
                  <a:lnTo>
                    <a:pt x="2129" y="11228"/>
                  </a:lnTo>
                  <a:lnTo>
                    <a:pt x="2020" y="11447"/>
                  </a:lnTo>
                  <a:lnTo>
                    <a:pt x="1911" y="11647"/>
                  </a:lnTo>
                  <a:lnTo>
                    <a:pt x="1765" y="11847"/>
                  </a:lnTo>
                  <a:lnTo>
                    <a:pt x="1601" y="12029"/>
                  </a:lnTo>
                  <a:lnTo>
                    <a:pt x="1419" y="12174"/>
                  </a:lnTo>
                  <a:lnTo>
                    <a:pt x="1237" y="12320"/>
                  </a:lnTo>
                  <a:lnTo>
                    <a:pt x="983" y="12466"/>
                  </a:lnTo>
                  <a:lnTo>
                    <a:pt x="710" y="12611"/>
                  </a:lnTo>
                  <a:lnTo>
                    <a:pt x="455" y="12757"/>
                  </a:lnTo>
                  <a:lnTo>
                    <a:pt x="346" y="12848"/>
                  </a:lnTo>
                  <a:lnTo>
                    <a:pt x="237" y="12939"/>
                  </a:lnTo>
                  <a:lnTo>
                    <a:pt x="146" y="13048"/>
                  </a:lnTo>
                  <a:lnTo>
                    <a:pt x="73" y="13175"/>
                  </a:lnTo>
                  <a:lnTo>
                    <a:pt x="18" y="13321"/>
                  </a:lnTo>
                  <a:lnTo>
                    <a:pt x="0" y="13467"/>
                  </a:lnTo>
                  <a:lnTo>
                    <a:pt x="0" y="13612"/>
                  </a:lnTo>
                  <a:lnTo>
                    <a:pt x="36" y="13740"/>
                  </a:lnTo>
                  <a:lnTo>
                    <a:pt x="91" y="13867"/>
                  </a:lnTo>
                  <a:lnTo>
                    <a:pt x="146" y="13922"/>
                  </a:lnTo>
                  <a:lnTo>
                    <a:pt x="200" y="13958"/>
                  </a:lnTo>
                  <a:lnTo>
                    <a:pt x="273" y="13994"/>
                  </a:lnTo>
                  <a:lnTo>
                    <a:pt x="346" y="14031"/>
                  </a:lnTo>
                  <a:lnTo>
                    <a:pt x="419" y="14031"/>
                  </a:lnTo>
                  <a:lnTo>
                    <a:pt x="491" y="14049"/>
                  </a:lnTo>
                  <a:lnTo>
                    <a:pt x="637" y="14012"/>
                  </a:lnTo>
                  <a:lnTo>
                    <a:pt x="783" y="13958"/>
                  </a:lnTo>
                  <a:lnTo>
                    <a:pt x="928" y="13867"/>
                  </a:lnTo>
                  <a:lnTo>
                    <a:pt x="1074" y="13776"/>
                  </a:lnTo>
                  <a:lnTo>
                    <a:pt x="1201" y="13649"/>
                  </a:lnTo>
                  <a:lnTo>
                    <a:pt x="1310" y="13521"/>
                  </a:lnTo>
                  <a:lnTo>
                    <a:pt x="1838" y="12902"/>
                  </a:lnTo>
                  <a:lnTo>
                    <a:pt x="2093" y="12593"/>
                  </a:lnTo>
                  <a:lnTo>
                    <a:pt x="2329" y="12265"/>
                  </a:lnTo>
                  <a:lnTo>
                    <a:pt x="2566" y="11920"/>
                  </a:lnTo>
                  <a:lnTo>
                    <a:pt x="2766" y="11574"/>
                  </a:lnTo>
                  <a:lnTo>
                    <a:pt x="2948" y="11228"/>
                  </a:lnTo>
                  <a:lnTo>
                    <a:pt x="3094" y="10846"/>
                  </a:lnTo>
                  <a:lnTo>
                    <a:pt x="3221" y="10500"/>
                  </a:lnTo>
                  <a:lnTo>
                    <a:pt x="3312" y="10155"/>
                  </a:lnTo>
                  <a:lnTo>
                    <a:pt x="3385" y="9791"/>
                  </a:lnTo>
                  <a:lnTo>
                    <a:pt x="3439" y="9427"/>
                  </a:lnTo>
                  <a:lnTo>
                    <a:pt x="3476" y="9063"/>
                  </a:lnTo>
                  <a:lnTo>
                    <a:pt x="3494" y="8699"/>
                  </a:lnTo>
                  <a:lnTo>
                    <a:pt x="3512" y="7953"/>
                  </a:lnTo>
                  <a:lnTo>
                    <a:pt x="3494" y="6952"/>
                  </a:lnTo>
                  <a:lnTo>
                    <a:pt x="3421" y="5933"/>
                  </a:lnTo>
                  <a:lnTo>
                    <a:pt x="3312" y="4932"/>
                  </a:lnTo>
                  <a:lnTo>
                    <a:pt x="3166" y="3913"/>
                  </a:lnTo>
                  <a:lnTo>
                    <a:pt x="2984" y="2930"/>
                  </a:lnTo>
                  <a:lnTo>
                    <a:pt x="2748" y="1947"/>
                  </a:lnTo>
                  <a:lnTo>
                    <a:pt x="2475" y="965"/>
                  </a:lnTo>
                  <a:lnTo>
                    <a:pt x="216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38" name="Google Shape;2838;p17"/>
            <p:cNvSpPr/>
            <p:nvPr/>
          </p:nvSpPr>
          <p:spPr>
            <a:xfrm>
              <a:off x="2112350" y="2942800"/>
              <a:ext cx="80100" cy="273900"/>
            </a:xfrm>
            <a:custGeom>
              <a:avLst/>
              <a:gdLst/>
              <a:ahLst/>
              <a:cxnLst/>
              <a:rect l="l" t="t" r="r" b="b"/>
              <a:pathLst>
                <a:path w="3204" h="10956" extrusionOk="0">
                  <a:moveTo>
                    <a:pt x="1347" y="0"/>
                  </a:moveTo>
                  <a:lnTo>
                    <a:pt x="1183" y="18"/>
                  </a:lnTo>
                  <a:lnTo>
                    <a:pt x="1001" y="37"/>
                  </a:lnTo>
                  <a:lnTo>
                    <a:pt x="819" y="73"/>
                  </a:lnTo>
                  <a:lnTo>
                    <a:pt x="637" y="146"/>
                  </a:lnTo>
                  <a:lnTo>
                    <a:pt x="473" y="219"/>
                  </a:lnTo>
                  <a:lnTo>
                    <a:pt x="292" y="291"/>
                  </a:lnTo>
                  <a:lnTo>
                    <a:pt x="164" y="1056"/>
                  </a:lnTo>
                  <a:lnTo>
                    <a:pt x="73" y="1802"/>
                  </a:lnTo>
                  <a:lnTo>
                    <a:pt x="19" y="2566"/>
                  </a:lnTo>
                  <a:lnTo>
                    <a:pt x="0" y="3330"/>
                  </a:lnTo>
                  <a:lnTo>
                    <a:pt x="19" y="4095"/>
                  </a:lnTo>
                  <a:lnTo>
                    <a:pt x="73" y="4859"/>
                  </a:lnTo>
                  <a:lnTo>
                    <a:pt x="164" y="5605"/>
                  </a:lnTo>
                  <a:lnTo>
                    <a:pt x="292" y="6369"/>
                  </a:lnTo>
                  <a:lnTo>
                    <a:pt x="382" y="6715"/>
                  </a:lnTo>
                  <a:lnTo>
                    <a:pt x="492" y="7116"/>
                  </a:lnTo>
                  <a:lnTo>
                    <a:pt x="637" y="7516"/>
                  </a:lnTo>
                  <a:lnTo>
                    <a:pt x="819" y="7953"/>
                  </a:lnTo>
                  <a:lnTo>
                    <a:pt x="1019" y="8371"/>
                  </a:lnTo>
                  <a:lnTo>
                    <a:pt x="1220" y="8808"/>
                  </a:lnTo>
                  <a:lnTo>
                    <a:pt x="1438" y="9208"/>
                  </a:lnTo>
                  <a:lnTo>
                    <a:pt x="1675" y="9609"/>
                  </a:lnTo>
                  <a:lnTo>
                    <a:pt x="1911" y="9954"/>
                  </a:lnTo>
                  <a:lnTo>
                    <a:pt x="2129" y="10282"/>
                  </a:lnTo>
                  <a:lnTo>
                    <a:pt x="2348" y="10537"/>
                  </a:lnTo>
                  <a:lnTo>
                    <a:pt x="2566" y="10755"/>
                  </a:lnTo>
                  <a:lnTo>
                    <a:pt x="2657" y="10828"/>
                  </a:lnTo>
                  <a:lnTo>
                    <a:pt x="2766" y="10883"/>
                  </a:lnTo>
                  <a:lnTo>
                    <a:pt x="2857" y="10937"/>
                  </a:lnTo>
                  <a:lnTo>
                    <a:pt x="2930" y="10955"/>
                  </a:lnTo>
                  <a:lnTo>
                    <a:pt x="3021" y="10955"/>
                  </a:lnTo>
                  <a:lnTo>
                    <a:pt x="3094" y="10937"/>
                  </a:lnTo>
                  <a:lnTo>
                    <a:pt x="3149" y="10901"/>
                  </a:lnTo>
                  <a:lnTo>
                    <a:pt x="3203" y="10828"/>
                  </a:lnTo>
                  <a:lnTo>
                    <a:pt x="3203" y="10573"/>
                  </a:lnTo>
                  <a:lnTo>
                    <a:pt x="3185" y="10318"/>
                  </a:lnTo>
                  <a:lnTo>
                    <a:pt x="3149" y="10064"/>
                  </a:lnTo>
                  <a:lnTo>
                    <a:pt x="3094" y="9827"/>
                  </a:lnTo>
                  <a:lnTo>
                    <a:pt x="3021" y="9590"/>
                  </a:lnTo>
                  <a:lnTo>
                    <a:pt x="2930" y="9336"/>
                  </a:lnTo>
                  <a:lnTo>
                    <a:pt x="2712" y="8881"/>
                  </a:lnTo>
                  <a:lnTo>
                    <a:pt x="2457" y="8408"/>
                  </a:lnTo>
                  <a:lnTo>
                    <a:pt x="2202" y="7953"/>
                  </a:lnTo>
                  <a:lnTo>
                    <a:pt x="1948" y="7480"/>
                  </a:lnTo>
                  <a:lnTo>
                    <a:pt x="1711" y="7025"/>
                  </a:lnTo>
                  <a:lnTo>
                    <a:pt x="1584" y="6715"/>
                  </a:lnTo>
                  <a:lnTo>
                    <a:pt x="1474" y="6406"/>
                  </a:lnTo>
                  <a:lnTo>
                    <a:pt x="1365" y="6096"/>
                  </a:lnTo>
                  <a:lnTo>
                    <a:pt x="1292" y="5787"/>
                  </a:lnTo>
                  <a:lnTo>
                    <a:pt x="1201" y="5478"/>
                  </a:lnTo>
                  <a:lnTo>
                    <a:pt x="1147" y="5150"/>
                  </a:lnTo>
                  <a:lnTo>
                    <a:pt x="1110" y="4823"/>
                  </a:lnTo>
                  <a:lnTo>
                    <a:pt x="1074" y="4513"/>
                  </a:lnTo>
                  <a:lnTo>
                    <a:pt x="1038" y="4186"/>
                  </a:lnTo>
                  <a:lnTo>
                    <a:pt x="1038" y="3858"/>
                  </a:lnTo>
                  <a:lnTo>
                    <a:pt x="1038" y="3531"/>
                  </a:lnTo>
                  <a:lnTo>
                    <a:pt x="1056" y="3203"/>
                  </a:lnTo>
                  <a:lnTo>
                    <a:pt x="1110" y="2548"/>
                  </a:lnTo>
                  <a:lnTo>
                    <a:pt x="1201" y="1893"/>
                  </a:lnTo>
                  <a:lnTo>
                    <a:pt x="1311" y="1420"/>
                  </a:lnTo>
                  <a:lnTo>
                    <a:pt x="1420" y="946"/>
                  </a:lnTo>
                  <a:lnTo>
                    <a:pt x="1565" y="491"/>
                  </a:lnTo>
                  <a:lnTo>
                    <a:pt x="1711" y="37"/>
                  </a:lnTo>
                  <a:lnTo>
                    <a:pt x="1529" y="0"/>
                  </a:lnTo>
                  <a:close/>
                </a:path>
              </a:pathLst>
            </a:custGeom>
            <a:solidFill>
              <a:srgbClr val="3A7F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2839" name="Google Shape;2839;p17"/>
          <p:cNvGrpSpPr/>
          <p:nvPr/>
        </p:nvGrpSpPr>
        <p:grpSpPr>
          <a:xfrm>
            <a:off x="11068445" y="6141450"/>
            <a:ext cx="1420119" cy="227929"/>
            <a:chOff x="2895325" y="1290875"/>
            <a:chExt cx="428125" cy="68725"/>
          </a:xfrm>
        </p:grpSpPr>
        <p:sp>
          <p:nvSpPr>
            <p:cNvPr id="2840" name="Google Shape;2840;p17"/>
            <p:cNvSpPr/>
            <p:nvPr/>
          </p:nvSpPr>
          <p:spPr>
            <a:xfrm>
              <a:off x="3284750" y="1311800"/>
              <a:ext cx="3200" cy="25"/>
            </a:xfrm>
            <a:custGeom>
              <a:avLst/>
              <a:gdLst/>
              <a:ahLst/>
              <a:cxnLst/>
              <a:rect l="l" t="t" r="r" b="b"/>
              <a:pathLst>
                <a:path w="128" h="1" extrusionOk="0">
                  <a:moveTo>
                    <a:pt x="0" y="0"/>
                  </a:moveTo>
                  <a:lnTo>
                    <a:pt x="128" y="0"/>
                  </a:lnTo>
                  <a:lnTo>
                    <a:pt x="128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8A9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41" name="Google Shape;2841;p17"/>
            <p:cNvSpPr/>
            <p:nvPr/>
          </p:nvSpPr>
          <p:spPr>
            <a:xfrm>
              <a:off x="2895325" y="1325900"/>
              <a:ext cx="428125" cy="33700"/>
            </a:xfrm>
            <a:custGeom>
              <a:avLst/>
              <a:gdLst/>
              <a:ahLst/>
              <a:cxnLst/>
              <a:rect l="l" t="t" r="r" b="b"/>
              <a:pathLst>
                <a:path w="17125" h="1348" extrusionOk="0">
                  <a:moveTo>
                    <a:pt x="2621" y="0"/>
                  </a:moveTo>
                  <a:lnTo>
                    <a:pt x="2038" y="55"/>
                  </a:lnTo>
                  <a:lnTo>
                    <a:pt x="1529" y="110"/>
                  </a:lnTo>
                  <a:lnTo>
                    <a:pt x="1074" y="182"/>
                  </a:lnTo>
                  <a:lnTo>
                    <a:pt x="710" y="255"/>
                  </a:lnTo>
                  <a:lnTo>
                    <a:pt x="400" y="328"/>
                  </a:lnTo>
                  <a:lnTo>
                    <a:pt x="182" y="401"/>
                  </a:lnTo>
                  <a:lnTo>
                    <a:pt x="109" y="437"/>
                  </a:lnTo>
                  <a:lnTo>
                    <a:pt x="55" y="492"/>
                  </a:lnTo>
                  <a:lnTo>
                    <a:pt x="18" y="528"/>
                  </a:lnTo>
                  <a:lnTo>
                    <a:pt x="0" y="565"/>
                  </a:lnTo>
                  <a:lnTo>
                    <a:pt x="18" y="601"/>
                  </a:lnTo>
                  <a:lnTo>
                    <a:pt x="36" y="637"/>
                  </a:lnTo>
                  <a:lnTo>
                    <a:pt x="91" y="692"/>
                  </a:lnTo>
                  <a:lnTo>
                    <a:pt x="182" y="728"/>
                  </a:lnTo>
                  <a:lnTo>
                    <a:pt x="382" y="801"/>
                  </a:lnTo>
                  <a:lnTo>
                    <a:pt x="673" y="874"/>
                  </a:lnTo>
                  <a:lnTo>
                    <a:pt x="1037" y="947"/>
                  </a:lnTo>
                  <a:lnTo>
                    <a:pt x="1456" y="1001"/>
                  </a:lnTo>
                  <a:lnTo>
                    <a:pt x="1947" y="1056"/>
                  </a:lnTo>
                  <a:lnTo>
                    <a:pt x="2511" y="1111"/>
                  </a:lnTo>
                  <a:lnTo>
                    <a:pt x="3767" y="1220"/>
                  </a:lnTo>
                  <a:lnTo>
                    <a:pt x="5223" y="1292"/>
                  </a:lnTo>
                  <a:lnTo>
                    <a:pt x="6842" y="1329"/>
                  </a:lnTo>
                  <a:lnTo>
                    <a:pt x="8553" y="1347"/>
                  </a:lnTo>
                  <a:lnTo>
                    <a:pt x="10282" y="1329"/>
                  </a:lnTo>
                  <a:lnTo>
                    <a:pt x="11883" y="1292"/>
                  </a:lnTo>
                  <a:lnTo>
                    <a:pt x="13339" y="1220"/>
                  </a:lnTo>
                  <a:lnTo>
                    <a:pt x="14613" y="1111"/>
                  </a:lnTo>
                  <a:lnTo>
                    <a:pt x="15159" y="1056"/>
                  </a:lnTo>
                  <a:lnTo>
                    <a:pt x="15650" y="1001"/>
                  </a:lnTo>
                  <a:lnTo>
                    <a:pt x="16087" y="947"/>
                  </a:lnTo>
                  <a:lnTo>
                    <a:pt x="16451" y="874"/>
                  </a:lnTo>
                  <a:lnTo>
                    <a:pt x="16742" y="801"/>
                  </a:lnTo>
                  <a:lnTo>
                    <a:pt x="16942" y="728"/>
                  </a:lnTo>
                  <a:lnTo>
                    <a:pt x="17015" y="692"/>
                  </a:lnTo>
                  <a:lnTo>
                    <a:pt x="17070" y="637"/>
                  </a:lnTo>
                  <a:lnTo>
                    <a:pt x="17106" y="601"/>
                  </a:lnTo>
                  <a:lnTo>
                    <a:pt x="17124" y="565"/>
                  </a:lnTo>
                  <a:lnTo>
                    <a:pt x="17106" y="510"/>
                  </a:lnTo>
                  <a:lnTo>
                    <a:pt x="17033" y="455"/>
                  </a:lnTo>
                  <a:lnTo>
                    <a:pt x="16924" y="401"/>
                  </a:lnTo>
                  <a:lnTo>
                    <a:pt x="16760" y="346"/>
                  </a:lnTo>
                  <a:lnTo>
                    <a:pt x="16688" y="346"/>
                  </a:lnTo>
                  <a:lnTo>
                    <a:pt x="15778" y="492"/>
                  </a:lnTo>
                  <a:lnTo>
                    <a:pt x="14813" y="619"/>
                  </a:lnTo>
                  <a:lnTo>
                    <a:pt x="13830" y="710"/>
                  </a:lnTo>
                  <a:lnTo>
                    <a:pt x="12830" y="801"/>
                  </a:lnTo>
                  <a:lnTo>
                    <a:pt x="11810" y="856"/>
                  </a:lnTo>
                  <a:lnTo>
                    <a:pt x="10791" y="892"/>
                  </a:lnTo>
                  <a:lnTo>
                    <a:pt x="9791" y="910"/>
                  </a:lnTo>
                  <a:lnTo>
                    <a:pt x="8790" y="929"/>
                  </a:lnTo>
                  <a:lnTo>
                    <a:pt x="7534" y="910"/>
                  </a:lnTo>
                  <a:lnTo>
                    <a:pt x="6351" y="874"/>
                  </a:lnTo>
                  <a:lnTo>
                    <a:pt x="5259" y="819"/>
                  </a:lnTo>
                  <a:lnTo>
                    <a:pt x="4313" y="747"/>
                  </a:lnTo>
                  <a:lnTo>
                    <a:pt x="3512" y="656"/>
                  </a:lnTo>
                  <a:lnTo>
                    <a:pt x="2893" y="565"/>
                  </a:lnTo>
                  <a:lnTo>
                    <a:pt x="2657" y="510"/>
                  </a:lnTo>
                  <a:lnTo>
                    <a:pt x="2475" y="437"/>
                  </a:lnTo>
                  <a:lnTo>
                    <a:pt x="2366" y="383"/>
                  </a:lnTo>
                  <a:lnTo>
                    <a:pt x="2293" y="328"/>
                  </a:lnTo>
                  <a:lnTo>
                    <a:pt x="2275" y="292"/>
                  </a:lnTo>
                  <a:lnTo>
                    <a:pt x="2293" y="237"/>
                  </a:lnTo>
                  <a:lnTo>
                    <a:pt x="2311" y="201"/>
                  </a:lnTo>
                  <a:lnTo>
                    <a:pt x="2348" y="164"/>
                  </a:lnTo>
                  <a:lnTo>
                    <a:pt x="2457" y="73"/>
                  </a:lnTo>
                  <a:lnTo>
                    <a:pt x="262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42" name="Google Shape;2842;p17"/>
            <p:cNvSpPr/>
            <p:nvPr/>
          </p:nvSpPr>
          <p:spPr>
            <a:xfrm>
              <a:off x="2952175" y="1290875"/>
              <a:ext cx="364000" cy="58250"/>
            </a:xfrm>
            <a:custGeom>
              <a:avLst/>
              <a:gdLst/>
              <a:ahLst/>
              <a:cxnLst/>
              <a:rect l="l" t="t" r="r" b="b"/>
              <a:pathLst>
                <a:path w="14560" h="2330" extrusionOk="0">
                  <a:moveTo>
                    <a:pt x="8372" y="0"/>
                  </a:moveTo>
                  <a:lnTo>
                    <a:pt x="8008" y="18"/>
                  </a:lnTo>
                  <a:lnTo>
                    <a:pt x="7644" y="37"/>
                  </a:lnTo>
                  <a:lnTo>
                    <a:pt x="6734" y="146"/>
                  </a:lnTo>
                  <a:lnTo>
                    <a:pt x="5970" y="237"/>
                  </a:lnTo>
                  <a:lnTo>
                    <a:pt x="5333" y="346"/>
                  </a:lnTo>
                  <a:lnTo>
                    <a:pt x="4841" y="437"/>
                  </a:lnTo>
                  <a:lnTo>
                    <a:pt x="4459" y="528"/>
                  </a:lnTo>
                  <a:lnTo>
                    <a:pt x="4150" y="601"/>
                  </a:lnTo>
                  <a:lnTo>
                    <a:pt x="3950" y="674"/>
                  </a:lnTo>
                  <a:lnTo>
                    <a:pt x="3804" y="746"/>
                  </a:lnTo>
                  <a:lnTo>
                    <a:pt x="3713" y="801"/>
                  </a:lnTo>
                  <a:lnTo>
                    <a:pt x="3659" y="837"/>
                  </a:lnTo>
                  <a:lnTo>
                    <a:pt x="3640" y="855"/>
                  </a:lnTo>
                  <a:lnTo>
                    <a:pt x="3022" y="928"/>
                  </a:lnTo>
                  <a:lnTo>
                    <a:pt x="2421" y="983"/>
                  </a:lnTo>
                  <a:lnTo>
                    <a:pt x="1711" y="1092"/>
                  </a:lnTo>
                  <a:lnTo>
                    <a:pt x="1038" y="1219"/>
                  </a:lnTo>
                  <a:lnTo>
                    <a:pt x="729" y="1274"/>
                  </a:lnTo>
                  <a:lnTo>
                    <a:pt x="456" y="1365"/>
                  </a:lnTo>
                  <a:lnTo>
                    <a:pt x="256" y="1438"/>
                  </a:lnTo>
                  <a:lnTo>
                    <a:pt x="92" y="1529"/>
                  </a:lnTo>
                  <a:lnTo>
                    <a:pt x="37" y="1583"/>
                  </a:lnTo>
                  <a:lnTo>
                    <a:pt x="19" y="1620"/>
                  </a:lnTo>
                  <a:lnTo>
                    <a:pt x="1" y="1674"/>
                  </a:lnTo>
                  <a:lnTo>
                    <a:pt x="19" y="1729"/>
                  </a:lnTo>
                  <a:lnTo>
                    <a:pt x="74" y="1784"/>
                  </a:lnTo>
                  <a:lnTo>
                    <a:pt x="165" y="1838"/>
                  </a:lnTo>
                  <a:lnTo>
                    <a:pt x="310" y="1875"/>
                  </a:lnTo>
                  <a:lnTo>
                    <a:pt x="492" y="1929"/>
                  </a:lnTo>
                  <a:lnTo>
                    <a:pt x="983" y="2020"/>
                  </a:lnTo>
                  <a:lnTo>
                    <a:pt x="1620" y="2111"/>
                  </a:lnTo>
                  <a:lnTo>
                    <a:pt x="2366" y="2184"/>
                  </a:lnTo>
                  <a:lnTo>
                    <a:pt x="3240" y="2239"/>
                  </a:lnTo>
                  <a:lnTo>
                    <a:pt x="4204" y="2275"/>
                  </a:lnTo>
                  <a:lnTo>
                    <a:pt x="5242" y="2311"/>
                  </a:lnTo>
                  <a:lnTo>
                    <a:pt x="6352" y="2330"/>
                  </a:lnTo>
                  <a:lnTo>
                    <a:pt x="7498" y="2311"/>
                  </a:lnTo>
                  <a:lnTo>
                    <a:pt x="8681" y="2293"/>
                  </a:lnTo>
                  <a:lnTo>
                    <a:pt x="9864" y="2239"/>
                  </a:lnTo>
                  <a:lnTo>
                    <a:pt x="11047" y="2166"/>
                  </a:lnTo>
                  <a:lnTo>
                    <a:pt x="12212" y="2057"/>
                  </a:lnTo>
                  <a:lnTo>
                    <a:pt x="13340" y="1911"/>
                  </a:lnTo>
                  <a:lnTo>
                    <a:pt x="14414" y="1747"/>
                  </a:lnTo>
                  <a:lnTo>
                    <a:pt x="14559" y="1729"/>
                  </a:lnTo>
                  <a:lnTo>
                    <a:pt x="14414" y="1638"/>
                  </a:lnTo>
                  <a:lnTo>
                    <a:pt x="14031" y="1420"/>
                  </a:lnTo>
                  <a:lnTo>
                    <a:pt x="13740" y="1256"/>
                  </a:lnTo>
                  <a:lnTo>
                    <a:pt x="13394" y="1092"/>
                  </a:lnTo>
                  <a:lnTo>
                    <a:pt x="13012" y="910"/>
                  </a:lnTo>
                  <a:lnTo>
                    <a:pt x="12557" y="746"/>
                  </a:lnTo>
                  <a:lnTo>
                    <a:pt x="12084" y="564"/>
                  </a:lnTo>
                  <a:lnTo>
                    <a:pt x="11556" y="401"/>
                  </a:lnTo>
                  <a:lnTo>
                    <a:pt x="10974" y="255"/>
                  </a:lnTo>
                  <a:lnTo>
                    <a:pt x="10374" y="146"/>
                  </a:lnTo>
                  <a:lnTo>
                    <a:pt x="9737" y="55"/>
                  </a:lnTo>
                  <a:lnTo>
                    <a:pt x="9409" y="18"/>
                  </a:lnTo>
                  <a:lnTo>
                    <a:pt x="9063" y="0"/>
                  </a:lnTo>
                  <a:close/>
                </a:path>
              </a:pathLst>
            </a:custGeom>
            <a:solidFill>
              <a:srgbClr val="C1A5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43" name="Google Shape;2843;p17"/>
            <p:cNvSpPr/>
            <p:nvPr/>
          </p:nvSpPr>
          <p:spPr>
            <a:xfrm>
              <a:off x="2952175" y="1290875"/>
              <a:ext cx="364000" cy="58250"/>
            </a:xfrm>
            <a:custGeom>
              <a:avLst/>
              <a:gdLst/>
              <a:ahLst/>
              <a:cxnLst/>
              <a:rect l="l" t="t" r="r" b="b"/>
              <a:pathLst>
                <a:path w="14560" h="2330" fill="none" extrusionOk="0">
                  <a:moveTo>
                    <a:pt x="14559" y="1729"/>
                  </a:moveTo>
                  <a:lnTo>
                    <a:pt x="14559" y="1729"/>
                  </a:lnTo>
                  <a:lnTo>
                    <a:pt x="14414" y="1747"/>
                  </a:lnTo>
                  <a:lnTo>
                    <a:pt x="14414" y="1747"/>
                  </a:lnTo>
                  <a:lnTo>
                    <a:pt x="13340" y="1911"/>
                  </a:lnTo>
                  <a:lnTo>
                    <a:pt x="12212" y="2057"/>
                  </a:lnTo>
                  <a:lnTo>
                    <a:pt x="11047" y="2166"/>
                  </a:lnTo>
                  <a:lnTo>
                    <a:pt x="9864" y="2239"/>
                  </a:lnTo>
                  <a:lnTo>
                    <a:pt x="8681" y="2293"/>
                  </a:lnTo>
                  <a:lnTo>
                    <a:pt x="7498" y="2311"/>
                  </a:lnTo>
                  <a:lnTo>
                    <a:pt x="6352" y="2330"/>
                  </a:lnTo>
                  <a:lnTo>
                    <a:pt x="5242" y="2311"/>
                  </a:lnTo>
                  <a:lnTo>
                    <a:pt x="4204" y="2275"/>
                  </a:lnTo>
                  <a:lnTo>
                    <a:pt x="3240" y="2239"/>
                  </a:lnTo>
                  <a:lnTo>
                    <a:pt x="2366" y="2184"/>
                  </a:lnTo>
                  <a:lnTo>
                    <a:pt x="1620" y="2111"/>
                  </a:lnTo>
                  <a:lnTo>
                    <a:pt x="983" y="2020"/>
                  </a:lnTo>
                  <a:lnTo>
                    <a:pt x="492" y="1929"/>
                  </a:lnTo>
                  <a:lnTo>
                    <a:pt x="310" y="1875"/>
                  </a:lnTo>
                  <a:lnTo>
                    <a:pt x="165" y="1838"/>
                  </a:lnTo>
                  <a:lnTo>
                    <a:pt x="74" y="1784"/>
                  </a:lnTo>
                  <a:lnTo>
                    <a:pt x="19" y="1729"/>
                  </a:lnTo>
                  <a:lnTo>
                    <a:pt x="19" y="1729"/>
                  </a:lnTo>
                  <a:lnTo>
                    <a:pt x="1" y="1674"/>
                  </a:lnTo>
                  <a:lnTo>
                    <a:pt x="19" y="1620"/>
                  </a:lnTo>
                  <a:lnTo>
                    <a:pt x="37" y="1583"/>
                  </a:lnTo>
                  <a:lnTo>
                    <a:pt x="92" y="1529"/>
                  </a:lnTo>
                  <a:lnTo>
                    <a:pt x="256" y="1438"/>
                  </a:lnTo>
                  <a:lnTo>
                    <a:pt x="456" y="1365"/>
                  </a:lnTo>
                  <a:lnTo>
                    <a:pt x="729" y="1274"/>
                  </a:lnTo>
                  <a:lnTo>
                    <a:pt x="1038" y="1219"/>
                  </a:lnTo>
                  <a:lnTo>
                    <a:pt x="1711" y="1092"/>
                  </a:lnTo>
                  <a:lnTo>
                    <a:pt x="2421" y="983"/>
                  </a:lnTo>
                  <a:lnTo>
                    <a:pt x="3022" y="928"/>
                  </a:lnTo>
                  <a:lnTo>
                    <a:pt x="3640" y="855"/>
                  </a:lnTo>
                  <a:lnTo>
                    <a:pt x="3640" y="855"/>
                  </a:lnTo>
                  <a:lnTo>
                    <a:pt x="3659" y="837"/>
                  </a:lnTo>
                  <a:lnTo>
                    <a:pt x="3713" y="801"/>
                  </a:lnTo>
                  <a:lnTo>
                    <a:pt x="3804" y="746"/>
                  </a:lnTo>
                  <a:lnTo>
                    <a:pt x="3950" y="674"/>
                  </a:lnTo>
                  <a:lnTo>
                    <a:pt x="4150" y="601"/>
                  </a:lnTo>
                  <a:lnTo>
                    <a:pt x="4459" y="528"/>
                  </a:lnTo>
                  <a:lnTo>
                    <a:pt x="4841" y="437"/>
                  </a:lnTo>
                  <a:lnTo>
                    <a:pt x="4841" y="437"/>
                  </a:lnTo>
                  <a:lnTo>
                    <a:pt x="5333" y="346"/>
                  </a:lnTo>
                  <a:lnTo>
                    <a:pt x="5970" y="237"/>
                  </a:lnTo>
                  <a:lnTo>
                    <a:pt x="6734" y="146"/>
                  </a:lnTo>
                  <a:lnTo>
                    <a:pt x="7644" y="37"/>
                  </a:lnTo>
                  <a:lnTo>
                    <a:pt x="7644" y="37"/>
                  </a:lnTo>
                  <a:lnTo>
                    <a:pt x="8008" y="18"/>
                  </a:lnTo>
                  <a:lnTo>
                    <a:pt x="8372" y="0"/>
                  </a:lnTo>
                  <a:lnTo>
                    <a:pt x="8718" y="0"/>
                  </a:lnTo>
                  <a:lnTo>
                    <a:pt x="9063" y="0"/>
                  </a:lnTo>
                  <a:lnTo>
                    <a:pt x="9409" y="18"/>
                  </a:lnTo>
                  <a:lnTo>
                    <a:pt x="9737" y="55"/>
                  </a:lnTo>
                  <a:lnTo>
                    <a:pt x="10374" y="146"/>
                  </a:lnTo>
                  <a:lnTo>
                    <a:pt x="10974" y="255"/>
                  </a:lnTo>
                  <a:lnTo>
                    <a:pt x="11556" y="401"/>
                  </a:lnTo>
                  <a:lnTo>
                    <a:pt x="12084" y="564"/>
                  </a:lnTo>
                  <a:lnTo>
                    <a:pt x="12557" y="746"/>
                  </a:lnTo>
                  <a:lnTo>
                    <a:pt x="13012" y="910"/>
                  </a:lnTo>
                  <a:lnTo>
                    <a:pt x="13394" y="1092"/>
                  </a:lnTo>
                  <a:lnTo>
                    <a:pt x="13740" y="1256"/>
                  </a:lnTo>
                  <a:lnTo>
                    <a:pt x="14031" y="1420"/>
                  </a:lnTo>
                  <a:lnTo>
                    <a:pt x="14414" y="1638"/>
                  </a:lnTo>
                  <a:lnTo>
                    <a:pt x="14559" y="1729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44" name="Google Shape;2844;p17"/>
            <p:cNvSpPr/>
            <p:nvPr/>
          </p:nvSpPr>
          <p:spPr>
            <a:xfrm>
              <a:off x="3073200" y="1290875"/>
              <a:ext cx="242975" cy="44150"/>
            </a:xfrm>
            <a:custGeom>
              <a:avLst/>
              <a:gdLst/>
              <a:ahLst/>
              <a:cxnLst/>
              <a:rect l="l" t="t" r="r" b="b"/>
              <a:pathLst>
                <a:path w="9719" h="1766" extrusionOk="0">
                  <a:moveTo>
                    <a:pt x="3294" y="0"/>
                  </a:moveTo>
                  <a:lnTo>
                    <a:pt x="2803" y="37"/>
                  </a:lnTo>
                  <a:lnTo>
                    <a:pt x="1893" y="146"/>
                  </a:lnTo>
                  <a:lnTo>
                    <a:pt x="1129" y="237"/>
                  </a:lnTo>
                  <a:lnTo>
                    <a:pt x="492" y="346"/>
                  </a:lnTo>
                  <a:lnTo>
                    <a:pt x="0" y="437"/>
                  </a:lnTo>
                  <a:lnTo>
                    <a:pt x="164" y="546"/>
                  </a:lnTo>
                  <a:lnTo>
                    <a:pt x="346" y="637"/>
                  </a:lnTo>
                  <a:lnTo>
                    <a:pt x="546" y="692"/>
                  </a:lnTo>
                  <a:lnTo>
                    <a:pt x="747" y="746"/>
                  </a:lnTo>
                  <a:lnTo>
                    <a:pt x="947" y="764"/>
                  </a:lnTo>
                  <a:lnTo>
                    <a:pt x="1165" y="783"/>
                  </a:lnTo>
                  <a:lnTo>
                    <a:pt x="1602" y="801"/>
                  </a:lnTo>
                  <a:lnTo>
                    <a:pt x="2366" y="801"/>
                  </a:lnTo>
                  <a:lnTo>
                    <a:pt x="2730" y="837"/>
                  </a:lnTo>
                  <a:lnTo>
                    <a:pt x="3021" y="892"/>
                  </a:lnTo>
                  <a:lnTo>
                    <a:pt x="3312" y="965"/>
                  </a:lnTo>
                  <a:lnTo>
                    <a:pt x="3604" y="1056"/>
                  </a:lnTo>
                  <a:lnTo>
                    <a:pt x="3895" y="1147"/>
                  </a:lnTo>
                  <a:lnTo>
                    <a:pt x="4477" y="1365"/>
                  </a:lnTo>
                  <a:lnTo>
                    <a:pt x="4750" y="1456"/>
                  </a:lnTo>
                  <a:lnTo>
                    <a:pt x="5059" y="1547"/>
                  </a:lnTo>
                  <a:lnTo>
                    <a:pt x="5314" y="1602"/>
                  </a:lnTo>
                  <a:lnTo>
                    <a:pt x="5587" y="1656"/>
                  </a:lnTo>
                  <a:lnTo>
                    <a:pt x="6115" y="1711"/>
                  </a:lnTo>
                  <a:lnTo>
                    <a:pt x="6661" y="1747"/>
                  </a:lnTo>
                  <a:lnTo>
                    <a:pt x="7207" y="1747"/>
                  </a:lnTo>
                  <a:lnTo>
                    <a:pt x="8517" y="1765"/>
                  </a:lnTo>
                  <a:lnTo>
                    <a:pt x="9573" y="1747"/>
                  </a:lnTo>
                  <a:lnTo>
                    <a:pt x="9718" y="1729"/>
                  </a:lnTo>
                  <a:lnTo>
                    <a:pt x="9591" y="1656"/>
                  </a:lnTo>
                  <a:lnTo>
                    <a:pt x="9263" y="1456"/>
                  </a:lnTo>
                  <a:lnTo>
                    <a:pt x="8735" y="1183"/>
                  </a:lnTo>
                  <a:lnTo>
                    <a:pt x="8408" y="1019"/>
                  </a:lnTo>
                  <a:lnTo>
                    <a:pt x="8026" y="855"/>
                  </a:lnTo>
                  <a:lnTo>
                    <a:pt x="7625" y="710"/>
                  </a:lnTo>
                  <a:lnTo>
                    <a:pt x="7170" y="546"/>
                  </a:lnTo>
                  <a:lnTo>
                    <a:pt x="6679" y="401"/>
                  </a:lnTo>
                  <a:lnTo>
                    <a:pt x="6151" y="273"/>
                  </a:lnTo>
                  <a:lnTo>
                    <a:pt x="5605" y="164"/>
                  </a:lnTo>
                  <a:lnTo>
                    <a:pt x="5023" y="73"/>
                  </a:lnTo>
                  <a:lnTo>
                    <a:pt x="4423" y="18"/>
                  </a:lnTo>
                  <a:lnTo>
                    <a:pt x="3786" y="0"/>
                  </a:lnTo>
                  <a:close/>
                </a:path>
              </a:pathLst>
            </a:custGeom>
            <a:solidFill>
              <a:srgbClr val="D7C2A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45" name="Google Shape;2845;p17"/>
            <p:cNvSpPr/>
            <p:nvPr/>
          </p:nvSpPr>
          <p:spPr>
            <a:xfrm>
              <a:off x="3073200" y="1290875"/>
              <a:ext cx="242975" cy="44150"/>
            </a:xfrm>
            <a:custGeom>
              <a:avLst/>
              <a:gdLst/>
              <a:ahLst/>
              <a:cxnLst/>
              <a:rect l="l" t="t" r="r" b="b"/>
              <a:pathLst>
                <a:path w="9719" h="1766" fill="none" extrusionOk="0">
                  <a:moveTo>
                    <a:pt x="3786" y="0"/>
                  </a:moveTo>
                  <a:lnTo>
                    <a:pt x="3786" y="0"/>
                  </a:lnTo>
                  <a:lnTo>
                    <a:pt x="3294" y="0"/>
                  </a:lnTo>
                  <a:lnTo>
                    <a:pt x="2803" y="37"/>
                  </a:lnTo>
                  <a:lnTo>
                    <a:pt x="2803" y="37"/>
                  </a:lnTo>
                  <a:lnTo>
                    <a:pt x="1893" y="146"/>
                  </a:lnTo>
                  <a:lnTo>
                    <a:pt x="1129" y="237"/>
                  </a:lnTo>
                  <a:lnTo>
                    <a:pt x="492" y="346"/>
                  </a:lnTo>
                  <a:lnTo>
                    <a:pt x="0" y="437"/>
                  </a:lnTo>
                  <a:lnTo>
                    <a:pt x="0" y="437"/>
                  </a:lnTo>
                  <a:lnTo>
                    <a:pt x="164" y="546"/>
                  </a:lnTo>
                  <a:lnTo>
                    <a:pt x="346" y="637"/>
                  </a:lnTo>
                  <a:lnTo>
                    <a:pt x="546" y="692"/>
                  </a:lnTo>
                  <a:lnTo>
                    <a:pt x="747" y="746"/>
                  </a:lnTo>
                  <a:lnTo>
                    <a:pt x="947" y="764"/>
                  </a:lnTo>
                  <a:lnTo>
                    <a:pt x="1165" y="783"/>
                  </a:lnTo>
                  <a:lnTo>
                    <a:pt x="1602" y="801"/>
                  </a:lnTo>
                  <a:lnTo>
                    <a:pt x="1602" y="801"/>
                  </a:lnTo>
                  <a:lnTo>
                    <a:pt x="1802" y="801"/>
                  </a:lnTo>
                  <a:lnTo>
                    <a:pt x="1802" y="801"/>
                  </a:lnTo>
                  <a:lnTo>
                    <a:pt x="2002" y="801"/>
                  </a:lnTo>
                  <a:lnTo>
                    <a:pt x="2002" y="801"/>
                  </a:lnTo>
                  <a:lnTo>
                    <a:pt x="2366" y="801"/>
                  </a:lnTo>
                  <a:lnTo>
                    <a:pt x="2730" y="837"/>
                  </a:lnTo>
                  <a:lnTo>
                    <a:pt x="2730" y="837"/>
                  </a:lnTo>
                  <a:lnTo>
                    <a:pt x="3021" y="892"/>
                  </a:lnTo>
                  <a:lnTo>
                    <a:pt x="3312" y="965"/>
                  </a:lnTo>
                  <a:lnTo>
                    <a:pt x="3604" y="1056"/>
                  </a:lnTo>
                  <a:lnTo>
                    <a:pt x="3895" y="1147"/>
                  </a:lnTo>
                  <a:lnTo>
                    <a:pt x="4477" y="1365"/>
                  </a:lnTo>
                  <a:lnTo>
                    <a:pt x="4750" y="1456"/>
                  </a:lnTo>
                  <a:lnTo>
                    <a:pt x="5059" y="1547"/>
                  </a:lnTo>
                  <a:lnTo>
                    <a:pt x="5059" y="1547"/>
                  </a:lnTo>
                  <a:lnTo>
                    <a:pt x="5314" y="1602"/>
                  </a:lnTo>
                  <a:lnTo>
                    <a:pt x="5587" y="1656"/>
                  </a:lnTo>
                  <a:lnTo>
                    <a:pt x="6115" y="1711"/>
                  </a:lnTo>
                  <a:lnTo>
                    <a:pt x="6661" y="1747"/>
                  </a:lnTo>
                  <a:lnTo>
                    <a:pt x="7207" y="1747"/>
                  </a:lnTo>
                  <a:lnTo>
                    <a:pt x="7207" y="1747"/>
                  </a:lnTo>
                  <a:lnTo>
                    <a:pt x="8517" y="1765"/>
                  </a:lnTo>
                  <a:lnTo>
                    <a:pt x="8517" y="1765"/>
                  </a:lnTo>
                  <a:lnTo>
                    <a:pt x="9573" y="1747"/>
                  </a:lnTo>
                  <a:lnTo>
                    <a:pt x="9573" y="1747"/>
                  </a:lnTo>
                  <a:lnTo>
                    <a:pt x="9718" y="1729"/>
                  </a:lnTo>
                  <a:lnTo>
                    <a:pt x="9718" y="1729"/>
                  </a:lnTo>
                  <a:lnTo>
                    <a:pt x="9591" y="1656"/>
                  </a:lnTo>
                  <a:lnTo>
                    <a:pt x="9263" y="1456"/>
                  </a:lnTo>
                  <a:lnTo>
                    <a:pt x="8735" y="1183"/>
                  </a:lnTo>
                  <a:lnTo>
                    <a:pt x="8408" y="1019"/>
                  </a:lnTo>
                  <a:lnTo>
                    <a:pt x="8026" y="855"/>
                  </a:lnTo>
                  <a:lnTo>
                    <a:pt x="7625" y="710"/>
                  </a:lnTo>
                  <a:lnTo>
                    <a:pt x="7170" y="546"/>
                  </a:lnTo>
                  <a:lnTo>
                    <a:pt x="6679" y="401"/>
                  </a:lnTo>
                  <a:lnTo>
                    <a:pt x="6151" y="273"/>
                  </a:lnTo>
                  <a:lnTo>
                    <a:pt x="5605" y="164"/>
                  </a:lnTo>
                  <a:lnTo>
                    <a:pt x="5023" y="73"/>
                  </a:lnTo>
                  <a:lnTo>
                    <a:pt x="4423" y="18"/>
                  </a:lnTo>
                  <a:lnTo>
                    <a:pt x="3786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2846" name="Google Shape;2846;p17"/>
          <p:cNvGrpSpPr/>
          <p:nvPr/>
        </p:nvGrpSpPr>
        <p:grpSpPr>
          <a:xfrm>
            <a:off x="-141081" y="5994510"/>
            <a:ext cx="1092040" cy="318607"/>
            <a:chOff x="1682875" y="2128425"/>
            <a:chExt cx="575525" cy="167900"/>
          </a:xfrm>
        </p:grpSpPr>
        <p:sp>
          <p:nvSpPr>
            <p:cNvPr id="2847" name="Google Shape;2847;p17"/>
            <p:cNvSpPr/>
            <p:nvPr/>
          </p:nvSpPr>
          <p:spPr>
            <a:xfrm>
              <a:off x="1682875" y="2231250"/>
              <a:ext cx="575525" cy="65075"/>
            </a:xfrm>
            <a:custGeom>
              <a:avLst/>
              <a:gdLst/>
              <a:ahLst/>
              <a:cxnLst/>
              <a:rect l="l" t="t" r="r" b="b"/>
              <a:pathLst>
                <a:path w="23021" h="2603" extrusionOk="0">
                  <a:moveTo>
                    <a:pt x="19964" y="0"/>
                  </a:moveTo>
                  <a:lnTo>
                    <a:pt x="20601" y="110"/>
                  </a:lnTo>
                  <a:lnTo>
                    <a:pt x="20437" y="164"/>
                  </a:lnTo>
                  <a:lnTo>
                    <a:pt x="19909" y="328"/>
                  </a:lnTo>
                  <a:lnTo>
                    <a:pt x="19054" y="565"/>
                  </a:lnTo>
                  <a:lnTo>
                    <a:pt x="18508" y="692"/>
                  </a:lnTo>
                  <a:lnTo>
                    <a:pt x="17889" y="819"/>
                  </a:lnTo>
                  <a:lnTo>
                    <a:pt x="17198" y="965"/>
                  </a:lnTo>
                  <a:lnTo>
                    <a:pt x="16433" y="1092"/>
                  </a:lnTo>
                  <a:lnTo>
                    <a:pt x="15596" y="1202"/>
                  </a:lnTo>
                  <a:lnTo>
                    <a:pt x="14704" y="1311"/>
                  </a:lnTo>
                  <a:lnTo>
                    <a:pt x="13740" y="1402"/>
                  </a:lnTo>
                  <a:lnTo>
                    <a:pt x="12703" y="1474"/>
                  </a:lnTo>
                  <a:lnTo>
                    <a:pt x="11611" y="1529"/>
                  </a:lnTo>
                  <a:lnTo>
                    <a:pt x="10464" y="1547"/>
                  </a:lnTo>
                  <a:lnTo>
                    <a:pt x="9409" y="1529"/>
                  </a:lnTo>
                  <a:lnTo>
                    <a:pt x="8317" y="1493"/>
                  </a:lnTo>
                  <a:lnTo>
                    <a:pt x="7170" y="1420"/>
                  </a:lnTo>
                  <a:lnTo>
                    <a:pt x="5988" y="1311"/>
                  </a:lnTo>
                  <a:lnTo>
                    <a:pt x="4768" y="1147"/>
                  </a:lnTo>
                  <a:lnTo>
                    <a:pt x="3513" y="965"/>
                  </a:lnTo>
                  <a:lnTo>
                    <a:pt x="2239" y="728"/>
                  </a:lnTo>
                  <a:lnTo>
                    <a:pt x="910" y="455"/>
                  </a:lnTo>
                  <a:lnTo>
                    <a:pt x="1129" y="146"/>
                  </a:lnTo>
                  <a:lnTo>
                    <a:pt x="1129" y="146"/>
                  </a:lnTo>
                  <a:lnTo>
                    <a:pt x="747" y="237"/>
                  </a:lnTo>
                  <a:lnTo>
                    <a:pt x="565" y="292"/>
                  </a:lnTo>
                  <a:lnTo>
                    <a:pt x="401" y="346"/>
                  </a:lnTo>
                  <a:lnTo>
                    <a:pt x="255" y="419"/>
                  </a:lnTo>
                  <a:lnTo>
                    <a:pt x="128" y="492"/>
                  </a:lnTo>
                  <a:lnTo>
                    <a:pt x="37" y="565"/>
                  </a:lnTo>
                  <a:lnTo>
                    <a:pt x="0" y="656"/>
                  </a:lnTo>
                  <a:lnTo>
                    <a:pt x="0" y="710"/>
                  </a:lnTo>
                  <a:lnTo>
                    <a:pt x="37" y="765"/>
                  </a:lnTo>
                  <a:lnTo>
                    <a:pt x="91" y="819"/>
                  </a:lnTo>
                  <a:lnTo>
                    <a:pt x="182" y="874"/>
                  </a:lnTo>
                  <a:lnTo>
                    <a:pt x="455" y="1001"/>
                  </a:lnTo>
                  <a:lnTo>
                    <a:pt x="819" y="1147"/>
                  </a:lnTo>
                  <a:lnTo>
                    <a:pt x="1274" y="1311"/>
                  </a:lnTo>
                  <a:lnTo>
                    <a:pt x="1838" y="1474"/>
                  </a:lnTo>
                  <a:lnTo>
                    <a:pt x="2475" y="1638"/>
                  </a:lnTo>
                  <a:lnTo>
                    <a:pt x="3203" y="1802"/>
                  </a:lnTo>
                  <a:lnTo>
                    <a:pt x="4004" y="1966"/>
                  </a:lnTo>
                  <a:lnTo>
                    <a:pt x="4878" y="2111"/>
                  </a:lnTo>
                  <a:lnTo>
                    <a:pt x="5806" y="2239"/>
                  </a:lnTo>
                  <a:lnTo>
                    <a:pt x="6806" y="2366"/>
                  </a:lnTo>
                  <a:lnTo>
                    <a:pt x="7862" y="2457"/>
                  </a:lnTo>
                  <a:lnTo>
                    <a:pt x="8972" y="2548"/>
                  </a:lnTo>
                  <a:lnTo>
                    <a:pt x="10100" y="2585"/>
                  </a:lnTo>
                  <a:lnTo>
                    <a:pt x="11283" y="2603"/>
                  </a:lnTo>
                  <a:lnTo>
                    <a:pt x="12120" y="2603"/>
                  </a:lnTo>
                  <a:lnTo>
                    <a:pt x="12957" y="2566"/>
                  </a:lnTo>
                  <a:lnTo>
                    <a:pt x="14249" y="2512"/>
                  </a:lnTo>
                  <a:lnTo>
                    <a:pt x="15451" y="2421"/>
                  </a:lnTo>
                  <a:lnTo>
                    <a:pt x="16542" y="2312"/>
                  </a:lnTo>
                  <a:lnTo>
                    <a:pt x="17543" y="2184"/>
                  </a:lnTo>
                  <a:lnTo>
                    <a:pt x="18453" y="2039"/>
                  </a:lnTo>
                  <a:lnTo>
                    <a:pt x="19272" y="1893"/>
                  </a:lnTo>
                  <a:lnTo>
                    <a:pt x="20000" y="1747"/>
                  </a:lnTo>
                  <a:lnTo>
                    <a:pt x="20655" y="1584"/>
                  </a:lnTo>
                  <a:lnTo>
                    <a:pt x="21219" y="1420"/>
                  </a:lnTo>
                  <a:lnTo>
                    <a:pt x="21711" y="1256"/>
                  </a:lnTo>
                  <a:lnTo>
                    <a:pt x="22111" y="1092"/>
                  </a:lnTo>
                  <a:lnTo>
                    <a:pt x="22439" y="947"/>
                  </a:lnTo>
                  <a:lnTo>
                    <a:pt x="22675" y="801"/>
                  </a:lnTo>
                  <a:lnTo>
                    <a:pt x="22857" y="674"/>
                  </a:lnTo>
                  <a:lnTo>
                    <a:pt x="22966" y="565"/>
                  </a:lnTo>
                  <a:lnTo>
                    <a:pt x="23003" y="510"/>
                  </a:lnTo>
                  <a:lnTo>
                    <a:pt x="23021" y="455"/>
                  </a:lnTo>
                  <a:lnTo>
                    <a:pt x="23003" y="419"/>
                  </a:lnTo>
                  <a:lnTo>
                    <a:pt x="22966" y="401"/>
                  </a:lnTo>
                  <a:lnTo>
                    <a:pt x="22803" y="328"/>
                  </a:lnTo>
                  <a:lnTo>
                    <a:pt x="22530" y="273"/>
                  </a:lnTo>
                  <a:lnTo>
                    <a:pt x="22166" y="201"/>
                  </a:lnTo>
                  <a:lnTo>
                    <a:pt x="21711" y="146"/>
                  </a:lnTo>
                  <a:lnTo>
                    <a:pt x="21201" y="91"/>
                  </a:lnTo>
                  <a:lnTo>
                    <a:pt x="19964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48" name="Google Shape;2848;p17"/>
            <p:cNvSpPr/>
            <p:nvPr/>
          </p:nvSpPr>
          <p:spPr>
            <a:xfrm>
              <a:off x="1682875" y="2231250"/>
              <a:ext cx="575525" cy="65075"/>
            </a:xfrm>
            <a:custGeom>
              <a:avLst/>
              <a:gdLst/>
              <a:ahLst/>
              <a:cxnLst/>
              <a:rect l="l" t="t" r="r" b="b"/>
              <a:pathLst>
                <a:path w="23021" h="2603" fill="none" extrusionOk="0">
                  <a:moveTo>
                    <a:pt x="19964" y="0"/>
                  </a:moveTo>
                  <a:lnTo>
                    <a:pt x="20601" y="110"/>
                  </a:lnTo>
                  <a:lnTo>
                    <a:pt x="20601" y="110"/>
                  </a:lnTo>
                  <a:lnTo>
                    <a:pt x="20601" y="110"/>
                  </a:lnTo>
                  <a:lnTo>
                    <a:pt x="20437" y="164"/>
                  </a:lnTo>
                  <a:lnTo>
                    <a:pt x="19909" y="328"/>
                  </a:lnTo>
                  <a:lnTo>
                    <a:pt x="19054" y="565"/>
                  </a:lnTo>
                  <a:lnTo>
                    <a:pt x="18508" y="692"/>
                  </a:lnTo>
                  <a:lnTo>
                    <a:pt x="17889" y="819"/>
                  </a:lnTo>
                  <a:lnTo>
                    <a:pt x="17198" y="965"/>
                  </a:lnTo>
                  <a:lnTo>
                    <a:pt x="16433" y="1092"/>
                  </a:lnTo>
                  <a:lnTo>
                    <a:pt x="15596" y="1202"/>
                  </a:lnTo>
                  <a:lnTo>
                    <a:pt x="14704" y="1311"/>
                  </a:lnTo>
                  <a:lnTo>
                    <a:pt x="13740" y="1402"/>
                  </a:lnTo>
                  <a:lnTo>
                    <a:pt x="12703" y="1474"/>
                  </a:lnTo>
                  <a:lnTo>
                    <a:pt x="11611" y="1529"/>
                  </a:lnTo>
                  <a:lnTo>
                    <a:pt x="10464" y="1547"/>
                  </a:lnTo>
                  <a:lnTo>
                    <a:pt x="10464" y="1547"/>
                  </a:lnTo>
                  <a:lnTo>
                    <a:pt x="9409" y="1529"/>
                  </a:lnTo>
                  <a:lnTo>
                    <a:pt x="8317" y="1493"/>
                  </a:lnTo>
                  <a:lnTo>
                    <a:pt x="7170" y="1420"/>
                  </a:lnTo>
                  <a:lnTo>
                    <a:pt x="5988" y="1311"/>
                  </a:lnTo>
                  <a:lnTo>
                    <a:pt x="4768" y="1147"/>
                  </a:lnTo>
                  <a:lnTo>
                    <a:pt x="3513" y="965"/>
                  </a:lnTo>
                  <a:lnTo>
                    <a:pt x="2239" y="728"/>
                  </a:lnTo>
                  <a:lnTo>
                    <a:pt x="910" y="455"/>
                  </a:lnTo>
                  <a:lnTo>
                    <a:pt x="910" y="455"/>
                  </a:lnTo>
                  <a:lnTo>
                    <a:pt x="910" y="455"/>
                  </a:lnTo>
                  <a:lnTo>
                    <a:pt x="910" y="455"/>
                  </a:lnTo>
                  <a:lnTo>
                    <a:pt x="1129" y="146"/>
                  </a:lnTo>
                  <a:lnTo>
                    <a:pt x="1129" y="146"/>
                  </a:lnTo>
                  <a:lnTo>
                    <a:pt x="747" y="237"/>
                  </a:lnTo>
                  <a:lnTo>
                    <a:pt x="565" y="292"/>
                  </a:lnTo>
                  <a:lnTo>
                    <a:pt x="401" y="346"/>
                  </a:lnTo>
                  <a:lnTo>
                    <a:pt x="255" y="419"/>
                  </a:lnTo>
                  <a:lnTo>
                    <a:pt x="128" y="492"/>
                  </a:lnTo>
                  <a:lnTo>
                    <a:pt x="37" y="565"/>
                  </a:lnTo>
                  <a:lnTo>
                    <a:pt x="0" y="656"/>
                  </a:lnTo>
                  <a:lnTo>
                    <a:pt x="0" y="656"/>
                  </a:lnTo>
                  <a:lnTo>
                    <a:pt x="0" y="710"/>
                  </a:lnTo>
                  <a:lnTo>
                    <a:pt x="37" y="765"/>
                  </a:lnTo>
                  <a:lnTo>
                    <a:pt x="91" y="819"/>
                  </a:lnTo>
                  <a:lnTo>
                    <a:pt x="182" y="874"/>
                  </a:lnTo>
                  <a:lnTo>
                    <a:pt x="455" y="1001"/>
                  </a:lnTo>
                  <a:lnTo>
                    <a:pt x="819" y="1147"/>
                  </a:lnTo>
                  <a:lnTo>
                    <a:pt x="1274" y="1311"/>
                  </a:lnTo>
                  <a:lnTo>
                    <a:pt x="1838" y="1474"/>
                  </a:lnTo>
                  <a:lnTo>
                    <a:pt x="2475" y="1638"/>
                  </a:lnTo>
                  <a:lnTo>
                    <a:pt x="3203" y="1802"/>
                  </a:lnTo>
                  <a:lnTo>
                    <a:pt x="4004" y="1966"/>
                  </a:lnTo>
                  <a:lnTo>
                    <a:pt x="4878" y="2111"/>
                  </a:lnTo>
                  <a:lnTo>
                    <a:pt x="5806" y="2239"/>
                  </a:lnTo>
                  <a:lnTo>
                    <a:pt x="6806" y="2366"/>
                  </a:lnTo>
                  <a:lnTo>
                    <a:pt x="7862" y="2457"/>
                  </a:lnTo>
                  <a:lnTo>
                    <a:pt x="8972" y="2548"/>
                  </a:lnTo>
                  <a:lnTo>
                    <a:pt x="10100" y="2585"/>
                  </a:lnTo>
                  <a:lnTo>
                    <a:pt x="11283" y="2603"/>
                  </a:lnTo>
                  <a:lnTo>
                    <a:pt x="11283" y="2603"/>
                  </a:lnTo>
                  <a:lnTo>
                    <a:pt x="12120" y="2603"/>
                  </a:lnTo>
                  <a:lnTo>
                    <a:pt x="12957" y="2566"/>
                  </a:lnTo>
                  <a:lnTo>
                    <a:pt x="12957" y="2566"/>
                  </a:lnTo>
                  <a:lnTo>
                    <a:pt x="14249" y="2512"/>
                  </a:lnTo>
                  <a:lnTo>
                    <a:pt x="15451" y="2421"/>
                  </a:lnTo>
                  <a:lnTo>
                    <a:pt x="16542" y="2312"/>
                  </a:lnTo>
                  <a:lnTo>
                    <a:pt x="17543" y="2184"/>
                  </a:lnTo>
                  <a:lnTo>
                    <a:pt x="18453" y="2039"/>
                  </a:lnTo>
                  <a:lnTo>
                    <a:pt x="19272" y="1893"/>
                  </a:lnTo>
                  <a:lnTo>
                    <a:pt x="20000" y="1747"/>
                  </a:lnTo>
                  <a:lnTo>
                    <a:pt x="20655" y="1584"/>
                  </a:lnTo>
                  <a:lnTo>
                    <a:pt x="21219" y="1420"/>
                  </a:lnTo>
                  <a:lnTo>
                    <a:pt x="21711" y="1256"/>
                  </a:lnTo>
                  <a:lnTo>
                    <a:pt x="22111" y="1092"/>
                  </a:lnTo>
                  <a:lnTo>
                    <a:pt x="22439" y="947"/>
                  </a:lnTo>
                  <a:lnTo>
                    <a:pt x="22675" y="801"/>
                  </a:lnTo>
                  <a:lnTo>
                    <a:pt x="22857" y="674"/>
                  </a:lnTo>
                  <a:lnTo>
                    <a:pt x="22966" y="565"/>
                  </a:lnTo>
                  <a:lnTo>
                    <a:pt x="23003" y="510"/>
                  </a:lnTo>
                  <a:lnTo>
                    <a:pt x="23021" y="455"/>
                  </a:lnTo>
                  <a:lnTo>
                    <a:pt x="23021" y="455"/>
                  </a:lnTo>
                  <a:lnTo>
                    <a:pt x="23003" y="419"/>
                  </a:lnTo>
                  <a:lnTo>
                    <a:pt x="22966" y="401"/>
                  </a:lnTo>
                  <a:lnTo>
                    <a:pt x="22803" y="328"/>
                  </a:lnTo>
                  <a:lnTo>
                    <a:pt x="22530" y="273"/>
                  </a:lnTo>
                  <a:lnTo>
                    <a:pt x="22166" y="201"/>
                  </a:lnTo>
                  <a:lnTo>
                    <a:pt x="21711" y="146"/>
                  </a:lnTo>
                  <a:lnTo>
                    <a:pt x="21201" y="91"/>
                  </a:lnTo>
                  <a:lnTo>
                    <a:pt x="19964" y="0"/>
                  </a:lnTo>
                </a:path>
              </a:pathLst>
            </a:custGeom>
            <a:solidFill>
              <a:srgbClr val="EBBD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49" name="Google Shape;2849;p17"/>
            <p:cNvSpPr/>
            <p:nvPr/>
          </p:nvSpPr>
          <p:spPr>
            <a:xfrm>
              <a:off x="1705625" y="2128425"/>
              <a:ext cx="492275" cy="141525"/>
            </a:xfrm>
            <a:custGeom>
              <a:avLst/>
              <a:gdLst/>
              <a:ahLst/>
              <a:cxnLst/>
              <a:rect l="l" t="t" r="r" b="b"/>
              <a:pathLst>
                <a:path w="19691" h="5661" extrusionOk="0">
                  <a:moveTo>
                    <a:pt x="5332" y="1"/>
                  </a:moveTo>
                  <a:lnTo>
                    <a:pt x="5023" y="37"/>
                  </a:lnTo>
                  <a:lnTo>
                    <a:pt x="4714" y="92"/>
                  </a:lnTo>
                  <a:lnTo>
                    <a:pt x="4422" y="164"/>
                  </a:lnTo>
                  <a:lnTo>
                    <a:pt x="4149" y="274"/>
                  </a:lnTo>
                  <a:lnTo>
                    <a:pt x="3858" y="401"/>
                  </a:lnTo>
                  <a:lnTo>
                    <a:pt x="3604" y="528"/>
                  </a:lnTo>
                  <a:lnTo>
                    <a:pt x="3367" y="692"/>
                  </a:lnTo>
                  <a:lnTo>
                    <a:pt x="3149" y="874"/>
                  </a:lnTo>
                  <a:lnTo>
                    <a:pt x="2967" y="1056"/>
                  </a:lnTo>
                  <a:lnTo>
                    <a:pt x="2803" y="1238"/>
                  </a:lnTo>
                  <a:lnTo>
                    <a:pt x="2657" y="1438"/>
                  </a:lnTo>
                  <a:lnTo>
                    <a:pt x="2566" y="1657"/>
                  </a:lnTo>
                  <a:lnTo>
                    <a:pt x="2512" y="1857"/>
                  </a:lnTo>
                  <a:lnTo>
                    <a:pt x="2493" y="2057"/>
                  </a:lnTo>
                  <a:lnTo>
                    <a:pt x="2493" y="2166"/>
                  </a:lnTo>
                  <a:lnTo>
                    <a:pt x="2512" y="2275"/>
                  </a:lnTo>
                  <a:lnTo>
                    <a:pt x="2330" y="2312"/>
                  </a:lnTo>
                  <a:lnTo>
                    <a:pt x="2148" y="2366"/>
                  </a:lnTo>
                  <a:lnTo>
                    <a:pt x="1966" y="2476"/>
                  </a:lnTo>
                  <a:lnTo>
                    <a:pt x="1766" y="2585"/>
                  </a:lnTo>
                  <a:lnTo>
                    <a:pt x="1584" y="2730"/>
                  </a:lnTo>
                  <a:lnTo>
                    <a:pt x="1402" y="2894"/>
                  </a:lnTo>
                  <a:lnTo>
                    <a:pt x="1056" y="3240"/>
                  </a:lnTo>
                  <a:lnTo>
                    <a:pt x="837" y="3477"/>
                  </a:lnTo>
                  <a:lnTo>
                    <a:pt x="637" y="3713"/>
                  </a:lnTo>
                  <a:lnTo>
                    <a:pt x="310" y="4150"/>
                  </a:lnTo>
                  <a:lnTo>
                    <a:pt x="73" y="4459"/>
                  </a:lnTo>
                  <a:lnTo>
                    <a:pt x="0" y="4568"/>
                  </a:lnTo>
                  <a:lnTo>
                    <a:pt x="1074" y="4805"/>
                  </a:lnTo>
                  <a:lnTo>
                    <a:pt x="2148" y="5005"/>
                  </a:lnTo>
                  <a:lnTo>
                    <a:pt x="3185" y="5169"/>
                  </a:lnTo>
                  <a:lnTo>
                    <a:pt x="4204" y="5315"/>
                  </a:lnTo>
                  <a:lnTo>
                    <a:pt x="5187" y="5424"/>
                  </a:lnTo>
                  <a:lnTo>
                    <a:pt x="6151" y="5515"/>
                  </a:lnTo>
                  <a:lnTo>
                    <a:pt x="7098" y="5587"/>
                  </a:lnTo>
                  <a:lnTo>
                    <a:pt x="8007" y="5624"/>
                  </a:lnTo>
                  <a:lnTo>
                    <a:pt x="8881" y="5642"/>
                  </a:lnTo>
                  <a:lnTo>
                    <a:pt x="9736" y="5660"/>
                  </a:lnTo>
                  <a:lnTo>
                    <a:pt x="10573" y="5642"/>
                  </a:lnTo>
                  <a:lnTo>
                    <a:pt x="11356" y="5624"/>
                  </a:lnTo>
                  <a:lnTo>
                    <a:pt x="12120" y="5569"/>
                  </a:lnTo>
                  <a:lnTo>
                    <a:pt x="12866" y="5515"/>
                  </a:lnTo>
                  <a:lnTo>
                    <a:pt x="13558" y="5460"/>
                  </a:lnTo>
                  <a:lnTo>
                    <a:pt x="14231" y="5387"/>
                  </a:lnTo>
                  <a:lnTo>
                    <a:pt x="14850" y="5296"/>
                  </a:lnTo>
                  <a:lnTo>
                    <a:pt x="15450" y="5205"/>
                  </a:lnTo>
                  <a:lnTo>
                    <a:pt x="16542" y="5023"/>
                  </a:lnTo>
                  <a:lnTo>
                    <a:pt x="17470" y="4823"/>
                  </a:lnTo>
                  <a:lnTo>
                    <a:pt x="18253" y="4641"/>
                  </a:lnTo>
                  <a:lnTo>
                    <a:pt x="18872" y="4477"/>
                  </a:lnTo>
                  <a:lnTo>
                    <a:pt x="19327" y="4350"/>
                  </a:lnTo>
                  <a:lnTo>
                    <a:pt x="19691" y="4223"/>
                  </a:lnTo>
                  <a:lnTo>
                    <a:pt x="14541" y="3422"/>
                  </a:lnTo>
                  <a:lnTo>
                    <a:pt x="13995" y="2294"/>
                  </a:lnTo>
                  <a:lnTo>
                    <a:pt x="11283" y="1584"/>
                  </a:lnTo>
                  <a:lnTo>
                    <a:pt x="8954" y="1002"/>
                  </a:lnTo>
                  <a:lnTo>
                    <a:pt x="7061" y="528"/>
                  </a:lnTo>
                  <a:lnTo>
                    <a:pt x="6916" y="419"/>
                  </a:lnTo>
                  <a:lnTo>
                    <a:pt x="6752" y="310"/>
                  </a:lnTo>
                  <a:lnTo>
                    <a:pt x="6497" y="183"/>
                  </a:lnTo>
                  <a:lnTo>
                    <a:pt x="6206" y="92"/>
                  </a:lnTo>
                  <a:lnTo>
                    <a:pt x="5915" y="37"/>
                  </a:lnTo>
                  <a:lnTo>
                    <a:pt x="5624" y="1"/>
                  </a:lnTo>
                  <a:close/>
                </a:path>
              </a:pathLst>
            </a:custGeom>
            <a:solidFill>
              <a:srgbClr val="C1A5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50" name="Google Shape;2850;p17"/>
            <p:cNvSpPr/>
            <p:nvPr/>
          </p:nvSpPr>
          <p:spPr>
            <a:xfrm>
              <a:off x="1705625" y="2128425"/>
              <a:ext cx="492275" cy="141525"/>
            </a:xfrm>
            <a:custGeom>
              <a:avLst/>
              <a:gdLst/>
              <a:ahLst/>
              <a:cxnLst/>
              <a:rect l="l" t="t" r="r" b="b"/>
              <a:pathLst>
                <a:path w="19691" h="5661" fill="none" extrusionOk="0">
                  <a:moveTo>
                    <a:pt x="19691" y="4223"/>
                  </a:moveTo>
                  <a:lnTo>
                    <a:pt x="19691" y="4223"/>
                  </a:lnTo>
                  <a:lnTo>
                    <a:pt x="19327" y="4350"/>
                  </a:lnTo>
                  <a:lnTo>
                    <a:pt x="18872" y="4477"/>
                  </a:lnTo>
                  <a:lnTo>
                    <a:pt x="18253" y="4641"/>
                  </a:lnTo>
                  <a:lnTo>
                    <a:pt x="17470" y="4823"/>
                  </a:lnTo>
                  <a:lnTo>
                    <a:pt x="16542" y="5023"/>
                  </a:lnTo>
                  <a:lnTo>
                    <a:pt x="15450" y="5205"/>
                  </a:lnTo>
                  <a:lnTo>
                    <a:pt x="14850" y="5296"/>
                  </a:lnTo>
                  <a:lnTo>
                    <a:pt x="14231" y="5387"/>
                  </a:lnTo>
                  <a:lnTo>
                    <a:pt x="13558" y="5460"/>
                  </a:lnTo>
                  <a:lnTo>
                    <a:pt x="12866" y="5515"/>
                  </a:lnTo>
                  <a:lnTo>
                    <a:pt x="12120" y="5569"/>
                  </a:lnTo>
                  <a:lnTo>
                    <a:pt x="11356" y="5624"/>
                  </a:lnTo>
                  <a:lnTo>
                    <a:pt x="10573" y="5642"/>
                  </a:lnTo>
                  <a:lnTo>
                    <a:pt x="9736" y="5660"/>
                  </a:lnTo>
                  <a:lnTo>
                    <a:pt x="8881" y="5642"/>
                  </a:lnTo>
                  <a:lnTo>
                    <a:pt x="8007" y="5624"/>
                  </a:lnTo>
                  <a:lnTo>
                    <a:pt x="7098" y="5587"/>
                  </a:lnTo>
                  <a:lnTo>
                    <a:pt x="6151" y="5515"/>
                  </a:lnTo>
                  <a:lnTo>
                    <a:pt x="5187" y="5424"/>
                  </a:lnTo>
                  <a:lnTo>
                    <a:pt x="4204" y="5315"/>
                  </a:lnTo>
                  <a:lnTo>
                    <a:pt x="3185" y="5169"/>
                  </a:lnTo>
                  <a:lnTo>
                    <a:pt x="2148" y="5005"/>
                  </a:lnTo>
                  <a:lnTo>
                    <a:pt x="1074" y="4805"/>
                  </a:lnTo>
                  <a:lnTo>
                    <a:pt x="0" y="4568"/>
                  </a:lnTo>
                  <a:lnTo>
                    <a:pt x="0" y="4568"/>
                  </a:lnTo>
                  <a:lnTo>
                    <a:pt x="73" y="4459"/>
                  </a:lnTo>
                  <a:lnTo>
                    <a:pt x="310" y="4150"/>
                  </a:lnTo>
                  <a:lnTo>
                    <a:pt x="637" y="3713"/>
                  </a:lnTo>
                  <a:lnTo>
                    <a:pt x="837" y="3477"/>
                  </a:lnTo>
                  <a:lnTo>
                    <a:pt x="1056" y="3240"/>
                  </a:lnTo>
                  <a:lnTo>
                    <a:pt x="1056" y="3240"/>
                  </a:lnTo>
                  <a:lnTo>
                    <a:pt x="1402" y="2894"/>
                  </a:lnTo>
                  <a:lnTo>
                    <a:pt x="1584" y="2730"/>
                  </a:lnTo>
                  <a:lnTo>
                    <a:pt x="1766" y="2585"/>
                  </a:lnTo>
                  <a:lnTo>
                    <a:pt x="1966" y="2476"/>
                  </a:lnTo>
                  <a:lnTo>
                    <a:pt x="2148" y="2366"/>
                  </a:lnTo>
                  <a:lnTo>
                    <a:pt x="2330" y="2312"/>
                  </a:lnTo>
                  <a:lnTo>
                    <a:pt x="2512" y="2275"/>
                  </a:lnTo>
                  <a:lnTo>
                    <a:pt x="2512" y="2275"/>
                  </a:lnTo>
                  <a:lnTo>
                    <a:pt x="2493" y="2166"/>
                  </a:lnTo>
                  <a:lnTo>
                    <a:pt x="2493" y="2057"/>
                  </a:lnTo>
                  <a:lnTo>
                    <a:pt x="2512" y="1857"/>
                  </a:lnTo>
                  <a:lnTo>
                    <a:pt x="2566" y="1657"/>
                  </a:lnTo>
                  <a:lnTo>
                    <a:pt x="2657" y="1438"/>
                  </a:lnTo>
                  <a:lnTo>
                    <a:pt x="2657" y="1438"/>
                  </a:lnTo>
                  <a:lnTo>
                    <a:pt x="2803" y="1238"/>
                  </a:lnTo>
                  <a:lnTo>
                    <a:pt x="2967" y="1056"/>
                  </a:lnTo>
                  <a:lnTo>
                    <a:pt x="3149" y="874"/>
                  </a:lnTo>
                  <a:lnTo>
                    <a:pt x="3367" y="692"/>
                  </a:lnTo>
                  <a:lnTo>
                    <a:pt x="3604" y="528"/>
                  </a:lnTo>
                  <a:lnTo>
                    <a:pt x="3858" y="401"/>
                  </a:lnTo>
                  <a:lnTo>
                    <a:pt x="4149" y="274"/>
                  </a:lnTo>
                  <a:lnTo>
                    <a:pt x="4422" y="164"/>
                  </a:lnTo>
                  <a:lnTo>
                    <a:pt x="4714" y="92"/>
                  </a:lnTo>
                  <a:lnTo>
                    <a:pt x="5023" y="37"/>
                  </a:lnTo>
                  <a:lnTo>
                    <a:pt x="5332" y="1"/>
                  </a:lnTo>
                  <a:lnTo>
                    <a:pt x="5624" y="1"/>
                  </a:lnTo>
                  <a:lnTo>
                    <a:pt x="5915" y="37"/>
                  </a:lnTo>
                  <a:lnTo>
                    <a:pt x="6206" y="92"/>
                  </a:lnTo>
                  <a:lnTo>
                    <a:pt x="6497" y="183"/>
                  </a:lnTo>
                  <a:lnTo>
                    <a:pt x="6752" y="310"/>
                  </a:lnTo>
                  <a:lnTo>
                    <a:pt x="6752" y="310"/>
                  </a:lnTo>
                  <a:lnTo>
                    <a:pt x="6916" y="419"/>
                  </a:lnTo>
                  <a:lnTo>
                    <a:pt x="7061" y="528"/>
                  </a:lnTo>
                  <a:lnTo>
                    <a:pt x="7061" y="528"/>
                  </a:lnTo>
                  <a:lnTo>
                    <a:pt x="8954" y="1002"/>
                  </a:lnTo>
                  <a:lnTo>
                    <a:pt x="11283" y="1584"/>
                  </a:lnTo>
                  <a:lnTo>
                    <a:pt x="11283" y="1584"/>
                  </a:lnTo>
                  <a:lnTo>
                    <a:pt x="13995" y="2294"/>
                  </a:lnTo>
                  <a:lnTo>
                    <a:pt x="14541" y="3422"/>
                  </a:lnTo>
                  <a:lnTo>
                    <a:pt x="19691" y="4223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51" name="Google Shape;2851;p17"/>
            <p:cNvSpPr/>
            <p:nvPr/>
          </p:nvSpPr>
          <p:spPr>
            <a:xfrm>
              <a:off x="1705625" y="2168000"/>
              <a:ext cx="492275" cy="101950"/>
            </a:xfrm>
            <a:custGeom>
              <a:avLst/>
              <a:gdLst/>
              <a:ahLst/>
              <a:cxnLst/>
              <a:rect l="l" t="t" r="r" b="b"/>
              <a:pathLst>
                <a:path w="19691" h="4078" extrusionOk="0">
                  <a:moveTo>
                    <a:pt x="11283" y="1"/>
                  </a:moveTo>
                  <a:lnTo>
                    <a:pt x="11192" y="165"/>
                  </a:lnTo>
                  <a:lnTo>
                    <a:pt x="11101" y="292"/>
                  </a:lnTo>
                  <a:lnTo>
                    <a:pt x="10974" y="419"/>
                  </a:lnTo>
                  <a:lnTo>
                    <a:pt x="10846" y="547"/>
                  </a:lnTo>
                  <a:lnTo>
                    <a:pt x="10737" y="638"/>
                  </a:lnTo>
                  <a:lnTo>
                    <a:pt x="10592" y="729"/>
                  </a:lnTo>
                  <a:lnTo>
                    <a:pt x="10319" y="874"/>
                  </a:lnTo>
                  <a:lnTo>
                    <a:pt x="10027" y="1002"/>
                  </a:lnTo>
                  <a:lnTo>
                    <a:pt x="9736" y="1093"/>
                  </a:lnTo>
                  <a:lnTo>
                    <a:pt x="8936" y="1348"/>
                  </a:lnTo>
                  <a:lnTo>
                    <a:pt x="8135" y="1548"/>
                  </a:lnTo>
                  <a:lnTo>
                    <a:pt x="7334" y="1712"/>
                  </a:lnTo>
                  <a:lnTo>
                    <a:pt x="6515" y="1821"/>
                  </a:lnTo>
                  <a:lnTo>
                    <a:pt x="6570" y="1912"/>
                  </a:lnTo>
                  <a:lnTo>
                    <a:pt x="6643" y="1985"/>
                  </a:lnTo>
                  <a:lnTo>
                    <a:pt x="6734" y="2039"/>
                  </a:lnTo>
                  <a:lnTo>
                    <a:pt x="6843" y="2076"/>
                  </a:lnTo>
                  <a:lnTo>
                    <a:pt x="7079" y="2130"/>
                  </a:lnTo>
                  <a:lnTo>
                    <a:pt x="7298" y="2185"/>
                  </a:lnTo>
                  <a:lnTo>
                    <a:pt x="7407" y="2221"/>
                  </a:lnTo>
                  <a:lnTo>
                    <a:pt x="7498" y="2294"/>
                  </a:lnTo>
                  <a:lnTo>
                    <a:pt x="7589" y="2367"/>
                  </a:lnTo>
                  <a:lnTo>
                    <a:pt x="7662" y="2476"/>
                  </a:lnTo>
                  <a:lnTo>
                    <a:pt x="7698" y="2567"/>
                  </a:lnTo>
                  <a:lnTo>
                    <a:pt x="7716" y="2658"/>
                  </a:lnTo>
                  <a:lnTo>
                    <a:pt x="7680" y="2749"/>
                  </a:lnTo>
                  <a:lnTo>
                    <a:pt x="7662" y="2785"/>
                  </a:lnTo>
                  <a:lnTo>
                    <a:pt x="7625" y="2822"/>
                  </a:lnTo>
                  <a:lnTo>
                    <a:pt x="7571" y="2858"/>
                  </a:lnTo>
                  <a:lnTo>
                    <a:pt x="7516" y="2876"/>
                  </a:lnTo>
                  <a:lnTo>
                    <a:pt x="7298" y="2876"/>
                  </a:lnTo>
                  <a:lnTo>
                    <a:pt x="6515" y="2803"/>
                  </a:lnTo>
                  <a:lnTo>
                    <a:pt x="5733" y="2694"/>
                  </a:lnTo>
                  <a:lnTo>
                    <a:pt x="4950" y="2549"/>
                  </a:lnTo>
                  <a:lnTo>
                    <a:pt x="4168" y="2385"/>
                  </a:lnTo>
                  <a:lnTo>
                    <a:pt x="2603" y="2021"/>
                  </a:lnTo>
                  <a:lnTo>
                    <a:pt x="1056" y="1657"/>
                  </a:lnTo>
                  <a:lnTo>
                    <a:pt x="837" y="1894"/>
                  </a:lnTo>
                  <a:lnTo>
                    <a:pt x="637" y="2130"/>
                  </a:lnTo>
                  <a:lnTo>
                    <a:pt x="310" y="2567"/>
                  </a:lnTo>
                  <a:lnTo>
                    <a:pt x="73" y="2876"/>
                  </a:lnTo>
                  <a:lnTo>
                    <a:pt x="0" y="2985"/>
                  </a:lnTo>
                  <a:lnTo>
                    <a:pt x="1329" y="3258"/>
                  </a:lnTo>
                  <a:lnTo>
                    <a:pt x="2603" y="3495"/>
                  </a:lnTo>
                  <a:lnTo>
                    <a:pt x="3858" y="3677"/>
                  </a:lnTo>
                  <a:lnTo>
                    <a:pt x="5078" y="3841"/>
                  </a:lnTo>
                  <a:lnTo>
                    <a:pt x="6260" y="3950"/>
                  </a:lnTo>
                  <a:lnTo>
                    <a:pt x="7407" y="4023"/>
                  </a:lnTo>
                  <a:lnTo>
                    <a:pt x="8499" y="4059"/>
                  </a:lnTo>
                  <a:lnTo>
                    <a:pt x="9554" y="4077"/>
                  </a:lnTo>
                  <a:lnTo>
                    <a:pt x="10701" y="4059"/>
                  </a:lnTo>
                  <a:lnTo>
                    <a:pt x="11793" y="4004"/>
                  </a:lnTo>
                  <a:lnTo>
                    <a:pt x="12830" y="3932"/>
                  </a:lnTo>
                  <a:lnTo>
                    <a:pt x="13794" y="3841"/>
                  </a:lnTo>
                  <a:lnTo>
                    <a:pt x="14686" y="3732"/>
                  </a:lnTo>
                  <a:lnTo>
                    <a:pt x="15523" y="3622"/>
                  </a:lnTo>
                  <a:lnTo>
                    <a:pt x="16288" y="3495"/>
                  </a:lnTo>
                  <a:lnTo>
                    <a:pt x="16979" y="3349"/>
                  </a:lnTo>
                  <a:lnTo>
                    <a:pt x="17598" y="3222"/>
                  </a:lnTo>
                  <a:lnTo>
                    <a:pt x="18144" y="3095"/>
                  </a:lnTo>
                  <a:lnTo>
                    <a:pt x="18999" y="2858"/>
                  </a:lnTo>
                  <a:lnTo>
                    <a:pt x="19527" y="2694"/>
                  </a:lnTo>
                  <a:lnTo>
                    <a:pt x="19691" y="2640"/>
                  </a:lnTo>
                  <a:lnTo>
                    <a:pt x="14541" y="1839"/>
                  </a:lnTo>
                  <a:lnTo>
                    <a:pt x="13995" y="711"/>
                  </a:lnTo>
                  <a:lnTo>
                    <a:pt x="11283" y="1"/>
                  </a:lnTo>
                  <a:close/>
                </a:path>
              </a:pathLst>
            </a:custGeom>
            <a:solidFill>
              <a:srgbClr val="A489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52" name="Google Shape;2852;p17"/>
            <p:cNvSpPr/>
            <p:nvPr/>
          </p:nvSpPr>
          <p:spPr>
            <a:xfrm>
              <a:off x="1705625" y="2168000"/>
              <a:ext cx="492275" cy="101950"/>
            </a:xfrm>
            <a:custGeom>
              <a:avLst/>
              <a:gdLst/>
              <a:ahLst/>
              <a:cxnLst/>
              <a:rect l="l" t="t" r="r" b="b"/>
              <a:pathLst>
                <a:path w="19691" h="4078" fill="none" extrusionOk="0">
                  <a:moveTo>
                    <a:pt x="11283" y="1"/>
                  </a:moveTo>
                  <a:lnTo>
                    <a:pt x="11283" y="1"/>
                  </a:lnTo>
                  <a:lnTo>
                    <a:pt x="11192" y="165"/>
                  </a:lnTo>
                  <a:lnTo>
                    <a:pt x="11101" y="292"/>
                  </a:lnTo>
                  <a:lnTo>
                    <a:pt x="10974" y="419"/>
                  </a:lnTo>
                  <a:lnTo>
                    <a:pt x="10846" y="547"/>
                  </a:lnTo>
                  <a:lnTo>
                    <a:pt x="10846" y="547"/>
                  </a:lnTo>
                  <a:lnTo>
                    <a:pt x="10737" y="638"/>
                  </a:lnTo>
                  <a:lnTo>
                    <a:pt x="10592" y="729"/>
                  </a:lnTo>
                  <a:lnTo>
                    <a:pt x="10319" y="874"/>
                  </a:lnTo>
                  <a:lnTo>
                    <a:pt x="10027" y="1002"/>
                  </a:lnTo>
                  <a:lnTo>
                    <a:pt x="9736" y="1093"/>
                  </a:lnTo>
                  <a:lnTo>
                    <a:pt x="9736" y="1093"/>
                  </a:lnTo>
                  <a:lnTo>
                    <a:pt x="8936" y="1348"/>
                  </a:lnTo>
                  <a:lnTo>
                    <a:pt x="8135" y="1548"/>
                  </a:lnTo>
                  <a:lnTo>
                    <a:pt x="7334" y="1712"/>
                  </a:lnTo>
                  <a:lnTo>
                    <a:pt x="6515" y="1821"/>
                  </a:lnTo>
                  <a:lnTo>
                    <a:pt x="6515" y="1821"/>
                  </a:lnTo>
                  <a:lnTo>
                    <a:pt x="6570" y="1912"/>
                  </a:lnTo>
                  <a:lnTo>
                    <a:pt x="6643" y="1985"/>
                  </a:lnTo>
                  <a:lnTo>
                    <a:pt x="6734" y="2039"/>
                  </a:lnTo>
                  <a:lnTo>
                    <a:pt x="6843" y="2076"/>
                  </a:lnTo>
                  <a:lnTo>
                    <a:pt x="7079" y="2130"/>
                  </a:lnTo>
                  <a:lnTo>
                    <a:pt x="7298" y="2185"/>
                  </a:lnTo>
                  <a:lnTo>
                    <a:pt x="7298" y="2185"/>
                  </a:lnTo>
                  <a:lnTo>
                    <a:pt x="7407" y="2221"/>
                  </a:lnTo>
                  <a:lnTo>
                    <a:pt x="7498" y="2294"/>
                  </a:lnTo>
                  <a:lnTo>
                    <a:pt x="7589" y="2367"/>
                  </a:lnTo>
                  <a:lnTo>
                    <a:pt x="7662" y="2476"/>
                  </a:lnTo>
                  <a:lnTo>
                    <a:pt x="7698" y="2567"/>
                  </a:lnTo>
                  <a:lnTo>
                    <a:pt x="7716" y="2658"/>
                  </a:lnTo>
                  <a:lnTo>
                    <a:pt x="7680" y="2749"/>
                  </a:lnTo>
                  <a:lnTo>
                    <a:pt x="7662" y="2785"/>
                  </a:lnTo>
                  <a:lnTo>
                    <a:pt x="7625" y="2822"/>
                  </a:lnTo>
                  <a:lnTo>
                    <a:pt x="7625" y="2822"/>
                  </a:lnTo>
                  <a:lnTo>
                    <a:pt x="7571" y="2858"/>
                  </a:lnTo>
                  <a:lnTo>
                    <a:pt x="7516" y="2876"/>
                  </a:lnTo>
                  <a:lnTo>
                    <a:pt x="7389" y="2876"/>
                  </a:lnTo>
                  <a:lnTo>
                    <a:pt x="7389" y="2876"/>
                  </a:lnTo>
                  <a:lnTo>
                    <a:pt x="7298" y="2876"/>
                  </a:lnTo>
                  <a:lnTo>
                    <a:pt x="7298" y="2876"/>
                  </a:lnTo>
                  <a:lnTo>
                    <a:pt x="6515" y="2803"/>
                  </a:lnTo>
                  <a:lnTo>
                    <a:pt x="5733" y="2694"/>
                  </a:lnTo>
                  <a:lnTo>
                    <a:pt x="4950" y="2549"/>
                  </a:lnTo>
                  <a:lnTo>
                    <a:pt x="4168" y="2385"/>
                  </a:lnTo>
                  <a:lnTo>
                    <a:pt x="2603" y="2021"/>
                  </a:lnTo>
                  <a:lnTo>
                    <a:pt x="1056" y="1657"/>
                  </a:lnTo>
                  <a:lnTo>
                    <a:pt x="1056" y="1657"/>
                  </a:lnTo>
                  <a:lnTo>
                    <a:pt x="1056" y="1657"/>
                  </a:lnTo>
                  <a:lnTo>
                    <a:pt x="837" y="1894"/>
                  </a:lnTo>
                  <a:lnTo>
                    <a:pt x="637" y="2130"/>
                  </a:lnTo>
                  <a:lnTo>
                    <a:pt x="310" y="2567"/>
                  </a:lnTo>
                  <a:lnTo>
                    <a:pt x="73" y="2876"/>
                  </a:lnTo>
                  <a:lnTo>
                    <a:pt x="0" y="2985"/>
                  </a:lnTo>
                  <a:lnTo>
                    <a:pt x="0" y="2985"/>
                  </a:lnTo>
                  <a:lnTo>
                    <a:pt x="1329" y="3258"/>
                  </a:lnTo>
                  <a:lnTo>
                    <a:pt x="2603" y="3495"/>
                  </a:lnTo>
                  <a:lnTo>
                    <a:pt x="3858" y="3677"/>
                  </a:lnTo>
                  <a:lnTo>
                    <a:pt x="5078" y="3841"/>
                  </a:lnTo>
                  <a:lnTo>
                    <a:pt x="6260" y="3950"/>
                  </a:lnTo>
                  <a:lnTo>
                    <a:pt x="7407" y="4023"/>
                  </a:lnTo>
                  <a:lnTo>
                    <a:pt x="8499" y="4059"/>
                  </a:lnTo>
                  <a:lnTo>
                    <a:pt x="9554" y="4077"/>
                  </a:lnTo>
                  <a:lnTo>
                    <a:pt x="9554" y="4077"/>
                  </a:lnTo>
                  <a:lnTo>
                    <a:pt x="10701" y="4059"/>
                  </a:lnTo>
                  <a:lnTo>
                    <a:pt x="11793" y="4004"/>
                  </a:lnTo>
                  <a:lnTo>
                    <a:pt x="12830" y="3932"/>
                  </a:lnTo>
                  <a:lnTo>
                    <a:pt x="13794" y="3841"/>
                  </a:lnTo>
                  <a:lnTo>
                    <a:pt x="14686" y="3732"/>
                  </a:lnTo>
                  <a:lnTo>
                    <a:pt x="15523" y="3622"/>
                  </a:lnTo>
                  <a:lnTo>
                    <a:pt x="16288" y="3495"/>
                  </a:lnTo>
                  <a:lnTo>
                    <a:pt x="16979" y="3349"/>
                  </a:lnTo>
                  <a:lnTo>
                    <a:pt x="17598" y="3222"/>
                  </a:lnTo>
                  <a:lnTo>
                    <a:pt x="18144" y="3095"/>
                  </a:lnTo>
                  <a:lnTo>
                    <a:pt x="18999" y="2858"/>
                  </a:lnTo>
                  <a:lnTo>
                    <a:pt x="19527" y="2694"/>
                  </a:lnTo>
                  <a:lnTo>
                    <a:pt x="19691" y="2640"/>
                  </a:lnTo>
                  <a:lnTo>
                    <a:pt x="14541" y="1839"/>
                  </a:lnTo>
                  <a:lnTo>
                    <a:pt x="13995" y="711"/>
                  </a:lnTo>
                  <a:lnTo>
                    <a:pt x="13995" y="711"/>
                  </a:lnTo>
                  <a:lnTo>
                    <a:pt x="11283" y="1"/>
                  </a:lnTo>
                  <a:lnTo>
                    <a:pt x="11283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53" name="Google Shape;2853;p17"/>
            <p:cNvSpPr/>
            <p:nvPr/>
          </p:nvSpPr>
          <p:spPr>
            <a:xfrm>
              <a:off x="1772050" y="2128425"/>
              <a:ext cx="102375" cy="49175"/>
            </a:xfrm>
            <a:custGeom>
              <a:avLst/>
              <a:gdLst/>
              <a:ahLst/>
              <a:cxnLst/>
              <a:rect l="l" t="t" r="r" b="b"/>
              <a:pathLst>
                <a:path w="4095" h="1967" extrusionOk="0">
                  <a:moveTo>
                    <a:pt x="2621" y="1"/>
                  </a:moveTo>
                  <a:lnTo>
                    <a:pt x="2402" y="19"/>
                  </a:lnTo>
                  <a:lnTo>
                    <a:pt x="2184" y="55"/>
                  </a:lnTo>
                  <a:lnTo>
                    <a:pt x="1966" y="110"/>
                  </a:lnTo>
                  <a:lnTo>
                    <a:pt x="1747" y="183"/>
                  </a:lnTo>
                  <a:lnTo>
                    <a:pt x="1547" y="255"/>
                  </a:lnTo>
                  <a:lnTo>
                    <a:pt x="1347" y="328"/>
                  </a:lnTo>
                  <a:lnTo>
                    <a:pt x="1147" y="419"/>
                  </a:lnTo>
                  <a:lnTo>
                    <a:pt x="965" y="528"/>
                  </a:lnTo>
                  <a:lnTo>
                    <a:pt x="783" y="638"/>
                  </a:lnTo>
                  <a:lnTo>
                    <a:pt x="619" y="765"/>
                  </a:lnTo>
                  <a:lnTo>
                    <a:pt x="473" y="892"/>
                  </a:lnTo>
                  <a:lnTo>
                    <a:pt x="328" y="1020"/>
                  </a:lnTo>
                  <a:lnTo>
                    <a:pt x="200" y="1165"/>
                  </a:lnTo>
                  <a:lnTo>
                    <a:pt x="91" y="1293"/>
                  </a:lnTo>
                  <a:lnTo>
                    <a:pt x="0" y="1438"/>
                  </a:lnTo>
                  <a:lnTo>
                    <a:pt x="73" y="1438"/>
                  </a:lnTo>
                  <a:lnTo>
                    <a:pt x="146" y="1420"/>
                  </a:lnTo>
                  <a:lnTo>
                    <a:pt x="419" y="1329"/>
                  </a:lnTo>
                  <a:lnTo>
                    <a:pt x="710" y="1256"/>
                  </a:lnTo>
                  <a:lnTo>
                    <a:pt x="1001" y="1220"/>
                  </a:lnTo>
                  <a:lnTo>
                    <a:pt x="1292" y="1184"/>
                  </a:lnTo>
                  <a:lnTo>
                    <a:pt x="1383" y="1184"/>
                  </a:lnTo>
                  <a:lnTo>
                    <a:pt x="1438" y="1202"/>
                  </a:lnTo>
                  <a:lnTo>
                    <a:pt x="1474" y="1238"/>
                  </a:lnTo>
                  <a:lnTo>
                    <a:pt x="1492" y="1275"/>
                  </a:lnTo>
                  <a:lnTo>
                    <a:pt x="1511" y="1347"/>
                  </a:lnTo>
                  <a:lnTo>
                    <a:pt x="1511" y="1511"/>
                  </a:lnTo>
                  <a:lnTo>
                    <a:pt x="1511" y="1584"/>
                  </a:lnTo>
                  <a:lnTo>
                    <a:pt x="1529" y="1657"/>
                  </a:lnTo>
                  <a:lnTo>
                    <a:pt x="1565" y="1711"/>
                  </a:lnTo>
                  <a:lnTo>
                    <a:pt x="1602" y="1784"/>
                  </a:lnTo>
                  <a:lnTo>
                    <a:pt x="1656" y="1839"/>
                  </a:lnTo>
                  <a:lnTo>
                    <a:pt x="1711" y="1875"/>
                  </a:lnTo>
                  <a:lnTo>
                    <a:pt x="1765" y="1930"/>
                  </a:lnTo>
                  <a:lnTo>
                    <a:pt x="1838" y="1948"/>
                  </a:lnTo>
                  <a:lnTo>
                    <a:pt x="1966" y="1966"/>
                  </a:lnTo>
                  <a:lnTo>
                    <a:pt x="2075" y="1948"/>
                  </a:lnTo>
                  <a:lnTo>
                    <a:pt x="2184" y="1911"/>
                  </a:lnTo>
                  <a:lnTo>
                    <a:pt x="2275" y="1857"/>
                  </a:lnTo>
                  <a:lnTo>
                    <a:pt x="2348" y="1766"/>
                  </a:lnTo>
                  <a:lnTo>
                    <a:pt x="2402" y="1675"/>
                  </a:lnTo>
                  <a:lnTo>
                    <a:pt x="2439" y="1584"/>
                  </a:lnTo>
                  <a:lnTo>
                    <a:pt x="2457" y="1384"/>
                  </a:lnTo>
                  <a:lnTo>
                    <a:pt x="2493" y="1184"/>
                  </a:lnTo>
                  <a:lnTo>
                    <a:pt x="2512" y="1074"/>
                  </a:lnTo>
                  <a:lnTo>
                    <a:pt x="2548" y="983"/>
                  </a:lnTo>
                  <a:lnTo>
                    <a:pt x="2603" y="856"/>
                  </a:lnTo>
                  <a:lnTo>
                    <a:pt x="2694" y="765"/>
                  </a:lnTo>
                  <a:lnTo>
                    <a:pt x="2803" y="674"/>
                  </a:lnTo>
                  <a:lnTo>
                    <a:pt x="2930" y="601"/>
                  </a:lnTo>
                  <a:lnTo>
                    <a:pt x="3076" y="547"/>
                  </a:lnTo>
                  <a:lnTo>
                    <a:pt x="3221" y="510"/>
                  </a:lnTo>
                  <a:lnTo>
                    <a:pt x="3512" y="437"/>
                  </a:lnTo>
                  <a:lnTo>
                    <a:pt x="4095" y="310"/>
                  </a:lnTo>
                  <a:lnTo>
                    <a:pt x="3949" y="237"/>
                  </a:lnTo>
                  <a:lnTo>
                    <a:pt x="3804" y="164"/>
                  </a:lnTo>
                  <a:lnTo>
                    <a:pt x="3658" y="110"/>
                  </a:lnTo>
                  <a:lnTo>
                    <a:pt x="3494" y="73"/>
                  </a:lnTo>
                  <a:lnTo>
                    <a:pt x="3167" y="19"/>
                  </a:lnTo>
                  <a:lnTo>
                    <a:pt x="2839" y="1"/>
                  </a:lnTo>
                  <a:close/>
                </a:path>
              </a:pathLst>
            </a:custGeom>
            <a:solidFill>
              <a:srgbClr val="D7C2A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54" name="Google Shape;2854;p17"/>
            <p:cNvSpPr/>
            <p:nvPr/>
          </p:nvSpPr>
          <p:spPr>
            <a:xfrm>
              <a:off x="1772050" y="2128425"/>
              <a:ext cx="102375" cy="49175"/>
            </a:xfrm>
            <a:custGeom>
              <a:avLst/>
              <a:gdLst/>
              <a:ahLst/>
              <a:cxnLst/>
              <a:rect l="l" t="t" r="r" b="b"/>
              <a:pathLst>
                <a:path w="4095" h="1967" fill="none" extrusionOk="0">
                  <a:moveTo>
                    <a:pt x="2839" y="1"/>
                  </a:moveTo>
                  <a:lnTo>
                    <a:pt x="2839" y="1"/>
                  </a:lnTo>
                  <a:lnTo>
                    <a:pt x="2621" y="1"/>
                  </a:lnTo>
                  <a:lnTo>
                    <a:pt x="2402" y="19"/>
                  </a:lnTo>
                  <a:lnTo>
                    <a:pt x="2184" y="55"/>
                  </a:lnTo>
                  <a:lnTo>
                    <a:pt x="1966" y="110"/>
                  </a:lnTo>
                  <a:lnTo>
                    <a:pt x="1747" y="183"/>
                  </a:lnTo>
                  <a:lnTo>
                    <a:pt x="1547" y="255"/>
                  </a:lnTo>
                  <a:lnTo>
                    <a:pt x="1347" y="328"/>
                  </a:lnTo>
                  <a:lnTo>
                    <a:pt x="1147" y="419"/>
                  </a:lnTo>
                  <a:lnTo>
                    <a:pt x="965" y="528"/>
                  </a:lnTo>
                  <a:lnTo>
                    <a:pt x="783" y="638"/>
                  </a:lnTo>
                  <a:lnTo>
                    <a:pt x="619" y="765"/>
                  </a:lnTo>
                  <a:lnTo>
                    <a:pt x="473" y="892"/>
                  </a:lnTo>
                  <a:lnTo>
                    <a:pt x="328" y="1020"/>
                  </a:lnTo>
                  <a:lnTo>
                    <a:pt x="200" y="1165"/>
                  </a:lnTo>
                  <a:lnTo>
                    <a:pt x="91" y="1293"/>
                  </a:lnTo>
                  <a:lnTo>
                    <a:pt x="0" y="1438"/>
                  </a:lnTo>
                  <a:lnTo>
                    <a:pt x="0" y="1438"/>
                  </a:lnTo>
                  <a:lnTo>
                    <a:pt x="73" y="1438"/>
                  </a:lnTo>
                  <a:lnTo>
                    <a:pt x="146" y="1420"/>
                  </a:lnTo>
                  <a:lnTo>
                    <a:pt x="146" y="1420"/>
                  </a:lnTo>
                  <a:lnTo>
                    <a:pt x="419" y="1329"/>
                  </a:lnTo>
                  <a:lnTo>
                    <a:pt x="710" y="1256"/>
                  </a:lnTo>
                  <a:lnTo>
                    <a:pt x="1001" y="1220"/>
                  </a:lnTo>
                  <a:lnTo>
                    <a:pt x="1292" y="1184"/>
                  </a:lnTo>
                  <a:lnTo>
                    <a:pt x="1292" y="1184"/>
                  </a:lnTo>
                  <a:lnTo>
                    <a:pt x="1329" y="1184"/>
                  </a:lnTo>
                  <a:lnTo>
                    <a:pt x="1329" y="1184"/>
                  </a:lnTo>
                  <a:lnTo>
                    <a:pt x="1383" y="1184"/>
                  </a:lnTo>
                  <a:lnTo>
                    <a:pt x="1438" y="1202"/>
                  </a:lnTo>
                  <a:lnTo>
                    <a:pt x="1438" y="1202"/>
                  </a:lnTo>
                  <a:lnTo>
                    <a:pt x="1474" y="1238"/>
                  </a:lnTo>
                  <a:lnTo>
                    <a:pt x="1492" y="1275"/>
                  </a:lnTo>
                  <a:lnTo>
                    <a:pt x="1511" y="1347"/>
                  </a:lnTo>
                  <a:lnTo>
                    <a:pt x="1511" y="1511"/>
                  </a:lnTo>
                  <a:lnTo>
                    <a:pt x="1511" y="1511"/>
                  </a:lnTo>
                  <a:lnTo>
                    <a:pt x="1511" y="1584"/>
                  </a:lnTo>
                  <a:lnTo>
                    <a:pt x="1529" y="1657"/>
                  </a:lnTo>
                  <a:lnTo>
                    <a:pt x="1565" y="1711"/>
                  </a:lnTo>
                  <a:lnTo>
                    <a:pt x="1602" y="1784"/>
                  </a:lnTo>
                  <a:lnTo>
                    <a:pt x="1656" y="1839"/>
                  </a:lnTo>
                  <a:lnTo>
                    <a:pt x="1711" y="1875"/>
                  </a:lnTo>
                  <a:lnTo>
                    <a:pt x="1765" y="1930"/>
                  </a:lnTo>
                  <a:lnTo>
                    <a:pt x="1838" y="1948"/>
                  </a:lnTo>
                  <a:lnTo>
                    <a:pt x="1838" y="1948"/>
                  </a:lnTo>
                  <a:lnTo>
                    <a:pt x="1966" y="1966"/>
                  </a:lnTo>
                  <a:lnTo>
                    <a:pt x="1966" y="1966"/>
                  </a:lnTo>
                  <a:lnTo>
                    <a:pt x="2075" y="1948"/>
                  </a:lnTo>
                  <a:lnTo>
                    <a:pt x="2184" y="1911"/>
                  </a:lnTo>
                  <a:lnTo>
                    <a:pt x="2275" y="1857"/>
                  </a:lnTo>
                  <a:lnTo>
                    <a:pt x="2348" y="1766"/>
                  </a:lnTo>
                  <a:lnTo>
                    <a:pt x="2348" y="1766"/>
                  </a:lnTo>
                  <a:lnTo>
                    <a:pt x="2402" y="1675"/>
                  </a:lnTo>
                  <a:lnTo>
                    <a:pt x="2439" y="1584"/>
                  </a:lnTo>
                  <a:lnTo>
                    <a:pt x="2457" y="1384"/>
                  </a:lnTo>
                  <a:lnTo>
                    <a:pt x="2493" y="1184"/>
                  </a:lnTo>
                  <a:lnTo>
                    <a:pt x="2512" y="1074"/>
                  </a:lnTo>
                  <a:lnTo>
                    <a:pt x="2548" y="983"/>
                  </a:lnTo>
                  <a:lnTo>
                    <a:pt x="2548" y="983"/>
                  </a:lnTo>
                  <a:lnTo>
                    <a:pt x="2603" y="856"/>
                  </a:lnTo>
                  <a:lnTo>
                    <a:pt x="2694" y="765"/>
                  </a:lnTo>
                  <a:lnTo>
                    <a:pt x="2803" y="674"/>
                  </a:lnTo>
                  <a:lnTo>
                    <a:pt x="2930" y="601"/>
                  </a:lnTo>
                  <a:lnTo>
                    <a:pt x="3076" y="547"/>
                  </a:lnTo>
                  <a:lnTo>
                    <a:pt x="3221" y="510"/>
                  </a:lnTo>
                  <a:lnTo>
                    <a:pt x="3512" y="437"/>
                  </a:lnTo>
                  <a:lnTo>
                    <a:pt x="3512" y="437"/>
                  </a:lnTo>
                  <a:lnTo>
                    <a:pt x="4095" y="310"/>
                  </a:lnTo>
                  <a:lnTo>
                    <a:pt x="4095" y="310"/>
                  </a:lnTo>
                  <a:lnTo>
                    <a:pt x="3949" y="237"/>
                  </a:lnTo>
                  <a:lnTo>
                    <a:pt x="3804" y="164"/>
                  </a:lnTo>
                  <a:lnTo>
                    <a:pt x="3658" y="110"/>
                  </a:lnTo>
                  <a:lnTo>
                    <a:pt x="3494" y="73"/>
                  </a:lnTo>
                  <a:lnTo>
                    <a:pt x="3167" y="19"/>
                  </a:lnTo>
                  <a:lnTo>
                    <a:pt x="2839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2855" name="Google Shape;2855;p17"/>
          <p:cNvSpPr/>
          <p:nvPr/>
        </p:nvSpPr>
        <p:spPr>
          <a:xfrm>
            <a:off x="4381209" y="460938"/>
            <a:ext cx="701955" cy="213463"/>
          </a:xfrm>
          <a:custGeom>
            <a:avLst/>
            <a:gdLst/>
            <a:ahLst/>
            <a:cxnLst/>
            <a:rect l="l" t="t" r="r" b="b"/>
            <a:pathLst>
              <a:path w="15779" h="3240" extrusionOk="0">
                <a:moveTo>
                  <a:pt x="8081" y="1"/>
                </a:moveTo>
                <a:lnTo>
                  <a:pt x="7699" y="55"/>
                </a:lnTo>
                <a:lnTo>
                  <a:pt x="7298" y="110"/>
                </a:lnTo>
                <a:lnTo>
                  <a:pt x="6916" y="201"/>
                </a:lnTo>
                <a:lnTo>
                  <a:pt x="6552" y="328"/>
                </a:lnTo>
                <a:lnTo>
                  <a:pt x="6206" y="456"/>
                </a:lnTo>
                <a:lnTo>
                  <a:pt x="5897" y="601"/>
                </a:lnTo>
                <a:lnTo>
                  <a:pt x="5606" y="765"/>
                </a:lnTo>
                <a:lnTo>
                  <a:pt x="5369" y="947"/>
                </a:lnTo>
                <a:lnTo>
                  <a:pt x="5169" y="1129"/>
                </a:lnTo>
                <a:lnTo>
                  <a:pt x="5096" y="1220"/>
                </a:lnTo>
                <a:lnTo>
                  <a:pt x="5023" y="1311"/>
                </a:lnTo>
                <a:lnTo>
                  <a:pt x="4969" y="1420"/>
                </a:lnTo>
                <a:lnTo>
                  <a:pt x="4932" y="1511"/>
                </a:lnTo>
                <a:lnTo>
                  <a:pt x="4914" y="1620"/>
                </a:lnTo>
                <a:lnTo>
                  <a:pt x="4896" y="1711"/>
                </a:lnTo>
                <a:lnTo>
                  <a:pt x="4914" y="1821"/>
                </a:lnTo>
                <a:lnTo>
                  <a:pt x="4951" y="1930"/>
                </a:lnTo>
                <a:lnTo>
                  <a:pt x="4987" y="2021"/>
                </a:lnTo>
                <a:lnTo>
                  <a:pt x="5060" y="2130"/>
                </a:lnTo>
                <a:lnTo>
                  <a:pt x="5151" y="2221"/>
                </a:lnTo>
                <a:lnTo>
                  <a:pt x="5260" y="2312"/>
                </a:lnTo>
                <a:lnTo>
                  <a:pt x="4841" y="2203"/>
                </a:lnTo>
                <a:lnTo>
                  <a:pt x="4441" y="2130"/>
                </a:lnTo>
                <a:lnTo>
                  <a:pt x="4041" y="2075"/>
                </a:lnTo>
                <a:lnTo>
                  <a:pt x="3659" y="2057"/>
                </a:lnTo>
                <a:lnTo>
                  <a:pt x="3276" y="2075"/>
                </a:lnTo>
                <a:lnTo>
                  <a:pt x="2912" y="2112"/>
                </a:lnTo>
                <a:lnTo>
                  <a:pt x="2549" y="2166"/>
                </a:lnTo>
                <a:lnTo>
                  <a:pt x="2221" y="2239"/>
                </a:lnTo>
                <a:lnTo>
                  <a:pt x="1893" y="2330"/>
                </a:lnTo>
                <a:lnTo>
                  <a:pt x="1584" y="2439"/>
                </a:lnTo>
                <a:lnTo>
                  <a:pt x="1311" y="2548"/>
                </a:lnTo>
                <a:lnTo>
                  <a:pt x="1056" y="2658"/>
                </a:lnTo>
                <a:lnTo>
                  <a:pt x="620" y="2858"/>
                </a:lnTo>
                <a:lnTo>
                  <a:pt x="274" y="3058"/>
                </a:lnTo>
                <a:lnTo>
                  <a:pt x="1" y="3240"/>
                </a:lnTo>
                <a:lnTo>
                  <a:pt x="15778" y="3240"/>
                </a:lnTo>
                <a:lnTo>
                  <a:pt x="15706" y="3058"/>
                </a:lnTo>
                <a:lnTo>
                  <a:pt x="15633" y="2894"/>
                </a:lnTo>
                <a:lnTo>
                  <a:pt x="15542" y="2730"/>
                </a:lnTo>
                <a:lnTo>
                  <a:pt x="15451" y="2603"/>
                </a:lnTo>
                <a:lnTo>
                  <a:pt x="15360" y="2476"/>
                </a:lnTo>
                <a:lnTo>
                  <a:pt x="15251" y="2366"/>
                </a:lnTo>
                <a:lnTo>
                  <a:pt x="15142" y="2275"/>
                </a:lnTo>
                <a:lnTo>
                  <a:pt x="15014" y="2203"/>
                </a:lnTo>
                <a:lnTo>
                  <a:pt x="14905" y="2130"/>
                </a:lnTo>
                <a:lnTo>
                  <a:pt x="14778" y="2075"/>
                </a:lnTo>
                <a:lnTo>
                  <a:pt x="14541" y="2003"/>
                </a:lnTo>
                <a:lnTo>
                  <a:pt x="14286" y="1948"/>
                </a:lnTo>
                <a:lnTo>
                  <a:pt x="14031" y="1930"/>
                </a:lnTo>
                <a:lnTo>
                  <a:pt x="13740" y="1948"/>
                </a:lnTo>
                <a:lnTo>
                  <a:pt x="13467" y="2003"/>
                </a:lnTo>
                <a:lnTo>
                  <a:pt x="13213" y="2057"/>
                </a:lnTo>
                <a:lnTo>
                  <a:pt x="12976" y="2130"/>
                </a:lnTo>
                <a:lnTo>
                  <a:pt x="12648" y="2257"/>
                </a:lnTo>
                <a:lnTo>
                  <a:pt x="12521" y="2312"/>
                </a:lnTo>
                <a:lnTo>
                  <a:pt x="12485" y="2257"/>
                </a:lnTo>
                <a:lnTo>
                  <a:pt x="12448" y="2203"/>
                </a:lnTo>
                <a:lnTo>
                  <a:pt x="12375" y="2130"/>
                </a:lnTo>
                <a:lnTo>
                  <a:pt x="12266" y="2057"/>
                </a:lnTo>
                <a:lnTo>
                  <a:pt x="12121" y="2003"/>
                </a:lnTo>
                <a:lnTo>
                  <a:pt x="11957" y="1966"/>
                </a:lnTo>
                <a:lnTo>
                  <a:pt x="11720" y="1948"/>
                </a:lnTo>
                <a:lnTo>
                  <a:pt x="11575" y="1948"/>
                </a:lnTo>
                <a:lnTo>
                  <a:pt x="11393" y="1966"/>
                </a:lnTo>
                <a:lnTo>
                  <a:pt x="11211" y="2003"/>
                </a:lnTo>
                <a:lnTo>
                  <a:pt x="10992" y="2057"/>
                </a:lnTo>
                <a:lnTo>
                  <a:pt x="10992" y="1784"/>
                </a:lnTo>
                <a:lnTo>
                  <a:pt x="10956" y="1529"/>
                </a:lnTo>
                <a:lnTo>
                  <a:pt x="10901" y="1311"/>
                </a:lnTo>
                <a:lnTo>
                  <a:pt x="10810" y="1093"/>
                </a:lnTo>
                <a:lnTo>
                  <a:pt x="10701" y="911"/>
                </a:lnTo>
                <a:lnTo>
                  <a:pt x="10574" y="747"/>
                </a:lnTo>
                <a:lnTo>
                  <a:pt x="10428" y="583"/>
                </a:lnTo>
                <a:lnTo>
                  <a:pt x="10264" y="456"/>
                </a:lnTo>
                <a:lnTo>
                  <a:pt x="10082" y="346"/>
                </a:lnTo>
                <a:lnTo>
                  <a:pt x="9882" y="237"/>
                </a:lnTo>
                <a:lnTo>
                  <a:pt x="9682" y="165"/>
                </a:lnTo>
                <a:lnTo>
                  <a:pt x="9446" y="110"/>
                </a:lnTo>
                <a:lnTo>
                  <a:pt x="9227" y="55"/>
                </a:lnTo>
                <a:lnTo>
                  <a:pt x="8991" y="19"/>
                </a:lnTo>
                <a:lnTo>
                  <a:pt x="8736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856" name="Google Shape;2856;p17"/>
          <p:cNvSpPr/>
          <p:nvPr/>
        </p:nvSpPr>
        <p:spPr>
          <a:xfrm>
            <a:off x="13" y="0"/>
            <a:ext cx="1515679" cy="460933"/>
          </a:xfrm>
          <a:custGeom>
            <a:avLst/>
            <a:gdLst/>
            <a:ahLst/>
            <a:cxnLst/>
            <a:rect l="l" t="t" r="r" b="b"/>
            <a:pathLst>
              <a:path w="15779" h="3240" extrusionOk="0">
                <a:moveTo>
                  <a:pt x="8081" y="1"/>
                </a:moveTo>
                <a:lnTo>
                  <a:pt x="7699" y="55"/>
                </a:lnTo>
                <a:lnTo>
                  <a:pt x="7298" y="110"/>
                </a:lnTo>
                <a:lnTo>
                  <a:pt x="6916" y="201"/>
                </a:lnTo>
                <a:lnTo>
                  <a:pt x="6552" y="328"/>
                </a:lnTo>
                <a:lnTo>
                  <a:pt x="6206" y="456"/>
                </a:lnTo>
                <a:lnTo>
                  <a:pt x="5897" y="601"/>
                </a:lnTo>
                <a:lnTo>
                  <a:pt x="5606" y="765"/>
                </a:lnTo>
                <a:lnTo>
                  <a:pt x="5369" y="947"/>
                </a:lnTo>
                <a:lnTo>
                  <a:pt x="5169" y="1129"/>
                </a:lnTo>
                <a:lnTo>
                  <a:pt x="5096" y="1220"/>
                </a:lnTo>
                <a:lnTo>
                  <a:pt x="5023" y="1311"/>
                </a:lnTo>
                <a:lnTo>
                  <a:pt x="4969" y="1420"/>
                </a:lnTo>
                <a:lnTo>
                  <a:pt x="4932" y="1511"/>
                </a:lnTo>
                <a:lnTo>
                  <a:pt x="4914" y="1620"/>
                </a:lnTo>
                <a:lnTo>
                  <a:pt x="4896" y="1711"/>
                </a:lnTo>
                <a:lnTo>
                  <a:pt x="4914" y="1821"/>
                </a:lnTo>
                <a:lnTo>
                  <a:pt x="4951" y="1930"/>
                </a:lnTo>
                <a:lnTo>
                  <a:pt x="4987" y="2021"/>
                </a:lnTo>
                <a:lnTo>
                  <a:pt x="5060" y="2130"/>
                </a:lnTo>
                <a:lnTo>
                  <a:pt x="5151" y="2221"/>
                </a:lnTo>
                <a:lnTo>
                  <a:pt x="5260" y="2312"/>
                </a:lnTo>
                <a:lnTo>
                  <a:pt x="4841" y="2203"/>
                </a:lnTo>
                <a:lnTo>
                  <a:pt x="4441" y="2130"/>
                </a:lnTo>
                <a:lnTo>
                  <a:pt x="4041" y="2075"/>
                </a:lnTo>
                <a:lnTo>
                  <a:pt x="3659" y="2057"/>
                </a:lnTo>
                <a:lnTo>
                  <a:pt x="3276" y="2075"/>
                </a:lnTo>
                <a:lnTo>
                  <a:pt x="2912" y="2112"/>
                </a:lnTo>
                <a:lnTo>
                  <a:pt x="2549" y="2166"/>
                </a:lnTo>
                <a:lnTo>
                  <a:pt x="2221" y="2239"/>
                </a:lnTo>
                <a:lnTo>
                  <a:pt x="1893" y="2330"/>
                </a:lnTo>
                <a:lnTo>
                  <a:pt x="1584" y="2439"/>
                </a:lnTo>
                <a:lnTo>
                  <a:pt x="1311" y="2548"/>
                </a:lnTo>
                <a:lnTo>
                  <a:pt x="1056" y="2658"/>
                </a:lnTo>
                <a:lnTo>
                  <a:pt x="620" y="2858"/>
                </a:lnTo>
                <a:lnTo>
                  <a:pt x="274" y="3058"/>
                </a:lnTo>
                <a:lnTo>
                  <a:pt x="1" y="3240"/>
                </a:lnTo>
                <a:lnTo>
                  <a:pt x="15778" y="3240"/>
                </a:lnTo>
                <a:lnTo>
                  <a:pt x="15706" y="3058"/>
                </a:lnTo>
                <a:lnTo>
                  <a:pt x="15633" y="2894"/>
                </a:lnTo>
                <a:lnTo>
                  <a:pt x="15542" y="2730"/>
                </a:lnTo>
                <a:lnTo>
                  <a:pt x="15451" y="2603"/>
                </a:lnTo>
                <a:lnTo>
                  <a:pt x="15360" y="2476"/>
                </a:lnTo>
                <a:lnTo>
                  <a:pt x="15251" y="2366"/>
                </a:lnTo>
                <a:lnTo>
                  <a:pt x="15142" y="2275"/>
                </a:lnTo>
                <a:lnTo>
                  <a:pt x="15014" y="2203"/>
                </a:lnTo>
                <a:lnTo>
                  <a:pt x="14905" y="2130"/>
                </a:lnTo>
                <a:lnTo>
                  <a:pt x="14778" y="2075"/>
                </a:lnTo>
                <a:lnTo>
                  <a:pt x="14541" y="2003"/>
                </a:lnTo>
                <a:lnTo>
                  <a:pt x="14286" y="1948"/>
                </a:lnTo>
                <a:lnTo>
                  <a:pt x="14031" y="1930"/>
                </a:lnTo>
                <a:lnTo>
                  <a:pt x="13740" y="1948"/>
                </a:lnTo>
                <a:lnTo>
                  <a:pt x="13467" y="2003"/>
                </a:lnTo>
                <a:lnTo>
                  <a:pt x="13213" y="2057"/>
                </a:lnTo>
                <a:lnTo>
                  <a:pt x="12976" y="2130"/>
                </a:lnTo>
                <a:lnTo>
                  <a:pt x="12648" y="2257"/>
                </a:lnTo>
                <a:lnTo>
                  <a:pt x="12521" y="2312"/>
                </a:lnTo>
                <a:lnTo>
                  <a:pt x="12485" y="2257"/>
                </a:lnTo>
                <a:lnTo>
                  <a:pt x="12448" y="2203"/>
                </a:lnTo>
                <a:lnTo>
                  <a:pt x="12375" y="2130"/>
                </a:lnTo>
                <a:lnTo>
                  <a:pt x="12266" y="2057"/>
                </a:lnTo>
                <a:lnTo>
                  <a:pt x="12121" y="2003"/>
                </a:lnTo>
                <a:lnTo>
                  <a:pt x="11957" y="1966"/>
                </a:lnTo>
                <a:lnTo>
                  <a:pt x="11720" y="1948"/>
                </a:lnTo>
                <a:lnTo>
                  <a:pt x="11575" y="1948"/>
                </a:lnTo>
                <a:lnTo>
                  <a:pt x="11393" y="1966"/>
                </a:lnTo>
                <a:lnTo>
                  <a:pt x="11211" y="2003"/>
                </a:lnTo>
                <a:lnTo>
                  <a:pt x="10992" y="2057"/>
                </a:lnTo>
                <a:lnTo>
                  <a:pt x="10992" y="1784"/>
                </a:lnTo>
                <a:lnTo>
                  <a:pt x="10956" y="1529"/>
                </a:lnTo>
                <a:lnTo>
                  <a:pt x="10901" y="1311"/>
                </a:lnTo>
                <a:lnTo>
                  <a:pt x="10810" y="1093"/>
                </a:lnTo>
                <a:lnTo>
                  <a:pt x="10701" y="911"/>
                </a:lnTo>
                <a:lnTo>
                  <a:pt x="10574" y="747"/>
                </a:lnTo>
                <a:lnTo>
                  <a:pt x="10428" y="583"/>
                </a:lnTo>
                <a:lnTo>
                  <a:pt x="10264" y="456"/>
                </a:lnTo>
                <a:lnTo>
                  <a:pt x="10082" y="346"/>
                </a:lnTo>
                <a:lnTo>
                  <a:pt x="9882" y="237"/>
                </a:lnTo>
                <a:lnTo>
                  <a:pt x="9682" y="165"/>
                </a:lnTo>
                <a:lnTo>
                  <a:pt x="9446" y="110"/>
                </a:lnTo>
                <a:lnTo>
                  <a:pt x="9227" y="55"/>
                </a:lnTo>
                <a:lnTo>
                  <a:pt x="8991" y="19"/>
                </a:lnTo>
                <a:lnTo>
                  <a:pt x="8736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857" name="Google Shape;2857;p17"/>
          <p:cNvSpPr/>
          <p:nvPr/>
        </p:nvSpPr>
        <p:spPr>
          <a:xfrm>
            <a:off x="10245751" y="397438"/>
            <a:ext cx="701955" cy="213463"/>
          </a:xfrm>
          <a:custGeom>
            <a:avLst/>
            <a:gdLst/>
            <a:ahLst/>
            <a:cxnLst/>
            <a:rect l="l" t="t" r="r" b="b"/>
            <a:pathLst>
              <a:path w="15779" h="3240" extrusionOk="0">
                <a:moveTo>
                  <a:pt x="8081" y="1"/>
                </a:moveTo>
                <a:lnTo>
                  <a:pt x="7699" y="55"/>
                </a:lnTo>
                <a:lnTo>
                  <a:pt x="7298" y="110"/>
                </a:lnTo>
                <a:lnTo>
                  <a:pt x="6916" y="201"/>
                </a:lnTo>
                <a:lnTo>
                  <a:pt x="6552" y="328"/>
                </a:lnTo>
                <a:lnTo>
                  <a:pt x="6206" y="456"/>
                </a:lnTo>
                <a:lnTo>
                  <a:pt x="5897" y="601"/>
                </a:lnTo>
                <a:lnTo>
                  <a:pt x="5606" y="765"/>
                </a:lnTo>
                <a:lnTo>
                  <a:pt x="5369" y="947"/>
                </a:lnTo>
                <a:lnTo>
                  <a:pt x="5169" y="1129"/>
                </a:lnTo>
                <a:lnTo>
                  <a:pt x="5096" y="1220"/>
                </a:lnTo>
                <a:lnTo>
                  <a:pt x="5023" y="1311"/>
                </a:lnTo>
                <a:lnTo>
                  <a:pt x="4969" y="1420"/>
                </a:lnTo>
                <a:lnTo>
                  <a:pt x="4932" y="1511"/>
                </a:lnTo>
                <a:lnTo>
                  <a:pt x="4914" y="1620"/>
                </a:lnTo>
                <a:lnTo>
                  <a:pt x="4896" y="1711"/>
                </a:lnTo>
                <a:lnTo>
                  <a:pt x="4914" y="1821"/>
                </a:lnTo>
                <a:lnTo>
                  <a:pt x="4951" y="1930"/>
                </a:lnTo>
                <a:lnTo>
                  <a:pt x="4987" y="2021"/>
                </a:lnTo>
                <a:lnTo>
                  <a:pt x="5060" y="2130"/>
                </a:lnTo>
                <a:lnTo>
                  <a:pt x="5151" y="2221"/>
                </a:lnTo>
                <a:lnTo>
                  <a:pt x="5260" y="2312"/>
                </a:lnTo>
                <a:lnTo>
                  <a:pt x="4841" y="2203"/>
                </a:lnTo>
                <a:lnTo>
                  <a:pt x="4441" y="2130"/>
                </a:lnTo>
                <a:lnTo>
                  <a:pt x="4041" y="2075"/>
                </a:lnTo>
                <a:lnTo>
                  <a:pt x="3659" y="2057"/>
                </a:lnTo>
                <a:lnTo>
                  <a:pt x="3276" y="2075"/>
                </a:lnTo>
                <a:lnTo>
                  <a:pt x="2912" y="2112"/>
                </a:lnTo>
                <a:lnTo>
                  <a:pt x="2549" y="2166"/>
                </a:lnTo>
                <a:lnTo>
                  <a:pt x="2221" y="2239"/>
                </a:lnTo>
                <a:lnTo>
                  <a:pt x="1893" y="2330"/>
                </a:lnTo>
                <a:lnTo>
                  <a:pt x="1584" y="2439"/>
                </a:lnTo>
                <a:lnTo>
                  <a:pt x="1311" y="2548"/>
                </a:lnTo>
                <a:lnTo>
                  <a:pt x="1056" y="2658"/>
                </a:lnTo>
                <a:lnTo>
                  <a:pt x="620" y="2858"/>
                </a:lnTo>
                <a:lnTo>
                  <a:pt x="274" y="3058"/>
                </a:lnTo>
                <a:lnTo>
                  <a:pt x="1" y="3240"/>
                </a:lnTo>
                <a:lnTo>
                  <a:pt x="15778" y="3240"/>
                </a:lnTo>
                <a:lnTo>
                  <a:pt x="15706" y="3058"/>
                </a:lnTo>
                <a:lnTo>
                  <a:pt x="15633" y="2894"/>
                </a:lnTo>
                <a:lnTo>
                  <a:pt x="15542" y="2730"/>
                </a:lnTo>
                <a:lnTo>
                  <a:pt x="15451" y="2603"/>
                </a:lnTo>
                <a:lnTo>
                  <a:pt x="15360" y="2476"/>
                </a:lnTo>
                <a:lnTo>
                  <a:pt x="15251" y="2366"/>
                </a:lnTo>
                <a:lnTo>
                  <a:pt x="15142" y="2275"/>
                </a:lnTo>
                <a:lnTo>
                  <a:pt x="15014" y="2203"/>
                </a:lnTo>
                <a:lnTo>
                  <a:pt x="14905" y="2130"/>
                </a:lnTo>
                <a:lnTo>
                  <a:pt x="14778" y="2075"/>
                </a:lnTo>
                <a:lnTo>
                  <a:pt x="14541" y="2003"/>
                </a:lnTo>
                <a:lnTo>
                  <a:pt x="14286" y="1948"/>
                </a:lnTo>
                <a:lnTo>
                  <a:pt x="14031" y="1930"/>
                </a:lnTo>
                <a:lnTo>
                  <a:pt x="13740" y="1948"/>
                </a:lnTo>
                <a:lnTo>
                  <a:pt x="13467" y="2003"/>
                </a:lnTo>
                <a:lnTo>
                  <a:pt x="13213" y="2057"/>
                </a:lnTo>
                <a:lnTo>
                  <a:pt x="12976" y="2130"/>
                </a:lnTo>
                <a:lnTo>
                  <a:pt x="12648" y="2257"/>
                </a:lnTo>
                <a:lnTo>
                  <a:pt x="12521" y="2312"/>
                </a:lnTo>
                <a:lnTo>
                  <a:pt x="12485" y="2257"/>
                </a:lnTo>
                <a:lnTo>
                  <a:pt x="12448" y="2203"/>
                </a:lnTo>
                <a:lnTo>
                  <a:pt x="12375" y="2130"/>
                </a:lnTo>
                <a:lnTo>
                  <a:pt x="12266" y="2057"/>
                </a:lnTo>
                <a:lnTo>
                  <a:pt x="12121" y="2003"/>
                </a:lnTo>
                <a:lnTo>
                  <a:pt x="11957" y="1966"/>
                </a:lnTo>
                <a:lnTo>
                  <a:pt x="11720" y="1948"/>
                </a:lnTo>
                <a:lnTo>
                  <a:pt x="11575" y="1948"/>
                </a:lnTo>
                <a:lnTo>
                  <a:pt x="11393" y="1966"/>
                </a:lnTo>
                <a:lnTo>
                  <a:pt x="11211" y="2003"/>
                </a:lnTo>
                <a:lnTo>
                  <a:pt x="10992" y="2057"/>
                </a:lnTo>
                <a:lnTo>
                  <a:pt x="10992" y="1784"/>
                </a:lnTo>
                <a:lnTo>
                  <a:pt x="10956" y="1529"/>
                </a:lnTo>
                <a:lnTo>
                  <a:pt x="10901" y="1311"/>
                </a:lnTo>
                <a:lnTo>
                  <a:pt x="10810" y="1093"/>
                </a:lnTo>
                <a:lnTo>
                  <a:pt x="10701" y="911"/>
                </a:lnTo>
                <a:lnTo>
                  <a:pt x="10574" y="747"/>
                </a:lnTo>
                <a:lnTo>
                  <a:pt x="10428" y="583"/>
                </a:lnTo>
                <a:lnTo>
                  <a:pt x="10264" y="456"/>
                </a:lnTo>
                <a:lnTo>
                  <a:pt x="10082" y="346"/>
                </a:lnTo>
                <a:lnTo>
                  <a:pt x="9882" y="237"/>
                </a:lnTo>
                <a:lnTo>
                  <a:pt x="9682" y="165"/>
                </a:lnTo>
                <a:lnTo>
                  <a:pt x="9446" y="110"/>
                </a:lnTo>
                <a:lnTo>
                  <a:pt x="9227" y="55"/>
                </a:lnTo>
                <a:lnTo>
                  <a:pt x="8991" y="19"/>
                </a:lnTo>
                <a:lnTo>
                  <a:pt x="8736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2858" name="Google Shape;2858;p17"/>
          <p:cNvGrpSpPr/>
          <p:nvPr/>
        </p:nvGrpSpPr>
        <p:grpSpPr>
          <a:xfrm>
            <a:off x="5596201" y="258685"/>
            <a:ext cx="1453873" cy="179151"/>
            <a:chOff x="7022525" y="1213188"/>
            <a:chExt cx="1090405" cy="134363"/>
          </a:xfrm>
        </p:grpSpPr>
        <p:sp>
          <p:nvSpPr>
            <p:cNvPr id="2859" name="Google Shape;2859;p17"/>
            <p:cNvSpPr/>
            <p:nvPr/>
          </p:nvSpPr>
          <p:spPr>
            <a:xfrm>
              <a:off x="7755323" y="1257699"/>
              <a:ext cx="357607" cy="89851"/>
            </a:xfrm>
            <a:custGeom>
              <a:avLst/>
              <a:gdLst/>
              <a:ahLst/>
              <a:cxnLst/>
              <a:rect l="l" t="t" r="r" b="b"/>
              <a:pathLst>
                <a:path w="7753" h="1948" extrusionOk="0">
                  <a:moveTo>
                    <a:pt x="6843" y="0"/>
                  </a:moveTo>
                  <a:lnTo>
                    <a:pt x="6461" y="37"/>
                  </a:lnTo>
                  <a:lnTo>
                    <a:pt x="6042" y="73"/>
                  </a:lnTo>
                  <a:lnTo>
                    <a:pt x="5605" y="164"/>
                  </a:lnTo>
                  <a:lnTo>
                    <a:pt x="5150" y="291"/>
                  </a:lnTo>
                  <a:lnTo>
                    <a:pt x="4932" y="382"/>
                  </a:lnTo>
                  <a:lnTo>
                    <a:pt x="4714" y="473"/>
                  </a:lnTo>
                  <a:lnTo>
                    <a:pt x="4495" y="564"/>
                  </a:lnTo>
                  <a:lnTo>
                    <a:pt x="4277" y="692"/>
                  </a:lnTo>
                  <a:lnTo>
                    <a:pt x="4077" y="837"/>
                  </a:lnTo>
                  <a:lnTo>
                    <a:pt x="3876" y="983"/>
                  </a:lnTo>
                  <a:lnTo>
                    <a:pt x="3694" y="874"/>
                  </a:lnTo>
                  <a:lnTo>
                    <a:pt x="3512" y="783"/>
                  </a:lnTo>
                  <a:lnTo>
                    <a:pt x="3330" y="710"/>
                  </a:lnTo>
                  <a:lnTo>
                    <a:pt x="3149" y="655"/>
                  </a:lnTo>
                  <a:lnTo>
                    <a:pt x="2967" y="601"/>
                  </a:lnTo>
                  <a:lnTo>
                    <a:pt x="2766" y="582"/>
                  </a:lnTo>
                  <a:lnTo>
                    <a:pt x="2584" y="564"/>
                  </a:lnTo>
                  <a:lnTo>
                    <a:pt x="2166" y="564"/>
                  </a:lnTo>
                  <a:lnTo>
                    <a:pt x="1929" y="582"/>
                  </a:lnTo>
                  <a:lnTo>
                    <a:pt x="1711" y="619"/>
                  </a:lnTo>
                  <a:lnTo>
                    <a:pt x="1492" y="673"/>
                  </a:lnTo>
                  <a:lnTo>
                    <a:pt x="1092" y="783"/>
                  </a:lnTo>
                  <a:lnTo>
                    <a:pt x="728" y="910"/>
                  </a:lnTo>
                  <a:lnTo>
                    <a:pt x="419" y="1037"/>
                  </a:lnTo>
                  <a:lnTo>
                    <a:pt x="200" y="1147"/>
                  </a:lnTo>
                  <a:lnTo>
                    <a:pt x="0" y="1256"/>
                  </a:lnTo>
                  <a:lnTo>
                    <a:pt x="200" y="1238"/>
                  </a:lnTo>
                  <a:lnTo>
                    <a:pt x="437" y="1219"/>
                  </a:lnTo>
                  <a:lnTo>
                    <a:pt x="1056" y="1219"/>
                  </a:lnTo>
                  <a:lnTo>
                    <a:pt x="1402" y="1256"/>
                  </a:lnTo>
                  <a:lnTo>
                    <a:pt x="1765" y="1292"/>
                  </a:lnTo>
                  <a:lnTo>
                    <a:pt x="2148" y="1347"/>
                  </a:lnTo>
                  <a:lnTo>
                    <a:pt x="2530" y="1438"/>
                  </a:lnTo>
                  <a:lnTo>
                    <a:pt x="2912" y="1565"/>
                  </a:lnTo>
                  <a:lnTo>
                    <a:pt x="3112" y="1656"/>
                  </a:lnTo>
                  <a:lnTo>
                    <a:pt x="3294" y="1729"/>
                  </a:lnTo>
                  <a:lnTo>
                    <a:pt x="3458" y="1838"/>
                  </a:lnTo>
                  <a:lnTo>
                    <a:pt x="3622" y="1947"/>
                  </a:lnTo>
                  <a:lnTo>
                    <a:pt x="4477" y="1474"/>
                  </a:lnTo>
                  <a:lnTo>
                    <a:pt x="5259" y="1056"/>
                  </a:lnTo>
                  <a:lnTo>
                    <a:pt x="5951" y="728"/>
                  </a:lnTo>
                  <a:lnTo>
                    <a:pt x="6570" y="473"/>
                  </a:lnTo>
                  <a:lnTo>
                    <a:pt x="7061" y="273"/>
                  </a:lnTo>
                  <a:lnTo>
                    <a:pt x="7425" y="128"/>
                  </a:lnTo>
                  <a:lnTo>
                    <a:pt x="7753" y="18"/>
                  </a:lnTo>
                  <a:lnTo>
                    <a:pt x="758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60" name="Google Shape;2860;p17"/>
            <p:cNvSpPr/>
            <p:nvPr/>
          </p:nvSpPr>
          <p:spPr>
            <a:xfrm>
              <a:off x="7755323" y="1257699"/>
              <a:ext cx="357607" cy="89851"/>
            </a:xfrm>
            <a:custGeom>
              <a:avLst/>
              <a:gdLst/>
              <a:ahLst/>
              <a:cxnLst/>
              <a:rect l="l" t="t" r="r" b="b"/>
              <a:pathLst>
                <a:path w="7753" h="1948" fill="none" extrusionOk="0">
                  <a:moveTo>
                    <a:pt x="7170" y="0"/>
                  </a:moveTo>
                  <a:lnTo>
                    <a:pt x="7170" y="0"/>
                  </a:lnTo>
                  <a:lnTo>
                    <a:pt x="6843" y="0"/>
                  </a:lnTo>
                  <a:lnTo>
                    <a:pt x="6461" y="37"/>
                  </a:lnTo>
                  <a:lnTo>
                    <a:pt x="6042" y="73"/>
                  </a:lnTo>
                  <a:lnTo>
                    <a:pt x="5605" y="164"/>
                  </a:lnTo>
                  <a:lnTo>
                    <a:pt x="5150" y="291"/>
                  </a:lnTo>
                  <a:lnTo>
                    <a:pt x="4932" y="382"/>
                  </a:lnTo>
                  <a:lnTo>
                    <a:pt x="4714" y="473"/>
                  </a:lnTo>
                  <a:lnTo>
                    <a:pt x="4495" y="564"/>
                  </a:lnTo>
                  <a:lnTo>
                    <a:pt x="4277" y="692"/>
                  </a:lnTo>
                  <a:lnTo>
                    <a:pt x="4077" y="837"/>
                  </a:lnTo>
                  <a:lnTo>
                    <a:pt x="3876" y="983"/>
                  </a:lnTo>
                  <a:lnTo>
                    <a:pt x="3876" y="983"/>
                  </a:lnTo>
                  <a:lnTo>
                    <a:pt x="3694" y="874"/>
                  </a:lnTo>
                  <a:lnTo>
                    <a:pt x="3512" y="783"/>
                  </a:lnTo>
                  <a:lnTo>
                    <a:pt x="3330" y="710"/>
                  </a:lnTo>
                  <a:lnTo>
                    <a:pt x="3149" y="655"/>
                  </a:lnTo>
                  <a:lnTo>
                    <a:pt x="2967" y="601"/>
                  </a:lnTo>
                  <a:lnTo>
                    <a:pt x="2766" y="582"/>
                  </a:lnTo>
                  <a:lnTo>
                    <a:pt x="2584" y="564"/>
                  </a:lnTo>
                  <a:lnTo>
                    <a:pt x="2402" y="564"/>
                  </a:lnTo>
                  <a:lnTo>
                    <a:pt x="2402" y="564"/>
                  </a:lnTo>
                  <a:lnTo>
                    <a:pt x="2166" y="564"/>
                  </a:lnTo>
                  <a:lnTo>
                    <a:pt x="1929" y="582"/>
                  </a:lnTo>
                  <a:lnTo>
                    <a:pt x="1711" y="619"/>
                  </a:lnTo>
                  <a:lnTo>
                    <a:pt x="1492" y="673"/>
                  </a:lnTo>
                  <a:lnTo>
                    <a:pt x="1092" y="783"/>
                  </a:lnTo>
                  <a:lnTo>
                    <a:pt x="728" y="910"/>
                  </a:lnTo>
                  <a:lnTo>
                    <a:pt x="419" y="1037"/>
                  </a:lnTo>
                  <a:lnTo>
                    <a:pt x="200" y="1147"/>
                  </a:lnTo>
                  <a:lnTo>
                    <a:pt x="0" y="1256"/>
                  </a:lnTo>
                  <a:lnTo>
                    <a:pt x="0" y="1256"/>
                  </a:lnTo>
                  <a:lnTo>
                    <a:pt x="200" y="1238"/>
                  </a:lnTo>
                  <a:lnTo>
                    <a:pt x="437" y="1219"/>
                  </a:lnTo>
                  <a:lnTo>
                    <a:pt x="746" y="1219"/>
                  </a:lnTo>
                  <a:lnTo>
                    <a:pt x="746" y="1219"/>
                  </a:lnTo>
                  <a:lnTo>
                    <a:pt x="1056" y="1219"/>
                  </a:lnTo>
                  <a:lnTo>
                    <a:pt x="1402" y="1256"/>
                  </a:lnTo>
                  <a:lnTo>
                    <a:pt x="1765" y="1292"/>
                  </a:lnTo>
                  <a:lnTo>
                    <a:pt x="2148" y="1347"/>
                  </a:lnTo>
                  <a:lnTo>
                    <a:pt x="2530" y="1438"/>
                  </a:lnTo>
                  <a:lnTo>
                    <a:pt x="2912" y="1565"/>
                  </a:lnTo>
                  <a:lnTo>
                    <a:pt x="3112" y="1656"/>
                  </a:lnTo>
                  <a:lnTo>
                    <a:pt x="3294" y="1729"/>
                  </a:lnTo>
                  <a:lnTo>
                    <a:pt x="3458" y="1838"/>
                  </a:lnTo>
                  <a:lnTo>
                    <a:pt x="3622" y="1947"/>
                  </a:lnTo>
                  <a:lnTo>
                    <a:pt x="3622" y="1947"/>
                  </a:lnTo>
                  <a:lnTo>
                    <a:pt x="4477" y="1474"/>
                  </a:lnTo>
                  <a:lnTo>
                    <a:pt x="5259" y="1056"/>
                  </a:lnTo>
                  <a:lnTo>
                    <a:pt x="5951" y="728"/>
                  </a:lnTo>
                  <a:lnTo>
                    <a:pt x="6570" y="473"/>
                  </a:lnTo>
                  <a:lnTo>
                    <a:pt x="7061" y="273"/>
                  </a:lnTo>
                  <a:lnTo>
                    <a:pt x="7425" y="128"/>
                  </a:lnTo>
                  <a:lnTo>
                    <a:pt x="7753" y="18"/>
                  </a:lnTo>
                  <a:lnTo>
                    <a:pt x="7753" y="18"/>
                  </a:lnTo>
                  <a:lnTo>
                    <a:pt x="7589" y="0"/>
                  </a:lnTo>
                  <a:lnTo>
                    <a:pt x="7170" y="0"/>
                  </a:lnTo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61" name="Google Shape;2861;p17"/>
            <p:cNvSpPr/>
            <p:nvPr/>
          </p:nvSpPr>
          <p:spPr>
            <a:xfrm>
              <a:off x="7022525" y="1213188"/>
              <a:ext cx="324904" cy="83994"/>
            </a:xfrm>
            <a:custGeom>
              <a:avLst/>
              <a:gdLst/>
              <a:ahLst/>
              <a:cxnLst/>
              <a:rect l="l" t="t" r="r" b="b"/>
              <a:pathLst>
                <a:path w="7044" h="1821" extrusionOk="0">
                  <a:moveTo>
                    <a:pt x="1383" y="1"/>
                  </a:moveTo>
                  <a:lnTo>
                    <a:pt x="1111" y="19"/>
                  </a:lnTo>
                  <a:lnTo>
                    <a:pt x="838" y="73"/>
                  </a:lnTo>
                  <a:lnTo>
                    <a:pt x="601" y="146"/>
                  </a:lnTo>
                  <a:lnTo>
                    <a:pt x="401" y="237"/>
                  </a:lnTo>
                  <a:lnTo>
                    <a:pt x="237" y="328"/>
                  </a:lnTo>
                  <a:lnTo>
                    <a:pt x="110" y="401"/>
                  </a:lnTo>
                  <a:lnTo>
                    <a:pt x="0" y="474"/>
                  </a:lnTo>
                  <a:lnTo>
                    <a:pt x="164" y="437"/>
                  </a:lnTo>
                  <a:lnTo>
                    <a:pt x="364" y="419"/>
                  </a:lnTo>
                  <a:lnTo>
                    <a:pt x="874" y="419"/>
                  </a:lnTo>
                  <a:lnTo>
                    <a:pt x="1202" y="456"/>
                  </a:lnTo>
                  <a:lnTo>
                    <a:pt x="1529" y="547"/>
                  </a:lnTo>
                  <a:lnTo>
                    <a:pt x="1711" y="601"/>
                  </a:lnTo>
                  <a:lnTo>
                    <a:pt x="1875" y="674"/>
                  </a:lnTo>
                  <a:lnTo>
                    <a:pt x="2057" y="747"/>
                  </a:lnTo>
                  <a:lnTo>
                    <a:pt x="2239" y="856"/>
                  </a:lnTo>
                  <a:lnTo>
                    <a:pt x="2421" y="965"/>
                  </a:lnTo>
                  <a:lnTo>
                    <a:pt x="2585" y="1093"/>
                  </a:lnTo>
                  <a:lnTo>
                    <a:pt x="2767" y="1238"/>
                  </a:lnTo>
                  <a:lnTo>
                    <a:pt x="2930" y="1420"/>
                  </a:lnTo>
                  <a:lnTo>
                    <a:pt x="3094" y="1602"/>
                  </a:lnTo>
                  <a:lnTo>
                    <a:pt x="3240" y="1820"/>
                  </a:lnTo>
                  <a:lnTo>
                    <a:pt x="3513" y="1638"/>
                  </a:lnTo>
                  <a:lnTo>
                    <a:pt x="3786" y="1511"/>
                  </a:lnTo>
                  <a:lnTo>
                    <a:pt x="4059" y="1384"/>
                  </a:lnTo>
                  <a:lnTo>
                    <a:pt x="4295" y="1293"/>
                  </a:lnTo>
                  <a:lnTo>
                    <a:pt x="4550" y="1220"/>
                  </a:lnTo>
                  <a:lnTo>
                    <a:pt x="4787" y="1184"/>
                  </a:lnTo>
                  <a:lnTo>
                    <a:pt x="5005" y="1147"/>
                  </a:lnTo>
                  <a:lnTo>
                    <a:pt x="5442" y="1147"/>
                  </a:lnTo>
                  <a:lnTo>
                    <a:pt x="5624" y="1184"/>
                  </a:lnTo>
                  <a:lnTo>
                    <a:pt x="5806" y="1202"/>
                  </a:lnTo>
                  <a:lnTo>
                    <a:pt x="5988" y="1256"/>
                  </a:lnTo>
                  <a:lnTo>
                    <a:pt x="6297" y="1366"/>
                  </a:lnTo>
                  <a:lnTo>
                    <a:pt x="6552" y="1475"/>
                  </a:lnTo>
                  <a:lnTo>
                    <a:pt x="6770" y="1602"/>
                  </a:lnTo>
                  <a:lnTo>
                    <a:pt x="6916" y="1711"/>
                  </a:lnTo>
                  <a:lnTo>
                    <a:pt x="7043" y="1820"/>
                  </a:lnTo>
                  <a:lnTo>
                    <a:pt x="6879" y="1638"/>
                  </a:lnTo>
                  <a:lnTo>
                    <a:pt x="6697" y="1456"/>
                  </a:lnTo>
                  <a:lnTo>
                    <a:pt x="6443" y="1238"/>
                  </a:lnTo>
                  <a:lnTo>
                    <a:pt x="6297" y="1129"/>
                  </a:lnTo>
                  <a:lnTo>
                    <a:pt x="6133" y="1020"/>
                  </a:lnTo>
                  <a:lnTo>
                    <a:pt x="5969" y="929"/>
                  </a:lnTo>
                  <a:lnTo>
                    <a:pt x="5769" y="838"/>
                  </a:lnTo>
                  <a:lnTo>
                    <a:pt x="5569" y="765"/>
                  </a:lnTo>
                  <a:lnTo>
                    <a:pt x="5369" y="692"/>
                  </a:lnTo>
                  <a:lnTo>
                    <a:pt x="5150" y="656"/>
                  </a:lnTo>
                  <a:lnTo>
                    <a:pt x="4750" y="656"/>
                  </a:lnTo>
                  <a:lnTo>
                    <a:pt x="4550" y="674"/>
                  </a:lnTo>
                  <a:lnTo>
                    <a:pt x="4368" y="729"/>
                  </a:lnTo>
                  <a:lnTo>
                    <a:pt x="4168" y="801"/>
                  </a:lnTo>
                  <a:lnTo>
                    <a:pt x="3968" y="892"/>
                  </a:lnTo>
                  <a:lnTo>
                    <a:pt x="3767" y="1002"/>
                  </a:lnTo>
                  <a:lnTo>
                    <a:pt x="3567" y="1129"/>
                  </a:lnTo>
                  <a:lnTo>
                    <a:pt x="3367" y="1293"/>
                  </a:lnTo>
                  <a:lnTo>
                    <a:pt x="3240" y="1111"/>
                  </a:lnTo>
                  <a:lnTo>
                    <a:pt x="3112" y="947"/>
                  </a:lnTo>
                  <a:lnTo>
                    <a:pt x="3003" y="801"/>
                  </a:lnTo>
                  <a:lnTo>
                    <a:pt x="2876" y="674"/>
                  </a:lnTo>
                  <a:lnTo>
                    <a:pt x="2621" y="437"/>
                  </a:lnTo>
                  <a:lnTo>
                    <a:pt x="2366" y="274"/>
                  </a:lnTo>
                  <a:lnTo>
                    <a:pt x="2111" y="146"/>
                  </a:lnTo>
                  <a:lnTo>
                    <a:pt x="1875" y="55"/>
                  </a:lnTo>
                  <a:lnTo>
                    <a:pt x="1620" y="19"/>
                  </a:lnTo>
                  <a:lnTo>
                    <a:pt x="1383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62" name="Google Shape;2862;p17"/>
            <p:cNvSpPr/>
            <p:nvPr/>
          </p:nvSpPr>
          <p:spPr>
            <a:xfrm>
              <a:off x="7022525" y="1213188"/>
              <a:ext cx="324904" cy="83994"/>
            </a:xfrm>
            <a:custGeom>
              <a:avLst/>
              <a:gdLst/>
              <a:ahLst/>
              <a:cxnLst/>
              <a:rect l="l" t="t" r="r" b="b"/>
              <a:pathLst>
                <a:path w="7044" h="1821" fill="none" extrusionOk="0">
                  <a:moveTo>
                    <a:pt x="1383" y="1"/>
                  </a:moveTo>
                  <a:lnTo>
                    <a:pt x="1383" y="1"/>
                  </a:lnTo>
                  <a:lnTo>
                    <a:pt x="1111" y="19"/>
                  </a:lnTo>
                  <a:lnTo>
                    <a:pt x="838" y="73"/>
                  </a:lnTo>
                  <a:lnTo>
                    <a:pt x="601" y="146"/>
                  </a:lnTo>
                  <a:lnTo>
                    <a:pt x="401" y="237"/>
                  </a:lnTo>
                  <a:lnTo>
                    <a:pt x="237" y="328"/>
                  </a:lnTo>
                  <a:lnTo>
                    <a:pt x="110" y="401"/>
                  </a:lnTo>
                  <a:lnTo>
                    <a:pt x="0" y="474"/>
                  </a:lnTo>
                  <a:lnTo>
                    <a:pt x="0" y="474"/>
                  </a:lnTo>
                  <a:lnTo>
                    <a:pt x="164" y="437"/>
                  </a:lnTo>
                  <a:lnTo>
                    <a:pt x="364" y="419"/>
                  </a:lnTo>
                  <a:lnTo>
                    <a:pt x="601" y="419"/>
                  </a:lnTo>
                  <a:lnTo>
                    <a:pt x="601" y="419"/>
                  </a:lnTo>
                  <a:lnTo>
                    <a:pt x="874" y="419"/>
                  </a:lnTo>
                  <a:lnTo>
                    <a:pt x="1202" y="456"/>
                  </a:lnTo>
                  <a:lnTo>
                    <a:pt x="1529" y="547"/>
                  </a:lnTo>
                  <a:lnTo>
                    <a:pt x="1711" y="601"/>
                  </a:lnTo>
                  <a:lnTo>
                    <a:pt x="1875" y="674"/>
                  </a:lnTo>
                  <a:lnTo>
                    <a:pt x="2057" y="747"/>
                  </a:lnTo>
                  <a:lnTo>
                    <a:pt x="2239" y="856"/>
                  </a:lnTo>
                  <a:lnTo>
                    <a:pt x="2421" y="965"/>
                  </a:lnTo>
                  <a:lnTo>
                    <a:pt x="2585" y="1093"/>
                  </a:lnTo>
                  <a:lnTo>
                    <a:pt x="2767" y="1238"/>
                  </a:lnTo>
                  <a:lnTo>
                    <a:pt x="2930" y="1420"/>
                  </a:lnTo>
                  <a:lnTo>
                    <a:pt x="3094" y="1602"/>
                  </a:lnTo>
                  <a:lnTo>
                    <a:pt x="3240" y="1820"/>
                  </a:lnTo>
                  <a:lnTo>
                    <a:pt x="3240" y="1820"/>
                  </a:lnTo>
                  <a:lnTo>
                    <a:pt x="3513" y="1638"/>
                  </a:lnTo>
                  <a:lnTo>
                    <a:pt x="3786" y="1511"/>
                  </a:lnTo>
                  <a:lnTo>
                    <a:pt x="4059" y="1384"/>
                  </a:lnTo>
                  <a:lnTo>
                    <a:pt x="4295" y="1293"/>
                  </a:lnTo>
                  <a:lnTo>
                    <a:pt x="4550" y="1220"/>
                  </a:lnTo>
                  <a:lnTo>
                    <a:pt x="4787" y="1184"/>
                  </a:lnTo>
                  <a:lnTo>
                    <a:pt x="5005" y="1147"/>
                  </a:lnTo>
                  <a:lnTo>
                    <a:pt x="5223" y="1147"/>
                  </a:lnTo>
                  <a:lnTo>
                    <a:pt x="5223" y="1147"/>
                  </a:lnTo>
                  <a:lnTo>
                    <a:pt x="5442" y="1147"/>
                  </a:lnTo>
                  <a:lnTo>
                    <a:pt x="5624" y="1184"/>
                  </a:lnTo>
                  <a:lnTo>
                    <a:pt x="5806" y="1202"/>
                  </a:lnTo>
                  <a:lnTo>
                    <a:pt x="5988" y="1256"/>
                  </a:lnTo>
                  <a:lnTo>
                    <a:pt x="6297" y="1366"/>
                  </a:lnTo>
                  <a:lnTo>
                    <a:pt x="6552" y="1475"/>
                  </a:lnTo>
                  <a:lnTo>
                    <a:pt x="6770" y="1602"/>
                  </a:lnTo>
                  <a:lnTo>
                    <a:pt x="6916" y="1711"/>
                  </a:lnTo>
                  <a:lnTo>
                    <a:pt x="7043" y="1820"/>
                  </a:lnTo>
                  <a:lnTo>
                    <a:pt x="7043" y="1820"/>
                  </a:lnTo>
                  <a:lnTo>
                    <a:pt x="6879" y="1638"/>
                  </a:lnTo>
                  <a:lnTo>
                    <a:pt x="6697" y="1456"/>
                  </a:lnTo>
                  <a:lnTo>
                    <a:pt x="6443" y="1238"/>
                  </a:lnTo>
                  <a:lnTo>
                    <a:pt x="6297" y="1129"/>
                  </a:lnTo>
                  <a:lnTo>
                    <a:pt x="6133" y="1020"/>
                  </a:lnTo>
                  <a:lnTo>
                    <a:pt x="5969" y="929"/>
                  </a:lnTo>
                  <a:lnTo>
                    <a:pt x="5769" y="838"/>
                  </a:lnTo>
                  <a:lnTo>
                    <a:pt x="5569" y="765"/>
                  </a:lnTo>
                  <a:lnTo>
                    <a:pt x="5369" y="692"/>
                  </a:lnTo>
                  <a:lnTo>
                    <a:pt x="5150" y="656"/>
                  </a:lnTo>
                  <a:lnTo>
                    <a:pt x="4914" y="656"/>
                  </a:lnTo>
                  <a:lnTo>
                    <a:pt x="4914" y="656"/>
                  </a:lnTo>
                  <a:lnTo>
                    <a:pt x="4750" y="656"/>
                  </a:lnTo>
                  <a:lnTo>
                    <a:pt x="4550" y="674"/>
                  </a:lnTo>
                  <a:lnTo>
                    <a:pt x="4368" y="729"/>
                  </a:lnTo>
                  <a:lnTo>
                    <a:pt x="4168" y="801"/>
                  </a:lnTo>
                  <a:lnTo>
                    <a:pt x="3968" y="892"/>
                  </a:lnTo>
                  <a:lnTo>
                    <a:pt x="3767" y="1002"/>
                  </a:lnTo>
                  <a:lnTo>
                    <a:pt x="3567" y="1129"/>
                  </a:lnTo>
                  <a:lnTo>
                    <a:pt x="3367" y="1293"/>
                  </a:lnTo>
                  <a:lnTo>
                    <a:pt x="3367" y="1293"/>
                  </a:lnTo>
                  <a:lnTo>
                    <a:pt x="3240" y="1111"/>
                  </a:lnTo>
                  <a:lnTo>
                    <a:pt x="3112" y="947"/>
                  </a:lnTo>
                  <a:lnTo>
                    <a:pt x="3003" y="801"/>
                  </a:lnTo>
                  <a:lnTo>
                    <a:pt x="2876" y="674"/>
                  </a:lnTo>
                  <a:lnTo>
                    <a:pt x="2621" y="437"/>
                  </a:lnTo>
                  <a:lnTo>
                    <a:pt x="2366" y="274"/>
                  </a:lnTo>
                  <a:lnTo>
                    <a:pt x="2111" y="146"/>
                  </a:lnTo>
                  <a:lnTo>
                    <a:pt x="1875" y="55"/>
                  </a:lnTo>
                  <a:lnTo>
                    <a:pt x="1620" y="19"/>
                  </a:lnTo>
                  <a:lnTo>
                    <a:pt x="1383" y="1"/>
                  </a:lnTo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200570650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our columns 1">
  <p:cSld name="Title and four columns 1">
    <p:bg>
      <p:bgPr>
        <a:gradFill>
          <a:gsLst>
            <a:gs pos="0">
              <a:schemeClr val="dk2"/>
            </a:gs>
            <a:gs pos="100000">
              <a:srgbClr val="E4B24E"/>
            </a:gs>
          </a:gsLst>
          <a:lin ang="5400700" scaled="0"/>
        </a:gradFill>
        <a:effectLst/>
      </p:bgPr>
    </p:bg>
    <p:spTree>
      <p:nvGrpSpPr>
        <p:cNvPr id="1" name="Shape 28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4" name="Google Shape;2864;p18"/>
          <p:cNvSpPr/>
          <p:nvPr/>
        </p:nvSpPr>
        <p:spPr>
          <a:xfrm>
            <a:off x="0" y="4885401"/>
            <a:ext cx="12191899" cy="3158287"/>
          </a:xfrm>
          <a:custGeom>
            <a:avLst/>
            <a:gdLst/>
            <a:ahLst/>
            <a:cxnLst/>
            <a:rect l="l" t="t" r="r" b="b"/>
            <a:pathLst>
              <a:path w="61892" h="16033" extrusionOk="0">
                <a:moveTo>
                  <a:pt x="34941" y="0"/>
                </a:moveTo>
                <a:lnTo>
                  <a:pt x="34540" y="18"/>
                </a:lnTo>
                <a:lnTo>
                  <a:pt x="34140" y="73"/>
                </a:lnTo>
                <a:lnTo>
                  <a:pt x="33740" y="164"/>
                </a:lnTo>
                <a:lnTo>
                  <a:pt x="33357" y="291"/>
                </a:lnTo>
                <a:lnTo>
                  <a:pt x="32993" y="455"/>
                </a:lnTo>
                <a:lnTo>
                  <a:pt x="32630" y="655"/>
                </a:lnTo>
                <a:lnTo>
                  <a:pt x="32302" y="892"/>
                </a:lnTo>
                <a:lnTo>
                  <a:pt x="32138" y="1019"/>
                </a:lnTo>
                <a:lnTo>
                  <a:pt x="31993" y="1147"/>
                </a:lnTo>
                <a:lnTo>
                  <a:pt x="31847" y="1292"/>
                </a:lnTo>
                <a:lnTo>
                  <a:pt x="31701" y="1456"/>
                </a:lnTo>
                <a:lnTo>
                  <a:pt x="31574" y="1620"/>
                </a:lnTo>
                <a:lnTo>
                  <a:pt x="31447" y="1802"/>
                </a:lnTo>
                <a:lnTo>
                  <a:pt x="31337" y="1984"/>
                </a:lnTo>
                <a:lnTo>
                  <a:pt x="31228" y="2184"/>
                </a:lnTo>
                <a:lnTo>
                  <a:pt x="31137" y="2384"/>
                </a:lnTo>
                <a:lnTo>
                  <a:pt x="31046" y="2602"/>
                </a:lnTo>
                <a:lnTo>
                  <a:pt x="30974" y="2821"/>
                </a:lnTo>
                <a:lnTo>
                  <a:pt x="30901" y="3039"/>
                </a:lnTo>
                <a:lnTo>
                  <a:pt x="30846" y="3294"/>
                </a:lnTo>
                <a:lnTo>
                  <a:pt x="30810" y="3531"/>
                </a:lnTo>
                <a:lnTo>
                  <a:pt x="30773" y="3785"/>
                </a:lnTo>
                <a:lnTo>
                  <a:pt x="30755" y="4058"/>
                </a:lnTo>
                <a:lnTo>
                  <a:pt x="30755" y="4331"/>
                </a:lnTo>
                <a:lnTo>
                  <a:pt x="30773" y="4622"/>
                </a:lnTo>
                <a:lnTo>
                  <a:pt x="30664" y="4422"/>
                </a:lnTo>
                <a:lnTo>
                  <a:pt x="30555" y="4240"/>
                </a:lnTo>
                <a:lnTo>
                  <a:pt x="30428" y="4077"/>
                </a:lnTo>
                <a:lnTo>
                  <a:pt x="30300" y="3913"/>
                </a:lnTo>
                <a:lnTo>
                  <a:pt x="30155" y="3767"/>
                </a:lnTo>
                <a:lnTo>
                  <a:pt x="30009" y="3640"/>
                </a:lnTo>
                <a:lnTo>
                  <a:pt x="29863" y="3512"/>
                </a:lnTo>
                <a:lnTo>
                  <a:pt x="29700" y="3403"/>
                </a:lnTo>
                <a:lnTo>
                  <a:pt x="29536" y="3312"/>
                </a:lnTo>
                <a:lnTo>
                  <a:pt x="29372" y="3239"/>
                </a:lnTo>
                <a:lnTo>
                  <a:pt x="29208" y="3167"/>
                </a:lnTo>
                <a:lnTo>
                  <a:pt x="29026" y="3112"/>
                </a:lnTo>
                <a:lnTo>
                  <a:pt x="28863" y="3057"/>
                </a:lnTo>
                <a:lnTo>
                  <a:pt x="28681" y="3039"/>
                </a:lnTo>
                <a:lnTo>
                  <a:pt x="28499" y="3021"/>
                </a:lnTo>
                <a:lnTo>
                  <a:pt x="28317" y="3003"/>
                </a:lnTo>
                <a:lnTo>
                  <a:pt x="28080" y="3021"/>
                </a:lnTo>
                <a:lnTo>
                  <a:pt x="27843" y="3057"/>
                </a:lnTo>
                <a:lnTo>
                  <a:pt x="27607" y="3112"/>
                </a:lnTo>
                <a:lnTo>
                  <a:pt x="27370" y="3185"/>
                </a:lnTo>
                <a:lnTo>
                  <a:pt x="27152" y="3294"/>
                </a:lnTo>
                <a:lnTo>
                  <a:pt x="26934" y="3421"/>
                </a:lnTo>
                <a:lnTo>
                  <a:pt x="26733" y="3585"/>
                </a:lnTo>
                <a:lnTo>
                  <a:pt x="26551" y="3749"/>
                </a:lnTo>
                <a:lnTo>
                  <a:pt x="26388" y="3949"/>
                </a:lnTo>
                <a:lnTo>
                  <a:pt x="26224" y="4168"/>
                </a:lnTo>
                <a:lnTo>
                  <a:pt x="26078" y="4404"/>
                </a:lnTo>
                <a:lnTo>
                  <a:pt x="25969" y="4659"/>
                </a:lnTo>
                <a:lnTo>
                  <a:pt x="25878" y="4950"/>
                </a:lnTo>
                <a:lnTo>
                  <a:pt x="25805" y="5259"/>
                </a:lnTo>
                <a:lnTo>
                  <a:pt x="25751" y="5587"/>
                </a:lnTo>
                <a:lnTo>
                  <a:pt x="25733" y="5933"/>
                </a:lnTo>
                <a:lnTo>
                  <a:pt x="25623" y="5842"/>
                </a:lnTo>
                <a:lnTo>
                  <a:pt x="25496" y="5751"/>
                </a:lnTo>
                <a:lnTo>
                  <a:pt x="25314" y="5642"/>
                </a:lnTo>
                <a:lnTo>
                  <a:pt x="25114" y="5532"/>
                </a:lnTo>
                <a:lnTo>
                  <a:pt x="24877" y="5441"/>
                </a:lnTo>
                <a:lnTo>
                  <a:pt x="24641" y="5369"/>
                </a:lnTo>
                <a:lnTo>
                  <a:pt x="24513" y="5350"/>
                </a:lnTo>
                <a:lnTo>
                  <a:pt x="24222" y="5350"/>
                </a:lnTo>
                <a:lnTo>
                  <a:pt x="24076" y="5387"/>
                </a:lnTo>
                <a:lnTo>
                  <a:pt x="23913" y="5441"/>
                </a:lnTo>
                <a:lnTo>
                  <a:pt x="23767" y="5532"/>
                </a:lnTo>
                <a:lnTo>
                  <a:pt x="23622" y="5642"/>
                </a:lnTo>
                <a:lnTo>
                  <a:pt x="23494" y="5769"/>
                </a:lnTo>
                <a:lnTo>
                  <a:pt x="23367" y="5951"/>
                </a:lnTo>
                <a:lnTo>
                  <a:pt x="23239" y="6169"/>
                </a:lnTo>
                <a:lnTo>
                  <a:pt x="22748" y="5878"/>
                </a:lnTo>
                <a:lnTo>
                  <a:pt x="22257" y="5623"/>
                </a:lnTo>
                <a:lnTo>
                  <a:pt x="21765" y="5387"/>
                </a:lnTo>
                <a:lnTo>
                  <a:pt x="21256" y="5205"/>
                </a:lnTo>
                <a:lnTo>
                  <a:pt x="20728" y="5041"/>
                </a:lnTo>
                <a:lnTo>
                  <a:pt x="20200" y="4914"/>
                </a:lnTo>
                <a:lnTo>
                  <a:pt x="19946" y="4877"/>
                </a:lnTo>
                <a:lnTo>
                  <a:pt x="19691" y="4841"/>
                </a:lnTo>
                <a:lnTo>
                  <a:pt x="19418" y="4823"/>
                </a:lnTo>
                <a:lnTo>
                  <a:pt x="19145" y="4823"/>
                </a:lnTo>
                <a:lnTo>
                  <a:pt x="18835" y="4841"/>
                </a:lnTo>
                <a:lnTo>
                  <a:pt x="18526" y="4859"/>
                </a:lnTo>
                <a:lnTo>
                  <a:pt x="18217" y="4914"/>
                </a:lnTo>
                <a:lnTo>
                  <a:pt x="17907" y="4968"/>
                </a:lnTo>
                <a:lnTo>
                  <a:pt x="17598" y="5059"/>
                </a:lnTo>
                <a:lnTo>
                  <a:pt x="17289" y="5168"/>
                </a:lnTo>
                <a:lnTo>
                  <a:pt x="16979" y="5296"/>
                </a:lnTo>
                <a:lnTo>
                  <a:pt x="16670" y="5460"/>
                </a:lnTo>
                <a:lnTo>
                  <a:pt x="16361" y="5642"/>
                </a:lnTo>
                <a:lnTo>
                  <a:pt x="16069" y="5842"/>
                </a:lnTo>
                <a:lnTo>
                  <a:pt x="15760" y="6060"/>
                </a:lnTo>
                <a:lnTo>
                  <a:pt x="15469" y="6315"/>
                </a:lnTo>
                <a:lnTo>
                  <a:pt x="15159" y="6606"/>
                </a:lnTo>
                <a:lnTo>
                  <a:pt x="14868" y="6897"/>
                </a:lnTo>
                <a:lnTo>
                  <a:pt x="14577" y="7243"/>
                </a:lnTo>
                <a:lnTo>
                  <a:pt x="14286" y="7607"/>
                </a:lnTo>
                <a:lnTo>
                  <a:pt x="14213" y="7352"/>
                </a:lnTo>
                <a:lnTo>
                  <a:pt x="14086" y="7116"/>
                </a:lnTo>
                <a:lnTo>
                  <a:pt x="13958" y="6879"/>
                </a:lnTo>
                <a:lnTo>
                  <a:pt x="13813" y="6661"/>
                </a:lnTo>
                <a:lnTo>
                  <a:pt x="13631" y="6442"/>
                </a:lnTo>
                <a:lnTo>
                  <a:pt x="13449" y="6260"/>
                </a:lnTo>
                <a:lnTo>
                  <a:pt x="13249" y="6060"/>
                </a:lnTo>
                <a:lnTo>
                  <a:pt x="13030" y="5896"/>
                </a:lnTo>
                <a:lnTo>
                  <a:pt x="12812" y="5751"/>
                </a:lnTo>
                <a:lnTo>
                  <a:pt x="12557" y="5605"/>
                </a:lnTo>
                <a:lnTo>
                  <a:pt x="12321" y="5496"/>
                </a:lnTo>
                <a:lnTo>
                  <a:pt x="12066" y="5387"/>
                </a:lnTo>
                <a:lnTo>
                  <a:pt x="11793" y="5314"/>
                </a:lnTo>
                <a:lnTo>
                  <a:pt x="11538" y="5259"/>
                </a:lnTo>
                <a:lnTo>
                  <a:pt x="11265" y="5223"/>
                </a:lnTo>
                <a:lnTo>
                  <a:pt x="10992" y="5205"/>
                </a:lnTo>
                <a:lnTo>
                  <a:pt x="10719" y="5223"/>
                </a:lnTo>
                <a:lnTo>
                  <a:pt x="10464" y="5259"/>
                </a:lnTo>
                <a:lnTo>
                  <a:pt x="10191" y="5314"/>
                </a:lnTo>
                <a:lnTo>
                  <a:pt x="9937" y="5405"/>
                </a:lnTo>
                <a:lnTo>
                  <a:pt x="9955" y="5005"/>
                </a:lnTo>
                <a:lnTo>
                  <a:pt x="9937" y="4622"/>
                </a:lnTo>
                <a:lnTo>
                  <a:pt x="9882" y="4295"/>
                </a:lnTo>
                <a:lnTo>
                  <a:pt x="9791" y="3967"/>
                </a:lnTo>
                <a:lnTo>
                  <a:pt x="9682" y="3676"/>
                </a:lnTo>
                <a:lnTo>
                  <a:pt x="9536" y="3421"/>
                </a:lnTo>
                <a:lnTo>
                  <a:pt x="9373" y="3185"/>
                </a:lnTo>
                <a:lnTo>
                  <a:pt x="9191" y="2985"/>
                </a:lnTo>
                <a:lnTo>
                  <a:pt x="8990" y="2803"/>
                </a:lnTo>
                <a:lnTo>
                  <a:pt x="8754" y="2639"/>
                </a:lnTo>
                <a:lnTo>
                  <a:pt x="8517" y="2512"/>
                </a:lnTo>
                <a:lnTo>
                  <a:pt x="8262" y="2402"/>
                </a:lnTo>
                <a:lnTo>
                  <a:pt x="8008" y="2330"/>
                </a:lnTo>
                <a:lnTo>
                  <a:pt x="7735" y="2275"/>
                </a:lnTo>
                <a:lnTo>
                  <a:pt x="7444" y="2239"/>
                </a:lnTo>
                <a:lnTo>
                  <a:pt x="7152" y="2220"/>
                </a:lnTo>
                <a:lnTo>
                  <a:pt x="6770" y="2239"/>
                </a:lnTo>
                <a:lnTo>
                  <a:pt x="6388" y="2293"/>
                </a:lnTo>
                <a:lnTo>
                  <a:pt x="6006" y="2402"/>
                </a:lnTo>
                <a:lnTo>
                  <a:pt x="5642" y="2530"/>
                </a:lnTo>
                <a:lnTo>
                  <a:pt x="5278" y="2693"/>
                </a:lnTo>
                <a:lnTo>
                  <a:pt x="4950" y="2894"/>
                </a:lnTo>
                <a:lnTo>
                  <a:pt x="4641" y="3130"/>
                </a:lnTo>
                <a:lnTo>
                  <a:pt x="4514" y="3258"/>
                </a:lnTo>
                <a:lnTo>
                  <a:pt x="4368" y="3403"/>
                </a:lnTo>
                <a:lnTo>
                  <a:pt x="4241" y="3549"/>
                </a:lnTo>
                <a:lnTo>
                  <a:pt x="4132" y="3694"/>
                </a:lnTo>
                <a:lnTo>
                  <a:pt x="4022" y="3858"/>
                </a:lnTo>
                <a:lnTo>
                  <a:pt x="3931" y="4022"/>
                </a:lnTo>
                <a:lnTo>
                  <a:pt x="3859" y="4204"/>
                </a:lnTo>
                <a:lnTo>
                  <a:pt x="3786" y="4386"/>
                </a:lnTo>
                <a:lnTo>
                  <a:pt x="3731" y="4568"/>
                </a:lnTo>
                <a:lnTo>
                  <a:pt x="3695" y="4768"/>
                </a:lnTo>
                <a:lnTo>
                  <a:pt x="3658" y="4968"/>
                </a:lnTo>
                <a:lnTo>
                  <a:pt x="3640" y="5168"/>
                </a:lnTo>
                <a:lnTo>
                  <a:pt x="3640" y="5387"/>
                </a:lnTo>
                <a:lnTo>
                  <a:pt x="3658" y="5605"/>
                </a:lnTo>
                <a:lnTo>
                  <a:pt x="3695" y="5842"/>
                </a:lnTo>
                <a:lnTo>
                  <a:pt x="3749" y="6060"/>
                </a:lnTo>
                <a:lnTo>
                  <a:pt x="3822" y="6315"/>
                </a:lnTo>
                <a:lnTo>
                  <a:pt x="3913" y="6551"/>
                </a:lnTo>
                <a:lnTo>
                  <a:pt x="3713" y="6479"/>
                </a:lnTo>
                <a:lnTo>
                  <a:pt x="3531" y="6406"/>
                </a:lnTo>
                <a:lnTo>
                  <a:pt x="3149" y="6315"/>
                </a:lnTo>
                <a:lnTo>
                  <a:pt x="2767" y="6278"/>
                </a:lnTo>
                <a:lnTo>
                  <a:pt x="2421" y="6260"/>
                </a:lnTo>
                <a:lnTo>
                  <a:pt x="2166" y="6260"/>
                </a:lnTo>
                <a:lnTo>
                  <a:pt x="1930" y="6278"/>
                </a:lnTo>
                <a:lnTo>
                  <a:pt x="1693" y="6315"/>
                </a:lnTo>
                <a:lnTo>
                  <a:pt x="1475" y="6351"/>
                </a:lnTo>
                <a:lnTo>
                  <a:pt x="1056" y="6460"/>
                </a:lnTo>
                <a:lnTo>
                  <a:pt x="710" y="6570"/>
                </a:lnTo>
                <a:lnTo>
                  <a:pt x="419" y="6697"/>
                </a:lnTo>
                <a:lnTo>
                  <a:pt x="201" y="6788"/>
                </a:lnTo>
                <a:lnTo>
                  <a:pt x="1" y="6897"/>
                </a:lnTo>
                <a:lnTo>
                  <a:pt x="1" y="16033"/>
                </a:lnTo>
                <a:lnTo>
                  <a:pt x="61874" y="14668"/>
                </a:lnTo>
                <a:lnTo>
                  <a:pt x="61874" y="4950"/>
                </a:lnTo>
                <a:lnTo>
                  <a:pt x="61892" y="4768"/>
                </a:lnTo>
                <a:lnTo>
                  <a:pt x="61874" y="4586"/>
                </a:lnTo>
                <a:lnTo>
                  <a:pt x="61855" y="4404"/>
                </a:lnTo>
                <a:lnTo>
                  <a:pt x="61819" y="4222"/>
                </a:lnTo>
                <a:lnTo>
                  <a:pt x="61764" y="4040"/>
                </a:lnTo>
                <a:lnTo>
                  <a:pt x="61692" y="3858"/>
                </a:lnTo>
                <a:lnTo>
                  <a:pt x="61619" y="3694"/>
                </a:lnTo>
                <a:lnTo>
                  <a:pt x="61528" y="3512"/>
                </a:lnTo>
                <a:lnTo>
                  <a:pt x="61419" y="3349"/>
                </a:lnTo>
                <a:lnTo>
                  <a:pt x="61291" y="3185"/>
                </a:lnTo>
                <a:lnTo>
                  <a:pt x="61037" y="2857"/>
                </a:lnTo>
                <a:lnTo>
                  <a:pt x="60727" y="2548"/>
                </a:lnTo>
                <a:lnTo>
                  <a:pt x="60381" y="2275"/>
                </a:lnTo>
                <a:lnTo>
                  <a:pt x="59999" y="2020"/>
                </a:lnTo>
                <a:lnTo>
                  <a:pt x="59599" y="1784"/>
                </a:lnTo>
                <a:lnTo>
                  <a:pt x="59180" y="1565"/>
                </a:lnTo>
                <a:lnTo>
                  <a:pt x="58744" y="1401"/>
                </a:lnTo>
                <a:lnTo>
                  <a:pt x="58289" y="1256"/>
                </a:lnTo>
                <a:lnTo>
                  <a:pt x="57816" y="1147"/>
                </a:lnTo>
                <a:lnTo>
                  <a:pt x="57342" y="1092"/>
                </a:lnTo>
                <a:lnTo>
                  <a:pt x="57106" y="1074"/>
                </a:lnTo>
                <a:lnTo>
                  <a:pt x="56869" y="1056"/>
                </a:lnTo>
                <a:lnTo>
                  <a:pt x="56542" y="1074"/>
                </a:lnTo>
                <a:lnTo>
                  <a:pt x="56214" y="1110"/>
                </a:lnTo>
                <a:lnTo>
                  <a:pt x="55887" y="1165"/>
                </a:lnTo>
                <a:lnTo>
                  <a:pt x="55559" y="1256"/>
                </a:lnTo>
                <a:lnTo>
                  <a:pt x="55250" y="1365"/>
                </a:lnTo>
                <a:lnTo>
                  <a:pt x="54958" y="1511"/>
                </a:lnTo>
                <a:lnTo>
                  <a:pt x="54667" y="1674"/>
                </a:lnTo>
                <a:lnTo>
                  <a:pt x="54394" y="1875"/>
                </a:lnTo>
                <a:lnTo>
                  <a:pt x="54121" y="2093"/>
                </a:lnTo>
                <a:lnTo>
                  <a:pt x="53885" y="2366"/>
                </a:lnTo>
                <a:lnTo>
                  <a:pt x="53648" y="2657"/>
                </a:lnTo>
                <a:lnTo>
                  <a:pt x="53430" y="2966"/>
                </a:lnTo>
                <a:lnTo>
                  <a:pt x="53248" y="3330"/>
                </a:lnTo>
                <a:lnTo>
                  <a:pt x="53084" y="3731"/>
                </a:lnTo>
                <a:lnTo>
                  <a:pt x="52938" y="4149"/>
                </a:lnTo>
                <a:lnTo>
                  <a:pt x="52811" y="4622"/>
                </a:lnTo>
                <a:lnTo>
                  <a:pt x="52465" y="4459"/>
                </a:lnTo>
                <a:lnTo>
                  <a:pt x="52120" y="4313"/>
                </a:lnTo>
                <a:lnTo>
                  <a:pt x="51810" y="4204"/>
                </a:lnTo>
                <a:lnTo>
                  <a:pt x="51483" y="4113"/>
                </a:lnTo>
                <a:lnTo>
                  <a:pt x="51191" y="4040"/>
                </a:lnTo>
                <a:lnTo>
                  <a:pt x="50882" y="3986"/>
                </a:lnTo>
                <a:lnTo>
                  <a:pt x="50609" y="3967"/>
                </a:lnTo>
                <a:lnTo>
                  <a:pt x="50336" y="3949"/>
                </a:lnTo>
                <a:lnTo>
                  <a:pt x="50045" y="3967"/>
                </a:lnTo>
                <a:lnTo>
                  <a:pt x="49772" y="4004"/>
                </a:lnTo>
                <a:lnTo>
                  <a:pt x="49499" y="4040"/>
                </a:lnTo>
                <a:lnTo>
                  <a:pt x="49244" y="4113"/>
                </a:lnTo>
                <a:lnTo>
                  <a:pt x="49008" y="4204"/>
                </a:lnTo>
                <a:lnTo>
                  <a:pt x="48789" y="4295"/>
                </a:lnTo>
                <a:lnTo>
                  <a:pt x="48571" y="4422"/>
                </a:lnTo>
                <a:lnTo>
                  <a:pt x="48353" y="4550"/>
                </a:lnTo>
                <a:lnTo>
                  <a:pt x="48152" y="4677"/>
                </a:lnTo>
                <a:lnTo>
                  <a:pt x="47970" y="4823"/>
                </a:lnTo>
                <a:lnTo>
                  <a:pt x="47788" y="4986"/>
                </a:lnTo>
                <a:lnTo>
                  <a:pt x="47625" y="5150"/>
                </a:lnTo>
                <a:lnTo>
                  <a:pt x="47333" y="5478"/>
                </a:lnTo>
                <a:lnTo>
                  <a:pt x="47061" y="5824"/>
                </a:lnTo>
                <a:lnTo>
                  <a:pt x="46842" y="6188"/>
                </a:lnTo>
                <a:lnTo>
                  <a:pt x="46642" y="6515"/>
                </a:lnTo>
                <a:lnTo>
                  <a:pt x="46478" y="6843"/>
                </a:lnTo>
                <a:lnTo>
                  <a:pt x="46351" y="7116"/>
                </a:lnTo>
                <a:lnTo>
                  <a:pt x="46187" y="7552"/>
                </a:lnTo>
                <a:lnTo>
                  <a:pt x="46151" y="7716"/>
                </a:lnTo>
                <a:lnTo>
                  <a:pt x="46096" y="7680"/>
                </a:lnTo>
                <a:lnTo>
                  <a:pt x="45932" y="7607"/>
                </a:lnTo>
                <a:lnTo>
                  <a:pt x="45823" y="7552"/>
                </a:lnTo>
                <a:lnTo>
                  <a:pt x="45696" y="7516"/>
                </a:lnTo>
                <a:lnTo>
                  <a:pt x="45550" y="7498"/>
                </a:lnTo>
                <a:lnTo>
                  <a:pt x="45386" y="7480"/>
                </a:lnTo>
                <a:lnTo>
                  <a:pt x="45223" y="7498"/>
                </a:lnTo>
                <a:lnTo>
                  <a:pt x="45059" y="7516"/>
                </a:lnTo>
                <a:lnTo>
                  <a:pt x="44895" y="7552"/>
                </a:lnTo>
                <a:lnTo>
                  <a:pt x="44713" y="7625"/>
                </a:lnTo>
                <a:lnTo>
                  <a:pt x="44513" y="7716"/>
                </a:lnTo>
                <a:lnTo>
                  <a:pt x="44313" y="7825"/>
                </a:lnTo>
                <a:lnTo>
                  <a:pt x="44112" y="7971"/>
                </a:lnTo>
                <a:lnTo>
                  <a:pt x="43894" y="8153"/>
                </a:lnTo>
                <a:lnTo>
                  <a:pt x="43967" y="7734"/>
                </a:lnTo>
                <a:lnTo>
                  <a:pt x="44003" y="7352"/>
                </a:lnTo>
                <a:lnTo>
                  <a:pt x="44021" y="6988"/>
                </a:lnTo>
                <a:lnTo>
                  <a:pt x="43985" y="6624"/>
                </a:lnTo>
                <a:lnTo>
                  <a:pt x="43930" y="6315"/>
                </a:lnTo>
                <a:lnTo>
                  <a:pt x="43839" y="6006"/>
                </a:lnTo>
                <a:lnTo>
                  <a:pt x="43730" y="5733"/>
                </a:lnTo>
                <a:lnTo>
                  <a:pt x="43585" y="5478"/>
                </a:lnTo>
                <a:lnTo>
                  <a:pt x="43421" y="5241"/>
                </a:lnTo>
                <a:lnTo>
                  <a:pt x="43239" y="5041"/>
                </a:lnTo>
                <a:lnTo>
                  <a:pt x="43039" y="4877"/>
                </a:lnTo>
                <a:lnTo>
                  <a:pt x="42802" y="4732"/>
                </a:lnTo>
                <a:lnTo>
                  <a:pt x="42566" y="4622"/>
                </a:lnTo>
                <a:lnTo>
                  <a:pt x="42329" y="4531"/>
                </a:lnTo>
                <a:lnTo>
                  <a:pt x="42056" y="4477"/>
                </a:lnTo>
                <a:lnTo>
                  <a:pt x="41619" y="4477"/>
                </a:lnTo>
                <a:lnTo>
                  <a:pt x="41456" y="4495"/>
                </a:lnTo>
                <a:lnTo>
                  <a:pt x="41274" y="4531"/>
                </a:lnTo>
                <a:lnTo>
                  <a:pt x="41110" y="4568"/>
                </a:lnTo>
                <a:lnTo>
                  <a:pt x="40946" y="4622"/>
                </a:lnTo>
                <a:lnTo>
                  <a:pt x="40764" y="4695"/>
                </a:lnTo>
                <a:lnTo>
                  <a:pt x="40600" y="4786"/>
                </a:lnTo>
                <a:lnTo>
                  <a:pt x="40418" y="4895"/>
                </a:lnTo>
                <a:lnTo>
                  <a:pt x="40400" y="4750"/>
                </a:lnTo>
                <a:lnTo>
                  <a:pt x="40364" y="4622"/>
                </a:lnTo>
                <a:lnTo>
                  <a:pt x="40309" y="4495"/>
                </a:lnTo>
                <a:lnTo>
                  <a:pt x="40254" y="4404"/>
                </a:lnTo>
                <a:lnTo>
                  <a:pt x="40200" y="4313"/>
                </a:lnTo>
                <a:lnTo>
                  <a:pt x="40127" y="4222"/>
                </a:lnTo>
                <a:lnTo>
                  <a:pt x="40054" y="4168"/>
                </a:lnTo>
                <a:lnTo>
                  <a:pt x="39982" y="4095"/>
                </a:lnTo>
                <a:lnTo>
                  <a:pt x="39818" y="4004"/>
                </a:lnTo>
                <a:lnTo>
                  <a:pt x="39636" y="3949"/>
                </a:lnTo>
                <a:lnTo>
                  <a:pt x="39454" y="3931"/>
                </a:lnTo>
                <a:lnTo>
                  <a:pt x="39290" y="3913"/>
                </a:lnTo>
                <a:lnTo>
                  <a:pt x="39035" y="3931"/>
                </a:lnTo>
                <a:lnTo>
                  <a:pt x="38817" y="3967"/>
                </a:lnTo>
                <a:lnTo>
                  <a:pt x="38617" y="4022"/>
                </a:lnTo>
                <a:lnTo>
                  <a:pt x="38635" y="3767"/>
                </a:lnTo>
                <a:lnTo>
                  <a:pt x="38653" y="3531"/>
                </a:lnTo>
                <a:lnTo>
                  <a:pt x="38635" y="3312"/>
                </a:lnTo>
                <a:lnTo>
                  <a:pt x="38617" y="3094"/>
                </a:lnTo>
                <a:lnTo>
                  <a:pt x="38598" y="2875"/>
                </a:lnTo>
                <a:lnTo>
                  <a:pt x="38544" y="2657"/>
                </a:lnTo>
                <a:lnTo>
                  <a:pt x="38507" y="2457"/>
                </a:lnTo>
                <a:lnTo>
                  <a:pt x="38435" y="2275"/>
                </a:lnTo>
                <a:lnTo>
                  <a:pt x="38362" y="2093"/>
                </a:lnTo>
                <a:lnTo>
                  <a:pt x="38289" y="1911"/>
                </a:lnTo>
                <a:lnTo>
                  <a:pt x="38198" y="1747"/>
                </a:lnTo>
                <a:lnTo>
                  <a:pt x="38107" y="1583"/>
                </a:lnTo>
                <a:lnTo>
                  <a:pt x="37998" y="1438"/>
                </a:lnTo>
                <a:lnTo>
                  <a:pt x="37889" y="1292"/>
                </a:lnTo>
                <a:lnTo>
                  <a:pt x="37634" y="1019"/>
                </a:lnTo>
                <a:lnTo>
                  <a:pt x="37361" y="783"/>
                </a:lnTo>
                <a:lnTo>
                  <a:pt x="37052" y="583"/>
                </a:lnTo>
                <a:lnTo>
                  <a:pt x="36742" y="401"/>
                </a:lnTo>
                <a:lnTo>
                  <a:pt x="36397" y="255"/>
                </a:lnTo>
                <a:lnTo>
                  <a:pt x="36051" y="146"/>
                </a:lnTo>
                <a:lnTo>
                  <a:pt x="35687" y="73"/>
                </a:lnTo>
                <a:lnTo>
                  <a:pt x="35305" y="18"/>
                </a:lnTo>
                <a:lnTo>
                  <a:pt x="34941" y="0"/>
                </a:lnTo>
                <a:close/>
              </a:path>
            </a:pathLst>
          </a:custGeom>
          <a:solidFill>
            <a:srgbClr val="FFFFD5">
              <a:alpha val="1285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865" name="Google Shape;2865;p18"/>
          <p:cNvSpPr txBox="1">
            <a:spLocks noGrp="1"/>
          </p:cNvSpPr>
          <p:nvPr>
            <p:ph type="subTitle" idx="1"/>
          </p:nvPr>
        </p:nvSpPr>
        <p:spPr>
          <a:xfrm>
            <a:off x="7795905" y="3975200"/>
            <a:ext cx="1914000" cy="29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acifico"/>
              <a:buNone/>
              <a:defRPr sz="2667" b="1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9pPr>
          </a:lstStyle>
          <a:p>
            <a:endParaRPr/>
          </a:p>
        </p:txBody>
      </p:sp>
      <p:sp>
        <p:nvSpPr>
          <p:cNvPr id="2866" name="Google Shape;2866;p18"/>
          <p:cNvSpPr txBox="1">
            <a:spLocks noGrp="1"/>
          </p:cNvSpPr>
          <p:nvPr>
            <p:ph type="subTitle" idx="2"/>
          </p:nvPr>
        </p:nvSpPr>
        <p:spPr>
          <a:xfrm>
            <a:off x="7795905" y="4406800"/>
            <a:ext cx="2255600" cy="609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>
                <a:solidFill>
                  <a:schemeClr val="lt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2867" name="Google Shape;2867;p18"/>
          <p:cNvSpPr txBox="1">
            <a:spLocks noGrp="1"/>
          </p:cNvSpPr>
          <p:nvPr>
            <p:ph type="title"/>
          </p:nvPr>
        </p:nvSpPr>
        <p:spPr>
          <a:xfrm>
            <a:off x="950967" y="780288"/>
            <a:ext cx="10290000" cy="39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Dosis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2868" name="Google Shape;2868;p18"/>
          <p:cNvSpPr txBox="1">
            <a:spLocks noGrp="1"/>
          </p:cNvSpPr>
          <p:nvPr>
            <p:ph type="subTitle" idx="3"/>
          </p:nvPr>
        </p:nvSpPr>
        <p:spPr>
          <a:xfrm>
            <a:off x="7795905" y="2044800"/>
            <a:ext cx="1914000" cy="29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acifico"/>
              <a:buNone/>
              <a:defRPr sz="2667" b="1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9pPr>
          </a:lstStyle>
          <a:p>
            <a:endParaRPr/>
          </a:p>
        </p:txBody>
      </p:sp>
      <p:sp>
        <p:nvSpPr>
          <p:cNvPr id="2869" name="Google Shape;2869;p18"/>
          <p:cNvSpPr txBox="1">
            <a:spLocks noGrp="1"/>
          </p:cNvSpPr>
          <p:nvPr>
            <p:ph type="subTitle" idx="4"/>
          </p:nvPr>
        </p:nvSpPr>
        <p:spPr>
          <a:xfrm>
            <a:off x="7795905" y="2476400"/>
            <a:ext cx="2255600" cy="609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>
                <a:solidFill>
                  <a:schemeClr val="lt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2870" name="Google Shape;2870;p18"/>
          <p:cNvSpPr txBox="1">
            <a:spLocks noGrp="1"/>
          </p:cNvSpPr>
          <p:nvPr>
            <p:ph type="subTitle" idx="5"/>
          </p:nvPr>
        </p:nvSpPr>
        <p:spPr>
          <a:xfrm>
            <a:off x="2482095" y="2044800"/>
            <a:ext cx="1914000" cy="29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acifico"/>
              <a:buNone/>
              <a:defRPr sz="2667" b="1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9pPr>
          </a:lstStyle>
          <a:p>
            <a:endParaRPr/>
          </a:p>
        </p:txBody>
      </p:sp>
      <p:sp>
        <p:nvSpPr>
          <p:cNvPr id="2871" name="Google Shape;2871;p18"/>
          <p:cNvSpPr txBox="1">
            <a:spLocks noGrp="1"/>
          </p:cNvSpPr>
          <p:nvPr>
            <p:ph type="subTitle" idx="6"/>
          </p:nvPr>
        </p:nvSpPr>
        <p:spPr>
          <a:xfrm>
            <a:off x="2140495" y="2476400"/>
            <a:ext cx="2255600" cy="609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>
                <a:solidFill>
                  <a:schemeClr val="lt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2872" name="Google Shape;2872;p18"/>
          <p:cNvSpPr txBox="1">
            <a:spLocks noGrp="1"/>
          </p:cNvSpPr>
          <p:nvPr>
            <p:ph type="subTitle" idx="7"/>
          </p:nvPr>
        </p:nvSpPr>
        <p:spPr>
          <a:xfrm>
            <a:off x="2482095" y="3975200"/>
            <a:ext cx="1914000" cy="29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acifico"/>
              <a:buNone/>
              <a:defRPr sz="2667" b="1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9pPr>
          </a:lstStyle>
          <a:p>
            <a:endParaRPr/>
          </a:p>
        </p:txBody>
      </p:sp>
      <p:sp>
        <p:nvSpPr>
          <p:cNvPr id="2873" name="Google Shape;2873;p18"/>
          <p:cNvSpPr txBox="1">
            <a:spLocks noGrp="1"/>
          </p:cNvSpPr>
          <p:nvPr>
            <p:ph type="subTitle" idx="8"/>
          </p:nvPr>
        </p:nvSpPr>
        <p:spPr>
          <a:xfrm>
            <a:off x="2343267" y="4406800"/>
            <a:ext cx="2052800" cy="609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>
                <a:solidFill>
                  <a:schemeClr val="lt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grpSp>
        <p:nvGrpSpPr>
          <p:cNvPr id="2874" name="Google Shape;2874;p18"/>
          <p:cNvGrpSpPr/>
          <p:nvPr/>
        </p:nvGrpSpPr>
        <p:grpSpPr>
          <a:xfrm flipH="1">
            <a:off x="-1436505" y="5349626"/>
            <a:ext cx="4699236" cy="1228045"/>
            <a:chOff x="-729684" y="2561769"/>
            <a:chExt cx="3524427" cy="921034"/>
          </a:xfrm>
        </p:grpSpPr>
        <p:sp>
          <p:nvSpPr>
            <p:cNvPr id="2875" name="Google Shape;2875;p18"/>
            <p:cNvSpPr/>
            <p:nvPr/>
          </p:nvSpPr>
          <p:spPr>
            <a:xfrm>
              <a:off x="-729684" y="2561769"/>
              <a:ext cx="3524427" cy="921034"/>
            </a:xfrm>
            <a:custGeom>
              <a:avLst/>
              <a:gdLst/>
              <a:ahLst/>
              <a:cxnLst/>
              <a:rect l="l" t="t" r="r" b="b"/>
              <a:pathLst>
                <a:path w="68389" h="17872" extrusionOk="0">
                  <a:moveTo>
                    <a:pt x="27006" y="1"/>
                  </a:moveTo>
                  <a:lnTo>
                    <a:pt x="26387" y="19"/>
                  </a:lnTo>
                  <a:lnTo>
                    <a:pt x="26023" y="37"/>
                  </a:lnTo>
                  <a:lnTo>
                    <a:pt x="25659" y="74"/>
                  </a:lnTo>
                  <a:lnTo>
                    <a:pt x="25295" y="128"/>
                  </a:lnTo>
                  <a:lnTo>
                    <a:pt x="24932" y="201"/>
                  </a:lnTo>
                  <a:lnTo>
                    <a:pt x="24295" y="328"/>
                  </a:lnTo>
                  <a:lnTo>
                    <a:pt x="23658" y="510"/>
                  </a:lnTo>
                  <a:lnTo>
                    <a:pt x="23039" y="711"/>
                  </a:lnTo>
                  <a:lnTo>
                    <a:pt x="22420" y="947"/>
                  </a:lnTo>
                  <a:lnTo>
                    <a:pt x="21801" y="1220"/>
                  </a:lnTo>
                  <a:lnTo>
                    <a:pt x="21201" y="1493"/>
                  </a:lnTo>
                  <a:lnTo>
                    <a:pt x="20600" y="1802"/>
                  </a:lnTo>
                  <a:lnTo>
                    <a:pt x="20018" y="2130"/>
                  </a:lnTo>
                  <a:lnTo>
                    <a:pt x="19418" y="2458"/>
                  </a:lnTo>
                  <a:lnTo>
                    <a:pt x="18835" y="2803"/>
                  </a:lnTo>
                  <a:lnTo>
                    <a:pt x="17671" y="3513"/>
                  </a:lnTo>
                  <a:lnTo>
                    <a:pt x="16524" y="4241"/>
                  </a:lnTo>
                  <a:lnTo>
                    <a:pt x="15378" y="4933"/>
                  </a:lnTo>
                  <a:lnTo>
                    <a:pt x="14650" y="5369"/>
                  </a:lnTo>
                  <a:lnTo>
                    <a:pt x="13904" y="5770"/>
                  </a:lnTo>
                  <a:lnTo>
                    <a:pt x="13157" y="6170"/>
                  </a:lnTo>
                  <a:lnTo>
                    <a:pt x="12393" y="6552"/>
                  </a:lnTo>
                  <a:lnTo>
                    <a:pt x="11629" y="6916"/>
                  </a:lnTo>
                  <a:lnTo>
                    <a:pt x="10846" y="7262"/>
                  </a:lnTo>
                  <a:lnTo>
                    <a:pt x="10064" y="7571"/>
                  </a:lnTo>
                  <a:lnTo>
                    <a:pt x="9281" y="7881"/>
                  </a:lnTo>
                  <a:lnTo>
                    <a:pt x="8481" y="8154"/>
                  </a:lnTo>
                  <a:lnTo>
                    <a:pt x="7680" y="8408"/>
                  </a:lnTo>
                  <a:lnTo>
                    <a:pt x="6861" y="8645"/>
                  </a:lnTo>
                  <a:lnTo>
                    <a:pt x="6042" y="8845"/>
                  </a:lnTo>
                  <a:lnTo>
                    <a:pt x="5223" y="9027"/>
                  </a:lnTo>
                  <a:lnTo>
                    <a:pt x="4386" y="9173"/>
                  </a:lnTo>
                  <a:lnTo>
                    <a:pt x="3549" y="9300"/>
                  </a:lnTo>
                  <a:lnTo>
                    <a:pt x="2712" y="9391"/>
                  </a:lnTo>
                  <a:lnTo>
                    <a:pt x="1602" y="9482"/>
                  </a:lnTo>
                  <a:lnTo>
                    <a:pt x="473" y="9537"/>
                  </a:lnTo>
                  <a:lnTo>
                    <a:pt x="364" y="9555"/>
                  </a:lnTo>
                  <a:lnTo>
                    <a:pt x="273" y="9573"/>
                  </a:lnTo>
                  <a:lnTo>
                    <a:pt x="200" y="9609"/>
                  </a:lnTo>
                  <a:lnTo>
                    <a:pt x="146" y="9664"/>
                  </a:lnTo>
                  <a:lnTo>
                    <a:pt x="91" y="9719"/>
                  </a:lnTo>
                  <a:lnTo>
                    <a:pt x="73" y="9773"/>
                  </a:lnTo>
                  <a:lnTo>
                    <a:pt x="55" y="9846"/>
                  </a:lnTo>
                  <a:lnTo>
                    <a:pt x="37" y="9919"/>
                  </a:lnTo>
                  <a:lnTo>
                    <a:pt x="55" y="10101"/>
                  </a:lnTo>
                  <a:lnTo>
                    <a:pt x="91" y="10283"/>
                  </a:lnTo>
                  <a:lnTo>
                    <a:pt x="219" y="10719"/>
                  </a:lnTo>
                  <a:lnTo>
                    <a:pt x="346" y="11156"/>
                  </a:lnTo>
                  <a:lnTo>
                    <a:pt x="382" y="11375"/>
                  </a:lnTo>
                  <a:lnTo>
                    <a:pt x="401" y="11575"/>
                  </a:lnTo>
                  <a:lnTo>
                    <a:pt x="401" y="11666"/>
                  </a:lnTo>
                  <a:lnTo>
                    <a:pt x="382" y="11739"/>
                  </a:lnTo>
                  <a:lnTo>
                    <a:pt x="364" y="11830"/>
                  </a:lnTo>
                  <a:lnTo>
                    <a:pt x="310" y="11902"/>
                  </a:lnTo>
                  <a:lnTo>
                    <a:pt x="255" y="11975"/>
                  </a:lnTo>
                  <a:lnTo>
                    <a:pt x="200" y="12030"/>
                  </a:lnTo>
                  <a:lnTo>
                    <a:pt x="109" y="12084"/>
                  </a:lnTo>
                  <a:lnTo>
                    <a:pt x="0" y="12121"/>
                  </a:lnTo>
                  <a:lnTo>
                    <a:pt x="455" y="12557"/>
                  </a:lnTo>
                  <a:lnTo>
                    <a:pt x="564" y="12685"/>
                  </a:lnTo>
                  <a:lnTo>
                    <a:pt x="655" y="12739"/>
                  </a:lnTo>
                  <a:lnTo>
                    <a:pt x="692" y="12739"/>
                  </a:lnTo>
                  <a:lnTo>
                    <a:pt x="728" y="12721"/>
                  </a:lnTo>
                  <a:lnTo>
                    <a:pt x="783" y="12630"/>
                  </a:lnTo>
                  <a:lnTo>
                    <a:pt x="837" y="12594"/>
                  </a:lnTo>
                  <a:lnTo>
                    <a:pt x="892" y="12557"/>
                  </a:lnTo>
                  <a:lnTo>
                    <a:pt x="965" y="12521"/>
                  </a:lnTo>
                  <a:lnTo>
                    <a:pt x="1074" y="12503"/>
                  </a:lnTo>
                  <a:lnTo>
                    <a:pt x="1201" y="12503"/>
                  </a:lnTo>
                  <a:lnTo>
                    <a:pt x="1383" y="12521"/>
                  </a:lnTo>
                  <a:lnTo>
                    <a:pt x="1602" y="12557"/>
                  </a:lnTo>
                  <a:lnTo>
                    <a:pt x="1857" y="12612"/>
                  </a:lnTo>
                  <a:lnTo>
                    <a:pt x="3403" y="13012"/>
                  </a:lnTo>
                  <a:lnTo>
                    <a:pt x="4987" y="13376"/>
                  </a:lnTo>
                  <a:lnTo>
                    <a:pt x="6552" y="13704"/>
                  </a:lnTo>
                  <a:lnTo>
                    <a:pt x="8135" y="14013"/>
                  </a:lnTo>
                  <a:lnTo>
                    <a:pt x="9718" y="14286"/>
                  </a:lnTo>
                  <a:lnTo>
                    <a:pt x="11319" y="14559"/>
                  </a:lnTo>
                  <a:lnTo>
                    <a:pt x="14504" y="15051"/>
                  </a:lnTo>
                  <a:lnTo>
                    <a:pt x="17871" y="15578"/>
                  </a:lnTo>
                  <a:lnTo>
                    <a:pt x="21256" y="16070"/>
                  </a:lnTo>
                  <a:lnTo>
                    <a:pt x="24659" y="16543"/>
                  </a:lnTo>
                  <a:lnTo>
                    <a:pt x="26351" y="16761"/>
                  </a:lnTo>
                  <a:lnTo>
                    <a:pt x="28043" y="16961"/>
                  </a:lnTo>
                  <a:lnTo>
                    <a:pt x="29736" y="17143"/>
                  </a:lnTo>
                  <a:lnTo>
                    <a:pt x="31446" y="17325"/>
                  </a:lnTo>
                  <a:lnTo>
                    <a:pt x="33139" y="17471"/>
                  </a:lnTo>
                  <a:lnTo>
                    <a:pt x="34849" y="17598"/>
                  </a:lnTo>
                  <a:lnTo>
                    <a:pt x="36560" y="17708"/>
                  </a:lnTo>
                  <a:lnTo>
                    <a:pt x="38252" y="17798"/>
                  </a:lnTo>
                  <a:lnTo>
                    <a:pt x="39963" y="17853"/>
                  </a:lnTo>
                  <a:lnTo>
                    <a:pt x="41674" y="17871"/>
                  </a:lnTo>
                  <a:lnTo>
                    <a:pt x="43384" y="17871"/>
                  </a:lnTo>
                  <a:lnTo>
                    <a:pt x="45095" y="17835"/>
                  </a:lnTo>
                  <a:lnTo>
                    <a:pt x="46805" y="17780"/>
                  </a:lnTo>
                  <a:lnTo>
                    <a:pt x="48516" y="17671"/>
                  </a:lnTo>
                  <a:lnTo>
                    <a:pt x="50227" y="17526"/>
                  </a:lnTo>
                  <a:lnTo>
                    <a:pt x="51919" y="17344"/>
                  </a:lnTo>
                  <a:lnTo>
                    <a:pt x="53630" y="17125"/>
                  </a:lnTo>
                  <a:lnTo>
                    <a:pt x="55322" y="16870"/>
                  </a:lnTo>
                  <a:lnTo>
                    <a:pt x="56159" y="16725"/>
                  </a:lnTo>
                  <a:lnTo>
                    <a:pt x="56996" y="16561"/>
                  </a:lnTo>
                  <a:lnTo>
                    <a:pt x="57833" y="16397"/>
                  </a:lnTo>
                  <a:lnTo>
                    <a:pt x="58671" y="16215"/>
                  </a:lnTo>
                  <a:lnTo>
                    <a:pt x="59489" y="16033"/>
                  </a:lnTo>
                  <a:lnTo>
                    <a:pt x="60327" y="15815"/>
                  </a:lnTo>
                  <a:lnTo>
                    <a:pt x="61145" y="15615"/>
                  </a:lnTo>
                  <a:lnTo>
                    <a:pt x="61964" y="15378"/>
                  </a:lnTo>
                  <a:lnTo>
                    <a:pt x="62783" y="15142"/>
                  </a:lnTo>
                  <a:lnTo>
                    <a:pt x="63602" y="14887"/>
                  </a:lnTo>
                  <a:lnTo>
                    <a:pt x="64421" y="14614"/>
                  </a:lnTo>
                  <a:lnTo>
                    <a:pt x="65222" y="14341"/>
                  </a:lnTo>
                  <a:lnTo>
                    <a:pt x="66022" y="14050"/>
                  </a:lnTo>
                  <a:lnTo>
                    <a:pt x="66823" y="13740"/>
                  </a:lnTo>
                  <a:lnTo>
                    <a:pt x="67606" y="13431"/>
                  </a:lnTo>
                  <a:lnTo>
                    <a:pt x="68388" y="13085"/>
                  </a:lnTo>
                  <a:lnTo>
                    <a:pt x="67933" y="7771"/>
                  </a:lnTo>
                  <a:lnTo>
                    <a:pt x="64803" y="7862"/>
                  </a:lnTo>
                  <a:lnTo>
                    <a:pt x="63220" y="7899"/>
                  </a:lnTo>
                  <a:lnTo>
                    <a:pt x="61637" y="7917"/>
                  </a:lnTo>
                  <a:lnTo>
                    <a:pt x="60054" y="7917"/>
                  </a:lnTo>
                  <a:lnTo>
                    <a:pt x="58470" y="7899"/>
                  </a:lnTo>
                  <a:lnTo>
                    <a:pt x="56905" y="7844"/>
                  </a:lnTo>
                  <a:lnTo>
                    <a:pt x="55322" y="7790"/>
                  </a:lnTo>
                  <a:lnTo>
                    <a:pt x="54230" y="7717"/>
                  </a:lnTo>
                  <a:lnTo>
                    <a:pt x="53138" y="7644"/>
                  </a:lnTo>
                  <a:lnTo>
                    <a:pt x="52065" y="7535"/>
                  </a:lnTo>
                  <a:lnTo>
                    <a:pt x="50973" y="7426"/>
                  </a:lnTo>
                  <a:lnTo>
                    <a:pt x="49899" y="7280"/>
                  </a:lnTo>
                  <a:lnTo>
                    <a:pt x="48825" y="7134"/>
                  </a:lnTo>
                  <a:lnTo>
                    <a:pt x="47770" y="6952"/>
                  </a:lnTo>
                  <a:lnTo>
                    <a:pt x="46696" y="6752"/>
                  </a:lnTo>
                  <a:lnTo>
                    <a:pt x="45659" y="6516"/>
                  </a:lnTo>
                  <a:lnTo>
                    <a:pt x="44604" y="6261"/>
                  </a:lnTo>
                  <a:lnTo>
                    <a:pt x="43566" y="5988"/>
                  </a:lnTo>
                  <a:lnTo>
                    <a:pt x="42529" y="5679"/>
                  </a:lnTo>
                  <a:lnTo>
                    <a:pt x="41510" y="5351"/>
                  </a:lnTo>
                  <a:lnTo>
                    <a:pt x="40491" y="4987"/>
                  </a:lnTo>
                  <a:lnTo>
                    <a:pt x="39490" y="4587"/>
                  </a:lnTo>
                  <a:lnTo>
                    <a:pt x="38489" y="4150"/>
                  </a:lnTo>
                  <a:lnTo>
                    <a:pt x="37816" y="3859"/>
                  </a:lnTo>
                  <a:lnTo>
                    <a:pt x="37161" y="3531"/>
                  </a:lnTo>
                  <a:lnTo>
                    <a:pt x="35832" y="2876"/>
                  </a:lnTo>
                  <a:lnTo>
                    <a:pt x="34485" y="2221"/>
                  </a:lnTo>
                  <a:lnTo>
                    <a:pt x="33830" y="1912"/>
                  </a:lnTo>
                  <a:lnTo>
                    <a:pt x="33157" y="1602"/>
                  </a:lnTo>
                  <a:lnTo>
                    <a:pt x="32484" y="1311"/>
                  </a:lnTo>
                  <a:lnTo>
                    <a:pt x="31810" y="1038"/>
                  </a:lnTo>
                  <a:lnTo>
                    <a:pt x="31119" y="783"/>
                  </a:lnTo>
                  <a:lnTo>
                    <a:pt x="30427" y="565"/>
                  </a:lnTo>
                  <a:lnTo>
                    <a:pt x="29736" y="383"/>
                  </a:lnTo>
                  <a:lnTo>
                    <a:pt x="29044" y="219"/>
                  </a:lnTo>
                  <a:lnTo>
                    <a:pt x="28335" y="110"/>
                  </a:lnTo>
                  <a:lnTo>
                    <a:pt x="27989" y="55"/>
                  </a:lnTo>
                  <a:lnTo>
                    <a:pt x="27625" y="37"/>
                  </a:lnTo>
                  <a:lnTo>
                    <a:pt x="27006" y="1"/>
                  </a:lnTo>
                  <a:close/>
                </a:path>
              </a:pathLst>
            </a:custGeom>
            <a:solidFill>
              <a:srgbClr val="EBBD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76" name="Google Shape;2876;p18"/>
            <p:cNvSpPr/>
            <p:nvPr/>
          </p:nvSpPr>
          <p:spPr>
            <a:xfrm>
              <a:off x="690207" y="2563676"/>
              <a:ext cx="1431178" cy="664028"/>
            </a:xfrm>
            <a:custGeom>
              <a:avLst/>
              <a:gdLst/>
              <a:ahLst/>
              <a:cxnLst/>
              <a:rect l="l" t="t" r="r" b="b"/>
              <a:pathLst>
                <a:path w="27771" h="12885" extrusionOk="0">
                  <a:moveTo>
                    <a:pt x="73" y="0"/>
                  </a:moveTo>
                  <a:lnTo>
                    <a:pt x="109" y="91"/>
                  </a:lnTo>
                  <a:lnTo>
                    <a:pt x="164" y="182"/>
                  </a:lnTo>
                  <a:lnTo>
                    <a:pt x="218" y="273"/>
                  </a:lnTo>
                  <a:lnTo>
                    <a:pt x="291" y="346"/>
                  </a:lnTo>
                  <a:lnTo>
                    <a:pt x="491" y="528"/>
                  </a:lnTo>
                  <a:lnTo>
                    <a:pt x="746" y="692"/>
                  </a:lnTo>
                  <a:lnTo>
                    <a:pt x="1019" y="856"/>
                  </a:lnTo>
                  <a:lnTo>
                    <a:pt x="1328" y="1019"/>
                  </a:lnTo>
                  <a:lnTo>
                    <a:pt x="2002" y="1347"/>
                  </a:lnTo>
                  <a:lnTo>
                    <a:pt x="2675" y="1693"/>
                  </a:lnTo>
                  <a:lnTo>
                    <a:pt x="2984" y="1875"/>
                  </a:lnTo>
                  <a:lnTo>
                    <a:pt x="3257" y="2057"/>
                  </a:lnTo>
                  <a:lnTo>
                    <a:pt x="3512" y="2257"/>
                  </a:lnTo>
                  <a:lnTo>
                    <a:pt x="3621" y="2348"/>
                  </a:lnTo>
                  <a:lnTo>
                    <a:pt x="3712" y="2457"/>
                  </a:lnTo>
                  <a:lnTo>
                    <a:pt x="3785" y="2566"/>
                  </a:lnTo>
                  <a:lnTo>
                    <a:pt x="3858" y="2675"/>
                  </a:lnTo>
                  <a:lnTo>
                    <a:pt x="3894" y="2785"/>
                  </a:lnTo>
                  <a:lnTo>
                    <a:pt x="3931" y="2912"/>
                  </a:lnTo>
                  <a:lnTo>
                    <a:pt x="3913" y="3003"/>
                  </a:lnTo>
                  <a:lnTo>
                    <a:pt x="3894" y="3076"/>
                  </a:lnTo>
                  <a:lnTo>
                    <a:pt x="3822" y="3149"/>
                  </a:lnTo>
                  <a:lnTo>
                    <a:pt x="3749" y="3221"/>
                  </a:lnTo>
                  <a:lnTo>
                    <a:pt x="3658" y="3276"/>
                  </a:lnTo>
                  <a:lnTo>
                    <a:pt x="3530" y="3330"/>
                  </a:lnTo>
                  <a:lnTo>
                    <a:pt x="3257" y="3421"/>
                  </a:lnTo>
                  <a:lnTo>
                    <a:pt x="2912" y="3494"/>
                  </a:lnTo>
                  <a:lnTo>
                    <a:pt x="2548" y="3567"/>
                  </a:lnTo>
                  <a:lnTo>
                    <a:pt x="1747" y="3713"/>
                  </a:lnTo>
                  <a:lnTo>
                    <a:pt x="1347" y="3785"/>
                  </a:lnTo>
                  <a:lnTo>
                    <a:pt x="983" y="3858"/>
                  </a:lnTo>
                  <a:lnTo>
                    <a:pt x="655" y="3949"/>
                  </a:lnTo>
                  <a:lnTo>
                    <a:pt x="510" y="4022"/>
                  </a:lnTo>
                  <a:lnTo>
                    <a:pt x="364" y="4077"/>
                  </a:lnTo>
                  <a:lnTo>
                    <a:pt x="255" y="4149"/>
                  </a:lnTo>
                  <a:lnTo>
                    <a:pt x="164" y="4222"/>
                  </a:lnTo>
                  <a:lnTo>
                    <a:pt x="73" y="4313"/>
                  </a:lnTo>
                  <a:lnTo>
                    <a:pt x="36" y="4404"/>
                  </a:lnTo>
                  <a:lnTo>
                    <a:pt x="0" y="4495"/>
                  </a:lnTo>
                  <a:lnTo>
                    <a:pt x="0" y="4604"/>
                  </a:lnTo>
                  <a:lnTo>
                    <a:pt x="18" y="4732"/>
                  </a:lnTo>
                  <a:lnTo>
                    <a:pt x="73" y="4859"/>
                  </a:lnTo>
                  <a:lnTo>
                    <a:pt x="164" y="5005"/>
                  </a:lnTo>
                  <a:lnTo>
                    <a:pt x="273" y="5132"/>
                  </a:lnTo>
                  <a:lnTo>
                    <a:pt x="419" y="5241"/>
                  </a:lnTo>
                  <a:lnTo>
                    <a:pt x="582" y="5350"/>
                  </a:lnTo>
                  <a:lnTo>
                    <a:pt x="764" y="5441"/>
                  </a:lnTo>
                  <a:lnTo>
                    <a:pt x="965" y="5532"/>
                  </a:lnTo>
                  <a:lnTo>
                    <a:pt x="1201" y="5605"/>
                  </a:lnTo>
                  <a:lnTo>
                    <a:pt x="1438" y="5660"/>
                  </a:lnTo>
                  <a:lnTo>
                    <a:pt x="1965" y="5769"/>
                  </a:lnTo>
                  <a:lnTo>
                    <a:pt x="2548" y="5878"/>
                  </a:lnTo>
                  <a:lnTo>
                    <a:pt x="3803" y="6042"/>
                  </a:lnTo>
                  <a:lnTo>
                    <a:pt x="4477" y="6115"/>
                  </a:lnTo>
                  <a:lnTo>
                    <a:pt x="5132" y="6224"/>
                  </a:lnTo>
                  <a:lnTo>
                    <a:pt x="5769" y="6351"/>
                  </a:lnTo>
                  <a:lnTo>
                    <a:pt x="6387" y="6497"/>
                  </a:lnTo>
                  <a:lnTo>
                    <a:pt x="6679" y="6588"/>
                  </a:lnTo>
                  <a:lnTo>
                    <a:pt x="6970" y="6679"/>
                  </a:lnTo>
                  <a:lnTo>
                    <a:pt x="7225" y="6788"/>
                  </a:lnTo>
                  <a:lnTo>
                    <a:pt x="7479" y="6915"/>
                  </a:lnTo>
                  <a:lnTo>
                    <a:pt x="7734" y="7061"/>
                  </a:lnTo>
                  <a:lnTo>
                    <a:pt x="7953" y="7207"/>
                  </a:lnTo>
                  <a:lnTo>
                    <a:pt x="8153" y="7370"/>
                  </a:lnTo>
                  <a:lnTo>
                    <a:pt x="8335" y="7552"/>
                  </a:lnTo>
                  <a:lnTo>
                    <a:pt x="8444" y="7698"/>
                  </a:lnTo>
                  <a:lnTo>
                    <a:pt x="8553" y="7844"/>
                  </a:lnTo>
                  <a:lnTo>
                    <a:pt x="8626" y="8007"/>
                  </a:lnTo>
                  <a:lnTo>
                    <a:pt x="8662" y="8189"/>
                  </a:lnTo>
                  <a:lnTo>
                    <a:pt x="8662" y="8280"/>
                  </a:lnTo>
                  <a:lnTo>
                    <a:pt x="8662" y="8390"/>
                  </a:lnTo>
                  <a:lnTo>
                    <a:pt x="8608" y="8590"/>
                  </a:lnTo>
                  <a:lnTo>
                    <a:pt x="8462" y="9008"/>
                  </a:lnTo>
                  <a:lnTo>
                    <a:pt x="8407" y="9172"/>
                  </a:lnTo>
                  <a:lnTo>
                    <a:pt x="8389" y="9354"/>
                  </a:lnTo>
                  <a:lnTo>
                    <a:pt x="8371" y="9536"/>
                  </a:lnTo>
                  <a:lnTo>
                    <a:pt x="8371" y="9736"/>
                  </a:lnTo>
                  <a:lnTo>
                    <a:pt x="8389" y="9918"/>
                  </a:lnTo>
                  <a:lnTo>
                    <a:pt x="8426" y="10100"/>
                  </a:lnTo>
                  <a:lnTo>
                    <a:pt x="8480" y="10264"/>
                  </a:lnTo>
                  <a:lnTo>
                    <a:pt x="8535" y="10446"/>
                  </a:lnTo>
                  <a:lnTo>
                    <a:pt x="8608" y="10628"/>
                  </a:lnTo>
                  <a:lnTo>
                    <a:pt x="8699" y="10792"/>
                  </a:lnTo>
                  <a:lnTo>
                    <a:pt x="8790" y="10955"/>
                  </a:lnTo>
                  <a:lnTo>
                    <a:pt x="8899" y="11101"/>
                  </a:lnTo>
                  <a:lnTo>
                    <a:pt x="9026" y="11265"/>
                  </a:lnTo>
                  <a:lnTo>
                    <a:pt x="9154" y="11392"/>
                  </a:lnTo>
                  <a:lnTo>
                    <a:pt x="9281" y="11538"/>
                  </a:lnTo>
                  <a:lnTo>
                    <a:pt x="9427" y="11665"/>
                  </a:lnTo>
                  <a:lnTo>
                    <a:pt x="9736" y="11884"/>
                  </a:lnTo>
                  <a:lnTo>
                    <a:pt x="10045" y="12066"/>
                  </a:lnTo>
                  <a:lnTo>
                    <a:pt x="10391" y="12229"/>
                  </a:lnTo>
                  <a:lnTo>
                    <a:pt x="10737" y="12357"/>
                  </a:lnTo>
                  <a:lnTo>
                    <a:pt x="11101" y="12466"/>
                  </a:lnTo>
                  <a:lnTo>
                    <a:pt x="11465" y="12557"/>
                  </a:lnTo>
                  <a:lnTo>
                    <a:pt x="11829" y="12630"/>
                  </a:lnTo>
                  <a:lnTo>
                    <a:pt x="12211" y="12702"/>
                  </a:lnTo>
                  <a:lnTo>
                    <a:pt x="12993" y="12793"/>
                  </a:lnTo>
                  <a:lnTo>
                    <a:pt x="13794" y="12866"/>
                  </a:lnTo>
                  <a:lnTo>
                    <a:pt x="14595" y="12884"/>
                  </a:lnTo>
                  <a:lnTo>
                    <a:pt x="15395" y="12884"/>
                  </a:lnTo>
                  <a:lnTo>
                    <a:pt x="16196" y="12866"/>
                  </a:lnTo>
                  <a:lnTo>
                    <a:pt x="16997" y="12830"/>
                  </a:lnTo>
                  <a:lnTo>
                    <a:pt x="18598" y="12721"/>
                  </a:lnTo>
                  <a:lnTo>
                    <a:pt x="19326" y="12666"/>
                  </a:lnTo>
                  <a:lnTo>
                    <a:pt x="20072" y="12593"/>
                  </a:lnTo>
                  <a:lnTo>
                    <a:pt x="20800" y="12502"/>
                  </a:lnTo>
                  <a:lnTo>
                    <a:pt x="21528" y="12393"/>
                  </a:lnTo>
                  <a:lnTo>
                    <a:pt x="22256" y="12248"/>
                  </a:lnTo>
                  <a:lnTo>
                    <a:pt x="22602" y="12175"/>
                  </a:lnTo>
                  <a:lnTo>
                    <a:pt x="22966" y="12066"/>
                  </a:lnTo>
                  <a:lnTo>
                    <a:pt x="23312" y="11956"/>
                  </a:lnTo>
                  <a:lnTo>
                    <a:pt x="23657" y="11847"/>
                  </a:lnTo>
                  <a:lnTo>
                    <a:pt x="24003" y="11702"/>
                  </a:lnTo>
                  <a:lnTo>
                    <a:pt x="24331" y="11556"/>
                  </a:lnTo>
                  <a:lnTo>
                    <a:pt x="24640" y="11410"/>
                  </a:lnTo>
                  <a:lnTo>
                    <a:pt x="24931" y="11247"/>
                  </a:lnTo>
                  <a:lnTo>
                    <a:pt x="25204" y="11083"/>
                  </a:lnTo>
                  <a:lnTo>
                    <a:pt x="25495" y="10883"/>
                  </a:lnTo>
                  <a:lnTo>
                    <a:pt x="25750" y="10682"/>
                  </a:lnTo>
                  <a:lnTo>
                    <a:pt x="26023" y="10464"/>
                  </a:lnTo>
                  <a:lnTo>
                    <a:pt x="26260" y="10246"/>
                  </a:lnTo>
                  <a:lnTo>
                    <a:pt x="26496" y="10009"/>
                  </a:lnTo>
                  <a:lnTo>
                    <a:pt x="26715" y="9754"/>
                  </a:lnTo>
                  <a:lnTo>
                    <a:pt x="26915" y="9500"/>
                  </a:lnTo>
                  <a:lnTo>
                    <a:pt x="27115" y="9227"/>
                  </a:lnTo>
                  <a:lnTo>
                    <a:pt x="27279" y="8954"/>
                  </a:lnTo>
                  <a:lnTo>
                    <a:pt x="27443" y="8662"/>
                  </a:lnTo>
                  <a:lnTo>
                    <a:pt x="27570" y="8371"/>
                  </a:lnTo>
                  <a:lnTo>
                    <a:pt x="27679" y="8062"/>
                  </a:lnTo>
                  <a:lnTo>
                    <a:pt x="27770" y="7753"/>
                  </a:lnTo>
                  <a:lnTo>
                    <a:pt x="26678" y="7680"/>
                  </a:lnTo>
                  <a:lnTo>
                    <a:pt x="25586" y="7607"/>
                  </a:lnTo>
                  <a:lnTo>
                    <a:pt x="24513" y="7498"/>
                  </a:lnTo>
                  <a:lnTo>
                    <a:pt x="23421" y="7389"/>
                  </a:lnTo>
                  <a:lnTo>
                    <a:pt x="22347" y="7243"/>
                  </a:lnTo>
                  <a:lnTo>
                    <a:pt x="21273" y="7097"/>
                  </a:lnTo>
                  <a:lnTo>
                    <a:pt x="20218" y="6915"/>
                  </a:lnTo>
                  <a:lnTo>
                    <a:pt x="19144" y="6715"/>
                  </a:lnTo>
                  <a:lnTo>
                    <a:pt x="18107" y="6479"/>
                  </a:lnTo>
                  <a:lnTo>
                    <a:pt x="17052" y="6224"/>
                  </a:lnTo>
                  <a:lnTo>
                    <a:pt x="16014" y="5951"/>
                  </a:lnTo>
                  <a:lnTo>
                    <a:pt x="14977" y="5642"/>
                  </a:lnTo>
                  <a:lnTo>
                    <a:pt x="13958" y="5314"/>
                  </a:lnTo>
                  <a:lnTo>
                    <a:pt x="12939" y="4950"/>
                  </a:lnTo>
                  <a:lnTo>
                    <a:pt x="11938" y="4550"/>
                  </a:lnTo>
                  <a:lnTo>
                    <a:pt x="10937" y="4113"/>
                  </a:lnTo>
                  <a:lnTo>
                    <a:pt x="10264" y="3822"/>
                  </a:lnTo>
                  <a:lnTo>
                    <a:pt x="9609" y="3494"/>
                  </a:lnTo>
                  <a:lnTo>
                    <a:pt x="8280" y="2839"/>
                  </a:lnTo>
                  <a:lnTo>
                    <a:pt x="6933" y="2184"/>
                  </a:lnTo>
                  <a:lnTo>
                    <a:pt x="6278" y="1875"/>
                  </a:lnTo>
                  <a:lnTo>
                    <a:pt x="5605" y="1565"/>
                  </a:lnTo>
                  <a:lnTo>
                    <a:pt x="4932" y="1274"/>
                  </a:lnTo>
                  <a:lnTo>
                    <a:pt x="4258" y="1001"/>
                  </a:lnTo>
                  <a:lnTo>
                    <a:pt x="3567" y="746"/>
                  </a:lnTo>
                  <a:lnTo>
                    <a:pt x="2875" y="528"/>
                  </a:lnTo>
                  <a:lnTo>
                    <a:pt x="2184" y="346"/>
                  </a:lnTo>
                  <a:lnTo>
                    <a:pt x="1492" y="182"/>
                  </a:lnTo>
                  <a:lnTo>
                    <a:pt x="783" y="73"/>
                  </a:lnTo>
                  <a:lnTo>
                    <a:pt x="437" y="18"/>
                  </a:lnTo>
                  <a:lnTo>
                    <a:pt x="73" y="0"/>
                  </a:lnTo>
                  <a:close/>
                </a:path>
              </a:pathLst>
            </a:custGeom>
            <a:solidFill>
              <a:srgbClr val="FAD6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2877" name="Google Shape;2877;p18"/>
          <p:cNvGrpSpPr/>
          <p:nvPr/>
        </p:nvGrpSpPr>
        <p:grpSpPr>
          <a:xfrm flipH="1">
            <a:off x="5692687" y="5396096"/>
            <a:ext cx="6416108" cy="1330565"/>
            <a:chOff x="2235793" y="2621897"/>
            <a:chExt cx="4812081" cy="997924"/>
          </a:xfrm>
        </p:grpSpPr>
        <p:sp>
          <p:nvSpPr>
            <p:cNvPr id="2878" name="Google Shape;2878;p18"/>
            <p:cNvSpPr/>
            <p:nvPr/>
          </p:nvSpPr>
          <p:spPr>
            <a:xfrm>
              <a:off x="2235793" y="2621897"/>
              <a:ext cx="4812081" cy="997924"/>
            </a:xfrm>
            <a:custGeom>
              <a:avLst/>
              <a:gdLst/>
              <a:ahLst/>
              <a:cxnLst/>
              <a:rect l="l" t="t" r="r" b="b"/>
              <a:pathLst>
                <a:path w="93375" h="19364" extrusionOk="0">
                  <a:moveTo>
                    <a:pt x="49754" y="1"/>
                  </a:moveTo>
                  <a:lnTo>
                    <a:pt x="49172" y="37"/>
                  </a:lnTo>
                  <a:lnTo>
                    <a:pt x="48571" y="110"/>
                  </a:lnTo>
                  <a:lnTo>
                    <a:pt x="47970" y="219"/>
                  </a:lnTo>
                  <a:lnTo>
                    <a:pt x="47334" y="365"/>
                  </a:lnTo>
                  <a:lnTo>
                    <a:pt x="46697" y="547"/>
                  </a:lnTo>
                  <a:lnTo>
                    <a:pt x="46023" y="783"/>
                  </a:lnTo>
                  <a:lnTo>
                    <a:pt x="45623" y="929"/>
                  </a:lnTo>
                  <a:lnTo>
                    <a:pt x="45204" y="1111"/>
                  </a:lnTo>
                  <a:lnTo>
                    <a:pt x="44349" y="1493"/>
                  </a:lnTo>
                  <a:lnTo>
                    <a:pt x="43530" y="1893"/>
                  </a:lnTo>
                  <a:lnTo>
                    <a:pt x="42675" y="2366"/>
                  </a:lnTo>
                  <a:lnTo>
                    <a:pt x="41783" y="2876"/>
                  </a:lnTo>
                  <a:lnTo>
                    <a:pt x="40837" y="3458"/>
                  </a:lnTo>
                  <a:lnTo>
                    <a:pt x="39836" y="4095"/>
                  </a:lnTo>
                  <a:lnTo>
                    <a:pt x="38799" y="4787"/>
                  </a:lnTo>
                  <a:lnTo>
                    <a:pt x="37689" y="5533"/>
                  </a:lnTo>
                  <a:lnTo>
                    <a:pt x="36524" y="6352"/>
                  </a:lnTo>
                  <a:lnTo>
                    <a:pt x="35851" y="6825"/>
                  </a:lnTo>
                  <a:lnTo>
                    <a:pt x="35123" y="7280"/>
                  </a:lnTo>
                  <a:lnTo>
                    <a:pt x="34340" y="7753"/>
                  </a:lnTo>
                  <a:lnTo>
                    <a:pt x="33539" y="8208"/>
                  </a:lnTo>
                  <a:lnTo>
                    <a:pt x="32702" y="8645"/>
                  </a:lnTo>
                  <a:lnTo>
                    <a:pt x="31829" y="9100"/>
                  </a:lnTo>
                  <a:lnTo>
                    <a:pt x="30919" y="9536"/>
                  </a:lnTo>
                  <a:lnTo>
                    <a:pt x="29991" y="9973"/>
                  </a:lnTo>
                  <a:lnTo>
                    <a:pt x="29026" y="10410"/>
                  </a:lnTo>
                  <a:lnTo>
                    <a:pt x="28044" y="10828"/>
                  </a:lnTo>
                  <a:lnTo>
                    <a:pt x="27043" y="11247"/>
                  </a:lnTo>
                  <a:lnTo>
                    <a:pt x="26024" y="11666"/>
                  </a:lnTo>
                  <a:lnTo>
                    <a:pt x="24986" y="12066"/>
                  </a:lnTo>
                  <a:lnTo>
                    <a:pt x="23949" y="12448"/>
                  </a:lnTo>
                  <a:lnTo>
                    <a:pt x="21820" y="13231"/>
                  </a:lnTo>
                  <a:lnTo>
                    <a:pt x="19691" y="13958"/>
                  </a:lnTo>
                  <a:lnTo>
                    <a:pt x="17562" y="14668"/>
                  </a:lnTo>
                  <a:lnTo>
                    <a:pt x="15451" y="15323"/>
                  </a:lnTo>
                  <a:lnTo>
                    <a:pt x="13394" y="15942"/>
                  </a:lnTo>
                  <a:lnTo>
                    <a:pt x="11393" y="16524"/>
                  </a:lnTo>
                  <a:lnTo>
                    <a:pt x="9500" y="17052"/>
                  </a:lnTo>
                  <a:lnTo>
                    <a:pt x="7698" y="17543"/>
                  </a:lnTo>
                  <a:lnTo>
                    <a:pt x="6042" y="17980"/>
                  </a:lnTo>
                  <a:lnTo>
                    <a:pt x="3822" y="18526"/>
                  </a:lnTo>
                  <a:lnTo>
                    <a:pt x="2021" y="18945"/>
                  </a:lnTo>
                  <a:lnTo>
                    <a:pt x="729" y="19236"/>
                  </a:lnTo>
                  <a:lnTo>
                    <a:pt x="1" y="19363"/>
                  </a:lnTo>
                  <a:lnTo>
                    <a:pt x="5788" y="18872"/>
                  </a:lnTo>
                  <a:lnTo>
                    <a:pt x="34868" y="16397"/>
                  </a:lnTo>
                  <a:lnTo>
                    <a:pt x="37470" y="16179"/>
                  </a:lnTo>
                  <a:lnTo>
                    <a:pt x="86969" y="11957"/>
                  </a:lnTo>
                  <a:lnTo>
                    <a:pt x="93374" y="11411"/>
                  </a:lnTo>
                  <a:lnTo>
                    <a:pt x="91791" y="11192"/>
                  </a:lnTo>
                  <a:lnTo>
                    <a:pt x="90153" y="10919"/>
                  </a:lnTo>
                  <a:lnTo>
                    <a:pt x="88443" y="10610"/>
                  </a:lnTo>
                  <a:lnTo>
                    <a:pt x="86678" y="10264"/>
                  </a:lnTo>
                  <a:lnTo>
                    <a:pt x="84457" y="9791"/>
                  </a:lnTo>
                  <a:lnTo>
                    <a:pt x="82183" y="9282"/>
                  </a:lnTo>
                  <a:lnTo>
                    <a:pt x="79890" y="8736"/>
                  </a:lnTo>
                  <a:lnTo>
                    <a:pt x="77579" y="8171"/>
                  </a:lnTo>
                  <a:lnTo>
                    <a:pt x="75286" y="7571"/>
                  </a:lnTo>
                  <a:lnTo>
                    <a:pt x="73011" y="6952"/>
                  </a:lnTo>
                  <a:lnTo>
                    <a:pt x="70772" y="6315"/>
                  </a:lnTo>
                  <a:lnTo>
                    <a:pt x="68607" y="5697"/>
                  </a:lnTo>
                  <a:lnTo>
                    <a:pt x="66532" y="5078"/>
                  </a:lnTo>
                  <a:lnTo>
                    <a:pt x="64531" y="4459"/>
                  </a:lnTo>
                  <a:lnTo>
                    <a:pt x="62656" y="3859"/>
                  </a:lnTo>
                  <a:lnTo>
                    <a:pt x="60927" y="3294"/>
                  </a:lnTo>
                  <a:lnTo>
                    <a:pt x="59344" y="2748"/>
                  </a:lnTo>
                  <a:lnTo>
                    <a:pt x="57925" y="2239"/>
                  </a:lnTo>
                  <a:lnTo>
                    <a:pt x="56705" y="1784"/>
                  </a:lnTo>
                  <a:lnTo>
                    <a:pt x="55686" y="1384"/>
                  </a:lnTo>
                  <a:lnTo>
                    <a:pt x="55049" y="1111"/>
                  </a:lnTo>
                  <a:lnTo>
                    <a:pt x="54431" y="874"/>
                  </a:lnTo>
                  <a:lnTo>
                    <a:pt x="53812" y="674"/>
                  </a:lnTo>
                  <a:lnTo>
                    <a:pt x="53230" y="474"/>
                  </a:lnTo>
                  <a:lnTo>
                    <a:pt x="52629" y="328"/>
                  </a:lnTo>
                  <a:lnTo>
                    <a:pt x="52065" y="201"/>
                  </a:lnTo>
                  <a:lnTo>
                    <a:pt x="51483" y="92"/>
                  </a:lnTo>
                  <a:lnTo>
                    <a:pt x="50919" y="37"/>
                  </a:lnTo>
                  <a:lnTo>
                    <a:pt x="50336" y="1"/>
                  </a:lnTo>
                  <a:close/>
                </a:path>
              </a:pathLst>
            </a:custGeom>
            <a:solidFill>
              <a:srgbClr val="EAC0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79" name="Google Shape;2879;p18"/>
            <p:cNvSpPr/>
            <p:nvPr/>
          </p:nvSpPr>
          <p:spPr>
            <a:xfrm>
              <a:off x="3993290" y="2621897"/>
              <a:ext cx="2724449" cy="833785"/>
            </a:xfrm>
            <a:custGeom>
              <a:avLst/>
              <a:gdLst/>
              <a:ahLst/>
              <a:cxnLst/>
              <a:rect l="l" t="t" r="r" b="b"/>
              <a:pathLst>
                <a:path w="52866" h="16179" extrusionOk="0">
                  <a:moveTo>
                    <a:pt x="15651" y="1"/>
                  </a:moveTo>
                  <a:lnTo>
                    <a:pt x="15069" y="37"/>
                  </a:lnTo>
                  <a:lnTo>
                    <a:pt x="14468" y="110"/>
                  </a:lnTo>
                  <a:lnTo>
                    <a:pt x="13867" y="219"/>
                  </a:lnTo>
                  <a:lnTo>
                    <a:pt x="13231" y="365"/>
                  </a:lnTo>
                  <a:lnTo>
                    <a:pt x="12594" y="547"/>
                  </a:lnTo>
                  <a:lnTo>
                    <a:pt x="11920" y="783"/>
                  </a:lnTo>
                  <a:lnTo>
                    <a:pt x="11520" y="929"/>
                  </a:lnTo>
                  <a:lnTo>
                    <a:pt x="11101" y="1111"/>
                  </a:lnTo>
                  <a:lnTo>
                    <a:pt x="10246" y="1493"/>
                  </a:lnTo>
                  <a:lnTo>
                    <a:pt x="10555" y="1820"/>
                  </a:lnTo>
                  <a:lnTo>
                    <a:pt x="10883" y="2130"/>
                  </a:lnTo>
                  <a:lnTo>
                    <a:pt x="11229" y="2421"/>
                  </a:lnTo>
                  <a:lnTo>
                    <a:pt x="11593" y="2676"/>
                  </a:lnTo>
                  <a:lnTo>
                    <a:pt x="12011" y="2912"/>
                  </a:lnTo>
                  <a:lnTo>
                    <a:pt x="12430" y="3167"/>
                  </a:lnTo>
                  <a:lnTo>
                    <a:pt x="13249" y="3640"/>
                  </a:lnTo>
                  <a:lnTo>
                    <a:pt x="13667" y="3913"/>
                  </a:lnTo>
                  <a:lnTo>
                    <a:pt x="14049" y="4186"/>
                  </a:lnTo>
                  <a:lnTo>
                    <a:pt x="14413" y="4477"/>
                  </a:lnTo>
                  <a:lnTo>
                    <a:pt x="14595" y="4641"/>
                  </a:lnTo>
                  <a:lnTo>
                    <a:pt x="14759" y="4805"/>
                  </a:lnTo>
                  <a:lnTo>
                    <a:pt x="14868" y="4950"/>
                  </a:lnTo>
                  <a:lnTo>
                    <a:pt x="14978" y="5078"/>
                  </a:lnTo>
                  <a:lnTo>
                    <a:pt x="15050" y="5242"/>
                  </a:lnTo>
                  <a:lnTo>
                    <a:pt x="15105" y="5405"/>
                  </a:lnTo>
                  <a:lnTo>
                    <a:pt x="15105" y="5515"/>
                  </a:lnTo>
                  <a:lnTo>
                    <a:pt x="15087" y="5624"/>
                  </a:lnTo>
                  <a:lnTo>
                    <a:pt x="15069" y="5733"/>
                  </a:lnTo>
                  <a:lnTo>
                    <a:pt x="15014" y="5824"/>
                  </a:lnTo>
                  <a:lnTo>
                    <a:pt x="14959" y="5915"/>
                  </a:lnTo>
                  <a:lnTo>
                    <a:pt x="14887" y="6006"/>
                  </a:lnTo>
                  <a:lnTo>
                    <a:pt x="14723" y="6152"/>
                  </a:lnTo>
                  <a:lnTo>
                    <a:pt x="14523" y="6297"/>
                  </a:lnTo>
                  <a:lnTo>
                    <a:pt x="14286" y="6406"/>
                  </a:lnTo>
                  <a:lnTo>
                    <a:pt x="14049" y="6497"/>
                  </a:lnTo>
                  <a:lnTo>
                    <a:pt x="13831" y="6570"/>
                  </a:lnTo>
                  <a:lnTo>
                    <a:pt x="12994" y="6825"/>
                  </a:lnTo>
                  <a:lnTo>
                    <a:pt x="12157" y="7098"/>
                  </a:lnTo>
                  <a:lnTo>
                    <a:pt x="11338" y="7407"/>
                  </a:lnTo>
                  <a:lnTo>
                    <a:pt x="10537" y="7717"/>
                  </a:lnTo>
                  <a:lnTo>
                    <a:pt x="9718" y="8062"/>
                  </a:lnTo>
                  <a:lnTo>
                    <a:pt x="8936" y="8426"/>
                  </a:lnTo>
                  <a:lnTo>
                    <a:pt x="8153" y="8808"/>
                  </a:lnTo>
                  <a:lnTo>
                    <a:pt x="7371" y="9209"/>
                  </a:lnTo>
                  <a:lnTo>
                    <a:pt x="6606" y="9627"/>
                  </a:lnTo>
                  <a:lnTo>
                    <a:pt x="5842" y="10064"/>
                  </a:lnTo>
                  <a:lnTo>
                    <a:pt x="5096" y="10519"/>
                  </a:lnTo>
                  <a:lnTo>
                    <a:pt x="4368" y="10992"/>
                  </a:lnTo>
                  <a:lnTo>
                    <a:pt x="3658" y="11484"/>
                  </a:lnTo>
                  <a:lnTo>
                    <a:pt x="2949" y="11993"/>
                  </a:lnTo>
                  <a:lnTo>
                    <a:pt x="2257" y="12521"/>
                  </a:lnTo>
                  <a:lnTo>
                    <a:pt x="1566" y="13067"/>
                  </a:lnTo>
                  <a:lnTo>
                    <a:pt x="1274" y="13340"/>
                  </a:lnTo>
                  <a:lnTo>
                    <a:pt x="965" y="13613"/>
                  </a:lnTo>
                  <a:lnTo>
                    <a:pt x="692" y="13904"/>
                  </a:lnTo>
                  <a:lnTo>
                    <a:pt x="456" y="14231"/>
                  </a:lnTo>
                  <a:lnTo>
                    <a:pt x="346" y="14395"/>
                  </a:lnTo>
                  <a:lnTo>
                    <a:pt x="255" y="14559"/>
                  </a:lnTo>
                  <a:lnTo>
                    <a:pt x="164" y="14723"/>
                  </a:lnTo>
                  <a:lnTo>
                    <a:pt x="110" y="14905"/>
                  </a:lnTo>
                  <a:lnTo>
                    <a:pt x="55" y="15087"/>
                  </a:lnTo>
                  <a:lnTo>
                    <a:pt x="19" y="15269"/>
                  </a:lnTo>
                  <a:lnTo>
                    <a:pt x="1" y="15469"/>
                  </a:lnTo>
                  <a:lnTo>
                    <a:pt x="19" y="15651"/>
                  </a:lnTo>
                  <a:lnTo>
                    <a:pt x="201" y="15742"/>
                  </a:lnTo>
                  <a:lnTo>
                    <a:pt x="401" y="15815"/>
                  </a:lnTo>
                  <a:lnTo>
                    <a:pt x="801" y="15924"/>
                  </a:lnTo>
                  <a:lnTo>
                    <a:pt x="1220" y="15997"/>
                  </a:lnTo>
                  <a:lnTo>
                    <a:pt x="1638" y="16051"/>
                  </a:lnTo>
                  <a:lnTo>
                    <a:pt x="2075" y="16088"/>
                  </a:lnTo>
                  <a:lnTo>
                    <a:pt x="2494" y="16124"/>
                  </a:lnTo>
                  <a:lnTo>
                    <a:pt x="3367" y="16179"/>
                  </a:lnTo>
                  <a:lnTo>
                    <a:pt x="52866" y="11957"/>
                  </a:lnTo>
                  <a:lnTo>
                    <a:pt x="52793" y="11666"/>
                  </a:lnTo>
                  <a:lnTo>
                    <a:pt x="52720" y="11320"/>
                  </a:lnTo>
                  <a:lnTo>
                    <a:pt x="52647" y="10974"/>
                  </a:lnTo>
                  <a:lnTo>
                    <a:pt x="52611" y="10610"/>
                  </a:lnTo>
                  <a:lnTo>
                    <a:pt x="52575" y="10264"/>
                  </a:lnTo>
                  <a:lnTo>
                    <a:pt x="50354" y="9791"/>
                  </a:lnTo>
                  <a:lnTo>
                    <a:pt x="48080" y="9282"/>
                  </a:lnTo>
                  <a:lnTo>
                    <a:pt x="45787" y="8736"/>
                  </a:lnTo>
                  <a:lnTo>
                    <a:pt x="43476" y="8171"/>
                  </a:lnTo>
                  <a:lnTo>
                    <a:pt x="41183" y="7571"/>
                  </a:lnTo>
                  <a:lnTo>
                    <a:pt x="38908" y="6952"/>
                  </a:lnTo>
                  <a:lnTo>
                    <a:pt x="36669" y="6315"/>
                  </a:lnTo>
                  <a:lnTo>
                    <a:pt x="34504" y="5697"/>
                  </a:lnTo>
                  <a:lnTo>
                    <a:pt x="32429" y="5078"/>
                  </a:lnTo>
                  <a:lnTo>
                    <a:pt x="30428" y="4459"/>
                  </a:lnTo>
                  <a:lnTo>
                    <a:pt x="28553" y="3859"/>
                  </a:lnTo>
                  <a:lnTo>
                    <a:pt x="26824" y="3294"/>
                  </a:lnTo>
                  <a:lnTo>
                    <a:pt x="25241" y="2748"/>
                  </a:lnTo>
                  <a:lnTo>
                    <a:pt x="23822" y="2239"/>
                  </a:lnTo>
                  <a:lnTo>
                    <a:pt x="22602" y="1784"/>
                  </a:lnTo>
                  <a:lnTo>
                    <a:pt x="21583" y="1384"/>
                  </a:lnTo>
                  <a:lnTo>
                    <a:pt x="20946" y="1111"/>
                  </a:lnTo>
                  <a:lnTo>
                    <a:pt x="20328" y="874"/>
                  </a:lnTo>
                  <a:lnTo>
                    <a:pt x="19709" y="674"/>
                  </a:lnTo>
                  <a:lnTo>
                    <a:pt x="19127" y="474"/>
                  </a:lnTo>
                  <a:lnTo>
                    <a:pt x="18526" y="328"/>
                  </a:lnTo>
                  <a:lnTo>
                    <a:pt x="17962" y="201"/>
                  </a:lnTo>
                  <a:lnTo>
                    <a:pt x="17380" y="92"/>
                  </a:lnTo>
                  <a:lnTo>
                    <a:pt x="16816" y="37"/>
                  </a:lnTo>
                  <a:lnTo>
                    <a:pt x="16233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2880" name="Google Shape;2880;p18"/>
          <p:cNvSpPr/>
          <p:nvPr/>
        </p:nvSpPr>
        <p:spPr>
          <a:xfrm flipH="1">
            <a:off x="-491559" y="5661026"/>
            <a:ext cx="13574600" cy="2647700"/>
          </a:xfrm>
          <a:custGeom>
            <a:avLst/>
            <a:gdLst/>
            <a:ahLst/>
            <a:cxnLst/>
            <a:rect l="l" t="t" r="r" b="b"/>
            <a:pathLst>
              <a:path w="407238" h="79431" extrusionOk="0">
                <a:moveTo>
                  <a:pt x="24553" y="14065"/>
                </a:moveTo>
                <a:cubicBezTo>
                  <a:pt x="27220" y="7842"/>
                  <a:pt x="26204" y="13938"/>
                  <a:pt x="32173" y="11779"/>
                </a:cubicBezTo>
                <a:cubicBezTo>
                  <a:pt x="38142" y="9620"/>
                  <a:pt x="49572" y="2762"/>
                  <a:pt x="60367" y="1111"/>
                </a:cubicBezTo>
                <a:cubicBezTo>
                  <a:pt x="71162" y="-540"/>
                  <a:pt x="84751" y="-32"/>
                  <a:pt x="96943" y="1873"/>
                </a:cubicBezTo>
                <a:cubicBezTo>
                  <a:pt x="109135" y="3778"/>
                  <a:pt x="122724" y="9747"/>
                  <a:pt x="133519" y="12541"/>
                </a:cubicBezTo>
                <a:cubicBezTo>
                  <a:pt x="144314" y="15335"/>
                  <a:pt x="144695" y="19907"/>
                  <a:pt x="161713" y="18637"/>
                </a:cubicBezTo>
                <a:cubicBezTo>
                  <a:pt x="178731" y="17367"/>
                  <a:pt x="215561" y="7715"/>
                  <a:pt x="235627" y="4921"/>
                </a:cubicBezTo>
                <a:cubicBezTo>
                  <a:pt x="255693" y="2127"/>
                  <a:pt x="262678" y="1238"/>
                  <a:pt x="282109" y="1873"/>
                </a:cubicBezTo>
                <a:cubicBezTo>
                  <a:pt x="301540" y="2508"/>
                  <a:pt x="335449" y="5175"/>
                  <a:pt x="352213" y="8731"/>
                </a:cubicBezTo>
                <a:cubicBezTo>
                  <a:pt x="368977" y="12287"/>
                  <a:pt x="375581" y="18764"/>
                  <a:pt x="382693" y="23209"/>
                </a:cubicBezTo>
                <a:cubicBezTo>
                  <a:pt x="389805" y="27654"/>
                  <a:pt x="392980" y="27146"/>
                  <a:pt x="394885" y="35401"/>
                </a:cubicBezTo>
                <a:cubicBezTo>
                  <a:pt x="396790" y="43656"/>
                  <a:pt x="421936" y="65627"/>
                  <a:pt x="394123" y="72739"/>
                </a:cubicBezTo>
                <a:cubicBezTo>
                  <a:pt x="366310" y="79851"/>
                  <a:pt x="290999" y="77438"/>
                  <a:pt x="228007" y="78073"/>
                </a:cubicBezTo>
                <a:cubicBezTo>
                  <a:pt x="165015" y="78708"/>
                  <a:pt x="51477" y="81375"/>
                  <a:pt x="16171" y="76549"/>
                </a:cubicBezTo>
                <a:cubicBezTo>
                  <a:pt x="-19135" y="71723"/>
                  <a:pt x="14774" y="59531"/>
                  <a:pt x="16171" y="49117"/>
                </a:cubicBezTo>
                <a:cubicBezTo>
                  <a:pt x="17568" y="38703"/>
                  <a:pt x="21886" y="20288"/>
                  <a:pt x="24553" y="14065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</p:sp>
      <p:grpSp>
        <p:nvGrpSpPr>
          <p:cNvPr id="2881" name="Google Shape;2881;p18"/>
          <p:cNvGrpSpPr/>
          <p:nvPr/>
        </p:nvGrpSpPr>
        <p:grpSpPr>
          <a:xfrm flipH="1">
            <a:off x="6301760" y="6580344"/>
            <a:ext cx="1092077" cy="405059"/>
            <a:chOff x="1726100" y="1627975"/>
            <a:chExt cx="359425" cy="133325"/>
          </a:xfrm>
        </p:grpSpPr>
        <p:sp>
          <p:nvSpPr>
            <p:cNvPr id="2882" name="Google Shape;2882;p18"/>
            <p:cNvSpPr/>
            <p:nvPr/>
          </p:nvSpPr>
          <p:spPr>
            <a:xfrm>
              <a:off x="2018625" y="1747625"/>
              <a:ext cx="66900" cy="13675"/>
            </a:xfrm>
            <a:custGeom>
              <a:avLst/>
              <a:gdLst/>
              <a:ahLst/>
              <a:cxnLst/>
              <a:rect l="l" t="t" r="r" b="b"/>
              <a:pathLst>
                <a:path w="2676" h="547" extrusionOk="0">
                  <a:moveTo>
                    <a:pt x="456" y="1"/>
                  </a:moveTo>
                  <a:lnTo>
                    <a:pt x="219" y="37"/>
                  </a:lnTo>
                  <a:lnTo>
                    <a:pt x="146" y="74"/>
                  </a:lnTo>
                  <a:lnTo>
                    <a:pt x="73" y="110"/>
                  </a:lnTo>
                  <a:lnTo>
                    <a:pt x="19" y="147"/>
                  </a:lnTo>
                  <a:lnTo>
                    <a:pt x="1" y="201"/>
                  </a:lnTo>
                  <a:lnTo>
                    <a:pt x="19" y="219"/>
                  </a:lnTo>
                  <a:lnTo>
                    <a:pt x="37" y="274"/>
                  </a:lnTo>
                  <a:lnTo>
                    <a:pt x="92" y="329"/>
                  </a:lnTo>
                  <a:lnTo>
                    <a:pt x="219" y="401"/>
                  </a:lnTo>
                  <a:lnTo>
                    <a:pt x="419" y="456"/>
                  </a:lnTo>
                  <a:lnTo>
                    <a:pt x="710" y="511"/>
                  </a:lnTo>
                  <a:lnTo>
                    <a:pt x="1111" y="529"/>
                  </a:lnTo>
                  <a:lnTo>
                    <a:pt x="1657" y="547"/>
                  </a:lnTo>
                  <a:lnTo>
                    <a:pt x="2130" y="547"/>
                  </a:lnTo>
                  <a:lnTo>
                    <a:pt x="2676" y="529"/>
                  </a:lnTo>
                  <a:lnTo>
                    <a:pt x="2676" y="474"/>
                  </a:lnTo>
                  <a:lnTo>
                    <a:pt x="2657" y="420"/>
                  </a:lnTo>
                  <a:lnTo>
                    <a:pt x="2603" y="365"/>
                  </a:lnTo>
                  <a:lnTo>
                    <a:pt x="2530" y="310"/>
                  </a:lnTo>
                  <a:lnTo>
                    <a:pt x="2330" y="219"/>
                  </a:lnTo>
                  <a:lnTo>
                    <a:pt x="2057" y="147"/>
                  </a:lnTo>
                  <a:lnTo>
                    <a:pt x="1748" y="92"/>
                  </a:lnTo>
                  <a:lnTo>
                    <a:pt x="1420" y="37"/>
                  </a:lnTo>
                  <a:lnTo>
                    <a:pt x="1074" y="1"/>
                  </a:lnTo>
                  <a:close/>
                </a:path>
              </a:pathLst>
            </a:custGeom>
            <a:solidFill>
              <a:srgbClr val="282829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83" name="Google Shape;2883;p18"/>
            <p:cNvSpPr/>
            <p:nvPr/>
          </p:nvSpPr>
          <p:spPr>
            <a:xfrm>
              <a:off x="2018625" y="1747625"/>
              <a:ext cx="66900" cy="13675"/>
            </a:xfrm>
            <a:custGeom>
              <a:avLst/>
              <a:gdLst/>
              <a:ahLst/>
              <a:cxnLst/>
              <a:rect l="l" t="t" r="r" b="b"/>
              <a:pathLst>
                <a:path w="2676" h="547" fill="none" extrusionOk="0">
                  <a:moveTo>
                    <a:pt x="747" y="1"/>
                  </a:moveTo>
                  <a:lnTo>
                    <a:pt x="747" y="1"/>
                  </a:lnTo>
                  <a:lnTo>
                    <a:pt x="456" y="1"/>
                  </a:lnTo>
                  <a:lnTo>
                    <a:pt x="219" y="37"/>
                  </a:lnTo>
                  <a:lnTo>
                    <a:pt x="146" y="74"/>
                  </a:lnTo>
                  <a:lnTo>
                    <a:pt x="73" y="110"/>
                  </a:lnTo>
                  <a:lnTo>
                    <a:pt x="19" y="147"/>
                  </a:lnTo>
                  <a:lnTo>
                    <a:pt x="1" y="201"/>
                  </a:lnTo>
                  <a:lnTo>
                    <a:pt x="1" y="201"/>
                  </a:lnTo>
                  <a:lnTo>
                    <a:pt x="19" y="219"/>
                  </a:lnTo>
                  <a:lnTo>
                    <a:pt x="37" y="274"/>
                  </a:lnTo>
                  <a:lnTo>
                    <a:pt x="92" y="329"/>
                  </a:lnTo>
                  <a:lnTo>
                    <a:pt x="219" y="401"/>
                  </a:lnTo>
                  <a:lnTo>
                    <a:pt x="419" y="456"/>
                  </a:lnTo>
                  <a:lnTo>
                    <a:pt x="710" y="511"/>
                  </a:lnTo>
                  <a:lnTo>
                    <a:pt x="1111" y="529"/>
                  </a:lnTo>
                  <a:lnTo>
                    <a:pt x="1657" y="547"/>
                  </a:lnTo>
                  <a:lnTo>
                    <a:pt x="1657" y="547"/>
                  </a:lnTo>
                  <a:lnTo>
                    <a:pt x="2130" y="547"/>
                  </a:lnTo>
                  <a:lnTo>
                    <a:pt x="2676" y="529"/>
                  </a:lnTo>
                  <a:lnTo>
                    <a:pt x="2676" y="529"/>
                  </a:lnTo>
                  <a:lnTo>
                    <a:pt x="2676" y="474"/>
                  </a:lnTo>
                  <a:lnTo>
                    <a:pt x="2657" y="420"/>
                  </a:lnTo>
                  <a:lnTo>
                    <a:pt x="2603" y="365"/>
                  </a:lnTo>
                  <a:lnTo>
                    <a:pt x="2530" y="310"/>
                  </a:lnTo>
                  <a:lnTo>
                    <a:pt x="2330" y="219"/>
                  </a:lnTo>
                  <a:lnTo>
                    <a:pt x="2057" y="147"/>
                  </a:lnTo>
                  <a:lnTo>
                    <a:pt x="1748" y="92"/>
                  </a:lnTo>
                  <a:lnTo>
                    <a:pt x="1420" y="37"/>
                  </a:lnTo>
                  <a:lnTo>
                    <a:pt x="1074" y="1"/>
                  </a:lnTo>
                  <a:lnTo>
                    <a:pt x="747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84" name="Google Shape;2884;p18"/>
            <p:cNvSpPr/>
            <p:nvPr/>
          </p:nvSpPr>
          <p:spPr>
            <a:xfrm>
              <a:off x="2024075" y="1729450"/>
              <a:ext cx="42350" cy="23225"/>
            </a:xfrm>
            <a:custGeom>
              <a:avLst/>
              <a:gdLst/>
              <a:ahLst/>
              <a:cxnLst/>
              <a:rect l="l" t="t" r="r" b="b"/>
              <a:pathLst>
                <a:path w="1694" h="929" extrusionOk="0">
                  <a:moveTo>
                    <a:pt x="911" y="0"/>
                  </a:moveTo>
                  <a:lnTo>
                    <a:pt x="783" y="18"/>
                  </a:lnTo>
                  <a:lnTo>
                    <a:pt x="674" y="55"/>
                  </a:lnTo>
                  <a:lnTo>
                    <a:pt x="565" y="109"/>
                  </a:lnTo>
                  <a:lnTo>
                    <a:pt x="456" y="182"/>
                  </a:lnTo>
                  <a:lnTo>
                    <a:pt x="383" y="255"/>
                  </a:lnTo>
                  <a:lnTo>
                    <a:pt x="238" y="437"/>
                  </a:lnTo>
                  <a:lnTo>
                    <a:pt x="128" y="601"/>
                  </a:lnTo>
                  <a:lnTo>
                    <a:pt x="56" y="764"/>
                  </a:lnTo>
                  <a:lnTo>
                    <a:pt x="1" y="928"/>
                  </a:lnTo>
                  <a:lnTo>
                    <a:pt x="1693" y="928"/>
                  </a:lnTo>
                  <a:lnTo>
                    <a:pt x="1693" y="783"/>
                  </a:lnTo>
                  <a:lnTo>
                    <a:pt x="1693" y="655"/>
                  </a:lnTo>
                  <a:lnTo>
                    <a:pt x="1675" y="491"/>
                  </a:lnTo>
                  <a:lnTo>
                    <a:pt x="1639" y="419"/>
                  </a:lnTo>
                  <a:lnTo>
                    <a:pt x="1602" y="328"/>
                  </a:lnTo>
                  <a:lnTo>
                    <a:pt x="1548" y="255"/>
                  </a:lnTo>
                  <a:lnTo>
                    <a:pt x="1493" y="182"/>
                  </a:lnTo>
                  <a:lnTo>
                    <a:pt x="1402" y="127"/>
                  </a:lnTo>
                  <a:lnTo>
                    <a:pt x="1311" y="73"/>
                  </a:lnTo>
                  <a:lnTo>
                    <a:pt x="1202" y="36"/>
                  </a:lnTo>
                  <a:lnTo>
                    <a:pt x="1056" y="0"/>
                  </a:lnTo>
                  <a:close/>
                </a:path>
              </a:pathLst>
            </a:custGeom>
            <a:solidFill>
              <a:srgbClr val="C1A5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85" name="Google Shape;2885;p18"/>
            <p:cNvSpPr/>
            <p:nvPr/>
          </p:nvSpPr>
          <p:spPr>
            <a:xfrm>
              <a:off x="1726100" y="1699875"/>
              <a:ext cx="249775" cy="25500"/>
            </a:xfrm>
            <a:custGeom>
              <a:avLst/>
              <a:gdLst/>
              <a:ahLst/>
              <a:cxnLst/>
              <a:rect l="l" t="t" r="r" b="b"/>
              <a:pathLst>
                <a:path w="9991" h="1020" extrusionOk="0">
                  <a:moveTo>
                    <a:pt x="1292" y="0"/>
                  </a:moveTo>
                  <a:lnTo>
                    <a:pt x="746" y="91"/>
                  </a:lnTo>
                  <a:lnTo>
                    <a:pt x="528" y="128"/>
                  </a:lnTo>
                  <a:lnTo>
                    <a:pt x="346" y="182"/>
                  </a:lnTo>
                  <a:lnTo>
                    <a:pt x="200" y="237"/>
                  </a:lnTo>
                  <a:lnTo>
                    <a:pt x="91" y="291"/>
                  </a:lnTo>
                  <a:lnTo>
                    <a:pt x="18" y="346"/>
                  </a:lnTo>
                  <a:lnTo>
                    <a:pt x="0" y="419"/>
                  </a:lnTo>
                  <a:lnTo>
                    <a:pt x="0" y="437"/>
                  </a:lnTo>
                  <a:lnTo>
                    <a:pt x="18" y="473"/>
                  </a:lnTo>
                  <a:lnTo>
                    <a:pt x="91" y="528"/>
                  </a:lnTo>
                  <a:lnTo>
                    <a:pt x="219" y="583"/>
                  </a:lnTo>
                  <a:lnTo>
                    <a:pt x="382" y="655"/>
                  </a:lnTo>
                  <a:lnTo>
                    <a:pt x="601" y="710"/>
                  </a:lnTo>
                  <a:lnTo>
                    <a:pt x="856" y="746"/>
                  </a:lnTo>
                  <a:lnTo>
                    <a:pt x="1456" y="837"/>
                  </a:lnTo>
                  <a:lnTo>
                    <a:pt x="2202" y="910"/>
                  </a:lnTo>
                  <a:lnTo>
                    <a:pt x="3058" y="965"/>
                  </a:lnTo>
                  <a:lnTo>
                    <a:pt x="3986" y="1001"/>
                  </a:lnTo>
                  <a:lnTo>
                    <a:pt x="5005" y="1019"/>
                  </a:lnTo>
                  <a:lnTo>
                    <a:pt x="6006" y="1001"/>
                  </a:lnTo>
                  <a:lnTo>
                    <a:pt x="6952" y="965"/>
                  </a:lnTo>
                  <a:lnTo>
                    <a:pt x="7789" y="910"/>
                  </a:lnTo>
                  <a:lnTo>
                    <a:pt x="8535" y="837"/>
                  </a:lnTo>
                  <a:lnTo>
                    <a:pt x="9136" y="746"/>
                  </a:lnTo>
                  <a:lnTo>
                    <a:pt x="9390" y="710"/>
                  </a:lnTo>
                  <a:lnTo>
                    <a:pt x="9609" y="655"/>
                  </a:lnTo>
                  <a:lnTo>
                    <a:pt x="9773" y="583"/>
                  </a:lnTo>
                  <a:lnTo>
                    <a:pt x="9900" y="528"/>
                  </a:lnTo>
                  <a:lnTo>
                    <a:pt x="9973" y="473"/>
                  </a:lnTo>
                  <a:lnTo>
                    <a:pt x="9991" y="437"/>
                  </a:lnTo>
                  <a:lnTo>
                    <a:pt x="9991" y="419"/>
                  </a:lnTo>
                  <a:lnTo>
                    <a:pt x="9973" y="346"/>
                  </a:lnTo>
                  <a:lnTo>
                    <a:pt x="9900" y="291"/>
                  </a:lnTo>
                  <a:lnTo>
                    <a:pt x="9791" y="237"/>
                  </a:lnTo>
                  <a:lnTo>
                    <a:pt x="9645" y="182"/>
                  </a:lnTo>
                  <a:lnTo>
                    <a:pt x="9463" y="128"/>
                  </a:lnTo>
                  <a:lnTo>
                    <a:pt x="9245" y="91"/>
                  </a:lnTo>
                  <a:lnTo>
                    <a:pt x="8699" y="0"/>
                  </a:lnTo>
                  <a:lnTo>
                    <a:pt x="8699" y="273"/>
                  </a:lnTo>
                  <a:lnTo>
                    <a:pt x="7443" y="328"/>
                  </a:lnTo>
                  <a:lnTo>
                    <a:pt x="6133" y="364"/>
                  </a:lnTo>
                  <a:lnTo>
                    <a:pt x="4623" y="382"/>
                  </a:lnTo>
                  <a:lnTo>
                    <a:pt x="3476" y="364"/>
                  </a:lnTo>
                  <a:lnTo>
                    <a:pt x="2384" y="328"/>
                  </a:lnTo>
                  <a:lnTo>
                    <a:pt x="1893" y="291"/>
                  </a:lnTo>
                  <a:lnTo>
                    <a:pt x="1456" y="237"/>
                  </a:lnTo>
                  <a:lnTo>
                    <a:pt x="1074" y="182"/>
                  </a:lnTo>
                  <a:lnTo>
                    <a:pt x="746" y="109"/>
                  </a:lnTo>
                  <a:lnTo>
                    <a:pt x="129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86" name="Google Shape;2886;p18"/>
            <p:cNvSpPr/>
            <p:nvPr/>
          </p:nvSpPr>
          <p:spPr>
            <a:xfrm>
              <a:off x="1726100" y="1699875"/>
              <a:ext cx="249775" cy="25500"/>
            </a:xfrm>
            <a:custGeom>
              <a:avLst/>
              <a:gdLst/>
              <a:ahLst/>
              <a:cxnLst/>
              <a:rect l="l" t="t" r="r" b="b"/>
              <a:pathLst>
                <a:path w="9991" h="1020" fill="none" extrusionOk="0">
                  <a:moveTo>
                    <a:pt x="8699" y="0"/>
                  </a:moveTo>
                  <a:lnTo>
                    <a:pt x="8699" y="273"/>
                  </a:lnTo>
                  <a:lnTo>
                    <a:pt x="8699" y="273"/>
                  </a:lnTo>
                  <a:lnTo>
                    <a:pt x="8699" y="273"/>
                  </a:lnTo>
                  <a:lnTo>
                    <a:pt x="7443" y="328"/>
                  </a:lnTo>
                  <a:lnTo>
                    <a:pt x="6133" y="364"/>
                  </a:lnTo>
                  <a:lnTo>
                    <a:pt x="4623" y="382"/>
                  </a:lnTo>
                  <a:lnTo>
                    <a:pt x="4623" y="382"/>
                  </a:lnTo>
                  <a:lnTo>
                    <a:pt x="3476" y="364"/>
                  </a:lnTo>
                  <a:lnTo>
                    <a:pt x="2384" y="328"/>
                  </a:lnTo>
                  <a:lnTo>
                    <a:pt x="1893" y="291"/>
                  </a:lnTo>
                  <a:lnTo>
                    <a:pt x="1456" y="237"/>
                  </a:lnTo>
                  <a:lnTo>
                    <a:pt x="1074" y="182"/>
                  </a:lnTo>
                  <a:lnTo>
                    <a:pt x="746" y="109"/>
                  </a:lnTo>
                  <a:lnTo>
                    <a:pt x="746" y="109"/>
                  </a:lnTo>
                  <a:lnTo>
                    <a:pt x="746" y="109"/>
                  </a:lnTo>
                  <a:lnTo>
                    <a:pt x="1292" y="0"/>
                  </a:lnTo>
                  <a:lnTo>
                    <a:pt x="1292" y="0"/>
                  </a:lnTo>
                  <a:lnTo>
                    <a:pt x="746" y="91"/>
                  </a:lnTo>
                  <a:lnTo>
                    <a:pt x="528" y="128"/>
                  </a:lnTo>
                  <a:lnTo>
                    <a:pt x="346" y="182"/>
                  </a:lnTo>
                  <a:lnTo>
                    <a:pt x="200" y="237"/>
                  </a:lnTo>
                  <a:lnTo>
                    <a:pt x="91" y="291"/>
                  </a:lnTo>
                  <a:lnTo>
                    <a:pt x="18" y="346"/>
                  </a:lnTo>
                  <a:lnTo>
                    <a:pt x="0" y="419"/>
                  </a:lnTo>
                  <a:lnTo>
                    <a:pt x="0" y="419"/>
                  </a:lnTo>
                  <a:lnTo>
                    <a:pt x="0" y="437"/>
                  </a:lnTo>
                  <a:lnTo>
                    <a:pt x="18" y="473"/>
                  </a:lnTo>
                  <a:lnTo>
                    <a:pt x="91" y="528"/>
                  </a:lnTo>
                  <a:lnTo>
                    <a:pt x="219" y="583"/>
                  </a:lnTo>
                  <a:lnTo>
                    <a:pt x="382" y="655"/>
                  </a:lnTo>
                  <a:lnTo>
                    <a:pt x="601" y="710"/>
                  </a:lnTo>
                  <a:lnTo>
                    <a:pt x="856" y="746"/>
                  </a:lnTo>
                  <a:lnTo>
                    <a:pt x="1456" y="837"/>
                  </a:lnTo>
                  <a:lnTo>
                    <a:pt x="2202" y="910"/>
                  </a:lnTo>
                  <a:lnTo>
                    <a:pt x="3058" y="965"/>
                  </a:lnTo>
                  <a:lnTo>
                    <a:pt x="3986" y="1001"/>
                  </a:lnTo>
                  <a:lnTo>
                    <a:pt x="5005" y="1019"/>
                  </a:lnTo>
                  <a:lnTo>
                    <a:pt x="5005" y="1019"/>
                  </a:lnTo>
                  <a:lnTo>
                    <a:pt x="6006" y="1001"/>
                  </a:lnTo>
                  <a:lnTo>
                    <a:pt x="6952" y="965"/>
                  </a:lnTo>
                  <a:lnTo>
                    <a:pt x="7789" y="910"/>
                  </a:lnTo>
                  <a:lnTo>
                    <a:pt x="8535" y="837"/>
                  </a:lnTo>
                  <a:lnTo>
                    <a:pt x="9136" y="746"/>
                  </a:lnTo>
                  <a:lnTo>
                    <a:pt x="9390" y="710"/>
                  </a:lnTo>
                  <a:lnTo>
                    <a:pt x="9609" y="655"/>
                  </a:lnTo>
                  <a:lnTo>
                    <a:pt x="9773" y="583"/>
                  </a:lnTo>
                  <a:lnTo>
                    <a:pt x="9900" y="528"/>
                  </a:lnTo>
                  <a:lnTo>
                    <a:pt x="9973" y="473"/>
                  </a:lnTo>
                  <a:lnTo>
                    <a:pt x="9991" y="437"/>
                  </a:lnTo>
                  <a:lnTo>
                    <a:pt x="9991" y="419"/>
                  </a:lnTo>
                  <a:lnTo>
                    <a:pt x="9991" y="419"/>
                  </a:lnTo>
                  <a:lnTo>
                    <a:pt x="9973" y="346"/>
                  </a:lnTo>
                  <a:lnTo>
                    <a:pt x="9900" y="291"/>
                  </a:lnTo>
                  <a:lnTo>
                    <a:pt x="9791" y="237"/>
                  </a:lnTo>
                  <a:lnTo>
                    <a:pt x="9645" y="182"/>
                  </a:lnTo>
                  <a:lnTo>
                    <a:pt x="9463" y="128"/>
                  </a:lnTo>
                  <a:lnTo>
                    <a:pt x="9245" y="91"/>
                  </a:lnTo>
                  <a:lnTo>
                    <a:pt x="8699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87" name="Google Shape;2887;p18"/>
            <p:cNvSpPr/>
            <p:nvPr/>
          </p:nvSpPr>
          <p:spPr>
            <a:xfrm>
              <a:off x="1744750" y="1627975"/>
              <a:ext cx="198825" cy="81475"/>
            </a:xfrm>
            <a:custGeom>
              <a:avLst/>
              <a:gdLst/>
              <a:ahLst/>
              <a:cxnLst/>
              <a:rect l="l" t="t" r="r" b="b"/>
              <a:pathLst>
                <a:path w="7953" h="3259" extrusionOk="0">
                  <a:moveTo>
                    <a:pt x="4113" y="1"/>
                  </a:moveTo>
                  <a:lnTo>
                    <a:pt x="3986" y="37"/>
                  </a:lnTo>
                  <a:lnTo>
                    <a:pt x="3858" y="74"/>
                  </a:lnTo>
                  <a:lnTo>
                    <a:pt x="3731" y="110"/>
                  </a:lnTo>
                  <a:lnTo>
                    <a:pt x="3604" y="165"/>
                  </a:lnTo>
                  <a:lnTo>
                    <a:pt x="3385" y="328"/>
                  </a:lnTo>
                  <a:lnTo>
                    <a:pt x="3185" y="492"/>
                  </a:lnTo>
                  <a:lnTo>
                    <a:pt x="2985" y="711"/>
                  </a:lnTo>
                  <a:lnTo>
                    <a:pt x="2821" y="929"/>
                  </a:lnTo>
                  <a:lnTo>
                    <a:pt x="2657" y="1166"/>
                  </a:lnTo>
                  <a:lnTo>
                    <a:pt x="2530" y="1402"/>
                  </a:lnTo>
                  <a:lnTo>
                    <a:pt x="2312" y="1839"/>
                  </a:lnTo>
                  <a:lnTo>
                    <a:pt x="2148" y="2239"/>
                  </a:lnTo>
                  <a:lnTo>
                    <a:pt x="2020" y="2603"/>
                  </a:lnTo>
                  <a:lnTo>
                    <a:pt x="0" y="2985"/>
                  </a:lnTo>
                  <a:lnTo>
                    <a:pt x="383" y="3058"/>
                  </a:lnTo>
                  <a:lnTo>
                    <a:pt x="856" y="3131"/>
                  </a:lnTo>
                  <a:lnTo>
                    <a:pt x="1383" y="3186"/>
                  </a:lnTo>
                  <a:lnTo>
                    <a:pt x="1984" y="3222"/>
                  </a:lnTo>
                  <a:lnTo>
                    <a:pt x="2621" y="3240"/>
                  </a:lnTo>
                  <a:lnTo>
                    <a:pt x="3294" y="3258"/>
                  </a:lnTo>
                  <a:lnTo>
                    <a:pt x="4641" y="3258"/>
                  </a:lnTo>
                  <a:lnTo>
                    <a:pt x="5897" y="3222"/>
                  </a:lnTo>
                  <a:lnTo>
                    <a:pt x="6952" y="3186"/>
                  </a:lnTo>
                  <a:lnTo>
                    <a:pt x="7953" y="3149"/>
                  </a:lnTo>
                  <a:lnTo>
                    <a:pt x="7953" y="2094"/>
                  </a:lnTo>
                  <a:lnTo>
                    <a:pt x="7935" y="2003"/>
                  </a:lnTo>
                  <a:lnTo>
                    <a:pt x="7862" y="1730"/>
                  </a:lnTo>
                  <a:lnTo>
                    <a:pt x="7753" y="1384"/>
                  </a:lnTo>
                  <a:lnTo>
                    <a:pt x="7680" y="1202"/>
                  </a:lnTo>
                  <a:lnTo>
                    <a:pt x="7589" y="1020"/>
                  </a:lnTo>
                  <a:lnTo>
                    <a:pt x="7498" y="874"/>
                  </a:lnTo>
                  <a:lnTo>
                    <a:pt x="7389" y="747"/>
                  </a:lnTo>
                  <a:lnTo>
                    <a:pt x="7280" y="638"/>
                  </a:lnTo>
                  <a:lnTo>
                    <a:pt x="7170" y="583"/>
                  </a:lnTo>
                  <a:lnTo>
                    <a:pt x="7061" y="547"/>
                  </a:lnTo>
                  <a:lnTo>
                    <a:pt x="6843" y="547"/>
                  </a:lnTo>
                  <a:lnTo>
                    <a:pt x="6734" y="565"/>
                  </a:lnTo>
                  <a:lnTo>
                    <a:pt x="6533" y="638"/>
                  </a:lnTo>
                  <a:lnTo>
                    <a:pt x="6333" y="729"/>
                  </a:lnTo>
                  <a:lnTo>
                    <a:pt x="6169" y="820"/>
                  </a:lnTo>
                  <a:lnTo>
                    <a:pt x="6024" y="911"/>
                  </a:lnTo>
                  <a:lnTo>
                    <a:pt x="5915" y="1020"/>
                  </a:lnTo>
                  <a:lnTo>
                    <a:pt x="5860" y="929"/>
                  </a:lnTo>
                  <a:lnTo>
                    <a:pt x="5806" y="820"/>
                  </a:lnTo>
                  <a:lnTo>
                    <a:pt x="5733" y="692"/>
                  </a:lnTo>
                  <a:lnTo>
                    <a:pt x="5642" y="565"/>
                  </a:lnTo>
                  <a:lnTo>
                    <a:pt x="5496" y="419"/>
                  </a:lnTo>
                  <a:lnTo>
                    <a:pt x="5332" y="292"/>
                  </a:lnTo>
                  <a:lnTo>
                    <a:pt x="5132" y="165"/>
                  </a:lnTo>
                  <a:lnTo>
                    <a:pt x="4932" y="74"/>
                  </a:lnTo>
                  <a:lnTo>
                    <a:pt x="4695" y="19"/>
                  </a:lnTo>
                  <a:lnTo>
                    <a:pt x="44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88" name="Google Shape;2888;p18"/>
            <p:cNvSpPr/>
            <p:nvPr/>
          </p:nvSpPr>
          <p:spPr>
            <a:xfrm>
              <a:off x="1744750" y="1627975"/>
              <a:ext cx="198825" cy="81475"/>
            </a:xfrm>
            <a:custGeom>
              <a:avLst/>
              <a:gdLst/>
              <a:ahLst/>
              <a:cxnLst/>
              <a:rect l="l" t="t" r="r" b="b"/>
              <a:pathLst>
                <a:path w="7953" h="3259" fill="none" extrusionOk="0">
                  <a:moveTo>
                    <a:pt x="7953" y="2094"/>
                  </a:moveTo>
                  <a:lnTo>
                    <a:pt x="7953" y="3149"/>
                  </a:lnTo>
                  <a:lnTo>
                    <a:pt x="7953" y="3149"/>
                  </a:lnTo>
                  <a:lnTo>
                    <a:pt x="6952" y="3186"/>
                  </a:lnTo>
                  <a:lnTo>
                    <a:pt x="5897" y="3222"/>
                  </a:lnTo>
                  <a:lnTo>
                    <a:pt x="4641" y="3258"/>
                  </a:lnTo>
                  <a:lnTo>
                    <a:pt x="3294" y="3258"/>
                  </a:lnTo>
                  <a:lnTo>
                    <a:pt x="2621" y="3240"/>
                  </a:lnTo>
                  <a:lnTo>
                    <a:pt x="1984" y="3222"/>
                  </a:lnTo>
                  <a:lnTo>
                    <a:pt x="1383" y="3186"/>
                  </a:lnTo>
                  <a:lnTo>
                    <a:pt x="856" y="3131"/>
                  </a:lnTo>
                  <a:lnTo>
                    <a:pt x="383" y="3058"/>
                  </a:lnTo>
                  <a:lnTo>
                    <a:pt x="0" y="2985"/>
                  </a:lnTo>
                  <a:lnTo>
                    <a:pt x="2020" y="2603"/>
                  </a:lnTo>
                  <a:lnTo>
                    <a:pt x="2020" y="2603"/>
                  </a:lnTo>
                  <a:lnTo>
                    <a:pt x="2148" y="2239"/>
                  </a:lnTo>
                  <a:lnTo>
                    <a:pt x="2312" y="1839"/>
                  </a:lnTo>
                  <a:lnTo>
                    <a:pt x="2530" y="1402"/>
                  </a:lnTo>
                  <a:lnTo>
                    <a:pt x="2530" y="1402"/>
                  </a:lnTo>
                  <a:lnTo>
                    <a:pt x="2657" y="1166"/>
                  </a:lnTo>
                  <a:lnTo>
                    <a:pt x="2821" y="929"/>
                  </a:lnTo>
                  <a:lnTo>
                    <a:pt x="2985" y="711"/>
                  </a:lnTo>
                  <a:lnTo>
                    <a:pt x="3185" y="492"/>
                  </a:lnTo>
                  <a:lnTo>
                    <a:pt x="3185" y="492"/>
                  </a:lnTo>
                  <a:lnTo>
                    <a:pt x="3385" y="328"/>
                  </a:lnTo>
                  <a:lnTo>
                    <a:pt x="3604" y="165"/>
                  </a:lnTo>
                  <a:lnTo>
                    <a:pt x="3731" y="110"/>
                  </a:lnTo>
                  <a:lnTo>
                    <a:pt x="3858" y="74"/>
                  </a:lnTo>
                  <a:lnTo>
                    <a:pt x="3986" y="37"/>
                  </a:lnTo>
                  <a:lnTo>
                    <a:pt x="4113" y="1"/>
                  </a:lnTo>
                  <a:lnTo>
                    <a:pt x="4113" y="1"/>
                  </a:lnTo>
                  <a:lnTo>
                    <a:pt x="4259" y="1"/>
                  </a:lnTo>
                  <a:lnTo>
                    <a:pt x="4422" y="1"/>
                  </a:lnTo>
                  <a:lnTo>
                    <a:pt x="4695" y="19"/>
                  </a:lnTo>
                  <a:lnTo>
                    <a:pt x="4932" y="74"/>
                  </a:lnTo>
                  <a:lnTo>
                    <a:pt x="5132" y="165"/>
                  </a:lnTo>
                  <a:lnTo>
                    <a:pt x="5132" y="165"/>
                  </a:lnTo>
                  <a:lnTo>
                    <a:pt x="5332" y="292"/>
                  </a:lnTo>
                  <a:lnTo>
                    <a:pt x="5496" y="419"/>
                  </a:lnTo>
                  <a:lnTo>
                    <a:pt x="5642" y="565"/>
                  </a:lnTo>
                  <a:lnTo>
                    <a:pt x="5733" y="692"/>
                  </a:lnTo>
                  <a:lnTo>
                    <a:pt x="5806" y="820"/>
                  </a:lnTo>
                  <a:lnTo>
                    <a:pt x="5860" y="929"/>
                  </a:lnTo>
                  <a:lnTo>
                    <a:pt x="5915" y="1020"/>
                  </a:lnTo>
                  <a:lnTo>
                    <a:pt x="5915" y="1020"/>
                  </a:lnTo>
                  <a:lnTo>
                    <a:pt x="6024" y="911"/>
                  </a:lnTo>
                  <a:lnTo>
                    <a:pt x="6169" y="820"/>
                  </a:lnTo>
                  <a:lnTo>
                    <a:pt x="6333" y="729"/>
                  </a:lnTo>
                  <a:lnTo>
                    <a:pt x="6533" y="638"/>
                  </a:lnTo>
                  <a:lnTo>
                    <a:pt x="6734" y="565"/>
                  </a:lnTo>
                  <a:lnTo>
                    <a:pt x="6843" y="547"/>
                  </a:lnTo>
                  <a:lnTo>
                    <a:pt x="6952" y="547"/>
                  </a:lnTo>
                  <a:lnTo>
                    <a:pt x="7061" y="547"/>
                  </a:lnTo>
                  <a:lnTo>
                    <a:pt x="7170" y="583"/>
                  </a:lnTo>
                  <a:lnTo>
                    <a:pt x="7170" y="583"/>
                  </a:lnTo>
                  <a:lnTo>
                    <a:pt x="7280" y="638"/>
                  </a:lnTo>
                  <a:lnTo>
                    <a:pt x="7389" y="747"/>
                  </a:lnTo>
                  <a:lnTo>
                    <a:pt x="7498" y="874"/>
                  </a:lnTo>
                  <a:lnTo>
                    <a:pt x="7589" y="1020"/>
                  </a:lnTo>
                  <a:lnTo>
                    <a:pt x="7589" y="1020"/>
                  </a:lnTo>
                  <a:lnTo>
                    <a:pt x="7680" y="1202"/>
                  </a:lnTo>
                  <a:lnTo>
                    <a:pt x="7753" y="1384"/>
                  </a:lnTo>
                  <a:lnTo>
                    <a:pt x="7862" y="1730"/>
                  </a:lnTo>
                  <a:lnTo>
                    <a:pt x="7935" y="2003"/>
                  </a:lnTo>
                  <a:lnTo>
                    <a:pt x="7953" y="2094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89" name="Google Shape;2889;p18"/>
            <p:cNvSpPr/>
            <p:nvPr/>
          </p:nvSpPr>
          <p:spPr>
            <a:xfrm>
              <a:off x="1744750" y="1653450"/>
              <a:ext cx="198825" cy="56000"/>
            </a:xfrm>
            <a:custGeom>
              <a:avLst/>
              <a:gdLst/>
              <a:ahLst/>
              <a:cxnLst/>
              <a:rect l="l" t="t" r="r" b="b"/>
              <a:pathLst>
                <a:path w="7953" h="2240" extrusionOk="0">
                  <a:moveTo>
                    <a:pt x="7589" y="1"/>
                  </a:moveTo>
                  <a:lnTo>
                    <a:pt x="7152" y="274"/>
                  </a:lnTo>
                  <a:lnTo>
                    <a:pt x="6715" y="529"/>
                  </a:lnTo>
                  <a:lnTo>
                    <a:pt x="6260" y="747"/>
                  </a:lnTo>
                  <a:lnTo>
                    <a:pt x="6024" y="856"/>
                  </a:lnTo>
                  <a:lnTo>
                    <a:pt x="5787" y="929"/>
                  </a:lnTo>
                  <a:lnTo>
                    <a:pt x="5660" y="984"/>
                  </a:lnTo>
                  <a:lnTo>
                    <a:pt x="5533" y="1038"/>
                  </a:lnTo>
                  <a:lnTo>
                    <a:pt x="5423" y="1111"/>
                  </a:lnTo>
                  <a:lnTo>
                    <a:pt x="5387" y="1147"/>
                  </a:lnTo>
                  <a:lnTo>
                    <a:pt x="5351" y="1202"/>
                  </a:lnTo>
                  <a:lnTo>
                    <a:pt x="5314" y="1275"/>
                  </a:lnTo>
                  <a:lnTo>
                    <a:pt x="5296" y="1348"/>
                  </a:lnTo>
                  <a:lnTo>
                    <a:pt x="5278" y="1420"/>
                  </a:lnTo>
                  <a:lnTo>
                    <a:pt x="5241" y="1493"/>
                  </a:lnTo>
                  <a:lnTo>
                    <a:pt x="5187" y="1566"/>
                  </a:lnTo>
                  <a:lnTo>
                    <a:pt x="5114" y="1621"/>
                  </a:lnTo>
                  <a:lnTo>
                    <a:pt x="5023" y="1657"/>
                  </a:lnTo>
                  <a:lnTo>
                    <a:pt x="4859" y="1657"/>
                  </a:lnTo>
                  <a:lnTo>
                    <a:pt x="4786" y="1639"/>
                  </a:lnTo>
                  <a:lnTo>
                    <a:pt x="4714" y="1621"/>
                  </a:lnTo>
                  <a:lnTo>
                    <a:pt x="4641" y="1566"/>
                  </a:lnTo>
                  <a:lnTo>
                    <a:pt x="4586" y="1530"/>
                  </a:lnTo>
                  <a:lnTo>
                    <a:pt x="4532" y="1457"/>
                  </a:lnTo>
                  <a:lnTo>
                    <a:pt x="4422" y="1329"/>
                  </a:lnTo>
                  <a:lnTo>
                    <a:pt x="4350" y="1166"/>
                  </a:lnTo>
                  <a:lnTo>
                    <a:pt x="4277" y="1002"/>
                  </a:lnTo>
                  <a:lnTo>
                    <a:pt x="4168" y="1056"/>
                  </a:lnTo>
                  <a:lnTo>
                    <a:pt x="4022" y="1075"/>
                  </a:lnTo>
                  <a:lnTo>
                    <a:pt x="3895" y="1093"/>
                  </a:lnTo>
                  <a:lnTo>
                    <a:pt x="3767" y="1111"/>
                  </a:lnTo>
                  <a:lnTo>
                    <a:pt x="3640" y="1111"/>
                  </a:lnTo>
                  <a:lnTo>
                    <a:pt x="3513" y="1093"/>
                  </a:lnTo>
                  <a:lnTo>
                    <a:pt x="3385" y="1056"/>
                  </a:lnTo>
                  <a:lnTo>
                    <a:pt x="3258" y="1020"/>
                  </a:lnTo>
                  <a:lnTo>
                    <a:pt x="3149" y="965"/>
                  </a:lnTo>
                  <a:lnTo>
                    <a:pt x="3021" y="911"/>
                  </a:lnTo>
                  <a:lnTo>
                    <a:pt x="2912" y="838"/>
                  </a:lnTo>
                  <a:lnTo>
                    <a:pt x="2821" y="765"/>
                  </a:lnTo>
                  <a:lnTo>
                    <a:pt x="2657" y="583"/>
                  </a:lnTo>
                  <a:lnTo>
                    <a:pt x="2530" y="383"/>
                  </a:lnTo>
                  <a:lnTo>
                    <a:pt x="2312" y="820"/>
                  </a:lnTo>
                  <a:lnTo>
                    <a:pt x="2148" y="1220"/>
                  </a:lnTo>
                  <a:lnTo>
                    <a:pt x="2020" y="1584"/>
                  </a:lnTo>
                  <a:lnTo>
                    <a:pt x="0" y="1966"/>
                  </a:lnTo>
                  <a:lnTo>
                    <a:pt x="328" y="2039"/>
                  </a:lnTo>
                  <a:lnTo>
                    <a:pt x="710" y="2094"/>
                  </a:lnTo>
                  <a:lnTo>
                    <a:pt x="1147" y="2148"/>
                  </a:lnTo>
                  <a:lnTo>
                    <a:pt x="1638" y="2185"/>
                  </a:lnTo>
                  <a:lnTo>
                    <a:pt x="2730" y="2221"/>
                  </a:lnTo>
                  <a:lnTo>
                    <a:pt x="3877" y="2239"/>
                  </a:lnTo>
                  <a:lnTo>
                    <a:pt x="5387" y="2221"/>
                  </a:lnTo>
                  <a:lnTo>
                    <a:pt x="6697" y="2185"/>
                  </a:lnTo>
                  <a:lnTo>
                    <a:pt x="7953" y="2130"/>
                  </a:lnTo>
                  <a:lnTo>
                    <a:pt x="7953" y="1075"/>
                  </a:lnTo>
                  <a:lnTo>
                    <a:pt x="7935" y="984"/>
                  </a:lnTo>
                  <a:lnTo>
                    <a:pt x="7862" y="711"/>
                  </a:lnTo>
                  <a:lnTo>
                    <a:pt x="7753" y="365"/>
                  </a:lnTo>
                  <a:lnTo>
                    <a:pt x="7680" y="183"/>
                  </a:lnTo>
                  <a:lnTo>
                    <a:pt x="7589" y="1"/>
                  </a:lnTo>
                  <a:close/>
                </a:path>
              </a:pathLst>
            </a:custGeom>
            <a:solidFill>
              <a:srgbClr val="A489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90" name="Google Shape;2890;p18"/>
            <p:cNvSpPr/>
            <p:nvPr/>
          </p:nvSpPr>
          <p:spPr>
            <a:xfrm>
              <a:off x="1744750" y="1653450"/>
              <a:ext cx="198825" cy="56000"/>
            </a:xfrm>
            <a:custGeom>
              <a:avLst/>
              <a:gdLst/>
              <a:ahLst/>
              <a:cxnLst/>
              <a:rect l="l" t="t" r="r" b="b"/>
              <a:pathLst>
                <a:path w="7953" h="2240" fill="none" extrusionOk="0">
                  <a:moveTo>
                    <a:pt x="7589" y="1"/>
                  </a:moveTo>
                  <a:lnTo>
                    <a:pt x="7589" y="1"/>
                  </a:lnTo>
                  <a:lnTo>
                    <a:pt x="7152" y="274"/>
                  </a:lnTo>
                  <a:lnTo>
                    <a:pt x="6715" y="529"/>
                  </a:lnTo>
                  <a:lnTo>
                    <a:pt x="6260" y="747"/>
                  </a:lnTo>
                  <a:lnTo>
                    <a:pt x="6024" y="856"/>
                  </a:lnTo>
                  <a:lnTo>
                    <a:pt x="5787" y="929"/>
                  </a:lnTo>
                  <a:lnTo>
                    <a:pt x="5787" y="929"/>
                  </a:lnTo>
                  <a:lnTo>
                    <a:pt x="5660" y="984"/>
                  </a:lnTo>
                  <a:lnTo>
                    <a:pt x="5533" y="1038"/>
                  </a:lnTo>
                  <a:lnTo>
                    <a:pt x="5423" y="1111"/>
                  </a:lnTo>
                  <a:lnTo>
                    <a:pt x="5387" y="1147"/>
                  </a:lnTo>
                  <a:lnTo>
                    <a:pt x="5351" y="1202"/>
                  </a:lnTo>
                  <a:lnTo>
                    <a:pt x="5351" y="1202"/>
                  </a:lnTo>
                  <a:lnTo>
                    <a:pt x="5314" y="1275"/>
                  </a:lnTo>
                  <a:lnTo>
                    <a:pt x="5296" y="1348"/>
                  </a:lnTo>
                  <a:lnTo>
                    <a:pt x="5278" y="1420"/>
                  </a:lnTo>
                  <a:lnTo>
                    <a:pt x="5241" y="1493"/>
                  </a:lnTo>
                  <a:lnTo>
                    <a:pt x="5241" y="1493"/>
                  </a:lnTo>
                  <a:lnTo>
                    <a:pt x="5187" y="1566"/>
                  </a:lnTo>
                  <a:lnTo>
                    <a:pt x="5114" y="1621"/>
                  </a:lnTo>
                  <a:lnTo>
                    <a:pt x="5023" y="1657"/>
                  </a:lnTo>
                  <a:lnTo>
                    <a:pt x="4932" y="1657"/>
                  </a:lnTo>
                  <a:lnTo>
                    <a:pt x="4932" y="1657"/>
                  </a:lnTo>
                  <a:lnTo>
                    <a:pt x="4859" y="1657"/>
                  </a:lnTo>
                  <a:lnTo>
                    <a:pt x="4786" y="1639"/>
                  </a:lnTo>
                  <a:lnTo>
                    <a:pt x="4714" y="1621"/>
                  </a:lnTo>
                  <a:lnTo>
                    <a:pt x="4641" y="1566"/>
                  </a:lnTo>
                  <a:lnTo>
                    <a:pt x="4641" y="1566"/>
                  </a:lnTo>
                  <a:lnTo>
                    <a:pt x="4586" y="1530"/>
                  </a:lnTo>
                  <a:lnTo>
                    <a:pt x="4532" y="1457"/>
                  </a:lnTo>
                  <a:lnTo>
                    <a:pt x="4422" y="1329"/>
                  </a:lnTo>
                  <a:lnTo>
                    <a:pt x="4350" y="1166"/>
                  </a:lnTo>
                  <a:lnTo>
                    <a:pt x="4277" y="1002"/>
                  </a:lnTo>
                  <a:lnTo>
                    <a:pt x="4277" y="1002"/>
                  </a:lnTo>
                  <a:lnTo>
                    <a:pt x="4168" y="1056"/>
                  </a:lnTo>
                  <a:lnTo>
                    <a:pt x="4022" y="1075"/>
                  </a:lnTo>
                  <a:lnTo>
                    <a:pt x="3895" y="1093"/>
                  </a:lnTo>
                  <a:lnTo>
                    <a:pt x="3767" y="1111"/>
                  </a:lnTo>
                  <a:lnTo>
                    <a:pt x="3767" y="1111"/>
                  </a:lnTo>
                  <a:lnTo>
                    <a:pt x="3640" y="1111"/>
                  </a:lnTo>
                  <a:lnTo>
                    <a:pt x="3513" y="1093"/>
                  </a:lnTo>
                  <a:lnTo>
                    <a:pt x="3385" y="1056"/>
                  </a:lnTo>
                  <a:lnTo>
                    <a:pt x="3258" y="1020"/>
                  </a:lnTo>
                  <a:lnTo>
                    <a:pt x="3149" y="965"/>
                  </a:lnTo>
                  <a:lnTo>
                    <a:pt x="3021" y="911"/>
                  </a:lnTo>
                  <a:lnTo>
                    <a:pt x="2912" y="838"/>
                  </a:lnTo>
                  <a:lnTo>
                    <a:pt x="2821" y="765"/>
                  </a:lnTo>
                  <a:lnTo>
                    <a:pt x="2821" y="765"/>
                  </a:lnTo>
                  <a:lnTo>
                    <a:pt x="2657" y="583"/>
                  </a:lnTo>
                  <a:lnTo>
                    <a:pt x="2530" y="383"/>
                  </a:lnTo>
                  <a:lnTo>
                    <a:pt x="2530" y="383"/>
                  </a:lnTo>
                  <a:lnTo>
                    <a:pt x="2530" y="383"/>
                  </a:lnTo>
                  <a:lnTo>
                    <a:pt x="2312" y="820"/>
                  </a:lnTo>
                  <a:lnTo>
                    <a:pt x="2148" y="1220"/>
                  </a:lnTo>
                  <a:lnTo>
                    <a:pt x="2020" y="1584"/>
                  </a:lnTo>
                  <a:lnTo>
                    <a:pt x="0" y="1966"/>
                  </a:lnTo>
                  <a:lnTo>
                    <a:pt x="0" y="1966"/>
                  </a:lnTo>
                  <a:lnTo>
                    <a:pt x="328" y="2039"/>
                  </a:lnTo>
                  <a:lnTo>
                    <a:pt x="710" y="2094"/>
                  </a:lnTo>
                  <a:lnTo>
                    <a:pt x="1147" y="2148"/>
                  </a:lnTo>
                  <a:lnTo>
                    <a:pt x="1638" y="2185"/>
                  </a:lnTo>
                  <a:lnTo>
                    <a:pt x="2730" y="2221"/>
                  </a:lnTo>
                  <a:lnTo>
                    <a:pt x="3877" y="2239"/>
                  </a:lnTo>
                  <a:lnTo>
                    <a:pt x="3877" y="2239"/>
                  </a:lnTo>
                  <a:lnTo>
                    <a:pt x="5387" y="2221"/>
                  </a:lnTo>
                  <a:lnTo>
                    <a:pt x="6697" y="2185"/>
                  </a:lnTo>
                  <a:lnTo>
                    <a:pt x="7953" y="2130"/>
                  </a:lnTo>
                  <a:lnTo>
                    <a:pt x="7953" y="1075"/>
                  </a:lnTo>
                  <a:lnTo>
                    <a:pt x="7953" y="1075"/>
                  </a:lnTo>
                  <a:lnTo>
                    <a:pt x="7935" y="984"/>
                  </a:lnTo>
                  <a:lnTo>
                    <a:pt x="7862" y="711"/>
                  </a:lnTo>
                  <a:lnTo>
                    <a:pt x="7753" y="365"/>
                  </a:lnTo>
                  <a:lnTo>
                    <a:pt x="7680" y="183"/>
                  </a:lnTo>
                  <a:lnTo>
                    <a:pt x="7589" y="1"/>
                  </a:lnTo>
                  <a:lnTo>
                    <a:pt x="7589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91" name="Google Shape;2891;p18"/>
            <p:cNvSpPr/>
            <p:nvPr/>
          </p:nvSpPr>
          <p:spPr>
            <a:xfrm>
              <a:off x="1824375" y="1627975"/>
              <a:ext cx="48700" cy="28700"/>
            </a:xfrm>
            <a:custGeom>
              <a:avLst/>
              <a:gdLst/>
              <a:ahLst/>
              <a:cxnLst/>
              <a:rect l="l" t="t" r="r" b="b"/>
              <a:pathLst>
                <a:path w="1948" h="1148" extrusionOk="0">
                  <a:moveTo>
                    <a:pt x="928" y="1"/>
                  </a:moveTo>
                  <a:lnTo>
                    <a:pt x="801" y="37"/>
                  </a:lnTo>
                  <a:lnTo>
                    <a:pt x="673" y="74"/>
                  </a:lnTo>
                  <a:lnTo>
                    <a:pt x="546" y="110"/>
                  </a:lnTo>
                  <a:lnTo>
                    <a:pt x="419" y="165"/>
                  </a:lnTo>
                  <a:lnTo>
                    <a:pt x="200" y="328"/>
                  </a:lnTo>
                  <a:lnTo>
                    <a:pt x="0" y="492"/>
                  </a:lnTo>
                  <a:lnTo>
                    <a:pt x="36" y="638"/>
                  </a:lnTo>
                  <a:lnTo>
                    <a:pt x="109" y="747"/>
                  </a:lnTo>
                  <a:lnTo>
                    <a:pt x="182" y="856"/>
                  </a:lnTo>
                  <a:lnTo>
                    <a:pt x="273" y="947"/>
                  </a:lnTo>
                  <a:lnTo>
                    <a:pt x="382" y="1038"/>
                  </a:lnTo>
                  <a:lnTo>
                    <a:pt x="510" y="1093"/>
                  </a:lnTo>
                  <a:lnTo>
                    <a:pt x="637" y="1129"/>
                  </a:lnTo>
                  <a:lnTo>
                    <a:pt x="783" y="1147"/>
                  </a:lnTo>
                  <a:lnTo>
                    <a:pt x="837" y="1147"/>
                  </a:lnTo>
                  <a:lnTo>
                    <a:pt x="928" y="1129"/>
                  </a:lnTo>
                  <a:lnTo>
                    <a:pt x="1019" y="1111"/>
                  </a:lnTo>
                  <a:lnTo>
                    <a:pt x="1183" y="1038"/>
                  </a:lnTo>
                  <a:lnTo>
                    <a:pt x="1347" y="929"/>
                  </a:lnTo>
                  <a:lnTo>
                    <a:pt x="1492" y="802"/>
                  </a:lnTo>
                  <a:lnTo>
                    <a:pt x="1620" y="656"/>
                  </a:lnTo>
                  <a:lnTo>
                    <a:pt x="1747" y="510"/>
                  </a:lnTo>
                  <a:lnTo>
                    <a:pt x="1856" y="347"/>
                  </a:lnTo>
                  <a:lnTo>
                    <a:pt x="1947" y="165"/>
                  </a:lnTo>
                  <a:lnTo>
                    <a:pt x="1783" y="92"/>
                  </a:lnTo>
                  <a:lnTo>
                    <a:pt x="1601" y="37"/>
                  </a:lnTo>
                  <a:lnTo>
                    <a:pt x="1401" y="1"/>
                  </a:lnTo>
                  <a:close/>
                </a:path>
              </a:pathLst>
            </a:custGeom>
            <a:solidFill>
              <a:srgbClr val="D7C2A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92" name="Google Shape;2892;p18"/>
            <p:cNvSpPr/>
            <p:nvPr/>
          </p:nvSpPr>
          <p:spPr>
            <a:xfrm>
              <a:off x="1824375" y="1627975"/>
              <a:ext cx="48700" cy="28700"/>
            </a:xfrm>
            <a:custGeom>
              <a:avLst/>
              <a:gdLst/>
              <a:ahLst/>
              <a:cxnLst/>
              <a:rect l="l" t="t" r="r" b="b"/>
              <a:pathLst>
                <a:path w="1948" h="1148" fill="none" extrusionOk="0">
                  <a:moveTo>
                    <a:pt x="1183" y="1"/>
                  </a:moveTo>
                  <a:lnTo>
                    <a:pt x="1183" y="1"/>
                  </a:lnTo>
                  <a:lnTo>
                    <a:pt x="928" y="1"/>
                  </a:lnTo>
                  <a:lnTo>
                    <a:pt x="928" y="1"/>
                  </a:lnTo>
                  <a:lnTo>
                    <a:pt x="801" y="37"/>
                  </a:lnTo>
                  <a:lnTo>
                    <a:pt x="673" y="74"/>
                  </a:lnTo>
                  <a:lnTo>
                    <a:pt x="546" y="110"/>
                  </a:lnTo>
                  <a:lnTo>
                    <a:pt x="419" y="165"/>
                  </a:lnTo>
                  <a:lnTo>
                    <a:pt x="200" y="328"/>
                  </a:lnTo>
                  <a:lnTo>
                    <a:pt x="0" y="492"/>
                  </a:lnTo>
                  <a:lnTo>
                    <a:pt x="0" y="492"/>
                  </a:lnTo>
                  <a:lnTo>
                    <a:pt x="36" y="638"/>
                  </a:lnTo>
                  <a:lnTo>
                    <a:pt x="109" y="747"/>
                  </a:lnTo>
                  <a:lnTo>
                    <a:pt x="182" y="856"/>
                  </a:lnTo>
                  <a:lnTo>
                    <a:pt x="273" y="947"/>
                  </a:lnTo>
                  <a:lnTo>
                    <a:pt x="382" y="1038"/>
                  </a:lnTo>
                  <a:lnTo>
                    <a:pt x="510" y="1093"/>
                  </a:lnTo>
                  <a:lnTo>
                    <a:pt x="637" y="1129"/>
                  </a:lnTo>
                  <a:lnTo>
                    <a:pt x="783" y="1147"/>
                  </a:lnTo>
                  <a:lnTo>
                    <a:pt x="783" y="1147"/>
                  </a:lnTo>
                  <a:lnTo>
                    <a:pt x="837" y="1147"/>
                  </a:lnTo>
                  <a:lnTo>
                    <a:pt x="837" y="1147"/>
                  </a:lnTo>
                  <a:lnTo>
                    <a:pt x="928" y="1129"/>
                  </a:lnTo>
                  <a:lnTo>
                    <a:pt x="1019" y="1111"/>
                  </a:lnTo>
                  <a:lnTo>
                    <a:pt x="1183" y="1038"/>
                  </a:lnTo>
                  <a:lnTo>
                    <a:pt x="1347" y="929"/>
                  </a:lnTo>
                  <a:lnTo>
                    <a:pt x="1492" y="802"/>
                  </a:lnTo>
                  <a:lnTo>
                    <a:pt x="1492" y="802"/>
                  </a:lnTo>
                  <a:lnTo>
                    <a:pt x="1620" y="656"/>
                  </a:lnTo>
                  <a:lnTo>
                    <a:pt x="1747" y="510"/>
                  </a:lnTo>
                  <a:lnTo>
                    <a:pt x="1856" y="347"/>
                  </a:lnTo>
                  <a:lnTo>
                    <a:pt x="1947" y="165"/>
                  </a:lnTo>
                  <a:lnTo>
                    <a:pt x="1947" y="165"/>
                  </a:lnTo>
                  <a:lnTo>
                    <a:pt x="1783" y="92"/>
                  </a:lnTo>
                  <a:lnTo>
                    <a:pt x="1601" y="37"/>
                  </a:lnTo>
                  <a:lnTo>
                    <a:pt x="1401" y="1"/>
                  </a:lnTo>
                  <a:lnTo>
                    <a:pt x="1183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2893" name="Google Shape;2893;p18"/>
          <p:cNvGrpSpPr/>
          <p:nvPr/>
        </p:nvGrpSpPr>
        <p:grpSpPr>
          <a:xfrm flipH="1">
            <a:off x="11442477" y="5146444"/>
            <a:ext cx="479313" cy="888485"/>
            <a:chOff x="1612800" y="3107475"/>
            <a:chExt cx="360350" cy="667900"/>
          </a:xfrm>
        </p:grpSpPr>
        <p:sp>
          <p:nvSpPr>
            <p:cNvPr id="2894" name="Google Shape;2894;p18"/>
            <p:cNvSpPr/>
            <p:nvPr/>
          </p:nvSpPr>
          <p:spPr>
            <a:xfrm>
              <a:off x="1797525" y="3109300"/>
              <a:ext cx="175625" cy="245250"/>
            </a:xfrm>
            <a:custGeom>
              <a:avLst/>
              <a:gdLst/>
              <a:ahLst/>
              <a:cxnLst/>
              <a:rect l="l" t="t" r="r" b="b"/>
              <a:pathLst>
                <a:path w="7025" h="9810" extrusionOk="0">
                  <a:moveTo>
                    <a:pt x="4914" y="1"/>
                  </a:moveTo>
                  <a:lnTo>
                    <a:pt x="4768" y="19"/>
                  </a:lnTo>
                  <a:lnTo>
                    <a:pt x="4586" y="92"/>
                  </a:lnTo>
                  <a:lnTo>
                    <a:pt x="4422" y="201"/>
                  </a:lnTo>
                  <a:lnTo>
                    <a:pt x="4277" y="328"/>
                  </a:lnTo>
                  <a:lnTo>
                    <a:pt x="4149" y="492"/>
                  </a:lnTo>
                  <a:lnTo>
                    <a:pt x="4040" y="638"/>
                  </a:lnTo>
                  <a:lnTo>
                    <a:pt x="3968" y="820"/>
                  </a:lnTo>
                  <a:lnTo>
                    <a:pt x="3895" y="983"/>
                  </a:lnTo>
                  <a:lnTo>
                    <a:pt x="3822" y="1165"/>
                  </a:lnTo>
                  <a:lnTo>
                    <a:pt x="3767" y="1365"/>
                  </a:lnTo>
                  <a:lnTo>
                    <a:pt x="3731" y="1566"/>
                  </a:lnTo>
                  <a:lnTo>
                    <a:pt x="3713" y="1748"/>
                  </a:lnTo>
                  <a:lnTo>
                    <a:pt x="3695" y="1948"/>
                  </a:lnTo>
                  <a:lnTo>
                    <a:pt x="3695" y="2257"/>
                  </a:lnTo>
                  <a:lnTo>
                    <a:pt x="3695" y="2567"/>
                  </a:lnTo>
                  <a:lnTo>
                    <a:pt x="3749" y="3185"/>
                  </a:lnTo>
                  <a:lnTo>
                    <a:pt x="3877" y="4441"/>
                  </a:lnTo>
                  <a:lnTo>
                    <a:pt x="3931" y="5041"/>
                  </a:lnTo>
                  <a:lnTo>
                    <a:pt x="3949" y="5351"/>
                  </a:lnTo>
                  <a:lnTo>
                    <a:pt x="3949" y="5660"/>
                  </a:lnTo>
                  <a:lnTo>
                    <a:pt x="3931" y="5951"/>
                  </a:lnTo>
                  <a:lnTo>
                    <a:pt x="3895" y="6261"/>
                  </a:lnTo>
                  <a:lnTo>
                    <a:pt x="3840" y="6552"/>
                  </a:lnTo>
                  <a:lnTo>
                    <a:pt x="3749" y="6843"/>
                  </a:lnTo>
                  <a:lnTo>
                    <a:pt x="3658" y="7098"/>
                  </a:lnTo>
                  <a:lnTo>
                    <a:pt x="3585" y="7243"/>
                  </a:lnTo>
                  <a:lnTo>
                    <a:pt x="3494" y="7389"/>
                  </a:lnTo>
                  <a:lnTo>
                    <a:pt x="3385" y="7516"/>
                  </a:lnTo>
                  <a:lnTo>
                    <a:pt x="3276" y="7626"/>
                  </a:lnTo>
                  <a:lnTo>
                    <a:pt x="3258" y="7644"/>
                  </a:lnTo>
                  <a:lnTo>
                    <a:pt x="3130" y="7735"/>
                  </a:lnTo>
                  <a:lnTo>
                    <a:pt x="3003" y="7789"/>
                  </a:lnTo>
                  <a:lnTo>
                    <a:pt x="2876" y="7844"/>
                  </a:lnTo>
                  <a:lnTo>
                    <a:pt x="2730" y="7862"/>
                  </a:lnTo>
                  <a:lnTo>
                    <a:pt x="2457" y="7862"/>
                  </a:lnTo>
                  <a:lnTo>
                    <a:pt x="2311" y="7826"/>
                  </a:lnTo>
                  <a:lnTo>
                    <a:pt x="2166" y="7789"/>
                  </a:lnTo>
                  <a:lnTo>
                    <a:pt x="1875" y="7680"/>
                  </a:lnTo>
                  <a:lnTo>
                    <a:pt x="1584" y="7535"/>
                  </a:lnTo>
                  <a:lnTo>
                    <a:pt x="1311" y="7371"/>
                  </a:lnTo>
                  <a:lnTo>
                    <a:pt x="1056" y="7189"/>
                  </a:lnTo>
                  <a:lnTo>
                    <a:pt x="0" y="7480"/>
                  </a:lnTo>
                  <a:lnTo>
                    <a:pt x="201" y="7808"/>
                  </a:lnTo>
                  <a:lnTo>
                    <a:pt x="437" y="8117"/>
                  </a:lnTo>
                  <a:lnTo>
                    <a:pt x="674" y="8408"/>
                  </a:lnTo>
                  <a:lnTo>
                    <a:pt x="928" y="8681"/>
                  </a:lnTo>
                  <a:lnTo>
                    <a:pt x="1201" y="8936"/>
                  </a:lnTo>
                  <a:lnTo>
                    <a:pt x="1493" y="9154"/>
                  </a:lnTo>
                  <a:lnTo>
                    <a:pt x="1802" y="9354"/>
                  </a:lnTo>
                  <a:lnTo>
                    <a:pt x="2130" y="9518"/>
                  </a:lnTo>
                  <a:lnTo>
                    <a:pt x="2457" y="9646"/>
                  </a:lnTo>
                  <a:lnTo>
                    <a:pt x="2803" y="9755"/>
                  </a:lnTo>
                  <a:lnTo>
                    <a:pt x="3167" y="9809"/>
                  </a:lnTo>
                  <a:lnTo>
                    <a:pt x="3513" y="9809"/>
                  </a:lnTo>
                  <a:lnTo>
                    <a:pt x="3858" y="9791"/>
                  </a:lnTo>
                  <a:lnTo>
                    <a:pt x="4040" y="9755"/>
                  </a:lnTo>
                  <a:lnTo>
                    <a:pt x="4222" y="9718"/>
                  </a:lnTo>
                  <a:lnTo>
                    <a:pt x="4386" y="9664"/>
                  </a:lnTo>
                  <a:lnTo>
                    <a:pt x="4550" y="9609"/>
                  </a:lnTo>
                  <a:lnTo>
                    <a:pt x="4714" y="9536"/>
                  </a:lnTo>
                  <a:lnTo>
                    <a:pt x="4877" y="9445"/>
                  </a:lnTo>
                  <a:lnTo>
                    <a:pt x="5059" y="9318"/>
                  </a:lnTo>
                  <a:lnTo>
                    <a:pt x="5351" y="9100"/>
                  </a:lnTo>
                  <a:lnTo>
                    <a:pt x="5605" y="8845"/>
                  </a:lnTo>
                  <a:lnTo>
                    <a:pt x="5824" y="8572"/>
                  </a:lnTo>
                  <a:lnTo>
                    <a:pt x="6042" y="8262"/>
                  </a:lnTo>
                  <a:lnTo>
                    <a:pt x="6224" y="7935"/>
                  </a:lnTo>
                  <a:lnTo>
                    <a:pt x="6406" y="7589"/>
                  </a:lnTo>
                  <a:lnTo>
                    <a:pt x="6552" y="7225"/>
                  </a:lnTo>
                  <a:lnTo>
                    <a:pt x="6661" y="6861"/>
                  </a:lnTo>
                  <a:lnTo>
                    <a:pt x="6770" y="6515"/>
                  </a:lnTo>
                  <a:lnTo>
                    <a:pt x="6843" y="6188"/>
                  </a:lnTo>
                  <a:lnTo>
                    <a:pt x="6916" y="5842"/>
                  </a:lnTo>
                  <a:lnTo>
                    <a:pt x="6970" y="5478"/>
                  </a:lnTo>
                  <a:lnTo>
                    <a:pt x="6988" y="5132"/>
                  </a:lnTo>
                  <a:lnTo>
                    <a:pt x="7025" y="4787"/>
                  </a:lnTo>
                  <a:lnTo>
                    <a:pt x="7025" y="4423"/>
                  </a:lnTo>
                  <a:lnTo>
                    <a:pt x="7007" y="4077"/>
                  </a:lnTo>
                  <a:lnTo>
                    <a:pt x="6988" y="3731"/>
                  </a:lnTo>
                  <a:lnTo>
                    <a:pt x="6952" y="3367"/>
                  </a:lnTo>
                  <a:lnTo>
                    <a:pt x="6897" y="3021"/>
                  </a:lnTo>
                  <a:lnTo>
                    <a:pt x="6825" y="2676"/>
                  </a:lnTo>
                  <a:lnTo>
                    <a:pt x="6752" y="2330"/>
                  </a:lnTo>
                  <a:lnTo>
                    <a:pt x="6643" y="2002"/>
                  </a:lnTo>
                  <a:lnTo>
                    <a:pt x="6533" y="1675"/>
                  </a:lnTo>
                  <a:lnTo>
                    <a:pt x="6406" y="1347"/>
                  </a:lnTo>
                  <a:lnTo>
                    <a:pt x="6315" y="1165"/>
                  </a:lnTo>
                  <a:lnTo>
                    <a:pt x="6224" y="965"/>
                  </a:lnTo>
                  <a:lnTo>
                    <a:pt x="6115" y="783"/>
                  </a:lnTo>
                  <a:lnTo>
                    <a:pt x="5987" y="601"/>
                  </a:lnTo>
                  <a:lnTo>
                    <a:pt x="5860" y="456"/>
                  </a:lnTo>
                  <a:lnTo>
                    <a:pt x="5715" y="310"/>
                  </a:lnTo>
                  <a:lnTo>
                    <a:pt x="5569" y="183"/>
                  </a:lnTo>
                  <a:lnTo>
                    <a:pt x="5405" y="92"/>
                  </a:lnTo>
                  <a:lnTo>
                    <a:pt x="5296" y="37"/>
                  </a:lnTo>
                  <a:lnTo>
                    <a:pt x="5169" y="19"/>
                  </a:lnTo>
                  <a:lnTo>
                    <a:pt x="504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95" name="Google Shape;2895;p18"/>
            <p:cNvSpPr/>
            <p:nvPr/>
          </p:nvSpPr>
          <p:spPr>
            <a:xfrm>
              <a:off x="1924000" y="3111575"/>
              <a:ext cx="49150" cy="230675"/>
            </a:xfrm>
            <a:custGeom>
              <a:avLst/>
              <a:gdLst/>
              <a:ahLst/>
              <a:cxnLst/>
              <a:rect l="l" t="t" r="r" b="b"/>
              <a:pathLst>
                <a:path w="1966" h="9227" extrusionOk="0">
                  <a:moveTo>
                    <a:pt x="346" y="1"/>
                  </a:moveTo>
                  <a:lnTo>
                    <a:pt x="474" y="401"/>
                  </a:lnTo>
                  <a:lnTo>
                    <a:pt x="728" y="1293"/>
                  </a:lnTo>
                  <a:lnTo>
                    <a:pt x="965" y="2203"/>
                  </a:lnTo>
                  <a:lnTo>
                    <a:pt x="1056" y="2657"/>
                  </a:lnTo>
                  <a:lnTo>
                    <a:pt x="1147" y="3112"/>
                  </a:lnTo>
                  <a:lnTo>
                    <a:pt x="1220" y="3586"/>
                  </a:lnTo>
                  <a:lnTo>
                    <a:pt x="1274" y="4041"/>
                  </a:lnTo>
                  <a:lnTo>
                    <a:pt x="1311" y="4514"/>
                  </a:lnTo>
                  <a:lnTo>
                    <a:pt x="1329" y="4969"/>
                  </a:lnTo>
                  <a:lnTo>
                    <a:pt x="1311" y="5442"/>
                  </a:lnTo>
                  <a:lnTo>
                    <a:pt x="1274" y="5915"/>
                  </a:lnTo>
                  <a:lnTo>
                    <a:pt x="1220" y="6370"/>
                  </a:lnTo>
                  <a:lnTo>
                    <a:pt x="1129" y="6825"/>
                  </a:lnTo>
                  <a:lnTo>
                    <a:pt x="1001" y="7280"/>
                  </a:lnTo>
                  <a:lnTo>
                    <a:pt x="837" y="7717"/>
                  </a:lnTo>
                  <a:lnTo>
                    <a:pt x="674" y="8117"/>
                  </a:lnTo>
                  <a:lnTo>
                    <a:pt x="474" y="8499"/>
                  </a:lnTo>
                  <a:lnTo>
                    <a:pt x="237" y="8863"/>
                  </a:lnTo>
                  <a:lnTo>
                    <a:pt x="0" y="9227"/>
                  </a:lnTo>
                  <a:lnTo>
                    <a:pt x="0" y="9227"/>
                  </a:lnTo>
                  <a:lnTo>
                    <a:pt x="292" y="9009"/>
                  </a:lnTo>
                  <a:lnTo>
                    <a:pt x="546" y="8754"/>
                  </a:lnTo>
                  <a:lnTo>
                    <a:pt x="765" y="8481"/>
                  </a:lnTo>
                  <a:lnTo>
                    <a:pt x="983" y="8171"/>
                  </a:lnTo>
                  <a:lnTo>
                    <a:pt x="1165" y="7844"/>
                  </a:lnTo>
                  <a:lnTo>
                    <a:pt x="1347" y="7498"/>
                  </a:lnTo>
                  <a:lnTo>
                    <a:pt x="1493" y="7134"/>
                  </a:lnTo>
                  <a:lnTo>
                    <a:pt x="1602" y="6770"/>
                  </a:lnTo>
                  <a:lnTo>
                    <a:pt x="1711" y="6424"/>
                  </a:lnTo>
                  <a:lnTo>
                    <a:pt x="1784" y="6097"/>
                  </a:lnTo>
                  <a:lnTo>
                    <a:pt x="1857" y="5751"/>
                  </a:lnTo>
                  <a:lnTo>
                    <a:pt x="1893" y="5387"/>
                  </a:lnTo>
                  <a:lnTo>
                    <a:pt x="1929" y="5041"/>
                  </a:lnTo>
                  <a:lnTo>
                    <a:pt x="1966" y="4696"/>
                  </a:lnTo>
                  <a:lnTo>
                    <a:pt x="1966" y="4332"/>
                  </a:lnTo>
                  <a:lnTo>
                    <a:pt x="1948" y="3986"/>
                  </a:lnTo>
                  <a:lnTo>
                    <a:pt x="1929" y="3640"/>
                  </a:lnTo>
                  <a:lnTo>
                    <a:pt x="1893" y="3276"/>
                  </a:lnTo>
                  <a:lnTo>
                    <a:pt x="1838" y="2930"/>
                  </a:lnTo>
                  <a:lnTo>
                    <a:pt x="1766" y="2585"/>
                  </a:lnTo>
                  <a:lnTo>
                    <a:pt x="1693" y="2239"/>
                  </a:lnTo>
                  <a:lnTo>
                    <a:pt x="1584" y="1911"/>
                  </a:lnTo>
                  <a:lnTo>
                    <a:pt x="1474" y="1584"/>
                  </a:lnTo>
                  <a:lnTo>
                    <a:pt x="1347" y="1256"/>
                  </a:lnTo>
                  <a:lnTo>
                    <a:pt x="1256" y="1074"/>
                  </a:lnTo>
                  <a:lnTo>
                    <a:pt x="1165" y="874"/>
                  </a:lnTo>
                  <a:lnTo>
                    <a:pt x="1056" y="692"/>
                  </a:lnTo>
                  <a:lnTo>
                    <a:pt x="928" y="510"/>
                  </a:lnTo>
                  <a:lnTo>
                    <a:pt x="801" y="365"/>
                  </a:lnTo>
                  <a:lnTo>
                    <a:pt x="656" y="219"/>
                  </a:lnTo>
                  <a:lnTo>
                    <a:pt x="510" y="92"/>
                  </a:lnTo>
                  <a:lnTo>
                    <a:pt x="346" y="1"/>
                  </a:lnTo>
                  <a:close/>
                </a:path>
              </a:pathLst>
            </a:custGeom>
            <a:solidFill>
              <a:srgbClr val="3A7F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96" name="Google Shape;2896;p18"/>
            <p:cNvSpPr/>
            <p:nvPr/>
          </p:nvSpPr>
          <p:spPr>
            <a:xfrm>
              <a:off x="1759750" y="3107475"/>
              <a:ext cx="94675" cy="667900"/>
            </a:xfrm>
            <a:custGeom>
              <a:avLst/>
              <a:gdLst/>
              <a:ahLst/>
              <a:cxnLst/>
              <a:rect l="l" t="t" r="r" b="b"/>
              <a:pathLst>
                <a:path w="3787" h="26716" extrusionOk="0">
                  <a:moveTo>
                    <a:pt x="1621" y="1"/>
                  </a:moveTo>
                  <a:lnTo>
                    <a:pt x="1511" y="19"/>
                  </a:lnTo>
                  <a:lnTo>
                    <a:pt x="1402" y="55"/>
                  </a:lnTo>
                  <a:lnTo>
                    <a:pt x="1257" y="110"/>
                  </a:lnTo>
                  <a:lnTo>
                    <a:pt x="1129" y="201"/>
                  </a:lnTo>
                  <a:lnTo>
                    <a:pt x="1020" y="310"/>
                  </a:lnTo>
                  <a:lnTo>
                    <a:pt x="929" y="419"/>
                  </a:lnTo>
                  <a:lnTo>
                    <a:pt x="838" y="547"/>
                  </a:lnTo>
                  <a:lnTo>
                    <a:pt x="747" y="692"/>
                  </a:lnTo>
                  <a:lnTo>
                    <a:pt x="674" y="874"/>
                  </a:lnTo>
                  <a:lnTo>
                    <a:pt x="601" y="1056"/>
                  </a:lnTo>
                  <a:lnTo>
                    <a:pt x="456" y="1475"/>
                  </a:lnTo>
                  <a:lnTo>
                    <a:pt x="347" y="1966"/>
                  </a:lnTo>
                  <a:lnTo>
                    <a:pt x="256" y="2530"/>
                  </a:lnTo>
                  <a:lnTo>
                    <a:pt x="183" y="3167"/>
                  </a:lnTo>
                  <a:lnTo>
                    <a:pt x="128" y="3859"/>
                  </a:lnTo>
                  <a:lnTo>
                    <a:pt x="92" y="4605"/>
                  </a:lnTo>
                  <a:lnTo>
                    <a:pt x="56" y="5424"/>
                  </a:lnTo>
                  <a:lnTo>
                    <a:pt x="19" y="7244"/>
                  </a:lnTo>
                  <a:lnTo>
                    <a:pt x="1" y="9282"/>
                  </a:lnTo>
                  <a:lnTo>
                    <a:pt x="19" y="11538"/>
                  </a:lnTo>
                  <a:lnTo>
                    <a:pt x="19" y="13558"/>
                  </a:lnTo>
                  <a:lnTo>
                    <a:pt x="19" y="13777"/>
                  </a:lnTo>
                  <a:lnTo>
                    <a:pt x="1" y="25933"/>
                  </a:lnTo>
                  <a:lnTo>
                    <a:pt x="292" y="26151"/>
                  </a:lnTo>
                  <a:lnTo>
                    <a:pt x="583" y="26333"/>
                  </a:lnTo>
                  <a:lnTo>
                    <a:pt x="874" y="26479"/>
                  </a:lnTo>
                  <a:lnTo>
                    <a:pt x="1166" y="26570"/>
                  </a:lnTo>
                  <a:lnTo>
                    <a:pt x="1439" y="26643"/>
                  </a:lnTo>
                  <a:lnTo>
                    <a:pt x="1730" y="26697"/>
                  </a:lnTo>
                  <a:lnTo>
                    <a:pt x="1984" y="26715"/>
                  </a:lnTo>
                  <a:lnTo>
                    <a:pt x="2257" y="26715"/>
                  </a:lnTo>
                  <a:lnTo>
                    <a:pt x="2567" y="26679"/>
                  </a:lnTo>
                  <a:lnTo>
                    <a:pt x="2858" y="26624"/>
                  </a:lnTo>
                  <a:lnTo>
                    <a:pt x="3131" y="26552"/>
                  </a:lnTo>
                  <a:lnTo>
                    <a:pt x="3349" y="26479"/>
                  </a:lnTo>
                  <a:lnTo>
                    <a:pt x="3677" y="26352"/>
                  </a:lnTo>
                  <a:lnTo>
                    <a:pt x="3786" y="26279"/>
                  </a:lnTo>
                  <a:lnTo>
                    <a:pt x="3786" y="18799"/>
                  </a:lnTo>
                  <a:lnTo>
                    <a:pt x="3786" y="7753"/>
                  </a:lnTo>
                  <a:lnTo>
                    <a:pt x="3786" y="6752"/>
                  </a:lnTo>
                  <a:lnTo>
                    <a:pt x="3731" y="5806"/>
                  </a:lnTo>
                  <a:lnTo>
                    <a:pt x="3677" y="4932"/>
                  </a:lnTo>
                  <a:lnTo>
                    <a:pt x="3586" y="4132"/>
                  </a:lnTo>
                  <a:lnTo>
                    <a:pt x="3477" y="3404"/>
                  </a:lnTo>
                  <a:lnTo>
                    <a:pt x="3349" y="2731"/>
                  </a:lnTo>
                  <a:lnTo>
                    <a:pt x="3204" y="2148"/>
                  </a:lnTo>
                  <a:lnTo>
                    <a:pt x="3040" y="1639"/>
                  </a:lnTo>
                  <a:lnTo>
                    <a:pt x="2876" y="1184"/>
                  </a:lnTo>
                  <a:lnTo>
                    <a:pt x="2676" y="802"/>
                  </a:lnTo>
                  <a:lnTo>
                    <a:pt x="2585" y="656"/>
                  </a:lnTo>
                  <a:lnTo>
                    <a:pt x="2494" y="510"/>
                  </a:lnTo>
                  <a:lnTo>
                    <a:pt x="2385" y="383"/>
                  </a:lnTo>
                  <a:lnTo>
                    <a:pt x="2276" y="274"/>
                  </a:lnTo>
                  <a:lnTo>
                    <a:pt x="2166" y="183"/>
                  </a:lnTo>
                  <a:lnTo>
                    <a:pt x="2075" y="110"/>
                  </a:lnTo>
                  <a:lnTo>
                    <a:pt x="1966" y="55"/>
                  </a:lnTo>
                  <a:lnTo>
                    <a:pt x="1857" y="19"/>
                  </a:lnTo>
                  <a:lnTo>
                    <a:pt x="1730" y="1"/>
                  </a:lnTo>
                  <a:close/>
                </a:path>
              </a:pathLst>
            </a:custGeom>
            <a:solidFill>
              <a:srgbClr val="3A7F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97" name="Google Shape;2897;p18"/>
            <p:cNvSpPr/>
            <p:nvPr/>
          </p:nvSpPr>
          <p:spPr>
            <a:xfrm>
              <a:off x="1612800" y="3242150"/>
              <a:ext cx="171100" cy="214750"/>
            </a:xfrm>
            <a:custGeom>
              <a:avLst/>
              <a:gdLst/>
              <a:ahLst/>
              <a:cxnLst/>
              <a:rect l="l" t="t" r="r" b="b"/>
              <a:pathLst>
                <a:path w="6844" h="8590" extrusionOk="0">
                  <a:moveTo>
                    <a:pt x="1857" y="0"/>
                  </a:moveTo>
                  <a:lnTo>
                    <a:pt x="1712" y="19"/>
                  </a:lnTo>
                  <a:lnTo>
                    <a:pt x="1566" y="37"/>
                  </a:lnTo>
                  <a:lnTo>
                    <a:pt x="1420" y="73"/>
                  </a:lnTo>
                  <a:lnTo>
                    <a:pt x="1275" y="110"/>
                  </a:lnTo>
                  <a:lnTo>
                    <a:pt x="1147" y="182"/>
                  </a:lnTo>
                  <a:lnTo>
                    <a:pt x="1020" y="255"/>
                  </a:lnTo>
                  <a:lnTo>
                    <a:pt x="911" y="328"/>
                  </a:lnTo>
                  <a:lnTo>
                    <a:pt x="783" y="437"/>
                  </a:lnTo>
                  <a:lnTo>
                    <a:pt x="674" y="528"/>
                  </a:lnTo>
                  <a:lnTo>
                    <a:pt x="583" y="656"/>
                  </a:lnTo>
                  <a:lnTo>
                    <a:pt x="492" y="765"/>
                  </a:lnTo>
                  <a:lnTo>
                    <a:pt x="401" y="910"/>
                  </a:lnTo>
                  <a:lnTo>
                    <a:pt x="274" y="1183"/>
                  </a:lnTo>
                  <a:lnTo>
                    <a:pt x="165" y="1474"/>
                  </a:lnTo>
                  <a:lnTo>
                    <a:pt x="92" y="1784"/>
                  </a:lnTo>
                  <a:lnTo>
                    <a:pt x="37" y="2111"/>
                  </a:lnTo>
                  <a:lnTo>
                    <a:pt x="1" y="2421"/>
                  </a:lnTo>
                  <a:lnTo>
                    <a:pt x="1" y="2748"/>
                  </a:lnTo>
                  <a:lnTo>
                    <a:pt x="1" y="3076"/>
                  </a:lnTo>
                  <a:lnTo>
                    <a:pt x="19" y="3403"/>
                  </a:lnTo>
                  <a:lnTo>
                    <a:pt x="56" y="3858"/>
                  </a:lnTo>
                  <a:lnTo>
                    <a:pt x="110" y="4295"/>
                  </a:lnTo>
                  <a:lnTo>
                    <a:pt x="201" y="4750"/>
                  </a:lnTo>
                  <a:lnTo>
                    <a:pt x="310" y="5169"/>
                  </a:lnTo>
                  <a:lnTo>
                    <a:pt x="438" y="5587"/>
                  </a:lnTo>
                  <a:lnTo>
                    <a:pt x="620" y="5988"/>
                  </a:lnTo>
                  <a:lnTo>
                    <a:pt x="711" y="6188"/>
                  </a:lnTo>
                  <a:lnTo>
                    <a:pt x="820" y="6370"/>
                  </a:lnTo>
                  <a:lnTo>
                    <a:pt x="929" y="6552"/>
                  </a:lnTo>
                  <a:lnTo>
                    <a:pt x="1056" y="6715"/>
                  </a:lnTo>
                  <a:lnTo>
                    <a:pt x="1293" y="6988"/>
                  </a:lnTo>
                  <a:lnTo>
                    <a:pt x="1548" y="7225"/>
                  </a:lnTo>
                  <a:lnTo>
                    <a:pt x="1821" y="7443"/>
                  </a:lnTo>
                  <a:lnTo>
                    <a:pt x="2112" y="7662"/>
                  </a:lnTo>
                  <a:lnTo>
                    <a:pt x="2476" y="7898"/>
                  </a:lnTo>
                  <a:lnTo>
                    <a:pt x="2840" y="8117"/>
                  </a:lnTo>
                  <a:lnTo>
                    <a:pt x="3222" y="8299"/>
                  </a:lnTo>
                  <a:lnTo>
                    <a:pt x="3422" y="8372"/>
                  </a:lnTo>
                  <a:lnTo>
                    <a:pt x="3622" y="8444"/>
                  </a:lnTo>
                  <a:lnTo>
                    <a:pt x="3877" y="8499"/>
                  </a:lnTo>
                  <a:lnTo>
                    <a:pt x="4114" y="8553"/>
                  </a:lnTo>
                  <a:lnTo>
                    <a:pt x="4368" y="8590"/>
                  </a:lnTo>
                  <a:lnTo>
                    <a:pt x="4951" y="8590"/>
                  </a:lnTo>
                  <a:lnTo>
                    <a:pt x="5260" y="8553"/>
                  </a:lnTo>
                  <a:lnTo>
                    <a:pt x="5588" y="8481"/>
                  </a:lnTo>
                  <a:lnTo>
                    <a:pt x="5897" y="8390"/>
                  </a:lnTo>
                  <a:lnTo>
                    <a:pt x="6152" y="8317"/>
                  </a:lnTo>
                  <a:lnTo>
                    <a:pt x="6352" y="8226"/>
                  </a:lnTo>
                  <a:lnTo>
                    <a:pt x="6552" y="8117"/>
                  </a:lnTo>
                  <a:lnTo>
                    <a:pt x="6789" y="7971"/>
                  </a:lnTo>
                  <a:lnTo>
                    <a:pt x="6825" y="7935"/>
                  </a:lnTo>
                  <a:lnTo>
                    <a:pt x="6843" y="7898"/>
                  </a:lnTo>
                  <a:lnTo>
                    <a:pt x="6825" y="7880"/>
                  </a:lnTo>
                  <a:lnTo>
                    <a:pt x="6807" y="7862"/>
                  </a:lnTo>
                  <a:lnTo>
                    <a:pt x="6771" y="7844"/>
                  </a:lnTo>
                  <a:lnTo>
                    <a:pt x="6752" y="7826"/>
                  </a:lnTo>
                  <a:lnTo>
                    <a:pt x="6771" y="7789"/>
                  </a:lnTo>
                  <a:lnTo>
                    <a:pt x="6807" y="7753"/>
                  </a:lnTo>
                  <a:lnTo>
                    <a:pt x="6643" y="6097"/>
                  </a:lnTo>
                  <a:lnTo>
                    <a:pt x="6698" y="6042"/>
                  </a:lnTo>
                  <a:lnTo>
                    <a:pt x="6752" y="6006"/>
                  </a:lnTo>
                  <a:lnTo>
                    <a:pt x="6752" y="6006"/>
                  </a:lnTo>
                  <a:lnTo>
                    <a:pt x="6316" y="6115"/>
                  </a:lnTo>
                  <a:lnTo>
                    <a:pt x="6115" y="6151"/>
                  </a:lnTo>
                  <a:lnTo>
                    <a:pt x="5897" y="6151"/>
                  </a:lnTo>
                  <a:lnTo>
                    <a:pt x="5624" y="6133"/>
                  </a:lnTo>
                  <a:lnTo>
                    <a:pt x="5369" y="6097"/>
                  </a:lnTo>
                  <a:lnTo>
                    <a:pt x="5096" y="6042"/>
                  </a:lnTo>
                  <a:lnTo>
                    <a:pt x="4842" y="5969"/>
                  </a:lnTo>
                  <a:lnTo>
                    <a:pt x="4569" y="5842"/>
                  </a:lnTo>
                  <a:lnTo>
                    <a:pt x="4314" y="5678"/>
                  </a:lnTo>
                  <a:lnTo>
                    <a:pt x="4132" y="5569"/>
                  </a:lnTo>
                  <a:lnTo>
                    <a:pt x="3968" y="5423"/>
                  </a:lnTo>
                  <a:lnTo>
                    <a:pt x="3823" y="5278"/>
                  </a:lnTo>
                  <a:lnTo>
                    <a:pt x="3695" y="5114"/>
                  </a:lnTo>
                  <a:lnTo>
                    <a:pt x="3568" y="4932"/>
                  </a:lnTo>
                  <a:lnTo>
                    <a:pt x="3459" y="4750"/>
                  </a:lnTo>
                  <a:lnTo>
                    <a:pt x="3368" y="4550"/>
                  </a:lnTo>
                  <a:lnTo>
                    <a:pt x="3295" y="4350"/>
                  </a:lnTo>
                  <a:lnTo>
                    <a:pt x="3295" y="4332"/>
                  </a:lnTo>
                  <a:lnTo>
                    <a:pt x="3222" y="4077"/>
                  </a:lnTo>
                  <a:lnTo>
                    <a:pt x="3186" y="3804"/>
                  </a:lnTo>
                  <a:lnTo>
                    <a:pt x="3149" y="3531"/>
                  </a:lnTo>
                  <a:lnTo>
                    <a:pt x="3149" y="3258"/>
                  </a:lnTo>
                  <a:lnTo>
                    <a:pt x="3149" y="2694"/>
                  </a:lnTo>
                  <a:lnTo>
                    <a:pt x="3149" y="2130"/>
                  </a:lnTo>
                  <a:lnTo>
                    <a:pt x="3149" y="1857"/>
                  </a:lnTo>
                  <a:lnTo>
                    <a:pt x="3113" y="1565"/>
                  </a:lnTo>
                  <a:lnTo>
                    <a:pt x="3058" y="1292"/>
                  </a:lnTo>
                  <a:lnTo>
                    <a:pt x="2985" y="1020"/>
                  </a:lnTo>
                  <a:lnTo>
                    <a:pt x="2876" y="765"/>
                  </a:lnTo>
                  <a:lnTo>
                    <a:pt x="2749" y="546"/>
                  </a:lnTo>
                  <a:lnTo>
                    <a:pt x="2676" y="437"/>
                  </a:lnTo>
                  <a:lnTo>
                    <a:pt x="2585" y="346"/>
                  </a:lnTo>
                  <a:lnTo>
                    <a:pt x="2494" y="255"/>
                  </a:lnTo>
                  <a:lnTo>
                    <a:pt x="2385" y="182"/>
                  </a:lnTo>
                  <a:lnTo>
                    <a:pt x="2258" y="110"/>
                  </a:lnTo>
                  <a:lnTo>
                    <a:pt x="2130" y="55"/>
                  </a:lnTo>
                  <a:lnTo>
                    <a:pt x="1985" y="19"/>
                  </a:lnTo>
                  <a:lnTo>
                    <a:pt x="1857" y="0"/>
                  </a:lnTo>
                  <a:close/>
                </a:path>
              </a:pathLst>
            </a:custGeom>
            <a:solidFill>
              <a:srgbClr val="4A94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98" name="Google Shape;2898;p18"/>
            <p:cNvSpPr/>
            <p:nvPr/>
          </p:nvSpPr>
          <p:spPr>
            <a:xfrm>
              <a:off x="1829825" y="3422300"/>
              <a:ext cx="96925" cy="155175"/>
            </a:xfrm>
            <a:custGeom>
              <a:avLst/>
              <a:gdLst/>
              <a:ahLst/>
              <a:cxnLst/>
              <a:rect l="l" t="t" r="r" b="b"/>
              <a:pathLst>
                <a:path w="3877" h="6207" extrusionOk="0">
                  <a:moveTo>
                    <a:pt x="2657" y="1"/>
                  </a:moveTo>
                  <a:lnTo>
                    <a:pt x="2566" y="19"/>
                  </a:lnTo>
                  <a:lnTo>
                    <a:pt x="2475" y="55"/>
                  </a:lnTo>
                  <a:lnTo>
                    <a:pt x="2384" y="110"/>
                  </a:lnTo>
                  <a:lnTo>
                    <a:pt x="2293" y="219"/>
                  </a:lnTo>
                  <a:lnTo>
                    <a:pt x="2202" y="365"/>
                  </a:lnTo>
                  <a:lnTo>
                    <a:pt x="2111" y="529"/>
                  </a:lnTo>
                  <a:lnTo>
                    <a:pt x="2057" y="711"/>
                  </a:lnTo>
                  <a:lnTo>
                    <a:pt x="1984" y="929"/>
                  </a:lnTo>
                  <a:lnTo>
                    <a:pt x="1948" y="1129"/>
                  </a:lnTo>
                  <a:lnTo>
                    <a:pt x="1857" y="1602"/>
                  </a:lnTo>
                  <a:lnTo>
                    <a:pt x="1766" y="2075"/>
                  </a:lnTo>
                  <a:lnTo>
                    <a:pt x="1675" y="2530"/>
                  </a:lnTo>
                  <a:lnTo>
                    <a:pt x="1620" y="2731"/>
                  </a:lnTo>
                  <a:lnTo>
                    <a:pt x="1565" y="2931"/>
                  </a:lnTo>
                  <a:lnTo>
                    <a:pt x="1493" y="3113"/>
                  </a:lnTo>
                  <a:lnTo>
                    <a:pt x="1402" y="3276"/>
                  </a:lnTo>
                  <a:lnTo>
                    <a:pt x="1256" y="3513"/>
                  </a:lnTo>
                  <a:lnTo>
                    <a:pt x="1056" y="3750"/>
                  </a:lnTo>
                  <a:lnTo>
                    <a:pt x="601" y="4277"/>
                  </a:lnTo>
                  <a:lnTo>
                    <a:pt x="401" y="4550"/>
                  </a:lnTo>
                  <a:lnTo>
                    <a:pt x="201" y="4841"/>
                  </a:lnTo>
                  <a:lnTo>
                    <a:pt x="128" y="4969"/>
                  </a:lnTo>
                  <a:lnTo>
                    <a:pt x="73" y="5114"/>
                  </a:lnTo>
                  <a:lnTo>
                    <a:pt x="19" y="5242"/>
                  </a:lnTo>
                  <a:lnTo>
                    <a:pt x="0" y="5387"/>
                  </a:lnTo>
                  <a:lnTo>
                    <a:pt x="0" y="5551"/>
                  </a:lnTo>
                  <a:lnTo>
                    <a:pt x="19" y="5679"/>
                  </a:lnTo>
                  <a:lnTo>
                    <a:pt x="55" y="5806"/>
                  </a:lnTo>
                  <a:lnTo>
                    <a:pt x="128" y="5897"/>
                  </a:lnTo>
                  <a:lnTo>
                    <a:pt x="201" y="5988"/>
                  </a:lnTo>
                  <a:lnTo>
                    <a:pt x="292" y="6061"/>
                  </a:lnTo>
                  <a:lnTo>
                    <a:pt x="401" y="6115"/>
                  </a:lnTo>
                  <a:lnTo>
                    <a:pt x="528" y="6152"/>
                  </a:lnTo>
                  <a:lnTo>
                    <a:pt x="656" y="6170"/>
                  </a:lnTo>
                  <a:lnTo>
                    <a:pt x="928" y="6206"/>
                  </a:lnTo>
                  <a:lnTo>
                    <a:pt x="1201" y="6206"/>
                  </a:lnTo>
                  <a:lnTo>
                    <a:pt x="1456" y="6170"/>
                  </a:lnTo>
                  <a:lnTo>
                    <a:pt x="1693" y="6115"/>
                  </a:lnTo>
                  <a:lnTo>
                    <a:pt x="1857" y="6079"/>
                  </a:lnTo>
                  <a:lnTo>
                    <a:pt x="2002" y="6024"/>
                  </a:lnTo>
                  <a:lnTo>
                    <a:pt x="2312" y="5879"/>
                  </a:lnTo>
                  <a:lnTo>
                    <a:pt x="2585" y="5697"/>
                  </a:lnTo>
                  <a:lnTo>
                    <a:pt x="2857" y="5478"/>
                  </a:lnTo>
                  <a:lnTo>
                    <a:pt x="3094" y="5224"/>
                  </a:lnTo>
                  <a:lnTo>
                    <a:pt x="3312" y="4932"/>
                  </a:lnTo>
                  <a:lnTo>
                    <a:pt x="3494" y="4641"/>
                  </a:lnTo>
                  <a:lnTo>
                    <a:pt x="3640" y="4314"/>
                  </a:lnTo>
                  <a:lnTo>
                    <a:pt x="3695" y="4114"/>
                  </a:lnTo>
                  <a:lnTo>
                    <a:pt x="3749" y="3932"/>
                  </a:lnTo>
                  <a:lnTo>
                    <a:pt x="3822" y="3531"/>
                  </a:lnTo>
                  <a:lnTo>
                    <a:pt x="3877" y="3149"/>
                  </a:lnTo>
                  <a:lnTo>
                    <a:pt x="3877" y="2749"/>
                  </a:lnTo>
                  <a:lnTo>
                    <a:pt x="3840" y="2330"/>
                  </a:lnTo>
                  <a:lnTo>
                    <a:pt x="3786" y="1930"/>
                  </a:lnTo>
                  <a:lnTo>
                    <a:pt x="3713" y="1529"/>
                  </a:lnTo>
                  <a:lnTo>
                    <a:pt x="3604" y="1147"/>
                  </a:lnTo>
                  <a:lnTo>
                    <a:pt x="3531" y="929"/>
                  </a:lnTo>
                  <a:lnTo>
                    <a:pt x="3458" y="711"/>
                  </a:lnTo>
                  <a:lnTo>
                    <a:pt x="3367" y="510"/>
                  </a:lnTo>
                  <a:lnTo>
                    <a:pt x="3258" y="328"/>
                  </a:lnTo>
                  <a:lnTo>
                    <a:pt x="3203" y="256"/>
                  </a:lnTo>
                  <a:lnTo>
                    <a:pt x="3130" y="165"/>
                  </a:lnTo>
                  <a:lnTo>
                    <a:pt x="3039" y="110"/>
                  </a:lnTo>
                  <a:lnTo>
                    <a:pt x="2948" y="55"/>
                  </a:lnTo>
                  <a:lnTo>
                    <a:pt x="2857" y="19"/>
                  </a:lnTo>
                  <a:lnTo>
                    <a:pt x="276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99" name="Google Shape;2899;p18"/>
            <p:cNvSpPr/>
            <p:nvPr/>
          </p:nvSpPr>
          <p:spPr>
            <a:xfrm>
              <a:off x="1660125" y="3239875"/>
              <a:ext cx="82375" cy="152425"/>
            </a:xfrm>
            <a:custGeom>
              <a:avLst/>
              <a:gdLst/>
              <a:ahLst/>
              <a:cxnLst/>
              <a:rect l="l" t="t" r="r" b="b"/>
              <a:pathLst>
                <a:path w="3295" h="6097" extrusionOk="0">
                  <a:moveTo>
                    <a:pt x="2767" y="0"/>
                  </a:moveTo>
                  <a:lnTo>
                    <a:pt x="2676" y="37"/>
                  </a:lnTo>
                  <a:lnTo>
                    <a:pt x="2603" y="91"/>
                  </a:lnTo>
                  <a:lnTo>
                    <a:pt x="2548" y="164"/>
                  </a:lnTo>
                  <a:lnTo>
                    <a:pt x="2494" y="255"/>
                  </a:lnTo>
                  <a:lnTo>
                    <a:pt x="2439" y="346"/>
                  </a:lnTo>
                  <a:lnTo>
                    <a:pt x="2384" y="565"/>
                  </a:lnTo>
                  <a:lnTo>
                    <a:pt x="2330" y="874"/>
                  </a:lnTo>
                  <a:lnTo>
                    <a:pt x="2294" y="1183"/>
                  </a:lnTo>
                  <a:lnTo>
                    <a:pt x="2275" y="1493"/>
                  </a:lnTo>
                  <a:lnTo>
                    <a:pt x="2275" y="1802"/>
                  </a:lnTo>
                  <a:lnTo>
                    <a:pt x="2275" y="2475"/>
                  </a:lnTo>
                  <a:lnTo>
                    <a:pt x="2257" y="3130"/>
                  </a:lnTo>
                  <a:lnTo>
                    <a:pt x="2239" y="3403"/>
                  </a:lnTo>
                  <a:lnTo>
                    <a:pt x="2184" y="3640"/>
                  </a:lnTo>
                  <a:lnTo>
                    <a:pt x="2130" y="3858"/>
                  </a:lnTo>
                  <a:lnTo>
                    <a:pt x="2039" y="4059"/>
                  </a:lnTo>
                  <a:lnTo>
                    <a:pt x="1911" y="4204"/>
                  </a:lnTo>
                  <a:lnTo>
                    <a:pt x="1839" y="4259"/>
                  </a:lnTo>
                  <a:lnTo>
                    <a:pt x="1766" y="4313"/>
                  </a:lnTo>
                  <a:lnTo>
                    <a:pt x="1693" y="4368"/>
                  </a:lnTo>
                  <a:lnTo>
                    <a:pt x="1602" y="4404"/>
                  </a:lnTo>
                  <a:lnTo>
                    <a:pt x="1511" y="4423"/>
                  </a:lnTo>
                  <a:lnTo>
                    <a:pt x="1402" y="4423"/>
                  </a:lnTo>
                  <a:lnTo>
                    <a:pt x="1329" y="4441"/>
                  </a:lnTo>
                  <a:lnTo>
                    <a:pt x="1183" y="4423"/>
                  </a:lnTo>
                  <a:lnTo>
                    <a:pt x="1001" y="4368"/>
                  </a:lnTo>
                  <a:lnTo>
                    <a:pt x="838" y="4295"/>
                  </a:lnTo>
                  <a:lnTo>
                    <a:pt x="674" y="4204"/>
                  </a:lnTo>
                  <a:lnTo>
                    <a:pt x="328" y="4040"/>
                  </a:lnTo>
                  <a:lnTo>
                    <a:pt x="164" y="3968"/>
                  </a:lnTo>
                  <a:lnTo>
                    <a:pt x="1" y="3949"/>
                  </a:lnTo>
                  <a:lnTo>
                    <a:pt x="1020" y="5878"/>
                  </a:lnTo>
                  <a:lnTo>
                    <a:pt x="1111" y="5933"/>
                  </a:lnTo>
                  <a:lnTo>
                    <a:pt x="1183" y="5988"/>
                  </a:lnTo>
                  <a:lnTo>
                    <a:pt x="1347" y="6060"/>
                  </a:lnTo>
                  <a:lnTo>
                    <a:pt x="1529" y="6097"/>
                  </a:lnTo>
                  <a:lnTo>
                    <a:pt x="1711" y="6097"/>
                  </a:lnTo>
                  <a:lnTo>
                    <a:pt x="1893" y="6060"/>
                  </a:lnTo>
                  <a:lnTo>
                    <a:pt x="2075" y="5988"/>
                  </a:lnTo>
                  <a:lnTo>
                    <a:pt x="2257" y="5897"/>
                  </a:lnTo>
                  <a:lnTo>
                    <a:pt x="2403" y="5769"/>
                  </a:lnTo>
                  <a:lnTo>
                    <a:pt x="2548" y="5642"/>
                  </a:lnTo>
                  <a:lnTo>
                    <a:pt x="2676" y="5478"/>
                  </a:lnTo>
                  <a:lnTo>
                    <a:pt x="2785" y="5296"/>
                  </a:lnTo>
                  <a:lnTo>
                    <a:pt x="2876" y="5132"/>
                  </a:lnTo>
                  <a:lnTo>
                    <a:pt x="2967" y="4932"/>
                  </a:lnTo>
                  <a:lnTo>
                    <a:pt x="3021" y="4750"/>
                  </a:lnTo>
                  <a:lnTo>
                    <a:pt x="3076" y="4550"/>
                  </a:lnTo>
                  <a:lnTo>
                    <a:pt x="3149" y="4095"/>
                  </a:lnTo>
                  <a:lnTo>
                    <a:pt x="3203" y="3676"/>
                  </a:lnTo>
                  <a:lnTo>
                    <a:pt x="3258" y="3240"/>
                  </a:lnTo>
                  <a:lnTo>
                    <a:pt x="3276" y="2785"/>
                  </a:lnTo>
                  <a:lnTo>
                    <a:pt x="3294" y="2330"/>
                  </a:lnTo>
                  <a:lnTo>
                    <a:pt x="3294" y="1875"/>
                  </a:lnTo>
                  <a:lnTo>
                    <a:pt x="3258" y="1420"/>
                  </a:lnTo>
                  <a:lnTo>
                    <a:pt x="3222" y="983"/>
                  </a:lnTo>
                  <a:lnTo>
                    <a:pt x="3167" y="546"/>
                  </a:lnTo>
                  <a:lnTo>
                    <a:pt x="3131" y="383"/>
                  </a:lnTo>
                  <a:lnTo>
                    <a:pt x="3076" y="201"/>
                  </a:lnTo>
                  <a:lnTo>
                    <a:pt x="3040" y="128"/>
                  </a:lnTo>
                  <a:lnTo>
                    <a:pt x="2985" y="73"/>
                  </a:lnTo>
                  <a:lnTo>
                    <a:pt x="2930" y="37"/>
                  </a:lnTo>
                  <a:lnTo>
                    <a:pt x="2858" y="0"/>
                  </a:lnTo>
                  <a:close/>
                </a:path>
              </a:pathLst>
            </a:custGeom>
            <a:solidFill>
              <a:srgbClr val="4A94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00" name="Google Shape;2900;p18"/>
            <p:cNvSpPr/>
            <p:nvPr/>
          </p:nvSpPr>
          <p:spPr>
            <a:xfrm>
              <a:off x="1612800" y="3108850"/>
              <a:ext cx="203400" cy="666525"/>
            </a:xfrm>
            <a:custGeom>
              <a:avLst/>
              <a:gdLst/>
              <a:ahLst/>
              <a:cxnLst/>
              <a:rect l="l" t="t" r="r" b="b"/>
              <a:pathLst>
                <a:path w="8136" h="26661" extrusionOk="0">
                  <a:moveTo>
                    <a:pt x="7280" y="0"/>
                  </a:moveTo>
                  <a:lnTo>
                    <a:pt x="7135" y="55"/>
                  </a:lnTo>
                  <a:lnTo>
                    <a:pt x="7007" y="146"/>
                  </a:lnTo>
                  <a:lnTo>
                    <a:pt x="6898" y="255"/>
                  </a:lnTo>
                  <a:lnTo>
                    <a:pt x="6807" y="364"/>
                  </a:lnTo>
                  <a:lnTo>
                    <a:pt x="6716" y="492"/>
                  </a:lnTo>
                  <a:lnTo>
                    <a:pt x="6625" y="637"/>
                  </a:lnTo>
                  <a:lnTo>
                    <a:pt x="6552" y="819"/>
                  </a:lnTo>
                  <a:lnTo>
                    <a:pt x="6479" y="1001"/>
                  </a:lnTo>
                  <a:lnTo>
                    <a:pt x="6334" y="1420"/>
                  </a:lnTo>
                  <a:lnTo>
                    <a:pt x="6225" y="1911"/>
                  </a:lnTo>
                  <a:lnTo>
                    <a:pt x="6134" y="2475"/>
                  </a:lnTo>
                  <a:lnTo>
                    <a:pt x="6061" y="3112"/>
                  </a:lnTo>
                  <a:lnTo>
                    <a:pt x="6006" y="3804"/>
                  </a:lnTo>
                  <a:lnTo>
                    <a:pt x="5970" y="4550"/>
                  </a:lnTo>
                  <a:lnTo>
                    <a:pt x="5934" y="5369"/>
                  </a:lnTo>
                  <a:lnTo>
                    <a:pt x="5897" y="7189"/>
                  </a:lnTo>
                  <a:lnTo>
                    <a:pt x="5879" y="9227"/>
                  </a:lnTo>
                  <a:lnTo>
                    <a:pt x="5897" y="11483"/>
                  </a:lnTo>
                  <a:lnTo>
                    <a:pt x="5624" y="11465"/>
                  </a:lnTo>
                  <a:lnTo>
                    <a:pt x="5369" y="11429"/>
                  </a:lnTo>
                  <a:lnTo>
                    <a:pt x="5096" y="11374"/>
                  </a:lnTo>
                  <a:lnTo>
                    <a:pt x="4842" y="11301"/>
                  </a:lnTo>
                  <a:lnTo>
                    <a:pt x="4569" y="11174"/>
                  </a:lnTo>
                  <a:lnTo>
                    <a:pt x="4296" y="11010"/>
                  </a:lnTo>
                  <a:lnTo>
                    <a:pt x="4441" y="10883"/>
                  </a:lnTo>
                  <a:lnTo>
                    <a:pt x="4569" y="10719"/>
                  </a:lnTo>
                  <a:lnTo>
                    <a:pt x="4678" y="10537"/>
                  </a:lnTo>
                  <a:lnTo>
                    <a:pt x="4769" y="10373"/>
                  </a:lnTo>
                  <a:lnTo>
                    <a:pt x="4860" y="10173"/>
                  </a:lnTo>
                  <a:lnTo>
                    <a:pt x="4914" y="9991"/>
                  </a:lnTo>
                  <a:lnTo>
                    <a:pt x="4969" y="9791"/>
                  </a:lnTo>
                  <a:lnTo>
                    <a:pt x="5042" y="9336"/>
                  </a:lnTo>
                  <a:lnTo>
                    <a:pt x="5096" y="8917"/>
                  </a:lnTo>
                  <a:lnTo>
                    <a:pt x="5151" y="8481"/>
                  </a:lnTo>
                  <a:lnTo>
                    <a:pt x="5169" y="8026"/>
                  </a:lnTo>
                  <a:lnTo>
                    <a:pt x="5187" y="7571"/>
                  </a:lnTo>
                  <a:lnTo>
                    <a:pt x="5187" y="7116"/>
                  </a:lnTo>
                  <a:lnTo>
                    <a:pt x="5151" y="6661"/>
                  </a:lnTo>
                  <a:lnTo>
                    <a:pt x="5115" y="6224"/>
                  </a:lnTo>
                  <a:lnTo>
                    <a:pt x="5060" y="5787"/>
                  </a:lnTo>
                  <a:lnTo>
                    <a:pt x="5024" y="5624"/>
                  </a:lnTo>
                  <a:lnTo>
                    <a:pt x="4969" y="5442"/>
                  </a:lnTo>
                  <a:lnTo>
                    <a:pt x="4933" y="5369"/>
                  </a:lnTo>
                  <a:lnTo>
                    <a:pt x="4878" y="5314"/>
                  </a:lnTo>
                  <a:lnTo>
                    <a:pt x="4823" y="5278"/>
                  </a:lnTo>
                  <a:lnTo>
                    <a:pt x="4751" y="5241"/>
                  </a:lnTo>
                  <a:lnTo>
                    <a:pt x="4660" y="5241"/>
                  </a:lnTo>
                  <a:lnTo>
                    <a:pt x="4569" y="5278"/>
                  </a:lnTo>
                  <a:lnTo>
                    <a:pt x="4496" y="5332"/>
                  </a:lnTo>
                  <a:lnTo>
                    <a:pt x="4441" y="5405"/>
                  </a:lnTo>
                  <a:lnTo>
                    <a:pt x="4387" y="5496"/>
                  </a:lnTo>
                  <a:lnTo>
                    <a:pt x="4332" y="5587"/>
                  </a:lnTo>
                  <a:lnTo>
                    <a:pt x="4277" y="5806"/>
                  </a:lnTo>
                  <a:lnTo>
                    <a:pt x="4223" y="6115"/>
                  </a:lnTo>
                  <a:lnTo>
                    <a:pt x="4187" y="6424"/>
                  </a:lnTo>
                  <a:lnTo>
                    <a:pt x="4168" y="6734"/>
                  </a:lnTo>
                  <a:lnTo>
                    <a:pt x="4168" y="7043"/>
                  </a:lnTo>
                  <a:lnTo>
                    <a:pt x="4168" y="7716"/>
                  </a:lnTo>
                  <a:lnTo>
                    <a:pt x="4150" y="8371"/>
                  </a:lnTo>
                  <a:lnTo>
                    <a:pt x="4132" y="8644"/>
                  </a:lnTo>
                  <a:lnTo>
                    <a:pt x="4077" y="8881"/>
                  </a:lnTo>
                  <a:lnTo>
                    <a:pt x="4023" y="9099"/>
                  </a:lnTo>
                  <a:lnTo>
                    <a:pt x="3932" y="9300"/>
                  </a:lnTo>
                  <a:lnTo>
                    <a:pt x="3804" y="9445"/>
                  </a:lnTo>
                  <a:lnTo>
                    <a:pt x="3732" y="9500"/>
                  </a:lnTo>
                  <a:lnTo>
                    <a:pt x="3659" y="9554"/>
                  </a:lnTo>
                  <a:lnTo>
                    <a:pt x="3586" y="9609"/>
                  </a:lnTo>
                  <a:lnTo>
                    <a:pt x="3495" y="9645"/>
                  </a:lnTo>
                  <a:lnTo>
                    <a:pt x="3404" y="9664"/>
                  </a:lnTo>
                  <a:lnTo>
                    <a:pt x="3295" y="9664"/>
                  </a:lnTo>
                  <a:lnTo>
                    <a:pt x="3222" y="9409"/>
                  </a:lnTo>
                  <a:lnTo>
                    <a:pt x="3186" y="9136"/>
                  </a:lnTo>
                  <a:lnTo>
                    <a:pt x="3149" y="8863"/>
                  </a:lnTo>
                  <a:lnTo>
                    <a:pt x="3149" y="8590"/>
                  </a:lnTo>
                  <a:lnTo>
                    <a:pt x="3149" y="8026"/>
                  </a:lnTo>
                  <a:lnTo>
                    <a:pt x="3149" y="7462"/>
                  </a:lnTo>
                  <a:lnTo>
                    <a:pt x="3149" y="7189"/>
                  </a:lnTo>
                  <a:lnTo>
                    <a:pt x="3113" y="6897"/>
                  </a:lnTo>
                  <a:lnTo>
                    <a:pt x="3058" y="6624"/>
                  </a:lnTo>
                  <a:lnTo>
                    <a:pt x="2985" y="6352"/>
                  </a:lnTo>
                  <a:lnTo>
                    <a:pt x="2876" y="6097"/>
                  </a:lnTo>
                  <a:lnTo>
                    <a:pt x="2749" y="5878"/>
                  </a:lnTo>
                  <a:lnTo>
                    <a:pt x="2676" y="5769"/>
                  </a:lnTo>
                  <a:lnTo>
                    <a:pt x="2585" y="5678"/>
                  </a:lnTo>
                  <a:lnTo>
                    <a:pt x="2494" y="5587"/>
                  </a:lnTo>
                  <a:lnTo>
                    <a:pt x="2385" y="5514"/>
                  </a:lnTo>
                  <a:lnTo>
                    <a:pt x="2258" y="5442"/>
                  </a:lnTo>
                  <a:lnTo>
                    <a:pt x="2130" y="5387"/>
                  </a:lnTo>
                  <a:lnTo>
                    <a:pt x="2003" y="5351"/>
                  </a:lnTo>
                  <a:lnTo>
                    <a:pt x="1857" y="5332"/>
                  </a:lnTo>
                  <a:lnTo>
                    <a:pt x="1730" y="5351"/>
                  </a:lnTo>
                  <a:lnTo>
                    <a:pt x="1584" y="5351"/>
                  </a:lnTo>
                  <a:lnTo>
                    <a:pt x="1439" y="5387"/>
                  </a:lnTo>
                  <a:lnTo>
                    <a:pt x="1311" y="5442"/>
                  </a:lnTo>
                  <a:lnTo>
                    <a:pt x="1184" y="5496"/>
                  </a:lnTo>
                  <a:lnTo>
                    <a:pt x="1038" y="5569"/>
                  </a:lnTo>
                  <a:lnTo>
                    <a:pt x="929" y="5660"/>
                  </a:lnTo>
                  <a:lnTo>
                    <a:pt x="802" y="5751"/>
                  </a:lnTo>
                  <a:lnTo>
                    <a:pt x="692" y="5860"/>
                  </a:lnTo>
                  <a:lnTo>
                    <a:pt x="583" y="5969"/>
                  </a:lnTo>
                  <a:lnTo>
                    <a:pt x="492" y="6097"/>
                  </a:lnTo>
                  <a:lnTo>
                    <a:pt x="420" y="6224"/>
                  </a:lnTo>
                  <a:lnTo>
                    <a:pt x="274" y="6515"/>
                  </a:lnTo>
                  <a:lnTo>
                    <a:pt x="165" y="6806"/>
                  </a:lnTo>
                  <a:lnTo>
                    <a:pt x="92" y="7116"/>
                  </a:lnTo>
                  <a:lnTo>
                    <a:pt x="37" y="7443"/>
                  </a:lnTo>
                  <a:lnTo>
                    <a:pt x="1" y="7753"/>
                  </a:lnTo>
                  <a:lnTo>
                    <a:pt x="1" y="8080"/>
                  </a:lnTo>
                  <a:lnTo>
                    <a:pt x="1" y="8408"/>
                  </a:lnTo>
                  <a:lnTo>
                    <a:pt x="19" y="8735"/>
                  </a:lnTo>
                  <a:lnTo>
                    <a:pt x="56" y="9190"/>
                  </a:lnTo>
                  <a:lnTo>
                    <a:pt x="110" y="9627"/>
                  </a:lnTo>
                  <a:lnTo>
                    <a:pt x="201" y="10082"/>
                  </a:lnTo>
                  <a:lnTo>
                    <a:pt x="310" y="10501"/>
                  </a:lnTo>
                  <a:lnTo>
                    <a:pt x="438" y="10919"/>
                  </a:lnTo>
                  <a:lnTo>
                    <a:pt x="620" y="11320"/>
                  </a:lnTo>
                  <a:lnTo>
                    <a:pt x="711" y="11520"/>
                  </a:lnTo>
                  <a:lnTo>
                    <a:pt x="820" y="11702"/>
                  </a:lnTo>
                  <a:lnTo>
                    <a:pt x="929" y="11884"/>
                  </a:lnTo>
                  <a:lnTo>
                    <a:pt x="1056" y="12047"/>
                  </a:lnTo>
                  <a:lnTo>
                    <a:pt x="1293" y="12320"/>
                  </a:lnTo>
                  <a:lnTo>
                    <a:pt x="1548" y="12557"/>
                  </a:lnTo>
                  <a:lnTo>
                    <a:pt x="1821" y="12775"/>
                  </a:lnTo>
                  <a:lnTo>
                    <a:pt x="2112" y="12994"/>
                  </a:lnTo>
                  <a:lnTo>
                    <a:pt x="2476" y="13230"/>
                  </a:lnTo>
                  <a:lnTo>
                    <a:pt x="2840" y="13449"/>
                  </a:lnTo>
                  <a:lnTo>
                    <a:pt x="3222" y="13631"/>
                  </a:lnTo>
                  <a:lnTo>
                    <a:pt x="3422" y="13704"/>
                  </a:lnTo>
                  <a:lnTo>
                    <a:pt x="3622" y="13776"/>
                  </a:lnTo>
                  <a:lnTo>
                    <a:pt x="3895" y="13849"/>
                  </a:lnTo>
                  <a:lnTo>
                    <a:pt x="4187" y="13885"/>
                  </a:lnTo>
                  <a:lnTo>
                    <a:pt x="4478" y="13922"/>
                  </a:lnTo>
                  <a:lnTo>
                    <a:pt x="4769" y="13922"/>
                  </a:lnTo>
                  <a:lnTo>
                    <a:pt x="5042" y="13904"/>
                  </a:lnTo>
                  <a:lnTo>
                    <a:pt x="5333" y="13867"/>
                  </a:lnTo>
                  <a:lnTo>
                    <a:pt x="5624" y="13813"/>
                  </a:lnTo>
                  <a:lnTo>
                    <a:pt x="5897" y="13722"/>
                  </a:lnTo>
                  <a:lnTo>
                    <a:pt x="5879" y="25878"/>
                  </a:lnTo>
                  <a:lnTo>
                    <a:pt x="6170" y="26096"/>
                  </a:lnTo>
                  <a:lnTo>
                    <a:pt x="6461" y="26278"/>
                  </a:lnTo>
                  <a:lnTo>
                    <a:pt x="6752" y="26424"/>
                  </a:lnTo>
                  <a:lnTo>
                    <a:pt x="7044" y="26515"/>
                  </a:lnTo>
                  <a:lnTo>
                    <a:pt x="7317" y="26588"/>
                  </a:lnTo>
                  <a:lnTo>
                    <a:pt x="7608" y="26642"/>
                  </a:lnTo>
                  <a:lnTo>
                    <a:pt x="7862" y="26660"/>
                  </a:lnTo>
                  <a:lnTo>
                    <a:pt x="8135" y="26660"/>
                  </a:lnTo>
                  <a:lnTo>
                    <a:pt x="7935" y="25951"/>
                  </a:lnTo>
                  <a:lnTo>
                    <a:pt x="7772" y="25241"/>
                  </a:lnTo>
                  <a:lnTo>
                    <a:pt x="7626" y="24513"/>
                  </a:lnTo>
                  <a:lnTo>
                    <a:pt x="7499" y="23803"/>
                  </a:lnTo>
                  <a:lnTo>
                    <a:pt x="7389" y="23075"/>
                  </a:lnTo>
                  <a:lnTo>
                    <a:pt x="7298" y="22348"/>
                  </a:lnTo>
                  <a:lnTo>
                    <a:pt x="7226" y="21601"/>
                  </a:lnTo>
                  <a:lnTo>
                    <a:pt x="7153" y="20874"/>
                  </a:lnTo>
                  <a:lnTo>
                    <a:pt x="7098" y="20127"/>
                  </a:lnTo>
                  <a:lnTo>
                    <a:pt x="7062" y="19399"/>
                  </a:lnTo>
                  <a:lnTo>
                    <a:pt x="7007" y="17907"/>
                  </a:lnTo>
                  <a:lnTo>
                    <a:pt x="6971" y="16433"/>
                  </a:lnTo>
                  <a:lnTo>
                    <a:pt x="6953" y="14959"/>
                  </a:lnTo>
                  <a:lnTo>
                    <a:pt x="6934" y="13194"/>
                  </a:lnTo>
                  <a:lnTo>
                    <a:pt x="6934" y="11374"/>
                  </a:lnTo>
                  <a:lnTo>
                    <a:pt x="6934" y="8517"/>
                  </a:lnTo>
                  <a:lnTo>
                    <a:pt x="6953" y="7098"/>
                  </a:lnTo>
                  <a:lnTo>
                    <a:pt x="6971" y="5678"/>
                  </a:lnTo>
                  <a:lnTo>
                    <a:pt x="7025" y="4259"/>
                  </a:lnTo>
                  <a:lnTo>
                    <a:pt x="7080" y="2839"/>
                  </a:lnTo>
                  <a:lnTo>
                    <a:pt x="7171" y="1420"/>
                  </a:lnTo>
                  <a:lnTo>
                    <a:pt x="728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01" name="Google Shape;2901;p18"/>
            <p:cNvSpPr/>
            <p:nvPr/>
          </p:nvSpPr>
          <p:spPr>
            <a:xfrm>
              <a:off x="1829825" y="3450975"/>
              <a:ext cx="96925" cy="126500"/>
            </a:xfrm>
            <a:custGeom>
              <a:avLst/>
              <a:gdLst/>
              <a:ahLst/>
              <a:cxnLst/>
              <a:rect l="l" t="t" r="r" b="b"/>
              <a:pathLst>
                <a:path w="3877" h="5060" extrusionOk="0">
                  <a:moveTo>
                    <a:pt x="3604" y="0"/>
                  </a:moveTo>
                  <a:lnTo>
                    <a:pt x="3549" y="583"/>
                  </a:lnTo>
                  <a:lnTo>
                    <a:pt x="3513" y="874"/>
                  </a:lnTo>
                  <a:lnTo>
                    <a:pt x="3476" y="1165"/>
                  </a:lnTo>
                  <a:lnTo>
                    <a:pt x="3403" y="1511"/>
                  </a:lnTo>
                  <a:lnTo>
                    <a:pt x="3294" y="1856"/>
                  </a:lnTo>
                  <a:lnTo>
                    <a:pt x="3167" y="2184"/>
                  </a:lnTo>
                  <a:lnTo>
                    <a:pt x="3021" y="2512"/>
                  </a:lnTo>
                  <a:lnTo>
                    <a:pt x="2857" y="2821"/>
                  </a:lnTo>
                  <a:lnTo>
                    <a:pt x="2657" y="3112"/>
                  </a:lnTo>
                  <a:lnTo>
                    <a:pt x="2439" y="3385"/>
                  </a:lnTo>
                  <a:lnTo>
                    <a:pt x="2202" y="3640"/>
                  </a:lnTo>
                  <a:lnTo>
                    <a:pt x="1966" y="3840"/>
                  </a:lnTo>
                  <a:lnTo>
                    <a:pt x="1711" y="4004"/>
                  </a:lnTo>
                  <a:lnTo>
                    <a:pt x="1456" y="4149"/>
                  </a:lnTo>
                  <a:lnTo>
                    <a:pt x="1165" y="4259"/>
                  </a:lnTo>
                  <a:lnTo>
                    <a:pt x="874" y="4350"/>
                  </a:lnTo>
                  <a:lnTo>
                    <a:pt x="583" y="4404"/>
                  </a:lnTo>
                  <a:lnTo>
                    <a:pt x="292" y="4422"/>
                  </a:lnTo>
                  <a:lnTo>
                    <a:pt x="0" y="4404"/>
                  </a:lnTo>
                  <a:lnTo>
                    <a:pt x="0" y="4404"/>
                  </a:lnTo>
                  <a:lnTo>
                    <a:pt x="19" y="4532"/>
                  </a:lnTo>
                  <a:lnTo>
                    <a:pt x="55" y="4659"/>
                  </a:lnTo>
                  <a:lnTo>
                    <a:pt x="128" y="4750"/>
                  </a:lnTo>
                  <a:lnTo>
                    <a:pt x="201" y="4841"/>
                  </a:lnTo>
                  <a:lnTo>
                    <a:pt x="292" y="4914"/>
                  </a:lnTo>
                  <a:lnTo>
                    <a:pt x="401" y="4968"/>
                  </a:lnTo>
                  <a:lnTo>
                    <a:pt x="528" y="5005"/>
                  </a:lnTo>
                  <a:lnTo>
                    <a:pt x="656" y="5023"/>
                  </a:lnTo>
                  <a:lnTo>
                    <a:pt x="928" y="5059"/>
                  </a:lnTo>
                  <a:lnTo>
                    <a:pt x="1201" y="5059"/>
                  </a:lnTo>
                  <a:lnTo>
                    <a:pt x="1456" y="5023"/>
                  </a:lnTo>
                  <a:lnTo>
                    <a:pt x="1693" y="4968"/>
                  </a:lnTo>
                  <a:lnTo>
                    <a:pt x="1857" y="4932"/>
                  </a:lnTo>
                  <a:lnTo>
                    <a:pt x="2002" y="4877"/>
                  </a:lnTo>
                  <a:lnTo>
                    <a:pt x="2312" y="4732"/>
                  </a:lnTo>
                  <a:lnTo>
                    <a:pt x="2585" y="4550"/>
                  </a:lnTo>
                  <a:lnTo>
                    <a:pt x="2857" y="4331"/>
                  </a:lnTo>
                  <a:lnTo>
                    <a:pt x="3094" y="4077"/>
                  </a:lnTo>
                  <a:lnTo>
                    <a:pt x="3312" y="3785"/>
                  </a:lnTo>
                  <a:lnTo>
                    <a:pt x="3494" y="3494"/>
                  </a:lnTo>
                  <a:lnTo>
                    <a:pt x="3640" y="3167"/>
                  </a:lnTo>
                  <a:lnTo>
                    <a:pt x="3695" y="2967"/>
                  </a:lnTo>
                  <a:lnTo>
                    <a:pt x="3749" y="2785"/>
                  </a:lnTo>
                  <a:lnTo>
                    <a:pt x="3822" y="2384"/>
                  </a:lnTo>
                  <a:lnTo>
                    <a:pt x="3877" y="2002"/>
                  </a:lnTo>
                  <a:lnTo>
                    <a:pt x="3877" y="1602"/>
                  </a:lnTo>
                  <a:lnTo>
                    <a:pt x="3840" y="1183"/>
                  </a:lnTo>
                  <a:lnTo>
                    <a:pt x="3786" y="783"/>
                  </a:lnTo>
                  <a:lnTo>
                    <a:pt x="3713" y="382"/>
                  </a:lnTo>
                  <a:lnTo>
                    <a:pt x="3604" y="0"/>
                  </a:lnTo>
                  <a:close/>
                </a:path>
              </a:pathLst>
            </a:custGeom>
            <a:solidFill>
              <a:srgbClr val="3A7F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02" name="Google Shape;2902;p18"/>
            <p:cNvSpPr/>
            <p:nvPr/>
          </p:nvSpPr>
          <p:spPr>
            <a:xfrm>
              <a:off x="1612800" y="3244875"/>
              <a:ext cx="115600" cy="212025"/>
            </a:xfrm>
            <a:custGeom>
              <a:avLst/>
              <a:gdLst/>
              <a:ahLst/>
              <a:cxnLst/>
              <a:rect l="l" t="t" r="r" b="b"/>
              <a:pathLst>
                <a:path w="4624" h="8481" extrusionOk="0">
                  <a:moveTo>
                    <a:pt x="1275" y="1"/>
                  </a:moveTo>
                  <a:lnTo>
                    <a:pt x="1147" y="73"/>
                  </a:lnTo>
                  <a:lnTo>
                    <a:pt x="1020" y="146"/>
                  </a:lnTo>
                  <a:lnTo>
                    <a:pt x="911" y="219"/>
                  </a:lnTo>
                  <a:lnTo>
                    <a:pt x="783" y="328"/>
                  </a:lnTo>
                  <a:lnTo>
                    <a:pt x="674" y="419"/>
                  </a:lnTo>
                  <a:lnTo>
                    <a:pt x="583" y="547"/>
                  </a:lnTo>
                  <a:lnTo>
                    <a:pt x="492" y="656"/>
                  </a:lnTo>
                  <a:lnTo>
                    <a:pt x="401" y="801"/>
                  </a:lnTo>
                  <a:lnTo>
                    <a:pt x="274" y="1074"/>
                  </a:lnTo>
                  <a:lnTo>
                    <a:pt x="165" y="1365"/>
                  </a:lnTo>
                  <a:lnTo>
                    <a:pt x="92" y="1675"/>
                  </a:lnTo>
                  <a:lnTo>
                    <a:pt x="37" y="2002"/>
                  </a:lnTo>
                  <a:lnTo>
                    <a:pt x="1" y="2312"/>
                  </a:lnTo>
                  <a:lnTo>
                    <a:pt x="1" y="2639"/>
                  </a:lnTo>
                  <a:lnTo>
                    <a:pt x="1" y="2967"/>
                  </a:lnTo>
                  <a:lnTo>
                    <a:pt x="19" y="3294"/>
                  </a:lnTo>
                  <a:lnTo>
                    <a:pt x="56" y="3749"/>
                  </a:lnTo>
                  <a:lnTo>
                    <a:pt x="110" y="4186"/>
                  </a:lnTo>
                  <a:lnTo>
                    <a:pt x="201" y="4641"/>
                  </a:lnTo>
                  <a:lnTo>
                    <a:pt x="310" y="5060"/>
                  </a:lnTo>
                  <a:lnTo>
                    <a:pt x="438" y="5478"/>
                  </a:lnTo>
                  <a:lnTo>
                    <a:pt x="620" y="5879"/>
                  </a:lnTo>
                  <a:lnTo>
                    <a:pt x="711" y="6079"/>
                  </a:lnTo>
                  <a:lnTo>
                    <a:pt x="820" y="6261"/>
                  </a:lnTo>
                  <a:lnTo>
                    <a:pt x="929" y="6443"/>
                  </a:lnTo>
                  <a:lnTo>
                    <a:pt x="1056" y="6606"/>
                  </a:lnTo>
                  <a:lnTo>
                    <a:pt x="1293" y="6879"/>
                  </a:lnTo>
                  <a:lnTo>
                    <a:pt x="1548" y="7116"/>
                  </a:lnTo>
                  <a:lnTo>
                    <a:pt x="1821" y="7334"/>
                  </a:lnTo>
                  <a:lnTo>
                    <a:pt x="2112" y="7553"/>
                  </a:lnTo>
                  <a:lnTo>
                    <a:pt x="2476" y="7789"/>
                  </a:lnTo>
                  <a:lnTo>
                    <a:pt x="2840" y="8008"/>
                  </a:lnTo>
                  <a:lnTo>
                    <a:pt x="3222" y="8190"/>
                  </a:lnTo>
                  <a:lnTo>
                    <a:pt x="3422" y="8263"/>
                  </a:lnTo>
                  <a:lnTo>
                    <a:pt x="3622" y="8335"/>
                  </a:lnTo>
                  <a:lnTo>
                    <a:pt x="3877" y="8390"/>
                  </a:lnTo>
                  <a:lnTo>
                    <a:pt x="4114" y="8444"/>
                  </a:lnTo>
                  <a:lnTo>
                    <a:pt x="4368" y="8481"/>
                  </a:lnTo>
                  <a:lnTo>
                    <a:pt x="4623" y="8481"/>
                  </a:lnTo>
                  <a:lnTo>
                    <a:pt x="4350" y="8281"/>
                  </a:lnTo>
                  <a:lnTo>
                    <a:pt x="4077" y="8044"/>
                  </a:lnTo>
                  <a:lnTo>
                    <a:pt x="3804" y="7808"/>
                  </a:lnTo>
                  <a:lnTo>
                    <a:pt x="3550" y="7571"/>
                  </a:lnTo>
                  <a:lnTo>
                    <a:pt x="3313" y="7298"/>
                  </a:lnTo>
                  <a:lnTo>
                    <a:pt x="3076" y="7043"/>
                  </a:lnTo>
                  <a:lnTo>
                    <a:pt x="2858" y="6770"/>
                  </a:lnTo>
                  <a:lnTo>
                    <a:pt x="2640" y="6479"/>
                  </a:lnTo>
                  <a:lnTo>
                    <a:pt x="2440" y="6188"/>
                  </a:lnTo>
                  <a:lnTo>
                    <a:pt x="2258" y="5879"/>
                  </a:lnTo>
                  <a:lnTo>
                    <a:pt x="2094" y="5569"/>
                  </a:lnTo>
                  <a:lnTo>
                    <a:pt x="1930" y="5260"/>
                  </a:lnTo>
                  <a:lnTo>
                    <a:pt x="1784" y="4932"/>
                  </a:lnTo>
                  <a:lnTo>
                    <a:pt x="1657" y="4605"/>
                  </a:lnTo>
                  <a:lnTo>
                    <a:pt x="1530" y="4259"/>
                  </a:lnTo>
                  <a:lnTo>
                    <a:pt x="1420" y="3931"/>
                  </a:lnTo>
                  <a:lnTo>
                    <a:pt x="1311" y="3440"/>
                  </a:lnTo>
                  <a:lnTo>
                    <a:pt x="1220" y="2967"/>
                  </a:lnTo>
                  <a:lnTo>
                    <a:pt x="1166" y="2476"/>
                  </a:lnTo>
                  <a:lnTo>
                    <a:pt x="1129" y="1966"/>
                  </a:lnTo>
                  <a:lnTo>
                    <a:pt x="1129" y="1475"/>
                  </a:lnTo>
                  <a:lnTo>
                    <a:pt x="1147" y="983"/>
                  </a:lnTo>
                  <a:lnTo>
                    <a:pt x="1202" y="492"/>
                  </a:lnTo>
                  <a:lnTo>
                    <a:pt x="1275" y="1"/>
                  </a:lnTo>
                  <a:close/>
                </a:path>
              </a:pathLst>
            </a:custGeom>
            <a:solidFill>
              <a:srgbClr val="3A7F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03" name="Google Shape;2903;p18"/>
            <p:cNvSpPr/>
            <p:nvPr/>
          </p:nvSpPr>
          <p:spPr>
            <a:xfrm>
              <a:off x="1812525" y="3185275"/>
              <a:ext cx="24150" cy="323050"/>
            </a:xfrm>
            <a:custGeom>
              <a:avLst/>
              <a:gdLst/>
              <a:ahLst/>
              <a:cxnLst/>
              <a:rect l="l" t="t" r="r" b="b"/>
              <a:pathLst>
                <a:path w="966" h="12922" extrusionOk="0">
                  <a:moveTo>
                    <a:pt x="383" y="1"/>
                  </a:moveTo>
                  <a:lnTo>
                    <a:pt x="347" y="19"/>
                  </a:lnTo>
                  <a:lnTo>
                    <a:pt x="292" y="37"/>
                  </a:lnTo>
                  <a:lnTo>
                    <a:pt x="237" y="73"/>
                  </a:lnTo>
                  <a:lnTo>
                    <a:pt x="183" y="146"/>
                  </a:lnTo>
                  <a:lnTo>
                    <a:pt x="146" y="219"/>
                  </a:lnTo>
                  <a:lnTo>
                    <a:pt x="74" y="419"/>
                  </a:lnTo>
                  <a:lnTo>
                    <a:pt x="37" y="692"/>
                  </a:lnTo>
                  <a:lnTo>
                    <a:pt x="19" y="1002"/>
                  </a:lnTo>
                  <a:lnTo>
                    <a:pt x="1" y="1366"/>
                  </a:lnTo>
                  <a:lnTo>
                    <a:pt x="19" y="1748"/>
                  </a:lnTo>
                  <a:lnTo>
                    <a:pt x="37" y="2130"/>
                  </a:lnTo>
                  <a:lnTo>
                    <a:pt x="92" y="2931"/>
                  </a:lnTo>
                  <a:lnTo>
                    <a:pt x="146" y="3677"/>
                  </a:lnTo>
                  <a:lnTo>
                    <a:pt x="219" y="4277"/>
                  </a:lnTo>
                  <a:lnTo>
                    <a:pt x="237" y="4659"/>
                  </a:lnTo>
                  <a:lnTo>
                    <a:pt x="274" y="6061"/>
                  </a:lnTo>
                  <a:lnTo>
                    <a:pt x="292" y="7462"/>
                  </a:lnTo>
                  <a:lnTo>
                    <a:pt x="292" y="8881"/>
                  </a:lnTo>
                  <a:lnTo>
                    <a:pt x="274" y="10283"/>
                  </a:lnTo>
                  <a:lnTo>
                    <a:pt x="274" y="10956"/>
                  </a:lnTo>
                  <a:lnTo>
                    <a:pt x="274" y="11302"/>
                  </a:lnTo>
                  <a:lnTo>
                    <a:pt x="310" y="11647"/>
                  </a:lnTo>
                  <a:lnTo>
                    <a:pt x="347" y="11975"/>
                  </a:lnTo>
                  <a:lnTo>
                    <a:pt x="419" y="12303"/>
                  </a:lnTo>
                  <a:lnTo>
                    <a:pt x="510" y="12612"/>
                  </a:lnTo>
                  <a:lnTo>
                    <a:pt x="656" y="12921"/>
                  </a:lnTo>
                  <a:lnTo>
                    <a:pt x="747" y="12830"/>
                  </a:lnTo>
                  <a:lnTo>
                    <a:pt x="820" y="12721"/>
                  </a:lnTo>
                  <a:lnTo>
                    <a:pt x="874" y="12612"/>
                  </a:lnTo>
                  <a:lnTo>
                    <a:pt x="911" y="12466"/>
                  </a:lnTo>
                  <a:lnTo>
                    <a:pt x="947" y="12339"/>
                  </a:lnTo>
                  <a:lnTo>
                    <a:pt x="965" y="12193"/>
                  </a:lnTo>
                  <a:lnTo>
                    <a:pt x="965" y="11920"/>
                  </a:lnTo>
                  <a:lnTo>
                    <a:pt x="947" y="10410"/>
                  </a:lnTo>
                  <a:lnTo>
                    <a:pt x="911" y="8899"/>
                  </a:lnTo>
                  <a:lnTo>
                    <a:pt x="856" y="7407"/>
                  </a:lnTo>
                  <a:lnTo>
                    <a:pt x="765" y="5897"/>
                  </a:lnTo>
                  <a:lnTo>
                    <a:pt x="747" y="5078"/>
                  </a:lnTo>
                  <a:lnTo>
                    <a:pt x="711" y="4113"/>
                  </a:lnTo>
                  <a:lnTo>
                    <a:pt x="638" y="2093"/>
                  </a:lnTo>
                  <a:lnTo>
                    <a:pt x="601" y="1202"/>
                  </a:lnTo>
                  <a:lnTo>
                    <a:pt x="547" y="510"/>
                  </a:lnTo>
                  <a:lnTo>
                    <a:pt x="510" y="255"/>
                  </a:lnTo>
                  <a:lnTo>
                    <a:pt x="456" y="92"/>
                  </a:lnTo>
                  <a:lnTo>
                    <a:pt x="438" y="37"/>
                  </a:lnTo>
                  <a:lnTo>
                    <a:pt x="40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04" name="Google Shape;2904;p18"/>
            <p:cNvSpPr/>
            <p:nvPr/>
          </p:nvSpPr>
          <p:spPr>
            <a:xfrm>
              <a:off x="1878950" y="3109750"/>
              <a:ext cx="54625" cy="199300"/>
            </a:xfrm>
            <a:custGeom>
              <a:avLst/>
              <a:gdLst/>
              <a:ahLst/>
              <a:cxnLst/>
              <a:rect l="l" t="t" r="r" b="b"/>
              <a:pathLst>
                <a:path w="2185" h="7972" extrusionOk="0">
                  <a:moveTo>
                    <a:pt x="1511" y="1"/>
                  </a:moveTo>
                  <a:lnTo>
                    <a:pt x="1329" y="74"/>
                  </a:lnTo>
                  <a:lnTo>
                    <a:pt x="1165" y="183"/>
                  </a:lnTo>
                  <a:lnTo>
                    <a:pt x="1020" y="310"/>
                  </a:lnTo>
                  <a:lnTo>
                    <a:pt x="892" y="474"/>
                  </a:lnTo>
                  <a:lnTo>
                    <a:pt x="947" y="911"/>
                  </a:lnTo>
                  <a:lnTo>
                    <a:pt x="1020" y="1366"/>
                  </a:lnTo>
                  <a:lnTo>
                    <a:pt x="1202" y="2239"/>
                  </a:lnTo>
                  <a:lnTo>
                    <a:pt x="1311" y="2749"/>
                  </a:lnTo>
                  <a:lnTo>
                    <a:pt x="1402" y="3276"/>
                  </a:lnTo>
                  <a:lnTo>
                    <a:pt x="1475" y="3804"/>
                  </a:lnTo>
                  <a:lnTo>
                    <a:pt x="1529" y="4314"/>
                  </a:lnTo>
                  <a:lnTo>
                    <a:pt x="1529" y="4587"/>
                  </a:lnTo>
                  <a:lnTo>
                    <a:pt x="1529" y="4841"/>
                  </a:lnTo>
                  <a:lnTo>
                    <a:pt x="1511" y="5096"/>
                  </a:lnTo>
                  <a:lnTo>
                    <a:pt x="1493" y="5351"/>
                  </a:lnTo>
                  <a:lnTo>
                    <a:pt x="1438" y="5606"/>
                  </a:lnTo>
                  <a:lnTo>
                    <a:pt x="1384" y="5842"/>
                  </a:lnTo>
                  <a:lnTo>
                    <a:pt x="1311" y="6097"/>
                  </a:lnTo>
                  <a:lnTo>
                    <a:pt x="1220" y="6334"/>
                  </a:lnTo>
                  <a:lnTo>
                    <a:pt x="1111" y="6534"/>
                  </a:lnTo>
                  <a:lnTo>
                    <a:pt x="1002" y="6716"/>
                  </a:lnTo>
                  <a:lnTo>
                    <a:pt x="856" y="6880"/>
                  </a:lnTo>
                  <a:lnTo>
                    <a:pt x="765" y="6934"/>
                  </a:lnTo>
                  <a:lnTo>
                    <a:pt x="674" y="6989"/>
                  </a:lnTo>
                  <a:lnTo>
                    <a:pt x="529" y="7062"/>
                  </a:lnTo>
                  <a:lnTo>
                    <a:pt x="401" y="7080"/>
                  </a:lnTo>
                  <a:lnTo>
                    <a:pt x="328" y="7225"/>
                  </a:lnTo>
                  <a:lnTo>
                    <a:pt x="237" y="7371"/>
                  </a:lnTo>
                  <a:lnTo>
                    <a:pt x="128" y="7498"/>
                  </a:lnTo>
                  <a:lnTo>
                    <a:pt x="19" y="7608"/>
                  </a:lnTo>
                  <a:lnTo>
                    <a:pt x="1" y="7626"/>
                  </a:lnTo>
                  <a:lnTo>
                    <a:pt x="201" y="7790"/>
                  </a:lnTo>
                  <a:lnTo>
                    <a:pt x="292" y="7844"/>
                  </a:lnTo>
                  <a:lnTo>
                    <a:pt x="401" y="7899"/>
                  </a:lnTo>
                  <a:lnTo>
                    <a:pt x="529" y="7935"/>
                  </a:lnTo>
                  <a:lnTo>
                    <a:pt x="638" y="7953"/>
                  </a:lnTo>
                  <a:lnTo>
                    <a:pt x="765" y="7972"/>
                  </a:lnTo>
                  <a:lnTo>
                    <a:pt x="874" y="7972"/>
                  </a:lnTo>
                  <a:lnTo>
                    <a:pt x="983" y="7953"/>
                  </a:lnTo>
                  <a:lnTo>
                    <a:pt x="1074" y="7917"/>
                  </a:lnTo>
                  <a:lnTo>
                    <a:pt x="1256" y="7826"/>
                  </a:lnTo>
                  <a:lnTo>
                    <a:pt x="1420" y="7717"/>
                  </a:lnTo>
                  <a:lnTo>
                    <a:pt x="1566" y="7571"/>
                  </a:lnTo>
                  <a:lnTo>
                    <a:pt x="1693" y="7389"/>
                  </a:lnTo>
                  <a:lnTo>
                    <a:pt x="1802" y="7207"/>
                  </a:lnTo>
                  <a:lnTo>
                    <a:pt x="1893" y="7007"/>
                  </a:lnTo>
                  <a:lnTo>
                    <a:pt x="1966" y="6825"/>
                  </a:lnTo>
                  <a:lnTo>
                    <a:pt x="2039" y="6588"/>
                  </a:lnTo>
                  <a:lnTo>
                    <a:pt x="2094" y="6370"/>
                  </a:lnTo>
                  <a:lnTo>
                    <a:pt x="2130" y="6134"/>
                  </a:lnTo>
                  <a:lnTo>
                    <a:pt x="2166" y="5897"/>
                  </a:lnTo>
                  <a:lnTo>
                    <a:pt x="2185" y="5442"/>
                  </a:lnTo>
                  <a:lnTo>
                    <a:pt x="2185" y="4969"/>
                  </a:lnTo>
                  <a:lnTo>
                    <a:pt x="2166" y="4496"/>
                  </a:lnTo>
                  <a:lnTo>
                    <a:pt x="2112" y="4023"/>
                  </a:lnTo>
                  <a:lnTo>
                    <a:pt x="1966" y="3094"/>
                  </a:lnTo>
                  <a:lnTo>
                    <a:pt x="1566" y="456"/>
                  </a:lnTo>
                  <a:lnTo>
                    <a:pt x="1511" y="1"/>
                  </a:lnTo>
                  <a:close/>
                </a:path>
              </a:pathLst>
            </a:custGeom>
            <a:solidFill>
              <a:srgbClr val="3A7F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2905" name="Google Shape;2905;p18"/>
          <p:cNvSpPr/>
          <p:nvPr/>
        </p:nvSpPr>
        <p:spPr>
          <a:xfrm flipH="1">
            <a:off x="9615957" y="6344647"/>
            <a:ext cx="614479" cy="698632"/>
          </a:xfrm>
          <a:custGeom>
            <a:avLst/>
            <a:gdLst/>
            <a:ahLst/>
            <a:cxnLst/>
            <a:rect l="l" t="t" r="r" b="b"/>
            <a:pathLst>
              <a:path w="13158" h="14960" extrusionOk="0">
                <a:moveTo>
                  <a:pt x="3913" y="1"/>
                </a:moveTo>
                <a:lnTo>
                  <a:pt x="3767" y="347"/>
                </a:lnTo>
                <a:lnTo>
                  <a:pt x="3658" y="692"/>
                </a:lnTo>
                <a:lnTo>
                  <a:pt x="3567" y="1056"/>
                </a:lnTo>
                <a:lnTo>
                  <a:pt x="3494" y="1438"/>
                </a:lnTo>
                <a:lnTo>
                  <a:pt x="3440" y="1839"/>
                </a:lnTo>
                <a:lnTo>
                  <a:pt x="3403" y="2257"/>
                </a:lnTo>
                <a:lnTo>
                  <a:pt x="3385" y="2676"/>
                </a:lnTo>
                <a:lnTo>
                  <a:pt x="3385" y="3094"/>
                </a:lnTo>
                <a:lnTo>
                  <a:pt x="3403" y="3531"/>
                </a:lnTo>
                <a:lnTo>
                  <a:pt x="3440" y="3968"/>
                </a:lnTo>
                <a:lnTo>
                  <a:pt x="3494" y="4405"/>
                </a:lnTo>
                <a:lnTo>
                  <a:pt x="3549" y="4841"/>
                </a:lnTo>
                <a:lnTo>
                  <a:pt x="3676" y="5697"/>
                </a:lnTo>
                <a:lnTo>
                  <a:pt x="3840" y="6534"/>
                </a:lnTo>
                <a:lnTo>
                  <a:pt x="4040" y="7335"/>
                </a:lnTo>
                <a:lnTo>
                  <a:pt x="4222" y="8081"/>
                </a:lnTo>
                <a:lnTo>
                  <a:pt x="4423" y="8754"/>
                </a:lnTo>
                <a:lnTo>
                  <a:pt x="4604" y="9336"/>
                </a:lnTo>
                <a:lnTo>
                  <a:pt x="4896" y="10192"/>
                </a:lnTo>
                <a:lnTo>
                  <a:pt x="5005" y="10501"/>
                </a:lnTo>
                <a:lnTo>
                  <a:pt x="5005" y="10501"/>
                </a:lnTo>
                <a:lnTo>
                  <a:pt x="4968" y="10410"/>
                </a:lnTo>
                <a:lnTo>
                  <a:pt x="4859" y="10119"/>
                </a:lnTo>
                <a:lnTo>
                  <a:pt x="4641" y="9628"/>
                </a:lnTo>
                <a:lnTo>
                  <a:pt x="4477" y="9318"/>
                </a:lnTo>
                <a:lnTo>
                  <a:pt x="4295" y="8954"/>
                </a:lnTo>
                <a:lnTo>
                  <a:pt x="4059" y="8536"/>
                </a:lnTo>
                <a:lnTo>
                  <a:pt x="3767" y="8081"/>
                </a:lnTo>
                <a:lnTo>
                  <a:pt x="3440" y="7571"/>
                </a:lnTo>
                <a:lnTo>
                  <a:pt x="3076" y="7007"/>
                </a:lnTo>
                <a:lnTo>
                  <a:pt x="2639" y="6406"/>
                </a:lnTo>
                <a:lnTo>
                  <a:pt x="2166" y="5751"/>
                </a:lnTo>
                <a:lnTo>
                  <a:pt x="1620" y="5042"/>
                </a:lnTo>
                <a:lnTo>
                  <a:pt x="1001" y="4277"/>
                </a:lnTo>
                <a:lnTo>
                  <a:pt x="983" y="4641"/>
                </a:lnTo>
                <a:lnTo>
                  <a:pt x="983" y="5005"/>
                </a:lnTo>
                <a:lnTo>
                  <a:pt x="1001" y="5369"/>
                </a:lnTo>
                <a:lnTo>
                  <a:pt x="1038" y="5715"/>
                </a:lnTo>
                <a:lnTo>
                  <a:pt x="1092" y="6079"/>
                </a:lnTo>
                <a:lnTo>
                  <a:pt x="1147" y="6425"/>
                </a:lnTo>
                <a:lnTo>
                  <a:pt x="1238" y="6752"/>
                </a:lnTo>
                <a:lnTo>
                  <a:pt x="1311" y="7098"/>
                </a:lnTo>
                <a:lnTo>
                  <a:pt x="1511" y="7735"/>
                </a:lnTo>
                <a:lnTo>
                  <a:pt x="1747" y="8354"/>
                </a:lnTo>
                <a:lnTo>
                  <a:pt x="2002" y="8936"/>
                </a:lnTo>
                <a:lnTo>
                  <a:pt x="2257" y="9482"/>
                </a:lnTo>
                <a:lnTo>
                  <a:pt x="2530" y="9973"/>
                </a:lnTo>
                <a:lnTo>
                  <a:pt x="2785" y="10410"/>
                </a:lnTo>
                <a:lnTo>
                  <a:pt x="3039" y="10810"/>
                </a:lnTo>
                <a:lnTo>
                  <a:pt x="3258" y="11138"/>
                </a:lnTo>
                <a:lnTo>
                  <a:pt x="3572" y="11552"/>
                </a:lnTo>
                <a:lnTo>
                  <a:pt x="3572" y="11552"/>
                </a:lnTo>
                <a:lnTo>
                  <a:pt x="3440" y="11393"/>
                </a:lnTo>
                <a:lnTo>
                  <a:pt x="3130" y="11083"/>
                </a:lnTo>
                <a:lnTo>
                  <a:pt x="2676" y="10665"/>
                </a:lnTo>
                <a:lnTo>
                  <a:pt x="2020" y="10101"/>
                </a:lnTo>
                <a:lnTo>
                  <a:pt x="1129" y="9409"/>
                </a:lnTo>
                <a:lnTo>
                  <a:pt x="0" y="8554"/>
                </a:lnTo>
                <a:lnTo>
                  <a:pt x="128" y="9009"/>
                </a:lnTo>
                <a:lnTo>
                  <a:pt x="273" y="9464"/>
                </a:lnTo>
                <a:lnTo>
                  <a:pt x="455" y="9882"/>
                </a:lnTo>
                <a:lnTo>
                  <a:pt x="637" y="10283"/>
                </a:lnTo>
                <a:lnTo>
                  <a:pt x="838" y="10665"/>
                </a:lnTo>
                <a:lnTo>
                  <a:pt x="1056" y="11029"/>
                </a:lnTo>
                <a:lnTo>
                  <a:pt x="1274" y="11375"/>
                </a:lnTo>
                <a:lnTo>
                  <a:pt x="1511" y="11702"/>
                </a:lnTo>
                <a:lnTo>
                  <a:pt x="1747" y="12011"/>
                </a:lnTo>
                <a:lnTo>
                  <a:pt x="2002" y="12303"/>
                </a:lnTo>
                <a:lnTo>
                  <a:pt x="2257" y="12576"/>
                </a:lnTo>
                <a:lnTo>
                  <a:pt x="2512" y="12812"/>
                </a:lnTo>
                <a:lnTo>
                  <a:pt x="2766" y="13049"/>
                </a:lnTo>
                <a:lnTo>
                  <a:pt x="3021" y="13267"/>
                </a:lnTo>
                <a:lnTo>
                  <a:pt x="3276" y="13486"/>
                </a:lnTo>
                <a:lnTo>
                  <a:pt x="3549" y="13667"/>
                </a:lnTo>
                <a:lnTo>
                  <a:pt x="4040" y="13995"/>
                </a:lnTo>
                <a:lnTo>
                  <a:pt x="4513" y="14268"/>
                </a:lnTo>
                <a:lnTo>
                  <a:pt x="4950" y="14505"/>
                </a:lnTo>
                <a:lnTo>
                  <a:pt x="5332" y="14668"/>
                </a:lnTo>
                <a:lnTo>
                  <a:pt x="5642" y="14796"/>
                </a:lnTo>
                <a:lnTo>
                  <a:pt x="5897" y="14887"/>
                </a:lnTo>
                <a:lnTo>
                  <a:pt x="6097" y="14960"/>
                </a:lnTo>
                <a:lnTo>
                  <a:pt x="6315" y="14850"/>
                </a:lnTo>
                <a:lnTo>
                  <a:pt x="6916" y="14577"/>
                </a:lnTo>
                <a:lnTo>
                  <a:pt x="7316" y="14377"/>
                </a:lnTo>
                <a:lnTo>
                  <a:pt x="7789" y="14122"/>
                </a:lnTo>
                <a:lnTo>
                  <a:pt x="8299" y="13831"/>
                </a:lnTo>
                <a:lnTo>
                  <a:pt x="8863" y="13486"/>
                </a:lnTo>
                <a:lnTo>
                  <a:pt x="9427" y="13122"/>
                </a:lnTo>
                <a:lnTo>
                  <a:pt x="10027" y="12703"/>
                </a:lnTo>
                <a:lnTo>
                  <a:pt x="10610" y="12248"/>
                </a:lnTo>
                <a:lnTo>
                  <a:pt x="11192" y="11738"/>
                </a:lnTo>
                <a:lnTo>
                  <a:pt x="11465" y="11484"/>
                </a:lnTo>
                <a:lnTo>
                  <a:pt x="11738" y="11211"/>
                </a:lnTo>
                <a:lnTo>
                  <a:pt x="12011" y="10920"/>
                </a:lnTo>
                <a:lnTo>
                  <a:pt x="12266" y="10628"/>
                </a:lnTo>
                <a:lnTo>
                  <a:pt x="12502" y="10337"/>
                </a:lnTo>
                <a:lnTo>
                  <a:pt x="12739" y="10028"/>
                </a:lnTo>
                <a:lnTo>
                  <a:pt x="12957" y="9719"/>
                </a:lnTo>
                <a:lnTo>
                  <a:pt x="13158" y="9391"/>
                </a:lnTo>
                <a:lnTo>
                  <a:pt x="13158" y="9391"/>
                </a:lnTo>
                <a:lnTo>
                  <a:pt x="8535" y="11793"/>
                </a:lnTo>
                <a:lnTo>
                  <a:pt x="9118" y="11047"/>
                </a:lnTo>
                <a:lnTo>
                  <a:pt x="9700" y="10228"/>
                </a:lnTo>
                <a:lnTo>
                  <a:pt x="10373" y="9264"/>
                </a:lnTo>
                <a:lnTo>
                  <a:pt x="10701" y="8736"/>
                </a:lnTo>
                <a:lnTo>
                  <a:pt x="11028" y="8190"/>
                </a:lnTo>
                <a:lnTo>
                  <a:pt x="11338" y="7662"/>
                </a:lnTo>
                <a:lnTo>
                  <a:pt x="11611" y="7134"/>
                </a:lnTo>
                <a:lnTo>
                  <a:pt x="11829" y="6643"/>
                </a:lnTo>
                <a:lnTo>
                  <a:pt x="11920" y="6406"/>
                </a:lnTo>
                <a:lnTo>
                  <a:pt x="12011" y="6170"/>
                </a:lnTo>
                <a:lnTo>
                  <a:pt x="12066" y="5952"/>
                </a:lnTo>
                <a:lnTo>
                  <a:pt x="12102" y="5751"/>
                </a:lnTo>
                <a:lnTo>
                  <a:pt x="12120" y="5569"/>
                </a:lnTo>
                <a:lnTo>
                  <a:pt x="12138" y="5387"/>
                </a:lnTo>
                <a:lnTo>
                  <a:pt x="11574" y="5861"/>
                </a:lnTo>
                <a:lnTo>
                  <a:pt x="11047" y="6352"/>
                </a:lnTo>
                <a:lnTo>
                  <a:pt x="10555" y="6861"/>
                </a:lnTo>
                <a:lnTo>
                  <a:pt x="10082" y="7371"/>
                </a:lnTo>
                <a:lnTo>
                  <a:pt x="9645" y="7881"/>
                </a:lnTo>
                <a:lnTo>
                  <a:pt x="9263" y="8390"/>
                </a:lnTo>
                <a:lnTo>
                  <a:pt x="8899" y="8881"/>
                </a:lnTo>
                <a:lnTo>
                  <a:pt x="8572" y="9355"/>
                </a:lnTo>
                <a:lnTo>
                  <a:pt x="8280" y="9810"/>
                </a:lnTo>
                <a:lnTo>
                  <a:pt x="8026" y="10210"/>
                </a:lnTo>
                <a:lnTo>
                  <a:pt x="7625" y="10901"/>
                </a:lnTo>
                <a:lnTo>
                  <a:pt x="7405" y="11326"/>
                </a:lnTo>
                <a:lnTo>
                  <a:pt x="7516" y="11047"/>
                </a:lnTo>
                <a:lnTo>
                  <a:pt x="7625" y="10756"/>
                </a:lnTo>
                <a:lnTo>
                  <a:pt x="7735" y="10410"/>
                </a:lnTo>
                <a:lnTo>
                  <a:pt x="7862" y="9973"/>
                </a:lnTo>
                <a:lnTo>
                  <a:pt x="7971" y="9464"/>
                </a:lnTo>
                <a:lnTo>
                  <a:pt x="8098" y="8863"/>
                </a:lnTo>
                <a:lnTo>
                  <a:pt x="8208" y="8190"/>
                </a:lnTo>
                <a:lnTo>
                  <a:pt x="8317" y="7407"/>
                </a:lnTo>
                <a:lnTo>
                  <a:pt x="8408" y="6552"/>
                </a:lnTo>
                <a:lnTo>
                  <a:pt x="8481" y="5588"/>
                </a:lnTo>
                <a:lnTo>
                  <a:pt x="8535" y="4514"/>
                </a:lnTo>
                <a:lnTo>
                  <a:pt x="8553" y="3331"/>
                </a:lnTo>
                <a:lnTo>
                  <a:pt x="8535" y="2057"/>
                </a:lnTo>
                <a:lnTo>
                  <a:pt x="8299" y="2312"/>
                </a:lnTo>
                <a:lnTo>
                  <a:pt x="8080" y="2603"/>
                </a:lnTo>
                <a:lnTo>
                  <a:pt x="7880" y="2894"/>
                </a:lnTo>
                <a:lnTo>
                  <a:pt x="7698" y="3222"/>
                </a:lnTo>
                <a:lnTo>
                  <a:pt x="7516" y="3549"/>
                </a:lnTo>
                <a:lnTo>
                  <a:pt x="7352" y="3895"/>
                </a:lnTo>
                <a:lnTo>
                  <a:pt x="7207" y="4259"/>
                </a:lnTo>
                <a:lnTo>
                  <a:pt x="7061" y="4623"/>
                </a:lnTo>
                <a:lnTo>
                  <a:pt x="6934" y="4987"/>
                </a:lnTo>
                <a:lnTo>
                  <a:pt x="6825" y="5369"/>
                </a:lnTo>
                <a:lnTo>
                  <a:pt x="6624" y="6134"/>
                </a:lnTo>
                <a:lnTo>
                  <a:pt x="6479" y="6898"/>
                </a:lnTo>
                <a:lnTo>
                  <a:pt x="6351" y="7662"/>
                </a:lnTo>
                <a:lnTo>
                  <a:pt x="6261" y="8372"/>
                </a:lnTo>
                <a:lnTo>
                  <a:pt x="6188" y="9045"/>
                </a:lnTo>
                <a:lnTo>
                  <a:pt x="6185" y="9086"/>
                </a:lnTo>
                <a:lnTo>
                  <a:pt x="6170" y="8827"/>
                </a:lnTo>
                <a:lnTo>
                  <a:pt x="6097" y="8117"/>
                </a:lnTo>
                <a:lnTo>
                  <a:pt x="5969" y="7316"/>
                </a:lnTo>
                <a:lnTo>
                  <a:pt x="5806" y="6406"/>
                </a:lnTo>
                <a:lnTo>
                  <a:pt x="5569" y="5369"/>
                </a:lnTo>
                <a:lnTo>
                  <a:pt x="5278" y="4223"/>
                </a:lnTo>
                <a:lnTo>
                  <a:pt x="4896" y="2949"/>
                </a:lnTo>
                <a:lnTo>
                  <a:pt x="4441" y="1548"/>
                </a:lnTo>
                <a:lnTo>
                  <a:pt x="3913" y="1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2906" name="Google Shape;2906;p18"/>
          <p:cNvGrpSpPr/>
          <p:nvPr/>
        </p:nvGrpSpPr>
        <p:grpSpPr>
          <a:xfrm flipH="1">
            <a:off x="9808060" y="6949480"/>
            <a:ext cx="354705" cy="327373"/>
            <a:chOff x="2706625" y="4735761"/>
            <a:chExt cx="226446" cy="209015"/>
          </a:xfrm>
        </p:grpSpPr>
        <p:sp>
          <p:nvSpPr>
            <p:cNvPr id="2907" name="Google Shape;2907;p18"/>
            <p:cNvSpPr/>
            <p:nvPr/>
          </p:nvSpPr>
          <p:spPr>
            <a:xfrm>
              <a:off x="2706625" y="4851000"/>
              <a:ext cx="226446" cy="93776"/>
            </a:xfrm>
            <a:custGeom>
              <a:avLst/>
              <a:gdLst/>
              <a:ahLst/>
              <a:cxnLst/>
              <a:rect l="l" t="t" r="r" b="b"/>
              <a:pathLst>
                <a:path w="9991" h="1020" extrusionOk="0">
                  <a:moveTo>
                    <a:pt x="1292" y="0"/>
                  </a:moveTo>
                  <a:lnTo>
                    <a:pt x="746" y="91"/>
                  </a:lnTo>
                  <a:lnTo>
                    <a:pt x="528" y="128"/>
                  </a:lnTo>
                  <a:lnTo>
                    <a:pt x="346" y="182"/>
                  </a:lnTo>
                  <a:lnTo>
                    <a:pt x="200" y="237"/>
                  </a:lnTo>
                  <a:lnTo>
                    <a:pt x="91" y="291"/>
                  </a:lnTo>
                  <a:lnTo>
                    <a:pt x="18" y="346"/>
                  </a:lnTo>
                  <a:lnTo>
                    <a:pt x="0" y="419"/>
                  </a:lnTo>
                  <a:lnTo>
                    <a:pt x="0" y="437"/>
                  </a:lnTo>
                  <a:lnTo>
                    <a:pt x="18" y="473"/>
                  </a:lnTo>
                  <a:lnTo>
                    <a:pt x="91" y="528"/>
                  </a:lnTo>
                  <a:lnTo>
                    <a:pt x="219" y="583"/>
                  </a:lnTo>
                  <a:lnTo>
                    <a:pt x="382" y="655"/>
                  </a:lnTo>
                  <a:lnTo>
                    <a:pt x="601" y="710"/>
                  </a:lnTo>
                  <a:lnTo>
                    <a:pt x="856" y="746"/>
                  </a:lnTo>
                  <a:lnTo>
                    <a:pt x="1456" y="837"/>
                  </a:lnTo>
                  <a:lnTo>
                    <a:pt x="2202" y="910"/>
                  </a:lnTo>
                  <a:lnTo>
                    <a:pt x="3058" y="965"/>
                  </a:lnTo>
                  <a:lnTo>
                    <a:pt x="3986" y="1001"/>
                  </a:lnTo>
                  <a:lnTo>
                    <a:pt x="5005" y="1019"/>
                  </a:lnTo>
                  <a:lnTo>
                    <a:pt x="6006" y="1001"/>
                  </a:lnTo>
                  <a:lnTo>
                    <a:pt x="6952" y="965"/>
                  </a:lnTo>
                  <a:lnTo>
                    <a:pt x="7789" y="910"/>
                  </a:lnTo>
                  <a:lnTo>
                    <a:pt x="8535" y="837"/>
                  </a:lnTo>
                  <a:lnTo>
                    <a:pt x="9136" y="746"/>
                  </a:lnTo>
                  <a:lnTo>
                    <a:pt x="9390" y="710"/>
                  </a:lnTo>
                  <a:lnTo>
                    <a:pt x="9609" y="655"/>
                  </a:lnTo>
                  <a:lnTo>
                    <a:pt x="9773" y="583"/>
                  </a:lnTo>
                  <a:lnTo>
                    <a:pt x="9900" y="528"/>
                  </a:lnTo>
                  <a:lnTo>
                    <a:pt x="9973" y="473"/>
                  </a:lnTo>
                  <a:lnTo>
                    <a:pt x="9991" y="437"/>
                  </a:lnTo>
                  <a:lnTo>
                    <a:pt x="9991" y="419"/>
                  </a:lnTo>
                  <a:lnTo>
                    <a:pt x="9973" y="346"/>
                  </a:lnTo>
                  <a:lnTo>
                    <a:pt x="9900" y="291"/>
                  </a:lnTo>
                  <a:lnTo>
                    <a:pt x="9791" y="237"/>
                  </a:lnTo>
                  <a:lnTo>
                    <a:pt x="9645" y="182"/>
                  </a:lnTo>
                  <a:lnTo>
                    <a:pt x="9463" y="128"/>
                  </a:lnTo>
                  <a:lnTo>
                    <a:pt x="9245" y="91"/>
                  </a:lnTo>
                  <a:lnTo>
                    <a:pt x="8699" y="0"/>
                  </a:lnTo>
                  <a:lnTo>
                    <a:pt x="8699" y="273"/>
                  </a:lnTo>
                  <a:lnTo>
                    <a:pt x="7443" y="328"/>
                  </a:lnTo>
                  <a:lnTo>
                    <a:pt x="6133" y="364"/>
                  </a:lnTo>
                  <a:lnTo>
                    <a:pt x="4623" y="382"/>
                  </a:lnTo>
                  <a:lnTo>
                    <a:pt x="3476" y="364"/>
                  </a:lnTo>
                  <a:lnTo>
                    <a:pt x="2384" y="328"/>
                  </a:lnTo>
                  <a:lnTo>
                    <a:pt x="1893" y="291"/>
                  </a:lnTo>
                  <a:lnTo>
                    <a:pt x="1456" y="237"/>
                  </a:lnTo>
                  <a:lnTo>
                    <a:pt x="1074" y="182"/>
                  </a:lnTo>
                  <a:lnTo>
                    <a:pt x="746" y="109"/>
                  </a:lnTo>
                  <a:lnTo>
                    <a:pt x="129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2908" name="Google Shape;2908;p18"/>
            <p:cNvGrpSpPr/>
            <p:nvPr/>
          </p:nvGrpSpPr>
          <p:grpSpPr>
            <a:xfrm>
              <a:off x="2714800" y="4735761"/>
              <a:ext cx="210098" cy="182902"/>
              <a:chOff x="1282975" y="2150275"/>
              <a:chExt cx="154700" cy="134675"/>
            </a:xfrm>
          </p:grpSpPr>
          <p:sp>
            <p:nvSpPr>
              <p:cNvPr id="2909" name="Google Shape;2909;p18"/>
              <p:cNvSpPr/>
              <p:nvPr/>
            </p:nvSpPr>
            <p:spPr>
              <a:xfrm>
                <a:off x="1282975" y="2150275"/>
                <a:ext cx="154700" cy="134675"/>
              </a:xfrm>
              <a:custGeom>
                <a:avLst/>
                <a:gdLst/>
                <a:ahLst/>
                <a:cxnLst/>
                <a:rect l="l" t="t" r="r" b="b"/>
                <a:pathLst>
                  <a:path w="6188" h="5387" extrusionOk="0">
                    <a:moveTo>
                      <a:pt x="2858" y="0"/>
                    </a:moveTo>
                    <a:lnTo>
                      <a:pt x="2657" y="37"/>
                    </a:lnTo>
                    <a:lnTo>
                      <a:pt x="2403" y="109"/>
                    </a:lnTo>
                    <a:lnTo>
                      <a:pt x="2166" y="200"/>
                    </a:lnTo>
                    <a:lnTo>
                      <a:pt x="1948" y="310"/>
                    </a:lnTo>
                    <a:lnTo>
                      <a:pt x="1747" y="437"/>
                    </a:lnTo>
                    <a:lnTo>
                      <a:pt x="1547" y="564"/>
                    </a:lnTo>
                    <a:lnTo>
                      <a:pt x="1384" y="710"/>
                    </a:lnTo>
                    <a:lnTo>
                      <a:pt x="1238" y="856"/>
                    </a:lnTo>
                    <a:lnTo>
                      <a:pt x="1092" y="1019"/>
                    </a:lnTo>
                    <a:lnTo>
                      <a:pt x="965" y="1201"/>
                    </a:lnTo>
                    <a:lnTo>
                      <a:pt x="856" y="1365"/>
                    </a:lnTo>
                    <a:lnTo>
                      <a:pt x="765" y="1547"/>
                    </a:lnTo>
                    <a:lnTo>
                      <a:pt x="674" y="1729"/>
                    </a:lnTo>
                    <a:lnTo>
                      <a:pt x="546" y="2093"/>
                    </a:lnTo>
                    <a:lnTo>
                      <a:pt x="437" y="2439"/>
                    </a:lnTo>
                    <a:lnTo>
                      <a:pt x="401" y="2639"/>
                    </a:lnTo>
                    <a:lnTo>
                      <a:pt x="346" y="3057"/>
                    </a:lnTo>
                    <a:lnTo>
                      <a:pt x="310" y="3403"/>
                    </a:lnTo>
                    <a:lnTo>
                      <a:pt x="310" y="3694"/>
                    </a:lnTo>
                    <a:lnTo>
                      <a:pt x="164" y="3876"/>
                    </a:lnTo>
                    <a:lnTo>
                      <a:pt x="55" y="4040"/>
                    </a:lnTo>
                    <a:lnTo>
                      <a:pt x="37" y="4131"/>
                    </a:lnTo>
                    <a:lnTo>
                      <a:pt x="0" y="4222"/>
                    </a:lnTo>
                    <a:lnTo>
                      <a:pt x="0" y="4295"/>
                    </a:lnTo>
                    <a:lnTo>
                      <a:pt x="0" y="4368"/>
                    </a:lnTo>
                    <a:lnTo>
                      <a:pt x="19" y="4459"/>
                    </a:lnTo>
                    <a:lnTo>
                      <a:pt x="55" y="4532"/>
                    </a:lnTo>
                    <a:lnTo>
                      <a:pt x="91" y="4604"/>
                    </a:lnTo>
                    <a:lnTo>
                      <a:pt x="146" y="4677"/>
                    </a:lnTo>
                    <a:lnTo>
                      <a:pt x="292" y="4804"/>
                    </a:lnTo>
                    <a:lnTo>
                      <a:pt x="474" y="4932"/>
                    </a:lnTo>
                    <a:lnTo>
                      <a:pt x="692" y="5041"/>
                    </a:lnTo>
                    <a:lnTo>
                      <a:pt x="965" y="5132"/>
                    </a:lnTo>
                    <a:lnTo>
                      <a:pt x="1274" y="5205"/>
                    </a:lnTo>
                    <a:lnTo>
                      <a:pt x="1638" y="5278"/>
                    </a:lnTo>
                    <a:lnTo>
                      <a:pt x="2020" y="5332"/>
                    </a:lnTo>
                    <a:lnTo>
                      <a:pt x="2457" y="5369"/>
                    </a:lnTo>
                    <a:lnTo>
                      <a:pt x="2930" y="5387"/>
                    </a:lnTo>
                    <a:lnTo>
                      <a:pt x="3440" y="5387"/>
                    </a:lnTo>
                    <a:lnTo>
                      <a:pt x="3804" y="5350"/>
                    </a:lnTo>
                    <a:lnTo>
                      <a:pt x="4131" y="5314"/>
                    </a:lnTo>
                    <a:lnTo>
                      <a:pt x="4714" y="5223"/>
                    </a:lnTo>
                    <a:lnTo>
                      <a:pt x="5187" y="5114"/>
                    </a:lnTo>
                    <a:lnTo>
                      <a:pt x="5569" y="5005"/>
                    </a:lnTo>
                    <a:lnTo>
                      <a:pt x="5842" y="4895"/>
                    </a:lnTo>
                    <a:lnTo>
                      <a:pt x="6042" y="4804"/>
                    </a:lnTo>
                    <a:lnTo>
                      <a:pt x="6188" y="4713"/>
                    </a:lnTo>
                    <a:lnTo>
                      <a:pt x="6042" y="4204"/>
                    </a:lnTo>
                    <a:lnTo>
                      <a:pt x="5878" y="3658"/>
                    </a:lnTo>
                    <a:lnTo>
                      <a:pt x="5642" y="3003"/>
                    </a:lnTo>
                    <a:lnTo>
                      <a:pt x="5514" y="2639"/>
                    </a:lnTo>
                    <a:lnTo>
                      <a:pt x="5351" y="2275"/>
                    </a:lnTo>
                    <a:lnTo>
                      <a:pt x="5169" y="1929"/>
                    </a:lnTo>
                    <a:lnTo>
                      <a:pt x="4987" y="1565"/>
                    </a:lnTo>
                    <a:lnTo>
                      <a:pt x="4787" y="1238"/>
                    </a:lnTo>
                    <a:lnTo>
                      <a:pt x="4568" y="928"/>
                    </a:lnTo>
                    <a:lnTo>
                      <a:pt x="4332" y="655"/>
                    </a:lnTo>
                    <a:lnTo>
                      <a:pt x="4095" y="419"/>
                    </a:lnTo>
                    <a:lnTo>
                      <a:pt x="3949" y="291"/>
                    </a:lnTo>
                    <a:lnTo>
                      <a:pt x="3804" y="200"/>
                    </a:lnTo>
                    <a:lnTo>
                      <a:pt x="3676" y="128"/>
                    </a:lnTo>
                    <a:lnTo>
                      <a:pt x="3513" y="73"/>
                    </a:lnTo>
                    <a:lnTo>
                      <a:pt x="3367" y="37"/>
                    </a:lnTo>
                    <a:lnTo>
                      <a:pt x="3203" y="0"/>
                    </a:lnTo>
                    <a:close/>
                  </a:path>
                </a:pathLst>
              </a:custGeom>
              <a:solidFill>
                <a:srgbClr val="C1A58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910" name="Google Shape;2910;p18"/>
              <p:cNvSpPr/>
              <p:nvPr/>
            </p:nvSpPr>
            <p:spPr>
              <a:xfrm>
                <a:off x="1282975" y="2150275"/>
                <a:ext cx="154700" cy="134675"/>
              </a:xfrm>
              <a:custGeom>
                <a:avLst/>
                <a:gdLst/>
                <a:ahLst/>
                <a:cxnLst/>
                <a:rect l="l" t="t" r="r" b="b"/>
                <a:pathLst>
                  <a:path w="6188" h="5387" fill="none" extrusionOk="0">
                    <a:moveTo>
                      <a:pt x="6188" y="4713"/>
                    </a:moveTo>
                    <a:lnTo>
                      <a:pt x="6188" y="4713"/>
                    </a:lnTo>
                    <a:lnTo>
                      <a:pt x="6042" y="4804"/>
                    </a:lnTo>
                    <a:lnTo>
                      <a:pt x="5842" y="4895"/>
                    </a:lnTo>
                    <a:lnTo>
                      <a:pt x="5569" y="5005"/>
                    </a:lnTo>
                    <a:lnTo>
                      <a:pt x="5187" y="5114"/>
                    </a:lnTo>
                    <a:lnTo>
                      <a:pt x="4714" y="5223"/>
                    </a:lnTo>
                    <a:lnTo>
                      <a:pt x="4131" y="5314"/>
                    </a:lnTo>
                    <a:lnTo>
                      <a:pt x="3804" y="5350"/>
                    </a:lnTo>
                    <a:lnTo>
                      <a:pt x="3440" y="5387"/>
                    </a:lnTo>
                    <a:lnTo>
                      <a:pt x="3440" y="5387"/>
                    </a:lnTo>
                    <a:lnTo>
                      <a:pt x="2930" y="5387"/>
                    </a:lnTo>
                    <a:lnTo>
                      <a:pt x="2457" y="5369"/>
                    </a:lnTo>
                    <a:lnTo>
                      <a:pt x="2020" y="5332"/>
                    </a:lnTo>
                    <a:lnTo>
                      <a:pt x="1638" y="5278"/>
                    </a:lnTo>
                    <a:lnTo>
                      <a:pt x="1274" y="5205"/>
                    </a:lnTo>
                    <a:lnTo>
                      <a:pt x="965" y="5132"/>
                    </a:lnTo>
                    <a:lnTo>
                      <a:pt x="692" y="5041"/>
                    </a:lnTo>
                    <a:lnTo>
                      <a:pt x="474" y="4932"/>
                    </a:lnTo>
                    <a:lnTo>
                      <a:pt x="292" y="4804"/>
                    </a:lnTo>
                    <a:lnTo>
                      <a:pt x="146" y="4677"/>
                    </a:lnTo>
                    <a:lnTo>
                      <a:pt x="91" y="4604"/>
                    </a:lnTo>
                    <a:lnTo>
                      <a:pt x="55" y="4532"/>
                    </a:lnTo>
                    <a:lnTo>
                      <a:pt x="19" y="4459"/>
                    </a:lnTo>
                    <a:lnTo>
                      <a:pt x="0" y="4368"/>
                    </a:lnTo>
                    <a:lnTo>
                      <a:pt x="0" y="4295"/>
                    </a:lnTo>
                    <a:lnTo>
                      <a:pt x="0" y="4222"/>
                    </a:lnTo>
                    <a:lnTo>
                      <a:pt x="37" y="4131"/>
                    </a:lnTo>
                    <a:lnTo>
                      <a:pt x="55" y="4040"/>
                    </a:lnTo>
                    <a:lnTo>
                      <a:pt x="164" y="3876"/>
                    </a:lnTo>
                    <a:lnTo>
                      <a:pt x="310" y="3694"/>
                    </a:lnTo>
                    <a:lnTo>
                      <a:pt x="310" y="3694"/>
                    </a:lnTo>
                    <a:lnTo>
                      <a:pt x="310" y="3403"/>
                    </a:lnTo>
                    <a:lnTo>
                      <a:pt x="346" y="3057"/>
                    </a:lnTo>
                    <a:lnTo>
                      <a:pt x="401" y="2639"/>
                    </a:lnTo>
                    <a:lnTo>
                      <a:pt x="401" y="2639"/>
                    </a:lnTo>
                    <a:lnTo>
                      <a:pt x="437" y="2439"/>
                    </a:lnTo>
                    <a:lnTo>
                      <a:pt x="437" y="2439"/>
                    </a:lnTo>
                    <a:lnTo>
                      <a:pt x="546" y="2093"/>
                    </a:lnTo>
                    <a:lnTo>
                      <a:pt x="674" y="1729"/>
                    </a:lnTo>
                    <a:lnTo>
                      <a:pt x="765" y="1547"/>
                    </a:lnTo>
                    <a:lnTo>
                      <a:pt x="856" y="1365"/>
                    </a:lnTo>
                    <a:lnTo>
                      <a:pt x="965" y="1201"/>
                    </a:lnTo>
                    <a:lnTo>
                      <a:pt x="1092" y="1019"/>
                    </a:lnTo>
                    <a:lnTo>
                      <a:pt x="1238" y="856"/>
                    </a:lnTo>
                    <a:lnTo>
                      <a:pt x="1384" y="710"/>
                    </a:lnTo>
                    <a:lnTo>
                      <a:pt x="1547" y="564"/>
                    </a:lnTo>
                    <a:lnTo>
                      <a:pt x="1747" y="437"/>
                    </a:lnTo>
                    <a:lnTo>
                      <a:pt x="1948" y="310"/>
                    </a:lnTo>
                    <a:lnTo>
                      <a:pt x="2166" y="200"/>
                    </a:lnTo>
                    <a:lnTo>
                      <a:pt x="2403" y="109"/>
                    </a:lnTo>
                    <a:lnTo>
                      <a:pt x="2657" y="37"/>
                    </a:lnTo>
                    <a:lnTo>
                      <a:pt x="2657" y="37"/>
                    </a:lnTo>
                    <a:lnTo>
                      <a:pt x="2858" y="0"/>
                    </a:lnTo>
                    <a:lnTo>
                      <a:pt x="3021" y="0"/>
                    </a:lnTo>
                    <a:lnTo>
                      <a:pt x="3203" y="0"/>
                    </a:lnTo>
                    <a:lnTo>
                      <a:pt x="3367" y="37"/>
                    </a:lnTo>
                    <a:lnTo>
                      <a:pt x="3513" y="73"/>
                    </a:lnTo>
                    <a:lnTo>
                      <a:pt x="3676" y="128"/>
                    </a:lnTo>
                    <a:lnTo>
                      <a:pt x="3804" y="200"/>
                    </a:lnTo>
                    <a:lnTo>
                      <a:pt x="3949" y="291"/>
                    </a:lnTo>
                    <a:lnTo>
                      <a:pt x="3949" y="291"/>
                    </a:lnTo>
                    <a:lnTo>
                      <a:pt x="4095" y="419"/>
                    </a:lnTo>
                    <a:lnTo>
                      <a:pt x="4095" y="419"/>
                    </a:lnTo>
                    <a:lnTo>
                      <a:pt x="4332" y="655"/>
                    </a:lnTo>
                    <a:lnTo>
                      <a:pt x="4568" y="928"/>
                    </a:lnTo>
                    <a:lnTo>
                      <a:pt x="4787" y="1238"/>
                    </a:lnTo>
                    <a:lnTo>
                      <a:pt x="4987" y="1565"/>
                    </a:lnTo>
                    <a:lnTo>
                      <a:pt x="5169" y="1929"/>
                    </a:lnTo>
                    <a:lnTo>
                      <a:pt x="5351" y="2275"/>
                    </a:lnTo>
                    <a:lnTo>
                      <a:pt x="5514" y="2639"/>
                    </a:lnTo>
                    <a:lnTo>
                      <a:pt x="5642" y="3003"/>
                    </a:lnTo>
                    <a:lnTo>
                      <a:pt x="5878" y="3658"/>
                    </a:lnTo>
                    <a:lnTo>
                      <a:pt x="6042" y="4204"/>
                    </a:lnTo>
                    <a:lnTo>
                      <a:pt x="6188" y="4713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911" name="Google Shape;2911;p18"/>
              <p:cNvSpPr/>
              <p:nvPr/>
            </p:nvSpPr>
            <p:spPr>
              <a:xfrm>
                <a:off x="1282975" y="2172100"/>
                <a:ext cx="138775" cy="112850"/>
              </a:xfrm>
              <a:custGeom>
                <a:avLst/>
                <a:gdLst/>
                <a:ahLst/>
                <a:cxnLst/>
                <a:rect l="l" t="t" r="r" b="b"/>
                <a:pathLst>
                  <a:path w="5551" h="4514" extrusionOk="0">
                    <a:moveTo>
                      <a:pt x="1384" y="4368"/>
                    </a:moveTo>
                    <a:lnTo>
                      <a:pt x="1384" y="4368"/>
                    </a:lnTo>
                    <a:lnTo>
                      <a:pt x="1711" y="4423"/>
                    </a:lnTo>
                    <a:lnTo>
                      <a:pt x="2057" y="4459"/>
                    </a:lnTo>
                    <a:lnTo>
                      <a:pt x="2457" y="4496"/>
                    </a:lnTo>
                    <a:lnTo>
                      <a:pt x="2876" y="4514"/>
                    </a:lnTo>
                    <a:lnTo>
                      <a:pt x="2876" y="4514"/>
                    </a:lnTo>
                    <a:lnTo>
                      <a:pt x="3094" y="4514"/>
                    </a:lnTo>
                    <a:lnTo>
                      <a:pt x="3094" y="4514"/>
                    </a:lnTo>
                    <a:lnTo>
                      <a:pt x="3440" y="4514"/>
                    </a:lnTo>
                    <a:lnTo>
                      <a:pt x="3440" y="4514"/>
                    </a:lnTo>
                    <a:lnTo>
                      <a:pt x="3440" y="4514"/>
                    </a:lnTo>
                    <a:lnTo>
                      <a:pt x="3094" y="4514"/>
                    </a:lnTo>
                    <a:lnTo>
                      <a:pt x="3094" y="4514"/>
                    </a:lnTo>
                    <a:lnTo>
                      <a:pt x="2876" y="4514"/>
                    </a:lnTo>
                    <a:lnTo>
                      <a:pt x="2876" y="4514"/>
                    </a:lnTo>
                    <a:lnTo>
                      <a:pt x="2876" y="4514"/>
                    </a:lnTo>
                    <a:lnTo>
                      <a:pt x="2876" y="4514"/>
                    </a:lnTo>
                    <a:lnTo>
                      <a:pt x="2457" y="4496"/>
                    </a:lnTo>
                    <a:lnTo>
                      <a:pt x="2057" y="4459"/>
                    </a:lnTo>
                    <a:lnTo>
                      <a:pt x="1711" y="4423"/>
                    </a:lnTo>
                    <a:lnTo>
                      <a:pt x="1384" y="4368"/>
                    </a:lnTo>
                    <a:close/>
                    <a:moveTo>
                      <a:pt x="1365" y="4368"/>
                    </a:moveTo>
                    <a:lnTo>
                      <a:pt x="1365" y="4368"/>
                    </a:lnTo>
                    <a:lnTo>
                      <a:pt x="1365" y="4368"/>
                    </a:lnTo>
                    <a:lnTo>
                      <a:pt x="1365" y="4368"/>
                    </a:lnTo>
                    <a:close/>
                    <a:moveTo>
                      <a:pt x="237" y="3895"/>
                    </a:moveTo>
                    <a:lnTo>
                      <a:pt x="237" y="3895"/>
                    </a:lnTo>
                    <a:lnTo>
                      <a:pt x="237" y="3895"/>
                    </a:lnTo>
                    <a:lnTo>
                      <a:pt x="237" y="3895"/>
                    </a:lnTo>
                    <a:lnTo>
                      <a:pt x="237" y="3895"/>
                    </a:lnTo>
                    <a:close/>
                    <a:moveTo>
                      <a:pt x="237" y="3895"/>
                    </a:moveTo>
                    <a:lnTo>
                      <a:pt x="237" y="3895"/>
                    </a:lnTo>
                    <a:lnTo>
                      <a:pt x="237" y="3895"/>
                    </a:lnTo>
                    <a:lnTo>
                      <a:pt x="237" y="3895"/>
                    </a:lnTo>
                    <a:lnTo>
                      <a:pt x="237" y="3895"/>
                    </a:lnTo>
                    <a:close/>
                    <a:moveTo>
                      <a:pt x="237" y="3877"/>
                    </a:moveTo>
                    <a:lnTo>
                      <a:pt x="237" y="3877"/>
                    </a:lnTo>
                    <a:lnTo>
                      <a:pt x="237" y="3895"/>
                    </a:lnTo>
                    <a:lnTo>
                      <a:pt x="237" y="3895"/>
                    </a:lnTo>
                    <a:lnTo>
                      <a:pt x="237" y="3877"/>
                    </a:lnTo>
                    <a:close/>
                    <a:moveTo>
                      <a:pt x="91" y="3113"/>
                    </a:moveTo>
                    <a:lnTo>
                      <a:pt x="91" y="3113"/>
                    </a:lnTo>
                    <a:lnTo>
                      <a:pt x="37" y="3222"/>
                    </a:lnTo>
                    <a:lnTo>
                      <a:pt x="19" y="3331"/>
                    </a:lnTo>
                    <a:lnTo>
                      <a:pt x="0" y="3422"/>
                    </a:lnTo>
                    <a:lnTo>
                      <a:pt x="19" y="3531"/>
                    </a:lnTo>
                    <a:lnTo>
                      <a:pt x="37" y="3622"/>
                    </a:lnTo>
                    <a:lnTo>
                      <a:pt x="91" y="3713"/>
                    </a:lnTo>
                    <a:lnTo>
                      <a:pt x="146" y="3804"/>
                    </a:lnTo>
                    <a:lnTo>
                      <a:pt x="237" y="3877"/>
                    </a:lnTo>
                    <a:lnTo>
                      <a:pt x="237" y="3877"/>
                    </a:lnTo>
                    <a:lnTo>
                      <a:pt x="146" y="3804"/>
                    </a:lnTo>
                    <a:lnTo>
                      <a:pt x="91" y="3713"/>
                    </a:lnTo>
                    <a:lnTo>
                      <a:pt x="37" y="3622"/>
                    </a:lnTo>
                    <a:lnTo>
                      <a:pt x="19" y="3531"/>
                    </a:lnTo>
                    <a:lnTo>
                      <a:pt x="0" y="3422"/>
                    </a:lnTo>
                    <a:lnTo>
                      <a:pt x="19" y="3331"/>
                    </a:lnTo>
                    <a:lnTo>
                      <a:pt x="37" y="3222"/>
                    </a:lnTo>
                    <a:lnTo>
                      <a:pt x="91" y="3113"/>
                    </a:lnTo>
                    <a:close/>
                    <a:moveTo>
                      <a:pt x="91" y="3113"/>
                    </a:moveTo>
                    <a:lnTo>
                      <a:pt x="91" y="3113"/>
                    </a:lnTo>
                    <a:lnTo>
                      <a:pt x="91" y="3113"/>
                    </a:lnTo>
                    <a:lnTo>
                      <a:pt x="91" y="3113"/>
                    </a:lnTo>
                    <a:lnTo>
                      <a:pt x="91" y="3113"/>
                    </a:lnTo>
                    <a:close/>
                    <a:moveTo>
                      <a:pt x="91" y="3113"/>
                    </a:moveTo>
                    <a:lnTo>
                      <a:pt x="91" y="3113"/>
                    </a:lnTo>
                    <a:lnTo>
                      <a:pt x="91" y="3113"/>
                    </a:lnTo>
                    <a:lnTo>
                      <a:pt x="91" y="3113"/>
                    </a:lnTo>
                    <a:lnTo>
                      <a:pt x="91" y="3113"/>
                    </a:lnTo>
                    <a:close/>
                    <a:moveTo>
                      <a:pt x="91" y="3094"/>
                    </a:moveTo>
                    <a:lnTo>
                      <a:pt x="91" y="3094"/>
                    </a:lnTo>
                    <a:lnTo>
                      <a:pt x="91" y="3113"/>
                    </a:lnTo>
                    <a:lnTo>
                      <a:pt x="91" y="3113"/>
                    </a:lnTo>
                    <a:lnTo>
                      <a:pt x="91" y="3094"/>
                    </a:lnTo>
                    <a:close/>
                    <a:moveTo>
                      <a:pt x="110" y="3094"/>
                    </a:moveTo>
                    <a:lnTo>
                      <a:pt x="110" y="3094"/>
                    </a:lnTo>
                    <a:lnTo>
                      <a:pt x="110" y="3094"/>
                    </a:lnTo>
                    <a:lnTo>
                      <a:pt x="110" y="3094"/>
                    </a:lnTo>
                    <a:lnTo>
                      <a:pt x="110" y="3094"/>
                    </a:lnTo>
                    <a:close/>
                    <a:moveTo>
                      <a:pt x="110" y="3094"/>
                    </a:moveTo>
                    <a:lnTo>
                      <a:pt x="110" y="3094"/>
                    </a:lnTo>
                    <a:lnTo>
                      <a:pt x="110" y="3094"/>
                    </a:lnTo>
                    <a:lnTo>
                      <a:pt x="110" y="3094"/>
                    </a:lnTo>
                    <a:lnTo>
                      <a:pt x="110" y="3094"/>
                    </a:lnTo>
                    <a:close/>
                    <a:moveTo>
                      <a:pt x="110" y="3094"/>
                    </a:moveTo>
                    <a:lnTo>
                      <a:pt x="110" y="3094"/>
                    </a:lnTo>
                    <a:lnTo>
                      <a:pt x="110" y="3094"/>
                    </a:lnTo>
                    <a:lnTo>
                      <a:pt x="110" y="3094"/>
                    </a:lnTo>
                    <a:lnTo>
                      <a:pt x="110" y="3094"/>
                    </a:lnTo>
                    <a:close/>
                    <a:moveTo>
                      <a:pt x="4532" y="1"/>
                    </a:moveTo>
                    <a:lnTo>
                      <a:pt x="4532" y="1"/>
                    </a:lnTo>
                    <a:lnTo>
                      <a:pt x="4677" y="201"/>
                    </a:lnTo>
                    <a:lnTo>
                      <a:pt x="4823" y="419"/>
                    </a:lnTo>
                    <a:lnTo>
                      <a:pt x="5096" y="892"/>
                    </a:lnTo>
                    <a:lnTo>
                      <a:pt x="5332" y="1366"/>
                    </a:lnTo>
                    <a:lnTo>
                      <a:pt x="5551" y="1857"/>
                    </a:lnTo>
                    <a:lnTo>
                      <a:pt x="5551" y="1857"/>
                    </a:lnTo>
                    <a:lnTo>
                      <a:pt x="5551" y="1857"/>
                    </a:lnTo>
                    <a:lnTo>
                      <a:pt x="5551" y="1857"/>
                    </a:lnTo>
                    <a:lnTo>
                      <a:pt x="5332" y="1366"/>
                    </a:lnTo>
                    <a:lnTo>
                      <a:pt x="5096" y="892"/>
                    </a:lnTo>
                    <a:lnTo>
                      <a:pt x="4823" y="419"/>
                    </a:lnTo>
                    <a:lnTo>
                      <a:pt x="4677" y="201"/>
                    </a:lnTo>
                    <a:lnTo>
                      <a:pt x="4532" y="1"/>
                    </a:lnTo>
                    <a:close/>
                    <a:moveTo>
                      <a:pt x="4532" y="1"/>
                    </a:moveTo>
                    <a:lnTo>
                      <a:pt x="4532" y="1"/>
                    </a:lnTo>
                    <a:lnTo>
                      <a:pt x="4532" y="1"/>
                    </a:lnTo>
                    <a:lnTo>
                      <a:pt x="4532" y="1"/>
                    </a:lnTo>
                    <a:lnTo>
                      <a:pt x="4532" y="1"/>
                    </a:lnTo>
                    <a:close/>
                  </a:path>
                </a:pathLst>
              </a:custGeom>
              <a:solidFill>
                <a:srgbClr val="D8D3D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912" name="Google Shape;2912;p18"/>
              <p:cNvSpPr/>
              <p:nvPr/>
            </p:nvSpPr>
            <p:spPr>
              <a:xfrm>
                <a:off x="1317550" y="2281300"/>
                <a:ext cx="51425" cy="3650"/>
              </a:xfrm>
              <a:custGeom>
                <a:avLst/>
                <a:gdLst/>
                <a:ahLst/>
                <a:cxnLst/>
                <a:rect l="l" t="t" r="r" b="b"/>
                <a:pathLst>
                  <a:path w="2057" h="146" fill="none" extrusionOk="0">
                    <a:moveTo>
                      <a:pt x="1" y="0"/>
                    </a:moveTo>
                    <a:lnTo>
                      <a:pt x="1" y="0"/>
                    </a:lnTo>
                    <a:lnTo>
                      <a:pt x="328" y="55"/>
                    </a:lnTo>
                    <a:lnTo>
                      <a:pt x="674" y="91"/>
                    </a:lnTo>
                    <a:lnTo>
                      <a:pt x="1074" y="128"/>
                    </a:lnTo>
                    <a:lnTo>
                      <a:pt x="1493" y="146"/>
                    </a:lnTo>
                    <a:lnTo>
                      <a:pt x="1493" y="146"/>
                    </a:lnTo>
                    <a:lnTo>
                      <a:pt x="1711" y="146"/>
                    </a:lnTo>
                    <a:lnTo>
                      <a:pt x="1711" y="146"/>
                    </a:lnTo>
                    <a:lnTo>
                      <a:pt x="2057" y="146"/>
                    </a:lnTo>
                    <a:lnTo>
                      <a:pt x="2057" y="146"/>
                    </a:lnTo>
                    <a:lnTo>
                      <a:pt x="2057" y="146"/>
                    </a:lnTo>
                    <a:lnTo>
                      <a:pt x="1711" y="146"/>
                    </a:lnTo>
                    <a:lnTo>
                      <a:pt x="1711" y="146"/>
                    </a:lnTo>
                    <a:lnTo>
                      <a:pt x="1493" y="146"/>
                    </a:lnTo>
                    <a:lnTo>
                      <a:pt x="1493" y="146"/>
                    </a:lnTo>
                    <a:lnTo>
                      <a:pt x="1493" y="146"/>
                    </a:lnTo>
                    <a:lnTo>
                      <a:pt x="1493" y="146"/>
                    </a:lnTo>
                    <a:lnTo>
                      <a:pt x="1074" y="128"/>
                    </a:lnTo>
                    <a:lnTo>
                      <a:pt x="674" y="91"/>
                    </a:lnTo>
                    <a:lnTo>
                      <a:pt x="328" y="55"/>
                    </a:lnTo>
                    <a:lnTo>
                      <a:pt x="1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913" name="Google Shape;2913;p18"/>
              <p:cNvSpPr/>
              <p:nvPr/>
            </p:nvSpPr>
            <p:spPr>
              <a:xfrm>
                <a:off x="1317100" y="228130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914" name="Google Shape;2914;p18"/>
              <p:cNvSpPr/>
              <p:nvPr/>
            </p:nvSpPr>
            <p:spPr>
              <a:xfrm>
                <a:off x="1288900" y="2269475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915" name="Google Shape;2915;p18"/>
              <p:cNvSpPr/>
              <p:nvPr/>
            </p:nvSpPr>
            <p:spPr>
              <a:xfrm>
                <a:off x="1288900" y="2269475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916" name="Google Shape;2916;p18"/>
              <p:cNvSpPr/>
              <p:nvPr/>
            </p:nvSpPr>
            <p:spPr>
              <a:xfrm>
                <a:off x="1288900" y="2269000"/>
                <a:ext cx="25" cy="500"/>
              </a:xfrm>
              <a:custGeom>
                <a:avLst/>
                <a:gdLst/>
                <a:ahLst/>
                <a:cxnLst/>
                <a:rect l="l" t="t" r="r" b="b"/>
                <a:pathLst>
                  <a:path w="1" h="20" fill="none" extrusionOk="0">
                    <a:moveTo>
                      <a:pt x="0" y="1"/>
                    </a:moveTo>
                    <a:lnTo>
                      <a:pt x="0" y="1"/>
                    </a:lnTo>
                    <a:lnTo>
                      <a:pt x="0" y="19"/>
                    </a:lnTo>
                    <a:lnTo>
                      <a:pt x="0" y="19"/>
                    </a:lnTo>
                    <a:lnTo>
                      <a:pt x="0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917" name="Google Shape;2917;p18"/>
              <p:cNvSpPr/>
              <p:nvPr/>
            </p:nvSpPr>
            <p:spPr>
              <a:xfrm>
                <a:off x="1282975" y="2249900"/>
                <a:ext cx="5950" cy="19125"/>
              </a:xfrm>
              <a:custGeom>
                <a:avLst/>
                <a:gdLst/>
                <a:ahLst/>
                <a:cxnLst/>
                <a:rect l="l" t="t" r="r" b="b"/>
                <a:pathLst>
                  <a:path w="238" h="765" fill="none" extrusionOk="0">
                    <a:moveTo>
                      <a:pt x="91" y="1"/>
                    </a:moveTo>
                    <a:lnTo>
                      <a:pt x="91" y="1"/>
                    </a:lnTo>
                    <a:lnTo>
                      <a:pt x="37" y="110"/>
                    </a:lnTo>
                    <a:lnTo>
                      <a:pt x="19" y="219"/>
                    </a:lnTo>
                    <a:lnTo>
                      <a:pt x="0" y="310"/>
                    </a:lnTo>
                    <a:lnTo>
                      <a:pt x="19" y="419"/>
                    </a:lnTo>
                    <a:lnTo>
                      <a:pt x="37" y="510"/>
                    </a:lnTo>
                    <a:lnTo>
                      <a:pt x="91" y="601"/>
                    </a:lnTo>
                    <a:lnTo>
                      <a:pt x="146" y="692"/>
                    </a:lnTo>
                    <a:lnTo>
                      <a:pt x="237" y="765"/>
                    </a:lnTo>
                    <a:lnTo>
                      <a:pt x="237" y="765"/>
                    </a:lnTo>
                    <a:lnTo>
                      <a:pt x="146" y="692"/>
                    </a:lnTo>
                    <a:lnTo>
                      <a:pt x="91" y="601"/>
                    </a:lnTo>
                    <a:lnTo>
                      <a:pt x="37" y="510"/>
                    </a:lnTo>
                    <a:lnTo>
                      <a:pt x="19" y="419"/>
                    </a:lnTo>
                    <a:lnTo>
                      <a:pt x="0" y="310"/>
                    </a:lnTo>
                    <a:lnTo>
                      <a:pt x="19" y="219"/>
                    </a:lnTo>
                    <a:lnTo>
                      <a:pt x="37" y="110"/>
                    </a:lnTo>
                    <a:lnTo>
                      <a:pt x="91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918" name="Google Shape;2918;p18"/>
              <p:cNvSpPr/>
              <p:nvPr/>
            </p:nvSpPr>
            <p:spPr>
              <a:xfrm>
                <a:off x="1285250" y="224990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0" y="1"/>
                    </a:move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919" name="Google Shape;2919;p18"/>
              <p:cNvSpPr/>
              <p:nvPr/>
            </p:nvSpPr>
            <p:spPr>
              <a:xfrm>
                <a:off x="1285250" y="224990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0" y="1"/>
                    </a:move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920" name="Google Shape;2920;p18"/>
              <p:cNvSpPr/>
              <p:nvPr/>
            </p:nvSpPr>
            <p:spPr>
              <a:xfrm>
                <a:off x="1285250" y="2249450"/>
                <a:ext cx="25" cy="475"/>
              </a:xfrm>
              <a:custGeom>
                <a:avLst/>
                <a:gdLst/>
                <a:ahLst/>
                <a:cxnLst/>
                <a:rect l="l" t="t" r="r" b="b"/>
                <a:pathLst>
                  <a:path w="1" h="19" fill="none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19"/>
                    </a:lnTo>
                    <a:lnTo>
                      <a:pt x="0" y="19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921" name="Google Shape;2921;p18"/>
              <p:cNvSpPr/>
              <p:nvPr/>
            </p:nvSpPr>
            <p:spPr>
              <a:xfrm>
                <a:off x="1285700" y="224945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1" y="0"/>
                    </a:move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922" name="Google Shape;2922;p18"/>
              <p:cNvSpPr/>
              <p:nvPr/>
            </p:nvSpPr>
            <p:spPr>
              <a:xfrm>
                <a:off x="1285700" y="224945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1" y="0"/>
                    </a:move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923" name="Google Shape;2923;p18"/>
              <p:cNvSpPr/>
              <p:nvPr/>
            </p:nvSpPr>
            <p:spPr>
              <a:xfrm>
                <a:off x="1285700" y="224945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1" y="0"/>
                    </a:move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924" name="Google Shape;2924;p18"/>
              <p:cNvSpPr/>
              <p:nvPr/>
            </p:nvSpPr>
            <p:spPr>
              <a:xfrm>
                <a:off x="1396250" y="2172100"/>
                <a:ext cx="25500" cy="46425"/>
              </a:xfrm>
              <a:custGeom>
                <a:avLst/>
                <a:gdLst/>
                <a:ahLst/>
                <a:cxnLst/>
                <a:rect l="l" t="t" r="r" b="b"/>
                <a:pathLst>
                  <a:path w="1020" h="1857" fill="none" extrusionOk="0">
                    <a:moveTo>
                      <a:pt x="1" y="1"/>
                    </a:moveTo>
                    <a:lnTo>
                      <a:pt x="1" y="1"/>
                    </a:lnTo>
                    <a:lnTo>
                      <a:pt x="146" y="201"/>
                    </a:lnTo>
                    <a:lnTo>
                      <a:pt x="292" y="419"/>
                    </a:lnTo>
                    <a:lnTo>
                      <a:pt x="565" y="892"/>
                    </a:lnTo>
                    <a:lnTo>
                      <a:pt x="801" y="1366"/>
                    </a:lnTo>
                    <a:lnTo>
                      <a:pt x="1020" y="1857"/>
                    </a:lnTo>
                    <a:lnTo>
                      <a:pt x="1020" y="1857"/>
                    </a:lnTo>
                    <a:lnTo>
                      <a:pt x="1020" y="1857"/>
                    </a:lnTo>
                    <a:lnTo>
                      <a:pt x="1020" y="1857"/>
                    </a:lnTo>
                    <a:lnTo>
                      <a:pt x="801" y="1366"/>
                    </a:lnTo>
                    <a:lnTo>
                      <a:pt x="565" y="892"/>
                    </a:lnTo>
                    <a:lnTo>
                      <a:pt x="292" y="419"/>
                    </a:lnTo>
                    <a:lnTo>
                      <a:pt x="146" y="201"/>
                    </a:lnTo>
                    <a:lnTo>
                      <a:pt x="1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925" name="Google Shape;2925;p18"/>
              <p:cNvSpPr/>
              <p:nvPr/>
            </p:nvSpPr>
            <p:spPr>
              <a:xfrm>
                <a:off x="1396250" y="217210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1" y="1"/>
                    </a:move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926" name="Google Shape;2926;p18"/>
              <p:cNvSpPr/>
              <p:nvPr/>
            </p:nvSpPr>
            <p:spPr>
              <a:xfrm>
                <a:off x="1282975" y="2160725"/>
                <a:ext cx="138775" cy="124225"/>
              </a:xfrm>
              <a:custGeom>
                <a:avLst/>
                <a:gdLst/>
                <a:ahLst/>
                <a:cxnLst/>
                <a:rect l="l" t="t" r="r" b="b"/>
                <a:pathLst>
                  <a:path w="5551" h="4969" extrusionOk="0">
                    <a:moveTo>
                      <a:pt x="4095" y="1"/>
                    </a:moveTo>
                    <a:lnTo>
                      <a:pt x="4004" y="219"/>
                    </a:lnTo>
                    <a:lnTo>
                      <a:pt x="3895" y="438"/>
                    </a:lnTo>
                    <a:lnTo>
                      <a:pt x="3840" y="529"/>
                    </a:lnTo>
                    <a:lnTo>
                      <a:pt x="3767" y="619"/>
                    </a:lnTo>
                    <a:lnTo>
                      <a:pt x="3676" y="710"/>
                    </a:lnTo>
                    <a:lnTo>
                      <a:pt x="3585" y="801"/>
                    </a:lnTo>
                    <a:lnTo>
                      <a:pt x="3458" y="874"/>
                    </a:lnTo>
                    <a:lnTo>
                      <a:pt x="3331" y="947"/>
                    </a:lnTo>
                    <a:lnTo>
                      <a:pt x="3185" y="1002"/>
                    </a:lnTo>
                    <a:lnTo>
                      <a:pt x="3058" y="1038"/>
                    </a:lnTo>
                    <a:lnTo>
                      <a:pt x="2767" y="1111"/>
                    </a:lnTo>
                    <a:lnTo>
                      <a:pt x="2475" y="1165"/>
                    </a:lnTo>
                    <a:lnTo>
                      <a:pt x="2184" y="1238"/>
                    </a:lnTo>
                    <a:lnTo>
                      <a:pt x="1893" y="1311"/>
                    </a:lnTo>
                    <a:lnTo>
                      <a:pt x="1766" y="1366"/>
                    </a:lnTo>
                    <a:lnTo>
                      <a:pt x="1638" y="1438"/>
                    </a:lnTo>
                    <a:lnTo>
                      <a:pt x="1511" y="1511"/>
                    </a:lnTo>
                    <a:lnTo>
                      <a:pt x="1402" y="1620"/>
                    </a:lnTo>
                    <a:lnTo>
                      <a:pt x="1293" y="1730"/>
                    </a:lnTo>
                    <a:lnTo>
                      <a:pt x="1202" y="1839"/>
                    </a:lnTo>
                    <a:lnTo>
                      <a:pt x="1111" y="1948"/>
                    </a:lnTo>
                    <a:lnTo>
                      <a:pt x="1001" y="2039"/>
                    </a:lnTo>
                    <a:lnTo>
                      <a:pt x="874" y="2130"/>
                    </a:lnTo>
                    <a:lnTo>
                      <a:pt x="747" y="2185"/>
                    </a:lnTo>
                    <a:lnTo>
                      <a:pt x="619" y="2221"/>
                    </a:lnTo>
                    <a:lnTo>
                      <a:pt x="401" y="2221"/>
                    </a:lnTo>
                    <a:lnTo>
                      <a:pt x="346" y="2512"/>
                    </a:lnTo>
                    <a:lnTo>
                      <a:pt x="328" y="2767"/>
                    </a:lnTo>
                    <a:lnTo>
                      <a:pt x="310" y="3131"/>
                    </a:lnTo>
                    <a:lnTo>
                      <a:pt x="310" y="3276"/>
                    </a:lnTo>
                    <a:lnTo>
                      <a:pt x="201" y="3404"/>
                    </a:lnTo>
                    <a:lnTo>
                      <a:pt x="110" y="3549"/>
                    </a:lnTo>
                    <a:lnTo>
                      <a:pt x="91" y="3549"/>
                    </a:lnTo>
                    <a:lnTo>
                      <a:pt x="91" y="3568"/>
                    </a:lnTo>
                    <a:lnTo>
                      <a:pt x="37" y="3677"/>
                    </a:lnTo>
                    <a:lnTo>
                      <a:pt x="19" y="3786"/>
                    </a:lnTo>
                    <a:lnTo>
                      <a:pt x="0" y="3877"/>
                    </a:lnTo>
                    <a:lnTo>
                      <a:pt x="19" y="3986"/>
                    </a:lnTo>
                    <a:lnTo>
                      <a:pt x="37" y="4077"/>
                    </a:lnTo>
                    <a:lnTo>
                      <a:pt x="91" y="4168"/>
                    </a:lnTo>
                    <a:lnTo>
                      <a:pt x="146" y="4259"/>
                    </a:lnTo>
                    <a:lnTo>
                      <a:pt x="237" y="4332"/>
                    </a:lnTo>
                    <a:lnTo>
                      <a:pt x="237" y="4350"/>
                    </a:lnTo>
                    <a:lnTo>
                      <a:pt x="346" y="4423"/>
                    </a:lnTo>
                    <a:lnTo>
                      <a:pt x="437" y="4496"/>
                    </a:lnTo>
                    <a:lnTo>
                      <a:pt x="692" y="4623"/>
                    </a:lnTo>
                    <a:lnTo>
                      <a:pt x="1001" y="4732"/>
                    </a:lnTo>
                    <a:lnTo>
                      <a:pt x="1365" y="4823"/>
                    </a:lnTo>
                    <a:lnTo>
                      <a:pt x="1384" y="4823"/>
                    </a:lnTo>
                    <a:lnTo>
                      <a:pt x="1711" y="4878"/>
                    </a:lnTo>
                    <a:lnTo>
                      <a:pt x="2057" y="4914"/>
                    </a:lnTo>
                    <a:lnTo>
                      <a:pt x="2457" y="4951"/>
                    </a:lnTo>
                    <a:lnTo>
                      <a:pt x="2876" y="4969"/>
                    </a:lnTo>
                    <a:lnTo>
                      <a:pt x="3294" y="4732"/>
                    </a:lnTo>
                    <a:lnTo>
                      <a:pt x="3713" y="4459"/>
                    </a:lnTo>
                    <a:lnTo>
                      <a:pt x="4095" y="4186"/>
                    </a:lnTo>
                    <a:lnTo>
                      <a:pt x="4477" y="3895"/>
                    </a:lnTo>
                    <a:lnTo>
                      <a:pt x="4677" y="3731"/>
                    </a:lnTo>
                    <a:lnTo>
                      <a:pt x="4859" y="3549"/>
                    </a:lnTo>
                    <a:lnTo>
                      <a:pt x="5041" y="3349"/>
                    </a:lnTo>
                    <a:lnTo>
                      <a:pt x="5187" y="3149"/>
                    </a:lnTo>
                    <a:lnTo>
                      <a:pt x="5296" y="2967"/>
                    </a:lnTo>
                    <a:lnTo>
                      <a:pt x="5387" y="2767"/>
                    </a:lnTo>
                    <a:lnTo>
                      <a:pt x="5533" y="2367"/>
                    </a:lnTo>
                    <a:lnTo>
                      <a:pt x="5551" y="2312"/>
                    </a:lnTo>
                    <a:lnTo>
                      <a:pt x="5332" y="1821"/>
                    </a:lnTo>
                    <a:lnTo>
                      <a:pt x="5096" y="1347"/>
                    </a:lnTo>
                    <a:lnTo>
                      <a:pt x="4823" y="874"/>
                    </a:lnTo>
                    <a:lnTo>
                      <a:pt x="4677" y="656"/>
                    </a:lnTo>
                    <a:lnTo>
                      <a:pt x="4532" y="456"/>
                    </a:lnTo>
                    <a:lnTo>
                      <a:pt x="4313" y="201"/>
                    </a:lnTo>
                    <a:lnTo>
                      <a:pt x="4095" y="1"/>
                    </a:lnTo>
                    <a:close/>
                  </a:path>
                </a:pathLst>
              </a:custGeom>
              <a:solidFill>
                <a:srgbClr val="A489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927" name="Google Shape;2927;p18"/>
              <p:cNvSpPr/>
              <p:nvPr/>
            </p:nvSpPr>
            <p:spPr>
              <a:xfrm>
                <a:off x="1282975" y="2160725"/>
                <a:ext cx="138775" cy="124225"/>
              </a:xfrm>
              <a:custGeom>
                <a:avLst/>
                <a:gdLst/>
                <a:ahLst/>
                <a:cxnLst/>
                <a:rect l="l" t="t" r="r" b="b"/>
                <a:pathLst>
                  <a:path w="5551" h="4969" fill="none" extrusionOk="0">
                    <a:moveTo>
                      <a:pt x="4095" y="1"/>
                    </a:moveTo>
                    <a:lnTo>
                      <a:pt x="4095" y="1"/>
                    </a:lnTo>
                    <a:lnTo>
                      <a:pt x="4004" y="219"/>
                    </a:lnTo>
                    <a:lnTo>
                      <a:pt x="3895" y="438"/>
                    </a:lnTo>
                    <a:lnTo>
                      <a:pt x="3840" y="529"/>
                    </a:lnTo>
                    <a:lnTo>
                      <a:pt x="3767" y="619"/>
                    </a:lnTo>
                    <a:lnTo>
                      <a:pt x="3676" y="710"/>
                    </a:lnTo>
                    <a:lnTo>
                      <a:pt x="3585" y="801"/>
                    </a:lnTo>
                    <a:lnTo>
                      <a:pt x="3585" y="801"/>
                    </a:lnTo>
                    <a:lnTo>
                      <a:pt x="3458" y="874"/>
                    </a:lnTo>
                    <a:lnTo>
                      <a:pt x="3331" y="947"/>
                    </a:lnTo>
                    <a:lnTo>
                      <a:pt x="3185" y="1002"/>
                    </a:lnTo>
                    <a:lnTo>
                      <a:pt x="3058" y="1038"/>
                    </a:lnTo>
                    <a:lnTo>
                      <a:pt x="2767" y="1111"/>
                    </a:lnTo>
                    <a:lnTo>
                      <a:pt x="2475" y="1165"/>
                    </a:lnTo>
                    <a:lnTo>
                      <a:pt x="2184" y="1238"/>
                    </a:lnTo>
                    <a:lnTo>
                      <a:pt x="1893" y="1311"/>
                    </a:lnTo>
                    <a:lnTo>
                      <a:pt x="1766" y="1366"/>
                    </a:lnTo>
                    <a:lnTo>
                      <a:pt x="1638" y="1438"/>
                    </a:lnTo>
                    <a:lnTo>
                      <a:pt x="1511" y="1511"/>
                    </a:lnTo>
                    <a:lnTo>
                      <a:pt x="1402" y="1620"/>
                    </a:lnTo>
                    <a:lnTo>
                      <a:pt x="1402" y="1620"/>
                    </a:lnTo>
                    <a:lnTo>
                      <a:pt x="1293" y="1730"/>
                    </a:lnTo>
                    <a:lnTo>
                      <a:pt x="1202" y="1839"/>
                    </a:lnTo>
                    <a:lnTo>
                      <a:pt x="1111" y="1948"/>
                    </a:lnTo>
                    <a:lnTo>
                      <a:pt x="1001" y="2039"/>
                    </a:lnTo>
                    <a:lnTo>
                      <a:pt x="1001" y="2039"/>
                    </a:lnTo>
                    <a:lnTo>
                      <a:pt x="874" y="2130"/>
                    </a:lnTo>
                    <a:lnTo>
                      <a:pt x="747" y="2185"/>
                    </a:lnTo>
                    <a:lnTo>
                      <a:pt x="619" y="2221"/>
                    </a:lnTo>
                    <a:lnTo>
                      <a:pt x="474" y="2221"/>
                    </a:lnTo>
                    <a:lnTo>
                      <a:pt x="474" y="2221"/>
                    </a:lnTo>
                    <a:lnTo>
                      <a:pt x="401" y="2221"/>
                    </a:lnTo>
                    <a:lnTo>
                      <a:pt x="401" y="2221"/>
                    </a:lnTo>
                    <a:lnTo>
                      <a:pt x="401" y="2221"/>
                    </a:lnTo>
                    <a:lnTo>
                      <a:pt x="346" y="2512"/>
                    </a:lnTo>
                    <a:lnTo>
                      <a:pt x="328" y="2767"/>
                    </a:lnTo>
                    <a:lnTo>
                      <a:pt x="310" y="3131"/>
                    </a:lnTo>
                    <a:lnTo>
                      <a:pt x="310" y="3131"/>
                    </a:lnTo>
                    <a:lnTo>
                      <a:pt x="310" y="3276"/>
                    </a:lnTo>
                    <a:lnTo>
                      <a:pt x="310" y="3276"/>
                    </a:lnTo>
                    <a:lnTo>
                      <a:pt x="310" y="3276"/>
                    </a:lnTo>
                    <a:lnTo>
                      <a:pt x="310" y="3276"/>
                    </a:lnTo>
                    <a:lnTo>
                      <a:pt x="310" y="3276"/>
                    </a:lnTo>
                    <a:lnTo>
                      <a:pt x="201" y="3404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91" y="3549"/>
                    </a:lnTo>
                    <a:lnTo>
                      <a:pt x="91" y="3549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37" y="3677"/>
                    </a:lnTo>
                    <a:lnTo>
                      <a:pt x="19" y="3786"/>
                    </a:lnTo>
                    <a:lnTo>
                      <a:pt x="0" y="3877"/>
                    </a:lnTo>
                    <a:lnTo>
                      <a:pt x="19" y="3986"/>
                    </a:lnTo>
                    <a:lnTo>
                      <a:pt x="37" y="4077"/>
                    </a:lnTo>
                    <a:lnTo>
                      <a:pt x="91" y="4168"/>
                    </a:lnTo>
                    <a:lnTo>
                      <a:pt x="146" y="4259"/>
                    </a:lnTo>
                    <a:lnTo>
                      <a:pt x="237" y="4332"/>
                    </a:lnTo>
                    <a:lnTo>
                      <a:pt x="237" y="4332"/>
                    </a:lnTo>
                    <a:lnTo>
                      <a:pt x="237" y="4332"/>
                    </a:lnTo>
                    <a:lnTo>
                      <a:pt x="237" y="4350"/>
                    </a:lnTo>
                    <a:lnTo>
                      <a:pt x="237" y="4350"/>
                    </a:lnTo>
                    <a:lnTo>
                      <a:pt x="237" y="4350"/>
                    </a:lnTo>
                    <a:lnTo>
                      <a:pt x="237" y="4350"/>
                    </a:lnTo>
                    <a:lnTo>
                      <a:pt x="237" y="4350"/>
                    </a:lnTo>
                    <a:lnTo>
                      <a:pt x="237" y="4350"/>
                    </a:lnTo>
                    <a:lnTo>
                      <a:pt x="237" y="4350"/>
                    </a:lnTo>
                    <a:lnTo>
                      <a:pt x="237" y="4350"/>
                    </a:lnTo>
                    <a:lnTo>
                      <a:pt x="237" y="4350"/>
                    </a:lnTo>
                    <a:lnTo>
                      <a:pt x="237" y="4350"/>
                    </a:lnTo>
                    <a:lnTo>
                      <a:pt x="346" y="4423"/>
                    </a:lnTo>
                    <a:lnTo>
                      <a:pt x="437" y="4496"/>
                    </a:lnTo>
                    <a:lnTo>
                      <a:pt x="692" y="4623"/>
                    </a:lnTo>
                    <a:lnTo>
                      <a:pt x="1001" y="4732"/>
                    </a:lnTo>
                    <a:lnTo>
                      <a:pt x="1365" y="4823"/>
                    </a:lnTo>
                    <a:lnTo>
                      <a:pt x="1365" y="4823"/>
                    </a:lnTo>
                    <a:lnTo>
                      <a:pt x="1365" y="4823"/>
                    </a:lnTo>
                    <a:lnTo>
                      <a:pt x="1365" y="4823"/>
                    </a:lnTo>
                    <a:lnTo>
                      <a:pt x="1384" y="4823"/>
                    </a:lnTo>
                    <a:lnTo>
                      <a:pt x="1384" y="4823"/>
                    </a:lnTo>
                    <a:lnTo>
                      <a:pt x="1711" y="4878"/>
                    </a:lnTo>
                    <a:lnTo>
                      <a:pt x="2057" y="4914"/>
                    </a:lnTo>
                    <a:lnTo>
                      <a:pt x="2457" y="4951"/>
                    </a:lnTo>
                    <a:lnTo>
                      <a:pt x="2876" y="4969"/>
                    </a:lnTo>
                    <a:lnTo>
                      <a:pt x="2876" y="4969"/>
                    </a:lnTo>
                    <a:lnTo>
                      <a:pt x="3294" y="4732"/>
                    </a:lnTo>
                    <a:lnTo>
                      <a:pt x="3713" y="4459"/>
                    </a:lnTo>
                    <a:lnTo>
                      <a:pt x="4095" y="4186"/>
                    </a:lnTo>
                    <a:lnTo>
                      <a:pt x="4477" y="3895"/>
                    </a:lnTo>
                    <a:lnTo>
                      <a:pt x="4477" y="3895"/>
                    </a:lnTo>
                    <a:lnTo>
                      <a:pt x="4677" y="3731"/>
                    </a:lnTo>
                    <a:lnTo>
                      <a:pt x="4859" y="3549"/>
                    </a:lnTo>
                    <a:lnTo>
                      <a:pt x="5041" y="3349"/>
                    </a:lnTo>
                    <a:lnTo>
                      <a:pt x="5187" y="3149"/>
                    </a:lnTo>
                    <a:lnTo>
                      <a:pt x="5187" y="3149"/>
                    </a:lnTo>
                    <a:lnTo>
                      <a:pt x="5296" y="2967"/>
                    </a:lnTo>
                    <a:lnTo>
                      <a:pt x="5387" y="2767"/>
                    </a:lnTo>
                    <a:lnTo>
                      <a:pt x="5533" y="2367"/>
                    </a:lnTo>
                    <a:lnTo>
                      <a:pt x="5533" y="2367"/>
                    </a:lnTo>
                    <a:lnTo>
                      <a:pt x="5551" y="2312"/>
                    </a:lnTo>
                    <a:lnTo>
                      <a:pt x="5551" y="2312"/>
                    </a:lnTo>
                    <a:lnTo>
                      <a:pt x="5332" y="1821"/>
                    </a:lnTo>
                    <a:lnTo>
                      <a:pt x="5096" y="1347"/>
                    </a:lnTo>
                    <a:lnTo>
                      <a:pt x="4823" y="874"/>
                    </a:lnTo>
                    <a:lnTo>
                      <a:pt x="4677" y="656"/>
                    </a:lnTo>
                    <a:lnTo>
                      <a:pt x="4532" y="456"/>
                    </a:lnTo>
                    <a:lnTo>
                      <a:pt x="4532" y="456"/>
                    </a:lnTo>
                    <a:lnTo>
                      <a:pt x="4532" y="456"/>
                    </a:lnTo>
                    <a:lnTo>
                      <a:pt x="4532" y="456"/>
                    </a:lnTo>
                    <a:lnTo>
                      <a:pt x="4532" y="456"/>
                    </a:lnTo>
                    <a:lnTo>
                      <a:pt x="4532" y="456"/>
                    </a:lnTo>
                    <a:lnTo>
                      <a:pt x="4313" y="201"/>
                    </a:lnTo>
                    <a:lnTo>
                      <a:pt x="4095" y="1"/>
                    </a:lnTo>
                    <a:lnTo>
                      <a:pt x="4095" y="1"/>
                    </a:lnTo>
                    <a:lnTo>
                      <a:pt x="4095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928" name="Google Shape;2928;p18"/>
              <p:cNvSpPr/>
              <p:nvPr/>
            </p:nvSpPr>
            <p:spPr>
              <a:xfrm>
                <a:off x="1354850" y="2218500"/>
                <a:ext cx="79650" cy="66450"/>
              </a:xfrm>
              <a:custGeom>
                <a:avLst/>
                <a:gdLst/>
                <a:ahLst/>
                <a:cxnLst/>
                <a:rect l="l" t="t" r="r" b="b"/>
                <a:pathLst>
                  <a:path w="3186" h="2658" extrusionOk="0">
                    <a:moveTo>
                      <a:pt x="565" y="2658"/>
                    </a:moveTo>
                    <a:lnTo>
                      <a:pt x="565" y="2658"/>
                    </a:lnTo>
                    <a:lnTo>
                      <a:pt x="237" y="2658"/>
                    </a:lnTo>
                    <a:lnTo>
                      <a:pt x="237" y="2658"/>
                    </a:lnTo>
                    <a:lnTo>
                      <a:pt x="1" y="2658"/>
                    </a:lnTo>
                    <a:lnTo>
                      <a:pt x="1" y="2658"/>
                    </a:lnTo>
                    <a:lnTo>
                      <a:pt x="1" y="2658"/>
                    </a:lnTo>
                    <a:lnTo>
                      <a:pt x="1" y="2658"/>
                    </a:lnTo>
                    <a:lnTo>
                      <a:pt x="219" y="2658"/>
                    </a:lnTo>
                    <a:lnTo>
                      <a:pt x="219" y="2658"/>
                    </a:lnTo>
                    <a:lnTo>
                      <a:pt x="565" y="2658"/>
                    </a:lnTo>
                    <a:close/>
                    <a:moveTo>
                      <a:pt x="2676" y="1"/>
                    </a:moveTo>
                    <a:lnTo>
                      <a:pt x="2676" y="1"/>
                    </a:lnTo>
                    <a:lnTo>
                      <a:pt x="2676" y="1"/>
                    </a:lnTo>
                    <a:lnTo>
                      <a:pt x="2676" y="1"/>
                    </a:lnTo>
                    <a:lnTo>
                      <a:pt x="2840" y="438"/>
                    </a:lnTo>
                    <a:lnTo>
                      <a:pt x="2967" y="820"/>
                    </a:lnTo>
                    <a:lnTo>
                      <a:pt x="3185" y="1493"/>
                    </a:lnTo>
                    <a:lnTo>
                      <a:pt x="3185" y="1493"/>
                    </a:lnTo>
                    <a:lnTo>
                      <a:pt x="2967" y="820"/>
                    </a:lnTo>
                    <a:lnTo>
                      <a:pt x="2840" y="438"/>
                    </a:lnTo>
                    <a:lnTo>
                      <a:pt x="2676" y="1"/>
                    </a:lnTo>
                    <a:lnTo>
                      <a:pt x="2676" y="1"/>
                    </a:lnTo>
                    <a:close/>
                  </a:path>
                </a:pathLst>
              </a:custGeom>
              <a:solidFill>
                <a:srgbClr val="B8AEB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929" name="Google Shape;2929;p18"/>
              <p:cNvSpPr/>
              <p:nvPr/>
            </p:nvSpPr>
            <p:spPr>
              <a:xfrm>
                <a:off x="1354850" y="2284925"/>
                <a:ext cx="141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565" h="1" fill="none" extrusionOk="0">
                    <a:moveTo>
                      <a:pt x="565" y="1"/>
                    </a:moveTo>
                    <a:lnTo>
                      <a:pt x="565" y="1"/>
                    </a:lnTo>
                    <a:lnTo>
                      <a:pt x="237" y="1"/>
                    </a:lnTo>
                    <a:lnTo>
                      <a:pt x="237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219" y="1"/>
                    </a:lnTo>
                    <a:lnTo>
                      <a:pt x="219" y="1"/>
                    </a:lnTo>
                    <a:lnTo>
                      <a:pt x="565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930" name="Google Shape;2930;p18"/>
              <p:cNvSpPr/>
              <p:nvPr/>
            </p:nvSpPr>
            <p:spPr>
              <a:xfrm>
                <a:off x="1421725" y="2218500"/>
                <a:ext cx="12775" cy="37350"/>
              </a:xfrm>
              <a:custGeom>
                <a:avLst/>
                <a:gdLst/>
                <a:ahLst/>
                <a:cxnLst/>
                <a:rect l="l" t="t" r="r" b="b"/>
                <a:pathLst>
                  <a:path w="511" h="1494" fill="none" extrusionOk="0">
                    <a:moveTo>
                      <a:pt x="1" y="1"/>
                    </a:move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165" y="438"/>
                    </a:lnTo>
                    <a:lnTo>
                      <a:pt x="292" y="820"/>
                    </a:lnTo>
                    <a:lnTo>
                      <a:pt x="510" y="1493"/>
                    </a:lnTo>
                    <a:lnTo>
                      <a:pt x="510" y="1493"/>
                    </a:lnTo>
                    <a:lnTo>
                      <a:pt x="292" y="820"/>
                    </a:lnTo>
                    <a:lnTo>
                      <a:pt x="165" y="438"/>
                    </a:lnTo>
                    <a:lnTo>
                      <a:pt x="1" y="1"/>
                    </a:lnTo>
                    <a:lnTo>
                      <a:pt x="1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931" name="Google Shape;2931;p18"/>
              <p:cNvSpPr/>
              <p:nvPr/>
            </p:nvSpPr>
            <p:spPr>
              <a:xfrm>
                <a:off x="1354850" y="2218500"/>
                <a:ext cx="82825" cy="66450"/>
              </a:xfrm>
              <a:custGeom>
                <a:avLst/>
                <a:gdLst/>
                <a:ahLst/>
                <a:cxnLst/>
                <a:rect l="l" t="t" r="r" b="b"/>
                <a:pathLst>
                  <a:path w="3313" h="2658" extrusionOk="0">
                    <a:moveTo>
                      <a:pt x="2676" y="1"/>
                    </a:moveTo>
                    <a:lnTo>
                      <a:pt x="2658" y="56"/>
                    </a:lnTo>
                    <a:lnTo>
                      <a:pt x="2512" y="456"/>
                    </a:lnTo>
                    <a:lnTo>
                      <a:pt x="2421" y="656"/>
                    </a:lnTo>
                    <a:lnTo>
                      <a:pt x="2312" y="838"/>
                    </a:lnTo>
                    <a:lnTo>
                      <a:pt x="2166" y="1038"/>
                    </a:lnTo>
                    <a:lnTo>
                      <a:pt x="1984" y="1238"/>
                    </a:lnTo>
                    <a:lnTo>
                      <a:pt x="1802" y="1420"/>
                    </a:lnTo>
                    <a:lnTo>
                      <a:pt x="1602" y="1584"/>
                    </a:lnTo>
                    <a:lnTo>
                      <a:pt x="1220" y="1875"/>
                    </a:lnTo>
                    <a:lnTo>
                      <a:pt x="838" y="2148"/>
                    </a:lnTo>
                    <a:lnTo>
                      <a:pt x="419" y="2421"/>
                    </a:lnTo>
                    <a:lnTo>
                      <a:pt x="1" y="2658"/>
                    </a:lnTo>
                    <a:lnTo>
                      <a:pt x="565" y="2658"/>
                    </a:lnTo>
                    <a:lnTo>
                      <a:pt x="929" y="2621"/>
                    </a:lnTo>
                    <a:lnTo>
                      <a:pt x="1256" y="2585"/>
                    </a:lnTo>
                    <a:lnTo>
                      <a:pt x="1839" y="2494"/>
                    </a:lnTo>
                    <a:lnTo>
                      <a:pt x="2312" y="2385"/>
                    </a:lnTo>
                    <a:lnTo>
                      <a:pt x="2694" y="2276"/>
                    </a:lnTo>
                    <a:lnTo>
                      <a:pt x="2967" y="2166"/>
                    </a:lnTo>
                    <a:lnTo>
                      <a:pt x="3167" y="2075"/>
                    </a:lnTo>
                    <a:lnTo>
                      <a:pt x="3313" y="1984"/>
                    </a:lnTo>
                    <a:lnTo>
                      <a:pt x="3185" y="1493"/>
                    </a:lnTo>
                    <a:lnTo>
                      <a:pt x="2967" y="820"/>
                    </a:lnTo>
                    <a:lnTo>
                      <a:pt x="2840" y="438"/>
                    </a:lnTo>
                    <a:lnTo>
                      <a:pt x="2676" y="1"/>
                    </a:lnTo>
                    <a:close/>
                  </a:path>
                </a:pathLst>
              </a:custGeom>
              <a:solidFill>
                <a:srgbClr val="8B715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932" name="Google Shape;2932;p18"/>
              <p:cNvSpPr/>
              <p:nvPr/>
            </p:nvSpPr>
            <p:spPr>
              <a:xfrm>
                <a:off x="1354850" y="2218500"/>
                <a:ext cx="82825" cy="66450"/>
              </a:xfrm>
              <a:custGeom>
                <a:avLst/>
                <a:gdLst/>
                <a:ahLst/>
                <a:cxnLst/>
                <a:rect l="l" t="t" r="r" b="b"/>
                <a:pathLst>
                  <a:path w="3313" h="2658" fill="none" extrusionOk="0">
                    <a:moveTo>
                      <a:pt x="2676" y="1"/>
                    </a:moveTo>
                    <a:lnTo>
                      <a:pt x="2676" y="1"/>
                    </a:lnTo>
                    <a:lnTo>
                      <a:pt x="2658" y="56"/>
                    </a:lnTo>
                    <a:lnTo>
                      <a:pt x="2658" y="56"/>
                    </a:lnTo>
                    <a:lnTo>
                      <a:pt x="2512" y="456"/>
                    </a:lnTo>
                    <a:lnTo>
                      <a:pt x="2421" y="656"/>
                    </a:lnTo>
                    <a:lnTo>
                      <a:pt x="2312" y="838"/>
                    </a:lnTo>
                    <a:lnTo>
                      <a:pt x="2312" y="838"/>
                    </a:lnTo>
                    <a:lnTo>
                      <a:pt x="2166" y="1038"/>
                    </a:lnTo>
                    <a:lnTo>
                      <a:pt x="1984" y="1238"/>
                    </a:lnTo>
                    <a:lnTo>
                      <a:pt x="1802" y="1420"/>
                    </a:lnTo>
                    <a:lnTo>
                      <a:pt x="1602" y="1584"/>
                    </a:lnTo>
                    <a:lnTo>
                      <a:pt x="1602" y="1584"/>
                    </a:lnTo>
                    <a:lnTo>
                      <a:pt x="1220" y="1875"/>
                    </a:lnTo>
                    <a:lnTo>
                      <a:pt x="838" y="2148"/>
                    </a:lnTo>
                    <a:lnTo>
                      <a:pt x="419" y="2421"/>
                    </a:lnTo>
                    <a:lnTo>
                      <a:pt x="1" y="2658"/>
                    </a:lnTo>
                    <a:lnTo>
                      <a:pt x="1" y="2658"/>
                    </a:lnTo>
                    <a:lnTo>
                      <a:pt x="237" y="2658"/>
                    </a:lnTo>
                    <a:lnTo>
                      <a:pt x="237" y="2658"/>
                    </a:lnTo>
                    <a:lnTo>
                      <a:pt x="565" y="2658"/>
                    </a:lnTo>
                    <a:lnTo>
                      <a:pt x="565" y="2658"/>
                    </a:lnTo>
                    <a:lnTo>
                      <a:pt x="565" y="2658"/>
                    </a:lnTo>
                    <a:lnTo>
                      <a:pt x="929" y="2621"/>
                    </a:lnTo>
                    <a:lnTo>
                      <a:pt x="1256" y="2585"/>
                    </a:lnTo>
                    <a:lnTo>
                      <a:pt x="1839" y="2494"/>
                    </a:lnTo>
                    <a:lnTo>
                      <a:pt x="2312" y="2385"/>
                    </a:lnTo>
                    <a:lnTo>
                      <a:pt x="2694" y="2276"/>
                    </a:lnTo>
                    <a:lnTo>
                      <a:pt x="2967" y="2166"/>
                    </a:lnTo>
                    <a:lnTo>
                      <a:pt x="3167" y="2075"/>
                    </a:lnTo>
                    <a:lnTo>
                      <a:pt x="3313" y="1984"/>
                    </a:lnTo>
                    <a:lnTo>
                      <a:pt x="3313" y="1984"/>
                    </a:lnTo>
                    <a:lnTo>
                      <a:pt x="3185" y="1493"/>
                    </a:lnTo>
                    <a:lnTo>
                      <a:pt x="3185" y="1493"/>
                    </a:lnTo>
                    <a:lnTo>
                      <a:pt x="2967" y="820"/>
                    </a:lnTo>
                    <a:lnTo>
                      <a:pt x="2840" y="438"/>
                    </a:lnTo>
                    <a:lnTo>
                      <a:pt x="2676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</p:grpSp>
      <p:grpSp>
        <p:nvGrpSpPr>
          <p:cNvPr id="2933" name="Google Shape;2933;p18"/>
          <p:cNvGrpSpPr/>
          <p:nvPr/>
        </p:nvGrpSpPr>
        <p:grpSpPr>
          <a:xfrm flipH="1">
            <a:off x="8403854" y="5880536"/>
            <a:ext cx="479329" cy="177784"/>
            <a:chOff x="1726100" y="1627975"/>
            <a:chExt cx="359425" cy="133325"/>
          </a:xfrm>
        </p:grpSpPr>
        <p:sp>
          <p:nvSpPr>
            <p:cNvPr id="2934" name="Google Shape;2934;p18"/>
            <p:cNvSpPr/>
            <p:nvPr/>
          </p:nvSpPr>
          <p:spPr>
            <a:xfrm>
              <a:off x="2018625" y="1747625"/>
              <a:ext cx="66900" cy="13675"/>
            </a:xfrm>
            <a:custGeom>
              <a:avLst/>
              <a:gdLst/>
              <a:ahLst/>
              <a:cxnLst/>
              <a:rect l="l" t="t" r="r" b="b"/>
              <a:pathLst>
                <a:path w="2676" h="547" extrusionOk="0">
                  <a:moveTo>
                    <a:pt x="456" y="1"/>
                  </a:moveTo>
                  <a:lnTo>
                    <a:pt x="219" y="37"/>
                  </a:lnTo>
                  <a:lnTo>
                    <a:pt x="146" y="74"/>
                  </a:lnTo>
                  <a:lnTo>
                    <a:pt x="73" y="110"/>
                  </a:lnTo>
                  <a:lnTo>
                    <a:pt x="19" y="147"/>
                  </a:lnTo>
                  <a:lnTo>
                    <a:pt x="1" y="201"/>
                  </a:lnTo>
                  <a:lnTo>
                    <a:pt x="19" y="219"/>
                  </a:lnTo>
                  <a:lnTo>
                    <a:pt x="37" y="274"/>
                  </a:lnTo>
                  <a:lnTo>
                    <a:pt x="92" y="329"/>
                  </a:lnTo>
                  <a:lnTo>
                    <a:pt x="219" y="401"/>
                  </a:lnTo>
                  <a:lnTo>
                    <a:pt x="419" y="456"/>
                  </a:lnTo>
                  <a:lnTo>
                    <a:pt x="710" y="511"/>
                  </a:lnTo>
                  <a:lnTo>
                    <a:pt x="1111" y="529"/>
                  </a:lnTo>
                  <a:lnTo>
                    <a:pt x="1657" y="547"/>
                  </a:lnTo>
                  <a:lnTo>
                    <a:pt x="2130" y="547"/>
                  </a:lnTo>
                  <a:lnTo>
                    <a:pt x="2676" y="529"/>
                  </a:lnTo>
                  <a:lnTo>
                    <a:pt x="2676" y="474"/>
                  </a:lnTo>
                  <a:lnTo>
                    <a:pt x="2657" y="420"/>
                  </a:lnTo>
                  <a:lnTo>
                    <a:pt x="2603" y="365"/>
                  </a:lnTo>
                  <a:lnTo>
                    <a:pt x="2530" y="310"/>
                  </a:lnTo>
                  <a:lnTo>
                    <a:pt x="2330" y="219"/>
                  </a:lnTo>
                  <a:lnTo>
                    <a:pt x="2057" y="147"/>
                  </a:lnTo>
                  <a:lnTo>
                    <a:pt x="1748" y="92"/>
                  </a:lnTo>
                  <a:lnTo>
                    <a:pt x="1420" y="37"/>
                  </a:lnTo>
                  <a:lnTo>
                    <a:pt x="1074" y="1"/>
                  </a:lnTo>
                  <a:close/>
                </a:path>
              </a:pathLst>
            </a:custGeom>
            <a:solidFill>
              <a:srgbClr val="282829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35" name="Google Shape;2935;p18"/>
            <p:cNvSpPr/>
            <p:nvPr/>
          </p:nvSpPr>
          <p:spPr>
            <a:xfrm>
              <a:off x="2018625" y="1747625"/>
              <a:ext cx="66900" cy="13675"/>
            </a:xfrm>
            <a:custGeom>
              <a:avLst/>
              <a:gdLst/>
              <a:ahLst/>
              <a:cxnLst/>
              <a:rect l="l" t="t" r="r" b="b"/>
              <a:pathLst>
                <a:path w="2676" h="547" fill="none" extrusionOk="0">
                  <a:moveTo>
                    <a:pt x="747" y="1"/>
                  </a:moveTo>
                  <a:lnTo>
                    <a:pt x="747" y="1"/>
                  </a:lnTo>
                  <a:lnTo>
                    <a:pt x="456" y="1"/>
                  </a:lnTo>
                  <a:lnTo>
                    <a:pt x="219" y="37"/>
                  </a:lnTo>
                  <a:lnTo>
                    <a:pt x="146" y="74"/>
                  </a:lnTo>
                  <a:lnTo>
                    <a:pt x="73" y="110"/>
                  </a:lnTo>
                  <a:lnTo>
                    <a:pt x="19" y="147"/>
                  </a:lnTo>
                  <a:lnTo>
                    <a:pt x="1" y="201"/>
                  </a:lnTo>
                  <a:lnTo>
                    <a:pt x="1" y="201"/>
                  </a:lnTo>
                  <a:lnTo>
                    <a:pt x="19" y="219"/>
                  </a:lnTo>
                  <a:lnTo>
                    <a:pt x="37" y="274"/>
                  </a:lnTo>
                  <a:lnTo>
                    <a:pt x="92" y="329"/>
                  </a:lnTo>
                  <a:lnTo>
                    <a:pt x="219" y="401"/>
                  </a:lnTo>
                  <a:lnTo>
                    <a:pt x="419" y="456"/>
                  </a:lnTo>
                  <a:lnTo>
                    <a:pt x="710" y="511"/>
                  </a:lnTo>
                  <a:lnTo>
                    <a:pt x="1111" y="529"/>
                  </a:lnTo>
                  <a:lnTo>
                    <a:pt x="1657" y="547"/>
                  </a:lnTo>
                  <a:lnTo>
                    <a:pt x="1657" y="547"/>
                  </a:lnTo>
                  <a:lnTo>
                    <a:pt x="2130" y="547"/>
                  </a:lnTo>
                  <a:lnTo>
                    <a:pt x="2676" y="529"/>
                  </a:lnTo>
                  <a:lnTo>
                    <a:pt x="2676" y="529"/>
                  </a:lnTo>
                  <a:lnTo>
                    <a:pt x="2676" y="474"/>
                  </a:lnTo>
                  <a:lnTo>
                    <a:pt x="2657" y="420"/>
                  </a:lnTo>
                  <a:lnTo>
                    <a:pt x="2603" y="365"/>
                  </a:lnTo>
                  <a:lnTo>
                    <a:pt x="2530" y="310"/>
                  </a:lnTo>
                  <a:lnTo>
                    <a:pt x="2330" y="219"/>
                  </a:lnTo>
                  <a:lnTo>
                    <a:pt x="2057" y="147"/>
                  </a:lnTo>
                  <a:lnTo>
                    <a:pt x="1748" y="92"/>
                  </a:lnTo>
                  <a:lnTo>
                    <a:pt x="1420" y="37"/>
                  </a:lnTo>
                  <a:lnTo>
                    <a:pt x="1074" y="1"/>
                  </a:lnTo>
                  <a:lnTo>
                    <a:pt x="747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36" name="Google Shape;2936;p18"/>
            <p:cNvSpPr/>
            <p:nvPr/>
          </p:nvSpPr>
          <p:spPr>
            <a:xfrm>
              <a:off x="2024075" y="1729450"/>
              <a:ext cx="42350" cy="23225"/>
            </a:xfrm>
            <a:custGeom>
              <a:avLst/>
              <a:gdLst/>
              <a:ahLst/>
              <a:cxnLst/>
              <a:rect l="l" t="t" r="r" b="b"/>
              <a:pathLst>
                <a:path w="1694" h="929" extrusionOk="0">
                  <a:moveTo>
                    <a:pt x="911" y="0"/>
                  </a:moveTo>
                  <a:lnTo>
                    <a:pt x="783" y="18"/>
                  </a:lnTo>
                  <a:lnTo>
                    <a:pt x="674" y="55"/>
                  </a:lnTo>
                  <a:lnTo>
                    <a:pt x="565" y="109"/>
                  </a:lnTo>
                  <a:lnTo>
                    <a:pt x="456" y="182"/>
                  </a:lnTo>
                  <a:lnTo>
                    <a:pt x="383" y="255"/>
                  </a:lnTo>
                  <a:lnTo>
                    <a:pt x="238" y="437"/>
                  </a:lnTo>
                  <a:lnTo>
                    <a:pt x="128" y="601"/>
                  </a:lnTo>
                  <a:lnTo>
                    <a:pt x="56" y="764"/>
                  </a:lnTo>
                  <a:lnTo>
                    <a:pt x="1" y="928"/>
                  </a:lnTo>
                  <a:lnTo>
                    <a:pt x="1693" y="928"/>
                  </a:lnTo>
                  <a:lnTo>
                    <a:pt x="1693" y="783"/>
                  </a:lnTo>
                  <a:lnTo>
                    <a:pt x="1693" y="655"/>
                  </a:lnTo>
                  <a:lnTo>
                    <a:pt x="1675" y="491"/>
                  </a:lnTo>
                  <a:lnTo>
                    <a:pt x="1639" y="419"/>
                  </a:lnTo>
                  <a:lnTo>
                    <a:pt x="1602" y="328"/>
                  </a:lnTo>
                  <a:lnTo>
                    <a:pt x="1548" y="255"/>
                  </a:lnTo>
                  <a:lnTo>
                    <a:pt x="1493" y="182"/>
                  </a:lnTo>
                  <a:lnTo>
                    <a:pt x="1402" y="127"/>
                  </a:lnTo>
                  <a:lnTo>
                    <a:pt x="1311" y="73"/>
                  </a:lnTo>
                  <a:lnTo>
                    <a:pt x="1202" y="36"/>
                  </a:lnTo>
                  <a:lnTo>
                    <a:pt x="1056" y="0"/>
                  </a:lnTo>
                  <a:close/>
                </a:path>
              </a:pathLst>
            </a:custGeom>
            <a:solidFill>
              <a:srgbClr val="C1A5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37" name="Google Shape;2937;p18"/>
            <p:cNvSpPr/>
            <p:nvPr/>
          </p:nvSpPr>
          <p:spPr>
            <a:xfrm>
              <a:off x="1726100" y="1699875"/>
              <a:ext cx="249775" cy="25500"/>
            </a:xfrm>
            <a:custGeom>
              <a:avLst/>
              <a:gdLst/>
              <a:ahLst/>
              <a:cxnLst/>
              <a:rect l="l" t="t" r="r" b="b"/>
              <a:pathLst>
                <a:path w="9991" h="1020" extrusionOk="0">
                  <a:moveTo>
                    <a:pt x="1292" y="0"/>
                  </a:moveTo>
                  <a:lnTo>
                    <a:pt x="746" y="91"/>
                  </a:lnTo>
                  <a:lnTo>
                    <a:pt x="528" y="128"/>
                  </a:lnTo>
                  <a:lnTo>
                    <a:pt x="346" y="182"/>
                  </a:lnTo>
                  <a:lnTo>
                    <a:pt x="200" y="237"/>
                  </a:lnTo>
                  <a:lnTo>
                    <a:pt x="91" y="291"/>
                  </a:lnTo>
                  <a:lnTo>
                    <a:pt x="18" y="346"/>
                  </a:lnTo>
                  <a:lnTo>
                    <a:pt x="0" y="419"/>
                  </a:lnTo>
                  <a:lnTo>
                    <a:pt x="0" y="437"/>
                  </a:lnTo>
                  <a:lnTo>
                    <a:pt x="18" y="473"/>
                  </a:lnTo>
                  <a:lnTo>
                    <a:pt x="91" y="528"/>
                  </a:lnTo>
                  <a:lnTo>
                    <a:pt x="219" y="583"/>
                  </a:lnTo>
                  <a:lnTo>
                    <a:pt x="382" y="655"/>
                  </a:lnTo>
                  <a:lnTo>
                    <a:pt x="601" y="710"/>
                  </a:lnTo>
                  <a:lnTo>
                    <a:pt x="856" y="746"/>
                  </a:lnTo>
                  <a:lnTo>
                    <a:pt x="1456" y="837"/>
                  </a:lnTo>
                  <a:lnTo>
                    <a:pt x="2202" y="910"/>
                  </a:lnTo>
                  <a:lnTo>
                    <a:pt x="3058" y="965"/>
                  </a:lnTo>
                  <a:lnTo>
                    <a:pt x="3986" y="1001"/>
                  </a:lnTo>
                  <a:lnTo>
                    <a:pt x="5005" y="1019"/>
                  </a:lnTo>
                  <a:lnTo>
                    <a:pt x="6006" y="1001"/>
                  </a:lnTo>
                  <a:lnTo>
                    <a:pt x="6952" y="965"/>
                  </a:lnTo>
                  <a:lnTo>
                    <a:pt x="7789" y="910"/>
                  </a:lnTo>
                  <a:lnTo>
                    <a:pt x="8535" y="837"/>
                  </a:lnTo>
                  <a:lnTo>
                    <a:pt x="9136" y="746"/>
                  </a:lnTo>
                  <a:lnTo>
                    <a:pt x="9390" y="710"/>
                  </a:lnTo>
                  <a:lnTo>
                    <a:pt x="9609" y="655"/>
                  </a:lnTo>
                  <a:lnTo>
                    <a:pt x="9773" y="583"/>
                  </a:lnTo>
                  <a:lnTo>
                    <a:pt x="9900" y="528"/>
                  </a:lnTo>
                  <a:lnTo>
                    <a:pt x="9973" y="473"/>
                  </a:lnTo>
                  <a:lnTo>
                    <a:pt x="9991" y="437"/>
                  </a:lnTo>
                  <a:lnTo>
                    <a:pt x="9991" y="419"/>
                  </a:lnTo>
                  <a:lnTo>
                    <a:pt x="9973" y="346"/>
                  </a:lnTo>
                  <a:lnTo>
                    <a:pt x="9900" y="291"/>
                  </a:lnTo>
                  <a:lnTo>
                    <a:pt x="9791" y="237"/>
                  </a:lnTo>
                  <a:lnTo>
                    <a:pt x="9645" y="182"/>
                  </a:lnTo>
                  <a:lnTo>
                    <a:pt x="9463" y="128"/>
                  </a:lnTo>
                  <a:lnTo>
                    <a:pt x="9245" y="91"/>
                  </a:lnTo>
                  <a:lnTo>
                    <a:pt x="8699" y="0"/>
                  </a:lnTo>
                  <a:lnTo>
                    <a:pt x="8699" y="273"/>
                  </a:lnTo>
                  <a:lnTo>
                    <a:pt x="7443" y="328"/>
                  </a:lnTo>
                  <a:lnTo>
                    <a:pt x="6133" y="364"/>
                  </a:lnTo>
                  <a:lnTo>
                    <a:pt x="4623" y="382"/>
                  </a:lnTo>
                  <a:lnTo>
                    <a:pt x="3476" y="364"/>
                  </a:lnTo>
                  <a:lnTo>
                    <a:pt x="2384" y="328"/>
                  </a:lnTo>
                  <a:lnTo>
                    <a:pt x="1893" y="291"/>
                  </a:lnTo>
                  <a:lnTo>
                    <a:pt x="1456" y="237"/>
                  </a:lnTo>
                  <a:lnTo>
                    <a:pt x="1074" y="182"/>
                  </a:lnTo>
                  <a:lnTo>
                    <a:pt x="746" y="109"/>
                  </a:lnTo>
                  <a:lnTo>
                    <a:pt x="1292" y="0"/>
                  </a:lnTo>
                  <a:close/>
                </a:path>
              </a:pathLst>
            </a:custGeom>
            <a:solidFill>
              <a:srgbClr val="282829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38" name="Google Shape;2938;p18"/>
            <p:cNvSpPr/>
            <p:nvPr/>
          </p:nvSpPr>
          <p:spPr>
            <a:xfrm>
              <a:off x="1726100" y="1699875"/>
              <a:ext cx="249775" cy="25500"/>
            </a:xfrm>
            <a:custGeom>
              <a:avLst/>
              <a:gdLst/>
              <a:ahLst/>
              <a:cxnLst/>
              <a:rect l="l" t="t" r="r" b="b"/>
              <a:pathLst>
                <a:path w="9991" h="1020" fill="none" extrusionOk="0">
                  <a:moveTo>
                    <a:pt x="8699" y="0"/>
                  </a:moveTo>
                  <a:lnTo>
                    <a:pt x="8699" y="273"/>
                  </a:lnTo>
                  <a:lnTo>
                    <a:pt x="8699" y="273"/>
                  </a:lnTo>
                  <a:lnTo>
                    <a:pt x="8699" y="273"/>
                  </a:lnTo>
                  <a:lnTo>
                    <a:pt x="7443" y="328"/>
                  </a:lnTo>
                  <a:lnTo>
                    <a:pt x="6133" y="364"/>
                  </a:lnTo>
                  <a:lnTo>
                    <a:pt x="4623" y="382"/>
                  </a:lnTo>
                  <a:lnTo>
                    <a:pt x="4623" y="382"/>
                  </a:lnTo>
                  <a:lnTo>
                    <a:pt x="3476" y="364"/>
                  </a:lnTo>
                  <a:lnTo>
                    <a:pt x="2384" y="328"/>
                  </a:lnTo>
                  <a:lnTo>
                    <a:pt x="1893" y="291"/>
                  </a:lnTo>
                  <a:lnTo>
                    <a:pt x="1456" y="237"/>
                  </a:lnTo>
                  <a:lnTo>
                    <a:pt x="1074" y="182"/>
                  </a:lnTo>
                  <a:lnTo>
                    <a:pt x="746" y="109"/>
                  </a:lnTo>
                  <a:lnTo>
                    <a:pt x="746" y="109"/>
                  </a:lnTo>
                  <a:lnTo>
                    <a:pt x="746" y="109"/>
                  </a:lnTo>
                  <a:lnTo>
                    <a:pt x="1292" y="0"/>
                  </a:lnTo>
                  <a:lnTo>
                    <a:pt x="1292" y="0"/>
                  </a:lnTo>
                  <a:lnTo>
                    <a:pt x="746" y="91"/>
                  </a:lnTo>
                  <a:lnTo>
                    <a:pt x="528" y="128"/>
                  </a:lnTo>
                  <a:lnTo>
                    <a:pt x="346" y="182"/>
                  </a:lnTo>
                  <a:lnTo>
                    <a:pt x="200" y="237"/>
                  </a:lnTo>
                  <a:lnTo>
                    <a:pt x="91" y="291"/>
                  </a:lnTo>
                  <a:lnTo>
                    <a:pt x="18" y="346"/>
                  </a:lnTo>
                  <a:lnTo>
                    <a:pt x="0" y="419"/>
                  </a:lnTo>
                  <a:lnTo>
                    <a:pt x="0" y="419"/>
                  </a:lnTo>
                  <a:lnTo>
                    <a:pt x="0" y="437"/>
                  </a:lnTo>
                  <a:lnTo>
                    <a:pt x="18" y="473"/>
                  </a:lnTo>
                  <a:lnTo>
                    <a:pt x="91" y="528"/>
                  </a:lnTo>
                  <a:lnTo>
                    <a:pt x="219" y="583"/>
                  </a:lnTo>
                  <a:lnTo>
                    <a:pt x="382" y="655"/>
                  </a:lnTo>
                  <a:lnTo>
                    <a:pt x="601" y="710"/>
                  </a:lnTo>
                  <a:lnTo>
                    <a:pt x="856" y="746"/>
                  </a:lnTo>
                  <a:lnTo>
                    <a:pt x="1456" y="837"/>
                  </a:lnTo>
                  <a:lnTo>
                    <a:pt x="2202" y="910"/>
                  </a:lnTo>
                  <a:lnTo>
                    <a:pt x="3058" y="965"/>
                  </a:lnTo>
                  <a:lnTo>
                    <a:pt x="3986" y="1001"/>
                  </a:lnTo>
                  <a:lnTo>
                    <a:pt x="5005" y="1019"/>
                  </a:lnTo>
                  <a:lnTo>
                    <a:pt x="5005" y="1019"/>
                  </a:lnTo>
                  <a:lnTo>
                    <a:pt x="6006" y="1001"/>
                  </a:lnTo>
                  <a:lnTo>
                    <a:pt x="6952" y="965"/>
                  </a:lnTo>
                  <a:lnTo>
                    <a:pt x="7789" y="910"/>
                  </a:lnTo>
                  <a:lnTo>
                    <a:pt x="8535" y="837"/>
                  </a:lnTo>
                  <a:lnTo>
                    <a:pt x="9136" y="746"/>
                  </a:lnTo>
                  <a:lnTo>
                    <a:pt x="9390" y="710"/>
                  </a:lnTo>
                  <a:lnTo>
                    <a:pt x="9609" y="655"/>
                  </a:lnTo>
                  <a:lnTo>
                    <a:pt x="9773" y="583"/>
                  </a:lnTo>
                  <a:lnTo>
                    <a:pt x="9900" y="528"/>
                  </a:lnTo>
                  <a:lnTo>
                    <a:pt x="9973" y="473"/>
                  </a:lnTo>
                  <a:lnTo>
                    <a:pt x="9991" y="437"/>
                  </a:lnTo>
                  <a:lnTo>
                    <a:pt x="9991" y="419"/>
                  </a:lnTo>
                  <a:lnTo>
                    <a:pt x="9991" y="419"/>
                  </a:lnTo>
                  <a:lnTo>
                    <a:pt x="9973" y="346"/>
                  </a:lnTo>
                  <a:lnTo>
                    <a:pt x="9900" y="291"/>
                  </a:lnTo>
                  <a:lnTo>
                    <a:pt x="9791" y="237"/>
                  </a:lnTo>
                  <a:lnTo>
                    <a:pt x="9645" y="182"/>
                  </a:lnTo>
                  <a:lnTo>
                    <a:pt x="9463" y="128"/>
                  </a:lnTo>
                  <a:lnTo>
                    <a:pt x="9245" y="91"/>
                  </a:lnTo>
                  <a:lnTo>
                    <a:pt x="8699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39" name="Google Shape;2939;p18"/>
            <p:cNvSpPr/>
            <p:nvPr/>
          </p:nvSpPr>
          <p:spPr>
            <a:xfrm>
              <a:off x="1744750" y="1627975"/>
              <a:ext cx="198825" cy="81475"/>
            </a:xfrm>
            <a:custGeom>
              <a:avLst/>
              <a:gdLst/>
              <a:ahLst/>
              <a:cxnLst/>
              <a:rect l="l" t="t" r="r" b="b"/>
              <a:pathLst>
                <a:path w="7953" h="3259" extrusionOk="0">
                  <a:moveTo>
                    <a:pt x="4113" y="1"/>
                  </a:moveTo>
                  <a:lnTo>
                    <a:pt x="3986" y="37"/>
                  </a:lnTo>
                  <a:lnTo>
                    <a:pt x="3858" y="74"/>
                  </a:lnTo>
                  <a:lnTo>
                    <a:pt x="3731" y="110"/>
                  </a:lnTo>
                  <a:lnTo>
                    <a:pt x="3604" y="165"/>
                  </a:lnTo>
                  <a:lnTo>
                    <a:pt x="3385" y="328"/>
                  </a:lnTo>
                  <a:lnTo>
                    <a:pt x="3185" y="492"/>
                  </a:lnTo>
                  <a:lnTo>
                    <a:pt x="2985" y="711"/>
                  </a:lnTo>
                  <a:lnTo>
                    <a:pt x="2821" y="929"/>
                  </a:lnTo>
                  <a:lnTo>
                    <a:pt x="2657" y="1166"/>
                  </a:lnTo>
                  <a:lnTo>
                    <a:pt x="2530" y="1402"/>
                  </a:lnTo>
                  <a:lnTo>
                    <a:pt x="2312" y="1839"/>
                  </a:lnTo>
                  <a:lnTo>
                    <a:pt x="2148" y="2239"/>
                  </a:lnTo>
                  <a:lnTo>
                    <a:pt x="2020" y="2603"/>
                  </a:lnTo>
                  <a:lnTo>
                    <a:pt x="0" y="2985"/>
                  </a:lnTo>
                  <a:lnTo>
                    <a:pt x="383" y="3058"/>
                  </a:lnTo>
                  <a:lnTo>
                    <a:pt x="856" y="3131"/>
                  </a:lnTo>
                  <a:lnTo>
                    <a:pt x="1383" y="3186"/>
                  </a:lnTo>
                  <a:lnTo>
                    <a:pt x="1984" y="3222"/>
                  </a:lnTo>
                  <a:lnTo>
                    <a:pt x="2621" y="3240"/>
                  </a:lnTo>
                  <a:lnTo>
                    <a:pt x="3294" y="3258"/>
                  </a:lnTo>
                  <a:lnTo>
                    <a:pt x="4641" y="3258"/>
                  </a:lnTo>
                  <a:lnTo>
                    <a:pt x="5897" y="3222"/>
                  </a:lnTo>
                  <a:lnTo>
                    <a:pt x="6952" y="3186"/>
                  </a:lnTo>
                  <a:lnTo>
                    <a:pt x="7953" y="3149"/>
                  </a:lnTo>
                  <a:lnTo>
                    <a:pt x="7953" y="2094"/>
                  </a:lnTo>
                  <a:lnTo>
                    <a:pt x="7935" y="2003"/>
                  </a:lnTo>
                  <a:lnTo>
                    <a:pt x="7862" y="1730"/>
                  </a:lnTo>
                  <a:lnTo>
                    <a:pt x="7753" y="1384"/>
                  </a:lnTo>
                  <a:lnTo>
                    <a:pt x="7680" y="1202"/>
                  </a:lnTo>
                  <a:lnTo>
                    <a:pt x="7589" y="1020"/>
                  </a:lnTo>
                  <a:lnTo>
                    <a:pt x="7498" y="874"/>
                  </a:lnTo>
                  <a:lnTo>
                    <a:pt x="7389" y="747"/>
                  </a:lnTo>
                  <a:lnTo>
                    <a:pt x="7280" y="638"/>
                  </a:lnTo>
                  <a:lnTo>
                    <a:pt x="7170" y="583"/>
                  </a:lnTo>
                  <a:lnTo>
                    <a:pt x="7061" y="547"/>
                  </a:lnTo>
                  <a:lnTo>
                    <a:pt x="6843" y="547"/>
                  </a:lnTo>
                  <a:lnTo>
                    <a:pt x="6734" y="565"/>
                  </a:lnTo>
                  <a:lnTo>
                    <a:pt x="6533" y="638"/>
                  </a:lnTo>
                  <a:lnTo>
                    <a:pt x="6333" y="729"/>
                  </a:lnTo>
                  <a:lnTo>
                    <a:pt x="6169" y="820"/>
                  </a:lnTo>
                  <a:lnTo>
                    <a:pt x="6024" y="911"/>
                  </a:lnTo>
                  <a:lnTo>
                    <a:pt x="5915" y="1020"/>
                  </a:lnTo>
                  <a:lnTo>
                    <a:pt x="5860" y="929"/>
                  </a:lnTo>
                  <a:lnTo>
                    <a:pt x="5806" y="820"/>
                  </a:lnTo>
                  <a:lnTo>
                    <a:pt x="5733" y="692"/>
                  </a:lnTo>
                  <a:lnTo>
                    <a:pt x="5642" y="565"/>
                  </a:lnTo>
                  <a:lnTo>
                    <a:pt x="5496" y="419"/>
                  </a:lnTo>
                  <a:lnTo>
                    <a:pt x="5332" y="292"/>
                  </a:lnTo>
                  <a:lnTo>
                    <a:pt x="5132" y="165"/>
                  </a:lnTo>
                  <a:lnTo>
                    <a:pt x="4932" y="74"/>
                  </a:lnTo>
                  <a:lnTo>
                    <a:pt x="4695" y="19"/>
                  </a:lnTo>
                  <a:lnTo>
                    <a:pt x="4422" y="1"/>
                  </a:lnTo>
                  <a:close/>
                </a:path>
              </a:pathLst>
            </a:custGeom>
            <a:solidFill>
              <a:srgbClr val="C1A5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40" name="Google Shape;2940;p18"/>
            <p:cNvSpPr/>
            <p:nvPr/>
          </p:nvSpPr>
          <p:spPr>
            <a:xfrm>
              <a:off x="1744750" y="1627975"/>
              <a:ext cx="198825" cy="81475"/>
            </a:xfrm>
            <a:custGeom>
              <a:avLst/>
              <a:gdLst/>
              <a:ahLst/>
              <a:cxnLst/>
              <a:rect l="l" t="t" r="r" b="b"/>
              <a:pathLst>
                <a:path w="7953" h="3259" fill="none" extrusionOk="0">
                  <a:moveTo>
                    <a:pt x="7953" y="2094"/>
                  </a:moveTo>
                  <a:lnTo>
                    <a:pt x="7953" y="3149"/>
                  </a:lnTo>
                  <a:lnTo>
                    <a:pt x="7953" y="3149"/>
                  </a:lnTo>
                  <a:lnTo>
                    <a:pt x="6952" y="3186"/>
                  </a:lnTo>
                  <a:lnTo>
                    <a:pt x="5897" y="3222"/>
                  </a:lnTo>
                  <a:lnTo>
                    <a:pt x="4641" y="3258"/>
                  </a:lnTo>
                  <a:lnTo>
                    <a:pt x="3294" y="3258"/>
                  </a:lnTo>
                  <a:lnTo>
                    <a:pt x="2621" y="3240"/>
                  </a:lnTo>
                  <a:lnTo>
                    <a:pt x="1984" y="3222"/>
                  </a:lnTo>
                  <a:lnTo>
                    <a:pt x="1383" y="3186"/>
                  </a:lnTo>
                  <a:lnTo>
                    <a:pt x="856" y="3131"/>
                  </a:lnTo>
                  <a:lnTo>
                    <a:pt x="383" y="3058"/>
                  </a:lnTo>
                  <a:lnTo>
                    <a:pt x="0" y="2985"/>
                  </a:lnTo>
                  <a:lnTo>
                    <a:pt x="2020" y="2603"/>
                  </a:lnTo>
                  <a:lnTo>
                    <a:pt x="2020" y="2603"/>
                  </a:lnTo>
                  <a:lnTo>
                    <a:pt x="2148" y="2239"/>
                  </a:lnTo>
                  <a:lnTo>
                    <a:pt x="2312" y="1839"/>
                  </a:lnTo>
                  <a:lnTo>
                    <a:pt x="2530" y="1402"/>
                  </a:lnTo>
                  <a:lnTo>
                    <a:pt x="2530" y="1402"/>
                  </a:lnTo>
                  <a:lnTo>
                    <a:pt x="2657" y="1166"/>
                  </a:lnTo>
                  <a:lnTo>
                    <a:pt x="2821" y="929"/>
                  </a:lnTo>
                  <a:lnTo>
                    <a:pt x="2985" y="711"/>
                  </a:lnTo>
                  <a:lnTo>
                    <a:pt x="3185" y="492"/>
                  </a:lnTo>
                  <a:lnTo>
                    <a:pt x="3185" y="492"/>
                  </a:lnTo>
                  <a:lnTo>
                    <a:pt x="3385" y="328"/>
                  </a:lnTo>
                  <a:lnTo>
                    <a:pt x="3604" y="165"/>
                  </a:lnTo>
                  <a:lnTo>
                    <a:pt x="3731" y="110"/>
                  </a:lnTo>
                  <a:lnTo>
                    <a:pt x="3858" y="74"/>
                  </a:lnTo>
                  <a:lnTo>
                    <a:pt x="3986" y="37"/>
                  </a:lnTo>
                  <a:lnTo>
                    <a:pt x="4113" y="1"/>
                  </a:lnTo>
                  <a:lnTo>
                    <a:pt x="4113" y="1"/>
                  </a:lnTo>
                  <a:lnTo>
                    <a:pt x="4259" y="1"/>
                  </a:lnTo>
                  <a:lnTo>
                    <a:pt x="4422" y="1"/>
                  </a:lnTo>
                  <a:lnTo>
                    <a:pt x="4695" y="19"/>
                  </a:lnTo>
                  <a:lnTo>
                    <a:pt x="4932" y="74"/>
                  </a:lnTo>
                  <a:lnTo>
                    <a:pt x="5132" y="165"/>
                  </a:lnTo>
                  <a:lnTo>
                    <a:pt x="5132" y="165"/>
                  </a:lnTo>
                  <a:lnTo>
                    <a:pt x="5332" y="292"/>
                  </a:lnTo>
                  <a:lnTo>
                    <a:pt x="5496" y="419"/>
                  </a:lnTo>
                  <a:lnTo>
                    <a:pt x="5642" y="565"/>
                  </a:lnTo>
                  <a:lnTo>
                    <a:pt x="5733" y="692"/>
                  </a:lnTo>
                  <a:lnTo>
                    <a:pt x="5806" y="820"/>
                  </a:lnTo>
                  <a:lnTo>
                    <a:pt x="5860" y="929"/>
                  </a:lnTo>
                  <a:lnTo>
                    <a:pt x="5915" y="1020"/>
                  </a:lnTo>
                  <a:lnTo>
                    <a:pt x="5915" y="1020"/>
                  </a:lnTo>
                  <a:lnTo>
                    <a:pt x="6024" y="911"/>
                  </a:lnTo>
                  <a:lnTo>
                    <a:pt x="6169" y="820"/>
                  </a:lnTo>
                  <a:lnTo>
                    <a:pt x="6333" y="729"/>
                  </a:lnTo>
                  <a:lnTo>
                    <a:pt x="6533" y="638"/>
                  </a:lnTo>
                  <a:lnTo>
                    <a:pt x="6734" y="565"/>
                  </a:lnTo>
                  <a:lnTo>
                    <a:pt x="6843" y="547"/>
                  </a:lnTo>
                  <a:lnTo>
                    <a:pt x="6952" y="547"/>
                  </a:lnTo>
                  <a:lnTo>
                    <a:pt x="7061" y="547"/>
                  </a:lnTo>
                  <a:lnTo>
                    <a:pt x="7170" y="583"/>
                  </a:lnTo>
                  <a:lnTo>
                    <a:pt x="7170" y="583"/>
                  </a:lnTo>
                  <a:lnTo>
                    <a:pt x="7280" y="638"/>
                  </a:lnTo>
                  <a:lnTo>
                    <a:pt x="7389" y="747"/>
                  </a:lnTo>
                  <a:lnTo>
                    <a:pt x="7498" y="874"/>
                  </a:lnTo>
                  <a:lnTo>
                    <a:pt x="7589" y="1020"/>
                  </a:lnTo>
                  <a:lnTo>
                    <a:pt x="7589" y="1020"/>
                  </a:lnTo>
                  <a:lnTo>
                    <a:pt x="7680" y="1202"/>
                  </a:lnTo>
                  <a:lnTo>
                    <a:pt x="7753" y="1384"/>
                  </a:lnTo>
                  <a:lnTo>
                    <a:pt x="7862" y="1730"/>
                  </a:lnTo>
                  <a:lnTo>
                    <a:pt x="7935" y="2003"/>
                  </a:lnTo>
                  <a:lnTo>
                    <a:pt x="7953" y="2094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41" name="Google Shape;2941;p18"/>
            <p:cNvSpPr/>
            <p:nvPr/>
          </p:nvSpPr>
          <p:spPr>
            <a:xfrm>
              <a:off x="1744750" y="1653450"/>
              <a:ext cx="198825" cy="56000"/>
            </a:xfrm>
            <a:custGeom>
              <a:avLst/>
              <a:gdLst/>
              <a:ahLst/>
              <a:cxnLst/>
              <a:rect l="l" t="t" r="r" b="b"/>
              <a:pathLst>
                <a:path w="7953" h="2240" extrusionOk="0">
                  <a:moveTo>
                    <a:pt x="7589" y="1"/>
                  </a:moveTo>
                  <a:lnTo>
                    <a:pt x="7152" y="274"/>
                  </a:lnTo>
                  <a:lnTo>
                    <a:pt x="6715" y="529"/>
                  </a:lnTo>
                  <a:lnTo>
                    <a:pt x="6260" y="747"/>
                  </a:lnTo>
                  <a:lnTo>
                    <a:pt x="6024" y="856"/>
                  </a:lnTo>
                  <a:lnTo>
                    <a:pt x="5787" y="929"/>
                  </a:lnTo>
                  <a:lnTo>
                    <a:pt x="5660" y="984"/>
                  </a:lnTo>
                  <a:lnTo>
                    <a:pt x="5533" y="1038"/>
                  </a:lnTo>
                  <a:lnTo>
                    <a:pt x="5423" y="1111"/>
                  </a:lnTo>
                  <a:lnTo>
                    <a:pt x="5387" y="1147"/>
                  </a:lnTo>
                  <a:lnTo>
                    <a:pt x="5351" y="1202"/>
                  </a:lnTo>
                  <a:lnTo>
                    <a:pt x="5314" y="1275"/>
                  </a:lnTo>
                  <a:lnTo>
                    <a:pt x="5296" y="1348"/>
                  </a:lnTo>
                  <a:lnTo>
                    <a:pt x="5278" y="1420"/>
                  </a:lnTo>
                  <a:lnTo>
                    <a:pt x="5241" y="1493"/>
                  </a:lnTo>
                  <a:lnTo>
                    <a:pt x="5187" y="1566"/>
                  </a:lnTo>
                  <a:lnTo>
                    <a:pt x="5114" y="1621"/>
                  </a:lnTo>
                  <a:lnTo>
                    <a:pt x="5023" y="1657"/>
                  </a:lnTo>
                  <a:lnTo>
                    <a:pt x="4859" y="1657"/>
                  </a:lnTo>
                  <a:lnTo>
                    <a:pt x="4786" y="1639"/>
                  </a:lnTo>
                  <a:lnTo>
                    <a:pt x="4714" y="1621"/>
                  </a:lnTo>
                  <a:lnTo>
                    <a:pt x="4641" y="1566"/>
                  </a:lnTo>
                  <a:lnTo>
                    <a:pt x="4586" y="1530"/>
                  </a:lnTo>
                  <a:lnTo>
                    <a:pt x="4532" y="1457"/>
                  </a:lnTo>
                  <a:lnTo>
                    <a:pt x="4422" y="1329"/>
                  </a:lnTo>
                  <a:lnTo>
                    <a:pt x="4350" y="1166"/>
                  </a:lnTo>
                  <a:lnTo>
                    <a:pt x="4277" y="1002"/>
                  </a:lnTo>
                  <a:lnTo>
                    <a:pt x="4168" y="1056"/>
                  </a:lnTo>
                  <a:lnTo>
                    <a:pt x="4022" y="1075"/>
                  </a:lnTo>
                  <a:lnTo>
                    <a:pt x="3895" y="1093"/>
                  </a:lnTo>
                  <a:lnTo>
                    <a:pt x="3767" y="1111"/>
                  </a:lnTo>
                  <a:lnTo>
                    <a:pt x="3640" y="1111"/>
                  </a:lnTo>
                  <a:lnTo>
                    <a:pt x="3513" y="1093"/>
                  </a:lnTo>
                  <a:lnTo>
                    <a:pt x="3385" y="1056"/>
                  </a:lnTo>
                  <a:lnTo>
                    <a:pt x="3258" y="1020"/>
                  </a:lnTo>
                  <a:lnTo>
                    <a:pt x="3149" y="965"/>
                  </a:lnTo>
                  <a:lnTo>
                    <a:pt x="3021" y="911"/>
                  </a:lnTo>
                  <a:lnTo>
                    <a:pt x="2912" y="838"/>
                  </a:lnTo>
                  <a:lnTo>
                    <a:pt x="2821" y="765"/>
                  </a:lnTo>
                  <a:lnTo>
                    <a:pt x="2657" y="583"/>
                  </a:lnTo>
                  <a:lnTo>
                    <a:pt x="2530" y="383"/>
                  </a:lnTo>
                  <a:lnTo>
                    <a:pt x="2312" y="820"/>
                  </a:lnTo>
                  <a:lnTo>
                    <a:pt x="2148" y="1220"/>
                  </a:lnTo>
                  <a:lnTo>
                    <a:pt x="2020" y="1584"/>
                  </a:lnTo>
                  <a:lnTo>
                    <a:pt x="0" y="1966"/>
                  </a:lnTo>
                  <a:lnTo>
                    <a:pt x="328" y="2039"/>
                  </a:lnTo>
                  <a:lnTo>
                    <a:pt x="710" y="2094"/>
                  </a:lnTo>
                  <a:lnTo>
                    <a:pt x="1147" y="2148"/>
                  </a:lnTo>
                  <a:lnTo>
                    <a:pt x="1638" y="2185"/>
                  </a:lnTo>
                  <a:lnTo>
                    <a:pt x="2730" y="2221"/>
                  </a:lnTo>
                  <a:lnTo>
                    <a:pt x="3877" y="2239"/>
                  </a:lnTo>
                  <a:lnTo>
                    <a:pt x="5387" y="2221"/>
                  </a:lnTo>
                  <a:lnTo>
                    <a:pt x="6697" y="2185"/>
                  </a:lnTo>
                  <a:lnTo>
                    <a:pt x="7953" y="2130"/>
                  </a:lnTo>
                  <a:lnTo>
                    <a:pt x="7953" y="1075"/>
                  </a:lnTo>
                  <a:lnTo>
                    <a:pt x="7935" y="984"/>
                  </a:lnTo>
                  <a:lnTo>
                    <a:pt x="7862" y="711"/>
                  </a:lnTo>
                  <a:lnTo>
                    <a:pt x="7753" y="365"/>
                  </a:lnTo>
                  <a:lnTo>
                    <a:pt x="7680" y="183"/>
                  </a:lnTo>
                  <a:lnTo>
                    <a:pt x="7589" y="1"/>
                  </a:lnTo>
                  <a:close/>
                </a:path>
              </a:pathLst>
            </a:custGeom>
            <a:solidFill>
              <a:srgbClr val="A489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42" name="Google Shape;2942;p18"/>
            <p:cNvSpPr/>
            <p:nvPr/>
          </p:nvSpPr>
          <p:spPr>
            <a:xfrm>
              <a:off x="1744750" y="1653450"/>
              <a:ext cx="198825" cy="56000"/>
            </a:xfrm>
            <a:custGeom>
              <a:avLst/>
              <a:gdLst/>
              <a:ahLst/>
              <a:cxnLst/>
              <a:rect l="l" t="t" r="r" b="b"/>
              <a:pathLst>
                <a:path w="7953" h="2240" fill="none" extrusionOk="0">
                  <a:moveTo>
                    <a:pt x="7589" y="1"/>
                  </a:moveTo>
                  <a:lnTo>
                    <a:pt x="7589" y="1"/>
                  </a:lnTo>
                  <a:lnTo>
                    <a:pt x="7152" y="274"/>
                  </a:lnTo>
                  <a:lnTo>
                    <a:pt x="6715" y="529"/>
                  </a:lnTo>
                  <a:lnTo>
                    <a:pt x="6260" y="747"/>
                  </a:lnTo>
                  <a:lnTo>
                    <a:pt x="6024" y="856"/>
                  </a:lnTo>
                  <a:lnTo>
                    <a:pt x="5787" y="929"/>
                  </a:lnTo>
                  <a:lnTo>
                    <a:pt x="5787" y="929"/>
                  </a:lnTo>
                  <a:lnTo>
                    <a:pt x="5660" y="984"/>
                  </a:lnTo>
                  <a:lnTo>
                    <a:pt x="5533" y="1038"/>
                  </a:lnTo>
                  <a:lnTo>
                    <a:pt x="5423" y="1111"/>
                  </a:lnTo>
                  <a:lnTo>
                    <a:pt x="5387" y="1147"/>
                  </a:lnTo>
                  <a:lnTo>
                    <a:pt x="5351" y="1202"/>
                  </a:lnTo>
                  <a:lnTo>
                    <a:pt x="5351" y="1202"/>
                  </a:lnTo>
                  <a:lnTo>
                    <a:pt x="5314" y="1275"/>
                  </a:lnTo>
                  <a:lnTo>
                    <a:pt x="5296" y="1348"/>
                  </a:lnTo>
                  <a:lnTo>
                    <a:pt x="5278" y="1420"/>
                  </a:lnTo>
                  <a:lnTo>
                    <a:pt x="5241" y="1493"/>
                  </a:lnTo>
                  <a:lnTo>
                    <a:pt x="5241" y="1493"/>
                  </a:lnTo>
                  <a:lnTo>
                    <a:pt x="5187" y="1566"/>
                  </a:lnTo>
                  <a:lnTo>
                    <a:pt x="5114" y="1621"/>
                  </a:lnTo>
                  <a:lnTo>
                    <a:pt x="5023" y="1657"/>
                  </a:lnTo>
                  <a:lnTo>
                    <a:pt x="4932" y="1657"/>
                  </a:lnTo>
                  <a:lnTo>
                    <a:pt x="4932" y="1657"/>
                  </a:lnTo>
                  <a:lnTo>
                    <a:pt x="4859" y="1657"/>
                  </a:lnTo>
                  <a:lnTo>
                    <a:pt x="4786" y="1639"/>
                  </a:lnTo>
                  <a:lnTo>
                    <a:pt x="4714" y="1621"/>
                  </a:lnTo>
                  <a:lnTo>
                    <a:pt x="4641" y="1566"/>
                  </a:lnTo>
                  <a:lnTo>
                    <a:pt x="4641" y="1566"/>
                  </a:lnTo>
                  <a:lnTo>
                    <a:pt x="4586" y="1530"/>
                  </a:lnTo>
                  <a:lnTo>
                    <a:pt x="4532" y="1457"/>
                  </a:lnTo>
                  <a:lnTo>
                    <a:pt x="4422" y="1329"/>
                  </a:lnTo>
                  <a:lnTo>
                    <a:pt x="4350" y="1166"/>
                  </a:lnTo>
                  <a:lnTo>
                    <a:pt x="4277" y="1002"/>
                  </a:lnTo>
                  <a:lnTo>
                    <a:pt x="4277" y="1002"/>
                  </a:lnTo>
                  <a:lnTo>
                    <a:pt x="4168" y="1056"/>
                  </a:lnTo>
                  <a:lnTo>
                    <a:pt x="4022" y="1075"/>
                  </a:lnTo>
                  <a:lnTo>
                    <a:pt x="3895" y="1093"/>
                  </a:lnTo>
                  <a:lnTo>
                    <a:pt x="3767" y="1111"/>
                  </a:lnTo>
                  <a:lnTo>
                    <a:pt x="3767" y="1111"/>
                  </a:lnTo>
                  <a:lnTo>
                    <a:pt x="3640" y="1111"/>
                  </a:lnTo>
                  <a:lnTo>
                    <a:pt x="3513" y="1093"/>
                  </a:lnTo>
                  <a:lnTo>
                    <a:pt x="3385" y="1056"/>
                  </a:lnTo>
                  <a:lnTo>
                    <a:pt x="3258" y="1020"/>
                  </a:lnTo>
                  <a:lnTo>
                    <a:pt x="3149" y="965"/>
                  </a:lnTo>
                  <a:lnTo>
                    <a:pt x="3021" y="911"/>
                  </a:lnTo>
                  <a:lnTo>
                    <a:pt x="2912" y="838"/>
                  </a:lnTo>
                  <a:lnTo>
                    <a:pt x="2821" y="765"/>
                  </a:lnTo>
                  <a:lnTo>
                    <a:pt x="2821" y="765"/>
                  </a:lnTo>
                  <a:lnTo>
                    <a:pt x="2657" y="583"/>
                  </a:lnTo>
                  <a:lnTo>
                    <a:pt x="2530" y="383"/>
                  </a:lnTo>
                  <a:lnTo>
                    <a:pt x="2530" y="383"/>
                  </a:lnTo>
                  <a:lnTo>
                    <a:pt x="2530" y="383"/>
                  </a:lnTo>
                  <a:lnTo>
                    <a:pt x="2312" y="820"/>
                  </a:lnTo>
                  <a:lnTo>
                    <a:pt x="2148" y="1220"/>
                  </a:lnTo>
                  <a:lnTo>
                    <a:pt x="2020" y="1584"/>
                  </a:lnTo>
                  <a:lnTo>
                    <a:pt x="0" y="1966"/>
                  </a:lnTo>
                  <a:lnTo>
                    <a:pt x="0" y="1966"/>
                  </a:lnTo>
                  <a:lnTo>
                    <a:pt x="328" y="2039"/>
                  </a:lnTo>
                  <a:lnTo>
                    <a:pt x="710" y="2094"/>
                  </a:lnTo>
                  <a:lnTo>
                    <a:pt x="1147" y="2148"/>
                  </a:lnTo>
                  <a:lnTo>
                    <a:pt x="1638" y="2185"/>
                  </a:lnTo>
                  <a:lnTo>
                    <a:pt x="2730" y="2221"/>
                  </a:lnTo>
                  <a:lnTo>
                    <a:pt x="3877" y="2239"/>
                  </a:lnTo>
                  <a:lnTo>
                    <a:pt x="3877" y="2239"/>
                  </a:lnTo>
                  <a:lnTo>
                    <a:pt x="5387" y="2221"/>
                  </a:lnTo>
                  <a:lnTo>
                    <a:pt x="6697" y="2185"/>
                  </a:lnTo>
                  <a:lnTo>
                    <a:pt x="7953" y="2130"/>
                  </a:lnTo>
                  <a:lnTo>
                    <a:pt x="7953" y="1075"/>
                  </a:lnTo>
                  <a:lnTo>
                    <a:pt x="7953" y="1075"/>
                  </a:lnTo>
                  <a:lnTo>
                    <a:pt x="7935" y="984"/>
                  </a:lnTo>
                  <a:lnTo>
                    <a:pt x="7862" y="711"/>
                  </a:lnTo>
                  <a:lnTo>
                    <a:pt x="7753" y="365"/>
                  </a:lnTo>
                  <a:lnTo>
                    <a:pt x="7680" y="183"/>
                  </a:lnTo>
                  <a:lnTo>
                    <a:pt x="7589" y="1"/>
                  </a:lnTo>
                  <a:lnTo>
                    <a:pt x="7589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43" name="Google Shape;2943;p18"/>
            <p:cNvSpPr/>
            <p:nvPr/>
          </p:nvSpPr>
          <p:spPr>
            <a:xfrm>
              <a:off x="1824375" y="1627975"/>
              <a:ext cx="48700" cy="28700"/>
            </a:xfrm>
            <a:custGeom>
              <a:avLst/>
              <a:gdLst/>
              <a:ahLst/>
              <a:cxnLst/>
              <a:rect l="l" t="t" r="r" b="b"/>
              <a:pathLst>
                <a:path w="1948" h="1148" extrusionOk="0">
                  <a:moveTo>
                    <a:pt x="928" y="1"/>
                  </a:moveTo>
                  <a:lnTo>
                    <a:pt x="801" y="37"/>
                  </a:lnTo>
                  <a:lnTo>
                    <a:pt x="673" y="74"/>
                  </a:lnTo>
                  <a:lnTo>
                    <a:pt x="546" y="110"/>
                  </a:lnTo>
                  <a:lnTo>
                    <a:pt x="419" y="165"/>
                  </a:lnTo>
                  <a:lnTo>
                    <a:pt x="200" y="328"/>
                  </a:lnTo>
                  <a:lnTo>
                    <a:pt x="0" y="492"/>
                  </a:lnTo>
                  <a:lnTo>
                    <a:pt x="36" y="638"/>
                  </a:lnTo>
                  <a:lnTo>
                    <a:pt x="109" y="747"/>
                  </a:lnTo>
                  <a:lnTo>
                    <a:pt x="182" y="856"/>
                  </a:lnTo>
                  <a:lnTo>
                    <a:pt x="273" y="947"/>
                  </a:lnTo>
                  <a:lnTo>
                    <a:pt x="382" y="1038"/>
                  </a:lnTo>
                  <a:lnTo>
                    <a:pt x="510" y="1093"/>
                  </a:lnTo>
                  <a:lnTo>
                    <a:pt x="637" y="1129"/>
                  </a:lnTo>
                  <a:lnTo>
                    <a:pt x="783" y="1147"/>
                  </a:lnTo>
                  <a:lnTo>
                    <a:pt x="837" y="1147"/>
                  </a:lnTo>
                  <a:lnTo>
                    <a:pt x="928" y="1129"/>
                  </a:lnTo>
                  <a:lnTo>
                    <a:pt x="1019" y="1111"/>
                  </a:lnTo>
                  <a:lnTo>
                    <a:pt x="1183" y="1038"/>
                  </a:lnTo>
                  <a:lnTo>
                    <a:pt x="1347" y="929"/>
                  </a:lnTo>
                  <a:lnTo>
                    <a:pt x="1492" y="802"/>
                  </a:lnTo>
                  <a:lnTo>
                    <a:pt x="1620" y="656"/>
                  </a:lnTo>
                  <a:lnTo>
                    <a:pt x="1747" y="510"/>
                  </a:lnTo>
                  <a:lnTo>
                    <a:pt x="1856" y="347"/>
                  </a:lnTo>
                  <a:lnTo>
                    <a:pt x="1947" y="165"/>
                  </a:lnTo>
                  <a:lnTo>
                    <a:pt x="1783" y="92"/>
                  </a:lnTo>
                  <a:lnTo>
                    <a:pt x="1601" y="37"/>
                  </a:lnTo>
                  <a:lnTo>
                    <a:pt x="1401" y="1"/>
                  </a:lnTo>
                  <a:close/>
                </a:path>
              </a:pathLst>
            </a:custGeom>
            <a:solidFill>
              <a:srgbClr val="D7C2A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44" name="Google Shape;2944;p18"/>
            <p:cNvSpPr/>
            <p:nvPr/>
          </p:nvSpPr>
          <p:spPr>
            <a:xfrm>
              <a:off x="1824375" y="1627975"/>
              <a:ext cx="48700" cy="28700"/>
            </a:xfrm>
            <a:custGeom>
              <a:avLst/>
              <a:gdLst/>
              <a:ahLst/>
              <a:cxnLst/>
              <a:rect l="l" t="t" r="r" b="b"/>
              <a:pathLst>
                <a:path w="1948" h="1148" fill="none" extrusionOk="0">
                  <a:moveTo>
                    <a:pt x="1183" y="1"/>
                  </a:moveTo>
                  <a:lnTo>
                    <a:pt x="1183" y="1"/>
                  </a:lnTo>
                  <a:lnTo>
                    <a:pt x="928" y="1"/>
                  </a:lnTo>
                  <a:lnTo>
                    <a:pt x="928" y="1"/>
                  </a:lnTo>
                  <a:lnTo>
                    <a:pt x="801" y="37"/>
                  </a:lnTo>
                  <a:lnTo>
                    <a:pt x="673" y="74"/>
                  </a:lnTo>
                  <a:lnTo>
                    <a:pt x="546" y="110"/>
                  </a:lnTo>
                  <a:lnTo>
                    <a:pt x="419" y="165"/>
                  </a:lnTo>
                  <a:lnTo>
                    <a:pt x="200" y="328"/>
                  </a:lnTo>
                  <a:lnTo>
                    <a:pt x="0" y="492"/>
                  </a:lnTo>
                  <a:lnTo>
                    <a:pt x="0" y="492"/>
                  </a:lnTo>
                  <a:lnTo>
                    <a:pt x="36" y="638"/>
                  </a:lnTo>
                  <a:lnTo>
                    <a:pt x="109" y="747"/>
                  </a:lnTo>
                  <a:lnTo>
                    <a:pt x="182" y="856"/>
                  </a:lnTo>
                  <a:lnTo>
                    <a:pt x="273" y="947"/>
                  </a:lnTo>
                  <a:lnTo>
                    <a:pt x="382" y="1038"/>
                  </a:lnTo>
                  <a:lnTo>
                    <a:pt x="510" y="1093"/>
                  </a:lnTo>
                  <a:lnTo>
                    <a:pt x="637" y="1129"/>
                  </a:lnTo>
                  <a:lnTo>
                    <a:pt x="783" y="1147"/>
                  </a:lnTo>
                  <a:lnTo>
                    <a:pt x="783" y="1147"/>
                  </a:lnTo>
                  <a:lnTo>
                    <a:pt x="837" y="1147"/>
                  </a:lnTo>
                  <a:lnTo>
                    <a:pt x="837" y="1147"/>
                  </a:lnTo>
                  <a:lnTo>
                    <a:pt x="928" y="1129"/>
                  </a:lnTo>
                  <a:lnTo>
                    <a:pt x="1019" y="1111"/>
                  </a:lnTo>
                  <a:lnTo>
                    <a:pt x="1183" y="1038"/>
                  </a:lnTo>
                  <a:lnTo>
                    <a:pt x="1347" y="929"/>
                  </a:lnTo>
                  <a:lnTo>
                    <a:pt x="1492" y="802"/>
                  </a:lnTo>
                  <a:lnTo>
                    <a:pt x="1492" y="802"/>
                  </a:lnTo>
                  <a:lnTo>
                    <a:pt x="1620" y="656"/>
                  </a:lnTo>
                  <a:lnTo>
                    <a:pt x="1747" y="510"/>
                  </a:lnTo>
                  <a:lnTo>
                    <a:pt x="1856" y="347"/>
                  </a:lnTo>
                  <a:lnTo>
                    <a:pt x="1947" y="165"/>
                  </a:lnTo>
                  <a:lnTo>
                    <a:pt x="1947" y="165"/>
                  </a:lnTo>
                  <a:lnTo>
                    <a:pt x="1783" y="92"/>
                  </a:lnTo>
                  <a:lnTo>
                    <a:pt x="1601" y="37"/>
                  </a:lnTo>
                  <a:lnTo>
                    <a:pt x="1401" y="1"/>
                  </a:lnTo>
                  <a:lnTo>
                    <a:pt x="1183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2945" name="Google Shape;2945;p18"/>
          <p:cNvGrpSpPr/>
          <p:nvPr/>
        </p:nvGrpSpPr>
        <p:grpSpPr>
          <a:xfrm flipH="1">
            <a:off x="3620570" y="6344626"/>
            <a:ext cx="718889" cy="227943"/>
            <a:chOff x="2631450" y="1885950"/>
            <a:chExt cx="671525" cy="212925"/>
          </a:xfrm>
        </p:grpSpPr>
        <p:sp>
          <p:nvSpPr>
            <p:cNvPr id="2946" name="Google Shape;2946;p18"/>
            <p:cNvSpPr/>
            <p:nvPr/>
          </p:nvSpPr>
          <p:spPr>
            <a:xfrm>
              <a:off x="2631450" y="2068375"/>
              <a:ext cx="118300" cy="30500"/>
            </a:xfrm>
            <a:custGeom>
              <a:avLst/>
              <a:gdLst/>
              <a:ahLst/>
              <a:cxnLst/>
              <a:rect l="l" t="t" r="r" b="b"/>
              <a:pathLst>
                <a:path w="4732" h="1220" extrusionOk="0">
                  <a:moveTo>
                    <a:pt x="1947" y="1"/>
                  </a:moveTo>
                  <a:lnTo>
                    <a:pt x="1456" y="19"/>
                  </a:lnTo>
                  <a:lnTo>
                    <a:pt x="1001" y="55"/>
                  </a:lnTo>
                  <a:lnTo>
                    <a:pt x="601" y="110"/>
                  </a:lnTo>
                  <a:lnTo>
                    <a:pt x="437" y="146"/>
                  </a:lnTo>
                  <a:lnTo>
                    <a:pt x="291" y="183"/>
                  </a:lnTo>
                  <a:lnTo>
                    <a:pt x="164" y="237"/>
                  </a:lnTo>
                  <a:lnTo>
                    <a:pt x="73" y="292"/>
                  </a:lnTo>
                  <a:lnTo>
                    <a:pt x="18" y="365"/>
                  </a:lnTo>
                  <a:lnTo>
                    <a:pt x="0" y="437"/>
                  </a:lnTo>
                  <a:lnTo>
                    <a:pt x="18" y="510"/>
                  </a:lnTo>
                  <a:lnTo>
                    <a:pt x="73" y="601"/>
                  </a:lnTo>
                  <a:lnTo>
                    <a:pt x="146" y="674"/>
                  </a:lnTo>
                  <a:lnTo>
                    <a:pt x="273" y="747"/>
                  </a:lnTo>
                  <a:lnTo>
                    <a:pt x="401" y="801"/>
                  </a:lnTo>
                  <a:lnTo>
                    <a:pt x="564" y="874"/>
                  </a:lnTo>
                  <a:lnTo>
                    <a:pt x="946" y="983"/>
                  </a:lnTo>
                  <a:lnTo>
                    <a:pt x="1383" y="1092"/>
                  </a:lnTo>
                  <a:lnTo>
                    <a:pt x="1856" y="1165"/>
                  </a:lnTo>
                  <a:lnTo>
                    <a:pt x="2348" y="1202"/>
                  </a:lnTo>
                  <a:lnTo>
                    <a:pt x="2839" y="1220"/>
                  </a:lnTo>
                  <a:lnTo>
                    <a:pt x="3294" y="1202"/>
                  </a:lnTo>
                  <a:lnTo>
                    <a:pt x="3676" y="1165"/>
                  </a:lnTo>
                  <a:lnTo>
                    <a:pt x="4004" y="1092"/>
                  </a:lnTo>
                  <a:lnTo>
                    <a:pt x="4259" y="1020"/>
                  </a:lnTo>
                  <a:lnTo>
                    <a:pt x="4368" y="965"/>
                  </a:lnTo>
                  <a:lnTo>
                    <a:pt x="4459" y="910"/>
                  </a:lnTo>
                  <a:lnTo>
                    <a:pt x="4550" y="838"/>
                  </a:lnTo>
                  <a:lnTo>
                    <a:pt x="4604" y="783"/>
                  </a:lnTo>
                  <a:lnTo>
                    <a:pt x="4659" y="710"/>
                  </a:lnTo>
                  <a:lnTo>
                    <a:pt x="4695" y="637"/>
                  </a:lnTo>
                  <a:lnTo>
                    <a:pt x="4713" y="547"/>
                  </a:lnTo>
                  <a:lnTo>
                    <a:pt x="4732" y="474"/>
                  </a:lnTo>
                  <a:lnTo>
                    <a:pt x="4622" y="401"/>
                  </a:lnTo>
                  <a:lnTo>
                    <a:pt x="4495" y="328"/>
                  </a:lnTo>
                  <a:lnTo>
                    <a:pt x="4313" y="237"/>
                  </a:lnTo>
                  <a:lnTo>
                    <a:pt x="4077" y="146"/>
                  </a:lnTo>
                  <a:lnTo>
                    <a:pt x="3767" y="73"/>
                  </a:lnTo>
                  <a:lnTo>
                    <a:pt x="3403" y="19"/>
                  </a:lnTo>
                  <a:lnTo>
                    <a:pt x="3185" y="1"/>
                  </a:lnTo>
                  <a:close/>
                </a:path>
              </a:pathLst>
            </a:custGeom>
            <a:solidFill>
              <a:srgbClr val="282829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47" name="Google Shape;2947;p18"/>
            <p:cNvSpPr/>
            <p:nvPr/>
          </p:nvSpPr>
          <p:spPr>
            <a:xfrm>
              <a:off x="2631450" y="2068375"/>
              <a:ext cx="118300" cy="30500"/>
            </a:xfrm>
            <a:custGeom>
              <a:avLst/>
              <a:gdLst/>
              <a:ahLst/>
              <a:cxnLst/>
              <a:rect l="l" t="t" r="r" b="b"/>
              <a:pathLst>
                <a:path w="4732" h="1220" fill="none" extrusionOk="0">
                  <a:moveTo>
                    <a:pt x="2948" y="1"/>
                  </a:moveTo>
                  <a:lnTo>
                    <a:pt x="2948" y="1"/>
                  </a:lnTo>
                  <a:lnTo>
                    <a:pt x="1947" y="1"/>
                  </a:lnTo>
                  <a:lnTo>
                    <a:pt x="1456" y="19"/>
                  </a:lnTo>
                  <a:lnTo>
                    <a:pt x="1001" y="55"/>
                  </a:lnTo>
                  <a:lnTo>
                    <a:pt x="601" y="110"/>
                  </a:lnTo>
                  <a:lnTo>
                    <a:pt x="437" y="146"/>
                  </a:lnTo>
                  <a:lnTo>
                    <a:pt x="291" y="183"/>
                  </a:lnTo>
                  <a:lnTo>
                    <a:pt x="164" y="237"/>
                  </a:lnTo>
                  <a:lnTo>
                    <a:pt x="73" y="292"/>
                  </a:lnTo>
                  <a:lnTo>
                    <a:pt x="18" y="365"/>
                  </a:lnTo>
                  <a:lnTo>
                    <a:pt x="0" y="437"/>
                  </a:lnTo>
                  <a:lnTo>
                    <a:pt x="0" y="437"/>
                  </a:lnTo>
                  <a:lnTo>
                    <a:pt x="18" y="510"/>
                  </a:lnTo>
                  <a:lnTo>
                    <a:pt x="73" y="601"/>
                  </a:lnTo>
                  <a:lnTo>
                    <a:pt x="146" y="674"/>
                  </a:lnTo>
                  <a:lnTo>
                    <a:pt x="273" y="747"/>
                  </a:lnTo>
                  <a:lnTo>
                    <a:pt x="401" y="801"/>
                  </a:lnTo>
                  <a:lnTo>
                    <a:pt x="564" y="874"/>
                  </a:lnTo>
                  <a:lnTo>
                    <a:pt x="946" y="983"/>
                  </a:lnTo>
                  <a:lnTo>
                    <a:pt x="1383" y="1092"/>
                  </a:lnTo>
                  <a:lnTo>
                    <a:pt x="1856" y="1165"/>
                  </a:lnTo>
                  <a:lnTo>
                    <a:pt x="2348" y="1202"/>
                  </a:lnTo>
                  <a:lnTo>
                    <a:pt x="2839" y="1220"/>
                  </a:lnTo>
                  <a:lnTo>
                    <a:pt x="2839" y="1220"/>
                  </a:lnTo>
                  <a:lnTo>
                    <a:pt x="3294" y="1202"/>
                  </a:lnTo>
                  <a:lnTo>
                    <a:pt x="3676" y="1165"/>
                  </a:lnTo>
                  <a:lnTo>
                    <a:pt x="4004" y="1092"/>
                  </a:lnTo>
                  <a:lnTo>
                    <a:pt x="4259" y="1020"/>
                  </a:lnTo>
                  <a:lnTo>
                    <a:pt x="4368" y="965"/>
                  </a:lnTo>
                  <a:lnTo>
                    <a:pt x="4459" y="910"/>
                  </a:lnTo>
                  <a:lnTo>
                    <a:pt x="4550" y="838"/>
                  </a:lnTo>
                  <a:lnTo>
                    <a:pt x="4604" y="783"/>
                  </a:lnTo>
                  <a:lnTo>
                    <a:pt x="4659" y="710"/>
                  </a:lnTo>
                  <a:lnTo>
                    <a:pt x="4695" y="637"/>
                  </a:lnTo>
                  <a:lnTo>
                    <a:pt x="4713" y="547"/>
                  </a:lnTo>
                  <a:lnTo>
                    <a:pt x="4732" y="474"/>
                  </a:lnTo>
                  <a:lnTo>
                    <a:pt x="4732" y="474"/>
                  </a:lnTo>
                  <a:lnTo>
                    <a:pt x="4622" y="401"/>
                  </a:lnTo>
                  <a:lnTo>
                    <a:pt x="4495" y="328"/>
                  </a:lnTo>
                  <a:lnTo>
                    <a:pt x="4313" y="237"/>
                  </a:lnTo>
                  <a:lnTo>
                    <a:pt x="4077" y="146"/>
                  </a:lnTo>
                  <a:lnTo>
                    <a:pt x="3767" y="73"/>
                  </a:lnTo>
                  <a:lnTo>
                    <a:pt x="3403" y="19"/>
                  </a:lnTo>
                  <a:lnTo>
                    <a:pt x="3185" y="1"/>
                  </a:lnTo>
                  <a:lnTo>
                    <a:pt x="2948" y="1"/>
                  </a:lnTo>
                </a:path>
              </a:pathLst>
            </a:custGeom>
            <a:solidFill>
              <a:srgbClr val="282829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48" name="Google Shape;2948;p18"/>
            <p:cNvSpPr/>
            <p:nvPr/>
          </p:nvSpPr>
          <p:spPr>
            <a:xfrm>
              <a:off x="2731525" y="2008325"/>
              <a:ext cx="571450" cy="71000"/>
            </a:xfrm>
            <a:custGeom>
              <a:avLst/>
              <a:gdLst/>
              <a:ahLst/>
              <a:cxnLst/>
              <a:rect l="l" t="t" r="r" b="b"/>
              <a:pathLst>
                <a:path w="22858" h="2840" extrusionOk="0">
                  <a:moveTo>
                    <a:pt x="1620" y="0"/>
                  </a:moveTo>
                  <a:lnTo>
                    <a:pt x="1256" y="55"/>
                  </a:lnTo>
                  <a:lnTo>
                    <a:pt x="929" y="110"/>
                  </a:lnTo>
                  <a:lnTo>
                    <a:pt x="656" y="164"/>
                  </a:lnTo>
                  <a:lnTo>
                    <a:pt x="419" y="219"/>
                  </a:lnTo>
                  <a:lnTo>
                    <a:pt x="237" y="292"/>
                  </a:lnTo>
                  <a:lnTo>
                    <a:pt x="110" y="364"/>
                  </a:lnTo>
                  <a:lnTo>
                    <a:pt x="19" y="437"/>
                  </a:lnTo>
                  <a:lnTo>
                    <a:pt x="1" y="492"/>
                  </a:lnTo>
                  <a:lnTo>
                    <a:pt x="1" y="528"/>
                  </a:lnTo>
                  <a:lnTo>
                    <a:pt x="1" y="637"/>
                  </a:lnTo>
                  <a:lnTo>
                    <a:pt x="19" y="747"/>
                  </a:lnTo>
                  <a:lnTo>
                    <a:pt x="55" y="856"/>
                  </a:lnTo>
                  <a:lnTo>
                    <a:pt x="110" y="947"/>
                  </a:lnTo>
                  <a:lnTo>
                    <a:pt x="183" y="1056"/>
                  </a:lnTo>
                  <a:lnTo>
                    <a:pt x="256" y="1165"/>
                  </a:lnTo>
                  <a:lnTo>
                    <a:pt x="365" y="1256"/>
                  </a:lnTo>
                  <a:lnTo>
                    <a:pt x="474" y="1365"/>
                  </a:lnTo>
                  <a:lnTo>
                    <a:pt x="601" y="1456"/>
                  </a:lnTo>
                  <a:lnTo>
                    <a:pt x="747" y="1565"/>
                  </a:lnTo>
                  <a:lnTo>
                    <a:pt x="1093" y="1747"/>
                  </a:lnTo>
                  <a:lnTo>
                    <a:pt x="1493" y="1929"/>
                  </a:lnTo>
                  <a:lnTo>
                    <a:pt x="1984" y="2093"/>
                  </a:lnTo>
                  <a:lnTo>
                    <a:pt x="2530" y="2239"/>
                  </a:lnTo>
                  <a:lnTo>
                    <a:pt x="3149" y="2384"/>
                  </a:lnTo>
                  <a:lnTo>
                    <a:pt x="3841" y="2512"/>
                  </a:lnTo>
                  <a:lnTo>
                    <a:pt x="4623" y="2621"/>
                  </a:lnTo>
                  <a:lnTo>
                    <a:pt x="5460" y="2712"/>
                  </a:lnTo>
                  <a:lnTo>
                    <a:pt x="6388" y="2767"/>
                  </a:lnTo>
                  <a:lnTo>
                    <a:pt x="7389" y="2821"/>
                  </a:lnTo>
                  <a:lnTo>
                    <a:pt x="8481" y="2839"/>
                  </a:lnTo>
                  <a:lnTo>
                    <a:pt x="8881" y="2839"/>
                  </a:lnTo>
                  <a:lnTo>
                    <a:pt x="10082" y="2821"/>
                  </a:lnTo>
                  <a:lnTo>
                    <a:pt x="11302" y="2803"/>
                  </a:lnTo>
                  <a:lnTo>
                    <a:pt x="12521" y="2748"/>
                  </a:lnTo>
                  <a:lnTo>
                    <a:pt x="13722" y="2676"/>
                  </a:lnTo>
                  <a:lnTo>
                    <a:pt x="14923" y="2603"/>
                  </a:lnTo>
                  <a:lnTo>
                    <a:pt x="16070" y="2494"/>
                  </a:lnTo>
                  <a:lnTo>
                    <a:pt x="17180" y="2384"/>
                  </a:lnTo>
                  <a:lnTo>
                    <a:pt x="18235" y="2257"/>
                  </a:lnTo>
                  <a:lnTo>
                    <a:pt x="19218" y="2130"/>
                  </a:lnTo>
                  <a:lnTo>
                    <a:pt x="20091" y="1966"/>
                  </a:lnTo>
                  <a:lnTo>
                    <a:pt x="20892" y="1802"/>
                  </a:lnTo>
                  <a:lnTo>
                    <a:pt x="21565" y="1638"/>
                  </a:lnTo>
                  <a:lnTo>
                    <a:pt x="21856" y="1547"/>
                  </a:lnTo>
                  <a:lnTo>
                    <a:pt x="22111" y="1456"/>
                  </a:lnTo>
                  <a:lnTo>
                    <a:pt x="22330" y="1347"/>
                  </a:lnTo>
                  <a:lnTo>
                    <a:pt x="22512" y="1256"/>
                  </a:lnTo>
                  <a:lnTo>
                    <a:pt x="22657" y="1165"/>
                  </a:lnTo>
                  <a:lnTo>
                    <a:pt x="22766" y="1056"/>
                  </a:lnTo>
                  <a:lnTo>
                    <a:pt x="22839" y="965"/>
                  </a:lnTo>
                  <a:lnTo>
                    <a:pt x="22857" y="856"/>
                  </a:lnTo>
                  <a:lnTo>
                    <a:pt x="22839" y="801"/>
                  </a:lnTo>
                  <a:lnTo>
                    <a:pt x="22785" y="765"/>
                  </a:lnTo>
                  <a:lnTo>
                    <a:pt x="22694" y="710"/>
                  </a:lnTo>
                  <a:lnTo>
                    <a:pt x="22566" y="656"/>
                  </a:lnTo>
                  <a:lnTo>
                    <a:pt x="22202" y="565"/>
                  </a:lnTo>
                  <a:lnTo>
                    <a:pt x="21729" y="474"/>
                  </a:lnTo>
                  <a:lnTo>
                    <a:pt x="22257" y="910"/>
                  </a:lnTo>
                  <a:lnTo>
                    <a:pt x="22020" y="947"/>
                  </a:lnTo>
                  <a:lnTo>
                    <a:pt x="21292" y="1092"/>
                  </a:lnTo>
                  <a:lnTo>
                    <a:pt x="20510" y="1220"/>
                  </a:lnTo>
                  <a:lnTo>
                    <a:pt x="19509" y="1365"/>
                  </a:lnTo>
                  <a:lnTo>
                    <a:pt x="18326" y="1529"/>
                  </a:lnTo>
                  <a:lnTo>
                    <a:pt x="16998" y="1693"/>
                  </a:lnTo>
                  <a:lnTo>
                    <a:pt x="15542" y="1838"/>
                  </a:lnTo>
                  <a:lnTo>
                    <a:pt x="13977" y="1948"/>
                  </a:lnTo>
                  <a:lnTo>
                    <a:pt x="13158" y="1984"/>
                  </a:lnTo>
                  <a:lnTo>
                    <a:pt x="12303" y="2020"/>
                  </a:lnTo>
                  <a:lnTo>
                    <a:pt x="11447" y="2039"/>
                  </a:lnTo>
                  <a:lnTo>
                    <a:pt x="10592" y="2057"/>
                  </a:lnTo>
                  <a:lnTo>
                    <a:pt x="9409" y="2039"/>
                  </a:lnTo>
                  <a:lnTo>
                    <a:pt x="8208" y="1984"/>
                  </a:lnTo>
                  <a:lnTo>
                    <a:pt x="7007" y="1911"/>
                  </a:lnTo>
                  <a:lnTo>
                    <a:pt x="5806" y="1802"/>
                  </a:lnTo>
                  <a:lnTo>
                    <a:pt x="5205" y="1729"/>
                  </a:lnTo>
                  <a:lnTo>
                    <a:pt x="4623" y="1638"/>
                  </a:lnTo>
                  <a:lnTo>
                    <a:pt x="4022" y="1547"/>
                  </a:lnTo>
                  <a:lnTo>
                    <a:pt x="3440" y="1438"/>
                  </a:lnTo>
                  <a:lnTo>
                    <a:pt x="2858" y="1329"/>
                  </a:lnTo>
                  <a:lnTo>
                    <a:pt x="2294" y="1202"/>
                  </a:lnTo>
                  <a:lnTo>
                    <a:pt x="1711" y="1056"/>
                  </a:lnTo>
                  <a:lnTo>
                    <a:pt x="1165" y="910"/>
                  </a:lnTo>
                  <a:lnTo>
                    <a:pt x="1275" y="656"/>
                  </a:lnTo>
                  <a:lnTo>
                    <a:pt x="1620" y="0"/>
                  </a:lnTo>
                  <a:close/>
                </a:path>
              </a:pathLst>
            </a:custGeom>
            <a:solidFill>
              <a:srgbClr val="282829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49" name="Google Shape;2949;p18"/>
            <p:cNvSpPr/>
            <p:nvPr/>
          </p:nvSpPr>
          <p:spPr>
            <a:xfrm>
              <a:off x="2760650" y="1885950"/>
              <a:ext cx="527300" cy="173350"/>
            </a:xfrm>
            <a:custGeom>
              <a:avLst/>
              <a:gdLst/>
              <a:ahLst/>
              <a:cxnLst/>
              <a:rect l="l" t="t" r="r" b="b"/>
              <a:pathLst>
                <a:path w="21092" h="6934" extrusionOk="0">
                  <a:moveTo>
                    <a:pt x="5260" y="0"/>
                  </a:moveTo>
                  <a:lnTo>
                    <a:pt x="5041" y="37"/>
                  </a:lnTo>
                  <a:lnTo>
                    <a:pt x="4805" y="91"/>
                  </a:lnTo>
                  <a:lnTo>
                    <a:pt x="4586" y="182"/>
                  </a:lnTo>
                  <a:lnTo>
                    <a:pt x="4368" y="291"/>
                  </a:lnTo>
                  <a:lnTo>
                    <a:pt x="4131" y="401"/>
                  </a:lnTo>
                  <a:lnTo>
                    <a:pt x="3913" y="546"/>
                  </a:lnTo>
                  <a:lnTo>
                    <a:pt x="3695" y="710"/>
                  </a:lnTo>
                  <a:lnTo>
                    <a:pt x="3476" y="892"/>
                  </a:lnTo>
                  <a:lnTo>
                    <a:pt x="3258" y="1074"/>
                  </a:lnTo>
                  <a:lnTo>
                    <a:pt x="2839" y="1492"/>
                  </a:lnTo>
                  <a:lnTo>
                    <a:pt x="2439" y="1947"/>
                  </a:lnTo>
                  <a:lnTo>
                    <a:pt x="2057" y="2421"/>
                  </a:lnTo>
                  <a:lnTo>
                    <a:pt x="1620" y="3021"/>
                  </a:lnTo>
                  <a:lnTo>
                    <a:pt x="1220" y="3622"/>
                  </a:lnTo>
                  <a:lnTo>
                    <a:pt x="874" y="4186"/>
                  </a:lnTo>
                  <a:lnTo>
                    <a:pt x="565" y="4713"/>
                  </a:lnTo>
                  <a:lnTo>
                    <a:pt x="146" y="5496"/>
                  </a:lnTo>
                  <a:lnTo>
                    <a:pt x="0" y="5805"/>
                  </a:lnTo>
                  <a:lnTo>
                    <a:pt x="692" y="5987"/>
                  </a:lnTo>
                  <a:lnTo>
                    <a:pt x="1402" y="6151"/>
                  </a:lnTo>
                  <a:lnTo>
                    <a:pt x="2130" y="6315"/>
                  </a:lnTo>
                  <a:lnTo>
                    <a:pt x="2857" y="6442"/>
                  </a:lnTo>
                  <a:lnTo>
                    <a:pt x="3585" y="6551"/>
                  </a:lnTo>
                  <a:lnTo>
                    <a:pt x="4332" y="6661"/>
                  </a:lnTo>
                  <a:lnTo>
                    <a:pt x="5078" y="6733"/>
                  </a:lnTo>
                  <a:lnTo>
                    <a:pt x="5824" y="6806"/>
                  </a:lnTo>
                  <a:lnTo>
                    <a:pt x="6588" y="6861"/>
                  </a:lnTo>
                  <a:lnTo>
                    <a:pt x="7334" y="6897"/>
                  </a:lnTo>
                  <a:lnTo>
                    <a:pt x="8062" y="6934"/>
                  </a:lnTo>
                  <a:lnTo>
                    <a:pt x="10264" y="6934"/>
                  </a:lnTo>
                  <a:lnTo>
                    <a:pt x="11684" y="6897"/>
                  </a:lnTo>
                  <a:lnTo>
                    <a:pt x="13067" y="6824"/>
                  </a:lnTo>
                  <a:lnTo>
                    <a:pt x="14359" y="6733"/>
                  </a:lnTo>
                  <a:lnTo>
                    <a:pt x="15596" y="6606"/>
                  </a:lnTo>
                  <a:lnTo>
                    <a:pt x="16743" y="6479"/>
                  </a:lnTo>
                  <a:lnTo>
                    <a:pt x="17762" y="6351"/>
                  </a:lnTo>
                  <a:lnTo>
                    <a:pt x="18690" y="6224"/>
                  </a:lnTo>
                  <a:lnTo>
                    <a:pt x="20127" y="5987"/>
                  </a:lnTo>
                  <a:lnTo>
                    <a:pt x="20855" y="5842"/>
                  </a:lnTo>
                  <a:lnTo>
                    <a:pt x="21092" y="5805"/>
                  </a:lnTo>
                  <a:lnTo>
                    <a:pt x="20873" y="5605"/>
                  </a:lnTo>
                  <a:lnTo>
                    <a:pt x="20273" y="5132"/>
                  </a:lnTo>
                  <a:lnTo>
                    <a:pt x="19891" y="4823"/>
                  </a:lnTo>
                  <a:lnTo>
                    <a:pt x="19454" y="4513"/>
                  </a:lnTo>
                  <a:lnTo>
                    <a:pt x="18999" y="4186"/>
                  </a:lnTo>
                  <a:lnTo>
                    <a:pt x="18544" y="3895"/>
                  </a:lnTo>
                  <a:lnTo>
                    <a:pt x="18089" y="3622"/>
                  </a:lnTo>
                  <a:lnTo>
                    <a:pt x="17689" y="3421"/>
                  </a:lnTo>
                  <a:lnTo>
                    <a:pt x="17416" y="3312"/>
                  </a:lnTo>
                  <a:lnTo>
                    <a:pt x="17088" y="3221"/>
                  </a:lnTo>
                  <a:lnTo>
                    <a:pt x="16743" y="3130"/>
                  </a:lnTo>
                  <a:lnTo>
                    <a:pt x="16379" y="3076"/>
                  </a:lnTo>
                  <a:lnTo>
                    <a:pt x="15978" y="3021"/>
                  </a:lnTo>
                  <a:lnTo>
                    <a:pt x="15596" y="2985"/>
                  </a:lnTo>
                  <a:lnTo>
                    <a:pt x="14795" y="2930"/>
                  </a:lnTo>
                  <a:lnTo>
                    <a:pt x="14086" y="2894"/>
                  </a:lnTo>
                  <a:lnTo>
                    <a:pt x="12921" y="2894"/>
                  </a:lnTo>
                  <a:lnTo>
                    <a:pt x="12648" y="2730"/>
                  </a:lnTo>
                  <a:lnTo>
                    <a:pt x="11865" y="2311"/>
                  </a:lnTo>
                  <a:lnTo>
                    <a:pt x="11338" y="2038"/>
                  </a:lnTo>
                  <a:lnTo>
                    <a:pt x="10737" y="1747"/>
                  </a:lnTo>
                  <a:lnTo>
                    <a:pt x="10082" y="1420"/>
                  </a:lnTo>
                  <a:lnTo>
                    <a:pt x="9391" y="1110"/>
                  </a:lnTo>
                  <a:lnTo>
                    <a:pt x="8881" y="910"/>
                  </a:lnTo>
                  <a:lnTo>
                    <a:pt x="8371" y="710"/>
                  </a:lnTo>
                  <a:lnTo>
                    <a:pt x="7862" y="528"/>
                  </a:lnTo>
                  <a:lnTo>
                    <a:pt x="7352" y="364"/>
                  </a:lnTo>
                  <a:lnTo>
                    <a:pt x="6861" y="219"/>
                  </a:lnTo>
                  <a:lnTo>
                    <a:pt x="6370" y="109"/>
                  </a:lnTo>
                  <a:lnTo>
                    <a:pt x="5915" y="37"/>
                  </a:lnTo>
                  <a:lnTo>
                    <a:pt x="5496" y="0"/>
                  </a:lnTo>
                  <a:close/>
                </a:path>
              </a:pathLst>
            </a:custGeom>
            <a:solidFill>
              <a:srgbClr val="C1A5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50" name="Google Shape;2950;p18"/>
            <p:cNvSpPr/>
            <p:nvPr/>
          </p:nvSpPr>
          <p:spPr>
            <a:xfrm>
              <a:off x="2760650" y="1885950"/>
              <a:ext cx="527300" cy="173350"/>
            </a:xfrm>
            <a:custGeom>
              <a:avLst/>
              <a:gdLst/>
              <a:ahLst/>
              <a:cxnLst/>
              <a:rect l="l" t="t" r="r" b="b"/>
              <a:pathLst>
                <a:path w="21092" h="6934" fill="none" extrusionOk="0">
                  <a:moveTo>
                    <a:pt x="21092" y="5805"/>
                  </a:moveTo>
                  <a:lnTo>
                    <a:pt x="21092" y="5805"/>
                  </a:lnTo>
                  <a:lnTo>
                    <a:pt x="20855" y="5842"/>
                  </a:lnTo>
                  <a:lnTo>
                    <a:pt x="20127" y="5987"/>
                  </a:lnTo>
                  <a:lnTo>
                    <a:pt x="20127" y="5987"/>
                  </a:lnTo>
                  <a:lnTo>
                    <a:pt x="18690" y="6224"/>
                  </a:lnTo>
                  <a:lnTo>
                    <a:pt x="17762" y="6351"/>
                  </a:lnTo>
                  <a:lnTo>
                    <a:pt x="16743" y="6479"/>
                  </a:lnTo>
                  <a:lnTo>
                    <a:pt x="15596" y="6606"/>
                  </a:lnTo>
                  <a:lnTo>
                    <a:pt x="14359" y="6733"/>
                  </a:lnTo>
                  <a:lnTo>
                    <a:pt x="13067" y="6824"/>
                  </a:lnTo>
                  <a:lnTo>
                    <a:pt x="11684" y="6897"/>
                  </a:lnTo>
                  <a:lnTo>
                    <a:pt x="10264" y="6934"/>
                  </a:lnTo>
                  <a:lnTo>
                    <a:pt x="8808" y="6934"/>
                  </a:lnTo>
                  <a:lnTo>
                    <a:pt x="8062" y="6934"/>
                  </a:lnTo>
                  <a:lnTo>
                    <a:pt x="7334" y="6897"/>
                  </a:lnTo>
                  <a:lnTo>
                    <a:pt x="6588" y="6861"/>
                  </a:lnTo>
                  <a:lnTo>
                    <a:pt x="5824" y="6806"/>
                  </a:lnTo>
                  <a:lnTo>
                    <a:pt x="5078" y="6733"/>
                  </a:lnTo>
                  <a:lnTo>
                    <a:pt x="4332" y="6661"/>
                  </a:lnTo>
                  <a:lnTo>
                    <a:pt x="3585" y="6551"/>
                  </a:lnTo>
                  <a:lnTo>
                    <a:pt x="2857" y="6442"/>
                  </a:lnTo>
                  <a:lnTo>
                    <a:pt x="2130" y="6315"/>
                  </a:lnTo>
                  <a:lnTo>
                    <a:pt x="1402" y="6151"/>
                  </a:lnTo>
                  <a:lnTo>
                    <a:pt x="692" y="5987"/>
                  </a:lnTo>
                  <a:lnTo>
                    <a:pt x="0" y="5805"/>
                  </a:lnTo>
                  <a:lnTo>
                    <a:pt x="0" y="5805"/>
                  </a:lnTo>
                  <a:lnTo>
                    <a:pt x="146" y="5496"/>
                  </a:lnTo>
                  <a:lnTo>
                    <a:pt x="565" y="4713"/>
                  </a:lnTo>
                  <a:lnTo>
                    <a:pt x="874" y="4186"/>
                  </a:lnTo>
                  <a:lnTo>
                    <a:pt x="1220" y="3622"/>
                  </a:lnTo>
                  <a:lnTo>
                    <a:pt x="1620" y="3021"/>
                  </a:lnTo>
                  <a:lnTo>
                    <a:pt x="2057" y="2421"/>
                  </a:lnTo>
                  <a:lnTo>
                    <a:pt x="2057" y="2421"/>
                  </a:lnTo>
                  <a:lnTo>
                    <a:pt x="2439" y="1947"/>
                  </a:lnTo>
                  <a:lnTo>
                    <a:pt x="2839" y="1492"/>
                  </a:lnTo>
                  <a:lnTo>
                    <a:pt x="3258" y="1074"/>
                  </a:lnTo>
                  <a:lnTo>
                    <a:pt x="3476" y="892"/>
                  </a:lnTo>
                  <a:lnTo>
                    <a:pt x="3695" y="710"/>
                  </a:lnTo>
                  <a:lnTo>
                    <a:pt x="3913" y="546"/>
                  </a:lnTo>
                  <a:lnTo>
                    <a:pt x="4131" y="401"/>
                  </a:lnTo>
                  <a:lnTo>
                    <a:pt x="4368" y="291"/>
                  </a:lnTo>
                  <a:lnTo>
                    <a:pt x="4586" y="182"/>
                  </a:lnTo>
                  <a:lnTo>
                    <a:pt x="4805" y="91"/>
                  </a:lnTo>
                  <a:lnTo>
                    <a:pt x="5041" y="37"/>
                  </a:lnTo>
                  <a:lnTo>
                    <a:pt x="5260" y="0"/>
                  </a:lnTo>
                  <a:lnTo>
                    <a:pt x="5496" y="0"/>
                  </a:lnTo>
                  <a:lnTo>
                    <a:pt x="5496" y="0"/>
                  </a:lnTo>
                  <a:lnTo>
                    <a:pt x="5915" y="37"/>
                  </a:lnTo>
                  <a:lnTo>
                    <a:pt x="6370" y="109"/>
                  </a:lnTo>
                  <a:lnTo>
                    <a:pt x="6861" y="219"/>
                  </a:lnTo>
                  <a:lnTo>
                    <a:pt x="7352" y="364"/>
                  </a:lnTo>
                  <a:lnTo>
                    <a:pt x="7862" y="528"/>
                  </a:lnTo>
                  <a:lnTo>
                    <a:pt x="8371" y="710"/>
                  </a:lnTo>
                  <a:lnTo>
                    <a:pt x="8881" y="910"/>
                  </a:lnTo>
                  <a:lnTo>
                    <a:pt x="9391" y="1110"/>
                  </a:lnTo>
                  <a:lnTo>
                    <a:pt x="9391" y="1110"/>
                  </a:lnTo>
                  <a:lnTo>
                    <a:pt x="10082" y="1420"/>
                  </a:lnTo>
                  <a:lnTo>
                    <a:pt x="10737" y="1747"/>
                  </a:lnTo>
                  <a:lnTo>
                    <a:pt x="11338" y="2038"/>
                  </a:lnTo>
                  <a:lnTo>
                    <a:pt x="11865" y="2311"/>
                  </a:lnTo>
                  <a:lnTo>
                    <a:pt x="12648" y="2730"/>
                  </a:lnTo>
                  <a:lnTo>
                    <a:pt x="12921" y="2894"/>
                  </a:lnTo>
                  <a:lnTo>
                    <a:pt x="12921" y="2894"/>
                  </a:lnTo>
                  <a:lnTo>
                    <a:pt x="13485" y="2894"/>
                  </a:lnTo>
                  <a:lnTo>
                    <a:pt x="14086" y="2894"/>
                  </a:lnTo>
                  <a:lnTo>
                    <a:pt x="14795" y="2930"/>
                  </a:lnTo>
                  <a:lnTo>
                    <a:pt x="15596" y="2985"/>
                  </a:lnTo>
                  <a:lnTo>
                    <a:pt x="15978" y="3021"/>
                  </a:lnTo>
                  <a:lnTo>
                    <a:pt x="16379" y="3076"/>
                  </a:lnTo>
                  <a:lnTo>
                    <a:pt x="16743" y="3130"/>
                  </a:lnTo>
                  <a:lnTo>
                    <a:pt x="17088" y="3221"/>
                  </a:lnTo>
                  <a:lnTo>
                    <a:pt x="17416" y="3312"/>
                  </a:lnTo>
                  <a:lnTo>
                    <a:pt x="17689" y="3421"/>
                  </a:lnTo>
                  <a:lnTo>
                    <a:pt x="17689" y="3421"/>
                  </a:lnTo>
                  <a:lnTo>
                    <a:pt x="18089" y="3622"/>
                  </a:lnTo>
                  <a:lnTo>
                    <a:pt x="18544" y="3895"/>
                  </a:lnTo>
                  <a:lnTo>
                    <a:pt x="18544" y="3895"/>
                  </a:lnTo>
                  <a:lnTo>
                    <a:pt x="18999" y="4186"/>
                  </a:lnTo>
                  <a:lnTo>
                    <a:pt x="19454" y="4513"/>
                  </a:lnTo>
                  <a:lnTo>
                    <a:pt x="19891" y="4823"/>
                  </a:lnTo>
                  <a:lnTo>
                    <a:pt x="20273" y="5132"/>
                  </a:lnTo>
                  <a:lnTo>
                    <a:pt x="20873" y="5605"/>
                  </a:lnTo>
                  <a:lnTo>
                    <a:pt x="21092" y="5805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51" name="Google Shape;2951;p18"/>
            <p:cNvSpPr/>
            <p:nvPr/>
          </p:nvSpPr>
          <p:spPr>
            <a:xfrm>
              <a:off x="2760650" y="1946450"/>
              <a:ext cx="503200" cy="113300"/>
            </a:xfrm>
            <a:custGeom>
              <a:avLst/>
              <a:gdLst/>
              <a:ahLst/>
              <a:cxnLst/>
              <a:rect l="l" t="t" r="r" b="b"/>
              <a:pathLst>
                <a:path w="20128" h="4532" extrusionOk="0">
                  <a:moveTo>
                    <a:pt x="2057" y="1"/>
                  </a:moveTo>
                  <a:lnTo>
                    <a:pt x="1620" y="601"/>
                  </a:lnTo>
                  <a:lnTo>
                    <a:pt x="1220" y="1202"/>
                  </a:lnTo>
                  <a:lnTo>
                    <a:pt x="874" y="1766"/>
                  </a:lnTo>
                  <a:lnTo>
                    <a:pt x="565" y="2293"/>
                  </a:lnTo>
                  <a:lnTo>
                    <a:pt x="146" y="3076"/>
                  </a:lnTo>
                  <a:lnTo>
                    <a:pt x="0" y="3385"/>
                  </a:lnTo>
                  <a:lnTo>
                    <a:pt x="546" y="3531"/>
                  </a:lnTo>
                  <a:lnTo>
                    <a:pt x="1129" y="3677"/>
                  </a:lnTo>
                  <a:lnTo>
                    <a:pt x="1693" y="3804"/>
                  </a:lnTo>
                  <a:lnTo>
                    <a:pt x="2275" y="3913"/>
                  </a:lnTo>
                  <a:lnTo>
                    <a:pt x="2857" y="4022"/>
                  </a:lnTo>
                  <a:lnTo>
                    <a:pt x="3458" y="4113"/>
                  </a:lnTo>
                  <a:lnTo>
                    <a:pt x="4040" y="4204"/>
                  </a:lnTo>
                  <a:lnTo>
                    <a:pt x="4641" y="4277"/>
                  </a:lnTo>
                  <a:lnTo>
                    <a:pt x="5842" y="4386"/>
                  </a:lnTo>
                  <a:lnTo>
                    <a:pt x="7043" y="4459"/>
                  </a:lnTo>
                  <a:lnTo>
                    <a:pt x="8244" y="4514"/>
                  </a:lnTo>
                  <a:lnTo>
                    <a:pt x="9427" y="4532"/>
                  </a:lnTo>
                  <a:lnTo>
                    <a:pt x="10282" y="4514"/>
                  </a:lnTo>
                  <a:lnTo>
                    <a:pt x="11138" y="4495"/>
                  </a:lnTo>
                  <a:lnTo>
                    <a:pt x="11993" y="4459"/>
                  </a:lnTo>
                  <a:lnTo>
                    <a:pt x="12812" y="4423"/>
                  </a:lnTo>
                  <a:lnTo>
                    <a:pt x="14377" y="4313"/>
                  </a:lnTo>
                  <a:lnTo>
                    <a:pt x="15833" y="4168"/>
                  </a:lnTo>
                  <a:lnTo>
                    <a:pt x="17161" y="4004"/>
                  </a:lnTo>
                  <a:lnTo>
                    <a:pt x="18344" y="3840"/>
                  </a:lnTo>
                  <a:lnTo>
                    <a:pt x="19345" y="3695"/>
                  </a:lnTo>
                  <a:lnTo>
                    <a:pt x="20127" y="3567"/>
                  </a:lnTo>
                  <a:lnTo>
                    <a:pt x="9900" y="3003"/>
                  </a:lnTo>
                  <a:lnTo>
                    <a:pt x="9573" y="2985"/>
                  </a:lnTo>
                  <a:lnTo>
                    <a:pt x="9409" y="2967"/>
                  </a:lnTo>
                  <a:lnTo>
                    <a:pt x="9263" y="2930"/>
                  </a:lnTo>
                  <a:lnTo>
                    <a:pt x="9099" y="2894"/>
                  </a:lnTo>
                  <a:lnTo>
                    <a:pt x="8954" y="2821"/>
                  </a:lnTo>
                  <a:lnTo>
                    <a:pt x="8826" y="2748"/>
                  </a:lnTo>
                  <a:lnTo>
                    <a:pt x="8699" y="2639"/>
                  </a:lnTo>
                  <a:lnTo>
                    <a:pt x="8626" y="2548"/>
                  </a:lnTo>
                  <a:lnTo>
                    <a:pt x="8553" y="2439"/>
                  </a:lnTo>
                  <a:lnTo>
                    <a:pt x="8444" y="2221"/>
                  </a:lnTo>
                  <a:lnTo>
                    <a:pt x="8353" y="1984"/>
                  </a:lnTo>
                  <a:lnTo>
                    <a:pt x="8244" y="1766"/>
                  </a:lnTo>
                  <a:lnTo>
                    <a:pt x="8117" y="1547"/>
                  </a:lnTo>
                  <a:lnTo>
                    <a:pt x="7953" y="1347"/>
                  </a:lnTo>
                  <a:lnTo>
                    <a:pt x="7771" y="1183"/>
                  </a:lnTo>
                  <a:lnTo>
                    <a:pt x="7553" y="1056"/>
                  </a:lnTo>
                  <a:lnTo>
                    <a:pt x="7334" y="929"/>
                  </a:lnTo>
                  <a:lnTo>
                    <a:pt x="7079" y="856"/>
                  </a:lnTo>
                  <a:lnTo>
                    <a:pt x="6843" y="801"/>
                  </a:lnTo>
                  <a:lnTo>
                    <a:pt x="6588" y="783"/>
                  </a:lnTo>
                  <a:lnTo>
                    <a:pt x="6388" y="801"/>
                  </a:lnTo>
                  <a:lnTo>
                    <a:pt x="6206" y="838"/>
                  </a:lnTo>
                  <a:lnTo>
                    <a:pt x="6024" y="874"/>
                  </a:lnTo>
                  <a:lnTo>
                    <a:pt x="5842" y="947"/>
                  </a:lnTo>
                  <a:lnTo>
                    <a:pt x="5733" y="1056"/>
                  </a:lnTo>
                  <a:lnTo>
                    <a:pt x="5660" y="1147"/>
                  </a:lnTo>
                  <a:lnTo>
                    <a:pt x="5624" y="1220"/>
                  </a:lnTo>
                  <a:lnTo>
                    <a:pt x="5605" y="1311"/>
                  </a:lnTo>
                  <a:lnTo>
                    <a:pt x="5605" y="1384"/>
                  </a:lnTo>
                  <a:lnTo>
                    <a:pt x="5605" y="1475"/>
                  </a:lnTo>
                  <a:lnTo>
                    <a:pt x="5660" y="1602"/>
                  </a:lnTo>
                  <a:lnTo>
                    <a:pt x="5733" y="1729"/>
                  </a:lnTo>
                  <a:lnTo>
                    <a:pt x="5787" y="1857"/>
                  </a:lnTo>
                  <a:lnTo>
                    <a:pt x="5787" y="1911"/>
                  </a:lnTo>
                  <a:lnTo>
                    <a:pt x="5787" y="1948"/>
                  </a:lnTo>
                  <a:lnTo>
                    <a:pt x="5751" y="2002"/>
                  </a:lnTo>
                  <a:lnTo>
                    <a:pt x="5696" y="2057"/>
                  </a:lnTo>
                  <a:lnTo>
                    <a:pt x="5551" y="2130"/>
                  </a:lnTo>
                  <a:lnTo>
                    <a:pt x="5405" y="2184"/>
                  </a:lnTo>
                  <a:lnTo>
                    <a:pt x="5241" y="2221"/>
                  </a:lnTo>
                  <a:lnTo>
                    <a:pt x="4914" y="2221"/>
                  </a:lnTo>
                  <a:lnTo>
                    <a:pt x="4750" y="2202"/>
                  </a:lnTo>
                  <a:lnTo>
                    <a:pt x="4459" y="2130"/>
                  </a:lnTo>
                  <a:lnTo>
                    <a:pt x="4259" y="2057"/>
                  </a:lnTo>
                  <a:lnTo>
                    <a:pt x="4059" y="1984"/>
                  </a:lnTo>
                  <a:lnTo>
                    <a:pt x="3877" y="1911"/>
                  </a:lnTo>
                  <a:lnTo>
                    <a:pt x="3695" y="1802"/>
                  </a:lnTo>
                  <a:lnTo>
                    <a:pt x="3513" y="1711"/>
                  </a:lnTo>
                  <a:lnTo>
                    <a:pt x="3349" y="1584"/>
                  </a:lnTo>
                  <a:lnTo>
                    <a:pt x="3185" y="1456"/>
                  </a:lnTo>
                  <a:lnTo>
                    <a:pt x="3021" y="1329"/>
                  </a:lnTo>
                  <a:lnTo>
                    <a:pt x="2876" y="1183"/>
                  </a:lnTo>
                  <a:lnTo>
                    <a:pt x="2730" y="1038"/>
                  </a:lnTo>
                  <a:lnTo>
                    <a:pt x="2603" y="892"/>
                  </a:lnTo>
                  <a:lnTo>
                    <a:pt x="2475" y="728"/>
                  </a:lnTo>
                  <a:lnTo>
                    <a:pt x="2348" y="546"/>
                  </a:lnTo>
                  <a:lnTo>
                    <a:pt x="2239" y="383"/>
                  </a:lnTo>
                  <a:lnTo>
                    <a:pt x="2148" y="201"/>
                  </a:lnTo>
                  <a:lnTo>
                    <a:pt x="2057" y="1"/>
                  </a:lnTo>
                  <a:close/>
                </a:path>
              </a:pathLst>
            </a:custGeom>
            <a:solidFill>
              <a:srgbClr val="A489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52" name="Google Shape;2952;p18"/>
            <p:cNvSpPr/>
            <p:nvPr/>
          </p:nvSpPr>
          <p:spPr>
            <a:xfrm>
              <a:off x="2760650" y="1946450"/>
              <a:ext cx="503200" cy="113300"/>
            </a:xfrm>
            <a:custGeom>
              <a:avLst/>
              <a:gdLst/>
              <a:ahLst/>
              <a:cxnLst/>
              <a:rect l="l" t="t" r="r" b="b"/>
              <a:pathLst>
                <a:path w="20128" h="4532" fill="none" extrusionOk="0">
                  <a:moveTo>
                    <a:pt x="2057" y="1"/>
                  </a:moveTo>
                  <a:lnTo>
                    <a:pt x="2057" y="1"/>
                  </a:lnTo>
                  <a:lnTo>
                    <a:pt x="2057" y="1"/>
                  </a:lnTo>
                  <a:lnTo>
                    <a:pt x="1620" y="601"/>
                  </a:lnTo>
                  <a:lnTo>
                    <a:pt x="1220" y="1202"/>
                  </a:lnTo>
                  <a:lnTo>
                    <a:pt x="874" y="1766"/>
                  </a:lnTo>
                  <a:lnTo>
                    <a:pt x="565" y="2293"/>
                  </a:lnTo>
                  <a:lnTo>
                    <a:pt x="146" y="3076"/>
                  </a:lnTo>
                  <a:lnTo>
                    <a:pt x="0" y="3385"/>
                  </a:lnTo>
                  <a:lnTo>
                    <a:pt x="0" y="3385"/>
                  </a:lnTo>
                  <a:lnTo>
                    <a:pt x="546" y="3531"/>
                  </a:lnTo>
                  <a:lnTo>
                    <a:pt x="1129" y="3677"/>
                  </a:lnTo>
                  <a:lnTo>
                    <a:pt x="1693" y="3804"/>
                  </a:lnTo>
                  <a:lnTo>
                    <a:pt x="2275" y="3913"/>
                  </a:lnTo>
                  <a:lnTo>
                    <a:pt x="2857" y="4022"/>
                  </a:lnTo>
                  <a:lnTo>
                    <a:pt x="3458" y="4113"/>
                  </a:lnTo>
                  <a:lnTo>
                    <a:pt x="4040" y="4204"/>
                  </a:lnTo>
                  <a:lnTo>
                    <a:pt x="4641" y="4277"/>
                  </a:lnTo>
                  <a:lnTo>
                    <a:pt x="5842" y="4386"/>
                  </a:lnTo>
                  <a:lnTo>
                    <a:pt x="7043" y="4459"/>
                  </a:lnTo>
                  <a:lnTo>
                    <a:pt x="8244" y="4514"/>
                  </a:lnTo>
                  <a:lnTo>
                    <a:pt x="9427" y="4532"/>
                  </a:lnTo>
                  <a:lnTo>
                    <a:pt x="9427" y="4532"/>
                  </a:lnTo>
                  <a:lnTo>
                    <a:pt x="10282" y="4514"/>
                  </a:lnTo>
                  <a:lnTo>
                    <a:pt x="11138" y="4495"/>
                  </a:lnTo>
                  <a:lnTo>
                    <a:pt x="11993" y="4459"/>
                  </a:lnTo>
                  <a:lnTo>
                    <a:pt x="12812" y="4423"/>
                  </a:lnTo>
                  <a:lnTo>
                    <a:pt x="14377" y="4313"/>
                  </a:lnTo>
                  <a:lnTo>
                    <a:pt x="15833" y="4168"/>
                  </a:lnTo>
                  <a:lnTo>
                    <a:pt x="17161" y="4004"/>
                  </a:lnTo>
                  <a:lnTo>
                    <a:pt x="18344" y="3840"/>
                  </a:lnTo>
                  <a:lnTo>
                    <a:pt x="19345" y="3695"/>
                  </a:lnTo>
                  <a:lnTo>
                    <a:pt x="20127" y="3567"/>
                  </a:lnTo>
                  <a:lnTo>
                    <a:pt x="20127" y="3567"/>
                  </a:lnTo>
                  <a:lnTo>
                    <a:pt x="9900" y="3003"/>
                  </a:lnTo>
                  <a:lnTo>
                    <a:pt x="9900" y="3003"/>
                  </a:lnTo>
                  <a:lnTo>
                    <a:pt x="9573" y="2985"/>
                  </a:lnTo>
                  <a:lnTo>
                    <a:pt x="9409" y="2967"/>
                  </a:lnTo>
                  <a:lnTo>
                    <a:pt x="9263" y="2930"/>
                  </a:lnTo>
                  <a:lnTo>
                    <a:pt x="9099" y="2894"/>
                  </a:lnTo>
                  <a:lnTo>
                    <a:pt x="8954" y="2821"/>
                  </a:lnTo>
                  <a:lnTo>
                    <a:pt x="8826" y="2748"/>
                  </a:lnTo>
                  <a:lnTo>
                    <a:pt x="8699" y="2639"/>
                  </a:lnTo>
                  <a:lnTo>
                    <a:pt x="8699" y="2639"/>
                  </a:lnTo>
                  <a:lnTo>
                    <a:pt x="8626" y="2548"/>
                  </a:lnTo>
                  <a:lnTo>
                    <a:pt x="8553" y="2439"/>
                  </a:lnTo>
                  <a:lnTo>
                    <a:pt x="8444" y="2221"/>
                  </a:lnTo>
                  <a:lnTo>
                    <a:pt x="8353" y="1984"/>
                  </a:lnTo>
                  <a:lnTo>
                    <a:pt x="8244" y="1766"/>
                  </a:lnTo>
                  <a:lnTo>
                    <a:pt x="8244" y="1766"/>
                  </a:lnTo>
                  <a:lnTo>
                    <a:pt x="8117" y="1547"/>
                  </a:lnTo>
                  <a:lnTo>
                    <a:pt x="7953" y="1347"/>
                  </a:lnTo>
                  <a:lnTo>
                    <a:pt x="7771" y="1183"/>
                  </a:lnTo>
                  <a:lnTo>
                    <a:pt x="7553" y="1056"/>
                  </a:lnTo>
                  <a:lnTo>
                    <a:pt x="7334" y="929"/>
                  </a:lnTo>
                  <a:lnTo>
                    <a:pt x="7079" y="856"/>
                  </a:lnTo>
                  <a:lnTo>
                    <a:pt x="6843" y="801"/>
                  </a:lnTo>
                  <a:lnTo>
                    <a:pt x="6588" y="783"/>
                  </a:lnTo>
                  <a:lnTo>
                    <a:pt x="6588" y="783"/>
                  </a:lnTo>
                  <a:lnTo>
                    <a:pt x="6388" y="801"/>
                  </a:lnTo>
                  <a:lnTo>
                    <a:pt x="6206" y="838"/>
                  </a:lnTo>
                  <a:lnTo>
                    <a:pt x="6024" y="874"/>
                  </a:lnTo>
                  <a:lnTo>
                    <a:pt x="5842" y="947"/>
                  </a:lnTo>
                  <a:lnTo>
                    <a:pt x="5842" y="947"/>
                  </a:lnTo>
                  <a:lnTo>
                    <a:pt x="5733" y="1056"/>
                  </a:lnTo>
                  <a:lnTo>
                    <a:pt x="5660" y="1147"/>
                  </a:lnTo>
                  <a:lnTo>
                    <a:pt x="5624" y="1220"/>
                  </a:lnTo>
                  <a:lnTo>
                    <a:pt x="5605" y="1311"/>
                  </a:lnTo>
                  <a:lnTo>
                    <a:pt x="5605" y="1384"/>
                  </a:lnTo>
                  <a:lnTo>
                    <a:pt x="5605" y="1475"/>
                  </a:lnTo>
                  <a:lnTo>
                    <a:pt x="5660" y="1602"/>
                  </a:lnTo>
                  <a:lnTo>
                    <a:pt x="5733" y="1729"/>
                  </a:lnTo>
                  <a:lnTo>
                    <a:pt x="5787" y="1857"/>
                  </a:lnTo>
                  <a:lnTo>
                    <a:pt x="5787" y="1911"/>
                  </a:lnTo>
                  <a:lnTo>
                    <a:pt x="5787" y="1948"/>
                  </a:lnTo>
                  <a:lnTo>
                    <a:pt x="5751" y="2002"/>
                  </a:lnTo>
                  <a:lnTo>
                    <a:pt x="5696" y="2057"/>
                  </a:lnTo>
                  <a:lnTo>
                    <a:pt x="5696" y="2057"/>
                  </a:lnTo>
                  <a:lnTo>
                    <a:pt x="5551" y="2130"/>
                  </a:lnTo>
                  <a:lnTo>
                    <a:pt x="5405" y="2184"/>
                  </a:lnTo>
                  <a:lnTo>
                    <a:pt x="5241" y="2221"/>
                  </a:lnTo>
                  <a:lnTo>
                    <a:pt x="5059" y="2221"/>
                  </a:lnTo>
                  <a:lnTo>
                    <a:pt x="5059" y="2221"/>
                  </a:lnTo>
                  <a:lnTo>
                    <a:pt x="4914" y="2221"/>
                  </a:lnTo>
                  <a:lnTo>
                    <a:pt x="4750" y="2202"/>
                  </a:lnTo>
                  <a:lnTo>
                    <a:pt x="4459" y="2130"/>
                  </a:lnTo>
                  <a:lnTo>
                    <a:pt x="4459" y="2130"/>
                  </a:lnTo>
                  <a:lnTo>
                    <a:pt x="4259" y="2057"/>
                  </a:lnTo>
                  <a:lnTo>
                    <a:pt x="4059" y="1984"/>
                  </a:lnTo>
                  <a:lnTo>
                    <a:pt x="3877" y="1911"/>
                  </a:lnTo>
                  <a:lnTo>
                    <a:pt x="3695" y="1802"/>
                  </a:lnTo>
                  <a:lnTo>
                    <a:pt x="3513" y="1711"/>
                  </a:lnTo>
                  <a:lnTo>
                    <a:pt x="3349" y="1584"/>
                  </a:lnTo>
                  <a:lnTo>
                    <a:pt x="3185" y="1456"/>
                  </a:lnTo>
                  <a:lnTo>
                    <a:pt x="3021" y="1329"/>
                  </a:lnTo>
                  <a:lnTo>
                    <a:pt x="2876" y="1183"/>
                  </a:lnTo>
                  <a:lnTo>
                    <a:pt x="2730" y="1038"/>
                  </a:lnTo>
                  <a:lnTo>
                    <a:pt x="2603" y="892"/>
                  </a:lnTo>
                  <a:lnTo>
                    <a:pt x="2475" y="728"/>
                  </a:lnTo>
                  <a:lnTo>
                    <a:pt x="2348" y="546"/>
                  </a:lnTo>
                  <a:lnTo>
                    <a:pt x="2239" y="383"/>
                  </a:lnTo>
                  <a:lnTo>
                    <a:pt x="2148" y="201"/>
                  </a:lnTo>
                  <a:lnTo>
                    <a:pt x="2057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53" name="Google Shape;2953;p18"/>
            <p:cNvSpPr/>
            <p:nvPr/>
          </p:nvSpPr>
          <p:spPr>
            <a:xfrm>
              <a:off x="2995400" y="1913700"/>
              <a:ext cx="228875" cy="69625"/>
            </a:xfrm>
            <a:custGeom>
              <a:avLst/>
              <a:gdLst/>
              <a:ahLst/>
              <a:cxnLst/>
              <a:rect l="l" t="t" r="r" b="b"/>
              <a:pathLst>
                <a:path w="9155" h="2785" extrusionOk="0">
                  <a:moveTo>
                    <a:pt x="1" y="0"/>
                  </a:moveTo>
                  <a:lnTo>
                    <a:pt x="292" y="364"/>
                  </a:lnTo>
                  <a:lnTo>
                    <a:pt x="583" y="728"/>
                  </a:lnTo>
                  <a:lnTo>
                    <a:pt x="929" y="1220"/>
                  </a:lnTo>
                  <a:lnTo>
                    <a:pt x="1092" y="1456"/>
                  </a:lnTo>
                  <a:lnTo>
                    <a:pt x="1311" y="1674"/>
                  </a:lnTo>
                  <a:lnTo>
                    <a:pt x="1475" y="1820"/>
                  </a:lnTo>
                  <a:lnTo>
                    <a:pt x="1638" y="1947"/>
                  </a:lnTo>
                  <a:lnTo>
                    <a:pt x="1820" y="2057"/>
                  </a:lnTo>
                  <a:lnTo>
                    <a:pt x="2021" y="2166"/>
                  </a:lnTo>
                  <a:lnTo>
                    <a:pt x="2221" y="2239"/>
                  </a:lnTo>
                  <a:lnTo>
                    <a:pt x="2421" y="2311"/>
                  </a:lnTo>
                  <a:lnTo>
                    <a:pt x="2621" y="2366"/>
                  </a:lnTo>
                  <a:lnTo>
                    <a:pt x="2839" y="2421"/>
                  </a:lnTo>
                  <a:lnTo>
                    <a:pt x="3276" y="2493"/>
                  </a:lnTo>
                  <a:lnTo>
                    <a:pt x="3731" y="2530"/>
                  </a:lnTo>
                  <a:lnTo>
                    <a:pt x="4186" y="2548"/>
                  </a:lnTo>
                  <a:lnTo>
                    <a:pt x="5041" y="2548"/>
                  </a:lnTo>
                  <a:lnTo>
                    <a:pt x="6060" y="2566"/>
                  </a:lnTo>
                  <a:lnTo>
                    <a:pt x="7098" y="2603"/>
                  </a:lnTo>
                  <a:lnTo>
                    <a:pt x="8117" y="2675"/>
                  </a:lnTo>
                  <a:lnTo>
                    <a:pt x="9154" y="2785"/>
                  </a:lnTo>
                  <a:lnTo>
                    <a:pt x="8699" y="2512"/>
                  </a:lnTo>
                  <a:lnTo>
                    <a:pt x="8299" y="2311"/>
                  </a:lnTo>
                  <a:lnTo>
                    <a:pt x="8099" y="2220"/>
                  </a:lnTo>
                  <a:lnTo>
                    <a:pt x="7862" y="2148"/>
                  </a:lnTo>
                  <a:lnTo>
                    <a:pt x="7626" y="2093"/>
                  </a:lnTo>
                  <a:lnTo>
                    <a:pt x="7353" y="2020"/>
                  </a:lnTo>
                  <a:lnTo>
                    <a:pt x="6788" y="1929"/>
                  </a:lnTo>
                  <a:lnTo>
                    <a:pt x="6206" y="1875"/>
                  </a:lnTo>
                  <a:lnTo>
                    <a:pt x="5606" y="1820"/>
                  </a:lnTo>
                  <a:lnTo>
                    <a:pt x="5041" y="1802"/>
                  </a:lnTo>
                  <a:lnTo>
                    <a:pt x="4095" y="1784"/>
                  </a:lnTo>
                  <a:lnTo>
                    <a:pt x="3531" y="1784"/>
                  </a:lnTo>
                  <a:lnTo>
                    <a:pt x="3258" y="1620"/>
                  </a:lnTo>
                  <a:lnTo>
                    <a:pt x="2475" y="1201"/>
                  </a:lnTo>
                  <a:lnTo>
                    <a:pt x="1948" y="928"/>
                  </a:lnTo>
                  <a:lnTo>
                    <a:pt x="1347" y="637"/>
                  </a:lnTo>
                  <a:lnTo>
                    <a:pt x="692" y="31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D7C2A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54" name="Google Shape;2954;p18"/>
            <p:cNvSpPr/>
            <p:nvPr/>
          </p:nvSpPr>
          <p:spPr>
            <a:xfrm>
              <a:off x="2995400" y="1913700"/>
              <a:ext cx="228875" cy="69625"/>
            </a:xfrm>
            <a:custGeom>
              <a:avLst/>
              <a:gdLst/>
              <a:ahLst/>
              <a:cxnLst/>
              <a:rect l="l" t="t" r="r" b="b"/>
              <a:pathLst>
                <a:path w="9155" h="2785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292" y="364"/>
                  </a:lnTo>
                  <a:lnTo>
                    <a:pt x="583" y="728"/>
                  </a:lnTo>
                  <a:lnTo>
                    <a:pt x="583" y="728"/>
                  </a:lnTo>
                  <a:lnTo>
                    <a:pt x="929" y="1220"/>
                  </a:lnTo>
                  <a:lnTo>
                    <a:pt x="1092" y="1456"/>
                  </a:lnTo>
                  <a:lnTo>
                    <a:pt x="1311" y="1674"/>
                  </a:lnTo>
                  <a:lnTo>
                    <a:pt x="1311" y="1674"/>
                  </a:lnTo>
                  <a:lnTo>
                    <a:pt x="1475" y="1820"/>
                  </a:lnTo>
                  <a:lnTo>
                    <a:pt x="1638" y="1947"/>
                  </a:lnTo>
                  <a:lnTo>
                    <a:pt x="1820" y="2057"/>
                  </a:lnTo>
                  <a:lnTo>
                    <a:pt x="2021" y="2166"/>
                  </a:lnTo>
                  <a:lnTo>
                    <a:pt x="2221" y="2239"/>
                  </a:lnTo>
                  <a:lnTo>
                    <a:pt x="2421" y="2311"/>
                  </a:lnTo>
                  <a:lnTo>
                    <a:pt x="2621" y="2366"/>
                  </a:lnTo>
                  <a:lnTo>
                    <a:pt x="2839" y="2421"/>
                  </a:lnTo>
                  <a:lnTo>
                    <a:pt x="3276" y="2493"/>
                  </a:lnTo>
                  <a:lnTo>
                    <a:pt x="3731" y="2530"/>
                  </a:lnTo>
                  <a:lnTo>
                    <a:pt x="4186" y="2548"/>
                  </a:lnTo>
                  <a:lnTo>
                    <a:pt x="4641" y="2548"/>
                  </a:lnTo>
                  <a:lnTo>
                    <a:pt x="4641" y="2548"/>
                  </a:lnTo>
                  <a:lnTo>
                    <a:pt x="4950" y="2548"/>
                  </a:lnTo>
                  <a:lnTo>
                    <a:pt x="4950" y="2548"/>
                  </a:lnTo>
                  <a:lnTo>
                    <a:pt x="5041" y="2548"/>
                  </a:lnTo>
                  <a:lnTo>
                    <a:pt x="5041" y="2548"/>
                  </a:lnTo>
                  <a:lnTo>
                    <a:pt x="6060" y="2566"/>
                  </a:lnTo>
                  <a:lnTo>
                    <a:pt x="7098" y="2603"/>
                  </a:lnTo>
                  <a:lnTo>
                    <a:pt x="8117" y="2675"/>
                  </a:lnTo>
                  <a:lnTo>
                    <a:pt x="9154" y="2785"/>
                  </a:lnTo>
                  <a:lnTo>
                    <a:pt x="9154" y="2785"/>
                  </a:lnTo>
                  <a:lnTo>
                    <a:pt x="8699" y="2512"/>
                  </a:lnTo>
                  <a:lnTo>
                    <a:pt x="8299" y="2311"/>
                  </a:lnTo>
                  <a:lnTo>
                    <a:pt x="8299" y="2311"/>
                  </a:lnTo>
                  <a:lnTo>
                    <a:pt x="8099" y="2220"/>
                  </a:lnTo>
                  <a:lnTo>
                    <a:pt x="7862" y="2148"/>
                  </a:lnTo>
                  <a:lnTo>
                    <a:pt x="7626" y="2093"/>
                  </a:lnTo>
                  <a:lnTo>
                    <a:pt x="7353" y="2020"/>
                  </a:lnTo>
                  <a:lnTo>
                    <a:pt x="6788" y="1929"/>
                  </a:lnTo>
                  <a:lnTo>
                    <a:pt x="6206" y="1875"/>
                  </a:lnTo>
                  <a:lnTo>
                    <a:pt x="5606" y="1820"/>
                  </a:lnTo>
                  <a:lnTo>
                    <a:pt x="5041" y="1802"/>
                  </a:lnTo>
                  <a:lnTo>
                    <a:pt x="4095" y="1784"/>
                  </a:lnTo>
                  <a:lnTo>
                    <a:pt x="4095" y="1784"/>
                  </a:lnTo>
                  <a:lnTo>
                    <a:pt x="3531" y="1784"/>
                  </a:lnTo>
                  <a:lnTo>
                    <a:pt x="3531" y="1784"/>
                  </a:lnTo>
                  <a:lnTo>
                    <a:pt x="3258" y="1620"/>
                  </a:lnTo>
                  <a:lnTo>
                    <a:pt x="2475" y="1201"/>
                  </a:lnTo>
                  <a:lnTo>
                    <a:pt x="1948" y="928"/>
                  </a:lnTo>
                  <a:lnTo>
                    <a:pt x="1347" y="637"/>
                  </a:lnTo>
                  <a:lnTo>
                    <a:pt x="692" y="31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55" name="Google Shape;2955;p18"/>
            <p:cNvSpPr/>
            <p:nvPr/>
          </p:nvSpPr>
          <p:spPr>
            <a:xfrm>
              <a:off x="2661025" y="2029700"/>
              <a:ext cx="88725" cy="59625"/>
            </a:xfrm>
            <a:custGeom>
              <a:avLst/>
              <a:gdLst/>
              <a:ahLst/>
              <a:cxnLst/>
              <a:rect l="l" t="t" r="r" b="b"/>
              <a:pathLst>
                <a:path w="3549" h="2385" extrusionOk="0">
                  <a:moveTo>
                    <a:pt x="1456" y="1"/>
                  </a:moveTo>
                  <a:lnTo>
                    <a:pt x="1292" y="19"/>
                  </a:lnTo>
                  <a:lnTo>
                    <a:pt x="1128" y="92"/>
                  </a:lnTo>
                  <a:lnTo>
                    <a:pt x="983" y="183"/>
                  </a:lnTo>
                  <a:lnTo>
                    <a:pt x="837" y="292"/>
                  </a:lnTo>
                  <a:lnTo>
                    <a:pt x="710" y="419"/>
                  </a:lnTo>
                  <a:lnTo>
                    <a:pt x="582" y="565"/>
                  </a:lnTo>
                  <a:lnTo>
                    <a:pt x="473" y="729"/>
                  </a:lnTo>
                  <a:lnTo>
                    <a:pt x="382" y="892"/>
                  </a:lnTo>
                  <a:lnTo>
                    <a:pt x="218" y="1202"/>
                  </a:lnTo>
                  <a:lnTo>
                    <a:pt x="91" y="1475"/>
                  </a:lnTo>
                  <a:lnTo>
                    <a:pt x="0" y="1748"/>
                  </a:lnTo>
                  <a:lnTo>
                    <a:pt x="127" y="1857"/>
                  </a:lnTo>
                  <a:lnTo>
                    <a:pt x="255" y="1966"/>
                  </a:lnTo>
                  <a:lnTo>
                    <a:pt x="400" y="2039"/>
                  </a:lnTo>
                  <a:lnTo>
                    <a:pt x="546" y="2112"/>
                  </a:lnTo>
                  <a:lnTo>
                    <a:pt x="819" y="2239"/>
                  </a:lnTo>
                  <a:lnTo>
                    <a:pt x="1110" y="2312"/>
                  </a:lnTo>
                  <a:lnTo>
                    <a:pt x="1420" y="2366"/>
                  </a:lnTo>
                  <a:lnTo>
                    <a:pt x="1711" y="2385"/>
                  </a:lnTo>
                  <a:lnTo>
                    <a:pt x="2002" y="2366"/>
                  </a:lnTo>
                  <a:lnTo>
                    <a:pt x="2275" y="2348"/>
                  </a:lnTo>
                  <a:lnTo>
                    <a:pt x="2530" y="2312"/>
                  </a:lnTo>
                  <a:lnTo>
                    <a:pt x="2766" y="2257"/>
                  </a:lnTo>
                  <a:lnTo>
                    <a:pt x="3167" y="2148"/>
                  </a:lnTo>
                  <a:lnTo>
                    <a:pt x="3439" y="2057"/>
                  </a:lnTo>
                  <a:lnTo>
                    <a:pt x="3549" y="2021"/>
                  </a:lnTo>
                  <a:lnTo>
                    <a:pt x="3348" y="1693"/>
                  </a:lnTo>
                  <a:lnTo>
                    <a:pt x="3130" y="1366"/>
                  </a:lnTo>
                  <a:lnTo>
                    <a:pt x="2857" y="1002"/>
                  </a:lnTo>
                  <a:lnTo>
                    <a:pt x="2693" y="801"/>
                  </a:lnTo>
                  <a:lnTo>
                    <a:pt x="2530" y="619"/>
                  </a:lnTo>
                  <a:lnTo>
                    <a:pt x="2366" y="456"/>
                  </a:lnTo>
                  <a:lnTo>
                    <a:pt x="2184" y="310"/>
                  </a:lnTo>
                  <a:lnTo>
                    <a:pt x="2002" y="183"/>
                  </a:lnTo>
                  <a:lnTo>
                    <a:pt x="1820" y="74"/>
                  </a:lnTo>
                  <a:lnTo>
                    <a:pt x="1638" y="19"/>
                  </a:lnTo>
                  <a:lnTo>
                    <a:pt x="1547" y="1"/>
                  </a:lnTo>
                  <a:close/>
                </a:path>
              </a:pathLst>
            </a:custGeom>
            <a:solidFill>
              <a:srgbClr val="C1A5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2956" name="Google Shape;2956;p18"/>
          <p:cNvGrpSpPr/>
          <p:nvPr/>
        </p:nvGrpSpPr>
        <p:grpSpPr>
          <a:xfrm flipH="1">
            <a:off x="2436397" y="6018445"/>
            <a:ext cx="614473" cy="227915"/>
            <a:chOff x="1726100" y="1627975"/>
            <a:chExt cx="359425" cy="133325"/>
          </a:xfrm>
        </p:grpSpPr>
        <p:sp>
          <p:nvSpPr>
            <p:cNvPr id="2957" name="Google Shape;2957;p18"/>
            <p:cNvSpPr/>
            <p:nvPr/>
          </p:nvSpPr>
          <p:spPr>
            <a:xfrm>
              <a:off x="2018625" y="1747625"/>
              <a:ext cx="66900" cy="13675"/>
            </a:xfrm>
            <a:custGeom>
              <a:avLst/>
              <a:gdLst/>
              <a:ahLst/>
              <a:cxnLst/>
              <a:rect l="l" t="t" r="r" b="b"/>
              <a:pathLst>
                <a:path w="2676" h="547" extrusionOk="0">
                  <a:moveTo>
                    <a:pt x="456" y="1"/>
                  </a:moveTo>
                  <a:lnTo>
                    <a:pt x="219" y="37"/>
                  </a:lnTo>
                  <a:lnTo>
                    <a:pt x="146" y="74"/>
                  </a:lnTo>
                  <a:lnTo>
                    <a:pt x="73" y="110"/>
                  </a:lnTo>
                  <a:lnTo>
                    <a:pt x="19" y="147"/>
                  </a:lnTo>
                  <a:lnTo>
                    <a:pt x="1" y="201"/>
                  </a:lnTo>
                  <a:lnTo>
                    <a:pt x="19" y="219"/>
                  </a:lnTo>
                  <a:lnTo>
                    <a:pt x="37" y="274"/>
                  </a:lnTo>
                  <a:lnTo>
                    <a:pt x="92" y="329"/>
                  </a:lnTo>
                  <a:lnTo>
                    <a:pt x="219" y="401"/>
                  </a:lnTo>
                  <a:lnTo>
                    <a:pt x="419" y="456"/>
                  </a:lnTo>
                  <a:lnTo>
                    <a:pt x="710" y="511"/>
                  </a:lnTo>
                  <a:lnTo>
                    <a:pt x="1111" y="529"/>
                  </a:lnTo>
                  <a:lnTo>
                    <a:pt x="1657" y="547"/>
                  </a:lnTo>
                  <a:lnTo>
                    <a:pt x="2130" y="547"/>
                  </a:lnTo>
                  <a:lnTo>
                    <a:pt x="2676" y="529"/>
                  </a:lnTo>
                  <a:lnTo>
                    <a:pt x="2676" y="474"/>
                  </a:lnTo>
                  <a:lnTo>
                    <a:pt x="2657" y="420"/>
                  </a:lnTo>
                  <a:lnTo>
                    <a:pt x="2603" y="365"/>
                  </a:lnTo>
                  <a:lnTo>
                    <a:pt x="2530" y="310"/>
                  </a:lnTo>
                  <a:lnTo>
                    <a:pt x="2330" y="219"/>
                  </a:lnTo>
                  <a:lnTo>
                    <a:pt x="2057" y="147"/>
                  </a:lnTo>
                  <a:lnTo>
                    <a:pt x="1748" y="92"/>
                  </a:lnTo>
                  <a:lnTo>
                    <a:pt x="1420" y="37"/>
                  </a:lnTo>
                  <a:lnTo>
                    <a:pt x="1074" y="1"/>
                  </a:lnTo>
                  <a:close/>
                </a:path>
              </a:pathLst>
            </a:custGeom>
            <a:solidFill>
              <a:srgbClr val="282829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58" name="Google Shape;2958;p18"/>
            <p:cNvSpPr/>
            <p:nvPr/>
          </p:nvSpPr>
          <p:spPr>
            <a:xfrm>
              <a:off x="2018625" y="1747625"/>
              <a:ext cx="66900" cy="13675"/>
            </a:xfrm>
            <a:custGeom>
              <a:avLst/>
              <a:gdLst/>
              <a:ahLst/>
              <a:cxnLst/>
              <a:rect l="l" t="t" r="r" b="b"/>
              <a:pathLst>
                <a:path w="2676" h="547" fill="none" extrusionOk="0">
                  <a:moveTo>
                    <a:pt x="747" y="1"/>
                  </a:moveTo>
                  <a:lnTo>
                    <a:pt x="747" y="1"/>
                  </a:lnTo>
                  <a:lnTo>
                    <a:pt x="456" y="1"/>
                  </a:lnTo>
                  <a:lnTo>
                    <a:pt x="219" y="37"/>
                  </a:lnTo>
                  <a:lnTo>
                    <a:pt x="146" y="74"/>
                  </a:lnTo>
                  <a:lnTo>
                    <a:pt x="73" y="110"/>
                  </a:lnTo>
                  <a:lnTo>
                    <a:pt x="19" y="147"/>
                  </a:lnTo>
                  <a:lnTo>
                    <a:pt x="1" y="201"/>
                  </a:lnTo>
                  <a:lnTo>
                    <a:pt x="1" y="201"/>
                  </a:lnTo>
                  <a:lnTo>
                    <a:pt x="19" y="219"/>
                  </a:lnTo>
                  <a:lnTo>
                    <a:pt x="37" y="274"/>
                  </a:lnTo>
                  <a:lnTo>
                    <a:pt x="92" y="329"/>
                  </a:lnTo>
                  <a:lnTo>
                    <a:pt x="219" y="401"/>
                  </a:lnTo>
                  <a:lnTo>
                    <a:pt x="419" y="456"/>
                  </a:lnTo>
                  <a:lnTo>
                    <a:pt x="710" y="511"/>
                  </a:lnTo>
                  <a:lnTo>
                    <a:pt x="1111" y="529"/>
                  </a:lnTo>
                  <a:lnTo>
                    <a:pt x="1657" y="547"/>
                  </a:lnTo>
                  <a:lnTo>
                    <a:pt x="1657" y="547"/>
                  </a:lnTo>
                  <a:lnTo>
                    <a:pt x="2130" y="547"/>
                  </a:lnTo>
                  <a:lnTo>
                    <a:pt x="2676" y="529"/>
                  </a:lnTo>
                  <a:lnTo>
                    <a:pt x="2676" y="529"/>
                  </a:lnTo>
                  <a:lnTo>
                    <a:pt x="2676" y="474"/>
                  </a:lnTo>
                  <a:lnTo>
                    <a:pt x="2657" y="420"/>
                  </a:lnTo>
                  <a:lnTo>
                    <a:pt x="2603" y="365"/>
                  </a:lnTo>
                  <a:lnTo>
                    <a:pt x="2530" y="310"/>
                  </a:lnTo>
                  <a:lnTo>
                    <a:pt x="2330" y="219"/>
                  </a:lnTo>
                  <a:lnTo>
                    <a:pt x="2057" y="147"/>
                  </a:lnTo>
                  <a:lnTo>
                    <a:pt x="1748" y="92"/>
                  </a:lnTo>
                  <a:lnTo>
                    <a:pt x="1420" y="37"/>
                  </a:lnTo>
                  <a:lnTo>
                    <a:pt x="1074" y="1"/>
                  </a:lnTo>
                  <a:lnTo>
                    <a:pt x="747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59" name="Google Shape;2959;p18"/>
            <p:cNvSpPr/>
            <p:nvPr/>
          </p:nvSpPr>
          <p:spPr>
            <a:xfrm>
              <a:off x="2024075" y="1729450"/>
              <a:ext cx="42350" cy="23225"/>
            </a:xfrm>
            <a:custGeom>
              <a:avLst/>
              <a:gdLst/>
              <a:ahLst/>
              <a:cxnLst/>
              <a:rect l="l" t="t" r="r" b="b"/>
              <a:pathLst>
                <a:path w="1694" h="929" extrusionOk="0">
                  <a:moveTo>
                    <a:pt x="911" y="0"/>
                  </a:moveTo>
                  <a:lnTo>
                    <a:pt x="783" y="18"/>
                  </a:lnTo>
                  <a:lnTo>
                    <a:pt x="674" y="55"/>
                  </a:lnTo>
                  <a:lnTo>
                    <a:pt x="565" y="109"/>
                  </a:lnTo>
                  <a:lnTo>
                    <a:pt x="456" y="182"/>
                  </a:lnTo>
                  <a:lnTo>
                    <a:pt x="383" y="255"/>
                  </a:lnTo>
                  <a:lnTo>
                    <a:pt x="238" y="437"/>
                  </a:lnTo>
                  <a:lnTo>
                    <a:pt x="128" y="601"/>
                  </a:lnTo>
                  <a:lnTo>
                    <a:pt x="56" y="764"/>
                  </a:lnTo>
                  <a:lnTo>
                    <a:pt x="1" y="928"/>
                  </a:lnTo>
                  <a:lnTo>
                    <a:pt x="1693" y="928"/>
                  </a:lnTo>
                  <a:lnTo>
                    <a:pt x="1693" y="783"/>
                  </a:lnTo>
                  <a:lnTo>
                    <a:pt x="1693" y="655"/>
                  </a:lnTo>
                  <a:lnTo>
                    <a:pt x="1675" y="491"/>
                  </a:lnTo>
                  <a:lnTo>
                    <a:pt x="1639" y="419"/>
                  </a:lnTo>
                  <a:lnTo>
                    <a:pt x="1602" y="328"/>
                  </a:lnTo>
                  <a:lnTo>
                    <a:pt x="1548" y="255"/>
                  </a:lnTo>
                  <a:lnTo>
                    <a:pt x="1493" y="182"/>
                  </a:lnTo>
                  <a:lnTo>
                    <a:pt x="1402" y="127"/>
                  </a:lnTo>
                  <a:lnTo>
                    <a:pt x="1311" y="73"/>
                  </a:lnTo>
                  <a:lnTo>
                    <a:pt x="1202" y="36"/>
                  </a:lnTo>
                  <a:lnTo>
                    <a:pt x="1056" y="0"/>
                  </a:lnTo>
                  <a:close/>
                </a:path>
              </a:pathLst>
            </a:custGeom>
            <a:solidFill>
              <a:srgbClr val="C1A5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60" name="Google Shape;2960;p18"/>
            <p:cNvSpPr/>
            <p:nvPr/>
          </p:nvSpPr>
          <p:spPr>
            <a:xfrm>
              <a:off x="1726100" y="1699875"/>
              <a:ext cx="249775" cy="25500"/>
            </a:xfrm>
            <a:custGeom>
              <a:avLst/>
              <a:gdLst/>
              <a:ahLst/>
              <a:cxnLst/>
              <a:rect l="l" t="t" r="r" b="b"/>
              <a:pathLst>
                <a:path w="9991" h="1020" extrusionOk="0">
                  <a:moveTo>
                    <a:pt x="1292" y="0"/>
                  </a:moveTo>
                  <a:lnTo>
                    <a:pt x="746" y="91"/>
                  </a:lnTo>
                  <a:lnTo>
                    <a:pt x="528" y="128"/>
                  </a:lnTo>
                  <a:lnTo>
                    <a:pt x="346" y="182"/>
                  </a:lnTo>
                  <a:lnTo>
                    <a:pt x="200" y="237"/>
                  </a:lnTo>
                  <a:lnTo>
                    <a:pt x="91" y="291"/>
                  </a:lnTo>
                  <a:lnTo>
                    <a:pt x="18" y="346"/>
                  </a:lnTo>
                  <a:lnTo>
                    <a:pt x="0" y="419"/>
                  </a:lnTo>
                  <a:lnTo>
                    <a:pt x="0" y="437"/>
                  </a:lnTo>
                  <a:lnTo>
                    <a:pt x="18" y="473"/>
                  </a:lnTo>
                  <a:lnTo>
                    <a:pt x="91" y="528"/>
                  </a:lnTo>
                  <a:lnTo>
                    <a:pt x="219" y="583"/>
                  </a:lnTo>
                  <a:lnTo>
                    <a:pt x="382" y="655"/>
                  </a:lnTo>
                  <a:lnTo>
                    <a:pt x="601" y="710"/>
                  </a:lnTo>
                  <a:lnTo>
                    <a:pt x="856" y="746"/>
                  </a:lnTo>
                  <a:lnTo>
                    <a:pt x="1456" y="837"/>
                  </a:lnTo>
                  <a:lnTo>
                    <a:pt x="2202" y="910"/>
                  </a:lnTo>
                  <a:lnTo>
                    <a:pt x="3058" y="965"/>
                  </a:lnTo>
                  <a:lnTo>
                    <a:pt x="3986" y="1001"/>
                  </a:lnTo>
                  <a:lnTo>
                    <a:pt x="5005" y="1019"/>
                  </a:lnTo>
                  <a:lnTo>
                    <a:pt x="6006" y="1001"/>
                  </a:lnTo>
                  <a:lnTo>
                    <a:pt x="6952" y="965"/>
                  </a:lnTo>
                  <a:lnTo>
                    <a:pt x="7789" y="910"/>
                  </a:lnTo>
                  <a:lnTo>
                    <a:pt x="8535" y="837"/>
                  </a:lnTo>
                  <a:lnTo>
                    <a:pt x="9136" y="746"/>
                  </a:lnTo>
                  <a:lnTo>
                    <a:pt x="9390" y="710"/>
                  </a:lnTo>
                  <a:lnTo>
                    <a:pt x="9609" y="655"/>
                  </a:lnTo>
                  <a:lnTo>
                    <a:pt x="9773" y="583"/>
                  </a:lnTo>
                  <a:lnTo>
                    <a:pt x="9900" y="528"/>
                  </a:lnTo>
                  <a:lnTo>
                    <a:pt x="9973" y="473"/>
                  </a:lnTo>
                  <a:lnTo>
                    <a:pt x="9991" y="437"/>
                  </a:lnTo>
                  <a:lnTo>
                    <a:pt x="9991" y="419"/>
                  </a:lnTo>
                  <a:lnTo>
                    <a:pt x="9973" y="346"/>
                  </a:lnTo>
                  <a:lnTo>
                    <a:pt x="9900" y="291"/>
                  </a:lnTo>
                  <a:lnTo>
                    <a:pt x="9791" y="237"/>
                  </a:lnTo>
                  <a:lnTo>
                    <a:pt x="9645" y="182"/>
                  </a:lnTo>
                  <a:lnTo>
                    <a:pt x="9463" y="128"/>
                  </a:lnTo>
                  <a:lnTo>
                    <a:pt x="9245" y="91"/>
                  </a:lnTo>
                  <a:lnTo>
                    <a:pt x="8699" y="0"/>
                  </a:lnTo>
                  <a:lnTo>
                    <a:pt x="8699" y="273"/>
                  </a:lnTo>
                  <a:lnTo>
                    <a:pt x="7443" y="328"/>
                  </a:lnTo>
                  <a:lnTo>
                    <a:pt x="6133" y="364"/>
                  </a:lnTo>
                  <a:lnTo>
                    <a:pt x="4623" y="382"/>
                  </a:lnTo>
                  <a:lnTo>
                    <a:pt x="3476" y="364"/>
                  </a:lnTo>
                  <a:lnTo>
                    <a:pt x="2384" y="328"/>
                  </a:lnTo>
                  <a:lnTo>
                    <a:pt x="1893" y="291"/>
                  </a:lnTo>
                  <a:lnTo>
                    <a:pt x="1456" y="237"/>
                  </a:lnTo>
                  <a:lnTo>
                    <a:pt x="1074" y="182"/>
                  </a:lnTo>
                  <a:lnTo>
                    <a:pt x="746" y="109"/>
                  </a:lnTo>
                  <a:lnTo>
                    <a:pt x="1292" y="0"/>
                  </a:lnTo>
                  <a:close/>
                </a:path>
              </a:pathLst>
            </a:custGeom>
            <a:solidFill>
              <a:srgbClr val="282829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61" name="Google Shape;2961;p18"/>
            <p:cNvSpPr/>
            <p:nvPr/>
          </p:nvSpPr>
          <p:spPr>
            <a:xfrm>
              <a:off x="1726100" y="1699875"/>
              <a:ext cx="249775" cy="25500"/>
            </a:xfrm>
            <a:custGeom>
              <a:avLst/>
              <a:gdLst/>
              <a:ahLst/>
              <a:cxnLst/>
              <a:rect l="l" t="t" r="r" b="b"/>
              <a:pathLst>
                <a:path w="9991" h="1020" fill="none" extrusionOk="0">
                  <a:moveTo>
                    <a:pt x="8699" y="0"/>
                  </a:moveTo>
                  <a:lnTo>
                    <a:pt x="8699" y="273"/>
                  </a:lnTo>
                  <a:lnTo>
                    <a:pt x="8699" y="273"/>
                  </a:lnTo>
                  <a:lnTo>
                    <a:pt x="8699" y="273"/>
                  </a:lnTo>
                  <a:lnTo>
                    <a:pt x="7443" y="328"/>
                  </a:lnTo>
                  <a:lnTo>
                    <a:pt x="6133" y="364"/>
                  </a:lnTo>
                  <a:lnTo>
                    <a:pt x="4623" y="382"/>
                  </a:lnTo>
                  <a:lnTo>
                    <a:pt x="4623" y="382"/>
                  </a:lnTo>
                  <a:lnTo>
                    <a:pt x="3476" y="364"/>
                  </a:lnTo>
                  <a:lnTo>
                    <a:pt x="2384" y="328"/>
                  </a:lnTo>
                  <a:lnTo>
                    <a:pt x="1893" y="291"/>
                  </a:lnTo>
                  <a:lnTo>
                    <a:pt x="1456" y="237"/>
                  </a:lnTo>
                  <a:lnTo>
                    <a:pt x="1074" y="182"/>
                  </a:lnTo>
                  <a:lnTo>
                    <a:pt x="746" y="109"/>
                  </a:lnTo>
                  <a:lnTo>
                    <a:pt x="746" y="109"/>
                  </a:lnTo>
                  <a:lnTo>
                    <a:pt x="746" y="109"/>
                  </a:lnTo>
                  <a:lnTo>
                    <a:pt x="1292" y="0"/>
                  </a:lnTo>
                  <a:lnTo>
                    <a:pt x="1292" y="0"/>
                  </a:lnTo>
                  <a:lnTo>
                    <a:pt x="746" y="91"/>
                  </a:lnTo>
                  <a:lnTo>
                    <a:pt x="528" y="128"/>
                  </a:lnTo>
                  <a:lnTo>
                    <a:pt x="346" y="182"/>
                  </a:lnTo>
                  <a:lnTo>
                    <a:pt x="200" y="237"/>
                  </a:lnTo>
                  <a:lnTo>
                    <a:pt x="91" y="291"/>
                  </a:lnTo>
                  <a:lnTo>
                    <a:pt x="18" y="346"/>
                  </a:lnTo>
                  <a:lnTo>
                    <a:pt x="0" y="419"/>
                  </a:lnTo>
                  <a:lnTo>
                    <a:pt x="0" y="419"/>
                  </a:lnTo>
                  <a:lnTo>
                    <a:pt x="0" y="437"/>
                  </a:lnTo>
                  <a:lnTo>
                    <a:pt x="18" y="473"/>
                  </a:lnTo>
                  <a:lnTo>
                    <a:pt x="91" y="528"/>
                  </a:lnTo>
                  <a:lnTo>
                    <a:pt x="219" y="583"/>
                  </a:lnTo>
                  <a:lnTo>
                    <a:pt x="382" y="655"/>
                  </a:lnTo>
                  <a:lnTo>
                    <a:pt x="601" y="710"/>
                  </a:lnTo>
                  <a:lnTo>
                    <a:pt x="856" y="746"/>
                  </a:lnTo>
                  <a:lnTo>
                    <a:pt x="1456" y="837"/>
                  </a:lnTo>
                  <a:lnTo>
                    <a:pt x="2202" y="910"/>
                  </a:lnTo>
                  <a:lnTo>
                    <a:pt x="3058" y="965"/>
                  </a:lnTo>
                  <a:lnTo>
                    <a:pt x="3986" y="1001"/>
                  </a:lnTo>
                  <a:lnTo>
                    <a:pt x="5005" y="1019"/>
                  </a:lnTo>
                  <a:lnTo>
                    <a:pt x="5005" y="1019"/>
                  </a:lnTo>
                  <a:lnTo>
                    <a:pt x="6006" y="1001"/>
                  </a:lnTo>
                  <a:lnTo>
                    <a:pt x="6952" y="965"/>
                  </a:lnTo>
                  <a:lnTo>
                    <a:pt x="7789" y="910"/>
                  </a:lnTo>
                  <a:lnTo>
                    <a:pt x="8535" y="837"/>
                  </a:lnTo>
                  <a:lnTo>
                    <a:pt x="9136" y="746"/>
                  </a:lnTo>
                  <a:lnTo>
                    <a:pt x="9390" y="710"/>
                  </a:lnTo>
                  <a:lnTo>
                    <a:pt x="9609" y="655"/>
                  </a:lnTo>
                  <a:lnTo>
                    <a:pt x="9773" y="583"/>
                  </a:lnTo>
                  <a:lnTo>
                    <a:pt x="9900" y="528"/>
                  </a:lnTo>
                  <a:lnTo>
                    <a:pt x="9973" y="473"/>
                  </a:lnTo>
                  <a:lnTo>
                    <a:pt x="9991" y="437"/>
                  </a:lnTo>
                  <a:lnTo>
                    <a:pt x="9991" y="419"/>
                  </a:lnTo>
                  <a:lnTo>
                    <a:pt x="9991" y="419"/>
                  </a:lnTo>
                  <a:lnTo>
                    <a:pt x="9973" y="346"/>
                  </a:lnTo>
                  <a:lnTo>
                    <a:pt x="9900" y="291"/>
                  </a:lnTo>
                  <a:lnTo>
                    <a:pt x="9791" y="237"/>
                  </a:lnTo>
                  <a:lnTo>
                    <a:pt x="9645" y="182"/>
                  </a:lnTo>
                  <a:lnTo>
                    <a:pt x="9463" y="128"/>
                  </a:lnTo>
                  <a:lnTo>
                    <a:pt x="9245" y="91"/>
                  </a:lnTo>
                  <a:lnTo>
                    <a:pt x="8699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62" name="Google Shape;2962;p18"/>
            <p:cNvSpPr/>
            <p:nvPr/>
          </p:nvSpPr>
          <p:spPr>
            <a:xfrm>
              <a:off x="1744750" y="1627975"/>
              <a:ext cx="198825" cy="81475"/>
            </a:xfrm>
            <a:custGeom>
              <a:avLst/>
              <a:gdLst/>
              <a:ahLst/>
              <a:cxnLst/>
              <a:rect l="l" t="t" r="r" b="b"/>
              <a:pathLst>
                <a:path w="7953" h="3259" extrusionOk="0">
                  <a:moveTo>
                    <a:pt x="4113" y="1"/>
                  </a:moveTo>
                  <a:lnTo>
                    <a:pt x="3986" y="37"/>
                  </a:lnTo>
                  <a:lnTo>
                    <a:pt x="3858" y="74"/>
                  </a:lnTo>
                  <a:lnTo>
                    <a:pt x="3731" y="110"/>
                  </a:lnTo>
                  <a:lnTo>
                    <a:pt x="3604" y="165"/>
                  </a:lnTo>
                  <a:lnTo>
                    <a:pt x="3385" y="328"/>
                  </a:lnTo>
                  <a:lnTo>
                    <a:pt x="3185" y="492"/>
                  </a:lnTo>
                  <a:lnTo>
                    <a:pt x="2985" y="711"/>
                  </a:lnTo>
                  <a:lnTo>
                    <a:pt x="2821" y="929"/>
                  </a:lnTo>
                  <a:lnTo>
                    <a:pt x="2657" y="1166"/>
                  </a:lnTo>
                  <a:lnTo>
                    <a:pt x="2530" y="1402"/>
                  </a:lnTo>
                  <a:lnTo>
                    <a:pt x="2312" y="1839"/>
                  </a:lnTo>
                  <a:lnTo>
                    <a:pt x="2148" y="2239"/>
                  </a:lnTo>
                  <a:lnTo>
                    <a:pt x="2020" y="2603"/>
                  </a:lnTo>
                  <a:lnTo>
                    <a:pt x="0" y="2985"/>
                  </a:lnTo>
                  <a:lnTo>
                    <a:pt x="383" y="3058"/>
                  </a:lnTo>
                  <a:lnTo>
                    <a:pt x="856" y="3131"/>
                  </a:lnTo>
                  <a:lnTo>
                    <a:pt x="1383" y="3186"/>
                  </a:lnTo>
                  <a:lnTo>
                    <a:pt x="1984" y="3222"/>
                  </a:lnTo>
                  <a:lnTo>
                    <a:pt x="2621" y="3240"/>
                  </a:lnTo>
                  <a:lnTo>
                    <a:pt x="3294" y="3258"/>
                  </a:lnTo>
                  <a:lnTo>
                    <a:pt x="4641" y="3258"/>
                  </a:lnTo>
                  <a:lnTo>
                    <a:pt x="5897" y="3222"/>
                  </a:lnTo>
                  <a:lnTo>
                    <a:pt x="6952" y="3186"/>
                  </a:lnTo>
                  <a:lnTo>
                    <a:pt x="7953" y="3149"/>
                  </a:lnTo>
                  <a:lnTo>
                    <a:pt x="7953" y="2094"/>
                  </a:lnTo>
                  <a:lnTo>
                    <a:pt x="7935" y="2003"/>
                  </a:lnTo>
                  <a:lnTo>
                    <a:pt x="7862" y="1730"/>
                  </a:lnTo>
                  <a:lnTo>
                    <a:pt x="7753" y="1384"/>
                  </a:lnTo>
                  <a:lnTo>
                    <a:pt x="7680" y="1202"/>
                  </a:lnTo>
                  <a:lnTo>
                    <a:pt x="7589" y="1020"/>
                  </a:lnTo>
                  <a:lnTo>
                    <a:pt x="7498" y="874"/>
                  </a:lnTo>
                  <a:lnTo>
                    <a:pt x="7389" y="747"/>
                  </a:lnTo>
                  <a:lnTo>
                    <a:pt x="7280" y="638"/>
                  </a:lnTo>
                  <a:lnTo>
                    <a:pt x="7170" y="583"/>
                  </a:lnTo>
                  <a:lnTo>
                    <a:pt x="7061" y="547"/>
                  </a:lnTo>
                  <a:lnTo>
                    <a:pt x="6843" y="547"/>
                  </a:lnTo>
                  <a:lnTo>
                    <a:pt x="6734" y="565"/>
                  </a:lnTo>
                  <a:lnTo>
                    <a:pt x="6533" y="638"/>
                  </a:lnTo>
                  <a:lnTo>
                    <a:pt x="6333" y="729"/>
                  </a:lnTo>
                  <a:lnTo>
                    <a:pt x="6169" y="820"/>
                  </a:lnTo>
                  <a:lnTo>
                    <a:pt x="6024" y="911"/>
                  </a:lnTo>
                  <a:lnTo>
                    <a:pt x="5915" y="1020"/>
                  </a:lnTo>
                  <a:lnTo>
                    <a:pt x="5860" y="929"/>
                  </a:lnTo>
                  <a:lnTo>
                    <a:pt x="5806" y="820"/>
                  </a:lnTo>
                  <a:lnTo>
                    <a:pt x="5733" y="692"/>
                  </a:lnTo>
                  <a:lnTo>
                    <a:pt x="5642" y="565"/>
                  </a:lnTo>
                  <a:lnTo>
                    <a:pt x="5496" y="419"/>
                  </a:lnTo>
                  <a:lnTo>
                    <a:pt x="5332" y="292"/>
                  </a:lnTo>
                  <a:lnTo>
                    <a:pt x="5132" y="165"/>
                  </a:lnTo>
                  <a:lnTo>
                    <a:pt x="4932" y="74"/>
                  </a:lnTo>
                  <a:lnTo>
                    <a:pt x="4695" y="19"/>
                  </a:lnTo>
                  <a:lnTo>
                    <a:pt x="4422" y="1"/>
                  </a:lnTo>
                  <a:close/>
                </a:path>
              </a:pathLst>
            </a:custGeom>
            <a:solidFill>
              <a:srgbClr val="C1A5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63" name="Google Shape;2963;p18"/>
            <p:cNvSpPr/>
            <p:nvPr/>
          </p:nvSpPr>
          <p:spPr>
            <a:xfrm>
              <a:off x="1744750" y="1627975"/>
              <a:ext cx="198825" cy="81475"/>
            </a:xfrm>
            <a:custGeom>
              <a:avLst/>
              <a:gdLst/>
              <a:ahLst/>
              <a:cxnLst/>
              <a:rect l="l" t="t" r="r" b="b"/>
              <a:pathLst>
                <a:path w="7953" h="3259" fill="none" extrusionOk="0">
                  <a:moveTo>
                    <a:pt x="7953" y="2094"/>
                  </a:moveTo>
                  <a:lnTo>
                    <a:pt x="7953" y="3149"/>
                  </a:lnTo>
                  <a:lnTo>
                    <a:pt x="7953" y="3149"/>
                  </a:lnTo>
                  <a:lnTo>
                    <a:pt x="6952" y="3186"/>
                  </a:lnTo>
                  <a:lnTo>
                    <a:pt x="5897" y="3222"/>
                  </a:lnTo>
                  <a:lnTo>
                    <a:pt x="4641" y="3258"/>
                  </a:lnTo>
                  <a:lnTo>
                    <a:pt x="3294" y="3258"/>
                  </a:lnTo>
                  <a:lnTo>
                    <a:pt x="2621" y="3240"/>
                  </a:lnTo>
                  <a:lnTo>
                    <a:pt x="1984" y="3222"/>
                  </a:lnTo>
                  <a:lnTo>
                    <a:pt x="1383" y="3186"/>
                  </a:lnTo>
                  <a:lnTo>
                    <a:pt x="856" y="3131"/>
                  </a:lnTo>
                  <a:lnTo>
                    <a:pt x="383" y="3058"/>
                  </a:lnTo>
                  <a:lnTo>
                    <a:pt x="0" y="2985"/>
                  </a:lnTo>
                  <a:lnTo>
                    <a:pt x="2020" y="2603"/>
                  </a:lnTo>
                  <a:lnTo>
                    <a:pt x="2020" y="2603"/>
                  </a:lnTo>
                  <a:lnTo>
                    <a:pt x="2148" y="2239"/>
                  </a:lnTo>
                  <a:lnTo>
                    <a:pt x="2312" y="1839"/>
                  </a:lnTo>
                  <a:lnTo>
                    <a:pt x="2530" y="1402"/>
                  </a:lnTo>
                  <a:lnTo>
                    <a:pt x="2530" y="1402"/>
                  </a:lnTo>
                  <a:lnTo>
                    <a:pt x="2657" y="1166"/>
                  </a:lnTo>
                  <a:lnTo>
                    <a:pt x="2821" y="929"/>
                  </a:lnTo>
                  <a:lnTo>
                    <a:pt x="2985" y="711"/>
                  </a:lnTo>
                  <a:lnTo>
                    <a:pt x="3185" y="492"/>
                  </a:lnTo>
                  <a:lnTo>
                    <a:pt x="3185" y="492"/>
                  </a:lnTo>
                  <a:lnTo>
                    <a:pt x="3385" y="328"/>
                  </a:lnTo>
                  <a:lnTo>
                    <a:pt x="3604" y="165"/>
                  </a:lnTo>
                  <a:lnTo>
                    <a:pt x="3731" y="110"/>
                  </a:lnTo>
                  <a:lnTo>
                    <a:pt x="3858" y="74"/>
                  </a:lnTo>
                  <a:lnTo>
                    <a:pt x="3986" y="37"/>
                  </a:lnTo>
                  <a:lnTo>
                    <a:pt x="4113" y="1"/>
                  </a:lnTo>
                  <a:lnTo>
                    <a:pt x="4113" y="1"/>
                  </a:lnTo>
                  <a:lnTo>
                    <a:pt x="4259" y="1"/>
                  </a:lnTo>
                  <a:lnTo>
                    <a:pt x="4422" y="1"/>
                  </a:lnTo>
                  <a:lnTo>
                    <a:pt x="4695" y="19"/>
                  </a:lnTo>
                  <a:lnTo>
                    <a:pt x="4932" y="74"/>
                  </a:lnTo>
                  <a:lnTo>
                    <a:pt x="5132" y="165"/>
                  </a:lnTo>
                  <a:lnTo>
                    <a:pt x="5132" y="165"/>
                  </a:lnTo>
                  <a:lnTo>
                    <a:pt x="5332" y="292"/>
                  </a:lnTo>
                  <a:lnTo>
                    <a:pt x="5496" y="419"/>
                  </a:lnTo>
                  <a:lnTo>
                    <a:pt x="5642" y="565"/>
                  </a:lnTo>
                  <a:lnTo>
                    <a:pt x="5733" y="692"/>
                  </a:lnTo>
                  <a:lnTo>
                    <a:pt x="5806" y="820"/>
                  </a:lnTo>
                  <a:lnTo>
                    <a:pt x="5860" y="929"/>
                  </a:lnTo>
                  <a:lnTo>
                    <a:pt x="5915" y="1020"/>
                  </a:lnTo>
                  <a:lnTo>
                    <a:pt x="5915" y="1020"/>
                  </a:lnTo>
                  <a:lnTo>
                    <a:pt x="6024" y="911"/>
                  </a:lnTo>
                  <a:lnTo>
                    <a:pt x="6169" y="820"/>
                  </a:lnTo>
                  <a:lnTo>
                    <a:pt x="6333" y="729"/>
                  </a:lnTo>
                  <a:lnTo>
                    <a:pt x="6533" y="638"/>
                  </a:lnTo>
                  <a:lnTo>
                    <a:pt x="6734" y="565"/>
                  </a:lnTo>
                  <a:lnTo>
                    <a:pt x="6843" y="547"/>
                  </a:lnTo>
                  <a:lnTo>
                    <a:pt x="6952" y="547"/>
                  </a:lnTo>
                  <a:lnTo>
                    <a:pt x="7061" y="547"/>
                  </a:lnTo>
                  <a:lnTo>
                    <a:pt x="7170" y="583"/>
                  </a:lnTo>
                  <a:lnTo>
                    <a:pt x="7170" y="583"/>
                  </a:lnTo>
                  <a:lnTo>
                    <a:pt x="7280" y="638"/>
                  </a:lnTo>
                  <a:lnTo>
                    <a:pt x="7389" y="747"/>
                  </a:lnTo>
                  <a:lnTo>
                    <a:pt x="7498" y="874"/>
                  </a:lnTo>
                  <a:lnTo>
                    <a:pt x="7589" y="1020"/>
                  </a:lnTo>
                  <a:lnTo>
                    <a:pt x="7589" y="1020"/>
                  </a:lnTo>
                  <a:lnTo>
                    <a:pt x="7680" y="1202"/>
                  </a:lnTo>
                  <a:lnTo>
                    <a:pt x="7753" y="1384"/>
                  </a:lnTo>
                  <a:lnTo>
                    <a:pt x="7862" y="1730"/>
                  </a:lnTo>
                  <a:lnTo>
                    <a:pt x="7935" y="2003"/>
                  </a:lnTo>
                  <a:lnTo>
                    <a:pt x="7953" y="2094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64" name="Google Shape;2964;p18"/>
            <p:cNvSpPr/>
            <p:nvPr/>
          </p:nvSpPr>
          <p:spPr>
            <a:xfrm>
              <a:off x="1744750" y="1653450"/>
              <a:ext cx="198825" cy="56000"/>
            </a:xfrm>
            <a:custGeom>
              <a:avLst/>
              <a:gdLst/>
              <a:ahLst/>
              <a:cxnLst/>
              <a:rect l="l" t="t" r="r" b="b"/>
              <a:pathLst>
                <a:path w="7953" h="2240" extrusionOk="0">
                  <a:moveTo>
                    <a:pt x="7589" y="1"/>
                  </a:moveTo>
                  <a:lnTo>
                    <a:pt x="7152" y="274"/>
                  </a:lnTo>
                  <a:lnTo>
                    <a:pt x="6715" y="529"/>
                  </a:lnTo>
                  <a:lnTo>
                    <a:pt x="6260" y="747"/>
                  </a:lnTo>
                  <a:lnTo>
                    <a:pt x="6024" y="856"/>
                  </a:lnTo>
                  <a:lnTo>
                    <a:pt x="5787" y="929"/>
                  </a:lnTo>
                  <a:lnTo>
                    <a:pt x="5660" y="984"/>
                  </a:lnTo>
                  <a:lnTo>
                    <a:pt x="5533" y="1038"/>
                  </a:lnTo>
                  <a:lnTo>
                    <a:pt x="5423" y="1111"/>
                  </a:lnTo>
                  <a:lnTo>
                    <a:pt x="5387" y="1147"/>
                  </a:lnTo>
                  <a:lnTo>
                    <a:pt x="5351" y="1202"/>
                  </a:lnTo>
                  <a:lnTo>
                    <a:pt x="5314" y="1275"/>
                  </a:lnTo>
                  <a:lnTo>
                    <a:pt x="5296" y="1348"/>
                  </a:lnTo>
                  <a:lnTo>
                    <a:pt x="5278" y="1420"/>
                  </a:lnTo>
                  <a:lnTo>
                    <a:pt x="5241" y="1493"/>
                  </a:lnTo>
                  <a:lnTo>
                    <a:pt x="5187" y="1566"/>
                  </a:lnTo>
                  <a:lnTo>
                    <a:pt x="5114" y="1621"/>
                  </a:lnTo>
                  <a:lnTo>
                    <a:pt x="5023" y="1657"/>
                  </a:lnTo>
                  <a:lnTo>
                    <a:pt x="4859" y="1657"/>
                  </a:lnTo>
                  <a:lnTo>
                    <a:pt x="4786" y="1639"/>
                  </a:lnTo>
                  <a:lnTo>
                    <a:pt x="4714" y="1621"/>
                  </a:lnTo>
                  <a:lnTo>
                    <a:pt x="4641" y="1566"/>
                  </a:lnTo>
                  <a:lnTo>
                    <a:pt x="4586" y="1530"/>
                  </a:lnTo>
                  <a:lnTo>
                    <a:pt x="4532" y="1457"/>
                  </a:lnTo>
                  <a:lnTo>
                    <a:pt x="4422" y="1329"/>
                  </a:lnTo>
                  <a:lnTo>
                    <a:pt x="4350" y="1166"/>
                  </a:lnTo>
                  <a:lnTo>
                    <a:pt x="4277" y="1002"/>
                  </a:lnTo>
                  <a:lnTo>
                    <a:pt x="4168" y="1056"/>
                  </a:lnTo>
                  <a:lnTo>
                    <a:pt x="4022" y="1075"/>
                  </a:lnTo>
                  <a:lnTo>
                    <a:pt x="3895" y="1093"/>
                  </a:lnTo>
                  <a:lnTo>
                    <a:pt x="3767" y="1111"/>
                  </a:lnTo>
                  <a:lnTo>
                    <a:pt x="3640" y="1111"/>
                  </a:lnTo>
                  <a:lnTo>
                    <a:pt x="3513" y="1093"/>
                  </a:lnTo>
                  <a:lnTo>
                    <a:pt x="3385" y="1056"/>
                  </a:lnTo>
                  <a:lnTo>
                    <a:pt x="3258" y="1020"/>
                  </a:lnTo>
                  <a:lnTo>
                    <a:pt x="3149" y="965"/>
                  </a:lnTo>
                  <a:lnTo>
                    <a:pt x="3021" y="911"/>
                  </a:lnTo>
                  <a:lnTo>
                    <a:pt x="2912" y="838"/>
                  </a:lnTo>
                  <a:lnTo>
                    <a:pt x="2821" y="765"/>
                  </a:lnTo>
                  <a:lnTo>
                    <a:pt x="2657" y="583"/>
                  </a:lnTo>
                  <a:lnTo>
                    <a:pt x="2530" y="383"/>
                  </a:lnTo>
                  <a:lnTo>
                    <a:pt x="2312" y="820"/>
                  </a:lnTo>
                  <a:lnTo>
                    <a:pt x="2148" y="1220"/>
                  </a:lnTo>
                  <a:lnTo>
                    <a:pt x="2020" y="1584"/>
                  </a:lnTo>
                  <a:lnTo>
                    <a:pt x="0" y="1966"/>
                  </a:lnTo>
                  <a:lnTo>
                    <a:pt x="328" y="2039"/>
                  </a:lnTo>
                  <a:lnTo>
                    <a:pt x="710" y="2094"/>
                  </a:lnTo>
                  <a:lnTo>
                    <a:pt x="1147" y="2148"/>
                  </a:lnTo>
                  <a:lnTo>
                    <a:pt x="1638" y="2185"/>
                  </a:lnTo>
                  <a:lnTo>
                    <a:pt x="2730" y="2221"/>
                  </a:lnTo>
                  <a:lnTo>
                    <a:pt x="3877" y="2239"/>
                  </a:lnTo>
                  <a:lnTo>
                    <a:pt x="5387" y="2221"/>
                  </a:lnTo>
                  <a:lnTo>
                    <a:pt x="6697" y="2185"/>
                  </a:lnTo>
                  <a:lnTo>
                    <a:pt x="7953" y="2130"/>
                  </a:lnTo>
                  <a:lnTo>
                    <a:pt x="7953" y="1075"/>
                  </a:lnTo>
                  <a:lnTo>
                    <a:pt x="7935" y="984"/>
                  </a:lnTo>
                  <a:lnTo>
                    <a:pt x="7862" y="711"/>
                  </a:lnTo>
                  <a:lnTo>
                    <a:pt x="7753" y="365"/>
                  </a:lnTo>
                  <a:lnTo>
                    <a:pt x="7680" y="183"/>
                  </a:lnTo>
                  <a:lnTo>
                    <a:pt x="7589" y="1"/>
                  </a:lnTo>
                  <a:close/>
                </a:path>
              </a:pathLst>
            </a:custGeom>
            <a:solidFill>
              <a:srgbClr val="A489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65" name="Google Shape;2965;p18"/>
            <p:cNvSpPr/>
            <p:nvPr/>
          </p:nvSpPr>
          <p:spPr>
            <a:xfrm>
              <a:off x="1744750" y="1653450"/>
              <a:ext cx="198825" cy="56000"/>
            </a:xfrm>
            <a:custGeom>
              <a:avLst/>
              <a:gdLst/>
              <a:ahLst/>
              <a:cxnLst/>
              <a:rect l="l" t="t" r="r" b="b"/>
              <a:pathLst>
                <a:path w="7953" h="2240" fill="none" extrusionOk="0">
                  <a:moveTo>
                    <a:pt x="7589" y="1"/>
                  </a:moveTo>
                  <a:lnTo>
                    <a:pt x="7589" y="1"/>
                  </a:lnTo>
                  <a:lnTo>
                    <a:pt x="7152" y="274"/>
                  </a:lnTo>
                  <a:lnTo>
                    <a:pt x="6715" y="529"/>
                  </a:lnTo>
                  <a:lnTo>
                    <a:pt x="6260" y="747"/>
                  </a:lnTo>
                  <a:lnTo>
                    <a:pt x="6024" y="856"/>
                  </a:lnTo>
                  <a:lnTo>
                    <a:pt x="5787" y="929"/>
                  </a:lnTo>
                  <a:lnTo>
                    <a:pt x="5787" y="929"/>
                  </a:lnTo>
                  <a:lnTo>
                    <a:pt x="5660" y="984"/>
                  </a:lnTo>
                  <a:lnTo>
                    <a:pt x="5533" y="1038"/>
                  </a:lnTo>
                  <a:lnTo>
                    <a:pt x="5423" y="1111"/>
                  </a:lnTo>
                  <a:lnTo>
                    <a:pt x="5387" y="1147"/>
                  </a:lnTo>
                  <a:lnTo>
                    <a:pt x="5351" y="1202"/>
                  </a:lnTo>
                  <a:lnTo>
                    <a:pt x="5351" y="1202"/>
                  </a:lnTo>
                  <a:lnTo>
                    <a:pt x="5314" y="1275"/>
                  </a:lnTo>
                  <a:lnTo>
                    <a:pt x="5296" y="1348"/>
                  </a:lnTo>
                  <a:lnTo>
                    <a:pt x="5278" y="1420"/>
                  </a:lnTo>
                  <a:lnTo>
                    <a:pt x="5241" y="1493"/>
                  </a:lnTo>
                  <a:lnTo>
                    <a:pt x="5241" y="1493"/>
                  </a:lnTo>
                  <a:lnTo>
                    <a:pt x="5187" y="1566"/>
                  </a:lnTo>
                  <a:lnTo>
                    <a:pt x="5114" y="1621"/>
                  </a:lnTo>
                  <a:lnTo>
                    <a:pt x="5023" y="1657"/>
                  </a:lnTo>
                  <a:lnTo>
                    <a:pt x="4932" y="1657"/>
                  </a:lnTo>
                  <a:lnTo>
                    <a:pt x="4932" y="1657"/>
                  </a:lnTo>
                  <a:lnTo>
                    <a:pt x="4859" y="1657"/>
                  </a:lnTo>
                  <a:lnTo>
                    <a:pt x="4786" y="1639"/>
                  </a:lnTo>
                  <a:lnTo>
                    <a:pt x="4714" y="1621"/>
                  </a:lnTo>
                  <a:lnTo>
                    <a:pt x="4641" y="1566"/>
                  </a:lnTo>
                  <a:lnTo>
                    <a:pt x="4641" y="1566"/>
                  </a:lnTo>
                  <a:lnTo>
                    <a:pt x="4586" y="1530"/>
                  </a:lnTo>
                  <a:lnTo>
                    <a:pt x="4532" y="1457"/>
                  </a:lnTo>
                  <a:lnTo>
                    <a:pt x="4422" y="1329"/>
                  </a:lnTo>
                  <a:lnTo>
                    <a:pt x="4350" y="1166"/>
                  </a:lnTo>
                  <a:lnTo>
                    <a:pt x="4277" y="1002"/>
                  </a:lnTo>
                  <a:lnTo>
                    <a:pt x="4277" y="1002"/>
                  </a:lnTo>
                  <a:lnTo>
                    <a:pt x="4168" y="1056"/>
                  </a:lnTo>
                  <a:lnTo>
                    <a:pt x="4022" y="1075"/>
                  </a:lnTo>
                  <a:lnTo>
                    <a:pt x="3895" y="1093"/>
                  </a:lnTo>
                  <a:lnTo>
                    <a:pt x="3767" y="1111"/>
                  </a:lnTo>
                  <a:lnTo>
                    <a:pt x="3767" y="1111"/>
                  </a:lnTo>
                  <a:lnTo>
                    <a:pt x="3640" y="1111"/>
                  </a:lnTo>
                  <a:lnTo>
                    <a:pt x="3513" y="1093"/>
                  </a:lnTo>
                  <a:lnTo>
                    <a:pt x="3385" y="1056"/>
                  </a:lnTo>
                  <a:lnTo>
                    <a:pt x="3258" y="1020"/>
                  </a:lnTo>
                  <a:lnTo>
                    <a:pt x="3149" y="965"/>
                  </a:lnTo>
                  <a:lnTo>
                    <a:pt x="3021" y="911"/>
                  </a:lnTo>
                  <a:lnTo>
                    <a:pt x="2912" y="838"/>
                  </a:lnTo>
                  <a:lnTo>
                    <a:pt x="2821" y="765"/>
                  </a:lnTo>
                  <a:lnTo>
                    <a:pt x="2821" y="765"/>
                  </a:lnTo>
                  <a:lnTo>
                    <a:pt x="2657" y="583"/>
                  </a:lnTo>
                  <a:lnTo>
                    <a:pt x="2530" y="383"/>
                  </a:lnTo>
                  <a:lnTo>
                    <a:pt x="2530" y="383"/>
                  </a:lnTo>
                  <a:lnTo>
                    <a:pt x="2530" y="383"/>
                  </a:lnTo>
                  <a:lnTo>
                    <a:pt x="2312" y="820"/>
                  </a:lnTo>
                  <a:lnTo>
                    <a:pt x="2148" y="1220"/>
                  </a:lnTo>
                  <a:lnTo>
                    <a:pt x="2020" y="1584"/>
                  </a:lnTo>
                  <a:lnTo>
                    <a:pt x="0" y="1966"/>
                  </a:lnTo>
                  <a:lnTo>
                    <a:pt x="0" y="1966"/>
                  </a:lnTo>
                  <a:lnTo>
                    <a:pt x="328" y="2039"/>
                  </a:lnTo>
                  <a:lnTo>
                    <a:pt x="710" y="2094"/>
                  </a:lnTo>
                  <a:lnTo>
                    <a:pt x="1147" y="2148"/>
                  </a:lnTo>
                  <a:lnTo>
                    <a:pt x="1638" y="2185"/>
                  </a:lnTo>
                  <a:lnTo>
                    <a:pt x="2730" y="2221"/>
                  </a:lnTo>
                  <a:lnTo>
                    <a:pt x="3877" y="2239"/>
                  </a:lnTo>
                  <a:lnTo>
                    <a:pt x="3877" y="2239"/>
                  </a:lnTo>
                  <a:lnTo>
                    <a:pt x="5387" y="2221"/>
                  </a:lnTo>
                  <a:lnTo>
                    <a:pt x="6697" y="2185"/>
                  </a:lnTo>
                  <a:lnTo>
                    <a:pt x="7953" y="2130"/>
                  </a:lnTo>
                  <a:lnTo>
                    <a:pt x="7953" y="1075"/>
                  </a:lnTo>
                  <a:lnTo>
                    <a:pt x="7953" y="1075"/>
                  </a:lnTo>
                  <a:lnTo>
                    <a:pt x="7935" y="984"/>
                  </a:lnTo>
                  <a:lnTo>
                    <a:pt x="7862" y="711"/>
                  </a:lnTo>
                  <a:lnTo>
                    <a:pt x="7753" y="365"/>
                  </a:lnTo>
                  <a:lnTo>
                    <a:pt x="7680" y="183"/>
                  </a:lnTo>
                  <a:lnTo>
                    <a:pt x="7589" y="1"/>
                  </a:lnTo>
                  <a:lnTo>
                    <a:pt x="7589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66" name="Google Shape;2966;p18"/>
            <p:cNvSpPr/>
            <p:nvPr/>
          </p:nvSpPr>
          <p:spPr>
            <a:xfrm>
              <a:off x="1824375" y="1627975"/>
              <a:ext cx="48700" cy="28700"/>
            </a:xfrm>
            <a:custGeom>
              <a:avLst/>
              <a:gdLst/>
              <a:ahLst/>
              <a:cxnLst/>
              <a:rect l="l" t="t" r="r" b="b"/>
              <a:pathLst>
                <a:path w="1948" h="1148" extrusionOk="0">
                  <a:moveTo>
                    <a:pt x="928" y="1"/>
                  </a:moveTo>
                  <a:lnTo>
                    <a:pt x="801" y="37"/>
                  </a:lnTo>
                  <a:lnTo>
                    <a:pt x="673" y="74"/>
                  </a:lnTo>
                  <a:lnTo>
                    <a:pt x="546" y="110"/>
                  </a:lnTo>
                  <a:lnTo>
                    <a:pt x="419" y="165"/>
                  </a:lnTo>
                  <a:lnTo>
                    <a:pt x="200" y="328"/>
                  </a:lnTo>
                  <a:lnTo>
                    <a:pt x="0" y="492"/>
                  </a:lnTo>
                  <a:lnTo>
                    <a:pt x="36" y="638"/>
                  </a:lnTo>
                  <a:lnTo>
                    <a:pt x="109" y="747"/>
                  </a:lnTo>
                  <a:lnTo>
                    <a:pt x="182" y="856"/>
                  </a:lnTo>
                  <a:lnTo>
                    <a:pt x="273" y="947"/>
                  </a:lnTo>
                  <a:lnTo>
                    <a:pt x="382" y="1038"/>
                  </a:lnTo>
                  <a:lnTo>
                    <a:pt x="510" y="1093"/>
                  </a:lnTo>
                  <a:lnTo>
                    <a:pt x="637" y="1129"/>
                  </a:lnTo>
                  <a:lnTo>
                    <a:pt x="783" y="1147"/>
                  </a:lnTo>
                  <a:lnTo>
                    <a:pt x="837" y="1147"/>
                  </a:lnTo>
                  <a:lnTo>
                    <a:pt x="928" y="1129"/>
                  </a:lnTo>
                  <a:lnTo>
                    <a:pt x="1019" y="1111"/>
                  </a:lnTo>
                  <a:lnTo>
                    <a:pt x="1183" y="1038"/>
                  </a:lnTo>
                  <a:lnTo>
                    <a:pt x="1347" y="929"/>
                  </a:lnTo>
                  <a:lnTo>
                    <a:pt x="1492" y="802"/>
                  </a:lnTo>
                  <a:lnTo>
                    <a:pt x="1620" y="656"/>
                  </a:lnTo>
                  <a:lnTo>
                    <a:pt x="1747" y="510"/>
                  </a:lnTo>
                  <a:lnTo>
                    <a:pt x="1856" y="347"/>
                  </a:lnTo>
                  <a:lnTo>
                    <a:pt x="1947" y="165"/>
                  </a:lnTo>
                  <a:lnTo>
                    <a:pt x="1783" y="92"/>
                  </a:lnTo>
                  <a:lnTo>
                    <a:pt x="1601" y="37"/>
                  </a:lnTo>
                  <a:lnTo>
                    <a:pt x="1401" y="1"/>
                  </a:lnTo>
                  <a:close/>
                </a:path>
              </a:pathLst>
            </a:custGeom>
            <a:solidFill>
              <a:srgbClr val="D7C2A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67" name="Google Shape;2967;p18"/>
            <p:cNvSpPr/>
            <p:nvPr/>
          </p:nvSpPr>
          <p:spPr>
            <a:xfrm>
              <a:off x="1824375" y="1627975"/>
              <a:ext cx="48700" cy="28700"/>
            </a:xfrm>
            <a:custGeom>
              <a:avLst/>
              <a:gdLst/>
              <a:ahLst/>
              <a:cxnLst/>
              <a:rect l="l" t="t" r="r" b="b"/>
              <a:pathLst>
                <a:path w="1948" h="1148" fill="none" extrusionOk="0">
                  <a:moveTo>
                    <a:pt x="1183" y="1"/>
                  </a:moveTo>
                  <a:lnTo>
                    <a:pt x="1183" y="1"/>
                  </a:lnTo>
                  <a:lnTo>
                    <a:pt x="928" y="1"/>
                  </a:lnTo>
                  <a:lnTo>
                    <a:pt x="928" y="1"/>
                  </a:lnTo>
                  <a:lnTo>
                    <a:pt x="801" y="37"/>
                  </a:lnTo>
                  <a:lnTo>
                    <a:pt x="673" y="74"/>
                  </a:lnTo>
                  <a:lnTo>
                    <a:pt x="546" y="110"/>
                  </a:lnTo>
                  <a:lnTo>
                    <a:pt x="419" y="165"/>
                  </a:lnTo>
                  <a:lnTo>
                    <a:pt x="200" y="328"/>
                  </a:lnTo>
                  <a:lnTo>
                    <a:pt x="0" y="492"/>
                  </a:lnTo>
                  <a:lnTo>
                    <a:pt x="0" y="492"/>
                  </a:lnTo>
                  <a:lnTo>
                    <a:pt x="36" y="638"/>
                  </a:lnTo>
                  <a:lnTo>
                    <a:pt x="109" y="747"/>
                  </a:lnTo>
                  <a:lnTo>
                    <a:pt x="182" y="856"/>
                  </a:lnTo>
                  <a:lnTo>
                    <a:pt x="273" y="947"/>
                  </a:lnTo>
                  <a:lnTo>
                    <a:pt x="382" y="1038"/>
                  </a:lnTo>
                  <a:lnTo>
                    <a:pt x="510" y="1093"/>
                  </a:lnTo>
                  <a:lnTo>
                    <a:pt x="637" y="1129"/>
                  </a:lnTo>
                  <a:lnTo>
                    <a:pt x="783" y="1147"/>
                  </a:lnTo>
                  <a:lnTo>
                    <a:pt x="783" y="1147"/>
                  </a:lnTo>
                  <a:lnTo>
                    <a:pt x="837" y="1147"/>
                  </a:lnTo>
                  <a:lnTo>
                    <a:pt x="837" y="1147"/>
                  </a:lnTo>
                  <a:lnTo>
                    <a:pt x="928" y="1129"/>
                  </a:lnTo>
                  <a:lnTo>
                    <a:pt x="1019" y="1111"/>
                  </a:lnTo>
                  <a:lnTo>
                    <a:pt x="1183" y="1038"/>
                  </a:lnTo>
                  <a:lnTo>
                    <a:pt x="1347" y="929"/>
                  </a:lnTo>
                  <a:lnTo>
                    <a:pt x="1492" y="802"/>
                  </a:lnTo>
                  <a:lnTo>
                    <a:pt x="1492" y="802"/>
                  </a:lnTo>
                  <a:lnTo>
                    <a:pt x="1620" y="656"/>
                  </a:lnTo>
                  <a:lnTo>
                    <a:pt x="1747" y="510"/>
                  </a:lnTo>
                  <a:lnTo>
                    <a:pt x="1856" y="347"/>
                  </a:lnTo>
                  <a:lnTo>
                    <a:pt x="1947" y="165"/>
                  </a:lnTo>
                  <a:lnTo>
                    <a:pt x="1947" y="165"/>
                  </a:lnTo>
                  <a:lnTo>
                    <a:pt x="1783" y="92"/>
                  </a:lnTo>
                  <a:lnTo>
                    <a:pt x="1601" y="37"/>
                  </a:lnTo>
                  <a:lnTo>
                    <a:pt x="1401" y="1"/>
                  </a:lnTo>
                  <a:lnTo>
                    <a:pt x="1183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2968" name="Google Shape;2968;p18"/>
          <p:cNvGrpSpPr/>
          <p:nvPr/>
        </p:nvGrpSpPr>
        <p:grpSpPr>
          <a:xfrm rot="-707990" flipH="1">
            <a:off x="4099289" y="6821063"/>
            <a:ext cx="1354315" cy="327636"/>
            <a:chOff x="3665900" y="8356158"/>
            <a:chExt cx="1015703" cy="245719"/>
          </a:xfrm>
        </p:grpSpPr>
        <p:sp>
          <p:nvSpPr>
            <p:cNvPr id="2969" name="Google Shape;2969;p18"/>
            <p:cNvSpPr/>
            <p:nvPr/>
          </p:nvSpPr>
          <p:spPr>
            <a:xfrm>
              <a:off x="3940684" y="8356158"/>
              <a:ext cx="658411" cy="161356"/>
            </a:xfrm>
            <a:custGeom>
              <a:avLst/>
              <a:gdLst/>
              <a:ahLst/>
              <a:cxnLst/>
              <a:rect l="l" t="t" r="r" b="b"/>
              <a:pathLst>
                <a:path w="12776" h="3131" extrusionOk="0">
                  <a:moveTo>
                    <a:pt x="9336" y="0"/>
                  </a:moveTo>
                  <a:lnTo>
                    <a:pt x="8626" y="55"/>
                  </a:lnTo>
                  <a:lnTo>
                    <a:pt x="7934" y="127"/>
                  </a:lnTo>
                  <a:lnTo>
                    <a:pt x="7279" y="218"/>
                  </a:lnTo>
                  <a:lnTo>
                    <a:pt x="6642" y="309"/>
                  </a:lnTo>
                  <a:lnTo>
                    <a:pt x="6042" y="400"/>
                  </a:lnTo>
                  <a:lnTo>
                    <a:pt x="5460" y="510"/>
                  </a:lnTo>
                  <a:lnTo>
                    <a:pt x="4895" y="619"/>
                  </a:lnTo>
                  <a:lnTo>
                    <a:pt x="4368" y="728"/>
                  </a:lnTo>
                  <a:lnTo>
                    <a:pt x="3858" y="855"/>
                  </a:lnTo>
                  <a:lnTo>
                    <a:pt x="3385" y="983"/>
                  </a:lnTo>
                  <a:lnTo>
                    <a:pt x="2930" y="1110"/>
                  </a:lnTo>
                  <a:lnTo>
                    <a:pt x="2511" y="1256"/>
                  </a:lnTo>
                  <a:lnTo>
                    <a:pt x="2129" y="1383"/>
                  </a:lnTo>
                  <a:lnTo>
                    <a:pt x="1765" y="1511"/>
                  </a:lnTo>
                  <a:lnTo>
                    <a:pt x="1438" y="1656"/>
                  </a:lnTo>
                  <a:lnTo>
                    <a:pt x="1147" y="1783"/>
                  </a:lnTo>
                  <a:lnTo>
                    <a:pt x="874" y="1911"/>
                  </a:lnTo>
                  <a:lnTo>
                    <a:pt x="637" y="2038"/>
                  </a:lnTo>
                  <a:lnTo>
                    <a:pt x="455" y="2166"/>
                  </a:lnTo>
                  <a:lnTo>
                    <a:pt x="291" y="2293"/>
                  </a:lnTo>
                  <a:lnTo>
                    <a:pt x="164" y="2420"/>
                  </a:lnTo>
                  <a:lnTo>
                    <a:pt x="73" y="2530"/>
                  </a:lnTo>
                  <a:lnTo>
                    <a:pt x="18" y="2621"/>
                  </a:lnTo>
                  <a:lnTo>
                    <a:pt x="0" y="2730"/>
                  </a:lnTo>
                  <a:lnTo>
                    <a:pt x="18" y="2821"/>
                  </a:lnTo>
                  <a:lnTo>
                    <a:pt x="73" y="2894"/>
                  </a:lnTo>
                  <a:lnTo>
                    <a:pt x="182" y="2966"/>
                  </a:lnTo>
                  <a:lnTo>
                    <a:pt x="328" y="3021"/>
                  </a:lnTo>
                  <a:lnTo>
                    <a:pt x="491" y="3076"/>
                  </a:lnTo>
                  <a:lnTo>
                    <a:pt x="710" y="3112"/>
                  </a:lnTo>
                  <a:lnTo>
                    <a:pt x="983" y="3130"/>
                  </a:lnTo>
                  <a:lnTo>
                    <a:pt x="1602" y="3130"/>
                  </a:lnTo>
                  <a:lnTo>
                    <a:pt x="1947" y="3112"/>
                  </a:lnTo>
                  <a:lnTo>
                    <a:pt x="2748" y="3021"/>
                  </a:lnTo>
                  <a:lnTo>
                    <a:pt x="4531" y="2784"/>
                  </a:lnTo>
                  <a:lnTo>
                    <a:pt x="6096" y="2548"/>
                  </a:lnTo>
                  <a:lnTo>
                    <a:pt x="7443" y="2293"/>
                  </a:lnTo>
                  <a:lnTo>
                    <a:pt x="8590" y="2038"/>
                  </a:lnTo>
                  <a:lnTo>
                    <a:pt x="9572" y="1783"/>
                  </a:lnTo>
                  <a:lnTo>
                    <a:pt x="10373" y="1529"/>
                  </a:lnTo>
                  <a:lnTo>
                    <a:pt x="11046" y="1274"/>
                  </a:lnTo>
                  <a:lnTo>
                    <a:pt x="11574" y="1056"/>
                  </a:lnTo>
                  <a:lnTo>
                    <a:pt x="11974" y="837"/>
                  </a:lnTo>
                  <a:lnTo>
                    <a:pt x="12284" y="637"/>
                  </a:lnTo>
                  <a:lnTo>
                    <a:pt x="12484" y="455"/>
                  </a:lnTo>
                  <a:lnTo>
                    <a:pt x="12630" y="309"/>
                  </a:lnTo>
                  <a:lnTo>
                    <a:pt x="12721" y="182"/>
                  </a:lnTo>
                  <a:lnTo>
                    <a:pt x="12757" y="73"/>
                  </a:lnTo>
                  <a:lnTo>
                    <a:pt x="1277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70" name="Google Shape;2970;p18"/>
            <p:cNvSpPr/>
            <p:nvPr/>
          </p:nvSpPr>
          <p:spPr>
            <a:xfrm>
              <a:off x="3940684" y="8356158"/>
              <a:ext cx="658411" cy="161356"/>
            </a:xfrm>
            <a:custGeom>
              <a:avLst/>
              <a:gdLst/>
              <a:ahLst/>
              <a:cxnLst/>
              <a:rect l="l" t="t" r="r" b="b"/>
              <a:pathLst>
                <a:path w="12776" h="3131" fill="none" extrusionOk="0">
                  <a:moveTo>
                    <a:pt x="12775" y="0"/>
                  </a:moveTo>
                  <a:lnTo>
                    <a:pt x="9336" y="0"/>
                  </a:lnTo>
                  <a:lnTo>
                    <a:pt x="9336" y="0"/>
                  </a:lnTo>
                  <a:lnTo>
                    <a:pt x="8626" y="55"/>
                  </a:lnTo>
                  <a:lnTo>
                    <a:pt x="7934" y="127"/>
                  </a:lnTo>
                  <a:lnTo>
                    <a:pt x="7279" y="218"/>
                  </a:lnTo>
                  <a:lnTo>
                    <a:pt x="6642" y="309"/>
                  </a:lnTo>
                  <a:lnTo>
                    <a:pt x="6042" y="400"/>
                  </a:lnTo>
                  <a:lnTo>
                    <a:pt x="5460" y="510"/>
                  </a:lnTo>
                  <a:lnTo>
                    <a:pt x="4895" y="619"/>
                  </a:lnTo>
                  <a:lnTo>
                    <a:pt x="4368" y="728"/>
                  </a:lnTo>
                  <a:lnTo>
                    <a:pt x="3858" y="855"/>
                  </a:lnTo>
                  <a:lnTo>
                    <a:pt x="3385" y="983"/>
                  </a:lnTo>
                  <a:lnTo>
                    <a:pt x="2930" y="1110"/>
                  </a:lnTo>
                  <a:lnTo>
                    <a:pt x="2511" y="1256"/>
                  </a:lnTo>
                  <a:lnTo>
                    <a:pt x="2129" y="1383"/>
                  </a:lnTo>
                  <a:lnTo>
                    <a:pt x="1765" y="1511"/>
                  </a:lnTo>
                  <a:lnTo>
                    <a:pt x="1438" y="1656"/>
                  </a:lnTo>
                  <a:lnTo>
                    <a:pt x="1147" y="1783"/>
                  </a:lnTo>
                  <a:lnTo>
                    <a:pt x="874" y="1911"/>
                  </a:lnTo>
                  <a:lnTo>
                    <a:pt x="637" y="2038"/>
                  </a:lnTo>
                  <a:lnTo>
                    <a:pt x="455" y="2166"/>
                  </a:lnTo>
                  <a:lnTo>
                    <a:pt x="291" y="2293"/>
                  </a:lnTo>
                  <a:lnTo>
                    <a:pt x="164" y="2420"/>
                  </a:lnTo>
                  <a:lnTo>
                    <a:pt x="73" y="2530"/>
                  </a:lnTo>
                  <a:lnTo>
                    <a:pt x="18" y="2621"/>
                  </a:lnTo>
                  <a:lnTo>
                    <a:pt x="0" y="2730"/>
                  </a:lnTo>
                  <a:lnTo>
                    <a:pt x="18" y="2821"/>
                  </a:lnTo>
                  <a:lnTo>
                    <a:pt x="73" y="2894"/>
                  </a:lnTo>
                  <a:lnTo>
                    <a:pt x="182" y="2966"/>
                  </a:lnTo>
                  <a:lnTo>
                    <a:pt x="328" y="3021"/>
                  </a:lnTo>
                  <a:lnTo>
                    <a:pt x="491" y="3076"/>
                  </a:lnTo>
                  <a:lnTo>
                    <a:pt x="710" y="3112"/>
                  </a:lnTo>
                  <a:lnTo>
                    <a:pt x="983" y="3130"/>
                  </a:lnTo>
                  <a:lnTo>
                    <a:pt x="1292" y="3130"/>
                  </a:lnTo>
                  <a:lnTo>
                    <a:pt x="1292" y="3130"/>
                  </a:lnTo>
                  <a:lnTo>
                    <a:pt x="1602" y="3130"/>
                  </a:lnTo>
                  <a:lnTo>
                    <a:pt x="1947" y="3112"/>
                  </a:lnTo>
                  <a:lnTo>
                    <a:pt x="2748" y="3021"/>
                  </a:lnTo>
                  <a:lnTo>
                    <a:pt x="2748" y="3021"/>
                  </a:lnTo>
                  <a:lnTo>
                    <a:pt x="4531" y="2784"/>
                  </a:lnTo>
                  <a:lnTo>
                    <a:pt x="6096" y="2548"/>
                  </a:lnTo>
                  <a:lnTo>
                    <a:pt x="7443" y="2293"/>
                  </a:lnTo>
                  <a:lnTo>
                    <a:pt x="8590" y="2038"/>
                  </a:lnTo>
                  <a:lnTo>
                    <a:pt x="9572" y="1783"/>
                  </a:lnTo>
                  <a:lnTo>
                    <a:pt x="10373" y="1529"/>
                  </a:lnTo>
                  <a:lnTo>
                    <a:pt x="11046" y="1274"/>
                  </a:lnTo>
                  <a:lnTo>
                    <a:pt x="11574" y="1056"/>
                  </a:lnTo>
                  <a:lnTo>
                    <a:pt x="11974" y="837"/>
                  </a:lnTo>
                  <a:lnTo>
                    <a:pt x="12284" y="637"/>
                  </a:lnTo>
                  <a:lnTo>
                    <a:pt x="12484" y="455"/>
                  </a:lnTo>
                  <a:lnTo>
                    <a:pt x="12630" y="309"/>
                  </a:lnTo>
                  <a:lnTo>
                    <a:pt x="12721" y="182"/>
                  </a:lnTo>
                  <a:lnTo>
                    <a:pt x="12757" y="73"/>
                  </a:lnTo>
                  <a:lnTo>
                    <a:pt x="12775" y="0"/>
                  </a:lnTo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71" name="Google Shape;2971;p18"/>
            <p:cNvSpPr/>
            <p:nvPr/>
          </p:nvSpPr>
          <p:spPr>
            <a:xfrm>
              <a:off x="3665900" y="8420834"/>
              <a:ext cx="151049" cy="55400"/>
            </a:xfrm>
            <a:custGeom>
              <a:avLst/>
              <a:gdLst/>
              <a:ahLst/>
              <a:cxnLst/>
              <a:rect l="l" t="t" r="r" b="b"/>
              <a:pathLst>
                <a:path w="2931" h="1075" extrusionOk="0">
                  <a:moveTo>
                    <a:pt x="1456" y="1"/>
                  </a:moveTo>
                  <a:lnTo>
                    <a:pt x="1128" y="19"/>
                  </a:lnTo>
                  <a:lnTo>
                    <a:pt x="801" y="74"/>
                  </a:lnTo>
                  <a:lnTo>
                    <a:pt x="655" y="110"/>
                  </a:lnTo>
                  <a:lnTo>
                    <a:pt x="491" y="165"/>
                  </a:lnTo>
                  <a:lnTo>
                    <a:pt x="364" y="219"/>
                  </a:lnTo>
                  <a:lnTo>
                    <a:pt x="237" y="292"/>
                  </a:lnTo>
                  <a:lnTo>
                    <a:pt x="146" y="347"/>
                  </a:lnTo>
                  <a:lnTo>
                    <a:pt x="91" y="401"/>
                  </a:lnTo>
                  <a:lnTo>
                    <a:pt x="37" y="474"/>
                  </a:lnTo>
                  <a:lnTo>
                    <a:pt x="0" y="547"/>
                  </a:lnTo>
                  <a:lnTo>
                    <a:pt x="0" y="638"/>
                  </a:lnTo>
                  <a:lnTo>
                    <a:pt x="37" y="729"/>
                  </a:lnTo>
                  <a:lnTo>
                    <a:pt x="109" y="801"/>
                  </a:lnTo>
                  <a:lnTo>
                    <a:pt x="182" y="874"/>
                  </a:lnTo>
                  <a:lnTo>
                    <a:pt x="273" y="911"/>
                  </a:lnTo>
                  <a:lnTo>
                    <a:pt x="382" y="947"/>
                  </a:lnTo>
                  <a:lnTo>
                    <a:pt x="582" y="1002"/>
                  </a:lnTo>
                  <a:lnTo>
                    <a:pt x="1092" y="1056"/>
                  </a:lnTo>
                  <a:lnTo>
                    <a:pt x="1602" y="1074"/>
                  </a:lnTo>
                  <a:lnTo>
                    <a:pt x="1747" y="1074"/>
                  </a:lnTo>
                  <a:lnTo>
                    <a:pt x="2038" y="1056"/>
                  </a:lnTo>
                  <a:lnTo>
                    <a:pt x="2311" y="1020"/>
                  </a:lnTo>
                  <a:lnTo>
                    <a:pt x="2439" y="983"/>
                  </a:lnTo>
                  <a:lnTo>
                    <a:pt x="2566" y="929"/>
                  </a:lnTo>
                  <a:lnTo>
                    <a:pt x="2675" y="856"/>
                  </a:lnTo>
                  <a:lnTo>
                    <a:pt x="2784" y="783"/>
                  </a:lnTo>
                  <a:lnTo>
                    <a:pt x="2857" y="710"/>
                  </a:lnTo>
                  <a:lnTo>
                    <a:pt x="2912" y="619"/>
                  </a:lnTo>
                  <a:lnTo>
                    <a:pt x="2930" y="528"/>
                  </a:lnTo>
                  <a:lnTo>
                    <a:pt x="2930" y="474"/>
                  </a:lnTo>
                  <a:lnTo>
                    <a:pt x="2930" y="437"/>
                  </a:lnTo>
                  <a:lnTo>
                    <a:pt x="2875" y="365"/>
                  </a:lnTo>
                  <a:lnTo>
                    <a:pt x="2803" y="292"/>
                  </a:lnTo>
                  <a:lnTo>
                    <a:pt x="2730" y="237"/>
                  </a:lnTo>
                  <a:lnTo>
                    <a:pt x="2639" y="201"/>
                  </a:lnTo>
                  <a:lnTo>
                    <a:pt x="2366" y="110"/>
                  </a:lnTo>
                  <a:lnTo>
                    <a:pt x="2075" y="55"/>
                  </a:lnTo>
                  <a:lnTo>
                    <a:pt x="1784" y="19"/>
                  </a:lnTo>
                  <a:lnTo>
                    <a:pt x="14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72" name="Google Shape;2972;p18"/>
            <p:cNvSpPr/>
            <p:nvPr/>
          </p:nvSpPr>
          <p:spPr>
            <a:xfrm>
              <a:off x="3665900" y="8420834"/>
              <a:ext cx="151049" cy="55400"/>
            </a:xfrm>
            <a:custGeom>
              <a:avLst/>
              <a:gdLst/>
              <a:ahLst/>
              <a:cxnLst/>
              <a:rect l="l" t="t" r="r" b="b"/>
              <a:pathLst>
                <a:path w="2931" h="1075" fill="none" extrusionOk="0">
                  <a:moveTo>
                    <a:pt x="1456" y="1"/>
                  </a:moveTo>
                  <a:lnTo>
                    <a:pt x="1456" y="1"/>
                  </a:lnTo>
                  <a:lnTo>
                    <a:pt x="1128" y="19"/>
                  </a:lnTo>
                  <a:lnTo>
                    <a:pt x="801" y="74"/>
                  </a:lnTo>
                  <a:lnTo>
                    <a:pt x="655" y="110"/>
                  </a:lnTo>
                  <a:lnTo>
                    <a:pt x="491" y="165"/>
                  </a:lnTo>
                  <a:lnTo>
                    <a:pt x="364" y="219"/>
                  </a:lnTo>
                  <a:lnTo>
                    <a:pt x="237" y="292"/>
                  </a:lnTo>
                  <a:lnTo>
                    <a:pt x="237" y="292"/>
                  </a:lnTo>
                  <a:lnTo>
                    <a:pt x="146" y="347"/>
                  </a:lnTo>
                  <a:lnTo>
                    <a:pt x="91" y="401"/>
                  </a:lnTo>
                  <a:lnTo>
                    <a:pt x="37" y="474"/>
                  </a:lnTo>
                  <a:lnTo>
                    <a:pt x="0" y="547"/>
                  </a:lnTo>
                  <a:lnTo>
                    <a:pt x="0" y="547"/>
                  </a:lnTo>
                  <a:lnTo>
                    <a:pt x="0" y="638"/>
                  </a:lnTo>
                  <a:lnTo>
                    <a:pt x="37" y="729"/>
                  </a:lnTo>
                  <a:lnTo>
                    <a:pt x="109" y="801"/>
                  </a:lnTo>
                  <a:lnTo>
                    <a:pt x="182" y="874"/>
                  </a:lnTo>
                  <a:lnTo>
                    <a:pt x="182" y="874"/>
                  </a:lnTo>
                  <a:lnTo>
                    <a:pt x="273" y="911"/>
                  </a:lnTo>
                  <a:lnTo>
                    <a:pt x="382" y="947"/>
                  </a:lnTo>
                  <a:lnTo>
                    <a:pt x="582" y="1002"/>
                  </a:lnTo>
                  <a:lnTo>
                    <a:pt x="582" y="1002"/>
                  </a:lnTo>
                  <a:lnTo>
                    <a:pt x="1092" y="1056"/>
                  </a:lnTo>
                  <a:lnTo>
                    <a:pt x="1602" y="1074"/>
                  </a:lnTo>
                  <a:lnTo>
                    <a:pt x="1602" y="1074"/>
                  </a:lnTo>
                  <a:lnTo>
                    <a:pt x="1747" y="1074"/>
                  </a:lnTo>
                  <a:lnTo>
                    <a:pt x="1747" y="1074"/>
                  </a:lnTo>
                  <a:lnTo>
                    <a:pt x="2038" y="1056"/>
                  </a:lnTo>
                  <a:lnTo>
                    <a:pt x="2311" y="1020"/>
                  </a:lnTo>
                  <a:lnTo>
                    <a:pt x="2439" y="983"/>
                  </a:lnTo>
                  <a:lnTo>
                    <a:pt x="2566" y="929"/>
                  </a:lnTo>
                  <a:lnTo>
                    <a:pt x="2675" y="856"/>
                  </a:lnTo>
                  <a:lnTo>
                    <a:pt x="2784" y="783"/>
                  </a:lnTo>
                  <a:lnTo>
                    <a:pt x="2784" y="783"/>
                  </a:lnTo>
                  <a:lnTo>
                    <a:pt x="2857" y="710"/>
                  </a:lnTo>
                  <a:lnTo>
                    <a:pt x="2912" y="619"/>
                  </a:lnTo>
                  <a:lnTo>
                    <a:pt x="2930" y="528"/>
                  </a:lnTo>
                  <a:lnTo>
                    <a:pt x="2930" y="474"/>
                  </a:lnTo>
                  <a:lnTo>
                    <a:pt x="2930" y="437"/>
                  </a:lnTo>
                  <a:lnTo>
                    <a:pt x="2930" y="437"/>
                  </a:lnTo>
                  <a:lnTo>
                    <a:pt x="2875" y="365"/>
                  </a:lnTo>
                  <a:lnTo>
                    <a:pt x="2803" y="292"/>
                  </a:lnTo>
                  <a:lnTo>
                    <a:pt x="2730" y="237"/>
                  </a:lnTo>
                  <a:lnTo>
                    <a:pt x="2639" y="201"/>
                  </a:lnTo>
                  <a:lnTo>
                    <a:pt x="2639" y="201"/>
                  </a:lnTo>
                  <a:lnTo>
                    <a:pt x="2366" y="110"/>
                  </a:lnTo>
                  <a:lnTo>
                    <a:pt x="2075" y="55"/>
                  </a:lnTo>
                  <a:lnTo>
                    <a:pt x="1784" y="19"/>
                  </a:lnTo>
                  <a:lnTo>
                    <a:pt x="1456" y="1"/>
                  </a:lnTo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73" name="Google Shape;2973;p18"/>
            <p:cNvSpPr/>
            <p:nvPr/>
          </p:nvSpPr>
          <p:spPr>
            <a:xfrm>
              <a:off x="3821587" y="8385223"/>
              <a:ext cx="96628" cy="41280"/>
            </a:xfrm>
            <a:custGeom>
              <a:avLst/>
              <a:gdLst/>
              <a:ahLst/>
              <a:cxnLst/>
              <a:rect l="l" t="t" r="r" b="b"/>
              <a:pathLst>
                <a:path w="1875" h="801" extrusionOk="0">
                  <a:moveTo>
                    <a:pt x="1092" y="0"/>
                  </a:moveTo>
                  <a:lnTo>
                    <a:pt x="837" y="18"/>
                  </a:lnTo>
                  <a:lnTo>
                    <a:pt x="601" y="73"/>
                  </a:lnTo>
                  <a:lnTo>
                    <a:pt x="382" y="146"/>
                  </a:lnTo>
                  <a:lnTo>
                    <a:pt x="182" y="255"/>
                  </a:lnTo>
                  <a:lnTo>
                    <a:pt x="55" y="346"/>
                  </a:lnTo>
                  <a:lnTo>
                    <a:pt x="18" y="401"/>
                  </a:lnTo>
                  <a:lnTo>
                    <a:pt x="0" y="455"/>
                  </a:lnTo>
                  <a:lnTo>
                    <a:pt x="0" y="510"/>
                  </a:lnTo>
                  <a:lnTo>
                    <a:pt x="18" y="564"/>
                  </a:lnTo>
                  <a:lnTo>
                    <a:pt x="55" y="601"/>
                  </a:lnTo>
                  <a:lnTo>
                    <a:pt x="109" y="637"/>
                  </a:lnTo>
                  <a:lnTo>
                    <a:pt x="218" y="692"/>
                  </a:lnTo>
                  <a:lnTo>
                    <a:pt x="328" y="728"/>
                  </a:lnTo>
                  <a:lnTo>
                    <a:pt x="637" y="765"/>
                  </a:lnTo>
                  <a:lnTo>
                    <a:pt x="946" y="801"/>
                  </a:lnTo>
                  <a:lnTo>
                    <a:pt x="1001" y="801"/>
                  </a:lnTo>
                  <a:lnTo>
                    <a:pt x="1219" y="783"/>
                  </a:lnTo>
                  <a:lnTo>
                    <a:pt x="1419" y="746"/>
                  </a:lnTo>
                  <a:lnTo>
                    <a:pt x="1529" y="710"/>
                  </a:lnTo>
                  <a:lnTo>
                    <a:pt x="1620" y="674"/>
                  </a:lnTo>
                  <a:lnTo>
                    <a:pt x="1711" y="619"/>
                  </a:lnTo>
                  <a:lnTo>
                    <a:pt x="1783" y="546"/>
                  </a:lnTo>
                  <a:lnTo>
                    <a:pt x="1820" y="492"/>
                  </a:lnTo>
                  <a:lnTo>
                    <a:pt x="1856" y="419"/>
                  </a:lnTo>
                  <a:lnTo>
                    <a:pt x="1874" y="364"/>
                  </a:lnTo>
                  <a:lnTo>
                    <a:pt x="1856" y="291"/>
                  </a:lnTo>
                  <a:lnTo>
                    <a:pt x="1838" y="255"/>
                  </a:lnTo>
                  <a:lnTo>
                    <a:pt x="1802" y="219"/>
                  </a:lnTo>
                  <a:lnTo>
                    <a:pt x="1711" y="146"/>
                  </a:lnTo>
                  <a:lnTo>
                    <a:pt x="1565" y="91"/>
                  </a:lnTo>
                  <a:lnTo>
                    <a:pt x="1419" y="37"/>
                  </a:lnTo>
                  <a:lnTo>
                    <a:pt x="12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74" name="Google Shape;2974;p18"/>
            <p:cNvSpPr/>
            <p:nvPr/>
          </p:nvSpPr>
          <p:spPr>
            <a:xfrm>
              <a:off x="3821587" y="8385223"/>
              <a:ext cx="96628" cy="41280"/>
            </a:xfrm>
            <a:custGeom>
              <a:avLst/>
              <a:gdLst/>
              <a:ahLst/>
              <a:cxnLst/>
              <a:rect l="l" t="t" r="r" b="b"/>
              <a:pathLst>
                <a:path w="1875" h="801" fill="none" extrusionOk="0">
                  <a:moveTo>
                    <a:pt x="1092" y="0"/>
                  </a:moveTo>
                  <a:lnTo>
                    <a:pt x="1092" y="0"/>
                  </a:lnTo>
                  <a:lnTo>
                    <a:pt x="837" y="18"/>
                  </a:lnTo>
                  <a:lnTo>
                    <a:pt x="601" y="73"/>
                  </a:lnTo>
                  <a:lnTo>
                    <a:pt x="382" y="146"/>
                  </a:lnTo>
                  <a:lnTo>
                    <a:pt x="182" y="255"/>
                  </a:lnTo>
                  <a:lnTo>
                    <a:pt x="182" y="255"/>
                  </a:lnTo>
                  <a:lnTo>
                    <a:pt x="55" y="346"/>
                  </a:lnTo>
                  <a:lnTo>
                    <a:pt x="18" y="401"/>
                  </a:lnTo>
                  <a:lnTo>
                    <a:pt x="0" y="455"/>
                  </a:lnTo>
                  <a:lnTo>
                    <a:pt x="0" y="455"/>
                  </a:lnTo>
                  <a:lnTo>
                    <a:pt x="0" y="510"/>
                  </a:lnTo>
                  <a:lnTo>
                    <a:pt x="18" y="564"/>
                  </a:lnTo>
                  <a:lnTo>
                    <a:pt x="55" y="601"/>
                  </a:lnTo>
                  <a:lnTo>
                    <a:pt x="109" y="637"/>
                  </a:lnTo>
                  <a:lnTo>
                    <a:pt x="109" y="637"/>
                  </a:lnTo>
                  <a:lnTo>
                    <a:pt x="218" y="692"/>
                  </a:lnTo>
                  <a:lnTo>
                    <a:pt x="328" y="728"/>
                  </a:lnTo>
                  <a:lnTo>
                    <a:pt x="328" y="728"/>
                  </a:lnTo>
                  <a:lnTo>
                    <a:pt x="637" y="765"/>
                  </a:lnTo>
                  <a:lnTo>
                    <a:pt x="946" y="801"/>
                  </a:lnTo>
                  <a:lnTo>
                    <a:pt x="946" y="801"/>
                  </a:lnTo>
                  <a:lnTo>
                    <a:pt x="1001" y="801"/>
                  </a:lnTo>
                  <a:lnTo>
                    <a:pt x="1001" y="801"/>
                  </a:lnTo>
                  <a:lnTo>
                    <a:pt x="1219" y="783"/>
                  </a:lnTo>
                  <a:lnTo>
                    <a:pt x="1419" y="746"/>
                  </a:lnTo>
                  <a:lnTo>
                    <a:pt x="1529" y="710"/>
                  </a:lnTo>
                  <a:lnTo>
                    <a:pt x="1620" y="674"/>
                  </a:lnTo>
                  <a:lnTo>
                    <a:pt x="1711" y="619"/>
                  </a:lnTo>
                  <a:lnTo>
                    <a:pt x="1783" y="546"/>
                  </a:lnTo>
                  <a:lnTo>
                    <a:pt x="1783" y="546"/>
                  </a:lnTo>
                  <a:lnTo>
                    <a:pt x="1820" y="492"/>
                  </a:lnTo>
                  <a:lnTo>
                    <a:pt x="1856" y="419"/>
                  </a:lnTo>
                  <a:lnTo>
                    <a:pt x="1874" y="364"/>
                  </a:lnTo>
                  <a:lnTo>
                    <a:pt x="1856" y="291"/>
                  </a:lnTo>
                  <a:lnTo>
                    <a:pt x="1856" y="291"/>
                  </a:lnTo>
                  <a:lnTo>
                    <a:pt x="1838" y="255"/>
                  </a:lnTo>
                  <a:lnTo>
                    <a:pt x="1802" y="219"/>
                  </a:lnTo>
                  <a:lnTo>
                    <a:pt x="1711" y="146"/>
                  </a:lnTo>
                  <a:lnTo>
                    <a:pt x="1711" y="146"/>
                  </a:lnTo>
                  <a:lnTo>
                    <a:pt x="1565" y="91"/>
                  </a:lnTo>
                  <a:lnTo>
                    <a:pt x="1419" y="37"/>
                  </a:lnTo>
                  <a:lnTo>
                    <a:pt x="1256" y="0"/>
                  </a:lnTo>
                  <a:lnTo>
                    <a:pt x="1092" y="0"/>
                  </a:lnTo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75" name="Google Shape;2975;p18"/>
            <p:cNvSpPr/>
            <p:nvPr/>
          </p:nvSpPr>
          <p:spPr>
            <a:xfrm>
              <a:off x="4454591" y="8527769"/>
              <a:ext cx="227012" cy="74107"/>
            </a:xfrm>
            <a:custGeom>
              <a:avLst/>
              <a:gdLst/>
              <a:ahLst/>
              <a:cxnLst/>
              <a:rect l="l" t="t" r="r" b="b"/>
              <a:pathLst>
                <a:path w="4405" h="1438" extrusionOk="0">
                  <a:moveTo>
                    <a:pt x="2221" y="0"/>
                  </a:moveTo>
                  <a:lnTo>
                    <a:pt x="1911" y="19"/>
                  </a:lnTo>
                  <a:lnTo>
                    <a:pt x="1602" y="37"/>
                  </a:lnTo>
                  <a:lnTo>
                    <a:pt x="1311" y="73"/>
                  </a:lnTo>
                  <a:lnTo>
                    <a:pt x="1020" y="128"/>
                  </a:lnTo>
                  <a:lnTo>
                    <a:pt x="765" y="200"/>
                  </a:lnTo>
                  <a:lnTo>
                    <a:pt x="510" y="291"/>
                  </a:lnTo>
                  <a:lnTo>
                    <a:pt x="310" y="419"/>
                  </a:lnTo>
                  <a:lnTo>
                    <a:pt x="219" y="492"/>
                  </a:lnTo>
                  <a:lnTo>
                    <a:pt x="128" y="564"/>
                  </a:lnTo>
                  <a:lnTo>
                    <a:pt x="73" y="637"/>
                  </a:lnTo>
                  <a:lnTo>
                    <a:pt x="37" y="692"/>
                  </a:lnTo>
                  <a:lnTo>
                    <a:pt x="1" y="765"/>
                  </a:lnTo>
                  <a:lnTo>
                    <a:pt x="1" y="837"/>
                  </a:lnTo>
                  <a:lnTo>
                    <a:pt x="19" y="892"/>
                  </a:lnTo>
                  <a:lnTo>
                    <a:pt x="55" y="947"/>
                  </a:lnTo>
                  <a:lnTo>
                    <a:pt x="146" y="1038"/>
                  </a:lnTo>
                  <a:lnTo>
                    <a:pt x="274" y="1110"/>
                  </a:lnTo>
                  <a:lnTo>
                    <a:pt x="419" y="1183"/>
                  </a:lnTo>
                  <a:lnTo>
                    <a:pt x="619" y="1238"/>
                  </a:lnTo>
                  <a:lnTo>
                    <a:pt x="820" y="1292"/>
                  </a:lnTo>
                  <a:lnTo>
                    <a:pt x="1238" y="1383"/>
                  </a:lnTo>
                  <a:lnTo>
                    <a:pt x="1675" y="1420"/>
                  </a:lnTo>
                  <a:lnTo>
                    <a:pt x="2112" y="1438"/>
                  </a:lnTo>
                  <a:lnTo>
                    <a:pt x="2585" y="1438"/>
                  </a:lnTo>
                  <a:lnTo>
                    <a:pt x="2985" y="1402"/>
                  </a:lnTo>
                  <a:lnTo>
                    <a:pt x="3367" y="1329"/>
                  </a:lnTo>
                  <a:lnTo>
                    <a:pt x="3713" y="1238"/>
                  </a:lnTo>
                  <a:lnTo>
                    <a:pt x="3877" y="1165"/>
                  </a:lnTo>
                  <a:lnTo>
                    <a:pt x="4041" y="1092"/>
                  </a:lnTo>
                  <a:lnTo>
                    <a:pt x="4168" y="1019"/>
                  </a:lnTo>
                  <a:lnTo>
                    <a:pt x="4277" y="928"/>
                  </a:lnTo>
                  <a:lnTo>
                    <a:pt x="4368" y="819"/>
                  </a:lnTo>
                  <a:lnTo>
                    <a:pt x="4405" y="692"/>
                  </a:lnTo>
                  <a:lnTo>
                    <a:pt x="4405" y="637"/>
                  </a:lnTo>
                  <a:lnTo>
                    <a:pt x="4405" y="583"/>
                  </a:lnTo>
                  <a:lnTo>
                    <a:pt x="4386" y="528"/>
                  </a:lnTo>
                  <a:lnTo>
                    <a:pt x="4350" y="473"/>
                  </a:lnTo>
                  <a:lnTo>
                    <a:pt x="4277" y="401"/>
                  </a:lnTo>
                  <a:lnTo>
                    <a:pt x="4204" y="328"/>
                  </a:lnTo>
                  <a:lnTo>
                    <a:pt x="4095" y="273"/>
                  </a:lnTo>
                  <a:lnTo>
                    <a:pt x="3968" y="219"/>
                  </a:lnTo>
                  <a:lnTo>
                    <a:pt x="3713" y="146"/>
                  </a:lnTo>
                  <a:lnTo>
                    <a:pt x="3422" y="91"/>
                  </a:lnTo>
                  <a:lnTo>
                    <a:pt x="3149" y="55"/>
                  </a:lnTo>
                  <a:lnTo>
                    <a:pt x="2858" y="37"/>
                  </a:lnTo>
                  <a:lnTo>
                    <a:pt x="2548" y="19"/>
                  </a:lnTo>
                  <a:lnTo>
                    <a:pt x="222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76" name="Google Shape;2976;p18"/>
            <p:cNvSpPr/>
            <p:nvPr/>
          </p:nvSpPr>
          <p:spPr>
            <a:xfrm>
              <a:off x="4454591" y="8527769"/>
              <a:ext cx="227012" cy="74107"/>
            </a:xfrm>
            <a:custGeom>
              <a:avLst/>
              <a:gdLst/>
              <a:ahLst/>
              <a:cxnLst/>
              <a:rect l="l" t="t" r="r" b="b"/>
              <a:pathLst>
                <a:path w="4405" h="1438" fill="none" extrusionOk="0">
                  <a:moveTo>
                    <a:pt x="2221" y="0"/>
                  </a:moveTo>
                  <a:lnTo>
                    <a:pt x="2221" y="0"/>
                  </a:lnTo>
                  <a:lnTo>
                    <a:pt x="1911" y="19"/>
                  </a:lnTo>
                  <a:lnTo>
                    <a:pt x="1602" y="37"/>
                  </a:lnTo>
                  <a:lnTo>
                    <a:pt x="1311" y="73"/>
                  </a:lnTo>
                  <a:lnTo>
                    <a:pt x="1020" y="128"/>
                  </a:lnTo>
                  <a:lnTo>
                    <a:pt x="765" y="200"/>
                  </a:lnTo>
                  <a:lnTo>
                    <a:pt x="510" y="291"/>
                  </a:lnTo>
                  <a:lnTo>
                    <a:pt x="310" y="419"/>
                  </a:lnTo>
                  <a:lnTo>
                    <a:pt x="219" y="492"/>
                  </a:lnTo>
                  <a:lnTo>
                    <a:pt x="128" y="564"/>
                  </a:lnTo>
                  <a:lnTo>
                    <a:pt x="128" y="564"/>
                  </a:lnTo>
                  <a:lnTo>
                    <a:pt x="73" y="637"/>
                  </a:lnTo>
                  <a:lnTo>
                    <a:pt x="37" y="692"/>
                  </a:lnTo>
                  <a:lnTo>
                    <a:pt x="1" y="765"/>
                  </a:lnTo>
                  <a:lnTo>
                    <a:pt x="1" y="837"/>
                  </a:lnTo>
                  <a:lnTo>
                    <a:pt x="1" y="837"/>
                  </a:lnTo>
                  <a:lnTo>
                    <a:pt x="19" y="892"/>
                  </a:lnTo>
                  <a:lnTo>
                    <a:pt x="55" y="947"/>
                  </a:lnTo>
                  <a:lnTo>
                    <a:pt x="146" y="1038"/>
                  </a:lnTo>
                  <a:lnTo>
                    <a:pt x="274" y="1110"/>
                  </a:lnTo>
                  <a:lnTo>
                    <a:pt x="419" y="1183"/>
                  </a:lnTo>
                  <a:lnTo>
                    <a:pt x="419" y="1183"/>
                  </a:lnTo>
                  <a:lnTo>
                    <a:pt x="619" y="1238"/>
                  </a:lnTo>
                  <a:lnTo>
                    <a:pt x="820" y="1292"/>
                  </a:lnTo>
                  <a:lnTo>
                    <a:pt x="1238" y="1383"/>
                  </a:lnTo>
                  <a:lnTo>
                    <a:pt x="1675" y="1420"/>
                  </a:lnTo>
                  <a:lnTo>
                    <a:pt x="2112" y="1438"/>
                  </a:lnTo>
                  <a:lnTo>
                    <a:pt x="2112" y="1438"/>
                  </a:lnTo>
                  <a:lnTo>
                    <a:pt x="2203" y="1438"/>
                  </a:lnTo>
                  <a:lnTo>
                    <a:pt x="2203" y="1438"/>
                  </a:lnTo>
                  <a:lnTo>
                    <a:pt x="2585" y="1438"/>
                  </a:lnTo>
                  <a:lnTo>
                    <a:pt x="2985" y="1402"/>
                  </a:lnTo>
                  <a:lnTo>
                    <a:pt x="3367" y="1329"/>
                  </a:lnTo>
                  <a:lnTo>
                    <a:pt x="3713" y="1238"/>
                  </a:lnTo>
                  <a:lnTo>
                    <a:pt x="3713" y="1238"/>
                  </a:lnTo>
                  <a:lnTo>
                    <a:pt x="3877" y="1165"/>
                  </a:lnTo>
                  <a:lnTo>
                    <a:pt x="4041" y="1092"/>
                  </a:lnTo>
                  <a:lnTo>
                    <a:pt x="4168" y="1019"/>
                  </a:lnTo>
                  <a:lnTo>
                    <a:pt x="4277" y="928"/>
                  </a:lnTo>
                  <a:lnTo>
                    <a:pt x="4277" y="928"/>
                  </a:lnTo>
                  <a:lnTo>
                    <a:pt x="4368" y="819"/>
                  </a:lnTo>
                  <a:lnTo>
                    <a:pt x="4405" y="692"/>
                  </a:lnTo>
                  <a:lnTo>
                    <a:pt x="4405" y="637"/>
                  </a:lnTo>
                  <a:lnTo>
                    <a:pt x="4405" y="583"/>
                  </a:lnTo>
                  <a:lnTo>
                    <a:pt x="4386" y="528"/>
                  </a:lnTo>
                  <a:lnTo>
                    <a:pt x="4350" y="473"/>
                  </a:lnTo>
                  <a:lnTo>
                    <a:pt x="4350" y="473"/>
                  </a:lnTo>
                  <a:lnTo>
                    <a:pt x="4277" y="401"/>
                  </a:lnTo>
                  <a:lnTo>
                    <a:pt x="4204" y="328"/>
                  </a:lnTo>
                  <a:lnTo>
                    <a:pt x="4095" y="273"/>
                  </a:lnTo>
                  <a:lnTo>
                    <a:pt x="3968" y="219"/>
                  </a:lnTo>
                  <a:lnTo>
                    <a:pt x="3713" y="146"/>
                  </a:lnTo>
                  <a:lnTo>
                    <a:pt x="3422" y="91"/>
                  </a:lnTo>
                  <a:lnTo>
                    <a:pt x="3422" y="91"/>
                  </a:lnTo>
                  <a:lnTo>
                    <a:pt x="3149" y="55"/>
                  </a:lnTo>
                  <a:lnTo>
                    <a:pt x="2858" y="37"/>
                  </a:lnTo>
                  <a:lnTo>
                    <a:pt x="2548" y="19"/>
                  </a:lnTo>
                  <a:lnTo>
                    <a:pt x="2221" y="0"/>
                  </a:lnTo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2977" name="Google Shape;2977;p18"/>
          <p:cNvGrpSpPr/>
          <p:nvPr/>
        </p:nvGrpSpPr>
        <p:grpSpPr>
          <a:xfrm flipH="1">
            <a:off x="8331743" y="6577673"/>
            <a:ext cx="1061861" cy="327375"/>
            <a:chOff x="5692724" y="7100752"/>
            <a:chExt cx="1110424" cy="342347"/>
          </a:xfrm>
        </p:grpSpPr>
        <p:sp>
          <p:nvSpPr>
            <p:cNvPr id="2978" name="Google Shape;2978;p18"/>
            <p:cNvSpPr/>
            <p:nvPr/>
          </p:nvSpPr>
          <p:spPr>
            <a:xfrm>
              <a:off x="5692724" y="7182331"/>
              <a:ext cx="786888" cy="260767"/>
            </a:xfrm>
            <a:custGeom>
              <a:avLst/>
              <a:gdLst/>
              <a:ahLst/>
              <a:cxnLst/>
              <a:rect l="l" t="t" r="r" b="b"/>
              <a:pathLst>
                <a:path w="15269" h="5060" extrusionOk="0">
                  <a:moveTo>
                    <a:pt x="7734" y="1"/>
                  </a:moveTo>
                  <a:lnTo>
                    <a:pt x="7334" y="19"/>
                  </a:lnTo>
                  <a:lnTo>
                    <a:pt x="6916" y="37"/>
                  </a:lnTo>
                  <a:lnTo>
                    <a:pt x="6515" y="74"/>
                  </a:lnTo>
                  <a:lnTo>
                    <a:pt x="6115" y="128"/>
                  </a:lnTo>
                  <a:lnTo>
                    <a:pt x="5714" y="183"/>
                  </a:lnTo>
                  <a:lnTo>
                    <a:pt x="5314" y="256"/>
                  </a:lnTo>
                  <a:lnTo>
                    <a:pt x="4914" y="347"/>
                  </a:lnTo>
                  <a:lnTo>
                    <a:pt x="4532" y="456"/>
                  </a:lnTo>
                  <a:lnTo>
                    <a:pt x="4131" y="583"/>
                  </a:lnTo>
                  <a:lnTo>
                    <a:pt x="3749" y="729"/>
                  </a:lnTo>
                  <a:lnTo>
                    <a:pt x="3367" y="874"/>
                  </a:lnTo>
                  <a:lnTo>
                    <a:pt x="3003" y="1056"/>
                  </a:lnTo>
                  <a:lnTo>
                    <a:pt x="2621" y="1238"/>
                  </a:lnTo>
                  <a:lnTo>
                    <a:pt x="2257" y="1457"/>
                  </a:lnTo>
                  <a:lnTo>
                    <a:pt x="1893" y="1675"/>
                  </a:lnTo>
                  <a:lnTo>
                    <a:pt x="1547" y="1912"/>
                  </a:lnTo>
                  <a:lnTo>
                    <a:pt x="1183" y="2185"/>
                  </a:lnTo>
                  <a:lnTo>
                    <a:pt x="856" y="2458"/>
                  </a:lnTo>
                  <a:lnTo>
                    <a:pt x="510" y="2767"/>
                  </a:lnTo>
                  <a:lnTo>
                    <a:pt x="310" y="2985"/>
                  </a:lnTo>
                  <a:lnTo>
                    <a:pt x="200" y="3094"/>
                  </a:lnTo>
                  <a:lnTo>
                    <a:pt x="128" y="3222"/>
                  </a:lnTo>
                  <a:lnTo>
                    <a:pt x="55" y="3349"/>
                  </a:lnTo>
                  <a:lnTo>
                    <a:pt x="19" y="3477"/>
                  </a:lnTo>
                  <a:lnTo>
                    <a:pt x="0" y="3622"/>
                  </a:lnTo>
                  <a:lnTo>
                    <a:pt x="19" y="3750"/>
                  </a:lnTo>
                  <a:lnTo>
                    <a:pt x="55" y="3895"/>
                  </a:lnTo>
                  <a:lnTo>
                    <a:pt x="128" y="4023"/>
                  </a:lnTo>
                  <a:lnTo>
                    <a:pt x="219" y="4132"/>
                  </a:lnTo>
                  <a:lnTo>
                    <a:pt x="328" y="4241"/>
                  </a:lnTo>
                  <a:lnTo>
                    <a:pt x="546" y="4405"/>
                  </a:lnTo>
                  <a:lnTo>
                    <a:pt x="783" y="4532"/>
                  </a:lnTo>
                  <a:lnTo>
                    <a:pt x="1038" y="4641"/>
                  </a:lnTo>
                  <a:lnTo>
                    <a:pt x="1311" y="4732"/>
                  </a:lnTo>
                  <a:lnTo>
                    <a:pt x="1584" y="4787"/>
                  </a:lnTo>
                  <a:lnTo>
                    <a:pt x="1856" y="4823"/>
                  </a:lnTo>
                  <a:lnTo>
                    <a:pt x="2421" y="4896"/>
                  </a:lnTo>
                  <a:lnTo>
                    <a:pt x="3203" y="4932"/>
                  </a:lnTo>
                  <a:lnTo>
                    <a:pt x="4004" y="4987"/>
                  </a:lnTo>
                  <a:lnTo>
                    <a:pt x="5569" y="5042"/>
                  </a:lnTo>
                  <a:lnTo>
                    <a:pt x="7152" y="5060"/>
                  </a:lnTo>
                  <a:lnTo>
                    <a:pt x="9918" y="5060"/>
                  </a:lnTo>
                  <a:lnTo>
                    <a:pt x="10501" y="5042"/>
                  </a:lnTo>
                  <a:lnTo>
                    <a:pt x="11101" y="5023"/>
                  </a:lnTo>
                  <a:lnTo>
                    <a:pt x="11683" y="4969"/>
                  </a:lnTo>
                  <a:lnTo>
                    <a:pt x="12266" y="4896"/>
                  </a:lnTo>
                  <a:lnTo>
                    <a:pt x="12848" y="4787"/>
                  </a:lnTo>
                  <a:lnTo>
                    <a:pt x="13412" y="4660"/>
                  </a:lnTo>
                  <a:lnTo>
                    <a:pt x="13740" y="4550"/>
                  </a:lnTo>
                  <a:lnTo>
                    <a:pt x="14049" y="4423"/>
                  </a:lnTo>
                  <a:lnTo>
                    <a:pt x="14340" y="4277"/>
                  </a:lnTo>
                  <a:lnTo>
                    <a:pt x="14613" y="4095"/>
                  </a:lnTo>
                  <a:lnTo>
                    <a:pt x="14741" y="3986"/>
                  </a:lnTo>
                  <a:lnTo>
                    <a:pt x="14850" y="3877"/>
                  </a:lnTo>
                  <a:lnTo>
                    <a:pt x="14959" y="3768"/>
                  </a:lnTo>
                  <a:lnTo>
                    <a:pt x="15050" y="3640"/>
                  </a:lnTo>
                  <a:lnTo>
                    <a:pt x="15123" y="3513"/>
                  </a:lnTo>
                  <a:lnTo>
                    <a:pt x="15177" y="3367"/>
                  </a:lnTo>
                  <a:lnTo>
                    <a:pt x="15232" y="3222"/>
                  </a:lnTo>
                  <a:lnTo>
                    <a:pt x="15250" y="3058"/>
                  </a:lnTo>
                  <a:lnTo>
                    <a:pt x="15268" y="2858"/>
                  </a:lnTo>
                  <a:lnTo>
                    <a:pt x="15232" y="2658"/>
                  </a:lnTo>
                  <a:lnTo>
                    <a:pt x="15177" y="2476"/>
                  </a:lnTo>
                  <a:lnTo>
                    <a:pt x="15105" y="2276"/>
                  </a:lnTo>
                  <a:lnTo>
                    <a:pt x="14995" y="2094"/>
                  </a:lnTo>
                  <a:lnTo>
                    <a:pt x="14886" y="1930"/>
                  </a:lnTo>
                  <a:lnTo>
                    <a:pt x="14741" y="1784"/>
                  </a:lnTo>
                  <a:lnTo>
                    <a:pt x="14595" y="1639"/>
                  </a:lnTo>
                  <a:lnTo>
                    <a:pt x="14431" y="1529"/>
                  </a:lnTo>
                  <a:lnTo>
                    <a:pt x="14268" y="1420"/>
                  </a:lnTo>
                  <a:lnTo>
                    <a:pt x="14086" y="1311"/>
                  </a:lnTo>
                  <a:lnTo>
                    <a:pt x="13904" y="1220"/>
                  </a:lnTo>
                  <a:lnTo>
                    <a:pt x="13521" y="1075"/>
                  </a:lnTo>
                  <a:lnTo>
                    <a:pt x="13139" y="947"/>
                  </a:lnTo>
                  <a:lnTo>
                    <a:pt x="12302" y="692"/>
                  </a:lnTo>
                  <a:lnTo>
                    <a:pt x="11483" y="474"/>
                  </a:lnTo>
                  <a:lnTo>
                    <a:pt x="10646" y="292"/>
                  </a:lnTo>
                  <a:lnTo>
                    <a:pt x="9809" y="165"/>
                  </a:lnTo>
                  <a:lnTo>
                    <a:pt x="9390" y="110"/>
                  </a:lnTo>
                  <a:lnTo>
                    <a:pt x="8972" y="55"/>
                  </a:lnTo>
                  <a:lnTo>
                    <a:pt x="8553" y="37"/>
                  </a:lnTo>
                  <a:lnTo>
                    <a:pt x="8153" y="19"/>
                  </a:lnTo>
                  <a:lnTo>
                    <a:pt x="7734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79" name="Google Shape;2979;p18"/>
            <p:cNvSpPr/>
            <p:nvPr/>
          </p:nvSpPr>
          <p:spPr>
            <a:xfrm>
              <a:off x="6402670" y="7100752"/>
              <a:ext cx="358271" cy="126673"/>
            </a:xfrm>
            <a:custGeom>
              <a:avLst/>
              <a:gdLst/>
              <a:ahLst/>
              <a:cxnLst/>
              <a:rect l="l" t="t" r="r" b="b"/>
              <a:pathLst>
                <a:path w="6952" h="2458" extrusionOk="0">
                  <a:moveTo>
                    <a:pt x="3294" y="1"/>
                  </a:moveTo>
                  <a:lnTo>
                    <a:pt x="2803" y="19"/>
                  </a:lnTo>
                  <a:lnTo>
                    <a:pt x="2330" y="55"/>
                  </a:lnTo>
                  <a:lnTo>
                    <a:pt x="1856" y="110"/>
                  </a:lnTo>
                  <a:lnTo>
                    <a:pt x="1420" y="201"/>
                  </a:lnTo>
                  <a:lnTo>
                    <a:pt x="1201" y="274"/>
                  </a:lnTo>
                  <a:lnTo>
                    <a:pt x="1019" y="328"/>
                  </a:lnTo>
                  <a:lnTo>
                    <a:pt x="819" y="419"/>
                  </a:lnTo>
                  <a:lnTo>
                    <a:pt x="655" y="492"/>
                  </a:lnTo>
                  <a:lnTo>
                    <a:pt x="510" y="601"/>
                  </a:lnTo>
                  <a:lnTo>
                    <a:pt x="364" y="692"/>
                  </a:lnTo>
                  <a:lnTo>
                    <a:pt x="255" y="820"/>
                  </a:lnTo>
                  <a:lnTo>
                    <a:pt x="146" y="947"/>
                  </a:lnTo>
                  <a:lnTo>
                    <a:pt x="73" y="1074"/>
                  </a:lnTo>
                  <a:lnTo>
                    <a:pt x="0" y="1238"/>
                  </a:lnTo>
                  <a:lnTo>
                    <a:pt x="0" y="1311"/>
                  </a:lnTo>
                  <a:lnTo>
                    <a:pt x="0" y="1384"/>
                  </a:lnTo>
                  <a:lnTo>
                    <a:pt x="37" y="1456"/>
                  </a:lnTo>
                  <a:lnTo>
                    <a:pt x="91" y="1511"/>
                  </a:lnTo>
                  <a:lnTo>
                    <a:pt x="164" y="1584"/>
                  </a:lnTo>
                  <a:lnTo>
                    <a:pt x="219" y="1620"/>
                  </a:lnTo>
                  <a:lnTo>
                    <a:pt x="382" y="1711"/>
                  </a:lnTo>
                  <a:lnTo>
                    <a:pt x="710" y="1857"/>
                  </a:lnTo>
                  <a:lnTo>
                    <a:pt x="1019" y="1966"/>
                  </a:lnTo>
                  <a:lnTo>
                    <a:pt x="1365" y="2075"/>
                  </a:lnTo>
                  <a:lnTo>
                    <a:pt x="1693" y="2184"/>
                  </a:lnTo>
                  <a:lnTo>
                    <a:pt x="2038" y="2257"/>
                  </a:lnTo>
                  <a:lnTo>
                    <a:pt x="2384" y="2330"/>
                  </a:lnTo>
                  <a:lnTo>
                    <a:pt x="2730" y="2385"/>
                  </a:lnTo>
                  <a:lnTo>
                    <a:pt x="3076" y="2421"/>
                  </a:lnTo>
                  <a:lnTo>
                    <a:pt x="3421" y="2439"/>
                  </a:lnTo>
                  <a:lnTo>
                    <a:pt x="3767" y="2457"/>
                  </a:lnTo>
                  <a:lnTo>
                    <a:pt x="4113" y="2439"/>
                  </a:lnTo>
                  <a:lnTo>
                    <a:pt x="4459" y="2421"/>
                  </a:lnTo>
                  <a:lnTo>
                    <a:pt x="4804" y="2385"/>
                  </a:lnTo>
                  <a:lnTo>
                    <a:pt x="5150" y="2348"/>
                  </a:lnTo>
                  <a:lnTo>
                    <a:pt x="5496" y="2275"/>
                  </a:lnTo>
                  <a:lnTo>
                    <a:pt x="5842" y="2203"/>
                  </a:lnTo>
                  <a:lnTo>
                    <a:pt x="6042" y="2148"/>
                  </a:lnTo>
                  <a:lnTo>
                    <a:pt x="6242" y="2057"/>
                  </a:lnTo>
                  <a:lnTo>
                    <a:pt x="6442" y="1966"/>
                  </a:lnTo>
                  <a:lnTo>
                    <a:pt x="6606" y="1857"/>
                  </a:lnTo>
                  <a:lnTo>
                    <a:pt x="6770" y="1711"/>
                  </a:lnTo>
                  <a:lnTo>
                    <a:pt x="6824" y="1638"/>
                  </a:lnTo>
                  <a:lnTo>
                    <a:pt x="6879" y="1566"/>
                  </a:lnTo>
                  <a:lnTo>
                    <a:pt x="6915" y="1475"/>
                  </a:lnTo>
                  <a:lnTo>
                    <a:pt x="6952" y="1384"/>
                  </a:lnTo>
                  <a:lnTo>
                    <a:pt x="6952" y="1293"/>
                  </a:lnTo>
                  <a:lnTo>
                    <a:pt x="6952" y="1183"/>
                  </a:lnTo>
                  <a:lnTo>
                    <a:pt x="6934" y="1020"/>
                  </a:lnTo>
                  <a:lnTo>
                    <a:pt x="6861" y="874"/>
                  </a:lnTo>
                  <a:lnTo>
                    <a:pt x="6770" y="747"/>
                  </a:lnTo>
                  <a:lnTo>
                    <a:pt x="6642" y="638"/>
                  </a:lnTo>
                  <a:lnTo>
                    <a:pt x="6497" y="528"/>
                  </a:lnTo>
                  <a:lnTo>
                    <a:pt x="6351" y="456"/>
                  </a:lnTo>
                  <a:lnTo>
                    <a:pt x="6187" y="383"/>
                  </a:lnTo>
                  <a:lnTo>
                    <a:pt x="6024" y="310"/>
                  </a:lnTo>
                  <a:lnTo>
                    <a:pt x="5787" y="237"/>
                  </a:lnTo>
                  <a:lnTo>
                    <a:pt x="5478" y="183"/>
                  </a:lnTo>
                  <a:lnTo>
                    <a:pt x="5114" y="128"/>
                  </a:lnTo>
                  <a:lnTo>
                    <a:pt x="4713" y="73"/>
                  </a:lnTo>
                  <a:lnTo>
                    <a:pt x="4258" y="37"/>
                  </a:lnTo>
                  <a:lnTo>
                    <a:pt x="378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80" name="Google Shape;2980;p18"/>
            <p:cNvSpPr/>
            <p:nvPr/>
          </p:nvSpPr>
          <p:spPr>
            <a:xfrm>
              <a:off x="6522695" y="7312715"/>
              <a:ext cx="180115" cy="78797"/>
            </a:xfrm>
            <a:custGeom>
              <a:avLst/>
              <a:gdLst/>
              <a:ahLst/>
              <a:cxnLst/>
              <a:rect l="l" t="t" r="r" b="b"/>
              <a:pathLst>
                <a:path w="3495" h="1529" extrusionOk="0">
                  <a:moveTo>
                    <a:pt x="1657" y="0"/>
                  </a:moveTo>
                  <a:lnTo>
                    <a:pt x="1420" y="19"/>
                  </a:lnTo>
                  <a:lnTo>
                    <a:pt x="1165" y="37"/>
                  </a:lnTo>
                  <a:lnTo>
                    <a:pt x="929" y="73"/>
                  </a:lnTo>
                  <a:lnTo>
                    <a:pt x="710" y="146"/>
                  </a:lnTo>
                  <a:lnTo>
                    <a:pt x="510" y="219"/>
                  </a:lnTo>
                  <a:lnTo>
                    <a:pt x="328" y="310"/>
                  </a:lnTo>
                  <a:lnTo>
                    <a:pt x="182" y="437"/>
                  </a:lnTo>
                  <a:lnTo>
                    <a:pt x="128" y="510"/>
                  </a:lnTo>
                  <a:lnTo>
                    <a:pt x="73" y="601"/>
                  </a:lnTo>
                  <a:lnTo>
                    <a:pt x="37" y="674"/>
                  </a:lnTo>
                  <a:lnTo>
                    <a:pt x="19" y="765"/>
                  </a:lnTo>
                  <a:lnTo>
                    <a:pt x="1" y="819"/>
                  </a:lnTo>
                  <a:lnTo>
                    <a:pt x="19" y="874"/>
                  </a:lnTo>
                  <a:lnTo>
                    <a:pt x="55" y="947"/>
                  </a:lnTo>
                  <a:lnTo>
                    <a:pt x="128" y="1019"/>
                  </a:lnTo>
                  <a:lnTo>
                    <a:pt x="201" y="1074"/>
                  </a:lnTo>
                  <a:lnTo>
                    <a:pt x="528" y="1238"/>
                  </a:lnTo>
                  <a:lnTo>
                    <a:pt x="856" y="1365"/>
                  </a:lnTo>
                  <a:lnTo>
                    <a:pt x="1202" y="1456"/>
                  </a:lnTo>
                  <a:lnTo>
                    <a:pt x="1547" y="1511"/>
                  </a:lnTo>
                  <a:lnTo>
                    <a:pt x="1893" y="1529"/>
                  </a:lnTo>
                  <a:lnTo>
                    <a:pt x="2239" y="1511"/>
                  </a:lnTo>
                  <a:lnTo>
                    <a:pt x="2585" y="1456"/>
                  </a:lnTo>
                  <a:lnTo>
                    <a:pt x="2930" y="1383"/>
                  </a:lnTo>
                  <a:lnTo>
                    <a:pt x="3021" y="1347"/>
                  </a:lnTo>
                  <a:lnTo>
                    <a:pt x="3131" y="1292"/>
                  </a:lnTo>
                  <a:lnTo>
                    <a:pt x="3222" y="1220"/>
                  </a:lnTo>
                  <a:lnTo>
                    <a:pt x="3313" y="1165"/>
                  </a:lnTo>
                  <a:lnTo>
                    <a:pt x="3385" y="1074"/>
                  </a:lnTo>
                  <a:lnTo>
                    <a:pt x="3440" y="983"/>
                  </a:lnTo>
                  <a:lnTo>
                    <a:pt x="3476" y="874"/>
                  </a:lnTo>
                  <a:lnTo>
                    <a:pt x="3495" y="746"/>
                  </a:lnTo>
                  <a:lnTo>
                    <a:pt x="3476" y="637"/>
                  </a:lnTo>
                  <a:lnTo>
                    <a:pt x="3440" y="546"/>
                  </a:lnTo>
                  <a:lnTo>
                    <a:pt x="3385" y="474"/>
                  </a:lnTo>
                  <a:lnTo>
                    <a:pt x="3331" y="401"/>
                  </a:lnTo>
                  <a:lnTo>
                    <a:pt x="3258" y="346"/>
                  </a:lnTo>
                  <a:lnTo>
                    <a:pt x="3185" y="292"/>
                  </a:lnTo>
                  <a:lnTo>
                    <a:pt x="3021" y="201"/>
                  </a:lnTo>
                  <a:lnTo>
                    <a:pt x="2894" y="164"/>
                  </a:lnTo>
                  <a:lnTo>
                    <a:pt x="2748" y="128"/>
                  </a:lnTo>
                  <a:lnTo>
                    <a:pt x="2366" y="55"/>
                  </a:lnTo>
                  <a:lnTo>
                    <a:pt x="1893" y="19"/>
                  </a:lnTo>
                  <a:lnTo>
                    <a:pt x="165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81" name="Google Shape;2981;p18"/>
            <p:cNvSpPr/>
            <p:nvPr/>
          </p:nvSpPr>
          <p:spPr>
            <a:xfrm>
              <a:off x="6725279" y="7296739"/>
              <a:ext cx="77869" cy="19789"/>
            </a:xfrm>
            <a:custGeom>
              <a:avLst/>
              <a:gdLst/>
              <a:ahLst/>
              <a:cxnLst/>
              <a:rect l="l" t="t" r="r" b="b"/>
              <a:pathLst>
                <a:path w="1511" h="384" fill="none" extrusionOk="0">
                  <a:moveTo>
                    <a:pt x="1511" y="110"/>
                  </a:moveTo>
                  <a:lnTo>
                    <a:pt x="1511" y="110"/>
                  </a:lnTo>
                  <a:lnTo>
                    <a:pt x="1365" y="56"/>
                  </a:lnTo>
                  <a:lnTo>
                    <a:pt x="1183" y="37"/>
                  </a:lnTo>
                  <a:lnTo>
                    <a:pt x="947" y="1"/>
                  </a:lnTo>
                  <a:lnTo>
                    <a:pt x="692" y="19"/>
                  </a:lnTo>
                  <a:lnTo>
                    <a:pt x="455" y="37"/>
                  </a:lnTo>
                  <a:lnTo>
                    <a:pt x="346" y="74"/>
                  </a:lnTo>
                  <a:lnTo>
                    <a:pt x="255" y="110"/>
                  </a:lnTo>
                  <a:lnTo>
                    <a:pt x="164" y="165"/>
                  </a:lnTo>
                  <a:lnTo>
                    <a:pt x="91" y="219"/>
                  </a:lnTo>
                  <a:lnTo>
                    <a:pt x="37" y="292"/>
                  </a:lnTo>
                  <a:lnTo>
                    <a:pt x="0" y="383"/>
                  </a:lnTo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2982" name="Google Shape;2982;p18"/>
          <p:cNvSpPr/>
          <p:nvPr/>
        </p:nvSpPr>
        <p:spPr>
          <a:xfrm flipH="1">
            <a:off x="2283917" y="6242575"/>
            <a:ext cx="479329" cy="653613"/>
          </a:xfrm>
          <a:custGeom>
            <a:avLst/>
            <a:gdLst/>
            <a:ahLst/>
            <a:cxnLst/>
            <a:rect l="l" t="t" r="r" b="b"/>
            <a:pathLst>
              <a:path w="10264" h="13996" extrusionOk="0">
                <a:moveTo>
                  <a:pt x="4586" y="1"/>
                </a:moveTo>
                <a:lnTo>
                  <a:pt x="4568" y="656"/>
                </a:lnTo>
                <a:lnTo>
                  <a:pt x="4532" y="1384"/>
                </a:lnTo>
                <a:lnTo>
                  <a:pt x="4422" y="3040"/>
                </a:lnTo>
                <a:lnTo>
                  <a:pt x="4295" y="4805"/>
                </a:lnTo>
                <a:lnTo>
                  <a:pt x="4131" y="6552"/>
                </a:lnTo>
                <a:lnTo>
                  <a:pt x="3840" y="9464"/>
                </a:lnTo>
                <a:lnTo>
                  <a:pt x="3713" y="10683"/>
                </a:lnTo>
                <a:lnTo>
                  <a:pt x="3604" y="9846"/>
                </a:lnTo>
                <a:lnTo>
                  <a:pt x="3476" y="8900"/>
                </a:lnTo>
                <a:lnTo>
                  <a:pt x="3331" y="7699"/>
                </a:lnTo>
                <a:lnTo>
                  <a:pt x="3203" y="6334"/>
                </a:lnTo>
                <a:lnTo>
                  <a:pt x="3076" y="4860"/>
                </a:lnTo>
                <a:lnTo>
                  <a:pt x="3039" y="4114"/>
                </a:lnTo>
                <a:lnTo>
                  <a:pt x="3021" y="3349"/>
                </a:lnTo>
                <a:lnTo>
                  <a:pt x="3003" y="2603"/>
                </a:lnTo>
                <a:lnTo>
                  <a:pt x="3003" y="1893"/>
                </a:lnTo>
                <a:lnTo>
                  <a:pt x="2821" y="2185"/>
                </a:lnTo>
                <a:lnTo>
                  <a:pt x="2657" y="2494"/>
                </a:lnTo>
                <a:lnTo>
                  <a:pt x="2512" y="2822"/>
                </a:lnTo>
                <a:lnTo>
                  <a:pt x="2384" y="3167"/>
                </a:lnTo>
                <a:lnTo>
                  <a:pt x="2293" y="3531"/>
                </a:lnTo>
                <a:lnTo>
                  <a:pt x="2202" y="3895"/>
                </a:lnTo>
                <a:lnTo>
                  <a:pt x="2148" y="4277"/>
                </a:lnTo>
                <a:lnTo>
                  <a:pt x="2093" y="4660"/>
                </a:lnTo>
                <a:lnTo>
                  <a:pt x="2057" y="5060"/>
                </a:lnTo>
                <a:lnTo>
                  <a:pt x="2039" y="5460"/>
                </a:lnTo>
                <a:lnTo>
                  <a:pt x="2039" y="5879"/>
                </a:lnTo>
                <a:lnTo>
                  <a:pt x="2039" y="6279"/>
                </a:lnTo>
                <a:lnTo>
                  <a:pt x="2093" y="7080"/>
                </a:lnTo>
                <a:lnTo>
                  <a:pt x="2166" y="7862"/>
                </a:lnTo>
                <a:lnTo>
                  <a:pt x="2275" y="8609"/>
                </a:lnTo>
                <a:lnTo>
                  <a:pt x="2384" y="9318"/>
                </a:lnTo>
                <a:lnTo>
                  <a:pt x="2512" y="9937"/>
                </a:lnTo>
                <a:lnTo>
                  <a:pt x="2639" y="10501"/>
                </a:lnTo>
                <a:lnTo>
                  <a:pt x="2817" y="11215"/>
                </a:lnTo>
                <a:lnTo>
                  <a:pt x="2730" y="10938"/>
                </a:lnTo>
                <a:lnTo>
                  <a:pt x="2548" y="10501"/>
                </a:lnTo>
                <a:lnTo>
                  <a:pt x="2421" y="10246"/>
                </a:lnTo>
                <a:lnTo>
                  <a:pt x="2293" y="9992"/>
                </a:lnTo>
                <a:lnTo>
                  <a:pt x="2130" y="9719"/>
                </a:lnTo>
                <a:lnTo>
                  <a:pt x="1966" y="9446"/>
                </a:lnTo>
                <a:lnTo>
                  <a:pt x="1766" y="9154"/>
                </a:lnTo>
                <a:lnTo>
                  <a:pt x="1547" y="8882"/>
                </a:lnTo>
                <a:lnTo>
                  <a:pt x="1311" y="8590"/>
                </a:lnTo>
                <a:lnTo>
                  <a:pt x="1038" y="8317"/>
                </a:lnTo>
                <a:lnTo>
                  <a:pt x="1129" y="8918"/>
                </a:lnTo>
                <a:lnTo>
                  <a:pt x="1238" y="9482"/>
                </a:lnTo>
                <a:lnTo>
                  <a:pt x="1383" y="10010"/>
                </a:lnTo>
                <a:lnTo>
                  <a:pt x="1529" y="10483"/>
                </a:lnTo>
                <a:lnTo>
                  <a:pt x="1693" y="10920"/>
                </a:lnTo>
                <a:lnTo>
                  <a:pt x="1875" y="11338"/>
                </a:lnTo>
                <a:lnTo>
                  <a:pt x="1987" y="11588"/>
                </a:lnTo>
                <a:lnTo>
                  <a:pt x="1987" y="11588"/>
                </a:lnTo>
                <a:lnTo>
                  <a:pt x="0" y="10174"/>
                </a:lnTo>
                <a:lnTo>
                  <a:pt x="73" y="10319"/>
                </a:lnTo>
                <a:lnTo>
                  <a:pt x="255" y="10738"/>
                </a:lnTo>
                <a:lnTo>
                  <a:pt x="401" y="11011"/>
                </a:lnTo>
                <a:lnTo>
                  <a:pt x="601" y="11302"/>
                </a:lnTo>
                <a:lnTo>
                  <a:pt x="819" y="11648"/>
                </a:lnTo>
                <a:lnTo>
                  <a:pt x="1092" y="11975"/>
                </a:lnTo>
                <a:lnTo>
                  <a:pt x="1383" y="12321"/>
                </a:lnTo>
                <a:lnTo>
                  <a:pt x="1747" y="12667"/>
                </a:lnTo>
                <a:lnTo>
                  <a:pt x="1929" y="12830"/>
                </a:lnTo>
                <a:lnTo>
                  <a:pt x="2148" y="12994"/>
                </a:lnTo>
                <a:lnTo>
                  <a:pt x="2348" y="13140"/>
                </a:lnTo>
                <a:lnTo>
                  <a:pt x="2584" y="13285"/>
                </a:lnTo>
                <a:lnTo>
                  <a:pt x="2821" y="13413"/>
                </a:lnTo>
                <a:lnTo>
                  <a:pt x="3076" y="13540"/>
                </a:lnTo>
                <a:lnTo>
                  <a:pt x="3331" y="13649"/>
                </a:lnTo>
                <a:lnTo>
                  <a:pt x="3622" y="13759"/>
                </a:lnTo>
                <a:lnTo>
                  <a:pt x="3913" y="13850"/>
                </a:lnTo>
                <a:lnTo>
                  <a:pt x="4204" y="13922"/>
                </a:lnTo>
                <a:lnTo>
                  <a:pt x="4532" y="13959"/>
                </a:lnTo>
                <a:lnTo>
                  <a:pt x="4859" y="13995"/>
                </a:lnTo>
                <a:lnTo>
                  <a:pt x="5278" y="13850"/>
                </a:lnTo>
                <a:lnTo>
                  <a:pt x="5678" y="13704"/>
                </a:lnTo>
                <a:lnTo>
                  <a:pt x="6060" y="13540"/>
                </a:lnTo>
                <a:lnTo>
                  <a:pt x="6406" y="13358"/>
                </a:lnTo>
                <a:lnTo>
                  <a:pt x="6752" y="13176"/>
                </a:lnTo>
                <a:lnTo>
                  <a:pt x="7061" y="12976"/>
                </a:lnTo>
                <a:lnTo>
                  <a:pt x="7371" y="12794"/>
                </a:lnTo>
                <a:lnTo>
                  <a:pt x="7643" y="12576"/>
                </a:lnTo>
                <a:lnTo>
                  <a:pt x="7898" y="12376"/>
                </a:lnTo>
                <a:lnTo>
                  <a:pt x="8153" y="12157"/>
                </a:lnTo>
                <a:lnTo>
                  <a:pt x="8371" y="11957"/>
                </a:lnTo>
                <a:lnTo>
                  <a:pt x="8590" y="11739"/>
                </a:lnTo>
                <a:lnTo>
                  <a:pt x="8972" y="11320"/>
                </a:lnTo>
                <a:lnTo>
                  <a:pt x="9281" y="10902"/>
                </a:lnTo>
                <a:lnTo>
                  <a:pt x="9554" y="10501"/>
                </a:lnTo>
                <a:lnTo>
                  <a:pt x="9773" y="10137"/>
                </a:lnTo>
                <a:lnTo>
                  <a:pt x="9936" y="9791"/>
                </a:lnTo>
                <a:lnTo>
                  <a:pt x="10064" y="9500"/>
                </a:lnTo>
                <a:lnTo>
                  <a:pt x="10155" y="9245"/>
                </a:lnTo>
                <a:lnTo>
                  <a:pt x="10228" y="9064"/>
                </a:lnTo>
                <a:lnTo>
                  <a:pt x="10264" y="8900"/>
                </a:lnTo>
                <a:lnTo>
                  <a:pt x="10064" y="9191"/>
                </a:lnTo>
                <a:lnTo>
                  <a:pt x="9845" y="9464"/>
                </a:lnTo>
                <a:lnTo>
                  <a:pt x="9645" y="9700"/>
                </a:lnTo>
                <a:lnTo>
                  <a:pt x="9427" y="9937"/>
                </a:lnTo>
                <a:lnTo>
                  <a:pt x="9209" y="10137"/>
                </a:lnTo>
                <a:lnTo>
                  <a:pt x="9008" y="10337"/>
                </a:lnTo>
                <a:lnTo>
                  <a:pt x="8808" y="10519"/>
                </a:lnTo>
                <a:lnTo>
                  <a:pt x="8590" y="10665"/>
                </a:lnTo>
                <a:lnTo>
                  <a:pt x="8189" y="10956"/>
                </a:lnTo>
                <a:lnTo>
                  <a:pt x="7789" y="11174"/>
                </a:lnTo>
                <a:lnTo>
                  <a:pt x="7425" y="11338"/>
                </a:lnTo>
                <a:lnTo>
                  <a:pt x="7061" y="11466"/>
                </a:lnTo>
                <a:lnTo>
                  <a:pt x="6752" y="11575"/>
                </a:lnTo>
                <a:lnTo>
                  <a:pt x="6442" y="11629"/>
                </a:lnTo>
                <a:lnTo>
                  <a:pt x="6188" y="11666"/>
                </a:lnTo>
                <a:lnTo>
                  <a:pt x="5969" y="11684"/>
                </a:lnTo>
                <a:lnTo>
                  <a:pt x="5642" y="11684"/>
                </a:lnTo>
                <a:lnTo>
                  <a:pt x="5533" y="11666"/>
                </a:lnTo>
                <a:lnTo>
                  <a:pt x="5624" y="11593"/>
                </a:lnTo>
                <a:lnTo>
                  <a:pt x="5896" y="11393"/>
                </a:lnTo>
                <a:lnTo>
                  <a:pt x="6097" y="11229"/>
                </a:lnTo>
                <a:lnTo>
                  <a:pt x="6315" y="11011"/>
                </a:lnTo>
                <a:lnTo>
                  <a:pt x="6552" y="10774"/>
                </a:lnTo>
                <a:lnTo>
                  <a:pt x="6825" y="10483"/>
                </a:lnTo>
                <a:lnTo>
                  <a:pt x="7116" y="10137"/>
                </a:lnTo>
                <a:lnTo>
                  <a:pt x="7407" y="9755"/>
                </a:lnTo>
                <a:lnTo>
                  <a:pt x="7716" y="9318"/>
                </a:lnTo>
                <a:lnTo>
                  <a:pt x="8026" y="8845"/>
                </a:lnTo>
                <a:lnTo>
                  <a:pt x="8335" y="8299"/>
                </a:lnTo>
                <a:lnTo>
                  <a:pt x="8644" y="7717"/>
                </a:lnTo>
                <a:lnTo>
                  <a:pt x="8954" y="7080"/>
                </a:lnTo>
                <a:lnTo>
                  <a:pt x="9245" y="6388"/>
                </a:lnTo>
                <a:lnTo>
                  <a:pt x="8772" y="6716"/>
                </a:lnTo>
                <a:lnTo>
                  <a:pt x="8335" y="7062"/>
                </a:lnTo>
                <a:lnTo>
                  <a:pt x="7916" y="7426"/>
                </a:lnTo>
                <a:lnTo>
                  <a:pt x="7516" y="7790"/>
                </a:lnTo>
                <a:lnTo>
                  <a:pt x="7134" y="8154"/>
                </a:lnTo>
                <a:lnTo>
                  <a:pt x="6788" y="8499"/>
                </a:lnTo>
                <a:lnTo>
                  <a:pt x="6461" y="8845"/>
                </a:lnTo>
                <a:lnTo>
                  <a:pt x="6169" y="9191"/>
                </a:lnTo>
                <a:lnTo>
                  <a:pt x="5660" y="9773"/>
                </a:lnTo>
                <a:lnTo>
                  <a:pt x="5296" y="10265"/>
                </a:lnTo>
                <a:lnTo>
                  <a:pt x="4987" y="10683"/>
                </a:lnTo>
                <a:lnTo>
                  <a:pt x="5332" y="10046"/>
                </a:lnTo>
                <a:lnTo>
                  <a:pt x="5733" y="9300"/>
                </a:lnTo>
                <a:lnTo>
                  <a:pt x="6206" y="8336"/>
                </a:lnTo>
                <a:lnTo>
                  <a:pt x="6734" y="7189"/>
                </a:lnTo>
                <a:lnTo>
                  <a:pt x="7007" y="6570"/>
                </a:lnTo>
                <a:lnTo>
                  <a:pt x="7280" y="5915"/>
                </a:lnTo>
                <a:lnTo>
                  <a:pt x="7534" y="5242"/>
                </a:lnTo>
                <a:lnTo>
                  <a:pt x="7789" y="4569"/>
                </a:lnTo>
                <a:lnTo>
                  <a:pt x="8007" y="3859"/>
                </a:lnTo>
                <a:lnTo>
                  <a:pt x="8208" y="3149"/>
                </a:lnTo>
                <a:lnTo>
                  <a:pt x="8208" y="3149"/>
                </a:lnTo>
                <a:lnTo>
                  <a:pt x="8044" y="3295"/>
                </a:lnTo>
                <a:lnTo>
                  <a:pt x="7880" y="3459"/>
                </a:lnTo>
                <a:lnTo>
                  <a:pt x="7716" y="3640"/>
                </a:lnTo>
                <a:lnTo>
                  <a:pt x="7553" y="3841"/>
                </a:lnTo>
                <a:lnTo>
                  <a:pt x="7243" y="4277"/>
                </a:lnTo>
                <a:lnTo>
                  <a:pt x="6952" y="4751"/>
                </a:lnTo>
                <a:lnTo>
                  <a:pt x="6661" y="5260"/>
                </a:lnTo>
                <a:lnTo>
                  <a:pt x="6406" y="5770"/>
                </a:lnTo>
                <a:lnTo>
                  <a:pt x="6151" y="6297"/>
                </a:lnTo>
                <a:lnTo>
                  <a:pt x="5933" y="6825"/>
                </a:lnTo>
                <a:lnTo>
                  <a:pt x="5733" y="7335"/>
                </a:lnTo>
                <a:lnTo>
                  <a:pt x="5551" y="7808"/>
                </a:lnTo>
                <a:lnTo>
                  <a:pt x="5260" y="8609"/>
                </a:lnTo>
                <a:lnTo>
                  <a:pt x="5078" y="9173"/>
                </a:lnTo>
                <a:lnTo>
                  <a:pt x="5005" y="9373"/>
                </a:lnTo>
                <a:lnTo>
                  <a:pt x="5041" y="9082"/>
                </a:lnTo>
                <a:lnTo>
                  <a:pt x="5114" y="8263"/>
                </a:lnTo>
                <a:lnTo>
                  <a:pt x="5187" y="7062"/>
                </a:lnTo>
                <a:lnTo>
                  <a:pt x="5223" y="6370"/>
                </a:lnTo>
                <a:lnTo>
                  <a:pt x="5241" y="5624"/>
                </a:lnTo>
                <a:lnTo>
                  <a:pt x="5260" y="4860"/>
                </a:lnTo>
                <a:lnTo>
                  <a:pt x="5241" y="4059"/>
                </a:lnTo>
                <a:lnTo>
                  <a:pt x="5223" y="3277"/>
                </a:lnTo>
                <a:lnTo>
                  <a:pt x="5169" y="2512"/>
                </a:lnTo>
                <a:lnTo>
                  <a:pt x="5078" y="1784"/>
                </a:lnTo>
                <a:lnTo>
                  <a:pt x="5023" y="1439"/>
                </a:lnTo>
                <a:lnTo>
                  <a:pt x="4950" y="1111"/>
                </a:lnTo>
                <a:lnTo>
                  <a:pt x="4877" y="802"/>
                </a:lnTo>
                <a:lnTo>
                  <a:pt x="4786" y="510"/>
                </a:lnTo>
                <a:lnTo>
                  <a:pt x="4695" y="237"/>
                </a:lnTo>
                <a:lnTo>
                  <a:pt x="4586" y="1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2983" name="Google Shape;2983;p18"/>
          <p:cNvGrpSpPr/>
          <p:nvPr/>
        </p:nvGrpSpPr>
        <p:grpSpPr>
          <a:xfrm flipH="1">
            <a:off x="2525030" y="6778273"/>
            <a:ext cx="238221" cy="219912"/>
            <a:chOff x="2706625" y="4735761"/>
            <a:chExt cx="226446" cy="209015"/>
          </a:xfrm>
        </p:grpSpPr>
        <p:sp>
          <p:nvSpPr>
            <p:cNvPr id="2984" name="Google Shape;2984;p18"/>
            <p:cNvSpPr/>
            <p:nvPr/>
          </p:nvSpPr>
          <p:spPr>
            <a:xfrm>
              <a:off x="2706625" y="4851000"/>
              <a:ext cx="226446" cy="93776"/>
            </a:xfrm>
            <a:custGeom>
              <a:avLst/>
              <a:gdLst/>
              <a:ahLst/>
              <a:cxnLst/>
              <a:rect l="l" t="t" r="r" b="b"/>
              <a:pathLst>
                <a:path w="9991" h="1020" extrusionOk="0">
                  <a:moveTo>
                    <a:pt x="1292" y="0"/>
                  </a:moveTo>
                  <a:lnTo>
                    <a:pt x="746" y="91"/>
                  </a:lnTo>
                  <a:lnTo>
                    <a:pt x="528" y="128"/>
                  </a:lnTo>
                  <a:lnTo>
                    <a:pt x="346" y="182"/>
                  </a:lnTo>
                  <a:lnTo>
                    <a:pt x="200" y="237"/>
                  </a:lnTo>
                  <a:lnTo>
                    <a:pt x="91" y="291"/>
                  </a:lnTo>
                  <a:lnTo>
                    <a:pt x="18" y="346"/>
                  </a:lnTo>
                  <a:lnTo>
                    <a:pt x="0" y="419"/>
                  </a:lnTo>
                  <a:lnTo>
                    <a:pt x="0" y="437"/>
                  </a:lnTo>
                  <a:lnTo>
                    <a:pt x="18" y="473"/>
                  </a:lnTo>
                  <a:lnTo>
                    <a:pt x="91" y="528"/>
                  </a:lnTo>
                  <a:lnTo>
                    <a:pt x="219" y="583"/>
                  </a:lnTo>
                  <a:lnTo>
                    <a:pt x="382" y="655"/>
                  </a:lnTo>
                  <a:lnTo>
                    <a:pt x="601" y="710"/>
                  </a:lnTo>
                  <a:lnTo>
                    <a:pt x="856" y="746"/>
                  </a:lnTo>
                  <a:lnTo>
                    <a:pt x="1456" y="837"/>
                  </a:lnTo>
                  <a:lnTo>
                    <a:pt x="2202" y="910"/>
                  </a:lnTo>
                  <a:lnTo>
                    <a:pt x="3058" y="965"/>
                  </a:lnTo>
                  <a:lnTo>
                    <a:pt x="3986" y="1001"/>
                  </a:lnTo>
                  <a:lnTo>
                    <a:pt x="5005" y="1019"/>
                  </a:lnTo>
                  <a:lnTo>
                    <a:pt x="6006" y="1001"/>
                  </a:lnTo>
                  <a:lnTo>
                    <a:pt x="6952" y="965"/>
                  </a:lnTo>
                  <a:lnTo>
                    <a:pt x="7789" y="910"/>
                  </a:lnTo>
                  <a:lnTo>
                    <a:pt x="8535" y="837"/>
                  </a:lnTo>
                  <a:lnTo>
                    <a:pt x="9136" y="746"/>
                  </a:lnTo>
                  <a:lnTo>
                    <a:pt x="9390" y="710"/>
                  </a:lnTo>
                  <a:lnTo>
                    <a:pt x="9609" y="655"/>
                  </a:lnTo>
                  <a:lnTo>
                    <a:pt x="9773" y="583"/>
                  </a:lnTo>
                  <a:lnTo>
                    <a:pt x="9900" y="528"/>
                  </a:lnTo>
                  <a:lnTo>
                    <a:pt x="9973" y="473"/>
                  </a:lnTo>
                  <a:lnTo>
                    <a:pt x="9991" y="437"/>
                  </a:lnTo>
                  <a:lnTo>
                    <a:pt x="9991" y="419"/>
                  </a:lnTo>
                  <a:lnTo>
                    <a:pt x="9973" y="346"/>
                  </a:lnTo>
                  <a:lnTo>
                    <a:pt x="9900" y="291"/>
                  </a:lnTo>
                  <a:lnTo>
                    <a:pt x="9791" y="237"/>
                  </a:lnTo>
                  <a:lnTo>
                    <a:pt x="9645" y="182"/>
                  </a:lnTo>
                  <a:lnTo>
                    <a:pt x="9463" y="128"/>
                  </a:lnTo>
                  <a:lnTo>
                    <a:pt x="9245" y="91"/>
                  </a:lnTo>
                  <a:lnTo>
                    <a:pt x="8699" y="0"/>
                  </a:lnTo>
                  <a:lnTo>
                    <a:pt x="8699" y="273"/>
                  </a:lnTo>
                  <a:lnTo>
                    <a:pt x="7443" y="328"/>
                  </a:lnTo>
                  <a:lnTo>
                    <a:pt x="6133" y="364"/>
                  </a:lnTo>
                  <a:lnTo>
                    <a:pt x="4623" y="382"/>
                  </a:lnTo>
                  <a:lnTo>
                    <a:pt x="3476" y="364"/>
                  </a:lnTo>
                  <a:lnTo>
                    <a:pt x="2384" y="328"/>
                  </a:lnTo>
                  <a:lnTo>
                    <a:pt x="1893" y="291"/>
                  </a:lnTo>
                  <a:lnTo>
                    <a:pt x="1456" y="237"/>
                  </a:lnTo>
                  <a:lnTo>
                    <a:pt x="1074" y="182"/>
                  </a:lnTo>
                  <a:lnTo>
                    <a:pt x="746" y="109"/>
                  </a:lnTo>
                  <a:lnTo>
                    <a:pt x="1292" y="0"/>
                  </a:lnTo>
                  <a:close/>
                </a:path>
              </a:pathLst>
            </a:custGeom>
            <a:solidFill>
              <a:srgbClr val="282829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2985" name="Google Shape;2985;p18"/>
            <p:cNvGrpSpPr/>
            <p:nvPr/>
          </p:nvGrpSpPr>
          <p:grpSpPr>
            <a:xfrm>
              <a:off x="2714800" y="4735761"/>
              <a:ext cx="210098" cy="182902"/>
              <a:chOff x="1282975" y="2150275"/>
              <a:chExt cx="154700" cy="134675"/>
            </a:xfrm>
          </p:grpSpPr>
          <p:sp>
            <p:nvSpPr>
              <p:cNvPr id="2986" name="Google Shape;2986;p18"/>
              <p:cNvSpPr/>
              <p:nvPr/>
            </p:nvSpPr>
            <p:spPr>
              <a:xfrm>
                <a:off x="1282975" y="2150275"/>
                <a:ext cx="154700" cy="134675"/>
              </a:xfrm>
              <a:custGeom>
                <a:avLst/>
                <a:gdLst/>
                <a:ahLst/>
                <a:cxnLst/>
                <a:rect l="l" t="t" r="r" b="b"/>
                <a:pathLst>
                  <a:path w="6188" h="5387" extrusionOk="0">
                    <a:moveTo>
                      <a:pt x="2858" y="0"/>
                    </a:moveTo>
                    <a:lnTo>
                      <a:pt x="2657" y="37"/>
                    </a:lnTo>
                    <a:lnTo>
                      <a:pt x="2403" y="109"/>
                    </a:lnTo>
                    <a:lnTo>
                      <a:pt x="2166" y="200"/>
                    </a:lnTo>
                    <a:lnTo>
                      <a:pt x="1948" y="310"/>
                    </a:lnTo>
                    <a:lnTo>
                      <a:pt x="1747" y="437"/>
                    </a:lnTo>
                    <a:lnTo>
                      <a:pt x="1547" y="564"/>
                    </a:lnTo>
                    <a:lnTo>
                      <a:pt x="1384" y="710"/>
                    </a:lnTo>
                    <a:lnTo>
                      <a:pt x="1238" y="856"/>
                    </a:lnTo>
                    <a:lnTo>
                      <a:pt x="1092" y="1019"/>
                    </a:lnTo>
                    <a:lnTo>
                      <a:pt x="965" y="1201"/>
                    </a:lnTo>
                    <a:lnTo>
                      <a:pt x="856" y="1365"/>
                    </a:lnTo>
                    <a:lnTo>
                      <a:pt x="765" y="1547"/>
                    </a:lnTo>
                    <a:lnTo>
                      <a:pt x="674" y="1729"/>
                    </a:lnTo>
                    <a:lnTo>
                      <a:pt x="546" y="2093"/>
                    </a:lnTo>
                    <a:lnTo>
                      <a:pt x="437" y="2439"/>
                    </a:lnTo>
                    <a:lnTo>
                      <a:pt x="401" y="2639"/>
                    </a:lnTo>
                    <a:lnTo>
                      <a:pt x="346" y="3057"/>
                    </a:lnTo>
                    <a:lnTo>
                      <a:pt x="310" y="3403"/>
                    </a:lnTo>
                    <a:lnTo>
                      <a:pt x="310" y="3694"/>
                    </a:lnTo>
                    <a:lnTo>
                      <a:pt x="164" y="3876"/>
                    </a:lnTo>
                    <a:lnTo>
                      <a:pt x="55" y="4040"/>
                    </a:lnTo>
                    <a:lnTo>
                      <a:pt x="37" y="4131"/>
                    </a:lnTo>
                    <a:lnTo>
                      <a:pt x="0" y="4222"/>
                    </a:lnTo>
                    <a:lnTo>
                      <a:pt x="0" y="4295"/>
                    </a:lnTo>
                    <a:lnTo>
                      <a:pt x="0" y="4368"/>
                    </a:lnTo>
                    <a:lnTo>
                      <a:pt x="19" y="4459"/>
                    </a:lnTo>
                    <a:lnTo>
                      <a:pt x="55" y="4532"/>
                    </a:lnTo>
                    <a:lnTo>
                      <a:pt x="91" y="4604"/>
                    </a:lnTo>
                    <a:lnTo>
                      <a:pt x="146" y="4677"/>
                    </a:lnTo>
                    <a:lnTo>
                      <a:pt x="292" y="4804"/>
                    </a:lnTo>
                    <a:lnTo>
                      <a:pt x="474" y="4932"/>
                    </a:lnTo>
                    <a:lnTo>
                      <a:pt x="692" y="5041"/>
                    </a:lnTo>
                    <a:lnTo>
                      <a:pt x="965" y="5132"/>
                    </a:lnTo>
                    <a:lnTo>
                      <a:pt x="1274" y="5205"/>
                    </a:lnTo>
                    <a:lnTo>
                      <a:pt x="1638" y="5278"/>
                    </a:lnTo>
                    <a:lnTo>
                      <a:pt x="2020" y="5332"/>
                    </a:lnTo>
                    <a:lnTo>
                      <a:pt x="2457" y="5369"/>
                    </a:lnTo>
                    <a:lnTo>
                      <a:pt x="2930" y="5387"/>
                    </a:lnTo>
                    <a:lnTo>
                      <a:pt x="3440" y="5387"/>
                    </a:lnTo>
                    <a:lnTo>
                      <a:pt x="3804" y="5350"/>
                    </a:lnTo>
                    <a:lnTo>
                      <a:pt x="4131" y="5314"/>
                    </a:lnTo>
                    <a:lnTo>
                      <a:pt x="4714" y="5223"/>
                    </a:lnTo>
                    <a:lnTo>
                      <a:pt x="5187" y="5114"/>
                    </a:lnTo>
                    <a:lnTo>
                      <a:pt x="5569" y="5005"/>
                    </a:lnTo>
                    <a:lnTo>
                      <a:pt x="5842" y="4895"/>
                    </a:lnTo>
                    <a:lnTo>
                      <a:pt x="6042" y="4804"/>
                    </a:lnTo>
                    <a:lnTo>
                      <a:pt x="6188" y="4713"/>
                    </a:lnTo>
                    <a:lnTo>
                      <a:pt x="6042" y="4204"/>
                    </a:lnTo>
                    <a:lnTo>
                      <a:pt x="5878" y="3658"/>
                    </a:lnTo>
                    <a:lnTo>
                      <a:pt x="5642" y="3003"/>
                    </a:lnTo>
                    <a:lnTo>
                      <a:pt x="5514" y="2639"/>
                    </a:lnTo>
                    <a:lnTo>
                      <a:pt x="5351" y="2275"/>
                    </a:lnTo>
                    <a:lnTo>
                      <a:pt x="5169" y="1929"/>
                    </a:lnTo>
                    <a:lnTo>
                      <a:pt x="4987" y="1565"/>
                    </a:lnTo>
                    <a:lnTo>
                      <a:pt x="4787" y="1238"/>
                    </a:lnTo>
                    <a:lnTo>
                      <a:pt x="4568" y="928"/>
                    </a:lnTo>
                    <a:lnTo>
                      <a:pt x="4332" y="655"/>
                    </a:lnTo>
                    <a:lnTo>
                      <a:pt x="4095" y="419"/>
                    </a:lnTo>
                    <a:lnTo>
                      <a:pt x="3949" y="291"/>
                    </a:lnTo>
                    <a:lnTo>
                      <a:pt x="3804" y="200"/>
                    </a:lnTo>
                    <a:lnTo>
                      <a:pt x="3676" y="128"/>
                    </a:lnTo>
                    <a:lnTo>
                      <a:pt x="3513" y="73"/>
                    </a:lnTo>
                    <a:lnTo>
                      <a:pt x="3367" y="37"/>
                    </a:lnTo>
                    <a:lnTo>
                      <a:pt x="3203" y="0"/>
                    </a:lnTo>
                    <a:close/>
                  </a:path>
                </a:pathLst>
              </a:custGeom>
              <a:solidFill>
                <a:srgbClr val="C1A58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987" name="Google Shape;2987;p18"/>
              <p:cNvSpPr/>
              <p:nvPr/>
            </p:nvSpPr>
            <p:spPr>
              <a:xfrm>
                <a:off x="1282975" y="2150275"/>
                <a:ext cx="154700" cy="134675"/>
              </a:xfrm>
              <a:custGeom>
                <a:avLst/>
                <a:gdLst/>
                <a:ahLst/>
                <a:cxnLst/>
                <a:rect l="l" t="t" r="r" b="b"/>
                <a:pathLst>
                  <a:path w="6188" h="5387" fill="none" extrusionOk="0">
                    <a:moveTo>
                      <a:pt x="6188" y="4713"/>
                    </a:moveTo>
                    <a:lnTo>
                      <a:pt x="6188" y="4713"/>
                    </a:lnTo>
                    <a:lnTo>
                      <a:pt x="6042" y="4804"/>
                    </a:lnTo>
                    <a:lnTo>
                      <a:pt x="5842" y="4895"/>
                    </a:lnTo>
                    <a:lnTo>
                      <a:pt x="5569" y="5005"/>
                    </a:lnTo>
                    <a:lnTo>
                      <a:pt x="5187" y="5114"/>
                    </a:lnTo>
                    <a:lnTo>
                      <a:pt x="4714" y="5223"/>
                    </a:lnTo>
                    <a:lnTo>
                      <a:pt x="4131" y="5314"/>
                    </a:lnTo>
                    <a:lnTo>
                      <a:pt x="3804" y="5350"/>
                    </a:lnTo>
                    <a:lnTo>
                      <a:pt x="3440" y="5387"/>
                    </a:lnTo>
                    <a:lnTo>
                      <a:pt x="3440" y="5387"/>
                    </a:lnTo>
                    <a:lnTo>
                      <a:pt x="2930" y="5387"/>
                    </a:lnTo>
                    <a:lnTo>
                      <a:pt x="2457" y="5369"/>
                    </a:lnTo>
                    <a:lnTo>
                      <a:pt x="2020" y="5332"/>
                    </a:lnTo>
                    <a:lnTo>
                      <a:pt x="1638" y="5278"/>
                    </a:lnTo>
                    <a:lnTo>
                      <a:pt x="1274" y="5205"/>
                    </a:lnTo>
                    <a:lnTo>
                      <a:pt x="965" y="5132"/>
                    </a:lnTo>
                    <a:lnTo>
                      <a:pt x="692" y="5041"/>
                    </a:lnTo>
                    <a:lnTo>
                      <a:pt x="474" y="4932"/>
                    </a:lnTo>
                    <a:lnTo>
                      <a:pt x="292" y="4804"/>
                    </a:lnTo>
                    <a:lnTo>
                      <a:pt x="146" y="4677"/>
                    </a:lnTo>
                    <a:lnTo>
                      <a:pt x="91" y="4604"/>
                    </a:lnTo>
                    <a:lnTo>
                      <a:pt x="55" y="4532"/>
                    </a:lnTo>
                    <a:lnTo>
                      <a:pt x="19" y="4459"/>
                    </a:lnTo>
                    <a:lnTo>
                      <a:pt x="0" y="4368"/>
                    </a:lnTo>
                    <a:lnTo>
                      <a:pt x="0" y="4295"/>
                    </a:lnTo>
                    <a:lnTo>
                      <a:pt x="0" y="4222"/>
                    </a:lnTo>
                    <a:lnTo>
                      <a:pt x="37" y="4131"/>
                    </a:lnTo>
                    <a:lnTo>
                      <a:pt x="55" y="4040"/>
                    </a:lnTo>
                    <a:lnTo>
                      <a:pt x="164" y="3876"/>
                    </a:lnTo>
                    <a:lnTo>
                      <a:pt x="310" y="3694"/>
                    </a:lnTo>
                    <a:lnTo>
                      <a:pt x="310" y="3694"/>
                    </a:lnTo>
                    <a:lnTo>
                      <a:pt x="310" y="3403"/>
                    </a:lnTo>
                    <a:lnTo>
                      <a:pt x="346" y="3057"/>
                    </a:lnTo>
                    <a:lnTo>
                      <a:pt x="401" y="2639"/>
                    </a:lnTo>
                    <a:lnTo>
                      <a:pt x="401" y="2639"/>
                    </a:lnTo>
                    <a:lnTo>
                      <a:pt x="437" y="2439"/>
                    </a:lnTo>
                    <a:lnTo>
                      <a:pt x="437" y="2439"/>
                    </a:lnTo>
                    <a:lnTo>
                      <a:pt x="546" y="2093"/>
                    </a:lnTo>
                    <a:lnTo>
                      <a:pt x="674" y="1729"/>
                    </a:lnTo>
                    <a:lnTo>
                      <a:pt x="765" y="1547"/>
                    </a:lnTo>
                    <a:lnTo>
                      <a:pt x="856" y="1365"/>
                    </a:lnTo>
                    <a:lnTo>
                      <a:pt x="965" y="1201"/>
                    </a:lnTo>
                    <a:lnTo>
                      <a:pt x="1092" y="1019"/>
                    </a:lnTo>
                    <a:lnTo>
                      <a:pt x="1238" y="856"/>
                    </a:lnTo>
                    <a:lnTo>
                      <a:pt x="1384" y="710"/>
                    </a:lnTo>
                    <a:lnTo>
                      <a:pt x="1547" y="564"/>
                    </a:lnTo>
                    <a:lnTo>
                      <a:pt x="1747" y="437"/>
                    </a:lnTo>
                    <a:lnTo>
                      <a:pt x="1948" y="310"/>
                    </a:lnTo>
                    <a:lnTo>
                      <a:pt x="2166" y="200"/>
                    </a:lnTo>
                    <a:lnTo>
                      <a:pt x="2403" y="109"/>
                    </a:lnTo>
                    <a:lnTo>
                      <a:pt x="2657" y="37"/>
                    </a:lnTo>
                    <a:lnTo>
                      <a:pt x="2657" y="37"/>
                    </a:lnTo>
                    <a:lnTo>
                      <a:pt x="2858" y="0"/>
                    </a:lnTo>
                    <a:lnTo>
                      <a:pt x="3021" y="0"/>
                    </a:lnTo>
                    <a:lnTo>
                      <a:pt x="3203" y="0"/>
                    </a:lnTo>
                    <a:lnTo>
                      <a:pt x="3367" y="37"/>
                    </a:lnTo>
                    <a:lnTo>
                      <a:pt x="3513" y="73"/>
                    </a:lnTo>
                    <a:lnTo>
                      <a:pt x="3676" y="128"/>
                    </a:lnTo>
                    <a:lnTo>
                      <a:pt x="3804" y="200"/>
                    </a:lnTo>
                    <a:lnTo>
                      <a:pt x="3949" y="291"/>
                    </a:lnTo>
                    <a:lnTo>
                      <a:pt x="3949" y="291"/>
                    </a:lnTo>
                    <a:lnTo>
                      <a:pt x="4095" y="419"/>
                    </a:lnTo>
                    <a:lnTo>
                      <a:pt x="4095" y="419"/>
                    </a:lnTo>
                    <a:lnTo>
                      <a:pt x="4332" y="655"/>
                    </a:lnTo>
                    <a:lnTo>
                      <a:pt x="4568" y="928"/>
                    </a:lnTo>
                    <a:lnTo>
                      <a:pt x="4787" y="1238"/>
                    </a:lnTo>
                    <a:lnTo>
                      <a:pt x="4987" y="1565"/>
                    </a:lnTo>
                    <a:lnTo>
                      <a:pt x="5169" y="1929"/>
                    </a:lnTo>
                    <a:lnTo>
                      <a:pt x="5351" y="2275"/>
                    </a:lnTo>
                    <a:lnTo>
                      <a:pt x="5514" y="2639"/>
                    </a:lnTo>
                    <a:lnTo>
                      <a:pt x="5642" y="3003"/>
                    </a:lnTo>
                    <a:lnTo>
                      <a:pt x="5878" y="3658"/>
                    </a:lnTo>
                    <a:lnTo>
                      <a:pt x="6042" y="4204"/>
                    </a:lnTo>
                    <a:lnTo>
                      <a:pt x="6188" y="4713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988" name="Google Shape;2988;p18"/>
              <p:cNvSpPr/>
              <p:nvPr/>
            </p:nvSpPr>
            <p:spPr>
              <a:xfrm>
                <a:off x="1282975" y="2172100"/>
                <a:ext cx="138775" cy="112850"/>
              </a:xfrm>
              <a:custGeom>
                <a:avLst/>
                <a:gdLst/>
                <a:ahLst/>
                <a:cxnLst/>
                <a:rect l="l" t="t" r="r" b="b"/>
                <a:pathLst>
                  <a:path w="5551" h="4514" extrusionOk="0">
                    <a:moveTo>
                      <a:pt x="1384" y="4368"/>
                    </a:moveTo>
                    <a:lnTo>
                      <a:pt x="1384" y="4368"/>
                    </a:lnTo>
                    <a:lnTo>
                      <a:pt x="1711" y="4423"/>
                    </a:lnTo>
                    <a:lnTo>
                      <a:pt x="2057" y="4459"/>
                    </a:lnTo>
                    <a:lnTo>
                      <a:pt x="2457" y="4496"/>
                    </a:lnTo>
                    <a:lnTo>
                      <a:pt x="2876" y="4514"/>
                    </a:lnTo>
                    <a:lnTo>
                      <a:pt x="2876" y="4514"/>
                    </a:lnTo>
                    <a:lnTo>
                      <a:pt x="3094" y="4514"/>
                    </a:lnTo>
                    <a:lnTo>
                      <a:pt x="3094" y="4514"/>
                    </a:lnTo>
                    <a:lnTo>
                      <a:pt x="3440" y="4514"/>
                    </a:lnTo>
                    <a:lnTo>
                      <a:pt x="3440" y="4514"/>
                    </a:lnTo>
                    <a:lnTo>
                      <a:pt x="3440" y="4514"/>
                    </a:lnTo>
                    <a:lnTo>
                      <a:pt x="3094" y="4514"/>
                    </a:lnTo>
                    <a:lnTo>
                      <a:pt x="3094" y="4514"/>
                    </a:lnTo>
                    <a:lnTo>
                      <a:pt x="2876" y="4514"/>
                    </a:lnTo>
                    <a:lnTo>
                      <a:pt x="2876" y="4514"/>
                    </a:lnTo>
                    <a:lnTo>
                      <a:pt x="2876" y="4514"/>
                    </a:lnTo>
                    <a:lnTo>
                      <a:pt x="2876" y="4514"/>
                    </a:lnTo>
                    <a:lnTo>
                      <a:pt x="2457" y="4496"/>
                    </a:lnTo>
                    <a:lnTo>
                      <a:pt x="2057" y="4459"/>
                    </a:lnTo>
                    <a:lnTo>
                      <a:pt x="1711" y="4423"/>
                    </a:lnTo>
                    <a:lnTo>
                      <a:pt x="1384" y="4368"/>
                    </a:lnTo>
                    <a:close/>
                    <a:moveTo>
                      <a:pt x="1365" y="4368"/>
                    </a:moveTo>
                    <a:lnTo>
                      <a:pt x="1365" y="4368"/>
                    </a:lnTo>
                    <a:lnTo>
                      <a:pt x="1365" y="4368"/>
                    </a:lnTo>
                    <a:lnTo>
                      <a:pt x="1365" y="4368"/>
                    </a:lnTo>
                    <a:close/>
                    <a:moveTo>
                      <a:pt x="237" y="3895"/>
                    </a:moveTo>
                    <a:lnTo>
                      <a:pt x="237" y="3895"/>
                    </a:lnTo>
                    <a:lnTo>
                      <a:pt x="237" y="3895"/>
                    </a:lnTo>
                    <a:lnTo>
                      <a:pt x="237" y="3895"/>
                    </a:lnTo>
                    <a:lnTo>
                      <a:pt x="237" y="3895"/>
                    </a:lnTo>
                    <a:close/>
                    <a:moveTo>
                      <a:pt x="237" y="3895"/>
                    </a:moveTo>
                    <a:lnTo>
                      <a:pt x="237" y="3895"/>
                    </a:lnTo>
                    <a:lnTo>
                      <a:pt x="237" y="3895"/>
                    </a:lnTo>
                    <a:lnTo>
                      <a:pt x="237" y="3895"/>
                    </a:lnTo>
                    <a:lnTo>
                      <a:pt x="237" y="3895"/>
                    </a:lnTo>
                    <a:close/>
                    <a:moveTo>
                      <a:pt x="237" y="3877"/>
                    </a:moveTo>
                    <a:lnTo>
                      <a:pt x="237" y="3877"/>
                    </a:lnTo>
                    <a:lnTo>
                      <a:pt x="237" y="3895"/>
                    </a:lnTo>
                    <a:lnTo>
                      <a:pt x="237" y="3895"/>
                    </a:lnTo>
                    <a:lnTo>
                      <a:pt x="237" y="3877"/>
                    </a:lnTo>
                    <a:close/>
                    <a:moveTo>
                      <a:pt x="91" y="3113"/>
                    </a:moveTo>
                    <a:lnTo>
                      <a:pt x="91" y="3113"/>
                    </a:lnTo>
                    <a:lnTo>
                      <a:pt x="37" y="3222"/>
                    </a:lnTo>
                    <a:lnTo>
                      <a:pt x="19" y="3331"/>
                    </a:lnTo>
                    <a:lnTo>
                      <a:pt x="0" y="3422"/>
                    </a:lnTo>
                    <a:lnTo>
                      <a:pt x="19" y="3531"/>
                    </a:lnTo>
                    <a:lnTo>
                      <a:pt x="37" y="3622"/>
                    </a:lnTo>
                    <a:lnTo>
                      <a:pt x="91" y="3713"/>
                    </a:lnTo>
                    <a:lnTo>
                      <a:pt x="146" y="3804"/>
                    </a:lnTo>
                    <a:lnTo>
                      <a:pt x="237" y="3877"/>
                    </a:lnTo>
                    <a:lnTo>
                      <a:pt x="237" y="3877"/>
                    </a:lnTo>
                    <a:lnTo>
                      <a:pt x="146" y="3804"/>
                    </a:lnTo>
                    <a:lnTo>
                      <a:pt x="91" y="3713"/>
                    </a:lnTo>
                    <a:lnTo>
                      <a:pt x="37" y="3622"/>
                    </a:lnTo>
                    <a:lnTo>
                      <a:pt x="19" y="3531"/>
                    </a:lnTo>
                    <a:lnTo>
                      <a:pt x="0" y="3422"/>
                    </a:lnTo>
                    <a:lnTo>
                      <a:pt x="19" y="3331"/>
                    </a:lnTo>
                    <a:lnTo>
                      <a:pt x="37" y="3222"/>
                    </a:lnTo>
                    <a:lnTo>
                      <a:pt x="91" y="3113"/>
                    </a:lnTo>
                    <a:close/>
                    <a:moveTo>
                      <a:pt x="91" y="3113"/>
                    </a:moveTo>
                    <a:lnTo>
                      <a:pt x="91" y="3113"/>
                    </a:lnTo>
                    <a:lnTo>
                      <a:pt x="91" y="3113"/>
                    </a:lnTo>
                    <a:lnTo>
                      <a:pt x="91" y="3113"/>
                    </a:lnTo>
                    <a:lnTo>
                      <a:pt x="91" y="3113"/>
                    </a:lnTo>
                    <a:close/>
                    <a:moveTo>
                      <a:pt x="91" y="3113"/>
                    </a:moveTo>
                    <a:lnTo>
                      <a:pt x="91" y="3113"/>
                    </a:lnTo>
                    <a:lnTo>
                      <a:pt x="91" y="3113"/>
                    </a:lnTo>
                    <a:lnTo>
                      <a:pt x="91" y="3113"/>
                    </a:lnTo>
                    <a:lnTo>
                      <a:pt x="91" y="3113"/>
                    </a:lnTo>
                    <a:close/>
                    <a:moveTo>
                      <a:pt x="91" y="3094"/>
                    </a:moveTo>
                    <a:lnTo>
                      <a:pt x="91" y="3094"/>
                    </a:lnTo>
                    <a:lnTo>
                      <a:pt x="91" y="3113"/>
                    </a:lnTo>
                    <a:lnTo>
                      <a:pt x="91" y="3113"/>
                    </a:lnTo>
                    <a:lnTo>
                      <a:pt x="91" y="3094"/>
                    </a:lnTo>
                    <a:close/>
                    <a:moveTo>
                      <a:pt x="110" y="3094"/>
                    </a:moveTo>
                    <a:lnTo>
                      <a:pt x="110" y="3094"/>
                    </a:lnTo>
                    <a:lnTo>
                      <a:pt x="110" y="3094"/>
                    </a:lnTo>
                    <a:lnTo>
                      <a:pt x="110" y="3094"/>
                    </a:lnTo>
                    <a:lnTo>
                      <a:pt x="110" y="3094"/>
                    </a:lnTo>
                    <a:close/>
                    <a:moveTo>
                      <a:pt x="110" y="3094"/>
                    </a:moveTo>
                    <a:lnTo>
                      <a:pt x="110" y="3094"/>
                    </a:lnTo>
                    <a:lnTo>
                      <a:pt x="110" y="3094"/>
                    </a:lnTo>
                    <a:lnTo>
                      <a:pt x="110" y="3094"/>
                    </a:lnTo>
                    <a:lnTo>
                      <a:pt x="110" y="3094"/>
                    </a:lnTo>
                    <a:close/>
                    <a:moveTo>
                      <a:pt x="110" y="3094"/>
                    </a:moveTo>
                    <a:lnTo>
                      <a:pt x="110" y="3094"/>
                    </a:lnTo>
                    <a:lnTo>
                      <a:pt x="110" y="3094"/>
                    </a:lnTo>
                    <a:lnTo>
                      <a:pt x="110" y="3094"/>
                    </a:lnTo>
                    <a:lnTo>
                      <a:pt x="110" y="3094"/>
                    </a:lnTo>
                    <a:close/>
                    <a:moveTo>
                      <a:pt x="4532" y="1"/>
                    </a:moveTo>
                    <a:lnTo>
                      <a:pt x="4532" y="1"/>
                    </a:lnTo>
                    <a:lnTo>
                      <a:pt x="4677" y="201"/>
                    </a:lnTo>
                    <a:lnTo>
                      <a:pt x="4823" y="419"/>
                    </a:lnTo>
                    <a:lnTo>
                      <a:pt x="5096" y="892"/>
                    </a:lnTo>
                    <a:lnTo>
                      <a:pt x="5332" y="1366"/>
                    </a:lnTo>
                    <a:lnTo>
                      <a:pt x="5551" y="1857"/>
                    </a:lnTo>
                    <a:lnTo>
                      <a:pt x="5551" y="1857"/>
                    </a:lnTo>
                    <a:lnTo>
                      <a:pt x="5551" y="1857"/>
                    </a:lnTo>
                    <a:lnTo>
                      <a:pt x="5551" y="1857"/>
                    </a:lnTo>
                    <a:lnTo>
                      <a:pt x="5332" y="1366"/>
                    </a:lnTo>
                    <a:lnTo>
                      <a:pt x="5096" y="892"/>
                    </a:lnTo>
                    <a:lnTo>
                      <a:pt x="4823" y="419"/>
                    </a:lnTo>
                    <a:lnTo>
                      <a:pt x="4677" y="201"/>
                    </a:lnTo>
                    <a:lnTo>
                      <a:pt x="4532" y="1"/>
                    </a:lnTo>
                    <a:close/>
                    <a:moveTo>
                      <a:pt x="4532" y="1"/>
                    </a:moveTo>
                    <a:lnTo>
                      <a:pt x="4532" y="1"/>
                    </a:lnTo>
                    <a:lnTo>
                      <a:pt x="4532" y="1"/>
                    </a:lnTo>
                    <a:lnTo>
                      <a:pt x="4532" y="1"/>
                    </a:lnTo>
                    <a:lnTo>
                      <a:pt x="4532" y="1"/>
                    </a:lnTo>
                    <a:close/>
                  </a:path>
                </a:pathLst>
              </a:custGeom>
              <a:solidFill>
                <a:srgbClr val="D8D3D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989" name="Google Shape;2989;p18"/>
              <p:cNvSpPr/>
              <p:nvPr/>
            </p:nvSpPr>
            <p:spPr>
              <a:xfrm>
                <a:off x="1317550" y="2281300"/>
                <a:ext cx="51425" cy="3650"/>
              </a:xfrm>
              <a:custGeom>
                <a:avLst/>
                <a:gdLst/>
                <a:ahLst/>
                <a:cxnLst/>
                <a:rect l="l" t="t" r="r" b="b"/>
                <a:pathLst>
                  <a:path w="2057" h="146" fill="none" extrusionOk="0">
                    <a:moveTo>
                      <a:pt x="1" y="0"/>
                    </a:moveTo>
                    <a:lnTo>
                      <a:pt x="1" y="0"/>
                    </a:lnTo>
                    <a:lnTo>
                      <a:pt x="328" y="55"/>
                    </a:lnTo>
                    <a:lnTo>
                      <a:pt x="674" y="91"/>
                    </a:lnTo>
                    <a:lnTo>
                      <a:pt x="1074" y="128"/>
                    </a:lnTo>
                    <a:lnTo>
                      <a:pt x="1493" y="146"/>
                    </a:lnTo>
                    <a:lnTo>
                      <a:pt x="1493" y="146"/>
                    </a:lnTo>
                    <a:lnTo>
                      <a:pt x="1711" y="146"/>
                    </a:lnTo>
                    <a:lnTo>
                      <a:pt x="1711" y="146"/>
                    </a:lnTo>
                    <a:lnTo>
                      <a:pt x="2057" y="146"/>
                    </a:lnTo>
                    <a:lnTo>
                      <a:pt x="2057" y="146"/>
                    </a:lnTo>
                    <a:lnTo>
                      <a:pt x="2057" y="146"/>
                    </a:lnTo>
                    <a:lnTo>
                      <a:pt x="1711" y="146"/>
                    </a:lnTo>
                    <a:lnTo>
                      <a:pt x="1711" y="146"/>
                    </a:lnTo>
                    <a:lnTo>
                      <a:pt x="1493" y="146"/>
                    </a:lnTo>
                    <a:lnTo>
                      <a:pt x="1493" y="146"/>
                    </a:lnTo>
                    <a:lnTo>
                      <a:pt x="1493" y="146"/>
                    </a:lnTo>
                    <a:lnTo>
                      <a:pt x="1493" y="146"/>
                    </a:lnTo>
                    <a:lnTo>
                      <a:pt x="1074" y="128"/>
                    </a:lnTo>
                    <a:lnTo>
                      <a:pt x="674" y="91"/>
                    </a:lnTo>
                    <a:lnTo>
                      <a:pt x="328" y="55"/>
                    </a:lnTo>
                    <a:lnTo>
                      <a:pt x="1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990" name="Google Shape;2990;p18"/>
              <p:cNvSpPr/>
              <p:nvPr/>
            </p:nvSpPr>
            <p:spPr>
              <a:xfrm>
                <a:off x="1317100" y="228130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991" name="Google Shape;2991;p18"/>
              <p:cNvSpPr/>
              <p:nvPr/>
            </p:nvSpPr>
            <p:spPr>
              <a:xfrm>
                <a:off x="1288900" y="2269475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992" name="Google Shape;2992;p18"/>
              <p:cNvSpPr/>
              <p:nvPr/>
            </p:nvSpPr>
            <p:spPr>
              <a:xfrm>
                <a:off x="1288900" y="2269475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993" name="Google Shape;2993;p18"/>
              <p:cNvSpPr/>
              <p:nvPr/>
            </p:nvSpPr>
            <p:spPr>
              <a:xfrm>
                <a:off x="1288900" y="2269000"/>
                <a:ext cx="25" cy="500"/>
              </a:xfrm>
              <a:custGeom>
                <a:avLst/>
                <a:gdLst/>
                <a:ahLst/>
                <a:cxnLst/>
                <a:rect l="l" t="t" r="r" b="b"/>
                <a:pathLst>
                  <a:path w="1" h="20" fill="none" extrusionOk="0">
                    <a:moveTo>
                      <a:pt x="0" y="1"/>
                    </a:moveTo>
                    <a:lnTo>
                      <a:pt x="0" y="1"/>
                    </a:lnTo>
                    <a:lnTo>
                      <a:pt x="0" y="19"/>
                    </a:lnTo>
                    <a:lnTo>
                      <a:pt x="0" y="19"/>
                    </a:lnTo>
                    <a:lnTo>
                      <a:pt x="0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994" name="Google Shape;2994;p18"/>
              <p:cNvSpPr/>
              <p:nvPr/>
            </p:nvSpPr>
            <p:spPr>
              <a:xfrm>
                <a:off x="1282975" y="2249900"/>
                <a:ext cx="5950" cy="19125"/>
              </a:xfrm>
              <a:custGeom>
                <a:avLst/>
                <a:gdLst/>
                <a:ahLst/>
                <a:cxnLst/>
                <a:rect l="l" t="t" r="r" b="b"/>
                <a:pathLst>
                  <a:path w="238" h="765" fill="none" extrusionOk="0">
                    <a:moveTo>
                      <a:pt x="91" y="1"/>
                    </a:moveTo>
                    <a:lnTo>
                      <a:pt x="91" y="1"/>
                    </a:lnTo>
                    <a:lnTo>
                      <a:pt x="37" y="110"/>
                    </a:lnTo>
                    <a:lnTo>
                      <a:pt x="19" y="219"/>
                    </a:lnTo>
                    <a:lnTo>
                      <a:pt x="0" y="310"/>
                    </a:lnTo>
                    <a:lnTo>
                      <a:pt x="19" y="419"/>
                    </a:lnTo>
                    <a:lnTo>
                      <a:pt x="37" y="510"/>
                    </a:lnTo>
                    <a:lnTo>
                      <a:pt x="91" y="601"/>
                    </a:lnTo>
                    <a:lnTo>
                      <a:pt x="146" y="692"/>
                    </a:lnTo>
                    <a:lnTo>
                      <a:pt x="237" y="765"/>
                    </a:lnTo>
                    <a:lnTo>
                      <a:pt x="237" y="765"/>
                    </a:lnTo>
                    <a:lnTo>
                      <a:pt x="146" y="692"/>
                    </a:lnTo>
                    <a:lnTo>
                      <a:pt x="91" y="601"/>
                    </a:lnTo>
                    <a:lnTo>
                      <a:pt x="37" y="510"/>
                    </a:lnTo>
                    <a:lnTo>
                      <a:pt x="19" y="419"/>
                    </a:lnTo>
                    <a:lnTo>
                      <a:pt x="0" y="310"/>
                    </a:lnTo>
                    <a:lnTo>
                      <a:pt x="19" y="219"/>
                    </a:lnTo>
                    <a:lnTo>
                      <a:pt x="37" y="110"/>
                    </a:lnTo>
                    <a:lnTo>
                      <a:pt x="91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995" name="Google Shape;2995;p18"/>
              <p:cNvSpPr/>
              <p:nvPr/>
            </p:nvSpPr>
            <p:spPr>
              <a:xfrm>
                <a:off x="1285250" y="224990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0" y="1"/>
                    </a:move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996" name="Google Shape;2996;p18"/>
              <p:cNvSpPr/>
              <p:nvPr/>
            </p:nvSpPr>
            <p:spPr>
              <a:xfrm>
                <a:off x="1285250" y="224990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0" y="1"/>
                    </a:move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997" name="Google Shape;2997;p18"/>
              <p:cNvSpPr/>
              <p:nvPr/>
            </p:nvSpPr>
            <p:spPr>
              <a:xfrm>
                <a:off x="1285250" y="2249450"/>
                <a:ext cx="25" cy="475"/>
              </a:xfrm>
              <a:custGeom>
                <a:avLst/>
                <a:gdLst/>
                <a:ahLst/>
                <a:cxnLst/>
                <a:rect l="l" t="t" r="r" b="b"/>
                <a:pathLst>
                  <a:path w="1" h="19" fill="none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19"/>
                    </a:lnTo>
                    <a:lnTo>
                      <a:pt x="0" y="19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998" name="Google Shape;2998;p18"/>
              <p:cNvSpPr/>
              <p:nvPr/>
            </p:nvSpPr>
            <p:spPr>
              <a:xfrm>
                <a:off x="1285700" y="224945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1" y="0"/>
                    </a:move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999" name="Google Shape;2999;p18"/>
              <p:cNvSpPr/>
              <p:nvPr/>
            </p:nvSpPr>
            <p:spPr>
              <a:xfrm>
                <a:off x="1285700" y="224945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1" y="0"/>
                    </a:move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000" name="Google Shape;3000;p18"/>
              <p:cNvSpPr/>
              <p:nvPr/>
            </p:nvSpPr>
            <p:spPr>
              <a:xfrm>
                <a:off x="1285700" y="224945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1" y="0"/>
                    </a:move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001" name="Google Shape;3001;p18"/>
              <p:cNvSpPr/>
              <p:nvPr/>
            </p:nvSpPr>
            <p:spPr>
              <a:xfrm>
                <a:off x="1396250" y="2172100"/>
                <a:ext cx="25500" cy="46425"/>
              </a:xfrm>
              <a:custGeom>
                <a:avLst/>
                <a:gdLst/>
                <a:ahLst/>
                <a:cxnLst/>
                <a:rect l="l" t="t" r="r" b="b"/>
                <a:pathLst>
                  <a:path w="1020" h="1857" fill="none" extrusionOk="0">
                    <a:moveTo>
                      <a:pt x="1" y="1"/>
                    </a:moveTo>
                    <a:lnTo>
                      <a:pt x="1" y="1"/>
                    </a:lnTo>
                    <a:lnTo>
                      <a:pt x="146" y="201"/>
                    </a:lnTo>
                    <a:lnTo>
                      <a:pt x="292" y="419"/>
                    </a:lnTo>
                    <a:lnTo>
                      <a:pt x="565" y="892"/>
                    </a:lnTo>
                    <a:lnTo>
                      <a:pt x="801" y="1366"/>
                    </a:lnTo>
                    <a:lnTo>
                      <a:pt x="1020" y="1857"/>
                    </a:lnTo>
                    <a:lnTo>
                      <a:pt x="1020" y="1857"/>
                    </a:lnTo>
                    <a:lnTo>
                      <a:pt x="1020" y="1857"/>
                    </a:lnTo>
                    <a:lnTo>
                      <a:pt x="1020" y="1857"/>
                    </a:lnTo>
                    <a:lnTo>
                      <a:pt x="801" y="1366"/>
                    </a:lnTo>
                    <a:lnTo>
                      <a:pt x="565" y="892"/>
                    </a:lnTo>
                    <a:lnTo>
                      <a:pt x="292" y="419"/>
                    </a:lnTo>
                    <a:lnTo>
                      <a:pt x="146" y="201"/>
                    </a:lnTo>
                    <a:lnTo>
                      <a:pt x="1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002" name="Google Shape;3002;p18"/>
              <p:cNvSpPr/>
              <p:nvPr/>
            </p:nvSpPr>
            <p:spPr>
              <a:xfrm>
                <a:off x="1396250" y="217210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1" y="1"/>
                    </a:move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003" name="Google Shape;3003;p18"/>
              <p:cNvSpPr/>
              <p:nvPr/>
            </p:nvSpPr>
            <p:spPr>
              <a:xfrm>
                <a:off x="1282975" y="2160725"/>
                <a:ext cx="138775" cy="124225"/>
              </a:xfrm>
              <a:custGeom>
                <a:avLst/>
                <a:gdLst/>
                <a:ahLst/>
                <a:cxnLst/>
                <a:rect l="l" t="t" r="r" b="b"/>
                <a:pathLst>
                  <a:path w="5551" h="4969" extrusionOk="0">
                    <a:moveTo>
                      <a:pt x="4095" y="1"/>
                    </a:moveTo>
                    <a:lnTo>
                      <a:pt x="4004" y="219"/>
                    </a:lnTo>
                    <a:lnTo>
                      <a:pt x="3895" y="438"/>
                    </a:lnTo>
                    <a:lnTo>
                      <a:pt x="3840" y="529"/>
                    </a:lnTo>
                    <a:lnTo>
                      <a:pt x="3767" y="619"/>
                    </a:lnTo>
                    <a:lnTo>
                      <a:pt x="3676" y="710"/>
                    </a:lnTo>
                    <a:lnTo>
                      <a:pt x="3585" y="801"/>
                    </a:lnTo>
                    <a:lnTo>
                      <a:pt x="3458" y="874"/>
                    </a:lnTo>
                    <a:lnTo>
                      <a:pt x="3331" y="947"/>
                    </a:lnTo>
                    <a:lnTo>
                      <a:pt x="3185" y="1002"/>
                    </a:lnTo>
                    <a:lnTo>
                      <a:pt x="3058" y="1038"/>
                    </a:lnTo>
                    <a:lnTo>
                      <a:pt x="2767" y="1111"/>
                    </a:lnTo>
                    <a:lnTo>
                      <a:pt x="2475" y="1165"/>
                    </a:lnTo>
                    <a:lnTo>
                      <a:pt x="2184" y="1238"/>
                    </a:lnTo>
                    <a:lnTo>
                      <a:pt x="1893" y="1311"/>
                    </a:lnTo>
                    <a:lnTo>
                      <a:pt x="1766" y="1366"/>
                    </a:lnTo>
                    <a:lnTo>
                      <a:pt x="1638" y="1438"/>
                    </a:lnTo>
                    <a:lnTo>
                      <a:pt x="1511" y="1511"/>
                    </a:lnTo>
                    <a:lnTo>
                      <a:pt x="1402" y="1620"/>
                    </a:lnTo>
                    <a:lnTo>
                      <a:pt x="1293" y="1730"/>
                    </a:lnTo>
                    <a:lnTo>
                      <a:pt x="1202" y="1839"/>
                    </a:lnTo>
                    <a:lnTo>
                      <a:pt x="1111" y="1948"/>
                    </a:lnTo>
                    <a:lnTo>
                      <a:pt x="1001" y="2039"/>
                    </a:lnTo>
                    <a:lnTo>
                      <a:pt x="874" y="2130"/>
                    </a:lnTo>
                    <a:lnTo>
                      <a:pt x="747" y="2185"/>
                    </a:lnTo>
                    <a:lnTo>
                      <a:pt x="619" y="2221"/>
                    </a:lnTo>
                    <a:lnTo>
                      <a:pt x="401" y="2221"/>
                    </a:lnTo>
                    <a:lnTo>
                      <a:pt x="346" y="2512"/>
                    </a:lnTo>
                    <a:lnTo>
                      <a:pt x="328" y="2767"/>
                    </a:lnTo>
                    <a:lnTo>
                      <a:pt x="310" y="3131"/>
                    </a:lnTo>
                    <a:lnTo>
                      <a:pt x="310" y="3276"/>
                    </a:lnTo>
                    <a:lnTo>
                      <a:pt x="201" y="3404"/>
                    </a:lnTo>
                    <a:lnTo>
                      <a:pt x="110" y="3549"/>
                    </a:lnTo>
                    <a:lnTo>
                      <a:pt x="91" y="3549"/>
                    </a:lnTo>
                    <a:lnTo>
                      <a:pt x="91" y="3568"/>
                    </a:lnTo>
                    <a:lnTo>
                      <a:pt x="37" y="3677"/>
                    </a:lnTo>
                    <a:lnTo>
                      <a:pt x="19" y="3786"/>
                    </a:lnTo>
                    <a:lnTo>
                      <a:pt x="0" y="3877"/>
                    </a:lnTo>
                    <a:lnTo>
                      <a:pt x="19" y="3986"/>
                    </a:lnTo>
                    <a:lnTo>
                      <a:pt x="37" y="4077"/>
                    </a:lnTo>
                    <a:lnTo>
                      <a:pt x="91" y="4168"/>
                    </a:lnTo>
                    <a:lnTo>
                      <a:pt x="146" y="4259"/>
                    </a:lnTo>
                    <a:lnTo>
                      <a:pt x="237" y="4332"/>
                    </a:lnTo>
                    <a:lnTo>
                      <a:pt x="237" y="4350"/>
                    </a:lnTo>
                    <a:lnTo>
                      <a:pt x="346" y="4423"/>
                    </a:lnTo>
                    <a:lnTo>
                      <a:pt x="437" y="4496"/>
                    </a:lnTo>
                    <a:lnTo>
                      <a:pt x="692" y="4623"/>
                    </a:lnTo>
                    <a:lnTo>
                      <a:pt x="1001" y="4732"/>
                    </a:lnTo>
                    <a:lnTo>
                      <a:pt x="1365" y="4823"/>
                    </a:lnTo>
                    <a:lnTo>
                      <a:pt x="1384" y="4823"/>
                    </a:lnTo>
                    <a:lnTo>
                      <a:pt x="1711" y="4878"/>
                    </a:lnTo>
                    <a:lnTo>
                      <a:pt x="2057" y="4914"/>
                    </a:lnTo>
                    <a:lnTo>
                      <a:pt x="2457" y="4951"/>
                    </a:lnTo>
                    <a:lnTo>
                      <a:pt x="2876" y="4969"/>
                    </a:lnTo>
                    <a:lnTo>
                      <a:pt x="3294" y="4732"/>
                    </a:lnTo>
                    <a:lnTo>
                      <a:pt x="3713" y="4459"/>
                    </a:lnTo>
                    <a:lnTo>
                      <a:pt x="4095" y="4186"/>
                    </a:lnTo>
                    <a:lnTo>
                      <a:pt x="4477" y="3895"/>
                    </a:lnTo>
                    <a:lnTo>
                      <a:pt x="4677" y="3731"/>
                    </a:lnTo>
                    <a:lnTo>
                      <a:pt x="4859" y="3549"/>
                    </a:lnTo>
                    <a:lnTo>
                      <a:pt x="5041" y="3349"/>
                    </a:lnTo>
                    <a:lnTo>
                      <a:pt x="5187" y="3149"/>
                    </a:lnTo>
                    <a:lnTo>
                      <a:pt x="5296" y="2967"/>
                    </a:lnTo>
                    <a:lnTo>
                      <a:pt x="5387" y="2767"/>
                    </a:lnTo>
                    <a:lnTo>
                      <a:pt x="5533" y="2367"/>
                    </a:lnTo>
                    <a:lnTo>
                      <a:pt x="5551" y="2312"/>
                    </a:lnTo>
                    <a:lnTo>
                      <a:pt x="5332" y="1821"/>
                    </a:lnTo>
                    <a:lnTo>
                      <a:pt x="5096" y="1347"/>
                    </a:lnTo>
                    <a:lnTo>
                      <a:pt x="4823" y="874"/>
                    </a:lnTo>
                    <a:lnTo>
                      <a:pt x="4677" y="656"/>
                    </a:lnTo>
                    <a:lnTo>
                      <a:pt x="4532" y="456"/>
                    </a:lnTo>
                    <a:lnTo>
                      <a:pt x="4313" y="201"/>
                    </a:lnTo>
                    <a:lnTo>
                      <a:pt x="4095" y="1"/>
                    </a:lnTo>
                    <a:close/>
                  </a:path>
                </a:pathLst>
              </a:custGeom>
              <a:solidFill>
                <a:srgbClr val="A489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004" name="Google Shape;3004;p18"/>
              <p:cNvSpPr/>
              <p:nvPr/>
            </p:nvSpPr>
            <p:spPr>
              <a:xfrm>
                <a:off x="1282975" y="2160725"/>
                <a:ext cx="138775" cy="124225"/>
              </a:xfrm>
              <a:custGeom>
                <a:avLst/>
                <a:gdLst/>
                <a:ahLst/>
                <a:cxnLst/>
                <a:rect l="l" t="t" r="r" b="b"/>
                <a:pathLst>
                  <a:path w="5551" h="4969" fill="none" extrusionOk="0">
                    <a:moveTo>
                      <a:pt x="4095" y="1"/>
                    </a:moveTo>
                    <a:lnTo>
                      <a:pt x="4095" y="1"/>
                    </a:lnTo>
                    <a:lnTo>
                      <a:pt x="4004" y="219"/>
                    </a:lnTo>
                    <a:lnTo>
                      <a:pt x="3895" y="438"/>
                    </a:lnTo>
                    <a:lnTo>
                      <a:pt x="3840" y="529"/>
                    </a:lnTo>
                    <a:lnTo>
                      <a:pt x="3767" y="619"/>
                    </a:lnTo>
                    <a:lnTo>
                      <a:pt x="3676" y="710"/>
                    </a:lnTo>
                    <a:lnTo>
                      <a:pt x="3585" y="801"/>
                    </a:lnTo>
                    <a:lnTo>
                      <a:pt x="3585" y="801"/>
                    </a:lnTo>
                    <a:lnTo>
                      <a:pt x="3458" y="874"/>
                    </a:lnTo>
                    <a:lnTo>
                      <a:pt x="3331" y="947"/>
                    </a:lnTo>
                    <a:lnTo>
                      <a:pt x="3185" y="1002"/>
                    </a:lnTo>
                    <a:lnTo>
                      <a:pt x="3058" y="1038"/>
                    </a:lnTo>
                    <a:lnTo>
                      <a:pt x="2767" y="1111"/>
                    </a:lnTo>
                    <a:lnTo>
                      <a:pt x="2475" y="1165"/>
                    </a:lnTo>
                    <a:lnTo>
                      <a:pt x="2184" y="1238"/>
                    </a:lnTo>
                    <a:lnTo>
                      <a:pt x="1893" y="1311"/>
                    </a:lnTo>
                    <a:lnTo>
                      <a:pt x="1766" y="1366"/>
                    </a:lnTo>
                    <a:lnTo>
                      <a:pt x="1638" y="1438"/>
                    </a:lnTo>
                    <a:lnTo>
                      <a:pt x="1511" y="1511"/>
                    </a:lnTo>
                    <a:lnTo>
                      <a:pt x="1402" y="1620"/>
                    </a:lnTo>
                    <a:lnTo>
                      <a:pt x="1402" y="1620"/>
                    </a:lnTo>
                    <a:lnTo>
                      <a:pt x="1293" y="1730"/>
                    </a:lnTo>
                    <a:lnTo>
                      <a:pt x="1202" y="1839"/>
                    </a:lnTo>
                    <a:lnTo>
                      <a:pt x="1111" y="1948"/>
                    </a:lnTo>
                    <a:lnTo>
                      <a:pt x="1001" y="2039"/>
                    </a:lnTo>
                    <a:lnTo>
                      <a:pt x="1001" y="2039"/>
                    </a:lnTo>
                    <a:lnTo>
                      <a:pt x="874" y="2130"/>
                    </a:lnTo>
                    <a:lnTo>
                      <a:pt x="747" y="2185"/>
                    </a:lnTo>
                    <a:lnTo>
                      <a:pt x="619" y="2221"/>
                    </a:lnTo>
                    <a:lnTo>
                      <a:pt x="474" y="2221"/>
                    </a:lnTo>
                    <a:lnTo>
                      <a:pt x="474" y="2221"/>
                    </a:lnTo>
                    <a:lnTo>
                      <a:pt x="401" y="2221"/>
                    </a:lnTo>
                    <a:lnTo>
                      <a:pt x="401" y="2221"/>
                    </a:lnTo>
                    <a:lnTo>
                      <a:pt x="401" y="2221"/>
                    </a:lnTo>
                    <a:lnTo>
                      <a:pt x="346" y="2512"/>
                    </a:lnTo>
                    <a:lnTo>
                      <a:pt x="328" y="2767"/>
                    </a:lnTo>
                    <a:lnTo>
                      <a:pt x="310" y="3131"/>
                    </a:lnTo>
                    <a:lnTo>
                      <a:pt x="310" y="3131"/>
                    </a:lnTo>
                    <a:lnTo>
                      <a:pt x="310" y="3276"/>
                    </a:lnTo>
                    <a:lnTo>
                      <a:pt x="310" y="3276"/>
                    </a:lnTo>
                    <a:lnTo>
                      <a:pt x="310" y="3276"/>
                    </a:lnTo>
                    <a:lnTo>
                      <a:pt x="310" y="3276"/>
                    </a:lnTo>
                    <a:lnTo>
                      <a:pt x="310" y="3276"/>
                    </a:lnTo>
                    <a:lnTo>
                      <a:pt x="201" y="3404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91" y="3549"/>
                    </a:lnTo>
                    <a:lnTo>
                      <a:pt x="91" y="3549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37" y="3677"/>
                    </a:lnTo>
                    <a:lnTo>
                      <a:pt x="19" y="3786"/>
                    </a:lnTo>
                    <a:lnTo>
                      <a:pt x="0" y="3877"/>
                    </a:lnTo>
                    <a:lnTo>
                      <a:pt x="19" y="3986"/>
                    </a:lnTo>
                    <a:lnTo>
                      <a:pt x="37" y="4077"/>
                    </a:lnTo>
                    <a:lnTo>
                      <a:pt x="91" y="4168"/>
                    </a:lnTo>
                    <a:lnTo>
                      <a:pt x="146" y="4259"/>
                    </a:lnTo>
                    <a:lnTo>
                      <a:pt x="237" y="4332"/>
                    </a:lnTo>
                    <a:lnTo>
                      <a:pt x="237" y="4332"/>
                    </a:lnTo>
                    <a:lnTo>
                      <a:pt x="237" y="4332"/>
                    </a:lnTo>
                    <a:lnTo>
                      <a:pt x="237" y="4350"/>
                    </a:lnTo>
                    <a:lnTo>
                      <a:pt x="237" y="4350"/>
                    </a:lnTo>
                    <a:lnTo>
                      <a:pt x="237" y="4350"/>
                    </a:lnTo>
                    <a:lnTo>
                      <a:pt x="237" y="4350"/>
                    </a:lnTo>
                    <a:lnTo>
                      <a:pt x="237" y="4350"/>
                    </a:lnTo>
                    <a:lnTo>
                      <a:pt x="237" y="4350"/>
                    </a:lnTo>
                    <a:lnTo>
                      <a:pt x="237" y="4350"/>
                    </a:lnTo>
                    <a:lnTo>
                      <a:pt x="237" y="4350"/>
                    </a:lnTo>
                    <a:lnTo>
                      <a:pt x="237" y="4350"/>
                    </a:lnTo>
                    <a:lnTo>
                      <a:pt x="237" y="4350"/>
                    </a:lnTo>
                    <a:lnTo>
                      <a:pt x="346" y="4423"/>
                    </a:lnTo>
                    <a:lnTo>
                      <a:pt x="437" y="4496"/>
                    </a:lnTo>
                    <a:lnTo>
                      <a:pt x="692" y="4623"/>
                    </a:lnTo>
                    <a:lnTo>
                      <a:pt x="1001" y="4732"/>
                    </a:lnTo>
                    <a:lnTo>
                      <a:pt x="1365" y="4823"/>
                    </a:lnTo>
                    <a:lnTo>
                      <a:pt x="1365" y="4823"/>
                    </a:lnTo>
                    <a:lnTo>
                      <a:pt x="1365" y="4823"/>
                    </a:lnTo>
                    <a:lnTo>
                      <a:pt x="1365" y="4823"/>
                    </a:lnTo>
                    <a:lnTo>
                      <a:pt x="1384" y="4823"/>
                    </a:lnTo>
                    <a:lnTo>
                      <a:pt x="1384" y="4823"/>
                    </a:lnTo>
                    <a:lnTo>
                      <a:pt x="1711" y="4878"/>
                    </a:lnTo>
                    <a:lnTo>
                      <a:pt x="2057" y="4914"/>
                    </a:lnTo>
                    <a:lnTo>
                      <a:pt x="2457" y="4951"/>
                    </a:lnTo>
                    <a:lnTo>
                      <a:pt x="2876" y="4969"/>
                    </a:lnTo>
                    <a:lnTo>
                      <a:pt x="2876" y="4969"/>
                    </a:lnTo>
                    <a:lnTo>
                      <a:pt x="3294" y="4732"/>
                    </a:lnTo>
                    <a:lnTo>
                      <a:pt x="3713" y="4459"/>
                    </a:lnTo>
                    <a:lnTo>
                      <a:pt x="4095" y="4186"/>
                    </a:lnTo>
                    <a:lnTo>
                      <a:pt x="4477" y="3895"/>
                    </a:lnTo>
                    <a:lnTo>
                      <a:pt x="4477" y="3895"/>
                    </a:lnTo>
                    <a:lnTo>
                      <a:pt x="4677" y="3731"/>
                    </a:lnTo>
                    <a:lnTo>
                      <a:pt x="4859" y="3549"/>
                    </a:lnTo>
                    <a:lnTo>
                      <a:pt x="5041" y="3349"/>
                    </a:lnTo>
                    <a:lnTo>
                      <a:pt x="5187" y="3149"/>
                    </a:lnTo>
                    <a:lnTo>
                      <a:pt x="5187" y="3149"/>
                    </a:lnTo>
                    <a:lnTo>
                      <a:pt x="5296" y="2967"/>
                    </a:lnTo>
                    <a:lnTo>
                      <a:pt x="5387" y="2767"/>
                    </a:lnTo>
                    <a:lnTo>
                      <a:pt x="5533" y="2367"/>
                    </a:lnTo>
                    <a:lnTo>
                      <a:pt x="5533" y="2367"/>
                    </a:lnTo>
                    <a:lnTo>
                      <a:pt x="5551" y="2312"/>
                    </a:lnTo>
                    <a:lnTo>
                      <a:pt x="5551" y="2312"/>
                    </a:lnTo>
                    <a:lnTo>
                      <a:pt x="5332" y="1821"/>
                    </a:lnTo>
                    <a:lnTo>
                      <a:pt x="5096" y="1347"/>
                    </a:lnTo>
                    <a:lnTo>
                      <a:pt x="4823" y="874"/>
                    </a:lnTo>
                    <a:lnTo>
                      <a:pt x="4677" y="656"/>
                    </a:lnTo>
                    <a:lnTo>
                      <a:pt x="4532" y="456"/>
                    </a:lnTo>
                    <a:lnTo>
                      <a:pt x="4532" y="456"/>
                    </a:lnTo>
                    <a:lnTo>
                      <a:pt x="4532" y="456"/>
                    </a:lnTo>
                    <a:lnTo>
                      <a:pt x="4532" y="456"/>
                    </a:lnTo>
                    <a:lnTo>
                      <a:pt x="4532" y="456"/>
                    </a:lnTo>
                    <a:lnTo>
                      <a:pt x="4532" y="456"/>
                    </a:lnTo>
                    <a:lnTo>
                      <a:pt x="4313" y="201"/>
                    </a:lnTo>
                    <a:lnTo>
                      <a:pt x="4095" y="1"/>
                    </a:lnTo>
                    <a:lnTo>
                      <a:pt x="4095" y="1"/>
                    </a:lnTo>
                    <a:lnTo>
                      <a:pt x="4095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005" name="Google Shape;3005;p18"/>
              <p:cNvSpPr/>
              <p:nvPr/>
            </p:nvSpPr>
            <p:spPr>
              <a:xfrm>
                <a:off x="1354850" y="2218500"/>
                <a:ext cx="79650" cy="66450"/>
              </a:xfrm>
              <a:custGeom>
                <a:avLst/>
                <a:gdLst/>
                <a:ahLst/>
                <a:cxnLst/>
                <a:rect l="l" t="t" r="r" b="b"/>
                <a:pathLst>
                  <a:path w="3186" h="2658" extrusionOk="0">
                    <a:moveTo>
                      <a:pt x="565" y="2658"/>
                    </a:moveTo>
                    <a:lnTo>
                      <a:pt x="565" y="2658"/>
                    </a:lnTo>
                    <a:lnTo>
                      <a:pt x="237" y="2658"/>
                    </a:lnTo>
                    <a:lnTo>
                      <a:pt x="237" y="2658"/>
                    </a:lnTo>
                    <a:lnTo>
                      <a:pt x="1" y="2658"/>
                    </a:lnTo>
                    <a:lnTo>
                      <a:pt x="1" y="2658"/>
                    </a:lnTo>
                    <a:lnTo>
                      <a:pt x="1" y="2658"/>
                    </a:lnTo>
                    <a:lnTo>
                      <a:pt x="1" y="2658"/>
                    </a:lnTo>
                    <a:lnTo>
                      <a:pt x="219" y="2658"/>
                    </a:lnTo>
                    <a:lnTo>
                      <a:pt x="219" y="2658"/>
                    </a:lnTo>
                    <a:lnTo>
                      <a:pt x="565" y="2658"/>
                    </a:lnTo>
                    <a:close/>
                    <a:moveTo>
                      <a:pt x="2676" y="1"/>
                    </a:moveTo>
                    <a:lnTo>
                      <a:pt x="2676" y="1"/>
                    </a:lnTo>
                    <a:lnTo>
                      <a:pt x="2676" y="1"/>
                    </a:lnTo>
                    <a:lnTo>
                      <a:pt x="2676" y="1"/>
                    </a:lnTo>
                    <a:lnTo>
                      <a:pt x="2840" y="438"/>
                    </a:lnTo>
                    <a:lnTo>
                      <a:pt x="2967" y="820"/>
                    </a:lnTo>
                    <a:lnTo>
                      <a:pt x="3185" y="1493"/>
                    </a:lnTo>
                    <a:lnTo>
                      <a:pt x="3185" y="1493"/>
                    </a:lnTo>
                    <a:lnTo>
                      <a:pt x="2967" y="820"/>
                    </a:lnTo>
                    <a:lnTo>
                      <a:pt x="2840" y="438"/>
                    </a:lnTo>
                    <a:lnTo>
                      <a:pt x="2676" y="1"/>
                    </a:lnTo>
                    <a:lnTo>
                      <a:pt x="2676" y="1"/>
                    </a:lnTo>
                    <a:close/>
                  </a:path>
                </a:pathLst>
              </a:custGeom>
              <a:solidFill>
                <a:srgbClr val="B8AEB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006" name="Google Shape;3006;p18"/>
              <p:cNvSpPr/>
              <p:nvPr/>
            </p:nvSpPr>
            <p:spPr>
              <a:xfrm>
                <a:off x="1354850" y="2284925"/>
                <a:ext cx="141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565" h="1" fill="none" extrusionOk="0">
                    <a:moveTo>
                      <a:pt x="565" y="1"/>
                    </a:moveTo>
                    <a:lnTo>
                      <a:pt x="565" y="1"/>
                    </a:lnTo>
                    <a:lnTo>
                      <a:pt x="237" y="1"/>
                    </a:lnTo>
                    <a:lnTo>
                      <a:pt x="237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219" y="1"/>
                    </a:lnTo>
                    <a:lnTo>
                      <a:pt x="219" y="1"/>
                    </a:lnTo>
                    <a:lnTo>
                      <a:pt x="565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007" name="Google Shape;3007;p18"/>
              <p:cNvSpPr/>
              <p:nvPr/>
            </p:nvSpPr>
            <p:spPr>
              <a:xfrm>
                <a:off x="1421725" y="2218500"/>
                <a:ext cx="12775" cy="37350"/>
              </a:xfrm>
              <a:custGeom>
                <a:avLst/>
                <a:gdLst/>
                <a:ahLst/>
                <a:cxnLst/>
                <a:rect l="l" t="t" r="r" b="b"/>
                <a:pathLst>
                  <a:path w="511" h="1494" fill="none" extrusionOk="0">
                    <a:moveTo>
                      <a:pt x="1" y="1"/>
                    </a:move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165" y="438"/>
                    </a:lnTo>
                    <a:lnTo>
                      <a:pt x="292" y="820"/>
                    </a:lnTo>
                    <a:lnTo>
                      <a:pt x="510" y="1493"/>
                    </a:lnTo>
                    <a:lnTo>
                      <a:pt x="510" y="1493"/>
                    </a:lnTo>
                    <a:lnTo>
                      <a:pt x="292" y="820"/>
                    </a:lnTo>
                    <a:lnTo>
                      <a:pt x="165" y="438"/>
                    </a:lnTo>
                    <a:lnTo>
                      <a:pt x="1" y="1"/>
                    </a:lnTo>
                    <a:lnTo>
                      <a:pt x="1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008" name="Google Shape;3008;p18"/>
              <p:cNvSpPr/>
              <p:nvPr/>
            </p:nvSpPr>
            <p:spPr>
              <a:xfrm>
                <a:off x="1354850" y="2218500"/>
                <a:ext cx="82825" cy="66450"/>
              </a:xfrm>
              <a:custGeom>
                <a:avLst/>
                <a:gdLst/>
                <a:ahLst/>
                <a:cxnLst/>
                <a:rect l="l" t="t" r="r" b="b"/>
                <a:pathLst>
                  <a:path w="3313" h="2658" extrusionOk="0">
                    <a:moveTo>
                      <a:pt x="2676" y="1"/>
                    </a:moveTo>
                    <a:lnTo>
                      <a:pt x="2658" y="56"/>
                    </a:lnTo>
                    <a:lnTo>
                      <a:pt x="2512" y="456"/>
                    </a:lnTo>
                    <a:lnTo>
                      <a:pt x="2421" y="656"/>
                    </a:lnTo>
                    <a:lnTo>
                      <a:pt x="2312" y="838"/>
                    </a:lnTo>
                    <a:lnTo>
                      <a:pt x="2166" y="1038"/>
                    </a:lnTo>
                    <a:lnTo>
                      <a:pt x="1984" y="1238"/>
                    </a:lnTo>
                    <a:lnTo>
                      <a:pt x="1802" y="1420"/>
                    </a:lnTo>
                    <a:lnTo>
                      <a:pt x="1602" y="1584"/>
                    </a:lnTo>
                    <a:lnTo>
                      <a:pt x="1220" y="1875"/>
                    </a:lnTo>
                    <a:lnTo>
                      <a:pt x="838" y="2148"/>
                    </a:lnTo>
                    <a:lnTo>
                      <a:pt x="419" y="2421"/>
                    </a:lnTo>
                    <a:lnTo>
                      <a:pt x="1" y="2658"/>
                    </a:lnTo>
                    <a:lnTo>
                      <a:pt x="565" y="2658"/>
                    </a:lnTo>
                    <a:lnTo>
                      <a:pt x="929" y="2621"/>
                    </a:lnTo>
                    <a:lnTo>
                      <a:pt x="1256" y="2585"/>
                    </a:lnTo>
                    <a:lnTo>
                      <a:pt x="1839" y="2494"/>
                    </a:lnTo>
                    <a:lnTo>
                      <a:pt x="2312" y="2385"/>
                    </a:lnTo>
                    <a:lnTo>
                      <a:pt x="2694" y="2276"/>
                    </a:lnTo>
                    <a:lnTo>
                      <a:pt x="2967" y="2166"/>
                    </a:lnTo>
                    <a:lnTo>
                      <a:pt x="3167" y="2075"/>
                    </a:lnTo>
                    <a:lnTo>
                      <a:pt x="3313" y="1984"/>
                    </a:lnTo>
                    <a:lnTo>
                      <a:pt x="3185" y="1493"/>
                    </a:lnTo>
                    <a:lnTo>
                      <a:pt x="2967" y="820"/>
                    </a:lnTo>
                    <a:lnTo>
                      <a:pt x="2840" y="438"/>
                    </a:lnTo>
                    <a:lnTo>
                      <a:pt x="2676" y="1"/>
                    </a:lnTo>
                    <a:close/>
                  </a:path>
                </a:pathLst>
              </a:custGeom>
              <a:solidFill>
                <a:srgbClr val="8B715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009" name="Google Shape;3009;p18"/>
              <p:cNvSpPr/>
              <p:nvPr/>
            </p:nvSpPr>
            <p:spPr>
              <a:xfrm>
                <a:off x="1354850" y="2218500"/>
                <a:ext cx="82825" cy="66450"/>
              </a:xfrm>
              <a:custGeom>
                <a:avLst/>
                <a:gdLst/>
                <a:ahLst/>
                <a:cxnLst/>
                <a:rect l="l" t="t" r="r" b="b"/>
                <a:pathLst>
                  <a:path w="3313" h="2658" fill="none" extrusionOk="0">
                    <a:moveTo>
                      <a:pt x="2676" y="1"/>
                    </a:moveTo>
                    <a:lnTo>
                      <a:pt x="2676" y="1"/>
                    </a:lnTo>
                    <a:lnTo>
                      <a:pt x="2658" y="56"/>
                    </a:lnTo>
                    <a:lnTo>
                      <a:pt x="2658" y="56"/>
                    </a:lnTo>
                    <a:lnTo>
                      <a:pt x="2512" y="456"/>
                    </a:lnTo>
                    <a:lnTo>
                      <a:pt x="2421" y="656"/>
                    </a:lnTo>
                    <a:lnTo>
                      <a:pt x="2312" y="838"/>
                    </a:lnTo>
                    <a:lnTo>
                      <a:pt x="2312" y="838"/>
                    </a:lnTo>
                    <a:lnTo>
                      <a:pt x="2166" y="1038"/>
                    </a:lnTo>
                    <a:lnTo>
                      <a:pt x="1984" y="1238"/>
                    </a:lnTo>
                    <a:lnTo>
                      <a:pt x="1802" y="1420"/>
                    </a:lnTo>
                    <a:lnTo>
                      <a:pt x="1602" y="1584"/>
                    </a:lnTo>
                    <a:lnTo>
                      <a:pt x="1602" y="1584"/>
                    </a:lnTo>
                    <a:lnTo>
                      <a:pt x="1220" y="1875"/>
                    </a:lnTo>
                    <a:lnTo>
                      <a:pt x="838" y="2148"/>
                    </a:lnTo>
                    <a:lnTo>
                      <a:pt x="419" y="2421"/>
                    </a:lnTo>
                    <a:lnTo>
                      <a:pt x="1" y="2658"/>
                    </a:lnTo>
                    <a:lnTo>
                      <a:pt x="1" y="2658"/>
                    </a:lnTo>
                    <a:lnTo>
                      <a:pt x="237" y="2658"/>
                    </a:lnTo>
                    <a:lnTo>
                      <a:pt x="237" y="2658"/>
                    </a:lnTo>
                    <a:lnTo>
                      <a:pt x="565" y="2658"/>
                    </a:lnTo>
                    <a:lnTo>
                      <a:pt x="565" y="2658"/>
                    </a:lnTo>
                    <a:lnTo>
                      <a:pt x="565" y="2658"/>
                    </a:lnTo>
                    <a:lnTo>
                      <a:pt x="929" y="2621"/>
                    </a:lnTo>
                    <a:lnTo>
                      <a:pt x="1256" y="2585"/>
                    </a:lnTo>
                    <a:lnTo>
                      <a:pt x="1839" y="2494"/>
                    </a:lnTo>
                    <a:lnTo>
                      <a:pt x="2312" y="2385"/>
                    </a:lnTo>
                    <a:lnTo>
                      <a:pt x="2694" y="2276"/>
                    </a:lnTo>
                    <a:lnTo>
                      <a:pt x="2967" y="2166"/>
                    </a:lnTo>
                    <a:lnTo>
                      <a:pt x="3167" y="2075"/>
                    </a:lnTo>
                    <a:lnTo>
                      <a:pt x="3313" y="1984"/>
                    </a:lnTo>
                    <a:lnTo>
                      <a:pt x="3313" y="1984"/>
                    </a:lnTo>
                    <a:lnTo>
                      <a:pt x="3185" y="1493"/>
                    </a:lnTo>
                    <a:lnTo>
                      <a:pt x="3185" y="1493"/>
                    </a:lnTo>
                    <a:lnTo>
                      <a:pt x="2967" y="820"/>
                    </a:lnTo>
                    <a:lnTo>
                      <a:pt x="2840" y="438"/>
                    </a:lnTo>
                    <a:lnTo>
                      <a:pt x="2676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</p:grpSp>
      <p:grpSp>
        <p:nvGrpSpPr>
          <p:cNvPr id="3010" name="Google Shape;3010;p18"/>
          <p:cNvGrpSpPr/>
          <p:nvPr/>
        </p:nvGrpSpPr>
        <p:grpSpPr>
          <a:xfrm>
            <a:off x="2396830" y="6834307"/>
            <a:ext cx="238221" cy="219912"/>
            <a:chOff x="2706625" y="4735761"/>
            <a:chExt cx="226446" cy="209015"/>
          </a:xfrm>
        </p:grpSpPr>
        <p:sp>
          <p:nvSpPr>
            <p:cNvPr id="3011" name="Google Shape;3011;p18"/>
            <p:cNvSpPr/>
            <p:nvPr/>
          </p:nvSpPr>
          <p:spPr>
            <a:xfrm>
              <a:off x="2706625" y="4851000"/>
              <a:ext cx="226446" cy="93776"/>
            </a:xfrm>
            <a:custGeom>
              <a:avLst/>
              <a:gdLst/>
              <a:ahLst/>
              <a:cxnLst/>
              <a:rect l="l" t="t" r="r" b="b"/>
              <a:pathLst>
                <a:path w="9991" h="1020" extrusionOk="0">
                  <a:moveTo>
                    <a:pt x="1292" y="0"/>
                  </a:moveTo>
                  <a:lnTo>
                    <a:pt x="746" y="91"/>
                  </a:lnTo>
                  <a:lnTo>
                    <a:pt x="528" y="128"/>
                  </a:lnTo>
                  <a:lnTo>
                    <a:pt x="346" y="182"/>
                  </a:lnTo>
                  <a:lnTo>
                    <a:pt x="200" y="237"/>
                  </a:lnTo>
                  <a:lnTo>
                    <a:pt x="91" y="291"/>
                  </a:lnTo>
                  <a:lnTo>
                    <a:pt x="18" y="346"/>
                  </a:lnTo>
                  <a:lnTo>
                    <a:pt x="0" y="419"/>
                  </a:lnTo>
                  <a:lnTo>
                    <a:pt x="0" y="437"/>
                  </a:lnTo>
                  <a:lnTo>
                    <a:pt x="18" y="473"/>
                  </a:lnTo>
                  <a:lnTo>
                    <a:pt x="91" y="528"/>
                  </a:lnTo>
                  <a:lnTo>
                    <a:pt x="219" y="583"/>
                  </a:lnTo>
                  <a:lnTo>
                    <a:pt x="382" y="655"/>
                  </a:lnTo>
                  <a:lnTo>
                    <a:pt x="601" y="710"/>
                  </a:lnTo>
                  <a:lnTo>
                    <a:pt x="856" y="746"/>
                  </a:lnTo>
                  <a:lnTo>
                    <a:pt x="1456" y="837"/>
                  </a:lnTo>
                  <a:lnTo>
                    <a:pt x="2202" y="910"/>
                  </a:lnTo>
                  <a:lnTo>
                    <a:pt x="3058" y="965"/>
                  </a:lnTo>
                  <a:lnTo>
                    <a:pt x="3986" y="1001"/>
                  </a:lnTo>
                  <a:lnTo>
                    <a:pt x="5005" y="1019"/>
                  </a:lnTo>
                  <a:lnTo>
                    <a:pt x="6006" y="1001"/>
                  </a:lnTo>
                  <a:lnTo>
                    <a:pt x="6952" y="965"/>
                  </a:lnTo>
                  <a:lnTo>
                    <a:pt x="7789" y="910"/>
                  </a:lnTo>
                  <a:lnTo>
                    <a:pt x="8535" y="837"/>
                  </a:lnTo>
                  <a:lnTo>
                    <a:pt x="9136" y="746"/>
                  </a:lnTo>
                  <a:lnTo>
                    <a:pt x="9390" y="710"/>
                  </a:lnTo>
                  <a:lnTo>
                    <a:pt x="9609" y="655"/>
                  </a:lnTo>
                  <a:lnTo>
                    <a:pt x="9773" y="583"/>
                  </a:lnTo>
                  <a:lnTo>
                    <a:pt x="9900" y="528"/>
                  </a:lnTo>
                  <a:lnTo>
                    <a:pt x="9973" y="473"/>
                  </a:lnTo>
                  <a:lnTo>
                    <a:pt x="9991" y="437"/>
                  </a:lnTo>
                  <a:lnTo>
                    <a:pt x="9991" y="419"/>
                  </a:lnTo>
                  <a:lnTo>
                    <a:pt x="9973" y="346"/>
                  </a:lnTo>
                  <a:lnTo>
                    <a:pt x="9900" y="291"/>
                  </a:lnTo>
                  <a:lnTo>
                    <a:pt x="9791" y="237"/>
                  </a:lnTo>
                  <a:lnTo>
                    <a:pt x="9645" y="182"/>
                  </a:lnTo>
                  <a:lnTo>
                    <a:pt x="9463" y="128"/>
                  </a:lnTo>
                  <a:lnTo>
                    <a:pt x="9245" y="91"/>
                  </a:lnTo>
                  <a:lnTo>
                    <a:pt x="8699" y="0"/>
                  </a:lnTo>
                  <a:lnTo>
                    <a:pt x="8699" y="273"/>
                  </a:lnTo>
                  <a:lnTo>
                    <a:pt x="7443" y="328"/>
                  </a:lnTo>
                  <a:lnTo>
                    <a:pt x="6133" y="364"/>
                  </a:lnTo>
                  <a:lnTo>
                    <a:pt x="4623" y="382"/>
                  </a:lnTo>
                  <a:lnTo>
                    <a:pt x="3476" y="364"/>
                  </a:lnTo>
                  <a:lnTo>
                    <a:pt x="2384" y="328"/>
                  </a:lnTo>
                  <a:lnTo>
                    <a:pt x="1893" y="291"/>
                  </a:lnTo>
                  <a:lnTo>
                    <a:pt x="1456" y="237"/>
                  </a:lnTo>
                  <a:lnTo>
                    <a:pt x="1074" y="182"/>
                  </a:lnTo>
                  <a:lnTo>
                    <a:pt x="746" y="109"/>
                  </a:lnTo>
                  <a:lnTo>
                    <a:pt x="1292" y="0"/>
                  </a:lnTo>
                  <a:close/>
                </a:path>
              </a:pathLst>
            </a:custGeom>
            <a:solidFill>
              <a:srgbClr val="282829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3012" name="Google Shape;3012;p18"/>
            <p:cNvGrpSpPr/>
            <p:nvPr/>
          </p:nvGrpSpPr>
          <p:grpSpPr>
            <a:xfrm>
              <a:off x="2714800" y="4735761"/>
              <a:ext cx="210098" cy="182902"/>
              <a:chOff x="1282975" y="2150275"/>
              <a:chExt cx="154700" cy="134675"/>
            </a:xfrm>
          </p:grpSpPr>
          <p:sp>
            <p:nvSpPr>
              <p:cNvPr id="3013" name="Google Shape;3013;p18"/>
              <p:cNvSpPr/>
              <p:nvPr/>
            </p:nvSpPr>
            <p:spPr>
              <a:xfrm>
                <a:off x="1282975" y="2150275"/>
                <a:ext cx="154700" cy="134675"/>
              </a:xfrm>
              <a:custGeom>
                <a:avLst/>
                <a:gdLst/>
                <a:ahLst/>
                <a:cxnLst/>
                <a:rect l="l" t="t" r="r" b="b"/>
                <a:pathLst>
                  <a:path w="6188" h="5387" extrusionOk="0">
                    <a:moveTo>
                      <a:pt x="2858" y="0"/>
                    </a:moveTo>
                    <a:lnTo>
                      <a:pt x="2657" y="37"/>
                    </a:lnTo>
                    <a:lnTo>
                      <a:pt x="2403" y="109"/>
                    </a:lnTo>
                    <a:lnTo>
                      <a:pt x="2166" y="200"/>
                    </a:lnTo>
                    <a:lnTo>
                      <a:pt x="1948" y="310"/>
                    </a:lnTo>
                    <a:lnTo>
                      <a:pt x="1747" y="437"/>
                    </a:lnTo>
                    <a:lnTo>
                      <a:pt x="1547" y="564"/>
                    </a:lnTo>
                    <a:lnTo>
                      <a:pt x="1384" y="710"/>
                    </a:lnTo>
                    <a:lnTo>
                      <a:pt x="1238" y="856"/>
                    </a:lnTo>
                    <a:lnTo>
                      <a:pt x="1092" y="1019"/>
                    </a:lnTo>
                    <a:lnTo>
                      <a:pt x="965" y="1201"/>
                    </a:lnTo>
                    <a:lnTo>
                      <a:pt x="856" y="1365"/>
                    </a:lnTo>
                    <a:lnTo>
                      <a:pt x="765" y="1547"/>
                    </a:lnTo>
                    <a:lnTo>
                      <a:pt x="674" y="1729"/>
                    </a:lnTo>
                    <a:lnTo>
                      <a:pt x="546" y="2093"/>
                    </a:lnTo>
                    <a:lnTo>
                      <a:pt x="437" y="2439"/>
                    </a:lnTo>
                    <a:lnTo>
                      <a:pt x="401" y="2639"/>
                    </a:lnTo>
                    <a:lnTo>
                      <a:pt x="346" y="3057"/>
                    </a:lnTo>
                    <a:lnTo>
                      <a:pt x="310" y="3403"/>
                    </a:lnTo>
                    <a:lnTo>
                      <a:pt x="310" y="3694"/>
                    </a:lnTo>
                    <a:lnTo>
                      <a:pt x="164" y="3876"/>
                    </a:lnTo>
                    <a:lnTo>
                      <a:pt x="55" y="4040"/>
                    </a:lnTo>
                    <a:lnTo>
                      <a:pt x="37" y="4131"/>
                    </a:lnTo>
                    <a:lnTo>
                      <a:pt x="0" y="4222"/>
                    </a:lnTo>
                    <a:lnTo>
                      <a:pt x="0" y="4295"/>
                    </a:lnTo>
                    <a:lnTo>
                      <a:pt x="0" y="4368"/>
                    </a:lnTo>
                    <a:lnTo>
                      <a:pt x="19" y="4459"/>
                    </a:lnTo>
                    <a:lnTo>
                      <a:pt x="55" y="4532"/>
                    </a:lnTo>
                    <a:lnTo>
                      <a:pt x="91" y="4604"/>
                    </a:lnTo>
                    <a:lnTo>
                      <a:pt x="146" y="4677"/>
                    </a:lnTo>
                    <a:lnTo>
                      <a:pt x="292" y="4804"/>
                    </a:lnTo>
                    <a:lnTo>
                      <a:pt x="474" y="4932"/>
                    </a:lnTo>
                    <a:lnTo>
                      <a:pt x="692" y="5041"/>
                    </a:lnTo>
                    <a:lnTo>
                      <a:pt x="965" y="5132"/>
                    </a:lnTo>
                    <a:lnTo>
                      <a:pt x="1274" y="5205"/>
                    </a:lnTo>
                    <a:lnTo>
                      <a:pt x="1638" y="5278"/>
                    </a:lnTo>
                    <a:lnTo>
                      <a:pt x="2020" y="5332"/>
                    </a:lnTo>
                    <a:lnTo>
                      <a:pt x="2457" y="5369"/>
                    </a:lnTo>
                    <a:lnTo>
                      <a:pt x="2930" y="5387"/>
                    </a:lnTo>
                    <a:lnTo>
                      <a:pt x="3440" y="5387"/>
                    </a:lnTo>
                    <a:lnTo>
                      <a:pt x="3804" y="5350"/>
                    </a:lnTo>
                    <a:lnTo>
                      <a:pt x="4131" y="5314"/>
                    </a:lnTo>
                    <a:lnTo>
                      <a:pt x="4714" y="5223"/>
                    </a:lnTo>
                    <a:lnTo>
                      <a:pt x="5187" y="5114"/>
                    </a:lnTo>
                    <a:lnTo>
                      <a:pt x="5569" y="5005"/>
                    </a:lnTo>
                    <a:lnTo>
                      <a:pt x="5842" y="4895"/>
                    </a:lnTo>
                    <a:lnTo>
                      <a:pt x="6042" y="4804"/>
                    </a:lnTo>
                    <a:lnTo>
                      <a:pt x="6188" y="4713"/>
                    </a:lnTo>
                    <a:lnTo>
                      <a:pt x="6042" y="4204"/>
                    </a:lnTo>
                    <a:lnTo>
                      <a:pt x="5878" y="3658"/>
                    </a:lnTo>
                    <a:lnTo>
                      <a:pt x="5642" y="3003"/>
                    </a:lnTo>
                    <a:lnTo>
                      <a:pt x="5514" y="2639"/>
                    </a:lnTo>
                    <a:lnTo>
                      <a:pt x="5351" y="2275"/>
                    </a:lnTo>
                    <a:lnTo>
                      <a:pt x="5169" y="1929"/>
                    </a:lnTo>
                    <a:lnTo>
                      <a:pt x="4987" y="1565"/>
                    </a:lnTo>
                    <a:lnTo>
                      <a:pt x="4787" y="1238"/>
                    </a:lnTo>
                    <a:lnTo>
                      <a:pt x="4568" y="928"/>
                    </a:lnTo>
                    <a:lnTo>
                      <a:pt x="4332" y="655"/>
                    </a:lnTo>
                    <a:lnTo>
                      <a:pt x="4095" y="419"/>
                    </a:lnTo>
                    <a:lnTo>
                      <a:pt x="3949" y="291"/>
                    </a:lnTo>
                    <a:lnTo>
                      <a:pt x="3804" y="200"/>
                    </a:lnTo>
                    <a:lnTo>
                      <a:pt x="3676" y="128"/>
                    </a:lnTo>
                    <a:lnTo>
                      <a:pt x="3513" y="73"/>
                    </a:lnTo>
                    <a:lnTo>
                      <a:pt x="3367" y="37"/>
                    </a:lnTo>
                    <a:lnTo>
                      <a:pt x="3203" y="0"/>
                    </a:lnTo>
                    <a:close/>
                  </a:path>
                </a:pathLst>
              </a:custGeom>
              <a:solidFill>
                <a:srgbClr val="C1A58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014" name="Google Shape;3014;p18"/>
              <p:cNvSpPr/>
              <p:nvPr/>
            </p:nvSpPr>
            <p:spPr>
              <a:xfrm>
                <a:off x="1282975" y="2150275"/>
                <a:ext cx="154700" cy="134675"/>
              </a:xfrm>
              <a:custGeom>
                <a:avLst/>
                <a:gdLst/>
                <a:ahLst/>
                <a:cxnLst/>
                <a:rect l="l" t="t" r="r" b="b"/>
                <a:pathLst>
                  <a:path w="6188" h="5387" fill="none" extrusionOk="0">
                    <a:moveTo>
                      <a:pt x="6188" y="4713"/>
                    </a:moveTo>
                    <a:lnTo>
                      <a:pt x="6188" y="4713"/>
                    </a:lnTo>
                    <a:lnTo>
                      <a:pt x="6042" y="4804"/>
                    </a:lnTo>
                    <a:lnTo>
                      <a:pt x="5842" y="4895"/>
                    </a:lnTo>
                    <a:lnTo>
                      <a:pt x="5569" y="5005"/>
                    </a:lnTo>
                    <a:lnTo>
                      <a:pt x="5187" y="5114"/>
                    </a:lnTo>
                    <a:lnTo>
                      <a:pt x="4714" y="5223"/>
                    </a:lnTo>
                    <a:lnTo>
                      <a:pt x="4131" y="5314"/>
                    </a:lnTo>
                    <a:lnTo>
                      <a:pt x="3804" y="5350"/>
                    </a:lnTo>
                    <a:lnTo>
                      <a:pt x="3440" y="5387"/>
                    </a:lnTo>
                    <a:lnTo>
                      <a:pt x="3440" y="5387"/>
                    </a:lnTo>
                    <a:lnTo>
                      <a:pt x="2930" y="5387"/>
                    </a:lnTo>
                    <a:lnTo>
                      <a:pt x="2457" y="5369"/>
                    </a:lnTo>
                    <a:lnTo>
                      <a:pt x="2020" y="5332"/>
                    </a:lnTo>
                    <a:lnTo>
                      <a:pt x="1638" y="5278"/>
                    </a:lnTo>
                    <a:lnTo>
                      <a:pt x="1274" y="5205"/>
                    </a:lnTo>
                    <a:lnTo>
                      <a:pt x="965" y="5132"/>
                    </a:lnTo>
                    <a:lnTo>
                      <a:pt x="692" y="5041"/>
                    </a:lnTo>
                    <a:lnTo>
                      <a:pt x="474" y="4932"/>
                    </a:lnTo>
                    <a:lnTo>
                      <a:pt x="292" y="4804"/>
                    </a:lnTo>
                    <a:lnTo>
                      <a:pt x="146" y="4677"/>
                    </a:lnTo>
                    <a:lnTo>
                      <a:pt x="91" y="4604"/>
                    </a:lnTo>
                    <a:lnTo>
                      <a:pt x="55" y="4532"/>
                    </a:lnTo>
                    <a:lnTo>
                      <a:pt x="19" y="4459"/>
                    </a:lnTo>
                    <a:lnTo>
                      <a:pt x="0" y="4368"/>
                    </a:lnTo>
                    <a:lnTo>
                      <a:pt x="0" y="4295"/>
                    </a:lnTo>
                    <a:lnTo>
                      <a:pt x="0" y="4222"/>
                    </a:lnTo>
                    <a:lnTo>
                      <a:pt x="37" y="4131"/>
                    </a:lnTo>
                    <a:lnTo>
                      <a:pt x="55" y="4040"/>
                    </a:lnTo>
                    <a:lnTo>
                      <a:pt x="164" y="3876"/>
                    </a:lnTo>
                    <a:lnTo>
                      <a:pt x="310" y="3694"/>
                    </a:lnTo>
                    <a:lnTo>
                      <a:pt x="310" y="3694"/>
                    </a:lnTo>
                    <a:lnTo>
                      <a:pt x="310" y="3403"/>
                    </a:lnTo>
                    <a:lnTo>
                      <a:pt x="346" y="3057"/>
                    </a:lnTo>
                    <a:lnTo>
                      <a:pt x="401" y="2639"/>
                    </a:lnTo>
                    <a:lnTo>
                      <a:pt x="401" y="2639"/>
                    </a:lnTo>
                    <a:lnTo>
                      <a:pt x="437" y="2439"/>
                    </a:lnTo>
                    <a:lnTo>
                      <a:pt x="437" y="2439"/>
                    </a:lnTo>
                    <a:lnTo>
                      <a:pt x="546" y="2093"/>
                    </a:lnTo>
                    <a:lnTo>
                      <a:pt x="674" y="1729"/>
                    </a:lnTo>
                    <a:lnTo>
                      <a:pt x="765" y="1547"/>
                    </a:lnTo>
                    <a:lnTo>
                      <a:pt x="856" y="1365"/>
                    </a:lnTo>
                    <a:lnTo>
                      <a:pt x="965" y="1201"/>
                    </a:lnTo>
                    <a:lnTo>
                      <a:pt x="1092" y="1019"/>
                    </a:lnTo>
                    <a:lnTo>
                      <a:pt x="1238" y="856"/>
                    </a:lnTo>
                    <a:lnTo>
                      <a:pt x="1384" y="710"/>
                    </a:lnTo>
                    <a:lnTo>
                      <a:pt x="1547" y="564"/>
                    </a:lnTo>
                    <a:lnTo>
                      <a:pt x="1747" y="437"/>
                    </a:lnTo>
                    <a:lnTo>
                      <a:pt x="1948" y="310"/>
                    </a:lnTo>
                    <a:lnTo>
                      <a:pt x="2166" y="200"/>
                    </a:lnTo>
                    <a:lnTo>
                      <a:pt x="2403" y="109"/>
                    </a:lnTo>
                    <a:lnTo>
                      <a:pt x="2657" y="37"/>
                    </a:lnTo>
                    <a:lnTo>
                      <a:pt x="2657" y="37"/>
                    </a:lnTo>
                    <a:lnTo>
                      <a:pt x="2858" y="0"/>
                    </a:lnTo>
                    <a:lnTo>
                      <a:pt x="3021" y="0"/>
                    </a:lnTo>
                    <a:lnTo>
                      <a:pt x="3203" y="0"/>
                    </a:lnTo>
                    <a:lnTo>
                      <a:pt x="3367" y="37"/>
                    </a:lnTo>
                    <a:lnTo>
                      <a:pt x="3513" y="73"/>
                    </a:lnTo>
                    <a:lnTo>
                      <a:pt x="3676" y="128"/>
                    </a:lnTo>
                    <a:lnTo>
                      <a:pt x="3804" y="200"/>
                    </a:lnTo>
                    <a:lnTo>
                      <a:pt x="3949" y="291"/>
                    </a:lnTo>
                    <a:lnTo>
                      <a:pt x="3949" y="291"/>
                    </a:lnTo>
                    <a:lnTo>
                      <a:pt x="4095" y="419"/>
                    </a:lnTo>
                    <a:lnTo>
                      <a:pt x="4095" y="419"/>
                    </a:lnTo>
                    <a:lnTo>
                      <a:pt x="4332" y="655"/>
                    </a:lnTo>
                    <a:lnTo>
                      <a:pt x="4568" y="928"/>
                    </a:lnTo>
                    <a:lnTo>
                      <a:pt x="4787" y="1238"/>
                    </a:lnTo>
                    <a:lnTo>
                      <a:pt x="4987" y="1565"/>
                    </a:lnTo>
                    <a:lnTo>
                      <a:pt x="5169" y="1929"/>
                    </a:lnTo>
                    <a:lnTo>
                      <a:pt x="5351" y="2275"/>
                    </a:lnTo>
                    <a:lnTo>
                      <a:pt x="5514" y="2639"/>
                    </a:lnTo>
                    <a:lnTo>
                      <a:pt x="5642" y="3003"/>
                    </a:lnTo>
                    <a:lnTo>
                      <a:pt x="5878" y="3658"/>
                    </a:lnTo>
                    <a:lnTo>
                      <a:pt x="6042" y="4204"/>
                    </a:lnTo>
                    <a:lnTo>
                      <a:pt x="6188" y="4713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015" name="Google Shape;3015;p18"/>
              <p:cNvSpPr/>
              <p:nvPr/>
            </p:nvSpPr>
            <p:spPr>
              <a:xfrm>
                <a:off x="1282975" y="2172100"/>
                <a:ext cx="138775" cy="112850"/>
              </a:xfrm>
              <a:custGeom>
                <a:avLst/>
                <a:gdLst/>
                <a:ahLst/>
                <a:cxnLst/>
                <a:rect l="l" t="t" r="r" b="b"/>
                <a:pathLst>
                  <a:path w="5551" h="4514" extrusionOk="0">
                    <a:moveTo>
                      <a:pt x="1384" y="4368"/>
                    </a:moveTo>
                    <a:lnTo>
                      <a:pt x="1384" y="4368"/>
                    </a:lnTo>
                    <a:lnTo>
                      <a:pt x="1711" y="4423"/>
                    </a:lnTo>
                    <a:lnTo>
                      <a:pt x="2057" y="4459"/>
                    </a:lnTo>
                    <a:lnTo>
                      <a:pt x="2457" y="4496"/>
                    </a:lnTo>
                    <a:lnTo>
                      <a:pt x="2876" y="4514"/>
                    </a:lnTo>
                    <a:lnTo>
                      <a:pt x="2876" y="4514"/>
                    </a:lnTo>
                    <a:lnTo>
                      <a:pt x="3094" y="4514"/>
                    </a:lnTo>
                    <a:lnTo>
                      <a:pt x="3094" y="4514"/>
                    </a:lnTo>
                    <a:lnTo>
                      <a:pt x="3440" y="4514"/>
                    </a:lnTo>
                    <a:lnTo>
                      <a:pt x="3440" y="4514"/>
                    </a:lnTo>
                    <a:lnTo>
                      <a:pt x="3440" y="4514"/>
                    </a:lnTo>
                    <a:lnTo>
                      <a:pt x="3094" y="4514"/>
                    </a:lnTo>
                    <a:lnTo>
                      <a:pt x="3094" y="4514"/>
                    </a:lnTo>
                    <a:lnTo>
                      <a:pt x="2876" y="4514"/>
                    </a:lnTo>
                    <a:lnTo>
                      <a:pt x="2876" y="4514"/>
                    </a:lnTo>
                    <a:lnTo>
                      <a:pt x="2876" y="4514"/>
                    </a:lnTo>
                    <a:lnTo>
                      <a:pt x="2876" y="4514"/>
                    </a:lnTo>
                    <a:lnTo>
                      <a:pt x="2457" y="4496"/>
                    </a:lnTo>
                    <a:lnTo>
                      <a:pt x="2057" y="4459"/>
                    </a:lnTo>
                    <a:lnTo>
                      <a:pt x="1711" y="4423"/>
                    </a:lnTo>
                    <a:lnTo>
                      <a:pt x="1384" y="4368"/>
                    </a:lnTo>
                    <a:close/>
                    <a:moveTo>
                      <a:pt x="1365" y="4368"/>
                    </a:moveTo>
                    <a:lnTo>
                      <a:pt x="1365" y="4368"/>
                    </a:lnTo>
                    <a:lnTo>
                      <a:pt x="1365" y="4368"/>
                    </a:lnTo>
                    <a:lnTo>
                      <a:pt x="1365" y="4368"/>
                    </a:lnTo>
                    <a:close/>
                    <a:moveTo>
                      <a:pt x="237" y="3895"/>
                    </a:moveTo>
                    <a:lnTo>
                      <a:pt x="237" y="3895"/>
                    </a:lnTo>
                    <a:lnTo>
                      <a:pt x="237" y="3895"/>
                    </a:lnTo>
                    <a:lnTo>
                      <a:pt x="237" y="3895"/>
                    </a:lnTo>
                    <a:lnTo>
                      <a:pt x="237" y="3895"/>
                    </a:lnTo>
                    <a:close/>
                    <a:moveTo>
                      <a:pt x="237" y="3895"/>
                    </a:moveTo>
                    <a:lnTo>
                      <a:pt x="237" y="3895"/>
                    </a:lnTo>
                    <a:lnTo>
                      <a:pt x="237" y="3895"/>
                    </a:lnTo>
                    <a:lnTo>
                      <a:pt x="237" y="3895"/>
                    </a:lnTo>
                    <a:lnTo>
                      <a:pt x="237" y="3895"/>
                    </a:lnTo>
                    <a:close/>
                    <a:moveTo>
                      <a:pt x="237" y="3877"/>
                    </a:moveTo>
                    <a:lnTo>
                      <a:pt x="237" y="3877"/>
                    </a:lnTo>
                    <a:lnTo>
                      <a:pt x="237" y="3895"/>
                    </a:lnTo>
                    <a:lnTo>
                      <a:pt x="237" y="3895"/>
                    </a:lnTo>
                    <a:lnTo>
                      <a:pt x="237" y="3877"/>
                    </a:lnTo>
                    <a:close/>
                    <a:moveTo>
                      <a:pt x="91" y="3113"/>
                    </a:moveTo>
                    <a:lnTo>
                      <a:pt x="91" y="3113"/>
                    </a:lnTo>
                    <a:lnTo>
                      <a:pt x="37" y="3222"/>
                    </a:lnTo>
                    <a:lnTo>
                      <a:pt x="19" y="3331"/>
                    </a:lnTo>
                    <a:lnTo>
                      <a:pt x="0" y="3422"/>
                    </a:lnTo>
                    <a:lnTo>
                      <a:pt x="19" y="3531"/>
                    </a:lnTo>
                    <a:lnTo>
                      <a:pt x="37" y="3622"/>
                    </a:lnTo>
                    <a:lnTo>
                      <a:pt x="91" y="3713"/>
                    </a:lnTo>
                    <a:lnTo>
                      <a:pt x="146" y="3804"/>
                    </a:lnTo>
                    <a:lnTo>
                      <a:pt x="237" y="3877"/>
                    </a:lnTo>
                    <a:lnTo>
                      <a:pt x="237" y="3877"/>
                    </a:lnTo>
                    <a:lnTo>
                      <a:pt x="146" y="3804"/>
                    </a:lnTo>
                    <a:lnTo>
                      <a:pt x="91" y="3713"/>
                    </a:lnTo>
                    <a:lnTo>
                      <a:pt x="37" y="3622"/>
                    </a:lnTo>
                    <a:lnTo>
                      <a:pt x="19" y="3531"/>
                    </a:lnTo>
                    <a:lnTo>
                      <a:pt x="0" y="3422"/>
                    </a:lnTo>
                    <a:lnTo>
                      <a:pt x="19" y="3331"/>
                    </a:lnTo>
                    <a:lnTo>
                      <a:pt x="37" y="3222"/>
                    </a:lnTo>
                    <a:lnTo>
                      <a:pt x="91" y="3113"/>
                    </a:lnTo>
                    <a:close/>
                    <a:moveTo>
                      <a:pt x="91" y="3113"/>
                    </a:moveTo>
                    <a:lnTo>
                      <a:pt x="91" y="3113"/>
                    </a:lnTo>
                    <a:lnTo>
                      <a:pt x="91" y="3113"/>
                    </a:lnTo>
                    <a:lnTo>
                      <a:pt x="91" y="3113"/>
                    </a:lnTo>
                    <a:lnTo>
                      <a:pt x="91" y="3113"/>
                    </a:lnTo>
                    <a:close/>
                    <a:moveTo>
                      <a:pt x="91" y="3113"/>
                    </a:moveTo>
                    <a:lnTo>
                      <a:pt x="91" y="3113"/>
                    </a:lnTo>
                    <a:lnTo>
                      <a:pt x="91" y="3113"/>
                    </a:lnTo>
                    <a:lnTo>
                      <a:pt x="91" y="3113"/>
                    </a:lnTo>
                    <a:lnTo>
                      <a:pt x="91" y="3113"/>
                    </a:lnTo>
                    <a:close/>
                    <a:moveTo>
                      <a:pt x="91" y="3094"/>
                    </a:moveTo>
                    <a:lnTo>
                      <a:pt x="91" y="3094"/>
                    </a:lnTo>
                    <a:lnTo>
                      <a:pt x="91" y="3113"/>
                    </a:lnTo>
                    <a:lnTo>
                      <a:pt x="91" y="3113"/>
                    </a:lnTo>
                    <a:lnTo>
                      <a:pt x="91" y="3094"/>
                    </a:lnTo>
                    <a:close/>
                    <a:moveTo>
                      <a:pt x="110" y="3094"/>
                    </a:moveTo>
                    <a:lnTo>
                      <a:pt x="110" y="3094"/>
                    </a:lnTo>
                    <a:lnTo>
                      <a:pt x="110" y="3094"/>
                    </a:lnTo>
                    <a:lnTo>
                      <a:pt x="110" y="3094"/>
                    </a:lnTo>
                    <a:lnTo>
                      <a:pt x="110" y="3094"/>
                    </a:lnTo>
                    <a:close/>
                    <a:moveTo>
                      <a:pt x="110" y="3094"/>
                    </a:moveTo>
                    <a:lnTo>
                      <a:pt x="110" y="3094"/>
                    </a:lnTo>
                    <a:lnTo>
                      <a:pt x="110" y="3094"/>
                    </a:lnTo>
                    <a:lnTo>
                      <a:pt x="110" y="3094"/>
                    </a:lnTo>
                    <a:lnTo>
                      <a:pt x="110" y="3094"/>
                    </a:lnTo>
                    <a:close/>
                    <a:moveTo>
                      <a:pt x="110" y="3094"/>
                    </a:moveTo>
                    <a:lnTo>
                      <a:pt x="110" y="3094"/>
                    </a:lnTo>
                    <a:lnTo>
                      <a:pt x="110" y="3094"/>
                    </a:lnTo>
                    <a:lnTo>
                      <a:pt x="110" y="3094"/>
                    </a:lnTo>
                    <a:lnTo>
                      <a:pt x="110" y="3094"/>
                    </a:lnTo>
                    <a:close/>
                    <a:moveTo>
                      <a:pt x="4532" y="1"/>
                    </a:moveTo>
                    <a:lnTo>
                      <a:pt x="4532" y="1"/>
                    </a:lnTo>
                    <a:lnTo>
                      <a:pt x="4677" y="201"/>
                    </a:lnTo>
                    <a:lnTo>
                      <a:pt x="4823" y="419"/>
                    </a:lnTo>
                    <a:lnTo>
                      <a:pt x="5096" y="892"/>
                    </a:lnTo>
                    <a:lnTo>
                      <a:pt x="5332" y="1366"/>
                    </a:lnTo>
                    <a:lnTo>
                      <a:pt x="5551" y="1857"/>
                    </a:lnTo>
                    <a:lnTo>
                      <a:pt x="5551" y="1857"/>
                    </a:lnTo>
                    <a:lnTo>
                      <a:pt x="5551" y="1857"/>
                    </a:lnTo>
                    <a:lnTo>
                      <a:pt x="5551" y="1857"/>
                    </a:lnTo>
                    <a:lnTo>
                      <a:pt x="5332" y="1366"/>
                    </a:lnTo>
                    <a:lnTo>
                      <a:pt x="5096" y="892"/>
                    </a:lnTo>
                    <a:lnTo>
                      <a:pt x="4823" y="419"/>
                    </a:lnTo>
                    <a:lnTo>
                      <a:pt x="4677" y="201"/>
                    </a:lnTo>
                    <a:lnTo>
                      <a:pt x="4532" y="1"/>
                    </a:lnTo>
                    <a:close/>
                    <a:moveTo>
                      <a:pt x="4532" y="1"/>
                    </a:moveTo>
                    <a:lnTo>
                      <a:pt x="4532" y="1"/>
                    </a:lnTo>
                    <a:lnTo>
                      <a:pt x="4532" y="1"/>
                    </a:lnTo>
                    <a:lnTo>
                      <a:pt x="4532" y="1"/>
                    </a:lnTo>
                    <a:lnTo>
                      <a:pt x="4532" y="1"/>
                    </a:lnTo>
                    <a:close/>
                  </a:path>
                </a:pathLst>
              </a:custGeom>
              <a:solidFill>
                <a:srgbClr val="D8D3D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016" name="Google Shape;3016;p18"/>
              <p:cNvSpPr/>
              <p:nvPr/>
            </p:nvSpPr>
            <p:spPr>
              <a:xfrm>
                <a:off x="1317550" y="2281300"/>
                <a:ext cx="51425" cy="3650"/>
              </a:xfrm>
              <a:custGeom>
                <a:avLst/>
                <a:gdLst/>
                <a:ahLst/>
                <a:cxnLst/>
                <a:rect l="l" t="t" r="r" b="b"/>
                <a:pathLst>
                  <a:path w="2057" h="146" fill="none" extrusionOk="0">
                    <a:moveTo>
                      <a:pt x="1" y="0"/>
                    </a:moveTo>
                    <a:lnTo>
                      <a:pt x="1" y="0"/>
                    </a:lnTo>
                    <a:lnTo>
                      <a:pt x="328" y="55"/>
                    </a:lnTo>
                    <a:lnTo>
                      <a:pt x="674" y="91"/>
                    </a:lnTo>
                    <a:lnTo>
                      <a:pt x="1074" y="128"/>
                    </a:lnTo>
                    <a:lnTo>
                      <a:pt x="1493" y="146"/>
                    </a:lnTo>
                    <a:lnTo>
                      <a:pt x="1493" y="146"/>
                    </a:lnTo>
                    <a:lnTo>
                      <a:pt x="1711" y="146"/>
                    </a:lnTo>
                    <a:lnTo>
                      <a:pt x="1711" y="146"/>
                    </a:lnTo>
                    <a:lnTo>
                      <a:pt x="2057" y="146"/>
                    </a:lnTo>
                    <a:lnTo>
                      <a:pt x="2057" y="146"/>
                    </a:lnTo>
                    <a:lnTo>
                      <a:pt x="2057" y="146"/>
                    </a:lnTo>
                    <a:lnTo>
                      <a:pt x="1711" y="146"/>
                    </a:lnTo>
                    <a:lnTo>
                      <a:pt x="1711" y="146"/>
                    </a:lnTo>
                    <a:lnTo>
                      <a:pt x="1493" y="146"/>
                    </a:lnTo>
                    <a:lnTo>
                      <a:pt x="1493" y="146"/>
                    </a:lnTo>
                    <a:lnTo>
                      <a:pt x="1493" y="146"/>
                    </a:lnTo>
                    <a:lnTo>
                      <a:pt x="1493" y="146"/>
                    </a:lnTo>
                    <a:lnTo>
                      <a:pt x="1074" y="128"/>
                    </a:lnTo>
                    <a:lnTo>
                      <a:pt x="674" y="91"/>
                    </a:lnTo>
                    <a:lnTo>
                      <a:pt x="328" y="55"/>
                    </a:lnTo>
                    <a:lnTo>
                      <a:pt x="1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017" name="Google Shape;3017;p18"/>
              <p:cNvSpPr/>
              <p:nvPr/>
            </p:nvSpPr>
            <p:spPr>
              <a:xfrm>
                <a:off x="1317100" y="228130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018" name="Google Shape;3018;p18"/>
              <p:cNvSpPr/>
              <p:nvPr/>
            </p:nvSpPr>
            <p:spPr>
              <a:xfrm>
                <a:off x="1288900" y="2269475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019" name="Google Shape;3019;p18"/>
              <p:cNvSpPr/>
              <p:nvPr/>
            </p:nvSpPr>
            <p:spPr>
              <a:xfrm>
                <a:off x="1288900" y="2269475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020" name="Google Shape;3020;p18"/>
              <p:cNvSpPr/>
              <p:nvPr/>
            </p:nvSpPr>
            <p:spPr>
              <a:xfrm>
                <a:off x="1288900" y="2269000"/>
                <a:ext cx="25" cy="500"/>
              </a:xfrm>
              <a:custGeom>
                <a:avLst/>
                <a:gdLst/>
                <a:ahLst/>
                <a:cxnLst/>
                <a:rect l="l" t="t" r="r" b="b"/>
                <a:pathLst>
                  <a:path w="1" h="20" fill="none" extrusionOk="0">
                    <a:moveTo>
                      <a:pt x="0" y="1"/>
                    </a:moveTo>
                    <a:lnTo>
                      <a:pt x="0" y="1"/>
                    </a:lnTo>
                    <a:lnTo>
                      <a:pt x="0" y="19"/>
                    </a:lnTo>
                    <a:lnTo>
                      <a:pt x="0" y="19"/>
                    </a:lnTo>
                    <a:lnTo>
                      <a:pt x="0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021" name="Google Shape;3021;p18"/>
              <p:cNvSpPr/>
              <p:nvPr/>
            </p:nvSpPr>
            <p:spPr>
              <a:xfrm>
                <a:off x="1282975" y="2249900"/>
                <a:ext cx="5950" cy="19125"/>
              </a:xfrm>
              <a:custGeom>
                <a:avLst/>
                <a:gdLst/>
                <a:ahLst/>
                <a:cxnLst/>
                <a:rect l="l" t="t" r="r" b="b"/>
                <a:pathLst>
                  <a:path w="238" h="765" fill="none" extrusionOk="0">
                    <a:moveTo>
                      <a:pt x="91" y="1"/>
                    </a:moveTo>
                    <a:lnTo>
                      <a:pt x="91" y="1"/>
                    </a:lnTo>
                    <a:lnTo>
                      <a:pt x="37" y="110"/>
                    </a:lnTo>
                    <a:lnTo>
                      <a:pt x="19" y="219"/>
                    </a:lnTo>
                    <a:lnTo>
                      <a:pt x="0" y="310"/>
                    </a:lnTo>
                    <a:lnTo>
                      <a:pt x="19" y="419"/>
                    </a:lnTo>
                    <a:lnTo>
                      <a:pt x="37" y="510"/>
                    </a:lnTo>
                    <a:lnTo>
                      <a:pt x="91" y="601"/>
                    </a:lnTo>
                    <a:lnTo>
                      <a:pt x="146" y="692"/>
                    </a:lnTo>
                    <a:lnTo>
                      <a:pt x="237" y="765"/>
                    </a:lnTo>
                    <a:lnTo>
                      <a:pt x="237" y="765"/>
                    </a:lnTo>
                    <a:lnTo>
                      <a:pt x="146" y="692"/>
                    </a:lnTo>
                    <a:lnTo>
                      <a:pt x="91" y="601"/>
                    </a:lnTo>
                    <a:lnTo>
                      <a:pt x="37" y="510"/>
                    </a:lnTo>
                    <a:lnTo>
                      <a:pt x="19" y="419"/>
                    </a:lnTo>
                    <a:lnTo>
                      <a:pt x="0" y="310"/>
                    </a:lnTo>
                    <a:lnTo>
                      <a:pt x="19" y="219"/>
                    </a:lnTo>
                    <a:lnTo>
                      <a:pt x="37" y="110"/>
                    </a:lnTo>
                    <a:lnTo>
                      <a:pt x="91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022" name="Google Shape;3022;p18"/>
              <p:cNvSpPr/>
              <p:nvPr/>
            </p:nvSpPr>
            <p:spPr>
              <a:xfrm>
                <a:off x="1285250" y="224990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0" y="1"/>
                    </a:move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023" name="Google Shape;3023;p18"/>
              <p:cNvSpPr/>
              <p:nvPr/>
            </p:nvSpPr>
            <p:spPr>
              <a:xfrm>
                <a:off x="1285250" y="224990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0" y="1"/>
                    </a:move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024" name="Google Shape;3024;p18"/>
              <p:cNvSpPr/>
              <p:nvPr/>
            </p:nvSpPr>
            <p:spPr>
              <a:xfrm>
                <a:off x="1285250" y="2249450"/>
                <a:ext cx="25" cy="475"/>
              </a:xfrm>
              <a:custGeom>
                <a:avLst/>
                <a:gdLst/>
                <a:ahLst/>
                <a:cxnLst/>
                <a:rect l="l" t="t" r="r" b="b"/>
                <a:pathLst>
                  <a:path w="1" h="19" fill="none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19"/>
                    </a:lnTo>
                    <a:lnTo>
                      <a:pt x="0" y="19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025" name="Google Shape;3025;p18"/>
              <p:cNvSpPr/>
              <p:nvPr/>
            </p:nvSpPr>
            <p:spPr>
              <a:xfrm>
                <a:off x="1285700" y="224945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1" y="0"/>
                    </a:move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026" name="Google Shape;3026;p18"/>
              <p:cNvSpPr/>
              <p:nvPr/>
            </p:nvSpPr>
            <p:spPr>
              <a:xfrm>
                <a:off x="1285700" y="224945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1" y="0"/>
                    </a:move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027" name="Google Shape;3027;p18"/>
              <p:cNvSpPr/>
              <p:nvPr/>
            </p:nvSpPr>
            <p:spPr>
              <a:xfrm>
                <a:off x="1285700" y="224945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1" y="0"/>
                    </a:move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028" name="Google Shape;3028;p18"/>
              <p:cNvSpPr/>
              <p:nvPr/>
            </p:nvSpPr>
            <p:spPr>
              <a:xfrm>
                <a:off x="1396250" y="2172100"/>
                <a:ext cx="25500" cy="46425"/>
              </a:xfrm>
              <a:custGeom>
                <a:avLst/>
                <a:gdLst/>
                <a:ahLst/>
                <a:cxnLst/>
                <a:rect l="l" t="t" r="r" b="b"/>
                <a:pathLst>
                  <a:path w="1020" h="1857" fill="none" extrusionOk="0">
                    <a:moveTo>
                      <a:pt x="1" y="1"/>
                    </a:moveTo>
                    <a:lnTo>
                      <a:pt x="1" y="1"/>
                    </a:lnTo>
                    <a:lnTo>
                      <a:pt x="146" y="201"/>
                    </a:lnTo>
                    <a:lnTo>
                      <a:pt x="292" y="419"/>
                    </a:lnTo>
                    <a:lnTo>
                      <a:pt x="565" y="892"/>
                    </a:lnTo>
                    <a:lnTo>
                      <a:pt x="801" y="1366"/>
                    </a:lnTo>
                    <a:lnTo>
                      <a:pt x="1020" y="1857"/>
                    </a:lnTo>
                    <a:lnTo>
                      <a:pt x="1020" y="1857"/>
                    </a:lnTo>
                    <a:lnTo>
                      <a:pt x="1020" y="1857"/>
                    </a:lnTo>
                    <a:lnTo>
                      <a:pt x="1020" y="1857"/>
                    </a:lnTo>
                    <a:lnTo>
                      <a:pt x="801" y="1366"/>
                    </a:lnTo>
                    <a:lnTo>
                      <a:pt x="565" y="892"/>
                    </a:lnTo>
                    <a:lnTo>
                      <a:pt x="292" y="419"/>
                    </a:lnTo>
                    <a:lnTo>
                      <a:pt x="146" y="201"/>
                    </a:lnTo>
                    <a:lnTo>
                      <a:pt x="1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029" name="Google Shape;3029;p18"/>
              <p:cNvSpPr/>
              <p:nvPr/>
            </p:nvSpPr>
            <p:spPr>
              <a:xfrm>
                <a:off x="1396250" y="217210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1" y="1"/>
                    </a:move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030" name="Google Shape;3030;p18"/>
              <p:cNvSpPr/>
              <p:nvPr/>
            </p:nvSpPr>
            <p:spPr>
              <a:xfrm>
                <a:off x="1282975" y="2160725"/>
                <a:ext cx="138775" cy="124225"/>
              </a:xfrm>
              <a:custGeom>
                <a:avLst/>
                <a:gdLst/>
                <a:ahLst/>
                <a:cxnLst/>
                <a:rect l="l" t="t" r="r" b="b"/>
                <a:pathLst>
                  <a:path w="5551" h="4969" extrusionOk="0">
                    <a:moveTo>
                      <a:pt x="4095" y="1"/>
                    </a:moveTo>
                    <a:lnTo>
                      <a:pt x="4004" y="219"/>
                    </a:lnTo>
                    <a:lnTo>
                      <a:pt x="3895" y="438"/>
                    </a:lnTo>
                    <a:lnTo>
                      <a:pt x="3840" y="529"/>
                    </a:lnTo>
                    <a:lnTo>
                      <a:pt x="3767" y="619"/>
                    </a:lnTo>
                    <a:lnTo>
                      <a:pt x="3676" y="710"/>
                    </a:lnTo>
                    <a:lnTo>
                      <a:pt x="3585" y="801"/>
                    </a:lnTo>
                    <a:lnTo>
                      <a:pt x="3458" y="874"/>
                    </a:lnTo>
                    <a:lnTo>
                      <a:pt x="3331" y="947"/>
                    </a:lnTo>
                    <a:lnTo>
                      <a:pt x="3185" y="1002"/>
                    </a:lnTo>
                    <a:lnTo>
                      <a:pt x="3058" y="1038"/>
                    </a:lnTo>
                    <a:lnTo>
                      <a:pt x="2767" y="1111"/>
                    </a:lnTo>
                    <a:lnTo>
                      <a:pt x="2475" y="1165"/>
                    </a:lnTo>
                    <a:lnTo>
                      <a:pt x="2184" y="1238"/>
                    </a:lnTo>
                    <a:lnTo>
                      <a:pt x="1893" y="1311"/>
                    </a:lnTo>
                    <a:lnTo>
                      <a:pt x="1766" y="1366"/>
                    </a:lnTo>
                    <a:lnTo>
                      <a:pt x="1638" y="1438"/>
                    </a:lnTo>
                    <a:lnTo>
                      <a:pt x="1511" y="1511"/>
                    </a:lnTo>
                    <a:lnTo>
                      <a:pt x="1402" y="1620"/>
                    </a:lnTo>
                    <a:lnTo>
                      <a:pt x="1293" y="1730"/>
                    </a:lnTo>
                    <a:lnTo>
                      <a:pt x="1202" y="1839"/>
                    </a:lnTo>
                    <a:lnTo>
                      <a:pt x="1111" y="1948"/>
                    </a:lnTo>
                    <a:lnTo>
                      <a:pt x="1001" y="2039"/>
                    </a:lnTo>
                    <a:lnTo>
                      <a:pt x="874" y="2130"/>
                    </a:lnTo>
                    <a:lnTo>
                      <a:pt x="747" y="2185"/>
                    </a:lnTo>
                    <a:lnTo>
                      <a:pt x="619" y="2221"/>
                    </a:lnTo>
                    <a:lnTo>
                      <a:pt x="401" y="2221"/>
                    </a:lnTo>
                    <a:lnTo>
                      <a:pt x="346" y="2512"/>
                    </a:lnTo>
                    <a:lnTo>
                      <a:pt x="328" y="2767"/>
                    </a:lnTo>
                    <a:lnTo>
                      <a:pt x="310" y="3131"/>
                    </a:lnTo>
                    <a:lnTo>
                      <a:pt x="310" y="3276"/>
                    </a:lnTo>
                    <a:lnTo>
                      <a:pt x="201" y="3404"/>
                    </a:lnTo>
                    <a:lnTo>
                      <a:pt x="110" y="3549"/>
                    </a:lnTo>
                    <a:lnTo>
                      <a:pt x="91" y="3549"/>
                    </a:lnTo>
                    <a:lnTo>
                      <a:pt x="91" y="3568"/>
                    </a:lnTo>
                    <a:lnTo>
                      <a:pt x="37" y="3677"/>
                    </a:lnTo>
                    <a:lnTo>
                      <a:pt x="19" y="3786"/>
                    </a:lnTo>
                    <a:lnTo>
                      <a:pt x="0" y="3877"/>
                    </a:lnTo>
                    <a:lnTo>
                      <a:pt x="19" y="3986"/>
                    </a:lnTo>
                    <a:lnTo>
                      <a:pt x="37" y="4077"/>
                    </a:lnTo>
                    <a:lnTo>
                      <a:pt x="91" y="4168"/>
                    </a:lnTo>
                    <a:lnTo>
                      <a:pt x="146" y="4259"/>
                    </a:lnTo>
                    <a:lnTo>
                      <a:pt x="237" y="4332"/>
                    </a:lnTo>
                    <a:lnTo>
                      <a:pt x="237" y="4350"/>
                    </a:lnTo>
                    <a:lnTo>
                      <a:pt x="346" y="4423"/>
                    </a:lnTo>
                    <a:lnTo>
                      <a:pt x="437" y="4496"/>
                    </a:lnTo>
                    <a:lnTo>
                      <a:pt x="692" y="4623"/>
                    </a:lnTo>
                    <a:lnTo>
                      <a:pt x="1001" y="4732"/>
                    </a:lnTo>
                    <a:lnTo>
                      <a:pt x="1365" y="4823"/>
                    </a:lnTo>
                    <a:lnTo>
                      <a:pt x="1384" y="4823"/>
                    </a:lnTo>
                    <a:lnTo>
                      <a:pt x="1711" y="4878"/>
                    </a:lnTo>
                    <a:lnTo>
                      <a:pt x="2057" y="4914"/>
                    </a:lnTo>
                    <a:lnTo>
                      <a:pt x="2457" y="4951"/>
                    </a:lnTo>
                    <a:lnTo>
                      <a:pt x="2876" y="4969"/>
                    </a:lnTo>
                    <a:lnTo>
                      <a:pt x="3294" y="4732"/>
                    </a:lnTo>
                    <a:lnTo>
                      <a:pt x="3713" y="4459"/>
                    </a:lnTo>
                    <a:lnTo>
                      <a:pt x="4095" y="4186"/>
                    </a:lnTo>
                    <a:lnTo>
                      <a:pt x="4477" y="3895"/>
                    </a:lnTo>
                    <a:lnTo>
                      <a:pt x="4677" y="3731"/>
                    </a:lnTo>
                    <a:lnTo>
                      <a:pt x="4859" y="3549"/>
                    </a:lnTo>
                    <a:lnTo>
                      <a:pt x="5041" y="3349"/>
                    </a:lnTo>
                    <a:lnTo>
                      <a:pt x="5187" y="3149"/>
                    </a:lnTo>
                    <a:lnTo>
                      <a:pt x="5296" y="2967"/>
                    </a:lnTo>
                    <a:lnTo>
                      <a:pt x="5387" y="2767"/>
                    </a:lnTo>
                    <a:lnTo>
                      <a:pt x="5533" y="2367"/>
                    </a:lnTo>
                    <a:lnTo>
                      <a:pt x="5551" y="2312"/>
                    </a:lnTo>
                    <a:lnTo>
                      <a:pt x="5332" y="1821"/>
                    </a:lnTo>
                    <a:lnTo>
                      <a:pt x="5096" y="1347"/>
                    </a:lnTo>
                    <a:lnTo>
                      <a:pt x="4823" y="874"/>
                    </a:lnTo>
                    <a:lnTo>
                      <a:pt x="4677" y="656"/>
                    </a:lnTo>
                    <a:lnTo>
                      <a:pt x="4532" y="456"/>
                    </a:lnTo>
                    <a:lnTo>
                      <a:pt x="4313" y="201"/>
                    </a:lnTo>
                    <a:lnTo>
                      <a:pt x="4095" y="1"/>
                    </a:lnTo>
                    <a:close/>
                  </a:path>
                </a:pathLst>
              </a:custGeom>
              <a:solidFill>
                <a:srgbClr val="A489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031" name="Google Shape;3031;p18"/>
              <p:cNvSpPr/>
              <p:nvPr/>
            </p:nvSpPr>
            <p:spPr>
              <a:xfrm>
                <a:off x="1282975" y="2160725"/>
                <a:ext cx="138775" cy="124225"/>
              </a:xfrm>
              <a:custGeom>
                <a:avLst/>
                <a:gdLst/>
                <a:ahLst/>
                <a:cxnLst/>
                <a:rect l="l" t="t" r="r" b="b"/>
                <a:pathLst>
                  <a:path w="5551" h="4969" fill="none" extrusionOk="0">
                    <a:moveTo>
                      <a:pt x="4095" y="1"/>
                    </a:moveTo>
                    <a:lnTo>
                      <a:pt x="4095" y="1"/>
                    </a:lnTo>
                    <a:lnTo>
                      <a:pt x="4004" y="219"/>
                    </a:lnTo>
                    <a:lnTo>
                      <a:pt x="3895" y="438"/>
                    </a:lnTo>
                    <a:lnTo>
                      <a:pt x="3840" y="529"/>
                    </a:lnTo>
                    <a:lnTo>
                      <a:pt x="3767" y="619"/>
                    </a:lnTo>
                    <a:lnTo>
                      <a:pt x="3676" y="710"/>
                    </a:lnTo>
                    <a:lnTo>
                      <a:pt x="3585" y="801"/>
                    </a:lnTo>
                    <a:lnTo>
                      <a:pt x="3585" y="801"/>
                    </a:lnTo>
                    <a:lnTo>
                      <a:pt x="3458" y="874"/>
                    </a:lnTo>
                    <a:lnTo>
                      <a:pt x="3331" y="947"/>
                    </a:lnTo>
                    <a:lnTo>
                      <a:pt x="3185" y="1002"/>
                    </a:lnTo>
                    <a:lnTo>
                      <a:pt x="3058" y="1038"/>
                    </a:lnTo>
                    <a:lnTo>
                      <a:pt x="2767" y="1111"/>
                    </a:lnTo>
                    <a:lnTo>
                      <a:pt x="2475" y="1165"/>
                    </a:lnTo>
                    <a:lnTo>
                      <a:pt x="2184" y="1238"/>
                    </a:lnTo>
                    <a:lnTo>
                      <a:pt x="1893" y="1311"/>
                    </a:lnTo>
                    <a:lnTo>
                      <a:pt x="1766" y="1366"/>
                    </a:lnTo>
                    <a:lnTo>
                      <a:pt x="1638" y="1438"/>
                    </a:lnTo>
                    <a:lnTo>
                      <a:pt x="1511" y="1511"/>
                    </a:lnTo>
                    <a:lnTo>
                      <a:pt x="1402" y="1620"/>
                    </a:lnTo>
                    <a:lnTo>
                      <a:pt x="1402" y="1620"/>
                    </a:lnTo>
                    <a:lnTo>
                      <a:pt x="1293" y="1730"/>
                    </a:lnTo>
                    <a:lnTo>
                      <a:pt x="1202" y="1839"/>
                    </a:lnTo>
                    <a:lnTo>
                      <a:pt x="1111" y="1948"/>
                    </a:lnTo>
                    <a:lnTo>
                      <a:pt x="1001" y="2039"/>
                    </a:lnTo>
                    <a:lnTo>
                      <a:pt x="1001" y="2039"/>
                    </a:lnTo>
                    <a:lnTo>
                      <a:pt x="874" y="2130"/>
                    </a:lnTo>
                    <a:lnTo>
                      <a:pt x="747" y="2185"/>
                    </a:lnTo>
                    <a:lnTo>
                      <a:pt x="619" y="2221"/>
                    </a:lnTo>
                    <a:lnTo>
                      <a:pt x="474" y="2221"/>
                    </a:lnTo>
                    <a:lnTo>
                      <a:pt x="474" y="2221"/>
                    </a:lnTo>
                    <a:lnTo>
                      <a:pt x="401" y="2221"/>
                    </a:lnTo>
                    <a:lnTo>
                      <a:pt x="401" y="2221"/>
                    </a:lnTo>
                    <a:lnTo>
                      <a:pt x="401" y="2221"/>
                    </a:lnTo>
                    <a:lnTo>
                      <a:pt x="346" y="2512"/>
                    </a:lnTo>
                    <a:lnTo>
                      <a:pt x="328" y="2767"/>
                    </a:lnTo>
                    <a:lnTo>
                      <a:pt x="310" y="3131"/>
                    </a:lnTo>
                    <a:lnTo>
                      <a:pt x="310" y="3131"/>
                    </a:lnTo>
                    <a:lnTo>
                      <a:pt x="310" y="3276"/>
                    </a:lnTo>
                    <a:lnTo>
                      <a:pt x="310" y="3276"/>
                    </a:lnTo>
                    <a:lnTo>
                      <a:pt x="310" y="3276"/>
                    </a:lnTo>
                    <a:lnTo>
                      <a:pt x="310" y="3276"/>
                    </a:lnTo>
                    <a:lnTo>
                      <a:pt x="310" y="3276"/>
                    </a:lnTo>
                    <a:lnTo>
                      <a:pt x="201" y="3404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91" y="3549"/>
                    </a:lnTo>
                    <a:lnTo>
                      <a:pt x="91" y="3549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37" y="3677"/>
                    </a:lnTo>
                    <a:lnTo>
                      <a:pt x="19" y="3786"/>
                    </a:lnTo>
                    <a:lnTo>
                      <a:pt x="0" y="3877"/>
                    </a:lnTo>
                    <a:lnTo>
                      <a:pt x="19" y="3986"/>
                    </a:lnTo>
                    <a:lnTo>
                      <a:pt x="37" y="4077"/>
                    </a:lnTo>
                    <a:lnTo>
                      <a:pt x="91" y="4168"/>
                    </a:lnTo>
                    <a:lnTo>
                      <a:pt x="146" y="4259"/>
                    </a:lnTo>
                    <a:lnTo>
                      <a:pt x="237" y="4332"/>
                    </a:lnTo>
                    <a:lnTo>
                      <a:pt x="237" y="4332"/>
                    </a:lnTo>
                    <a:lnTo>
                      <a:pt x="237" y="4332"/>
                    </a:lnTo>
                    <a:lnTo>
                      <a:pt x="237" y="4350"/>
                    </a:lnTo>
                    <a:lnTo>
                      <a:pt x="237" y="4350"/>
                    </a:lnTo>
                    <a:lnTo>
                      <a:pt x="237" y="4350"/>
                    </a:lnTo>
                    <a:lnTo>
                      <a:pt x="237" y="4350"/>
                    </a:lnTo>
                    <a:lnTo>
                      <a:pt x="237" y="4350"/>
                    </a:lnTo>
                    <a:lnTo>
                      <a:pt x="237" y="4350"/>
                    </a:lnTo>
                    <a:lnTo>
                      <a:pt x="237" y="4350"/>
                    </a:lnTo>
                    <a:lnTo>
                      <a:pt x="237" y="4350"/>
                    </a:lnTo>
                    <a:lnTo>
                      <a:pt x="237" y="4350"/>
                    </a:lnTo>
                    <a:lnTo>
                      <a:pt x="237" y="4350"/>
                    </a:lnTo>
                    <a:lnTo>
                      <a:pt x="346" y="4423"/>
                    </a:lnTo>
                    <a:lnTo>
                      <a:pt x="437" y="4496"/>
                    </a:lnTo>
                    <a:lnTo>
                      <a:pt x="692" y="4623"/>
                    </a:lnTo>
                    <a:lnTo>
                      <a:pt x="1001" y="4732"/>
                    </a:lnTo>
                    <a:lnTo>
                      <a:pt x="1365" y="4823"/>
                    </a:lnTo>
                    <a:lnTo>
                      <a:pt x="1365" y="4823"/>
                    </a:lnTo>
                    <a:lnTo>
                      <a:pt x="1365" y="4823"/>
                    </a:lnTo>
                    <a:lnTo>
                      <a:pt x="1365" y="4823"/>
                    </a:lnTo>
                    <a:lnTo>
                      <a:pt x="1384" y="4823"/>
                    </a:lnTo>
                    <a:lnTo>
                      <a:pt x="1384" y="4823"/>
                    </a:lnTo>
                    <a:lnTo>
                      <a:pt x="1711" y="4878"/>
                    </a:lnTo>
                    <a:lnTo>
                      <a:pt x="2057" y="4914"/>
                    </a:lnTo>
                    <a:lnTo>
                      <a:pt x="2457" y="4951"/>
                    </a:lnTo>
                    <a:lnTo>
                      <a:pt x="2876" y="4969"/>
                    </a:lnTo>
                    <a:lnTo>
                      <a:pt x="2876" y="4969"/>
                    </a:lnTo>
                    <a:lnTo>
                      <a:pt x="3294" y="4732"/>
                    </a:lnTo>
                    <a:lnTo>
                      <a:pt x="3713" y="4459"/>
                    </a:lnTo>
                    <a:lnTo>
                      <a:pt x="4095" y="4186"/>
                    </a:lnTo>
                    <a:lnTo>
                      <a:pt x="4477" y="3895"/>
                    </a:lnTo>
                    <a:lnTo>
                      <a:pt x="4477" y="3895"/>
                    </a:lnTo>
                    <a:lnTo>
                      <a:pt x="4677" y="3731"/>
                    </a:lnTo>
                    <a:lnTo>
                      <a:pt x="4859" y="3549"/>
                    </a:lnTo>
                    <a:lnTo>
                      <a:pt x="5041" y="3349"/>
                    </a:lnTo>
                    <a:lnTo>
                      <a:pt x="5187" y="3149"/>
                    </a:lnTo>
                    <a:lnTo>
                      <a:pt x="5187" y="3149"/>
                    </a:lnTo>
                    <a:lnTo>
                      <a:pt x="5296" y="2967"/>
                    </a:lnTo>
                    <a:lnTo>
                      <a:pt x="5387" y="2767"/>
                    </a:lnTo>
                    <a:lnTo>
                      <a:pt x="5533" y="2367"/>
                    </a:lnTo>
                    <a:lnTo>
                      <a:pt x="5533" y="2367"/>
                    </a:lnTo>
                    <a:lnTo>
                      <a:pt x="5551" y="2312"/>
                    </a:lnTo>
                    <a:lnTo>
                      <a:pt x="5551" y="2312"/>
                    </a:lnTo>
                    <a:lnTo>
                      <a:pt x="5332" y="1821"/>
                    </a:lnTo>
                    <a:lnTo>
                      <a:pt x="5096" y="1347"/>
                    </a:lnTo>
                    <a:lnTo>
                      <a:pt x="4823" y="874"/>
                    </a:lnTo>
                    <a:lnTo>
                      <a:pt x="4677" y="656"/>
                    </a:lnTo>
                    <a:lnTo>
                      <a:pt x="4532" y="456"/>
                    </a:lnTo>
                    <a:lnTo>
                      <a:pt x="4532" y="456"/>
                    </a:lnTo>
                    <a:lnTo>
                      <a:pt x="4532" y="456"/>
                    </a:lnTo>
                    <a:lnTo>
                      <a:pt x="4532" y="456"/>
                    </a:lnTo>
                    <a:lnTo>
                      <a:pt x="4532" y="456"/>
                    </a:lnTo>
                    <a:lnTo>
                      <a:pt x="4532" y="456"/>
                    </a:lnTo>
                    <a:lnTo>
                      <a:pt x="4313" y="201"/>
                    </a:lnTo>
                    <a:lnTo>
                      <a:pt x="4095" y="1"/>
                    </a:lnTo>
                    <a:lnTo>
                      <a:pt x="4095" y="1"/>
                    </a:lnTo>
                    <a:lnTo>
                      <a:pt x="4095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032" name="Google Shape;3032;p18"/>
              <p:cNvSpPr/>
              <p:nvPr/>
            </p:nvSpPr>
            <p:spPr>
              <a:xfrm>
                <a:off x="1354850" y="2218500"/>
                <a:ext cx="79650" cy="66450"/>
              </a:xfrm>
              <a:custGeom>
                <a:avLst/>
                <a:gdLst/>
                <a:ahLst/>
                <a:cxnLst/>
                <a:rect l="l" t="t" r="r" b="b"/>
                <a:pathLst>
                  <a:path w="3186" h="2658" extrusionOk="0">
                    <a:moveTo>
                      <a:pt x="565" y="2658"/>
                    </a:moveTo>
                    <a:lnTo>
                      <a:pt x="565" y="2658"/>
                    </a:lnTo>
                    <a:lnTo>
                      <a:pt x="237" y="2658"/>
                    </a:lnTo>
                    <a:lnTo>
                      <a:pt x="237" y="2658"/>
                    </a:lnTo>
                    <a:lnTo>
                      <a:pt x="1" y="2658"/>
                    </a:lnTo>
                    <a:lnTo>
                      <a:pt x="1" y="2658"/>
                    </a:lnTo>
                    <a:lnTo>
                      <a:pt x="1" y="2658"/>
                    </a:lnTo>
                    <a:lnTo>
                      <a:pt x="1" y="2658"/>
                    </a:lnTo>
                    <a:lnTo>
                      <a:pt x="219" y="2658"/>
                    </a:lnTo>
                    <a:lnTo>
                      <a:pt x="219" y="2658"/>
                    </a:lnTo>
                    <a:lnTo>
                      <a:pt x="565" y="2658"/>
                    </a:lnTo>
                    <a:close/>
                    <a:moveTo>
                      <a:pt x="2676" y="1"/>
                    </a:moveTo>
                    <a:lnTo>
                      <a:pt x="2676" y="1"/>
                    </a:lnTo>
                    <a:lnTo>
                      <a:pt x="2676" y="1"/>
                    </a:lnTo>
                    <a:lnTo>
                      <a:pt x="2676" y="1"/>
                    </a:lnTo>
                    <a:lnTo>
                      <a:pt x="2840" y="438"/>
                    </a:lnTo>
                    <a:lnTo>
                      <a:pt x="2967" y="820"/>
                    </a:lnTo>
                    <a:lnTo>
                      <a:pt x="3185" y="1493"/>
                    </a:lnTo>
                    <a:lnTo>
                      <a:pt x="3185" y="1493"/>
                    </a:lnTo>
                    <a:lnTo>
                      <a:pt x="2967" y="820"/>
                    </a:lnTo>
                    <a:lnTo>
                      <a:pt x="2840" y="438"/>
                    </a:lnTo>
                    <a:lnTo>
                      <a:pt x="2676" y="1"/>
                    </a:lnTo>
                    <a:lnTo>
                      <a:pt x="2676" y="1"/>
                    </a:lnTo>
                    <a:close/>
                  </a:path>
                </a:pathLst>
              </a:custGeom>
              <a:solidFill>
                <a:srgbClr val="B8AEB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033" name="Google Shape;3033;p18"/>
              <p:cNvSpPr/>
              <p:nvPr/>
            </p:nvSpPr>
            <p:spPr>
              <a:xfrm>
                <a:off x="1354850" y="2284925"/>
                <a:ext cx="141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565" h="1" fill="none" extrusionOk="0">
                    <a:moveTo>
                      <a:pt x="565" y="1"/>
                    </a:moveTo>
                    <a:lnTo>
                      <a:pt x="565" y="1"/>
                    </a:lnTo>
                    <a:lnTo>
                      <a:pt x="237" y="1"/>
                    </a:lnTo>
                    <a:lnTo>
                      <a:pt x="237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219" y="1"/>
                    </a:lnTo>
                    <a:lnTo>
                      <a:pt x="219" y="1"/>
                    </a:lnTo>
                    <a:lnTo>
                      <a:pt x="565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034" name="Google Shape;3034;p18"/>
              <p:cNvSpPr/>
              <p:nvPr/>
            </p:nvSpPr>
            <p:spPr>
              <a:xfrm>
                <a:off x="1421725" y="2218500"/>
                <a:ext cx="12775" cy="37350"/>
              </a:xfrm>
              <a:custGeom>
                <a:avLst/>
                <a:gdLst/>
                <a:ahLst/>
                <a:cxnLst/>
                <a:rect l="l" t="t" r="r" b="b"/>
                <a:pathLst>
                  <a:path w="511" h="1494" fill="none" extrusionOk="0">
                    <a:moveTo>
                      <a:pt x="1" y="1"/>
                    </a:move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165" y="438"/>
                    </a:lnTo>
                    <a:lnTo>
                      <a:pt x="292" y="820"/>
                    </a:lnTo>
                    <a:lnTo>
                      <a:pt x="510" y="1493"/>
                    </a:lnTo>
                    <a:lnTo>
                      <a:pt x="510" y="1493"/>
                    </a:lnTo>
                    <a:lnTo>
                      <a:pt x="292" y="820"/>
                    </a:lnTo>
                    <a:lnTo>
                      <a:pt x="165" y="438"/>
                    </a:lnTo>
                    <a:lnTo>
                      <a:pt x="1" y="1"/>
                    </a:lnTo>
                    <a:lnTo>
                      <a:pt x="1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035" name="Google Shape;3035;p18"/>
              <p:cNvSpPr/>
              <p:nvPr/>
            </p:nvSpPr>
            <p:spPr>
              <a:xfrm>
                <a:off x="1354850" y="2218500"/>
                <a:ext cx="82825" cy="66450"/>
              </a:xfrm>
              <a:custGeom>
                <a:avLst/>
                <a:gdLst/>
                <a:ahLst/>
                <a:cxnLst/>
                <a:rect l="l" t="t" r="r" b="b"/>
                <a:pathLst>
                  <a:path w="3313" h="2658" extrusionOk="0">
                    <a:moveTo>
                      <a:pt x="2676" y="1"/>
                    </a:moveTo>
                    <a:lnTo>
                      <a:pt x="2658" y="56"/>
                    </a:lnTo>
                    <a:lnTo>
                      <a:pt x="2512" y="456"/>
                    </a:lnTo>
                    <a:lnTo>
                      <a:pt x="2421" y="656"/>
                    </a:lnTo>
                    <a:lnTo>
                      <a:pt x="2312" y="838"/>
                    </a:lnTo>
                    <a:lnTo>
                      <a:pt x="2166" y="1038"/>
                    </a:lnTo>
                    <a:lnTo>
                      <a:pt x="1984" y="1238"/>
                    </a:lnTo>
                    <a:lnTo>
                      <a:pt x="1802" y="1420"/>
                    </a:lnTo>
                    <a:lnTo>
                      <a:pt x="1602" y="1584"/>
                    </a:lnTo>
                    <a:lnTo>
                      <a:pt x="1220" y="1875"/>
                    </a:lnTo>
                    <a:lnTo>
                      <a:pt x="838" y="2148"/>
                    </a:lnTo>
                    <a:lnTo>
                      <a:pt x="419" y="2421"/>
                    </a:lnTo>
                    <a:lnTo>
                      <a:pt x="1" y="2658"/>
                    </a:lnTo>
                    <a:lnTo>
                      <a:pt x="565" y="2658"/>
                    </a:lnTo>
                    <a:lnTo>
                      <a:pt x="929" y="2621"/>
                    </a:lnTo>
                    <a:lnTo>
                      <a:pt x="1256" y="2585"/>
                    </a:lnTo>
                    <a:lnTo>
                      <a:pt x="1839" y="2494"/>
                    </a:lnTo>
                    <a:lnTo>
                      <a:pt x="2312" y="2385"/>
                    </a:lnTo>
                    <a:lnTo>
                      <a:pt x="2694" y="2276"/>
                    </a:lnTo>
                    <a:lnTo>
                      <a:pt x="2967" y="2166"/>
                    </a:lnTo>
                    <a:lnTo>
                      <a:pt x="3167" y="2075"/>
                    </a:lnTo>
                    <a:lnTo>
                      <a:pt x="3313" y="1984"/>
                    </a:lnTo>
                    <a:lnTo>
                      <a:pt x="3185" y="1493"/>
                    </a:lnTo>
                    <a:lnTo>
                      <a:pt x="2967" y="820"/>
                    </a:lnTo>
                    <a:lnTo>
                      <a:pt x="2840" y="438"/>
                    </a:lnTo>
                    <a:lnTo>
                      <a:pt x="2676" y="1"/>
                    </a:lnTo>
                    <a:close/>
                  </a:path>
                </a:pathLst>
              </a:custGeom>
              <a:solidFill>
                <a:srgbClr val="8B715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036" name="Google Shape;3036;p18"/>
              <p:cNvSpPr/>
              <p:nvPr/>
            </p:nvSpPr>
            <p:spPr>
              <a:xfrm>
                <a:off x="1354850" y="2218500"/>
                <a:ext cx="82825" cy="66450"/>
              </a:xfrm>
              <a:custGeom>
                <a:avLst/>
                <a:gdLst/>
                <a:ahLst/>
                <a:cxnLst/>
                <a:rect l="l" t="t" r="r" b="b"/>
                <a:pathLst>
                  <a:path w="3313" h="2658" fill="none" extrusionOk="0">
                    <a:moveTo>
                      <a:pt x="2676" y="1"/>
                    </a:moveTo>
                    <a:lnTo>
                      <a:pt x="2676" y="1"/>
                    </a:lnTo>
                    <a:lnTo>
                      <a:pt x="2658" y="56"/>
                    </a:lnTo>
                    <a:lnTo>
                      <a:pt x="2658" y="56"/>
                    </a:lnTo>
                    <a:lnTo>
                      <a:pt x="2512" y="456"/>
                    </a:lnTo>
                    <a:lnTo>
                      <a:pt x="2421" y="656"/>
                    </a:lnTo>
                    <a:lnTo>
                      <a:pt x="2312" y="838"/>
                    </a:lnTo>
                    <a:lnTo>
                      <a:pt x="2312" y="838"/>
                    </a:lnTo>
                    <a:lnTo>
                      <a:pt x="2166" y="1038"/>
                    </a:lnTo>
                    <a:lnTo>
                      <a:pt x="1984" y="1238"/>
                    </a:lnTo>
                    <a:lnTo>
                      <a:pt x="1802" y="1420"/>
                    </a:lnTo>
                    <a:lnTo>
                      <a:pt x="1602" y="1584"/>
                    </a:lnTo>
                    <a:lnTo>
                      <a:pt x="1602" y="1584"/>
                    </a:lnTo>
                    <a:lnTo>
                      <a:pt x="1220" y="1875"/>
                    </a:lnTo>
                    <a:lnTo>
                      <a:pt x="838" y="2148"/>
                    </a:lnTo>
                    <a:lnTo>
                      <a:pt x="419" y="2421"/>
                    </a:lnTo>
                    <a:lnTo>
                      <a:pt x="1" y="2658"/>
                    </a:lnTo>
                    <a:lnTo>
                      <a:pt x="1" y="2658"/>
                    </a:lnTo>
                    <a:lnTo>
                      <a:pt x="237" y="2658"/>
                    </a:lnTo>
                    <a:lnTo>
                      <a:pt x="237" y="2658"/>
                    </a:lnTo>
                    <a:lnTo>
                      <a:pt x="565" y="2658"/>
                    </a:lnTo>
                    <a:lnTo>
                      <a:pt x="565" y="2658"/>
                    </a:lnTo>
                    <a:lnTo>
                      <a:pt x="565" y="2658"/>
                    </a:lnTo>
                    <a:lnTo>
                      <a:pt x="929" y="2621"/>
                    </a:lnTo>
                    <a:lnTo>
                      <a:pt x="1256" y="2585"/>
                    </a:lnTo>
                    <a:lnTo>
                      <a:pt x="1839" y="2494"/>
                    </a:lnTo>
                    <a:lnTo>
                      <a:pt x="2312" y="2385"/>
                    </a:lnTo>
                    <a:lnTo>
                      <a:pt x="2694" y="2276"/>
                    </a:lnTo>
                    <a:lnTo>
                      <a:pt x="2967" y="2166"/>
                    </a:lnTo>
                    <a:lnTo>
                      <a:pt x="3167" y="2075"/>
                    </a:lnTo>
                    <a:lnTo>
                      <a:pt x="3313" y="1984"/>
                    </a:lnTo>
                    <a:lnTo>
                      <a:pt x="3313" y="1984"/>
                    </a:lnTo>
                    <a:lnTo>
                      <a:pt x="3185" y="1493"/>
                    </a:lnTo>
                    <a:lnTo>
                      <a:pt x="3185" y="1493"/>
                    </a:lnTo>
                    <a:lnTo>
                      <a:pt x="2967" y="820"/>
                    </a:lnTo>
                    <a:lnTo>
                      <a:pt x="2840" y="438"/>
                    </a:lnTo>
                    <a:lnTo>
                      <a:pt x="2676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</p:grpSp>
      <p:grpSp>
        <p:nvGrpSpPr>
          <p:cNvPr id="3037" name="Google Shape;3037;p18"/>
          <p:cNvGrpSpPr/>
          <p:nvPr/>
        </p:nvGrpSpPr>
        <p:grpSpPr>
          <a:xfrm flipH="1">
            <a:off x="-1" y="4280006"/>
            <a:ext cx="1247592" cy="2312433"/>
            <a:chOff x="2076400" y="2732150"/>
            <a:chExt cx="562350" cy="1042325"/>
          </a:xfrm>
        </p:grpSpPr>
        <p:sp>
          <p:nvSpPr>
            <p:cNvPr id="3038" name="Google Shape;3038;p18"/>
            <p:cNvSpPr/>
            <p:nvPr/>
          </p:nvSpPr>
          <p:spPr>
            <a:xfrm>
              <a:off x="2306150" y="2732150"/>
              <a:ext cx="147425" cy="1042325"/>
            </a:xfrm>
            <a:custGeom>
              <a:avLst/>
              <a:gdLst/>
              <a:ahLst/>
              <a:cxnLst/>
              <a:rect l="l" t="t" r="r" b="b"/>
              <a:pathLst>
                <a:path w="5897" h="41693" extrusionOk="0">
                  <a:moveTo>
                    <a:pt x="2512" y="0"/>
                  </a:moveTo>
                  <a:lnTo>
                    <a:pt x="2348" y="37"/>
                  </a:lnTo>
                  <a:lnTo>
                    <a:pt x="2166" y="91"/>
                  </a:lnTo>
                  <a:lnTo>
                    <a:pt x="1948" y="182"/>
                  </a:lnTo>
                  <a:lnTo>
                    <a:pt x="1748" y="328"/>
                  </a:lnTo>
                  <a:lnTo>
                    <a:pt x="1584" y="474"/>
                  </a:lnTo>
                  <a:lnTo>
                    <a:pt x="1420" y="656"/>
                  </a:lnTo>
                  <a:lnTo>
                    <a:pt x="1275" y="874"/>
                  </a:lnTo>
                  <a:lnTo>
                    <a:pt x="1147" y="1092"/>
                  </a:lnTo>
                  <a:lnTo>
                    <a:pt x="1020" y="1365"/>
                  </a:lnTo>
                  <a:lnTo>
                    <a:pt x="911" y="1656"/>
                  </a:lnTo>
                  <a:lnTo>
                    <a:pt x="801" y="1966"/>
                  </a:lnTo>
                  <a:lnTo>
                    <a:pt x="710" y="2312"/>
                  </a:lnTo>
                  <a:lnTo>
                    <a:pt x="619" y="2694"/>
                  </a:lnTo>
                  <a:lnTo>
                    <a:pt x="528" y="3094"/>
                  </a:lnTo>
                  <a:lnTo>
                    <a:pt x="456" y="3513"/>
                  </a:lnTo>
                  <a:lnTo>
                    <a:pt x="383" y="3968"/>
                  </a:lnTo>
                  <a:lnTo>
                    <a:pt x="274" y="4950"/>
                  </a:lnTo>
                  <a:lnTo>
                    <a:pt x="183" y="6024"/>
                  </a:lnTo>
                  <a:lnTo>
                    <a:pt x="110" y="7207"/>
                  </a:lnTo>
                  <a:lnTo>
                    <a:pt x="55" y="8481"/>
                  </a:lnTo>
                  <a:lnTo>
                    <a:pt x="37" y="9846"/>
                  </a:lnTo>
                  <a:lnTo>
                    <a:pt x="1" y="11320"/>
                  </a:lnTo>
                  <a:lnTo>
                    <a:pt x="1" y="14504"/>
                  </a:lnTo>
                  <a:lnTo>
                    <a:pt x="1" y="18016"/>
                  </a:lnTo>
                  <a:lnTo>
                    <a:pt x="1" y="21165"/>
                  </a:lnTo>
                  <a:lnTo>
                    <a:pt x="1" y="21510"/>
                  </a:lnTo>
                  <a:lnTo>
                    <a:pt x="1" y="35268"/>
                  </a:lnTo>
                  <a:lnTo>
                    <a:pt x="1" y="40473"/>
                  </a:lnTo>
                  <a:lnTo>
                    <a:pt x="219" y="40655"/>
                  </a:lnTo>
                  <a:lnTo>
                    <a:pt x="437" y="40819"/>
                  </a:lnTo>
                  <a:lnTo>
                    <a:pt x="674" y="40964"/>
                  </a:lnTo>
                  <a:lnTo>
                    <a:pt x="892" y="41092"/>
                  </a:lnTo>
                  <a:lnTo>
                    <a:pt x="1111" y="41219"/>
                  </a:lnTo>
                  <a:lnTo>
                    <a:pt x="1347" y="41328"/>
                  </a:lnTo>
                  <a:lnTo>
                    <a:pt x="1566" y="41419"/>
                  </a:lnTo>
                  <a:lnTo>
                    <a:pt x="1802" y="41492"/>
                  </a:lnTo>
                  <a:lnTo>
                    <a:pt x="2021" y="41546"/>
                  </a:lnTo>
                  <a:lnTo>
                    <a:pt x="2239" y="41601"/>
                  </a:lnTo>
                  <a:lnTo>
                    <a:pt x="2676" y="41674"/>
                  </a:lnTo>
                  <a:lnTo>
                    <a:pt x="3094" y="41692"/>
                  </a:lnTo>
                  <a:lnTo>
                    <a:pt x="3495" y="41692"/>
                  </a:lnTo>
                  <a:lnTo>
                    <a:pt x="3749" y="41674"/>
                  </a:lnTo>
                  <a:lnTo>
                    <a:pt x="3986" y="41637"/>
                  </a:lnTo>
                  <a:lnTo>
                    <a:pt x="4459" y="41565"/>
                  </a:lnTo>
                  <a:lnTo>
                    <a:pt x="4860" y="41456"/>
                  </a:lnTo>
                  <a:lnTo>
                    <a:pt x="5223" y="41328"/>
                  </a:lnTo>
                  <a:lnTo>
                    <a:pt x="5496" y="41219"/>
                  </a:lnTo>
                  <a:lnTo>
                    <a:pt x="5715" y="41128"/>
                  </a:lnTo>
                  <a:lnTo>
                    <a:pt x="5897" y="41037"/>
                  </a:lnTo>
                  <a:lnTo>
                    <a:pt x="5897" y="29354"/>
                  </a:lnTo>
                  <a:lnTo>
                    <a:pt x="5897" y="12120"/>
                  </a:lnTo>
                  <a:lnTo>
                    <a:pt x="5897" y="11320"/>
                  </a:lnTo>
                  <a:lnTo>
                    <a:pt x="5879" y="10537"/>
                  </a:lnTo>
                  <a:lnTo>
                    <a:pt x="5842" y="9791"/>
                  </a:lnTo>
                  <a:lnTo>
                    <a:pt x="5806" y="9063"/>
                  </a:lnTo>
                  <a:lnTo>
                    <a:pt x="5769" y="8372"/>
                  </a:lnTo>
                  <a:lnTo>
                    <a:pt x="5715" y="7698"/>
                  </a:lnTo>
                  <a:lnTo>
                    <a:pt x="5642" y="7061"/>
                  </a:lnTo>
                  <a:lnTo>
                    <a:pt x="5569" y="6461"/>
                  </a:lnTo>
                  <a:lnTo>
                    <a:pt x="5496" y="5878"/>
                  </a:lnTo>
                  <a:lnTo>
                    <a:pt x="5405" y="5314"/>
                  </a:lnTo>
                  <a:lnTo>
                    <a:pt x="5314" y="4787"/>
                  </a:lnTo>
                  <a:lnTo>
                    <a:pt x="5205" y="4277"/>
                  </a:lnTo>
                  <a:lnTo>
                    <a:pt x="5096" y="3804"/>
                  </a:lnTo>
                  <a:lnTo>
                    <a:pt x="4987" y="3367"/>
                  </a:lnTo>
                  <a:lnTo>
                    <a:pt x="4860" y="2949"/>
                  </a:lnTo>
                  <a:lnTo>
                    <a:pt x="4732" y="2548"/>
                  </a:lnTo>
                  <a:lnTo>
                    <a:pt x="4605" y="2184"/>
                  </a:lnTo>
                  <a:lnTo>
                    <a:pt x="4459" y="1857"/>
                  </a:lnTo>
                  <a:lnTo>
                    <a:pt x="4314" y="1547"/>
                  </a:lnTo>
                  <a:lnTo>
                    <a:pt x="4168" y="1274"/>
                  </a:lnTo>
                  <a:lnTo>
                    <a:pt x="4022" y="1020"/>
                  </a:lnTo>
                  <a:lnTo>
                    <a:pt x="3859" y="801"/>
                  </a:lnTo>
                  <a:lnTo>
                    <a:pt x="3695" y="601"/>
                  </a:lnTo>
                  <a:lnTo>
                    <a:pt x="3531" y="437"/>
                  </a:lnTo>
                  <a:lnTo>
                    <a:pt x="3367" y="292"/>
                  </a:lnTo>
                  <a:lnTo>
                    <a:pt x="3204" y="182"/>
                  </a:lnTo>
                  <a:lnTo>
                    <a:pt x="3040" y="91"/>
                  </a:lnTo>
                  <a:lnTo>
                    <a:pt x="2858" y="37"/>
                  </a:lnTo>
                  <a:lnTo>
                    <a:pt x="2694" y="0"/>
                  </a:lnTo>
                  <a:close/>
                </a:path>
              </a:pathLst>
            </a:custGeom>
            <a:solidFill>
              <a:srgbClr val="3A7F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39" name="Google Shape;3039;p18"/>
            <p:cNvSpPr/>
            <p:nvPr/>
          </p:nvSpPr>
          <p:spPr>
            <a:xfrm>
              <a:off x="2364400" y="2734875"/>
              <a:ext cx="274350" cy="383550"/>
            </a:xfrm>
            <a:custGeom>
              <a:avLst/>
              <a:gdLst/>
              <a:ahLst/>
              <a:cxnLst/>
              <a:rect l="l" t="t" r="r" b="b"/>
              <a:pathLst>
                <a:path w="10974" h="15342" extrusionOk="0">
                  <a:moveTo>
                    <a:pt x="7680" y="1"/>
                  </a:moveTo>
                  <a:lnTo>
                    <a:pt x="7443" y="37"/>
                  </a:lnTo>
                  <a:lnTo>
                    <a:pt x="7225" y="128"/>
                  </a:lnTo>
                  <a:lnTo>
                    <a:pt x="7006" y="237"/>
                  </a:lnTo>
                  <a:lnTo>
                    <a:pt x="6824" y="383"/>
                  </a:lnTo>
                  <a:lnTo>
                    <a:pt x="6660" y="547"/>
                  </a:lnTo>
                  <a:lnTo>
                    <a:pt x="6497" y="747"/>
                  </a:lnTo>
                  <a:lnTo>
                    <a:pt x="6351" y="965"/>
                  </a:lnTo>
                  <a:lnTo>
                    <a:pt x="6224" y="1202"/>
                  </a:lnTo>
                  <a:lnTo>
                    <a:pt x="6115" y="1456"/>
                  </a:lnTo>
                  <a:lnTo>
                    <a:pt x="6024" y="1711"/>
                  </a:lnTo>
                  <a:lnTo>
                    <a:pt x="5933" y="2039"/>
                  </a:lnTo>
                  <a:lnTo>
                    <a:pt x="5860" y="2385"/>
                  </a:lnTo>
                  <a:lnTo>
                    <a:pt x="5805" y="2712"/>
                  </a:lnTo>
                  <a:lnTo>
                    <a:pt x="5769" y="3058"/>
                  </a:lnTo>
                  <a:lnTo>
                    <a:pt x="5769" y="3531"/>
                  </a:lnTo>
                  <a:lnTo>
                    <a:pt x="5787" y="4022"/>
                  </a:lnTo>
                  <a:lnTo>
                    <a:pt x="5805" y="4496"/>
                  </a:lnTo>
                  <a:lnTo>
                    <a:pt x="5860" y="4987"/>
                  </a:lnTo>
                  <a:lnTo>
                    <a:pt x="5951" y="5970"/>
                  </a:lnTo>
                  <a:lnTo>
                    <a:pt x="6078" y="6934"/>
                  </a:lnTo>
                  <a:lnTo>
                    <a:pt x="6115" y="7407"/>
                  </a:lnTo>
                  <a:lnTo>
                    <a:pt x="6151" y="7899"/>
                  </a:lnTo>
                  <a:lnTo>
                    <a:pt x="6169" y="8372"/>
                  </a:lnTo>
                  <a:lnTo>
                    <a:pt x="6169" y="8845"/>
                  </a:lnTo>
                  <a:lnTo>
                    <a:pt x="6133" y="9318"/>
                  </a:lnTo>
                  <a:lnTo>
                    <a:pt x="6078" y="9773"/>
                  </a:lnTo>
                  <a:lnTo>
                    <a:pt x="5987" y="10246"/>
                  </a:lnTo>
                  <a:lnTo>
                    <a:pt x="5860" y="10701"/>
                  </a:lnTo>
                  <a:lnTo>
                    <a:pt x="5732" y="11047"/>
                  </a:lnTo>
                  <a:lnTo>
                    <a:pt x="5660" y="11211"/>
                  </a:lnTo>
                  <a:lnTo>
                    <a:pt x="5569" y="11374"/>
                  </a:lnTo>
                  <a:lnTo>
                    <a:pt x="5478" y="11520"/>
                  </a:lnTo>
                  <a:lnTo>
                    <a:pt x="5368" y="11666"/>
                  </a:lnTo>
                  <a:lnTo>
                    <a:pt x="5259" y="11793"/>
                  </a:lnTo>
                  <a:lnTo>
                    <a:pt x="5132" y="11920"/>
                  </a:lnTo>
                  <a:lnTo>
                    <a:pt x="4932" y="12066"/>
                  </a:lnTo>
                  <a:lnTo>
                    <a:pt x="4731" y="12157"/>
                  </a:lnTo>
                  <a:lnTo>
                    <a:pt x="4513" y="12230"/>
                  </a:lnTo>
                  <a:lnTo>
                    <a:pt x="4313" y="12284"/>
                  </a:lnTo>
                  <a:lnTo>
                    <a:pt x="3858" y="12284"/>
                  </a:lnTo>
                  <a:lnTo>
                    <a:pt x="3640" y="12230"/>
                  </a:lnTo>
                  <a:lnTo>
                    <a:pt x="3403" y="12175"/>
                  </a:lnTo>
                  <a:lnTo>
                    <a:pt x="3166" y="12102"/>
                  </a:lnTo>
                  <a:lnTo>
                    <a:pt x="2948" y="12011"/>
                  </a:lnTo>
                  <a:lnTo>
                    <a:pt x="2711" y="11902"/>
                  </a:lnTo>
                  <a:lnTo>
                    <a:pt x="2493" y="11775"/>
                  </a:lnTo>
                  <a:lnTo>
                    <a:pt x="2056" y="11520"/>
                  </a:lnTo>
                  <a:lnTo>
                    <a:pt x="1638" y="11229"/>
                  </a:lnTo>
                  <a:lnTo>
                    <a:pt x="0" y="11684"/>
                  </a:lnTo>
                  <a:lnTo>
                    <a:pt x="328" y="12193"/>
                  </a:lnTo>
                  <a:lnTo>
                    <a:pt x="673" y="12666"/>
                  </a:lnTo>
                  <a:lnTo>
                    <a:pt x="1055" y="13121"/>
                  </a:lnTo>
                  <a:lnTo>
                    <a:pt x="1456" y="13558"/>
                  </a:lnTo>
                  <a:lnTo>
                    <a:pt x="1674" y="13758"/>
                  </a:lnTo>
                  <a:lnTo>
                    <a:pt x="1893" y="13940"/>
                  </a:lnTo>
                  <a:lnTo>
                    <a:pt x="2111" y="14122"/>
                  </a:lnTo>
                  <a:lnTo>
                    <a:pt x="2348" y="14304"/>
                  </a:lnTo>
                  <a:lnTo>
                    <a:pt x="2584" y="14468"/>
                  </a:lnTo>
                  <a:lnTo>
                    <a:pt x="2821" y="14614"/>
                  </a:lnTo>
                  <a:lnTo>
                    <a:pt x="3075" y="14741"/>
                  </a:lnTo>
                  <a:lnTo>
                    <a:pt x="3330" y="14868"/>
                  </a:lnTo>
                  <a:lnTo>
                    <a:pt x="3585" y="14978"/>
                  </a:lnTo>
                  <a:lnTo>
                    <a:pt x="3840" y="15069"/>
                  </a:lnTo>
                  <a:lnTo>
                    <a:pt x="4113" y="15160"/>
                  </a:lnTo>
                  <a:lnTo>
                    <a:pt x="4386" y="15232"/>
                  </a:lnTo>
                  <a:lnTo>
                    <a:pt x="4659" y="15269"/>
                  </a:lnTo>
                  <a:lnTo>
                    <a:pt x="4932" y="15305"/>
                  </a:lnTo>
                  <a:lnTo>
                    <a:pt x="5223" y="15323"/>
                  </a:lnTo>
                  <a:lnTo>
                    <a:pt x="5496" y="15342"/>
                  </a:lnTo>
                  <a:lnTo>
                    <a:pt x="5769" y="15323"/>
                  </a:lnTo>
                  <a:lnTo>
                    <a:pt x="6042" y="15287"/>
                  </a:lnTo>
                  <a:lnTo>
                    <a:pt x="6315" y="15251"/>
                  </a:lnTo>
                  <a:lnTo>
                    <a:pt x="6588" y="15178"/>
                  </a:lnTo>
                  <a:lnTo>
                    <a:pt x="6842" y="15105"/>
                  </a:lnTo>
                  <a:lnTo>
                    <a:pt x="7115" y="15014"/>
                  </a:lnTo>
                  <a:lnTo>
                    <a:pt x="7370" y="14887"/>
                  </a:lnTo>
                  <a:lnTo>
                    <a:pt x="7607" y="14759"/>
                  </a:lnTo>
                  <a:lnTo>
                    <a:pt x="7898" y="14559"/>
                  </a:lnTo>
                  <a:lnTo>
                    <a:pt x="8134" y="14395"/>
                  </a:lnTo>
                  <a:lnTo>
                    <a:pt x="8353" y="14213"/>
                  </a:lnTo>
                  <a:lnTo>
                    <a:pt x="8553" y="14031"/>
                  </a:lnTo>
                  <a:lnTo>
                    <a:pt x="8753" y="13831"/>
                  </a:lnTo>
                  <a:lnTo>
                    <a:pt x="8935" y="13613"/>
                  </a:lnTo>
                  <a:lnTo>
                    <a:pt x="9117" y="13376"/>
                  </a:lnTo>
                  <a:lnTo>
                    <a:pt x="9281" y="13140"/>
                  </a:lnTo>
                  <a:lnTo>
                    <a:pt x="9445" y="12903"/>
                  </a:lnTo>
                  <a:lnTo>
                    <a:pt x="9590" y="12648"/>
                  </a:lnTo>
                  <a:lnTo>
                    <a:pt x="9736" y="12393"/>
                  </a:lnTo>
                  <a:lnTo>
                    <a:pt x="9991" y="11848"/>
                  </a:lnTo>
                  <a:lnTo>
                    <a:pt x="10227" y="11283"/>
                  </a:lnTo>
                  <a:lnTo>
                    <a:pt x="10409" y="10719"/>
                  </a:lnTo>
                  <a:lnTo>
                    <a:pt x="10573" y="10192"/>
                  </a:lnTo>
                  <a:lnTo>
                    <a:pt x="10682" y="9664"/>
                  </a:lnTo>
                  <a:lnTo>
                    <a:pt x="10791" y="9118"/>
                  </a:lnTo>
                  <a:lnTo>
                    <a:pt x="10864" y="8572"/>
                  </a:lnTo>
                  <a:lnTo>
                    <a:pt x="10919" y="8026"/>
                  </a:lnTo>
                  <a:lnTo>
                    <a:pt x="10955" y="7480"/>
                  </a:lnTo>
                  <a:lnTo>
                    <a:pt x="10973" y="6934"/>
                  </a:lnTo>
                  <a:lnTo>
                    <a:pt x="10955" y="6370"/>
                  </a:lnTo>
                  <a:lnTo>
                    <a:pt x="10919" y="5824"/>
                  </a:lnTo>
                  <a:lnTo>
                    <a:pt x="10846" y="5278"/>
                  </a:lnTo>
                  <a:lnTo>
                    <a:pt x="10773" y="4732"/>
                  </a:lnTo>
                  <a:lnTo>
                    <a:pt x="10664" y="4204"/>
                  </a:lnTo>
                  <a:lnTo>
                    <a:pt x="10537" y="3658"/>
                  </a:lnTo>
                  <a:lnTo>
                    <a:pt x="10373" y="3149"/>
                  </a:lnTo>
                  <a:lnTo>
                    <a:pt x="10209" y="2621"/>
                  </a:lnTo>
                  <a:lnTo>
                    <a:pt x="10009" y="2130"/>
                  </a:lnTo>
                  <a:lnTo>
                    <a:pt x="9863" y="1820"/>
                  </a:lnTo>
                  <a:lnTo>
                    <a:pt x="9718" y="1529"/>
                  </a:lnTo>
                  <a:lnTo>
                    <a:pt x="9554" y="1238"/>
                  </a:lnTo>
                  <a:lnTo>
                    <a:pt x="9354" y="965"/>
                  </a:lnTo>
                  <a:lnTo>
                    <a:pt x="9154" y="710"/>
                  </a:lnTo>
                  <a:lnTo>
                    <a:pt x="8935" y="492"/>
                  </a:lnTo>
                  <a:lnTo>
                    <a:pt x="8699" y="310"/>
                  </a:lnTo>
                  <a:lnTo>
                    <a:pt x="8571" y="237"/>
                  </a:lnTo>
                  <a:lnTo>
                    <a:pt x="8444" y="164"/>
                  </a:lnTo>
                  <a:lnTo>
                    <a:pt x="8280" y="92"/>
                  </a:lnTo>
                  <a:lnTo>
                    <a:pt x="8080" y="37"/>
                  </a:lnTo>
                  <a:lnTo>
                    <a:pt x="7880" y="1"/>
                  </a:lnTo>
                  <a:close/>
                </a:path>
              </a:pathLst>
            </a:custGeom>
            <a:solidFill>
              <a:srgbClr val="3A7F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40" name="Google Shape;3040;p18"/>
            <p:cNvSpPr/>
            <p:nvPr/>
          </p:nvSpPr>
          <p:spPr>
            <a:xfrm>
              <a:off x="2414875" y="3223500"/>
              <a:ext cx="151525" cy="242500"/>
            </a:xfrm>
            <a:custGeom>
              <a:avLst/>
              <a:gdLst/>
              <a:ahLst/>
              <a:cxnLst/>
              <a:rect l="l" t="t" r="r" b="b"/>
              <a:pathLst>
                <a:path w="6061" h="9700" extrusionOk="0">
                  <a:moveTo>
                    <a:pt x="4150" y="0"/>
                  </a:moveTo>
                  <a:lnTo>
                    <a:pt x="4005" y="18"/>
                  </a:lnTo>
                  <a:lnTo>
                    <a:pt x="3877" y="73"/>
                  </a:lnTo>
                  <a:lnTo>
                    <a:pt x="3732" y="164"/>
                  </a:lnTo>
                  <a:lnTo>
                    <a:pt x="3659" y="255"/>
                  </a:lnTo>
                  <a:lnTo>
                    <a:pt x="3568" y="346"/>
                  </a:lnTo>
                  <a:lnTo>
                    <a:pt x="3440" y="583"/>
                  </a:lnTo>
                  <a:lnTo>
                    <a:pt x="3313" y="837"/>
                  </a:lnTo>
                  <a:lnTo>
                    <a:pt x="3204" y="1129"/>
                  </a:lnTo>
                  <a:lnTo>
                    <a:pt x="3113" y="1438"/>
                  </a:lnTo>
                  <a:lnTo>
                    <a:pt x="3040" y="1784"/>
                  </a:lnTo>
                  <a:lnTo>
                    <a:pt x="2894" y="2493"/>
                  </a:lnTo>
                  <a:lnTo>
                    <a:pt x="2767" y="3240"/>
                  </a:lnTo>
                  <a:lnTo>
                    <a:pt x="2621" y="3949"/>
                  </a:lnTo>
                  <a:lnTo>
                    <a:pt x="2530" y="4277"/>
                  </a:lnTo>
                  <a:lnTo>
                    <a:pt x="2440" y="4586"/>
                  </a:lnTo>
                  <a:lnTo>
                    <a:pt x="2330" y="4877"/>
                  </a:lnTo>
                  <a:lnTo>
                    <a:pt x="2203" y="5132"/>
                  </a:lnTo>
                  <a:lnTo>
                    <a:pt x="2094" y="5314"/>
                  </a:lnTo>
                  <a:lnTo>
                    <a:pt x="1966" y="5496"/>
                  </a:lnTo>
                  <a:lnTo>
                    <a:pt x="1657" y="5878"/>
                  </a:lnTo>
                  <a:lnTo>
                    <a:pt x="947" y="6697"/>
                  </a:lnTo>
                  <a:lnTo>
                    <a:pt x="620" y="7116"/>
                  </a:lnTo>
                  <a:lnTo>
                    <a:pt x="456" y="7334"/>
                  </a:lnTo>
                  <a:lnTo>
                    <a:pt x="329" y="7552"/>
                  </a:lnTo>
                  <a:lnTo>
                    <a:pt x="201" y="7771"/>
                  </a:lnTo>
                  <a:lnTo>
                    <a:pt x="110" y="7971"/>
                  </a:lnTo>
                  <a:lnTo>
                    <a:pt x="37" y="8189"/>
                  </a:lnTo>
                  <a:lnTo>
                    <a:pt x="1" y="8408"/>
                  </a:lnTo>
                  <a:lnTo>
                    <a:pt x="1" y="8535"/>
                  </a:lnTo>
                  <a:lnTo>
                    <a:pt x="1" y="8663"/>
                  </a:lnTo>
                  <a:lnTo>
                    <a:pt x="19" y="8881"/>
                  </a:lnTo>
                  <a:lnTo>
                    <a:pt x="92" y="9063"/>
                  </a:lnTo>
                  <a:lnTo>
                    <a:pt x="183" y="9227"/>
                  </a:lnTo>
                  <a:lnTo>
                    <a:pt x="310" y="9354"/>
                  </a:lnTo>
                  <a:lnTo>
                    <a:pt x="474" y="9463"/>
                  </a:lnTo>
                  <a:lnTo>
                    <a:pt x="638" y="9536"/>
                  </a:lnTo>
                  <a:lnTo>
                    <a:pt x="820" y="9609"/>
                  </a:lnTo>
                  <a:lnTo>
                    <a:pt x="1020" y="9645"/>
                  </a:lnTo>
                  <a:lnTo>
                    <a:pt x="1238" y="9682"/>
                  </a:lnTo>
                  <a:lnTo>
                    <a:pt x="1439" y="9700"/>
                  </a:lnTo>
                  <a:lnTo>
                    <a:pt x="1657" y="9700"/>
                  </a:lnTo>
                  <a:lnTo>
                    <a:pt x="1875" y="9682"/>
                  </a:lnTo>
                  <a:lnTo>
                    <a:pt x="2294" y="9627"/>
                  </a:lnTo>
                  <a:lnTo>
                    <a:pt x="2640" y="9554"/>
                  </a:lnTo>
                  <a:lnTo>
                    <a:pt x="2894" y="9481"/>
                  </a:lnTo>
                  <a:lnTo>
                    <a:pt x="3131" y="9390"/>
                  </a:lnTo>
                  <a:lnTo>
                    <a:pt x="3368" y="9299"/>
                  </a:lnTo>
                  <a:lnTo>
                    <a:pt x="3604" y="9172"/>
                  </a:lnTo>
                  <a:lnTo>
                    <a:pt x="3823" y="9045"/>
                  </a:lnTo>
                  <a:lnTo>
                    <a:pt x="4041" y="8881"/>
                  </a:lnTo>
                  <a:lnTo>
                    <a:pt x="4259" y="8717"/>
                  </a:lnTo>
                  <a:lnTo>
                    <a:pt x="4459" y="8553"/>
                  </a:lnTo>
                  <a:lnTo>
                    <a:pt x="4660" y="8353"/>
                  </a:lnTo>
                  <a:lnTo>
                    <a:pt x="4842" y="8153"/>
                  </a:lnTo>
                  <a:lnTo>
                    <a:pt x="5005" y="7935"/>
                  </a:lnTo>
                  <a:lnTo>
                    <a:pt x="5169" y="7716"/>
                  </a:lnTo>
                  <a:lnTo>
                    <a:pt x="5315" y="7480"/>
                  </a:lnTo>
                  <a:lnTo>
                    <a:pt x="5442" y="7243"/>
                  </a:lnTo>
                  <a:lnTo>
                    <a:pt x="5570" y="6988"/>
                  </a:lnTo>
                  <a:lnTo>
                    <a:pt x="5679" y="6734"/>
                  </a:lnTo>
                  <a:lnTo>
                    <a:pt x="5788" y="6442"/>
                  </a:lnTo>
                  <a:lnTo>
                    <a:pt x="5861" y="6133"/>
                  </a:lnTo>
                  <a:lnTo>
                    <a:pt x="5934" y="5842"/>
                  </a:lnTo>
                  <a:lnTo>
                    <a:pt x="5988" y="5532"/>
                  </a:lnTo>
                  <a:lnTo>
                    <a:pt x="6024" y="5223"/>
                  </a:lnTo>
                  <a:lnTo>
                    <a:pt x="6043" y="4914"/>
                  </a:lnTo>
                  <a:lnTo>
                    <a:pt x="6061" y="4604"/>
                  </a:lnTo>
                  <a:lnTo>
                    <a:pt x="6043" y="4277"/>
                  </a:lnTo>
                  <a:lnTo>
                    <a:pt x="6024" y="3967"/>
                  </a:lnTo>
                  <a:lnTo>
                    <a:pt x="6006" y="3658"/>
                  </a:lnTo>
                  <a:lnTo>
                    <a:pt x="5915" y="3021"/>
                  </a:lnTo>
                  <a:lnTo>
                    <a:pt x="5788" y="2402"/>
                  </a:lnTo>
                  <a:lnTo>
                    <a:pt x="5624" y="1802"/>
                  </a:lnTo>
                  <a:lnTo>
                    <a:pt x="5515" y="1456"/>
                  </a:lnTo>
                  <a:lnTo>
                    <a:pt x="5406" y="1129"/>
                  </a:lnTo>
                  <a:lnTo>
                    <a:pt x="5260" y="819"/>
                  </a:lnTo>
                  <a:lnTo>
                    <a:pt x="5187" y="674"/>
                  </a:lnTo>
                  <a:lnTo>
                    <a:pt x="5096" y="528"/>
                  </a:lnTo>
                  <a:lnTo>
                    <a:pt x="4987" y="401"/>
                  </a:lnTo>
                  <a:lnTo>
                    <a:pt x="4878" y="273"/>
                  </a:lnTo>
                  <a:lnTo>
                    <a:pt x="4751" y="182"/>
                  </a:lnTo>
                  <a:lnTo>
                    <a:pt x="4605" y="91"/>
                  </a:lnTo>
                  <a:lnTo>
                    <a:pt x="4459" y="37"/>
                  </a:lnTo>
                  <a:lnTo>
                    <a:pt x="4314" y="0"/>
                  </a:lnTo>
                  <a:close/>
                </a:path>
              </a:pathLst>
            </a:custGeom>
            <a:solidFill>
              <a:srgbClr val="3A7F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41" name="Google Shape;3041;p18"/>
            <p:cNvSpPr/>
            <p:nvPr/>
          </p:nvSpPr>
          <p:spPr>
            <a:xfrm>
              <a:off x="2150100" y="2938700"/>
              <a:ext cx="128325" cy="237950"/>
            </a:xfrm>
            <a:custGeom>
              <a:avLst/>
              <a:gdLst/>
              <a:ahLst/>
              <a:cxnLst/>
              <a:rect l="l" t="t" r="r" b="b"/>
              <a:pathLst>
                <a:path w="5133" h="9518" extrusionOk="0">
                  <a:moveTo>
                    <a:pt x="4386" y="0"/>
                  </a:moveTo>
                  <a:lnTo>
                    <a:pt x="4314" y="19"/>
                  </a:lnTo>
                  <a:lnTo>
                    <a:pt x="4241" y="37"/>
                  </a:lnTo>
                  <a:lnTo>
                    <a:pt x="4186" y="55"/>
                  </a:lnTo>
                  <a:lnTo>
                    <a:pt x="4077" y="146"/>
                  </a:lnTo>
                  <a:lnTo>
                    <a:pt x="3968" y="255"/>
                  </a:lnTo>
                  <a:lnTo>
                    <a:pt x="3877" y="401"/>
                  </a:lnTo>
                  <a:lnTo>
                    <a:pt x="3822" y="564"/>
                  </a:lnTo>
                  <a:lnTo>
                    <a:pt x="3750" y="728"/>
                  </a:lnTo>
                  <a:lnTo>
                    <a:pt x="3713" y="892"/>
                  </a:lnTo>
                  <a:lnTo>
                    <a:pt x="3622" y="1365"/>
                  </a:lnTo>
                  <a:lnTo>
                    <a:pt x="3568" y="1857"/>
                  </a:lnTo>
                  <a:lnTo>
                    <a:pt x="3549" y="2348"/>
                  </a:lnTo>
                  <a:lnTo>
                    <a:pt x="3549" y="2821"/>
                  </a:lnTo>
                  <a:lnTo>
                    <a:pt x="3549" y="3858"/>
                  </a:lnTo>
                  <a:lnTo>
                    <a:pt x="3549" y="4386"/>
                  </a:lnTo>
                  <a:lnTo>
                    <a:pt x="3531" y="4896"/>
                  </a:lnTo>
                  <a:lnTo>
                    <a:pt x="3495" y="5314"/>
                  </a:lnTo>
                  <a:lnTo>
                    <a:pt x="3422" y="5696"/>
                  </a:lnTo>
                  <a:lnTo>
                    <a:pt x="3386" y="5878"/>
                  </a:lnTo>
                  <a:lnTo>
                    <a:pt x="3313" y="6042"/>
                  </a:lnTo>
                  <a:lnTo>
                    <a:pt x="3258" y="6188"/>
                  </a:lnTo>
                  <a:lnTo>
                    <a:pt x="3185" y="6333"/>
                  </a:lnTo>
                  <a:lnTo>
                    <a:pt x="3094" y="6461"/>
                  </a:lnTo>
                  <a:lnTo>
                    <a:pt x="2985" y="6570"/>
                  </a:lnTo>
                  <a:lnTo>
                    <a:pt x="2894" y="6661"/>
                  </a:lnTo>
                  <a:lnTo>
                    <a:pt x="2767" y="6752"/>
                  </a:lnTo>
                  <a:lnTo>
                    <a:pt x="2639" y="6825"/>
                  </a:lnTo>
                  <a:lnTo>
                    <a:pt x="2494" y="6879"/>
                  </a:lnTo>
                  <a:lnTo>
                    <a:pt x="2348" y="6916"/>
                  </a:lnTo>
                  <a:lnTo>
                    <a:pt x="2185" y="6934"/>
                  </a:lnTo>
                  <a:lnTo>
                    <a:pt x="1966" y="6934"/>
                  </a:lnTo>
                  <a:lnTo>
                    <a:pt x="1839" y="6897"/>
                  </a:lnTo>
                  <a:lnTo>
                    <a:pt x="1584" y="6825"/>
                  </a:lnTo>
                  <a:lnTo>
                    <a:pt x="1311" y="6715"/>
                  </a:lnTo>
                  <a:lnTo>
                    <a:pt x="1038" y="6570"/>
                  </a:lnTo>
                  <a:lnTo>
                    <a:pt x="765" y="6442"/>
                  </a:lnTo>
                  <a:lnTo>
                    <a:pt x="510" y="6315"/>
                  </a:lnTo>
                  <a:lnTo>
                    <a:pt x="256" y="6224"/>
                  </a:lnTo>
                  <a:lnTo>
                    <a:pt x="128" y="6188"/>
                  </a:lnTo>
                  <a:lnTo>
                    <a:pt x="1" y="6169"/>
                  </a:lnTo>
                  <a:lnTo>
                    <a:pt x="1602" y="9190"/>
                  </a:lnTo>
                  <a:lnTo>
                    <a:pt x="1730" y="9281"/>
                  </a:lnTo>
                  <a:lnTo>
                    <a:pt x="1857" y="9354"/>
                  </a:lnTo>
                  <a:lnTo>
                    <a:pt x="1984" y="9427"/>
                  </a:lnTo>
                  <a:lnTo>
                    <a:pt x="2112" y="9463"/>
                  </a:lnTo>
                  <a:lnTo>
                    <a:pt x="2257" y="9500"/>
                  </a:lnTo>
                  <a:lnTo>
                    <a:pt x="2403" y="9518"/>
                  </a:lnTo>
                  <a:lnTo>
                    <a:pt x="2676" y="9518"/>
                  </a:lnTo>
                  <a:lnTo>
                    <a:pt x="2821" y="9500"/>
                  </a:lnTo>
                  <a:lnTo>
                    <a:pt x="2967" y="9463"/>
                  </a:lnTo>
                  <a:lnTo>
                    <a:pt x="3113" y="9409"/>
                  </a:lnTo>
                  <a:lnTo>
                    <a:pt x="3258" y="9354"/>
                  </a:lnTo>
                  <a:lnTo>
                    <a:pt x="3386" y="9281"/>
                  </a:lnTo>
                  <a:lnTo>
                    <a:pt x="3513" y="9209"/>
                  </a:lnTo>
                  <a:lnTo>
                    <a:pt x="3640" y="9118"/>
                  </a:lnTo>
                  <a:lnTo>
                    <a:pt x="3768" y="9027"/>
                  </a:lnTo>
                  <a:lnTo>
                    <a:pt x="3968" y="8826"/>
                  </a:lnTo>
                  <a:lnTo>
                    <a:pt x="4186" y="8553"/>
                  </a:lnTo>
                  <a:lnTo>
                    <a:pt x="4350" y="8280"/>
                  </a:lnTo>
                  <a:lnTo>
                    <a:pt x="4496" y="8007"/>
                  </a:lnTo>
                  <a:lnTo>
                    <a:pt x="4623" y="7716"/>
                  </a:lnTo>
                  <a:lnTo>
                    <a:pt x="4732" y="7407"/>
                  </a:lnTo>
                  <a:lnTo>
                    <a:pt x="4805" y="7098"/>
                  </a:lnTo>
                  <a:lnTo>
                    <a:pt x="4878" y="6770"/>
                  </a:lnTo>
                  <a:lnTo>
                    <a:pt x="4932" y="6406"/>
                  </a:lnTo>
                  <a:lnTo>
                    <a:pt x="5023" y="5751"/>
                  </a:lnTo>
                  <a:lnTo>
                    <a:pt x="5078" y="5059"/>
                  </a:lnTo>
                  <a:lnTo>
                    <a:pt x="5114" y="4350"/>
                  </a:lnTo>
                  <a:lnTo>
                    <a:pt x="5133" y="3640"/>
                  </a:lnTo>
                  <a:lnTo>
                    <a:pt x="5133" y="2930"/>
                  </a:lnTo>
                  <a:lnTo>
                    <a:pt x="5096" y="2221"/>
                  </a:lnTo>
                  <a:lnTo>
                    <a:pt x="5042" y="1547"/>
                  </a:lnTo>
                  <a:lnTo>
                    <a:pt x="4951" y="874"/>
                  </a:lnTo>
                  <a:lnTo>
                    <a:pt x="4896" y="601"/>
                  </a:lnTo>
                  <a:lnTo>
                    <a:pt x="4860" y="455"/>
                  </a:lnTo>
                  <a:lnTo>
                    <a:pt x="4805" y="328"/>
                  </a:lnTo>
                  <a:lnTo>
                    <a:pt x="4732" y="219"/>
                  </a:lnTo>
                  <a:lnTo>
                    <a:pt x="4659" y="128"/>
                  </a:lnTo>
                  <a:lnTo>
                    <a:pt x="4568" y="55"/>
                  </a:lnTo>
                  <a:lnTo>
                    <a:pt x="4459" y="19"/>
                  </a:lnTo>
                  <a:lnTo>
                    <a:pt x="4386" y="0"/>
                  </a:lnTo>
                  <a:close/>
                </a:path>
              </a:pathLst>
            </a:custGeom>
            <a:solidFill>
              <a:srgbClr val="4A94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42" name="Google Shape;3042;p18"/>
            <p:cNvSpPr/>
            <p:nvPr/>
          </p:nvSpPr>
          <p:spPr>
            <a:xfrm>
              <a:off x="2076400" y="2734425"/>
              <a:ext cx="317125" cy="1040050"/>
            </a:xfrm>
            <a:custGeom>
              <a:avLst/>
              <a:gdLst/>
              <a:ahLst/>
              <a:cxnLst/>
              <a:rect l="l" t="t" r="r" b="b"/>
              <a:pathLst>
                <a:path w="12685" h="41602" extrusionOk="0">
                  <a:moveTo>
                    <a:pt x="11356" y="0"/>
                  </a:moveTo>
                  <a:lnTo>
                    <a:pt x="11138" y="91"/>
                  </a:lnTo>
                  <a:lnTo>
                    <a:pt x="10938" y="237"/>
                  </a:lnTo>
                  <a:lnTo>
                    <a:pt x="10774" y="383"/>
                  </a:lnTo>
                  <a:lnTo>
                    <a:pt x="10610" y="565"/>
                  </a:lnTo>
                  <a:lnTo>
                    <a:pt x="10465" y="783"/>
                  </a:lnTo>
                  <a:lnTo>
                    <a:pt x="10337" y="1001"/>
                  </a:lnTo>
                  <a:lnTo>
                    <a:pt x="10210" y="1274"/>
                  </a:lnTo>
                  <a:lnTo>
                    <a:pt x="10101" y="1565"/>
                  </a:lnTo>
                  <a:lnTo>
                    <a:pt x="9991" y="1875"/>
                  </a:lnTo>
                  <a:lnTo>
                    <a:pt x="9900" y="2221"/>
                  </a:lnTo>
                  <a:lnTo>
                    <a:pt x="9809" y="2603"/>
                  </a:lnTo>
                  <a:lnTo>
                    <a:pt x="9718" y="3003"/>
                  </a:lnTo>
                  <a:lnTo>
                    <a:pt x="9646" y="3422"/>
                  </a:lnTo>
                  <a:lnTo>
                    <a:pt x="9573" y="3877"/>
                  </a:lnTo>
                  <a:lnTo>
                    <a:pt x="9464" y="4859"/>
                  </a:lnTo>
                  <a:lnTo>
                    <a:pt x="9373" y="5933"/>
                  </a:lnTo>
                  <a:lnTo>
                    <a:pt x="9300" y="7116"/>
                  </a:lnTo>
                  <a:lnTo>
                    <a:pt x="9245" y="8390"/>
                  </a:lnTo>
                  <a:lnTo>
                    <a:pt x="9227" y="9755"/>
                  </a:lnTo>
                  <a:lnTo>
                    <a:pt x="9191" y="11229"/>
                  </a:lnTo>
                  <a:lnTo>
                    <a:pt x="9191" y="14413"/>
                  </a:lnTo>
                  <a:lnTo>
                    <a:pt x="9191" y="17925"/>
                  </a:lnTo>
                  <a:lnTo>
                    <a:pt x="8772" y="17907"/>
                  </a:lnTo>
                  <a:lnTo>
                    <a:pt x="8372" y="17853"/>
                  </a:lnTo>
                  <a:lnTo>
                    <a:pt x="7953" y="17762"/>
                  </a:lnTo>
                  <a:lnTo>
                    <a:pt x="7553" y="17634"/>
                  </a:lnTo>
                  <a:lnTo>
                    <a:pt x="7334" y="17543"/>
                  </a:lnTo>
                  <a:lnTo>
                    <a:pt x="7134" y="17434"/>
                  </a:lnTo>
                  <a:lnTo>
                    <a:pt x="6916" y="17325"/>
                  </a:lnTo>
                  <a:lnTo>
                    <a:pt x="6716" y="17198"/>
                  </a:lnTo>
                  <a:lnTo>
                    <a:pt x="6916" y="16997"/>
                  </a:lnTo>
                  <a:lnTo>
                    <a:pt x="7134" y="16724"/>
                  </a:lnTo>
                  <a:lnTo>
                    <a:pt x="7298" y="16451"/>
                  </a:lnTo>
                  <a:lnTo>
                    <a:pt x="7444" y="16178"/>
                  </a:lnTo>
                  <a:lnTo>
                    <a:pt x="7571" y="15887"/>
                  </a:lnTo>
                  <a:lnTo>
                    <a:pt x="7680" y="15578"/>
                  </a:lnTo>
                  <a:lnTo>
                    <a:pt x="7753" y="15269"/>
                  </a:lnTo>
                  <a:lnTo>
                    <a:pt x="7826" y="14941"/>
                  </a:lnTo>
                  <a:lnTo>
                    <a:pt x="7880" y="14577"/>
                  </a:lnTo>
                  <a:lnTo>
                    <a:pt x="7971" y="13922"/>
                  </a:lnTo>
                  <a:lnTo>
                    <a:pt x="8026" y="13230"/>
                  </a:lnTo>
                  <a:lnTo>
                    <a:pt x="8062" y="12521"/>
                  </a:lnTo>
                  <a:lnTo>
                    <a:pt x="8081" y="11811"/>
                  </a:lnTo>
                  <a:lnTo>
                    <a:pt x="8081" y="11101"/>
                  </a:lnTo>
                  <a:lnTo>
                    <a:pt x="8044" y="10392"/>
                  </a:lnTo>
                  <a:lnTo>
                    <a:pt x="7990" y="9718"/>
                  </a:lnTo>
                  <a:lnTo>
                    <a:pt x="7899" y="9045"/>
                  </a:lnTo>
                  <a:lnTo>
                    <a:pt x="7844" y="8772"/>
                  </a:lnTo>
                  <a:lnTo>
                    <a:pt x="7808" y="8626"/>
                  </a:lnTo>
                  <a:lnTo>
                    <a:pt x="7753" y="8499"/>
                  </a:lnTo>
                  <a:lnTo>
                    <a:pt x="7680" y="8390"/>
                  </a:lnTo>
                  <a:lnTo>
                    <a:pt x="7607" y="8299"/>
                  </a:lnTo>
                  <a:lnTo>
                    <a:pt x="7516" y="8226"/>
                  </a:lnTo>
                  <a:lnTo>
                    <a:pt x="7407" y="8190"/>
                  </a:lnTo>
                  <a:lnTo>
                    <a:pt x="7334" y="8171"/>
                  </a:lnTo>
                  <a:lnTo>
                    <a:pt x="7262" y="8190"/>
                  </a:lnTo>
                  <a:lnTo>
                    <a:pt x="7189" y="8208"/>
                  </a:lnTo>
                  <a:lnTo>
                    <a:pt x="7134" y="8226"/>
                  </a:lnTo>
                  <a:lnTo>
                    <a:pt x="7025" y="8317"/>
                  </a:lnTo>
                  <a:lnTo>
                    <a:pt x="6916" y="8426"/>
                  </a:lnTo>
                  <a:lnTo>
                    <a:pt x="6843" y="8572"/>
                  </a:lnTo>
                  <a:lnTo>
                    <a:pt x="6770" y="8735"/>
                  </a:lnTo>
                  <a:lnTo>
                    <a:pt x="6698" y="8899"/>
                  </a:lnTo>
                  <a:lnTo>
                    <a:pt x="6661" y="9063"/>
                  </a:lnTo>
                  <a:lnTo>
                    <a:pt x="6588" y="9536"/>
                  </a:lnTo>
                  <a:lnTo>
                    <a:pt x="6516" y="10028"/>
                  </a:lnTo>
                  <a:lnTo>
                    <a:pt x="6497" y="10519"/>
                  </a:lnTo>
                  <a:lnTo>
                    <a:pt x="6497" y="10992"/>
                  </a:lnTo>
                  <a:lnTo>
                    <a:pt x="6497" y="12029"/>
                  </a:lnTo>
                  <a:lnTo>
                    <a:pt x="6497" y="12557"/>
                  </a:lnTo>
                  <a:lnTo>
                    <a:pt x="6479" y="13067"/>
                  </a:lnTo>
                  <a:lnTo>
                    <a:pt x="6443" y="13485"/>
                  </a:lnTo>
                  <a:lnTo>
                    <a:pt x="6370" y="13867"/>
                  </a:lnTo>
                  <a:lnTo>
                    <a:pt x="6334" y="14049"/>
                  </a:lnTo>
                  <a:lnTo>
                    <a:pt x="6261" y="14213"/>
                  </a:lnTo>
                  <a:lnTo>
                    <a:pt x="6206" y="14359"/>
                  </a:lnTo>
                  <a:lnTo>
                    <a:pt x="6133" y="14504"/>
                  </a:lnTo>
                  <a:lnTo>
                    <a:pt x="6042" y="14632"/>
                  </a:lnTo>
                  <a:lnTo>
                    <a:pt x="5933" y="14741"/>
                  </a:lnTo>
                  <a:lnTo>
                    <a:pt x="5842" y="14832"/>
                  </a:lnTo>
                  <a:lnTo>
                    <a:pt x="5715" y="14923"/>
                  </a:lnTo>
                  <a:lnTo>
                    <a:pt x="5587" y="14996"/>
                  </a:lnTo>
                  <a:lnTo>
                    <a:pt x="5442" y="15050"/>
                  </a:lnTo>
                  <a:lnTo>
                    <a:pt x="5296" y="15087"/>
                  </a:lnTo>
                  <a:lnTo>
                    <a:pt x="5133" y="15105"/>
                  </a:lnTo>
                  <a:lnTo>
                    <a:pt x="5078" y="14886"/>
                  </a:lnTo>
                  <a:lnTo>
                    <a:pt x="5023" y="14686"/>
                  </a:lnTo>
                  <a:lnTo>
                    <a:pt x="4951" y="14268"/>
                  </a:lnTo>
                  <a:lnTo>
                    <a:pt x="4914" y="13831"/>
                  </a:lnTo>
                  <a:lnTo>
                    <a:pt x="4914" y="13394"/>
                  </a:lnTo>
                  <a:lnTo>
                    <a:pt x="4914" y="12521"/>
                  </a:lnTo>
                  <a:lnTo>
                    <a:pt x="4932" y="12084"/>
                  </a:lnTo>
                  <a:lnTo>
                    <a:pt x="4914" y="11647"/>
                  </a:lnTo>
                  <a:lnTo>
                    <a:pt x="4896" y="11210"/>
                  </a:lnTo>
                  <a:lnTo>
                    <a:pt x="4860" y="10774"/>
                  </a:lnTo>
                  <a:lnTo>
                    <a:pt x="4769" y="10337"/>
                  </a:lnTo>
                  <a:lnTo>
                    <a:pt x="4714" y="10119"/>
                  </a:lnTo>
                  <a:lnTo>
                    <a:pt x="4641" y="9918"/>
                  </a:lnTo>
                  <a:lnTo>
                    <a:pt x="4568" y="9718"/>
                  </a:lnTo>
                  <a:lnTo>
                    <a:pt x="4496" y="9518"/>
                  </a:lnTo>
                  <a:lnTo>
                    <a:pt x="4386" y="9336"/>
                  </a:lnTo>
                  <a:lnTo>
                    <a:pt x="4277" y="9172"/>
                  </a:lnTo>
                  <a:lnTo>
                    <a:pt x="4168" y="9008"/>
                  </a:lnTo>
                  <a:lnTo>
                    <a:pt x="4041" y="8863"/>
                  </a:lnTo>
                  <a:lnTo>
                    <a:pt x="3895" y="8735"/>
                  </a:lnTo>
                  <a:lnTo>
                    <a:pt x="3731" y="8608"/>
                  </a:lnTo>
                  <a:lnTo>
                    <a:pt x="3586" y="8535"/>
                  </a:lnTo>
                  <a:lnTo>
                    <a:pt x="3440" y="8463"/>
                  </a:lnTo>
                  <a:lnTo>
                    <a:pt x="3295" y="8408"/>
                  </a:lnTo>
                  <a:lnTo>
                    <a:pt x="3149" y="8372"/>
                  </a:lnTo>
                  <a:lnTo>
                    <a:pt x="2967" y="8335"/>
                  </a:lnTo>
                  <a:lnTo>
                    <a:pt x="2785" y="8335"/>
                  </a:lnTo>
                  <a:lnTo>
                    <a:pt x="2621" y="8353"/>
                  </a:lnTo>
                  <a:lnTo>
                    <a:pt x="2439" y="8372"/>
                  </a:lnTo>
                  <a:lnTo>
                    <a:pt x="2257" y="8408"/>
                  </a:lnTo>
                  <a:lnTo>
                    <a:pt x="2075" y="8481"/>
                  </a:lnTo>
                  <a:lnTo>
                    <a:pt x="1911" y="8554"/>
                  </a:lnTo>
                  <a:lnTo>
                    <a:pt x="1730" y="8626"/>
                  </a:lnTo>
                  <a:lnTo>
                    <a:pt x="1566" y="8735"/>
                  </a:lnTo>
                  <a:lnTo>
                    <a:pt x="1420" y="8845"/>
                  </a:lnTo>
                  <a:lnTo>
                    <a:pt x="1256" y="8972"/>
                  </a:lnTo>
                  <a:lnTo>
                    <a:pt x="1111" y="9099"/>
                  </a:lnTo>
                  <a:lnTo>
                    <a:pt x="983" y="9245"/>
                  </a:lnTo>
                  <a:lnTo>
                    <a:pt x="856" y="9391"/>
                  </a:lnTo>
                  <a:lnTo>
                    <a:pt x="747" y="9554"/>
                  </a:lnTo>
                  <a:lnTo>
                    <a:pt x="638" y="9736"/>
                  </a:lnTo>
                  <a:lnTo>
                    <a:pt x="528" y="9955"/>
                  </a:lnTo>
                  <a:lnTo>
                    <a:pt x="419" y="10173"/>
                  </a:lnTo>
                  <a:lnTo>
                    <a:pt x="328" y="10392"/>
                  </a:lnTo>
                  <a:lnTo>
                    <a:pt x="255" y="10628"/>
                  </a:lnTo>
                  <a:lnTo>
                    <a:pt x="183" y="10865"/>
                  </a:lnTo>
                  <a:lnTo>
                    <a:pt x="128" y="11119"/>
                  </a:lnTo>
                  <a:lnTo>
                    <a:pt x="55" y="11611"/>
                  </a:lnTo>
                  <a:lnTo>
                    <a:pt x="1" y="12120"/>
                  </a:lnTo>
                  <a:lnTo>
                    <a:pt x="1" y="12630"/>
                  </a:lnTo>
                  <a:lnTo>
                    <a:pt x="1" y="13139"/>
                  </a:lnTo>
                  <a:lnTo>
                    <a:pt x="19" y="13649"/>
                  </a:lnTo>
                  <a:lnTo>
                    <a:pt x="92" y="14340"/>
                  </a:lnTo>
                  <a:lnTo>
                    <a:pt x="183" y="15032"/>
                  </a:lnTo>
                  <a:lnTo>
                    <a:pt x="310" y="15724"/>
                  </a:lnTo>
                  <a:lnTo>
                    <a:pt x="383" y="16069"/>
                  </a:lnTo>
                  <a:lnTo>
                    <a:pt x="474" y="16397"/>
                  </a:lnTo>
                  <a:lnTo>
                    <a:pt x="583" y="16724"/>
                  </a:lnTo>
                  <a:lnTo>
                    <a:pt x="692" y="17052"/>
                  </a:lnTo>
                  <a:lnTo>
                    <a:pt x="820" y="17361"/>
                  </a:lnTo>
                  <a:lnTo>
                    <a:pt x="947" y="17671"/>
                  </a:lnTo>
                  <a:lnTo>
                    <a:pt x="1111" y="17980"/>
                  </a:lnTo>
                  <a:lnTo>
                    <a:pt x="1275" y="18253"/>
                  </a:lnTo>
                  <a:lnTo>
                    <a:pt x="1457" y="18544"/>
                  </a:lnTo>
                  <a:lnTo>
                    <a:pt x="1657" y="18799"/>
                  </a:lnTo>
                  <a:lnTo>
                    <a:pt x="1839" y="19017"/>
                  </a:lnTo>
                  <a:lnTo>
                    <a:pt x="2021" y="19218"/>
                  </a:lnTo>
                  <a:lnTo>
                    <a:pt x="2221" y="19418"/>
                  </a:lnTo>
                  <a:lnTo>
                    <a:pt x="2421" y="19600"/>
                  </a:lnTo>
                  <a:lnTo>
                    <a:pt x="2858" y="19945"/>
                  </a:lnTo>
                  <a:lnTo>
                    <a:pt x="3295" y="20273"/>
                  </a:lnTo>
                  <a:lnTo>
                    <a:pt x="3859" y="20637"/>
                  </a:lnTo>
                  <a:lnTo>
                    <a:pt x="4132" y="20819"/>
                  </a:lnTo>
                  <a:lnTo>
                    <a:pt x="4423" y="20983"/>
                  </a:lnTo>
                  <a:lnTo>
                    <a:pt x="4732" y="21128"/>
                  </a:lnTo>
                  <a:lnTo>
                    <a:pt x="5023" y="21256"/>
                  </a:lnTo>
                  <a:lnTo>
                    <a:pt x="5333" y="21383"/>
                  </a:lnTo>
                  <a:lnTo>
                    <a:pt x="5642" y="21492"/>
                  </a:lnTo>
                  <a:lnTo>
                    <a:pt x="6079" y="21601"/>
                  </a:lnTo>
                  <a:lnTo>
                    <a:pt x="6534" y="21692"/>
                  </a:lnTo>
                  <a:lnTo>
                    <a:pt x="6971" y="21729"/>
                  </a:lnTo>
                  <a:lnTo>
                    <a:pt x="7425" y="21729"/>
                  </a:lnTo>
                  <a:lnTo>
                    <a:pt x="7880" y="21711"/>
                  </a:lnTo>
                  <a:lnTo>
                    <a:pt x="8317" y="21656"/>
                  </a:lnTo>
                  <a:lnTo>
                    <a:pt x="8754" y="21547"/>
                  </a:lnTo>
                  <a:lnTo>
                    <a:pt x="9191" y="21419"/>
                  </a:lnTo>
                  <a:lnTo>
                    <a:pt x="9191" y="35177"/>
                  </a:lnTo>
                  <a:lnTo>
                    <a:pt x="9172" y="40382"/>
                  </a:lnTo>
                  <a:lnTo>
                    <a:pt x="9409" y="40564"/>
                  </a:lnTo>
                  <a:lnTo>
                    <a:pt x="9627" y="40728"/>
                  </a:lnTo>
                  <a:lnTo>
                    <a:pt x="9864" y="40873"/>
                  </a:lnTo>
                  <a:lnTo>
                    <a:pt x="10082" y="41019"/>
                  </a:lnTo>
                  <a:lnTo>
                    <a:pt x="10301" y="41128"/>
                  </a:lnTo>
                  <a:lnTo>
                    <a:pt x="10537" y="41237"/>
                  </a:lnTo>
                  <a:lnTo>
                    <a:pt x="10756" y="41328"/>
                  </a:lnTo>
                  <a:lnTo>
                    <a:pt x="10992" y="41401"/>
                  </a:lnTo>
                  <a:lnTo>
                    <a:pt x="11211" y="41455"/>
                  </a:lnTo>
                  <a:lnTo>
                    <a:pt x="11429" y="41510"/>
                  </a:lnTo>
                  <a:lnTo>
                    <a:pt x="11866" y="41583"/>
                  </a:lnTo>
                  <a:lnTo>
                    <a:pt x="12284" y="41601"/>
                  </a:lnTo>
                  <a:lnTo>
                    <a:pt x="12685" y="41601"/>
                  </a:lnTo>
                  <a:lnTo>
                    <a:pt x="12394" y="40491"/>
                  </a:lnTo>
                  <a:lnTo>
                    <a:pt x="12121" y="39381"/>
                  </a:lnTo>
                  <a:lnTo>
                    <a:pt x="11902" y="38271"/>
                  </a:lnTo>
                  <a:lnTo>
                    <a:pt x="11702" y="37143"/>
                  </a:lnTo>
                  <a:lnTo>
                    <a:pt x="11538" y="36014"/>
                  </a:lnTo>
                  <a:lnTo>
                    <a:pt x="11393" y="34868"/>
                  </a:lnTo>
                  <a:lnTo>
                    <a:pt x="11265" y="33721"/>
                  </a:lnTo>
                  <a:lnTo>
                    <a:pt x="11156" y="32575"/>
                  </a:lnTo>
                  <a:lnTo>
                    <a:pt x="11083" y="31428"/>
                  </a:lnTo>
                  <a:lnTo>
                    <a:pt x="11029" y="30264"/>
                  </a:lnTo>
                  <a:lnTo>
                    <a:pt x="10974" y="29117"/>
                  </a:lnTo>
                  <a:lnTo>
                    <a:pt x="10938" y="27953"/>
                  </a:lnTo>
                  <a:lnTo>
                    <a:pt x="10883" y="25641"/>
                  </a:lnTo>
                  <a:lnTo>
                    <a:pt x="10865" y="23348"/>
                  </a:lnTo>
                  <a:lnTo>
                    <a:pt x="10828" y="20601"/>
                  </a:lnTo>
                  <a:lnTo>
                    <a:pt x="10810" y="17743"/>
                  </a:lnTo>
                  <a:lnTo>
                    <a:pt x="10810" y="15523"/>
                  </a:lnTo>
                  <a:lnTo>
                    <a:pt x="10810" y="13303"/>
                  </a:lnTo>
                  <a:lnTo>
                    <a:pt x="10847" y="11083"/>
                  </a:lnTo>
                  <a:lnTo>
                    <a:pt x="10883" y="8863"/>
                  </a:lnTo>
                  <a:lnTo>
                    <a:pt x="10956" y="6643"/>
                  </a:lnTo>
                  <a:lnTo>
                    <a:pt x="11065" y="4423"/>
                  </a:lnTo>
                  <a:lnTo>
                    <a:pt x="11192" y="2202"/>
                  </a:lnTo>
                  <a:lnTo>
                    <a:pt x="113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43" name="Google Shape;3043;p18"/>
            <p:cNvSpPr/>
            <p:nvPr/>
          </p:nvSpPr>
          <p:spPr>
            <a:xfrm>
              <a:off x="2562300" y="2738975"/>
              <a:ext cx="76450" cy="359900"/>
            </a:xfrm>
            <a:custGeom>
              <a:avLst/>
              <a:gdLst/>
              <a:ahLst/>
              <a:cxnLst/>
              <a:rect l="l" t="t" r="r" b="b"/>
              <a:pathLst>
                <a:path w="3058" h="14396" extrusionOk="0">
                  <a:moveTo>
                    <a:pt x="528" y="0"/>
                  </a:moveTo>
                  <a:lnTo>
                    <a:pt x="728" y="619"/>
                  </a:lnTo>
                  <a:lnTo>
                    <a:pt x="1128" y="2020"/>
                  </a:lnTo>
                  <a:lnTo>
                    <a:pt x="1310" y="2730"/>
                  </a:lnTo>
                  <a:lnTo>
                    <a:pt x="1492" y="3440"/>
                  </a:lnTo>
                  <a:lnTo>
                    <a:pt x="1638" y="4150"/>
                  </a:lnTo>
                  <a:lnTo>
                    <a:pt x="1784" y="4859"/>
                  </a:lnTo>
                  <a:lnTo>
                    <a:pt x="1893" y="5569"/>
                  </a:lnTo>
                  <a:lnTo>
                    <a:pt x="1965" y="6297"/>
                  </a:lnTo>
                  <a:lnTo>
                    <a:pt x="2038" y="7025"/>
                  </a:lnTo>
                  <a:lnTo>
                    <a:pt x="2056" y="7753"/>
                  </a:lnTo>
                  <a:lnTo>
                    <a:pt x="2038" y="8481"/>
                  </a:lnTo>
                  <a:lnTo>
                    <a:pt x="1984" y="9209"/>
                  </a:lnTo>
                  <a:lnTo>
                    <a:pt x="1929" y="9573"/>
                  </a:lnTo>
                  <a:lnTo>
                    <a:pt x="1875" y="9937"/>
                  </a:lnTo>
                  <a:lnTo>
                    <a:pt x="1820" y="10300"/>
                  </a:lnTo>
                  <a:lnTo>
                    <a:pt x="1729" y="10646"/>
                  </a:lnTo>
                  <a:lnTo>
                    <a:pt x="1656" y="10992"/>
                  </a:lnTo>
                  <a:lnTo>
                    <a:pt x="1547" y="11356"/>
                  </a:lnTo>
                  <a:lnTo>
                    <a:pt x="1438" y="11702"/>
                  </a:lnTo>
                  <a:lnTo>
                    <a:pt x="1292" y="12029"/>
                  </a:lnTo>
                  <a:lnTo>
                    <a:pt x="1165" y="12357"/>
                  </a:lnTo>
                  <a:lnTo>
                    <a:pt x="1019" y="12648"/>
                  </a:lnTo>
                  <a:lnTo>
                    <a:pt x="710" y="13249"/>
                  </a:lnTo>
                  <a:lnTo>
                    <a:pt x="364" y="13831"/>
                  </a:lnTo>
                  <a:lnTo>
                    <a:pt x="0" y="14395"/>
                  </a:lnTo>
                  <a:lnTo>
                    <a:pt x="218" y="14231"/>
                  </a:lnTo>
                  <a:lnTo>
                    <a:pt x="437" y="14049"/>
                  </a:lnTo>
                  <a:lnTo>
                    <a:pt x="637" y="13867"/>
                  </a:lnTo>
                  <a:lnTo>
                    <a:pt x="837" y="13667"/>
                  </a:lnTo>
                  <a:lnTo>
                    <a:pt x="1019" y="13449"/>
                  </a:lnTo>
                  <a:lnTo>
                    <a:pt x="1201" y="13212"/>
                  </a:lnTo>
                  <a:lnTo>
                    <a:pt x="1365" y="12976"/>
                  </a:lnTo>
                  <a:lnTo>
                    <a:pt x="1529" y="12739"/>
                  </a:lnTo>
                  <a:lnTo>
                    <a:pt x="1674" y="12484"/>
                  </a:lnTo>
                  <a:lnTo>
                    <a:pt x="1820" y="12229"/>
                  </a:lnTo>
                  <a:lnTo>
                    <a:pt x="2075" y="11684"/>
                  </a:lnTo>
                  <a:lnTo>
                    <a:pt x="2311" y="11119"/>
                  </a:lnTo>
                  <a:lnTo>
                    <a:pt x="2493" y="10555"/>
                  </a:lnTo>
                  <a:lnTo>
                    <a:pt x="2657" y="10028"/>
                  </a:lnTo>
                  <a:lnTo>
                    <a:pt x="2766" y="9500"/>
                  </a:lnTo>
                  <a:lnTo>
                    <a:pt x="2875" y="8954"/>
                  </a:lnTo>
                  <a:lnTo>
                    <a:pt x="2948" y="8408"/>
                  </a:lnTo>
                  <a:lnTo>
                    <a:pt x="3003" y="7862"/>
                  </a:lnTo>
                  <a:lnTo>
                    <a:pt x="3039" y="7316"/>
                  </a:lnTo>
                  <a:lnTo>
                    <a:pt x="3057" y="6770"/>
                  </a:lnTo>
                  <a:lnTo>
                    <a:pt x="3039" y="6206"/>
                  </a:lnTo>
                  <a:lnTo>
                    <a:pt x="3003" y="5660"/>
                  </a:lnTo>
                  <a:lnTo>
                    <a:pt x="2930" y="5114"/>
                  </a:lnTo>
                  <a:lnTo>
                    <a:pt x="2857" y="4568"/>
                  </a:lnTo>
                  <a:lnTo>
                    <a:pt x="2748" y="4040"/>
                  </a:lnTo>
                  <a:lnTo>
                    <a:pt x="2621" y="3494"/>
                  </a:lnTo>
                  <a:lnTo>
                    <a:pt x="2457" y="2985"/>
                  </a:lnTo>
                  <a:lnTo>
                    <a:pt x="2293" y="2457"/>
                  </a:lnTo>
                  <a:lnTo>
                    <a:pt x="2093" y="1966"/>
                  </a:lnTo>
                  <a:lnTo>
                    <a:pt x="1965" y="1656"/>
                  </a:lnTo>
                  <a:lnTo>
                    <a:pt x="1802" y="1365"/>
                  </a:lnTo>
                  <a:lnTo>
                    <a:pt x="1638" y="1074"/>
                  </a:lnTo>
                  <a:lnTo>
                    <a:pt x="1438" y="801"/>
                  </a:lnTo>
                  <a:lnTo>
                    <a:pt x="1238" y="546"/>
                  </a:lnTo>
                  <a:lnTo>
                    <a:pt x="1019" y="328"/>
                  </a:lnTo>
                  <a:lnTo>
                    <a:pt x="783" y="146"/>
                  </a:lnTo>
                  <a:lnTo>
                    <a:pt x="655" y="73"/>
                  </a:lnTo>
                  <a:lnTo>
                    <a:pt x="528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44" name="Google Shape;3044;p18"/>
            <p:cNvSpPr/>
            <p:nvPr/>
          </p:nvSpPr>
          <p:spPr>
            <a:xfrm>
              <a:off x="2414875" y="3268525"/>
              <a:ext cx="151525" cy="197475"/>
            </a:xfrm>
            <a:custGeom>
              <a:avLst/>
              <a:gdLst/>
              <a:ahLst/>
              <a:cxnLst/>
              <a:rect l="l" t="t" r="r" b="b"/>
              <a:pathLst>
                <a:path w="6061" h="7899" extrusionOk="0">
                  <a:moveTo>
                    <a:pt x="5624" y="1"/>
                  </a:moveTo>
                  <a:lnTo>
                    <a:pt x="5606" y="456"/>
                  </a:lnTo>
                  <a:lnTo>
                    <a:pt x="5551" y="911"/>
                  </a:lnTo>
                  <a:lnTo>
                    <a:pt x="5497" y="1366"/>
                  </a:lnTo>
                  <a:lnTo>
                    <a:pt x="5424" y="1821"/>
                  </a:lnTo>
                  <a:lnTo>
                    <a:pt x="5297" y="2367"/>
                  </a:lnTo>
                  <a:lnTo>
                    <a:pt x="5151" y="2894"/>
                  </a:lnTo>
                  <a:lnTo>
                    <a:pt x="4969" y="3422"/>
                  </a:lnTo>
                  <a:lnTo>
                    <a:pt x="4732" y="3913"/>
                  </a:lnTo>
                  <a:lnTo>
                    <a:pt x="4605" y="4168"/>
                  </a:lnTo>
                  <a:lnTo>
                    <a:pt x="4478" y="4405"/>
                  </a:lnTo>
                  <a:lnTo>
                    <a:pt x="4332" y="4641"/>
                  </a:lnTo>
                  <a:lnTo>
                    <a:pt x="4168" y="4860"/>
                  </a:lnTo>
                  <a:lnTo>
                    <a:pt x="4005" y="5078"/>
                  </a:lnTo>
                  <a:lnTo>
                    <a:pt x="3823" y="5297"/>
                  </a:lnTo>
                  <a:lnTo>
                    <a:pt x="3641" y="5497"/>
                  </a:lnTo>
                  <a:lnTo>
                    <a:pt x="3440" y="5679"/>
                  </a:lnTo>
                  <a:lnTo>
                    <a:pt x="3258" y="5842"/>
                  </a:lnTo>
                  <a:lnTo>
                    <a:pt x="3076" y="5988"/>
                  </a:lnTo>
                  <a:lnTo>
                    <a:pt x="2876" y="6115"/>
                  </a:lnTo>
                  <a:lnTo>
                    <a:pt x="2676" y="6243"/>
                  </a:lnTo>
                  <a:lnTo>
                    <a:pt x="2476" y="6370"/>
                  </a:lnTo>
                  <a:lnTo>
                    <a:pt x="2258" y="6479"/>
                  </a:lnTo>
                  <a:lnTo>
                    <a:pt x="2057" y="6570"/>
                  </a:lnTo>
                  <a:lnTo>
                    <a:pt x="1821" y="6643"/>
                  </a:lnTo>
                  <a:lnTo>
                    <a:pt x="1602" y="6716"/>
                  </a:lnTo>
                  <a:lnTo>
                    <a:pt x="1384" y="6789"/>
                  </a:lnTo>
                  <a:lnTo>
                    <a:pt x="1147" y="6825"/>
                  </a:lnTo>
                  <a:lnTo>
                    <a:pt x="929" y="6862"/>
                  </a:lnTo>
                  <a:lnTo>
                    <a:pt x="692" y="6880"/>
                  </a:lnTo>
                  <a:lnTo>
                    <a:pt x="456" y="6898"/>
                  </a:lnTo>
                  <a:lnTo>
                    <a:pt x="219" y="6880"/>
                  </a:lnTo>
                  <a:lnTo>
                    <a:pt x="1" y="6862"/>
                  </a:lnTo>
                  <a:lnTo>
                    <a:pt x="19" y="7080"/>
                  </a:lnTo>
                  <a:lnTo>
                    <a:pt x="92" y="7262"/>
                  </a:lnTo>
                  <a:lnTo>
                    <a:pt x="183" y="7426"/>
                  </a:lnTo>
                  <a:lnTo>
                    <a:pt x="310" y="7553"/>
                  </a:lnTo>
                  <a:lnTo>
                    <a:pt x="474" y="7662"/>
                  </a:lnTo>
                  <a:lnTo>
                    <a:pt x="638" y="7735"/>
                  </a:lnTo>
                  <a:lnTo>
                    <a:pt x="820" y="7808"/>
                  </a:lnTo>
                  <a:lnTo>
                    <a:pt x="1020" y="7844"/>
                  </a:lnTo>
                  <a:lnTo>
                    <a:pt x="1238" y="7881"/>
                  </a:lnTo>
                  <a:lnTo>
                    <a:pt x="1439" y="7899"/>
                  </a:lnTo>
                  <a:lnTo>
                    <a:pt x="1657" y="7899"/>
                  </a:lnTo>
                  <a:lnTo>
                    <a:pt x="1875" y="7881"/>
                  </a:lnTo>
                  <a:lnTo>
                    <a:pt x="2294" y="7826"/>
                  </a:lnTo>
                  <a:lnTo>
                    <a:pt x="2640" y="7753"/>
                  </a:lnTo>
                  <a:lnTo>
                    <a:pt x="2894" y="7680"/>
                  </a:lnTo>
                  <a:lnTo>
                    <a:pt x="3131" y="7589"/>
                  </a:lnTo>
                  <a:lnTo>
                    <a:pt x="3368" y="7498"/>
                  </a:lnTo>
                  <a:lnTo>
                    <a:pt x="3604" y="7371"/>
                  </a:lnTo>
                  <a:lnTo>
                    <a:pt x="3823" y="7244"/>
                  </a:lnTo>
                  <a:lnTo>
                    <a:pt x="4041" y="7080"/>
                  </a:lnTo>
                  <a:lnTo>
                    <a:pt x="4259" y="6916"/>
                  </a:lnTo>
                  <a:lnTo>
                    <a:pt x="4459" y="6752"/>
                  </a:lnTo>
                  <a:lnTo>
                    <a:pt x="4660" y="6552"/>
                  </a:lnTo>
                  <a:lnTo>
                    <a:pt x="4842" y="6352"/>
                  </a:lnTo>
                  <a:lnTo>
                    <a:pt x="5005" y="6134"/>
                  </a:lnTo>
                  <a:lnTo>
                    <a:pt x="5169" y="5915"/>
                  </a:lnTo>
                  <a:lnTo>
                    <a:pt x="5315" y="5679"/>
                  </a:lnTo>
                  <a:lnTo>
                    <a:pt x="5442" y="5442"/>
                  </a:lnTo>
                  <a:lnTo>
                    <a:pt x="5570" y="5187"/>
                  </a:lnTo>
                  <a:lnTo>
                    <a:pt x="5679" y="4933"/>
                  </a:lnTo>
                  <a:lnTo>
                    <a:pt x="5788" y="4641"/>
                  </a:lnTo>
                  <a:lnTo>
                    <a:pt x="5861" y="4332"/>
                  </a:lnTo>
                  <a:lnTo>
                    <a:pt x="5934" y="4041"/>
                  </a:lnTo>
                  <a:lnTo>
                    <a:pt x="5988" y="3731"/>
                  </a:lnTo>
                  <a:lnTo>
                    <a:pt x="6024" y="3422"/>
                  </a:lnTo>
                  <a:lnTo>
                    <a:pt x="6043" y="3113"/>
                  </a:lnTo>
                  <a:lnTo>
                    <a:pt x="6061" y="2803"/>
                  </a:lnTo>
                  <a:lnTo>
                    <a:pt x="6043" y="2476"/>
                  </a:lnTo>
                  <a:lnTo>
                    <a:pt x="6024" y="2166"/>
                  </a:lnTo>
                  <a:lnTo>
                    <a:pt x="6006" y="1857"/>
                  </a:lnTo>
                  <a:lnTo>
                    <a:pt x="5915" y="1220"/>
                  </a:lnTo>
                  <a:lnTo>
                    <a:pt x="5788" y="601"/>
                  </a:lnTo>
                  <a:lnTo>
                    <a:pt x="5624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45" name="Google Shape;3045;p18"/>
            <p:cNvSpPr/>
            <p:nvPr/>
          </p:nvSpPr>
          <p:spPr>
            <a:xfrm>
              <a:off x="2368475" y="2776725"/>
              <a:ext cx="31875" cy="705650"/>
            </a:xfrm>
            <a:custGeom>
              <a:avLst/>
              <a:gdLst/>
              <a:ahLst/>
              <a:cxnLst/>
              <a:rect l="l" t="t" r="r" b="b"/>
              <a:pathLst>
                <a:path w="1275" h="28226" extrusionOk="0">
                  <a:moveTo>
                    <a:pt x="547" y="1"/>
                  </a:moveTo>
                  <a:lnTo>
                    <a:pt x="529" y="3713"/>
                  </a:lnTo>
                  <a:lnTo>
                    <a:pt x="492" y="7371"/>
                  </a:lnTo>
                  <a:lnTo>
                    <a:pt x="438" y="9191"/>
                  </a:lnTo>
                  <a:lnTo>
                    <a:pt x="383" y="11029"/>
                  </a:lnTo>
                  <a:lnTo>
                    <a:pt x="328" y="12357"/>
                  </a:lnTo>
                  <a:lnTo>
                    <a:pt x="256" y="13668"/>
                  </a:lnTo>
                  <a:lnTo>
                    <a:pt x="110" y="16324"/>
                  </a:lnTo>
                  <a:lnTo>
                    <a:pt x="55" y="17653"/>
                  </a:lnTo>
                  <a:lnTo>
                    <a:pt x="19" y="18981"/>
                  </a:lnTo>
                  <a:lnTo>
                    <a:pt x="1" y="20310"/>
                  </a:lnTo>
                  <a:lnTo>
                    <a:pt x="19" y="21638"/>
                  </a:lnTo>
                  <a:lnTo>
                    <a:pt x="74" y="22803"/>
                  </a:lnTo>
                  <a:lnTo>
                    <a:pt x="146" y="23968"/>
                  </a:lnTo>
                  <a:lnTo>
                    <a:pt x="328" y="26279"/>
                  </a:lnTo>
                  <a:lnTo>
                    <a:pt x="328" y="26788"/>
                  </a:lnTo>
                  <a:lnTo>
                    <a:pt x="347" y="27116"/>
                  </a:lnTo>
                  <a:lnTo>
                    <a:pt x="365" y="27462"/>
                  </a:lnTo>
                  <a:lnTo>
                    <a:pt x="383" y="27625"/>
                  </a:lnTo>
                  <a:lnTo>
                    <a:pt x="419" y="27789"/>
                  </a:lnTo>
                  <a:lnTo>
                    <a:pt x="456" y="27935"/>
                  </a:lnTo>
                  <a:lnTo>
                    <a:pt x="510" y="28044"/>
                  </a:lnTo>
                  <a:lnTo>
                    <a:pt x="565" y="28135"/>
                  </a:lnTo>
                  <a:lnTo>
                    <a:pt x="656" y="28208"/>
                  </a:lnTo>
                  <a:lnTo>
                    <a:pt x="747" y="28226"/>
                  </a:lnTo>
                  <a:lnTo>
                    <a:pt x="856" y="28208"/>
                  </a:lnTo>
                  <a:lnTo>
                    <a:pt x="947" y="28171"/>
                  </a:lnTo>
                  <a:lnTo>
                    <a:pt x="1020" y="28099"/>
                  </a:lnTo>
                  <a:lnTo>
                    <a:pt x="1074" y="27989"/>
                  </a:lnTo>
                  <a:lnTo>
                    <a:pt x="1111" y="27844"/>
                  </a:lnTo>
                  <a:lnTo>
                    <a:pt x="1147" y="27680"/>
                  </a:lnTo>
                  <a:lnTo>
                    <a:pt x="1165" y="27516"/>
                  </a:lnTo>
                  <a:lnTo>
                    <a:pt x="1184" y="27134"/>
                  </a:lnTo>
                  <a:lnTo>
                    <a:pt x="1165" y="26752"/>
                  </a:lnTo>
                  <a:lnTo>
                    <a:pt x="1147" y="26370"/>
                  </a:lnTo>
                  <a:lnTo>
                    <a:pt x="1129" y="26060"/>
                  </a:lnTo>
                  <a:lnTo>
                    <a:pt x="1111" y="25824"/>
                  </a:lnTo>
                  <a:lnTo>
                    <a:pt x="1129" y="25278"/>
                  </a:lnTo>
                  <a:lnTo>
                    <a:pt x="1129" y="24732"/>
                  </a:lnTo>
                  <a:lnTo>
                    <a:pt x="1111" y="23640"/>
                  </a:lnTo>
                  <a:lnTo>
                    <a:pt x="1093" y="22548"/>
                  </a:lnTo>
                  <a:lnTo>
                    <a:pt x="1111" y="22002"/>
                  </a:lnTo>
                  <a:lnTo>
                    <a:pt x="1129" y="21456"/>
                  </a:lnTo>
                  <a:lnTo>
                    <a:pt x="1147" y="20856"/>
                  </a:lnTo>
                  <a:lnTo>
                    <a:pt x="1147" y="20182"/>
                  </a:lnTo>
                  <a:lnTo>
                    <a:pt x="1129" y="19473"/>
                  </a:lnTo>
                  <a:lnTo>
                    <a:pt x="1111" y="18727"/>
                  </a:lnTo>
                  <a:lnTo>
                    <a:pt x="1038" y="17271"/>
                  </a:lnTo>
                  <a:lnTo>
                    <a:pt x="1002" y="15997"/>
                  </a:lnTo>
                  <a:lnTo>
                    <a:pt x="1002" y="14723"/>
                  </a:lnTo>
                  <a:lnTo>
                    <a:pt x="1020" y="13504"/>
                  </a:lnTo>
                  <a:lnTo>
                    <a:pt x="1074" y="12339"/>
                  </a:lnTo>
                  <a:lnTo>
                    <a:pt x="1129" y="11211"/>
                  </a:lnTo>
                  <a:lnTo>
                    <a:pt x="1184" y="10064"/>
                  </a:lnTo>
                  <a:lnTo>
                    <a:pt x="1238" y="8900"/>
                  </a:lnTo>
                  <a:lnTo>
                    <a:pt x="1275" y="7680"/>
                  </a:lnTo>
                  <a:lnTo>
                    <a:pt x="1256" y="6407"/>
                  </a:lnTo>
                  <a:lnTo>
                    <a:pt x="1202" y="4277"/>
                  </a:lnTo>
                  <a:lnTo>
                    <a:pt x="1165" y="3204"/>
                  </a:lnTo>
                  <a:lnTo>
                    <a:pt x="1129" y="2148"/>
                  </a:lnTo>
                  <a:lnTo>
                    <a:pt x="1074" y="1566"/>
                  </a:lnTo>
                  <a:lnTo>
                    <a:pt x="1038" y="1293"/>
                  </a:lnTo>
                  <a:lnTo>
                    <a:pt x="1002" y="1002"/>
                  </a:lnTo>
                  <a:lnTo>
                    <a:pt x="929" y="729"/>
                  </a:lnTo>
                  <a:lnTo>
                    <a:pt x="838" y="474"/>
                  </a:lnTo>
                  <a:lnTo>
                    <a:pt x="711" y="219"/>
                  </a:lnTo>
                  <a:lnTo>
                    <a:pt x="547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46" name="Google Shape;3046;p18"/>
            <p:cNvSpPr/>
            <p:nvPr/>
          </p:nvSpPr>
          <p:spPr>
            <a:xfrm>
              <a:off x="2490875" y="2738075"/>
              <a:ext cx="87825" cy="351225"/>
            </a:xfrm>
            <a:custGeom>
              <a:avLst/>
              <a:gdLst/>
              <a:ahLst/>
              <a:cxnLst/>
              <a:rect l="l" t="t" r="r" b="b"/>
              <a:pathLst>
                <a:path w="3513" h="14049" extrusionOk="0">
                  <a:moveTo>
                    <a:pt x="2166" y="0"/>
                  </a:moveTo>
                  <a:lnTo>
                    <a:pt x="1947" y="109"/>
                  </a:lnTo>
                  <a:lnTo>
                    <a:pt x="1765" y="255"/>
                  </a:lnTo>
                  <a:lnTo>
                    <a:pt x="1601" y="419"/>
                  </a:lnTo>
                  <a:lnTo>
                    <a:pt x="1438" y="619"/>
                  </a:lnTo>
                  <a:lnTo>
                    <a:pt x="1292" y="837"/>
                  </a:lnTo>
                  <a:lnTo>
                    <a:pt x="1165" y="1074"/>
                  </a:lnTo>
                  <a:lnTo>
                    <a:pt x="1056" y="1328"/>
                  </a:lnTo>
                  <a:lnTo>
                    <a:pt x="965" y="1583"/>
                  </a:lnTo>
                  <a:lnTo>
                    <a:pt x="1292" y="2439"/>
                  </a:lnTo>
                  <a:lnTo>
                    <a:pt x="1583" y="3312"/>
                  </a:lnTo>
                  <a:lnTo>
                    <a:pt x="1820" y="4204"/>
                  </a:lnTo>
                  <a:lnTo>
                    <a:pt x="2038" y="5095"/>
                  </a:lnTo>
                  <a:lnTo>
                    <a:pt x="2202" y="6005"/>
                  </a:lnTo>
                  <a:lnTo>
                    <a:pt x="2329" y="6915"/>
                  </a:lnTo>
                  <a:lnTo>
                    <a:pt x="2439" y="7843"/>
                  </a:lnTo>
                  <a:lnTo>
                    <a:pt x="2475" y="8753"/>
                  </a:lnTo>
                  <a:lnTo>
                    <a:pt x="2493" y="9263"/>
                  </a:lnTo>
                  <a:lnTo>
                    <a:pt x="2457" y="9772"/>
                  </a:lnTo>
                  <a:lnTo>
                    <a:pt x="2439" y="10027"/>
                  </a:lnTo>
                  <a:lnTo>
                    <a:pt x="2402" y="10282"/>
                  </a:lnTo>
                  <a:lnTo>
                    <a:pt x="2348" y="10518"/>
                  </a:lnTo>
                  <a:lnTo>
                    <a:pt x="2293" y="10773"/>
                  </a:lnTo>
                  <a:lnTo>
                    <a:pt x="2220" y="11010"/>
                  </a:lnTo>
                  <a:lnTo>
                    <a:pt x="2129" y="11228"/>
                  </a:lnTo>
                  <a:lnTo>
                    <a:pt x="2020" y="11447"/>
                  </a:lnTo>
                  <a:lnTo>
                    <a:pt x="1911" y="11647"/>
                  </a:lnTo>
                  <a:lnTo>
                    <a:pt x="1765" y="11847"/>
                  </a:lnTo>
                  <a:lnTo>
                    <a:pt x="1601" y="12029"/>
                  </a:lnTo>
                  <a:lnTo>
                    <a:pt x="1419" y="12174"/>
                  </a:lnTo>
                  <a:lnTo>
                    <a:pt x="1237" y="12320"/>
                  </a:lnTo>
                  <a:lnTo>
                    <a:pt x="983" y="12466"/>
                  </a:lnTo>
                  <a:lnTo>
                    <a:pt x="710" y="12611"/>
                  </a:lnTo>
                  <a:lnTo>
                    <a:pt x="455" y="12757"/>
                  </a:lnTo>
                  <a:lnTo>
                    <a:pt x="346" y="12848"/>
                  </a:lnTo>
                  <a:lnTo>
                    <a:pt x="237" y="12939"/>
                  </a:lnTo>
                  <a:lnTo>
                    <a:pt x="146" y="13048"/>
                  </a:lnTo>
                  <a:lnTo>
                    <a:pt x="73" y="13175"/>
                  </a:lnTo>
                  <a:lnTo>
                    <a:pt x="18" y="13321"/>
                  </a:lnTo>
                  <a:lnTo>
                    <a:pt x="0" y="13467"/>
                  </a:lnTo>
                  <a:lnTo>
                    <a:pt x="0" y="13612"/>
                  </a:lnTo>
                  <a:lnTo>
                    <a:pt x="36" y="13740"/>
                  </a:lnTo>
                  <a:lnTo>
                    <a:pt x="91" y="13867"/>
                  </a:lnTo>
                  <a:lnTo>
                    <a:pt x="146" y="13922"/>
                  </a:lnTo>
                  <a:lnTo>
                    <a:pt x="200" y="13958"/>
                  </a:lnTo>
                  <a:lnTo>
                    <a:pt x="273" y="13994"/>
                  </a:lnTo>
                  <a:lnTo>
                    <a:pt x="346" y="14031"/>
                  </a:lnTo>
                  <a:lnTo>
                    <a:pt x="419" y="14031"/>
                  </a:lnTo>
                  <a:lnTo>
                    <a:pt x="491" y="14049"/>
                  </a:lnTo>
                  <a:lnTo>
                    <a:pt x="637" y="14012"/>
                  </a:lnTo>
                  <a:lnTo>
                    <a:pt x="783" y="13958"/>
                  </a:lnTo>
                  <a:lnTo>
                    <a:pt x="928" y="13867"/>
                  </a:lnTo>
                  <a:lnTo>
                    <a:pt x="1074" y="13776"/>
                  </a:lnTo>
                  <a:lnTo>
                    <a:pt x="1201" y="13649"/>
                  </a:lnTo>
                  <a:lnTo>
                    <a:pt x="1310" y="13521"/>
                  </a:lnTo>
                  <a:lnTo>
                    <a:pt x="1838" y="12902"/>
                  </a:lnTo>
                  <a:lnTo>
                    <a:pt x="2093" y="12593"/>
                  </a:lnTo>
                  <a:lnTo>
                    <a:pt x="2329" y="12265"/>
                  </a:lnTo>
                  <a:lnTo>
                    <a:pt x="2566" y="11920"/>
                  </a:lnTo>
                  <a:lnTo>
                    <a:pt x="2766" y="11574"/>
                  </a:lnTo>
                  <a:lnTo>
                    <a:pt x="2948" y="11228"/>
                  </a:lnTo>
                  <a:lnTo>
                    <a:pt x="3094" y="10846"/>
                  </a:lnTo>
                  <a:lnTo>
                    <a:pt x="3221" y="10500"/>
                  </a:lnTo>
                  <a:lnTo>
                    <a:pt x="3312" y="10155"/>
                  </a:lnTo>
                  <a:lnTo>
                    <a:pt x="3385" y="9791"/>
                  </a:lnTo>
                  <a:lnTo>
                    <a:pt x="3439" y="9427"/>
                  </a:lnTo>
                  <a:lnTo>
                    <a:pt x="3476" y="9063"/>
                  </a:lnTo>
                  <a:lnTo>
                    <a:pt x="3494" y="8699"/>
                  </a:lnTo>
                  <a:lnTo>
                    <a:pt x="3512" y="7953"/>
                  </a:lnTo>
                  <a:lnTo>
                    <a:pt x="3494" y="6952"/>
                  </a:lnTo>
                  <a:lnTo>
                    <a:pt x="3421" y="5933"/>
                  </a:lnTo>
                  <a:lnTo>
                    <a:pt x="3312" y="4932"/>
                  </a:lnTo>
                  <a:lnTo>
                    <a:pt x="3166" y="3913"/>
                  </a:lnTo>
                  <a:lnTo>
                    <a:pt x="2984" y="2930"/>
                  </a:lnTo>
                  <a:lnTo>
                    <a:pt x="2748" y="1947"/>
                  </a:lnTo>
                  <a:lnTo>
                    <a:pt x="2475" y="965"/>
                  </a:lnTo>
                  <a:lnTo>
                    <a:pt x="216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47" name="Google Shape;3047;p18"/>
            <p:cNvSpPr/>
            <p:nvPr/>
          </p:nvSpPr>
          <p:spPr>
            <a:xfrm>
              <a:off x="2112350" y="2942800"/>
              <a:ext cx="80100" cy="273900"/>
            </a:xfrm>
            <a:custGeom>
              <a:avLst/>
              <a:gdLst/>
              <a:ahLst/>
              <a:cxnLst/>
              <a:rect l="l" t="t" r="r" b="b"/>
              <a:pathLst>
                <a:path w="3204" h="10956" extrusionOk="0">
                  <a:moveTo>
                    <a:pt x="1347" y="0"/>
                  </a:moveTo>
                  <a:lnTo>
                    <a:pt x="1183" y="18"/>
                  </a:lnTo>
                  <a:lnTo>
                    <a:pt x="1001" y="37"/>
                  </a:lnTo>
                  <a:lnTo>
                    <a:pt x="819" y="73"/>
                  </a:lnTo>
                  <a:lnTo>
                    <a:pt x="637" y="146"/>
                  </a:lnTo>
                  <a:lnTo>
                    <a:pt x="473" y="219"/>
                  </a:lnTo>
                  <a:lnTo>
                    <a:pt x="292" y="291"/>
                  </a:lnTo>
                  <a:lnTo>
                    <a:pt x="164" y="1056"/>
                  </a:lnTo>
                  <a:lnTo>
                    <a:pt x="73" y="1802"/>
                  </a:lnTo>
                  <a:lnTo>
                    <a:pt x="19" y="2566"/>
                  </a:lnTo>
                  <a:lnTo>
                    <a:pt x="0" y="3330"/>
                  </a:lnTo>
                  <a:lnTo>
                    <a:pt x="19" y="4095"/>
                  </a:lnTo>
                  <a:lnTo>
                    <a:pt x="73" y="4859"/>
                  </a:lnTo>
                  <a:lnTo>
                    <a:pt x="164" y="5605"/>
                  </a:lnTo>
                  <a:lnTo>
                    <a:pt x="292" y="6369"/>
                  </a:lnTo>
                  <a:lnTo>
                    <a:pt x="382" y="6715"/>
                  </a:lnTo>
                  <a:lnTo>
                    <a:pt x="492" y="7116"/>
                  </a:lnTo>
                  <a:lnTo>
                    <a:pt x="637" y="7516"/>
                  </a:lnTo>
                  <a:lnTo>
                    <a:pt x="819" y="7953"/>
                  </a:lnTo>
                  <a:lnTo>
                    <a:pt x="1019" y="8371"/>
                  </a:lnTo>
                  <a:lnTo>
                    <a:pt x="1220" y="8808"/>
                  </a:lnTo>
                  <a:lnTo>
                    <a:pt x="1438" y="9208"/>
                  </a:lnTo>
                  <a:lnTo>
                    <a:pt x="1675" y="9609"/>
                  </a:lnTo>
                  <a:lnTo>
                    <a:pt x="1911" y="9954"/>
                  </a:lnTo>
                  <a:lnTo>
                    <a:pt x="2129" y="10282"/>
                  </a:lnTo>
                  <a:lnTo>
                    <a:pt x="2348" y="10537"/>
                  </a:lnTo>
                  <a:lnTo>
                    <a:pt x="2566" y="10755"/>
                  </a:lnTo>
                  <a:lnTo>
                    <a:pt x="2657" y="10828"/>
                  </a:lnTo>
                  <a:lnTo>
                    <a:pt x="2766" y="10883"/>
                  </a:lnTo>
                  <a:lnTo>
                    <a:pt x="2857" y="10937"/>
                  </a:lnTo>
                  <a:lnTo>
                    <a:pt x="2930" y="10955"/>
                  </a:lnTo>
                  <a:lnTo>
                    <a:pt x="3021" y="10955"/>
                  </a:lnTo>
                  <a:lnTo>
                    <a:pt x="3094" y="10937"/>
                  </a:lnTo>
                  <a:lnTo>
                    <a:pt x="3149" y="10901"/>
                  </a:lnTo>
                  <a:lnTo>
                    <a:pt x="3203" y="10828"/>
                  </a:lnTo>
                  <a:lnTo>
                    <a:pt x="3203" y="10573"/>
                  </a:lnTo>
                  <a:lnTo>
                    <a:pt x="3185" y="10318"/>
                  </a:lnTo>
                  <a:lnTo>
                    <a:pt x="3149" y="10064"/>
                  </a:lnTo>
                  <a:lnTo>
                    <a:pt x="3094" y="9827"/>
                  </a:lnTo>
                  <a:lnTo>
                    <a:pt x="3021" y="9590"/>
                  </a:lnTo>
                  <a:lnTo>
                    <a:pt x="2930" y="9336"/>
                  </a:lnTo>
                  <a:lnTo>
                    <a:pt x="2712" y="8881"/>
                  </a:lnTo>
                  <a:lnTo>
                    <a:pt x="2457" y="8408"/>
                  </a:lnTo>
                  <a:lnTo>
                    <a:pt x="2202" y="7953"/>
                  </a:lnTo>
                  <a:lnTo>
                    <a:pt x="1948" y="7480"/>
                  </a:lnTo>
                  <a:lnTo>
                    <a:pt x="1711" y="7025"/>
                  </a:lnTo>
                  <a:lnTo>
                    <a:pt x="1584" y="6715"/>
                  </a:lnTo>
                  <a:lnTo>
                    <a:pt x="1474" y="6406"/>
                  </a:lnTo>
                  <a:lnTo>
                    <a:pt x="1365" y="6096"/>
                  </a:lnTo>
                  <a:lnTo>
                    <a:pt x="1292" y="5787"/>
                  </a:lnTo>
                  <a:lnTo>
                    <a:pt x="1201" y="5478"/>
                  </a:lnTo>
                  <a:lnTo>
                    <a:pt x="1147" y="5150"/>
                  </a:lnTo>
                  <a:lnTo>
                    <a:pt x="1110" y="4823"/>
                  </a:lnTo>
                  <a:lnTo>
                    <a:pt x="1074" y="4513"/>
                  </a:lnTo>
                  <a:lnTo>
                    <a:pt x="1038" y="4186"/>
                  </a:lnTo>
                  <a:lnTo>
                    <a:pt x="1038" y="3858"/>
                  </a:lnTo>
                  <a:lnTo>
                    <a:pt x="1038" y="3531"/>
                  </a:lnTo>
                  <a:lnTo>
                    <a:pt x="1056" y="3203"/>
                  </a:lnTo>
                  <a:lnTo>
                    <a:pt x="1110" y="2548"/>
                  </a:lnTo>
                  <a:lnTo>
                    <a:pt x="1201" y="1893"/>
                  </a:lnTo>
                  <a:lnTo>
                    <a:pt x="1311" y="1420"/>
                  </a:lnTo>
                  <a:lnTo>
                    <a:pt x="1420" y="946"/>
                  </a:lnTo>
                  <a:lnTo>
                    <a:pt x="1565" y="491"/>
                  </a:lnTo>
                  <a:lnTo>
                    <a:pt x="1711" y="37"/>
                  </a:lnTo>
                  <a:lnTo>
                    <a:pt x="1529" y="0"/>
                  </a:lnTo>
                  <a:close/>
                </a:path>
              </a:pathLst>
            </a:custGeom>
            <a:solidFill>
              <a:srgbClr val="3A7F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3048" name="Google Shape;3048;p18"/>
          <p:cNvGrpSpPr/>
          <p:nvPr/>
        </p:nvGrpSpPr>
        <p:grpSpPr>
          <a:xfrm flipH="1">
            <a:off x="6441" y="6446250"/>
            <a:ext cx="1420119" cy="227929"/>
            <a:chOff x="2895325" y="1290875"/>
            <a:chExt cx="428125" cy="68725"/>
          </a:xfrm>
        </p:grpSpPr>
        <p:sp>
          <p:nvSpPr>
            <p:cNvPr id="3049" name="Google Shape;3049;p18"/>
            <p:cNvSpPr/>
            <p:nvPr/>
          </p:nvSpPr>
          <p:spPr>
            <a:xfrm>
              <a:off x="3284750" y="1311800"/>
              <a:ext cx="3200" cy="25"/>
            </a:xfrm>
            <a:custGeom>
              <a:avLst/>
              <a:gdLst/>
              <a:ahLst/>
              <a:cxnLst/>
              <a:rect l="l" t="t" r="r" b="b"/>
              <a:pathLst>
                <a:path w="128" h="1" extrusionOk="0">
                  <a:moveTo>
                    <a:pt x="0" y="0"/>
                  </a:moveTo>
                  <a:lnTo>
                    <a:pt x="128" y="0"/>
                  </a:lnTo>
                  <a:lnTo>
                    <a:pt x="128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8A9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50" name="Google Shape;3050;p18"/>
            <p:cNvSpPr/>
            <p:nvPr/>
          </p:nvSpPr>
          <p:spPr>
            <a:xfrm>
              <a:off x="2895325" y="1325900"/>
              <a:ext cx="428125" cy="33700"/>
            </a:xfrm>
            <a:custGeom>
              <a:avLst/>
              <a:gdLst/>
              <a:ahLst/>
              <a:cxnLst/>
              <a:rect l="l" t="t" r="r" b="b"/>
              <a:pathLst>
                <a:path w="17125" h="1348" extrusionOk="0">
                  <a:moveTo>
                    <a:pt x="2621" y="0"/>
                  </a:moveTo>
                  <a:lnTo>
                    <a:pt x="2038" y="55"/>
                  </a:lnTo>
                  <a:lnTo>
                    <a:pt x="1529" y="110"/>
                  </a:lnTo>
                  <a:lnTo>
                    <a:pt x="1074" y="182"/>
                  </a:lnTo>
                  <a:lnTo>
                    <a:pt x="710" y="255"/>
                  </a:lnTo>
                  <a:lnTo>
                    <a:pt x="400" y="328"/>
                  </a:lnTo>
                  <a:lnTo>
                    <a:pt x="182" y="401"/>
                  </a:lnTo>
                  <a:lnTo>
                    <a:pt x="109" y="437"/>
                  </a:lnTo>
                  <a:lnTo>
                    <a:pt x="55" y="492"/>
                  </a:lnTo>
                  <a:lnTo>
                    <a:pt x="18" y="528"/>
                  </a:lnTo>
                  <a:lnTo>
                    <a:pt x="0" y="565"/>
                  </a:lnTo>
                  <a:lnTo>
                    <a:pt x="18" y="601"/>
                  </a:lnTo>
                  <a:lnTo>
                    <a:pt x="36" y="637"/>
                  </a:lnTo>
                  <a:lnTo>
                    <a:pt x="91" y="692"/>
                  </a:lnTo>
                  <a:lnTo>
                    <a:pt x="182" y="728"/>
                  </a:lnTo>
                  <a:lnTo>
                    <a:pt x="382" y="801"/>
                  </a:lnTo>
                  <a:lnTo>
                    <a:pt x="673" y="874"/>
                  </a:lnTo>
                  <a:lnTo>
                    <a:pt x="1037" y="947"/>
                  </a:lnTo>
                  <a:lnTo>
                    <a:pt x="1456" y="1001"/>
                  </a:lnTo>
                  <a:lnTo>
                    <a:pt x="1947" y="1056"/>
                  </a:lnTo>
                  <a:lnTo>
                    <a:pt x="2511" y="1111"/>
                  </a:lnTo>
                  <a:lnTo>
                    <a:pt x="3767" y="1220"/>
                  </a:lnTo>
                  <a:lnTo>
                    <a:pt x="5223" y="1292"/>
                  </a:lnTo>
                  <a:lnTo>
                    <a:pt x="6842" y="1329"/>
                  </a:lnTo>
                  <a:lnTo>
                    <a:pt x="8553" y="1347"/>
                  </a:lnTo>
                  <a:lnTo>
                    <a:pt x="10282" y="1329"/>
                  </a:lnTo>
                  <a:lnTo>
                    <a:pt x="11883" y="1292"/>
                  </a:lnTo>
                  <a:lnTo>
                    <a:pt x="13339" y="1220"/>
                  </a:lnTo>
                  <a:lnTo>
                    <a:pt x="14613" y="1111"/>
                  </a:lnTo>
                  <a:lnTo>
                    <a:pt x="15159" y="1056"/>
                  </a:lnTo>
                  <a:lnTo>
                    <a:pt x="15650" y="1001"/>
                  </a:lnTo>
                  <a:lnTo>
                    <a:pt x="16087" y="947"/>
                  </a:lnTo>
                  <a:lnTo>
                    <a:pt x="16451" y="874"/>
                  </a:lnTo>
                  <a:lnTo>
                    <a:pt x="16742" y="801"/>
                  </a:lnTo>
                  <a:lnTo>
                    <a:pt x="16942" y="728"/>
                  </a:lnTo>
                  <a:lnTo>
                    <a:pt x="17015" y="692"/>
                  </a:lnTo>
                  <a:lnTo>
                    <a:pt x="17070" y="637"/>
                  </a:lnTo>
                  <a:lnTo>
                    <a:pt x="17106" y="601"/>
                  </a:lnTo>
                  <a:lnTo>
                    <a:pt x="17124" y="565"/>
                  </a:lnTo>
                  <a:lnTo>
                    <a:pt x="17106" y="510"/>
                  </a:lnTo>
                  <a:lnTo>
                    <a:pt x="17033" y="455"/>
                  </a:lnTo>
                  <a:lnTo>
                    <a:pt x="16924" y="401"/>
                  </a:lnTo>
                  <a:lnTo>
                    <a:pt x="16760" y="346"/>
                  </a:lnTo>
                  <a:lnTo>
                    <a:pt x="16688" y="346"/>
                  </a:lnTo>
                  <a:lnTo>
                    <a:pt x="15778" y="492"/>
                  </a:lnTo>
                  <a:lnTo>
                    <a:pt x="14813" y="619"/>
                  </a:lnTo>
                  <a:lnTo>
                    <a:pt x="13830" y="710"/>
                  </a:lnTo>
                  <a:lnTo>
                    <a:pt x="12830" y="801"/>
                  </a:lnTo>
                  <a:lnTo>
                    <a:pt x="11810" y="856"/>
                  </a:lnTo>
                  <a:lnTo>
                    <a:pt x="10791" y="892"/>
                  </a:lnTo>
                  <a:lnTo>
                    <a:pt x="9791" y="910"/>
                  </a:lnTo>
                  <a:lnTo>
                    <a:pt x="8790" y="929"/>
                  </a:lnTo>
                  <a:lnTo>
                    <a:pt x="7534" y="910"/>
                  </a:lnTo>
                  <a:lnTo>
                    <a:pt x="6351" y="874"/>
                  </a:lnTo>
                  <a:lnTo>
                    <a:pt x="5259" y="819"/>
                  </a:lnTo>
                  <a:lnTo>
                    <a:pt x="4313" y="747"/>
                  </a:lnTo>
                  <a:lnTo>
                    <a:pt x="3512" y="656"/>
                  </a:lnTo>
                  <a:lnTo>
                    <a:pt x="2893" y="565"/>
                  </a:lnTo>
                  <a:lnTo>
                    <a:pt x="2657" y="510"/>
                  </a:lnTo>
                  <a:lnTo>
                    <a:pt x="2475" y="437"/>
                  </a:lnTo>
                  <a:lnTo>
                    <a:pt x="2366" y="383"/>
                  </a:lnTo>
                  <a:lnTo>
                    <a:pt x="2293" y="328"/>
                  </a:lnTo>
                  <a:lnTo>
                    <a:pt x="2275" y="292"/>
                  </a:lnTo>
                  <a:lnTo>
                    <a:pt x="2293" y="237"/>
                  </a:lnTo>
                  <a:lnTo>
                    <a:pt x="2311" y="201"/>
                  </a:lnTo>
                  <a:lnTo>
                    <a:pt x="2348" y="164"/>
                  </a:lnTo>
                  <a:lnTo>
                    <a:pt x="2457" y="73"/>
                  </a:lnTo>
                  <a:lnTo>
                    <a:pt x="262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51" name="Google Shape;3051;p18"/>
            <p:cNvSpPr/>
            <p:nvPr/>
          </p:nvSpPr>
          <p:spPr>
            <a:xfrm>
              <a:off x="2952175" y="1290875"/>
              <a:ext cx="364000" cy="58250"/>
            </a:xfrm>
            <a:custGeom>
              <a:avLst/>
              <a:gdLst/>
              <a:ahLst/>
              <a:cxnLst/>
              <a:rect l="l" t="t" r="r" b="b"/>
              <a:pathLst>
                <a:path w="14560" h="2330" extrusionOk="0">
                  <a:moveTo>
                    <a:pt x="8372" y="0"/>
                  </a:moveTo>
                  <a:lnTo>
                    <a:pt x="8008" y="18"/>
                  </a:lnTo>
                  <a:lnTo>
                    <a:pt x="7644" y="37"/>
                  </a:lnTo>
                  <a:lnTo>
                    <a:pt x="6734" y="146"/>
                  </a:lnTo>
                  <a:lnTo>
                    <a:pt x="5970" y="237"/>
                  </a:lnTo>
                  <a:lnTo>
                    <a:pt x="5333" y="346"/>
                  </a:lnTo>
                  <a:lnTo>
                    <a:pt x="4841" y="437"/>
                  </a:lnTo>
                  <a:lnTo>
                    <a:pt x="4459" y="528"/>
                  </a:lnTo>
                  <a:lnTo>
                    <a:pt x="4150" y="601"/>
                  </a:lnTo>
                  <a:lnTo>
                    <a:pt x="3950" y="674"/>
                  </a:lnTo>
                  <a:lnTo>
                    <a:pt x="3804" y="746"/>
                  </a:lnTo>
                  <a:lnTo>
                    <a:pt x="3713" y="801"/>
                  </a:lnTo>
                  <a:lnTo>
                    <a:pt x="3659" y="837"/>
                  </a:lnTo>
                  <a:lnTo>
                    <a:pt x="3640" y="855"/>
                  </a:lnTo>
                  <a:lnTo>
                    <a:pt x="3022" y="928"/>
                  </a:lnTo>
                  <a:lnTo>
                    <a:pt x="2421" y="983"/>
                  </a:lnTo>
                  <a:lnTo>
                    <a:pt x="1711" y="1092"/>
                  </a:lnTo>
                  <a:lnTo>
                    <a:pt x="1038" y="1219"/>
                  </a:lnTo>
                  <a:lnTo>
                    <a:pt x="729" y="1274"/>
                  </a:lnTo>
                  <a:lnTo>
                    <a:pt x="456" y="1365"/>
                  </a:lnTo>
                  <a:lnTo>
                    <a:pt x="256" y="1438"/>
                  </a:lnTo>
                  <a:lnTo>
                    <a:pt x="92" y="1529"/>
                  </a:lnTo>
                  <a:lnTo>
                    <a:pt x="37" y="1583"/>
                  </a:lnTo>
                  <a:lnTo>
                    <a:pt x="19" y="1620"/>
                  </a:lnTo>
                  <a:lnTo>
                    <a:pt x="1" y="1674"/>
                  </a:lnTo>
                  <a:lnTo>
                    <a:pt x="19" y="1729"/>
                  </a:lnTo>
                  <a:lnTo>
                    <a:pt x="74" y="1784"/>
                  </a:lnTo>
                  <a:lnTo>
                    <a:pt x="165" y="1838"/>
                  </a:lnTo>
                  <a:lnTo>
                    <a:pt x="310" y="1875"/>
                  </a:lnTo>
                  <a:lnTo>
                    <a:pt x="492" y="1929"/>
                  </a:lnTo>
                  <a:lnTo>
                    <a:pt x="983" y="2020"/>
                  </a:lnTo>
                  <a:lnTo>
                    <a:pt x="1620" y="2111"/>
                  </a:lnTo>
                  <a:lnTo>
                    <a:pt x="2366" y="2184"/>
                  </a:lnTo>
                  <a:lnTo>
                    <a:pt x="3240" y="2239"/>
                  </a:lnTo>
                  <a:lnTo>
                    <a:pt x="4204" y="2275"/>
                  </a:lnTo>
                  <a:lnTo>
                    <a:pt x="5242" y="2311"/>
                  </a:lnTo>
                  <a:lnTo>
                    <a:pt x="6352" y="2330"/>
                  </a:lnTo>
                  <a:lnTo>
                    <a:pt x="7498" y="2311"/>
                  </a:lnTo>
                  <a:lnTo>
                    <a:pt x="8681" y="2293"/>
                  </a:lnTo>
                  <a:lnTo>
                    <a:pt x="9864" y="2239"/>
                  </a:lnTo>
                  <a:lnTo>
                    <a:pt x="11047" y="2166"/>
                  </a:lnTo>
                  <a:lnTo>
                    <a:pt x="12212" y="2057"/>
                  </a:lnTo>
                  <a:lnTo>
                    <a:pt x="13340" y="1911"/>
                  </a:lnTo>
                  <a:lnTo>
                    <a:pt x="14414" y="1747"/>
                  </a:lnTo>
                  <a:lnTo>
                    <a:pt x="14559" y="1729"/>
                  </a:lnTo>
                  <a:lnTo>
                    <a:pt x="14414" y="1638"/>
                  </a:lnTo>
                  <a:lnTo>
                    <a:pt x="14031" y="1420"/>
                  </a:lnTo>
                  <a:lnTo>
                    <a:pt x="13740" y="1256"/>
                  </a:lnTo>
                  <a:lnTo>
                    <a:pt x="13394" y="1092"/>
                  </a:lnTo>
                  <a:lnTo>
                    <a:pt x="13012" y="910"/>
                  </a:lnTo>
                  <a:lnTo>
                    <a:pt x="12557" y="746"/>
                  </a:lnTo>
                  <a:lnTo>
                    <a:pt x="12084" y="564"/>
                  </a:lnTo>
                  <a:lnTo>
                    <a:pt x="11556" y="401"/>
                  </a:lnTo>
                  <a:lnTo>
                    <a:pt x="10974" y="255"/>
                  </a:lnTo>
                  <a:lnTo>
                    <a:pt x="10374" y="146"/>
                  </a:lnTo>
                  <a:lnTo>
                    <a:pt x="9737" y="55"/>
                  </a:lnTo>
                  <a:lnTo>
                    <a:pt x="9409" y="18"/>
                  </a:lnTo>
                  <a:lnTo>
                    <a:pt x="9063" y="0"/>
                  </a:lnTo>
                  <a:close/>
                </a:path>
              </a:pathLst>
            </a:custGeom>
            <a:solidFill>
              <a:srgbClr val="C1A5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52" name="Google Shape;3052;p18"/>
            <p:cNvSpPr/>
            <p:nvPr/>
          </p:nvSpPr>
          <p:spPr>
            <a:xfrm>
              <a:off x="2952175" y="1290875"/>
              <a:ext cx="364000" cy="58250"/>
            </a:xfrm>
            <a:custGeom>
              <a:avLst/>
              <a:gdLst/>
              <a:ahLst/>
              <a:cxnLst/>
              <a:rect l="l" t="t" r="r" b="b"/>
              <a:pathLst>
                <a:path w="14560" h="2330" fill="none" extrusionOk="0">
                  <a:moveTo>
                    <a:pt x="14559" y="1729"/>
                  </a:moveTo>
                  <a:lnTo>
                    <a:pt x="14559" y="1729"/>
                  </a:lnTo>
                  <a:lnTo>
                    <a:pt x="14414" y="1747"/>
                  </a:lnTo>
                  <a:lnTo>
                    <a:pt x="14414" y="1747"/>
                  </a:lnTo>
                  <a:lnTo>
                    <a:pt x="13340" y="1911"/>
                  </a:lnTo>
                  <a:lnTo>
                    <a:pt x="12212" y="2057"/>
                  </a:lnTo>
                  <a:lnTo>
                    <a:pt x="11047" y="2166"/>
                  </a:lnTo>
                  <a:lnTo>
                    <a:pt x="9864" y="2239"/>
                  </a:lnTo>
                  <a:lnTo>
                    <a:pt x="8681" y="2293"/>
                  </a:lnTo>
                  <a:lnTo>
                    <a:pt x="7498" y="2311"/>
                  </a:lnTo>
                  <a:lnTo>
                    <a:pt x="6352" y="2330"/>
                  </a:lnTo>
                  <a:lnTo>
                    <a:pt x="5242" y="2311"/>
                  </a:lnTo>
                  <a:lnTo>
                    <a:pt x="4204" y="2275"/>
                  </a:lnTo>
                  <a:lnTo>
                    <a:pt x="3240" y="2239"/>
                  </a:lnTo>
                  <a:lnTo>
                    <a:pt x="2366" y="2184"/>
                  </a:lnTo>
                  <a:lnTo>
                    <a:pt x="1620" y="2111"/>
                  </a:lnTo>
                  <a:lnTo>
                    <a:pt x="983" y="2020"/>
                  </a:lnTo>
                  <a:lnTo>
                    <a:pt x="492" y="1929"/>
                  </a:lnTo>
                  <a:lnTo>
                    <a:pt x="310" y="1875"/>
                  </a:lnTo>
                  <a:lnTo>
                    <a:pt x="165" y="1838"/>
                  </a:lnTo>
                  <a:lnTo>
                    <a:pt x="74" y="1784"/>
                  </a:lnTo>
                  <a:lnTo>
                    <a:pt x="19" y="1729"/>
                  </a:lnTo>
                  <a:lnTo>
                    <a:pt x="19" y="1729"/>
                  </a:lnTo>
                  <a:lnTo>
                    <a:pt x="1" y="1674"/>
                  </a:lnTo>
                  <a:lnTo>
                    <a:pt x="19" y="1620"/>
                  </a:lnTo>
                  <a:lnTo>
                    <a:pt x="37" y="1583"/>
                  </a:lnTo>
                  <a:lnTo>
                    <a:pt x="92" y="1529"/>
                  </a:lnTo>
                  <a:lnTo>
                    <a:pt x="256" y="1438"/>
                  </a:lnTo>
                  <a:lnTo>
                    <a:pt x="456" y="1365"/>
                  </a:lnTo>
                  <a:lnTo>
                    <a:pt x="729" y="1274"/>
                  </a:lnTo>
                  <a:lnTo>
                    <a:pt x="1038" y="1219"/>
                  </a:lnTo>
                  <a:lnTo>
                    <a:pt x="1711" y="1092"/>
                  </a:lnTo>
                  <a:lnTo>
                    <a:pt x="2421" y="983"/>
                  </a:lnTo>
                  <a:lnTo>
                    <a:pt x="3022" y="928"/>
                  </a:lnTo>
                  <a:lnTo>
                    <a:pt x="3640" y="855"/>
                  </a:lnTo>
                  <a:lnTo>
                    <a:pt x="3640" y="855"/>
                  </a:lnTo>
                  <a:lnTo>
                    <a:pt x="3659" y="837"/>
                  </a:lnTo>
                  <a:lnTo>
                    <a:pt x="3713" y="801"/>
                  </a:lnTo>
                  <a:lnTo>
                    <a:pt x="3804" y="746"/>
                  </a:lnTo>
                  <a:lnTo>
                    <a:pt x="3950" y="674"/>
                  </a:lnTo>
                  <a:lnTo>
                    <a:pt x="4150" y="601"/>
                  </a:lnTo>
                  <a:lnTo>
                    <a:pt x="4459" y="528"/>
                  </a:lnTo>
                  <a:lnTo>
                    <a:pt x="4841" y="437"/>
                  </a:lnTo>
                  <a:lnTo>
                    <a:pt x="4841" y="437"/>
                  </a:lnTo>
                  <a:lnTo>
                    <a:pt x="5333" y="346"/>
                  </a:lnTo>
                  <a:lnTo>
                    <a:pt x="5970" y="237"/>
                  </a:lnTo>
                  <a:lnTo>
                    <a:pt x="6734" y="146"/>
                  </a:lnTo>
                  <a:lnTo>
                    <a:pt x="7644" y="37"/>
                  </a:lnTo>
                  <a:lnTo>
                    <a:pt x="7644" y="37"/>
                  </a:lnTo>
                  <a:lnTo>
                    <a:pt x="8008" y="18"/>
                  </a:lnTo>
                  <a:lnTo>
                    <a:pt x="8372" y="0"/>
                  </a:lnTo>
                  <a:lnTo>
                    <a:pt x="8718" y="0"/>
                  </a:lnTo>
                  <a:lnTo>
                    <a:pt x="9063" y="0"/>
                  </a:lnTo>
                  <a:lnTo>
                    <a:pt x="9409" y="18"/>
                  </a:lnTo>
                  <a:lnTo>
                    <a:pt x="9737" y="55"/>
                  </a:lnTo>
                  <a:lnTo>
                    <a:pt x="10374" y="146"/>
                  </a:lnTo>
                  <a:lnTo>
                    <a:pt x="10974" y="255"/>
                  </a:lnTo>
                  <a:lnTo>
                    <a:pt x="11556" y="401"/>
                  </a:lnTo>
                  <a:lnTo>
                    <a:pt x="12084" y="564"/>
                  </a:lnTo>
                  <a:lnTo>
                    <a:pt x="12557" y="746"/>
                  </a:lnTo>
                  <a:lnTo>
                    <a:pt x="13012" y="910"/>
                  </a:lnTo>
                  <a:lnTo>
                    <a:pt x="13394" y="1092"/>
                  </a:lnTo>
                  <a:lnTo>
                    <a:pt x="13740" y="1256"/>
                  </a:lnTo>
                  <a:lnTo>
                    <a:pt x="14031" y="1420"/>
                  </a:lnTo>
                  <a:lnTo>
                    <a:pt x="14414" y="1638"/>
                  </a:lnTo>
                  <a:lnTo>
                    <a:pt x="14559" y="1729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53" name="Google Shape;3053;p18"/>
            <p:cNvSpPr/>
            <p:nvPr/>
          </p:nvSpPr>
          <p:spPr>
            <a:xfrm>
              <a:off x="3073200" y="1290875"/>
              <a:ext cx="242975" cy="44150"/>
            </a:xfrm>
            <a:custGeom>
              <a:avLst/>
              <a:gdLst/>
              <a:ahLst/>
              <a:cxnLst/>
              <a:rect l="l" t="t" r="r" b="b"/>
              <a:pathLst>
                <a:path w="9719" h="1766" extrusionOk="0">
                  <a:moveTo>
                    <a:pt x="3294" y="0"/>
                  </a:moveTo>
                  <a:lnTo>
                    <a:pt x="2803" y="37"/>
                  </a:lnTo>
                  <a:lnTo>
                    <a:pt x="1893" y="146"/>
                  </a:lnTo>
                  <a:lnTo>
                    <a:pt x="1129" y="237"/>
                  </a:lnTo>
                  <a:lnTo>
                    <a:pt x="492" y="346"/>
                  </a:lnTo>
                  <a:lnTo>
                    <a:pt x="0" y="437"/>
                  </a:lnTo>
                  <a:lnTo>
                    <a:pt x="164" y="546"/>
                  </a:lnTo>
                  <a:lnTo>
                    <a:pt x="346" y="637"/>
                  </a:lnTo>
                  <a:lnTo>
                    <a:pt x="546" y="692"/>
                  </a:lnTo>
                  <a:lnTo>
                    <a:pt x="747" y="746"/>
                  </a:lnTo>
                  <a:lnTo>
                    <a:pt x="947" y="764"/>
                  </a:lnTo>
                  <a:lnTo>
                    <a:pt x="1165" y="783"/>
                  </a:lnTo>
                  <a:lnTo>
                    <a:pt x="1602" y="801"/>
                  </a:lnTo>
                  <a:lnTo>
                    <a:pt x="2366" y="801"/>
                  </a:lnTo>
                  <a:lnTo>
                    <a:pt x="2730" y="837"/>
                  </a:lnTo>
                  <a:lnTo>
                    <a:pt x="3021" y="892"/>
                  </a:lnTo>
                  <a:lnTo>
                    <a:pt x="3312" y="965"/>
                  </a:lnTo>
                  <a:lnTo>
                    <a:pt x="3604" y="1056"/>
                  </a:lnTo>
                  <a:lnTo>
                    <a:pt x="3895" y="1147"/>
                  </a:lnTo>
                  <a:lnTo>
                    <a:pt x="4477" y="1365"/>
                  </a:lnTo>
                  <a:lnTo>
                    <a:pt x="4750" y="1456"/>
                  </a:lnTo>
                  <a:lnTo>
                    <a:pt x="5059" y="1547"/>
                  </a:lnTo>
                  <a:lnTo>
                    <a:pt x="5314" y="1602"/>
                  </a:lnTo>
                  <a:lnTo>
                    <a:pt x="5587" y="1656"/>
                  </a:lnTo>
                  <a:lnTo>
                    <a:pt x="6115" y="1711"/>
                  </a:lnTo>
                  <a:lnTo>
                    <a:pt x="6661" y="1747"/>
                  </a:lnTo>
                  <a:lnTo>
                    <a:pt x="7207" y="1747"/>
                  </a:lnTo>
                  <a:lnTo>
                    <a:pt x="8517" y="1765"/>
                  </a:lnTo>
                  <a:lnTo>
                    <a:pt x="9573" y="1747"/>
                  </a:lnTo>
                  <a:lnTo>
                    <a:pt x="9718" y="1729"/>
                  </a:lnTo>
                  <a:lnTo>
                    <a:pt x="9591" y="1656"/>
                  </a:lnTo>
                  <a:lnTo>
                    <a:pt x="9263" y="1456"/>
                  </a:lnTo>
                  <a:lnTo>
                    <a:pt x="8735" y="1183"/>
                  </a:lnTo>
                  <a:lnTo>
                    <a:pt x="8408" y="1019"/>
                  </a:lnTo>
                  <a:lnTo>
                    <a:pt x="8026" y="855"/>
                  </a:lnTo>
                  <a:lnTo>
                    <a:pt x="7625" y="710"/>
                  </a:lnTo>
                  <a:lnTo>
                    <a:pt x="7170" y="546"/>
                  </a:lnTo>
                  <a:lnTo>
                    <a:pt x="6679" y="401"/>
                  </a:lnTo>
                  <a:lnTo>
                    <a:pt x="6151" y="273"/>
                  </a:lnTo>
                  <a:lnTo>
                    <a:pt x="5605" y="164"/>
                  </a:lnTo>
                  <a:lnTo>
                    <a:pt x="5023" y="73"/>
                  </a:lnTo>
                  <a:lnTo>
                    <a:pt x="4423" y="18"/>
                  </a:lnTo>
                  <a:lnTo>
                    <a:pt x="3786" y="0"/>
                  </a:lnTo>
                  <a:close/>
                </a:path>
              </a:pathLst>
            </a:custGeom>
            <a:solidFill>
              <a:srgbClr val="D7C2A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54" name="Google Shape;3054;p18"/>
            <p:cNvSpPr/>
            <p:nvPr/>
          </p:nvSpPr>
          <p:spPr>
            <a:xfrm>
              <a:off x="3073200" y="1290875"/>
              <a:ext cx="242975" cy="44150"/>
            </a:xfrm>
            <a:custGeom>
              <a:avLst/>
              <a:gdLst/>
              <a:ahLst/>
              <a:cxnLst/>
              <a:rect l="l" t="t" r="r" b="b"/>
              <a:pathLst>
                <a:path w="9719" h="1766" fill="none" extrusionOk="0">
                  <a:moveTo>
                    <a:pt x="3786" y="0"/>
                  </a:moveTo>
                  <a:lnTo>
                    <a:pt x="3786" y="0"/>
                  </a:lnTo>
                  <a:lnTo>
                    <a:pt x="3294" y="0"/>
                  </a:lnTo>
                  <a:lnTo>
                    <a:pt x="2803" y="37"/>
                  </a:lnTo>
                  <a:lnTo>
                    <a:pt x="2803" y="37"/>
                  </a:lnTo>
                  <a:lnTo>
                    <a:pt x="1893" y="146"/>
                  </a:lnTo>
                  <a:lnTo>
                    <a:pt x="1129" y="237"/>
                  </a:lnTo>
                  <a:lnTo>
                    <a:pt x="492" y="346"/>
                  </a:lnTo>
                  <a:lnTo>
                    <a:pt x="0" y="437"/>
                  </a:lnTo>
                  <a:lnTo>
                    <a:pt x="0" y="437"/>
                  </a:lnTo>
                  <a:lnTo>
                    <a:pt x="164" y="546"/>
                  </a:lnTo>
                  <a:lnTo>
                    <a:pt x="346" y="637"/>
                  </a:lnTo>
                  <a:lnTo>
                    <a:pt x="546" y="692"/>
                  </a:lnTo>
                  <a:lnTo>
                    <a:pt x="747" y="746"/>
                  </a:lnTo>
                  <a:lnTo>
                    <a:pt x="947" y="764"/>
                  </a:lnTo>
                  <a:lnTo>
                    <a:pt x="1165" y="783"/>
                  </a:lnTo>
                  <a:lnTo>
                    <a:pt x="1602" y="801"/>
                  </a:lnTo>
                  <a:lnTo>
                    <a:pt x="1602" y="801"/>
                  </a:lnTo>
                  <a:lnTo>
                    <a:pt x="1802" y="801"/>
                  </a:lnTo>
                  <a:lnTo>
                    <a:pt x="1802" y="801"/>
                  </a:lnTo>
                  <a:lnTo>
                    <a:pt x="2002" y="801"/>
                  </a:lnTo>
                  <a:lnTo>
                    <a:pt x="2002" y="801"/>
                  </a:lnTo>
                  <a:lnTo>
                    <a:pt x="2366" y="801"/>
                  </a:lnTo>
                  <a:lnTo>
                    <a:pt x="2730" y="837"/>
                  </a:lnTo>
                  <a:lnTo>
                    <a:pt x="2730" y="837"/>
                  </a:lnTo>
                  <a:lnTo>
                    <a:pt x="3021" y="892"/>
                  </a:lnTo>
                  <a:lnTo>
                    <a:pt x="3312" y="965"/>
                  </a:lnTo>
                  <a:lnTo>
                    <a:pt x="3604" y="1056"/>
                  </a:lnTo>
                  <a:lnTo>
                    <a:pt x="3895" y="1147"/>
                  </a:lnTo>
                  <a:lnTo>
                    <a:pt x="4477" y="1365"/>
                  </a:lnTo>
                  <a:lnTo>
                    <a:pt x="4750" y="1456"/>
                  </a:lnTo>
                  <a:lnTo>
                    <a:pt x="5059" y="1547"/>
                  </a:lnTo>
                  <a:lnTo>
                    <a:pt x="5059" y="1547"/>
                  </a:lnTo>
                  <a:lnTo>
                    <a:pt x="5314" y="1602"/>
                  </a:lnTo>
                  <a:lnTo>
                    <a:pt x="5587" y="1656"/>
                  </a:lnTo>
                  <a:lnTo>
                    <a:pt x="6115" y="1711"/>
                  </a:lnTo>
                  <a:lnTo>
                    <a:pt x="6661" y="1747"/>
                  </a:lnTo>
                  <a:lnTo>
                    <a:pt x="7207" y="1747"/>
                  </a:lnTo>
                  <a:lnTo>
                    <a:pt x="7207" y="1747"/>
                  </a:lnTo>
                  <a:lnTo>
                    <a:pt x="8517" y="1765"/>
                  </a:lnTo>
                  <a:lnTo>
                    <a:pt x="8517" y="1765"/>
                  </a:lnTo>
                  <a:lnTo>
                    <a:pt x="9573" y="1747"/>
                  </a:lnTo>
                  <a:lnTo>
                    <a:pt x="9573" y="1747"/>
                  </a:lnTo>
                  <a:lnTo>
                    <a:pt x="9718" y="1729"/>
                  </a:lnTo>
                  <a:lnTo>
                    <a:pt x="9718" y="1729"/>
                  </a:lnTo>
                  <a:lnTo>
                    <a:pt x="9591" y="1656"/>
                  </a:lnTo>
                  <a:lnTo>
                    <a:pt x="9263" y="1456"/>
                  </a:lnTo>
                  <a:lnTo>
                    <a:pt x="8735" y="1183"/>
                  </a:lnTo>
                  <a:lnTo>
                    <a:pt x="8408" y="1019"/>
                  </a:lnTo>
                  <a:lnTo>
                    <a:pt x="8026" y="855"/>
                  </a:lnTo>
                  <a:lnTo>
                    <a:pt x="7625" y="710"/>
                  </a:lnTo>
                  <a:lnTo>
                    <a:pt x="7170" y="546"/>
                  </a:lnTo>
                  <a:lnTo>
                    <a:pt x="6679" y="401"/>
                  </a:lnTo>
                  <a:lnTo>
                    <a:pt x="6151" y="273"/>
                  </a:lnTo>
                  <a:lnTo>
                    <a:pt x="5605" y="164"/>
                  </a:lnTo>
                  <a:lnTo>
                    <a:pt x="5023" y="73"/>
                  </a:lnTo>
                  <a:lnTo>
                    <a:pt x="4423" y="18"/>
                  </a:lnTo>
                  <a:lnTo>
                    <a:pt x="3786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3055" name="Google Shape;3055;p18"/>
          <p:cNvGrpSpPr/>
          <p:nvPr/>
        </p:nvGrpSpPr>
        <p:grpSpPr>
          <a:xfrm flipH="1">
            <a:off x="11140537" y="5947416"/>
            <a:ext cx="781256" cy="227941"/>
            <a:chOff x="1682875" y="2128425"/>
            <a:chExt cx="575525" cy="167900"/>
          </a:xfrm>
        </p:grpSpPr>
        <p:sp>
          <p:nvSpPr>
            <p:cNvPr id="3056" name="Google Shape;3056;p18"/>
            <p:cNvSpPr/>
            <p:nvPr/>
          </p:nvSpPr>
          <p:spPr>
            <a:xfrm>
              <a:off x="1682875" y="2231250"/>
              <a:ext cx="575525" cy="65075"/>
            </a:xfrm>
            <a:custGeom>
              <a:avLst/>
              <a:gdLst/>
              <a:ahLst/>
              <a:cxnLst/>
              <a:rect l="l" t="t" r="r" b="b"/>
              <a:pathLst>
                <a:path w="23021" h="2603" extrusionOk="0">
                  <a:moveTo>
                    <a:pt x="19964" y="0"/>
                  </a:moveTo>
                  <a:lnTo>
                    <a:pt x="20601" y="110"/>
                  </a:lnTo>
                  <a:lnTo>
                    <a:pt x="20437" y="164"/>
                  </a:lnTo>
                  <a:lnTo>
                    <a:pt x="19909" y="328"/>
                  </a:lnTo>
                  <a:lnTo>
                    <a:pt x="19054" y="565"/>
                  </a:lnTo>
                  <a:lnTo>
                    <a:pt x="18508" y="692"/>
                  </a:lnTo>
                  <a:lnTo>
                    <a:pt x="17889" y="819"/>
                  </a:lnTo>
                  <a:lnTo>
                    <a:pt x="17198" y="965"/>
                  </a:lnTo>
                  <a:lnTo>
                    <a:pt x="16433" y="1092"/>
                  </a:lnTo>
                  <a:lnTo>
                    <a:pt x="15596" y="1202"/>
                  </a:lnTo>
                  <a:lnTo>
                    <a:pt x="14704" y="1311"/>
                  </a:lnTo>
                  <a:lnTo>
                    <a:pt x="13740" y="1402"/>
                  </a:lnTo>
                  <a:lnTo>
                    <a:pt x="12703" y="1474"/>
                  </a:lnTo>
                  <a:lnTo>
                    <a:pt x="11611" y="1529"/>
                  </a:lnTo>
                  <a:lnTo>
                    <a:pt x="10464" y="1547"/>
                  </a:lnTo>
                  <a:lnTo>
                    <a:pt x="9409" y="1529"/>
                  </a:lnTo>
                  <a:lnTo>
                    <a:pt x="8317" y="1493"/>
                  </a:lnTo>
                  <a:lnTo>
                    <a:pt x="7170" y="1420"/>
                  </a:lnTo>
                  <a:lnTo>
                    <a:pt x="5988" y="1311"/>
                  </a:lnTo>
                  <a:lnTo>
                    <a:pt x="4768" y="1147"/>
                  </a:lnTo>
                  <a:lnTo>
                    <a:pt x="3513" y="965"/>
                  </a:lnTo>
                  <a:lnTo>
                    <a:pt x="2239" y="728"/>
                  </a:lnTo>
                  <a:lnTo>
                    <a:pt x="910" y="455"/>
                  </a:lnTo>
                  <a:lnTo>
                    <a:pt x="1129" y="146"/>
                  </a:lnTo>
                  <a:lnTo>
                    <a:pt x="1129" y="146"/>
                  </a:lnTo>
                  <a:lnTo>
                    <a:pt x="747" y="237"/>
                  </a:lnTo>
                  <a:lnTo>
                    <a:pt x="565" y="292"/>
                  </a:lnTo>
                  <a:lnTo>
                    <a:pt x="401" y="346"/>
                  </a:lnTo>
                  <a:lnTo>
                    <a:pt x="255" y="419"/>
                  </a:lnTo>
                  <a:lnTo>
                    <a:pt x="128" y="492"/>
                  </a:lnTo>
                  <a:lnTo>
                    <a:pt x="37" y="565"/>
                  </a:lnTo>
                  <a:lnTo>
                    <a:pt x="0" y="656"/>
                  </a:lnTo>
                  <a:lnTo>
                    <a:pt x="0" y="710"/>
                  </a:lnTo>
                  <a:lnTo>
                    <a:pt x="37" y="765"/>
                  </a:lnTo>
                  <a:lnTo>
                    <a:pt x="91" y="819"/>
                  </a:lnTo>
                  <a:lnTo>
                    <a:pt x="182" y="874"/>
                  </a:lnTo>
                  <a:lnTo>
                    <a:pt x="455" y="1001"/>
                  </a:lnTo>
                  <a:lnTo>
                    <a:pt x="819" y="1147"/>
                  </a:lnTo>
                  <a:lnTo>
                    <a:pt x="1274" y="1311"/>
                  </a:lnTo>
                  <a:lnTo>
                    <a:pt x="1838" y="1474"/>
                  </a:lnTo>
                  <a:lnTo>
                    <a:pt x="2475" y="1638"/>
                  </a:lnTo>
                  <a:lnTo>
                    <a:pt x="3203" y="1802"/>
                  </a:lnTo>
                  <a:lnTo>
                    <a:pt x="4004" y="1966"/>
                  </a:lnTo>
                  <a:lnTo>
                    <a:pt x="4878" y="2111"/>
                  </a:lnTo>
                  <a:lnTo>
                    <a:pt x="5806" y="2239"/>
                  </a:lnTo>
                  <a:lnTo>
                    <a:pt x="6806" y="2366"/>
                  </a:lnTo>
                  <a:lnTo>
                    <a:pt x="7862" y="2457"/>
                  </a:lnTo>
                  <a:lnTo>
                    <a:pt x="8972" y="2548"/>
                  </a:lnTo>
                  <a:lnTo>
                    <a:pt x="10100" y="2585"/>
                  </a:lnTo>
                  <a:lnTo>
                    <a:pt x="11283" y="2603"/>
                  </a:lnTo>
                  <a:lnTo>
                    <a:pt x="12120" y="2603"/>
                  </a:lnTo>
                  <a:lnTo>
                    <a:pt x="12957" y="2566"/>
                  </a:lnTo>
                  <a:lnTo>
                    <a:pt x="14249" y="2512"/>
                  </a:lnTo>
                  <a:lnTo>
                    <a:pt x="15451" y="2421"/>
                  </a:lnTo>
                  <a:lnTo>
                    <a:pt x="16542" y="2312"/>
                  </a:lnTo>
                  <a:lnTo>
                    <a:pt x="17543" y="2184"/>
                  </a:lnTo>
                  <a:lnTo>
                    <a:pt x="18453" y="2039"/>
                  </a:lnTo>
                  <a:lnTo>
                    <a:pt x="19272" y="1893"/>
                  </a:lnTo>
                  <a:lnTo>
                    <a:pt x="20000" y="1747"/>
                  </a:lnTo>
                  <a:lnTo>
                    <a:pt x="20655" y="1584"/>
                  </a:lnTo>
                  <a:lnTo>
                    <a:pt x="21219" y="1420"/>
                  </a:lnTo>
                  <a:lnTo>
                    <a:pt x="21711" y="1256"/>
                  </a:lnTo>
                  <a:lnTo>
                    <a:pt x="22111" y="1092"/>
                  </a:lnTo>
                  <a:lnTo>
                    <a:pt x="22439" y="947"/>
                  </a:lnTo>
                  <a:lnTo>
                    <a:pt x="22675" y="801"/>
                  </a:lnTo>
                  <a:lnTo>
                    <a:pt x="22857" y="674"/>
                  </a:lnTo>
                  <a:lnTo>
                    <a:pt x="22966" y="565"/>
                  </a:lnTo>
                  <a:lnTo>
                    <a:pt x="23003" y="510"/>
                  </a:lnTo>
                  <a:lnTo>
                    <a:pt x="23021" y="455"/>
                  </a:lnTo>
                  <a:lnTo>
                    <a:pt x="23003" y="419"/>
                  </a:lnTo>
                  <a:lnTo>
                    <a:pt x="22966" y="401"/>
                  </a:lnTo>
                  <a:lnTo>
                    <a:pt x="22803" y="328"/>
                  </a:lnTo>
                  <a:lnTo>
                    <a:pt x="22530" y="273"/>
                  </a:lnTo>
                  <a:lnTo>
                    <a:pt x="22166" y="201"/>
                  </a:lnTo>
                  <a:lnTo>
                    <a:pt x="21711" y="146"/>
                  </a:lnTo>
                  <a:lnTo>
                    <a:pt x="21201" y="91"/>
                  </a:lnTo>
                  <a:lnTo>
                    <a:pt x="19964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57" name="Google Shape;3057;p18"/>
            <p:cNvSpPr/>
            <p:nvPr/>
          </p:nvSpPr>
          <p:spPr>
            <a:xfrm>
              <a:off x="1682875" y="2231250"/>
              <a:ext cx="575525" cy="65075"/>
            </a:xfrm>
            <a:custGeom>
              <a:avLst/>
              <a:gdLst/>
              <a:ahLst/>
              <a:cxnLst/>
              <a:rect l="l" t="t" r="r" b="b"/>
              <a:pathLst>
                <a:path w="23021" h="2603" fill="none" extrusionOk="0">
                  <a:moveTo>
                    <a:pt x="19964" y="0"/>
                  </a:moveTo>
                  <a:lnTo>
                    <a:pt x="20601" y="110"/>
                  </a:lnTo>
                  <a:lnTo>
                    <a:pt x="20601" y="110"/>
                  </a:lnTo>
                  <a:lnTo>
                    <a:pt x="20601" y="110"/>
                  </a:lnTo>
                  <a:lnTo>
                    <a:pt x="20437" y="164"/>
                  </a:lnTo>
                  <a:lnTo>
                    <a:pt x="19909" y="328"/>
                  </a:lnTo>
                  <a:lnTo>
                    <a:pt x="19054" y="565"/>
                  </a:lnTo>
                  <a:lnTo>
                    <a:pt x="18508" y="692"/>
                  </a:lnTo>
                  <a:lnTo>
                    <a:pt x="17889" y="819"/>
                  </a:lnTo>
                  <a:lnTo>
                    <a:pt x="17198" y="965"/>
                  </a:lnTo>
                  <a:lnTo>
                    <a:pt x="16433" y="1092"/>
                  </a:lnTo>
                  <a:lnTo>
                    <a:pt x="15596" y="1202"/>
                  </a:lnTo>
                  <a:lnTo>
                    <a:pt x="14704" y="1311"/>
                  </a:lnTo>
                  <a:lnTo>
                    <a:pt x="13740" y="1402"/>
                  </a:lnTo>
                  <a:lnTo>
                    <a:pt x="12703" y="1474"/>
                  </a:lnTo>
                  <a:lnTo>
                    <a:pt x="11611" y="1529"/>
                  </a:lnTo>
                  <a:lnTo>
                    <a:pt x="10464" y="1547"/>
                  </a:lnTo>
                  <a:lnTo>
                    <a:pt x="10464" y="1547"/>
                  </a:lnTo>
                  <a:lnTo>
                    <a:pt x="9409" y="1529"/>
                  </a:lnTo>
                  <a:lnTo>
                    <a:pt x="8317" y="1493"/>
                  </a:lnTo>
                  <a:lnTo>
                    <a:pt x="7170" y="1420"/>
                  </a:lnTo>
                  <a:lnTo>
                    <a:pt x="5988" y="1311"/>
                  </a:lnTo>
                  <a:lnTo>
                    <a:pt x="4768" y="1147"/>
                  </a:lnTo>
                  <a:lnTo>
                    <a:pt x="3513" y="965"/>
                  </a:lnTo>
                  <a:lnTo>
                    <a:pt x="2239" y="728"/>
                  </a:lnTo>
                  <a:lnTo>
                    <a:pt x="910" y="455"/>
                  </a:lnTo>
                  <a:lnTo>
                    <a:pt x="910" y="455"/>
                  </a:lnTo>
                  <a:lnTo>
                    <a:pt x="910" y="455"/>
                  </a:lnTo>
                  <a:lnTo>
                    <a:pt x="910" y="455"/>
                  </a:lnTo>
                  <a:lnTo>
                    <a:pt x="1129" y="146"/>
                  </a:lnTo>
                  <a:lnTo>
                    <a:pt x="1129" y="146"/>
                  </a:lnTo>
                  <a:lnTo>
                    <a:pt x="747" y="237"/>
                  </a:lnTo>
                  <a:lnTo>
                    <a:pt x="565" y="292"/>
                  </a:lnTo>
                  <a:lnTo>
                    <a:pt x="401" y="346"/>
                  </a:lnTo>
                  <a:lnTo>
                    <a:pt x="255" y="419"/>
                  </a:lnTo>
                  <a:lnTo>
                    <a:pt x="128" y="492"/>
                  </a:lnTo>
                  <a:lnTo>
                    <a:pt x="37" y="565"/>
                  </a:lnTo>
                  <a:lnTo>
                    <a:pt x="0" y="656"/>
                  </a:lnTo>
                  <a:lnTo>
                    <a:pt x="0" y="656"/>
                  </a:lnTo>
                  <a:lnTo>
                    <a:pt x="0" y="710"/>
                  </a:lnTo>
                  <a:lnTo>
                    <a:pt x="37" y="765"/>
                  </a:lnTo>
                  <a:lnTo>
                    <a:pt x="91" y="819"/>
                  </a:lnTo>
                  <a:lnTo>
                    <a:pt x="182" y="874"/>
                  </a:lnTo>
                  <a:lnTo>
                    <a:pt x="455" y="1001"/>
                  </a:lnTo>
                  <a:lnTo>
                    <a:pt x="819" y="1147"/>
                  </a:lnTo>
                  <a:lnTo>
                    <a:pt x="1274" y="1311"/>
                  </a:lnTo>
                  <a:lnTo>
                    <a:pt x="1838" y="1474"/>
                  </a:lnTo>
                  <a:lnTo>
                    <a:pt x="2475" y="1638"/>
                  </a:lnTo>
                  <a:lnTo>
                    <a:pt x="3203" y="1802"/>
                  </a:lnTo>
                  <a:lnTo>
                    <a:pt x="4004" y="1966"/>
                  </a:lnTo>
                  <a:lnTo>
                    <a:pt x="4878" y="2111"/>
                  </a:lnTo>
                  <a:lnTo>
                    <a:pt x="5806" y="2239"/>
                  </a:lnTo>
                  <a:lnTo>
                    <a:pt x="6806" y="2366"/>
                  </a:lnTo>
                  <a:lnTo>
                    <a:pt x="7862" y="2457"/>
                  </a:lnTo>
                  <a:lnTo>
                    <a:pt x="8972" y="2548"/>
                  </a:lnTo>
                  <a:lnTo>
                    <a:pt x="10100" y="2585"/>
                  </a:lnTo>
                  <a:lnTo>
                    <a:pt x="11283" y="2603"/>
                  </a:lnTo>
                  <a:lnTo>
                    <a:pt x="11283" y="2603"/>
                  </a:lnTo>
                  <a:lnTo>
                    <a:pt x="12120" y="2603"/>
                  </a:lnTo>
                  <a:lnTo>
                    <a:pt x="12957" y="2566"/>
                  </a:lnTo>
                  <a:lnTo>
                    <a:pt x="12957" y="2566"/>
                  </a:lnTo>
                  <a:lnTo>
                    <a:pt x="14249" y="2512"/>
                  </a:lnTo>
                  <a:lnTo>
                    <a:pt x="15451" y="2421"/>
                  </a:lnTo>
                  <a:lnTo>
                    <a:pt x="16542" y="2312"/>
                  </a:lnTo>
                  <a:lnTo>
                    <a:pt x="17543" y="2184"/>
                  </a:lnTo>
                  <a:lnTo>
                    <a:pt x="18453" y="2039"/>
                  </a:lnTo>
                  <a:lnTo>
                    <a:pt x="19272" y="1893"/>
                  </a:lnTo>
                  <a:lnTo>
                    <a:pt x="20000" y="1747"/>
                  </a:lnTo>
                  <a:lnTo>
                    <a:pt x="20655" y="1584"/>
                  </a:lnTo>
                  <a:lnTo>
                    <a:pt x="21219" y="1420"/>
                  </a:lnTo>
                  <a:lnTo>
                    <a:pt x="21711" y="1256"/>
                  </a:lnTo>
                  <a:lnTo>
                    <a:pt x="22111" y="1092"/>
                  </a:lnTo>
                  <a:lnTo>
                    <a:pt x="22439" y="947"/>
                  </a:lnTo>
                  <a:lnTo>
                    <a:pt x="22675" y="801"/>
                  </a:lnTo>
                  <a:lnTo>
                    <a:pt x="22857" y="674"/>
                  </a:lnTo>
                  <a:lnTo>
                    <a:pt x="22966" y="565"/>
                  </a:lnTo>
                  <a:lnTo>
                    <a:pt x="23003" y="510"/>
                  </a:lnTo>
                  <a:lnTo>
                    <a:pt x="23021" y="455"/>
                  </a:lnTo>
                  <a:lnTo>
                    <a:pt x="23021" y="455"/>
                  </a:lnTo>
                  <a:lnTo>
                    <a:pt x="23003" y="419"/>
                  </a:lnTo>
                  <a:lnTo>
                    <a:pt x="22966" y="401"/>
                  </a:lnTo>
                  <a:lnTo>
                    <a:pt x="22803" y="328"/>
                  </a:lnTo>
                  <a:lnTo>
                    <a:pt x="22530" y="273"/>
                  </a:lnTo>
                  <a:lnTo>
                    <a:pt x="22166" y="201"/>
                  </a:lnTo>
                  <a:lnTo>
                    <a:pt x="21711" y="146"/>
                  </a:lnTo>
                  <a:lnTo>
                    <a:pt x="21201" y="91"/>
                  </a:lnTo>
                  <a:lnTo>
                    <a:pt x="19964" y="0"/>
                  </a:lnTo>
                </a:path>
              </a:pathLst>
            </a:custGeom>
            <a:solidFill>
              <a:srgbClr val="EBBD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58" name="Google Shape;3058;p18"/>
            <p:cNvSpPr/>
            <p:nvPr/>
          </p:nvSpPr>
          <p:spPr>
            <a:xfrm>
              <a:off x="1705625" y="2128425"/>
              <a:ext cx="492275" cy="141525"/>
            </a:xfrm>
            <a:custGeom>
              <a:avLst/>
              <a:gdLst/>
              <a:ahLst/>
              <a:cxnLst/>
              <a:rect l="l" t="t" r="r" b="b"/>
              <a:pathLst>
                <a:path w="19691" h="5661" extrusionOk="0">
                  <a:moveTo>
                    <a:pt x="5332" y="1"/>
                  </a:moveTo>
                  <a:lnTo>
                    <a:pt x="5023" y="37"/>
                  </a:lnTo>
                  <a:lnTo>
                    <a:pt x="4714" y="92"/>
                  </a:lnTo>
                  <a:lnTo>
                    <a:pt x="4422" y="164"/>
                  </a:lnTo>
                  <a:lnTo>
                    <a:pt x="4149" y="274"/>
                  </a:lnTo>
                  <a:lnTo>
                    <a:pt x="3858" y="401"/>
                  </a:lnTo>
                  <a:lnTo>
                    <a:pt x="3604" y="528"/>
                  </a:lnTo>
                  <a:lnTo>
                    <a:pt x="3367" y="692"/>
                  </a:lnTo>
                  <a:lnTo>
                    <a:pt x="3149" y="874"/>
                  </a:lnTo>
                  <a:lnTo>
                    <a:pt x="2967" y="1056"/>
                  </a:lnTo>
                  <a:lnTo>
                    <a:pt x="2803" y="1238"/>
                  </a:lnTo>
                  <a:lnTo>
                    <a:pt x="2657" y="1438"/>
                  </a:lnTo>
                  <a:lnTo>
                    <a:pt x="2566" y="1657"/>
                  </a:lnTo>
                  <a:lnTo>
                    <a:pt x="2512" y="1857"/>
                  </a:lnTo>
                  <a:lnTo>
                    <a:pt x="2493" y="2057"/>
                  </a:lnTo>
                  <a:lnTo>
                    <a:pt x="2493" y="2166"/>
                  </a:lnTo>
                  <a:lnTo>
                    <a:pt x="2512" y="2275"/>
                  </a:lnTo>
                  <a:lnTo>
                    <a:pt x="2330" y="2312"/>
                  </a:lnTo>
                  <a:lnTo>
                    <a:pt x="2148" y="2366"/>
                  </a:lnTo>
                  <a:lnTo>
                    <a:pt x="1966" y="2476"/>
                  </a:lnTo>
                  <a:lnTo>
                    <a:pt x="1766" y="2585"/>
                  </a:lnTo>
                  <a:lnTo>
                    <a:pt x="1584" y="2730"/>
                  </a:lnTo>
                  <a:lnTo>
                    <a:pt x="1402" y="2894"/>
                  </a:lnTo>
                  <a:lnTo>
                    <a:pt x="1056" y="3240"/>
                  </a:lnTo>
                  <a:lnTo>
                    <a:pt x="837" y="3477"/>
                  </a:lnTo>
                  <a:lnTo>
                    <a:pt x="637" y="3713"/>
                  </a:lnTo>
                  <a:lnTo>
                    <a:pt x="310" y="4150"/>
                  </a:lnTo>
                  <a:lnTo>
                    <a:pt x="73" y="4459"/>
                  </a:lnTo>
                  <a:lnTo>
                    <a:pt x="0" y="4568"/>
                  </a:lnTo>
                  <a:lnTo>
                    <a:pt x="1074" y="4805"/>
                  </a:lnTo>
                  <a:lnTo>
                    <a:pt x="2148" y="5005"/>
                  </a:lnTo>
                  <a:lnTo>
                    <a:pt x="3185" y="5169"/>
                  </a:lnTo>
                  <a:lnTo>
                    <a:pt x="4204" y="5315"/>
                  </a:lnTo>
                  <a:lnTo>
                    <a:pt x="5187" y="5424"/>
                  </a:lnTo>
                  <a:lnTo>
                    <a:pt x="6151" y="5515"/>
                  </a:lnTo>
                  <a:lnTo>
                    <a:pt x="7098" y="5587"/>
                  </a:lnTo>
                  <a:lnTo>
                    <a:pt x="8007" y="5624"/>
                  </a:lnTo>
                  <a:lnTo>
                    <a:pt x="8881" y="5642"/>
                  </a:lnTo>
                  <a:lnTo>
                    <a:pt x="9736" y="5660"/>
                  </a:lnTo>
                  <a:lnTo>
                    <a:pt x="10573" y="5642"/>
                  </a:lnTo>
                  <a:lnTo>
                    <a:pt x="11356" y="5624"/>
                  </a:lnTo>
                  <a:lnTo>
                    <a:pt x="12120" y="5569"/>
                  </a:lnTo>
                  <a:lnTo>
                    <a:pt x="12866" y="5515"/>
                  </a:lnTo>
                  <a:lnTo>
                    <a:pt x="13558" y="5460"/>
                  </a:lnTo>
                  <a:lnTo>
                    <a:pt x="14231" y="5387"/>
                  </a:lnTo>
                  <a:lnTo>
                    <a:pt x="14850" y="5296"/>
                  </a:lnTo>
                  <a:lnTo>
                    <a:pt x="15450" y="5205"/>
                  </a:lnTo>
                  <a:lnTo>
                    <a:pt x="16542" y="5023"/>
                  </a:lnTo>
                  <a:lnTo>
                    <a:pt x="17470" y="4823"/>
                  </a:lnTo>
                  <a:lnTo>
                    <a:pt x="18253" y="4641"/>
                  </a:lnTo>
                  <a:lnTo>
                    <a:pt x="18872" y="4477"/>
                  </a:lnTo>
                  <a:lnTo>
                    <a:pt x="19327" y="4350"/>
                  </a:lnTo>
                  <a:lnTo>
                    <a:pt x="19691" y="4223"/>
                  </a:lnTo>
                  <a:lnTo>
                    <a:pt x="14541" y="3422"/>
                  </a:lnTo>
                  <a:lnTo>
                    <a:pt x="13995" y="2294"/>
                  </a:lnTo>
                  <a:lnTo>
                    <a:pt x="11283" y="1584"/>
                  </a:lnTo>
                  <a:lnTo>
                    <a:pt x="8954" y="1002"/>
                  </a:lnTo>
                  <a:lnTo>
                    <a:pt x="7061" y="528"/>
                  </a:lnTo>
                  <a:lnTo>
                    <a:pt x="6916" y="419"/>
                  </a:lnTo>
                  <a:lnTo>
                    <a:pt x="6752" y="310"/>
                  </a:lnTo>
                  <a:lnTo>
                    <a:pt x="6497" y="183"/>
                  </a:lnTo>
                  <a:lnTo>
                    <a:pt x="6206" y="92"/>
                  </a:lnTo>
                  <a:lnTo>
                    <a:pt x="5915" y="37"/>
                  </a:lnTo>
                  <a:lnTo>
                    <a:pt x="5624" y="1"/>
                  </a:lnTo>
                  <a:close/>
                </a:path>
              </a:pathLst>
            </a:custGeom>
            <a:solidFill>
              <a:srgbClr val="C1A5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59" name="Google Shape;3059;p18"/>
            <p:cNvSpPr/>
            <p:nvPr/>
          </p:nvSpPr>
          <p:spPr>
            <a:xfrm>
              <a:off x="1705625" y="2128425"/>
              <a:ext cx="492275" cy="141525"/>
            </a:xfrm>
            <a:custGeom>
              <a:avLst/>
              <a:gdLst/>
              <a:ahLst/>
              <a:cxnLst/>
              <a:rect l="l" t="t" r="r" b="b"/>
              <a:pathLst>
                <a:path w="19691" h="5661" fill="none" extrusionOk="0">
                  <a:moveTo>
                    <a:pt x="19691" y="4223"/>
                  </a:moveTo>
                  <a:lnTo>
                    <a:pt x="19691" y="4223"/>
                  </a:lnTo>
                  <a:lnTo>
                    <a:pt x="19327" y="4350"/>
                  </a:lnTo>
                  <a:lnTo>
                    <a:pt x="18872" y="4477"/>
                  </a:lnTo>
                  <a:lnTo>
                    <a:pt x="18253" y="4641"/>
                  </a:lnTo>
                  <a:lnTo>
                    <a:pt x="17470" y="4823"/>
                  </a:lnTo>
                  <a:lnTo>
                    <a:pt x="16542" y="5023"/>
                  </a:lnTo>
                  <a:lnTo>
                    <a:pt x="15450" y="5205"/>
                  </a:lnTo>
                  <a:lnTo>
                    <a:pt x="14850" y="5296"/>
                  </a:lnTo>
                  <a:lnTo>
                    <a:pt x="14231" y="5387"/>
                  </a:lnTo>
                  <a:lnTo>
                    <a:pt x="13558" y="5460"/>
                  </a:lnTo>
                  <a:lnTo>
                    <a:pt x="12866" y="5515"/>
                  </a:lnTo>
                  <a:lnTo>
                    <a:pt x="12120" y="5569"/>
                  </a:lnTo>
                  <a:lnTo>
                    <a:pt x="11356" y="5624"/>
                  </a:lnTo>
                  <a:lnTo>
                    <a:pt x="10573" y="5642"/>
                  </a:lnTo>
                  <a:lnTo>
                    <a:pt x="9736" y="5660"/>
                  </a:lnTo>
                  <a:lnTo>
                    <a:pt x="8881" y="5642"/>
                  </a:lnTo>
                  <a:lnTo>
                    <a:pt x="8007" y="5624"/>
                  </a:lnTo>
                  <a:lnTo>
                    <a:pt x="7098" y="5587"/>
                  </a:lnTo>
                  <a:lnTo>
                    <a:pt x="6151" y="5515"/>
                  </a:lnTo>
                  <a:lnTo>
                    <a:pt x="5187" y="5424"/>
                  </a:lnTo>
                  <a:lnTo>
                    <a:pt x="4204" y="5315"/>
                  </a:lnTo>
                  <a:lnTo>
                    <a:pt x="3185" y="5169"/>
                  </a:lnTo>
                  <a:lnTo>
                    <a:pt x="2148" y="5005"/>
                  </a:lnTo>
                  <a:lnTo>
                    <a:pt x="1074" y="4805"/>
                  </a:lnTo>
                  <a:lnTo>
                    <a:pt x="0" y="4568"/>
                  </a:lnTo>
                  <a:lnTo>
                    <a:pt x="0" y="4568"/>
                  </a:lnTo>
                  <a:lnTo>
                    <a:pt x="73" y="4459"/>
                  </a:lnTo>
                  <a:lnTo>
                    <a:pt x="310" y="4150"/>
                  </a:lnTo>
                  <a:lnTo>
                    <a:pt x="637" y="3713"/>
                  </a:lnTo>
                  <a:lnTo>
                    <a:pt x="837" y="3477"/>
                  </a:lnTo>
                  <a:lnTo>
                    <a:pt x="1056" y="3240"/>
                  </a:lnTo>
                  <a:lnTo>
                    <a:pt x="1056" y="3240"/>
                  </a:lnTo>
                  <a:lnTo>
                    <a:pt x="1402" y="2894"/>
                  </a:lnTo>
                  <a:lnTo>
                    <a:pt x="1584" y="2730"/>
                  </a:lnTo>
                  <a:lnTo>
                    <a:pt x="1766" y="2585"/>
                  </a:lnTo>
                  <a:lnTo>
                    <a:pt x="1966" y="2476"/>
                  </a:lnTo>
                  <a:lnTo>
                    <a:pt x="2148" y="2366"/>
                  </a:lnTo>
                  <a:lnTo>
                    <a:pt x="2330" y="2312"/>
                  </a:lnTo>
                  <a:lnTo>
                    <a:pt x="2512" y="2275"/>
                  </a:lnTo>
                  <a:lnTo>
                    <a:pt x="2512" y="2275"/>
                  </a:lnTo>
                  <a:lnTo>
                    <a:pt x="2493" y="2166"/>
                  </a:lnTo>
                  <a:lnTo>
                    <a:pt x="2493" y="2057"/>
                  </a:lnTo>
                  <a:lnTo>
                    <a:pt x="2512" y="1857"/>
                  </a:lnTo>
                  <a:lnTo>
                    <a:pt x="2566" y="1657"/>
                  </a:lnTo>
                  <a:lnTo>
                    <a:pt x="2657" y="1438"/>
                  </a:lnTo>
                  <a:lnTo>
                    <a:pt x="2657" y="1438"/>
                  </a:lnTo>
                  <a:lnTo>
                    <a:pt x="2803" y="1238"/>
                  </a:lnTo>
                  <a:lnTo>
                    <a:pt x="2967" y="1056"/>
                  </a:lnTo>
                  <a:lnTo>
                    <a:pt x="3149" y="874"/>
                  </a:lnTo>
                  <a:lnTo>
                    <a:pt x="3367" y="692"/>
                  </a:lnTo>
                  <a:lnTo>
                    <a:pt x="3604" y="528"/>
                  </a:lnTo>
                  <a:lnTo>
                    <a:pt x="3858" y="401"/>
                  </a:lnTo>
                  <a:lnTo>
                    <a:pt x="4149" y="274"/>
                  </a:lnTo>
                  <a:lnTo>
                    <a:pt x="4422" y="164"/>
                  </a:lnTo>
                  <a:lnTo>
                    <a:pt x="4714" y="92"/>
                  </a:lnTo>
                  <a:lnTo>
                    <a:pt x="5023" y="37"/>
                  </a:lnTo>
                  <a:lnTo>
                    <a:pt x="5332" y="1"/>
                  </a:lnTo>
                  <a:lnTo>
                    <a:pt x="5624" y="1"/>
                  </a:lnTo>
                  <a:lnTo>
                    <a:pt x="5915" y="37"/>
                  </a:lnTo>
                  <a:lnTo>
                    <a:pt x="6206" y="92"/>
                  </a:lnTo>
                  <a:lnTo>
                    <a:pt x="6497" y="183"/>
                  </a:lnTo>
                  <a:lnTo>
                    <a:pt x="6752" y="310"/>
                  </a:lnTo>
                  <a:lnTo>
                    <a:pt x="6752" y="310"/>
                  </a:lnTo>
                  <a:lnTo>
                    <a:pt x="6916" y="419"/>
                  </a:lnTo>
                  <a:lnTo>
                    <a:pt x="7061" y="528"/>
                  </a:lnTo>
                  <a:lnTo>
                    <a:pt x="7061" y="528"/>
                  </a:lnTo>
                  <a:lnTo>
                    <a:pt x="8954" y="1002"/>
                  </a:lnTo>
                  <a:lnTo>
                    <a:pt x="11283" y="1584"/>
                  </a:lnTo>
                  <a:lnTo>
                    <a:pt x="11283" y="1584"/>
                  </a:lnTo>
                  <a:lnTo>
                    <a:pt x="13995" y="2294"/>
                  </a:lnTo>
                  <a:lnTo>
                    <a:pt x="14541" y="3422"/>
                  </a:lnTo>
                  <a:lnTo>
                    <a:pt x="19691" y="4223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60" name="Google Shape;3060;p18"/>
            <p:cNvSpPr/>
            <p:nvPr/>
          </p:nvSpPr>
          <p:spPr>
            <a:xfrm>
              <a:off x="1705625" y="2168000"/>
              <a:ext cx="492275" cy="101950"/>
            </a:xfrm>
            <a:custGeom>
              <a:avLst/>
              <a:gdLst/>
              <a:ahLst/>
              <a:cxnLst/>
              <a:rect l="l" t="t" r="r" b="b"/>
              <a:pathLst>
                <a:path w="19691" h="4078" extrusionOk="0">
                  <a:moveTo>
                    <a:pt x="11283" y="1"/>
                  </a:moveTo>
                  <a:lnTo>
                    <a:pt x="11192" y="165"/>
                  </a:lnTo>
                  <a:lnTo>
                    <a:pt x="11101" y="292"/>
                  </a:lnTo>
                  <a:lnTo>
                    <a:pt x="10974" y="419"/>
                  </a:lnTo>
                  <a:lnTo>
                    <a:pt x="10846" y="547"/>
                  </a:lnTo>
                  <a:lnTo>
                    <a:pt x="10737" y="638"/>
                  </a:lnTo>
                  <a:lnTo>
                    <a:pt x="10592" y="729"/>
                  </a:lnTo>
                  <a:lnTo>
                    <a:pt x="10319" y="874"/>
                  </a:lnTo>
                  <a:lnTo>
                    <a:pt x="10027" y="1002"/>
                  </a:lnTo>
                  <a:lnTo>
                    <a:pt x="9736" y="1093"/>
                  </a:lnTo>
                  <a:lnTo>
                    <a:pt x="8936" y="1348"/>
                  </a:lnTo>
                  <a:lnTo>
                    <a:pt x="8135" y="1548"/>
                  </a:lnTo>
                  <a:lnTo>
                    <a:pt x="7334" y="1712"/>
                  </a:lnTo>
                  <a:lnTo>
                    <a:pt x="6515" y="1821"/>
                  </a:lnTo>
                  <a:lnTo>
                    <a:pt x="6570" y="1912"/>
                  </a:lnTo>
                  <a:lnTo>
                    <a:pt x="6643" y="1985"/>
                  </a:lnTo>
                  <a:lnTo>
                    <a:pt x="6734" y="2039"/>
                  </a:lnTo>
                  <a:lnTo>
                    <a:pt x="6843" y="2076"/>
                  </a:lnTo>
                  <a:lnTo>
                    <a:pt x="7079" y="2130"/>
                  </a:lnTo>
                  <a:lnTo>
                    <a:pt x="7298" y="2185"/>
                  </a:lnTo>
                  <a:lnTo>
                    <a:pt x="7407" y="2221"/>
                  </a:lnTo>
                  <a:lnTo>
                    <a:pt x="7498" y="2294"/>
                  </a:lnTo>
                  <a:lnTo>
                    <a:pt x="7589" y="2367"/>
                  </a:lnTo>
                  <a:lnTo>
                    <a:pt x="7662" y="2476"/>
                  </a:lnTo>
                  <a:lnTo>
                    <a:pt x="7698" y="2567"/>
                  </a:lnTo>
                  <a:lnTo>
                    <a:pt x="7716" y="2658"/>
                  </a:lnTo>
                  <a:lnTo>
                    <a:pt x="7680" y="2749"/>
                  </a:lnTo>
                  <a:lnTo>
                    <a:pt x="7662" y="2785"/>
                  </a:lnTo>
                  <a:lnTo>
                    <a:pt x="7625" y="2822"/>
                  </a:lnTo>
                  <a:lnTo>
                    <a:pt x="7571" y="2858"/>
                  </a:lnTo>
                  <a:lnTo>
                    <a:pt x="7516" y="2876"/>
                  </a:lnTo>
                  <a:lnTo>
                    <a:pt x="7298" y="2876"/>
                  </a:lnTo>
                  <a:lnTo>
                    <a:pt x="6515" y="2803"/>
                  </a:lnTo>
                  <a:lnTo>
                    <a:pt x="5733" y="2694"/>
                  </a:lnTo>
                  <a:lnTo>
                    <a:pt x="4950" y="2549"/>
                  </a:lnTo>
                  <a:lnTo>
                    <a:pt x="4168" y="2385"/>
                  </a:lnTo>
                  <a:lnTo>
                    <a:pt x="2603" y="2021"/>
                  </a:lnTo>
                  <a:lnTo>
                    <a:pt x="1056" y="1657"/>
                  </a:lnTo>
                  <a:lnTo>
                    <a:pt x="837" y="1894"/>
                  </a:lnTo>
                  <a:lnTo>
                    <a:pt x="637" y="2130"/>
                  </a:lnTo>
                  <a:lnTo>
                    <a:pt x="310" y="2567"/>
                  </a:lnTo>
                  <a:lnTo>
                    <a:pt x="73" y="2876"/>
                  </a:lnTo>
                  <a:lnTo>
                    <a:pt x="0" y="2985"/>
                  </a:lnTo>
                  <a:lnTo>
                    <a:pt x="1329" y="3258"/>
                  </a:lnTo>
                  <a:lnTo>
                    <a:pt x="2603" y="3495"/>
                  </a:lnTo>
                  <a:lnTo>
                    <a:pt x="3858" y="3677"/>
                  </a:lnTo>
                  <a:lnTo>
                    <a:pt x="5078" y="3841"/>
                  </a:lnTo>
                  <a:lnTo>
                    <a:pt x="6260" y="3950"/>
                  </a:lnTo>
                  <a:lnTo>
                    <a:pt x="7407" y="4023"/>
                  </a:lnTo>
                  <a:lnTo>
                    <a:pt x="8499" y="4059"/>
                  </a:lnTo>
                  <a:lnTo>
                    <a:pt x="9554" y="4077"/>
                  </a:lnTo>
                  <a:lnTo>
                    <a:pt x="10701" y="4059"/>
                  </a:lnTo>
                  <a:lnTo>
                    <a:pt x="11793" y="4004"/>
                  </a:lnTo>
                  <a:lnTo>
                    <a:pt x="12830" y="3932"/>
                  </a:lnTo>
                  <a:lnTo>
                    <a:pt x="13794" y="3841"/>
                  </a:lnTo>
                  <a:lnTo>
                    <a:pt x="14686" y="3732"/>
                  </a:lnTo>
                  <a:lnTo>
                    <a:pt x="15523" y="3622"/>
                  </a:lnTo>
                  <a:lnTo>
                    <a:pt x="16288" y="3495"/>
                  </a:lnTo>
                  <a:lnTo>
                    <a:pt x="16979" y="3349"/>
                  </a:lnTo>
                  <a:lnTo>
                    <a:pt x="17598" y="3222"/>
                  </a:lnTo>
                  <a:lnTo>
                    <a:pt x="18144" y="3095"/>
                  </a:lnTo>
                  <a:lnTo>
                    <a:pt x="18999" y="2858"/>
                  </a:lnTo>
                  <a:lnTo>
                    <a:pt x="19527" y="2694"/>
                  </a:lnTo>
                  <a:lnTo>
                    <a:pt x="19691" y="2640"/>
                  </a:lnTo>
                  <a:lnTo>
                    <a:pt x="14541" y="1839"/>
                  </a:lnTo>
                  <a:lnTo>
                    <a:pt x="13995" y="711"/>
                  </a:lnTo>
                  <a:lnTo>
                    <a:pt x="11283" y="1"/>
                  </a:lnTo>
                  <a:close/>
                </a:path>
              </a:pathLst>
            </a:custGeom>
            <a:solidFill>
              <a:srgbClr val="A489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61" name="Google Shape;3061;p18"/>
            <p:cNvSpPr/>
            <p:nvPr/>
          </p:nvSpPr>
          <p:spPr>
            <a:xfrm>
              <a:off x="1705625" y="2168000"/>
              <a:ext cx="492275" cy="101950"/>
            </a:xfrm>
            <a:custGeom>
              <a:avLst/>
              <a:gdLst/>
              <a:ahLst/>
              <a:cxnLst/>
              <a:rect l="l" t="t" r="r" b="b"/>
              <a:pathLst>
                <a:path w="19691" h="4078" fill="none" extrusionOk="0">
                  <a:moveTo>
                    <a:pt x="11283" y="1"/>
                  </a:moveTo>
                  <a:lnTo>
                    <a:pt x="11283" y="1"/>
                  </a:lnTo>
                  <a:lnTo>
                    <a:pt x="11192" y="165"/>
                  </a:lnTo>
                  <a:lnTo>
                    <a:pt x="11101" y="292"/>
                  </a:lnTo>
                  <a:lnTo>
                    <a:pt x="10974" y="419"/>
                  </a:lnTo>
                  <a:lnTo>
                    <a:pt x="10846" y="547"/>
                  </a:lnTo>
                  <a:lnTo>
                    <a:pt x="10846" y="547"/>
                  </a:lnTo>
                  <a:lnTo>
                    <a:pt x="10737" y="638"/>
                  </a:lnTo>
                  <a:lnTo>
                    <a:pt x="10592" y="729"/>
                  </a:lnTo>
                  <a:lnTo>
                    <a:pt x="10319" y="874"/>
                  </a:lnTo>
                  <a:lnTo>
                    <a:pt x="10027" y="1002"/>
                  </a:lnTo>
                  <a:lnTo>
                    <a:pt x="9736" y="1093"/>
                  </a:lnTo>
                  <a:lnTo>
                    <a:pt x="9736" y="1093"/>
                  </a:lnTo>
                  <a:lnTo>
                    <a:pt x="8936" y="1348"/>
                  </a:lnTo>
                  <a:lnTo>
                    <a:pt x="8135" y="1548"/>
                  </a:lnTo>
                  <a:lnTo>
                    <a:pt x="7334" y="1712"/>
                  </a:lnTo>
                  <a:lnTo>
                    <a:pt x="6515" y="1821"/>
                  </a:lnTo>
                  <a:lnTo>
                    <a:pt x="6515" y="1821"/>
                  </a:lnTo>
                  <a:lnTo>
                    <a:pt x="6570" y="1912"/>
                  </a:lnTo>
                  <a:lnTo>
                    <a:pt x="6643" y="1985"/>
                  </a:lnTo>
                  <a:lnTo>
                    <a:pt x="6734" y="2039"/>
                  </a:lnTo>
                  <a:lnTo>
                    <a:pt x="6843" y="2076"/>
                  </a:lnTo>
                  <a:lnTo>
                    <a:pt x="7079" y="2130"/>
                  </a:lnTo>
                  <a:lnTo>
                    <a:pt x="7298" y="2185"/>
                  </a:lnTo>
                  <a:lnTo>
                    <a:pt x="7298" y="2185"/>
                  </a:lnTo>
                  <a:lnTo>
                    <a:pt x="7407" y="2221"/>
                  </a:lnTo>
                  <a:lnTo>
                    <a:pt x="7498" y="2294"/>
                  </a:lnTo>
                  <a:lnTo>
                    <a:pt x="7589" y="2367"/>
                  </a:lnTo>
                  <a:lnTo>
                    <a:pt x="7662" y="2476"/>
                  </a:lnTo>
                  <a:lnTo>
                    <a:pt x="7698" y="2567"/>
                  </a:lnTo>
                  <a:lnTo>
                    <a:pt x="7716" y="2658"/>
                  </a:lnTo>
                  <a:lnTo>
                    <a:pt x="7680" y="2749"/>
                  </a:lnTo>
                  <a:lnTo>
                    <a:pt x="7662" y="2785"/>
                  </a:lnTo>
                  <a:lnTo>
                    <a:pt x="7625" y="2822"/>
                  </a:lnTo>
                  <a:lnTo>
                    <a:pt x="7625" y="2822"/>
                  </a:lnTo>
                  <a:lnTo>
                    <a:pt x="7571" y="2858"/>
                  </a:lnTo>
                  <a:lnTo>
                    <a:pt x="7516" y="2876"/>
                  </a:lnTo>
                  <a:lnTo>
                    <a:pt x="7389" y="2876"/>
                  </a:lnTo>
                  <a:lnTo>
                    <a:pt x="7389" y="2876"/>
                  </a:lnTo>
                  <a:lnTo>
                    <a:pt x="7298" y="2876"/>
                  </a:lnTo>
                  <a:lnTo>
                    <a:pt x="7298" y="2876"/>
                  </a:lnTo>
                  <a:lnTo>
                    <a:pt x="6515" y="2803"/>
                  </a:lnTo>
                  <a:lnTo>
                    <a:pt x="5733" y="2694"/>
                  </a:lnTo>
                  <a:lnTo>
                    <a:pt x="4950" y="2549"/>
                  </a:lnTo>
                  <a:lnTo>
                    <a:pt x="4168" y="2385"/>
                  </a:lnTo>
                  <a:lnTo>
                    <a:pt x="2603" y="2021"/>
                  </a:lnTo>
                  <a:lnTo>
                    <a:pt x="1056" y="1657"/>
                  </a:lnTo>
                  <a:lnTo>
                    <a:pt x="1056" y="1657"/>
                  </a:lnTo>
                  <a:lnTo>
                    <a:pt x="1056" y="1657"/>
                  </a:lnTo>
                  <a:lnTo>
                    <a:pt x="837" y="1894"/>
                  </a:lnTo>
                  <a:lnTo>
                    <a:pt x="637" y="2130"/>
                  </a:lnTo>
                  <a:lnTo>
                    <a:pt x="310" y="2567"/>
                  </a:lnTo>
                  <a:lnTo>
                    <a:pt x="73" y="2876"/>
                  </a:lnTo>
                  <a:lnTo>
                    <a:pt x="0" y="2985"/>
                  </a:lnTo>
                  <a:lnTo>
                    <a:pt x="0" y="2985"/>
                  </a:lnTo>
                  <a:lnTo>
                    <a:pt x="1329" y="3258"/>
                  </a:lnTo>
                  <a:lnTo>
                    <a:pt x="2603" y="3495"/>
                  </a:lnTo>
                  <a:lnTo>
                    <a:pt x="3858" y="3677"/>
                  </a:lnTo>
                  <a:lnTo>
                    <a:pt x="5078" y="3841"/>
                  </a:lnTo>
                  <a:lnTo>
                    <a:pt x="6260" y="3950"/>
                  </a:lnTo>
                  <a:lnTo>
                    <a:pt x="7407" y="4023"/>
                  </a:lnTo>
                  <a:lnTo>
                    <a:pt x="8499" y="4059"/>
                  </a:lnTo>
                  <a:lnTo>
                    <a:pt x="9554" y="4077"/>
                  </a:lnTo>
                  <a:lnTo>
                    <a:pt x="9554" y="4077"/>
                  </a:lnTo>
                  <a:lnTo>
                    <a:pt x="10701" y="4059"/>
                  </a:lnTo>
                  <a:lnTo>
                    <a:pt x="11793" y="4004"/>
                  </a:lnTo>
                  <a:lnTo>
                    <a:pt x="12830" y="3932"/>
                  </a:lnTo>
                  <a:lnTo>
                    <a:pt x="13794" y="3841"/>
                  </a:lnTo>
                  <a:lnTo>
                    <a:pt x="14686" y="3732"/>
                  </a:lnTo>
                  <a:lnTo>
                    <a:pt x="15523" y="3622"/>
                  </a:lnTo>
                  <a:lnTo>
                    <a:pt x="16288" y="3495"/>
                  </a:lnTo>
                  <a:lnTo>
                    <a:pt x="16979" y="3349"/>
                  </a:lnTo>
                  <a:lnTo>
                    <a:pt x="17598" y="3222"/>
                  </a:lnTo>
                  <a:lnTo>
                    <a:pt x="18144" y="3095"/>
                  </a:lnTo>
                  <a:lnTo>
                    <a:pt x="18999" y="2858"/>
                  </a:lnTo>
                  <a:lnTo>
                    <a:pt x="19527" y="2694"/>
                  </a:lnTo>
                  <a:lnTo>
                    <a:pt x="19691" y="2640"/>
                  </a:lnTo>
                  <a:lnTo>
                    <a:pt x="14541" y="1839"/>
                  </a:lnTo>
                  <a:lnTo>
                    <a:pt x="13995" y="711"/>
                  </a:lnTo>
                  <a:lnTo>
                    <a:pt x="13995" y="711"/>
                  </a:lnTo>
                  <a:lnTo>
                    <a:pt x="11283" y="1"/>
                  </a:lnTo>
                  <a:lnTo>
                    <a:pt x="11283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62" name="Google Shape;3062;p18"/>
            <p:cNvSpPr/>
            <p:nvPr/>
          </p:nvSpPr>
          <p:spPr>
            <a:xfrm>
              <a:off x="1772050" y="2128425"/>
              <a:ext cx="102375" cy="49175"/>
            </a:xfrm>
            <a:custGeom>
              <a:avLst/>
              <a:gdLst/>
              <a:ahLst/>
              <a:cxnLst/>
              <a:rect l="l" t="t" r="r" b="b"/>
              <a:pathLst>
                <a:path w="4095" h="1967" extrusionOk="0">
                  <a:moveTo>
                    <a:pt x="2621" y="1"/>
                  </a:moveTo>
                  <a:lnTo>
                    <a:pt x="2402" y="19"/>
                  </a:lnTo>
                  <a:lnTo>
                    <a:pt x="2184" y="55"/>
                  </a:lnTo>
                  <a:lnTo>
                    <a:pt x="1966" y="110"/>
                  </a:lnTo>
                  <a:lnTo>
                    <a:pt x="1747" y="183"/>
                  </a:lnTo>
                  <a:lnTo>
                    <a:pt x="1547" y="255"/>
                  </a:lnTo>
                  <a:lnTo>
                    <a:pt x="1347" y="328"/>
                  </a:lnTo>
                  <a:lnTo>
                    <a:pt x="1147" y="419"/>
                  </a:lnTo>
                  <a:lnTo>
                    <a:pt x="965" y="528"/>
                  </a:lnTo>
                  <a:lnTo>
                    <a:pt x="783" y="638"/>
                  </a:lnTo>
                  <a:lnTo>
                    <a:pt x="619" y="765"/>
                  </a:lnTo>
                  <a:lnTo>
                    <a:pt x="473" y="892"/>
                  </a:lnTo>
                  <a:lnTo>
                    <a:pt x="328" y="1020"/>
                  </a:lnTo>
                  <a:lnTo>
                    <a:pt x="200" y="1165"/>
                  </a:lnTo>
                  <a:lnTo>
                    <a:pt x="91" y="1293"/>
                  </a:lnTo>
                  <a:lnTo>
                    <a:pt x="0" y="1438"/>
                  </a:lnTo>
                  <a:lnTo>
                    <a:pt x="73" y="1438"/>
                  </a:lnTo>
                  <a:lnTo>
                    <a:pt x="146" y="1420"/>
                  </a:lnTo>
                  <a:lnTo>
                    <a:pt x="419" y="1329"/>
                  </a:lnTo>
                  <a:lnTo>
                    <a:pt x="710" y="1256"/>
                  </a:lnTo>
                  <a:lnTo>
                    <a:pt x="1001" y="1220"/>
                  </a:lnTo>
                  <a:lnTo>
                    <a:pt x="1292" y="1184"/>
                  </a:lnTo>
                  <a:lnTo>
                    <a:pt x="1383" y="1184"/>
                  </a:lnTo>
                  <a:lnTo>
                    <a:pt x="1438" y="1202"/>
                  </a:lnTo>
                  <a:lnTo>
                    <a:pt x="1474" y="1238"/>
                  </a:lnTo>
                  <a:lnTo>
                    <a:pt x="1492" y="1275"/>
                  </a:lnTo>
                  <a:lnTo>
                    <a:pt x="1511" y="1347"/>
                  </a:lnTo>
                  <a:lnTo>
                    <a:pt x="1511" y="1511"/>
                  </a:lnTo>
                  <a:lnTo>
                    <a:pt x="1511" y="1584"/>
                  </a:lnTo>
                  <a:lnTo>
                    <a:pt x="1529" y="1657"/>
                  </a:lnTo>
                  <a:lnTo>
                    <a:pt x="1565" y="1711"/>
                  </a:lnTo>
                  <a:lnTo>
                    <a:pt x="1602" y="1784"/>
                  </a:lnTo>
                  <a:lnTo>
                    <a:pt x="1656" y="1839"/>
                  </a:lnTo>
                  <a:lnTo>
                    <a:pt x="1711" y="1875"/>
                  </a:lnTo>
                  <a:lnTo>
                    <a:pt x="1765" y="1930"/>
                  </a:lnTo>
                  <a:lnTo>
                    <a:pt x="1838" y="1948"/>
                  </a:lnTo>
                  <a:lnTo>
                    <a:pt x="1966" y="1966"/>
                  </a:lnTo>
                  <a:lnTo>
                    <a:pt x="2075" y="1948"/>
                  </a:lnTo>
                  <a:lnTo>
                    <a:pt x="2184" y="1911"/>
                  </a:lnTo>
                  <a:lnTo>
                    <a:pt x="2275" y="1857"/>
                  </a:lnTo>
                  <a:lnTo>
                    <a:pt x="2348" y="1766"/>
                  </a:lnTo>
                  <a:lnTo>
                    <a:pt x="2402" y="1675"/>
                  </a:lnTo>
                  <a:lnTo>
                    <a:pt x="2439" y="1584"/>
                  </a:lnTo>
                  <a:lnTo>
                    <a:pt x="2457" y="1384"/>
                  </a:lnTo>
                  <a:lnTo>
                    <a:pt x="2493" y="1184"/>
                  </a:lnTo>
                  <a:lnTo>
                    <a:pt x="2512" y="1074"/>
                  </a:lnTo>
                  <a:lnTo>
                    <a:pt x="2548" y="983"/>
                  </a:lnTo>
                  <a:lnTo>
                    <a:pt x="2603" y="856"/>
                  </a:lnTo>
                  <a:lnTo>
                    <a:pt x="2694" y="765"/>
                  </a:lnTo>
                  <a:lnTo>
                    <a:pt x="2803" y="674"/>
                  </a:lnTo>
                  <a:lnTo>
                    <a:pt x="2930" y="601"/>
                  </a:lnTo>
                  <a:lnTo>
                    <a:pt x="3076" y="547"/>
                  </a:lnTo>
                  <a:lnTo>
                    <a:pt x="3221" y="510"/>
                  </a:lnTo>
                  <a:lnTo>
                    <a:pt x="3512" y="437"/>
                  </a:lnTo>
                  <a:lnTo>
                    <a:pt x="4095" y="310"/>
                  </a:lnTo>
                  <a:lnTo>
                    <a:pt x="3949" y="237"/>
                  </a:lnTo>
                  <a:lnTo>
                    <a:pt x="3804" y="164"/>
                  </a:lnTo>
                  <a:lnTo>
                    <a:pt x="3658" y="110"/>
                  </a:lnTo>
                  <a:lnTo>
                    <a:pt x="3494" y="73"/>
                  </a:lnTo>
                  <a:lnTo>
                    <a:pt x="3167" y="19"/>
                  </a:lnTo>
                  <a:lnTo>
                    <a:pt x="2839" y="1"/>
                  </a:lnTo>
                  <a:close/>
                </a:path>
              </a:pathLst>
            </a:custGeom>
            <a:solidFill>
              <a:srgbClr val="D7C2A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63" name="Google Shape;3063;p18"/>
            <p:cNvSpPr/>
            <p:nvPr/>
          </p:nvSpPr>
          <p:spPr>
            <a:xfrm>
              <a:off x="1772050" y="2128425"/>
              <a:ext cx="102375" cy="49175"/>
            </a:xfrm>
            <a:custGeom>
              <a:avLst/>
              <a:gdLst/>
              <a:ahLst/>
              <a:cxnLst/>
              <a:rect l="l" t="t" r="r" b="b"/>
              <a:pathLst>
                <a:path w="4095" h="1967" fill="none" extrusionOk="0">
                  <a:moveTo>
                    <a:pt x="2839" y="1"/>
                  </a:moveTo>
                  <a:lnTo>
                    <a:pt x="2839" y="1"/>
                  </a:lnTo>
                  <a:lnTo>
                    <a:pt x="2621" y="1"/>
                  </a:lnTo>
                  <a:lnTo>
                    <a:pt x="2402" y="19"/>
                  </a:lnTo>
                  <a:lnTo>
                    <a:pt x="2184" y="55"/>
                  </a:lnTo>
                  <a:lnTo>
                    <a:pt x="1966" y="110"/>
                  </a:lnTo>
                  <a:lnTo>
                    <a:pt x="1747" y="183"/>
                  </a:lnTo>
                  <a:lnTo>
                    <a:pt x="1547" y="255"/>
                  </a:lnTo>
                  <a:lnTo>
                    <a:pt x="1347" y="328"/>
                  </a:lnTo>
                  <a:lnTo>
                    <a:pt x="1147" y="419"/>
                  </a:lnTo>
                  <a:lnTo>
                    <a:pt x="965" y="528"/>
                  </a:lnTo>
                  <a:lnTo>
                    <a:pt x="783" y="638"/>
                  </a:lnTo>
                  <a:lnTo>
                    <a:pt x="619" y="765"/>
                  </a:lnTo>
                  <a:lnTo>
                    <a:pt x="473" y="892"/>
                  </a:lnTo>
                  <a:lnTo>
                    <a:pt x="328" y="1020"/>
                  </a:lnTo>
                  <a:lnTo>
                    <a:pt x="200" y="1165"/>
                  </a:lnTo>
                  <a:lnTo>
                    <a:pt x="91" y="1293"/>
                  </a:lnTo>
                  <a:lnTo>
                    <a:pt x="0" y="1438"/>
                  </a:lnTo>
                  <a:lnTo>
                    <a:pt x="0" y="1438"/>
                  </a:lnTo>
                  <a:lnTo>
                    <a:pt x="73" y="1438"/>
                  </a:lnTo>
                  <a:lnTo>
                    <a:pt x="146" y="1420"/>
                  </a:lnTo>
                  <a:lnTo>
                    <a:pt x="146" y="1420"/>
                  </a:lnTo>
                  <a:lnTo>
                    <a:pt x="419" y="1329"/>
                  </a:lnTo>
                  <a:lnTo>
                    <a:pt x="710" y="1256"/>
                  </a:lnTo>
                  <a:lnTo>
                    <a:pt x="1001" y="1220"/>
                  </a:lnTo>
                  <a:lnTo>
                    <a:pt x="1292" y="1184"/>
                  </a:lnTo>
                  <a:lnTo>
                    <a:pt x="1292" y="1184"/>
                  </a:lnTo>
                  <a:lnTo>
                    <a:pt x="1329" y="1184"/>
                  </a:lnTo>
                  <a:lnTo>
                    <a:pt x="1329" y="1184"/>
                  </a:lnTo>
                  <a:lnTo>
                    <a:pt x="1383" y="1184"/>
                  </a:lnTo>
                  <a:lnTo>
                    <a:pt x="1438" y="1202"/>
                  </a:lnTo>
                  <a:lnTo>
                    <a:pt x="1438" y="1202"/>
                  </a:lnTo>
                  <a:lnTo>
                    <a:pt x="1474" y="1238"/>
                  </a:lnTo>
                  <a:lnTo>
                    <a:pt x="1492" y="1275"/>
                  </a:lnTo>
                  <a:lnTo>
                    <a:pt x="1511" y="1347"/>
                  </a:lnTo>
                  <a:lnTo>
                    <a:pt x="1511" y="1511"/>
                  </a:lnTo>
                  <a:lnTo>
                    <a:pt x="1511" y="1511"/>
                  </a:lnTo>
                  <a:lnTo>
                    <a:pt x="1511" y="1584"/>
                  </a:lnTo>
                  <a:lnTo>
                    <a:pt x="1529" y="1657"/>
                  </a:lnTo>
                  <a:lnTo>
                    <a:pt x="1565" y="1711"/>
                  </a:lnTo>
                  <a:lnTo>
                    <a:pt x="1602" y="1784"/>
                  </a:lnTo>
                  <a:lnTo>
                    <a:pt x="1656" y="1839"/>
                  </a:lnTo>
                  <a:lnTo>
                    <a:pt x="1711" y="1875"/>
                  </a:lnTo>
                  <a:lnTo>
                    <a:pt x="1765" y="1930"/>
                  </a:lnTo>
                  <a:lnTo>
                    <a:pt x="1838" y="1948"/>
                  </a:lnTo>
                  <a:lnTo>
                    <a:pt x="1838" y="1948"/>
                  </a:lnTo>
                  <a:lnTo>
                    <a:pt x="1966" y="1966"/>
                  </a:lnTo>
                  <a:lnTo>
                    <a:pt x="1966" y="1966"/>
                  </a:lnTo>
                  <a:lnTo>
                    <a:pt x="2075" y="1948"/>
                  </a:lnTo>
                  <a:lnTo>
                    <a:pt x="2184" y="1911"/>
                  </a:lnTo>
                  <a:lnTo>
                    <a:pt x="2275" y="1857"/>
                  </a:lnTo>
                  <a:lnTo>
                    <a:pt x="2348" y="1766"/>
                  </a:lnTo>
                  <a:lnTo>
                    <a:pt x="2348" y="1766"/>
                  </a:lnTo>
                  <a:lnTo>
                    <a:pt x="2402" y="1675"/>
                  </a:lnTo>
                  <a:lnTo>
                    <a:pt x="2439" y="1584"/>
                  </a:lnTo>
                  <a:lnTo>
                    <a:pt x="2457" y="1384"/>
                  </a:lnTo>
                  <a:lnTo>
                    <a:pt x="2493" y="1184"/>
                  </a:lnTo>
                  <a:lnTo>
                    <a:pt x="2512" y="1074"/>
                  </a:lnTo>
                  <a:lnTo>
                    <a:pt x="2548" y="983"/>
                  </a:lnTo>
                  <a:lnTo>
                    <a:pt x="2548" y="983"/>
                  </a:lnTo>
                  <a:lnTo>
                    <a:pt x="2603" y="856"/>
                  </a:lnTo>
                  <a:lnTo>
                    <a:pt x="2694" y="765"/>
                  </a:lnTo>
                  <a:lnTo>
                    <a:pt x="2803" y="674"/>
                  </a:lnTo>
                  <a:lnTo>
                    <a:pt x="2930" y="601"/>
                  </a:lnTo>
                  <a:lnTo>
                    <a:pt x="3076" y="547"/>
                  </a:lnTo>
                  <a:lnTo>
                    <a:pt x="3221" y="510"/>
                  </a:lnTo>
                  <a:lnTo>
                    <a:pt x="3512" y="437"/>
                  </a:lnTo>
                  <a:lnTo>
                    <a:pt x="3512" y="437"/>
                  </a:lnTo>
                  <a:lnTo>
                    <a:pt x="4095" y="310"/>
                  </a:lnTo>
                  <a:lnTo>
                    <a:pt x="4095" y="310"/>
                  </a:lnTo>
                  <a:lnTo>
                    <a:pt x="3949" y="237"/>
                  </a:lnTo>
                  <a:lnTo>
                    <a:pt x="3804" y="164"/>
                  </a:lnTo>
                  <a:lnTo>
                    <a:pt x="3658" y="110"/>
                  </a:lnTo>
                  <a:lnTo>
                    <a:pt x="3494" y="73"/>
                  </a:lnTo>
                  <a:lnTo>
                    <a:pt x="3167" y="19"/>
                  </a:lnTo>
                  <a:lnTo>
                    <a:pt x="2839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3064" name="Google Shape;3064;p18"/>
          <p:cNvSpPr/>
          <p:nvPr/>
        </p:nvSpPr>
        <p:spPr>
          <a:xfrm>
            <a:off x="8281625" y="288338"/>
            <a:ext cx="701955" cy="213463"/>
          </a:xfrm>
          <a:custGeom>
            <a:avLst/>
            <a:gdLst/>
            <a:ahLst/>
            <a:cxnLst/>
            <a:rect l="l" t="t" r="r" b="b"/>
            <a:pathLst>
              <a:path w="15779" h="3240" extrusionOk="0">
                <a:moveTo>
                  <a:pt x="8081" y="1"/>
                </a:moveTo>
                <a:lnTo>
                  <a:pt x="7699" y="55"/>
                </a:lnTo>
                <a:lnTo>
                  <a:pt x="7298" y="110"/>
                </a:lnTo>
                <a:lnTo>
                  <a:pt x="6916" y="201"/>
                </a:lnTo>
                <a:lnTo>
                  <a:pt x="6552" y="328"/>
                </a:lnTo>
                <a:lnTo>
                  <a:pt x="6206" y="456"/>
                </a:lnTo>
                <a:lnTo>
                  <a:pt x="5897" y="601"/>
                </a:lnTo>
                <a:lnTo>
                  <a:pt x="5606" y="765"/>
                </a:lnTo>
                <a:lnTo>
                  <a:pt x="5369" y="947"/>
                </a:lnTo>
                <a:lnTo>
                  <a:pt x="5169" y="1129"/>
                </a:lnTo>
                <a:lnTo>
                  <a:pt x="5096" y="1220"/>
                </a:lnTo>
                <a:lnTo>
                  <a:pt x="5023" y="1311"/>
                </a:lnTo>
                <a:lnTo>
                  <a:pt x="4969" y="1420"/>
                </a:lnTo>
                <a:lnTo>
                  <a:pt x="4932" y="1511"/>
                </a:lnTo>
                <a:lnTo>
                  <a:pt x="4914" y="1620"/>
                </a:lnTo>
                <a:lnTo>
                  <a:pt x="4896" y="1711"/>
                </a:lnTo>
                <a:lnTo>
                  <a:pt x="4914" y="1821"/>
                </a:lnTo>
                <a:lnTo>
                  <a:pt x="4951" y="1930"/>
                </a:lnTo>
                <a:lnTo>
                  <a:pt x="4987" y="2021"/>
                </a:lnTo>
                <a:lnTo>
                  <a:pt x="5060" y="2130"/>
                </a:lnTo>
                <a:lnTo>
                  <a:pt x="5151" y="2221"/>
                </a:lnTo>
                <a:lnTo>
                  <a:pt x="5260" y="2312"/>
                </a:lnTo>
                <a:lnTo>
                  <a:pt x="4841" y="2203"/>
                </a:lnTo>
                <a:lnTo>
                  <a:pt x="4441" y="2130"/>
                </a:lnTo>
                <a:lnTo>
                  <a:pt x="4041" y="2075"/>
                </a:lnTo>
                <a:lnTo>
                  <a:pt x="3659" y="2057"/>
                </a:lnTo>
                <a:lnTo>
                  <a:pt x="3276" y="2075"/>
                </a:lnTo>
                <a:lnTo>
                  <a:pt x="2912" y="2112"/>
                </a:lnTo>
                <a:lnTo>
                  <a:pt x="2549" y="2166"/>
                </a:lnTo>
                <a:lnTo>
                  <a:pt x="2221" y="2239"/>
                </a:lnTo>
                <a:lnTo>
                  <a:pt x="1893" y="2330"/>
                </a:lnTo>
                <a:lnTo>
                  <a:pt x="1584" y="2439"/>
                </a:lnTo>
                <a:lnTo>
                  <a:pt x="1311" y="2548"/>
                </a:lnTo>
                <a:lnTo>
                  <a:pt x="1056" y="2658"/>
                </a:lnTo>
                <a:lnTo>
                  <a:pt x="620" y="2858"/>
                </a:lnTo>
                <a:lnTo>
                  <a:pt x="274" y="3058"/>
                </a:lnTo>
                <a:lnTo>
                  <a:pt x="1" y="3240"/>
                </a:lnTo>
                <a:lnTo>
                  <a:pt x="15778" y="3240"/>
                </a:lnTo>
                <a:lnTo>
                  <a:pt x="15706" y="3058"/>
                </a:lnTo>
                <a:lnTo>
                  <a:pt x="15633" y="2894"/>
                </a:lnTo>
                <a:lnTo>
                  <a:pt x="15542" y="2730"/>
                </a:lnTo>
                <a:lnTo>
                  <a:pt x="15451" y="2603"/>
                </a:lnTo>
                <a:lnTo>
                  <a:pt x="15360" y="2476"/>
                </a:lnTo>
                <a:lnTo>
                  <a:pt x="15251" y="2366"/>
                </a:lnTo>
                <a:lnTo>
                  <a:pt x="15142" y="2275"/>
                </a:lnTo>
                <a:lnTo>
                  <a:pt x="15014" y="2203"/>
                </a:lnTo>
                <a:lnTo>
                  <a:pt x="14905" y="2130"/>
                </a:lnTo>
                <a:lnTo>
                  <a:pt x="14778" y="2075"/>
                </a:lnTo>
                <a:lnTo>
                  <a:pt x="14541" y="2003"/>
                </a:lnTo>
                <a:lnTo>
                  <a:pt x="14286" y="1948"/>
                </a:lnTo>
                <a:lnTo>
                  <a:pt x="14031" y="1930"/>
                </a:lnTo>
                <a:lnTo>
                  <a:pt x="13740" y="1948"/>
                </a:lnTo>
                <a:lnTo>
                  <a:pt x="13467" y="2003"/>
                </a:lnTo>
                <a:lnTo>
                  <a:pt x="13213" y="2057"/>
                </a:lnTo>
                <a:lnTo>
                  <a:pt x="12976" y="2130"/>
                </a:lnTo>
                <a:lnTo>
                  <a:pt x="12648" y="2257"/>
                </a:lnTo>
                <a:lnTo>
                  <a:pt x="12521" y="2312"/>
                </a:lnTo>
                <a:lnTo>
                  <a:pt x="12485" y="2257"/>
                </a:lnTo>
                <a:lnTo>
                  <a:pt x="12448" y="2203"/>
                </a:lnTo>
                <a:lnTo>
                  <a:pt x="12375" y="2130"/>
                </a:lnTo>
                <a:lnTo>
                  <a:pt x="12266" y="2057"/>
                </a:lnTo>
                <a:lnTo>
                  <a:pt x="12121" y="2003"/>
                </a:lnTo>
                <a:lnTo>
                  <a:pt x="11957" y="1966"/>
                </a:lnTo>
                <a:lnTo>
                  <a:pt x="11720" y="1948"/>
                </a:lnTo>
                <a:lnTo>
                  <a:pt x="11575" y="1948"/>
                </a:lnTo>
                <a:lnTo>
                  <a:pt x="11393" y="1966"/>
                </a:lnTo>
                <a:lnTo>
                  <a:pt x="11211" y="2003"/>
                </a:lnTo>
                <a:lnTo>
                  <a:pt x="10992" y="2057"/>
                </a:lnTo>
                <a:lnTo>
                  <a:pt x="10992" y="1784"/>
                </a:lnTo>
                <a:lnTo>
                  <a:pt x="10956" y="1529"/>
                </a:lnTo>
                <a:lnTo>
                  <a:pt x="10901" y="1311"/>
                </a:lnTo>
                <a:lnTo>
                  <a:pt x="10810" y="1093"/>
                </a:lnTo>
                <a:lnTo>
                  <a:pt x="10701" y="911"/>
                </a:lnTo>
                <a:lnTo>
                  <a:pt x="10574" y="747"/>
                </a:lnTo>
                <a:lnTo>
                  <a:pt x="10428" y="583"/>
                </a:lnTo>
                <a:lnTo>
                  <a:pt x="10264" y="456"/>
                </a:lnTo>
                <a:lnTo>
                  <a:pt x="10082" y="346"/>
                </a:lnTo>
                <a:lnTo>
                  <a:pt x="9882" y="237"/>
                </a:lnTo>
                <a:lnTo>
                  <a:pt x="9682" y="165"/>
                </a:lnTo>
                <a:lnTo>
                  <a:pt x="9446" y="110"/>
                </a:lnTo>
                <a:lnTo>
                  <a:pt x="9227" y="55"/>
                </a:lnTo>
                <a:lnTo>
                  <a:pt x="8991" y="19"/>
                </a:lnTo>
                <a:lnTo>
                  <a:pt x="8736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065" name="Google Shape;3065;p18"/>
          <p:cNvSpPr/>
          <p:nvPr/>
        </p:nvSpPr>
        <p:spPr>
          <a:xfrm>
            <a:off x="10356163" y="164600"/>
            <a:ext cx="1515679" cy="460933"/>
          </a:xfrm>
          <a:custGeom>
            <a:avLst/>
            <a:gdLst/>
            <a:ahLst/>
            <a:cxnLst/>
            <a:rect l="l" t="t" r="r" b="b"/>
            <a:pathLst>
              <a:path w="15779" h="3240" extrusionOk="0">
                <a:moveTo>
                  <a:pt x="8081" y="1"/>
                </a:moveTo>
                <a:lnTo>
                  <a:pt x="7699" y="55"/>
                </a:lnTo>
                <a:lnTo>
                  <a:pt x="7298" y="110"/>
                </a:lnTo>
                <a:lnTo>
                  <a:pt x="6916" y="201"/>
                </a:lnTo>
                <a:lnTo>
                  <a:pt x="6552" y="328"/>
                </a:lnTo>
                <a:lnTo>
                  <a:pt x="6206" y="456"/>
                </a:lnTo>
                <a:lnTo>
                  <a:pt x="5897" y="601"/>
                </a:lnTo>
                <a:lnTo>
                  <a:pt x="5606" y="765"/>
                </a:lnTo>
                <a:lnTo>
                  <a:pt x="5369" y="947"/>
                </a:lnTo>
                <a:lnTo>
                  <a:pt x="5169" y="1129"/>
                </a:lnTo>
                <a:lnTo>
                  <a:pt x="5096" y="1220"/>
                </a:lnTo>
                <a:lnTo>
                  <a:pt x="5023" y="1311"/>
                </a:lnTo>
                <a:lnTo>
                  <a:pt x="4969" y="1420"/>
                </a:lnTo>
                <a:lnTo>
                  <a:pt x="4932" y="1511"/>
                </a:lnTo>
                <a:lnTo>
                  <a:pt x="4914" y="1620"/>
                </a:lnTo>
                <a:lnTo>
                  <a:pt x="4896" y="1711"/>
                </a:lnTo>
                <a:lnTo>
                  <a:pt x="4914" y="1821"/>
                </a:lnTo>
                <a:lnTo>
                  <a:pt x="4951" y="1930"/>
                </a:lnTo>
                <a:lnTo>
                  <a:pt x="4987" y="2021"/>
                </a:lnTo>
                <a:lnTo>
                  <a:pt x="5060" y="2130"/>
                </a:lnTo>
                <a:lnTo>
                  <a:pt x="5151" y="2221"/>
                </a:lnTo>
                <a:lnTo>
                  <a:pt x="5260" y="2312"/>
                </a:lnTo>
                <a:lnTo>
                  <a:pt x="4841" y="2203"/>
                </a:lnTo>
                <a:lnTo>
                  <a:pt x="4441" y="2130"/>
                </a:lnTo>
                <a:lnTo>
                  <a:pt x="4041" y="2075"/>
                </a:lnTo>
                <a:lnTo>
                  <a:pt x="3659" y="2057"/>
                </a:lnTo>
                <a:lnTo>
                  <a:pt x="3276" y="2075"/>
                </a:lnTo>
                <a:lnTo>
                  <a:pt x="2912" y="2112"/>
                </a:lnTo>
                <a:lnTo>
                  <a:pt x="2549" y="2166"/>
                </a:lnTo>
                <a:lnTo>
                  <a:pt x="2221" y="2239"/>
                </a:lnTo>
                <a:lnTo>
                  <a:pt x="1893" y="2330"/>
                </a:lnTo>
                <a:lnTo>
                  <a:pt x="1584" y="2439"/>
                </a:lnTo>
                <a:lnTo>
                  <a:pt x="1311" y="2548"/>
                </a:lnTo>
                <a:lnTo>
                  <a:pt x="1056" y="2658"/>
                </a:lnTo>
                <a:lnTo>
                  <a:pt x="620" y="2858"/>
                </a:lnTo>
                <a:lnTo>
                  <a:pt x="274" y="3058"/>
                </a:lnTo>
                <a:lnTo>
                  <a:pt x="1" y="3240"/>
                </a:lnTo>
                <a:lnTo>
                  <a:pt x="15778" y="3240"/>
                </a:lnTo>
                <a:lnTo>
                  <a:pt x="15706" y="3058"/>
                </a:lnTo>
                <a:lnTo>
                  <a:pt x="15633" y="2894"/>
                </a:lnTo>
                <a:lnTo>
                  <a:pt x="15542" y="2730"/>
                </a:lnTo>
                <a:lnTo>
                  <a:pt x="15451" y="2603"/>
                </a:lnTo>
                <a:lnTo>
                  <a:pt x="15360" y="2476"/>
                </a:lnTo>
                <a:lnTo>
                  <a:pt x="15251" y="2366"/>
                </a:lnTo>
                <a:lnTo>
                  <a:pt x="15142" y="2275"/>
                </a:lnTo>
                <a:lnTo>
                  <a:pt x="15014" y="2203"/>
                </a:lnTo>
                <a:lnTo>
                  <a:pt x="14905" y="2130"/>
                </a:lnTo>
                <a:lnTo>
                  <a:pt x="14778" y="2075"/>
                </a:lnTo>
                <a:lnTo>
                  <a:pt x="14541" y="2003"/>
                </a:lnTo>
                <a:lnTo>
                  <a:pt x="14286" y="1948"/>
                </a:lnTo>
                <a:lnTo>
                  <a:pt x="14031" y="1930"/>
                </a:lnTo>
                <a:lnTo>
                  <a:pt x="13740" y="1948"/>
                </a:lnTo>
                <a:lnTo>
                  <a:pt x="13467" y="2003"/>
                </a:lnTo>
                <a:lnTo>
                  <a:pt x="13213" y="2057"/>
                </a:lnTo>
                <a:lnTo>
                  <a:pt x="12976" y="2130"/>
                </a:lnTo>
                <a:lnTo>
                  <a:pt x="12648" y="2257"/>
                </a:lnTo>
                <a:lnTo>
                  <a:pt x="12521" y="2312"/>
                </a:lnTo>
                <a:lnTo>
                  <a:pt x="12485" y="2257"/>
                </a:lnTo>
                <a:lnTo>
                  <a:pt x="12448" y="2203"/>
                </a:lnTo>
                <a:lnTo>
                  <a:pt x="12375" y="2130"/>
                </a:lnTo>
                <a:lnTo>
                  <a:pt x="12266" y="2057"/>
                </a:lnTo>
                <a:lnTo>
                  <a:pt x="12121" y="2003"/>
                </a:lnTo>
                <a:lnTo>
                  <a:pt x="11957" y="1966"/>
                </a:lnTo>
                <a:lnTo>
                  <a:pt x="11720" y="1948"/>
                </a:lnTo>
                <a:lnTo>
                  <a:pt x="11575" y="1948"/>
                </a:lnTo>
                <a:lnTo>
                  <a:pt x="11393" y="1966"/>
                </a:lnTo>
                <a:lnTo>
                  <a:pt x="11211" y="2003"/>
                </a:lnTo>
                <a:lnTo>
                  <a:pt x="10992" y="2057"/>
                </a:lnTo>
                <a:lnTo>
                  <a:pt x="10992" y="1784"/>
                </a:lnTo>
                <a:lnTo>
                  <a:pt x="10956" y="1529"/>
                </a:lnTo>
                <a:lnTo>
                  <a:pt x="10901" y="1311"/>
                </a:lnTo>
                <a:lnTo>
                  <a:pt x="10810" y="1093"/>
                </a:lnTo>
                <a:lnTo>
                  <a:pt x="10701" y="911"/>
                </a:lnTo>
                <a:lnTo>
                  <a:pt x="10574" y="747"/>
                </a:lnTo>
                <a:lnTo>
                  <a:pt x="10428" y="583"/>
                </a:lnTo>
                <a:lnTo>
                  <a:pt x="10264" y="456"/>
                </a:lnTo>
                <a:lnTo>
                  <a:pt x="10082" y="346"/>
                </a:lnTo>
                <a:lnTo>
                  <a:pt x="9882" y="237"/>
                </a:lnTo>
                <a:lnTo>
                  <a:pt x="9682" y="165"/>
                </a:lnTo>
                <a:lnTo>
                  <a:pt x="9446" y="110"/>
                </a:lnTo>
                <a:lnTo>
                  <a:pt x="9227" y="55"/>
                </a:lnTo>
                <a:lnTo>
                  <a:pt x="8991" y="19"/>
                </a:lnTo>
                <a:lnTo>
                  <a:pt x="8736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066" name="Google Shape;3066;p18"/>
          <p:cNvSpPr/>
          <p:nvPr/>
        </p:nvSpPr>
        <p:spPr>
          <a:xfrm>
            <a:off x="9434467" y="104838"/>
            <a:ext cx="701955" cy="213461"/>
          </a:xfrm>
          <a:custGeom>
            <a:avLst/>
            <a:gdLst/>
            <a:ahLst/>
            <a:cxnLst/>
            <a:rect l="l" t="t" r="r" b="b"/>
            <a:pathLst>
              <a:path w="15779" h="3240" extrusionOk="0">
                <a:moveTo>
                  <a:pt x="8081" y="1"/>
                </a:moveTo>
                <a:lnTo>
                  <a:pt x="7699" y="55"/>
                </a:lnTo>
                <a:lnTo>
                  <a:pt x="7298" y="110"/>
                </a:lnTo>
                <a:lnTo>
                  <a:pt x="6916" y="201"/>
                </a:lnTo>
                <a:lnTo>
                  <a:pt x="6552" y="328"/>
                </a:lnTo>
                <a:lnTo>
                  <a:pt x="6206" y="456"/>
                </a:lnTo>
                <a:lnTo>
                  <a:pt x="5897" y="601"/>
                </a:lnTo>
                <a:lnTo>
                  <a:pt x="5606" y="765"/>
                </a:lnTo>
                <a:lnTo>
                  <a:pt x="5369" y="947"/>
                </a:lnTo>
                <a:lnTo>
                  <a:pt x="5169" y="1129"/>
                </a:lnTo>
                <a:lnTo>
                  <a:pt x="5096" y="1220"/>
                </a:lnTo>
                <a:lnTo>
                  <a:pt x="5023" y="1311"/>
                </a:lnTo>
                <a:lnTo>
                  <a:pt x="4969" y="1420"/>
                </a:lnTo>
                <a:lnTo>
                  <a:pt x="4932" y="1511"/>
                </a:lnTo>
                <a:lnTo>
                  <a:pt x="4914" y="1620"/>
                </a:lnTo>
                <a:lnTo>
                  <a:pt x="4896" y="1711"/>
                </a:lnTo>
                <a:lnTo>
                  <a:pt x="4914" y="1821"/>
                </a:lnTo>
                <a:lnTo>
                  <a:pt x="4951" y="1930"/>
                </a:lnTo>
                <a:lnTo>
                  <a:pt x="4987" y="2021"/>
                </a:lnTo>
                <a:lnTo>
                  <a:pt x="5060" y="2130"/>
                </a:lnTo>
                <a:lnTo>
                  <a:pt x="5151" y="2221"/>
                </a:lnTo>
                <a:lnTo>
                  <a:pt x="5260" y="2312"/>
                </a:lnTo>
                <a:lnTo>
                  <a:pt x="4841" y="2203"/>
                </a:lnTo>
                <a:lnTo>
                  <a:pt x="4441" y="2130"/>
                </a:lnTo>
                <a:lnTo>
                  <a:pt x="4041" y="2075"/>
                </a:lnTo>
                <a:lnTo>
                  <a:pt x="3659" y="2057"/>
                </a:lnTo>
                <a:lnTo>
                  <a:pt x="3276" y="2075"/>
                </a:lnTo>
                <a:lnTo>
                  <a:pt x="2912" y="2112"/>
                </a:lnTo>
                <a:lnTo>
                  <a:pt x="2549" y="2166"/>
                </a:lnTo>
                <a:lnTo>
                  <a:pt x="2221" y="2239"/>
                </a:lnTo>
                <a:lnTo>
                  <a:pt x="1893" y="2330"/>
                </a:lnTo>
                <a:lnTo>
                  <a:pt x="1584" y="2439"/>
                </a:lnTo>
                <a:lnTo>
                  <a:pt x="1311" y="2548"/>
                </a:lnTo>
                <a:lnTo>
                  <a:pt x="1056" y="2658"/>
                </a:lnTo>
                <a:lnTo>
                  <a:pt x="620" y="2858"/>
                </a:lnTo>
                <a:lnTo>
                  <a:pt x="274" y="3058"/>
                </a:lnTo>
                <a:lnTo>
                  <a:pt x="1" y="3240"/>
                </a:lnTo>
                <a:lnTo>
                  <a:pt x="15778" y="3240"/>
                </a:lnTo>
                <a:lnTo>
                  <a:pt x="15706" y="3058"/>
                </a:lnTo>
                <a:lnTo>
                  <a:pt x="15633" y="2894"/>
                </a:lnTo>
                <a:lnTo>
                  <a:pt x="15542" y="2730"/>
                </a:lnTo>
                <a:lnTo>
                  <a:pt x="15451" y="2603"/>
                </a:lnTo>
                <a:lnTo>
                  <a:pt x="15360" y="2476"/>
                </a:lnTo>
                <a:lnTo>
                  <a:pt x="15251" y="2366"/>
                </a:lnTo>
                <a:lnTo>
                  <a:pt x="15142" y="2275"/>
                </a:lnTo>
                <a:lnTo>
                  <a:pt x="15014" y="2203"/>
                </a:lnTo>
                <a:lnTo>
                  <a:pt x="14905" y="2130"/>
                </a:lnTo>
                <a:lnTo>
                  <a:pt x="14778" y="2075"/>
                </a:lnTo>
                <a:lnTo>
                  <a:pt x="14541" y="2003"/>
                </a:lnTo>
                <a:lnTo>
                  <a:pt x="14286" y="1948"/>
                </a:lnTo>
                <a:lnTo>
                  <a:pt x="14031" y="1930"/>
                </a:lnTo>
                <a:lnTo>
                  <a:pt x="13740" y="1948"/>
                </a:lnTo>
                <a:lnTo>
                  <a:pt x="13467" y="2003"/>
                </a:lnTo>
                <a:lnTo>
                  <a:pt x="13213" y="2057"/>
                </a:lnTo>
                <a:lnTo>
                  <a:pt x="12976" y="2130"/>
                </a:lnTo>
                <a:lnTo>
                  <a:pt x="12648" y="2257"/>
                </a:lnTo>
                <a:lnTo>
                  <a:pt x="12521" y="2312"/>
                </a:lnTo>
                <a:lnTo>
                  <a:pt x="12485" y="2257"/>
                </a:lnTo>
                <a:lnTo>
                  <a:pt x="12448" y="2203"/>
                </a:lnTo>
                <a:lnTo>
                  <a:pt x="12375" y="2130"/>
                </a:lnTo>
                <a:lnTo>
                  <a:pt x="12266" y="2057"/>
                </a:lnTo>
                <a:lnTo>
                  <a:pt x="12121" y="2003"/>
                </a:lnTo>
                <a:lnTo>
                  <a:pt x="11957" y="1966"/>
                </a:lnTo>
                <a:lnTo>
                  <a:pt x="11720" y="1948"/>
                </a:lnTo>
                <a:lnTo>
                  <a:pt x="11575" y="1948"/>
                </a:lnTo>
                <a:lnTo>
                  <a:pt x="11393" y="1966"/>
                </a:lnTo>
                <a:lnTo>
                  <a:pt x="11211" y="2003"/>
                </a:lnTo>
                <a:lnTo>
                  <a:pt x="10992" y="2057"/>
                </a:lnTo>
                <a:lnTo>
                  <a:pt x="10992" y="1784"/>
                </a:lnTo>
                <a:lnTo>
                  <a:pt x="10956" y="1529"/>
                </a:lnTo>
                <a:lnTo>
                  <a:pt x="10901" y="1311"/>
                </a:lnTo>
                <a:lnTo>
                  <a:pt x="10810" y="1093"/>
                </a:lnTo>
                <a:lnTo>
                  <a:pt x="10701" y="911"/>
                </a:lnTo>
                <a:lnTo>
                  <a:pt x="10574" y="747"/>
                </a:lnTo>
                <a:lnTo>
                  <a:pt x="10428" y="583"/>
                </a:lnTo>
                <a:lnTo>
                  <a:pt x="10264" y="456"/>
                </a:lnTo>
                <a:lnTo>
                  <a:pt x="10082" y="346"/>
                </a:lnTo>
                <a:lnTo>
                  <a:pt x="9882" y="237"/>
                </a:lnTo>
                <a:lnTo>
                  <a:pt x="9682" y="165"/>
                </a:lnTo>
                <a:lnTo>
                  <a:pt x="9446" y="110"/>
                </a:lnTo>
                <a:lnTo>
                  <a:pt x="9227" y="55"/>
                </a:lnTo>
                <a:lnTo>
                  <a:pt x="8991" y="19"/>
                </a:lnTo>
                <a:lnTo>
                  <a:pt x="8736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3067" name="Google Shape;3067;p18"/>
          <p:cNvGrpSpPr/>
          <p:nvPr/>
        </p:nvGrpSpPr>
        <p:grpSpPr>
          <a:xfrm>
            <a:off x="10480968" y="804785"/>
            <a:ext cx="1453873" cy="179151"/>
            <a:chOff x="7022525" y="1213188"/>
            <a:chExt cx="1090405" cy="134363"/>
          </a:xfrm>
        </p:grpSpPr>
        <p:sp>
          <p:nvSpPr>
            <p:cNvPr id="3068" name="Google Shape;3068;p18"/>
            <p:cNvSpPr/>
            <p:nvPr/>
          </p:nvSpPr>
          <p:spPr>
            <a:xfrm>
              <a:off x="7022525" y="1213188"/>
              <a:ext cx="324904" cy="83994"/>
            </a:xfrm>
            <a:custGeom>
              <a:avLst/>
              <a:gdLst/>
              <a:ahLst/>
              <a:cxnLst/>
              <a:rect l="l" t="t" r="r" b="b"/>
              <a:pathLst>
                <a:path w="7044" h="1821" extrusionOk="0">
                  <a:moveTo>
                    <a:pt x="1383" y="1"/>
                  </a:moveTo>
                  <a:lnTo>
                    <a:pt x="1111" y="19"/>
                  </a:lnTo>
                  <a:lnTo>
                    <a:pt x="838" y="73"/>
                  </a:lnTo>
                  <a:lnTo>
                    <a:pt x="601" y="146"/>
                  </a:lnTo>
                  <a:lnTo>
                    <a:pt x="401" y="237"/>
                  </a:lnTo>
                  <a:lnTo>
                    <a:pt x="237" y="328"/>
                  </a:lnTo>
                  <a:lnTo>
                    <a:pt x="110" y="401"/>
                  </a:lnTo>
                  <a:lnTo>
                    <a:pt x="0" y="474"/>
                  </a:lnTo>
                  <a:lnTo>
                    <a:pt x="164" y="437"/>
                  </a:lnTo>
                  <a:lnTo>
                    <a:pt x="364" y="419"/>
                  </a:lnTo>
                  <a:lnTo>
                    <a:pt x="874" y="419"/>
                  </a:lnTo>
                  <a:lnTo>
                    <a:pt x="1202" y="456"/>
                  </a:lnTo>
                  <a:lnTo>
                    <a:pt x="1529" y="547"/>
                  </a:lnTo>
                  <a:lnTo>
                    <a:pt x="1711" y="601"/>
                  </a:lnTo>
                  <a:lnTo>
                    <a:pt x="1875" y="674"/>
                  </a:lnTo>
                  <a:lnTo>
                    <a:pt x="2057" y="747"/>
                  </a:lnTo>
                  <a:lnTo>
                    <a:pt x="2239" y="856"/>
                  </a:lnTo>
                  <a:lnTo>
                    <a:pt x="2421" y="965"/>
                  </a:lnTo>
                  <a:lnTo>
                    <a:pt x="2585" y="1093"/>
                  </a:lnTo>
                  <a:lnTo>
                    <a:pt x="2767" y="1238"/>
                  </a:lnTo>
                  <a:lnTo>
                    <a:pt x="2930" y="1420"/>
                  </a:lnTo>
                  <a:lnTo>
                    <a:pt x="3094" y="1602"/>
                  </a:lnTo>
                  <a:lnTo>
                    <a:pt x="3240" y="1820"/>
                  </a:lnTo>
                  <a:lnTo>
                    <a:pt x="3513" y="1638"/>
                  </a:lnTo>
                  <a:lnTo>
                    <a:pt x="3786" y="1511"/>
                  </a:lnTo>
                  <a:lnTo>
                    <a:pt x="4059" y="1384"/>
                  </a:lnTo>
                  <a:lnTo>
                    <a:pt x="4295" y="1293"/>
                  </a:lnTo>
                  <a:lnTo>
                    <a:pt x="4550" y="1220"/>
                  </a:lnTo>
                  <a:lnTo>
                    <a:pt x="4787" y="1184"/>
                  </a:lnTo>
                  <a:lnTo>
                    <a:pt x="5005" y="1147"/>
                  </a:lnTo>
                  <a:lnTo>
                    <a:pt x="5442" y="1147"/>
                  </a:lnTo>
                  <a:lnTo>
                    <a:pt x="5624" y="1184"/>
                  </a:lnTo>
                  <a:lnTo>
                    <a:pt x="5806" y="1202"/>
                  </a:lnTo>
                  <a:lnTo>
                    <a:pt x="5988" y="1256"/>
                  </a:lnTo>
                  <a:lnTo>
                    <a:pt x="6297" y="1366"/>
                  </a:lnTo>
                  <a:lnTo>
                    <a:pt x="6552" y="1475"/>
                  </a:lnTo>
                  <a:lnTo>
                    <a:pt x="6770" y="1602"/>
                  </a:lnTo>
                  <a:lnTo>
                    <a:pt x="6916" y="1711"/>
                  </a:lnTo>
                  <a:lnTo>
                    <a:pt x="7043" y="1820"/>
                  </a:lnTo>
                  <a:lnTo>
                    <a:pt x="6879" y="1638"/>
                  </a:lnTo>
                  <a:lnTo>
                    <a:pt x="6697" y="1456"/>
                  </a:lnTo>
                  <a:lnTo>
                    <a:pt x="6443" y="1238"/>
                  </a:lnTo>
                  <a:lnTo>
                    <a:pt x="6297" y="1129"/>
                  </a:lnTo>
                  <a:lnTo>
                    <a:pt x="6133" y="1020"/>
                  </a:lnTo>
                  <a:lnTo>
                    <a:pt x="5969" y="929"/>
                  </a:lnTo>
                  <a:lnTo>
                    <a:pt x="5769" y="838"/>
                  </a:lnTo>
                  <a:lnTo>
                    <a:pt x="5569" y="765"/>
                  </a:lnTo>
                  <a:lnTo>
                    <a:pt x="5369" y="692"/>
                  </a:lnTo>
                  <a:lnTo>
                    <a:pt x="5150" y="656"/>
                  </a:lnTo>
                  <a:lnTo>
                    <a:pt x="4750" y="656"/>
                  </a:lnTo>
                  <a:lnTo>
                    <a:pt x="4550" y="674"/>
                  </a:lnTo>
                  <a:lnTo>
                    <a:pt x="4368" y="729"/>
                  </a:lnTo>
                  <a:lnTo>
                    <a:pt x="4168" y="801"/>
                  </a:lnTo>
                  <a:lnTo>
                    <a:pt x="3968" y="892"/>
                  </a:lnTo>
                  <a:lnTo>
                    <a:pt x="3767" y="1002"/>
                  </a:lnTo>
                  <a:lnTo>
                    <a:pt x="3567" y="1129"/>
                  </a:lnTo>
                  <a:lnTo>
                    <a:pt x="3367" y="1293"/>
                  </a:lnTo>
                  <a:lnTo>
                    <a:pt x="3240" y="1111"/>
                  </a:lnTo>
                  <a:lnTo>
                    <a:pt x="3112" y="947"/>
                  </a:lnTo>
                  <a:lnTo>
                    <a:pt x="3003" y="801"/>
                  </a:lnTo>
                  <a:lnTo>
                    <a:pt x="2876" y="674"/>
                  </a:lnTo>
                  <a:lnTo>
                    <a:pt x="2621" y="437"/>
                  </a:lnTo>
                  <a:lnTo>
                    <a:pt x="2366" y="274"/>
                  </a:lnTo>
                  <a:lnTo>
                    <a:pt x="2111" y="146"/>
                  </a:lnTo>
                  <a:lnTo>
                    <a:pt x="1875" y="55"/>
                  </a:lnTo>
                  <a:lnTo>
                    <a:pt x="1620" y="19"/>
                  </a:lnTo>
                  <a:lnTo>
                    <a:pt x="1383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69" name="Google Shape;3069;p18"/>
            <p:cNvSpPr/>
            <p:nvPr/>
          </p:nvSpPr>
          <p:spPr>
            <a:xfrm>
              <a:off x="7022525" y="1213188"/>
              <a:ext cx="324904" cy="83994"/>
            </a:xfrm>
            <a:custGeom>
              <a:avLst/>
              <a:gdLst/>
              <a:ahLst/>
              <a:cxnLst/>
              <a:rect l="l" t="t" r="r" b="b"/>
              <a:pathLst>
                <a:path w="7044" h="1821" fill="none" extrusionOk="0">
                  <a:moveTo>
                    <a:pt x="1383" y="1"/>
                  </a:moveTo>
                  <a:lnTo>
                    <a:pt x="1383" y="1"/>
                  </a:lnTo>
                  <a:lnTo>
                    <a:pt x="1111" y="19"/>
                  </a:lnTo>
                  <a:lnTo>
                    <a:pt x="838" y="73"/>
                  </a:lnTo>
                  <a:lnTo>
                    <a:pt x="601" y="146"/>
                  </a:lnTo>
                  <a:lnTo>
                    <a:pt x="401" y="237"/>
                  </a:lnTo>
                  <a:lnTo>
                    <a:pt x="237" y="328"/>
                  </a:lnTo>
                  <a:lnTo>
                    <a:pt x="110" y="401"/>
                  </a:lnTo>
                  <a:lnTo>
                    <a:pt x="0" y="474"/>
                  </a:lnTo>
                  <a:lnTo>
                    <a:pt x="0" y="474"/>
                  </a:lnTo>
                  <a:lnTo>
                    <a:pt x="164" y="437"/>
                  </a:lnTo>
                  <a:lnTo>
                    <a:pt x="364" y="419"/>
                  </a:lnTo>
                  <a:lnTo>
                    <a:pt x="601" y="419"/>
                  </a:lnTo>
                  <a:lnTo>
                    <a:pt x="601" y="419"/>
                  </a:lnTo>
                  <a:lnTo>
                    <a:pt x="874" y="419"/>
                  </a:lnTo>
                  <a:lnTo>
                    <a:pt x="1202" y="456"/>
                  </a:lnTo>
                  <a:lnTo>
                    <a:pt x="1529" y="547"/>
                  </a:lnTo>
                  <a:lnTo>
                    <a:pt x="1711" y="601"/>
                  </a:lnTo>
                  <a:lnTo>
                    <a:pt x="1875" y="674"/>
                  </a:lnTo>
                  <a:lnTo>
                    <a:pt x="2057" y="747"/>
                  </a:lnTo>
                  <a:lnTo>
                    <a:pt x="2239" y="856"/>
                  </a:lnTo>
                  <a:lnTo>
                    <a:pt x="2421" y="965"/>
                  </a:lnTo>
                  <a:lnTo>
                    <a:pt x="2585" y="1093"/>
                  </a:lnTo>
                  <a:lnTo>
                    <a:pt x="2767" y="1238"/>
                  </a:lnTo>
                  <a:lnTo>
                    <a:pt x="2930" y="1420"/>
                  </a:lnTo>
                  <a:lnTo>
                    <a:pt x="3094" y="1602"/>
                  </a:lnTo>
                  <a:lnTo>
                    <a:pt x="3240" y="1820"/>
                  </a:lnTo>
                  <a:lnTo>
                    <a:pt x="3240" y="1820"/>
                  </a:lnTo>
                  <a:lnTo>
                    <a:pt x="3513" y="1638"/>
                  </a:lnTo>
                  <a:lnTo>
                    <a:pt x="3786" y="1511"/>
                  </a:lnTo>
                  <a:lnTo>
                    <a:pt x="4059" y="1384"/>
                  </a:lnTo>
                  <a:lnTo>
                    <a:pt x="4295" y="1293"/>
                  </a:lnTo>
                  <a:lnTo>
                    <a:pt x="4550" y="1220"/>
                  </a:lnTo>
                  <a:lnTo>
                    <a:pt x="4787" y="1184"/>
                  </a:lnTo>
                  <a:lnTo>
                    <a:pt x="5005" y="1147"/>
                  </a:lnTo>
                  <a:lnTo>
                    <a:pt x="5223" y="1147"/>
                  </a:lnTo>
                  <a:lnTo>
                    <a:pt x="5223" y="1147"/>
                  </a:lnTo>
                  <a:lnTo>
                    <a:pt x="5442" y="1147"/>
                  </a:lnTo>
                  <a:lnTo>
                    <a:pt x="5624" y="1184"/>
                  </a:lnTo>
                  <a:lnTo>
                    <a:pt x="5806" y="1202"/>
                  </a:lnTo>
                  <a:lnTo>
                    <a:pt x="5988" y="1256"/>
                  </a:lnTo>
                  <a:lnTo>
                    <a:pt x="6297" y="1366"/>
                  </a:lnTo>
                  <a:lnTo>
                    <a:pt x="6552" y="1475"/>
                  </a:lnTo>
                  <a:lnTo>
                    <a:pt x="6770" y="1602"/>
                  </a:lnTo>
                  <a:lnTo>
                    <a:pt x="6916" y="1711"/>
                  </a:lnTo>
                  <a:lnTo>
                    <a:pt x="7043" y="1820"/>
                  </a:lnTo>
                  <a:lnTo>
                    <a:pt x="7043" y="1820"/>
                  </a:lnTo>
                  <a:lnTo>
                    <a:pt x="6879" y="1638"/>
                  </a:lnTo>
                  <a:lnTo>
                    <a:pt x="6697" y="1456"/>
                  </a:lnTo>
                  <a:lnTo>
                    <a:pt x="6443" y="1238"/>
                  </a:lnTo>
                  <a:lnTo>
                    <a:pt x="6297" y="1129"/>
                  </a:lnTo>
                  <a:lnTo>
                    <a:pt x="6133" y="1020"/>
                  </a:lnTo>
                  <a:lnTo>
                    <a:pt x="5969" y="929"/>
                  </a:lnTo>
                  <a:lnTo>
                    <a:pt x="5769" y="838"/>
                  </a:lnTo>
                  <a:lnTo>
                    <a:pt x="5569" y="765"/>
                  </a:lnTo>
                  <a:lnTo>
                    <a:pt x="5369" y="692"/>
                  </a:lnTo>
                  <a:lnTo>
                    <a:pt x="5150" y="656"/>
                  </a:lnTo>
                  <a:lnTo>
                    <a:pt x="4914" y="656"/>
                  </a:lnTo>
                  <a:lnTo>
                    <a:pt x="4914" y="656"/>
                  </a:lnTo>
                  <a:lnTo>
                    <a:pt x="4750" y="656"/>
                  </a:lnTo>
                  <a:lnTo>
                    <a:pt x="4550" y="674"/>
                  </a:lnTo>
                  <a:lnTo>
                    <a:pt x="4368" y="729"/>
                  </a:lnTo>
                  <a:lnTo>
                    <a:pt x="4168" y="801"/>
                  </a:lnTo>
                  <a:lnTo>
                    <a:pt x="3968" y="892"/>
                  </a:lnTo>
                  <a:lnTo>
                    <a:pt x="3767" y="1002"/>
                  </a:lnTo>
                  <a:lnTo>
                    <a:pt x="3567" y="1129"/>
                  </a:lnTo>
                  <a:lnTo>
                    <a:pt x="3367" y="1293"/>
                  </a:lnTo>
                  <a:lnTo>
                    <a:pt x="3367" y="1293"/>
                  </a:lnTo>
                  <a:lnTo>
                    <a:pt x="3240" y="1111"/>
                  </a:lnTo>
                  <a:lnTo>
                    <a:pt x="3112" y="947"/>
                  </a:lnTo>
                  <a:lnTo>
                    <a:pt x="3003" y="801"/>
                  </a:lnTo>
                  <a:lnTo>
                    <a:pt x="2876" y="674"/>
                  </a:lnTo>
                  <a:lnTo>
                    <a:pt x="2621" y="437"/>
                  </a:lnTo>
                  <a:lnTo>
                    <a:pt x="2366" y="274"/>
                  </a:lnTo>
                  <a:lnTo>
                    <a:pt x="2111" y="146"/>
                  </a:lnTo>
                  <a:lnTo>
                    <a:pt x="1875" y="55"/>
                  </a:lnTo>
                  <a:lnTo>
                    <a:pt x="1620" y="19"/>
                  </a:lnTo>
                  <a:lnTo>
                    <a:pt x="1383" y="1"/>
                  </a:lnTo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70" name="Google Shape;3070;p18"/>
            <p:cNvSpPr/>
            <p:nvPr/>
          </p:nvSpPr>
          <p:spPr>
            <a:xfrm>
              <a:off x="7755323" y="1257699"/>
              <a:ext cx="357607" cy="89851"/>
            </a:xfrm>
            <a:custGeom>
              <a:avLst/>
              <a:gdLst/>
              <a:ahLst/>
              <a:cxnLst/>
              <a:rect l="l" t="t" r="r" b="b"/>
              <a:pathLst>
                <a:path w="7753" h="1948" extrusionOk="0">
                  <a:moveTo>
                    <a:pt x="6843" y="0"/>
                  </a:moveTo>
                  <a:lnTo>
                    <a:pt x="6461" y="37"/>
                  </a:lnTo>
                  <a:lnTo>
                    <a:pt x="6042" y="73"/>
                  </a:lnTo>
                  <a:lnTo>
                    <a:pt x="5605" y="164"/>
                  </a:lnTo>
                  <a:lnTo>
                    <a:pt x="5150" y="291"/>
                  </a:lnTo>
                  <a:lnTo>
                    <a:pt x="4932" y="382"/>
                  </a:lnTo>
                  <a:lnTo>
                    <a:pt x="4714" y="473"/>
                  </a:lnTo>
                  <a:lnTo>
                    <a:pt x="4495" y="564"/>
                  </a:lnTo>
                  <a:lnTo>
                    <a:pt x="4277" y="692"/>
                  </a:lnTo>
                  <a:lnTo>
                    <a:pt x="4077" y="837"/>
                  </a:lnTo>
                  <a:lnTo>
                    <a:pt x="3876" y="983"/>
                  </a:lnTo>
                  <a:lnTo>
                    <a:pt x="3694" y="874"/>
                  </a:lnTo>
                  <a:lnTo>
                    <a:pt x="3512" y="783"/>
                  </a:lnTo>
                  <a:lnTo>
                    <a:pt x="3330" y="710"/>
                  </a:lnTo>
                  <a:lnTo>
                    <a:pt x="3149" y="655"/>
                  </a:lnTo>
                  <a:lnTo>
                    <a:pt x="2967" y="601"/>
                  </a:lnTo>
                  <a:lnTo>
                    <a:pt x="2766" y="582"/>
                  </a:lnTo>
                  <a:lnTo>
                    <a:pt x="2584" y="564"/>
                  </a:lnTo>
                  <a:lnTo>
                    <a:pt x="2166" y="564"/>
                  </a:lnTo>
                  <a:lnTo>
                    <a:pt x="1929" y="582"/>
                  </a:lnTo>
                  <a:lnTo>
                    <a:pt x="1711" y="619"/>
                  </a:lnTo>
                  <a:lnTo>
                    <a:pt x="1492" y="673"/>
                  </a:lnTo>
                  <a:lnTo>
                    <a:pt x="1092" y="783"/>
                  </a:lnTo>
                  <a:lnTo>
                    <a:pt x="728" y="910"/>
                  </a:lnTo>
                  <a:lnTo>
                    <a:pt x="419" y="1037"/>
                  </a:lnTo>
                  <a:lnTo>
                    <a:pt x="200" y="1147"/>
                  </a:lnTo>
                  <a:lnTo>
                    <a:pt x="0" y="1256"/>
                  </a:lnTo>
                  <a:lnTo>
                    <a:pt x="200" y="1238"/>
                  </a:lnTo>
                  <a:lnTo>
                    <a:pt x="437" y="1219"/>
                  </a:lnTo>
                  <a:lnTo>
                    <a:pt x="1056" y="1219"/>
                  </a:lnTo>
                  <a:lnTo>
                    <a:pt x="1402" y="1256"/>
                  </a:lnTo>
                  <a:lnTo>
                    <a:pt x="1765" y="1292"/>
                  </a:lnTo>
                  <a:lnTo>
                    <a:pt x="2148" y="1347"/>
                  </a:lnTo>
                  <a:lnTo>
                    <a:pt x="2530" y="1438"/>
                  </a:lnTo>
                  <a:lnTo>
                    <a:pt x="2912" y="1565"/>
                  </a:lnTo>
                  <a:lnTo>
                    <a:pt x="3112" y="1656"/>
                  </a:lnTo>
                  <a:lnTo>
                    <a:pt x="3294" y="1729"/>
                  </a:lnTo>
                  <a:lnTo>
                    <a:pt x="3458" y="1838"/>
                  </a:lnTo>
                  <a:lnTo>
                    <a:pt x="3622" y="1947"/>
                  </a:lnTo>
                  <a:lnTo>
                    <a:pt x="4477" y="1474"/>
                  </a:lnTo>
                  <a:lnTo>
                    <a:pt x="5259" y="1056"/>
                  </a:lnTo>
                  <a:lnTo>
                    <a:pt x="5951" y="728"/>
                  </a:lnTo>
                  <a:lnTo>
                    <a:pt x="6570" y="473"/>
                  </a:lnTo>
                  <a:lnTo>
                    <a:pt x="7061" y="273"/>
                  </a:lnTo>
                  <a:lnTo>
                    <a:pt x="7425" y="128"/>
                  </a:lnTo>
                  <a:lnTo>
                    <a:pt x="7753" y="18"/>
                  </a:lnTo>
                  <a:lnTo>
                    <a:pt x="758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71" name="Google Shape;3071;p18"/>
            <p:cNvSpPr/>
            <p:nvPr/>
          </p:nvSpPr>
          <p:spPr>
            <a:xfrm>
              <a:off x="7755323" y="1257699"/>
              <a:ext cx="357607" cy="89851"/>
            </a:xfrm>
            <a:custGeom>
              <a:avLst/>
              <a:gdLst/>
              <a:ahLst/>
              <a:cxnLst/>
              <a:rect l="l" t="t" r="r" b="b"/>
              <a:pathLst>
                <a:path w="7753" h="1948" fill="none" extrusionOk="0">
                  <a:moveTo>
                    <a:pt x="7170" y="0"/>
                  </a:moveTo>
                  <a:lnTo>
                    <a:pt x="7170" y="0"/>
                  </a:lnTo>
                  <a:lnTo>
                    <a:pt x="6843" y="0"/>
                  </a:lnTo>
                  <a:lnTo>
                    <a:pt x="6461" y="37"/>
                  </a:lnTo>
                  <a:lnTo>
                    <a:pt x="6042" y="73"/>
                  </a:lnTo>
                  <a:lnTo>
                    <a:pt x="5605" y="164"/>
                  </a:lnTo>
                  <a:lnTo>
                    <a:pt x="5150" y="291"/>
                  </a:lnTo>
                  <a:lnTo>
                    <a:pt x="4932" y="382"/>
                  </a:lnTo>
                  <a:lnTo>
                    <a:pt x="4714" y="473"/>
                  </a:lnTo>
                  <a:lnTo>
                    <a:pt x="4495" y="564"/>
                  </a:lnTo>
                  <a:lnTo>
                    <a:pt x="4277" y="692"/>
                  </a:lnTo>
                  <a:lnTo>
                    <a:pt x="4077" y="837"/>
                  </a:lnTo>
                  <a:lnTo>
                    <a:pt x="3876" y="983"/>
                  </a:lnTo>
                  <a:lnTo>
                    <a:pt x="3876" y="983"/>
                  </a:lnTo>
                  <a:lnTo>
                    <a:pt x="3694" y="874"/>
                  </a:lnTo>
                  <a:lnTo>
                    <a:pt x="3512" y="783"/>
                  </a:lnTo>
                  <a:lnTo>
                    <a:pt x="3330" y="710"/>
                  </a:lnTo>
                  <a:lnTo>
                    <a:pt x="3149" y="655"/>
                  </a:lnTo>
                  <a:lnTo>
                    <a:pt x="2967" y="601"/>
                  </a:lnTo>
                  <a:lnTo>
                    <a:pt x="2766" y="582"/>
                  </a:lnTo>
                  <a:lnTo>
                    <a:pt x="2584" y="564"/>
                  </a:lnTo>
                  <a:lnTo>
                    <a:pt x="2402" y="564"/>
                  </a:lnTo>
                  <a:lnTo>
                    <a:pt x="2402" y="564"/>
                  </a:lnTo>
                  <a:lnTo>
                    <a:pt x="2166" y="564"/>
                  </a:lnTo>
                  <a:lnTo>
                    <a:pt x="1929" y="582"/>
                  </a:lnTo>
                  <a:lnTo>
                    <a:pt x="1711" y="619"/>
                  </a:lnTo>
                  <a:lnTo>
                    <a:pt x="1492" y="673"/>
                  </a:lnTo>
                  <a:lnTo>
                    <a:pt x="1092" y="783"/>
                  </a:lnTo>
                  <a:lnTo>
                    <a:pt x="728" y="910"/>
                  </a:lnTo>
                  <a:lnTo>
                    <a:pt x="419" y="1037"/>
                  </a:lnTo>
                  <a:lnTo>
                    <a:pt x="200" y="1147"/>
                  </a:lnTo>
                  <a:lnTo>
                    <a:pt x="0" y="1256"/>
                  </a:lnTo>
                  <a:lnTo>
                    <a:pt x="0" y="1256"/>
                  </a:lnTo>
                  <a:lnTo>
                    <a:pt x="200" y="1238"/>
                  </a:lnTo>
                  <a:lnTo>
                    <a:pt x="437" y="1219"/>
                  </a:lnTo>
                  <a:lnTo>
                    <a:pt x="746" y="1219"/>
                  </a:lnTo>
                  <a:lnTo>
                    <a:pt x="746" y="1219"/>
                  </a:lnTo>
                  <a:lnTo>
                    <a:pt x="1056" y="1219"/>
                  </a:lnTo>
                  <a:lnTo>
                    <a:pt x="1402" y="1256"/>
                  </a:lnTo>
                  <a:lnTo>
                    <a:pt x="1765" y="1292"/>
                  </a:lnTo>
                  <a:lnTo>
                    <a:pt x="2148" y="1347"/>
                  </a:lnTo>
                  <a:lnTo>
                    <a:pt x="2530" y="1438"/>
                  </a:lnTo>
                  <a:lnTo>
                    <a:pt x="2912" y="1565"/>
                  </a:lnTo>
                  <a:lnTo>
                    <a:pt x="3112" y="1656"/>
                  </a:lnTo>
                  <a:lnTo>
                    <a:pt x="3294" y="1729"/>
                  </a:lnTo>
                  <a:lnTo>
                    <a:pt x="3458" y="1838"/>
                  </a:lnTo>
                  <a:lnTo>
                    <a:pt x="3622" y="1947"/>
                  </a:lnTo>
                  <a:lnTo>
                    <a:pt x="3622" y="1947"/>
                  </a:lnTo>
                  <a:lnTo>
                    <a:pt x="4477" y="1474"/>
                  </a:lnTo>
                  <a:lnTo>
                    <a:pt x="5259" y="1056"/>
                  </a:lnTo>
                  <a:lnTo>
                    <a:pt x="5951" y="728"/>
                  </a:lnTo>
                  <a:lnTo>
                    <a:pt x="6570" y="473"/>
                  </a:lnTo>
                  <a:lnTo>
                    <a:pt x="7061" y="273"/>
                  </a:lnTo>
                  <a:lnTo>
                    <a:pt x="7425" y="128"/>
                  </a:lnTo>
                  <a:lnTo>
                    <a:pt x="7753" y="18"/>
                  </a:lnTo>
                  <a:lnTo>
                    <a:pt x="7753" y="18"/>
                  </a:lnTo>
                  <a:lnTo>
                    <a:pt x="7589" y="0"/>
                  </a:lnTo>
                  <a:lnTo>
                    <a:pt x="7170" y="0"/>
                  </a:lnTo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3072" name="Google Shape;3072;p18"/>
          <p:cNvSpPr/>
          <p:nvPr/>
        </p:nvSpPr>
        <p:spPr>
          <a:xfrm>
            <a:off x="10810118" y="1170302"/>
            <a:ext cx="712940" cy="179132"/>
          </a:xfrm>
          <a:custGeom>
            <a:avLst/>
            <a:gdLst/>
            <a:ahLst/>
            <a:cxnLst/>
            <a:rect l="l" t="t" r="r" b="b"/>
            <a:pathLst>
              <a:path w="7753" h="1948" extrusionOk="0">
                <a:moveTo>
                  <a:pt x="6843" y="0"/>
                </a:moveTo>
                <a:lnTo>
                  <a:pt x="6461" y="37"/>
                </a:lnTo>
                <a:lnTo>
                  <a:pt x="6042" y="73"/>
                </a:lnTo>
                <a:lnTo>
                  <a:pt x="5605" y="164"/>
                </a:lnTo>
                <a:lnTo>
                  <a:pt x="5150" y="291"/>
                </a:lnTo>
                <a:lnTo>
                  <a:pt x="4932" y="382"/>
                </a:lnTo>
                <a:lnTo>
                  <a:pt x="4714" y="473"/>
                </a:lnTo>
                <a:lnTo>
                  <a:pt x="4495" y="564"/>
                </a:lnTo>
                <a:lnTo>
                  <a:pt x="4277" y="692"/>
                </a:lnTo>
                <a:lnTo>
                  <a:pt x="4077" y="837"/>
                </a:lnTo>
                <a:lnTo>
                  <a:pt x="3876" y="983"/>
                </a:lnTo>
                <a:lnTo>
                  <a:pt x="3694" y="874"/>
                </a:lnTo>
                <a:lnTo>
                  <a:pt x="3512" y="783"/>
                </a:lnTo>
                <a:lnTo>
                  <a:pt x="3330" y="710"/>
                </a:lnTo>
                <a:lnTo>
                  <a:pt x="3149" y="655"/>
                </a:lnTo>
                <a:lnTo>
                  <a:pt x="2967" y="601"/>
                </a:lnTo>
                <a:lnTo>
                  <a:pt x="2766" y="582"/>
                </a:lnTo>
                <a:lnTo>
                  <a:pt x="2584" y="564"/>
                </a:lnTo>
                <a:lnTo>
                  <a:pt x="2166" y="564"/>
                </a:lnTo>
                <a:lnTo>
                  <a:pt x="1929" y="582"/>
                </a:lnTo>
                <a:lnTo>
                  <a:pt x="1711" y="619"/>
                </a:lnTo>
                <a:lnTo>
                  <a:pt x="1492" y="673"/>
                </a:lnTo>
                <a:lnTo>
                  <a:pt x="1092" y="783"/>
                </a:lnTo>
                <a:lnTo>
                  <a:pt x="728" y="910"/>
                </a:lnTo>
                <a:lnTo>
                  <a:pt x="419" y="1037"/>
                </a:lnTo>
                <a:lnTo>
                  <a:pt x="200" y="1147"/>
                </a:lnTo>
                <a:lnTo>
                  <a:pt x="0" y="1256"/>
                </a:lnTo>
                <a:lnTo>
                  <a:pt x="200" y="1238"/>
                </a:lnTo>
                <a:lnTo>
                  <a:pt x="437" y="1219"/>
                </a:lnTo>
                <a:lnTo>
                  <a:pt x="1056" y="1219"/>
                </a:lnTo>
                <a:lnTo>
                  <a:pt x="1402" y="1256"/>
                </a:lnTo>
                <a:lnTo>
                  <a:pt x="1765" y="1292"/>
                </a:lnTo>
                <a:lnTo>
                  <a:pt x="2148" y="1347"/>
                </a:lnTo>
                <a:lnTo>
                  <a:pt x="2530" y="1438"/>
                </a:lnTo>
                <a:lnTo>
                  <a:pt x="2912" y="1565"/>
                </a:lnTo>
                <a:lnTo>
                  <a:pt x="3112" y="1656"/>
                </a:lnTo>
                <a:lnTo>
                  <a:pt x="3294" y="1729"/>
                </a:lnTo>
                <a:lnTo>
                  <a:pt x="3458" y="1838"/>
                </a:lnTo>
                <a:lnTo>
                  <a:pt x="3622" y="1947"/>
                </a:lnTo>
                <a:lnTo>
                  <a:pt x="4477" y="1474"/>
                </a:lnTo>
                <a:lnTo>
                  <a:pt x="5259" y="1056"/>
                </a:lnTo>
                <a:lnTo>
                  <a:pt x="5951" y="728"/>
                </a:lnTo>
                <a:lnTo>
                  <a:pt x="6570" y="473"/>
                </a:lnTo>
                <a:lnTo>
                  <a:pt x="7061" y="273"/>
                </a:lnTo>
                <a:lnTo>
                  <a:pt x="7425" y="128"/>
                </a:lnTo>
                <a:lnTo>
                  <a:pt x="7753" y="18"/>
                </a:lnTo>
                <a:lnTo>
                  <a:pt x="7589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200032130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six columns 1">
  <p:cSld name="Title and six columns 1">
    <p:bg>
      <p:bgPr>
        <a:gradFill>
          <a:gsLst>
            <a:gs pos="0">
              <a:schemeClr val="dk2"/>
            </a:gs>
            <a:gs pos="100000">
              <a:srgbClr val="E4B24E"/>
            </a:gs>
          </a:gsLst>
          <a:lin ang="5400700" scaled="0"/>
        </a:gradFill>
        <a:effectLst/>
      </p:bgPr>
    </p:bg>
    <p:spTree>
      <p:nvGrpSpPr>
        <p:cNvPr id="1" name="Shape 30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Google Shape;3074;p19"/>
          <p:cNvSpPr/>
          <p:nvPr/>
        </p:nvSpPr>
        <p:spPr>
          <a:xfrm>
            <a:off x="0" y="5291801"/>
            <a:ext cx="12191899" cy="3158287"/>
          </a:xfrm>
          <a:custGeom>
            <a:avLst/>
            <a:gdLst/>
            <a:ahLst/>
            <a:cxnLst/>
            <a:rect l="l" t="t" r="r" b="b"/>
            <a:pathLst>
              <a:path w="61892" h="16033" extrusionOk="0">
                <a:moveTo>
                  <a:pt x="34941" y="0"/>
                </a:moveTo>
                <a:lnTo>
                  <a:pt x="34540" y="18"/>
                </a:lnTo>
                <a:lnTo>
                  <a:pt x="34140" y="73"/>
                </a:lnTo>
                <a:lnTo>
                  <a:pt x="33740" y="164"/>
                </a:lnTo>
                <a:lnTo>
                  <a:pt x="33357" y="291"/>
                </a:lnTo>
                <a:lnTo>
                  <a:pt x="32993" y="455"/>
                </a:lnTo>
                <a:lnTo>
                  <a:pt x="32630" y="655"/>
                </a:lnTo>
                <a:lnTo>
                  <a:pt x="32302" y="892"/>
                </a:lnTo>
                <a:lnTo>
                  <a:pt x="32138" y="1019"/>
                </a:lnTo>
                <a:lnTo>
                  <a:pt x="31993" y="1147"/>
                </a:lnTo>
                <a:lnTo>
                  <a:pt x="31847" y="1292"/>
                </a:lnTo>
                <a:lnTo>
                  <a:pt x="31701" y="1456"/>
                </a:lnTo>
                <a:lnTo>
                  <a:pt x="31574" y="1620"/>
                </a:lnTo>
                <a:lnTo>
                  <a:pt x="31447" y="1802"/>
                </a:lnTo>
                <a:lnTo>
                  <a:pt x="31337" y="1984"/>
                </a:lnTo>
                <a:lnTo>
                  <a:pt x="31228" y="2184"/>
                </a:lnTo>
                <a:lnTo>
                  <a:pt x="31137" y="2384"/>
                </a:lnTo>
                <a:lnTo>
                  <a:pt x="31046" y="2602"/>
                </a:lnTo>
                <a:lnTo>
                  <a:pt x="30974" y="2821"/>
                </a:lnTo>
                <a:lnTo>
                  <a:pt x="30901" y="3039"/>
                </a:lnTo>
                <a:lnTo>
                  <a:pt x="30846" y="3294"/>
                </a:lnTo>
                <a:lnTo>
                  <a:pt x="30810" y="3531"/>
                </a:lnTo>
                <a:lnTo>
                  <a:pt x="30773" y="3785"/>
                </a:lnTo>
                <a:lnTo>
                  <a:pt x="30755" y="4058"/>
                </a:lnTo>
                <a:lnTo>
                  <a:pt x="30755" y="4331"/>
                </a:lnTo>
                <a:lnTo>
                  <a:pt x="30773" y="4622"/>
                </a:lnTo>
                <a:lnTo>
                  <a:pt x="30664" y="4422"/>
                </a:lnTo>
                <a:lnTo>
                  <a:pt x="30555" y="4240"/>
                </a:lnTo>
                <a:lnTo>
                  <a:pt x="30428" y="4077"/>
                </a:lnTo>
                <a:lnTo>
                  <a:pt x="30300" y="3913"/>
                </a:lnTo>
                <a:lnTo>
                  <a:pt x="30155" y="3767"/>
                </a:lnTo>
                <a:lnTo>
                  <a:pt x="30009" y="3640"/>
                </a:lnTo>
                <a:lnTo>
                  <a:pt x="29863" y="3512"/>
                </a:lnTo>
                <a:lnTo>
                  <a:pt x="29700" y="3403"/>
                </a:lnTo>
                <a:lnTo>
                  <a:pt x="29536" y="3312"/>
                </a:lnTo>
                <a:lnTo>
                  <a:pt x="29372" y="3239"/>
                </a:lnTo>
                <a:lnTo>
                  <a:pt x="29208" y="3167"/>
                </a:lnTo>
                <a:lnTo>
                  <a:pt x="29026" y="3112"/>
                </a:lnTo>
                <a:lnTo>
                  <a:pt x="28863" y="3057"/>
                </a:lnTo>
                <a:lnTo>
                  <a:pt x="28681" y="3039"/>
                </a:lnTo>
                <a:lnTo>
                  <a:pt x="28499" y="3021"/>
                </a:lnTo>
                <a:lnTo>
                  <a:pt x="28317" y="3003"/>
                </a:lnTo>
                <a:lnTo>
                  <a:pt x="28080" y="3021"/>
                </a:lnTo>
                <a:lnTo>
                  <a:pt x="27843" y="3057"/>
                </a:lnTo>
                <a:lnTo>
                  <a:pt x="27607" y="3112"/>
                </a:lnTo>
                <a:lnTo>
                  <a:pt x="27370" y="3185"/>
                </a:lnTo>
                <a:lnTo>
                  <a:pt x="27152" y="3294"/>
                </a:lnTo>
                <a:lnTo>
                  <a:pt x="26934" y="3421"/>
                </a:lnTo>
                <a:lnTo>
                  <a:pt x="26733" y="3585"/>
                </a:lnTo>
                <a:lnTo>
                  <a:pt x="26551" y="3749"/>
                </a:lnTo>
                <a:lnTo>
                  <a:pt x="26388" y="3949"/>
                </a:lnTo>
                <a:lnTo>
                  <a:pt x="26224" y="4168"/>
                </a:lnTo>
                <a:lnTo>
                  <a:pt x="26078" y="4404"/>
                </a:lnTo>
                <a:lnTo>
                  <a:pt x="25969" y="4659"/>
                </a:lnTo>
                <a:lnTo>
                  <a:pt x="25878" y="4950"/>
                </a:lnTo>
                <a:lnTo>
                  <a:pt x="25805" y="5259"/>
                </a:lnTo>
                <a:lnTo>
                  <a:pt x="25751" y="5587"/>
                </a:lnTo>
                <a:lnTo>
                  <a:pt x="25733" y="5933"/>
                </a:lnTo>
                <a:lnTo>
                  <a:pt x="25623" y="5842"/>
                </a:lnTo>
                <a:lnTo>
                  <a:pt x="25496" y="5751"/>
                </a:lnTo>
                <a:lnTo>
                  <a:pt x="25314" y="5642"/>
                </a:lnTo>
                <a:lnTo>
                  <a:pt x="25114" y="5532"/>
                </a:lnTo>
                <a:lnTo>
                  <a:pt x="24877" y="5441"/>
                </a:lnTo>
                <a:lnTo>
                  <a:pt x="24641" y="5369"/>
                </a:lnTo>
                <a:lnTo>
                  <a:pt x="24513" y="5350"/>
                </a:lnTo>
                <a:lnTo>
                  <a:pt x="24222" y="5350"/>
                </a:lnTo>
                <a:lnTo>
                  <a:pt x="24076" y="5387"/>
                </a:lnTo>
                <a:lnTo>
                  <a:pt x="23913" y="5441"/>
                </a:lnTo>
                <a:lnTo>
                  <a:pt x="23767" y="5532"/>
                </a:lnTo>
                <a:lnTo>
                  <a:pt x="23622" y="5642"/>
                </a:lnTo>
                <a:lnTo>
                  <a:pt x="23494" y="5769"/>
                </a:lnTo>
                <a:lnTo>
                  <a:pt x="23367" y="5951"/>
                </a:lnTo>
                <a:lnTo>
                  <a:pt x="23239" y="6169"/>
                </a:lnTo>
                <a:lnTo>
                  <a:pt x="22748" y="5878"/>
                </a:lnTo>
                <a:lnTo>
                  <a:pt x="22257" y="5623"/>
                </a:lnTo>
                <a:lnTo>
                  <a:pt x="21765" y="5387"/>
                </a:lnTo>
                <a:lnTo>
                  <a:pt x="21256" y="5205"/>
                </a:lnTo>
                <a:lnTo>
                  <a:pt x="20728" y="5041"/>
                </a:lnTo>
                <a:lnTo>
                  <a:pt x="20200" y="4914"/>
                </a:lnTo>
                <a:lnTo>
                  <a:pt x="19946" y="4877"/>
                </a:lnTo>
                <a:lnTo>
                  <a:pt x="19691" y="4841"/>
                </a:lnTo>
                <a:lnTo>
                  <a:pt x="19418" y="4823"/>
                </a:lnTo>
                <a:lnTo>
                  <a:pt x="19145" y="4823"/>
                </a:lnTo>
                <a:lnTo>
                  <a:pt x="18835" y="4841"/>
                </a:lnTo>
                <a:lnTo>
                  <a:pt x="18526" y="4859"/>
                </a:lnTo>
                <a:lnTo>
                  <a:pt x="18217" y="4914"/>
                </a:lnTo>
                <a:lnTo>
                  <a:pt x="17907" y="4968"/>
                </a:lnTo>
                <a:lnTo>
                  <a:pt x="17598" y="5059"/>
                </a:lnTo>
                <a:lnTo>
                  <a:pt x="17289" y="5168"/>
                </a:lnTo>
                <a:lnTo>
                  <a:pt x="16979" y="5296"/>
                </a:lnTo>
                <a:lnTo>
                  <a:pt x="16670" y="5460"/>
                </a:lnTo>
                <a:lnTo>
                  <a:pt x="16361" y="5642"/>
                </a:lnTo>
                <a:lnTo>
                  <a:pt x="16069" y="5842"/>
                </a:lnTo>
                <a:lnTo>
                  <a:pt x="15760" y="6060"/>
                </a:lnTo>
                <a:lnTo>
                  <a:pt x="15469" y="6315"/>
                </a:lnTo>
                <a:lnTo>
                  <a:pt x="15159" y="6606"/>
                </a:lnTo>
                <a:lnTo>
                  <a:pt x="14868" y="6897"/>
                </a:lnTo>
                <a:lnTo>
                  <a:pt x="14577" y="7243"/>
                </a:lnTo>
                <a:lnTo>
                  <a:pt x="14286" y="7607"/>
                </a:lnTo>
                <a:lnTo>
                  <a:pt x="14213" y="7352"/>
                </a:lnTo>
                <a:lnTo>
                  <a:pt x="14086" y="7116"/>
                </a:lnTo>
                <a:lnTo>
                  <a:pt x="13958" y="6879"/>
                </a:lnTo>
                <a:lnTo>
                  <a:pt x="13813" y="6661"/>
                </a:lnTo>
                <a:lnTo>
                  <a:pt x="13631" y="6442"/>
                </a:lnTo>
                <a:lnTo>
                  <a:pt x="13449" y="6260"/>
                </a:lnTo>
                <a:lnTo>
                  <a:pt x="13249" y="6060"/>
                </a:lnTo>
                <a:lnTo>
                  <a:pt x="13030" y="5896"/>
                </a:lnTo>
                <a:lnTo>
                  <a:pt x="12812" y="5751"/>
                </a:lnTo>
                <a:lnTo>
                  <a:pt x="12557" y="5605"/>
                </a:lnTo>
                <a:lnTo>
                  <a:pt x="12321" y="5496"/>
                </a:lnTo>
                <a:lnTo>
                  <a:pt x="12066" y="5387"/>
                </a:lnTo>
                <a:lnTo>
                  <a:pt x="11793" y="5314"/>
                </a:lnTo>
                <a:lnTo>
                  <a:pt x="11538" y="5259"/>
                </a:lnTo>
                <a:lnTo>
                  <a:pt x="11265" y="5223"/>
                </a:lnTo>
                <a:lnTo>
                  <a:pt x="10992" y="5205"/>
                </a:lnTo>
                <a:lnTo>
                  <a:pt x="10719" y="5223"/>
                </a:lnTo>
                <a:lnTo>
                  <a:pt x="10464" y="5259"/>
                </a:lnTo>
                <a:lnTo>
                  <a:pt x="10191" y="5314"/>
                </a:lnTo>
                <a:lnTo>
                  <a:pt x="9937" y="5405"/>
                </a:lnTo>
                <a:lnTo>
                  <a:pt x="9955" y="5005"/>
                </a:lnTo>
                <a:lnTo>
                  <a:pt x="9937" y="4622"/>
                </a:lnTo>
                <a:lnTo>
                  <a:pt x="9882" y="4295"/>
                </a:lnTo>
                <a:lnTo>
                  <a:pt x="9791" y="3967"/>
                </a:lnTo>
                <a:lnTo>
                  <a:pt x="9682" y="3676"/>
                </a:lnTo>
                <a:lnTo>
                  <a:pt x="9536" y="3421"/>
                </a:lnTo>
                <a:lnTo>
                  <a:pt x="9373" y="3185"/>
                </a:lnTo>
                <a:lnTo>
                  <a:pt x="9191" y="2985"/>
                </a:lnTo>
                <a:lnTo>
                  <a:pt x="8990" y="2803"/>
                </a:lnTo>
                <a:lnTo>
                  <a:pt x="8754" y="2639"/>
                </a:lnTo>
                <a:lnTo>
                  <a:pt x="8517" y="2512"/>
                </a:lnTo>
                <a:lnTo>
                  <a:pt x="8262" y="2402"/>
                </a:lnTo>
                <a:lnTo>
                  <a:pt x="8008" y="2330"/>
                </a:lnTo>
                <a:lnTo>
                  <a:pt x="7735" y="2275"/>
                </a:lnTo>
                <a:lnTo>
                  <a:pt x="7444" y="2239"/>
                </a:lnTo>
                <a:lnTo>
                  <a:pt x="7152" y="2220"/>
                </a:lnTo>
                <a:lnTo>
                  <a:pt x="6770" y="2239"/>
                </a:lnTo>
                <a:lnTo>
                  <a:pt x="6388" y="2293"/>
                </a:lnTo>
                <a:lnTo>
                  <a:pt x="6006" y="2402"/>
                </a:lnTo>
                <a:lnTo>
                  <a:pt x="5642" y="2530"/>
                </a:lnTo>
                <a:lnTo>
                  <a:pt x="5278" y="2693"/>
                </a:lnTo>
                <a:lnTo>
                  <a:pt x="4950" y="2894"/>
                </a:lnTo>
                <a:lnTo>
                  <a:pt x="4641" y="3130"/>
                </a:lnTo>
                <a:lnTo>
                  <a:pt x="4514" y="3258"/>
                </a:lnTo>
                <a:lnTo>
                  <a:pt x="4368" y="3403"/>
                </a:lnTo>
                <a:lnTo>
                  <a:pt x="4241" y="3549"/>
                </a:lnTo>
                <a:lnTo>
                  <a:pt x="4132" y="3694"/>
                </a:lnTo>
                <a:lnTo>
                  <a:pt x="4022" y="3858"/>
                </a:lnTo>
                <a:lnTo>
                  <a:pt x="3931" y="4022"/>
                </a:lnTo>
                <a:lnTo>
                  <a:pt x="3859" y="4204"/>
                </a:lnTo>
                <a:lnTo>
                  <a:pt x="3786" y="4386"/>
                </a:lnTo>
                <a:lnTo>
                  <a:pt x="3731" y="4568"/>
                </a:lnTo>
                <a:lnTo>
                  <a:pt x="3695" y="4768"/>
                </a:lnTo>
                <a:lnTo>
                  <a:pt x="3658" y="4968"/>
                </a:lnTo>
                <a:lnTo>
                  <a:pt x="3640" y="5168"/>
                </a:lnTo>
                <a:lnTo>
                  <a:pt x="3640" y="5387"/>
                </a:lnTo>
                <a:lnTo>
                  <a:pt x="3658" y="5605"/>
                </a:lnTo>
                <a:lnTo>
                  <a:pt x="3695" y="5842"/>
                </a:lnTo>
                <a:lnTo>
                  <a:pt x="3749" y="6060"/>
                </a:lnTo>
                <a:lnTo>
                  <a:pt x="3822" y="6315"/>
                </a:lnTo>
                <a:lnTo>
                  <a:pt x="3913" y="6551"/>
                </a:lnTo>
                <a:lnTo>
                  <a:pt x="3713" y="6479"/>
                </a:lnTo>
                <a:lnTo>
                  <a:pt x="3531" y="6406"/>
                </a:lnTo>
                <a:lnTo>
                  <a:pt x="3149" y="6315"/>
                </a:lnTo>
                <a:lnTo>
                  <a:pt x="2767" y="6278"/>
                </a:lnTo>
                <a:lnTo>
                  <a:pt x="2421" y="6260"/>
                </a:lnTo>
                <a:lnTo>
                  <a:pt x="2166" y="6260"/>
                </a:lnTo>
                <a:lnTo>
                  <a:pt x="1930" y="6278"/>
                </a:lnTo>
                <a:lnTo>
                  <a:pt x="1693" y="6315"/>
                </a:lnTo>
                <a:lnTo>
                  <a:pt x="1475" y="6351"/>
                </a:lnTo>
                <a:lnTo>
                  <a:pt x="1056" y="6460"/>
                </a:lnTo>
                <a:lnTo>
                  <a:pt x="710" y="6570"/>
                </a:lnTo>
                <a:lnTo>
                  <a:pt x="419" y="6697"/>
                </a:lnTo>
                <a:lnTo>
                  <a:pt x="201" y="6788"/>
                </a:lnTo>
                <a:lnTo>
                  <a:pt x="1" y="6897"/>
                </a:lnTo>
                <a:lnTo>
                  <a:pt x="1" y="16033"/>
                </a:lnTo>
                <a:lnTo>
                  <a:pt x="61874" y="14668"/>
                </a:lnTo>
                <a:lnTo>
                  <a:pt x="61874" y="4950"/>
                </a:lnTo>
                <a:lnTo>
                  <a:pt x="61892" y="4768"/>
                </a:lnTo>
                <a:lnTo>
                  <a:pt x="61874" y="4586"/>
                </a:lnTo>
                <a:lnTo>
                  <a:pt x="61855" y="4404"/>
                </a:lnTo>
                <a:lnTo>
                  <a:pt x="61819" y="4222"/>
                </a:lnTo>
                <a:lnTo>
                  <a:pt x="61764" y="4040"/>
                </a:lnTo>
                <a:lnTo>
                  <a:pt x="61692" y="3858"/>
                </a:lnTo>
                <a:lnTo>
                  <a:pt x="61619" y="3694"/>
                </a:lnTo>
                <a:lnTo>
                  <a:pt x="61528" y="3512"/>
                </a:lnTo>
                <a:lnTo>
                  <a:pt x="61419" y="3349"/>
                </a:lnTo>
                <a:lnTo>
                  <a:pt x="61291" y="3185"/>
                </a:lnTo>
                <a:lnTo>
                  <a:pt x="61037" y="2857"/>
                </a:lnTo>
                <a:lnTo>
                  <a:pt x="60727" y="2548"/>
                </a:lnTo>
                <a:lnTo>
                  <a:pt x="60381" y="2275"/>
                </a:lnTo>
                <a:lnTo>
                  <a:pt x="59999" y="2020"/>
                </a:lnTo>
                <a:lnTo>
                  <a:pt x="59599" y="1784"/>
                </a:lnTo>
                <a:lnTo>
                  <a:pt x="59180" y="1565"/>
                </a:lnTo>
                <a:lnTo>
                  <a:pt x="58744" y="1401"/>
                </a:lnTo>
                <a:lnTo>
                  <a:pt x="58289" y="1256"/>
                </a:lnTo>
                <a:lnTo>
                  <a:pt x="57816" y="1147"/>
                </a:lnTo>
                <a:lnTo>
                  <a:pt x="57342" y="1092"/>
                </a:lnTo>
                <a:lnTo>
                  <a:pt x="57106" y="1074"/>
                </a:lnTo>
                <a:lnTo>
                  <a:pt x="56869" y="1056"/>
                </a:lnTo>
                <a:lnTo>
                  <a:pt x="56542" y="1074"/>
                </a:lnTo>
                <a:lnTo>
                  <a:pt x="56214" y="1110"/>
                </a:lnTo>
                <a:lnTo>
                  <a:pt x="55887" y="1165"/>
                </a:lnTo>
                <a:lnTo>
                  <a:pt x="55559" y="1256"/>
                </a:lnTo>
                <a:lnTo>
                  <a:pt x="55250" y="1365"/>
                </a:lnTo>
                <a:lnTo>
                  <a:pt x="54958" y="1511"/>
                </a:lnTo>
                <a:lnTo>
                  <a:pt x="54667" y="1674"/>
                </a:lnTo>
                <a:lnTo>
                  <a:pt x="54394" y="1875"/>
                </a:lnTo>
                <a:lnTo>
                  <a:pt x="54121" y="2093"/>
                </a:lnTo>
                <a:lnTo>
                  <a:pt x="53885" y="2366"/>
                </a:lnTo>
                <a:lnTo>
                  <a:pt x="53648" y="2657"/>
                </a:lnTo>
                <a:lnTo>
                  <a:pt x="53430" y="2966"/>
                </a:lnTo>
                <a:lnTo>
                  <a:pt x="53248" y="3330"/>
                </a:lnTo>
                <a:lnTo>
                  <a:pt x="53084" y="3731"/>
                </a:lnTo>
                <a:lnTo>
                  <a:pt x="52938" y="4149"/>
                </a:lnTo>
                <a:lnTo>
                  <a:pt x="52811" y="4622"/>
                </a:lnTo>
                <a:lnTo>
                  <a:pt x="52465" y="4459"/>
                </a:lnTo>
                <a:lnTo>
                  <a:pt x="52120" y="4313"/>
                </a:lnTo>
                <a:lnTo>
                  <a:pt x="51810" y="4204"/>
                </a:lnTo>
                <a:lnTo>
                  <a:pt x="51483" y="4113"/>
                </a:lnTo>
                <a:lnTo>
                  <a:pt x="51191" y="4040"/>
                </a:lnTo>
                <a:lnTo>
                  <a:pt x="50882" y="3986"/>
                </a:lnTo>
                <a:lnTo>
                  <a:pt x="50609" y="3967"/>
                </a:lnTo>
                <a:lnTo>
                  <a:pt x="50336" y="3949"/>
                </a:lnTo>
                <a:lnTo>
                  <a:pt x="50045" y="3967"/>
                </a:lnTo>
                <a:lnTo>
                  <a:pt x="49772" y="4004"/>
                </a:lnTo>
                <a:lnTo>
                  <a:pt x="49499" y="4040"/>
                </a:lnTo>
                <a:lnTo>
                  <a:pt x="49244" y="4113"/>
                </a:lnTo>
                <a:lnTo>
                  <a:pt x="49008" y="4204"/>
                </a:lnTo>
                <a:lnTo>
                  <a:pt x="48789" y="4295"/>
                </a:lnTo>
                <a:lnTo>
                  <a:pt x="48571" y="4422"/>
                </a:lnTo>
                <a:lnTo>
                  <a:pt x="48353" y="4550"/>
                </a:lnTo>
                <a:lnTo>
                  <a:pt x="48152" y="4677"/>
                </a:lnTo>
                <a:lnTo>
                  <a:pt x="47970" y="4823"/>
                </a:lnTo>
                <a:lnTo>
                  <a:pt x="47788" y="4986"/>
                </a:lnTo>
                <a:lnTo>
                  <a:pt x="47625" y="5150"/>
                </a:lnTo>
                <a:lnTo>
                  <a:pt x="47333" y="5478"/>
                </a:lnTo>
                <a:lnTo>
                  <a:pt x="47061" y="5824"/>
                </a:lnTo>
                <a:lnTo>
                  <a:pt x="46842" y="6188"/>
                </a:lnTo>
                <a:lnTo>
                  <a:pt x="46642" y="6515"/>
                </a:lnTo>
                <a:lnTo>
                  <a:pt x="46478" y="6843"/>
                </a:lnTo>
                <a:lnTo>
                  <a:pt x="46351" y="7116"/>
                </a:lnTo>
                <a:lnTo>
                  <a:pt x="46187" y="7552"/>
                </a:lnTo>
                <a:lnTo>
                  <a:pt x="46151" y="7716"/>
                </a:lnTo>
                <a:lnTo>
                  <a:pt x="46096" y="7680"/>
                </a:lnTo>
                <a:lnTo>
                  <a:pt x="45932" y="7607"/>
                </a:lnTo>
                <a:lnTo>
                  <a:pt x="45823" y="7552"/>
                </a:lnTo>
                <a:lnTo>
                  <a:pt x="45696" y="7516"/>
                </a:lnTo>
                <a:lnTo>
                  <a:pt x="45550" y="7498"/>
                </a:lnTo>
                <a:lnTo>
                  <a:pt x="45386" y="7480"/>
                </a:lnTo>
                <a:lnTo>
                  <a:pt x="45223" y="7498"/>
                </a:lnTo>
                <a:lnTo>
                  <a:pt x="45059" y="7516"/>
                </a:lnTo>
                <a:lnTo>
                  <a:pt x="44895" y="7552"/>
                </a:lnTo>
                <a:lnTo>
                  <a:pt x="44713" y="7625"/>
                </a:lnTo>
                <a:lnTo>
                  <a:pt x="44513" y="7716"/>
                </a:lnTo>
                <a:lnTo>
                  <a:pt x="44313" y="7825"/>
                </a:lnTo>
                <a:lnTo>
                  <a:pt x="44112" y="7971"/>
                </a:lnTo>
                <a:lnTo>
                  <a:pt x="43894" y="8153"/>
                </a:lnTo>
                <a:lnTo>
                  <a:pt x="43967" y="7734"/>
                </a:lnTo>
                <a:lnTo>
                  <a:pt x="44003" y="7352"/>
                </a:lnTo>
                <a:lnTo>
                  <a:pt x="44021" y="6988"/>
                </a:lnTo>
                <a:lnTo>
                  <a:pt x="43985" y="6624"/>
                </a:lnTo>
                <a:lnTo>
                  <a:pt x="43930" y="6315"/>
                </a:lnTo>
                <a:lnTo>
                  <a:pt x="43839" y="6006"/>
                </a:lnTo>
                <a:lnTo>
                  <a:pt x="43730" y="5733"/>
                </a:lnTo>
                <a:lnTo>
                  <a:pt x="43585" y="5478"/>
                </a:lnTo>
                <a:lnTo>
                  <a:pt x="43421" y="5241"/>
                </a:lnTo>
                <a:lnTo>
                  <a:pt x="43239" y="5041"/>
                </a:lnTo>
                <a:lnTo>
                  <a:pt x="43039" y="4877"/>
                </a:lnTo>
                <a:lnTo>
                  <a:pt x="42802" y="4732"/>
                </a:lnTo>
                <a:lnTo>
                  <a:pt x="42566" y="4622"/>
                </a:lnTo>
                <a:lnTo>
                  <a:pt x="42329" y="4531"/>
                </a:lnTo>
                <a:lnTo>
                  <a:pt x="42056" y="4477"/>
                </a:lnTo>
                <a:lnTo>
                  <a:pt x="41619" y="4477"/>
                </a:lnTo>
                <a:lnTo>
                  <a:pt x="41456" y="4495"/>
                </a:lnTo>
                <a:lnTo>
                  <a:pt x="41274" y="4531"/>
                </a:lnTo>
                <a:lnTo>
                  <a:pt x="41110" y="4568"/>
                </a:lnTo>
                <a:lnTo>
                  <a:pt x="40946" y="4622"/>
                </a:lnTo>
                <a:lnTo>
                  <a:pt x="40764" y="4695"/>
                </a:lnTo>
                <a:lnTo>
                  <a:pt x="40600" y="4786"/>
                </a:lnTo>
                <a:lnTo>
                  <a:pt x="40418" y="4895"/>
                </a:lnTo>
                <a:lnTo>
                  <a:pt x="40400" y="4750"/>
                </a:lnTo>
                <a:lnTo>
                  <a:pt x="40364" y="4622"/>
                </a:lnTo>
                <a:lnTo>
                  <a:pt x="40309" y="4495"/>
                </a:lnTo>
                <a:lnTo>
                  <a:pt x="40254" y="4404"/>
                </a:lnTo>
                <a:lnTo>
                  <a:pt x="40200" y="4313"/>
                </a:lnTo>
                <a:lnTo>
                  <a:pt x="40127" y="4222"/>
                </a:lnTo>
                <a:lnTo>
                  <a:pt x="40054" y="4168"/>
                </a:lnTo>
                <a:lnTo>
                  <a:pt x="39982" y="4095"/>
                </a:lnTo>
                <a:lnTo>
                  <a:pt x="39818" y="4004"/>
                </a:lnTo>
                <a:lnTo>
                  <a:pt x="39636" y="3949"/>
                </a:lnTo>
                <a:lnTo>
                  <a:pt x="39454" y="3931"/>
                </a:lnTo>
                <a:lnTo>
                  <a:pt x="39290" y="3913"/>
                </a:lnTo>
                <a:lnTo>
                  <a:pt x="39035" y="3931"/>
                </a:lnTo>
                <a:lnTo>
                  <a:pt x="38817" y="3967"/>
                </a:lnTo>
                <a:lnTo>
                  <a:pt x="38617" y="4022"/>
                </a:lnTo>
                <a:lnTo>
                  <a:pt x="38635" y="3767"/>
                </a:lnTo>
                <a:lnTo>
                  <a:pt x="38653" y="3531"/>
                </a:lnTo>
                <a:lnTo>
                  <a:pt x="38635" y="3312"/>
                </a:lnTo>
                <a:lnTo>
                  <a:pt x="38617" y="3094"/>
                </a:lnTo>
                <a:lnTo>
                  <a:pt x="38598" y="2875"/>
                </a:lnTo>
                <a:lnTo>
                  <a:pt x="38544" y="2657"/>
                </a:lnTo>
                <a:lnTo>
                  <a:pt x="38507" y="2457"/>
                </a:lnTo>
                <a:lnTo>
                  <a:pt x="38435" y="2275"/>
                </a:lnTo>
                <a:lnTo>
                  <a:pt x="38362" y="2093"/>
                </a:lnTo>
                <a:lnTo>
                  <a:pt x="38289" y="1911"/>
                </a:lnTo>
                <a:lnTo>
                  <a:pt x="38198" y="1747"/>
                </a:lnTo>
                <a:lnTo>
                  <a:pt x="38107" y="1583"/>
                </a:lnTo>
                <a:lnTo>
                  <a:pt x="37998" y="1438"/>
                </a:lnTo>
                <a:lnTo>
                  <a:pt x="37889" y="1292"/>
                </a:lnTo>
                <a:lnTo>
                  <a:pt x="37634" y="1019"/>
                </a:lnTo>
                <a:lnTo>
                  <a:pt x="37361" y="783"/>
                </a:lnTo>
                <a:lnTo>
                  <a:pt x="37052" y="583"/>
                </a:lnTo>
                <a:lnTo>
                  <a:pt x="36742" y="401"/>
                </a:lnTo>
                <a:lnTo>
                  <a:pt x="36397" y="255"/>
                </a:lnTo>
                <a:lnTo>
                  <a:pt x="36051" y="146"/>
                </a:lnTo>
                <a:lnTo>
                  <a:pt x="35687" y="73"/>
                </a:lnTo>
                <a:lnTo>
                  <a:pt x="35305" y="18"/>
                </a:lnTo>
                <a:lnTo>
                  <a:pt x="34941" y="0"/>
                </a:lnTo>
                <a:close/>
              </a:path>
            </a:pathLst>
          </a:custGeom>
          <a:solidFill>
            <a:srgbClr val="FFFFD5">
              <a:alpha val="1285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075" name="Google Shape;3075;p19"/>
          <p:cNvSpPr txBox="1">
            <a:spLocks noGrp="1"/>
          </p:cNvSpPr>
          <p:nvPr>
            <p:ph type="subTitle" idx="1"/>
          </p:nvPr>
        </p:nvSpPr>
        <p:spPr>
          <a:xfrm>
            <a:off x="1691096" y="2708075"/>
            <a:ext cx="1950800" cy="30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acifico"/>
              <a:buNone/>
              <a:defRPr sz="2667" b="1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9pPr>
          </a:lstStyle>
          <a:p>
            <a:endParaRPr/>
          </a:p>
        </p:txBody>
      </p:sp>
      <p:sp>
        <p:nvSpPr>
          <p:cNvPr id="3076" name="Google Shape;3076;p19"/>
          <p:cNvSpPr txBox="1">
            <a:spLocks noGrp="1"/>
          </p:cNvSpPr>
          <p:nvPr>
            <p:ph type="subTitle" idx="2"/>
          </p:nvPr>
        </p:nvSpPr>
        <p:spPr>
          <a:xfrm>
            <a:off x="1472296" y="3149943"/>
            <a:ext cx="2388400" cy="53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>
                <a:solidFill>
                  <a:schemeClr val="lt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3077" name="Google Shape;3077;p19"/>
          <p:cNvSpPr txBox="1">
            <a:spLocks noGrp="1"/>
          </p:cNvSpPr>
          <p:nvPr>
            <p:ph type="subTitle" idx="3"/>
          </p:nvPr>
        </p:nvSpPr>
        <p:spPr>
          <a:xfrm>
            <a:off x="5120729" y="2708075"/>
            <a:ext cx="1950800" cy="29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acifico"/>
              <a:buNone/>
              <a:defRPr sz="2667" b="1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9pPr>
          </a:lstStyle>
          <a:p>
            <a:endParaRPr/>
          </a:p>
        </p:txBody>
      </p:sp>
      <p:sp>
        <p:nvSpPr>
          <p:cNvPr id="3078" name="Google Shape;3078;p19"/>
          <p:cNvSpPr txBox="1">
            <a:spLocks noGrp="1"/>
          </p:cNvSpPr>
          <p:nvPr>
            <p:ph type="subTitle" idx="4"/>
          </p:nvPr>
        </p:nvSpPr>
        <p:spPr>
          <a:xfrm>
            <a:off x="4898500" y="3149943"/>
            <a:ext cx="2392800" cy="53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>
                <a:solidFill>
                  <a:schemeClr val="lt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3079" name="Google Shape;3079;p19"/>
          <p:cNvSpPr txBox="1">
            <a:spLocks noGrp="1"/>
          </p:cNvSpPr>
          <p:nvPr>
            <p:ph type="subTitle" idx="5"/>
          </p:nvPr>
        </p:nvSpPr>
        <p:spPr>
          <a:xfrm>
            <a:off x="8550104" y="2708075"/>
            <a:ext cx="1950800" cy="29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acifico"/>
              <a:buNone/>
              <a:defRPr sz="2667" b="1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9pPr>
          </a:lstStyle>
          <a:p>
            <a:endParaRPr/>
          </a:p>
        </p:txBody>
      </p:sp>
      <p:sp>
        <p:nvSpPr>
          <p:cNvPr id="3080" name="Google Shape;3080;p19"/>
          <p:cNvSpPr txBox="1">
            <a:spLocks noGrp="1"/>
          </p:cNvSpPr>
          <p:nvPr>
            <p:ph type="subTitle" idx="6"/>
          </p:nvPr>
        </p:nvSpPr>
        <p:spPr>
          <a:xfrm>
            <a:off x="8329104" y="3149943"/>
            <a:ext cx="2392800" cy="53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>
                <a:solidFill>
                  <a:schemeClr val="lt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3081" name="Google Shape;3081;p19"/>
          <p:cNvSpPr txBox="1">
            <a:spLocks noGrp="1"/>
          </p:cNvSpPr>
          <p:nvPr>
            <p:ph type="subTitle" idx="7"/>
          </p:nvPr>
        </p:nvSpPr>
        <p:spPr>
          <a:xfrm>
            <a:off x="1691096" y="5063924"/>
            <a:ext cx="1950800" cy="29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acifico"/>
              <a:buNone/>
              <a:defRPr sz="2667" b="1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9pPr>
          </a:lstStyle>
          <a:p>
            <a:endParaRPr/>
          </a:p>
        </p:txBody>
      </p:sp>
      <p:sp>
        <p:nvSpPr>
          <p:cNvPr id="3082" name="Google Shape;3082;p19"/>
          <p:cNvSpPr txBox="1">
            <a:spLocks noGrp="1"/>
          </p:cNvSpPr>
          <p:nvPr>
            <p:ph type="subTitle" idx="8"/>
          </p:nvPr>
        </p:nvSpPr>
        <p:spPr>
          <a:xfrm>
            <a:off x="1641483" y="5498267"/>
            <a:ext cx="2050000" cy="53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>
                <a:solidFill>
                  <a:schemeClr val="lt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3083" name="Google Shape;3083;p19"/>
          <p:cNvSpPr txBox="1">
            <a:spLocks noGrp="1"/>
          </p:cNvSpPr>
          <p:nvPr>
            <p:ph type="subTitle" idx="9"/>
          </p:nvPr>
        </p:nvSpPr>
        <p:spPr>
          <a:xfrm>
            <a:off x="5120729" y="5063924"/>
            <a:ext cx="1950800" cy="29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acifico"/>
              <a:buNone/>
              <a:defRPr sz="2667" b="1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9pPr>
          </a:lstStyle>
          <a:p>
            <a:endParaRPr/>
          </a:p>
        </p:txBody>
      </p:sp>
      <p:sp>
        <p:nvSpPr>
          <p:cNvPr id="3084" name="Google Shape;3084;p19"/>
          <p:cNvSpPr txBox="1">
            <a:spLocks noGrp="1"/>
          </p:cNvSpPr>
          <p:nvPr>
            <p:ph type="subTitle" idx="13"/>
          </p:nvPr>
        </p:nvSpPr>
        <p:spPr>
          <a:xfrm>
            <a:off x="4899729" y="5498253"/>
            <a:ext cx="2392800" cy="53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>
                <a:solidFill>
                  <a:schemeClr val="lt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3085" name="Google Shape;3085;p19"/>
          <p:cNvSpPr txBox="1">
            <a:spLocks noGrp="1"/>
          </p:cNvSpPr>
          <p:nvPr>
            <p:ph type="subTitle" idx="14"/>
          </p:nvPr>
        </p:nvSpPr>
        <p:spPr>
          <a:xfrm>
            <a:off x="8550104" y="5063924"/>
            <a:ext cx="1950800" cy="29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acifico"/>
              <a:buNone/>
              <a:defRPr sz="2667" b="1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9pPr>
          </a:lstStyle>
          <a:p>
            <a:endParaRPr/>
          </a:p>
        </p:txBody>
      </p:sp>
      <p:sp>
        <p:nvSpPr>
          <p:cNvPr id="3086" name="Google Shape;3086;p19"/>
          <p:cNvSpPr txBox="1">
            <a:spLocks noGrp="1"/>
          </p:cNvSpPr>
          <p:nvPr>
            <p:ph type="subTitle" idx="15"/>
          </p:nvPr>
        </p:nvSpPr>
        <p:spPr>
          <a:xfrm>
            <a:off x="8329104" y="5498253"/>
            <a:ext cx="2392800" cy="53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>
                <a:solidFill>
                  <a:schemeClr val="lt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3087" name="Google Shape;3087;p19"/>
          <p:cNvSpPr txBox="1">
            <a:spLocks noGrp="1"/>
          </p:cNvSpPr>
          <p:nvPr>
            <p:ph type="title"/>
          </p:nvPr>
        </p:nvSpPr>
        <p:spPr>
          <a:xfrm>
            <a:off x="950967" y="780288"/>
            <a:ext cx="10290000" cy="39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grpSp>
        <p:nvGrpSpPr>
          <p:cNvPr id="3088" name="Google Shape;3088;p19"/>
          <p:cNvGrpSpPr/>
          <p:nvPr/>
        </p:nvGrpSpPr>
        <p:grpSpPr>
          <a:xfrm>
            <a:off x="8993406" y="6060826"/>
            <a:ext cx="4699236" cy="1228045"/>
            <a:chOff x="-729684" y="2561769"/>
            <a:chExt cx="3524427" cy="921034"/>
          </a:xfrm>
        </p:grpSpPr>
        <p:sp>
          <p:nvSpPr>
            <p:cNvPr id="3089" name="Google Shape;3089;p19"/>
            <p:cNvSpPr/>
            <p:nvPr/>
          </p:nvSpPr>
          <p:spPr>
            <a:xfrm>
              <a:off x="-729684" y="2561769"/>
              <a:ext cx="3524427" cy="921034"/>
            </a:xfrm>
            <a:custGeom>
              <a:avLst/>
              <a:gdLst/>
              <a:ahLst/>
              <a:cxnLst/>
              <a:rect l="l" t="t" r="r" b="b"/>
              <a:pathLst>
                <a:path w="68389" h="17872" extrusionOk="0">
                  <a:moveTo>
                    <a:pt x="27006" y="1"/>
                  </a:moveTo>
                  <a:lnTo>
                    <a:pt x="26387" y="19"/>
                  </a:lnTo>
                  <a:lnTo>
                    <a:pt x="26023" y="37"/>
                  </a:lnTo>
                  <a:lnTo>
                    <a:pt x="25659" y="74"/>
                  </a:lnTo>
                  <a:lnTo>
                    <a:pt x="25295" y="128"/>
                  </a:lnTo>
                  <a:lnTo>
                    <a:pt x="24932" y="201"/>
                  </a:lnTo>
                  <a:lnTo>
                    <a:pt x="24295" y="328"/>
                  </a:lnTo>
                  <a:lnTo>
                    <a:pt x="23658" y="510"/>
                  </a:lnTo>
                  <a:lnTo>
                    <a:pt x="23039" y="711"/>
                  </a:lnTo>
                  <a:lnTo>
                    <a:pt x="22420" y="947"/>
                  </a:lnTo>
                  <a:lnTo>
                    <a:pt x="21801" y="1220"/>
                  </a:lnTo>
                  <a:lnTo>
                    <a:pt x="21201" y="1493"/>
                  </a:lnTo>
                  <a:lnTo>
                    <a:pt x="20600" y="1802"/>
                  </a:lnTo>
                  <a:lnTo>
                    <a:pt x="20018" y="2130"/>
                  </a:lnTo>
                  <a:lnTo>
                    <a:pt x="19418" y="2458"/>
                  </a:lnTo>
                  <a:lnTo>
                    <a:pt x="18835" y="2803"/>
                  </a:lnTo>
                  <a:lnTo>
                    <a:pt x="17671" y="3513"/>
                  </a:lnTo>
                  <a:lnTo>
                    <a:pt x="16524" y="4241"/>
                  </a:lnTo>
                  <a:lnTo>
                    <a:pt x="15378" y="4933"/>
                  </a:lnTo>
                  <a:lnTo>
                    <a:pt x="14650" y="5369"/>
                  </a:lnTo>
                  <a:lnTo>
                    <a:pt x="13904" y="5770"/>
                  </a:lnTo>
                  <a:lnTo>
                    <a:pt x="13157" y="6170"/>
                  </a:lnTo>
                  <a:lnTo>
                    <a:pt x="12393" y="6552"/>
                  </a:lnTo>
                  <a:lnTo>
                    <a:pt x="11629" y="6916"/>
                  </a:lnTo>
                  <a:lnTo>
                    <a:pt x="10846" y="7262"/>
                  </a:lnTo>
                  <a:lnTo>
                    <a:pt x="10064" y="7571"/>
                  </a:lnTo>
                  <a:lnTo>
                    <a:pt x="9281" y="7881"/>
                  </a:lnTo>
                  <a:lnTo>
                    <a:pt x="8481" y="8154"/>
                  </a:lnTo>
                  <a:lnTo>
                    <a:pt x="7680" y="8408"/>
                  </a:lnTo>
                  <a:lnTo>
                    <a:pt x="6861" y="8645"/>
                  </a:lnTo>
                  <a:lnTo>
                    <a:pt x="6042" y="8845"/>
                  </a:lnTo>
                  <a:lnTo>
                    <a:pt x="5223" y="9027"/>
                  </a:lnTo>
                  <a:lnTo>
                    <a:pt x="4386" y="9173"/>
                  </a:lnTo>
                  <a:lnTo>
                    <a:pt x="3549" y="9300"/>
                  </a:lnTo>
                  <a:lnTo>
                    <a:pt x="2712" y="9391"/>
                  </a:lnTo>
                  <a:lnTo>
                    <a:pt x="1602" y="9482"/>
                  </a:lnTo>
                  <a:lnTo>
                    <a:pt x="473" y="9537"/>
                  </a:lnTo>
                  <a:lnTo>
                    <a:pt x="364" y="9555"/>
                  </a:lnTo>
                  <a:lnTo>
                    <a:pt x="273" y="9573"/>
                  </a:lnTo>
                  <a:lnTo>
                    <a:pt x="200" y="9609"/>
                  </a:lnTo>
                  <a:lnTo>
                    <a:pt x="146" y="9664"/>
                  </a:lnTo>
                  <a:lnTo>
                    <a:pt x="91" y="9719"/>
                  </a:lnTo>
                  <a:lnTo>
                    <a:pt x="73" y="9773"/>
                  </a:lnTo>
                  <a:lnTo>
                    <a:pt x="55" y="9846"/>
                  </a:lnTo>
                  <a:lnTo>
                    <a:pt x="37" y="9919"/>
                  </a:lnTo>
                  <a:lnTo>
                    <a:pt x="55" y="10101"/>
                  </a:lnTo>
                  <a:lnTo>
                    <a:pt x="91" y="10283"/>
                  </a:lnTo>
                  <a:lnTo>
                    <a:pt x="219" y="10719"/>
                  </a:lnTo>
                  <a:lnTo>
                    <a:pt x="346" y="11156"/>
                  </a:lnTo>
                  <a:lnTo>
                    <a:pt x="382" y="11375"/>
                  </a:lnTo>
                  <a:lnTo>
                    <a:pt x="401" y="11575"/>
                  </a:lnTo>
                  <a:lnTo>
                    <a:pt x="401" y="11666"/>
                  </a:lnTo>
                  <a:lnTo>
                    <a:pt x="382" y="11739"/>
                  </a:lnTo>
                  <a:lnTo>
                    <a:pt x="364" y="11830"/>
                  </a:lnTo>
                  <a:lnTo>
                    <a:pt x="310" y="11902"/>
                  </a:lnTo>
                  <a:lnTo>
                    <a:pt x="255" y="11975"/>
                  </a:lnTo>
                  <a:lnTo>
                    <a:pt x="200" y="12030"/>
                  </a:lnTo>
                  <a:lnTo>
                    <a:pt x="109" y="12084"/>
                  </a:lnTo>
                  <a:lnTo>
                    <a:pt x="0" y="12121"/>
                  </a:lnTo>
                  <a:lnTo>
                    <a:pt x="455" y="12557"/>
                  </a:lnTo>
                  <a:lnTo>
                    <a:pt x="564" y="12685"/>
                  </a:lnTo>
                  <a:lnTo>
                    <a:pt x="655" y="12739"/>
                  </a:lnTo>
                  <a:lnTo>
                    <a:pt x="692" y="12739"/>
                  </a:lnTo>
                  <a:lnTo>
                    <a:pt x="728" y="12721"/>
                  </a:lnTo>
                  <a:lnTo>
                    <a:pt x="783" y="12630"/>
                  </a:lnTo>
                  <a:lnTo>
                    <a:pt x="837" y="12594"/>
                  </a:lnTo>
                  <a:lnTo>
                    <a:pt x="892" y="12557"/>
                  </a:lnTo>
                  <a:lnTo>
                    <a:pt x="965" y="12521"/>
                  </a:lnTo>
                  <a:lnTo>
                    <a:pt x="1074" y="12503"/>
                  </a:lnTo>
                  <a:lnTo>
                    <a:pt x="1201" y="12503"/>
                  </a:lnTo>
                  <a:lnTo>
                    <a:pt x="1383" y="12521"/>
                  </a:lnTo>
                  <a:lnTo>
                    <a:pt x="1602" y="12557"/>
                  </a:lnTo>
                  <a:lnTo>
                    <a:pt x="1857" y="12612"/>
                  </a:lnTo>
                  <a:lnTo>
                    <a:pt x="3403" y="13012"/>
                  </a:lnTo>
                  <a:lnTo>
                    <a:pt x="4987" y="13376"/>
                  </a:lnTo>
                  <a:lnTo>
                    <a:pt x="6552" y="13704"/>
                  </a:lnTo>
                  <a:lnTo>
                    <a:pt x="8135" y="14013"/>
                  </a:lnTo>
                  <a:lnTo>
                    <a:pt x="9718" y="14286"/>
                  </a:lnTo>
                  <a:lnTo>
                    <a:pt x="11319" y="14559"/>
                  </a:lnTo>
                  <a:lnTo>
                    <a:pt x="14504" y="15051"/>
                  </a:lnTo>
                  <a:lnTo>
                    <a:pt x="17871" y="15578"/>
                  </a:lnTo>
                  <a:lnTo>
                    <a:pt x="21256" y="16070"/>
                  </a:lnTo>
                  <a:lnTo>
                    <a:pt x="24659" y="16543"/>
                  </a:lnTo>
                  <a:lnTo>
                    <a:pt x="26351" y="16761"/>
                  </a:lnTo>
                  <a:lnTo>
                    <a:pt x="28043" y="16961"/>
                  </a:lnTo>
                  <a:lnTo>
                    <a:pt x="29736" y="17143"/>
                  </a:lnTo>
                  <a:lnTo>
                    <a:pt x="31446" y="17325"/>
                  </a:lnTo>
                  <a:lnTo>
                    <a:pt x="33139" y="17471"/>
                  </a:lnTo>
                  <a:lnTo>
                    <a:pt x="34849" y="17598"/>
                  </a:lnTo>
                  <a:lnTo>
                    <a:pt x="36560" y="17708"/>
                  </a:lnTo>
                  <a:lnTo>
                    <a:pt x="38252" y="17798"/>
                  </a:lnTo>
                  <a:lnTo>
                    <a:pt x="39963" y="17853"/>
                  </a:lnTo>
                  <a:lnTo>
                    <a:pt x="41674" y="17871"/>
                  </a:lnTo>
                  <a:lnTo>
                    <a:pt x="43384" y="17871"/>
                  </a:lnTo>
                  <a:lnTo>
                    <a:pt x="45095" y="17835"/>
                  </a:lnTo>
                  <a:lnTo>
                    <a:pt x="46805" y="17780"/>
                  </a:lnTo>
                  <a:lnTo>
                    <a:pt x="48516" y="17671"/>
                  </a:lnTo>
                  <a:lnTo>
                    <a:pt x="50227" y="17526"/>
                  </a:lnTo>
                  <a:lnTo>
                    <a:pt x="51919" y="17344"/>
                  </a:lnTo>
                  <a:lnTo>
                    <a:pt x="53630" y="17125"/>
                  </a:lnTo>
                  <a:lnTo>
                    <a:pt x="55322" y="16870"/>
                  </a:lnTo>
                  <a:lnTo>
                    <a:pt x="56159" y="16725"/>
                  </a:lnTo>
                  <a:lnTo>
                    <a:pt x="56996" y="16561"/>
                  </a:lnTo>
                  <a:lnTo>
                    <a:pt x="57833" y="16397"/>
                  </a:lnTo>
                  <a:lnTo>
                    <a:pt x="58671" y="16215"/>
                  </a:lnTo>
                  <a:lnTo>
                    <a:pt x="59489" y="16033"/>
                  </a:lnTo>
                  <a:lnTo>
                    <a:pt x="60327" y="15815"/>
                  </a:lnTo>
                  <a:lnTo>
                    <a:pt x="61145" y="15615"/>
                  </a:lnTo>
                  <a:lnTo>
                    <a:pt x="61964" y="15378"/>
                  </a:lnTo>
                  <a:lnTo>
                    <a:pt x="62783" y="15142"/>
                  </a:lnTo>
                  <a:lnTo>
                    <a:pt x="63602" y="14887"/>
                  </a:lnTo>
                  <a:lnTo>
                    <a:pt x="64421" y="14614"/>
                  </a:lnTo>
                  <a:lnTo>
                    <a:pt x="65222" y="14341"/>
                  </a:lnTo>
                  <a:lnTo>
                    <a:pt x="66022" y="14050"/>
                  </a:lnTo>
                  <a:lnTo>
                    <a:pt x="66823" y="13740"/>
                  </a:lnTo>
                  <a:lnTo>
                    <a:pt x="67606" y="13431"/>
                  </a:lnTo>
                  <a:lnTo>
                    <a:pt x="68388" y="13085"/>
                  </a:lnTo>
                  <a:lnTo>
                    <a:pt x="67933" y="7771"/>
                  </a:lnTo>
                  <a:lnTo>
                    <a:pt x="64803" y="7862"/>
                  </a:lnTo>
                  <a:lnTo>
                    <a:pt x="63220" y="7899"/>
                  </a:lnTo>
                  <a:lnTo>
                    <a:pt x="61637" y="7917"/>
                  </a:lnTo>
                  <a:lnTo>
                    <a:pt x="60054" y="7917"/>
                  </a:lnTo>
                  <a:lnTo>
                    <a:pt x="58470" y="7899"/>
                  </a:lnTo>
                  <a:lnTo>
                    <a:pt x="56905" y="7844"/>
                  </a:lnTo>
                  <a:lnTo>
                    <a:pt x="55322" y="7790"/>
                  </a:lnTo>
                  <a:lnTo>
                    <a:pt x="54230" y="7717"/>
                  </a:lnTo>
                  <a:lnTo>
                    <a:pt x="53138" y="7644"/>
                  </a:lnTo>
                  <a:lnTo>
                    <a:pt x="52065" y="7535"/>
                  </a:lnTo>
                  <a:lnTo>
                    <a:pt x="50973" y="7426"/>
                  </a:lnTo>
                  <a:lnTo>
                    <a:pt x="49899" y="7280"/>
                  </a:lnTo>
                  <a:lnTo>
                    <a:pt x="48825" y="7134"/>
                  </a:lnTo>
                  <a:lnTo>
                    <a:pt x="47770" y="6952"/>
                  </a:lnTo>
                  <a:lnTo>
                    <a:pt x="46696" y="6752"/>
                  </a:lnTo>
                  <a:lnTo>
                    <a:pt x="45659" y="6516"/>
                  </a:lnTo>
                  <a:lnTo>
                    <a:pt x="44604" y="6261"/>
                  </a:lnTo>
                  <a:lnTo>
                    <a:pt x="43566" y="5988"/>
                  </a:lnTo>
                  <a:lnTo>
                    <a:pt x="42529" y="5679"/>
                  </a:lnTo>
                  <a:lnTo>
                    <a:pt x="41510" y="5351"/>
                  </a:lnTo>
                  <a:lnTo>
                    <a:pt x="40491" y="4987"/>
                  </a:lnTo>
                  <a:lnTo>
                    <a:pt x="39490" y="4587"/>
                  </a:lnTo>
                  <a:lnTo>
                    <a:pt x="38489" y="4150"/>
                  </a:lnTo>
                  <a:lnTo>
                    <a:pt x="37816" y="3859"/>
                  </a:lnTo>
                  <a:lnTo>
                    <a:pt x="37161" y="3531"/>
                  </a:lnTo>
                  <a:lnTo>
                    <a:pt x="35832" y="2876"/>
                  </a:lnTo>
                  <a:lnTo>
                    <a:pt x="34485" y="2221"/>
                  </a:lnTo>
                  <a:lnTo>
                    <a:pt x="33830" y="1912"/>
                  </a:lnTo>
                  <a:lnTo>
                    <a:pt x="33157" y="1602"/>
                  </a:lnTo>
                  <a:lnTo>
                    <a:pt x="32484" y="1311"/>
                  </a:lnTo>
                  <a:lnTo>
                    <a:pt x="31810" y="1038"/>
                  </a:lnTo>
                  <a:lnTo>
                    <a:pt x="31119" y="783"/>
                  </a:lnTo>
                  <a:lnTo>
                    <a:pt x="30427" y="565"/>
                  </a:lnTo>
                  <a:lnTo>
                    <a:pt x="29736" y="383"/>
                  </a:lnTo>
                  <a:lnTo>
                    <a:pt x="29044" y="219"/>
                  </a:lnTo>
                  <a:lnTo>
                    <a:pt x="28335" y="110"/>
                  </a:lnTo>
                  <a:lnTo>
                    <a:pt x="27989" y="55"/>
                  </a:lnTo>
                  <a:lnTo>
                    <a:pt x="27625" y="37"/>
                  </a:lnTo>
                  <a:lnTo>
                    <a:pt x="27006" y="1"/>
                  </a:lnTo>
                  <a:close/>
                </a:path>
              </a:pathLst>
            </a:custGeom>
            <a:solidFill>
              <a:srgbClr val="EBBD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90" name="Google Shape;3090;p19"/>
            <p:cNvSpPr/>
            <p:nvPr/>
          </p:nvSpPr>
          <p:spPr>
            <a:xfrm>
              <a:off x="690207" y="2563676"/>
              <a:ext cx="1431178" cy="664028"/>
            </a:xfrm>
            <a:custGeom>
              <a:avLst/>
              <a:gdLst/>
              <a:ahLst/>
              <a:cxnLst/>
              <a:rect l="l" t="t" r="r" b="b"/>
              <a:pathLst>
                <a:path w="27771" h="12885" extrusionOk="0">
                  <a:moveTo>
                    <a:pt x="73" y="0"/>
                  </a:moveTo>
                  <a:lnTo>
                    <a:pt x="109" y="91"/>
                  </a:lnTo>
                  <a:lnTo>
                    <a:pt x="164" y="182"/>
                  </a:lnTo>
                  <a:lnTo>
                    <a:pt x="218" y="273"/>
                  </a:lnTo>
                  <a:lnTo>
                    <a:pt x="291" y="346"/>
                  </a:lnTo>
                  <a:lnTo>
                    <a:pt x="491" y="528"/>
                  </a:lnTo>
                  <a:lnTo>
                    <a:pt x="746" y="692"/>
                  </a:lnTo>
                  <a:lnTo>
                    <a:pt x="1019" y="856"/>
                  </a:lnTo>
                  <a:lnTo>
                    <a:pt x="1328" y="1019"/>
                  </a:lnTo>
                  <a:lnTo>
                    <a:pt x="2002" y="1347"/>
                  </a:lnTo>
                  <a:lnTo>
                    <a:pt x="2675" y="1693"/>
                  </a:lnTo>
                  <a:lnTo>
                    <a:pt x="2984" y="1875"/>
                  </a:lnTo>
                  <a:lnTo>
                    <a:pt x="3257" y="2057"/>
                  </a:lnTo>
                  <a:lnTo>
                    <a:pt x="3512" y="2257"/>
                  </a:lnTo>
                  <a:lnTo>
                    <a:pt x="3621" y="2348"/>
                  </a:lnTo>
                  <a:lnTo>
                    <a:pt x="3712" y="2457"/>
                  </a:lnTo>
                  <a:lnTo>
                    <a:pt x="3785" y="2566"/>
                  </a:lnTo>
                  <a:lnTo>
                    <a:pt x="3858" y="2675"/>
                  </a:lnTo>
                  <a:lnTo>
                    <a:pt x="3894" y="2785"/>
                  </a:lnTo>
                  <a:lnTo>
                    <a:pt x="3931" y="2912"/>
                  </a:lnTo>
                  <a:lnTo>
                    <a:pt x="3913" y="3003"/>
                  </a:lnTo>
                  <a:lnTo>
                    <a:pt x="3894" y="3076"/>
                  </a:lnTo>
                  <a:lnTo>
                    <a:pt x="3822" y="3149"/>
                  </a:lnTo>
                  <a:lnTo>
                    <a:pt x="3749" y="3221"/>
                  </a:lnTo>
                  <a:lnTo>
                    <a:pt x="3658" y="3276"/>
                  </a:lnTo>
                  <a:lnTo>
                    <a:pt x="3530" y="3330"/>
                  </a:lnTo>
                  <a:lnTo>
                    <a:pt x="3257" y="3421"/>
                  </a:lnTo>
                  <a:lnTo>
                    <a:pt x="2912" y="3494"/>
                  </a:lnTo>
                  <a:lnTo>
                    <a:pt x="2548" y="3567"/>
                  </a:lnTo>
                  <a:lnTo>
                    <a:pt x="1747" y="3713"/>
                  </a:lnTo>
                  <a:lnTo>
                    <a:pt x="1347" y="3785"/>
                  </a:lnTo>
                  <a:lnTo>
                    <a:pt x="983" y="3858"/>
                  </a:lnTo>
                  <a:lnTo>
                    <a:pt x="655" y="3949"/>
                  </a:lnTo>
                  <a:lnTo>
                    <a:pt x="510" y="4022"/>
                  </a:lnTo>
                  <a:lnTo>
                    <a:pt x="364" y="4077"/>
                  </a:lnTo>
                  <a:lnTo>
                    <a:pt x="255" y="4149"/>
                  </a:lnTo>
                  <a:lnTo>
                    <a:pt x="164" y="4222"/>
                  </a:lnTo>
                  <a:lnTo>
                    <a:pt x="73" y="4313"/>
                  </a:lnTo>
                  <a:lnTo>
                    <a:pt x="36" y="4404"/>
                  </a:lnTo>
                  <a:lnTo>
                    <a:pt x="0" y="4495"/>
                  </a:lnTo>
                  <a:lnTo>
                    <a:pt x="0" y="4604"/>
                  </a:lnTo>
                  <a:lnTo>
                    <a:pt x="18" y="4732"/>
                  </a:lnTo>
                  <a:lnTo>
                    <a:pt x="73" y="4859"/>
                  </a:lnTo>
                  <a:lnTo>
                    <a:pt x="164" y="5005"/>
                  </a:lnTo>
                  <a:lnTo>
                    <a:pt x="273" y="5132"/>
                  </a:lnTo>
                  <a:lnTo>
                    <a:pt x="419" y="5241"/>
                  </a:lnTo>
                  <a:lnTo>
                    <a:pt x="582" y="5350"/>
                  </a:lnTo>
                  <a:lnTo>
                    <a:pt x="764" y="5441"/>
                  </a:lnTo>
                  <a:lnTo>
                    <a:pt x="965" y="5532"/>
                  </a:lnTo>
                  <a:lnTo>
                    <a:pt x="1201" y="5605"/>
                  </a:lnTo>
                  <a:lnTo>
                    <a:pt x="1438" y="5660"/>
                  </a:lnTo>
                  <a:lnTo>
                    <a:pt x="1965" y="5769"/>
                  </a:lnTo>
                  <a:lnTo>
                    <a:pt x="2548" y="5878"/>
                  </a:lnTo>
                  <a:lnTo>
                    <a:pt x="3803" y="6042"/>
                  </a:lnTo>
                  <a:lnTo>
                    <a:pt x="4477" y="6115"/>
                  </a:lnTo>
                  <a:lnTo>
                    <a:pt x="5132" y="6224"/>
                  </a:lnTo>
                  <a:lnTo>
                    <a:pt x="5769" y="6351"/>
                  </a:lnTo>
                  <a:lnTo>
                    <a:pt x="6387" y="6497"/>
                  </a:lnTo>
                  <a:lnTo>
                    <a:pt x="6679" y="6588"/>
                  </a:lnTo>
                  <a:lnTo>
                    <a:pt x="6970" y="6679"/>
                  </a:lnTo>
                  <a:lnTo>
                    <a:pt x="7225" y="6788"/>
                  </a:lnTo>
                  <a:lnTo>
                    <a:pt x="7479" y="6915"/>
                  </a:lnTo>
                  <a:lnTo>
                    <a:pt x="7734" y="7061"/>
                  </a:lnTo>
                  <a:lnTo>
                    <a:pt x="7953" y="7207"/>
                  </a:lnTo>
                  <a:lnTo>
                    <a:pt x="8153" y="7370"/>
                  </a:lnTo>
                  <a:lnTo>
                    <a:pt x="8335" y="7552"/>
                  </a:lnTo>
                  <a:lnTo>
                    <a:pt x="8444" y="7698"/>
                  </a:lnTo>
                  <a:lnTo>
                    <a:pt x="8553" y="7844"/>
                  </a:lnTo>
                  <a:lnTo>
                    <a:pt x="8626" y="8007"/>
                  </a:lnTo>
                  <a:lnTo>
                    <a:pt x="8662" y="8189"/>
                  </a:lnTo>
                  <a:lnTo>
                    <a:pt x="8662" y="8280"/>
                  </a:lnTo>
                  <a:lnTo>
                    <a:pt x="8662" y="8390"/>
                  </a:lnTo>
                  <a:lnTo>
                    <a:pt x="8608" y="8590"/>
                  </a:lnTo>
                  <a:lnTo>
                    <a:pt x="8462" y="9008"/>
                  </a:lnTo>
                  <a:lnTo>
                    <a:pt x="8407" y="9172"/>
                  </a:lnTo>
                  <a:lnTo>
                    <a:pt x="8389" y="9354"/>
                  </a:lnTo>
                  <a:lnTo>
                    <a:pt x="8371" y="9536"/>
                  </a:lnTo>
                  <a:lnTo>
                    <a:pt x="8371" y="9736"/>
                  </a:lnTo>
                  <a:lnTo>
                    <a:pt x="8389" y="9918"/>
                  </a:lnTo>
                  <a:lnTo>
                    <a:pt x="8426" y="10100"/>
                  </a:lnTo>
                  <a:lnTo>
                    <a:pt x="8480" y="10264"/>
                  </a:lnTo>
                  <a:lnTo>
                    <a:pt x="8535" y="10446"/>
                  </a:lnTo>
                  <a:lnTo>
                    <a:pt x="8608" y="10628"/>
                  </a:lnTo>
                  <a:lnTo>
                    <a:pt x="8699" y="10792"/>
                  </a:lnTo>
                  <a:lnTo>
                    <a:pt x="8790" y="10955"/>
                  </a:lnTo>
                  <a:lnTo>
                    <a:pt x="8899" y="11101"/>
                  </a:lnTo>
                  <a:lnTo>
                    <a:pt x="9026" y="11265"/>
                  </a:lnTo>
                  <a:lnTo>
                    <a:pt x="9154" y="11392"/>
                  </a:lnTo>
                  <a:lnTo>
                    <a:pt x="9281" y="11538"/>
                  </a:lnTo>
                  <a:lnTo>
                    <a:pt x="9427" y="11665"/>
                  </a:lnTo>
                  <a:lnTo>
                    <a:pt x="9736" y="11884"/>
                  </a:lnTo>
                  <a:lnTo>
                    <a:pt x="10045" y="12066"/>
                  </a:lnTo>
                  <a:lnTo>
                    <a:pt x="10391" y="12229"/>
                  </a:lnTo>
                  <a:lnTo>
                    <a:pt x="10737" y="12357"/>
                  </a:lnTo>
                  <a:lnTo>
                    <a:pt x="11101" y="12466"/>
                  </a:lnTo>
                  <a:lnTo>
                    <a:pt x="11465" y="12557"/>
                  </a:lnTo>
                  <a:lnTo>
                    <a:pt x="11829" y="12630"/>
                  </a:lnTo>
                  <a:lnTo>
                    <a:pt x="12211" y="12702"/>
                  </a:lnTo>
                  <a:lnTo>
                    <a:pt x="12993" y="12793"/>
                  </a:lnTo>
                  <a:lnTo>
                    <a:pt x="13794" y="12866"/>
                  </a:lnTo>
                  <a:lnTo>
                    <a:pt x="14595" y="12884"/>
                  </a:lnTo>
                  <a:lnTo>
                    <a:pt x="15395" y="12884"/>
                  </a:lnTo>
                  <a:lnTo>
                    <a:pt x="16196" y="12866"/>
                  </a:lnTo>
                  <a:lnTo>
                    <a:pt x="16997" y="12830"/>
                  </a:lnTo>
                  <a:lnTo>
                    <a:pt x="18598" y="12721"/>
                  </a:lnTo>
                  <a:lnTo>
                    <a:pt x="19326" y="12666"/>
                  </a:lnTo>
                  <a:lnTo>
                    <a:pt x="20072" y="12593"/>
                  </a:lnTo>
                  <a:lnTo>
                    <a:pt x="20800" y="12502"/>
                  </a:lnTo>
                  <a:lnTo>
                    <a:pt x="21528" y="12393"/>
                  </a:lnTo>
                  <a:lnTo>
                    <a:pt x="22256" y="12248"/>
                  </a:lnTo>
                  <a:lnTo>
                    <a:pt x="22602" y="12175"/>
                  </a:lnTo>
                  <a:lnTo>
                    <a:pt x="22966" y="12066"/>
                  </a:lnTo>
                  <a:lnTo>
                    <a:pt x="23312" y="11956"/>
                  </a:lnTo>
                  <a:lnTo>
                    <a:pt x="23657" y="11847"/>
                  </a:lnTo>
                  <a:lnTo>
                    <a:pt x="24003" y="11702"/>
                  </a:lnTo>
                  <a:lnTo>
                    <a:pt x="24331" y="11556"/>
                  </a:lnTo>
                  <a:lnTo>
                    <a:pt x="24640" y="11410"/>
                  </a:lnTo>
                  <a:lnTo>
                    <a:pt x="24931" y="11247"/>
                  </a:lnTo>
                  <a:lnTo>
                    <a:pt x="25204" y="11083"/>
                  </a:lnTo>
                  <a:lnTo>
                    <a:pt x="25495" y="10883"/>
                  </a:lnTo>
                  <a:lnTo>
                    <a:pt x="25750" y="10682"/>
                  </a:lnTo>
                  <a:lnTo>
                    <a:pt x="26023" y="10464"/>
                  </a:lnTo>
                  <a:lnTo>
                    <a:pt x="26260" y="10246"/>
                  </a:lnTo>
                  <a:lnTo>
                    <a:pt x="26496" y="10009"/>
                  </a:lnTo>
                  <a:lnTo>
                    <a:pt x="26715" y="9754"/>
                  </a:lnTo>
                  <a:lnTo>
                    <a:pt x="26915" y="9500"/>
                  </a:lnTo>
                  <a:lnTo>
                    <a:pt x="27115" y="9227"/>
                  </a:lnTo>
                  <a:lnTo>
                    <a:pt x="27279" y="8954"/>
                  </a:lnTo>
                  <a:lnTo>
                    <a:pt x="27443" y="8662"/>
                  </a:lnTo>
                  <a:lnTo>
                    <a:pt x="27570" y="8371"/>
                  </a:lnTo>
                  <a:lnTo>
                    <a:pt x="27679" y="8062"/>
                  </a:lnTo>
                  <a:lnTo>
                    <a:pt x="27770" y="7753"/>
                  </a:lnTo>
                  <a:lnTo>
                    <a:pt x="26678" y="7680"/>
                  </a:lnTo>
                  <a:lnTo>
                    <a:pt x="25586" y="7607"/>
                  </a:lnTo>
                  <a:lnTo>
                    <a:pt x="24513" y="7498"/>
                  </a:lnTo>
                  <a:lnTo>
                    <a:pt x="23421" y="7389"/>
                  </a:lnTo>
                  <a:lnTo>
                    <a:pt x="22347" y="7243"/>
                  </a:lnTo>
                  <a:lnTo>
                    <a:pt x="21273" y="7097"/>
                  </a:lnTo>
                  <a:lnTo>
                    <a:pt x="20218" y="6915"/>
                  </a:lnTo>
                  <a:lnTo>
                    <a:pt x="19144" y="6715"/>
                  </a:lnTo>
                  <a:lnTo>
                    <a:pt x="18107" y="6479"/>
                  </a:lnTo>
                  <a:lnTo>
                    <a:pt x="17052" y="6224"/>
                  </a:lnTo>
                  <a:lnTo>
                    <a:pt x="16014" y="5951"/>
                  </a:lnTo>
                  <a:lnTo>
                    <a:pt x="14977" y="5642"/>
                  </a:lnTo>
                  <a:lnTo>
                    <a:pt x="13958" y="5314"/>
                  </a:lnTo>
                  <a:lnTo>
                    <a:pt x="12939" y="4950"/>
                  </a:lnTo>
                  <a:lnTo>
                    <a:pt x="11938" y="4550"/>
                  </a:lnTo>
                  <a:lnTo>
                    <a:pt x="10937" y="4113"/>
                  </a:lnTo>
                  <a:lnTo>
                    <a:pt x="10264" y="3822"/>
                  </a:lnTo>
                  <a:lnTo>
                    <a:pt x="9609" y="3494"/>
                  </a:lnTo>
                  <a:lnTo>
                    <a:pt x="8280" y="2839"/>
                  </a:lnTo>
                  <a:lnTo>
                    <a:pt x="6933" y="2184"/>
                  </a:lnTo>
                  <a:lnTo>
                    <a:pt x="6278" y="1875"/>
                  </a:lnTo>
                  <a:lnTo>
                    <a:pt x="5605" y="1565"/>
                  </a:lnTo>
                  <a:lnTo>
                    <a:pt x="4932" y="1274"/>
                  </a:lnTo>
                  <a:lnTo>
                    <a:pt x="4258" y="1001"/>
                  </a:lnTo>
                  <a:lnTo>
                    <a:pt x="3567" y="746"/>
                  </a:lnTo>
                  <a:lnTo>
                    <a:pt x="2875" y="528"/>
                  </a:lnTo>
                  <a:lnTo>
                    <a:pt x="2184" y="346"/>
                  </a:lnTo>
                  <a:lnTo>
                    <a:pt x="1492" y="182"/>
                  </a:lnTo>
                  <a:lnTo>
                    <a:pt x="783" y="73"/>
                  </a:lnTo>
                  <a:lnTo>
                    <a:pt x="437" y="18"/>
                  </a:lnTo>
                  <a:lnTo>
                    <a:pt x="73" y="0"/>
                  </a:lnTo>
                  <a:close/>
                </a:path>
              </a:pathLst>
            </a:custGeom>
            <a:solidFill>
              <a:srgbClr val="FAD6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3091" name="Google Shape;3091;p19"/>
          <p:cNvGrpSpPr/>
          <p:nvPr/>
        </p:nvGrpSpPr>
        <p:grpSpPr>
          <a:xfrm>
            <a:off x="147341" y="6310496"/>
            <a:ext cx="6416108" cy="1330565"/>
            <a:chOff x="2235793" y="2621897"/>
            <a:chExt cx="4812081" cy="997924"/>
          </a:xfrm>
        </p:grpSpPr>
        <p:sp>
          <p:nvSpPr>
            <p:cNvPr id="3092" name="Google Shape;3092;p19"/>
            <p:cNvSpPr/>
            <p:nvPr/>
          </p:nvSpPr>
          <p:spPr>
            <a:xfrm>
              <a:off x="2235793" y="2621897"/>
              <a:ext cx="4812081" cy="997924"/>
            </a:xfrm>
            <a:custGeom>
              <a:avLst/>
              <a:gdLst/>
              <a:ahLst/>
              <a:cxnLst/>
              <a:rect l="l" t="t" r="r" b="b"/>
              <a:pathLst>
                <a:path w="93375" h="19364" extrusionOk="0">
                  <a:moveTo>
                    <a:pt x="49754" y="1"/>
                  </a:moveTo>
                  <a:lnTo>
                    <a:pt x="49172" y="37"/>
                  </a:lnTo>
                  <a:lnTo>
                    <a:pt x="48571" y="110"/>
                  </a:lnTo>
                  <a:lnTo>
                    <a:pt x="47970" y="219"/>
                  </a:lnTo>
                  <a:lnTo>
                    <a:pt x="47334" y="365"/>
                  </a:lnTo>
                  <a:lnTo>
                    <a:pt x="46697" y="547"/>
                  </a:lnTo>
                  <a:lnTo>
                    <a:pt x="46023" y="783"/>
                  </a:lnTo>
                  <a:lnTo>
                    <a:pt x="45623" y="929"/>
                  </a:lnTo>
                  <a:lnTo>
                    <a:pt x="45204" y="1111"/>
                  </a:lnTo>
                  <a:lnTo>
                    <a:pt x="44349" y="1493"/>
                  </a:lnTo>
                  <a:lnTo>
                    <a:pt x="43530" y="1893"/>
                  </a:lnTo>
                  <a:lnTo>
                    <a:pt x="42675" y="2366"/>
                  </a:lnTo>
                  <a:lnTo>
                    <a:pt x="41783" y="2876"/>
                  </a:lnTo>
                  <a:lnTo>
                    <a:pt x="40837" y="3458"/>
                  </a:lnTo>
                  <a:lnTo>
                    <a:pt x="39836" y="4095"/>
                  </a:lnTo>
                  <a:lnTo>
                    <a:pt x="38799" y="4787"/>
                  </a:lnTo>
                  <a:lnTo>
                    <a:pt x="37689" y="5533"/>
                  </a:lnTo>
                  <a:lnTo>
                    <a:pt x="36524" y="6352"/>
                  </a:lnTo>
                  <a:lnTo>
                    <a:pt x="35851" y="6825"/>
                  </a:lnTo>
                  <a:lnTo>
                    <a:pt x="35123" y="7280"/>
                  </a:lnTo>
                  <a:lnTo>
                    <a:pt x="34340" y="7753"/>
                  </a:lnTo>
                  <a:lnTo>
                    <a:pt x="33539" y="8208"/>
                  </a:lnTo>
                  <a:lnTo>
                    <a:pt x="32702" y="8645"/>
                  </a:lnTo>
                  <a:lnTo>
                    <a:pt x="31829" y="9100"/>
                  </a:lnTo>
                  <a:lnTo>
                    <a:pt x="30919" y="9536"/>
                  </a:lnTo>
                  <a:lnTo>
                    <a:pt x="29991" y="9973"/>
                  </a:lnTo>
                  <a:lnTo>
                    <a:pt x="29026" y="10410"/>
                  </a:lnTo>
                  <a:lnTo>
                    <a:pt x="28044" y="10828"/>
                  </a:lnTo>
                  <a:lnTo>
                    <a:pt x="27043" y="11247"/>
                  </a:lnTo>
                  <a:lnTo>
                    <a:pt x="26024" y="11666"/>
                  </a:lnTo>
                  <a:lnTo>
                    <a:pt x="24986" y="12066"/>
                  </a:lnTo>
                  <a:lnTo>
                    <a:pt x="23949" y="12448"/>
                  </a:lnTo>
                  <a:lnTo>
                    <a:pt x="21820" y="13231"/>
                  </a:lnTo>
                  <a:lnTo>
                    <a:pt x="19691" y="13958"/>
                  </a:lnTo>
                  <a:lnTo>
                    <a:pt x="17562" y="14668"/>
                  </a:lnTo>
                  <a:lnTo>
                    <a:pt x="15451" y="15323"/>
                  </a:lnTo>
                  <a:lnTo>
                    <a:pt x="13394" y="15942"/>
                  </a:lnTo>
                  <a:lnTo>
                    <a:pt x="11393" y="16524"/>
                  </a:lnTo>
                  <a:lnTo>
                    <a:pt x="9500" y="17052"/>
                  </a:lnTo>
                  <a:lnTo>
                    <a:pt x="7698" y="17543"/>
                  </a:lnTo>
                  <a:lnTo>
                    <a:pt x="6042" y="17980"/>
                  </a:lnTo>
                  <a:lnTo>
                    <a:pt x="3822" y="18526"/>
                  </a:lnTo>
                  <a:lnTo>
                    <a:pt x="2021" y="18945"/>
                  </a:lnTo>
                  <a:lnTo>
                    <a:pt x="729" y="19236"/>
                  </a:lnTo>
                  <a:lnTo>
                    <a:pt x="1" y="19363"/>
                  </a:lnTo>
                  <a:lnTo>
                    <a:pt x="5788" y="18872"/>
                  </a:lnTo>
                  <a:lnTo>
                    <a:pt x="34868" y="16397"/>
                  </a:lnTo>
                  <a:lnTo>
                    <a:pt x="37470" y="16179"/>
                  </a:lnTo>
                  <a:lnTo>
                    <a:pt x="86969" y="11957"/>
                  </a:lnTo>
                  <a:lnTo>
                    <a:pt x="93374" y="11411"/>
                  </a:lnTo>
                  <a:lnTo>
                    <a:pt x="91791" y="11192"/>
                  </a:lnTo>
                  <a:lnTo>
                    <a:pt x="90153" y="10919"/>
                  </a:lnTo>
                  <a:lnTo>
                    <a:pt x="88443" y="10610"/>
                  </a:lnTo>
                  <a:lnTo>
                    <a:pt x="86678" y="10264"/>
                  </a:lnTo>
                  <a:lnTo>
                    <a:pt x="84457" y="9791"/>
                  </a:lnTo>
                  <a:lnTo>
                    <a:pt x="82183" y="9282"/>
                  </a:lnTo>
                  <a:lnTo>
                    <a:pt x="79890" y="8736"/>
                  </a:lnTo>
                  <a:lnTo>
                    <a:pt x="77579" y="8171"/>
                  </a:lnTo>
                  <a:lnTo>
                    <a:pt x="75286" y="7571"/>
                  </a:lnTo>
                  <a:lnTo>
                    <a:pt x="73011" y="6952"/>
                  </a:lnTo>
                  <a:lnTo>
                    <a:pt x="70772" y="6315"/>
                  </a:lnTo>
                  <a:lnTo>
                    <a:pt x="68607" y="5697"/>
                  </a:lnTo>
                  <a:lnTo>
                    <a:pt x="66532" y="5078"/>
                  </a:lnTo>
                  <a:lnTo>
                    <a:pt x="64531" y="4459"/>
                  </a:lnTo>
                  <a:lnTo>
                    <a:pt x="62656" y="3859"/>
                  </a:lnTo>
                  <a:lnTo>
                    <a:pt x="60927" y="3294"/>
                  </a:lnTo>
                  <a:lnTo>
                    <a:pt x="59344" y="2748"/>
                  </a:lnTo>
                  <a:lnTo>
                    <a:pt x="57925" y="2239"/>
                  </a:lnTo>
                  <a:lnTo>
                    <a:pt x="56705" y="1784"/>
                  </a:lnTo>
                  <a:lnTo>
                    <a:pt x="55686" y="1384"/>
                  </a:lnTo>
                  <a:lnTo>
                    <a:pt x="55049" y="1111"/>
                  </a:lnTo>
                  <a:lnTo>
                    <a:pt x="54431" y="874"/>
                  </a:lnTo>
                  <a:lnTo>
                    <a:pt x="53812" y="674"/>
                  </a:lnTo>
                  <a:lnTo>
                    <a:pt x="53230" y="474"/>
                  </a:lnTo>
                  <a:lnTo>
                    <a:pt x="52629" y="328"/>
                  </a:lnTo>
                  <a:lnTo>
                    <a:pt x="52065" y="201"/>
                  </a:lnTo>
                  <a:lnTo>
                    <a:pt x="51483" y="92"/>
                  </a:lnTo>
                  <a:lnTo>
                    <a:pt x="50919" y="37"/>
                  </a:lnTo>
                  <a:lnTo>
                    <a:pt x="50336" y="1"/>
                  </a:lnTo>
                  <a:close/>
                </a:path>
              </a:pathLst>
            </a:custGeom>
            <a:solidFill>
              <a:srgbClr val="EAC0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93" name="Google Shape;3093;p19"/>
            <p:cNvSpPr/>
            <p:nvPr/>
          </p:nvSpPr>
          <p:spPr>
            <a:xfrm>
              <a:off x="3993290" y="2621897"/>
              <a:ext cx="2724449" cy="833785"/>
            </a:xfrm>
            <a:custGeom>
              <a:avLst/>
              <a:gdLst/>
              <a:ahLst/>
              <a:cxnLst/>
              <a:rect l="l" t="t" r="r" b="b"/>
              <a:pathLst>
                <a:path w="52866" h="16179" extrusionOk="0">
                  <a:moveTo>
                    <a:pt x="15651" y="1"/>
                  </a:moveTo>
                  <a:lnTo>
                    <a:pt x="15069" y="37"/>
                  </a:lnTo>
                  <a:lnTo>
                    <a:pt x="14468" y="110"/>
                  </a:lnTo>
                  <a:lnTo>
                    <a:pt x="13867" y="219"/>
                  </a:lnTo>
                  <a:lnTo>
                    <a:pt x="13231" y="365"/>
                  </a:lnTo>
                  <a:lnTo>
                    <a:pt x="12594" y="547"/>
                  </a:lnTo>
                  <a:lnTo>
                    <a:pt x="11920" y="783"/>
                  </a:lnTo>
                  <a:lnTo>
                    <a:pt x="11520" y="929"/>
                  </a:lnTo>
                  <a:lnTo>
                    <a:pt x="11101" y="1111"/>
                  </a:lnTo>
                  <a:lnTo>
                    <a:pt x="10246" y="1493"/>
                  </a:lnTo>
                  <a:lnTo>
                    <a:pt x="10555" y="1820"/>
                  </a:lnTo>
                  <a:lnTo>
                    <a:pt x="10883" y="2130"/>
                  </a:lnTo>
                  <a:lnTo>
                    <a:pt x="11229" y="2421"/>
                  </a:lnTo>
                  <a:lnTo>
                    <a:pt x="11593" y="2676"/>
                  </a:lnTo>
                  <a:lnTo>
                    <a:pt x="12011" y="2912"/>
                  </a:lnTo>
                  <a:lnTo>
                    <a:pt x="12430" y="3167"/>
                  </a:lnTo>
                  <a:lnTo>
                    <a:pt x="13249" y="3640"/>
                  </a:lnTo>
                  <a:lnTo>
                    <a:pt x="13667" y="3913"/>
                  </a:lnTo>
                  <a:lnTo>
                    <a:pt x="14049" y="4186"/>
                  </a:lnTo>
                  <a:lnTo>
                    <a:pt x="14413" y="4477"/>
                  </a:lnTo>
                  <a:lnTo>
                    <a:pt x="14595" y="4641"/>
                  </a:lnTo>
                  <a:lnTo>
                    <a:pt x="14759" y="4805"/>
                  </a:lnTo>
                  <a:lnTo>
                    <a:pt x="14868" y="4950"/>
                  </a:lnTo>
                  <a:lnTo>
                    <a:pt x="14978" y="5078"/>
                  </a:lnTo>
                  <a:lnTo>
                    <a:pt x="15050" y="5242"/>
                  </a:lnTo>
                  <a:lnTo>
                    <a:pt x="15105" y="5405"/>
                  </a:lnTo>
                  <a:lnTo>
                    <a:pt x="15105" y="5515"/>
                  </a:lnTo>
                  <a:lnTo>
                    <a:pt x="15087" y="5624"/>
                  </a:lnTo>
                  <a:lnTo>
                    <a:pt x="15069" y="5733"/>
                  </a:lnTo>
                  <a:lnTo>
                    <a:pt x="15014" y="5824"/>
                  </a:lnTo>
                  <a:lnTo>
                    <a:pt x="14959" y="5915"/>
                  </a:lnTo>
                  <a:lnTo>
                    <a:pt x="14887" y="6006"/>
                  </a:lnTo>
                  <a:lnTo>
                    <a:pt x="14723" y="6152"/>
                  </a:lnTo>
                  <a:lnTo>
                    <a:pt x="14523" y="6297"/>
                  </a:lnTo>
                  <a:lnTo>
                    <a:pt x="14286" y="6406"/>
                  </a:lnTo>
                  <a:lnTo>
                    <a:pt x="14049" y="6497"/>
                  </a:lnTo>
                  <a:lnTo>
                    <a:pt x="13831" y="6570"/>
                  </a:lnTo>
                  <a:lnTo>
                    <a:pt x="12994" y="6825"/>
                  </a:lnTo>
                  <a:lnTo>
                    <a:pt x="12157" y="7098"/>
                  </a:lnTo>
                  <a:lnTo>
                    <a:pt x="11338" y="7407"/>
                  </a:lnTo>
                  <a:lnTo>
                    <a:pt x="10537" y="7717"/>
                  </a:lnTo>
                  <a:lnTo>
                    <a:pt x="9718" y="8062"/>
                  </a:lnTo>
                  <a:lnTo>
                    <a:pt x="8936" y="8426"/>
                  </a:lnTo>
                  <a:lnTo>
                    <a:pt x="8153" y="8808"/>
                  </a:lnTo>
                  <a:lnTo>
                    <a:pt x="7371" y="9209"/>
                  </a:lnTo>
                  <a:lnTo>
                    <a:pt x="6606" y="9627"/>
                  </a:lnTo>
                  <a:lnTo>
                    <a:pt x="5842" y="10064"/>
                  </a:lnTo>
                  <a:lnTo>
                    <a:pt x="5096" y="10519"/>
                  </a:lnTo>
                  <a:lnTo>
                    <a:pt x="4368" y="10992"/>
                  </a:lnTo>
                  <a:lnTo>
                    <a:pt x="3658" y="11484"/>
                  </a:lnTo>
                  <a:lnTo>
                    <a:pt x="2949" y="11993"/>
                  </a:lnTo>
                  <a:lnTo>
                    <a:pt x="2257" y="12521"/>
                  </a:lnTo>
                  <a:lnTo>
                    <a:pt x="1566" y="13067"/>
                  </a:lnTo>
                  <a:lnTo>
                    <a:pt x="1274" y="13340"/>
                  </a:lnTo>
                  <a:lnTo>
                    <a:pt x="965" y="13613"/>
                  </a:lnTo>
                  <a:lnTo>
                    <a:pt x="692" y="13904"/>
                  </a:lnTo>
                  <a:lnTo>
                    <a:pt x="456" y="14231"/>
                  </a:lnTo>
                  <a:lnTo>
                    <a:pt x="346" y="14395"/>
                  </a:lnTo>
                  <a:lnTo>
                    <a:pt x="255" y="14559"/>
                  </a:lnTo>
                  <a:lnTo>
                    <a:pt x="164" y="14723"/>
                  </a:lnTo>
                  <a:lnTo>
                    <a:pt x="110" y="14905"/>
                  </a:lnTo>
                  <a:lnTo>
                    <a:pt x="55" y="15087"/>
                  </a:lnTo>
                  <a:lnTo>
                    <a:pt x="19" y="15269"/>
                  </a:lnTo>
                  <a:lnTo>
                    <a:pt x="1" y="15469"/>
                  </a:lnTo>
                  <a:lnTo>
                    <a:pt x="19" y="15651"/>
                  </a:lnTo>
                  <a:lnTo>
                    <a:pt x="201" y="15742"/>
                  </a:lnTo>
                  <a:lnTo>
                    <a:pt x="401" y="15815"/>
                  </a:lnTo>
                  <a:lnTo>
                    <a:pt x="801" y="15924"/>
                  </a:lnTo>
                  <a:lnTo>
                    <a:pt x="1220" y="15997"/>
                  </a:lnTo>
                  <a:lnTo>
                    <a:pt x="1638" y="16051"/>
                  </a:lnTo>
                  <a:lnTo>
                    <a:pt x="2075" y="16088"/>
                  </a:lnTo>
                  <a:lnTo>
                    <a:pt x="2494" y="16124"/>
                  </a:lnTo>
                  <a:lnTo>
                    <a:pt x="3367" y="16179"/>
                  </a:lnTo>
                  <a:lnTo>
                    <a:pt x="52866" y="11957"/>
                  </a:lnTo>
                  <a:lnTo>
                    <a:pt x="52793" y="11666"/>
                  </a:lnTo>
                  <a:lnTo>
                    <a:pt x="52720" y="11320"/>
                  </a:lnTo>
                  <a:lnTo>
                    <a:pt x="52647" y="10974"/>
                  </a:lnTo>
                  <a:lnTo>
                    <a:pt x="52611" y="10610"/>
                  </a:lnTo>
                  <a:lnTo>
                    <a:pt x="52575" y="10264"/>
                  </a:lnTo>
                  <a:lnTo>
                    <a:pt x="50354" y="9791"/>
                  </a:lnTo>
                  <a:lnTo>
                    <a:pt x="48080" y="9282"/>
                  </a:lnTo>
                  <a:lnTo>
                    <a:pt x="45787" y="8736"/>
                  </a:lnTo>
                  <a:lnTo>
                    <a:pt x="43476" y="8171"/>
                  </a:lnTo>
                  <a:lnTo>
                    <a:pt x="41183" y="7571"/>
                  </a:lnTo>
                  <a:lnTo>
                    <a:pt x="38908" y="6952"/>
                  </a:lnTo>
                  <a:lnTo>
                    <a:pt x="36669" y="6315"/>
                  </a:lnTo>
                  <a:lnTo>
                    <a:pt x="34504" y="5697"/>
                  </a:lnTo>
                  <a:lnTo>
                    <a:pt x="32429" y="5078"/>
                  </a:lnTo>
                  <a:lnTo>
                    <a:pt x="30428" y="4459"/>
                  </a:lnTo>
                  <a:lnTo>
                    <a:pt x="28553" y="3859"/>
                  </a:lnTo>
                  <a:lnTo>
                    <a:pt x="26824" y="3294"/>
                  </a:lnTo>
                  <a:lnTo>
                    <a:pt x="25241" y="2748"/>
                  </a:lnTo>
                  <a:lnTo>
                    <a:pt x="23822" y="2239"/>
                  </a:lnTo>
                  <a:lnTo>
                    <a:pt x="22602" y="1784"/>
                  </a:lnTo>
                  <a:lnTo>
                    <a:pt x="21583" y="1384"/>
                  </a:lnTo>
                  <a:lnTo>
                    <a:pt x="20946" y="1111"/>
                  </a:lnTo>
                  <a:lnTo>
                    <a:pt x="20328" y="874"/>
                  </a:lnTo>
                  <a:lnTo>
                    <a:pt x="19709" y="674"/>
                  </a:lnTo>
                  <a:lnTo>
                    <a:pt x="19127" y="474"/>
                  </a:lnTo>
                  <a:lnTo>
                    <a:pt x="18526" y="328"/>
                  </a:lnTo>
                  <a:lnTo>
                    <a:pt x="17962" y="201"/>
                  </a:lnTo>
                  <a:lnTo>
                    <a:pt x="17380" y="92"/>
                  </a:lnTo>
                  <a:lnTo>
                    <a:pt x="16816" y="37"/>
                  </a:lnTo>
                  <a:lnTo>
                    <a:pt x="16233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3094" name="Google Shape;3094;p19"/>
          <p:cNvSpPr/>
          <p:nvPr/>
        </p:nvSpPr>
        <p:spPr>
          <a:xfrm>
            <a:off x="-826905" y="6372226"/>
            <a:ext cx="13574600" cy="2647700"/>
          </a:xfrm>
          <a:custGeom>
            <a:avLst/>
            <a:gdLst/>
            <a:ahLst/>
            <a:cxnLst/>
            <a:rect l="l" t="t" r="r" b="b"/>
            <a:pathLst>
              <a:path w="407238" h="79431" extrusionOk="0">
                <a:moveTo>
                  <a:pt x="24553" y="14065"/>
                </a:moveTo>
                <a:cubicBezTo>
                  <a:pt x="27220" y="7842"/>
                  <a:pt x="26204" y="13938"/>
                  <a:pt x="32173" y="11779"/>
                </a:cubicBezTo>
                <a:cubicBezTo>
                  <a:pt x="38142" y="9620"/>
                  <a:pt x="49572" y="2762"/>
                  <a:pt x="60367" y="1111"/>
                </a:cubicBezTo>
                <a:cubicBezTo>
                  <a:pt x="71162" y="-540"/>
                  <a:pt x="84751" y="-32"/>
                  <a:pt x="96943" y="1873"/>
                </a:cubicBezTo>
                <a:cubicBezTo>
                  <a:pt x="109135" y="3778"/>
                  <a:pt x="122724" y="9747"/>
                  <a:pt x="133519" y="12541"/>
                </a:cubicBezTo>
                <a:cubicBezTo>
                  <a:pt x="144314" y="15335"/>
                  <a:pt x="144695" y="19907"/>
                  <a:pt x="161713" y="18637"/>
                </a:cubicBezTo>
                <a:cubicBezTo>
                  <a:pt x="178731" y="17367"/>
                  <a:pt x="215561" y="7715"/>
                  <a:pt x="235627" y="4921"/>
                </a:cubicBezTo>
                <a:cubicBezTo>
                  <a:pt x="255693" y="2127"/>
                  <a:pt x="262678" y="1238"/>
                  <a:pt x="282109" y="1873"/>
                </a:cubicBezTo>
                <a:cubicBezTo>
                  <a:pt x="301540" y="2508"/>
                  <a:pt x="335449" y="5175"/>
                  <a:pt x="352213" y="8731"/>
                </a:cubicBezTo>
                <a:cubicBezTo>
                  <a:pt x="368977" y="12287"/>
                  <a:pt x="375581" y="18764"/>
                  <a:pt x="382693" y="23209"/>
                </a:cubicBezTo>
                <a:cubicBezTo>
                  <a:pt x="389805" y="27654"/>
                  <a:pt x="392980" y="27146"/>
                  <a:pt x="394885" y="35401"/>
                </a:cubicBezTo>
                <a:cubicBezTo>
                  <a:pt x="396790" y="43656"/>
                  <a:pt x="421936" y="65627"/>
                  <a:pt x="394123" y="72739"/>
                </a:cubicBezTo>
                <a:cubicBezTo>
                  <a:pt x="366310" y="79851"/>
                  <a:pt x="290999" y="77438"/>
                  <a:pt x="228007" y="78073"/>
                </a:cubicBezTo>
                <a:cubicBezTo>
                  <a:pt x="165015" y="78708"/>
                  <a:pt x="51477" y="81375"/>
                  <a:pt x="16171" y="76549"/>
                </a:cubicBezTo>
                <a:cubicBezTo>
                  <a:pt x="-19135" y="71723"/>
                  <a:pt x="14774" y="59531"/>
                  <a:pt x="16171" y="49117"/>
                </a:cubicBezTo>
                <a:cubicBezTo>
                  <a:pt x="17568" y="38703"/>
                  <a:pt x="21886" y="20288"/>
                  <a:pt x="24553" y="14065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</p:sp>
      <p:grpSp>
        <p:nvGrpSpPr>
          <p:cNvPr id="3095" name="Google Shape;3095;p19"/>
          <p:cNvGrpSpPr/>
          <p:nvPr/>
        </p:nvGrpSpPr>
        <p:grpSpPr>
          <a:xfrm>
            <a:off x="4475866" y="6858011"/>
            <a:ext cx="1092077" cy="405059"/>
            <a:chOff x="1726100" y="1627975"/>
            <a:chExt cx="359425" cy="133325"/>
          </a:xfrm>
        </p:grpSpPr>
        <p:sp>
          <p:nvSpPr>
            <p:cNvPr id="3096" name="Google Shape;3096;p19"/>
            <p:cNvSpPr/>
            <p:nvPr/>
          </p:nvSpPr>
          <p:spPr>
            <a:xfrm>
              <a:off x="2018625" y="1747625"/>
              <a:ext cx="66900" cy="13675"/>
            </a:xfrm>
            <a:custGeom>
              <a:avLst/>
              <a:gdLst/>
              <a:ahLst/>
              <a:cxnLst/>
              <a:rect l="l" t="t" r="r" b="b"/>
              <a:pathLst>
                <a:path w="2676" h="547" extrusionOk="0">
                  <a:moveTo>
                    <a:pt x="456" y="1"/>
                  </a:moveTo>
                  <a:lnTo>
                    <a:pt x="219" y="37"/>
                  </a:lnTo>
                  <a:lnTo>
                    <a:pt x="146" y="74"/>
                  </a:lnTo>
                  <a:lnTo>
                    <a:pt x="73" y="110"/>
                  </a:lnTo>
                  <a:lnTo>
                    <a:pt x="19" y="147"/>
                  </a:lnTo>
                  <a:lnTo>
                    <a:pt x="1" y="201"/>
                  </a:lnTo>
                  <a:lnTo>
                    <a:pt x="19" y="219"/>
                  </a:lnTo>
                  <a:lnTo>
                    <a:pt x="37" y="274"/>
                  </a:lnTo>
                  <a:lnTo>
                    <a:pt x="92" y="329"/>
                  </a:lnTo>
                  <a:lnTo>
                    <a:pt x="219" y="401"/>
                  </a:lnTo>
                  <a:lnTo>
                    <a:pt x="419" y="456"/>
                  </a:lnTo>
                  <a:lnTo>
                    <a:pt x="710" y="511"/>
                  </a:lnTo>
                  <a:lnTo>
                    <a:pt x="1111" y="529"/>
                  </a:lnTo>
                  <a:lnTo>
                    <a:pt x="1657" y="547"/>
                  </a:lnTo>
                  <a:lnTo>
                    <a:pt x="2130" y="547"/>
                  </a:lnTo>
                  <a:lnTo>
                    <a:pt x="2676" y="529"/>
                  </a:lnTo>
                  <a:lnTo>
                    <a:pt x="2676" y="474"/>
                  </a:lnTo>
                  <a:lnTo>
                    <a:pt x="2657" y="420"/>
                  </a:lnTo>
                  <a:lnTo>
                    <a:pt x="2603" y="365"/>
                  </a:lnTo>
                  <a:lnTo>
                    <a:pt x="2530" y="310"/>
                  </a:lnTo>
                  <a:lnTo>
                    <a:pt x="2330" y="219"/>
                  </a:lnTo>
                  <a:lnTo>
                    <a:pt x="2057" y="147"/>
                  </a:lnTo>
                  <a:lnTo>
                    <a:pt x="1748" y="92"/>
                  </a:lnTo>
                  <a:lnTo>
                    <a:pt x="1420" y="37"/>
                  </a:lnTo>
                  <a:lnTo>
                    <a:pt x="1074" y="1"/>
                  </a:lnTo>
                  <a:close/>
                </a:path>
              </a:pathLst>
            </a:custGeom>
            <a:solidFill>
              <a:srgbClr val="282829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97" name="Google Shape;3097;p19"/>
            <p:cNvSpPr/>
            <p:nvPr/>
          </p:nvSpPr>
          <p:spPr>
            <a:xfrm>
              <a:off x="2018625" y="1747625"/>
              <a:ext cx="66900" cy="13675"/>
            </a:xfrm>
            <a:custGeom>
              <a:avLst/>
              <a:gdLst/>
              <a:ahLst/>
              <a:cxnLst/>
              <a:rect l="l" t="t" r="r" b="b"/>
              <a:pathLst>
                <a:path w="2676" h="547" fill="none" extrusionOk="0">
                  <a:moveTo>
                    <a:pt x="747" y="1"/>
                  </a:moveTo>
                  <a:lnTo>
                    <a:pt x="747" y="1"/>
                  </a:lnTo>
                  <a:lnTo>
                    <a:pt x="456" y="1"/>
                  </a:lnTo>
                  <a:lnTo>
                    <a:pt x="219" y="37"/>
                  </a:lnTo>
                  <a:lnTo>
                    <a:pt x="146" y="74"/>
                  </a:lnTo>
                  <a:lnTo>
                    <a:pt x="73" y="110"/>
                  </a:lnTo>
                  <a:lnTo>
                    <a:pt x="19" y="147"/>
                  </a:lnTo>
                  <a:lnTo>
                    <a:pt x="1" y="201"/>
                  </a:lnTo>
                  <a:lnTo>
                    <a:pt x="1" y="201"/>
                  </a:lnTo>
                  <a:lnTo>
                    <a:pt x="19" y="219"/>
                  </a:lnTo>
                  <a:lnTo>
                    <a:pt x="37" y="274"/>
                  </a:lnTo>
                  <a:lnTo>
                    <a:pt x="92" y="329"/>
                  </a:lnTo>
                  <a:lnTo>
                    <a:pt x="219" y="401"/>
                  </a:lnTo>
                  <a:lnTo>
                    <a:pt x="419" y="456"/>
                  </a:lnTo>
                  <a:lnTo>
                    <a:pt x="710" y="511"/>
                  </a:lnTo>
                  <a:lnTo>
                    <a:pt x="1111" y="529"/>
                  </a:lnTo>
                  <a:lnTo>
                    <a:pt x="1657" y="547"/>
                  </a:lnTo>
                  <a:lnTo>
                    <a:pt x="1657" y="547"/>
                  </a:lnTo>
                  <a:lnTo>
                    <a:pt x="2130" y="547"/>
                  </a:lnTo>
                  <a:lnTo>
                    <a:pt x="2676" y="529"/>
                  </a:lnTo>
                  <a:lnTo>
                    <a:pt x="2676" y="529"/>
                  </a:lnTo>
                  <a:lnTo>
                    <a:pt x="2676" y="474"/>
                  </a:lnTo>
                  <a:lnTo>
                    <a:pt x="2657" y="420"/>
                  </a:lnTo>
                  <a:lnTo>
                    <a:pt x="2603" y="365"/>
                  </a:lnTo>
                  <a:lnTo>
                    <a:pt x="2530" y="310"/>
                  </a:lnTo>
                  <a:lnTo>
                    <a:pt x="2330" y="219"/>
                  </a:lnTo>
                  <a:lnTo>
                    <a:pt x="2057" y="147"/>
                  </a:lnTo>
                  <a:lnTo>
                    <a:pt x="1748" y="92"/>
                  </a:lnTo>
                  <a:lnTo>
                    <a:pt x="1420" y="37"/>
                  </a:lnTo>
                  <a:lnTo>
                    <a:pt x="1074" y="1"/>
                  </a:lnTo>
                  <a:lnTo>
                    <a:pt x="747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98" name="Google Shape;3098;p19"/>
            <p:cNvSpPr/>
            <p:nvPr/>
          </p:nvSpPr>
          <p:spPr>
            <a:xfrm>
              <a:off x="2024075" y="1729450"/>
              <a:ext cx="42350" cy="23225"/>
            </a:xfrm>
            <a:custGeom>
              <a:avLst/>
              <a:gdLst/>
              <a:ahLst/>
              <a:cxnLst/>
              <a:rect l="l" t="t" r="r" b="b"/>
              <a:pathLst>
                <a:path w="1694" h="929" extrusionOk="0">
                  <a:moveTo>
                    <a:pt x="911" y="0"/>
                  </a:moveTo>
                  <a:lnTo>
                    <a:pt x="783" y="18"/>
                  </a:lnTo>
                  <a:lnTo>
                    <a:pt x="674" y="55"/>
                  </a:lnTo>
                  <a:lnTo>
                    <a:pt x="565" y="109"/>
                  </a:lnTo>
                  <a:lnTo>
                    <a:pt x="456" y="182"/>
                  </a:lnTo>
                  <a:lnTo>
                    <a:pt x="383" y="255"/>
                  </a:lnTo>
                  <a:lnTo>
                    <a:pt x="238" y="437"/>
                  </a:lnTo>
                  <a:lnTo>
                    <a:pt x="128" y="601"/>
                  </a:lnTo>
                  <a:lnTo>
                    <a:pt x="56" y="764"/>
                  </a:lnTo>
                  <a:lnTo>
                    <a:pt x="1" y="928"/>
                  </a:lnTo>
                  <a:lnTo>
                    <a:pt x="1693" y="928"/>
                  </a:lnTo>
                  <a:lnTo>
                    <a:pt x="1693" y="783"/>
                  </a:lnTo>
                  <a:lnTo>
                    <a:pt x="1693" y="655"/>
                  </a:lnTo>
                  <a:lnTo>
                    <a:pt x="1675" y="491"/>
                  </a:lnTo>
                  <a:lnTo>
                    <a:pt x="1639" y="419"/>
                  </a:lnTo>
                  <a:lnTo>
                    <a:pt x="1602" y="328"/>
                  </a:lnTo>
                  <a:lnTo>
                    <a:pt x="1548" y="255"/>
                  </a:lnTo>
                  <a:lnTo>
                    <a:pt x="1493" y="182"/>
                  </a:lnTo>
                  <a:lnTo>
                    <a:pt x="1402" y="127"/>
                  </a:lnTo>
                  <a:lnTo>
                    <a:pt x="1311" y="73"/>
                  </a:lnTo>
                  <a:lnTo>
                    <a:pt x="1202" y="36"/>
                  </a:lnTo>
                  <a:lnTo>
                    <a:pt x="1056" y="0"/>
                  </a:lnTo>
                  <a:close/>
                </a:path>
              </a:pathLst>
            </a:custGeom>
            <a:solidFill>
              <a:srgbClr val="C1A5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99" name="Google Shape;3099;p19"/>
            <p:cNvSpPr/>
            <p:nvPr/>
          </p:nvSpPr>
          <p:spPr>
            <a:xfrm>
              <a:off x="1726100" y="1699875"/>
              <a:ext cx="249775" cy="25500"/>
            </a:xfrm>
            <a:custGeom>
              <a:avLst/>
              <a:gdLst/>
              <a:ahLst/>
              <a:cxnLst/>
              <a:rect l="l" t="t" r="r" b="b"/>
              <a:pathLst>
                <a:path w="9991" h="1020" extrusionOk="0">
                  <a:moveTo>
                    <a:pt x="1292" y="0"/>
                  </a:moveTo>
                  <a:lnTo>
                    <a:pt x="746" y="91"/>
                  </a:lnTo>
                  <a:lnTo>
                    <a:pt x="528" y="128"/>
                  </a:lnTo>
                  <a:lnTo>
                    <a:pt x="346" y="182"/>
                  </a:lnTo>
                  <a:lnTo>
                    <a:pt x="200" y="237"/>
                  </a:lnTo>
                  <a:lnTo>
                    <a:pt x="91" y="291"/>
                  </a:lnTo>
                  <a:lnTo>
                    <a:pt x="18" y="346"/>
                  </a:lnTo>
                  <a:lnTo>
                    <a:pt x="0" y="419"/>
                  </a:lnTo>
                  <a:lnTo>
                    <a:pt x="0" y="437"/>
                  </a:lnTo>
                  <a:lnTo>
                    <a:pt x="18" y="473"/>
                  </a:lnTo>
                  <a:lnTo>
                    <a:pt x="91" y="528"/>
                  </a:lnTo>
                  <a:lnTo>
                    <a:pt x="219" y="583"/>
                  </a:lnTo>
                  <a:lnTo>
                    <a:pt x="382" y="655"/>
                  </a:lnTo>
                  <a:lnTo>
                    <a:pt x="601" y="710"/>
                  </a:lnTo>
                  <a:lnTo>
                    <a:pt x="856" y="746"/>
                  </a:lnTo>
                  <a:lnTo>
                    <a:pt x="1456" y="837"/>
                  </a:lnTo>
                  <a:lnTo>
                    <a:pt x="2202" y="910"/>
                  </a:lnTo>
                  <a:lnTo>
                    <a:pt x="3058" y="965"/>
                  </a:lnTo>
                  <a:lnTo>
                    <a:pt x="3986" y="1001"/>
                  </a:lnTo>
                  <a:lnTo>
                    <a:pt x="5005" y="1019"/>
                  </a:lnTo>
                  <a:lnTo>
                    <a:pt x="6006" y="1001"/>
                  </a:lnTo>
                  <a:lnTo>
                    <a:pt x="6952" y="965"/>
                  </a:lnTo>
                  <a:lnTo>
                    <a:pt x="7789" y="910"/>
                  </a:lnTo>
                  <a:lnTo>
                    <a:pt x="8535" y="837"/>
                  </a:lnTo>
                  <a:lnTo>
                    <a:pt x="9136" y="746"/>
                  </a:lnTo>
                  <a:lnTo>
                    <a:pt x="9390" y="710"/>
                  </a:lnTo>
                  <a:lnTo>
                    <a:pt x="9609" y="655"/>
                  </a:lnTo>
                  <a:lnTo>
                    <a:pt x="9773" y="583"/>
                  </a:lnTo>
                  <a:lnTo>
                    <a:pt x="9900" y="528"/>
                  </a:lnTo>
                  <a:lnTo>
                    <a:pt x="9973" y="473"/>
                  </a:lnTo>
                  <a:lnTo>
                    <a:pt x="9991" y="437"/>
                  </a:lnTo>
                  <a:lnTo>
                    <a:pt x="9991" y="419"/>
                  </a:lnTo>
                  <a:lnTo>
                    <a:pt x="9973" y="346"/>
                  </a:lnTo>
                  <a:lnTo>
                    <a:pt x="9900" y="291"/>
                  </a:lnTo>
                  <a:lnTo>
                    <a:pt x="9791" y="237"/>
                  </a:lnTo>
                  <a:lnTo>
                    <a:pt x="9645" y="182"/>
                  </a:lnTo>
                  <a:lnTo>
                    <a:pt x="9463" y="128"/>
                  </a:lnTo>
                  <a:lnTo>
                    <a:pt x="9245" y="91"/>
                  </a:lnTo>
                  <a:lnTo>
                    <a:pt x="8699" y="0"/>
                  </a:lnTo>
                  <a:lnTo>
                    <a:pt x="8699" y="273"/>
                  </a:lnTo>
                  <a:lnTo>
                    <a:pt x="7443" y="328"/>
                  </a:lnTo>
                  <a:lnTo>
                    <a:pt x="6133" y="364"/>
                  </a:lnTo>
                  <a:lnTo>
                    <a:pt x="4623" y="382"/>
                  </a:lnTo>
                  <a:lnTo>
                    <a:pt x="3476" y="364"/>
                  </a:lnTo>
                  <a:lnTo>
                    <a:pt x="2384" y="328"/>
                  </a:lnTo>
                  <a:lnTo>
                    <a:pt x="1893" y="291"/>
                  </a:lnTo>
                  <a:lnTo>
                    <a:pt x="1456" y="237"/>
                  </a:lnTo>
                  <a:lnTo>
                    <a:pt x="1074" y="182"/>
                  </a:lnTo>
                  <a:lnTo>
                    <a:pt x="746" y="109"/>
                  </a:lnTo>
                  <a:lnTo>
                    <a:pt x="129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00" name="Google Shape;3100;p19"/>
            <p:cNvSpPr/>
            <p:nvPr/>
          </p:nvSpPr>
          <p:spPr>
            <a:xfrm>
              <a:off x="1726100" y="1699875"/>
              <a:ext cx="249775" cy="25500"/>
            </a:xfrm>
            <a:custGeom>
              <a:avLst/>
              <a:gdLst/>
              <a:ahLst/>
              <a:cxnLst/>
              <a:rect l="l" t="t" r="r" b="b"/>
              <a:pathLst>
                <a:path w="9991" h="1020" fill="none" extrusionOk="0">
                  <a:moveTo>
                    <a:pt x="8699" y="0"/>
                  </a:moveTo>
                  <a:lnTo>
                    <a:pt x="8699" y="273"/>
                  </a:lnTo>
                  <a:lnTo>
                    <a:pt x="8699" y="273"/>
                  </a:lnTo>
                  <a:lnTo>
                    <a:pt x="8699" y="273"/>
                  </a:lnTo>
                  <a:lnTo>
                    <a:pt x="7443" y="328"/>
                  </a:lnTo>
                  <a:lnTo>
                    <a:pt x="6133" y="364"/>
                  </a:lnTo>
                  <a:lnTo>
                    <a:pt x="4623" y="382"/>
                  </a:lnTo>
                  <a:lnTo>
                    <a:pt x="4623" y="382"/>
                  </a:lnTo>
                  <a:lnTo>
                    <a:pt x="3476" y="364"/>
                  </a:lnTo>
                  <a:lnTo>
                    <a:pt x="2384" y="328"/>
                  </a:lnTo>
                  <a:lnTo>
                    <a:pt x="1893" y="291"/>
                  </a:lnTo>
                  <a:lnTo>
                    <a:pt x="1456" y="237"/>
                  </a:lnTo>
                  <a:lnTo>
                    <a:pt x="1074" y="182"/>
                  </a:lnTo>
                  <a:lnTo>
                    <a:pt x="746" y="109"/>
                  </a:lnTo>
                  <a:lnTo>
                    <a:pt x="746" y="109"/>
                  </a:lnTo>
                  <a:lnTo>
                    <a:pt x="746" y="109"/>
                  </a:lnTo>
                  <a:lnTo>
                    <a:pt x="1292" y="0"/>
                  </a:lnTo>
                  <a:lnTo>
                    <a:pt x="1292" y="0"/>
                  </a:lnTo>
                  <a:lnTo>
                    <a:pt x="746" y="91"/>
                  </a:lnTo>
                  <a:lnTo>
                    <a:pt x="528" y="128"/>
                  </a:lnTo>
                  <a:lnTo>
                    <a:pt x="346" y="182"/>
                  </a:lnTo>
                  <a:lnTo>
                    <a:pt x="200" y="237"/>
                  </a:lnTo>
                  <a:lnTo>
                    <a:pt x="91" y="291"/>
                  </a:lnTo>
                  <a:lnTo>
                    <a:pt x="18" y="346"/>
                  </a:lnTo>
                  <a:lnTo>
                    <a:pt x="0" y="419"/>
                  </a:lnTo>
                  <a:lnTo>
                    <a:pt x="0" y="419"/>
                  </a:lnTo>
                  <a:lnTo>
                    <a:pt x="0" y="437"/>
                  </a:lnTo>
                  <a:lnTo>
                    <a:pt x="18" y="473"/>
                  </a:lnTo>
                  <a:lnTo>
                    <a:pt x="91" y="528"/>
                  </a:lnTo>
                  <a:lnTo>
                    <a:pt x="219" y="583"/>
                  </a:lnTo>
                  <a:lnTo>
                    <a:pt x="382" y="655"/>
                  </a:lnTo>
                  <a:lnTo>
                    <a:pt x="601" y="710"/>
                  </a:lnTo>
                  <a:lnTo>
                    <a:pt x="856" y="746"/>
                  </a:lnTo>
                  <a:lnTo>
                    <a:pt x="1456" y="837"/>
                  </a:lnTo>
                  <a:lnTo>
                    <a:pt x="2202" y="910"/>
                  </a:lnTo>
                  <a:lnTo>
                    <a:pt x="3058" y="965"/>
                  </a:lnTo>
                  <a:lnTo>
                    <a:pt x="3986" y="1001"/>
                  </a:lnTo>
                  <a:lnTo>
                    <a:pt x="5005" y="1019"/>
                  </a:lnTo>
                  <a:lnTo>
                    <a:pt x="5005" y="1019"/>
                  </a:lnTo>
                  <a:lnTo>
                    <a:pt x="6006" y="1001"/>
                  </a:lnTo>
                  <a:lnTo>
                    <a:pt x="6952" y="965"/>
                  </a:lnTo>
                  <a:lnTo>
                    <a:pt x="7789" y="910"/>
                  </a:lnTo>
                  <a:lnTo>
                    <a:pt x="8535" y="837"/>
                  </a:lnTo>
                  <a:lnTo>
                    <a:pt x="9136" y="746"/>
                  </a:lnTo>
                  <a:lnTo>
                    <a:pt x="9390" y="710"/>
                  </a:lnTo>
                  <a:lnTo>
                    <a:pt x="9609" y="655"/>
                  </a:lnTo>
                  <a:lnTo>
                    <a:pt x="9773" y="583"/>
                  </a:lnTo>
                  <a:lnTo>
                    <a:pt x="9900" y="528"/>
                  </a:lnTo>
                  <a:lnTo>
                    <a:pt x="9973" y="473"/>
                  </a:lnTo>
                  <a:lnTo>
                    <a:pt x="9991" y="437"/>
                  </a:lnTo>
                  <a:lnTo>
                    <a:pt x="9991" y="419"/>
                  </a:lnTo>
                  <a:lnTo>
                    <a:pt x="9991" y="419"/>
                  </a:lnTo>
                  <a:lnTo>
                    <a:pt x="9973" y="346"/>
                  </a:lnTo>
                  <a:lnTo>
                    <a:pt x="9900" y="291"/>
                  </a:lnTo>
                  <a:lnTo>
                    <a:pt x="9791" y="237"/>
                  </a:lnTo>
                  <a:lnTo>
                    <a:pt x="9645" y="182"/>
                  </a:lnTo>
                  <a:lnTo>
                    <a:pt x="9463" y="128"/>
                  </a:lnTo>
                  <a:lnTo>
                    <a:pt x="9245" y="91"/>
                  </a:lnTo>
                  <a:lnTo>
                    <a:pt x="8699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01" name="Google Shape;3101;p19"/>
            <p:cNvSpPr/>
            <p:nvPr/>
          </p:nvSpPr>
          <p:spPr>
            <a:xfrm>
              <a:off x="1744750" y="1627975"/>
              <a:ext cx="198825" cy="81475"/>
            </a:xfrm>
            <a:custGeom>
              <a:avLst/>
              <a:gdLst/>
              <a:ahLst/>
              <a:cxnLst/>
              <a:rect l="l" t="t" r="r" b="b"/>
              <a:pathLst>
                <a:path w="7953" h="3259" extrusionOk="0">
                  <a:moveTo>
                    <a:pt x="4113" y="1"/>
                  </a:moveTo>
                  <a:lnTo>
                    <a:pt x="3986" y="37"/>
                  </a:lnTo>
                  <a:lnTo>
                    <a:pt x="3858" y="74"/>
                  </a:lnTo>
                  <a:lnTo>
                    <a:pt x="3731" y="110"/>
                  </a:lnTo>
                  <a:lnTo>
                    <a:pt x="3604" y="165"/>
                  </a:lnTo>
                  <a:lnTo>
                    <a:pt x="3385" y="328"/>
                  </a:lnTo>
                  <a:lnTo>
                    <a:pt x="3185" y="492"/>
                  </a:lnTo>
                  <a:lnTo>
                    <a:pt x="2985" y="711"/>
                  </a:lnTo>
                  <a:lnTo>
                    <a:pt x="2821" y="929"/>
                  </a:lnTo>
                  <a:lnTo>
                    <a:pt x="2657" y="1166"/>
                  </a:lnTo>
                  <a:lnTo>
                    <a:pt x="2530" y="1402"/>
                  </a:lnTo>
                  <a:lnTo>
                    <a:pt x="2312" y="1839"/>
                  </a:lnTo>
                  <a:lnTo>
                    <a:pt x="2148" y="2239"/>
                  </a:lnTo>
                  <a:lnTo>
                    <a:pt x="2020" y="2603"/>
                  </a:lnTo>
                  <a:lnTo>
                    <a:pt x="0" y="2985"/>
                  </a:lnTo>
                  <a:lnTo>
                    <a:pt x="383" y="3058"/>
                  </a:lnTo>
                  <a:lnTo>
                    <a:pt x="856" y="3131"/>
                  </a:lnTo>
                  <a:lnTo>
                    <a:pt x="1383" y="3186"/>
                  </a:lnTo>
                  <a:lnTo>
                    <a:pt x="1984" y="3222"/>
                  </a:lnTo>
                  <a:lnTo>
                    <a:pt x="2621" y="3240"/>
                  </a:lnTo>
                  <a:lnTo>
                    <a:pt x="3294" y="3258"/>
                  </a:lnTo>
                  <a:lnTo>
                    <a:pt x="4641" y="3258"/>
                  </a:lnTo>
                  <a:lnTo>
                    <a:pt x="5897" y="3222"/>
                  </a:lnTo>
                  <a:lnTo>
                    <a:pt x="6952" y="3186"/>
                  </a:lnTo>
                  <a:lnTo>
                    <a:pt x="7953" y="3149"/>
                  </a:lnTo>
                  <a:lnTo>
                    <a:pt x="7953" y="2094"/>
                  </a:lnTo>
                  <a:lnTo>
                    <a:pt x="7935" y="2003"/>
                  </a:lnTo>
                  <a:lnTo>
                    <a:pt x="7862" y="1730"/>
                  </a:lnTo>
                  <a:lnTo>
                    <a:pt x="7753" y="1384"/>
                  </a:lnTo>
                  <a:lnTo>
                    <a:pt x="7680" y="1202"/>
                  </a:lnTo>
                  <a:lnTo>
                    <a:pt x="7589" y="1020"/>
                  </a:lnTo>
                  <a:lnTo>
                    <a:pt x="7498" y="874"/>
                  </a:lnTo>
                  <a:lnTo>
                    <a:pt x="7389" y="747"/>
                  </a:lnTo>
                  <a:lnTo>
                    <a:pt x="7280" y="638"/>
                  </a:lnTo>
                  <a:lnTo>
                    <a:pt x="7170" y="583"/>
                  </a:lnTo>
                  <a:lnTo>
                    <a:pt x="7061" y="547"/>
                  </a:lnTo>
                  <a:lnTo>
                    <a:pt x="6843" y="547"/>
                  </a:lnTo>
                  <a:lnTo>
                    <a:pt x="6734" y="565"/>
                  </a:lnTo>
                  <a:lnTo>
                    <a:pt x="6533" y="638"/>
                  </a:lnTo>
                  <a:lnTo>
                    <a:pt x="6333" y="729"/>
                  </a:lnTo>
                  <a:lnTo>
                    <a:pt x="6169" y="820"/>
                  </a:lnTo>
                  <a:lnTo>
                    <a:pt x="6024" y="911"/>
                  </a:lnTo>
                  <a:lnTo>
                    <a:pt x="5915" y="1020"/>
                  </a:lnTo>
                  <a:lnTo>
                    <a:pt x="5860" y="929"/>
                  </a:lnTo>
                  <a:lnTo>
                    <a:pt x="5806" y="820"/>
                  </a:lnTo>
                  <a:lnTo>
                    <a:pt x="5733" y="692"/>
                  </a:lnTo>
                  <a:lnTo>
                    <a:pt x="5642" y="565"/>
                  </a:lnTo>
                  <a:lnTo>
                    <a:pt x="5496" y="419"/>
                  </a:lnTo>
                  <a:lnTo>
                    <a:pt x="5332" y="292"/>
                  </a:lnTo>
                  <a:lnTo>
                    <a:pt x="5132" y="165"/>
                  </a:lnTo>
                  <a:lnTo>
                    <a:pt x="4932" y="74"/>
                  </a:lnTo>
                  <a:lnTo>
                    <a:pt x="4695" y="19"/>
                  </a:lnTo>
                  <a:lnTo>
                    <a:pt x="44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02" name="Google Shape;3102;p19"/>
            <p:cNvSpPr/>
            <p:nvPr/>
          </p:nvSpPr>
          <p:spPr>
            <a:xfrm>
              <a:off x="1744750" y="1627975"/>
              <a:ext cx="198825" cy="81475"/>
            </a:xfrm>
            <a:custGeom>
              <a:avLst/>
              <a:gdLst/>
              <a:ahLst/>
              <a:cxnLst/>
              <a:rect l="l" t="t" r="r" b="b"/>
              <a:pathLst>
                <a:path w="7953" h="3259" fill="none" extrusionOk="0">
                  <a:moveTo>
                    <a:pt x="7953" y="2094"/>
                  </a:moveTo>
                  <a:lnTo>
                    <a:pt x="7953" y="3149"/>
                  </a:lnTo>
                  <a:lnTo>
                    <a:pt x="7953" y="3149"/>
                  </a:lnTo>
                  <a:lnTo>
                    <a:pt x="6952" y="3186"/>
                  </a:lnTo>
                  <a:lnTo>
                    <a:pt x="5897" y="3222"/>
                  </a:lnTo>
                  <a:lnTo>
                    <a:pt x="4641" y="3258"/>
                  </a:lnTo>
                  <a:lnTo>
                    <a:pt x="3294" y="3258"/>
                  </a:lnTo>
                  <a:lnTo>
                    <a:pt x="2621" y="3240"/>
                  </a:lnTo>
                  <a:lnTo>
                    <a:pt x="1984" y="3222"/>
                  </a:lnTo>
                  <a:lnTo>
                    <a:pt x="1383" y="3186"/>
                  </a:lnTo>
                  <a:lnTo>
                    <a:pt x="856" y="3131"/>
                  </a:lnTo>
                  <a:lnTo>
                    <a:pt x="383" y="3058"/>
                  </a:lnTo>
                  <a:lnTo>
                    <a:pt x="0" y="2985"/>
                  </a:lnTo>
                  <a:lnTo>
                    <a:pt x="2020" y="2603"/>
                  </a:lnTo>
                  <a:lnTo>
                    <a:pt x="2020" y="2603"/>
                  </a:lnTo>
                  <a:lnTo>
                    <a:pt x="2148" y="2239"/>
                  </a:lnTo>
                  <a:lnTo>
                    <a:pt x="2312" y="1839"/>
                  </a:lnTo>
                  <a:lnTo>
                    <a:pt x="2530" y="1402"/>
                  </a:lnTo>
                  <a:lnTo>
                    <a:pt x="2530" y="1402"/>
                  </a:lnTo>
                  <a:lnTo>
                    <a:pt x="2657" y="1166"/>
                  </a:lnTo>
                  <a:lnTo>
                    <a:pt x="2821" y="929"/>
                  </a:lnTo>
                  <a:lnTo>
                    <a:pt x="2985" y="711"/>
                  </a:lnTo>
                  <a:lnTo>
                    <a:pt x="3185" y="492"/>
                  </a:lnTo>
                  <a:lnTo>
                    <a:pt x="3185" y="492"/>
                  </a:lnTo>
                  <a:lnTo>
                    <a:pt x="3385" y="328"/>
                  </a:lnTo>
                  <a:lnTo>
                    <a:pt x="3604" y="165"/>
                  </a:lnTo>
                  <a:lnTo>
                    <a:pt x="3731" y="110"/>
                  </a:lnTo>
                  <a:lnTo>
                    <a:pt x="3858" y="74"/>
                  </a:lnTo>
                  <a:lnTo>
                    <a:pt x="3986" y="37"/>
                  </a:lnTo>
                  <a:lnTo>
                    <a:pt x="4113" y="1"/>
                  </a:lnTo>
                  <a:lnTo>
                    <a:pt x="4113" y="1"/>
                  </a:lnTo>
                  <a:lnTo>
                    <a:pt x="4259" y="1"/>
                  </a:lnTo>
                  <a:lnTo>
                    <a:pt x="4422" y="1"/>
                  </a:lnTo>
                  <a:lnTo>
                    <a:pt x="4695" y="19"/>
                  </a:lnTo>
                  <a:lnTo>
                    <a:pt x="4932" y="74"/>
                  </a:lnTo>
                  <a:lnTo>
                    <a:pt x="5132" y="165"/>
                  </a:lnTo>
                  <a:lnTo>
                    <a:pt x="5132" y="165"/>
                  </a:lnTo>
                  <a:lnTo>
                    <a:pt x="5332" y="292"/>
                  </a:lnTo>
                  <a:lnTo>
                    <a:pt x="5496" y="419"/>
                  </a:lnTo>
                  <a:lnTo>
                    <a:pt x="5642" y="565"/>
                  </a:lnTo>
                  <a:lnTo>
                    <a:pt x="5733" y="692"/>
                  </a:lnTo>
                  <a:lnTo>
                    <a:pt x="5806" y="820"/>
                  </a:lnTo>
                  <a:lnTo>
                    <a:pt x="5860" y="929"/>
                  </a:lnTo>
                  <a:lnTo>
                    <a:pt x="5915" y="1020"/>
                  </a:lnTo>
                  <a:lnTo>
                    <a:pt x="5915" y="1020"/>
                  </a:lnTo>
                  <a:lnTo>
                    <a:pt x="6024" y="911"/>
                  </a:lnTo>
                  <a:lnTo>
                    <a:pt x="6169" y="820"/>
                  </a:lnTo>
                  <a:lnTo>
                    <a:pt x="6333" y="729"/>
                  </a:lnTo>
                  <a:lnTo>
                    <a:pt x="6533" y="638"/>
                  </a:lnTo>
                  <a:lnTo>
                    <a:pt x="6734" y="565"/>
                  </a:lnTo>
                  <a:lnTo>
                    <a:pt x="6843" y="547"/>
                  </a:lnTo>
                  <a:lnTo>
                    <a:pt x="6952" y="547"/>
                  </a:lnTo>
                  <a:lnTo>
                    <a:pt x="7061" y="547"/>
                  </a:lnTo>
                  <a:lnTo>
                    <a:pt x="7170" y="583"/>
                  </a:lnTo>
                  <a:lnTo>
                    <a:pt x="7170" y="583"/>
                  </a:lnTo>
                  <a:lnTo>
                    <a:pt x="7280" y="638"/>
                  </a:lnTo>
                  <a:lnTo>
                    <a:pt x="7389" y="747"/>
                  </a:lnTo>
                  <a:lnTo>
                    <a:pt x="7498" y="874"/>
                  </a:lnTo>
                  <a:lnTo>
                    <a:pt x="7589" y="1020"/>
                  </a:lnTo>
                  <a:lnTo>
                    <a:pt x="7589" y="1020"/>
                  </a:lnTo>
                  <a:lnTo>
                    <a:pt x="7680" y="1202"/>
                  </a:lnTo>
                  <a:lnTo>
                    <a:pt x="7753" y="1384"/>
                  </a:lnTo>
                  <a:lnTo>
                    <a:pt x="7862" y="1730"/>
                  </a:lnTo>
                  <a:lnTo>
                    <a:pt x="7935" y="2003"/>
                  </a:lnTo>
                  <a:lnTo>
                    <a:pt x="7953" y="2094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03" name="Google Shape;3103;p19"/>
            <p:cNvSpPr/>
            <p:nvPr/>
          </p:nvSpPr>
          <p:spPr>
            <a:xfrm>
              <a:off x="1744750" y="1653450"/>
              <a:ext cx="198825" cy="56000"/>
            </a:xfrm>
            <a:custGeom>
              <a:avLst/>
              <a:gdLst/>
              <a:ahLst/>
              <a:cxnLst/>
              <a:rect l="l" t="t" r="r" b="b"/>
              <a:pathLst>
                <a:path w="7953" h="2240" extrusionOk="0">
                  <a:moveTo>
                    <a:pt x="7589" y="1"/>
                  </a:moveTo>
                  <a:lnTo>
                    <a:pt x="7152" y="274"/>
                  </a:lnTo>
                  <a:lnTo>
                    <a:pt x="6715" y="529"/>
                  </a:lnTo>
                  <a:lnTo>
                    <a:pt x="6260" y="747"/>
                  </a:lnTo>
                  <a:lnTo>
                    <a:pt x="6024" y="856"/>
                  </a:lnTo>
                  <a:lnTo>
                    <a:pt x="5787" y="929"/>
                  </a:lnTo>
                  <a:lnTo>
                    <a:pt x="5660" y="984"/>
                  </a:lnTo>
                  <a:lnTo>
                    <a:pt x="5533" y="1038"/>
                  </a:lnTo>
                  <a:lnTo>
                    <a:pt x="5423" y="1111"/>
                  </a:lnTo>
                  <a:lnTo>
                    <a:pt x="5387" y="1147"/>
                  </a:lnTo>
                  <a:lnTo>
                    <a:pt x="5351" y="1202"/>
                  </a:lnTo>
                  <a:lnTo>
                    <a:pt x="5314" y="1275"/>
                  </a:lnTo>
                  <a:lnTo>
                    <a:pt x="5296" y="1348"/>
                  </a:lnTo>
                  <a:lnTo>
                    <a:pt x="5278" y="1420"/>
                  </a:lnTo>
                  <a:lnTo>
                    <a:pt x="5241" y="1493"/>
                  </a:lnTo>
                  <a:lnTo>
                    <a:pt x="5187" y="1566"/>
                  </a:lnTo>
                  <a:lnTo>
                    <a:pt x="5114" y="1621"/>
                  </a:lnTo>
                  <a:lnTo>
                    <a:pt x="5023" y="1657"/>
                  </a:lnTo>
                  <a:lnTo>
                    <a:pt x="4859" y="1657"/>
                  </a:lnTo>
                  <a:lnTo>
                    <a:pt x="4786" y="1639"/>
                  </a:lnTo>
                  <a:lnTo>
                    <a:pt x="4714" y="1621"/>
                  </a:lnTo>
                  <a:lnTo>
                    <a:pt x="4641" y="1566"/>
                  </a:lnTo>
                  <a:lnTo>
                    <a:pt x="4586" y="1530"/>
                  </a:lnTo>
                  <a:lnTo>
                    <a:pt x="4532" y="1457"/>
                  </a:lnTo>
                  <a:lnTo>
                    <a:pt x="4422" y="1329"/>
                  </a:lnTo>
                  <a:lnTo>
                    <a:pt x="4350" y="1166"/>
                  </a:lnTo>
                  <a:lnTo>
                    <a:pt x="4277" y="1002"/>
                  </a:lnTo>
                  <a:lnTo>
                    <a:pt x="4168" y="1056"/>
                  </a:lnTo>
                  <a:lnTo>
                    <a:pt x="4022" y="1075"/>
                  </a:lnTo>
                  <a:lnTo>
                    <a:pt x="3895" y="1093"/>
                  </a:lnTo>
                  <a:lnTo>
                    <a:pt x="3767" y="1111"/>
                  </a:lnTo>
                  <a:lnTo>
                    <a:pt x="3640" y="1111"/>
                  </a:lnTo>
                  <a:lnTo>
                    <a:pt x="3513" y="1093"/>
                  </a:lnTo>
                  <a:lnTo>
                    <a:pt x="3385" y="1056"/>
                  </a:lnTo>
                  <a:lnTo>
                    <a:pt x="3258" y="1020"/>
                  </a:lnTo>
                  <a:lnTo>
                    <a:pt x="3149" y="965"/>
                  </a:lnTo>
                  <a:lnTo>
                    <a:pt x="3021" y="911"/>
                  </a:lnTo>
                  <a:lnTo>
                    <a:pt x="2912" y="838"/>
                  </a:lnTo>
                  <a:lnTo>
                    <a:pt x="2821" y="765"/>
                  </a:lnTo>
                  <a:lnTo>
                    <a:pt x="2657" y="583"/>
                  </a:lnTo>
                  <a:lnTo>
                    <a:pt x="2530" y="383"/>
                  </a:lnTo>
                  <a:lnTo>
                    <a:pt x="2312" y="820"/>
                  </a:lnTo>
                  <a:lnTo>
                    <a:pt x="2148" y="1220"/>
                  </a:lnTo>
                  <a:lnTo>
                    <a:pt x="2020" y="1584"/>
                  </a:lnTo>
                  <a:lnTo>
                    <a:pt x="0" y="1966"/>
                  </a:lnTo>
                  <a:lnTo>
                    <a:pt x="328" y="2039"/>
                  </a:lnTo>
                  <a:lnTo>
                    <a:pt x="710" y="2094"/>
                  </a:lnTo>
                  <a:lnTo>
                    <a:pt x="1147" y="2148"/>
                  </a:lnTo>
                  <a:lnTo>
                    <a:pt x="1638" y="2185"/>
                  </a:lnTo>
                  <a:lnTo>
                    <a:pt x="2730" y="2221"/>
                  </a:lnTo>
                  <a:lnTo>
                    <a:pt x="3877" y="2239"/>
                  </a:lnTo>
                  <a:lnTo>
                    <a:pt x="5387" y="2221"/>
                  </a:lnTo>
                  <a:lnTo>
                    <a:pt x="6697" y="2185"/>
                  </a:lnTo>
                  <a:lnTo>
                    <a:pt x="7953" y="2130"/>
                  </a:lnTo>
                  <a:lnTo>
                    <a:pt x="7953" y="1075"/>
                  </a:lnTo>
                  <a:lnTo>
                    <a:pt x="7935" y="984"/>
                  </a:lnTo>
                  <a:lnTo>
                    <a:pt x="7862" y="711"/>
                  </a:lnTo>
                  <a:lnTo>
                    <a:pt x="7753" y="365"/>
                  </a:lnTo>
                  <a:lnTo>
                    <a:pt x="7680" y="183"/>
                  </a:lnTo>
                  <a:lnTo>
                    <a:pt x="7589" y="1"/>
                  </a:lnTo>
                  <a:close/>
                </a:path>
              </a:pathLst>
            </a:custGeom>
            <a:solidFill>
              <a:srgbClr val="A489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04" name="Google Shape;3104;p19"/>
            <p:cNvSpPr/>
            <p:nvPr/>
          </p:nvSpPr>
          <p:spPr>
            <a:xfrm>
              <a:off x="1744750" y="1653450"/>
              <a:ext cx="198825" cy="56000"/>
            </a:xfrm>
            <a:custGeom>
              <a:avLst/>
              <a:gdLst/>
              <a:ahLst/>
              <a:cxnLst/>
              <a:rect l="l" t="t" r="r" b="b"/>
              <a:pathLst>
                <a:path w="7953" h="2240" fill="none" extrusionOk="0">
                  <a:moveTo>
                    <a:pt x="7589" y="1"/>
                  </a:moveTo>
                  <a:lnTo>
                    <a:pt x="7589" y="1"/>
                  </a:lnTo>
                  <a:lnTo>
                    <a:pt x="7152" y="274"/>
                  </a:lnTo>
                  <a:lnTo>
                    <a:pt x="6715" y="529"/>
                  </a:lnTo>
                  <a:lnTo>
                    <a:pt x="6260" y="747"/>
                  </a:lnTo>
                  <a:lnTo>
                    <a:pt x="6024" y="856"/>
                  </a:lnTo>
                  <a:lnTo>
                    <a:pt x="5787" y="929"/>
                  </a:lnTo>
                  <a:lnTo>
                    <a:pt x="5787" y="929"/>
                  </a:lnTo>
                  <a:lnTo>
                    <a:pt x="5660" y="984"/>
                  </a:lnTo>
                  <a:lnTo>
                    <a:pt x="5533" y="1038"/>
                  </a:lnTo>
                  <a:lnTo>
                    <a:pt x="5423" y="1111"/>
                  </a:lnTo>
                  <a:lnTo>
                    <a:pt x="5387" y="1147"/>
                  </a:lnTo>
                  <a:lnTo>
                    <a:pt x="5351" y="1202"/>
                  </a:lnTo>
                  <a:lnTo>
                    <a:pt x="5351" y="1202"/>
                  </a:lnTo>
                  <a:lnTo>
                    <a:pt x="5314" y="1275"/>
                  </a:lnTo>
                  <a:lnTo>
                    <a:pt x="5296" y="1348"/>
                  </a:lnTo>
                  <a:lnTo>
                    <a:pt x="5278" y="1420"/>
                  </a:lnTo>
                  <a:lnTo>
                    <a:pt x="5241" y="1493"/>
                  </a:lnTo>
                  <a:lnTo>
                    <a:pt x="5241" y="1493"/>
                  </a:lnTo>
                  <a:lnTo>
                    <a:pt x="5187" y="1566"/>
                  </a:lnTo>
                  <a:lnTo>
                    <a:pt x="5114" y="1621"/>
                  </a:lnTo>
                  <a:lnTo>
                    <a:pt x="5023" y="1657"/>
                  </a:lnTo>
                  <a:lnTo>
                    <a:pt x="4932" y="1657"/>
                  </a:lnTo>
                  <a:lnTo>
                    <a:pt x="4932" y="1657"/>
                  </a:lnTo>
                  <a:lnTo>
                    <a:pt x="4859" y="1657"/>
                  </a:lnTo>
                  <a:lnTo>
                    <a:pt x="4786" y="1639"/>
                  </a:lnTo>
                  <a:lnTo>
                    <a:pt x="4714" y="1621"/>
                  </a:lnTo>
                  <a:lnTo>
                    <a:pt x="4641" y="1566"/>
                  </a:lnTo>
                  <a:lnTo>
                    <a:pt x="4641" y="1566"/>
                  </a:lnTo>
                  <a:lnTo>
                    <a:pt x="4586" y="1530"/>
                  </a:lnTo>
                  <a:lnTo>
                    <a:pt x="4532" y="1457"/>
                  </a:lnTo>
                  <a:lnTo>
                    <a:pt x="4422" y="1329"/>
                  </a:lnTo>
                  <a:lnTo>
                    <a:pt x="4350" y="1166"/>
                  </a:lnTo>
                  <a:lnTo>
                    <a:pt x="4277" y="1002"/>
                  </a:lnTo>
                  <a:lnTo>
                    <a:pt x="4277" y="1002"/>
                  </a:lnTo>
                  <a:lnTo>
                    <a:pt x="4168" y="1056"/>
                  </a:lnTo>
                  <a:lnTo>
                    <a:pt x="4022" y="1075"/>
                  </a:lnTo>
                  <a:lnTo>
                    <a:pt x="3895" y="1093"/>
                  </a:lnTo>
                  <a:lnTo>
                    <a:pt x="3767" y="1111"/>
                  </a:lnTo>
                  <a:lnTo>
                    <a:pt x="3767" y="1111"/>
                  </a:lnTo>
                  <a:lnTo>
                    <a:pt x="3640" y="1111"/>
                  </a:lnTo>
                  <a:lnTo>
                    <a:pt x="3513" y="1093"/>
                  </a:lnTo>
                  <a:lnTo>
                    <a:pt x="3385" y="1056"/>
                  </a:lnTo>
                  <a:lnTo>
                    <a:pt x="3258" y="1020"/>
                  </a:lnTo>
                  <a:lnTo>
                    <a:pt x="3149" y="965"/>
                  </a:lnTo>
                  <a:lnTo>
                    <a:pt x="3021" y="911"/>
                  </a:lnTo>
                  <a:lnTo>
                    <a:pt x="2912" y="838"/>
                  </a:lnTo>
                  <a:lnTo>
                    <a:pt x="2821" y="765"/>
                  </a:lnTo>
                  <a:lnTo>
                    <a:pt x="2821" y="765"/>
                  </a:lnTo>
                  <a:lnTo>
                    <a:pt x="2657" y="583"/>
                  </a:lnTo>
                  <a:lnTo>
                    <a:pt x="2530" y="383"/>
                  </a:lnTo>
                  <a:lnTo>
                    <a:pt x="2530" y="383"/>
                  </a:lnTo>
                  <a:lnTo>
                    <a:pt x="2530" y="383"/>
                  </a:lnTo>
                  <a:lnTo>
                    <a:pt x="2312" y="820"/>
                  </a:lnTo>
                  <a:lnTo>
                    <a:pt x="2148" y="1220"/>
                  </a:lnTo>
                  <a:lnTo>
                    <a:pt x="2020" y="1584"/>
                  </a:lnTo>
                  <a:lnTo>
                    <a:pt x="0" y="1966"/>
                  </a:lnTo>
                  <a:lnTo>
                    <a:pt x="0" y="1966"/>
                  </a:lnTo>
                  <a:lnTo>
                    <a:pt x="328" y="2039"/>
                  </a:lnTo>
                  <a:lnTo>
                    <a:pt x="710" y="2094"/>
                  </a:lnTo>
                  <a:lnTo>
                    <a:pt x="1147" y="2148"/>
                  </a:lnTo>
                  <a:lnTo>
                    <a:pt x="1638" y="2185"/>
                  </a:lnTo>
                  <a:lnTo>
                    <a:pt x="2730" y="2221"/>
                  </a:lnTo>
                  <a:lnTo>
                    <a:pt x="3877" y="2239"/>
                  </a:lnTo>
                  <a:lnTo>
                    <a:pt x="3877" y="2239"/>
                  </a:lnTo>
                  <a:lnTo>
                    <a:pt x="5387" y="2221"/>
                  </a:lnTo>
                  <a:lnTo>
                    <a:pt x="6697" y="2185"/>
                  </a:lnTo>
                  <a:lnTo>
                    <a:pt x="7953" y="2130"/>
                  </a:lnTo>
                  <a:lnTo>
                    <a:pt x="7953" y="1075"/>
                  </a:lnTo>
                  <a:lnTo>
                    <a:pt x="7953" y="1075"/>
                  </a:lnTo>
                  <a:lnTo>
                    <a:pt x="7935" y="984"/>
                  </a:lnTo>
                  <a:lnTo>
                    <a:pt x="7862" y="711"/>
                  </a:lnTo>
                  <a:lnTo>
                    <a:pt x="7753" y="365"/>
                  </a:lnTo>
                  <a:lnTo>
                    <a:pt x="7680" y="183"/>
                  </a:lnTo>
                  <a:lnTo>
                    <a:pt x="7589" y="1"/>
                  </a:lnTo>
                  <a:lnTo>
                    <a:pt x="7589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05" name="Google Shape;3105;p19"/>
            <p:cNvSpPr/>
            <p:nvPr/>
          </p:nvSpPr>
          <p:spPr>
            <a:xfrm>
              <a:off x="1824375" y="1627975"/>
              <a:ext cx="48700" cy="28700"/>
            </a:xfrm>
            <a:custGeom>
              <a:avLst/>
              <a:gdLst/>
              <a:ahLst/>
              <a:cxnLst/>
              <a:rect l="l" t="t" r="r" b="b"/>
              <a:pathLst>
                <a:path w="1948" h="1148" extrusionOk="0">
                  <a:moveTo>
                    <a:pt x="928" y="1"/>
                  </a:moveTo>
                  <a:lnTo>
                    <a:pt x="801" y="37"/>
                  </a:lnTo>
                  <a:lnTo>
                    <a:pt x="673" y="74"/>
                  </a:lnTo>
                  <a:lnTo>
                    <a:pt x="546" y="110"/>
                  </a:lnTo>
                  <a:lnTo>
                    <a:pt x="419" y="165"/>
                  </a:lnTo>
                  <a:lnTo>
                    <a:pt x="200" y="328"/>
                  </a:lnTo>
                  <a:lnTo>
                    <a:pt x="0" y="492"/>
                  </a:lnTo>
                  <a:lnTo>
                    <a:pt x="36" y="638"/>
                  </a:lnTo>
                  <a:lnTo>
                    <a:pt x="109" y="747"/>
                  </a:lnTo>
                  <a:lnTo>
                    <a:pt x="182" y="856"/>
                  </a:lnTo>
                  <a:lnTo>
                    <a:pt x="273" y="947"/>
                  </a:lnTo>
                  <a:lnTo>
                    <a:pt x="382" y="1038"/>
                  </a:lnTo>
                  <a:lnTo>
                    <a:pt x="510" y="1093"/>
                  </a:lnTo>
                  <a:lnTo>
                    <a:pt x="637" y="1129"/>
                  </a:lnTo>
                  <a:lnTo>
                    <a:pt x="783" y="1147"/>
                  </a:lnTo>
                  <a:lnTo>
                    <a:pt x="837" y="1147"/>
                  </a:lnTo>
                  <a:lnTo>
                    <a:pt x="928" y="1129"/>
                  </a:lnTo>
                  <a:lnTo>
                    <a:pt x="1019" y="1111"/>
                  </a:lnTo>
                  <a:lnTo>
                    <a:pt x="1183" y="1038"/>
                  </a:lnTo>
                  <a:lnTo>
                    <a:pt x="1347" y="929"/>
                  </a:lnTo>
                  <a:lnTo>
                    <a:pt x="1492" y="802"/>
                  </a:lnTo>
                  <a:lnTo>
                    <a:pt x="1620" y="656"/>
                  </a:lnTo>
                  <a:lnTo>
                    <a:pt x="1747" y="510"/>
                  </a:lnTo>
                  <a:lnTo>
                    <a:pt x="1856" y="347"/>
                  </a:lnTo>
                  <a:lnTo>
                    <a:pt x="1947" y="165"/>
                  </a:lnTo>
                  <a:lnTo>
                    <a:pt x="1783" y="92"/>
                  </a:lnTo>
                  <a:lnTo>
                    <a:pt x="1601" y="37"/>
                  </a:lnTo>
                  <a:lnTo>
                    <a:pt x="1401" y="1"/>
                  </a:lnTo>
                  <a:close/>
                </a:path>
              </a:pathLst>
            </a:custGeom>
            <a:solidFill>
              <a:srgbClr val="D7C2A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06" name="Google Shape;3106;p19"/>
            <p:cNvSpPr/>
            <p:nvPr/>
          </p:nvSpPr>
          <p:spPr>
            <a:xfrm>
              <a:off x="1824375" y="1627975"/>
              <a:ext cx="48700" cy="28700"/>
            </a:xfrm>
            <a:custGeom>
              <a:avLst/>
              <a:gdLst/>
              <a:ahLst/>
              <a:cxnLst/>
              <a:rect l="l" t="t" r="r" b="b"/>
              <a:pathLst>
                <a:path w="1948" h="1148" fill="none" extrusionOk="0">
                  <a:moveTo>
                    <a:pt x="1183" y="1"/>
                  </a:moveTo>
                  <a:lnTo>
                    <a:pt x="1183" y="1"/>
                  </a:lnTo>
                  <a:lnTo>
                    <a:pt x="928" y="1"/>
                  </a:lnTo>
                  <a:lnTo>
                    <a:pt x="928" y="1"/>
                  </a:lnTo>
                  <a:lnTo>
                    <a:pt x="801" y="37"/>
                  </a:lnTo>
                  <a:lnTo>
                    <a:pt x="673" y="74"/>
                  </a:lnTo>
                  <a:lnTo>
                    <a:pt x="546" y="110"/>
                  </a:lnTo>
                  <a:lnTo>
                    <a:pt x="419" y="165"/>
                  </a:lnTo>
                  <a:lnTo>
                    <a:pt x="200" y="328"/>
                  </a:lnTo>
                  <a:lnTo>
                    <a:pt x="0" y="492"/>
                  </a:lnTo>
                  <a:lnTo>
                    <a:pt x="0" y="492"/>
                  </a:lnTo>
                  <a:lnTo>
                    <a:pt x="36" y="638"/>
                  </a:lnTo>
                  <a:lnTo>
                    <a:pt x="109" y="747"/>
                  </a:lnTo>
                  <a:lnTo>
                    <a:pt x="182" y="856"/>
                  </a:lnTo>
                  <a:lnTo>
                    <a:pt x="273" y="947"/>
                  </a:lnTo>
                  <a:lnTo>
                    <a:pt x="382" y="1038"/>
                  </a:lnTo>
                  <a:lnTo>
                    <a:pt x="510" y="1093"/>
                  </a:lnTo>
                  <a:lnTo>
                    <a:pt x="637" y="1129"/>
                  </a:lnTo>
                  <a:lnTo>
                    <a:pt x="783" y="1147"/>
                  </a:lnTo>
                  <a:lnTo>
                    <a:pt x="783" y="1147"/>
                  </a:lnTo>
                  <a:lnTo>
                    <a:pt x="837" y="1147"/>
                  </a:lnTo>
                  <a:lnTo>
                    <a:pt x="837" y="1147"/>
                  </a:lnTo>
                  <a:lnTo>
                    <a:pt x="928" y="1129"/>
                  </a:lnTo>
                  <a:lnTo>
                    <a:pt x="1019" y="1111"/>
                  </a:lnTo>
                  <a:lnTo>
                    <a:pt x="1183" y="1038"/>
                  </a:lnTo>
                  <a:lnTo>
                    <a:pt x="1347" y="929"/>
                  </a:lnTo>
                  <a:lnTo>
                    <a:pt x="1492" y="802"/>
                  </a:lnTo>
                  <a:lnTo>
                    <a:pt x="1492" y="802"/>
                  </a:lnTo>
                  <a:lnTo>
                    <a:pt x="1620" y="656"/>
                  </a:lnTo>
                  <a:lnTo>
                    <a:pt x="1747" y="510"/>
                  </a:lnTo>
                  <a:lnTo>
                    <a:pt x="1856" y="347"/>
                  </a:lnTo>
                  <a:lnTo>
                    <a:pt x="1947" y="165"/>
                  </a:lnTo>
                  <a:lnTo>
                    <a:pt x="1947" y="165"/>
                  </a:lnTo>
                  <a:lnTo>
                    <a:pt x="1783" y="92"/>
                  </a:lnTo>
                  <a:lnTo>
                    <a:pt x="1601" y="37"/>
                  </a:lnTo>
                  <a:lnTo>
                    <a:pt x="1401" y="1"/>
                  </a:lnTo>
                  <a:lnTo>
                    <a:pt x="1183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3107" name="Google Shape;3107;p19"/>
          <p:cNvGrpSpPr/>
          <p:nvPr/>
        </p:nvGrpSpPr>
        <p:grpSpPr>
          <a:xfrm>
            <a:off x="11522780" y="5634144"/>
            <a:ext cx="479313" cy="888485"/>
            <a:chOff x="1612800" y="3107475"/>
            <a:chExt cx="360350" cy="667900"/>
          </a:xfrm>
        </p:grpSpPr>
        <p:sp>
          <p:nvSpPr>
            <p:cNvPr id="3108" name="Google Shape;3108;p19"/>
            <p:cNvSpPr/>
            <p:nvPr/>
          </p:nvSpPr>
          <p:spPr>
            <a:xfrm>
              <a:off x="1797525" y="3109300"/>
              <a:ext cx="175625" cy="245250"/>
            </a:xfrm>
            <a:custGeom>
              <a:avLst/>
              <a:gdLst/>
              <a:ahLst/>
              <a:cxnLst/>
              <a:rect l="l" t="t" r="r" b="b"/>
              <a:pathLst>
                <a:path w="7025" h="9810" extrusionOk="0">
                  <a:moveTo>
                    <a:pt x="4914" y="1"/>
                  </a:moveTo>
                  <a:lnTo>
                    <a:pt x="4768" y="19"/>
                  </a:lnTo>
                  <a:lnTo>
                    <a:pt x="4586" y="92"/>
                  </a:lnTo>
                  <a:lnTo>
                    <a:pt x="4422" y="201"/>
                  </a:lnTo>
                  <a:lnTo>
                    <a:pt x="4277" y="328"/>
                  </a:lnTo>
                  <a:lnTo>
                    <a:pt x="4149" y="492"/>
                  </a:lnTo>
                  <a:lnTo>
                    <a:pt x="4040" y="638"/>
                  </a:lnTo>
                  <a:lnTo>
                    <a:pt x="3968" y="820"/>
                  </a:lnTo>
                  <a:lnTo>
                    <a:pt x="3895" y="983"/>
                  </a:lnTo>
                  <a:lnTo>
                    <a:pt x="3822" y="1165"/>
                  </a:lnTo>
                  <a:lnTo>
                    <a:pt x="3767" y="1365"/>
                  </a:lnTo>
                  <a:lnTo>
                    <a:pt x="3731" y="1566"/>
                  </a:lnTo>
                  <a:lnTo>
                    <a:pt x="3713" y="1748"/>
                  </a:lnTo>
                  <a:lnTo>
                    <a:pt x="3695" y="1948"/>
                  </a:lnTo>
                  <a:lnTo>
                    <a:pt x="3695" y="2257"/>
                  </a:lnTo>
                  <a:lnTo>
                    <a:pt x="3695" y="2567"/>
                  </a:lnTo>
                  <a:lnTo>
                    <a:pt x="3749" y="3185"/>
                  </a:lnTo>
                  <a:lnTo>
                    <a:pt x="3877" y="4441"/>
                  </a:lnTo>
                  <a:lnTo>
                    <a:pt x="3931" y="5041"/>
                  </a:lnTo>
                  <a:lnTo>
                    <a:pt x="3949" y="5351"/>
                  </a:lnTo>
                  <a:lnTo>
                    <a:pt x="3949" y="5660"/>
                  </a:lnTo>
                  <a:lnTo>
                    <a:pt x="3931" y="5951"/>
                  </a:lnTo>
                  <a:lnTo>
                    <a:pt x="3895" y="6261"/>
                  </a:lnTo>
                  <a:lnTo>
                    <a:pt x="3840" y="6552"/>
                  </a:lnTo>
                  <a:lnTo>
                    <a:pt x="3749" y="6843"/>
                  </a:lnTo>
                  <a:lnTo>
                    <a:pt x="3658" y="7098"/>
                  </a:lnTo>
                  <a:lnTo>
                    <a:pt x="3585" y="7243"/>
                  </a:lnTo>
                  <a:lnTo>
                    <a:pt x="3494" y="7389"/>
                  </a:lnTo>
                  <a:lnTo>
                    <a:pt x="3385" y="7516"/>
                  </a:lnTo>
                  <a:lnTo>
                    <a:pt x="3276" y="7626"/>
                  </a:lnTo>
                  <a:lnTo>
                    <a:pt x="3258" y="7644"/>
                  </a:lnTo>
                  <a:lnTo>
                    <a:pt x="3130" y="7735"/>
                  </a:lnTo>
                  <a:lnTo>
                    <a:pt x="3003" y="7789"/>
                  </a:lnTo>
                  <a:lnTo>
                    <a:pt x="2876" y="7844"/>
                  </a:lnTo>
                  <a:lnTo>
                    <a:pt x="2730" y="7862"/>
                  </a:lnTo>
                  <a:lnTo>
                    <a:pt x="2457" y="7862"/>
                  </a:lnTo>
                  <a:lnTo>
                    <a:pt x="2311" y="7826"/>
                  </a:lnTo>
                  <a:lnTo>
                    <a:pt x="2166" y="7789"/>
                  </a:lnTo>
                  <a:lnTo>
                    <a:pt x="1875" y="7680"/>
                  </a:lnTo>
                  <a:lnTo>
                    <a:pt x="1584" y="7535"/>
                  </a:lnTo>
                  <a:lnTo>
                    <a:pt x="1311" y="7371"/>
                  </a:lnTo>
                  <a:lnTo>
                    <a:pt x="1056" y="7189"/>
                  </a:lnTo>
                  <a:lnTo>
                    <a:pt x="0" y="7480"/>
                  </a:lnTo>
                  <a:lnTo>
                    <a:pt x="201" y="7808"/>
                  </a:lnTo>
                  <a:lnTo>
                    <a:pt x="437" y="8117"/>
                  </a:lnTo>
                  <a:lnTo>
                    <a:pt x="674" y="8408"/>
                  </a:lnTo>
                  <a:lnTo>
                    <a:pt x="928" y="8681"/>
                  </a:lnTo>
                  <a:lnTo>
                    <a:pt x="1201" y="8936"/>
                  </a:lnTo>
                  <a:lnTo>
                    <a:pt x="1493" y="9154"/>
                  </a:lnTo>
                  <a:lnTo>
                    <a:pt x="1802" y="9354"/>
                  </a:lnTo>
                  <a:lnTo>
                    <a:pt x="2130" y="9518"/>
                  </a:lnTo>
                  <a:lnTo>
                    <a:pt x="2457" y="9646"/>
                  </a:lnTo>
                  <a:lnTo>
                    <a:pt x="2803" y="9755"/>
                  </a:lnTo>
                  <a:lnTo>
                    <a:pt x="3167" y="9809"/>
                  </a:lnTo>
                  <a:lnTo>
                    <a:pt x="3513" y="9809"/>
                  </a:lnTo>
                  <a:lnTo>
                    <a:pt x="3858" y="9791"/>
                  </a:lnTo>
                  <a:lnTo>
                    <a:pt x="4040" y="9755"/>
                  </a:lnTo>
                  <a:lnTo>
                    <a:pt x="4222" y="9718"/>
                  </a:lnTo>
                  <a:lnTo>
                    <a:pt x="4386" y="9664"/>
                  </a:lnTo>
                  <a:lnTo>
                    <a:pt x="4550" y="9609"/>
                  </a:lnTo>
                  <a:lnTo>
                    <a:pt x="4714" y="9536"/>
                  </a:lnTo>
                  <a:lnTo>
                    <a:pt x="4877" y="9445"/>
                  </a:lnTo>
                  <a:lnTo>
                    <a:pt x="5059" y="9318"/>
                  </a:lnTo>
                  <a:lnTo>
                    <a:pt x="5351" y="9100"/>
                  </a:lnTo>
                  <a:lnTo>
                    <a:pt x="5605" y="8845"/>
                  </a:lnTo>
                  <a:lnTo>
                    <a:pt x="5824" y="8572"/>
                  </a:lnTo>
                  <a:lnTo>
                    <a:pt x="6042" y="8262"/>
                  </a:lnTo>
                  <a:lnTo>
                    <a:pt x="6224" y="7935"/>
                  </a:lnTo>
                  <a:lnTo>
                    <a:pt x="6406" y="7589"/>
                  </a:lnTo>
                  <a:lnTo>
                    <a:pt x="6552" y="7225"/>
                  </a:lnTo>
                  <a:lnTo>
                    <a:pt x="6661" y="6861"/>
                  </a:lnTo>
                  <a:lnTo>
                    <a:pt x="6770" y="6515"/>
                  </a:lnTo>
                  <a:lnTo>
                    <a:pt x="6843" y="6188"/>
                  </a:lnTo>
                  <a:lnTo>
                    <a:pt x="6916" y="5842"/>
                  </a:lnTo>
                  <a:lnTo>
                    <a:pt x="6970" y="5478"/>
                  </a:lnTo>
                  <a:lnTo>
                    <a:pt x="6988" y="5132"/>
                  </a:lnTo>
                  <a:lnTo>
                    <a:pt x="7025" y="4787"/>
                  </a:lnTo>
                  <a:lnTo>
                    <a:pt x="7025" y="4423"/>
                  </a:lnTo>
                  <a:lnTo>
                    <a:pt x="7007" y="4077"/>
                  </a:lnTo>
                  <a:lnTo>
                    <a:pt x="6988" y="3731"/>
                  </a:lnTo>
                  <a:lnTo>
                    <a:pt x="6952" y="3367"/>
                  </a:lnTo>
                  <a:lnTo>
                    <a:pt x="6897" y="3021"/>
                  </a:lnTo>
                  <a:lnTo>
                    <a:pt x="6825" y="2676"/>
                  </a:lnTo>
                  <a:lnTo>
                    <a:pt x="6752" y="2330"/>
                  </a:lnTo>
                  <a:lnTo>
                    <a:pt x="6643" y="2002"/>
                  </a:lnTo>
                  <a:lnTo>
                    <a:pt x="6533" y="1675"/>
                  </a:lnTo>
                  <a:lnTo>
                    <a:pt x="6406" y="1347"/>
                  </a:lnTo>
                  <a:lnTo>
                    <a:pt x="6315" y="1165"/>
                  </a:lnTo>
                  <a:lnTo>
                    <a:pt x="6224" y="965"/>
                  </a:lnTo>
                  <a:lnTo>
                    <a:pt x="6115" y="783"/>
                  </a:lnTo>
                  <a:lnTo>
                    <a:pt x="5987" y="601"/>
                  </a:lnTo>
                  <a:lnTo>
                    <a:pt x="5860" y="456"/>
                  </a:lnTo>
                  <a:lnTo>
                    <a:pt x="5715" y="310"/>
                  </a:lnTo>
                  <a:lnTo>
                    <a:pt x="5569" y="183"/>
                  </a:lnTo>
                  <a:lnTo>
                    <a:pt x="5405" y="92"/>
                  </a:lnTo>
                  <a:lnTo>
                    <a:pt x="5296" y="37"/>
                  </a:lnTo>
                  <a:lnTo>
                    <a:pt x="5169" y="19"/>
                  </a:lnTo>
                  <a:lnTo>
                    <a:pt x="504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09" name="Google Shape;3109;p19"/>
            <p:cNvSpPr/>
            <p:nvPr/>
          </p:nvSpPr>
          <p:spPr>
            <a:xfrm>
              <a:off x="1924000" y="3111575"/>
              <a:ext cx="49150" cy="230675"/>
            </a:xfrm>
            <a:custGeom>
              <a:avLst/>
              <a:gdLst/>
              <a:ahLst/>
              <a:cxnLst/>
              <a:rect l="l" t="t" r="r" b="b"/>
              <a:pathLst>
                <a:path w="1966" h="9227" extrusionOk="0">
                  <a:moveTo>
                    <a:pt x="346" y="1"/>
                  </a:moveTo>
                  <a:lnTo>
                    <a:pt x="474" y="401"/>
                  </a:lnTo>
                  <a:lnTo>
                    <a:pt x="728" y="1293"/>
                  </a:lnTo>
                  <a:lnTo>
                    <a:pt x="965" y="2203"/>
                  </a:lnTo>
                  <a:lnTo>
                    <a:pt x="1056" y="2657"/>
                  </a:lnTo>
                  <a:lnTo>
                    <a:pt x="1147" y="3112"/>
                  </a:lnTo>
                  <a:lnTo>
                    <a:pt x="1220" y="3586"/>
                  </a:lnTo>
                  <a:lnTo>
                    <a:pt x="1274" y="4041"/>
                  </a:lnTo>
                  <a:lnTo>
                    <a:pt x="1311" y="4514"/>
                  </a:lnTo>
                  <a:lnTo>
                    <a:pt x="1329" y="4969"/>
                  </a:lnTo>
                  <a:lnTo>
                    <a:pt x="1311" y="5442"/>
                  </a:lnTo>
                  <a:lnTo>
                    <a:pt x="1274" y="5915"/>
                  </a:lnTo>
                  <a:lnTo>
                    <a:pt x="1220" y="6370"/>
                  </a:lnTo>
                  <a:lnTo>
                    <a:pt x="1129" y="6825"/>
                  </a:lnTo>
                  <a:lnTo>
                    <a:pt x="1001" y="7280"/>
                  </a:lnTo>
                  <a:lnTo>
                    <a:pt x="837" y="7717"/>
                  </a:lnTo>
                  <a:lnTo>
                    <a:pt x="674" y="8117"/>
                  </a:lnTo>
                  <a:lnTo>
                    <a:pt x="474" y="8499"/>
                  </a:lnTo>
                  <a:lnTo>
                    <a:pt x="237" y="8863"/>
                  </a:lnTo>
                  <a:lnTo>
                    <a:pt x="0" y="9227"/>
                  </a:lnTo>
                  <a:lnTo>
                    <a:pt x="0" y="9227"/>
                  </a:lnTo>
                  <a:lnTo>
                    <a:pt x="292" y="9009"/>
                  </a:lnTo>
                  <a:lnTo>
                    <a:pt x="546" y="8754"/>
                  </a:lnTo>
                  <a:lnTo>
                    <a:pt x="765" y="8481"/>
                  </a:lnTo>
                  <a:lnTo>
                    <a:pt x="983" y="8171"/>
                  </a:lnTo>
                  <a:lnTo>
                    <a:pt x="1165" y="7844"/>
                  </a:lnTo>
                  <a:lnTo>
                    <a:pt x="1347" y="7498"/>
                  </a:lnTo>
                  <a:lnTo>
                    <a:pt x="1493" y="7134"/>
                  </a:lnTo>
                  <a:lnTo>
                    <a:pt x="1602" y="6770"/>
                  </a:lnTo>
                  <a:lnTo>
                    <a:pt x="1711" y="6424"/>
                  </a:lnTo>
                  <a:lnTo>
                    <a:pt x="1784" y="6097"/>
                  </a:lnTo>
                  <a:lnTo>
                    <a:pt x="1857" y="5751"/>
                  </a:lnTo>
                  <a:lnTo>
                    <a:pt x="1893" y="5387"/>
                  </a:lnTo>
                  <a:lnTo>
                    <a:pt x="1929" y="5041"/>
                  </a:lnTo>
                  <a:lnTo>
                    <a:pt x="1966" y="4696"/>
                  </a:lnTo>
                  <a:lnTo>
                    <a:pt x="1966" y="4332"/>
                  </a:lnTo>
                  <a:lnTo>
                    <a:pt x="1948" y="3986"/>
                  </a:lnTo>
                  <a:lnTo>
                    <a:pt x="1929" y="3640"/>
                  </a:lnTo>
                  <a:lnTo>
                    <a:pt x="1893" y="3276"/>
                  </a:lnTo>
                  <a:lnTo>
                    <a:pt x="1838" y="2930"/>
                  </a:lnTo>
                  <a:lnTo>
                    <a:pt x="1766" y="2585"/>
                  </a:lnTo>
                  <a:lnTo>
                    <a:pt x="1693" y="2239"/>
                  </a:lnTo>
                  <a:lnTo>
                    <a:pt x="1584" y="1911"/>
                  </a:lnTo>
                  <a:lnTo>
                    <a:pt x="1474" y="1584"/>
                  </a:lnTo>
                  <a:lnTo>
                    <a:pt x="1347" y="1256"/>
                  </a:lnTo>
                  <a:lnTo>
                    <a:pt x="1256" y="1074"/>
                  </a:lnTo>
                  <a:lnTo>
                    <a:pt x="1165" y="874"/>
                  </a:lnTo>
                  <a:lnTo>
                    <a:pt x="1056" y="692"/>
                  </a:lnTo>
                  <a:lnTo>
                    <a:pt x="928" y="510"/>
                  </a:lnTo>
                  <a:lnTo>
                    <a:pt x="801" y="365"/>
                  </a:lnTo>
                  <a:lnTo>
                    <a:pt x="656" y="219"/>
                  </a:lnTo>
                  <a:lnTo>
                    <a:pt x="510" y="92"/>
                  </a:lnTo>
                  <a:lnTo>
                    <a:pt x="346" y="1"/>
                  </a:lnTo>
                  <a:close/>
                </a:path>
              </a:pathLst>
            </a:custGeom>
            <a:solidFill>
              <a:srgbClr val="3A7F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10" name="Google Shape;3110;p19"/>
            <p:cNvSpPr/>
            <p:nvPr/>
          </p:nvSpPr>
          <p:spPr>
            <a:xfrm>
              <a:off x="1759750" y="3107475"/>
              <a:ext cx="94675" cy="667900"/>
            </a:xfrm>
            <a:custGeom>
              <a:avLst/>
              <a:gdLst/>
              <a:ahLst/>
              <a:cxnLst/>
              <a:rect l="l" t="t" r="r" b="b"/>
              <a:pathLst>
                <a:path w="3787" h="26716" extrusionOk="0">
                  <a:moveTo>
                    <a:pt x="1621" y="1"/>
                  </a:moveTo>
                  <a:lnTo>
                    <a:pt x="1511" y="19"/>
                  </a:lnTo>
                  <a:lnTo>
                    <a:pt x="1402" y="55"/>
                  </a:lnTo>
                  <a:lnTo>
                    <a:pt x="1257" y="110"/>
                  </a:lnTo>
                  <a:lnTo>
                    <a:pt x="1129" y="201"/>
                  </a:lnTo>
                  <a:lnTo>
                    <a:pt x="1020" y="310"/>
                  </a:lnTo>
                  <a:lnTo>
                    <a:pt x="929" y="419"/>
                  </a:lnTo>
                  <a:lnTo>
                    <a:pt x="838" y="547"/>
                  </a:lnTo>
                  <a:lnTo>
                    <a:pt x="747" y="692"/>
                  </a:lnTo>
                  <a:lnTo>
                    <a:pt x="674" y="874"/>
                  </a:lnTo>
                  <a:lnTo>
                    <a:pt x="601" y="1056"/>
                  </a:lnTo>
                  <a:lnTo>
                    <a:pt x="456" y="1475"/>
                  </a:lnTo>
                  <a:lnTo>
                    <a:pt x="347" y="1966"/>
                  </a:lnTo>
                  <a:lnTo>
                    <a:pt x="256" y="2530"/>
                  </a:lnTo>
                  <a:lnTo>
                    <a:pt x="183" y="3167"/>
                  </a:lnTo>
                  <a:lnTo>
                    <a:pt x="128" y="3859"/>
                  </a:lnTo>
                  <a:lnTo>
                    <a:pt x="92" y="4605"/>
                  </a:lnTo>
                  <a:lnTo>
                    <a:pt x="56" y="5424"/>
                  </a:lnTo>
                  <a:lnTo>
                    <a:pt x="19" y="7244"/>
                  </a:lnTo>
                  <a:lnTo>
                    <a:pt x="1" y="9282"/>
                  </a:lnTo>
                  <a:lnTo>
                    <a:pt x="19" y="11538"/>
                  </a:lnTo>
                  <a:lnTo>
                    <a:pt x="19" y="13558"/>
                  </a:lnTo>
                  <a:lnTo>
                    <a:pt x="19" y="13777"/>
                  </a:lnTo>
                  <a:lnTo>
                    <a:pt x="1" y="25933"/>
                  </a:lnTo>
                  <a:lnTo>
                    <a:pt x="292" y="26151"/>
                  </a:lnTo>
                  <a:lnTo>
                    <a:pt x="583" y="26333"/>
                  </a:lnTo>
                  <a:lnTo>
                    <a:pt x="874" y="26479"/>
                  </a:lnTo>
                  <a:lnTo>
                    <a:pt x="1166" y="26570"/>
                  </a:lnTo>
                  <a:lnTo>
                    <a:pt x="1439" y="26643"/>
                  </a:lnTo>
                  <a:lnTo>
                    <a:pt x="1730" y="26697"/>
                  </a:lnTo>
                  <a:lnTo>
                    <a:pt x="1984" y="26715"/>
                  </a:lnTo>
                  <a:lnTo>
                    <a:pt x="2257" y="26715"/>
                  </a:lnTo>
                  <a:lnTo>
                    <a:pt x="2567" y="26679"/>
                  </a:lnTo>
                  <a:lnTo>
                    <a:pt x="2858" y="26624"/>
                  </a:lnTo>
                  <a:lnTo>
                    <a:pt x="3131" y="26552"/>
                  </a:lnTo>
                  <a:lnTo>
                    <a:pt x="3349" y="26479"/>
                  </a:lnTo>
                  <a:lnTo>
                    <a:pt x="3677" y="26352"/>
                  </a:lnTo>
                  <a:lnTo>
                    <a:pt x="3786" y="26279"/>
                  </a:lnTo>
                  <a:lnTo>
                    <a:pt x="3786" y="18799"/>
                  </a:lnTo>
                  <a:lnTo>
                    <a:pt x="3786" y="7753"/>
                  </a:lnTo>
                  <a:lnTo>
                    <a:pt x="3786" y="6752"/>
                  </a:lnTo>
                  <a:lnTo>
                    <a:pt x="3731" y="5806"/>
                  </a:lnTo>
                  <a:lnTo>
                    <a:pt x="3677" y="4932"/>
                  </a:lnTo>
                  <a:lnTo>
                    <a:pt x="3586" y="4132"/>
                  </a:lnTo>
                  <a:lnTo>
                    <a:pt x="3477" y="3404"/>
                  </a:lnTo>
                  <a:lnTo>
                    <a:pt x="3349" y="2731"/>
                  </a:lnTo>
                  <a:lnTo>
                    <a:pt x="3204" y="2148"/>
                  </a:lnTo>
                  <a:lnTo>
                    <a:pt x="3040" y="1639"/>
                  </a:lnTo>
                  <a:lnTo>
                    <a:pt x="2876" y="1184"/>
                  </a:lnTo>
                  <a:lnTo>
                    <a:pt x="2676" y="802"/>
                  </a:lnTo>
                  <a:lnTo>
                    <a:pt x="2585" y="656"/>
                  </a:lnTo>
                  <a:lnTo>
                    <a:pt x="2494" y="510"/>
                  </a:lnTo>
                  <a:lnTo>
                    <a:pt x="2385" y="383"/>
                  </a:lnTo>
                  <a:lnTo>
                    <a:pt x="2276" y="274"/>
                  </a:lnTo>
                  <a:lnTo>
                    <a:pt x="2166" y="183"/>
                  </a:lnTo>
                  <a:lnTo>
                    <a:pt x="2075" y="110"/>
                  </a:lnTo>
                  <a:lnTo>
                    <a:pt x="1966" y="55"/>
                  </a:lnTo>
                  <a:lnTo>
                    <a:pt x="1857" y="19"/>
                  </a:lnTo>
                  <a:lnTo>
                    <a:pt x="1730" y="1"/>
                  </a:lnTo>
                  <a:close/>
                </a:path>
              </a:pathLst>
            </a:custGeom>
            <a:solidFill>
              <a:srgbClr val="3A7F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11" name="Google Shape;3111;p19"/>
            <p:cNvSpPr/>
            <p:nvPr/>
          </p:nvSpPr>
          <p:spPr>
            <a:xfrm>
              <a:off x="1612800" y="3242150"/>
              <a:ext cx="171100" cy="214750"/>
            </a:xfrm>
            <a:custGeom>
              <a:avLst/>
              <a:gdLst/>
              <a:ahLst/>
              <a:cxnLst/>
              <a:rect l="l" t="t" r="r" b="b"/>
              <a:pathLst>
                <a:path w="6844" h="8590" extrusionOk="0">
                  <a:moveTo>
                    <a:pt x="1857" y="0"/>
                  </a:moveTo>
                  <a:lnTo>
                    <a:pt x="1712" y="19"/>
                  </a:lnTo>
                  <a:lnTo>
                    <a:pt x="1566" y="37"/>
                  </a:lnTo>
                  <a:lnTo>
                    <a:pt x="1420" y="73"/>
                  </a:lnTo>
                  <a:lnTo>
                    <a:pt x="1275" y="110"/>
                  </a:lnTo>
                  <a:lnTo>
                    <a:pt x="1147" y="182"/>
                  </a:lnTo>
                  <a:lnTo>
                    <a:pt x="1020" y="255"/>
                  </a:lnTo>
                  <a:lnTo>
                    <a:pt x="911" y="328"/>
                  </a:lnTo>
                  <a:lnTo>
                    <a:pt x="783" y="437"/>
                  </a:lnTo>
                  <a:lnTo>
                    <a:pt x="674" y="528"/>
                  </a:lnTo>
                  <a:lnTo>
                    <a:pt x="583" y="656"/>
                  </a:lnTo>
                  <a:lnTo>
                    <a:pt x="492" y="765"/>
                  </a:lnTo>
                  <a:lnTo>
                    <a:pt x="401" y="910"/>
                  </a:lnTo>
                  <a:lnTo>
                    <a:pt x="274" y="1183"/>
                  </a:lnTo>
                  <a:lnTo>
                    <a:pt x="165" y="1474"/>
                  </a:lnTo>
                  <a:lnTo>
                    <a:pt x="92" y="1784"/>
                  </a:lnTo>
                  <a:lnTo>
                    <a:pt x="37" y="2111"/>
                  </a:lnTo>
                  <a:lnTo>
                    <a:pt x="1" y="2421"/>
                  </a:lnTo>
                  <a:lnTo>
                    <a:pt x="1" y="2748"/>
                  </a:lnTo>
                  <a:lnTo>
                    <a:pt x="1" y="3076"/>
                  </a:lnTo>
                  <a:lnTo>
                    <a:pt x="19" y="3403"/>
                  </a:lnTo>
                  <a:lnTo>
                    <a:pt x="56" y="3858"/>
                  </a:lnTo>
                  <a:lnTo>
                    <a:pt x="110" y="4295"/>
                  </a:lnTo>
                  <a:lnTo>
                    <a:pt x="201" y="4750"/>
                  </a:lnTo>
                  <a:lnTo>
                    <a:pt x="310" y="5169"/>
                  </a:lnTo>
                  <a:lnTo>
                    <a:pt x="438" y="5587"/>
                  </a:lnTo>
                  <a:lnTo>
                    <a:pt x="620" y="5988"/>
                  </a:lnTo>
                  <a:lnTo>
                    <a:pt x="711" y="6188"/>
                  </a:lnTo>
                  <a:lnTo>
                    <a:pt x="820" y="6370"/>
                  </a:lnTo>
                  <a:lnTo>
                    <a:pt x="929" y="6552"/>
                  </a:lnTo>
                  <a:lnTo>
                    <a:pt x="1056" y="6715"/>
                  </a:lnTo>
                  <a:lnTo>
                    <a:pt x="1293" y="6988"/>
                  </a:lnTo>
                  <a:lnTo>
                    <a:pt x="1548" y="7225"/>
                  </a:lnTo>
                  <a:lnTo>
                    <a:pt x="1821" y="7443"/>
                  </a:lnTo>
                  <a:lnTo>
                    <a:pt x="2112" y="7662"/>
                  </a:lnTo>
                  <a:lnTo>
                    <a:pt x="2476" y="7898"/>
                  </a:lnTo>
                  <a:lnTo>
                    <a:pt x="2840" y="8117"/>
                  </a:lnTo>
                  <a:lnTo>
                    <a:pt x="3222" y="8299"/>
                  </a:lnTo>
                  <a:lnTo>
                    <a:pt x="3422" y="8372"/>
                  </a:lnTo>
                  <a:lnTo>
                    <a:pt x="3622" y="8444"/>
                  </a:lnTo>
                  <a:lnTo>
                    <a:pt x="3877" y="8499"/>
                  </a:lnTo>
                  <a:lnTo>
                    <a:pt x="4114" y="8553"/>
                  </a:lnTo>
                  <a:lnTo>
                    <a:pt x="4368" y="8590"/>
                  </a:lnTo>
                  <a:lnTo>
                    <a:pt x="4951" y="8590"/>
                  </a:lnTo>
                  <a:lnTo>
                    <a:pt x="5260" y="8553"/>
                  </a:lnTo>
                  <a:lnTo>
                    <a:pt x="5588" y="8481"/>
                  </a:lnTo>
                  <a:lnTo>
                    <a:pt x="5897" y="8390"/>
                  </a:lnTo>
                  <a:lnTo>
                    <a:pt x="6152" y="8317"/>
                  </a:lnTo>
                  <a:lnTo>
                    <a:pt x="6352" y="8226"/>
                  </a:lnTo>
                  <a:lnTo>
                    <a:pt x="6552" y="8117"/>
                  </a:lnTo>
                  <a:lnTo>
                    <a:pt x="6789" y="7971"/>
                  </a:lnTo>
                  <a:lnTo>
                    <a:pt x="6825" y="7935"/>
                  </a:lnTo>
                  <a:lnTo>
                    <a:pt x="6843" y="7898"/>
                  </a:lnTo>
                  <a:lnTo>
                    <a:pt x="6825" y="7880"/>
                  </a:lnTo>
                  <a:lnTo>
                    <a:pt x="6807" y="7862"/>
                  </a:lnTo>
                  <a:lnTo>
                    <a:pt x="6771" y="7844"/>
                  </a:lnTo>
                  <a:lnTo>
                    <a:pt x="6752" y="7826"/>
                  </a:lnTo>
                  <a:lnTo>
                    <a:pt x="6771" y="7789"/>
                  </a:lnTo>
                  <a:lnTo>
                    <a:pt x="6807" y="7753"/>
                  </a:lnTo>
                  <a:lnTo>
                    <a:pt x="6643" y="6097"/>
                  </a:lnTo>
                  <a:lnTo>
                    <a:pt x="6698" y="6042"/>
                  </a:lnTo>
                  <a:lnTo>
                    <a:pt x="6752" y="6006"/>
                  </a:lnTo>
                  <a:lnTo>
                    <a:pt x="6752" y="6006"/>
                  </a:lnTo>
                  <a:lnTo>
                    <a:pt x="6316" y="6115"/>
                  </a:lnTo>
                  <a:lnTo>
                    <a:pt x="6115" y="6151"/>
                  </a:lnTo>
                  <a:lnTo>
                    <a:pt x="5897" y="6151"/>
                  </a:lnTo>
                  <a:lnTo>
                    <a:pt x="5624" y="6133"/>
                  </a:lnTo>
                  <a:lnTo>
                    <a:pt x="5369" y="6097"/>
                  </a:lnTo>
                  <a:lnTo>
                    <a:pt x="5096" y="6042"/>
                  </a:lnTo>
                  <a:lnTo>
                    <a:pt x="4842" y="5969"/>
                  </a:lnTo>
                  <a:lnTo>
                    <a:pt x="4569" y="5842"/>
                  </a:lnTo>
                  <a:lnTo>
                    <a:pt x="4314" y="5678"/>
                  </a:lnTo>
                  <a:lnTo>
                    <a:pt x="4132" y="5569"/>
                  </a:lnTo>
                  <a:lnTo>
                    <a:pt x="3968" y="5423"/>
                  </a:lnTo>
                  <a:lnTo>
                    <a:pt x="3823" y="5278"/>
                  </a:lnTo>
                  <a:lnTo>
                    <a:pt x="3695" y="5114"/>
                  </a:lnTo>
                  <a:lnTo>
                    <a:pt x="3568" y="4932"/>
                  </a:lnTo>
                  <a:lnTo>
                    <a:pt x="3459" y="4750"/>
                  </a:lnTo>
                  <a:lnTo>
                    <a:pt x="3368" y="4550"/>
                  </a:lnTo>
                  <a:lnTo>
                    <a:pt x="3295" y="4350"/>
                  </a:lnTo>
                  <a:lnTo>
                    <a:pt x="3295" y="4332"/>
                  </a:lnTo>
                  <a:lnTo>
                    <a:pt x="3222" y="4077"/>
                  </a:lnTo>
                  <a:lnTo>
                    <a:pt x="3186" y="3804"/>
                  </a:lnTo>
                  <a:lnTo>
                    <a:pt x="3149" y="3531"/>
                  </a:lnTo>
                  <a:lnTo>
                    <a:pt x="3149" y="3258"/>
                  </a:lnTo>
                  <a:lnTo>
                    <a:pt x="3149" y="2694"/>
                  </a:lnTo>
                  <a:lnTo>
                    <a:pt x="3149" y="2130"/>
                  </a:lnTo>
                  <a:lnTo>
                    <a:pt x="3149" y="1857"/>
                  </a:lnTo>
                  <a:lnTo>
                    <a:pt x="3113" y="1565"/>
                  </a:lnTo>
                  <a:lnTo>
                    <a:pt x="3058" y="1292"/>
                  </a:lnTo>
                  <a:lnTo>
                    <a:pt x="2985" y="1020"/>
                  </a:lnTo>
                  <a:lnTo>
                    <a:pt x="2876" y="765"/>
                  </a:lnTo>
                  <a:lnTo>
                    <a:pt x="2749" y="546"/>
                  </a:lnTo>
                  <a:lnTo>
                    <a:pt x="2676" y="437"/>
                  </a:lnTo>
                  <a:lnTo>
                    <a:pt x="2585" y="346"/>
                  </a:lnTo>
                  <a:lnTo>
                    <a:pt x="2494" y="255"/>
                  </a:lnTo>
                  <a:lnTo>
                    <a:pt x="2385" y="182"/>
                  </a:lnTo>
                  <a:lnTo>
                    <a:pt x="2258" y="110"/>
                  </a:lnTo>
                  <a:lnTo>
                    <a:pt x="2130" y="55"/>
                  </a:lnTo>
                  <a:lnTo>
                    <a:pt x="1985" y="19"/>
                  </a:lnTo>
                  <a:lnTo>
                    <a:pt x="1857" y="0"/>
                  </a:lnTo>
                  <a:close/>
                </a:path>
              </a:pathLst>
            </a:custGeom>
            <a:solidFill>
              <a:srgbClr val="4A94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12" name="Google Shape;3112;p19"/>
            <p:cNvSpPr/>
            <p:nvPr/>
          </p:nvSpPr>
          <p:spPr>
            <a:xfrm>
              <a:off x="1829825" y="3422300"/>
              <a:ext cx="96925" cy="155175"/>
            </a:xfrm>
            <a:custGeom>
              <a:avLst/>
              <a:gdLst/>
              <a:ahLst/>
              <a:cxnLst/>
              <a:rect l="l" t="t" r="r" b="b"/>
              <a:pathLst>
                <a:path w="3877" h="6207" extrusionOk="0">
                  <a:moveTo>
                    <a:pt x="2657" y="1"/>
                  </a:moveTo>
                  <a:lnTo>
                    <a:pt x="2566" y="19"/>
                  </a:lnTo>
                  <a:lnTo>
                    <a:pt x="2475" y="55"/>
                  </a:lnTo>
                  <a:lnTo>
                    <a:pt x="2384" y="110"/>
                  </a:lnTo>
                  <a:lnTo>
                    <a:pt x="2293" y="219"/>
                  </a:lnTo>
                  <a:lnTo>
                    <a:pt x="2202" y="365"/>
                  </a:lnTo>
                  <a:lnTo>
                    <a:pt x="2111" y="529"/>
                  </a:lnTo>
                  <a:lnTo>
                    <a:pt x="2057" y="711"/>
                  </a:lnTo>
                  <a:lnTo>
                    <a:pt x="1984" y="929"/>
                  </a:lnTo>
                  <a:lnTo>
                    <a:pt x="1948" y="1129"/>
                  </a:lnTo>
                  <a:lnTo>
                    <a:pt x="1857" y="1602"/>
                  </a:lnTo>
                  <a:lnTo>
                    <a:pt x="1766" y="2075"/>
                  </a:lnTo>
                  <a:lnTo>
                    <a:pt x="1675" y="2530"/>
                  </a:lnTo>
                  <a:lnTo>
                    <a:pt x="1620" y="2731"/>
                  </a:lnTo>
                  <a:lnTo>
                    <a:pt x="1565" y="2931"/>
                  </a:lnTo>
                  <a:lnTo>
                    <a:pt x="1493" y="3113"/>
                  </a:lnTo>
                  <a:lnTo>
                    <a:pt x="1402" y="3276"/>
                  </a:lnTo>
                  <a:lnTo>
                    <a:pt x="1256" y="3513"/>
                  </a:lnTo>
                  <a:lnTo>
                    <a:pt x="1056" y="3750"/>
                  </a:lnTo>
                  <a:lnTo>
                    <a:pt x="601" y="4277"/>
                  </a:lnTo>
                  <a:lnTo>
                    <a:pt x="401" y="4550"/>
                  </a:lnTo>
                  <a:lnTo>
                    <a:pt x="201" y="4841"/>
                  </a:lnTo>
                  <a:lnTo>
                    <a:pt x="128" y="4969"/>
                  </a:lnTo>
                  <a:lnTo>
                    <a:pt x="73" y="5114"/>
                  </a:lnTo>
                  <a:lnTo>
                    <a:pt x="19" y="5242"/>
                  </a:lnTo>
                  <a:lnTo>
                    <a:pt x="0" y="5387"/>
                  </a:lnTo>
                  <a:lnTo>
                    <a:pt x="0" y="5551"/>
                  </a:lnTo>
                  <a:lnTo>
                    <a:pt x="19" y="5679"/>
                  </a:lnTo>
                  <a:lnTo>
                    <a:pt x="55" y="5806"/>
                  </a:lnTo>
                  <a:lnTo>
                    <a:pt x="128" y="5897"/>
                  </a:lnTo>
                  <a:lnTo>
                    <a:pt x="201" y="5988"/>
                  </a:lnTo>
                  <a:lnTo>
                    <a:pt x="292" y="6061"/>
                  </a:lnTo>
                  <a:lnTo>
                    <a:pt x="401" y="6115"/>
                  </a:lnTo>
                  <a:lnTo>
                    <a:pt x="528" y="6152"/>
                  </a:lnTo>
                  <a:lnTo>
                    <a:pt x="656" y="6170"/>
                  </a:lnTo>
                  <a:lnTo>
                    <a:pt x="928" y="6206"/>
                  </a:lnTo>
                  <a:lnTo>
                    <a:pt x="1201" y="6206"/>
                  </a:lnTo>
                  <a:lnTo>
                    <a:pt x="1456" y="6170"/>
                  </a:lnTo>
                  <a:lnTo>
                    <a:pt x="1693" y="6115"/>
                  </a:lnTo>
                  <a:lnTo>
                    <a:pt x="1857" y="6079"/>
                  </a:lnTo>
                  <a:lnTo>
                    <a:pt x="2002" y="6024"/>
                  </a:lnTo>
                  <a:lnTo>
                    <a:pt x="2312" y="5879"/>
                  </a:lnTo>
                  <a:lnTo>
                    <a:pt x="2585" y="5697"/>
                  </a:lnTo>
                  <a:lnTo>
                    <a:pt x="2857" y="5478"/>
                  </a:lnTo>
                  <a:lnTo>
                    <a:pt x="3094" y="5224"/>
                  </a:lnTo>
                  <a:lnTo>
                    <a:pt x="3312" y="4932"/>
                  </a:lnTo>
                  <a:lnTo>
                    <a:pt x="3494" y="4641"/>
                  </a:lnTo>
                  <a:lnTo>
                    <a:pt x="3640" y="4314"/>
                  </a:lnTo>
                  <a:lnTo>
                    <a:pt x="3695" y="4114"/>
                  </a:lnTo>
                  <a:lnTo>
                    <a:pt x="3749" y="3932"/>
                  </a:lnTo>
                  <a:lnTo>
                    <a:pt x="3822" y="3531"/>
                  </a:lnTo>
                  <a:lnTo>
                    <a:pt x="3877" y="3149"/>
                  </a:lnTo>
                  <a:lnTo>
                    <a:pt x="3877" y="2749"/>
                  </a:lnTo>
                  <a:lnTo>
                    <a:pt x="3840" y="2330"/>
                  </a:lnTo>
                  <a:lnTo>
                    <a:pt x="3786" y="1930"/>
                  </a:lnTo>
                  <a:lnTo>
                    <a:pt x="3713" y="1529"/>
                  </a:lnTo>
                  <a:lnTo>
                    <a:pt x="3604" y="1147"/>
                  </a:lnTo>
                  <a:lnTo>
                    <a:pt x="3531" y="929"/>
                  </a:lnTo>
                  <a:lnTo>
                    <a:pt x="3458" y="711"/>
                  </a:lnTo>
                  <a:lnTo>
                    <a:pt x="3367" y="510"/>
                  </a:lnTo>
                  <a:lnTo>
                    <a:pt x="3258" y="328"/>
                  </a:lnTo>
                  <a:lnTo>
                    <a:pt x="3203" y="256"/>
                  </a:lnTo>
                  <a:lnTo>
                    <a:pt x="3130" y="165"/>
                  </a:lnTo>
                  <a:lnTo>
                    <a:pt x="3039" y="110"/>
                  </a:lnTo>
                  <a:lnTo>
                    <a:pt x="2948" y="55"/>
                  </a:lnTo>
                  <a:lnTo>
                    <a:pt x="2857" y="19"/>
                  </a:lnTo>
                  <a:lnTo>
                    <a:pt x="276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13" name="Google Shape;3113;p19"/>
            <p:cNvSpPr/>
            <p:nvPr/>
          </p:nvSpPr>
          <p:spPr>
            <a:xfrm>
              <a:off x="1660125" y="3239875"/>
              <a:ext cx="82375" cy="152425"/>
            </a:xfrm>
            <a:custGeom>
              <a:avLst/>
              <a:gdLst/>
              <a:ahLst/>
              <a:cxnLst/>
              <a:rect l="l" t="t" r="r" b="b"/>
              <a:pathLst>
                <a:path w="3295" h="6097" extrusionOk="0">
                  <a:moveTo>
                    <a:pt x="2767" y="0"/>
                  </a:moveTo>
                  <a:lnTo>
                    <a:pt x="2676" y="37"/>
                  </a:lnTo>
                  <a:lnTo>
                    <a:pt x="2603" y="91"/>
                  </a:lnTo>
                  <a:lnTo>
                    <a:pt x="2548" y="164"/>
                  </a:lnTo>
                  <a:lnTo>
                    <a:pt x="2494" y="255"/>
                  </a:lnTo>
                  <a:lnTo>
                    <a:pt x="2439" y="346"/>
                  </a:lnTo>
                  <a:lnTo>
                    <a:pt x="2384" y="565"/>
                  </a:lnTo>
                  <a:lnTo>
                    <a:pt x="2330" y="874"/>
                  </a:lnTo>
                  <a:lnTo>
                    <a:pt x="2294" y="1183"/>
                  </a:lnTo>
                  <a:lnTo>
                    <a:pt x="2275" y="1493"/>
                  </a:lnTo>
                  <a:lnTo>
                    <a:pt x="2275" y="1802"/>
                  </a:lnTo>
                  <a:lnTo>
                    <a:pt x="2275" y="2475"/>
                  </a:lnTo>
                  <a:lnTo>
                    <a:pt x="2257" y="3130"/>
                  </a:lnTo>
                  <a:lnTo>
                    <a:pt x="2239" y="3403"/>
                  </a:lnTo>
                  <a:lnTo>
                    <a:pt x="2184" y="3640"/>
                  </a:lnTo>
                  <a:lnTo>
                    <a:pt x="2130" y="3858"/>
                  </a:lnTo>
                  <a:lnTo>
                    <a:pt x="2039" y="4059"/>
                  </a:lnTo>
                  <a:lnTo>
                    <a:pt x="1911" y="4204"/>
                  </a:lnTo>
                  <a:lnTo>
                    <a:pt x="1839" y="4259"/>
                  </a:lnTo>
                  <a:lnTo>
                    <a:pt x="1766" y="4313"/>
                  </a:lnTo>
                  <a:lnTo>
                    <a:pt x="1693" y="4368"/>
                  </a:lnTo>
                  <a:lnTo>
                    <a:pt x="1602" y="4404"/>
                  </a:lnTo>
                  <a:lnTo>
                    <a:pt x="1511" y="4423"/>
                  </a:lnTo>
                  <a:lnTo>
                    <a:pt x="1402" y="4423"/>
                  </a:lnTo>
                  <a:lnTo>
                    <a:pt x="1329" y="4441"/>
                  </a:lnTo>
                  <a:lnTo>
                    <a:pt x="1183" y="4423"/>
                  </a:lnTo>
                  <a:lnTo>
                    <a:pt x="1001" y="4368"/>
                  </a:lnTo>
                  <a:lnTo>
                    <a:pt x="838" y="4295"/>
                  </a:lnTo>
                  <a:lnTo>
                    <a:pt x="674" y="4204"/>
                  </a:lnTo>
                  <a:lnTo>
                    <a:pt x="328" y="4040"/>
                  </a:lnTo>
                  <a:lnTo>
                    <a:pt x="164" y="3968"/>
                  </a:lnTo>
                  <a:lnTo>
                    <a:pt x="1" y="3949"/>
                  </a:lnTo>
                  <a:lnTo>
                    <a:pt x="1020" y="5878"/>
                  </a:lnTo>
                  <a:lnTo>
                    <a:pt x="1111" y="5933"/>
                  </a:lnTo>
                  <a:lnTo>
                    <a:pt x="1183" y="5988"/>
                  </a:lnTo>
                  <a:lnTo>
                    <a:pt x="1347" y="6060"/>
                  </a:lnTo>
                  <a:lnTo>
                    <a:pt x="1529" y="6097"/>
                  </a:lnTo>
                  <a:lnTo>
                    <a:pt x="1711" y="6097"/>
                  </a:lnTo>
                  <a:lnTo>
                    <a:pt x="1893" y="6060"/>
                  </a:lnTo>
                  <a:lnTo>
                    <a:pt x="2075" y="5988"/>
                  </a:lnTo>
                  <a:lnTo>
                    <a:pt x="2257" y="5897"/>
                  </a:lnTo>
                  <a:lnTo>
                    <a:pt x="2403" y="5769"/>
                  </a:lnTo>
                  <a:lnTo>
                    <a:pt x="2548" y="5642"/>
                  </a:lnTo>
                  <a:lnTo>
                    <a:pt x="2676" y="5478"/>
                  </a:lnTo>
                  <a:lnTo>
                    <a:pt x="2785" y="5296"/>
                  </a:lnTo>
                  <a:lnTo>
                    <a:pt x="2876" y="5132"/>
                  </a:lnTo>
                  <a:lnTo>
                    <a:pt x="2967" y="4932"/>
                  </a:lnTo>
                  <a:lnTo>
                    <a:pt x="3021" y="4750"/>
                  </a:lnTo>
                  <a:lnTo>
                    <a:pt x="3076" y="4550"/>
                  </a:lnTo>
                  <a:lnTo>
                    <a:pt x="3149" y="4095"/>
                  </a:lnTo>
                  <a:lnTo>
                    <a:pt x="3203" y="3676"/>
                  </a:lnTo>
                  <a:lnTo>
                    <a:pt x="3258" y="3240"/>
                  </a:lnTo>
                  <a:lnTo>
                    <a:pt x="3276" y="2785"/>
                  </a:lnTo>
                  <a:lnTo>
                    <a:pt x="3294" y="2330"/>
                  </a:lnTo>
                  <a:lnTo>
                    <a:pt x="3294" y="1875"/>
                  </a:lnTo>
                  <a:lnTo>
                    <a:pt x="3258" y="1420"/>
                  </a:lnTo>
                  <a:lnTo>
                    <a:pt x="3222" y="983"/>
                  </a:lnTo>
                  <a:lnTo>
                    <a:pt x="3167" y="546"/>
                  </a:lnTo>
                  <a:lnTo>
                    <a:pt x="3131" y="383"/>
                  </a:lnTo>
                  <a:lnTo>
                    <a:pt x="3076" y="201"/>
                  </a:lnTo>
                  <a:lnTo>
                    <a:pt x="3040" y="128"/>
                  </a:lnTo>
                  <a:lnTo>
                    <a:pt x="2985" y="73"/>
                  </a:lnTo>
                  <a:lnTo>
                    <a:pt x="2930" y="37"/>
                  </a:lnTo>
                  <a:lnTo>
                    <a:pt x="2858" y="0"/>
                  </a:lnTo>
                  <a:close/>
                </a:path>
              </a:pathLst>
            </a:custGeom>
            <a:solidFill>
              <a:srgbClr val="4A94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14" name="Google Shape;3114;p19"/>
            <p:cNvSpPr/>
            <p:nvPr/>
          </p:nvSpPr>
          <p:spPr>
            <a:xfrm>
              <a:off x="1612800" y="3108850"/>
              <a:ext cx="203400" cy="666525"/>
            </a:xfrm>
            <a:custGeom>
              <a:avLst/>
              <a:gdLst/>
              <a:ahLst/>
              <a:cxnLst/>
              <a:rect l="l" t="t" r="r" b="b"/>
              <a:pathLst>
                <a:path w="8136" h="26661" extrusionOk="0">
                  <a:moveTo>
                    <a:pt x="7280" y="0"/>
                  </a:moveTo>
                  <a:lnTo>
                    <a:pt x="7135" y="55"/>
                  </a:lnTo>
                  <a:lnTo>
                    <a:pt x="7007" y="146"/>
                  </a:lnTo>
                  <a:lnTo>
                    <a:pt x="6898" y="255"/>
                  </a:lnTo>
                  <a:lnTo>
                    <a:pt x="6807" y="364"/>
                  </a:lnTo>
                  <a:lnTo>
                    <a:pt x="6716" y="492"/>
                  </a:lnTo>
                  <a:lnTo>
                    <a:pt x="6625" y="637"/>
                  </a:lnTo>
                  <a:lnTo>
                    <a:pt x="6552" y="819"/>
                  </a:lnTo>
                  <a:lnTo>
                    <a:pt x="6479" y="1001"/>
                  </a:lnTo>
                  <a:lnTo>
                    <a:pt x="6334" y="1420"/>
                  </a:lnTo>
                  <a:lnTo>
                    <a:pt x="6225" y="1911"/>
                  </a:lnTo>
                  <a:lnTo>
                    <a:pt x="6134" y="2475"/>
                  </a:lnTo>
                  <a:lnTo>
                    <a:pt x="6061" y="3112"/>
                  </a:lnTo>
                  <a:lnTo>
                    <a:pt x="6006" y="3804"/>
                  </a:lnTo>
                  <a:lnTo>
                    <a:pt x="5970" y="4550"/>
                  </a:lnTo>
                  <a:lnTo>
                    <a:pt x="5934" y="5369"/>
                  </a:lnTo>
                  <a:lnTo>
                    <a:pt x="5897" y="7189"/>
                  </a:lnTo>
                  <a:lnTo>
                    <a:pt x="5879" y="9227"/>
                  </a:lnTo>
                  <a:lnTo>
                    <a:pt x="5897" y="11483"/>
                  </a:lnTo>
                  <a:lnTo>
                    <a:pt x="5624" y="11465"/>
                  </a:lnTo>
                  <a:lnTo>
                    <a:pt x="5369" y="11429"/>
                  </a:lnTo>
                  <a:lnTo>
                    <a:pt x="5096" y="11374"/>
                  </a:lnTo>
                  <a:lnTo>
                    <a:pt x="4842" y="11301"/>
                  </a:lnTo>
                  <a:lnTo>
                    <a:pt x="4569" y="11174"/>
                  </a:lnTo>
                  <a:lnTo>
                    <a:pt x="4296" y="11010"/>
                  </a:lnTo>
                  <a:lnTo>
                    <a:pt x="4441" y="10883"/>
                  </a:lnTo>
                  <a:lnTo>
                    <a:pt x="4569" y="10719"/>
                  </a:lnTo>
                  <a:lnTo>
                    <a:pt x="4678" y="10537"/>
                  </a:lnTo>
                  <a:lnTo>
                    <a:pt x="4769" y="10373"/>
                  </a:lnTo>
                  <a:lnTo>
                    <a:pt x="4860" y="10173"/>
                  </a:lnTo>
                  <a:lnTo>
                    <a:pt x="4914" y="9991"/>
                  </a:lnTo>
                  <a:lnTo>
                    <a:pt x="4969" y="9791"/>
                  </a:lnTo>
                  <a:lnTo>
                    <a:pt x="5042" y="9336"/>
                  </a:lnTo>
                  <a:lnTo>
                    <a:pt x="5096" y="8917"/>
                  </a:lnTo>
                  <a:lnTo>
                    <a:pt x="5151" y="8481"/>
                  </a:lnTo>
                  <a:lnTo>
                    <a:pt x="5169" y="8026"/>
                  </a:lnTo>
                  <a:lnTo>
                    <a:pt x="5187" y="7571"/>
                  </a:lnTo>
                  <a:lnTo>
                    <a:pt x="5187" y="7116"/>
                  </a:lnTo>
                  <a:lnTo>
                    <a:pt x="5151" y="6661"/>
                  </a:lnTo>
                  <a:lnTo>
                    <a:pt x="5115" y="6224"/>
                  </a:lnTo>
                  <a:lnTo>
                    <a:pt x="5060" y="5787"/>
                  </a:lnTo>
                  <a:lnTo>
                    <a:pt x="5024" y="5624"/>
                  </a:lnTo>
                  <a:lnTo>
                    <a:pt x="4969" y="5442"/>
                  </a:lnTo>
                  <a:lnTo>
                    <a:pt x="4933" y="5369"/>
                  </a:lnTo>
                  <a:lnTo>
                    <a:pt x="4878" y="5314"/>
                  </a:lnTo>
                  <a:lnTo>
                    <a:pt x="4823" y="5278"/>
                  </a:lnTo>
                  <a:lnTo>
                    <a:pt x="4751" y="5241"/>
                  </a:lnTo>
                  <a:lnTo>
                    <a:pt x="4660" y="5241"/>
                  </a:lnTo>
                  <a:lnTo>
                    <a:pt x="4569" y="5278"/>
                  </a:lnTo>
                  <a:lnTo>
                    <a:pt x="4496" y="5332"/>
                  </a:lnTo>
                  <a:lnTo>
                    <a:pt x="4441" y="5405"/>
                  </a:lnTo>
                  <a:lnTo>
                    <a:pt x="4387" y="5496"/>
                  </a:lnTo>
                  <a:lnTo>
                    <a:pt x="4332" y="5587"/>
                  </a:lnTo>
                  <a:lnTo>
                    <a:pt x="4277" y="5806"/>
                  </a:lnTo>
                  <a:lnTo>
                    <a:pt x="4223" y="6115"/>
                  </a:lnTo>
                  <a:lnTo>
                    <a:pt x="4187" y="6424"/>
                  </a:lnTo>
                  <a:lnTo>
                    <a:pt x="4168" y="6734"/>
                  </a:lnTo>
                  <a:lnTo>
                    <a:pt x="4168" y="7043"/>
                  </a:lnTo>
                  <a:lnTo>
                    <a:pt x="4168" y="7716"/>
                  </a:lnTo>
                  <a:lnTo>
                    <a:pt x="4150" y="8371"/>
                  </a:lnTo>
                  <a:lnTo>
                    <a:pt x="4132" y="8644"/>
                  </a:lnTo>
                  <a:lnTo>
                    <a:pt x="4077" y="8881"/>
                  </a:lnTo>
                  <a:lnTo>
                    <a:pt x="4023" y="9099"/>
                  </a:lnTo>
                  <a:lnTo>
                    <a:pt x="3932" y="9300"/>
                  </a:lnTo>
                  <a:lnTo>
                    <a:pt x="3804" y="9445"/>
                  </a:lnTo>
                  <a:lnTo>
                    <a:pt x="3732" y="9500"/>
                  </a:lnTo>
                  <a:lnTo>
                    <a:pt x="3659" y="9554"/>
                  </a:lnTo>
                  <a:lnTo>
                    <a:pt x="3586" y="9609"/>
                  </a:lnTo>
                  <a:lnTo>
                    <a:pt x="3495" y="9645"/>
                  </a:lnTo>
                  <a:lnTo>
                    <a:pt x="3404" y="9664"/>
                  </a:lnTo>
                  <a:lnTo>
                    <a:pt x="3295" y="9664"/>
                  </a:lnTo>
                  <a:lnTo>
                    <a:pt x="3222" y="9409"/>
                  </a:lnTo>
                  <a:lnTo>
                    <a:pt x="3186" y="9136"/>
                  </a:lnTo>
                  <a:lnTo>
                    <a:pt x="3149" y="8863"/>
                  </a:lnTo>
                  <a:lnTo>
                    <a:pt x="3149" y="8590"/>
                  </a:lnTo>
                  <a:lnTo>
                    <a:pt x="3149" y="8026"/>
                  </a:lnTo>
                  <a:lnTo>
                    <a:pt x="3149" y="7462"/>
                  </a:lnTo>
                  <a:lnTo>
                    <a:pt x="3149" y="7189"/>
                  </a:lnTo>
                  <a:lnTo>
                    <a:pt x="3113" y="6897"/>
                  </a:lnTo>
                  <a:lnTo>
                    <a:pt x="3058" y="6624"/>
                  </a:lnTo>
                  <a:lnTo>
                    <a:pt x="2985" y="6352"/>
                  </a:lnTo>
                  <a:lnTo>
                    <a:pt x="2876" y="6097"/>
                  </a:lnTo>
                  <a:lnTo>
                    <a:pt x="2749" y="5878"/>
                  </a:lnTo>
                  <a:lnTo>
                    <a:pt x="2676" y="5769"/>
                  </a:lnTo>
                  <a:lnTo>
                    <a:pt x="2585" y="5678"/>
                  </a:lnTo>
                  <a:lnTo>
                    <a:pt x="2494" y="5587"/>
                  </a:lnTo>
                  <a:lnTo>
                    <a:pt x="2385" y="5514"/>
                  </a:lnTo>
                  <a:lnTo>
                    <a:pt x="2258" y="5442"/>
                  </a:lnTo>
                  <a:lnTo>
                    <a:pt x="2130" y="5387"/>
                  </a:lnTo>
                  <a:lnTo>
                    <a:pt x="2003" y="5351"/>
                  </a:lnTo>
                  <a:lnTo>
                    <a:pt x="1857" y="5332"/>
                  </a:lnTo>
                  <a:lnTo>
                    <a:pt x="1730" y="5351"/>
                  </a:lnTo>
                  <a:lnTo>
                    <a:pt x="1584" y="5351"/>
                  </a:lnTo>
                  <a:lnTo>
                    <a:pt x="1439" y="5387"/>
                  </a:lnTo>
                  <a:lnTo>
                    <a:pt x="1311" y="5442"/>
                  </a:lnTo>
                  <a:lnTo>
                    <a:pt x="1184" y="5496"/>
                  </a:lnTo>
                  <a:lnTo>
                    <a:pt x="1038" y="5569"/>
                  </a:lnTo>
                  <a:lnTo>
                    <a:pt x="929" y="5660"/>
                  </a:lnTo>
                  <a:lnTo>
                    <a:pt x="802" y="5751"/>
                  </a:lnTo>
                  <a:lnTo>
                    <a:pt x="692" y="5860"/>
                  </a:lnTo>
                  <a:lnTo>
                    <a:pt x="583" y="5969"/>
                  </a:lnTo>
                  <a:lnTo>
                    <a:pt x="492" y="6097"/>
                  </a:lnTo>
                  <a:lnTo>
                    <a:pt x="420" y="6224"/>
                  </a:lnTo>
                  <a:lnTo>
                    <a:pt x="274" y="6515"/>
                  </a:lnTo>
                  <a:lnTo>
                    <a:pt x="165" y="6806"/>
                  </a:lnTo>
                  <a:lnTo>
                    <a:pt x="92" y="7116"/>
                  </a:lnTo>
                  <a:lnTo>
                    <a:pt x="37" y="7443"/>
                  </a:lnTo>
                  <a:lnTo>
                    <a:pt x="1" y="7753"/>
                  </a:lnTo>
                  <a:lnTo>
                    <a:pt x="1" y="8080"/>
                  </a:lnTo>
                  <a:lnTo>
                    <a:pt x="1" y="8408"/>
                  </a:lnTo>
                  <a:lnTo>
                    <a:pt x="19" y="8735"/>
                  </a:lnTo>
                  <a:lnTo>
                    <a:pt x="56" y="9190"/>
                  </a:lnTo>
                  <a:lnTo>
                    <a:pt x="110" y="9627"/>
                  </a:lnTo>
                  <a:lnTo>
                    <a:pt x="201" y="10082"/>
                  </a:lnTo>
                  <a:lnTo>
                    <a:pt x="310" y="10501"/>
                  </a:lnTo>
                  <a:lnTo>
                    <a:pt x="438" y="10919"/>
                  </a:lnTo>
                  <a:lnTo>
                    <a:pt x="620" y="11320"/>
                  </a:lnTo>
                  <a:lnTo>
                    <a:pt x="711" y="11520"/>
                  </a:lnTo>
                  <a:lnTo>
                    <a:pt x="820" y="11702"/>
                  </a:lnTo>
                  <a:lnTo>
                    <a:pt x="929" y="11884"/>
                  </a:lnTo>
                  <a:lnTo>
                    <a:pt x="1056" y="12047"/>
                  </a:lnTo>
                  <a:lnTo>
                    <a:pt x="1293" y="12320"/>
                  </a:lnTo>
                  <a:lnTo>
                    <a:pt x="1548" y="12557"/>
                  </a:lnTo>
                  <a:lnTo>
                    <a:pt x="1821" y="12775"/>
                  </a:lnTo>
                  <a:lnTo>
                    <a:pt x="2112" y="12994"/>
                  </a:lnTo>
                  <a:lnTo>
                    <a:pt x="2476" y="13230"/>
                  </a:lnTo>
                  <a:lnTo>
                    <a:pt x="2840" y="13449"/>
                  </a:lnTo>
                  <a:lnTo>
                    <a:pt x="3222" y="13631"/>
                  </a:lnTo>
                  <a:lnTo>
                    <a:pt x="3422" y="13704"/>
                  </a:lnTo>
                  <a:lnTo>
                    <a:pt x="3622" y="13776"/>
                  </a:lnTo>
                  <a:lnTo>
                    <a:pt x="3895" y="13849"/>
                  </a:lnTo>
                  <a:lnTo>
                    <a:pt x="4187" y="13885"/>
                  </a:lnTo>
                  <a:lnTo>
                    <a:pt x="4478" y="13922"/>
                  </a:lnTo>
                  <a:lnTo>
                    <a:pt x="4769" y="13922"/>
                  </a:lnTo>
                  <a:lnTo>
                    <a:pt x="5042" y="13904"/>
                  </a:lnTo>
                  <a:lnTo>
                    <a:pt x="5333" y="13867"/>
                  </a:lnTo>
                  <a:lnTo>
                    <a:pt x="5624" y="13813"/>
                  </a:lnTo>
                  <a:lnTo>
                    <a:pt x="5897" y="13722"/>
                  </a:lnTo>
                  <a:lnTo>
                    <a:pt x="5879" y="25878"/>
                  </a:lnTo>
                  <a:lnTo>
                    <a:pt x="6170" y="26096"/>
                  </a:lnTo>
                  <a:lnTo>
                    <a:pt x="6461" y="26278"/>
                  </a:lnTo>
                  <a:lnTo>
                    <a:pt x="6752" y="26424"/>
                  </a:lnTo>
                  <a:lnTo>
                    <a:pt x="7044" y="26515"/>
                  </a:lnTo>
                  <a:lnTo>
                    <a:pt x="7317" y="26588"/>
                  </a:lnTo>
                  <a:lnTo>
                    <a:pt x="7608" y="26642"/>
                  </a:lnTo>
                  <a:lnTo>
                    <a:pt x="7862" y="26660"/>
                  </a:lnTo>
                  <a:lnTo>
                    <a:pt x="8135" y="26660"/>
                  </a:lnTo>
                  <a:lnTo>
                    <a:pt x="7935" y="25951"/>
                  </a:lnTo>
                  <a:lnTo>
                    <a:pt x="7772" y="25241"/>
                  </a:lnTo>
                  <a:lnTo>
                    <a:pt x="7626" y="24513"/>
                  </a:lnTo>
                  <a:lnTo>
                    <a:pt x="7499" y="23803"/>
                  </a:lnTo>
                  <a:lnTo>
                    <a:pt x="7389" y="23075"/>
                  </a:lnTo>
                  <a:lnTo>
                    <a:pt x="7298" y="22348"/>
                  </a:lnTo>
                  <a:lnTo>
                    <a:pt x="7226" y="21601"/>
                  </a:lnTo>
                  <a:lnTo>
                    <a:pt x="7153" y="20874"/>
                  </a:lnTo>
                  <a:lnTo>
                    <a:pt x="7098" y="20127"/>
                  </a:lnTo>
                  <a:lnTo>
                    <a:pt x="7062" y="19399"/>
                  </a:lnTo>
                  <a:lnTo>
                    <a:pt x="7007" y="17907"/>
                  </a:lnTo>
                  <a:lnTo>
                    <a:pt x="6971" y="16433"/>
                  </a:lnTo>
                  <a:lnTo>
                    <a:pt x="6953" y="14959"/>
                  </a:lnTo>
                  <a:lnTo>
                    <a:pt x="6934" y="13194"/>
                  </a:lnTo>
                  <a:lnTo>
                    <a:pt x="6934" y="11374"/>
                  </a:lnTo>
                  <a:lnTo>
                    <a:pt x="6934" y="8517"/>
                  </a:lnTo>
                  <a:lnTo>
                    <a:pt x="6953" y="7098"/>
                  </a:lnTo>
                  <a:lnTo>
                    <a:pt x="6971" y="5678"/>
                  </a:lnTo>
                  <a:lnTo>
                    <a:pt x="7025" y="4259"/>
                  </a:lnTo>
                  <a:lnTo>
                    <a:pt x="7080" y="2839"/>
                  </a:lnTo>
                  <a:lnTo>
                    <a:pt x="7171" y="1420"/>
                  </a:lnTo>
                  <a:lnTo>
                    <a:pt x="728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15" name="Google Shape;3115;p19"/>
            <p:cNvSpPr/>
            <p:nvPr/>
          </p:nvSpPr>
          <p:spPr>
            <a:xfrm>
              <a:off x="1829825" y="3450975"/>
              <a:ext cx="96925" cy="126500"/>
            </a:xfrm>
            <a:custGeom>
              <a:avLst/>
              <a:gdLst/>
              <a:ahLst/>
              <a:cxnLst/>
              <a:rect l="l" t="t" r="r" b="b"/>
              <a:pathLst>
                <a:path w="3877" h="5060" extrusionOk="0">
                  <a:moveTo>
                    <a:pt x="3604" y="0"/>
                  </a:moveTo>
                  <a:lnTo>
                    <a:pt x="3549" y="583"/>
                  </a:lnTo>
                  <a:lnTo>
                    <a:pt x="3513" y="874"/>
                  </a:lnTo>
                  <a:lnTo>
                    <a:pt x="3476" y="1165"/>
                  </a:lnTo>
                  <a:lnTo>
                    <a:pt x="3403" y="1511"/>
                  </a:lnTo>
                  <a:lnTo>
                    <a:pt x="3294" y="1856"/>
                  </a:lnTo>
                  <a:lnTo>
                    <a:pt x="3167" y="2184"/>
                  </a:lnTo>
                  <a:lnTo>
                    <a:pt x="3021" y="2512"/>
                  </a:lnTo>
                  <a:lnTo>
                    <a:pt x="2857" y="2821"/>
                  </a:lnTo>
                  <a:lnTo>
                    <a:pt x="2657" y="3112"/>
                  </a:lnTo>
                  <a:lnTo>
                    <a:pt x="2439" y="3385"/>
                  </a:lnTo>
                  <a:lnTo>
                    <a:pt x="2202" y="3640"/>
                  </a:lnTo>
                  <a:lnTo>
                    <a:pt x="1966" y="3840"/>
                  </a:lnTo>
                  <a:lnTo>
                    <a:pt x="1711" y="4004"/>
                  </a:lnTo>
                  <a:lnTo>
                    <a:pt x="1456" y="4149"/>
                  </a:lnTo>
                  <a:lnTo>
                    <a:pt x="1165" y="4259"/>
                  </a:lnTo>
                  <a:lnTo>
                    <a:pt x="874" y="4350"/>
                  </a:lnTo>
                  <a:lnTo>
                    <a:pt x="583" y="4404"/>
                  </a:lnTo>
                  <a:lnTo>
                    <a:pt x="292" y="4422"/>
                  </a:lnTo>
                  <a:lnTo>
                    <a:pt x="0" y="4404"/>
                  </a:lnTo>
                  <a:lnTo>
                    <a:pt x="0" y="4404"/>
                  </a:lnTo>
                  <a:lnTo>
                    <a:pt x="19" y="4532"/>
                  </a:lnTo>
                  <a:lnTo>
                    <a:pt x="55" y="4659"/>
                  </a:lnTo>
                  <a:lnTo>
                    <a:pt x="128" y="4750"/>
                  </a:lnTo>
                  <a:lnTo>
                    <a:pt x="201" y="4841"/>
                  </a:lnTo>
                  <a:lnTo>
                    <a:pt x="292" y="4914"/>
                  </a:lnTo>
                  <a:lnTo>
                    <a:pt x="401" y="4968"/>
                  </a:lnTo>
                  <a:lnTo>
                    <a:pt x="528" y="5005"/>
                  </a:lnTo>
                  <a:lnTo>
                    <a:pt x="656" y="5023"/>
                  </a:lnTo>
                  <a:lnTo>
                    <a:pt x="928" y="5059"/>
                  </a:lnTo>
                  <a:lnTo>
                    <a:pt x="1201" y="5059"/>
                  </a:lnTo>
                  <a:lnTo>
                    <a:pt x="1456" y="5023"/>
                  </a:lnTo>
                  <a:lnTo>
                    <a:pt x="1693" y="4968"/>
                  </a:lnTo>
                  <a:lnTo>
                    <a:pt x="1857" y="4932"/>
                  </a:lnTo>
                  <a:lnTo>
                    <a:pt x="2002" y="4877"/>
                  </a:lnTo>
                  <a:lnTo>
                    <a:pt x="2312" y="4732"/>
                  </a:lnTo>
                  <a:lnTo>
                    <a:pt x="2585" y="4550"/>
                  </a:lnTo>
                  <a:lnTo>
                    <a:pt x="2857" y="4331"/>
                  </a:lnTo>
                  <a:lnTo>
                    <a:pt x="3094" y="4077"/>
                  </a:lnTo>
                  <a:lnTo>
                    <a:pt x="3312" y="3785"/>
                  </a:lnTo>
                  <a:lnTo>
                    <a:pt x="3494" y="3494"/>
                  </a:lnTo>
                  <a:lnTo>
                    <a:pt x="3640" y="3167"/>
                  </a:lnTo>
                  <a:lnTo>
                    <a:pt x="3695" y="2967"/>
                  </a:lnTo>
                  <a:lnTo>
                    <a:pt x="3749" y="2785"/>
                  </a:lnTo>
                  <a:lnTo>
                    <a:pt x="3822" y="2384"/>
                  </a:lnTo>
                  <a:lnTo>
                    <a:pt x="3877" y="2002"/>
                  </a:lnTo>
                  <a:lnTo>
                    <a:pt x="3877" y="1602"/>
                  </a:lnTo>
                  <a:lnTo>
                    <a:pt x="3840" y="1183"/>
                  </a:lnTo>
                  <a:lnTo>
                    <a:pt x="3786" y="783"/>
                  </a:lnTo>
                  <a:lnTo>
                    <a:pt x="3713" y="382"/>
                  </a:lnTo>
                  <a:lnTo>
                    <a:pt x="3604" y="0"/>
                  </a:lnTo>
                  <a:close/>
                </a:path>
              </a:pathLst>
            </a:custGeom>
            <a:solidFill>
              <a:srgbClr val="3A7F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16" name="Google Shape;3116;p19"/>
            <p:cNvSpPr/>
            <p:nvPr/>
          </p:nvSpPr>
          <p:spPr>
            <a:xfrm>
              <a:off x="1612800" y="3244875"/>
              <a:ext cx="115600" cy="212025"/>
            </a:xfrm>
            <a:custGeom>
              <a:avLst/>
              <a:gdLst/>
              <a:ahLst/>
              <a:cxnLst/>
              <a:rect l="l" t="t" r="r" b="b"/>
              <a:pathLst>
                <a:path w="4624" h="8481" extrusionOk="0">
                  <a:moveTo>
                    <a:pt x="1275" y="1"/>
                  </a:moveTo>
                  <a:lnTo>
                    <a:pt x="1147" y="73"/>
                  </a:lnTo>
                  <a:lnTo>
                    <a:pt x="1020" y="146"/>
                  </a:lnTo>
                  <a:lnTo>
                    <a:pt x="911" y="219"/>
                  </a:lnTo>
                  <a:lnTo>
                    <a:pt x="783" y="328"/>
                  </a:lnTo>
                  <a:lnTo>
                    <a:pt x="674" y="419"/>
                  </a:lnTo>
                  <a:lnTo>
                    <a:pt x="583" y="547"/>
                  </a:lnTo>
                  <a:lnTo>
                    <a:pt x="492" y="656"/>
                  </a:lnTo>
                  <a:lnTo>
                    <a:pt x="401" y="801"/>
                  </a:lnTo>
                  <a:lnTo>
                    <a:pt x="274" y="1074"/>
                  </a:lnTo>
                  <a:lnTo>
                    <a:pt x="165" y="1365"/>
                  </a:lnTo>
                  <a:lnTo>
                    <a:pt x="92" y="1675"/>
                  </a:lnTo>
                  <a:lnTo>
                    <a:pt x="37" y="2002"/>
                  </a:lnTo>
                  <a:lnTo>
                    <a:pt x="1" y="2312"/>
                  </a:lnTo>
                  <a:lnTo>
                    <a:pt x="1" y="2639"/>
                  </a:lnTo>
                  <a:lnTo>
                    <a:pt x="1" y="2967"/>
                  </a:lnTo>
                  <a:lnTo>
                    <a:pt x="19" y="3294"/>
                  </a:lnTo>
                  <a:lnTo>
                    <a:pt x="56" y="3749"/>
                  </a:lnTo>
                  <a:lnTo>
                    <a:pt x="110" y="4186"/>
                  </a:lnTo>
                  <a:lnTo>
                    <a:pt x="201" y="4641"/>
                  </a:lnTo>
                  <a:lnTo>
                    <a:pt x="310" y="5060"/>
                  </a:lnTo>
                  <a:lnTo>
                    <a:pt x="438" y="5478"/>
                  </a:lnTo>
                  <a:lnTo>
                    <a:pt x="620" y="5879"/>
                  </a:lnTo>
                  <a:lnTo>
                    <a:pt x="711" y="6079"/>
                  </a:lnTo>
                  <a:lnTo>
                    <a:pt x="820" y="6261"/>
                  </a:lnTo>
                  <a:lnTo>
                    <a:pt x="929" y="6443"/>
                  </a:lnTo>
                  <a:lnTo>
                    <a:pt x="1056" y="6606"/>
                  </a:lnTo>
                  <a:lnTo>
                    <a:pt x="1293" y="6879"/>
                  </a:lnTo>
                  <a:lnTo>
                    <a:pt x="1548" y="7116"/>
                  </a:lnTo>
                  <a:lnTo>
                    <a:pt x="1821" y="7334"/>
                  </a:lnTo>
                  <a:lnTo>
                    <a:pt x="2112" y="7553"/>
                  </a:lnTo>
                  <a:lnTo>
                    <a:pt x="2476" y="7789"/>
                  </a:lnTo>
                  <a:lnTo>
                    <a:pt x="2840" y="8008"/>
                  </a:lnTo>
                  <a:lnTo>
                    <a:pt x="3222" y="8190"/>
                  </a:lnTo>
                  <a:lnTo>
                    <a:pt x="3422" y="8263"/>
                  </a:lnTo>
                  <a:lnTo>
                    <a:pt x="3622" y="8335"/>
                  </a:lnTo>
                  <a:lnTo>
                    <a:pt x="3877" y="8390"/>
                  </a:lnTo>
                  <a:lnTo>
                    <a:pt x="4114" y="8444"/>
                  </a:lnTo>
                  <a:lnTo>
                    <a:pt x="4368" y="8481"/>
                  </a:lnTo>
                  <a:lnTo>
                    <a:pt x="4623" y="8481"/>
                  </a:lnTo>
                  <a:lnTo>
                    <a:pt x="4350" y="8281"/>
                  </a:lnTo>
                  <a:lnTo>
                    <a:pt x="4077" y="8044"/>
                  </a:lnTo>
                  <a:lnTo>
                    <a:pt x="3804" y="7808"/>
                  </a:lnTo>
                  <a:lnTo>
                    <a:pt x="3550" y="7571"/>
                  </a:lnTo>
                  <a:lnTo>
                    <a:pt x="3313" y="7298"/>
                  </a:lnTo>
                  <a:lnTo>
                    <a:pt x="3076" y="7043"/>
                  </a:lnTo>
                  <a:lnTo>
                    <a:pt x="2858" y="6770"/>
                  </a:lnTo>
                  <a:lnTo>
                    <a:pt x="2640" y="6479"/>
                  </a:lnTo>
                  <a:lnTo>
                    <a:pt x="2440" y="6188"/>
                  </a:lnTo>
                  <a:lnTo>
                    <a:pt x="2258" y="5879"/>
                  </a:lnTo>
                  <a:lnTo>
                    <a:pt x="2094" y="5569"/>
                  </a:lnTo>
                  <a:lnTo>
                    <a:pt x="1930" y="5260"/>
                  </a:lnTo>
                  <a:lnTo>
                    <a:pt x="1784" y="4932"/>
                  </a:lnTo>
                  <a:lnTo>
                    <a:pt x="1657" y="4605"/>
                  </a:lnTo>
                  <a:lnTo>
                    <a:pt x="1530" y="4259"/>
                  </a:lnTo>
                  <a:lnTo>
                    <a:pt x="1420" y="3931"/>
                  </a:lnTo>
                  <a:lnTo>
                    <a:pt x="1311" y="3440"/>
                  </a:lnTo>
                  <a:lnTo>
                    <a:pt x="1220" y="2967"/>
                  </a:lnTo>
                  <a:lnTo>
                    <a:pt x="1166" y="2476"/>
                  </a:lnTo>
                  <a:lnTo>
                    <a:pt x="1129" y="1966"/>
                  </a:lnTo>
                  <a:lnTo>
                    <a:pt x="1129" y="1475"/>
                  </a:lnTo>
                  <a:lnTo>
                    <a:pt x="1147" y="983"/>
                  </a:lnTo>
                  <a:lnTo>
                    <a:pt x="1202" y="492"/>
                  </a:lnTo>
                  <a:lnTo>
                    <a:pt x="1275" y="1"/>
                  </a:lnTo>
                  <a:close/>
                </a:path>
              </a:pathLst>
            </a:custGeom>
            <a:solidFill>
              <a:srgbClr val="3A7F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17" name="Google Shape;3117;p19"/>
            <p:cNvSpPr/>
            <p:nvPr/>
          </p:nvSpPr>
          <p:spPr>
            <a:xfrm>
              <a:off x="1812525" y="3185275"/>
              <a:ext cx="24150" cy="323050"/>
            </a:xfrm>
            <a:custGeom>
              <a:avLst/>
              <a:gdLst/>
              <a:ahLst/>
              <a:cxnLst/>
              <a:rect l="l" t="t" r="r" b="b"/>
              <a:pathLst>
                <a:path w="966" h="12922" extrusionOk="0">
                  <a:moveTo>
                    <a:pt x="383" y="1"/>
                  </a:moveTo>
                  <a:lnTo>
                    <a:pt x="347" y="19"/>
                  </a:lnTo>
                  <a:lnTo>
                    <a:pt x="292" y="37"/>
                  </a:lnTo>
                  <a:lnTo>
                    <a:pt x="237" y="73"/>
                  </a:lnTo>
                  <a:lnTo>
                    <a:pt x="183" y="146"/>
                  </a:lnTo>
                  <a:lnTo>
                    <a:pt x="146" y="219"/>
                  </a:lnTo>
                  <a:lnTo>
                    <a:pt x="74" y="419"/>
                  </a:lnTo>
                  <a:lnTo>
                    <a:pt x="37" y="692"/>
                  </a:lnTo>
                  <a:lnTo>
                    <a:pt x="19" y="1002"/>
                  </a:lnTo>
                  <a:lnTo>
                    <a:pt x="1" y="1366"/>
                  </a:lnTo>
                  <a:lnTo>
                    <a:pt x="19" y="1748"/>
                  </a:lnTo>
                  <a:lnTo>
                    <a:pt x="37" y="2130"/>
                  </a:lnTo>
                  <a:lnTo>
                    <a:pt x="92" y="2931"/>
                  </a:lnTo>
                  <a:lnTo>
                    <a:pt x="146" y="3677"/>
                  </a:lnTo>
                  <a:lnTo>
                    <a:pt x="219" y="4277"/>
                  </a:lnTo>
                  <a:lnTo>
                    <a:pt x="237" y="4659"/>
                  </a:lnTo>
                  <a:lnTo>
                    <a:pt x="274" y="6061"/>
                  </a:lnTo>
                  <a:lnTo>
                    <a:pt x="292" y="7462"/>
                  </a:lnTo>
                  <a:lnTo>
                    <a:pt x="292" y="8881"/>
                  </a:lnTo>
                  <a:lnTo>
                    <a:pt x="274" y="10283"/>
                  </a:lnTo>
                  <a:lnTo>
                    <a:pt x="274" y="10956"/>
                  </a:lnTo>
                  <a:lnTo>
                    <a:pt x="274" y="11302"/>
                  </a:lnTo>
                  <a:lnTo>
                    <a:pt x="310" y="11647"/>
                  </a:lnTo>
                  <a:lnTo>
                    <a:pt x="347" y="11975"/>
                  </a:lnTo>
                  <a:lnTo>
                    <a:pt x="419" y="12303"/>
                  </a:lnTo>
                  <a:lnTo>
                    <a:pt x="510" y="12612"/>
                  </a:lnTo>
                  <a:lnTo>
                    <a:pt x="656" y="12921"/>
                  </a:lnTo>
                  <a:lnTo>
                    <a:pt x="747" y="12830"/>
                  </a:lnTo>
                  <a:lnTo>
                    <a:pt x="820" y="12721"/>
                  </a:lnTo>
                  <a:lnTo>
                    <a:pt x="874" y="12612"/>
                  </a:lnTo>
                  <a:lnTo>
                    <a:pt x="911" y="12466"/>
                  </a:lnTo>
                  <a:lnTo>
                    <a:pt x="947" y="12339"/>
                  </a:lnTo>
                  <a:lnTo>
                    <a:pt x="965" y="12193"/>
                  </a:lnTo>
                  <a:lnTo>
                    <a:pt x="965" y="11920"/>
                  </a:lnTo>
                  <a:lnTo>
                    <a:pt x="947" y="10410"/>
                  </a:lnTo>
                  <a:lnTo>
                    <a:pt x="911" y="8899"/>
                  </a:lnTo>
                  <a:lnTo>
                    <a:pt x="856" y="7407"/>
                  </a:lnTo>
                  <a:lnTo>
                    <a:pt x="765" y="5897"/>
                  </a:lnTo>
                  <a:lnTo>
                    <a:pt x="747" y="5078"/>
                  </a:lnTo>
                  <a:lnTo>
                    <a:pt x="711" y="4113"/>
                  </a:lnTo>
                  <a:lnTo>
                    <a:pt x="638" y="2093"/>
                  </a:lnTo>
                  <a:lnTo>
                    <a:pt x="601" y="1202"/>
                  </a:lnTo>
                  <a:lnTo>
                    <a:pt x="547" y="510"/>
                  </a:lnTo>
                  <a:lnTo>
                    <a:pt x="510" y="255"/>
                  </a:lnTo>
                  <a:lnTo>
                    <a:pt x="456" y="92"/>
                  </a:lnTo>
                  <a:lnTo>
                    <a:pt x="438" y="37"/>
                  </a:lnTo>
                  <a:lnTo>
                    <a:pt x="40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18" name="Google Shape;3118;p19"/>
            <p:cNvSpPr/>
            <p:nvPr/>
          </p:nvSpPr>
          <p:spPr>
            <a:xfrm>
              <a:off x="1878950" y="3109750"/>
              <a:ext cx="54625" cy="199300"/>
            </a:xfrm>
            <a:custGeom>
              <a:avLst/>
              <a:gdLst/>
              <a:ahLst/>
              <a:cxnLst/>
              <a:rect l="l" t="t" r="r" b="b"/>
              <a:pathLst>
                <a:path w="2185" h="7972" extrusionOk="0">
                  <a:moveTo>
                    <a:pt x="1511" y="1"/>
                  </a:moveTo>
                  <a:lnTo>
                    <a:pt x="1329" y="74"/>
                  </a:lnTo>
                  <a:lnTo>
                    <a:pt x="1165" y="183"/>
                  </a:lnTo>
                  <a:lnTo>
                    <a:pt x="1020" y="310"/>
                  </a:lnTo>
                  <a:lnTo>
                    <a:pt x="892" y="474"/>
                  </a:lnTo>
                  <a:lnTo>
                    <a:pt x="947" y="911"/>
                  </a:lnTo>
                  <a:lnTo>
                    <a:pt x="1020" y="1366"/>
                  </a:lnTo>
                  <a:lnTo>
                    <a:pt x="1202" y="2239"/>
                  </a:lnTo>
                  <a:lnTo>
                    <a:pt x="1311" y="2749"/>
                  </a:lnTo>
                  <a:lnTo>
                    <a:pt x="1402" y="3276"/>
                  </a:lnTo>
                  <a:lnTo>
                    <a:pt x="1475" y="3804"/>
                  </a:lnTo>
                  <a:lnTo>
                    <a:pt x="1529" y="4314"/>
                  </a:lnTo>
                  <a:lnTo>
                    <a:pt x="1529" y="4587"/>
                  </a:lnTo>
                  <a:lnTo>
                    <a:pt x="1529" y="4841"/>
                  </a:lnTo>
                  <a:lnTo>
                    <a:pt x="1511" y="5096"/>
                  </a:lnTo>
                  <a:lnTo>
                    <a:pt x="1493" y="5351"/>
                  </a:lnTo>
                  <a:lnTo>
                    <a:pt x="1438" y="5606"/>
                  </a:lnTo>
                  <a:lnTo>
                    <a:pt x="1384" y="5842"/>
                  </a:lnTo>
                  <a:lnTo>
                    <a:pt x="1311" y="6097"/>
                  </a:lnTo>
                  <a:lnTo>
                    <a:pt x="1220" y="6334"/>
                  </a:lnTo>
                  <a:lnTo>
                    <a:pt x="1111" y="6534"/>
                  </a:lnTo>
                  <a:lnTo>
                    <a:pt x="1002" y="6716"/>
                  </a:lnTo>
                  <a:lnTo>
                    <a:pt x="856" y="6880"/>
                  </a:lnTo>
                  <a:lnTo>
                    <a:pt x="765" y="6934"/>
                  </a:lnTo>
                  <a:lnTo>
                    <a:pt x="674" y="6989"/>
                  </a:lnTo>
                  <a:lnTo>
                    <a:pt x="529" y="7062"/>
                  </a:lnTo>
                  <a:lnTo>
                    <a:pt x="401" y="7080"/>
                  </a:lnTo>
                  <a:lnTo>
                    <a:pt x="328" y="7225"/>
                  </a:lnTo>
                  <a:lnTo>
                    <a:pt x="237" y="7371"/>
                  </a:lnTo>
                  <a:lnTo>
                    <a:pt x="128" y="7498"/>
                  </a:lnTo>
                  <a:lnTo>
                    <a:pt x="19" y="7608"/>
                  </a:lnTo>
                  <a:lnTo>
                    <a:pt x="1" y="7626"/>
                  </a:lnTo>
                  <a:lnTo>
                    <a:pt x="201" y="7790"/>
                  </a:lnTo>
                  <a:lnTo>
                    <a:pt x="292" y="7844"/>
                  </a:lnTo>
                  <a:lnTo>
                    <a:pt x="401" y="7899"/>
                  </a:lnTo>
                  <a:lnTo>
                    <a:pt x="529" y="7935"/>
                  </a:lnTo>
                  <a:lnTo>
                    <a:pt x="638" y="7953"/>
                  </a:lnTo>
                  <a:lnTo>
                    <a:pt x="765" y="7972"/>
                  </a:lnTo>
                  <a:lnTo>
                    <a:pt x="874" y="7972"/>
                  </a:lnTo>
                  <a:lnTo>
                    <a:pt x="983" y="7953"/>
                  </a:lnTo>
                  <a:lnTo>
                    <a:pt x="1074" y="7917"/>
                  </a:lnTo>
                  <a:lnTo>
                    <a:pt x="1256" y="7826"/>
                  </a:lnTo>
                  <a:lnTo>
                    <a:pt x="1420" y="7717"/>
                  </a:lnTo>
                  <a:lnTo>
                    <a:pt x="1566" y="7571"/>
                  </a:lnTo>
                  <a:lnTo>
                    <a:pt x="1693" y="7389"/>
                  </a:lnTo>
                  <a:lnTo>
                    <a:pt x="1802" y="7207"/>
                  </a:lnTo>
                  <a:lnTo>
                    <a:pt x="1893" y="7007"/>
                  </a:lnTo>
                  <a:lnTo>
                    <a:pt x="1966" y="6825"/>
                  </a:lnTo>
                  <a:lnTo>
                    <a:pt x="2039" y="6588"/>
                  </a:lnTo>
                  <a:lnTo>
                    <a:pt x="2094" y="6370"/>
                  </a:lnTo>
                  <a:lnTo>
                    <a:pt x="2130" y="6134"/>
                  </a:lnTo>
                  <a:lnTo>
                    <a:pt x="2166" y="5897"/>
                  </a:lnTo>
                  <a:lnTo>
                    <a:pt x="2185" y="5442"/>
                  </a:lnTo>
                  <a:lnTo>
                    <a:pt x="2185" y="4969"/>
                  </a:lnTo>
                  <a:lnTo>
                    <a:pt x="2166" y="4496"/>
                  </a:lnTo>
                  <a:lnTo>
                    <a:pt x="2112" y="4023"/>
                  </a:lnTo>
                  <a:lnTo>
                    <a:pt x="1966" y="3094"/>
                  </a:lnTo>
                  <a:lnTo>
                    <a:pt x="1566" y="456"/>
                  </a:lnTo>
                  <a:lnTo>
                    <a:pt x="1511" y="1"/>
                  </a:lnTo>
                  <a:close/>
                </a:path>
              </a:pathLst>
            </a:custGeom>
            <a:solidFill>
              <a:srgbClr val="3A7F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3119" name="Google Shape;3119;p19"/>
          <p:cNvGrpSpPr/>
          <p:nvPr/>
        </p:nvGrpSpPr>
        <p:grpSpPr>
          <a:xfrm>
            <a:off x="1593877" y="6476244"/>
            <a:ext cx="479293" cy="727121"/>
            <a:chOff x="1519275" y="5063285"/>
            <a:chExt cx="460859" cy="699156"/>
          </a:xfrm>
        </p:grpSpPr>
        <p:sp>
          <p:nvSpPr>
            <p:cNvPr id="3120" name="Google Shape;3120;p19"/>
            <p:cNvSpPr/>
            <p:nvPr/>
          </p:nvSpPr>
          <p:spPr>
            <a:xfrm>
              <a:off x="1519275" y="5063285"/>
              <a:ext cx="460859" cy="523974"/>
            </a:xfrm>
            <a:custGeom>
              <a:avLst/>
              <a:gdLst/>
              <a:ahLst/>
              <a:cxnLst/>
              <a:rect l="l" t="t" r="r" b="b"/>
              <a:pathLst>
                <a:path w="13158" h="14960" extrusionOk="0">
                  <a:moveTo>
                    <a:pt x="3913" y="1"/>
                  </a:moveTo>
                  <a:lnTo>
                    <a:pt x="3767" y="347"/>
                  </a:lnTo>
                  <a:lnTo>
                    <a:pt x="3658" y="692"/>
                  </a:lnTo>
                  <a:lnTo>
                    <a:pt x="3567" y="1056"/>
                  </a:lnTo>
                  <a:lnTo>
                    <a:pt x="3494" y="1438"/>
                  </a:lnTo>
                  <a:lnTo>
                    <a:pt x="3440" y="1839"/>
                  </a:lnTo>
                  <a:lnTo>
                    <a:pt x="3403" y="2257"/>
                  </a:lnTo>
                  <a:lnTo>
                    <a:pt x="3385" y="2676"/>
                  </a:lnTo>
                  <a:lnTo>
                    <a:pt x="3385" y="3094"/>
                  </a:lnTo>
                  <a:lnTo>
                    <a:pt x="3403" y="3531"/>
                  </a:lnTo>
                  <a:lnTo>
                    <a:pt x="3440" y="3968"/>
                  </a:lnTo>
                  <a:lnTo>
                    <a:pt x="3494" y="4405"/>
                  </a:lnTo>
                  <a:lnTo>
                    <a:pt x="3549" y="4841"/>
                  </a:lnTo>
                  <a:lnTo>
                    <a:pt x="3676" y="5697"/>
                  </a:lnTo>
                  <a:lnTo>
                    <a:pt x="3840" y="6534"/>
                  </a:lnTo>
                  <a:lnTo>
                    <a:pt x="4040" y="7335"/>
                  </a:lnTo>
                  <a:lnTo>
                    <a:pt x="4222" y="8081"/>
                  </a:lnTo>
                  <a:lnTo>
                    <a:pt x="4423" y="8754"/>
                  </a:lnTo>
                  <a:lnTo>
                    <a:pt x="4604" y="9336"/>
                  </a:lnTo>
                  <a:lnTo>
                    <a:pt x="4896" y="10192"/>
                  </a:lnTo>
                  <a:lnTo>
                    <a:pt x="5005" y="10501"/>
                  </a:lnTo>
                  <a:lnTo>
                    <a:pt x="5005" y="10501"/>
                  </a:lnTo>
                  <a:lnTo>
                    <a:pt x="4968" y="10410"/>
                  </a:lnTo>
                  <a:lnTo>
                    <a:pt x="4859" y="10119"/>
                  </a:lnTo>
                  <a:lnTo>
                    <a:pt x="4641" y="9628"/>
                  </a:lnTo>
                  <a:lnTo>
                    <a:pt x="4477" y="9318"/>
                  </a:lnTo>
                  <a:lnTo>
                    <a:pt x="4295" y="8954"/>
                  </a:lnTo>
                  <a:lnTo>
                    <a:pt x="4059" y="8536"/>
                  </a:lnTo>
                  <a:lnTo>
                    <a:pt x="3767" y="8081"/>
                  </a:lnTo>
                  <a:lnTo>
                    <a:pt x="3440" y="7571"/>
                  </a:lnTo>
                  <a:lnTo>
                    <a:pt x="3076" y="7007"/>
                  </a:lnTo>
                  <a:lnTo>
                    <a:pt x="2639" y="6406"/>
                  </a:lnTo>
                  <a:lnTo>
                    <a:pt x="2166" y="5751"/>
                  </a:lnTo>
                  <a:lnTo>
                    <a:pt x="1620" y="5042"/>
                  </a:lnTo>
                  <a:lnTo>
                    <a:pt x="1001" y="4277"/>
                  </a:lnTo>
                  <a:lnTo>
                    <a:pt x="983" y="4641"/>
                  </a:lnTo>
                  <a:lnTo>
                    <a:pt x="983" y="5005"/>
                  </a:lnTo>
                  <a:lnTo>
                    <a:pt x="1001" y="5369"/>
                  </a:lnTo>
                  <a:lnTo>
                    <a:pt x="1038" y="5715"/>
                  </a:lnTo>
                  <a:lnTo>
                    <a:pt x="1092" y="6079"/>
                  </a:lnTo>
                  <a:lnTo>
                    <a:pt x="1147" y="6425"/>
                  </a:lnTo>
                  <a:lnTo>
                    <a:pt x="1238" y="6752"/>
                  </a:lnTo>
                  <a:lnTo>
                    <a:pt x="1311" y="7098"/>
                  </a:lnTo>
                  <a:lnTo>
                    <a:pt x="1511" y="7735"/>
                  </a:lnTo>
                  <a:lnTo>
                    <a:pt x="1747" y="8354"/>
                  </a:lnTo>
                  <a:lnTo>
                    <a:pt x="2002" y="8936"/>
                  </a:lnTo>
                  <a:lnTo>
                    <a:pt x="2257" y="9482"/>
                  </a:lnTo>
                  <a:lnTo>
                    <a:pt x="2530" y="9973"/>
                  </a:lnTo>
                  <a:lnTo>
                    <a:pt x="2785" y="10410"/>
                  </a:lnTo>
                  <a:lnTo>
                    <a:pt x="3039" y="10810"/>
                  </a:lnTo>
                  <a:lnTo>
                    <a:pt x="3258" y="11138"/>
                  </a:lnTo>
                  <a:lnTo>
                    <a:pt x="3572" y="11552"/>
                  </a:lnTo>
                  <a:lnTo>
                    <a:pt x="3572" y="11552"/>
                  </a:lnTo>
                  <a:lnTo>
                    <a:pt x="3440" y="11393"/>
                  </a:lnTo>
                  <a:lnTo>
                    <a:pt x="3130" y="11083"/>
                  </a:lnTo>
                  <a:lnTo>
                    <a:pt x="2676" y="10665"/>
                  </a:lnTo>
                  <a:lnTo>
                    <a:pt x="2020" y="10101"/>
                  </a:lnTo>
                  <a:lnTo>
                    <a:pt x="1129" y="9409"/>
                  </a:lnTo>
                  <a:lnTo>
                    <a:pt x="0" y="8554"/>
                  </a:lnTo>
                  <a:lnTo>
                    <a:pt x="128" y="9009"/>
                  </a:lnTo>
                  <a:lnTo>
                    <a:pt x="273" y="9464"/>
                  </a:lnTo>
                  <a:lnTo>
                    <a:pt x="455" y="9882"/>
                  </a:lnTo>
                  <a:lnTo>
                    <a:pt x="637" y="10283"/>
                  </a:lnTo>
                  <a:lnTo>
                    <a:pt x="838" y="10665"/>
                  </a:lnTo>
                  <a:lnTo>
                    <a:pt x="1056" y="11029"/>
                  </a:lnTo>
                  <a:lnTo>
                    <a:pt x="1274" y="11375"/>
                  </a:lnTo>
                  <a:lnTo>
                    <a:pt x="1511" y="11702"/>
                  </a:lnTo>
                  <a:lnTo>
                    <a:pt x="1747" y="12011"/>
                  </a:lnTo>
                  <a:lnTo>
                    <a:pt x="2002" y="12303"/>
                  </a:lnTo>
                  <a:lnTo>
                    <a:pt x="2257" y="12576"/>
                  </a:lnTo>
                  <a:lnTo>
                    <a:pt x="2512" y="12812"/>
                  </a:lnTo>
                  <a:lnTo>
                    <a:pt x="2766" y="13049"/>
                  </a:lnTo>
                  <a:lnTo>
                    <a:pt x="3021" y="13267"/>
                  </a:lnTo>
                  <a:lnTo>
                    <a:pt x="3276" y="13486"/>
                  </a:lnTo>
                  <a:lnTo>
                    <a:pt x="3549" y="13667"/>
                  </a:lnTo>
                  <a:lnTo>
                    <a:pt x="4040" y="13995"/>
                  </a:lnTo>
                  <a:lnTo>
                    <a:pt x="4513" y="14268"/>
                  </a:lnTo>
                  <a:lnTo>
                    <a:pt x="4950" y="14505"/>
                  </a:lnTo>
                  <a:lnTo>
                    <a:pt x="5332" y="14668"/>
                  </a:lnTo>
                  <a:lnTo>
                    <a:pt x="5642" y="14796"/>
                  </a:lnTo>
                  <a:lnTo>
                    <a:pt x="5897" y="14887"/>
                  </a:lnTo>
                  <a:lnTo>
                    <a:pt x="6097" y="14960"/>
                  </a:lnTo>
                  <a:lnTo>
                    <a:pt x="6315" y="14850"/>
                  </a:lnTo>
                  <a:lnTo>
                    <a:pt x="6916" y="14577"/>
                  </a:lnTo>
                  <a:lnTo>
                    <a:pt x="7316" y="14377"/>
                  </a:lnTo>
                  <a:lnTo>
                    <a:pt x="7789" y="14122"/>
                  </a:lnTo>
                  <a:lnTo>
                    <a:pt x="8299" y="13831"/>
                  </a:lnTo>
                  <a:lnTo>
                    <a:pt x="8863" y="13486"/>
                  </a:lnTo>
                  <a:lnTo>
                    <a:pt x="9427" y="13122"/>
                  </a:lnTo>
                  <a:lnTo>
                    <a:pt x="10027" y="12703"/>
                  </a:lnTo>
                  <a:lnTo>
                    <a:pt x="10610" y="12248"/>
                  </a:lnTo>
                  <a:lnTo>
                    <a:pt x="11192" y="11738"/>
                  </a:lnTo>
                  <a:lnTo>
                    <a:pt x="11465" y="11484"/>
                  </a:lnTo>
                  <a:lnTo>
                    <a:pt x="11738" y="11211"/>
                  </a:lnTo>
                  <a:lnTo>
                    <a:pt x="12011" y="10920"/>
                  </a:lnTo>
                  <a:lnTo>
                    <a:pt x="12266" y="10628"/>
                  </a:lnTo>
                  <a:lnTo>
                    <a:pt x="12502" y="10337"/>
                  </a:lnTo>
                  <a:lnTo>
                    <a:pt x="12739" y="10028"/>
                  </a:lnTo>
                  <a:lnTo>
                    <a:pt x="12957" y="9719"/>
                  </a:lnTo>
                  <a:lnTo>
                    <a:pt x="13158" y="9391"/>
                  </a:lnTo>
                  <a:lnTo>
                    <a:pt x="13158" y="9391"/>
                  </a:lnTo>
                  <a:lnTo>
                    <a:pt x="8535" y="11793"/>
                  </a:lnTo>
                  <a:lnTo>
                    <a:pt x="9118" y="11047"/>
                  </a:lnTo>
                  <a:lnTo>
                    <a:pt x="9700" y="10228"/>
                  </a:lnTo>
                  <a:lnTo>
                    <a:pt x="10373" y="9264"/>
                  </a:lnTo>
                  <a:lnTo>
                    <a:pt x="10701" y="8736"/>
                  </a:lnTo>
                  <a:lnTo>
                    <a:pt x="11028" y="8190"/>
                  </a:lnTo>
                  <a:lnTo>
                    <a:pt x="11338" y="7662"/>
                  </a:lnTo>
                  <a:lnTo>
                    <a:pt x="11611" y="7134"/>
                  </a:lnTo>
                  <a:lnTo>
                    <a:pt x="11829" y="6643"/>
                  </a:lnTo>
                  <a:lnTo>
                    <a:pt x="11920" y="6406"/>
                  </a:lnTo>
                  <a:lnTo>
                    <a:pt x="12011" y="6170"/>
                  </a:lnTo>
                  <a:lnTo>
                    <a:pt x="12066" y="5952"/>
                  </a:lnTo>
                  <a:lnTo>
                    <a:pt x="12102" y="5751"/>
                  </a:lnTo>
                  <a:lnTo>
                    <a:pt x="12120" y="5569"/>
                  </a:lnTo>
                  <a:lnTo>
                    <a:pt x="12138" y="5387"/>
                  </a:lnTo>
                  <a:lnTo>
                    <a:pt x="11574" y="5861"/>
                  </a:lnTo>
                  <a:lnTo>
                    <a:pt x="11047" y="6352"/>
                  </a:lnTo>
                  <a:lnTo>
                    <a:pt x="10555" y="6861"/>
                  </a:lnTo>
                  <a:lnTo>
                    <a:pt x="10082" y="7371"/>
                  </a:lnTo>
                  <a:lnTo>
                    <a:pt x="9645" y="7881"/>
                  </a:lnTo>
                  <a:lnTo>
                    <a:pt x="9263" y="8390"/>
                  </a:lnTo>
                  <a:lnTo>
                    <a:pt x="8899" y="8881"/>
                  </a:lnTo>
                  <a:lnTo>
                    <a:pt x="8572" y="9355"/>
                  </a:lnTo>
                  <a:lnTo>
                    <a:pt x="8280" y="9810"/>
                  </a:lnTo>
                  <a:lnTo>
                    <a:pt x="8026" y="10210"/>
                  </a:lnTo>
                  <a:lnTo>
                    <a:pt x="7625" y="10901"/>
                  </a:lnTo>
                  <a:lnTo>
                    <a:pt x="7405" y="11326"/>
                  </a:lnTo>
                  <a:lnTo>
                    <a:pt x="7516" y="11047"/>
                  </a:lnTo>
                  <a:lnTo>
                    <a:pt x="7625" y="10756"/>
                  </a:lnTo>
                  <a:lnTo>
                    <a:pt x="7735" y="10410"/>
                  </a:lnTo>
                  <a:lnTo>
                    <a:pt x="7862" y="9973"/>
                  </a:lnTo>
                  <a:lnTo>
                    <a:pt x="7971" y="9464"/>
                  </a:lnTo>
                  <a:lnTo>
                    <a:pt x="8098" y="8863"/>
                  </a:lnTo>
                  <a:lnTo>
                    <a:pt x="8208" y="8190"/>
                  </a:lnTo>
                  <a:lnTo>
                    <a:pt x="8317" y="7407"/>
                  </a:lnTo>
                  <a:lnTo>
                    <a:pt x="8408" y="6552"/>
                  </a:lnTo>
                  <a:lnTo>
                    <a:pt x="8481" y="5588"/>
                  </a:lnTo>
                  <a:lnTo>
                    <a:pt x="8535" y="4514"/>
                  </a:lnTo>
                  <a:lnTo>
                    <a:pt x="8553" y="3331"/>
                  </a:lnTo>
                  <a:lnTo>
                    <a:pt x="8535" y="2057"/>
                  </a:lnTo>
                  <a:lnTo>
                    <a:pt x="8299" y="2312"/>
                  </a:lnTo>
                  <a:lnTo>
                    <a:pt x="8080" y="2603"/>
                  </a:lnTo>
                  <a:lnTo>
                    <a:pt x="7880" y="2894"/>
                  </a:lnTo>
                  <a:lnTo>
                    <a:pt x="7698" y="3222"/>
                  </a:lnTo>
                  <a:lnTo>
                    <a:pt x="7516" y="3549"/>
                  </a:lnTo>
                  <a:lnTo>
                    <a:pt x="7352" y="3895"/>
                  </a:lnTo>
                  <a:lnTo>
                    <a:pt x="7207" y="4259"/>
                  </a:lnTo>
                  <a:lnTo>
                    <a:pt x="7061" y="4623"/>
                  </a:lnTo>
                  <a:lnTo>
                    <a:pt x="6934" y="4987"/>
                  </a:lnTo>
                  <a:lnTo>
                    <a:pt x="6825" y="5369"/>
                  </a:lnTo>
                  <a:lnTo>
                    <a:pt x="6624" y="6134"/>
                  </a:lnTo>
                  <a:lnTo>
                    <a:pt x="6479" y="6898"/>
                  </a:lnTo>
                  <a:lnTo>
                    <a:pt x="6351" y="7662"/>
                  </a:lnTo>
                  <a:lnTo>
                    <a:pt x="6261" y="8372"/>
                  </a:lnTo>
                  <a:lnTo>
                    <a:pt x="6188" y="9045"/>
                  </a:lnTo>
                  <a:lnTo>
                    <a:pt x="6185" y="9086"/>
                  </a:lnTo>
                  <a:lnTo>
                    <a:pt x="6170" y="8827"/>
                  </a:lnTo>
                  <a:lnTo>
                    <a:pt x="6097" y="8117"/>
                  </a:lnTo>
                  <a:lnTo>
                    <a:pt x="5969" y="7316"/>
                  </a:lnTo>
                  <a:lnTo>
                    <a:pt x="5806" y="6406"/>
                  </a:lnTo>
                  <a:lnTo>
                    <a:pt x="5569" y="5369"/>
                  </a:lnTo>
                  <a:lnTo>
                    <a:pt x="5278" y="4223"/>
                  </a:lnTo>
                  <a:lnTo>
                    <a:pt x="4896" y="2949"/>
                  </a:lnTo>
                  <a:lnTo>
                    <a:pt x="4441" y="1548"/>
                  </a:lnTo>
                  <a:lnTo>
                    <a:pt x="3913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3121" name="Google Shape;3121;p19"/>
            <p:cNvGrpSpPr/>
            <p:nvPr/>
          </p:nvGrpSpPr>
          <p:grpSpPr>
            <a:xfrm>
              <a:off x="1570028" y="5516910"/>
              <a:ext cx="266029" cy="245530"/>
              <a:chOff x="2706625" y="4735761"/>
              <a:chExt cx="226446" cy="209015"/>
            </a:xfrm>
          </p:grpSpPr>
          <p:sp>
            <p:nvSpPr>
              <p:cNvPr id="3122" name="Google Shape;3122;p19"/>
              <p:cNvSpPr/>
              <p:nvPr/>
            </p:nvSpPr>
            <p:spPr>
              <a:xfrm>
                <a:off x="2706625" y="4851000"/>
                <a:ext cx="226446" cy="93776"/>
              </a:xfrm>
              <a:custGeom>
                <a:avLst/>
                <a:gdLst/>
                <a:ahLst/>
                <a:cxnLst/>
                <a:rect l="l" t="t" r="r" b="b"/>
                <a:pathLst>
                  <a:path w="9991" h="1020" extrusionOk="0">
                    <a:moveTo>
                      <a:pt x="1292" y="0"/>
                    </a:moveTo>
                    <a:lnTo>
                      <a:pt x="746" y="91"/>
                    </a:lnTo>
                    <a:lnTo>
                      <a:pt x="528" y="128"/>
                    </a:lnTo>
                    <a:lnTo>
                      <a:pt x="346" y="182"/>
                    </a:lnTo>
                    <a:lnTo>
                      <a:pt x="200" y="237"/>
                    </a:lnTo>
                    <a:lnTo>
                      <a:pt x="91" y="291"/>
                    </a:lnTo>
                    <a:lnTo>
                      <a:pt x="18" y="346"/>
                    </a:lnTo>
                    <a:lnTo>
                      <a:pt x="0" y="419"/>
                    </a:lnTo>
                    <a:lnTo>
                      <a:pt x="0" y="437"/>
                    </a:lnTo>
                    <a:lnTo>
                      <a:pt x="18" y="473"/>
                    </a:lnTo>
                    <a:lnTo>
                      <a:pt x="91" y="528"/>
                    </a:lnTo>
                    <a:lnTo>
                      <a:pt x="219" y="583"/>
                    </a:lnTo>
                    <a:lnTo>
                      <a:pt x="382" y="655"/>
                    </a:lnTo>
                    <a:lnTo>
                      <a:pt x="601" y="710"/>
                    </a:lnTo>
                    <a:lnTo>
                      <a:pt x="856" y="746"/>
                    </a:lnTo>
                    <a:lnTo>
                      <a:pt x="1456" y="837"/>
                    </a:lnTo>
                    <a:lnTo>
                      <a:pt x="2202" y="910"/>
                    </a:lnTo>
                    <a:lnTo>
                      <a:pt x="3058" y="965"/>
                    </a:lnTo>
                    <a:lnTo>
                      <a:pt x="3986" y="1001"/>
                    </a:lnTo>
                    <a:lnTo>
                      <a:pt x="5005" y="1019"/>
                    </a:lnTo>
                    <a:lnTo>
                      <a:pt x="6006" y="1001"/>
                    </a:lnTo>
                    <a:lnTo>
                      <a:pt x="6952" y="965"/>
                    </a:lnTo>
                    <a:lnTo>
                      <a:pt x="7789" y="910"/>
                    </a:lnTo>
                    <a:lnTo>
                      <a:pt x="8535" y="837"/>
                    </a:lnTo>
                    <a:lnTo>
                      <a:pt x="9136" y="746"/>
                    </a:lnTo>
                    <a:lnTo>
                      <a:pt x="9390" y="710"/>
                    </a:lnTo>
                    <a:lnTo>
                      <a:pt x="9609" y="655"/>
                    </a:lnTo>
                    <a:lnTo>
                      <a:pt x="9773" y="583"/>
                    </a:lnTo>
                    <a:lnTo>
                      <a:pt x="9900" y="528"/>
                    </a:lnTo>
                    <a:lnTo>
                      <a:pt x="9973" y="473"/>
                    </a:lnTo>
                    <a:lnTo>
                      <a:pt x="9991" y="437"/>
                    </a:lnTo>
                    <a:lnTo>
                      <a:pt x="9991" y="419"/>
                    </a:lnTo>
                    <a:lnTo>
                      <a:pt x="9973" y="346"/>
                    </a:lnTo>
                    <a:lnTo>
                      <a:pt x="9900" y="291"/>
                    </a:lnTo>
                    <a:lnTo>
                      <a:pt x="9791" y="237"/>
                    </a:lnTo>
                    <a:lnTo>
                      <a:pt x="9645" y="182"/>
                    </a:lnTo>
                    <a:lnTo>
                      <a:pt x="9463" y="128"/>
                    </a:lnTo>
                    <a:lnTo>
                      <a:pt x="9245" y="91"/>
                    </a:lnTo>
                    <a:lnTo>
                      <a:pt x="8699" y="0"/>
                    </a:lnTo>
                    <a:lnTo>
                      <a:pt x="8699" y="273"/>
                    </a:lnTo>
                    <a:lnTo>
                      <a:pt x="7443" y="328"/>
                    </a:lnTo>
                    <a:lnTo>
                      <a:pt x="6133" y="364"/>
                    </a:lnTo>
                    <a:lnTo>
                      <a:pt x="4623" y="382"/>
                    </a:lnTo>
                    <a:lnTo>
                      <a:pt x="3476" y="364"/>
                    </a:lnTo>
                    <a:lnTo>
                      <a:pt x="2384" y="328"/>
                    </a:lnTo>
                    <a:lnTo>
                      <a:pt x="1893" y="291"/>
                    </a:lnTo>
                    <a:lnTo>
                      <a:pt x="1456" y="237"/>
                    </a:lnTo>
                    <a:lnTo>
                      <a:pt x="1074" y="182"/>
                    </a:lnTo>
                    <a:lnTo>
                      <a:pt x="746" y="109"/>
                    </a:lnTo>
                    <a:lnTo>
                      <a:pt x="1292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grpSp>
            <p:nvGrpSpPr>
              <p:cNvPr id="3123" name="Google Shape;3123;p19"/>
              <p:cNvGrpSpPr/>
              <p:nvPr/>
            </p:nvGrpSpPr>
            <p:grpSpPr>
              <a:xfrm>
                <a:off x="2714800" y="4735761"/>
                <a:ext cx="210098" cy="182902"/>
                <a:chOff x="1282975" y="2150275"/>
                <a:chExt cx="154700" cy="134675"/>
              </a:xfrm>
            </p:grpSpPr>
            <p:sp>
              <p:nvSpPr>
                <p:cNvPr id="3124" name="Google Shape;3124;p19"/>
                <p:cNvSpPr/>
                <p:nvPr/>
              </p:nvSpPr>
              <p:spPr>
                <a:xfrm>
                  <a:off x="1282975" y="2150275"/>
                  <a:ext cx="154700" cy="1346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188" h="5387" extrusionOk="0">
                      <a:moveTo>
                        <a:pt x="2858" y="0"/>
                      </a:moveTo>
                      <a:lnTo>
                        <a:pt x="2657" y="37"/>
                      </a:lnTo>
                      <a:lnTo>
                        <a:pt x="2403" y="109"/>
                      </a:lnTo>
                      <a:lnTo>
                        <a:pt x="2166" y="200"/>
                      </a:lnTo>
                      <a:lnTo>
                        <a:pt x="1948" y="310"/>
                      </a:lnTo>
                      <a:lnTo>
                        <a:pt x="1747" y="437"/>
                      </a:lnTo>
                      <a:lnTo>
                        <a:pt x="1547" y="564"/>
                      </a:lnTo>
                      <a:lnTo>
                        <a:pt x="1384" y="710"/>
                      </a:lnTo>
                      <a:lnTo>
                        <a:pt x="1238" y="856"/>
                      </a:lnTo>
                      <a:lnTo>
                        <a:pt x="1092" y="1019"/>
                      </a:lnTo>
                      <a:lnTo>
                        <a:pt x="965" y="1201"/>
                      </a:lnTo>
                      <a:lnTo>
                        <a:pt x="856" y="1365"/>
                      </a:lnTo>
                      <a:lnTo>
                        <a:pt x="765" y="1547"/>
                      </a:lnTo>
                      <a:lnTo>
                        <a:pt x="674" y="1729"/>
                      </a:lnTo>
                      <a:lnTo>
                        <a:pt x="546" y="2093"/>
                      </a:lnTo>
                      <a:lnTo>
                        <a:pt x="437" y="2439"/>
                      </a:lnTo>
                      <a:lnTo>
                        <a:pt x="401" y="2639"/>
                      </a:lnTo>
                      <a:lnTo>
                        <a:pt x="346" y="3057"/>
                      </a:lnTo>
                      <a:lnTo>
                        <a:pt x="310" y="3403"/>
                      </a:lnTo>
                      <a:lnTo>
                        <a:pt x="310" y="3694"/>
                      </a:lnTo>
                      <a:lnTo>
                        <a:pt x="164" y="3876"/>
                      </a:lnTo>
                      <a:lnTo>
                        <a:pt x="55" y="4040"/>
                      </a:lnTo>
                      <a:lnTo>
                        <a:pt x="37" y="4131"/>
                      </a:lnTo>
                      <a:lnTo>
                        <a:pt x="0" y="4222"/>
                      </a:lnTo>
                      <a:lnTo>
                        <a:pt x="0" y="4295"/>
                      </a:lnTo>
                      <a:lnTo>
                        <a:pt x="0" y="4368"/>
                      </a:lnTo>
                      <a:lnTo>
                        <a:pt x="19" y="4459"/>
                      </a:lnTo>
                      <a:lnTo>
                        <a:pt x="55" y="4532"/>
                      </a:lnTo>
                      <a:lnTo>
                        <a:pt x="91" y="4604"/>
                      </a:lnTo>
                      <a:lnTo>
                        <a:pt x="146" y="4677"/>
                      </a:lnTo>
                      <a:lnTo>
                        <a:pt x="292" y="4804"/>
                      </a:lnTo>
                      <a:lnTo>
                        <a:pt x="474" y="4932"/>
                      </a:lnTo>
                      <a:lnTo>
                        <a:pt x="692" y="5041"/>
                      </a:lnTo>
                      <a:lnTo>
                        <a:pt x="965" y="5132"/>
                      </a:lnTo>
                      <a:lnTo>
                        <a:pt x="1274" y="5205"/>
                      </a:lnTo>
                      <a:lnTo>
                        <a:pt x="1638" y="5278"/>
                      </a:lnTo>
                      <a:lnTo>
                        <a:pt x="2020" y="5332"/>
                      </a:lnTo>
                      <a:lnTo>
                        <a:pt x="2457" y="5369"/>
                      </a:lnTo>
                      <a:lnTo>
                        <a:pt x="2930" y="5387"/>
                      </a:lnTo>
                      <a:lnTo>
                        <a:pt x="3440" y="5387"/>
                      </a:lnTo>
                      <a:lnTo>
                        <a:pt x="3804" y="5350"/>
                      </a:lnTo>
                      <a:lnTo>
                        <a:pt x="4131" y="5314"/>
                      </a:lnTo>
                      <a:lnTo>
                        <a:pt x="4714" y="5223"/>
                      </a:lnTo>
                      <a:lnTo>
                        <a:pt x="5187" y="5114"/>
                      </a:lnTo>
                      <a:lnTo>
                        <a:pt x="5569" y="5005"/>
                      </a:lnTo>
                      <a:lnTo>
                        <a:pt x="5842" y="4895"/>
                      </a:lnTo>
                      <a:lnTo>
                        <a:pt x="6042" y="4804"/>
                      </a:lnTo>
                      <a:lnTo>
                        <a:pt x="6188" y="4713"/>
                      </a:lnTo>
                      <a:lnTo>
                        <a:pt x="6042" y="4204"/>
                      </a:lnTo>
                      <a:lnTo>
                        <a:pt x="5878" y="3658"/>
                      </a:lnTo>
                      <a:lnTo>
                        <a:pt x="5642" y="3003"/>
                      </a:lnTo>
                      <a:lnTo>
                        <a:pt x="5514" y="2639"/>
                      </a:lnTo>
                      <a:lnTo>
                        <a:pt x="5351" y="2275"/>
                      </a:lnTo>
                      <a:lnTo>
                        <a:pt x="5169" y="1929"/>
                      </a:lnTo>
                      <a:lnTo>
                        <a:pt x="4987" y="1565"/>
                      </a:lnTo>
                      <a:lnTo>
                        <a:pt x="4787" y="1238"/>
                      </a:lnTo>
                      <a:lnTo>
                        <a:pt x="4568" y="928"/>
                      </a:lnTo>
                      <a:lnTo>
                        <a:pt x="4332" y="655"/>
                      </a:lnTo>
                      <a:lnTo>
                        <a:pt x="4095" y="419"/>
                      </a:lnTo>
                      <a:lnTo>
                        <a:pt x="3949" y="291"/>
                      </a:lnTo>
                      <a:lnTo>
                        <a:pt x="3804" y="200"/>
                      </a:lnTo>
                      <a:lnTo>
                        <a:pt x="3676" y="128"/>
                      </a:lnTo>
                      <a:lnTo>
                        <a:pt x="3513" y="73"/>
                      </a:lnTo>
                      <a:lnTo>
                        <a:pt x="3367" y="37"/>
                      </a:lnTo>
                      <a:lnTo>
                        <a:pt x="3203" y="0"/>
                      </a:lnTo>
                      <a:close/>
                    </a:path>
                  </a:pathLst>
                </a:custGeom>
                <a:solidFill>
                  <a:srgbClr val="C1A5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125" name="Google Shape;3125;p19"/>
                <p:cNvSpPr/>
                <p:nvPr/>
              </p:nvSpPr>
              <p:spPr>
                <a:xfrm>
                  <a:off x="1282975" y="2150275"/>
                  <a:ext cx="154700" cy="1346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188" h="5387" fill="none" extrusionOk="0">
                      <a:moveTo>
                        <a:pt x="6188" y="4713"/>
                      </a:moveTo>
                      <a:lnTo>
                        <a:pt x="6188" y="4713"/>
                      </a:lnTo>
                      <a:lnTo>
                        <a:pt x="6042" y="4804"/>
                      </a:lnTo>
                      <a:lnTo>
                        <a:pt x="5842" y="4895"/>
                      </a:lnTo>
                      <a:lnTo>
                        <a:pt x="5569" y="5005"/>
                      </a:lnTo>
                      <a:lnTo>
                        <a:pt x="5187" y="5114"/>
                      </a:lnTo>
                      <a:lnTo>
                        <a:pt x="4714" y="5223"/>
                      </a:lnTo>
                      <a:lnTo>
                        <a:pt x="4131" y="5314"/>
                      </a:lnTo>
                      <a:lnTo>
                        <a:pt x="3804" y="5350"/>
                      </a:lnTo>
                      <a:lnTo>
                        <a:pt x="3440" y="5387"/>
                      </a:lnTo>
                      <a:lnTo>
                        <a:pt x="3440" y="5387"/>
                      </a:lnTo>
                      <a:lnTo>
                        <a:pt x="2930" y="5387"/>
                      </a:lnTo>
                      <a:lnTo>
                        <a:pt x="2457" y="5369"/>
                      </a:lnTo>
                      <a:lnTo>
                        <a:pt x="2020" y="5332"/>
                      </a:lnTo>
                      <a:lnTo>
                        <a:pt x="1638" y="5278"/>
                      </a:lnTo>
                      <a:lnTo>
                        <a:pt x="1274" y="5205"/>
                      </a:lnTo>
                      <a:lnTo>
                        <a:pt x="965" y="5132"/>
                      </a:lnTo>
                      <a:lnTo>
                        <a:pt x="692" y="5041"/>
                      </a:lnTo>
                      <a:lnTo>
                        <a:pt x="474" y="4932"/>
                      </a:lnTo>
                      <a:lnTo>
                        <a:pt x="292" y="4804"/>
                      </a:lnTo>
                      <a:lnTo>
                        <a:pt x="146" y="4677"/>
                      </a:lnTo>
                      <a:lnTo>
                        <a:pt x="91" y="4604"/>
                      </a:lnTo>
                      <a:lnTo>
                        <a:pt x="55" y="4532"/>
                      </a:lnTo>
                      <a:lnTo>
                        <a:pt x="19" y="4459"/>
                      </a:lnTo>
                      <a:lnTo>
                        <a:pt x="0" y="4368"/>
                      </a:lnTo>
                      <a:lnTo>
                        <a:pt x="0" y="4295"/>
                      </a:lnTo>
                      <a:lnTo>
                        <a:pt x="0" y="4222"/>
                      </a:lnTo>
                      <a:lnTo>
                        <a:pt x="37" y="4131"/>
                      </a:lnTo>
                      <a:lnTo>
                        <a:pt x="55" y="4040"/>
                      </a:lnTo>
                      <a:lnTo>
                        <a:pt x="164" y="3876"/>
                      </a:lnTo>
                      <a:lnTo>
                        <a:pt x="310" y="3694"/>
                      </a:lnTo>
                      <a:lnTo>
                        <a:pt x="310" y="3694"/>
                      </a:lnTo>
                      <a:lnTo>
                        <a:pt x="310" y="3403"/>
                      </a:lnTo>
                      <a:lnTo>
                        <a:pt x="346" y="3057"/>
                      </a:lnTo>
                      <a:lnTo>
                        <a:pt x="401" y="2639"/>
                      </a:lnTo>
                      <a:lnTo>
                        <a:pt x="401" y="2639"/>
                      </a:lnTo>
                      <a:lnTo>
                        <a:pt x="437" y="2439"/>
                      </a:lnTo>
                      <a:lnTo>
                        <a:pt x="437" y="2439"/>
                      </a:lnTo>
                      <a:lnTo>
                        <a:pt x="546" y="2093"/>
                      </a:lnTo>
                      <a:lnTo>
                        <a:pt x="674" y="1729"/>
                      </a:lnTo>
                      <a:lnTo>
                        <a:pt x="765" y="1547"/>
                      </a:lnTo>
                      <a:lnTo>
                        <a:pt x="856" y="1365"/>
                      </a:lnTo>
                      <a:lnTo>
                        <a:pt x="965" y="1201"/>
                      </a:lnTo>
                      <a:lnTo>
                        <a:pt x="1092" y="1019"/>
                      </a:lnTo>
                      <a:lnTo>
                        <a:pt x="1238" y="856"/>
                      </a:lnTo>
                      <a:lnTo>
                        <a:pt x="1384" y="710"/>
                      </a:lnTo>
                      <a:lnTo>
                        <a:pt x="1547" y="564"/>
                      </a:lnTo>
                      <a:lnTo>
                        <a:pt x="1747" y="437"/>
                      </a:lnTo>
                      <a:lnTo>
                        <a:pt x="1948" y="310"/>
                      </a:lnTo>
                      <a:lnTo>
                        <a:pt x="2166" y="200"/>
                      </a:lnTo>
                      <a:lnTo>
                        <a:pt x="2403" y="109"/>
                      </a:lnTo>
                      <a:lnTo>
                        <a:pt x="2657" y="37"/>
                      </a:lnTo>
                      <a:lnTo>
                        <a:pt x="2657" y="37"/>
                      </a:lnTo>
                      <a:lnTo>
                        <a:pt x="2858" y="0"/>
                      </a:lnTo>
                      <a:lnTo>
                        <a:pt x="3021" y="0"/>
                      </a:lnTo>
                      <a:lnTo>
                        <a:pt x="3203" y="0"/>
                      </a:lnTo>
                      <a:lnTo>
                        <a:pt x="3367" y="37"/>
                      </a:lnTo>
                      <a:lnTo>
                        <a:pt x="3513" y="73"/>
                      </a:lnTo>
                      <a:lnTo>
                        <a:pt x="3676" y="128"/>
                      </a:lnTo>
                      <a:lnTo>
                        <a:pt x="3804" y="200"/>
                      </a:lnTo>
                      <a:lnTo>
                        <a:pt x="3949" y="291"/>
                      </a:lnTo>
                      <a:lnTo>
                        <a:pt x="3949" y="291"/>
                      </a:lnTo>
                      <a:lnTo>
                        <a:pt x="4095" y="419"/>
                      </a:lnTo>
                      <a:lnTo>
                        <a:pt x="4095" y="419"/>
                      </a:lnTo>
                      <a:lnTo>
                        <a:pt x="4332" y="655"/>
                      </a:lnTo>
                      <a:lnTo>
                        <a:pt x="4568" y="928"/>
                      </a:lnTo>
                      <a:lnTo>
                        <a:pt x="4787" y="1238"/>
                      </a:lnTo>
                      <a:lnTo>
                        <a:pt x="4987" y="1565"/>
                      </a:lnTo>
                      <a:lnTo>
                        <a:pt x="5169" y="1929"/>
                      </a:lnTo>
                      <a:lnTo>
                        <a:pt x="5351" y="2275"/>
                      </a:lnTo>
                      <a:lnTo>
                        <a:pt x="5514" y="2639"/>
                      </a:lnTo>
                      <a:lnTo>
                        <a:pt x="5642" y="3003"/>
                      </a:lnTo>
                      <a:lnTo>
                        <a:pt x="5878" y="3658"/>
                      </a:lnTo>
                      <a:lnTo>
                        <a:pt x="6042" y="4204"/>
                      </a:lnTo>
                      <a:lnTo>
                        <a:pt x="6188" y="4713"/>
                      </a:lnTo>
                    </a:path>
                  </a:pathLst>
                </a:custGeom>
                <a:no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126" name="Google Shape;3126;p19"/>
                <p:cNvSpPr/>
                <p:nvPr/>
              </p:nvSpPr>
              <p:spPr>
                <a:xfrm>
                  <a:off x="1282975" y="2172100"/>
                  <a:ext cx="138775" cy="1128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551" h="4514" extrusionOk="0">
                      <a:moveTo>
                        <a:pt x="1384" y="4368"/>
                      </a:moveTo>
                      <a:lnTo>
                        <a:pt x="1384" y="4368"/>
                      </a:lnTo>
                      <a:lnTo>
                        <a:pt x="1711" y="4423"/>
                      </a:lnTo>
                      <a:lnTo>
                        <a:pt x="2057" y="4459"/>
                      </a:lnTo>
                      <a:lnTo>
                        <a:pt x="2457" y="4496"/>
                      </a:lnTo>
                      <a:lnTo>
                        <a:pt x="2876" y="4514"/>
                      </a:lnTo>
                      <a:lnTo>
                        <a:pt x="2876" y="4514"/>
                      </a:lnTo>
                      <a:lnTo>
                        <a:pt x="3094" y="4514"/>
                      </a:lnTo>
                      <a:lnTo>
                        <a:pt x="3094" y="4514"/>
                      </a:lnTo>
                      <a:lnTo>
                        <a:pt x="3440" y="4514"/>
                      </a:lnTo>
                      <a:lnTo>
                        <a:pt x="3440" y="4514"/>
                      </a:lnTo>
                      <a:lnTo>
                        <a:pt x="3440" y="4514"/>
                      </a:lnTo>
                      <a:lnTo>
                        <a:pt x="3094" y="4514"/>
                      </a:lnTo>
                      <a:lnTo>
                        <a:pt x="3094" y="4514"/>
                      </a:lnTo>
                      <a:lnTo>
                        <a:pt x="2876" y="4514"/>
                      </a:lnTo>
                      <a:lnTo>
                        <a:pt x="2876" y="4514"/>
                      </a:lnTo>
                      <a:lnTo>
                        <a:pt x="2876" y="4514"/>
                      </a:lnTo>
                      <a:lnTo>
                        <a:pt x="2876" y="4514"/>
                      </a:lnTo>
                      <a:lnTo>
                        <a:pt x="2457" y="4496"/>
                      </a:lnTo>
                      <a:lnTo>
                        <a:pt x="2057" y="4459"/>
                      </a:lnTo>
                      <a:lnTo>
                        <a:pt x="1711" y="4423"/>
                      </a:lnTo>
                      <a:lnTo>
                        <a:pt x="1384" y="4368"/>
                      </a:lnTo>
                      <a:close/>
                      <a:moveTo>
                        <a:pt x="1365" y="4368"/>
                      </a:moveTo>
                      <a:lnTo>
                        <a:pt x="1365" y="4368"/>
                      </a:lnTo>
                      <a:lnTo>
                        <a:pt x="1365" y="4368"/>
                      </a:lnTo>
                      <a:lnTo>
                        <a:pt x="1365" y="4368"/>
                      </a:lnTo>
                      <a:close/>
                      <a:moveTo>
                        <a:pt x="237" y="3895"/>
                      </a:moveTo>
                      <a:lnTo>
                        <a:pt x="237" y="3895"/>
                      </a:lnTo>
                      <a:lnTo>
                        <a:pt x="237" y="3895"/>
                      </a:lnTo>
                      <a:lnTo>
                        <a:pt x="237" y="3895"/>
                      </a:lnTo>
                      <a:lnTo>
                        <a:pt x="237" y="3895"/>
                      </a:lnTo>
                      <a:close/>
                      <a:moveTo>
                        <a:pt x="237" y="3895"/>
                      </a:moveTo>
                      <a:lnTo>
                        <a:pt x="237" y="3895"/>
                      </a:lnTo>
                      <a:lnTo>
                        <a:pt x="237" y="3895"/>
                      </a:lnTo>
                      <a:lnTo>
                        <a:pt x="237" y="3895"/>
                      </a:lnTo>
                      <a:lnTo>
                        <a:pt x="237" y="3895"/>
                      </a:lnTo>
                      <a:close/>
                      <a:moveTo>
                        <a:pt x="237" y="3877"/>
                      </a:moveTo>
                      <a:lnTo>
                        <a:pt x="237" y="3877"/>
                      </a:lnTo>
                      <a:lnTo>
                        <a:pt x="237" y="3895"/>
                      </a:lnTo>
                      <a:lnTo>
                        <a:pt x="237" y="3895"/>
                      </a:lnTo>
                      <a:lnTo>
                        <a:pt x="237" y="3877"/>
                      </a:lnTo>
                      <a:close/>
                      <a:moveTo>
                        <a:pt x="91" y="3113"/>
                      </a:moveTo>
                      <a:lnTo>
                        <a:pt x="91" y="3113"/>
                      </a:lnTo>
                      <a:lnTo>
                        <a:pt x="37" y="3222"/>
                      </a:lnTo>
                      <a:lnTo>
                        <a:pt x="19" y="3331"/>
                      </a:lnTo>
                      <a:lnTo>
                        <a:pt x="0" y="3422"/>
                      </a:lnTo>
                      <a:lnTo>
                        <a:pt x="19" y="3531"/>
                      </a:lnTo>
                      <a:lnTo>
                        <a:pt x="37" y="3622"/>
                      </a:lnTo>
                      <a:lnTo>
                        <a:pt x="91" y="3713"/>
                      </a:lnTo>
                      <a:lnTo>
                        <a:pt x="146" y="3804"/>
                      </a:lnTo>
                      <a:lnTo>
                        <a:pt x="237" y="3877"/>
                      </a:lnTo>
                      <a:lnTo>
                        <a:pt x="237" y="3877"/>
                      </a:lnTo>
                      <a:lnTo>
                        <a:pt x="146" y="3804"/>
                      </a:lnTo>
                      <a:lnTo>
                        <a:pt x="91" y="3713"/>
                      </a:lnTo>
                      <a:lnTo>
                        <a:pt x="37" y="3622"/>
                      </a:lnTo>
                      <a:lnTo>
                        <a:pt x="19" y="3531"/>
                      </a:lnTo>
                      <a:lnTo>
                        <a:pt x="0" y="3422"/>
                      </a:lnTo>
                      <a:lnTo>
                        <a:pt x="19" y="3331"/>
                      </a:lnTo>
                      <a:lnTo>
                        <a:pt x="37" y="3222"/>
                      </a:lnTo>
                      <a:lnTo>
                        <a:pt x="91" y="3113"/>
                      </a:lnTo>
                      <a:close/>
                      <a:moveTo>
                        <a:pt x="91" y="3113"/>
                      </a:moveTo>
                      <a:lnTo>
                        <a:pt x="91" y="3113"/>
                      </a:lnTo>
                      <a:lnTo>
                        <a:pt x="91" y="3113"/>
                      </a:lnTo>
                      <a:lnTo>
                        <a:pt x="91" y="3113"/>
                      </a:lnTo>
                      <a:lnTo>
                        <a:pt x="91" y="3113"/>
                      </a:lnTo>
                      <a:close/>
                      <a:moveTo>
                        <a:pt x="91" y="3113"/>
                      </a:moveTo>
                      <a:lnTo>
                        <a:pt x="91" y="3113"/>
                      </a:lnTo>
                      <a:lnTo>
                        <a:pt x="91" y="3113"/>
                      </a:lnTo>
                      <a:lnTo>
                        <a:pt x="91" y="3113"/>
                      </a:lnTo>
                      <a:lnTo>
                        <a:pt x="91" y="3113"/>
                      </a:lnTo>
                      <a:close/>
                      <a:moveTo>
                        <a:pt x="91" y="3094"/>
                      </a:moveTo>
                      <a:lnTo>
                        <a:pt x="91" y="3094"/>
                      </a:lnTo>
                      <a:lnTo>
                        <a:pt x="91" y="3113"/>
                      </a:lnTo>
                      <a:lnTo>
                        <a:pt x="91" y="3113"/>
                      </a:lnTo>
                      <a:lnTo>
                        <a:pt x="91" y="3094"/>
                      </a:lnTo>
                      <a:close/>
                      <a:moveTo>
                        <a:pt x="110" y="3094"/>
                      </a:moveTo>
                      <a:lnTo>
                        <a:pt x="110" y="3094"/>
                      </a:lnTo>
                      <a:lnTo>
                        <a:pt x="110" y="3094"/>
                      </a:lnTo>
                      <a:lnTo>
                        <a:pt x="110" y="3094"/>
                      </a:lnTo>
                      <a:lnTo>
                        <a:pt x="110" y="3094"/>
                      </a:lnTo>
                      <a:close/>
                      <a:moveTo>
                        <a:pt x="110" y="3094"/>
                      </a:moveTo>
                      <a:lnTo>
                        <a:pt x="110" y="3094"/>
                      </a:lnTo>
                      <a:lnTo>
                        <a:pt x="110" y="3094"/>
                      </a:lnTo>
                      <a:lnTo>
                        <a:pt x="110" y="3094"/>
                      </a:lnTo>
                      <a:lnTo>
                        <a:pt x="110" y="3094"/>
                      </a:lnTo>
                      <a:close/>
                      <a:moveTo>
                        <a:pt x="110" y="3094"/>
                      </a:moveTo>
                      <a:lnTo>
                        <a:pt x="110" y="3094"/>
                      </a:lnTo>
                      <a:lnTo>
                        <a:pt x="110" y="3094"/>
                      </a:lnTo>
                      <a:lnTo>
                        <a:pt x="110" y="3094"/>
                      </a:lnTo>
                      <a:lnTo>
                        <a:pt x="110" y="3094"/>
                      </a:lnTo>
                      <a:close/>
                      <a:moveTo>
                        <a:pt x="4532" y="1"/>
                      </a:moveTo>
                      <a:lnTo>
                        <a:pt x="4532" y="1"/>
                      </a:lnTo>
                      <a:lnTo>
                        <a:pt x="4677" y="201"/>
                      </a:lnTo>
                      <a:lnTo>
                        <a:pt x="4823" y="419"/>
                      </a:lnTo>
                      <a:lnTo>
                        <a:pt x="5096" y="892"/>
                      </a:lnTo>
                      <a:lnTo>
                        <a:pt x="5332" y="1366"/>
                      </a:lnTo>
                      <a:lnTo>
                        <a:pt x="5551" y="1857"/>
                      </a:lnTo>
                      <a:lnTo>
                        <a:pt x="5551" y="1857"/>
                      </a:lnTo>
                      <a:lnTo>
                        <a:pt x="5551" y="1857"/>
                      </a:lnTo>
                      <a:lnTo>
                        <a:pt x="5551" y="1857"/>
                      </a:lnTo>
                      <a:lnTo>
                        <a:pt x="5332" y="1366"/>
                      </a:lnTo>
                      <a:lnTo>
                        <a:pt x="5096" y="892"/>
                      </a:lnTo>
                      <a:lnTo>
                        <a:pt x="4823" y="419"/>
                      </a:lnTo>
                      <a:lnTo>
                        <a:pt x="4677" y="201"/>
                      </a:lnTo>
                      <a:lnTo>
                        <a:pt x="4532" y="1"/>
                      </a:lnTo>
                      <a:close/>
                      <a:moveTo>
                        <a:pt x="4532" y="1"/>
                      </a:moveTo>
                      <a:lnTo>
                        <a:pt x="4532" y="1"/>
                      </a:lnTo>
                      <a:lnTo>
                        <a:pt x="4532" y="1"/>
                      </a:lnTo>
                      <a:lnTo>
                        <a:pt x="4532" y="1"/>
                      </a:lnTo>
                      <a:lnTo>
                        <a:pt x="4532" y="1"/>
                      </a:lnTo>
                      <a:close/>
                    </a:path>
                  </a:pathLst>
                </a:custGeom>
                <a:solidFill>
                  <a:srgbClr val="D8D3DA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127" name="Google Shape;3127;p19"/>
                <p:cNvSpPr/>
                <p:nvPr/>
              </p:nvSpPr>
              <p:spPr>
                <a:xfrm>
                  <a:off x="1317550" y="2281300"/>
                  <a:ext cx="51425" cy="36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57" h="146" fill="none" extrusionOk="0">
                      <a:moveTo>
                        <a:pt x="1" y="0"/>
                      </a:moveTo>
                      <a:lnTo>
                        <a:pt x="1" y="0"/>
                      </a:lnTo>
                      <a:lnTo>
                        <a:pt x="328" y="55"/>
                      </a:lnTo>
                      <a:lnTo>
                        <a:pt x="674" y="91"/>
                      </a:lnTo>
                      <a:lnTo>
                        <a:pt x="1074" y="128"/>
                      </a:lnTo>
                      <a:lnTo>
                        <a:pt x="1493" y="146"/>
                      </a:lnTo>
                      <a:lnTo>
                        <a:pt x="1493" y="146"/>
                      </a:lnTo>
                      <a:lnTo>
                        <a:pt x="1711" y="146"/>
                      </a:lnTo>
                      <a:lnTo>
                        <a:pt x="1711" y="146"/>
                      </a:lnTo>
                      <a:lnTo>
                        <a:pt x="2057" y="146"/>
                      </a:lnTo>
                      <a:lnTo>
                        <a:pt x="2057" y="146"/>
                      </a:lnTo>
                      <a:lnTo>
                        <a:pt x="2057" y="146"/>
                      </a:lnTo>
                      <a:lnTo>
                        <a:pt x="1711" y="146"/>
                      </a:lnTo>
                      <a:lnTo>
                        <a:pt x="1711" y="146"/>
                      </a:lnTo>
                      <a:lnTo>
                        <a:pt x="1493" y="146"/>
                      </a:lnTo>
                      <a:lnTo>
                        <a:pt x="1493" y="146"/>
                      </a:lnTo>
                      <a:lnTo>
                        <a:pt x="1493" y="146"/>
                      </a:lnTo>
                      <a:lnTo>
                        <a:pt x="1493" y="146"/>
                      </a:lnTo>
                      <a:lnTo>
                        <a:pt x="1074" y="128"/>
                      </a:lnTo>
                      <a:lnTo>
                        <a:pt x="674" y="91"/>
                      </a:lnTo>
                      <a:lnTo>
                        <a:pt x="328" y="55"/>
                      </a:lnTo>
                      <a:lnTo>
                        <a:pt x="1" y="0"/>
                      </a:lnTo>
                    </a:path>
                  </a:pathLst>
                </a:custGeom>
                <a:no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128" name="Google Shape;3128;p19"/>
                <p:cNvSpPr/>
                <p:nvPr/>
              </p:nvSpPr>
              <p:spPr>
                <a:xfrm>
                  <a:off x="1317100" y="2281300"/>
                  <a:ext cx="25" cy="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" h="1" fill="none" extrusionOk="0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129" name="Google Shape;3129;p19"/>
                <p:cNvSpPr/>
                <p:nvPr/>
              </p:nvSpPr>
              <p:spPr>
                <a:xfrm>
                  <a:off x="1288900" y="2269475"/>
                  <a:ext cx="25" cy="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" h="1" fill="none" extrusionOk="0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130" name="Google Shape;3130;p19"/>
                <p:cNvSpPr/>
                <p:nvPr/>
              </p:nvSpPr>
              <p:spPr>
                <a:xfrm>
                  <a:off x="1288900" y="2269475"/>
                  <a:ext cx="25" cy="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" h="1" fill="none" extrusionOk="0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131" name="Google Shape;3131;p19"/>
                <p:cNvSpPr/>
                <p:nvPr/>
              </p:nvSpPr>
              <p:spPr>
                <a:xfrm>
                  <a:off x="1288900" y="2269000"/>
                  <a:ext cx="25" cy="5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" h="20" fill="none" extrusionOk="0">
                      <a:moveTo>
                        <a:pt x="0" y="1"/>
                      </a:moveTo>
                      <a:lnTo>
                        <a:pt x="0" y="1"/>
                      </a:lnTo>
                      <a:lnTo>
                        <a:pt x="0" y="19"/>
                      </a:lnTo>
                      <a:lnTo>
                        <a:pt x="0" y="19"/>
                      </a:lnTo>
                      <a:lnTo>
                        <a:pt x="0" y="1"/>
                      </a:lnTo>
                    </a:path>
                  </a:pathLst>
                </a:custGeom>
                <a:no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132" name="Google Shape;3132;p19"/>
                <p:cNvSpPr/>
                <p:nvPr/>
              </p:nvSpPr>
              <p:spPr>
                <a:xfrm>
                  <a:off x="1282975" y="2249900"/>
                  <a:ext cx="5950" cy="191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8" h="765" fill="none" extrusionOk="0">
                      <a:moveTo>
                        <a:pt x="91" y="1"/>
                      </a:moveTo>
                      <a:lnTo>
                        <a:pt x="91" y="1"/>
                      </a:lnTo>
                      <a:lnTo>
                        <a:pt x="37" y="110"/>
                      </a:lnTo>
                      <a:lnTo>
                        <a:pt x="19" y="219"/>
                      </a:lnTo>
                      <a:lnTo>
                        <a:pt x="0" y="310"/>
                      </a:lnTo>
                      <a:lnTo>
                        <a:pt x="19" y="419"/>
                      </a:lnTo>
                      <a:lnTo>
                        <a:pt x="37" y="510"/>
                      </a:lnTo>
                      <a:lnTo>
                        <a:pt x="91" y="601"/>
                      </a:lnTo>
                      <a:lnTo>
                        <a:pt x="146" y="692"/>
                      </a:lnTo>
                      <a:lnTo>
                        <a:pt x="237" y="765"/>
                      </a:lnTo>
                      <a:lnTo>
                        <a:pt x="237" y="765"/>
                      </a:lnTo>
                      <a:lnTo>
                        <a:pt x="146" y="692"/>
                      </a:lnTo>
                      <a:lnTo>
                        <a:pt x="91" y="601"/>
                      </a:lnTo>
                      <a:lnTo>
                        <a:pt x="37" y="510"/>
                      </a:lnTo>
                      <a:lnTo>
                        <a:pt x="19" y="419"/>
                      </a:lnTo>
                      <a:lnTo>
                        <a:pt x="0" y="310"/>
                      </a:lnTo>
                      <a:lnTo>
                        <a:pt x="19" y="219"/>
                      </a:lnTo>
                      <a:lnTo>
                        <a:pt x="37" y="110"/>
                      </a:lnTo>
                      <a:lnTo>
                        <a:pt x="91" y="1"/>
                      </a:lnTo>
                    </a:path>
                  </a:pathLst>
                </a:custGeom>
                <a:no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133" name="Google Shape;3133;p19"/>
                <p:cNvSpPr/>
                <p:nvPr/>
              </p:nvSpPr>
              <p:spPr>
                <a:xfrm>
                  <a:off x="1285250" y="2249900"/>
                  <a:ext cx="25" cy="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" h="1" fill="none" extrusionOk="0">
                      <a:moveTo>
                        <a:pt x="0" y="1"/>
                      </a:moveTo>
                      <a:lnTo>
                        <a:pt x="0" y="1"/>
                      </a:lnTo>
                      <a:lnTo>
                        <a:pt x="0" y="1"/>
                      </a:lnTo>
                      <a:lnTo>
                        <a:pt x="0" y="1"/>
                      </a:lnTo>
                      <a:lnTo>
                        <a:pt x="0" y="1"/>
                      </a:lnTo>
                    </a:path>
                  </a:pathLst>
                </a:custGeom>
                <a:no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134" name="Google Shape;3134;p19"/>
                <p:cNvSpPr/>
                <p:nvPr/>
              </p:nvSpPr>
              <p:spPr>
                <a:xfrm>
                  <a:off x="1285250" y="2249900"/>
                  <a:ext cx="25" cy="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" h="1" fill="none" extrusionOk="0">
                      <a:moveTo>
                        <a:pt x="0" y="1"/>
                      </a:moveTo>
                      <a:lnTo>
                        <a:pt x="0" y="1"/>
                      </a:lnTo>
                      <a:lnTo>
                        <a:pt x="0" y="1"/>
                      </a:lnTo>
                      <a:lnTo>
                        <a:pt x="0" y="1"/>
                      </a:lnTo>
                      <a:lnTo>
                        <a:pt x="0" y="1"/>
                      </a:lnTo>
                    </a:path>
                  </a:pathLst>
                </a:custGeom>
                <a:no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135" name="Google Shape;3135;p19"/>
                <p:cNvSpPr/>
                <p:nvPr/>
              </p:nvSpPr>
              <p:spPr>
                <a:xfrm>
                  <a:off x="1285250" y="2249450"/>
                  <a:ext cx="25" cy="4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" h="19" fill="none" extrusionOk="0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19"/>
                      </a:lnTo>
                      <a:lnTo>
                        <a:pt x="0" y="19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136" name="Google Shape;3136;p19"/>
                <p:cNvSpPr/>
                <p:nvPr/>
              </p:nvSpPr>
              <p:spPr>
                <a:xfrm>
                  <a:off x="1285700" y="2249450"/>
                  <a:ext cx="25" cy="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" h="1" fill="none" extrusionOk="0">
                      <a:moveTo>
                        <a:pt x="1" y="0"/>
                      </a:move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1" y="0"/>
                      </a:lnTo>
                    </a:path>
                  </a:pathLst>
                </a:custGeom>
                <a:no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137" name="Google Shape;3137;p19"/>
                <p:cNvSpPr/>
                <p:nvPr/>
              </p:nvSpPr>
              <p:spPr>
                <a:xfrm>
                  <a:off x="1285700" y="2249450"/>
                  <a:ext cx="25" cy="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" h="1" fill="none" extrusionOk="0">
                      <a:moveTo>
                        <a:pt x="1" y="0"/>
                      </a:move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1" y="0"/>
                      </a:lnTo>
                    </a:path>
                  </a:pathLst>
                </a:custGeom>
                <a:no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138" name="Google Shape;3138;p19"/>
                <p:cNvSpPr/>
                <p:nvPr/>
              </p:nvSpPr>
              <p:spPr>
                <a:xfrm>
                  <a:off x="1285700" y="2249450"/>
                  <a:ext cx="25" cy="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" h="1" fill="none" extrusionOk="0">
                      <a:moveTo>
                        <a:pt x="1" y="0"/>
                      </a:move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1" y="0"/>
                      </a:lnTo>
                    </a:path>
                  </a:pathLst>
                </a:custGeom>
                <a:no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139" name="Google Shape;3139;p19"/>
                <p:cNvSpPr/>
                <p:nvPr/>
              </p:nvSpPr>
              <p:spPr>
                <a:xfrm>
                  <a:off x="1396250" y="2172100"/>
                  <a:ext cx="25500" cy="464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20" h="1857" fill="none" extrusionOk="0">
                      <a:moveTo>
                        <a:pt x="1" y="1"/>
                      </a:moveTo>
                      <a:lnTo>
                        <a:pt x="1" y="1"/>
                      </a:lnTo>
                      <a:lnTo>
                        <a:pt x="146" y="201"/>
                      </a:lnTo>
                      <a:lnTo>
                        <a:pt x="292" y="419"/>
                      </a:lnTo>
                      <a:lnTo>
                        <a:pt x="565" y="892"/>
                      </a:lnTo>
                      <a:lnTo>
                        <a:pt x="801" y="1366"/>
                      </a:lnTo>
                      <a:lnTo>
                        <a:pt x="1020" y="1857"/>
                      </a:lnTo>
                      <a:lnTo>
                        <a:pt x="1020" y="1857"/>
                      </a:lnTo>
                      <a:lnTo>
                        <a:pt x="1020" y="1857"/>
                      </a:lnTo>
                      <a:lnTo>
                        <a:pt x="1020" y="1857"/>
                      </a:lnTo>
                      <a:lnTo>
                        <a:pt x="801" y="1366"/>
                      </a:lnTo>
                      <a:lnTo>
                        <a:pt x="565" y="892"/>
                      </a:lnTo>
                      <a:lnTo>
                        <a:pt x="292" y="419"/>
                      </a:lnTo>
                      <a:lnTo>
                        <a:pt x="146" y="201"/>
                      </a:lnTo>
                      <a:lnTo>
                        <a:pt x="1" y="1"/>
                      </a:lnTo>
                    </a:path>
                  </a:pathLst>
                </a:custGeom>
                <a:no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140" name="Google Shape;3140;p19"/>
                <p:cNvSpPr/>
                <p:nvPr/>
              </p:nvSpPr>
              <p:spPr>
                <a:xfrm>
                  <a:off x="1396250" y="2172100"/>
                  <a:ext cx="25" cy="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" h="1" fill="none" extrusionOk="0">
                      <a:moveTo>
                        <a:pt x="1" y="1"/>
                      </a:moveTo>
                      <a:lnTo>
                        <a:pt x="1" y="1"/>
                      </a:lnTo>
                      <a:lnTo>
                        <a:pt x="1" y="1"/>
                      </a:lnTo>
                      <a:lnTo>
                        <a:pt x="1" y="1"/>
                      </a:lnTo>
                      <a:lnTo>
                        <a:pt x="1" y="1"/>
                      </a:lnTo>
                    </a:path>
                  </a:pathLst>
                </a:custGeom>
                <a:no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141" name="Google Shape;3141;p19"/>
                <p:cNvSpPr/>
                <p:nvPr/>
              </p:nvSpPr>
              <p:spPr>
                <a:xfrm>
                  <a:off x="1282975" y="2160725"/>
                  <a:ext cx="138775" cy="1242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551" h="4969" extrusionOk="0">
                      <a:moveTo>
                        <a:pt x="4095" y="1"/>
                      </a:moveTo>
                      <a:lnTo>
                        <a:pt x="4004" y="219"/>
                      </a:lnTo>
                      <a:lnTo>
                        <a:pt x="3895" y="438"/>
                      </a:lnTo>
                      <a:lnTo>
                        <a:pt x="3840" y="529"/>
                      </a:lnTo>
                      <a:lnTo>
                        <a:pt x="3767" y="619"/>
                      </a:lnTo>
                      <a:lnTo>
                        <a:pt x="3676" y="710"/>
                      </a:lnTo>
                      <a:lnTo>
                        <a:pt x="3585" y="801"/>
                      </a:lnTo>
                      <a:lnTo>
                        <a:pt x="3458" y="874"/>
                      </a:lnTo>
                      <a:lnTo>
                        <a:pt x="3331" y="947"/>
                      </a:lnTo>
                      <a:lnTo>
                        <a:pt x="3185" y="1002"/>
                      </a:lnTo>
                      <a:lnTo>
                        <a:pt x="3058" y="1038"/>
                      </a:lnTo>
                      <a:lnTo>
                        <a:pt x="2767" y="1111"/>
                      </a:lnTo>
                      <a:lnTo>
                        <a:pt x="2475" y="1165"/>
                      </a:lnTo>
                      <a:lnTo>
                        <a:pt x="2184" y="1238"/>
                      </a:lnTo>
                      <a:lnTo>
                        <a:pt x="1893" y="1311"/>
                      </a:lnTo>
                      <a:lnTo>
                        <a:pt x="1766" y="1366"/>
                      </a:lnTo>
                      <a:lnTo>
                        <a:pt x="1638" y="1438"/>
                      </a:lnTo>
                      <a:lnTo>
                        <a:pt x="1511" y="1511"/>
                      </a:lnTo>
                      <a:lnTo>
                        <a:pt x="1402" y="1620"/>
                      </a:lnTo>
                      <a:lnTo>
                        <a:pt x="1293" y="1730"/>
                      </a:lnTo>
                      <a:lnTo>
                        <a:pt x="1202" y="1839"/>
                      </a:lnTo>
                      <a:lnTo>
                        <a:pt x="1111" y="1948"/>
                      </a:lnTo>
                      <a:lnTo>
                        <a:pt x="1001" y="2039"/>
                      </a:lnTo>
                      <a:lnTo>
                        <a:pt x="874" y="2130"/>
                      </a:lnTo>
                      <a:lnTo>
                        <a:pt x="747" y="2185"/>
                      </a:lnTo>
                      <a:lnTo>
                        <a:pt x="619" y="2221"/>
                      </a:lnTo>
                      <a:lnTo>
                        <a:pt x="401" y="2221"/>
                      </a:lnTo>
                      <a:lnTo>
                        <a:pt x="346" y="2512"/>
                      </a:lnTo>
                      <a:lnTo>
                        <a:pt x="328" y="2767"/>
                      </a:lnTo>
                      <a:lnTo>
                        <a:pt x="310" y="3131"/>
                      </a:lnTo>
                      <a:lnTo>
                        <a:pt x="310" y="3276"/>
                      </a:lnTo>
                      <a:lnTo>
                        <a:pt x="201" y="3404"/>
                      </a:lnTo>
                      <a:lnTo>
                        <a:pt x="110" y="3549"/>
                      </a:lnTo>
                      <a:lnTo>
                        <a:pt x="91" y="3549"/>
                      </a:lnTo>
                      <a:lnTo>
                        <a:pt x="91" y="3568"/>
                      </a:lnTo>
                      <a:lnTo>
                        <a:pt x="37" y="3677"/>
                      </a:lnTo>
                      <a:lnTo>
                        <a:pt x="19" y="3786"/>
                      </a:lnTo>
                      <a:lnTo>
                        <a:pt x="0" y="3877"/>
                      </a:lnTo>
                      <a:lnTo>
                        <a:pt x="19" y="3986"/>
                      </a:lnTo>
                      <a:lnTo>
                        <a:pt x="37" y="4077"/>
                      </a:lnTo>
                      <a:lnTo>
                        <a:pt x="91" y="4168"/>
                      </a:lnTo>
                      <a:lnTo>
                        <a:pt x="146" y="4259"/>
                      </a:lnTo>
                      <a:lnTo>
                        <a:pt x="237" y="4332"/>
                      </a:lnTo>
                      <a:lnTo>
                        <a:pt x="237" y="4350"/>
                      </a:lnTo>
                      <a:lnTo>
                        <a:pt x="346" y="4423"/>
                      </a:lnTo>
                      <a:lnTo>
                        <a:pt x="437" y="4496"/>
                      </a:lnTo>
                      <a:lnTo>
                        <a:pt x="692" y="4623"/>
                      </a:lnTo>
                      <a:lnTo>
                        <a:pt x="1001" y="4732"/>
                      </a:lnTo>
                      <a:lnTo>
                        <a:pt x="1365" y="4823"/>
                      </a:lnTo>
                      <a:lnTo>
                        <a:pt x="1384" y="4823"/>
                      </a:lnTo>
                      <a:lnTo>
                        <a:pt x="1711" y="4878"/>
                      </a:lnTo>
                      <a:lnTo>
                        <a:pt x="2057" y="4914"/>
                      </a:lnTo>
                      <a:lnTo>
                        <a:pt x="2457" y="4951"/>
                      </a:lnTo>
                      <a:lnTo>
                        <a:pt x="2876" y="4969"/>
                      </a:lnTo>
                      <a:lnTo>
                        <a:pt x="3294" y="4732"/>
                      </a:lnTo>
                      <a:lnTo>
                        <a:pt x="3713" y="4459"/>
                      </a:lnTo>
                      <a:lnTo>
                        <a:pt x="4095" y="4186"/>
                      </a:lnTo>
                      <a:lnTo>
                        <a:pt x="4477" y="3895"/>
                      </a:lnTo>
                      <a:lnTo>
                        <a:pt x="4677" y="3731"/>
                      </a:lnTo>
                      <a:lnTo>
                        <a:pt x="4859" y="3549"/>
                      </a:lnTo>
                      <a:lnTo>
                        <a:pt x="5041" y="3349"/>
                      </a:lnTo>
                      <a:lnTo>
                        <a:pt x="5187" y="3149"/>
                      </a:lnTo>
                      <a:lnTo>
                        <a:pt x="5296" y="2967"/>
                      </a:lnTo>
                      <a:lnTo>
                        <a:pt x="5387" y="2767"/>
                      </a:lnTo>
                      <a:lnTo>
                        <a:pt x="5533" y="2367"/>
                      </a:lnTo>
                      <a:lnTo>
                        <a:pt x="5551" y="2312"/>
                      </a:lnTo>
                      <a:lnTo>
                        <a:pt x="5332" y="1821"/>
                      </a:lnTo>
                      <a:lnTo>
                        <a:pt x="5096" y="1347"/>
                      </a:lnTo>
                      <a:lnTo>
                        <a:pt x="4823" y="874"/>
                      </a:lnTo>
                      <a:lnTo>
                        <a:pt x="4677" y="656"/>
                      </a:lnTo>
                      <a:lnTo>
                        <a:pt x="4532" y="456"/>
                      </a:lnTo>
                      <a:lnTo>
                        <a:pt x="4313" y="201"/>
                      </a:lnTo>
                      <a:lnTo>
                        <a:pt x="4095" y="1"/>
                      </a:lnTo>
                      <a:close/>
                    </a:path>
                  </a:pathLst>
                </a:custGeom>
                <a:solidFill>
                  <a:srgbClr val="A4896E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142" name="Google Shape;3142;p19"/>
                <p:cNvSpPr/>
                <p:nvPr/>
              </p:nvSpPr>
              <p:spPr>
                <a:xfrm>
                  <a:off x="1282975" y="2160725"/>
                  <a:ext cx="138775" cy="1242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551" h="4969" fill="none" extrusionOk="0">
                      <a:moveTo>
                        <a:pt x="4095" y="1"/>
                      </a:moveTo>
                      <a:lnTo>
                        <a:pt x="4095" y="1"/>
                      </a:lnTo>
                      <a:lnTo>
                        <a:pt x="4004" y="219"/>
                      </a:lnTo>
                      <a:lnTo>
                        <a:pt x="3895" y="438"/>
                      </a:lnTo>
                      <a:lnTo>
                        <a:pt x="3840" y="529"/>
                      </a:lnTo>
                      <a:lnTo>
                        <a:pt x="3767" y="619"/>
                      </a:lnTo>
                      <a:lnTo>
                        <a:pt x="3676" y="710"/>
                      </a:lnTo>
                      <a:lnTo>
                        <a:pt x="3585" y="801"/>
                      </a:lnTo>
                      <a:lnTo>
                        <a:pt x="3585" y="801"/>
                      </a:lnTo>
                      <a:lnTo>
                        <a:pt x="3458" y="874"/>
                      </a:lnTo>
                      <a:lnTo>
                        <a:pt x="3331" y="947"/>
                      </a:lnTo>
                      <a:lnTo>
                        <a:pt x="3185" y="1002"/>
                      </a:lnTo>
                      <a:lnTo>
                        <a:pt x="3058" y="1038"/>
                      </a:lnTo>
                      <a:lnTo>
                        <a:pt x="2767" y="1111"/>
                      </a:lnTo>
                      <a:lnTo>
                        <a:pt x="2475" y="1165"/>
                      </a:lnTo>
                      <a:lnTo>
                        <a:pt x="2184" y="1238"/>
                      </a:lnTo>
                      <a:lnTo>
                        <a:pt x="1893" y="1311"/>
                      </a:lnTo>
                      <a:lnTo>
                        <a:pt x="1766" y="1366"/>
                      </a:lnTo>
                      <a:lnTo>
                        <a:pt x="1638" y="1438"/>
                      </a:lnTo>
                      <a:lnTo>
                        <a:pt x="1511" y="1511"/>
                      </a:lnTo>
                      <a:lnTo>
                        <a:pt x="1402" y="1620"/>
                      </a:lnTo>
                      <a:lnTo>
                        <a:pt x="1402" y="1620"/>
                      </a:lnTo>
                      <a:lnTo>
                        <a:pt x="1293" y="1730"/>
                      </a:lnTo>
                      <a:lnTo>
                        <a:pt x="1202" y="1839"/>
                      </a:lnTo>
                      <a:lnTo>
                        <a:pt x="1111" y="1948"/>
                      </a:lnTo>
                      <a:lnTo>
                        <a:pt x="1001" y="2039"/>
                      </a:lnTo>
                      <a:lnTo>
                        <a:pt x="1001" y="2039"/>
                      </a:lnTo>
                      <a:lnTo>
                        <a:pt x="874" y="2130"/>
                      </a:lnTo>
                      <a:lnTo>
                        <a:pt x="747" y="2185"/>
                      </a:lnTo>
                      <a:lnTo>
                        <a:pt x="619" y="2221"/>
                      </a:lnTo>
                      <a:lnTo>
                        <a:pt x="474" y="2221"/>
                      </a:lnTo>
                      <a:lnTo>
                        <a:pt x="474" y="2221"/>
                      </a:lnTo>
                      <a:lnTo>
                        <a:pt x="401" y="2221"/>
                      </a:lnTo>
                      <a:lnTo>
                        <a:pt x="401" y="2221"/>
                      </a:lnTo>
                      <a:lnTo>
                        <a:pt x="401" y="2221"/>
                      </a:lnTo>
                      <a:lnTo>
                        <a:pt x="346" y="2512"/>
                      </a:lnTo>
                      <a:lnTo>
                        <a:pt x="328" y="2767"/>
                      </a:lnTo>
                      <a:lnTo>
                        <a:pt x="310" y="3131"/>
                      </a:lnTo>
                      <a:lnTo>
                        <a:pt x="310" y="3131"/>
                      </a:lnTo>
                      <a:lnTo>
                        <a:pt x="310" y="3276"/>
                      </a:lnTo>
                      <a:lnTo>
                        <a:pt x="310" y="3276"/>
                      </a:lnTo>
                      <a:lnTo>
                        <a:pt x="310" y="3276"/>
                      </a:lnTo>
                      <a:lnTo>
                        <a:pt x="310" y="3276"/>
                      </a:lnTo>
                      <a:lnTo>
                        <a:pt x="310" y="3276"/>
                      </a:lnTo>
                      <a:lnTo>
                        <a:pt x="201" y="3404"/>
                      </a:lnTo>
                      <a:lnTo>
                        <a:pt x="110" y="3549"/>
                      </a:lnTo>
                      <a:lnTo>
                        <a:pt x="110" y="3549"/>
                      </a:lnTo>
                      <a:lnTo>
                        <a:pt x="110" y="3549"/>
                      </a:lnTo>
                      <a:lnTo>
                        <a:pt x="110" y="3549"/>
                      </a:lnTo>
                      <a:lnTo>
                        <a:pt x="110" y="3549"/>
                      </a:lnTo>
                      <a:lnTo>
                        <a:pt x="110" y="3549"/>
                      </a:lnTo>
                      <a:lnTo>
                        <a:pt x="110" y="3549"/>
                      </a:lnTo>
                      <a:lnTo>
                        <a:pt x="110" y="3549"/>
                      </a:lnTo>
                      <a:lnTo>
                        <a:pt x="110" y="3549"/>
                      </a:lnTo>
                      <a:lnTo>
                        <a:pt x="110" y="3549"/>
                      </a:lnTo>
                      <a:lnTo>
                        <a:pt x="110" y="3549"/>
                      </a:lnTo>
                      <a:lnTo>
                        <a:pt x="110" y="3549"/>
                      </a:lnTo>
                      <a:lnTo>
                        <a:pt x="91" y="3549"/>
                      </a:lnTo>
                      <a:lnTo>
                        <a:pt x="91" y="3549"/>
                      </a:lnTo>
                      <a:lnTo>
                        <a:pt x="91" y="3568"/>
                      </a:lnTo>
                      <a:lnTo>
                        <a:pt x="91" y="3568"/>
                      </a:lnTo>
                      <a:lnTo>
                        <a:pt x="91" y="3568"/>
                      </a:lnTo>
                      <a:lnTo>
                        <a:pt x="91" y="3568"/>
                      </a:lnTo>
                      <a:lnTo>
                        <a:pt x="91" y="3568"/>
                      </a:lnTo>
                      <a:lnTo>
                        <a:pt x="91" y="3568"/>
                      </a:lnTo>
                      <a:lnTo>
                        <a:pt x="91" y="3568"/>
                      </a:lnTo>
                      <a:lnTo>
                        <a:pt x="91" y="3568"/>
                      </a:lnTo>
                      <a:lnTo>
                        <a:pt x="91" y="3568"/>
                      </a:lnTo>
                      <a:lnTo>
                        <a:pt x="91" y="3568"/>
                      </a:lnTo>
                      <a:lnTo>
                        <a:pt x="91" y="3568"/>
                      </a:lnTo>
                      <a:lnTo>
                        <a:pt x="91" y="3568"/>
                      </a:lnTo>
                      <a:lnTo>
                        <a:pt x="37" y="3677"/>
                      </a:lnTo>
                      <a:lnTo>
                        <a:pt x="19" y="3786"/>
                      </a:lnTo>
                      <a:lnTo>
                        <a:pt x="0" y="3877"/>
                      </a:lnTo>
                      <a:lnTo>
                        <a:pt x="19" y="3986"/>
                      </a:lnTo>
                      <a:lnTo>
                        <a:pt x="37" y="4077"/>
                      </a:lnTo>
                      <a:lnTo>
                        <a:pt x="91" y="4168"/>
                      </a:lnTo>
                      <a:lnTo>
                        <a:pt x="146" y="4259"/>
                      </a:lnTo>
                      <a:lnTo>
                        <a:pt x="237" y="4332"/>
                      </a:lnTo>
                      <a:lnTo>
                        <a:pt x="237" y="4332"/>
                      </a:lnTo>
                      <a:lnTo>
                        <a:pt x="237" y="4332"/>
                      </a:lnTo>
                      <a:lnTo>
                        <a:pt x="237" y="4350"/>
                      </a:lnTo>
                      <a:lnTo>
                        <a:pt x="237" y="4350"/>
                      </a:lnTo>
                      <a:lnTo>
                        <a:pt x="237" y="4350"/>
                      </a:lnTo>
                      <a:lnTo>
                        <a:pt x="237" y="4350"/>
                      </a:lnTo>
                      <a:lnTo>
                        <a:pt x="237" y="4350"/>
                      </a:lnTo>
                      <a:lnTo>
                        <a:pt x="237" y="4350"/>
                      </a:lnTo>
                      <a:lnTo>
                        <a:pt x="237" y="4350"/>
                      </a:lnTo>
                      <a:lnTo>
                        <a:pt x="237" y="4350"/>
                      </a:lnTo>
                      <a:lnTo>
                        <a:pt x="237" y="4350"/>
                      </a:lnTo>
                      <a:lnTo>
                        <a:pt x="237" y="4350"/>
                      </a:lnTo>
                      <a:lnTo>
                        <a:pt x="346" y="4423"/>
                      </a:lnTo>
                      <a:lnTo>
                        <a:pt x="437" y="4496"/>
                      </a:lnTo>
                      <a:lnTo>
                        <a:pt x="692" y="4623"/>
                      </a:lnTo>
                      <a:lnTo>
                        <a:pt x="1001" y="4732"/>
                      </a:lnTo>
                      <a:lnTo>
                        <a:pt x="1365" y="4823"/>
                      </a:lnTo>
                      <a:lnTo>
                        <a:pt x="1365" y="4823"/>
                      </a:lnTo>
                      <a:lnTo>
                        <a:pt x="1365" y="4823"/>
                      </a:lnTo>
                      <a:lnTo>
                        <a:pt x="1365" y="4823"/>
                      </a:lnTo>
                      <a:lnTo>
                        <a:pt x="1384" y="4823"/>
                      </a:lnTo>
                      <a:lnTo>
                        <a:pt x="1384" y="4823"/>
                      </a:lnTo>
                      <a:lnTo>
                        <a:pt x="1711" y="4878"/>
                      </a:lnTo>
                      <a:lnTo>
                        <a:pt x="2057" y="4914"/>
                      </a:lnTo>
                      <a:lnTo>
                        <a:pt x="2457" y="4951"/>
                      </a:lnTo>
                      <a:lnTo>
                        <a:pt x="2876" y="4969"/>
                      </a:lnTo>
                      <a:lnTo>
                        <a:pt x="2876" y="4969"/>
                      </a:lnTo>
                      <a:lnTo>
                        <a:pt x="3294" y="4732"/>
                      </a:lnTo>
                      <a:lnTo>
                        <a:pt x="3713" y="4459"/>
                      </a:lnTo>
                      <a:lnTo>
                        <a:pt x="4095" y="4186"/>
                      </a:lnTo>
                      <a:lnTo>
                        <a:pt x="4477" y="3895"/>
                      </a:lnTo>
                      <a:lnTo>
                        <a:pt x="4477" y="3895"/>
                      </a:lnTo>
                      <a:lnTo>
                        <a:pt x="4677" y="3731"/>
                      </a:lnTo>
                      <a:lnTo>
                        <a:pt x="4859" y="3549"/>
                      </a:lnTo>
                      <a:lnTo>
                        <a:pt x="5041" y="3349"/>
                      </a:lnTo>
                      <a:lnTo>
                        <a:pt x="5187" y="3149"/>
                      </a:lnTo>
                      <a:lnTo>
                        <a:pt x="5187" y="3149"/>
                      </a:lnTo>
                      <a:lnTo>
                        <a:pt x="5296" y="2967"/>
                      </a:lnTo>
                      <a:lnTo>
                        <a:pt x="5387" y="2767"/>
                      </a:lnTo>
                      <a:lnTo>
                        <a:pt x="5533" y="2367"/>
                      </a:lnTo>
                      <a:lnTo>
                        <a:pt x="5533" y="2367"/>
                      </a:lnTo>
                      <a:lnTo>
                        <a:pt x="5551" y="2312"/>
                      </a:lnTo>
                      <a:lnTo>
                        <a:pt x="5551" y="2312"/>
                      </a:lnTo>
                      <a:lnTo>
                        <a:pt x="5332" y="1821"/>
                      </a:lnTo>
                      <a:lnTo>
                        <a:pt x="5096" y="1347"/>
                      </a:lnTo>
                      <a:lnTo>
                        <a:pt x="4823" y="874"/>
                      </a:lnTo>
                      <a:lnTo>
                        <a:pt x="4677" y="656"/>
                      </a:lnTo>
                      <a:lnTo>
                        <a:pt x="4532" y="456"/>
                      </a:lnTo>
                      <a:lnTo>
                        <a:pt x="4532" y="456"/>
                      </a:lnTo>
                      <a:lnTo>
                        <a:pt x="4532" y="456"/>
                      </a:lnTo>
                      <a:lnTo>
                        <a:pt x="4532" y="456"/>
                      </a:lnTo>
                      <a:lnTo>
                        <a:pt x="4532" y="456"/>
                      </a:lnTo>
                      <a:lnTo>
                        <a:pt x="4532" y="456"/>
                      </a:lnTo>
                      <a:lnTo>
                        <a:pt x="4313" y="201"/>
                      </a:lnTo>
                      <a:lnTo>
                        <a:pt x="4095" y="1"/>
                      </a:lnTo>
                      <a:lnTo>
                        <a:pt x="4095" y="1"/>
                      </a:lnTo>
                      <a:lnTo>
                        <a:pt x="4095" y="1"/>
                      </a:lnTo>
                    </a:path>
                  </a:pathLst>
                </a:custGeom>
                <a:no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143" name="Google Shape;3143;p19"/>
                <p:cNvSpPr/>
                <p:nvPr/>
              </p:nvSpPr>
              <p:spPr>
                <a:xfrm>
                  <a:off x="1354850" y="2218500"/>
                  <a:ext cx="79650" cy="66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86" h="2658" extrusionOk="0">
                      <a:moveTo>
                        <a:pt x="565" y="2658"/>
                      </a:moveTo>
                      <a:lnTo>
                        <a:pt x="565" y="2658"/>
                      </a:lnTo>
                      <a:lnTo>
                        <a:pt x="237" y="2658"/>
                      </a:lnTo>
                      <a:lnTo>
                        <a:pt x="237" y="2658"/>
                      </a:lnTo>
                      <a:lnTo>
                        <a:pt x="1" y="2658"/>
                      </a:lnTo>
                      <a:lnTo>
                        <a:pt x="1" y="2658"/>
                      </a:lnTo>
                      <a:lnTo>
                        <a:pt x="1" y="2658"/>
                      </a:lnTo>
                      <a:lnTo>
                        <a:pt x="1" y="2658"/>
                      </a:lnTo>
                      <a:lnTo>
                        <a:pt x="219" y="2658"/>
                      </a:lnTo>
                      <a:lnTo>
                        <a:pt x="219" y="2658"/>
                      </a:lnTo>
                      <a:lnTo>
                        <a:pt x="565" y="2658"/>
                      </a:lnTo>
                      <a:close/>
                      <a:moveTo>
                        <a:pt x="2676" y="1"/>
                      </a:moveTo>
                      <a:lnTo>
                        <a:pt x="2676" y="1"/>
                      </a:lnTo>
                      <a:lnTo>
                        <a:pt x="2676" y="1"/>
                      </a:lnTo>
                      <a:lnTo>
                        <a:pt x="2676" y="1"/>
                      </a:lnTo>
                      <a:lnTo>
                        <a:pt x="2840" y="438"/>
                      </a:lnTo>
                      <a:lnTo>
                        <a:pt x="2967" y="820"/>
                      </a:lnTo>
                      <a:lnTo>
                        <a:pt x="3185" y="1493"/>
                      </a:lnTo>
                      <a:lnTo>
                        <a:pt x="3185" y="1493"/>
                      </a:lnTo>
                      <a:lnTo>
                        <a:pt x="2967" y="820"/>
                      </a:lnTo>
                      <a:lnTo>
                        <a:pt x="2840" y="438"/>
                      </a:lnTo>
                      <a:lnTo>
                        <a:pt x="2676" y="1"/>
                      </a:lnTo>
                      <a:lnTo>
                        <a:pt x="2676" y="1"/>
                      </a:lnTo>
                      <a:close/>
                    </a:path>
                  </a:pathLst>
                </a:custGeom>
                <a:solidFill>
                  <a:srgbClr val="B8AEBB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144" name="Google Shape;3144;p19"/>
                <p:cNvSpPr/>
                <p:nvPr/>
              </p:nvSpPr>
              <p:spPr>
                <a:xfrm>
                  <a:off x="1354850" y="2284925"/>
                  <a:ext cx="14125" cy="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65" h="1" fill="none" extrusionOk="0">
                      <a:moveTo>
                        <a:pt x="565" y="1"/>
                      </a:moveTo>
                      <a:lnTo>
                        <a:pt x="565" y="1"/>
                      </a:lnTo>
                      <a:lnTo>
                        <a:pt x="237" y="1"/>
                      </a:lnTo>
                      <a:lnTo>
                        <a:pt x="237" y="1"/>
                      </a:lnTo>
                      <a:lnTo>
                        <a:pt x="1" y="1"/>
                      </a:lnTo>
                      <a:lnTo>
                        <a:pt x="1" y="1"/>
                      </a:lnTo>
                      <a:lnTo>
                        <a:pt x="1" y="1"/>
                      </a:lnTo>
                      <a:lnTo>
                        <a:pt x="1" y="1"/>
                      </a:lnTo>
                      <a:lnTo>
                        <a:pt x="219" y="1"/>
                      </a:lnTo>
                      <a:lnTo>
                        <a:pt x="219" y="1"/>
                      </a:lnTo>
                      <a:lnTo>
                        <a:pt x="565" y="1"/>
                      </a:lnTo>
                    </a:path>
                  </a:pathLst>
                </a:custGeom>
                <a:no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145" name="Google Shape;3145;p19"/>
                <p:cNvSpPr/>
                <p:nvPr/>
              </p:nvSpPr>
              <p:spPr>
                <a:xfrm>
                  <a:off x="1421725" y="2218500"/>
                  <a:ext cx="12775" cy="373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11" h="1494" fill="none" extrusionOk="0">
                      <a:moveTo>
                        <a:pt x="1" y="1"/>
                      </a:moveTo>
                      <a:lnTo>
                        <a:pt x="1" y="1"/>
                      </a:lnTo>
                      <a:lnTo>
                        <a:pt x="1" y="1"/>
                      </a:lnTo>
                      <a:lnTo>
                        <a:pt x="1" y="1"/>
                      </a:lnTo>
                      <a:lnTo>
                        <a:pt x="165" y="438"/>
                      </a:lnTo>
                      <a:lnTo>
                        <a:pt x="292" y="820"/>
                      </a:lnTo>
                      <a:lnTo>
                        <a:pt x="510" y="1493"/>
                      </a:lnTo>
                      <a:lnTo>
                        <a:pt x="510" y="1493"/>
                      </a:lnTo>
                      <a:lnTo>
                        <a:pt x="292" y="820"/>
                      </a:lnTo>
                      <a:lnTo>
                        <a:pt x="165" y="438"/>
                      </a:lnTo>
                      <a:lnTo>
                        <a:pt x="1" y="1"/>
                      </a:lnTo>
                      <a:lnTo>
                        <a:pt x="1" y="1"/>
                      </a:lnTo>
                    </a:path>
                  </a:pathLst>
                </a:custGeom>
                <a:no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146" name="Google Shape;3146;p19"/>
                <p:cNvSpPr/>
                <p:nvPr/>
              </p:nvSpPr>
              <p:spPr>
                <a:xfrm>
                  <a:off x="1354850" y="2218500"/>
                  <a:ext cx="82825" cy="66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313" h="2658" extrusionOk="0">
                      <a:moveTo>
                        <a:pt x="2676" y="1"/>
                      </a:moveTo>
                      <a:lnTo>
                        <a:pt x="2658" y="56"/>
                      </a:lnTo>
                      <a:lnTo>
                        <a:pt x="2512" y="456"/>
                      </a:lnTo>
                      <a:lnTo>
                        <a:pt x="2421" y="656"/>
                      </a:lnTo>
                      <a:lnTo>
                        <a:pt x="2312" y="838"/>
                      </a:lnTo>
                      <a:lnTo>
                        <a:pt x="2166" y="1038"/>
                      </a:lnTo>
                      <a:lnTo>
                        <a:pt x="1984" y="1238"/>
                      </a:lnTo>
                      <a:lnTo>
                        <a:pt x="1802" y="1420"/>
                      </a:lnTo>
                      <a:lnTo>
                        <a:pt x="1602" y="1584"/>
                      </a:lnTo>
                      <a:lnTo>
                        <a:pt x="1220" y="1875"/>
                      </a:lnTo>
                      <a:lnTo>
                        <a:pt x="838" y="2148"/>
                      </a:lnTo>
                      <a:lnTo>
                        <a:pt x="419" y="2421"/>
                      </a:lnTo>
                      <a:lnTo>
                        <a:pt x="1" y="2658"/>
                      </a:lnTo>
                      <a:lnTo>
                        <a:pt x="565" y="2658"/>
                      </a:lnTo>
                      <a:lnTo>
                        <a:pt x="929" y="2621"/>
                      </a:lnTo>
                      <a:lnTo>
                        <a:pt x="1256" y="2585"/>
                      </a:lnTo>
                      <a:lnTo>
                        <a:pt x="1839" y="2494"/>
                      </a:lnTo>
                      <a:lnTo>
                        <a:pt x="2312" y="2385"/>
                      </a:lnTo>
                      <a:lnTo>
                        <a:pt x="2694" y="2276"/>
                      </a:lnTo>
                      <a:lnTo>
                        <a:pt x="2967" y="2166"/>
                      </a:lnTo>
                      <a:lnTo>
                        <a:pt x="3167" y="2075"/>
                      </a:lnTo>
                      <a:lnTo>
                        <a:pt x="3313" y="1984"/>
                      </a:lnTo>
                      <a:lnTo>
                        <a:pt x="3185" y="1493"/>
                      </a:lnTo>
                      <a:lnTo>
                        <a:pt x="2967" y="820"/>
                      </a:lnTo>
                      <a:lnTo>
                        <a:pt x="2840" y="438"/>
                      </a:lnTo>
                      <a:lnTo>
                        <a:pt x="2676" y="1"/>
                      </a:lnTo>
                      <a:close/>
                    </a:path>
                  </a:pathLst>
                </a:custGeom>
                <a:solidFill>
                  <a:srgbClr val="8B715E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147" name="Google Shape;3147;p19"/>
                <p:cNvSpPr/>
                <p:nvPr/>
              </p:nvSpPr>
              <p:spPr>
                <a:xfrm>
                  <a:off x="1354850" y="2218500"/>
                  <a:ext cx="82825" cy="66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313" h="2658" fill="none" extrusionOk="0">
                      <a:moveTo>
                        <a:pt x="2676" y="1"/>
                      </a:moveTo>
                      <a:lnTo>
                        <a:pt x="2676" y="1"/>
                      </a:lnTo>
                      <a:lnTo>
                        <a:pt x="2658" y="56"/>
                      </a:lnTo>
                      <a:lnTo>
                        <a:pt x="2658" y="56"/>
                      </a:lnTo>
                      <a:lnTo>
                        <a:pt x="2512" y="456"/>
                      </a:lnTo>
                      <a:lnTo>
                        <a:pt x="2421" y="656"/>
                      </a:lnTo>
                      <a:lnTo>
                        <a:pt x="2312" y="838"/>
                      </a:lnTo>
                      <a:lnTo>
                        <a:pt x="2312" y="838"/>
                      </a:lnTo>
                      <a:lnTo>
                        <a:pt x="2166" y="1038"/>
                      </a:lnTo>
                      <a:lnTo>
                        <a:pt x="1984" y="1238"/>
                      </a:lnTo>
                      <a:lnTo>
                        <a:pt x="1802" y="1420"/>
                      </a:lnTo>
                      <a:lnTo>
                        <a:pt x="1602" y="1584"/>
                      </a:lnTo>
                      <a:lnTo>
                        <a:pt x="1602" y="1584"/>
                      </a:lnTo>
                      <a:lnTo>
                        <a:pt x="1220" y="1875"/>
                      </a:lnTo>
                      <a:lnTo>
                        <a:pt x="838" y="2148"/>
                      </a:lnTo>
                      <a:lnTo>
                        <a:pt x="419" y="2421"/>
                      </a:lnTo>
                      <a:lnTo>
                        <a:pt x="1" y="2658"/>
                      </a:lnTo>
                      <a:lnTo>
                        <a:pt x="1" y="2658"/>
                      </a:lnTo>
                      <a:lnTo>
                        <a:pt x="237" y="2658"/>
                      </a:lnTo>
                      <a:lnTo>
                        <a:pt x="237" y="2658"/>
                      </a:lnTo>
                      <a:lnTo>
                        <a:pt x="565" y="2658"/>
                      </a:lnTo>
                      <a:lnTo>
                        <a:pt x="565" y="2658"/>
                      </a:lnTo>
                      <a:lnTo>
                        <a:pt x="565" y="2658"/>
                      </a:lnTo>
                      <a:lnTo>
                        <a:pt x="929" y="2621"/>
                      </a:lnTo>
                      <a:lnTo>
                        <a:pt x="1256" y="2585"/>
                      </a:lnTo>
                      <a:lnTo>
                        <a:pt x="1839" y="2494"/>
                      </a:lnTo>
                      <a:lnTo>
                        <a:pt x="2312" y="2385"/>
                      </a:lnTo>
                      <a:lnTo>
                        <a:pt x="2694" y="2276"/>
                      </a:lnTo>
                      <a:lnTo>
                        <a:pt x="2967" y="2166"/>
                      </a:lnTo>
                      <a:lnTo>
                        <a:pt x="3167" y="2075"/>
                      </a:lnTo>
                      <a:lnTo>
                        <a:pt x="3313" y="1984"/>
                      </a:lnTo>
                      <a:lnTo>
                        <a:pt x="3313" y="1984"/>
                      </a:lnTo>
                      <a:lnTo>
                        <a:pt x="3185" y="1493"/>
                      </a:lnTo>
                      <a:lnTo>
                        <a:pt x="3185" y="1493"/>
                      </a:lnTo>
                      <a:lnTo>
                        <a:pt x="2967" y="820"/>
                      </a:lnTo>
                      <a:lnTo>
                        <a:pt x="2840" y="438"/>
                      </a:lnTo>
                      <a:lnTo>
                        <a:pt x="2676" y="1"/>
                      </a:lnTo>
                    </a:path>
                  </a:pathLst>
                </a:custGeom>
                <a:no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</p:grpSp>
        </p:grpSp>
      </p:grpSp>
      <p:grpSp>
        <p:nvGrpSpPr>
          <p:cNvPr id="3148" name="Google Shape;3148;p19"/>
          <p:cNvGrpSpPr/>
          <p:nvPr/>
        </p:nvGrpSpPr>
        <p:grpSpPr>
          <a:xfrm>
            <a:off x="934553" y="6896536"/>
            <a:ext cx="479329" cy="177784"/>
            <a:chOff x="1726100" y="1627975"/>
            <a:chExt cx="359425" cy="133325"/>
          </a:xfrm>
        </p:grpSpPr>
        <p:sp>
          <p:nvSpPr>
            <p:cNvPr id="3149" name="Google Shape;3149;p19"/>
            <p:cNvSpPr/>
            <p:nvPr/>
          </p:nvSpPr>
          <p:spPr>
            <a:xfrm>
              <a:off x="2018625" y="1747625"/>
              <a:ext cx="66900" cy="13675"/>
            </a:xfrm>
            <a:custGeom>
              <a:avLst/>
              <a:gdLst/>
              <a:ahLst/>
              <a:cxnLst/>
              <a:rect l="l" t="t" r="r" b="b"/>
              <a:pathLst>
                <a:path w="2676" h="547" extrusionOk="0">
                  <a:moveTo>
                    <a:pt x="456" y="1"/>
                  </a:moveTo>
                  <a:lnTo>
                    <a:pt x="219" y="37"/>
                  </a:lnTo>
                  <a:lnTo>
                    <a:pt x="146" y="74"/>
                  </a:lnTo>
                  <a:lnTo>
                    <a:pt x="73" y="110"/>
                  </a:lnTo>
                  <a:lnTo>
                    <a:pt x="19" y="147"/>
                  </a:lnTo>
                  <a:lnTo>
                    <a:pt x="1" y="201"/>
                  </a:lnTo>
                  <a:lnTo>
                    <a:pt x="19" y="219"/>
                  </a:lnTo>
                  <a:lnTo>
                    <a:pt x="37" y="274"/>
                  </a:lnTo>
                  <a:lnTo>
                    <a:pt x="92" y="329"/>
                  </a:lnTo>
                  <a:lnTo>
                    <a:pt x="219" y="401"/>
                  </a:lnTo>
                  <a:lnTo>
                    <a:pt x="419" y="456"/>
                  </a:lnTo>
                  <a:lnTo>
                    <a:pt x="710" y="511"/>
                  </a:lnTo>
                  <a:lnTo>
                    <a:pt x="1111" y="529"/>
                  </a:lnTo>
                  <a:lnTo>
                    <a:pt x="1657" y="547"/>
                  </a:lnTo>
                  <a:lnTo>
                    <a:pt x="2130" y="547"/>
                  </a:lnTo>
                  <a:lnTo>
                    <a:pt x="2676" y="529"/>
                  </a:lnTo>
                  <a:lnTo>
                    <a:pt x="2676" y="474"/>
                  </a:lnTo>
                  <a:lnTo>
                    <a:pt x="2657" y="420"/>
                  </a:lnTo>
                  <a:lnTo>
                    <a:pt x="2603" y="365"/>
                  </a:lnTo>
                  <a:lnTo>
                    <a:pt x="2530" y="310"/>
                  </a:lnTo>
                  <a:lnTo>
                    <a:pt x="2330" y="219"/>
                  </a:lnTo>
                  <a:lnTo>
                    <a:pt x="2057" y="147"/>
                  </a:lnTo>
                  <a:lnTo>
                    <a:pt x="1748" y="92"/>
                  </a:lnTo>
                  <a:lnTo>
                    <a:pt x="1420" y="37"/>
                  </a:lnTo>
                  <a:lnTo>
                    <a:pt x="1074" y="1"/>
                  </a:lnTo>
                  <a:close/>
                </a:path>
              </a:pathLst>
            </a:custGeom>
            <a:solidFill>
              <a:srgbClr val="282829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50" name="Google Shape;3150;p19"/>
            <p:cNvSpPr/>
            <p:nvPr/>
          </p:nvSpPr>
          <p:spPr>
            <a:xfrm>
              <a:off x="2018625" y="1747625"/>
              <a:ext cx="66900" cy="13675"/>
            </a:xfrm>
            <a:custGeom>
              <a:avLst/>
              <a:gdLst/>
              <a:ahLst/>
              <a:cxnLst/>
              <a:rect l="l" t="t" r="r" b="b"/>
              <a:pathLst>
                <a:path w="2676" h="547" fill="none" extrusionOk="0">
                  <a:moveTo>
                    <a:pt x="747" y="1"/>
                  </a:moveTo>
                  <a:lnTo>
                    <a:pt x="747" y="1"/>
                  </a:lnTo>
                  <a:lnTo>
                    <a:pt x="456" y="1"/>
                  </a:lnTo>
                  <a:lnTo>
                    <a:pt x="219" y="37"/>
                  </a:lnTo>
                  <a:lnTo>
                    <a:pt x="146" y="74"/>
                  </a:lnTo>
                  <a:lnTo>
                    <a:pt x="73" y="110"/>
                  </a:lnTo>
                  <a:lnTo>
                    <a:pt x="19" y="147"/>
                  </a:lnTo>
                  <a:lnTo>
                    <a:pt x="1" y="201"/>
                  </a:lnTo>
                  <a:lnTo>
                    <a:pt x="1" y="201"/>
                  </a:lnTo>
                  <a:lnTo>
                    <a:pt x="19" y="219"/>
                  </a:lnTo>
                  <a:lnTo>
                    <a:pt x="37" y="274"/>
                  </a:lnTo>
                  <a:lnTo>
                    <a:pt x="92" y="329"/>
                  </a:lnTo>
                  <a:lnTo>
                    <a:pt x="219" y="401"/>
                  </a:lnTo>
                  <a:lnTo>
                    <a:pt x="419" y="456"/>
                  </a:lnTo>
                  <a:lnTo>
                    <a:pt x="710" y="511"/>
                  </a:lnTo>
                  <a:lnTo>
                    <a:pt x="1111" y="529"/>
                  </a:lnTo>
                  <a:lnTo>
                    <a:pt x="1657" y="547"/>
                  </a:lnTo>
                  <a:lnTo>
                    <a:pt x="1657" y="547"/>
                  </a:lnTo>
                  <a:lnTo>
                    <a:pt x="2130" y="547"/>
                  </a:lnTo>
                  <a:lnTo>
                    <a:pt x="2676" y="529"/>
                  </a:lnTo>
                  <a:lnTo>
                    <a:pt x="2676" y="529"/>
                  </a:lnTo>
                  <a:lnTo>
                    <a:pt x="2676" y="474"/>
                  </a:lnTo>
                  <a:lnTo>
                    <a:pt x="2657" y="420"/>
                  </a:lnTo>
                  <a:lnTo>
                    <a:pt x="2603" y="365"/>
                  </a:lnTo>
                  <a:lnTo>
                    <a:pt x="2530" y="310"/>
                  </a:lnTo>
                  <a:lnTo>
                    <a:pt x="2330" y="219"/>
                  </a:lnTo>
                  <a:lnTo>
                    <a:pt x="2057" y="147"/>
                  </a:lnTo>
                  <a:lnTo>
                    <a:pt x="1748" y="92"/>
                  </a:lnTo>
                  <a:lnTo>
                    <a:pt x="1420" y="37"/>
                  </a:lnTo>
                  <a:lnTo>
                    <a:pt x="1074" y="1"/>
                  </a:lnTo>
                  <a:lnTo>
                    <a:pt x="747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51" name="Google Shape;3151;p19"/>
            <p:cNvSpPr/>
            <p:nvPr/>
          </p:nvSpPr>
          <p:spPr>
            <a:xfrm>
              <a:off x="2024075" y="1729450"/>
              <a:ext cx="42350" cy="23225"/>
            </a:xfrm>
            <a:custGeom>
              <a:avLst/>
              <a:gdLst/>
              <a:ahLst/>
              <a:cxnLst/>
              <a:rect l="l" t="t" r="r" b="b"/>
              <a:pathLst>
                <a:path w="1694" h="929" extrusionOk="0">
                  <a:moveTo>
                    <a:pt x="911" y="0"/>
                  </a:moveTo>
                  <a:lnTo>
                    <a:pt x="783" y="18"/>
                  </a:lnTo>
                  <a:lnTo>
                    <a:pt x="674" y="55"/>
                  </a:lnTo>
                  <a:lnTo>
                    <a:pt x="565" y="109"/>
                  </a:lnTo>
                  <a:lnTo>
                    <a:pt x="456" y="182"/>
                  </a:lnTo>
                  <a:lnTo>
                    <a:pt x="383" y="255"/>
                  </a:lnTo>
                  <a:lnTo>
                    <a:pt x="238" y="437"/>
                  </a:lnTo>
                  <a:lnTo>
                    <a:pt x="128" y="601"/>
                  </a:lnTo>
                  <a:lnTo>
                    <a:pt x="56" y="764"/>
                  </a:lnTo>
                  <a:lnTo>
                    <a:pt x="1" y="928"/>
                  </a:lnTo>
                  <a:lnTo>
                    <a:pt x="1693" y="928"/>
                  </a:lnTo>
                  <a:lnTo>
                    <a:pt x="1693" y="783"/>
                  </a:lnTo>
                  <a:lnTo>
                    <a:pt x="1693" y="655"/>
                  </a:lnTo>
                  <a:lnTo>
                    <a:pt x="1675" y="491"/>
                  </a:lnTo>
                  <a:lnTo>
                    <a:pt x="1639" y="419"/>
                  </a:lnTo>
                  <a:lnTo>
                    <a:pt x="1602" y="328"/>
                  </a:lnTo>
                  <a:lnTo>
                    <a:pt x="1548" y="255"/>
                  </a:lnTo>
                  <a:lnTo>
                    <a:pt x="1493" y="182"/>
                  </a:lnTo>
                  <a:lnTo>
                    <a:pt x="1402" y="127"/>
                  </a:lnTo>
                  <a:lnTo>
                    <a:pt x="1311" y="73"/>
                  </a:lnTo>
                  <a:lnTo>
                    <a:pt x="1202" y="36"/>
                  </a:lnTo>
                  <a:lnTo>
                    <a:pt x="1056" y="0"/>
                  </a:lnTo>
                  <a:close/>
                </a:path>
              </a:pathLst>
            </a:custGeom>
            <a:solidFill>
              <a:srgbClr val="C1A5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52" name="Google Shape;3152;p19"/>
            <p:cNvSpPr/>
            <p:nvPr/>
          </p:nvSpPr>
          <p:spPr>
            <a:xfrm>
              <a:off x="1726100" y="1699875"/>
              <a:ext cx="249775" cy="25500"/>
            </a:xfrm>
            <a:custGeom>
              <a:avLst/>
              <a:gdLst/>
              <a:ahLst/>
              <a:cxnLst/>
              <a:rect l="l" t="t" r="r" b="b"/>
              <a:pathLst>
                <a:path w="9991" h="1020" extrusionOk="0">
                  <a:moveTo>
                    <a:pt x="1292" y="0"/>
                  </a:moveTo>
                  <a:lnTo>
                    <a:pt x="746" y="91"/>
                  </a:lnTo>
                  <a:lnTo>
                    <a:pt x="528" y="128"/>
                  </a:lnTo>
                  <a:lnTo>
                    <a:pt x="346" y="182"/>
                  </a:lnTo>
                  <a:lnTo>
                    <a:pt x="200" y="237"/>
                  </a:lnTo>
                  <a:lnTo>
                    <a:pt x="91" y="291"/>
                  </a:lnTo>
                  <a:lnTo>
                    <a:pt x="18" y="346"/>
                  </a:lnTo>
                  <a:lnTo>
                    <a:pt x="0" y="419"/>
                  </a:lnTo>
                  <a:lnTo>
                    <a:pt x="0" y="437"/>
                  </a:lnTo>
                  <a:lnTo>
                    <a:pt x="18" y="473"/>
                  </a:lnTo>
                  <a:lnTo>
                    <a:pt x="91" y="528"/>
                  </a:lnTo>
                  <a:lnTo>
                    <a:pt x="219" y="583"/>
                  </a:lnTo>
                  <a:lnTo>
                    <a:pt x="382" y="655"/>
                  </a:lnTo>
                  <a:lnTo>
                    <a:pt x="601" y="710"/>
                  </a:lnTo>
                  <a:lnTo>
                    <a:pt x="856" y="746"/>
                  </a:lnTo>
                  <a:lnTo>
                    <a:pt x="1456" y="837"/>
                  </a:lnTo>
                  <a:lnTo>
                    <a:pt x="2202" y="910"/>
                  </a:lnTo>
                  <a:lnTo>
                    <a:pt x="3058" y="965"/>
                  </a:lnTo>
                  <a:lnTo>
                    <a:pt x="3986" y="1001"/>
                  </a:lnTo>
                  <a:lnTo>
                    <a:pt x="5005" y="1019"/>
                  </a:lnTo>
                  <a:lnTo>
                    <a:pt x="6006" y="1001"/>
                  </a:lnTo>
                  <a:lnTo>
                    <a:pt x="6952" y="965"/>
                  </a:lnTo>
                  <a:lnTo>
                    <a:pt x="7789" y="910"/>
                  </a:lnTo>
                  <a:lnTo>
                    <a:pt x="8535" y="837"/>
                  </a:lnTo>
                  <a:lnTo>
                    <a:pt x="9136" y="746"/>
                  </a:lnTo>
                  <a:lnTo>
                    <a:pt x="9390" y="710"/>
                  </a:lnTo>
                  <a:lnTo>
                    <a:pt x="9609" y="655"/>
                  </a:lnTo>
                  <a:lnTo>
                    <a:pt x="9773" y="583"/>
                  </a:lnTo>
                  <a:lnTo>
                    <a:pt x="9900" y="528"/>
                  </a:lnTo>
                  <a:lnTo>
                    <a:pt x="9973" y="473"/>
                  </a:lnTo>
                  <a:lnTo>
                    <a:pt x="9991" y="437"/>
                  </a:lnTo>
                  <a:lnTo>
                    <a:pt x="9991" y="419"/>
                  </a:lnTo>
                  <a:lnTo>
                    <a:pt x="9973" y="346"/>
                  </a:lnTo>
                  <a:lnTo>
                    <a:pt x="9900" y="291"/>
                  </a:lnTo>
                  <a:lnTo>
                    <a:pt x="9791" y="237"/>
                  </a:lnTo>
                  <a:lnTo>
                    <a:pt x="9645" y="182"/>
                  </a:lnTo>
                  <a:lnTo>
                    <a:pt x="9463" y="128"/>
                  </a:lnTo>
                  <a:lnTo>
                    <a:pt x="9245" y="91"/>
                  </a:lnTo>
                  <a:lnTo>
                    <a:pt x="8699" y="0"/>
                  </a:lnTo>
                  <a:lnTo>
                    <a:pt x="8699" y="273"/>
                  </a:lnTo>
                  <a:lnTo>
                    <a:pt x="7443" y="328"/>
                  </a:lnTo>
                  <a:lnTo>
                    <a:pt x="6133" y="364"/>
                  </a:lnTo>
                  <a:lnTo>
                    <a:pt x="4623" y="382"/>
                  </a:lnTo>
                  <a:lnTo>
                    <a:pt x="3476" y="364"/>
                  </a:lnTo>
                  <a:lnTo>
                    <a:pt x="2384" y="328"/>
                  </a:lnTo>
                  <a:lnTo>
                    <a:pt x="1893" y="291"/>
                  </a:lnTo>
                  <a:lnTo>
                    <a:pt x="1456" y="237"/>
                  </a:lnTo>
                  <a:lnTo>
                    <a:pt x="1074" y="182"/>
                  </a:lnTo>
                  <a:lnTo>
                    <a:pt x="746" y="109"/>
                  </a:lnTo>
                  <a:lnTo>
                    <a:pt x="1292" y="0"/>
                  </a:lnTo>
                  <a:close/>
                </a:path>
              </a:pathLst>
            </a:custGeom>
            <a:solidFill>
              <a:srgbClr val="282829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53" name="Google Shape;3153;p19"/>
            <p:cNvSpPr/>
            <p:nvPr/>
          </p:nvSpPr>
          <p:spPr>
            <a:xfrm>
              <a:off x="1726100" y="1699875"/>
              <a:ext cx="249775" cy="25500"/>
            </a:xfrm>
            <a:custGeom>
              <a:avLst/>
              <a:gdLst/>
              <a:ahLst/>
              <a:cxnLst/>
              <a:rect l="l" t="t" r="r" b="b"/>
              <a:pathLst>
                <a:path w="9991" h="1020" fill="none" extrusionOk="0">
                  <a:moveTo>
                    <a:pt x="8699" y="0"/>
                  </a:moveTo>
                  <a:lnTo>
                    <a:pt x="8699" y="273"/>
                  </a:lnTo>
                  <a:lnTo>
                    <a:pt x="8699" y="273"/>
                  </a:lnTo>
                  <a:lnTo>
                    <a:pt x="8699" y="273"/>
                  </a:lnTo>
                  <a:lnTo>
                    <a:pt x="7443" y="328"/>
                  </a:lnTo>
                  <a:lnTo>
                    <a:pt x="6133" y="364"/>
                  </a:lnTo>
                  <a:lnTo>
                    <a:pt x="4623" y="382"/>
                  </a:lnTo>
                  <a:lnTo>
                    <a:pt x="4623" y="382"/>
                  </a:lnTo>
                  <a:lnTo>
                    <a:pt x="3476" y="364"/>
                  </a:lnTo>
                  <a:lnTo>
                    <a:pt x="2384" y="328"/>
                  </a:lnTo>
                  <a:lnTo>
                    <a:pt x="1893" y="291"/>
                  </a:lnTo>
                  <a:lnTo>
                    <a:pt x="1456" y="237"/>
                  </a:lnTo>
                  <a:lnTo>
                    <a:pt x="1074" y="182"/>
                  </a:lnTo>
                  <a:lnTo>
                    <a:pt x="746" y="109"/>
                  </a:lnTo>
                  <a:lnTo>
                    <a:pt x="746" y="109"/>
                  </a:lnTo>
                  <a:lnTo>
                    <a:pt x="746" y="109"/>
                  </a:lnTo>
                  <a:lnTo>
                    <a:pt x="1292" y="0"/>
                  </a:lnTo>
                  <a:lnTo>
                    <a:pt x="1292" y="0"/>
                  </a:lnTo>
                  <a:lnTo>
                    <a:pt x="746" y="91"/>
                  </a:lnTo>
                  <a:lnTo>
                    <a:pt x="528" y="128"/>
                  </a:lnTo>
                  <a:lnTo>
                    <a:pt x="346" y="182"/>
                  </a:lnTo>
                  <a:lnTo>
                    <a:pt x="200" y="237"/>
                  </a:lnTo>
                  <a:lnTo>
                    <a:pt x="91" y="291"/>
                  </a:lnTo>
                  <a:lnTo>
                    <a:pt x="18" y="346"/>
                  </a:lnTo>
                  <a:lnTo>
                    <a:pt x="0" y="419"/>
                  </a:lnTo>
                  <a:lnTo>
                    <a:pt x="0" y="419"/>
                  </a:lnTo>
                  <a:lnTo>
                    <a:pt x="0" y="437"/>
                  </a:lnTo>
                  <a:lnTo>
                    <a:pt x="18" y="473"/>
                  </a:lnTo>
                  <a:lnTo>
                    <a:pt x="91" y="528"/>
                  </a:lnTo>
                  <a:lnTo>
                    <a:pt x="219" y="583"/>
                  </a:lnTo>
                  <a:lnTo>
                    <a:pt x="382" y="655"/>
                  </a:lnTo>
                  <a:lnTo>
                    <a:pt x="601" y="710"/>
                  </a:lnTo>
                  <a:lnTo>
                    <a:pt x="856" y="746"/>
                  </a:lnTo>
                  <a:lnTo>
                    <a:pt x="1456" y="837"/>
                  </a:lnTo>
                  <a:lnTo>
                    <a:pt x="2202" y="910"/>
                  </a:lnTo>
                  <a:lnTo>
                    <a:pt x="3058" y="965"/>
                  </a:lnTo>
                  <a:lnTo>
                    <a:pt x="3986" y="1001"/>
                  </a:lnTo>
                  <a:lnTo>
                    <a:pt x="5005" y="1019"/>
                  </a:lnTo>
                  <a:lnTo>
                    <a:pt x="5005" y="1019"/>
                  </a:lnTo>
                  <a:lnTo>
                    <a:pt x="6006" y="1001"/>
                  </a:lnTo>
                  <a:lnTo>
                    <a:pt x="6952" y="965"/>
                  </a:lnTo>
                  <a:lnTo>
                    <a:pt x="7789" y="910"/>
                  </a:lnTo>
                  <a:lnTo>
                    <a:pt x="8535" y="837"/>
                  </a:lnTo>
                  <a:lnTo>
                    <a:pt x="9136" y="746"/>
                  </a:lnTo>
                  <a:lnTo>
                    <a:pt x="9390" y="710"/>
                  </a:lnTo>
                  <a:lnTo>
                    <a:pt x="9609" y="655"/>
                  </a:lnTo>
                  <a:lnTo>
                    <a:pt x="9773" y="583"/>
                  </a:lnTo>
                  <a:lnTo>
                    <a:pt x="9900" y="528"/>
                  </a:lnTo>
                  <a:lnTo>
                    <a:pt x="9973" y="473"/>
                  </a:lnTo>
                  <a:lnTo>
                    <a:pt x="9991" y="437"/>
                  </a:lnTo>
                  <a:lnTo>
                    <a:pt x="9991" y="419"/>
                  </a:lnTo>
                  <a:lnTo>
                    <a:pt x="9991" y="419"/>
                  </a:lnTo>
                  <a:lnTo>
                    <a:pt x="9973" y="346"/>
                  </a:lnTo>
                  <a:lnTo>
                    <a:pt x="9900" y="291"/>
                  </a:lnTo>
                  <a:lnTo>
                    <a:pt x="9791" y="237"/>
                  </a:lnTo>
                  <a:lnTo>
                    <a:pt x="9645" y="182"/>
                  </a:lnTo>
                  <a:lnTo>
                    <a:pt x="9463" y="128"/>
                  </a:lnTo>
                  <a:lnTo>
                    <a:pt x="9245" y="91"/>
                  </a:lnTo>
                  <a:lnTo>
                    <a:pt x="8699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54" name="Google Shape;3154;p19"/>
            <p:cNvSpPr/>
            <p:nvPr/>
          </p:nvSpPr>
          <p:spPr>
            <a:xfrm>
              <a:off x="1744750" y="1627975"/>
              <a:ext cx="198825" cy="81475"/>
            </a:xfrm>
            <a:custGeom>
              <a:avLst/>
              <a:gdLst/>
              <a:ahLst/>
              <a:cxnLst/>
              <a:rect l="l" t="t" r="r" b="b"/>
              <a:pathLst>
                <a:path w="7953" h="3259" extrusionOk="0">
                  <a:moveTo>
                    <a:pt x="4113" y="1"/>
                  </a:moveTo>
                  <a:lnTo>
                    <a:pt x="3986" y="37"/>
                  </a:lnTo>
                  <a:lnTo>
                    <a:pt x="3858" y="74"/>
                  </a:lnTo>
                  <a:lnTo>
                    <a:pt x="3731" y="110"/>
                  </a:lnTo>
                  <a:lnTo>
                    <a:pt x="3604" y="165"/>
                  </a:lnTo>
                  <a:lnTo>
                    <a:pt x="3385" y="328"/>
                  </a:lnTo>
                  <a:lnTo>
                    <a:pt x="3185" y="492"/>
                  </a:lnTo>
                  <a:lnTo>
                    <a:pt x="2985" y="711"/>
                  </a:lnTo>
                  <a:lnTo>
                    <a:pt x="2821" y="929"/>
                  </a:lnTo>
                  <a:lnTo>
                    <a:pt x="2657" y="1166"/>
                  </a:lnTo>
                  <a:lnTo>
                    <a:pt x="2530" y="1402"/>
                  </a:lnTo>
                  <a:lnTo>
                    <a:pt x="2312" y="1839"/>
                  </a:lnTo>
                  <a:lnTo>
                    <a:pt x="2148" y="2239"/>
                  </a:lnTo>
                  <a:lnTo>
                    <a:pt x="2020" y="2603"/>
                  </a:lnTo>
                  <a:lnTo>
                    <a:pt x="0" y="2985"/>
                  </a:lnTo>
                  <a:lnTo>
                    <a:pt x="383" y="3058"/>
                  </a:lnTo>
                  <a:lnTo>
                    <a:pt x="856" y="3131"/>
                  </a:lnTo>
                  <a:lnTo>
                    <a:pt x="1383" y="3186"/>
                  </a:lnTo>
                  <a:lnTo>
                    <a:pt x="1984" y="3222"/>
                  </a:lnTo>
                  <a:lnTo>
                    <a:pt x="2621" y="3240"/>
                  </a:lnTo>
                  <a:lnTo>
                    <a:pt x="3294" y="3258"/>
                  </a:lnTo>
                  <a:lnTo>
                    <a:pt x="4641" y="3258"/>
                  </a:lnTo>
                  <a:lnTo>
                    <a:pt x="5897" y="3222"/>
                  </a:lnTo>
                  <a:lnTo>
                    <a:pt x="6952" y="3186"/>
                  </a:lnTo>
                  <a:lnTo>
                    <a:pt x="7953" y="3149"/>
                  </a:lnTo>
                  <a:lnTo>
                    <a:pt x="7953" y="2094"/>
                  </a:lnTo>
                  <a:lnTo>
                    <a:pt x="7935" y="2003"/>
                  </a:lnTo>
                  <a:lnTo>
                    <a:pt x="7862" y="1730"/>
                  </a:lnTo>
                  <a:lnTo>
                    <a:pt x="7753" y="1384"/>
                  </a:lnTo>
                  <a:lnTo>
                    <a:pt x="7680" y="1202"/>
                  </a:lnTo>
                  <a:lnTo>
                    <a:pt x="7589" y="1020"/>
                  </a:lnTo>
                  <a:lnTo>
                    <a:pt x="7498" y="874"/>
                  </a:lnTo>
                  <a:lnTo>
                    <a:pt x="7389" y="747"/>
                  </a:lnTo>
                  <a:lnTo>
                    <a:pt x="7280" y="638"/>
                  </a:lnTo>
                  <a:lnTo>
                    <a:pt x="7170" y="583"/>
                  </a:lnTo>
                  <a:lnTo>
                    <a:pt x="7061" y="547"/>
                  </a:lnTo>
                  <a:lnTo>
                    <a:pt x="6843" y="547"/>
                  </a:lnTo>
                  <a:lnTo>
                    <a:pt x="6734" y="565"/>
                  </a:lnTo>
                  <a:lnTo>
                    <a:pt x="6533" y="638"/>
                  </a:lnTo>
                  <a:lnTo>
                    <a:pt x="6333" y="729"/>
                  </a:lnTo>
                  <a:lnTo>
                    <a:pt x="6169" y="820"/>
                  </a:lnTo>
                  <a:lnTo>
                    <a:pt x="6024" y="911"/>
                  </a:lnTo>
                  <a:lnTo>
                    <a:pt x="5915" y="1020"/>
                  </a:lnTo>
                  <a:lnTo>
                    <a:pt x="5860" y="929"/>
                  </a:lnTo>
                  <a:lnTo>
                    <a:pt x="5806" y="820"/>
                  </a:lnTo>
                  <a:lnTo>
                    <a:pt x="5733" y="692"/>
                  </a:lnTo>
                  <a:lnTo>
                    <a:pt x="5642" y="565"/>
                  </a:lnTo>
                  <a:lnTo>
                    <a:pt x="5496" y="419"/>
                  </a:lnTo>
                  <a:lnTo>
                    <a:pt x="5332" y="292"/>
                  </a:lnTo>
                  <a:lnTo>
                    <a:pt x="5132" y="165"/>
                  </a:lnTo>
                  <a:lnTo>
                    <a:pt x="4932" y="74"/>
                  </a:lnTo>
                  <a:lnTo>
                    <a:pt x="4695" y="19"/>
                  </a:lnTo>
                  <a:lnTo>
                    <a:pt x="4422" y="1"/>
                  </a:lnTo>
                  <a:close/>
                </a:path>
              </a:pathLst>
            </a:custGeom>
            <a:solidFill>
              <a:srgbClr val="C1A5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55" name="Google Shape;3155;p19"/>
            <p:cNvSpPr/>
            <p:nvPr/>
          </p:nvSpPr>
          <p:spPr>
            <a:xfrm>
              <a:off x="1744750" y="1627975"/>
              <a:ext cx="198825" cy="81475"/>
            </a:xfrm>
            <a:custGeom>
              <a:avLst/>
              <a:gdLst/>
              <a:ahLst/>
              <a:cxnLst/>
              <a:rect l="l" t="t" r="r" b="b"/>
              <a:pathLst>
                <a:path w="7953" h="3259" fill="none" extrusionOk="0">
                  <a:moveTo>
                    <a:pt x="7953" y="2094"/>
                  </a:moveTo>
                  <a:lnTo>
                    <a:pt x="7953" y="3149"/>
                  </a:lnTo>
                  <a:lnTo>
                    <a:pt x="7953" y="3149"/>
                  </a:lnTo>
                  <a:lnTo>
                    <a:pt x="6952" y="3186"/>
                  </a:lnTo>
                  <a:lnTo>
                    <a:pt x="5897" y="3222"/>
                  </a:lnTo>
                  <a:lnTo>
                    <a:pt x="4641" y="3258"/>
                  </a:lnTo>
                  <a:lnTo>
                    <a:pt x="3294" y="3258"/>
                  </a:lnTo>
                  <a:lnTo>
                    <a:pt x="2621" y="3240"/>
                  </a:lnTo>
                  <a:lnTo>
                    <a:pt x="1984" y="3222"/>
                  </a:lnTo>
                  <a:lnTo>
                    <a:pt x="1383" y="3186"/>
                  </a:lnTo>
                  <a:lnTo>
                    <a:pt x="856" y="3131"/>
                  </a:lnTo>
                  <a:lnTo>
                    <a:pt x="383" y="3058"/>
                  </a:lnTo>
                  <a:lnTo>
                    <a:pt x="0" y="2985"/>
                  </a:lnTo>
                  <a:lnTo>
                    <a:pt x="2020" y="2603"/>
                  </a:lnTo>
                  <a:lnTo>
                    <a:pt x="2020" y="2603"/>
                  </a:lnTo>
                  <a:lnTo>
                    <a:pt x="2148" y="2239"/>
                  </a:lnTo>
                  <a:lnTo>
                    <a:pt x="2312" y="1839"/>
                  </a:lnTo>
                  <a:lnTo>
                    <a:pt x="2530" y="1402"/>
                  </a:lnTo>
                  <a:lnTo>
                    <a:pt x="2530" y="1402"/>
                  </a:lnTo>
                  <a:lnTo>
                    <a:pt x="2657" y="1166"/>
                  </a:lnTo>
                  <a:lnTo>
                    <a:pt x="2821" y="929"/>
                  </a:lnTo>
                  <a:lnTo>
                    <a:pt x="2985" y="711"/>
                  </a:lnTo>
                  <a:lnTo>
                    <a:pt x="3185" y="492"/>
                  </a:lnTo>
                  <a:lnTo>
                    <a:pt x="3185" y="492"/>
                  </a:lnTo>
                  <a:lnTo>
                    <a:pt x="3385" y="328"/>
                  </a:lnTo>
                  <a:lnTo>
                    <a:pt x="3604" y="165"/>
                  </a:lnTo>
                  <a:lnTo>
                    <a:pt x="3731" y="110"/>
                  </a:lnTo>
                  <a:lnTo>
                    <a:pt x="3858" y="74"/>
                  </a:lnTo>
                  <a:lnTo>
                    <a:pt x="3986" y="37"/>
                  </a:lnTo>
                  <a:lnTo>
                    <a:pt x="4113" y="1"/>
                  </a:lnTo>
                  <a:lnTo>
                    <a:pt x="4113" y="1"/>
                  </a:lnTo>
                  <a:lnTo>
                    <a:pt x="4259" y="1"/>
                  </a:lnTo>
                  <a:lnTo>
                    <a:pt x="4422" y="1"/>
                  </a:lnTo>
                  <a:lnTo>
                    <a:pt x="4695" y="19"/>
                  </a:lnTo>
                  <a:lnTo>
                    <a:pt x="4932" y="74"/>
                  </a:lnTo>
                  <a:lnTo>
                    <a:pt x="5132" y="165"/>
                  </a:lnTo>
                  <a:lnTo>
                    <a:pt x="5132" y="165"/>
                  </a:lnTo>
                  <a:lnTo>
                    <a:pt x="5332" y="292"/>
                  </a:lnTo>
                  <a:lnTo>
                    <a:pt x="5496" y="419"/>
                  </a:lnTo>
                  <a:lnTo>
                    <a:pt x="5642" y="565"/>
                  </a:lnTo>
                  <a:lnTo>
                    <a:pt x="5733" y="692"/>
                  </a:lnTo>
                  <a:lnTo>
                    <a:pt x="5806" y="820"/>
                  </a:lnTo>
                  <a:lnTo>
                    <a:pt x="5860" y="929"/>
                  </a:lnTo>
                  <a:lnTo>
                    <a:pt x="5915" y="1020"/>
                  </a:lnTo>
                  <a:lnTo>
                    <a:pt x="5915" y="1020"/>
                  </a:lnTo>
                  <a:lnTo>
                    <a:pt x="6024" y="911"/>
                  </a:lnTo>
                  <a:lnTo>
                    <a:pt x="6169" y="820"/>
                  </a:lnTo>
                  <a:lnTo>
                    <a:pt x="6333" y="729"/>
                  </a:lnTo>
                  <a:lnTo>
                    <a:pt x="6533" y="638"/>
                  </a:lnTo>
                  <a:lnTo>
                    <a:pt x="6734" y="565"/>
                  </a:lnTo>
                  <a:lnTo>
                    <a:pt x="6843" y="547"/>
                  </a:lnTo>
                  <a:lnTo>
                    <a:pt x="6952" y="547"/>
                  </a:lnTo>
                  <a:lnTo>
                    <a:pt x="7061" y="547"/>
                  </a:lnTo>
                  <a:lnTo>
                    <a:pt x="7170" y="583"/>
                  </a:lnTo>
                  <a:lnTo>
                    <a:pt x="7170" y="583"/>
                  </a:lnTo>
                  <a:lnTo>
                    <a:pt x="7280" y="638"/>
                  </a:lnTo>
                  <a:lnTo>
                    <a:pt x="7389" y="747"/>
                  </a:lnTo>
                  <a:lnTo>
                    <a:pt x="7498" y="874"/>
                  </a:lnTo>
                  <a:lnTo>
                    <a:pt x="7589" y="1020"/>
                  </a:lnTo>
                  <a:lnTo>
                    <a:pt x="7589" y="1020"/>
                  </a:lnTo>
                  <a:lnTo>
                    <a:pt x="7680" y="1202"/>
                  </a:lnTo>
                  <a:lnTo>
                    <a:pt x="7753" y="1384"/>
                  </a:lnTo>
                  <a:lnTo>
                    <a:pt x="7862" y="1730"/>
                  </a:lnTo>
                  <a:lnTo>
                    <a:pt x="7935" y="2003"/>
                  </a:lnTo>
                  <a:lnTo>
                    <a:pt x="7953" y="2094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56" name="Google Shape;3156;p19"/>
            <p:cNvSpPr/>
            <p:nvPr/>
          </p:nvSpPr>
          <p:spPr>
            <a:xfrm>
              <a:off x="1744750" y="1653450"/>
              <a:ext cx="198825" cy="56000"/>
            </a:xfrm>
            <a:custGeom>
              <a:avLst/>
              <a:gdLst/>
              <a:ahLst/>
              <a:cxnLst/>
              <a:rect l="l" t="t" r="r" b="b"/>
              <a:pathLst>
                <a:path w="7953" h="2240" extrusionOk="0">
                  <a:moveTo>
                    <a:pt x="7589" y="1"/>
                  </a:moveTo>
                  <a:lnTo>
                    <a:pt x="7152" y="274"/>
                  </a:lnTo>
                  <a:lnTo>
                    <a:pt x="6715" y="529"/>
                  </a:lnTo>
                  <a:lnTo>
                    <a:pt x="6260" y="747"/>
                  </a:lnTo>
                  <a:lnTo>
                    <a:pt x="6024" y="856"/>
                  </a:lnTo>
                  <a:lnTo>
                    <a:pt x="5787" y="929"/>
                  </a:lnTo>
                  <a:lnTo>
                    <a:pt x="5660" y="984"/>
                  </a:lnTo>
                  <a:lnTo>
                    <a:pt x="5533" y="1038"/>
                  </a:lnTo>
                  <a:lnTo>
                    <a:pt x="5423" y="1111"/>
                  </a:lnTo>
                  <a:lnTo>
                    <a:pt x="5387" y="1147"/>
                  </a:lnTo>
                  <a:lnTo>
                    <a:pt x="5351" y="1202"/>
                  </a:lnTo>
                  <a:lnTo>
                    <a:pt x="5314" y="1275"/>
                  </a:lnTo>
                  <a:lnTo>
                    <a:pt x="5296" y="1348"/>
                  </a:lnTo>
                  <a:lnTo>
                    <a:pt x="5278" y="1420"/>
                  </a:lnTo>
                  <a:lnTo>
                    <a:pt x="5241" y="1493"/>
                  </a:lnTo>
                  <a:lnTo>
                    <a:pt x="5187" y="1566"/>
                  </a:lnTo>
                  <a:lnTo>
                    <a:pt x="5114" y="1621"/>
                  </a:lnTo>
                  <a:lnTo>
                    <a:pt x="5023" y="1657"/>
                  </a:lnTo>
                  <a:lnTo>
                    <a:pt x="4859" y="1657"/>
                  </a:lnTo>
                  <a:lnTo>
                    <a:pt x="4786" y="1639"/>
                  </a:lnTo>
                  <a:lnTo>
                    <a:pt x="4714" y="1621"/>
                  </a:lnTo>
                  <a:lnTo>
                    <a:pt x="4641" y="1566"/>
                  </a:lnTo>
                  <a:lnTo>
                    <a:pt x="4586" y="1530"/>
                  </a:lnTo>
                  <a:lnTo>
                    <a:pt x="4532" y="1457"/>
                  </a:lnTo>
                  <a:lnTo>
                    <a:pt x="4422" y="1329"/>
                  </a:lnTo>
                  <a:lnTo>
                    <a:pt x="4350" y="1166"/>
                  </a:lnTo>
                  <a:lnTo>
                    <a:pt x="4277" y="1002"/>
                  </a:lnTo>
                  <a:lnTo>
                    <a:pt x="4168" y="1056"/>
                  </a:lnTo>
                  <a:lnTo>
                    <a:pt x="4022" y="1075"/>
                  </a:lnTo>
                  <a:lnTo>
                    <a:pt x="3895" y="1093"/>
                  </a:lnTo>
                  <a:lnTo>
                    <a:pt x="3767" y="1111"/>
                  </a:lnTo>
                  <a:lnTo>
                    <a:pt x="3640" y="1111"/>
                  </a:lnTo>
                  <a:lnTo>
                    <a:pt x="3513" y="1093"/>
                  </a:lnTo>
                  <a:lnTo>
                    <a:pt x="3385" y="1056"/>
                  </a:lnTo>
                  <a:lnTo>
                    <a:pt x="3258" y="1020"/>
                  </a:lnTo>
                  <a:lnTo>
                    <a:pt x="3149" y="965"/>
                  </a:lnTo>
                  <a:lnTo>
                    <a:pt x="3021" y="911"/>
                  </a:lnTo>
                  <a:lnTo>
                    <a:pt x="2912" y="838"/>
                  </a:lnTo>
                  <a:lnTo>
                    <a:pt x="2821" y="765"/>
                  </a:lnTo>
                  <a:lnTo>
                    <a:pt x="2657" y="583"/>
                  </a:lnTo>
                  <a:lnTo>
                    <a:pt x="2530" y="383"/>
                  </a:lnTo>
                  <a:lnTo>
                    <a:pt x="2312" y="820"/>
                  </a:lnTo>
                  <a:lnTo>
                    <a:pt x="2148" y="1220"/>
                  </a:lnTo>
                  <a:lnTo>
                    <a:pt x="2020" y="1584"/>
                  </a:lnTo>
                  <a:lnTo>
                    <a:pt x="0" y="1966"/>
                  </a:lnTo>
                  <a:lnTo>
                    <a:pt x="328" y="2039"/>
                  </a:lnTo>
                  <a:lnTo>
                    <a:pt x="710" y="2094"/>
                  </a:lnTo>
                  <a:lnTo>
                    <a:pt x="1147" y="2148"/>
                  </a:lnTo>
                  <a:lnTo>
                    <a:pt x="1638" y="2185"/>
                  </a:lnTo>
                  <a:lnTo>
                    <a:pt x="2730" y="2221"/>
                  </a:lnTo>
                  <a:lnTo>
                    <a:pt x="3877" y="2239"/>
                  </a:lnTo>
                  <a:lnTo>
                    <a:pt x="5387" y="2221"/>
                  </a:lnTo>
                  <a:lnTo>
                    <a:pt x="6697" y="2185"/>
                  </a:lnTo>
                  <a:lnTo>
                    <a:pt x="7953" y="2130"/>
                  </a:lnTo>
                  <a:lnTo>
                    <a:pt x="7953" y="1075"/>
                  </a:lnTo>
                  <a:lnTo>
                    <a:pt x="7935" y="984"/>
                  </a:lnTo>
                  <a:lnTo>
                    <a:pt x="7862" y="711"/>
                  </a:lnTo>
                  <a:lnTo>
                    <a:pt x="7753" y="365"/>
                  </a:lnTo>
                  <a:lnTo>
                    <a:pt x="7680" y="183"/>
                  </a:lnTo>
                  <a:lnTo>
                    <a:pt x="7589" y="1"/>
                  </a:lnTo>
                  <a:close/>
                </a:path>
              </a:pathLst>
            </a:custGeom>
            <a:solidFill>
              <a:srgbClr val="A489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57" name="Google Shape;3157;p19"/>
            <p:cNvSpPr/>
            <p:nvPr/>
          </p:nvSpPr>
          <p:spPr>
            <a:xfrm>
              <a:off x="1744750" y="1653450"/>
              <a:ext cx="198825" cy="56000"/>
            </a:xfrm>
            <a:custGeom>
              <a:avLst/>
              <a:gdLst/>
              <a:ahLst/>
              <a:cxnLst/>
              <a:rect l="l" t="t" r="r" b="b"/>
              <a:pathLst>
                <a:path w="7953" h="2240" fill="none" extrusionOk="0">
                  <a:moveTo>
                    <a:pt x="7589" y="1"/>
                  </a:moveTo>
                  <a:lnTo>
                    <a:pt x="7589" y="1"/>
                  </a:lnTo>
                  <a:lnTo>
                    <a:pt x="7152" y="274"/>
                  </a:lnTo>
                  <a:lnTo>
                    <a:pt x="6715" y="529"/>
                  </a:lnTo>
                  <a:lnTo>
                    <a:pt x="6260" y="747"/>
                  </a:lnTo>
                  <a:lnTo>
                    <a:pt x="6024" y="856"/>
                  </a:lnTo>
                  <a:lnTo>
                    <a:pt x="5787" y="929"/>
                  </a:lnTo>
                  <a:lnTo>
                    <a:pt x="5787" y="929"/>
                  </a:lnTo>
                  <a:lnTo>
                    <a:pt x="5660" y="984"/>
                  </a:lnTo>
                  <a:lnTo>
                    <a:pt x="5533" y="1038"/>
                  </a:lnTo>
                  <a:lnTo>
                    <a:pt x="5423" y="1111"/>
                  </a:lnTo>
                  <a:lnTo>
                    <a:pt x="5387" y="1147"/>
                  </a:lnTo>
                  <a:lnTo>
                    <a:pt x="5351" y="1202"/>
                  </a:lnTo>
                  <a:lnTo>
                    <a:pt x="5351" y="1202"/>
                  </a:lnTo>
                  <a:lnTo>
                    <a:pt x="5314" y="1275"/>
                  </a:lnTo>
                  <a:lnTo>
                    <a:pt x="5296" y="1348"/>
                  </a:lnTo>
                  <a:lnTo>
                    <a:pt x="5278" y="1420"/>
                  </a:lnTo>
                  <a:lnTo>
                    <a:pt x="5241" y="1493"/>
                  </a:lnTo>
                  <a:lnTo>
                    <a:pt x="5241" y="1493"/>
                  </a:lnTo>
                  <a:lnTo>
                    <a:pt x="5187" y="1566"/>
                  </a:lnTo>
                  <a:lnTo>
                    <a:pt x="5114" y="1621"/>
                  </a:lnTo>
                  <a:lnTo>
                    <a:pt x="5023" y="1657"/>
                  </a:lnTo>
                  <a:lnTo>
                    <a:pt x="4932" y="1657"/>
                  </a:lnTo>
                  <a:lnTo>
                    <a:pt x="4932" y="1657"/>
                  </a:lnTo>
                  <a:lnTo>
                    <a:pt x="4859" y="1657"/>
                  </a:lnTo>
                  <a:lnTo>
                    <a:pt x="4786" y="1639"/>
                  </a:lnTo>
                  <a:lnTo>
                    <a:pt x="4714" y="1621"/>
                  </a:lnTo>
                  <a:lnTo>
                    <a:pt x="4641" y="1566"/>
                  </a:lnTo>
                  <a:lnTo>
                    <a:pt x="4641" y="1566"/>
                  </a:lnTo>
                  <a:lnTo>
                    <a:pt x="4586" y="1530"/>
                  </a:lnTo>
                  <a:lnTo>
                    <a:pt x="4532" y="1457"/>
                  </a:lnTo>
                  <a:lnTo>
                    <a:pt x="4422" y="1329"/>
                  </a:lnTo>
                  <a:lnTo>
                    <a:pt x="4350" y="1166"/>
                  </a:lnTo>
                  <a:lnTo>
                    <a:pt x="4277" y="1002"/>
                  </a:lnTo>
                  <a:lnTo>
                    <a:pt x="4277" y="1002"/>
                  </a:lnTo>
                  <a:lnTo>
                    <a:pt x="4168" y="1056"/>
                  </a:lnTo>
                  <a:lnTo>
                    <a:pt x="4022" y="1075"/>
                  </a:lnTo>
                  <a:lnTo>
                    <a:pt x="3895" y="1093"/>
                  </a:lnTo>
                  <a:lnTo>
                    <a:pt x="3767" y="1111"/>
                  </a:lnTo>
                  <a:lnTo>
                    <a:pt x="3767" y="1111"/>
                  </a:lnTo>
                  <a:lnTo>
                    <a:pt x="3640" y="1111"/>
                  </a:lnTo>
                  <a:lnTo>
                    <a:pt x="3513" y="1093"/>
                  </a:lnTo>
                  <a:lnTo>
                    <a:pt x="3385" y="1056"/>
                  </a:lnTo>
                  <a:lnTo>
                    <a:pt x="3258" y="1020"/>
                  </a:lnTo>
                  <a:lnTo>
                    <a:pt x="3149" y="965"/>
                  </a:lnTo>
                  <a:lnTo>
                    <a:pt x="3021" y="911"/>
                  </a:lnTo>
                  <a:lnTo>
                    <a:pt x="2912" y="838"/>
                  </a:lnTo>
                  <a:lnTo>
                    <a:pt x="2821" y="765"/>
                  </a:lnTo>
                  <a:lnTo>
                    <a:pt x="2821" y="765"/>
                  </a:lnTo>
                  <a:lnTo>
                    <a:pt x="2657" y="583"/>
                  </a:lnTo>
                  <a:lnTo>
                    <a:pt x="2530" y="383"/>
                  </a:lnTo>
                  <a:lnTo>
                    <a:pt x="2530" y="383"/>
                  </a:lnTo>
                  <a:lnTo>
                    <a:pt x="2530" y="383"/>
                  </a:lnTo>
                  <a:lnTo>
                    <a:pt x="2312" y="820"/>
                  </a:lnTo>
                  <a:lnTo>
                    <a:pt x="2148" y="1220"/>
                  </a:lnTo>
                  <a:lnTo>
                    <a:pt x="2020" y="1584"/>
                  </a:lnTo>
                  <a:lnTo>
                    <a:pt x="0" y="1966"/>
                  </a:lnTo>
                  <a:lnTo>
                    <a:pt x="0" y="1966"/>
                  </a:lnTo>
                  <a:lnTo>
                    <a:pt x="328" y="2039"/>
                  </a:lnTo>
                  <a:lnTo>
                    <a:pt x="710" y="2094"/>
                  </a:lnTo>
                  <a:lnTo>
                    <a:pt x="1147" y="2148"/>
                  </a:lnTo>
                  <a:lnTo>
                    <a:pt x="1638" y="2185"/>
                  </a:lnTo>
                  <a:lnTo>
                    <a:pt x="2730" y="2221"/>
                  </a:lnTo>
                  <a:lnTo>
                    <a:pt x="3877" y="2239"/>
                  </a:lnTo>
                  <a:lnTo>
                    <a:pt x="3877" y="2239"/>
                  </a:lnTo>
                  <a:lnTo>
                    <a:pt x="5387" y="2221"/>
                  </a:lnTo>
                  <a:lnTo>
                    <a:pt x="6697" y="2185"/>
                  </a:lnTo>
                  <a:lnTo>
                    <a:pt x="7953" y="2130"/>
                  </a:lnTo>
                  <a:lnTo>
                    <a:pt x="7953" y="1075"/>
                  </a:lnTo>
                  <a:lnTo>
                    <a:pt x="7953" y="1075"/>
                  </a:lnTo>
                  <a:lnTo>
                    <a:pt x="7935" y="984"/>
                  </a:lnTo>
                  <a:lnTo>
                    <a:pt x="7862" y="711"/>
                  </a:lnTo>
                  <a:lnTo>
                    <a:pt x="7753" y="365"/>
                  </a:lnTo>
                  <a:lnTo>
                    <a:pt x="7680" y="183"/>
                  </a:lnTo>
                  <a:lnTo>
                    <a:pt x="7589" y="1"/>
                  </a:lnTo>
                  <a:lnTo>
                    <a:pt x="7589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58" name="Google Shape;3158;p19"/>
            <p:cNvSpPr/>
            <p:nvPr/>
          </p:nvSpPr>
          <p:spPr>
            <a:xfrm>
              <a:off x="1824375" y="1627975"/>
              <a:ext cx="48700" cy="28700"/>
            </a:xfrm>
            <a:custGeom>
              <a:avLst/>
              <a:gdLst/>
              <a:ahLst/>
              <a:cxnLst/>
              <a:rect l="l" t="t" r="r" b="b"/>
              <a:pathLst>
                <a:path w="1948" h="1148" extrusionOk="0">
                  <a:moveTo>
                    <a:pt x="928" y="1"/>
                  </a:moveTo>
                  <a:lnTo>
                    <a:pt x="801" y="37"/>
                  </a:lnTo>
                  <a:lnTo>
                    <a:pt x="673" y="74"/>
                  </a:lnTo>
                  <a:lnTo>
                    <a:pt x="546" y="110"/>
                  </a:lnTo>
                  <a:lnTo>
                    <a:pt x="419" y="165"/>
                  </a:lnTo>
                  <a:lnTo>
                    <a:pt x="200" y="328"/>
                  </a:lnTo>
                  <a:lnTo>
                    <a:pt x="0" y="492"/>
                  </a:lnTo>
                  <a:lnTo>
                    <a:pt x="36" y="638"/>
                  </a:lnTo>
                  <a:lnTo>
                    <a:pt x="109" y="747"/>
                  </a:lnTo>
                  <a:lnTo>
                    <a:pt x="182" y="856"/>
                  </a:lnTo>
                  <a:lnTo>
                    <a:pt x="273" y="947"/>
                  </a:lnTo>
                  <a:lnTo>
                    <a:pt x="382" y="1038"/>
                  </a:lnTo>
                  <a:lnTo>
                    <a:pt x="510" y="1093"/>
                  </a:lnTo>
                  <a:lnTo>
                    <a:pt x="637" y="1129"/>
                  </a:lnTo>
                  <a:lnTo>
                    <a:pt x="783" y="1147"/>
                  </a:lnTo>
                  <a:lnTo>
                    <a:pt x="837" y="1147"/>
                  </a:lnTo>
                  <a:lnTo>
                    <a:pt x="928" y="1129"/>
                  </a:lnTo>
                  <a:lnTo>
                    <a:pt x="1019" y="1111"/>
                  </a:lnTo>
                  <a:lnTo>
                    <a:pt x="1183" y="1038"/>
                  </a:lnTo>
                  <a:lnTo>
                    <a:pt x="1347" y="929"/>
                  </a:lnTo>
                  <a:lnTo>
                    <a:pt x="1492" y="802"/>
                  </a:lnTo>
                  <a:lnTo>
                    <a:pt x="1620" y="656"/>
                  </a:lnTo>
                  <a:lnTo>
                    <a:pt x="1747" y="510"/>
                  </a:lnTo>
                  <a:lnTo>
                    <a:pt x="1856" y="347"/>
                  </a:lnTo>
                  <a:lnTo>
                    <a:pt x="1947" y="165"/>
                  </a:lnTo>
                  <a:lnTo>
                    <a:pt x="1783" y="92"/>
                  </a:lnTo>
                  <a:lnTo>
                    <a:pt x="1601" y="37"/>
                  </a:lnTo>
                  <a:lnTo>
                    <a:pt x="1401" y="1"/>
                  </a:lnTo>
                  <a:close/>
                </a:path>
              </a:pathLst>
            </a:custGeom>
            <a:solidFill>
              <a:srgbClr val="D7C2A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59" name="Google Shape;3159;p19"/>
            <p:cNvSpPr/>
            <p:nvPr/>
          </p:nvSpPr>
          <p:spPr>
            <a:xfrm>
              <a:off x="1824375" y="1627975"/>
              <a:ext cx="48700" cy="28700"/>
            </a:xfrm>
            <a:custGeom>
              <a:avLst/>
              <a:gdLst/>
              <a:ahLst/>
              <a:cxnLst/>
              <a:rect l="l" t="t" r="r" b="b"/>
              <a:pathLst>
                <a:path w="1948" h="1148" fill="none" extrusionOk="0">
                  <a:moveTo>
                    <a:pt x="1183" y="1"/>
                  </a:moveTo>
                  <a:lnTo>
                    <a:pt x="1183" y="1"/>
                  </a:lnTo>
                  <a:lnTo>
                    <a:pt x="928" y="1"/>
                  </a:lnTo>
                  <a:lnTo>
                    <a:pt x="928" y="1"/>
                  </a:lnTo>
                  <a:lnTo>
                    <a:pt x="801" y="37"/>
                  </a:lnTo>
                  <a:lnTo>
                    <a:pt x="673" y="74"/>
                  </a:lnTo>
                  <a:lnTo>
                    <a:pt x="546" y="110"/>
                  </a:lnTo>
                  <a:lnTo>
                    <a:pt x="419" y="165"/>
                  </a:lnTo>
                  <a:lnTo>
                    <a:pt x="200" y="328"/>
                  </a:lnTo>
                  <a:lnTo>
                    <a:pt x="0" y="492"/>
                  </a:lnTo>
                  <a:lnTo>
                    <a:pt x="0" y="492"/>
                  </a:lnTo>
                  <a:lnTo>
                    <a:pt x="36" y="638"/>
                  </a:lnTo>
                  <a:lnTo>
                    <a:pt x="109" y="747"/>
                  </a:lnTo>
                  <a:lnTo>
                    <a:pt x="182" y="856"/>
                  </a:lnTo>
                  <a:lnTo>
                    <a:pt x="273" y="947"/>
                  </a:lnTo>
                  <a:lnTo>
                    <a:pt x="382" y="1038"/>
                  </a:lnTo>
                  <a:lnTo>
                    <a:pt x="510" y="1093"/>
                  </a:lnTo>
                  <a:lnTo>
                    <a:pt x="637" y="1129"/>
                  </a:lnTo>
                  <a:lnTo>
                    <a:pt x="783" y="1147"/>
                  </a:lnTo>
                  <a:lnTo>
                    <a:pt x="783" y="1147"/>
                  </a:lnTo>
                  <a:lnTo>
                    <a:pt x="837" y="1147"/>
                  </a:lnTo>
                  <a:lnTo>
                    <a:pt x="837" y="1147"/>
                  </a:lnTo>
                  <a:lnTo>
                    <a:pt x="928" y="1129"/>
                  </a:lnTo>
                  <a:lnTo>
                    <a:pt x="1019" y="1111"/>
                  </a:lnTo>
                  <a:lnTo>
                    <a:pt x="1183" y="1038"/>
                  </a:lnTo>
                  <a:lnTo>
                    <a:pt x="1347" y="929"/>
                  </a:lnTo>
                  <a:lnTo>
                    <a:pt x="1492" y="802"/>
                  </a:lnTo>
                  <a:lnTo>
                    <a:pt x="1492" y="802"/>
                  </a:lnTo>
                  <a:lnTo>
                    <a:pt x="1620" y="656"/>
                  </a:lnTo>
                  <a:lnTo>
                    <a:pt x="1747" y="510"/>
                  </a:lnTo>
                  <a:lnTo>
                    <a:pt x="1856" y="347"/>
                  </a:lnTo>
                  <a:lnTo>
                    <a:pt x="1947" y="165"/>
                  </a:lnTo>
                  <a:lnTo>
                    <a:pt x="1947" y="165"/>
                  </a:lnTo>
                  <a:lnTo>
                    <a:pt x="1783" y="92"/>
                  </a:lnTo>
                  <a:lnTo>
                    <a:pt x="1601" y="37"/>
                  </a:lnTo>
                  <a:lnTo>
                    <a:pt x="1401" y="1"/>
                  </a:lnTo>
                  <a:lnTo>
                    <a:pt x="1183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3160" name="Google Shape;3160;p19"/>
          <p:cNvGrpSpPr/>
          <p:nvPr/>
        </p:nvGrpSpPr>
        <p:grpSpPr>
          <a:xfrm>
            <a:off x="435918" y="5744534"/>
            <a:ext cx="410100" cy="853500"/>
            <a:chOff x="4082275" y="3073825"/>
            <a:chExt cx="307575" cy="640125"/>
          </a:xfrm>
        </p:grpSpPr>
        <p:sp>
          <p:nvSpPr>
            <p:cNvPr id="3161" name="Google Shape;3161;p19"/>
            <p:cNvSpPr/>
            <p:nvPr/>
          </p:nvSpPr>
          <p:spPr>
            <a:xfrm>
              <a:off x="4217850" y="3073825"/>
              <a:ext cx="106025" cy="640125"/>
            </a:xfrm>
            <a:custGeom>
              <a:avLst/>
              <a:gdLst/>
              <a:ahLst/>
              <a:cxnLst/>
              <a:rect l="l" t="t" r="r" b="b"/>
              <a:pathLst>
                <a:path w="4241" h="25605" extrusionOk="0">
                  <a:moveTo>
                    <a:pt x="2403" y="0"/>
                  </a:moveTo>
                  <a:lnTo>
                    <a:pt x="2257" y="18"/>
                  </a:lnTo>
                  <a:lnTo>
                    <a:pt x="2130" y="37"/>
                  </a:lnTo>
                  <a:lnTo>
                    <a:pt x="2020" y="73"/>
                  </a:lnTo>
                  <a:lnTo>
                    <a:pt x="1857" y="146"/>
                  </a:lnTo>
                  <a:lnTo>
                    <a:pt x="1729" y="237"/>
                  </a:lnTo>
                  <a:lnTo>
                    <a:pt x="1602" y="346"/>
                  </a:lnTo>
                  <a:lnTo>
                    <a:pt x="1493" y="473"/>
                  </a:lnTo>
                  <a:lnTo>
                    <a:pt x="1384" y="619"/>
                  </a:lnTo>
                  <a:lnTo>
                    <a:pt x="1293" y="764"/>
                  </a:lnTo>
                  <a:lnTo>
                    <a:pt x="1220" y="928"/>
                  </a:lnTo>
                  <a:lnTo>
                    <a:pt x="1092" y="1238"/>
                  </a:lnTo>
                  <a:lnTo>
                    <a:pt x="1001" y="1565"/>
                  </a:lnTo>
                  <a:lnTo>
                    <a:pt x="910" y="1893"/>
                  </a:lnTo>
                  <a:lnTo>
                    <a:pt x="856" y="2220"/>
                  </a:lnTo>
                  <a:lnTo>
                    <a:pt x="801" y="2566"/>
                  </a:lnTo>
                  <a:lnTo>
                    <a:pt x="728" y="3239"/>
                  </a:lnTo>
                  <a:lnTo>
                    <a:pt x="692" y="3913"/>
                  </a:lnTo>
                  <a:lnTo>
                    <a:pt x="619" y="5005"/>
                  </a:lnTo>
                  <a:lnTo>
                    <a:pt x="583" y="6078"/>
                  </a:lnTo>
                  <a:lnTo>
                    <a:pt x="546" y="7607"/>
                  </a:lnTo>
                  <a:lnTo>
                    <a:pt x="528" y="8335"/>
                  </a:lnTo>
                  <a:lnTo>
                    <a:pt x="528" y="8353"/>
                  </a:lnTo>
                  <a:lnTo>
                    <a:pt x="510" y="10209"/>
                  </a:lnTo>
                  <a:lnTo>
                    <a:pt x="492" y="12084"/>
                  </a:lnTo>
                  <a:lnTo>
                    <a:pt x="474" y="13976"/>
                  </a:lnTo>
                  <a:lnTo>
                    <a:pt x="437" y="15887"/>
                  </a:lnTo>
                  <a:lnTo>
                    <a:pt x="346" y="17816"/>
                  </a:lnTo>
                  <a:lnTo>
                    <a:pt x="292" y="19072"/>
                  </a:lnTo>
                  <a:lnTo>
                    <a:pt x="237" y="20127"/>
                  </a:lnTo>
                  <a:lnTo>
                    <a:pt x="0" y="25077"/>
                  </a:lnTo>
                  <a:lnTo>
                    <a:pt x="37" y="25132"/>
                  </a:lnTo>
                  <a:lnTo>
                    <a:pt x="91" y="25186"/>
                  </a:lnTo>
                  <a:lnTo>
                    <a:pt x="146" y="25241"/>
                  </a:lnTo>
                  <a:lnTo>
                    <a:pt x="237" y="25295"/>
                  </a:lnTo>
                  <a:lnTo>
                    <a:pt x="455" y="25368"/>
                  </a:lnTo>
                  <a:lnTo>
                    <a:pt x="710" y="25441"/>
                  </a:lnTo>
                  <a:lnTo>
                    <a:pt x="1001" y="25514"/>
                  </a:lnTo>
                  <a:lnTo>
                    <a:pt x="1347" y="25550"/>
                  </a:lnTo>
                  <a:lnTo>
                    <a:pt x="1693" y="25587"/>
                  </a:lnTo>
                  <a:lnTo>
                    <a:pt x="2039" y="25605"/>
                  </a:lnTo>
                  <a:lnTo>
                    <a:pt x="2348" y="25587"/>
                  </a:lnTo>
                  <a:lnTo>
                    <a:pt x="2639" y="25587"/>
                  </a:lnTo>
                  <a:lnTo>
                    <a:pt x="2912" y="25550"/>
                  </a:lnTo>
                  <a:lnTo>
                    <a:pt x="3185" y="25514"/>
                  </a:lnTo>
                  <a:lnTo>
                    <a:pt x="3385" y="25459"/>
                  </a:lnTo>
                  <a:lnTo>
                    <a:pt x="3567" y="25405"/>
                  </a:lnTo>
                  <a:lnTo>
                    <a:pt x="3731" y="25350"/>
                  </a:lnTo>
                  <a:lnTo>
                    <a:pt x="3858" y="25277"/>
                  </a:lnTo>
                  <a:lnTo>
                    <a:pt x="3986" y="25186"/>
                  </a:lnTo>
                  <a:lnTo>
                    <a:pt x="4059" y="25095"/>
                  </a:lnTo>
                  <a:lnTo>
                    <a:pt x="4113" y="24986"/>
                  </a:lnTo>
                  <a:lnTo>
                    <a:pt x="4131" y="24877"/>
                  </a:lnTo>
                  <a:lnTo>
                    <a:pt x="4168" y="21237"/>
                  </a:lnTo>
                  <a:lnTo>
                    <a:pt x="4222" y="16870"/>
                  </a:lnTo>
                  <a:lnTo>
                    <a:pt x="4241" y="14777"/>
                  </a:lnTo>
                  <a:lnTo>
                    <a:pt x="4241" y="12721"/>
                  </a:lnTo>
                  <a:lnTo>
                    <a:pt x="4241" y="11629"/>
                  </a:lnTo>
                  <a:lnTo>
                    <a:pt x="4241" y="9827"/>
                  </a:lnTo>
                  <a:lnTo>
                    <a:pt x="4241" y="9754"/>
                  </a:lnTo>
                  <a:lnTo>
                    <a:pt x="4204" y="7898"/>
                  </a:lnTo>
                  <a:lnTo>
                    <a:pt x="4168" y="6078"/>
                  </a:lnTo>
                  <a:lnTo>
                    <a:pt x="4113" y="4313"/>
                  </a:lnTo>
                  <a:lnTo>
                    <a:pt x="4040" y="2639"/>
                  </a:lnTo>
                  <a:lnTo>
                    <a:pt x="4022" y="2148"/>
                  </a:lnTo>
                  <a:lnTo>
                    <a:pt x="3986" y="1911"/>
                  </a:lnTo>
                  <a:lnTo>
                    <a:pt x="3949" y="1674"/>
                  </a:lnTo>
                  <a:lnTo>
                    <a:pt x="3895" y="1438"/>
                  </a:lnTo>
                  <a:lnTo>
                    <a:pt x="3840" y="1219"/>
                  </a:lnTo>
                  <a:lnTo>
                    <a:pt x="3749" y="1001"/>
                  </a:lnTo>
                  <a:lnTo>
                    <a:pt x="3640" y="783"/>
                  </a:lnTo>
                  <a:lnTo>
                    <a:pt x="3567" y="673"/>
                  </a:lnTo>
                  <a:lnTo>
                    <a:pt x="3476" y="564"/>
                  </a:lnTo>
                  <a:lnTo>
                    <a:pt x="3294" y="382"/>
                  </a:lnTo>
                  <a:lnTo>
                    <a:pt x="3185" y="291"/>
                  </a:lnTo>
                  <a:lnTo>
                    <a:pt x="3076" y="219"/>
                  </a:lnTo>
                  <a:lnTo>
                    <a:pt x="2949" y="146"/>
                  </a:lnTo>
                  <a:lnTo>
                    <a:pt x="2839" y="91"/>
                  </a:lnTo>
                  <a:lnTo>
                    <a:pt x="2694" y="55"/>
                  </a:lnTo>
                  <a:lnTo>
                    <a:pt x="2548" y="18"/>
                  </a:lnTo>
                  <a:lnTo>
                    <a:pt x="2403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62" name="Google Shape;3162;p19"/>
            <p:cNvSpPr/>
            <p:nvPr/>
          </p:nvSpPr>
          <p:spPr>
            <a:xfrm>
              <a:off x="4082275" y="3297650"/>
              <a:ext cx="197925" cy="238875"/>
            </a:xfrm>
            <a:custGeom>
              <a:avLst/>
              <a:gdLst/>
              <a:ahLst/>
              <a:cxnLst/>
              <a:rect l="l" t="t" r="r" b="b"/>
              <a:pathLst>
                <a:path w="7917" h="9555" extrusionOk="0">
                  <a:moveTo>
                    <a:pt x="1511" y="1"/>
                  </a:moveTo>
                  <a:lnTo>
                    <a:pt x="1402" y="19"/>
                  </a:lnTo>
                  <a:lnTo>
                    <a:pt x="1293" y="37"/>
                  </a:lnTo>
                  <a:lnTo>
                    <a:pt x="1202" y="73"/>
                  </a:lnTo>
                  <a:lnTo>
                    <a:pt x="1111" y="128"/>
                  </a:lnTo>
                  <a:lnTo>
                    <a:pt x="1038" y="183"/>
                  </a:lnTo>
                  <a:lnTo>
                    <a:pt x="892" y="292"/>
                  </a:lnTo>
                  <a:lnTo>
                    <a:pt x="801" y="437"/>
                  </a:lnTo>
                  <a:lnTo>
                    <a:pt x="674" y="601"/>
                  </a:lnTo>
                  <a:lnTo>
                    <a:pt x="565" y="801"/>
                  </a:lnTo>
                  <a:lnTo>
                    <a:pt x="474" y="1001"/>
                  </a:lnTo>
                  <a:lnTo>
                    <a:pt x="383" y="1202"/>
                  </a:lnTo>
                  <a:lnTo>
                    <a:pt x="310" y="1402"/>
                  </a:lnTo>
                  <a:lnTo>
                    <a:pt x="182" y="1802"/>
                  </a:lnTo>
                  <a:lnTo>
                    <a:pt x="110" y="2221"/>
                  </a:lnTo>
                  <a:lnTo>
                    <a:pt x="55" y="2621"/>
                  </a:lnTo>
                  <a:lnTo>
                    <a:pt x="19" y="3040"/>
                  </a:lnTo>
                  <a:lnTo>
                    <a:pt x="0" y="3458"/>
                  </a:lnTo>
                  <a:lnTo>
                    <a:pt x="0" y="3877"/>
                  </a:lnTo>
                  <a:lnTo>
                    <a:pt x="0" y="4696"/>
                  </a:lnTo>
                  <a:lnTo>
                    <a:pt x="19" y="5515"/>
                  </a:lnTo>
                  <a:lnTo>
                    <a:pt x="55" y="6333"/>
                  </a:lnTo>
                  <a:lnTo>
                    <a:pt x="91" y="7152"/>
                  </a:lnTo>
                  <a:lnTo>
                    <a:pt x="128" y="7553"/>
                  </a:lnTo>
                  <a:lnTo>
                    <a:pt x="146" y="7753"/>
                  </a:lnTo>
                  <a:lnTo>
                    <a:pt x="201" y="7935"/>
                  </a:lnTo>
                  <a:lnTo>
                    <a:pt x="273" y="8135"/>
                  </a:lnTo>
                  <a:lnTo>
                    <a:pt x="383" y="8317"/>
                  </a:lnTo>
                  <a:lnTo>
                    <a:pt x="510" y="8499"/>
                  </a:lnTo>
                  <a:lnTo>
                    <a:pt x="674" y="8663"/>
                  </a:lnTo>
                  <a:lnTo>
                    <a:pt x="801" y="8772"/>
                  </a:lnTo>
                  <a:lnTo>
                    <a:pt x="947" y="8863"/>
                  </a:lnTo>
                  <a:lnTo>
                    <a:pt x="1092" y="8936"/>
                  </a:lnTo>
                  <a:lnTo>
                    <a:pt x="1256" y="9027"/>
                  </a:lnTo>
                  <a:lnTo>
                    <a:pt x="1620" y="9154"/>
                  </a:lnTo>
                  <a:lnTo>
                    <a:pt x="2020" y="9263"/>
                  </a:lnTo>
                  <a:lnTo>
                    <a:pt x="2421" y="9354"/>
                  </a:lnTo>
                  <a:lnTo>
                    <a:pt x="2858" y="9409"/>
                  </a:lnTo>
                  <a:lnTo>
                    <a:pt x="3294" y="9464"/>
                  </a:lnTo>
                  <a:lnTo>
                    <a:pt x="3731" y="9500"/>
                  </a:lnTo>
                  <a:lnTo>
                    <a:pt x="4696" y="9536"/>
                  </a:lnTo>
                  <a:lnTo>
                    <a:pt x="5678" y="9555"/>
                  </a:lnTo>
                  <a:lnTo>
                    <a:pt x="6188" y="9536"/>
                  </a:lnTo>
                  <a:lnTo>
                    <a:pt x="6716" y="9518"/>
                  </a:lnTo>
                  <a:lnTo>
                    <a:pt x="7698" y="9464"/>
                  </a:lnTo>
                  <a:lnTo>
                    <a:pt x="7917" y="7862"/>
                  </a:lnTo>
                  <a:lnTo>
                    <a:pt x="7771" y="7826"/>
                  </a:lnTo>
                  <a:lnTo>
                    <a:pt x="7625" y="7789"/>
                  </a:lnTo>
                  <a:lnTo>
                    <a:pt x="7498" y="7735"/>
                  </a:lnTo>
                  <a:lnTo>
                    <a:pt x="7352" y="7662"/>
                  </a:lnTo>
                  <a:lnTo>
                    <a:pt x="7098" y="7480"/>
                  </a:lnTo>
                  <a:lnTo>
                    <a:pt x="6843" y="7262"/>
                  </a:lnTo>
                  <a:lnTo>
                    <a:pt x="6588" y="7061"/>
                  </a:lnTo>
                  <a:lnTo>
                    <a:pt x="6333" y="6898"/>
                  </a:lnTo>
                  <a:lnTo>
                    <a:pt x="6206" y="6825"/>
                  </a:lnTo>
                  <a:lnTo>
                    <a:pt x="6079" y="6770"/>
                  </a:lnTo>
                  <a:lnTo>
                    <a:pt x="5951" y="6734"/>
                  </a:lnTo>
                  <a:lnTo>
                    <a:pt x="5824" y="6716"/>
                  </a:lnTo>
                  <a:lnTo>
                    <a:pt x="4768" y="6716"/>
                  </a:lnTo>
                  <a:lnTo>
                    <a:pt x="4568" y="6697"/>
                  </a:lnTo>
                  <a:lnTo>
                    <a:pt x="4386" y="6661"/>
                  </a:lnTo>
                  <a:lnTo>
                    <a:pt x="4113" y="6588"/>
                  </a:lnTo>
                  <a:lnTo>
                    <a:pt x="3858" y="6497"/>
                  </a:lnTo>
                  <a:lnTo>
                    <a:pt x="3640" y="6406"/>
                  </a:lnTo>
                  <a:lnTo>
                    <a:pt x="3440" y="6279"/>
                  </a:lnTo>
                  <a:lnTo>
                    <a:pt x="3276" y="6152"/>
                  </a:lnTo>
                  <a:lnTo>
                    <a:pt x="3112" y="6024"/>
                  </a:lnTo>
                  <a:lnTo>
                    <a:pt x="2967" y="5860"/>
                  </a:lnTo>
                  <a:lnTo>
                    <a:pt x="2858" y="5697"/>
                  </a:lnTo>
                  <a:lnTo>
                    <a:pt x="2748" y="5533"/>
                  </a:lnTo>
                  <a:lnTo>
                    <a:pt x="2676" y="5351"/>
                  </a:lnTo>
                  <a:lnTo>
                    <a:pt x="2603" y="5169"/>
                  </a:lnTo>
                  <a:lnTo>
                    <a:pt x="2548" y="4969"/>
                  </a:lnTo>
                  <a:lnTo>
                    <a:pt x="2494" y="4768"/>
                  </a:lnTo>
                  <a:lnTo>
                    <a:pt x="2457" y="4550"/>
                  </a:lnTo>
                  <a:lnTo>
                    <a:pt x="2421" y="4132"/>
                  </a:lnTo>
                  <a:lnTo>
                    <a:pt x="2421" y="3677"/>
                  </a:lnTo>
                  <a:lnTo>
                    <a:pt x="2439" y="3222"/>
                  </a:lnTo>
                  <a:lnTo>
                    <a:pt x="2494" y="2330"/>
                  </a:lnTo>
                  <a:lnTo>
                    <a:pt x="2512" y="1911"/>
                  </a:lnTo>
                  <a:lnTo>
                    <a:pt x="2530" y="1493"/>
                  </a:lnTo>
                  <a:lnTo>
                    <a:pt x="2512" y="1111"/>
                  </a:lnTo>
                  <a:lnTo>
                    <a:pt x="2494" y="929"/>
                  </a:lnTo>
                  <a:lnTo>
                    <a:pt x="2475" y="765"/>
                  </a:lnTo>
                  <a:lnTo>
                    <a:pt x="2439" y="619"/>
                  </a:lnTo>
                  <a:lnTo>
                    <a:pt x="2384" y="492"/>
                  </a:lnTo>
                  <a:lnTo>
                    <a:pt x="2312" y="346"/>
                  </a:lnTo>
                  <a:lnTo>
                    <a:pt x="2202" y="219"/>
                  </a:lnTo>
                  <a:lnTo>
                    <a:pt x="2130" y="164"/>
                  </a:lnTo>
                  <a:lnTo>
                    <a:pt x="2057" y="128"/>
                  </a:lnTo>
                  <a:lnTo>
                    <a:pt x="1948" y="73"/>
                  </a:lnTo>
                  <a:lnTo>
                    <a:pt x="1857" y="37"/>
                  </a:lnTo>
                  <a:lnTo>
                    <a:pt x="1747" y="19"/>
                  </a:lnTo>
                  <a:lnTo>
                    <a:pt x="1638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63" name="Google Shape;3163;p19"/>
            <p:cNvSpPr/>
            <p:nvPr/>
          </p:nvSpPr>
          <p:spPr>
            <a:xfrm>
              <a:off x="4300650" y="3132050"/>
              <a:ext cx="89200" cy="74625"/>
            </a:xfrm>
            <a:custGeom>
              <a:avLst/>
              <a:gdLst/>
              <a:ahLst/>
              <a:cxnLst/>
              <a:rect l="l" t="t" r="r" b="b"/>
              <a:pathLst>
                <a:path w="3568" h="2985" extrusionOk="0">
                  <a:moveTo>
                    <a:pt x="2676" y="0"/>
                  </a:moveTo>
                  <a:lnTo>
                    <a:pt x="2530" y="19"/>
                  </a:lnTo>
                  <a:lnTo>
                    <a:pt x="2457" y="55"/>
                  </a:lnTo>
                  <a:lnTo>
                    <a:pt x="2384" y="91"/>
                  </a:lnTo>
                  <a:lnTo>
                    <a:pt x="2239" y="182"/>
                  </a:lnTo>
                  <a:lnTo>
                    <a:pt x="2166" y="255"/>
                  </a:lnTo>
                  <a:lnTo>
                    <a:pt x="2093" y="328"/>
                  </a:lnTo>
                  <a:lnTo>
                    <a:pt x="1948" y="528"/>
                  </a:lnTo>
                  <a:lnTo>
                    <a:pt x="1620" y="1001"/>
                  </a:lnTo>
                  <a:lnTo>
                    <a:pt x="1456" y="1256"/>
                  </a:lnTo>
                  <a:lnTo>
                    <a:pt x="1274" y="1456"/>
                  </a:lnTo>
                  <a:lnTo>
                    <a:pt x="1183" y="1566"/>
                  </a:lnTo>
                  <a:lnTo>
                    <a:pt x="1111" y="1638"/>
                  </a:lnTo>
                  <a:lnTo>
                    <a:pt x="1020" y="1693"/>
                  </a:lnTo>
                  <a:lnTo>
                    <a:pt x="929" y="1729"/>
                  </a:lnTo>
                  <a:lnTo>
                    <a:pt x="801" y="1766"/>
                  </a:lnTo>
                  <a:lnTo>
                    <a:pt x="692" y="1766"/>
                  </a:lnTo>
                  <a:lnTo>
                    <a:pt x="583" y="1748"/>
                  </a:lnTo>
                  <a:lnTo>
                    <a:pt x="474" y="1711"/>
                  </a:lnTo>
                  <a:lnTo>
                    <a:pt x="237" y="1657"/>
                  </a:lnTo>
                  <a:lnTo>
                    <a:pt x="110" y="1638"/>
                  </a:lnTo>
                  <a:lnTo>
                    <a:pt x="1" y="1638"/>
                  </a:lnTo>
                  <a:lnTo>
                    <a:pt x="73" y="2767"/>
                  </a:lnTo>
                  <a:lnTo>
                    <a:pt x="255" y="2858"/>
                  </a:lnTo>
                  <a:lnTo>
                    <a:pt x="455" y="2930"/>
                  </a:lnTo>
                  <a:lnTo>
                    <a:pt x="674" y="2967"/>
                  </a:lnTo>
                  <a:lnTo>
                    <a:pt x="910" y="2985"/>
                  </a:lnTo>
                  <a:lnTo>
                    <a:pt x="1092" y="2967"/>
                  </a:lnTo>
                  <a:lnTo>
                    <a:pt x="1293" y="2949"/>
                  </a:lnTo>
                  <a:lnTo>
                    <a:pt x="1493" y="2912"/>
                  </a:lnTo>
                  <a:lnTo>
                    <a:pt x="1675" y="2876"/>
                  </a:lnTo>
                  <a:lnTo>
                    <a:pt x="1911" y="2803"/>
                  </a:lnTo>
                  <a:lnTo>
                    <a:pt x="2130" y="2712"/>
                  </a:lnTo>
                  <a:lnTo>
                    <a:pt x="2348" y="2603"/>
                  </a:lnTo>
                  <a:lnTo>
                    <a:pt x="2566" y="2494"/>
                  </a:lnTo>
                  <a:lnTo>
                    <a:pt x="2748" y="2366"/>
                  </a:lnTo>
                  <a:lnTo>
                    <a:pt x="2930" y="2239"/>
                  </a:lnTo>
                  <a:lnTo>
                    <a:pt x="3094" y="2093"/>
                  </a:lnTo>
                  <a:lnTo>
                    <a:pt x="3240" y="1929"/>
                  </a:lnTo>
                  <a:lnTo>
                    <a:pt x="3349" y="1766"/>
                  </a:lnTo>
                  <a:lnTo>
                    <a:pt x="3440" y="1584"/>
                  </a:lnTo>
                  <a:lnTo>
                    <a:pt x="3513" y="1402"/>
                  </a:lnTo>
                  <a:lnTo>
                    <a:pt x="3549" y="1202"/>
                  </a:lnTo>
                  <a:lnTo>
                    <a:pt x="3567" y="1020"/>
                  </a:lnTo>
                  <a:lnTo>
                    <a:pt x="3549" y="819"/>
                  </a:lnTo>
                  <a:lnTo>
                    <a:pt x="3495" y="637"/>
                  </a:lnTo>
                  <a:lnTo>
                    <a:pt x="3422" y="455"/>
                  </a:lnTo>
                  <a:lnTo>
                    <a:pt x="3349" y="346"/>
                  </a:lnTo>
                  <a:lnTo>
                    <a:pt x="3276" y="255"/>
                  </a:lnTo>
                  <a:lnTo>
                    <a:pt x="3167" y="164"/>
                  </a:lnTo>
                  <a:lnTo>
                    <a:pt x="3058" y="91"/>
                  </a:lnTo>
                  <a:lnTo>
                    <a:pt x="2930" y="37"/>
                  </a:lnTo>
                  <a:lnTo>
                    <a:pt x="2803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64" name="Google Shape;3164;p19"/>
            <p:cNvSpPr/>
            <p:nvPr/>
          </p:nvSpPr>
          <p:spPr>
            <a:xfrm>
              <a:off x="4082275" y="3312675"/>
              <a:ext cx="186550" cy="401275"/>
            </a:xfrm>
            <a:custGeom>
              <a:avLst/>
              <a:gdLst/>
              <a:ahLst/>
              <a:cxnLst/>
              <a:rect l="l" t="t" r="r" b="b"/>
              <a:pathLst>
                <a:path w="7462" h="16051" extrusionOk="0">
                  <a:moveTo>
                    <a:pt x="674" y="0"/>
                  </a:moveTo>
                  <a:lnTo>
                    <a:pt x="565" y="200"/>
                  </a:lnTo>
                  <a:lnTo>
                    <a:pt x="474" y="400"/>
                  </a:lnTo>
                  <a:lnTo>
                    <a:pt x="383" y="601"/>
                  </a:lnTo>
                  <a:lnTo>
                    <a:pt x="310" y="801"/>
                  </a:lnTo>
                  <a:lnTo>
                    <a:pt x="182" y="1201"/>
                  </a:lnTo>
                  <a:lnTo>
                    <a:pt x="110" y="1620"/>
                  </a:lnTo>
                  <a:lnTo>
                    <a:pt x="55" y="2020"/>
                  </a:lnTo>
                  <a:lnTo>
                    <a:pt x="19" y="2439"/>
                  </a:lnTo>
                  <a:lnTo>
                    <a:pt x="0" y="2857"/>
                  </a:lnTo>
                  <a:lnTo>
                    <a:pt x="0" y="3276"/>
                  </a:lnTo>
                  <a:lnTo>
                    <a:pt x="0" y="4095"/>
                  </a:lnTo>
                  <a:lnTo>
                    <a:pt x="19" y="4914"/>
                  </a:lnTo>
                  <a:lnTo>
                    <a:pt x="55" y="5732"/>
                  </a:lnTo>
                  <a:lnTo>
                    <a:pt x="91" y="6551"/>
                  </a:lnTo>
                  <a:lnTo>
                    <a:pt x="128" y="6952"/>
                  </a:lnTo>
                  <a:lnTo>
                    <a:pt x="146" y="7152"/>
                  </a:lnTo>
                  <a:lnTo>
                    <a:pt x="201" y="7334"/>
                  </a:lnTo>
                  <a:lnTo>
                    <a:pt x="273" y="7534"/>
                  </a:lnTo>
                  <a:lnTo>
                    <a:pt x="383" y="7716"/>
                  </a:lnTo>
                  <a:lnTo>
                    <a:pt x="510" y="7898"/>
                  </a:lnTo>
                  <a:lnTo>
                    <a:pt x="674" y="8062"/>
                  </a:lnTo>
                  <a:lnTo>
                    <a:pt x="801" y="8171"/>
                  </a:lnTo>
                  <a:lnTo>
                    <a:pt x="947" y="8262"/>
                  </a:lnTo>
                  <a:lnTo>
                    <a:pt x="1092" y="8335"/>
                  </a:lnTo>
                  <a:lnTo>
                    <a:pt x="1256" y="8426"/>
                  </a:lnTo>
                  <a:lnTo>
                    <a:pt x="1620" y="8553"/>
                  </a:lnTo>
                  <a:lnTo>
                    <a:pt x="2020" y="8662"/>
                  </a:lnTo>
                  <a:lnTo>
                    <a:pt x="2421" y="8753"/>
                  </a:lnTo>
                  <a:lnTo>
                    <a:pt x="2858" y="8808"/>
                  </a:lnTo>
                  <a:lnTo>
                    <a:pt x="3294" y="8863"/>
                  </a:lnTo>
                  <a:lnTo>
                    <a:pt x="3731" y="8899"/>
                  </a:lnTo>
                  <a:lnTo>
                    <a:pt x="4696" y="8935"/>
                  </a:lnTo>
                  <a:lnTo>
                    <a:pt x="5678" y="8954"/>
                  </a:lnTo>
                  <a:lnTo>
                    <a:pt x="5587" y="10810"/>
                  </a:lnTo>
                  <a:lnTo>
                    <a:pt x="5496" y="13030"/>
                  </a:lnTo>
                  <a:lnTo>
                    <a:pt x="5423" y="15650"/>
                  </a:lnTo>
                  <a:lnTo>
                    <a:pt x="5460" y="15687"/>
                  </a:lnTo>
                  <a:lnTo>
                    <a:pt x="5514" y="15723"/>
                  </a:lnTo>
                  <a:lnTo>
                    <a:pt x="5660" y="15796"/>
                  </a:lnTo>
                  <a:lnTo>
                    <a:pt x="5878" y="15869"/>
                  </a:lnTo>
                  <a:lnTo>
                    <a:pt x="6133" y="15923"/>
                  </a:lnTo>
                  <a:lnTo>
                    <a:pt x="6424" y="15978"/>
                  </a:lnTo>
                  <a:lnTo>
                    <a:pt x="6770" y="16014"/>
                  </a:lnTo>
                  <a:lnTo>
                    <a:pt x="7116" y="16033"/>
                  </a:lnTo>
                  <a:lnTo>
                    <a:pt x="7462" y="16051"/>
                  </a:lnTo>
                  <a:lnTo>
                    <a:pt x="7352" y="15741"/>
                  </a:lnTo>
                  <a:lnTo>
                    <a:pt x="7243" y="15396"/>
                  </a:lnTo>
                  <a:lnTo>
                    <a:pt x="7152" y="14995"/>
                  </a:lnTo>
                  <a:lnTo>
                    <a:pt x="7061" y="14540"/>
                  </a:lnTo>
                  <a:lnTo>
                    <a:pt x="6988" y="14067"/>
                  </a:lnTo>
                  <a:lnTo>
                    <a:pt x="6916" y="13558"/>
                  </a:lnTo>
                  <a:lnTo>
                    <a:pt x="6807" y="12502"/>
                  </a:lnTo>
                  <a:lnTo>
                    <a:pt x="6734" y="11447"/>
                  </a:lnTo>
                  <a:lnTo>
                    <a:pt x="6679" y="10446"/>
                  </a:lnTo>
                  <a:lnTo>
                    <a:pt x="6679" y="9590"/>
                  </a:lnTo>
                  <a:lnTo>
                    <a:pt x="6697" y="9226"/>
                  </a:lnTo>
                  <a:lnTo>
                    <a:pt x="6716" y="8917"/>
                  </a:lnTo>
                  <a:lnTo>
                    <a:pt x="6716" y="8899"/>
                  </a:lnTo>
                  <a:lnTo>
                    <a:pt x="6734" y="8717"/>
                  </a:lnTo>
                  <a:lnTo>
                    <a:pt x="6716" y="8644"/>
                  </a:lnTo>
                  <a:lnTo>
                    <a:pt x="6697" y="8553"/>
                  </a:lnTo>
                  <a:lnTo>
                    <a:pt x="6679" y="8462"/>
                  </a:lnTo>
                  <a:lnTo>
                    <a:pt x="6625" y="8389"/>
                  </a:lnTo>
                  <a:lnTo>
                    <a:pt x="6552" y="8317"/>
                  </a:lnTo>
                  <a:lnTo>
                    <a:pt x="6461" y="8244"/>
                  </a:lnTo>
                  <a:lnTo>
                    <a:pt x="6297" y="8189"/>
                  </a:lnTo>
                  <a:lnTo>
                    <a:pt x="6115" y="8153"/>
                  </a:lnTo>
                  <a:lnTo>
                    <a:pt x="5915" y="8135"/>
                  </a:lnTo>
                  <a:lnTo>
                    <a:pt x="5715" y="8135"/>
                  </a:lnTo>
                  <a:lnTo>
                    <a:pt x="5442" y="8153"/>
                  </a:lnTo>
                  <a:lnTo>
                    <a:pt x="4841" y="8171"/>
                  </a:lnTo>
                  <a:lnTo>
                    <a:pt x="4222" y="8153"/>
                  </a:lnTo>
                  <a:lnTo>
                    <a:pt x="3931" y="8135"/>
                  </a:lnTo>
                  <a:lnTo>
                    <a:pt x="3640" y="8098"/>
                  </a:lnTo>
                  <a:lnTo>
                    <a:pt x="3349" y="8044"/>
                  </a:lnTo>
                  <a:lnTo>
                    <a:pt x="3076" y="7971"/>
                  </a:lnTo>
                  <a:lnTo>
                    <a:pt x="2785" y="7880"/>
                  </a:lnTo>
                  <a:lnTo>
                    <a:pt x="2494" y="7752"/>
                  </a:lnTo>
                  <a:lnTo>
                    <a:pt x="2257" y="7607"/>
                  </a:lnTo>
                  <a:lnTo>
                    <a:pt x="2039" y="7443"/>
                  </a:lnTo>
                  <a:lnTo>
                    <a:pt x="1838" y="7279"/>
                  </a:lnTo>
                  <a:lnTo>
                    <a:pt x="1675" y="7097"/>
                  </a:lnTo>
                  <a:lnTo>
                    <a:pt x="1529" y="6897"/>
                  </a:lnTo>
                  <a:lnTo>
                    <a:pt x="1420" y="6697"/>
                  </a:lnTo>
                  <a:lnTo>
                    <a:pt x="1329" y="6515"/>
                  </a:lnTo>
                  <a:lnTo>
                    <a:pt x="1256" y="6297"/>
                  </a:lnTo>
                  <a:lnTo>
                    <a:pt x="1202" y="6096"/>
                  </a:lnTo>
                  <a:lnTo>
                    <a:pt x="1165" y="5896"/>
                  </a:lnTo>
                  <a:lnTo>
                    <a:pt x="1129" y="5478"/>
                  </a:lnTo>
                  <a:lnTo>
                    <a:pt x="1111" y="5059"/>
                  </a:lnTo>
                  <a:lnTo>
                    <a:pt x="1111" y="4295"/>
                  </a:lnTo>
                  <a:lnTo>
                    <a:pt x="1129" y="3531"/>
                  </a:lnTo>
                  <a:lnTo>
                    <a:pt x="1147" y="2766"/>
                  </a:lnTo>
                  <a:lnTo>
                    <a:pt x="1202" y="1984"/>
                  </a:lnTo>
                  <a:lnTo>
                    <a:pt x="1220" y="1747"/>
                  </a:lnTo>
                  <a:lnTo>
                    <a:pt x="1274" y="1492"/>
                  </a:lnTo>
                  <a:lnTo>
                    <a:pt x="1311" y="1219"/>
                  </a:lnTo>
                  <a:lnTo>
                    <a:pt x="1311" y="965"/>
                  </a:lnTo>
                  <a:lnTo>
                    <a:pt x="1311" y="837"/>
                  </a:lnTo>
                  <a:lnTo>
                    <a:pt x="1293" y="710"/>
                  </a:lnTo>
                  <a:lnTo>
                    <a:pt x="1256" y="582"/>
                  </a:lnTo>
                  <a:lnTo>
                    <a:pt x="1183" y="455"/>
                  </a:lnTo>
                  <a:lnTo>
                    <a:pt x="1111" y="346"/>
                  </a:lnTo>
                  <a:lnTo>
                    <a:pt x="1020" y="237"/>
                  </a:lnTo>
                  <a:lnTo>
                    <a:pt x="892" y="127"/>
                  </a:lnTo>
                  <a:lnTo>
                    <a:pt x="728" y="37"/>
                  </a:lnTo>
                  <a:lnTo>
                    <a:pt x="674" y="0"/>
                  </a:lnTo>
                  <a:close/>
                </a:path>
              </a:pathLst>
            </a:custGeom>
            <a:solidFill>
              <a:srgbClr val="3A7F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65" name="Google Shape;3165;p19"/>
            <p:cNvSpPr/>
            <p:nvPr/>
          </p:nvSpPr>
          <p:spPr>
            <a:xfrm>
              <a:off x="4254700" y="3074275"/>
              <a:ext cx="33225" cy="434500"/>
            </a:xfrm>
            <a:custGeom>
              <a:avLst/>
              <a:gdLst/>
              <a:ahLst/>
              <a:cxnLst/>
              <a:rect l="l" t="t" r="r" b="b"/>
              <a:pathLst>
                <a:path w="1329" h="17380" extrusionOk="0">
                  <a:moveTo>
                    <a:pt x="783" y="0"/>
                  </a:moveTo>
                  <a:lnTo>
                    <a:pt x="656" y="19"/>
                  </a:lnTo>
                  <a:lnTo>
                    <a:pt x="546" y="55"/>
                  </a:lnTo>
                  <a:lnTo>
                    <a:pt x="383" y="128"/>
                  </a:lnTo>
                  <a:lnTo>
                    <a:pt x="856" y="4113"/>
                  </a:lnTo>
                  <a:lnTo>
                    <a:pt x="947" y="5023"/>
                  </a:lnTo>
                  <a:lnTo>
                    <a:pt x="1020" y="5951"/>
                  </a:lnTo>
                  <a:lnTo>
                    <a:pt x="1056" y="6406"/>
                  </a:lnTo>
                  <a:lnTo>
                    <a:pt x="1056" y="6861"/>
                  </a:lnTo>
                  <a:lnTo>
                    <a:pt x="1038" y="7316"/>
                  </a:lnTo>
                  <a:lnTo>
                    <a:pt x="1001" y="7771"/>
                  </a:lnTo>
                  <a:lnTo>
                    <a:pt x="965" y="8117"/>
                  </a:lnTo>
                  <a:lnTo>
                    <a:pt x="892" y="8462"/>
                  </a:lnTo>
                  <a:lnTo>
                    <a:pt x="765" y="9136"/>
                  </a:lnTo>
                  <a:lnTo>
                    <a:pt x="455" y="10482"/>
                  </a:lnTo>
                  <a:lnTo>
                    <a:pt x="310" y="11192"/>
                  </a:lnTo>
                  <a:lnTo>
                    <a:pt x="201" y="11884"/>
                  </a:lnTo>
                  <a:lnTo>
                    <a:pt x="110" y="12593"/>
                  </a:lnTo>
                  <a:lnTo>
                    <a:pt x="55" y="13303"/>
                  </a:lnTo>
                  <a:lnTo>
                    <a:pt x="19" y="14013"/>
                  </a:lnTo>
                  <a:lnTo>
                    <a:pt x="1" y="14704"/>
                  </a:lnTo>
                  <a:lnTo>
                    <a:pt x="1" y="15414"/>
                  </a:lnTo>
                  <a:lnTo>
                    <a:pt x="37" y="16124"/>
                  </a:lnTo>
                  <a:lnTo>
                    <a:pt x="37" y="16306"/>
                  </a:lnTo>
                  <a:lnTo>
                    <a:pt x="73" y="16488"/>
                  </a:lnTo>
                  <a:lnTo>
                    <a:pt x="110" y="16652"/>
                  </a:lnTo>
                  <a:lnTo>
                    <a:pt x="164" y="16834"/>
                  </a:lnTo>
                  <a:lnTo>
                    <a:pt x="237" y="16997"/>
                  </a:lnTo>
                  <a:lnTo>
                    <a:pt x="346" y="17143"/>
                  </a:lnTo>
                  <a:lnTo>
                    <a:pt x="492" y="17270"/>
                  </a:lnTo>
                  <a:lnTo>
                    <a:pt x="674" y="17379"/>
                  </a:lnTo>
                  <a:lnTo>
                    <a:pt x="692" y="16779"/>
                  </a:lnTo>
                  <a:lnTo>
                    <a:pt x="692" y="16197"/>
                  </a:lnTo>
                  <a:lnTo>
                    <a:pt x="710" y="15014"/>
                  </a:lnTo>
                  <a:lnTo>
                    <a:pt x="728" y="13976"/>
                  </a:lnTo>
                  <a:lnTo>
                    <a:pt x="783" y="12939"/>
                  </a:lnTo>
                  <a:lnTo>
                    <a:pt x="856" y="11902"/>
                  </a:lnTo>
                  <a:lnTo>
                    <a:pt x="947" y="10865"/>
                  </a:lnTo>
                  <a:lnTo>
                    <a:pt x="1129" y="8808"/>
                  </a:lnTo>
                  <a:lnTo>
                    <a:pt x="1220" y="7771"/>
                  </a:lnTo>
                  <a:lnTo>
                    <a:pt x="1274" y="6734"/>
                  </a:lnTo>
                  <a:lnTo>
                    <a:pt x="1311" y="5897"/>
                  </a:lnTo>
                  <a:lnTo>
                    <a:pt x="1329" y="5041"/>
                  </a:lnTo>
                  <a:lnTo>
                    <a:pt x="1329" y="4204"/>
                  </a:lnTo>
                  <a:lnTo>
                    <a:pt x="1293" y="3349"/>
                  </a:lnTo>
                  <a:lnTo>
                    <a:pt x="1220" y="2512"/>
                  </a:lnTo>
                  <a:lnTo>
                    <a:pt x="1111" y="1656"/>
                  </a:lnTo>
                  <a:lnTo>
                    <a:pt x="965" y="819"/>
                  </a:lnTo>
                  <a:lnTo>
                    <a:pt x="874" y="419"/>
                  </a:lnTo>
                  <a:lnTo>
                    <a:pt x="783" y="0"/>
                  </a:lnTo>
                  <a:close/>
                </a:path>
              </a:pathLst>
            </a:custGeom>
            <a:solidFill>
              <a:srgbClr val="3A7F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3166" name="Google Shape;3166;p19"/>
          <p:cNvGrpSpPr/>
          <p:nvPr/>
        </p:nvGrpSpPr>
        <p:grpSpPr>
          <a:xfrm>
            <a:off x="7916677" y="7055826"/>
            <a:ext cx="718889" cy="227943"/>
            <a:chOff x="2631450" y="1885950"/>
            <a:chExt cx="671525" cy="212925"/>
          </a:xfrm>
        </p:grpSpPr>
        <p:sp>
          <p:nvSpPr>
            <p:cNvPr id="3167" name="Google Shape;3167;p19"/>
            <p:cNvSpPr/>
            <p:nvPr/>
          </p:nvSpPr>
          <p:spPr>
            <a:xfrm>
              <a:off x="2631450" y="2068375"/>
              <a:ext cx="118300" cy="30500"/>
            </a:xfrm>
            <a:custGeom>
              <a:avLst/>
              <a:gdLst/>
              <a:ahLst/>
              <a:cxnLst/>
              <a:rect l="l" t="t" r="r" b="b"/>
              <a:pathLst>
                <a:path w="4732" h="1220" extrusionOk="0">
                  <a:moveTo>
                    <a:pt x="1947" y="1"/>
                  </a:moveTo>
                  <a:lnTo>
                    <a:pt x="1456" y="19"/>
                  </a:lnTo>
                  <a:lnTo>
                    <a:pt x="1001" y="55"/>
                  </a:lnTo>
                  <a:lnTo>
                    <a:pt x="601" y="110"/>
                  </a:lnTo>
                  <a:lnTo>
                    <a:pt x="437" y="146"/>
                  </a:lnTo>
                  <a:lnTo>
                    <a:pt x="291" y="183"/>
                  </a:lnTo>
                  <a:lnTo>
                    <a:pt x="164" y="237"/>
                  </a:lnTo>
                  <a:lnTo>
                    <a:pt x="73" y="292"/>
                  </a:lnTo>
                  <a:lnTo>
                    <a:pt x="18" y="365"/>
                  </a:lnTo>
                  <a:lnTo>
                    <a:pt x="0" y="437"/>
                  </a:lnTo>
                  <a:lnTo>
                    <a:pt x="18" y="510"/>
                  </a:lnTo>
                  <a:lnTo>
                    <a:pt x="73" y="601"/>
                  </a:lnTo>
                  <a:lnTo>
                    <a:pt x="146" y="674"/>
                  </a:lnTo>
                  <a:lnTo>
                    <a:pt x="273" y="747"/>
                  </a:lnTo>
                  <a:lnTo>
                    <a:pt x="401" y="801"/>
                  </a:lnTo>
                  <a:lnTo>
                    <a:pt x="564" y="874"/>
                  </a:lnTo>
                  <a:lnTo>
                    <a:pt x="946" y="983"/>
                  </a:lnTo>
                  <a:lnTo>
                    <a:pt x="1383" y="1092"/>
                  </a:lnTo>
                  <a:lnTo>
                    <a:pt x="1856" y="1165"/>
                  </a:lnTo>
                  <a:lnTo>
                    <a:pt x="2348" y="1202"/>
                  </a:lnTo>
                  <a:lnTo>
                    <a:pt x="2839" y="1220"/>
                  </a:lnTo>
                  <a:lnTo>
                    <a:pt x="3294" y="1202"/>
                  </a:lnTo>
                  <a:lnTo>
                    <a:pt x="3676" y="1165"/>
                  </a:lnTo>
                  <a:lnTo>
                    <a:pt x="4004" y="1092"/>
                  </a:lnTo>
                  <a:lnTo>
                    <a:pt x="4259" y="1020"/>
                  </a:lnTo>
                  <a:lnTo>
                    <a:pt x="4368" y="965"/>
                  </a:lnTo>
                  <a:lnTo>
                    <a:pt x="4459" y="910"/>
                  </a:lnTo>
                  <a:lnTo>
                    <a:pt x="4550" y="838"/>
                  </a:lnTo>
                  <a:lnTo>
                    <a:pt x="4604" y="783"/>
                  </a:lnTo>
                  <a:lnTo>
                    <a:pt x="4659" y="710"/>
                  </a:lnTo>
                  <a:lnTo>
                    <a:pt x="4695" y="637"/>
                  </a:lnTo>
                  <a:lnTo>
                    <a:pt x="4713" y="547"/>
                  </a:lnTo>
                  <a:lnTo>
                    <a:pt x="4732" y="474"/>
                  </a:lnTo>
                  <a:lnTo>
                    <a:pt x="4622" y="401"/>
                  </a:lnTo>
                  <a:lnTo>
                    <a:pt x="4495" y="328"/>
                  </a:lnTo>
                  <a:lnTo>
                    <a:pt x="4313" y="237"/>
                  </a:lnTo>
                  <a:lnTo>
                    <a:pt x="4077" y="146"/>
                  </a:lnTo>
                  <a:lnTo>
                    <a:pt x="3767" y="73"/>
                  </a:lnTo>
                  <a:lnTo>
                    <a:pt x="3403" y="19"/>
                  </a:lnTo>
                  <a:lnTo>
                    <a:pt x="3185" y="1"/>
                  </a:lnTo>
                  <a:close/>
                </a:path>
              </a:pathLst>
            </a:custGeom>
            <a:solidFill>
              <a:srgbClr val="282829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68" name="Google Shape;3168;p19"/>
            <p:cNvSpPr/>
            <p:nvPr/>
          </p:nvSpPr>
          <p:spPr>
            <a:xfrm>
              <a:off x="2631450" y="2068375"/>
              <a:ext cx="118300" cy="30500"/>
            </a:xfrm>
            <a:custGeom>
              <a:avLst/>
              <a:gdLst/>
              <a:ahLst/>
              <a:cxnLst/>
              <a:rect l="l" t="t" r="r" b="b"/>
              <a:pathLst>
                <a:path w="4732" h="1220" fill="none" extrusionOk="0">
                  <a:moveTo>
                    <a:pt x="2948" y="1"/>
                  </a:moveTo>
                  <a:lnTo>
                    <a:pt x="2948" y="1"/>
                  </a:lnTo>
                  <a:lnTo>
                    <a:pt x="1947" y="1"/>
                  </a:lnTo>
                  <a:lnTo>
                    <a:pt x="1456" y="19"/>
                  </a:lnTo>
                  <a:lnTo>
                    <a:pt x="1001" y="55"/>
                  </a:lnTo>
                  <a:lnTo>
                    <a:pt x="601" y="110"/>
                  </a:lnTo>
                  <a:lnTo>
                    <a:pt x="437" y="146"/>
                  </a:lnTo>
                  <a:lnTo>
                    <a:pt x="291" y="183"/>
                  </a:lnTo>
                  <a:lnTo>
                    <a:pt x="164" y="237"/>
                  </a:lnTo>
                  <a:lnTo>
                    <a:pt x="73" y="292"/>
                  </a:lnTo>
                  <a:lnTo>
                    <a:pt x="18" y="365"/>
                  </a:lnTo>
                  <a:lnTo>
                    <a:pt x="0" y="437"/>
                  </a:lnTo>
                  <a:lnTo>
                    <a:pt x="0" y="437"/>
                  </a:lnTo>
                  <a:lnTo>
                    <a:pt x="18" y="510"/>
                  </a:lnTo>
                  <a:lnTo>
                    <a:pt x="73" y="601"/>
                  </a:lnTo>
                  <a:lnTo>
                    <a:pt x="146" y="674"/>
                  </a:lnTo>
                  <a:lnTo>
                    <a:pt x="273" y="747"/>
                  </a:lnTo>
                  <a:lnTo>
                    <a:pt x="401" y="801"/>
                  </a:lnTo>
                  <a:lnTo>
                    <a:pt x="564" y="874"/>
                  </a:lnTo>
                  <a:lnTo>
                    <a:pt x="946" y="983"/>
                  </a:lnTo>
                  <a:lnTo>
                    <a:pt x="1383" y="1092"/>
                  </a:lnTo>
                  <a:lnTo>
                    <a:pt x="1856" y="1165"/>
                  </a:lnTo>
                  <a:lnTo>
                    <a:pt x="2348" y="1202"/>
                  </a:lnTo>
                  <a:lnTo>
                    <a:pt x="2839" y="1220"/>
                  </a:lnTo>
                  <a:lnTo>
                    <a:pt x="2839" y="1220"/>
                  </a:lnTo>
                  <a:lnTo>
                    <a:pt x="3294" y="1202"/>
                  </a:lnTo>
                  <a:lnTo>
                    <a:pt x="3676" y="1165"/>
                  </a:lnTo>
                  <a:lnTo>
                    <a:pt x="4004" y="1092"/>
                  </a:lnTo>
                  <a:lnTo>
                    <a:pt x="4259" y="1020"/>
                  </a:lnTo>
                  <a:lnTo>
                    <a:pt x="4368" y="965"/>
                  </a:lnTo>
                  <a:lnTo>
                    <a:pt x="4459" y="910"/>
                  </a:lnTo>
                  <a:lnTo>
                    <a:pt x="4550" y="838"/>
                  </a:lnTo>
                  <a:lnTo>
                    <a:pt x="4604" y="783"/>
                  </a:lnTo>
                  <a:lnTo>
                    <a:pt x="4659" y="710"/>
                  </a:lnTo>
                  <a:lnTo>
                    <a:pt x="4695" y="637"/>
                  </a:lnTo>
                  <a:lnTo>
                    <a:pt x="4713" y="547"/>
                  </a:lnTo>
                  <a:lnTo>
                    <a:pt x="4732" y="474"/>
                  </a:lnTo>
                  <a:lnTo>
                    <a:pt x="4732" y="474"/>
                  </a:lnTo>
                  <a:lnTo>
                    <a:pt x="4622" y="401"/>
                  </a:lnTo>
                  <a:lnTo>
                    <a:pt x="4495" y="328"/>
                  </a:lnTo>
                  <a:lnTo>
                    <a:pt x="4313" y="237"/>
                  </a:lnTo>
                  <a:lnTo>
                    <a:pt x="4077" y="146"/>
                  </a:lnTo>
                  <a:lnTo>
                    <a:pt x="3767" y="73"/>
                  </a:lnTo>
                  <a:lnTo>
                    <a:pt x="3403" y="19"/>
                  </a:lnTo>
                  <a:lnTo>
                    <a:pt x="3185" y="1"/>
                  </a:lnTo>
                  <a:lnTo>
                    <a:pt x="2948" y="1"/>
                  </a:lnTo>
                </a:path>
              </a:pathLst>
            </a:custGeom>
            <a:solidFill>
              <a:srgbClr val="282829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69" name="Google Shape;3169;p19"/>
            <p:cNvSpPr/>
            <p:nvPr/>
          </p:nvSpPr>
          <p:spPr>
            <a:xfrm>
              <a:off x="2731525" y="2008325"/>
              <a:ext cx="571450" cy="71000"/>
            </a:xfrm>
            <a:custGeom>
              <a:avLst/>
              <a:gdLst/>
              <a:ahLst/>
              <a:cxnLst/>
              <a:rect l="l" t="t" r="r" b="b"/>
              <a:pathLst>
                <a:path w="22858" h="2840" extrusionOk="0">
                  <a:moveTo>
                    <a:pt x="1620" y="0"/>
                  </a:moveTo>
                  <a:lnTo>
                    <a:pt x="1256" y="55"/>
                  </a:lnTo>
                  <a:lnTo>
                    <a:pt x="929" y="110"/>
                  </a:lnTo>
                  <a:lnTo>
                    <a:pt x="656" y="164"/>
                  </a:lnTo>
                  <a:lnTo>
                    <a:pt x="419" y="219"/>
                  </a:lnTo>
                  <a:lnTo>
                    <a:pt x="237" y="292"/>
                  </a:lnTo>
                  <a:lnTo>
                    <a:pt x="110" y="364"/>
                  </a:lnTo>
                  <a:lnTo>
                    <a:pt x="19" y="437"/>
                  </a:lnTo>
                  <a:lnTo>
                    <a:pt x="1" y="492"/>
                  </a:lnTo>
                  <a:lnTo>
                    <a:pt x="1" y="528"/>
                  </a:lnTo>
                  <a:lnTo>
                    <a:pt x="1" y="637"/>
                  </a:lnTo>
                  <a:lnTo>
                    <a:pt x="19" y="747"/>
                  </a:lnTo>
                  <a:lnTo>
                    <a:pt x="55" y="856"/>
                  </a:lnTo>
                  <a:lnTo>
                    <a:pt x="110" y="947"/>
                  </a:lnTo>
                  <a:lnTo>
                    <a:pt x="183" y="1056"/>
                  </a:lnTo>
                  <a:lnTo>
                    <a:pt x="256" y="1165"/>
                  </a:lnTo>
                  <a:lnTo>
                    <a:pt x="365" y="1256"/>
                  </a:lnTo>
                  <a:lnTo>
                    <a:pt x="474" y="1365"/>
                  </a:lnTo>
                  <a:lnTo>
                    <a:pt x="601" y="1456"/>
                  </a:lnTo>
                  <a:lnTo>
                    <a:pt x="747" y="1565"/>
                  </a:lnTo>
                  <a:lnTo>
                    <a:pt x="1093" y="1747"/>
                  </a:lnTo>
                  <a:lnTo>
                    <a:pt x="1493" y="1929"/>
                  </a:lnTo>
                  <a:lnTo>
                    <a:pt x="1984" y="2093"/>
                  </a:lnTo>
                  <a:lnTo>
                    <a:pt x="2530" y="2239"/>
                  </a:lnTo>
                  <a:lnTo>
                    <a:pt x="3149" y="2384"/>
                  </a:lnTo>
                  <a:lnTo>
                    <a:pt x="3841" y="2512"/>
                  </a:lnTo>
                  <a:lnTo>
                    <a:pt x="4623" y="2621"/>
                  </a:lnTo>
                  <a:lnTo>
                    <a:pt x="5460" y="2712"/>
                  </a:lnTo>
                  <a:lnTo>
                    <a:pt x="6388" y="2767"/>
                  </a:lnTo>
                  <a:lnTo>
                    <a:pt x="7389" y="2821"/>
                  </a:lnTo>
                  <a:lnTo>
                    <a:pt x="8481" y="2839"/>
                  </a:lnTo>
                  <a:lnTo>
                    <a:pt x="8881" y="2839"/>
                  </a:lnTo>
                  <a:lnTo>
                    <a:pt x="10082" y="2821"/>
                  </a:lnTo>
                  <a:lnTo>
                    <a:pt x="11302" y="2803"/>
                  </a:lnTo>
                  <a:lnTo>
                    <a:pt x="12521" y="2748"/>
                  </a:lnTo>
                  <a:lnTo>
                    <a:pt x="13722" y="2676"/>
                  </a:lnTo>
                  <a:lnTo>
                    <a:pt x="14923" y="2603"/>
                  </a:lnTo>
                  <a:lnTo>
                    <a:pt x="16070" y="2494"/>
                  </a:lnTo>
                  <a:lnTo>
                    <a:pt x="17180" y="2384"/>
                  </a:lnTo>
                  <a:lnTo>
                    <a:pt x="18235" y="2257"/>
                  </a:lnTo>
                  <a:lnTo>
                    <a:pt x="19218" y="2130"/>
                  </a:lnTo>
                  <a:lnTo>
                    <a:pt x="20091" y="1966"/>
                  </a:lnTo>
                  <a:lnTo>
                    <a:pt x="20892" y="1802"/>
                  </a:lnTo>
                  <a:lnTo>
                    <a:pt x="21565" y="1638"/>
                  </a:lnTo>
                  <a:lnTo>
                    <a:pt x="21856" y="1547"/>
                  </a:lnTo>
                  <a:lnTo>
                    <a:pt x="22111" y="1456"/>
                  </a:lnTo>
                  <a:lnTo>
                    <a:pt x="22330" y="1347"/>
                  </a:lnTo>
                  <a:lnTo>
                    <a:pt x="22512" y="1256"/>
                  </a:lnTo>
                  <a:lnTo>
                    <a:pt x="22657" y="1165"/>
                  </a:lnTo>
                  <a:lnTo>
                    <a:pt x="22766" y="1056"/>
                  </a:lnTo>
                  <a:lnTo>
                    <a:pt x="22839" y="965"/>
                  </a:lnTo>
                  <a:lnTo>
                    <a:pt x="22857" y="856"/>
                  </a:lnTo>
                  <a:lnTo>
                    <a:pt x="22839" y="801"/>
                  </a:lnTo>
                  <a:lnTo>
                    <a:pt x="22785" y="765"/>
                  </a:lnTo>
                  <a:lnTo>
                    <a:pt x="22694" y="710"/>
                  </a:lnTo>
                  <a:lnTo>
                    <a:pt x="22566" y="656"/>
                  </a:lnTo>
                  <a:lnTo>
                    <a:pt x="22202" y="565"/>
                  </a:lnTo>
                  <a:lnTo>
                    <a:pt x="21729" y="474"/>
                  </a:lnTo>
                  <a:lnTo>
                    <a:pt x="22257" y="910"/>
                  </a:lnTo>
                  <a:lnTo>
                    <a:pt x="22020" y="947"/>
                  </a:lnTo>
                  <a:lnTo>
                    <a:pt x="21292" y="1092"/>
                  </a:lnTo>
                  <a:lnTo>
                    <a:pt x="20510" y="1220"/>
                  </a:lnTo>
                  <a:lnTo>
                    <a:pt x="19509" y="1365"/>
                  </a:lnTo>
                  <a:lnTo>
                    <a:pt x="18326" y="1529"/>
                  </a:lnTo>
                  <a:lnTo>
                    <a:pt x="16998" y="1693"/>
                  </a:lnTo>
                  <a:lnTo>
                    <a:pt x="15542" y="1838"/>
                  </a:lnTo>
                  <a:lnTo>
                    <a:pt x="13977" y="1948"/>
                  </a:lnTo>
                  <a:lnTo>
                    <a:pt x="13158" y="1984"/>
                  </a:lnTo>
                  <a:lnTo>
                    <a:pt x="12303" y="2020"/>
                  </a:lnTo>
                  <a:lnTo>
                    <a:pt x="11447" y="2039"/>
                  </a:lnTo>
                  <a:lnTo>
                    <a:pt x="10592" y="2057"/>
                  </a:lnTo>
                  <a:lnTo>
                    <a:pt x="9409" y="2039"/>
                  </a:lnTo>
                  <a:lnTo>
                    <a:pt x="8208" y="1984"/>
                  </a:lnTo>
                  <a:lnTo>
                    <a:pt x="7007" y="1911"/>
                  </a:lnTo>
                  <a:lnTo>
                    <a:pt x="5806" y="1802"/>
                  </a:lnTo>
                  <a:lnTo>
                    <a:pt x="5205" y="1729"/>
                  </a:lnTo>
                  <a:lnTo>
                    <a:pt x="4623" y="1638"/>
                  </a:lnTo>
                  <a:lnTo>
                    <a:pt x="4022" y="1547"/>
                  </a:lnTo>
                  <a:lnTo>
                    <a:pt x="3440" y="1438"/>
                  </a:lnTo>
                  <a:lnTo>
                    <a:pt x="2858" y="1329"/>
                  </a:lnTo>
                  <a:lnTo>
                    <a:pt x="2294" y="1202"/>
                  </a:lnTo>
                  <a:lnTo>
                    <a:pt x="1711" y="1056"/>
                  </a:lnTo>
                  <a:lnTo>
                    <a:pt x="1165" y="910"/>
                  </a:lnTo>
                  <a:lnTo>
                    <a:pt x="1275" y="656"/>
                  </a:lnTo>
                  <a:lnTo>
                    <a:pt x="1620" y="0"/>
                  </a:lnTo>
                  <a:close/>
                </a:path>
              </a:pathLst>
            </a:custGeom>
            <a:solidFill>
              <a:srgbClr val="282829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70" name="Google Shape;3170;p19"/>
            <p:cNvSpPr/>
            <p:nvPr/>
          </p:nvSpPr>
          <p:spPr>
            <a:xfrm>
              <a:off x="2760650" y="1885950"/>
              <a:ext cx="527300" cy="173350"/>
            </a:xfrm>
            <a:custGeom>
              <a:avLst/>
              <a:gdLst/>
              <a:ahLst/>
              <a:cxnLst/>
              <a:rect l="l" t="t" r="r" b="b"/>
              <a:pathLst>
                <a:path w="21092" h="6934" extrusionOk="0">
                  <a:moveTo>
                    <a:pt x="5260" y="0"/>
                  </a:moveTo>
                  <a:lnTo>
                    <a:pt x="5041" y="37"/>
                  </a:lnTo>
                  <a:lnTo>
                    <a:pt x="4805" y="91"/>
                  </a:lnTo>
                  <a:lnTo>
                    <a:pt x="4586" y="182"/>
                  </a:lnTo>
                  <a:lnTo>
                    <a:pt x="4368" y="291"/>
                  </a:lnTo>
                  <a:lnTo>
                    <a:pt x="4131" y="401"/>
                  </a:lnTo>
                  <a:lnTo>
                    <a:pt x="3913" y="546"/>
                  </a:lnTo>
                  <a:lnTo>
                    <a:pt x="3695" y="710"/>
                  </a:lnTo>
                  <a:lnTo>
                    <a:pt x="3476" y="892"/>
                  </a:lnTo>
                  <a:lnTo>
                    <a:pt x="3258" y="1074"/>
                  </a:lnTo>
                  <a:lnTo>
                    <a:pt x="2839" y="1492"/>
                  </a:lnTo>
                  <a:lnTo>
                    <a:pt x="2439" y="1947"/>
                  </a:lnTo>
                  <a:lnTo>
                    <a:pt x="2057" y="2421"/>
                  </a:lnTo>
                  <a:lnTo>
                    <a:pt x="1620" y="3021"/>
                  </a:lnTo>
                  <a:lnTo>
                    <a:pt x="1220" y="3622"/>
                  </a:lnTo>
                  <a:lnTo>
                    <a:pt x="874" y="4186"/>
                  </a:lnTo>
                  <a:lnTo>
                    <a:pt x="565" y="4713"/>
                  </a:lnTo>
                  <a:lnTo>
                    <a:pt x="146" y="5496"/>
                  </a:lnTo>
                  <a:lnTo>
                    <a:pt x="0" y="5805"/>
                  </a:lnTo>
                  <a:lnTo>
                    <a:pt x="692" y="5987"/>
                  </a:lnTo>
                  <a:lnTo>
                    <a:pt x="1402" y="6151"/>
                  </a:lnTo>
                  <a:lnTo>
                    <a:pt x="2130" y="6315"/>
                  </a:lnTo>
                  <a:lnTo>
                    <a:pt x="2857" y="6442"/>
                  </a:lnTo>
                  <a:lnTo>
                    <a:pt x="3585" y="6551"/>
                  </a:lnTo>
                  <a:lnTo>
                    <a:pt x="4332" y="6661"/>
                  </a:lnTo>
                  <a:lnTo>
                    <a:pt x="5078" y="6733"/>
                  </a:lnTo>
                  <a:lnTo>
                    <a:pt x="5824" y="6806"/>
                  </a:lnTo>
                  <a:lnTo>
                    <a:pt x="6588" y="6861"/>
                  </a:lnTo>
                  <a:lnTo>
                    <a:pt x="7334" y="6897"/>
                  </a:lnTo>
                  <a:lnTo>
                    <a:pt x="8062" y="6934"/>
                  </a:lnTo>
                  <a:lnTo>
                    <a:pt x="10264" y="6934"/>
                  </a:lnTo>
                  <a:lnTo>
                    <a:pt x="11684" y="6897"/>
                  </a:lnTo>
                  <a:lnTo>
                    <a:pt x="13067" y="6824"/>
                  </a:lnTo>
                  <a:lnTo>
                    <a:pt x="14359" y="6733"/>
                  </a:lnTo>
                  <a:lnTo>
                    <a:pt x="15596" y="6606"/>
                  </a:lnTo>
                  <a:lnTo>
                    <a:pt x="16743" y="6479"/>
                  </a:lnTo>
                  <a:lnTo>
                    <a:pt x="17762" y="6351"/>
                  </a:lnTo>
                  <a:lnTo>
                    <a:pt x="18690" y="6224"/>
                  </a:lnTo>
                  <a:lnTo>
                    <a:pt x="20127" y="5987"/>
                  </a:lnTo>
                  <a:lnTo>
                    <a:pt x="20855" y="5842"/>
                  </a:lnTo>
                  <a:lnTo>
                    <a:pt x="21092" y="5805"/>
                  </a:lnTo>
                  <a:lnTo>
                    <a:pt x="20873" y="5605"/>
                  </a:lnTo>
                  <a:lnTo>
                    <a:pt x="20273" y="5132"/>
                  </a:lnTo>
                  <a:lnTo>
                    <a:pt x="19891" y="4823"/>
                  </a:lnTo>
                  <a:lnTo>
                    <a:pt x="19454" y="4513"/>
                  </a:lnTo>
                  <a:lnTo>
                    <a:pt x="18999" y="4186"/>
                  </a:lnTo>
                  <a:lnTo>
                    <a:pt x="18544" y="3895"/>
                  </a:lnTo>
                  <a:lnTo>
                    <a:pt x="18089" y="3622"/>
                  </a:lnTo>
                  <a:lnTo>
                    <a:pt x="17689" y="3421"/>
                  </a:lnTo>
                  <a:lnTo>
                    <a:pt x="17416" y="3312"/>
                  </a:lnTo>
                  <a:lnTo>
                    <a:pt x="17088" y="3221"/>
                  </a:lnTo>
                  <a:lnTo>
                    <a:pt x="16743" y="3130"/>
                  </a:lnTo>
                  <a:lnTo>
                    <a:pt x="16379" y="3076"/>
                  </a:lnTo>
                  <a:lnTo>
                    <a:pt x="15978" y="3021"/>
                  </a:lnTo>
                  <a:lnTo>
                    <a:pt x="15596" y="2985"/>
                  </a:lnTo>
                  <a:lnTo>
                    <a:pt x="14795" y="2930"/>
                  </a:lnTo>
                  <a:lnTo>
                    <a:pt x="14086" y="2894"/>
                  </a:lnTo>
                  <a:lnTo>
                    <a:pt x="12921" y="2894"/>
                  </a:lnTo>
                  <a:lnTo>
                    <a:pt x="12648" y="2730"/>
                  </a:lnTo>
                  <a:lnTo>
                    <a:pt x="11865" y="2311"/>
                  </a:lnTo>
                  <a:lnTo>
                    <a:pt x="11338" y="2038"/>
                  </a:lnTo>
                  <a:lnTo>
                    <a:pt x="10737" y="1747"/>
                  </a:lnTo>
                  <a:lnTo>
                    <a:pt x="10082" y="1420"/>
                  </a:lnTo>
                  <a:lnTo>
                    <a:pt x="9391" y="1110"/>
                  </a:lnTo>
                  <a:lnTo>
                    <a:pt x="8881" y="910"/>
                  </a:lnTo>
                  <a:lnTo>
                    <a:pt x="8371" y="710"/>
                  </a:lnTo>
                  <a:lnTo>
                    <a:pt x="7862" y="528"/>
                  </a:lnTo>
                  <a:lnTo>
                    <a:pt x="7352" y="364"/>
                  </a:lnTo>
                  <a:lnTo>
                    <a:pt x="6861" y="219"/>
                  </a:lnTo>
                  <a:lnTo>
                    <a:pt x="6370" y="109"/>
                  </a:lnTo>
                  <a:lnTo>
                    <a:pt x="5915" y="37"/>
                  </a:lnTo>
                  <a:lnTo>
                    <a:pt x="5496" y="0"/>
                  </a:lnTo>
                  <a:close/>
                </a:path>
              </a:pathLst>
            </a:custGeom>
            <a:solidFill>
              <a:srgbClr val="C1A5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71" name="Google Shape;3171;p19"/>
            <p:cNvSpPr/>
            <p:nvPr/>
          </p:nvSpPr>
          <p:spPr>
            <a:xfrm>
              <a:off x="2760650" y="1885950"/>
              <a:ext cx="527300" cy="173350"/>
            </a:xfrm>
            <a:custGeom>
              <a:avLst/>
              <a:gdLst/>
              <a:ahLst/>
              <a:cxnLst/>
              <a:rect l="l" t="t" r="r" b="b"/>
              <a:pathLst>
                <a:path w="21092" h="6934" fill="none" extrusionOk="0">
                  <a:moveTo>
                    <a:pt x="21092" y="5805"/>
                  </a:moveTo>
                  <a:lnTo>
                    <a:pt x="21092" y="5805"/>
                  </a:lnTo>
                  <a:lnTo>
                    <a:pt x="20855" y="5842"/>
                  </a:lnTo>
                  <a:lnTo>
                    <a:pt x="20127" y="5987"/>
                  </a:lnTo>
                  <a:lnTo>
                    <a:pt x="20127" y="5987"/>
                  </a:lnTo>
                  <a:lnTo>
                    <a:pt x="18690" y="6224"/>
                  </a:lnTo>
                  <a:lnTo>
                    <a:pt x="17762" y="6351"/>
                  </a:lnTo>
                  <a:lnTo>
                    <a:pt x="16743" y="6479"/>
                  </a:lnTo>
                  <a:lnTo>
                    <a:pt x="15596" y="6606"/>
                  </a:lnTo>
                  <a:lnTo>
                    <a:pt x="14359" y="6733"/>
                  </a:lnTo>
                  <a:lnTo>
                    <a:pt x="13067" y="6824"/>
                  </a:lnTo>
                  <a:lnTo>
                    <a:pt x="11684" y="6897"/>
                  </a:lnTo>
                  <a:lnTo>
                    <a:pt x="10264" y="6934"/>
                  </a:lnTo>
                  <a:lnTo>
                    <a:pt x="8808" y="6934"/>
                  </a:lnTo>
                  <a:lnTo>
                    <a:pt x="8062" y="6934"/>
                  </a:lnTo>
                  <a:lnTo>
                    <a:pt x="7334" y="6897"/>
                  </a:lnTo>
                  <a:lnTo>
                    <a:pt x="6588" y="6861"/>
                  </a:lnTo>
                  <a:lnTo>
                    <a:pt x="5824" y="6806"/>
                  </a:lnTo>
                  <a:lnTo>
                    <a:pt x="5078" y="6733"/>
                  </a:lnTo>
                  <a:lnTo>
                    <a:pt x="4332" y="6661"/>
                  </a:lnTo>
                  <a:lnTo>
                    <a:pt x="3585" y="6551"/>
                  </a:lnTo>
                  <a:lnTo>
                    <a:pt x="2857" y="6442"/>
                  </a:lnTo>
                  <a:lnTo>
                    <a:pt x="2130" y="6315"/>
                  </a:lnTo>
                  <a:lnTo>
                    <a:pt x="1402" y="6151"/>
                  </a:lnTo>
                  <a:lnTo>
                    <a:pt x="692" y="5987"/>
                  </a:lnTo>
                  <a:lnTo>
                    <a:pt x="0" y="5805"/>
                  </a:lnTo>
                  <a:lnTo>
                    <a:pt x="0" y="5805"/>
                  </a:lnTo>
                  <a:lnTo>
                    <a:pt x="146" y="5496"/>
                  </a:lnTo>
                  <a:lnTo>
                    <a:pt x="565" y="4713"/>
                  </a:lnTo>
                  <a:lnTo>
                    <a:pt x="874" y="4186"/>
                  </a:lnTo>
                  <a:lnTo>
                    <a:pt x="1220" y="3622"/>
                  </a:lnTo>
                  <a:lnTo>
                    <a:pt x="1620" y="3021"/>
                  </a:lnTo>
                  <a:lnTo>
                    <a:pt x="2057" y="2421"/>
                  </a:lnTo>
                  <a:lnTo>
                    <a:pt x="2057" y="2421"/>
                  </a:lnTo>
                  <a:lnTo>
                    <a:pt x="2439" y="1947"/>
                  </a:lnTo>
                  <a:lnTo>
                    <a:pt x="2839" y="1492"/>
                  </a:lnTo>
                  <a:lnTo>
                    <a:pt x="3258" y="1074"/>
                  </a:lnTo>
                  <a:lnTo>
                    <a:pt x="3476" y="892"/>
                  </a:lnTo>
                  <a:lnTo>
                    <a:pt x="3695" y="710"/>
                  </a:lnTo>
                  <a:lnTo>
                    <a:pt x="3913" y="546"/>
                  </a:lnTo>
                  <a:lnTo>
                    <a:pt x="4131" y="401"/>
                  </a:lnTo>
                  <a:lnTo>
                    <a:pt x="4368" y="291"/>
                  </a:lnTo>
                  <a:lnTo>
                    <a:pt x="4586" y="182"/>
                  </a:lnTo>
                  <a:lnTo>
                    <a:pt x="4805" y="91"/>
                  </a:lnTo>
                  <a:lnTo>
                    <a:pt x="5041" y="37"/>
                  </a:lnTo>
                  <a:lnTo>
                    <a:pt x="5260" y="0"/>
                  </a:lnTo>
                  <a:lnTo>
                    <a:pt x="5496" y="0"/>
                  </a:lnTo>
                  <a:lnTo>
                    <a:pt x="5496" y="0"/>
                  </a:lnTo>
                  <a:lnTo>
                    <a:pt x="5915" y="37"/>
                  </a:lnTo>
                  <a:lnTo>
                    <a:pt x="6370" y="109"/>
                  </a:lnTo>
                  <a:lnTo>
                    <a:pt x="6861" y="219"/>
                  </a:lnTo>
                  <a:lnTo>
                    <a:pt x="7352" y="364"/>
                  </a:lnTo>
                  <a:lnTo>
                    <a:pt x="7862" y="528"/>
                  </a:lnTo>
                  <a:lnTo>
                    <a:pt x="8371" y="710"/>
                  </a:lnTo>
                  <a:lnTo>
                    <a:pt x="8881" y="910"/>
                  </a:lnTo>
                  <a:lnTo>
                    <a:pt x="9391" y="1110"/>
                  </a:lnTo>
                  <a:lnTo>
                    <a:pt x="9391" y="1110"/>
                  </a:lnTo>
                  <a:lnTo>
                    <a:pt x="10082" y="1420"/>
                  </a:lnTo>
                  <a:lnTo>
                    <a:pt x="10737" y="1747"/>
                  </a:lnTo>
                  <a:lnTo>
                    <a:pt x="11338" y="2038"/>
                  </a:lnTo>
                  <a:lnTo>
                    <a:pt x="11865" y="2311"/>
                  </a:lnTo>
                  <a:lnTo>
                    <a:pt x="12648" y="2730"/>
                  </a:lnTo>
                  <a:lnTo>
                    <a:pt x="12921" y="2894"/>
                  </a:lnTo>
                  <a:lnTo>
                    <a:pt x="12921" y="2894"/>
                  </a:lnTo>
                  <a:lnTo>
                    <a:pt x="13485" y="2894"/>
                  </a:lnTo>
                  <a:lnTo>
                    <a:pt x="14086" y="2894"/>
                  </a:lnTo>
                  <a:lnTo>
                    <a:pt x="14795" y="2930"/>
                  </a:lnTo>
                  <a:lnTo>
                    <a:pt x="15596" y="2985"/>
                  </a:lnTo>
                  <a:lnTo>
                    <a:pt x="15978" y="3021"/>
                  </a:lnTo>
                  <a:lnTo>
                    <a:pt x="16379" y="3076"/>
                  </a:lnTo>
                  <a:lnTo>
                    <a:pt x="16743" y="3130"/>
                  </a:lnTo>
                  <a:lnTo>
                    <a:pt x="17088" y="3221"/>
                  </a:lnTo>
                  <a:lnTo>
                    <a:pt x="17416" y="3312"/>
                  </a:lnTo>
                  <a:lnTo>
                    <a:pt x="17689" y="3421"/>
                  </a:lnTo>
                  <a:lnTo>
                    <a:pt x="17689" y="3421"/>
                  </a:lnTo>
                  <a:lnTo>
                    <a:pt x="18089" y="3622"/>
                  </a:lnTo>
                  <a:lnTo>
                    <a:pt x="18544" y="3895"/>
                  </a:lnTo>
                  <a:lnTo>
                    <a:pt x="18544" y="3895"/>
                  </a:lnTo>
                  <a:lnTo>
                    <a:pt x="18999" y="4186"/>
                  </a:lnTo>
                  <a:lnTo>
                    <a:pt x="19454" y="4513"/>
                  </a:lnTo>
                  <a:lnTo>
                    <a:pt x="19891" y="4823"/>
                  </a:lnTo>
                  <a:lnTo>
                    <a:pt x="20273" y="5132"/>
                  </a:lnTo>
                  <a:lnTo>
                    <a:pt x="20873" y="5605"/>
                  </a:lnTo>
                  <a:lnTo>
                    <a:pt x="21092" y="5805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72" name="Google Shape;3172;p19"/>
            <p:cNvSpPr/>
            <p:nvPr/>
          </p:nvSpPr>
          <p:spPr>
            <a:xfrm>
              <a:off x="2760650" y="1946450"/>
              <a:ext cx="503200" cy="113300"/>
            </a:xfrm>
            <a:custGeom>
              <a:avLst/>
              <a:gdLst/>
              <a:ahLst/>
              <a:cxnLst/>
              <a:rect l="l" t="t" r="r" b="b"/>
              <a:pathLst>
                <a:path w="20128" h="4532" extrusionOk="0">
                  <a:moveTo>
                    <a:pt x="2057" y="1"/>
                  </a:moveTo>
                  <a:lnTo>
                    <a:pt x="1620" y="601"/>
                  </a:lnTo>
                  <a:lnTo>
                    <a:pt x="1220" y="1202"/>
                  </a:lnTo>
                  <a:lnTo>
                    <a:pt x="874" y="1766"/>
                  </a:lnTo>
                  <a:lnTo>
                    <a:pt x="565" y="2293"/>
                  </a:lnTo>
                  <a:lnTo>
                    <a:pt x="146" y="3076"/>
                  </a:lnTo>
                  <a:lnTo>
                    <a:pt x="0" y="3385"/>
                  </a:lnTo>
                  <a:lnTo>
                    <a:pt x="546" y="3531"/>
                  </a:lnTo>
                  <a:lnTo>
                    <a:pt x="1129" y="3677"/>
                  </a:lnTo>
                  <a:lnTo>
                    <a:pt x="1693" y="3804"/>
                  </a:lnTo>
                  <a:lnTo>
                    <a:pt x="2275" y="3913"/>
                  </a:lnTo>
                  <a:lnTo>
                    <a:pt x="2857" y="4022"/>
                  </a:lnTo>
                  <a:lnTo>
                    <a:pt x="3458" y="4113"/>
                  </a:lnTo>
                  <a:lnTo>
                    <a:pt x="4040" y="4204"/>
                  </a:lnTo>
                  <a:lnTo>
                    <a:pt x="4641" y="4277"/>
                  </a:lnTo>
                  <a:lnTo>
                    <a:pt x="5842" y="4386"/>
                  </a:lnTo>
                  <a:lnTo>
                    <a:pt x="7043" y="4459"/>
                  </a:lnTo>
                  <a:lnTo>
                    <a:pt x="8244" y="4514"/>
                  </a:lnTo>
                  <a:lnTo>
                    <a:pt x="9427" y="4532"/>
                  </a:lnTo>
                  <a:lnTo>
                    <a:pt x="10282" y="4514"/>
                  </a:lnTo>
                  <a:lnTo>
                    <a:pt x="11138" y="4495"/>
                  </a:lnTo>
                  <a:lnTo>
                    <a:pt x="11993" y="4459"/>
                  </a:lnTo>
                  <a:lnTo>
                    <a:pt x="12812" y="4423"/>
                  </a:lnTo>
                  <a:lnTo>
                    <a:pt x="14377" y="4313"/>
                  </a:lnTo>
                  <a:lnTo>
                    <a:pt x="15833" y="4168"/>
                  </a:lnTo>
                  <a:lnTo>
                    <a:pt x="17161" y="4004"/>
                  </a:lnTo>
                  <a:lnTo>
                    <a:pt x="18344" y="3840"/>
                  </a:lnTo>
                  <a:lnTo>
                    <a:pt x="19345" y="3695"/>
                  </a:lnTo>
                  <a:lnTo>
                    <a:pt x="20127" y="3567"/>
                  </a:lnTo>
                  <a:lnTo>
                    <a:pt x="9900" y="3003"/>
                  </a:lnTo>
                  <a:lnTo>
                    <a:pt x="9573" y="2985"/>
                  </a:lnTo>
                  <a:lnTo>
                    <a:pt x="9409" y="2967"/>
                  </a:lnTo>
                  <a:lnTo>
                    <a:pt x="9263" y="2930"/>
                  </a:lnTo>
                  <a:lnTo>
                    <a:pt x="9099" y="2894"/>
                  </a:lnTo>
                  <a:lnTo>
                    <a:pt x="8954" y="2821"/>
                  </a:lnTo>
                  <a:lnTo>
                    <a:pt x="8826" y="2748"/>
                  </a:lnTo>
                  <a:lnTo>
                    <a:pt x="8699" y="2639"/>
                  </a:lnTo>
                  <a:lnTo>
                    <a:pt x="8626" y="2548"/>
                  </a:lnTo>
                  <a:lnTo>
                    <a:pt x="8553" y="2439"/>
                  </a:lnTo>
                  <a:lnTo>
                    <a:pt x="8444" y="2221"/>
                  </a:lnTo>
                  <a:lnTo>
                    <a:pt x="8353" y="1984"/>
                  </a:lnTo>
                  <a:lnTo>
                    <a:pt x="8244" y="1766"/>
                  </a:lnTo>
                  <a:lnTo>
                    <a:pt x="8117" y="1547"/>
                  </a:lnTo>
                  <a:lnTo>
                    <a:pt x="7953" y="1347"/>
                  </a:lnTo>
                  <a:lnTo>
                    <a:pt x="7771" y="1183"/>
                  </a:lnTo>
                  <a:lnTo>
                    <a:pt x="7553" y="1056"/>
                  </a:lnTo>
                  <a:lnTo>
                    <a:pt x="7334" y="929"/>
                  </a:lnTo>
                  <a:lnTo>
                    <a:pt x="7079" y="856"/>
                  </a:lnTo>
                  <a:lnTo>
                    <a:pt x="6843" y="801"/>
                  </a:lnTo>
                  <a:lnTo>
                    <a:pt x="6588" y="783"/>
                  </a:lnTo>
                  <a:lnTo>
                    <a:pt x="6388" y="801"/>
                  </a:lnTo>
                  <a:lnTo>
                    <a:pt x="6206" y="838"/>
                  </a:lnTo>
                  <a:lnTo>
                    <a:pt x="6024" y="874"/>
                  </a:lnTo>
                  <a:lnTo>
                    <a:pt x="5842" y="947"/>
                  </a:lnTo>
                  <a:lnTo>
                    <a:pt x="5733" y="1056"/>
                  </a:lnTo>
                  <a:lnTo>
                    <a:pt x="5660" y="1147"/>
                  </a:lnTo>
                  <a:lnTo>
                    <a:pt x="5624" y="1220"/>
                  </a:lnTo>
                  <a:lnTo>
                    <a:pt x="5605" y="1311"/>
                  </a:lnTo>
                  <a:lnTo>
                    <a:pt x="5605" y="1384"/>
                  </a:lnTo>
                  <a:lnTo>
                    <a:pt x="5605" y="1475"/>
                  </a:lnTo>
                  <a:lnTo>
                    <a:pt x="5660" y="1602"/>
                  </a:lnTo>
                  <a:lnTo>
                    <a:pt x="5733" y="1729"/>
                  </a:lnTo>
                  <a:lnTo>
                    <a:pt x="5787" y="1857"/>
                  </a:lnTo>
                  <a:lnTo>
                    <a:pt x="5787" y="1911"/>
                  </a:lnTo>
                  <a:lnTo>
                    <a:pt x="5787" y="1948"/>
                  </a:lnTo>
                  <a:lnTo>
                    <a:pt x="5751" y="2002"/>
                  </a:lnTo>
                  <a:lnTo>
                    <a:pt x="5696" y="2057"/>
                  </a:lnTo>
                  <a:lnTo>
                    <a:pt x="5551" y="2130"/>
                  </a:lnTo>
                  <a:lnTo>
                    <a:pt x="5405" y="2184"/>
                  </a:lnTo>
                  <a:lnTo>
                    <a:pt x="5241" y="2221"/>
                  </a:lnTo>
                  <a:lnTo>
                    <a:pt x="4914" y="2221"/>
                  </a:lnTo>
                  <a:lnTo>
                    <a:pt x="4750" y="2202"/>
                  </a:lnTo>
                  <a:lnTo>
                    <a:pt x="4459" y="2130"/>
                  </a:lnTo>
                  <a:lnTo>
                    <a:pt x="4259" y="2057"/>
                  </a:lnTo>
                  <a:lnTo>
                    <a:pt x="4059" y="1984"/>
                  </a:lnTo>
                  <a:lnTo>
                    <a:pt x="3877" y="1911"/>
                  </a:lnTo>
                  <a:lnTo>
                    <a:pt x="3695" y="1802"/>
                  </a:lnTo>
                  <a:lnTo>
                    <a:pt x="3513" y="1711"/>
                  </a:lnTo>
                  <a:lnTo>
                    <a:pt x="3349" y="1584"/>
                  </a:lnTo>
                  <a:lnTo>
                    <a:pt x="3185" y="1456"/>
                  </a:lnTo>
                  <a:lnTo>
                    <a:pt x="3021" y="1329"/>
                  </a:lnTo>
                  <a:lnTo>
                    <a:pt x="2876" y="1183"/>
                  </a:lnTo>
                  <a:lnTo>
                    <a:pt x="2730" y="1038"/>
                  </a:lnTo>
                  <a:lnTo>
                    <a:pt x="2603" y="892"/>
                  </a:lnTo>
                  <a:lnTo>
                    <a:pt x="2475" y="728"/>
                  </a:lnTo>
                  <a:lnTo>
                    <a:pt x="2348" y="546"/>
                  </a:lnTo>
                  <a:lnTo>
                    <a:pt x="2239" y="383"/>
                  </a:lnTo>
                  <a:lnTo>
                    <a:pt x="2148" y="201"/>
                  </a:lnTo>
                  <a:lnTo>
                    <a:pt x="2057" y="1"/>
                  </a:lnTo>
                  <a:close/>
                </a:path>
              </a:pathLst>
            </a:custGeom>
            <a:solidFill>
              <a:srgbClr val="A489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73" name="Google Shape;3173;p19"/>
            <p:cNvSpPr/>
            <p:nvPr/>
          </p:nvSpPr>
          <p:spPr>
            <a:xfrm>
              <a:off x="2760650" y="1946450"/>
              <a:ext cx="503200" cy="113300"/>
            </a:xfrm>
            <a:custGeom>
              <a:avLst/>
              <a:gdLst/>
              <a:ahLst/>
              <a:cxnLst/>
              <a:rect l="l" t="t" r="r" b="b"/>
              <a:pathLst>
                <a:path w="20128" h="4532" fill="none" extrusionOk="0">
                  <a:moveTo>
                    <a:pt x="2057" y="1"/>
                  </a:moveTo>
                  <a:lnTo>
                    <a:pt x="2057" y="1"/>
                  </a:lnTo>
                  <a:lnTo>
                    <a:pt x="2057" y="1"/>
                  </a:lnTo>
                  <a:lnTo>
                    <a:pt x="1620" y="601"/>
                  </a:lnTo>
                  <a:lnTo>
                    <a:pt x="1220" y="1202"/>
                  </a:lnTo>
                  <a:lnTo>
                    <a:pt x="874" y="1766"/>
                  </a:lnTo>
                  <a:lnTo>
                    <a:pt x="565" y="2293"/>
                  </a:lnTo>
                  <a:lnTo>
                    <a:pt x="146" y="3076"/>
                  </a:lnTo>
                  <a:lnTo>
                    <a:pt x="0" y="3385"/>
                  </a:lnTo>
                  <a:lnTo>
                    <a:pt x="0" y="3385"/>
                  </a:lnTo>
                  <a:lnTo>
                    <a:pt x="546" y="3531"/>
                  </a:lnTo>
                  <a:lnTo>
                    <a:pt x="1129" y="3677"/>
                  </a:lnTo>
                  <a:lnTo>
                    <a:pt x="1693" y="3804"/>
                  </a:lnTo>
                  <a:lnTo>
                    <a:pt x="2275" y="3913"/>
                  </a:lnTo>
                  <a:lnTo>
                    <a:pt x="2857" y="4022"/>
                  </a:lnTo>
                  <a:lnTo>
                    <a:pt x="3458" y="4113"/>
                  </a:lnTo>
                  <a:lnTo>
                    <a:pt x="4040" y="4204"/>
                  </a:lnTo>
                  <a:lnTo>
                    <a:pt x="4641" y="4277"/>
                  </a:lnTo>
                  <a:lnTo>
                    <a:pt x="5842" y="4386"/>
                  </a:lnTo>
                  <a:lnTo>
                    <a:pt x="7043" y="4459"/>
                  </a:lnTo>
                  <a:lnTo>
                    <a:pt x="8244" y="4514"/>
                  </a:lnTo>
                  <a:lnTo>
                    <a:pt x="9427" y="4532"/>
                  </a:lnTo>
                  <a:lnTo>
                    <a:pt x="9427" y="4532"/>
                  </a:lnTo>
                  <a:lnTo>
                    <a:pt x="10282" y="4514"/>
                  </a:lnTo>
                  <a:lnTo>
                    <a:pt x="11138" y="4495"/>
                  </a:lnTo>
                  <a:lnTo>
                    <a:pt x="11993" y="4459"/>
                  </a:lnTo>
                  <a:lnTo>
                    <a:pt x="12812" y="4423"/>
                  </a:lnTo>
                  <a:lnTo>
                    <a:pt x="14377" y="4313"/>
                  </a:lnTo>
                  <a:lnTo>
                    <a:pt x="15833" y="4168"/>
                  </a:lnTo>
                  <a:lnTo>
                    <a:pt x="17161" y="4004"/>
                  </a:lnTo>
                  <a:lnTo>
                    <a:pt x="18344" y="3840"/>
                  </a:lnTo>
                  <a:lnTo>
                    <a:pt x="19345" y="3695"/>
                  </a:lnTo>
                  <a:lnTo>
                    <a:pt x="20127" y="3567"/>
                  </a:lnTo>
                  <a:lnTo>
                    <a:pt x="20127" y="3567"/>
                  </a:lnTo>
                  <a:lnTo>
                    <a:pt x="9900" y="3003"/>
                  </a:lnTo>
                  <a:lnTo>
                    <a:pt x="9900" y="3003"/>
                  </a:lnTo>
                  <a:lnTo>
                    <a:pt x="9573" y="2985"/>
                  </a:lnTo>
                  <a:lnTo>
                    <a:pt x="9409" y="2967"/>
                  </a:lnTo>
                  <a:lnTo>
                    <a:pt x="9263" y="2930"/>
                  </a:lnTo>
                  <a:lnTo>
                    <a:pt x="9099" y="2894"/>
                  </a:lnTo>
                  <a:lnTo>
                    <a:pt x="8954" y="2821"/>
                  </a:lnTo>
                  <a:lnTo>
                    <a:pt x="8826" y="2748"/>
                  </a:lnTo>
                  <a:lnTo>
                    <a:pt x="8699" y="2639"/>
                  </a:lnTo>
                  <a:lnTo>
                    <a:pt x="8699" y="2639"/>
                  </a:lnTo>
                  <a:lnTo>
                    <a:pt x="8626" y="2548"/>
                  </a:lnTo>
                  <a:lnTo>
                    <a:pt x="8553" y="2439"/>
                  </a:lnTo>
                  <a:lnTo>
                    <a:pt x="8444" y="2221"/>
                  </a:lnTo>
                  <a:lnTo>
                    <a:pt x="8353" y="1984"/>
                  </a:lnTo>
                  <a:lnTo>
                    <a:pt x="8244" y="1766"/>
                  </a:lnTo>
                  <a:lnTo>
                    <a:pt x="8244" y="1766"/>
                  </a:lnTo>
                  <a:lnTo>
                    <a:pt x="8117" y="1547"/>
                  </a:lnTo>
                  <a:lnTo>
                    <a:pt x="7953" y="1347"/>
                  </a:lnTo>
                  <a:lnTo>
                    <a:pt x="7771" y="1183"/>
                  </a:lnTo>
                  <a:lnTo>
                    <a:pt x="7553" y="1056"/>
                  </a:lnTo>
                  <a:lnTo>
                    <a:pt x="7334" y="929"/>
                  </a:lnTo>
                  <a:lnTo>
                    <a:pt x="7079" y="856"/>
                  </a:lnTo>
                  <a:lnTo>
                    <a:pt x="6843" y="801"/>
                  </a:lnTo>
                  <a:lnTo>
                    <a:pt x="6588" y="783"/>
                  </a:lnTo>
                  <a:lnTo>
                    <a:pt x="6588" y="783"/>
                  </a:lnTo>
                  <a:lnTo>
                    <a:pt x="6388" y="801"/>
                  </a:lnTo>
                  <a:lnTo>
                    <a:pt x="6206" y="838"/>
                  </a:lnTo>
                  <a:lnTo>
                    <a:pt x="6024" y="874"/>
                  </a:lnTo>
                  <a:lnTo>
                    <a:pt x="5842" y="947"/>
                  </a:lnTo>
                  <a:lnTo>
                    <a:pt x="5842" y="947"/>
                  </a:lnTo>
                  <a:lnTo>
                    <a:pt x="5733" y="1056"/>
                  </a:lnTo>
                  <a:lnTo>
                    <a:pt x="5660" y="1147"/>
                  </a:lnTo>
                  <a:lnTo>
                    <a:pt x="5624" y="1220"/>
                  </a:lnTo>
                  <a:lnTo>
                    <a:pt x="5605" y="1311"/>
                  </a:lnTo>
                  <a:lnTo>
                    <a:pt x="5605" y="1384"/>
                  </a:lnTo>
                  <a:lnTo>
                    <a:pt x="5605" y="1475"/>
                  </a:lnTo>
                  <a:lnTo>
                    <a:pt x="5660" y="1602"/>
                  </a:lnTo>
                  <a:lnTo>
                    <a:pt x="5733" y="1729"/>
                  </a:lnTo>
                  <a:lnTo>
                    <a:pt x="5787" y="1857"/>
                  </a:lnTo>
                  <a:lnTo>
                    <a:pt x="5787" y="1911"/>
                  </a:lnTo>
                  <a:lnTo>
                    <a:pt x="5787" y="1948"/>
                  </a:lnTo>
                  <a:lnTo>
                    <a:pt x="5751" y="2002"/>
                  </a:lnTo>
                  <a:lnTo>
                    <a:pt x="5696" y="2057"/>
                  </a:lnTo>
                  <a:lnTo>
                    <a:pt x="5696" y="2057"/>
                  </a:lnTo>
                  <a:lnTo>
                    <a:pt x="5551" y="2130"/>
                  </a:lnTo>
                  <a:lnTo>
                    <a:pt x="5405" y="2184"/>
                  </a:lnTo>
                  <a:lnTo>
                    <a:pt x="5241" y="2221"/>
                  </a:lnTo>
                  <a:lnTo>
                    <a:pt x="5059" y="2221"/>
                  </a:lnTo>
                  <a:lnTo>
                    <a:pt x="5059" y="2221"/>
                  </a:lnTo>
                  <a:lnTo>
                    <a:pt x="4914" y="2221"/>
                  </a:lnTo>
                  <a:lnTo>
                    <a:pt x="4750" y="2202"/>
                  </a:lnTo>
                  <a:lnTo>
                    <a:pt x="4459" y="2130"/>
                  </a:lnTo>
                  <a:lnTo>
                    <a:pt x="4459" y="2130"/>
                  </a:lnTo>
                  <a:lnTo>
                    <a:pt x="4259" y="2057"/>
                  </a:lnTo>
                  <a:lnTo>
                    <a:pt x="4059" y="1984"/>
                  </a:lnTo>
                  <a:lnTo>
                    <a:pt x="3877" y="1911"/>
                  </a:lnTo>
                  <a:lnTo>
                    <a:pt x="3695" y="1802"/>
                  </a:lnTo>
                  <a:lnTo>
                    <a:pt x="3513" y="1711"/>
                  </a:lnTo>
                  <a:lnTo>
                    <a:pt x="3349" y="1584"/>
                  </a:lnTo>
                  <a:lnTo>
                    <a:pt x="3185" y="1456"/>
                  </a:lnTo>
                  <a:lnTo>
                    <a:pt x="3021" y="1329"/>
                  </a:lnTo>
                  <a:lnTo>
                    <a:pt x="2876" y="1183"/>
                  </a:lnTo>
                  <a:lnTo>
                    <a:pt x="2730" y="1038"/>
                  </a:lnTo>
                  <a:lnTo>
                    <a:pt x="2603" y="892"/>
                  </a:lnTo>
                  <a:lnTo>
                    <a:pt x="2475" y="728"/>
                  </a:lnTo>
                  <a:lnTo>
                    <a:pt x="2348" y="546"/>
                  </a:lnTo>
                  <a:lnTo>
                    <a:pt x="2239" y="383"/>
                  </a:lnTo>
                  <a:lnTo>
                    <a:pt x="2148" y="201"/>
                  </a:lnTo>
                  <a:lnTo>
                    <a:pt x="2057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74" name="Google Shape;3174;p19"/>
            <p:cNvSpPr/>
            <p:nvPr/>
          </p:nvSpPr>
          <p:spPr>
            <a:xfrm>
              <a:off x="2995400" y="1913700"/>
              <a:ext cx="228875" cy="69625"/>
            </a:xfrm>
            <a:custGeom>
              <a:avLst/>
              <a:gdLst/>
              <a:ahLst/>
              <a:cxnLst/>
              <a:rect l="l" t="t" r="r" b="b"/>
              <a:pathLst>
                <a:path w="9155" h="2785" extrusionOk="0">
                  <a:moveTo>
                    <a:pt x="1" y="0"/>
                  </a:moveTo>
                  <a:lnTo>
                    <a:pt x="292" y="364"/>
                  </a:lnTo>
                  <a:lnTo>
                    <a:pt x="583" y="728"/>
                  </a:lnTo>
                  <a:lnTo>
                    <a:pt x="929" y="1220"/>
                  </a:lnTo>
                  <a:lnTo>
                    <a:pt x="1092" y="1456"/>
                  </a:lnTo>
                  <a:lnTo>
                    <a:pt x="1311" y="1674"/>
                  </a:lnTo>
                  <a:lnTo>
                    <a:pt x="1475" y="1820"/>
                  </a:lnTo>
                  <a:lnTo>
                    <a:pt x="1638" y="1947"/>
                  </a:lnTo>
                  <a:lnTo>
                    <a:pt x="1820" y="2057"/>
                  </a:lnTo>
                  <a:lnTo>
                    <a:pt x="2021" y="2166"/>
                  </a:lnTo>
                  <a:lnTo>
                    <a:pt x="2221" y="2239"/>
                  </a:lnTo>
                  <a:lnTo>
                    <a:pt x="2421" y="2311"/>
                  </a:lnTo>
                  <a:lnTo>
                    <a:pt x="2621" y="2366"/>
                  </a:lnTo>
                  <a:lnTo>
                    <a:pt x="2839" y="2421"/>
                  </a:lnTo>
                  <a:lnTo>
                    <a:pt x="3276" y="2493"/>
                  </a:lnTo>
                  <a:lnTo>
                    <a:pt x="3731" y="2530"/>
                  </a:lnTo>
                  <a:lnTo>
                    <a:pt x="4186" y="2548"/>
                  </a:lnTo>
                  <a:lnTo>
                    <a:pt x="5041" y="2548"/>
                  </a:lnTo>
                  <a:lnTo>
                    <a:pt x="6060" y="2566"/>
                  </a:lnTo>
                  <a:lnTo>
                    <a:pt x="7098" y="2603"/>
                  </a:lnTo>
                  <a:lnTo>
                    <a:pt x="8117" y="2675"/>
                  </a:lnTo>
                  <a:lnTo>
                    <a:pt x="9154" y="2785"/>
                  </a:lnTo>
                  <a:lnTo>
                    <a:pt x="8699" y="2512"/>
                  </a:lnTo>
                  <a:lnTo>
                    <a:pt x="8299" y="2311"/>
                  </a:lnTo>
                  <a:lnTo>
                    <a:pt x="8099" y="2220"/>
                  </a:lnTo>
                  <a:lnTo>
                    <a:pt x="7862" y="2148"/>
                  </a:lnTo>
                  <a:lnTo>
                    <a:pt x="7626" y="2093"/>
                  </a:lnTo>
                  <a:lnTo>
                    <a:pt x="7353" y="2020"/>
                  </a:lnTo>
                  <a:lnTo>
                    <a:pt x="6788" y="1929"/>
                  </a:lnTo>
                  <a:lnTo>
                    <a:pt x="6206" y="1875"/>
                  </a:lnTo>
                  <a:lnTo>
                    <a:pt x="5606" y="1820"/>
                  </a:lnTo>
                  <a:lnTo>
                    <a:pt x="5041" y="1802"/>
                  </a:lnTo>
                  <a:lnTo>
                    <a:pt x="4095" y="1784"/>
                  </a:lnTo>
                  <a:lnTo>
                    <a:pt x="3531" y="1784"/>
                  </a:lnTo>
                  <a:lnTo>
                    <a:pt x="3258" y="1620"/>
                  </a:lnTo>
                  <a:lnTo>
                    <a:pt x="2475" y="1201"/>
                  </a:lnTo>
                  <a:lnTo>
                    <a:pt x="1948" y="928"/>
                  </a:lnTo>
                  <a:lnTo>
                    <a:pt x="1347" y="637"/>
                  </a:lnTo>
                  <a:lnTo>
                    <a:pt x="692" y="31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D7C2A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75" name="Google Shape;3175;p19"/>
            <p:cNvSpPr/>
            <p:nvPr/>
          </p:nvSpPr>
          <p:spPr>
            <a:xfrm>
              <a:off x="2995400" y="1913700"/>
              <a:ext cx="228875" cy="69625"/>
            </a:xfrm>
            <a:custGeom>
              <a:avLst/>
              <a:gdLst/>
              <a:ahLst/>
              <a:cxnLst/>
              <a:rect l="l" t="t" r="r" b="b"/>
              <a:pathLst>
                <a:path w="9155" h="2785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292" y="364"/>
                  </a:lnTo>
                  <a:lnTo>
                    <a:pt x="583" y="728"/>
                  </a:lnTo>
                  <a:lnTo>
                    <a:pt x="583" y="728"/>
                  </a:lnTo>
                  <a:lnTo>
                    <a:pt x="929" y="1220"/>
                  </a:lnTo>
                  <a:lnTo>
                    <a:pt x="1092" y="1456"/>
                  </a:lnTo>
                  <a:lnTo>
                    <a:pt x="1311" y="1674"/>
                  </a:lnTo>
                  <a:lnTo>
                    <a:pt x="1311" y="1674"/>
                  </a:lnTo>
                  <a:lnTo>
                    <a:pt x="1475" y="1820"/>
                  </a:lnTo>
                  <a:lnTo>
                    <a:pt x="1638" y="1947"/>
                  </a:lnTo>
                  <a:lnTo>
                    <a:pt x="1820" y="2057"/>
                  </a:lnTo>
                  <a:lnTo>
                    <a:pt x="2021" y="2166"/>
                  </a:lnTo>
                  <a:lnTo>
                    <a:pt x="2221" y="2239"/>
                  </a:lnTo>
                  <a:lnTo>
                    <a:pt x="2421" y="2311"/>
                  </a:lnTo>
                  <a:lnTo>
                    <a:pt x="2621" y="2366"/>
                  </a:lnTo>
                  <a:lnTo>
                    <a:pt x="2839" y="2421"/>
                  </a:lnTo>
                  <a:lnTo>
                    <a:pt x="3276" y="2493"/>
                  </a:lnTo>
                  <a:lnTo>
                    <a:pt x="3731" y="2530"/>
                  </a:lnTo>
                  <a:lnTo>
                    <a:pt x="4186" y="2548"/>
                  </a:lnTo>
                  <a:lnTo>
                    <a:pt x="4641" y="2548"/>
                  </a:lnTo>
                  <a:lnTo>
                    <a:pt x="4641" y="2548"/>
                  </a:lnTo>
                  <a:lnTo>
                    <a:pt x="4950" y="2548"/>
                  </a:lnTo>
                  <a:lnTo>
                    <a:pt x="4950" y="2548"/>
                  </a:lnTo>
                  <a:lnTo>
                    <a:pt x="5041" y="2548"/>
                  </a:lnTo>
                  <a:lnTo>
                    <a:pt x="5041" y="2548"/>
                  </a:lnTo>
                  <a:lnTo>
                    <a:pt x="6060" y="2566"/>
                  </a:lnTo>
                  <a:lnTo>
                    <a:pt x="7098" y="2603"/>
                  </a:lnTo>
                  <a:lnTo>
                    <a:pt x="8117" y="2675"/>
                  </a:lnTo>
                  <a:lnTo>
                    <a:pt x="9154" y="2785"/>
                  </a:lnTo>
                  <a:lnTo>
                    <a:pt x="9154" y="2785"/>
                  </a:lnTo>
                  <a:lnTo>
                    <a:pt x="8699" y="2512"/>
                  </a:lnTo>
                  <a:lnTo>
                    <a:pt x="8299" y="2311"/>
                  </a:lnTo>
                  <a:lnTo>
                    <a:pt x="8299" y="2311"/>
                  </a:lnTo>
                  <a:lnTo>
                    <a:pt x="8099" y="2220"/>
                  </a:lnTo>
                  <a:lnTo>
                    <a:pt x="7862" y="2148"/>
                  </a:lnTo>
                  <a:lnTo>
                    <a:pt x="7626" y="2093"/>
                  </a:lnTo>
                  <a:lnTo>
                    <a:pt x="7353" y="2020"/>
                  </a:lnTo>
                  <a:lnTo>
                    <a:pt x="6788" y="1929"/>
                  </a:lnTo>
                  <a:lnTo>
                    <a:pt x="6206" y="1875"/>
                  </a:lnTo>
                  <a:lnTo>
                    <a:pt x="5606" y="1820"/>
                  </a:lnTo>
                  <a:lnTo>
                    <a:pt x="5041" y="1802"/>
                  </a:lnTo>
                  <a:lnTo>
                    <a:pt x="4095" y="1784"/>
                  </a:lnTo>
                  <a:lnTo>
                    <a:pt x="4095" y="1784"/>
                  </a:lnTo>
                  <a:lnTo>
                    <a:pt x="3531" y="1784"/>
                  </a:lnTo>
                  <a:lnTo>
                    <a:pt x="3531" y="1784"/>
                  </a:lnTo>
                  <a:lnTo>
                    <a:pt x="3258" y="1620"/>
                  </a:lnTo>
                  <a:lnTo>
                    <a:pt x="2475" y="1201"/>
                  </a:lnTo>
                  <a:lnTo>
                    <a:pt x="1948" y="928"/>
                  </a:lnTo>
                  <a:lnTo>
                    <a:pt x="1347" y="637"/>
                  </a:lnTo>
                  <a:lnTo>
                    <a:pt x="692" y="31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76" name="Google Shape;3176;p19"/>
            <p:cNvSpPr/>
            <p:nvPr/>
          </p:nvSpPr>
          <p:spPr>
            <a:xfrm>
              <a:off x="2661025" y="2029700"/>
              <a:ext cx="88725" cy="59625"/>
            </a:xfrm>
            <a:custGeom>
              <a:avLst/>
              <a:gdLst/>
              <a:ahLst/>
              <a:cxnLst/>
              <a:rect l="l" t="t" r="r" b="b"/>
              <a:pathLst>
                <a:path w="3549" h="2385" extrusionOk="0">
                  <a:moveTo>
                    <a:pt x="1456" y="1"/>
                  </a:moveTo>
                  <a:lnTo>
                    <a:pt x="1292" y="19"/>
                  </a:lnTo>
                  <a:lnTo>
                    <a:pt x="1128" y="92"/>
                  </a:lnTo>
                  <a:lnTo>
                    <a:pt x="983" y="183"/>
                  </a:lnTo>
                  <a:lnTo>
                    <a:pt x="837" y="292"/>
                  </a:lnTo>
                  <a:lnTo>
                    <a:pt x="710" y="419"/>
                  </a:lnTo>
                  <a:lnTo>
                    <a:pt x="582" y="565"/>
                  </a:lnTo>
                  <a:lnTo>
                    <a:pt x="473" y="729"/>
                  </a:lnTo>
                  <a:lnTo>
                    <a:pt x="382" y="892"/>
                  </a:lnTo>
                  <a:lnTo>
                    <a:pt x="218" y="1202"/>
                  </a:lnTo>
                  <a:lnTo>
                    <a:pt x="91" y="1475"/>
                  </a:lnTo>
                  <a:lnTo>
                    <a:pt x="0" y="1748"/>
                  </a:lnTo>
                  <a:lnTo>
                    <a:pt x="127" y="1857"/>
                  </a:lnTo>
                  <a:lnTo>
                    <a:pt x="255" y="1966"/>
                  </a:lnTo>
                  <a:lnTo>
                    <a:pt x="400" y="2039"/>
                  </a:lnTo>
                  <a:lnTo>
                    <a:pt x="546" y="2112"/>
                  </a:lnTo>
                  <a:lnTo>
                    <a:pt x="819" y="2239"/>
                  </a:lnTo>
                  <a:lnTo>
                    <a:pt x="1110" y="2312"/>
                  </a:lnTo>
                  <a:lnTo>
                    <a:pt x="1420" y="2366"/>
                  </a:lnTo>
                  <a:lnTo>
                    <a:pt x="1711" y="2385"/>
                  </a:lnTo>
                  <a:lnTo>
                    <a:pt x="2002" y="2366"/>
                  </a:lnTo>
                  <a:lnTo>
                    <a:pt x="2275" y="2348"/>
                  </a:lnTo>
                  <a:lnTo>
                    <a:pt x="2530" y="2312"/>
                  </a:lnTo>
                  <a:lnTo>
                    <a:pt x="2766" y="2257"/>
                  </a:lnTo>
                  <a:lnTo>
                    <a:pt x="3167" y="2148"/>
                  </a:lnTo>
                  <a:lnTo>
                    <a:pt x="3439" y="2057"/>
                  </a:lnTo>
                  <a:lnTo>
                    <a:pt x="3549" y="2021"/>
                  </a:lnTo>
                  <a:lnTo>
                    <a:pt x="3348" y="1693"/>
                  </a:lnTo>
                  <a:lnTo>
                    <a:pt x="3130" y="1366"/>
                  </a:lnTo>
                  <a:lnTo>
                    <a:pt x="2857" y="1002"/>
                  </a:lnTo>
                  <a:lnTo>
                    <a:pt x="2693" y="801"/>
                  </a:lnTo>
                  <a:lnTo>
                    <a:pt x="2530" y="619"/>
                  </a:lnTo>
                  <a:lnTo>
                    <a:pt x="2366" y="456"/>
                  </a:lnTo>
                  <a:lnTo>
                    <a:pt x="2184" y="310"/>
                  </a:lnTo>
                  <a:lnTo>
                    <a:pt x="2002" y="183"/>
                  </a:lnTo>
                  <a:lnTo>
                    <a:pt x="1820" y="74"/>
                  </a:lnTo>
                  <a:lnTo>
                    <a:pt x="1638" y="19"/>
                  </a:lnTo>
                  <a:lnTo>
                    <a:pt x="1547" y="1"/>
                  </a:lnTo>
                  <a:close/>
                </a:path>
              </a:pathLst>
            </a:custGeom>
            <a:solidFill>
              <a:srgbClr val="C1A5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3177" name="Google Shape;3177;p19"/>
          <p:cNvGrpSpPr/>
          <p:nvPr/>
        </p:nvGrpSpPr>
        <p:grpSpPr>
          <a:xfrm>
            <a:off x="435933" y="6522645"/>
            <a:ext cx="614473" cy="227915"/>
            <a:chOff x="1726100" y="1627975"/>
            <a:chExt cx="359425" cy="133325"/>
          </a:xfrm>
        </p:grpSpPr>
        <p:sp>
          <p:nvSpPr>
            <p:cNvPr id="3178" name="Google Shape;3178;p19"/>
            <p:cNvSpPr/>
            <p:nvPr/>
          </p:nvSpPr>
          <p:spPr>
            <a:xfrm>
              <a:off x="2018625" y="1747625"/>
              <a:ext cx="66900" cy="13675"/>
            </a:xfrm>
            <a:custGeom>
              <a:avLst/>
              <a:gdLst/>
              <a:ahLst/>
              <a:cxnLst/>
              <a:rect l="l" t="t" r="r" b="b"/>
              <a:pathLst>
                <a:path w="2676" h="547" extrusionOk="0">
                  <a:moveTo>
                    <a:pt x="456" y="1"/>
                  </a:moveTo>
                  <a:lnTo>
                    <a:pt x="219" y="37"/>
                  </a:lnTo>
                  <a:lnTo>
                    <a:pt x="146" y="74"/>
                  </a:lnTo>
                  <a:lnTo>
                    <a:pt x="73" y="110"/>
                  </a:lnTo>
                  <a:lnTo>
                    <a:pt x="19" y="147"/>
                  </a:lnTo>
                  <a:lnTo>
                    <a:pt x="1" y="201"/>
                  </a:lnTo>
                  <a:lnTo>
                    <a:pt x="19" y="219"/>
                  </a:lnTo>
                  <a:lnTo>
                    <a:pt x="37" y="274"/>
                  </a:lnTo>
                  <a:lnTo>
                    <a:pt x="92" y="329"/>
                  </a:lnTo>
                  <a:lnTo>
                    <a:pt x="219" y="401"/>
                  </a:lnTo>
                  <a:lnTo>
                    <a:pt x="419" y="456"/>
                  </a:lnTo>
                  <a:lnTo>
                    <a:pt x="710" y="511"/>
                  </a:lnTo>
                  <a:lnTo>
                    <a:pt x="1111" y="529"/>
                  </a:lnTo>
                  <a:lnTo>
                    <a:pt x="1657" y="547"/>
                  </a:lnTo>
                  <a:lnTo>
                    <a:pt x="2130" y="547"/>
                  </a:lnTo>
                  <a:lnTo>
                    <a:pt x="2676" y="529"/>
                  </a:lnTo>
                  <a:lnTo>
                    <a:pt x="2676" y="474"/>
                  </a:lnTo>
                  <a:lnTo>
                    <a:pt x="2657" y="420"/>
                  </a:lnTo>
                  <a:lnTo>
                    <a:pt x="2603" y="365"/>
                  </a:lnTo>
                  <a:lnTo>
                    <a:pt x="2530" y="310"/>
                  </a:lnTo>
                  <a:lnTo>
                    <a:pt x="2330" y="219"/>
                  </a:lnTo>
                  <a:lnTo>
                    <a:pt x="2057" y="147"/>
                  </a:lnTo>
                  <a:lnTo>
                    <a:pt x="1748" y="92"/>
                  </a:lnTo>
                  <a:lnTo>
                    <a:pt x="1420" y="37"/>
                  </a:lnTo>
                  <a:lnTo>
                    <a:pt x="1074" y="1"/>
                  </a:lnTo>
                  <a:close/>
                </a:path>
              </a:pathLst>
            </a:custGeom>
            <a:solidFill>
              <a:srgbClr val="282829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79" name="Google Shape;3179;p19"/>
            <p:cNvSpPr/>
            <p:nvPr/>
          </p:nvSpPr>
          <p:spPr>
            <a:xfrm>
              <a:off x="2018625" y="1747625"/>
              <a:ext cx="66900" cy="13675"/>
            </a:xfrm>
            <a:custGeom>
              <a:avLst/>
              <a:gdLst/>
              <a:ahLst/>
              <a:cxnLst/>
              <a:rect l="l" t="t" r="r" b="b"/>
              <a:pathLst>
                <a:path w="2676" h="547" fill="none" extrusionOk="0">
                  <a:moveTo>
                    <a:pt x="747" y="1"/>
                  </a:moveTo>
                  <a:lnTo>
                    <a:pt x="747" y="1"/>
                  </a:lnTo>
                  <a:lnTo>
                    <a:pt x="456" y="1"/>
                  </a:lnTo>
                  <a:lnTo>
                    <a:pt x="219" y="37"/>
                  </a:lnTo>
                  <a:lnTo>
                    <a:pt x="146" y="74"/>
                  </a:lnTo>
                  <a:lnTo>
                    <a:pt x="73" y="110"/>
                  </a:lnTo>
                  <a:lnTo>
                    <a:pt x="19" y="147"/>
                  </a:lnTo>
                  <a:lnTo>
                    <a:pt x="1" y="201"/>
                  </a:lnTo>
                  <a:lnTo>
                    <a:pt x="1" y="201"/>
                  </a:lnTo>
                  <a:lnTo>
                    <a:pt x="19" y="219"/>
                  </a:lnTo>
                  <a:lnTo>
                    <a:pt x="37" y="274"/>
                  </a:lnTo>
                  <a:lnTo>
                    <a:pt x="92" y="329"/>
                  </a:lnTo>
                  <a:lnTo>
                    <a:pt x="219" y="401"/>
                  </a:lnTo>
                  <a:lnTo>
                    <a:pt x="419" y="456"/>
                  </a:lnTo>
                  <a:lnTo>
                    <a:pt x="710" y="511"/>
                  </a:lnTo>
                  <a:lnTo>
                    <a:pt x="1111" y="529"/>
                  </a:lnTo>
                  <a:lnTo>
                    <a:pt x="1657" y="547"/>
                  </a:lnTo>
                  <a:lnTo>
                    <a:pt x="1657" y="547"/>
                  </a:lnTo>
                  <a:lnTo>
                    <a:pt x="2130" y="547"/>
                  </a:lnTo>
                  <a:lnTo>
                    <a:pt x="2676" y="529"/>
                  </a:lnTo>
                  <a:lnTo>
                    <a:pt x="2676" y="529"/>
                  </a:lnTo>
                  <a:lnTo>
                    <a:pt x="2676" y="474"/>
                  </a:lnTo>
                  <a:lnTo>
                    <a:pt x="2657" y="420"/>
                  </a:lnTo>
                  <a:lnTo>
                    <a:pt x="2603" y="365"/>
                  </a:lnTo>
                  <a:lnTo>
                    <a:pt x="2530" y="310"/>
                  </a:lnTo>
                  <a:lnTo>
                    <a:pt x="2330" y="219"/>
                  </a:lnTo>
                  <a:lnTo>
                    <a:pt x="2057" y="147"/>
                  </a:lnTo>
                  <a:lnTo>
                    <a:pt x="1748" y="92"/>
                  </a:lnTo>
                  <a:lnTo>
                    <a:pt x="1420" y="37"/>
                  </a:lnTo>
                  <a:lnTo>
                    <a:pt x="1074" y="1"/>
                  </a:lnTo>
                  <a:lnTo>
                    <a:pt x="747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80" name="Google Shape;3180;p19"/>
            <p:cNvSpPr/>
            <p:nvPr/>
          </p:nvSpPr>
          <p:spPr>
            <a:xfrm>
              <a:off x="2024075" y="1729450"/>
              <a:ext cx="42350" cy="23225"/>
            </a:xfrm>
            <a:custGeom>
              <a:avLst/>
              <a:gdLst/>
              <a:ahLst/>
              <a:cxnLst/>
              <a:rect l="l" t="t" r="r" b="b"/>
              <a:pathLst>
                <a:path w="1694" h="929" extrusionOk="0">
                  <a:moveTo>
                    <a:pt x="911" y="0"/>
                  </a:moveTo>
                  <a:lnTo>
                    <a:pt x="783" y="18"/>
                  </a:lnTo>
                  <a:lnTo>
                    <a:pt x="674" y="55"/>
                  </a:lnTo>
                  <a:lnTo>
                    <a:pt x="565" y="109"/>
                  </a:lnTo>
                  <a:lnTo>
                    <a:pt x="456" y="182"/>
                  </a:lnTo>
                  <a:lnTo>
                    <a:pt x="383" y="255"/>
                  </a:lnTo>
                  <a:lnTo>
                    <a:pt x="238" y="437"/>
                  </a:lnTo>
                  <a:lnTo>
                    <a:pt x="128" y="601"/>
                  </a:lnTo>
                  <a:lnTo>
                    <a:pt x="56" y="764"/>
                  </a:lnTo>
                  <a:lnTo>
                    <a:pt x="1" y="928"/>
                  </a:lnTo>
                  <a:lnTo>
                    <a:pt x="1693" y="928"/>
                  </a:lnTo>
                  <a:lnTo>
                    <a:pt x="1693" y="783"/>
                  </a:lnTo>
                  <a:lnTo>
                    <a:pt x="1693" y="655"/>
                  </a:lnTo>
                  <a:lnTo>
                    <a:pt x="1675" y="491"/>
                  </a:lnTo>
                  <a:lnTo>
                    <a:pt x="1639" y="419"/>
                  </a:lnTo>
                  <a:lnTo>
                    <a:pt x="1602" y="328"/>
                  </a:lnTo>
                  <a:lnTo>
                    <a:pt x="1548" y="255"/>
                  </a:lnTo>
                  <a:lnTo>
                    <a:pt x="1493" y="182"/>
                  </a:lnTo>
                  <a:lnTo>
                    <a:pt x="1402" y="127"/>
                  </a:lnTo>
                  <a:lnTo>
                    <a:pt x="1311" y="73"/>
                  </a:lnTo>
                  <a:lnTo>
                    <a:pt x="1202" y="36"/>
                  </a:lnTo>
                  <a:lnTo>
                    <a:pt x="1056" y="0"/>
                  </a:lnTo>
                  <a:close/>
                </a:path>
              </a:pathLst>
            </a:custGeom>
            <a:solidFill>
              <a:srgbClr val="C1A5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81" name="Google Shape;3181;p19"/>
            <p:cNvSpPr/>
            <p:nvPr/>
          </p:nvSpPr>
          <p:spPr>
            <a:xfrm>
              <a:off x="1726100" y="1699875"/>
              <a:ext cx="249775" cy="25500"/>
            </a:xfrm>
            <a:custGeom>
              <a:avLst/>
              <a:gdLst/>
              <a:ahLst/>
              <a:cxnLst/>
              <a:rect l="l" t="t" r="r" b="b"/>
              <a:pathLst>
                <a:path w="9991" h="1020" extrusionOk="0">
                  <a:moveTo>
                    <a:pt x="1292" y="0"/>
                  </a:moveTo>
                  <a:lnTo>
                    <a:pt x="746" y="91"/>
                  </a:lnTo>
                  <a:lnTo>
                    <a:pt x="528" y="128"/>
                  </a:lnTo>
                  <a:lnTo>
                    <a:pt x="346" y="182"/>
                  </a:lnTo>
                  <a:lnTo>
                    <a:pt x="200" y="237"/>
                  </a:lnTo>
                  <a:lnTo>
                    <a:pt x="91" y="291"/>
                  </a:lnTo>
                  <a:lnTo>
                    <a:pt x="18" y="346"/>
                  </a:lnTo>
                  <a:lnTo>
                    <a:pt x="0" y="419"/>
                  </a:lnTo>
                  <a:lnTo>
                    <a:pt x="0" y="437"/>
                  </a:lnTo>
                  <a:lnTo>
                    <a:pt x="18" y="473"/>
                  </a:lnTo>
                  <a:lnTo>
                    <a:pt x="91" y="528"/>
                  </a:lnTo>
                  <a:lnTo>
                    <a:pt x="219" y="583"/>
                  </a:lnTo>
                  <a:lnTo>
                    <a:pt x="382" y="655"/>
                  </a:lnTo>
                  <a:lnTo>
                    <a:pt x="601" y="710"/>
                  </a:lnTo>
                  <a:lnTo>
                    <a:pt x="856" y="746"/>
                  </a:lnTo>
                  <a:lnTo>
                    <a:pt x="1456" y="837"/>
                  </a:lnTo>
                  <a:lnTo>
                    <a:pt x="2202" y="910"/>
                  </a:lnTo>
                  <a:lnTo>
                    <a:pt x="3058" y="965"/>
                  </a:lnTo>
                  <a:lnTo>
                    <a:pt x="3986" y="1001"/>
                  </a:lnTo>
                  <a:lnTo>
                    <a:pt x="5005" y="1019"/>
                  </a:lnTo>
                  <a:lnTo>
                    <a:pt x="6006" y="1001"/>
                  </a:lnTo>
                  <a:lnTo>
                    <a:pt x="6952" y="965"/>
                  </a:lnTo>
                  <a:lnTo>
                    <a:pt x="7789" y="910"/>
                  </a:lnTo>
                  <a:lnTo>
                    <a:pt x="8535" y="837"/>
                  </a:lnTo>
                  <a:lnTo>
                    <a:pt x="9136" y="746"/>
                  </a:lnTo>
                  <a:lnTo>
                    <a:pt x="9390" y="710"/>
                  </a:lnTo>
                  <a:lnTo>
                    <a:pt x="9609" y="655"/>
                  </a:lnTo>
                  <a:lnTo>
                    <a:pt x="9773" y="583"/>
                  </a:lnTo>
                  <a:lnTo>
                    <a:pt x="9900" y="528"/>
                  </a:lnTo>
                  <a:lnTo>
                    <a:pt x="9973" y="473"/>
                  </a:lnTo>
                  <a:lnTo>
                    <a:pt x="9991" y="437"/>
                  </a:lnTo>
                  <a:lnTo>
                    <a:pt x="9991" y="419"/>
                  </a:lnTo>
                  <a:lnTo>
                    <a:pt x="9973" y="346"/>
                  </a:lnTo>
                  <a:lnTo>
                    <a:pt x="9900" y="291"/>
                  </a:lnTo>
                  <a:lnTo>
                    <a:pt x="9791" y="237"/>
                  </a:lnTo>
                  <a:lnTo>
                    <a:pt x="9645" y="182"/>
                  </a:lnTo>
                  <a:lnTo>
                    <a:pt x="9463" y="128"/>
                  </a:lnTo>
                  <a:lnTo>
                    <a:pt x="9245" y="91"/>
                  </a:lnTo>
                  <a:lnTo>
                    <a:pt x="8699" y="0"/>
                  </a:lnTo>
                  <a:lnTo>
                    <a:pt x="8699" y="273"/>
                  </a:lnTo>
                  <a:lnTo>
                    <a:pt x="7443" y="328"/>
                  </a:lnTo>
                  <a:lnTo>
                    <a:pt x="6133" y="364"/>
                  </a:lnTo>
                  <a:lnTo>
                    <a:pt x="4623" y="382"/>
                  </a:lnTo>
                  <a:lnTo>
                    <a:pt x="3476" y="364"/>
                  </a:lnTo>
                  <a:lnTo>
                    <a:pt x="2384" y="328"/>
                  </a:lnTo>
                  <a:lnTo>
                    <a:pt x="1893" y="291"/>
                  </a:lnTo>
                  <a:lnTo>
                    <a:pt x="1456" y="237"/>
                  </a:lnTo>
                  <a:lnTo>
                    <a:pt x="1074" y="182"/>
                  </a:lnTo>
                  <a:lnTo>
                    <a:pt x="746" y="109"/>
                  </a:lnTo>
                  <a:lnTo>
                    <a:pt x="1292" y="0"/>
                  </a:lnTo>
                  <a:close/>
                </a:path>
              </a:pathLst>
            </a:custGeom>
            <a:solidFill>
              <a:srgbClr val="282829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82" name="Google Shape;3182;p19"/>
            <p:cNvSpPr/>
            <p:nvPr/>
          </p:nvSpPr>
          <p:spPr>
            <a:xfrm>
              <a:off x="1726100" y="1699875"/>
              <a:ext cx="249775" cy="25500"/>
            </a:xfrm>
            <a:custGeom>
              <a:avLst/>
              <a:gdLst/>
              <a:ahLst/>
              <a:cxnLst/>
              <a:rect l="l" t="t" r="r" b="b"/>
              <a:pathLst>
                <a:path w="9991" h="1020" fill="none" extrusionOk="0">
                  <a:moveTo>
                    <a:pt x="8699" y="0"/>
                  </a:moveTo>
                  <a:lnTo>
                    <a:pt x="8699" y="273"/>
                  </a:lnTo>
                  <a:lnTo>
                    <a:pt x="8699" y="273"/>
                  </a:lnTo>
                  <a:lnTo>
                    <a:pt x="8699" y="273"/>
                  </a:lnTo>
                  <a:lnTo>
                    <a:pt x="7443" y="328"/>
                  </a:lnTo>
                  <a:lnTo>
                    <a:pt x="6133" y="364"/>
                  </a:lnTo>
                  <a:lnTo>
                    <a:pt x="4623" y="382"/>
                  </a:lnTo>
                  <a:lnTo>
                    <a:pt x="4623" y="382"/>
                  </a:lnTo>
                  <a:lnTo>
                    <a:pt x="3476" y="364"/>
                  </a:lnTo>
                  <a:lnTo>
                    <a:pt x="2384" y="328"/>
                  </a:lnTo>
                  <a:lnTo>
                    <a:pt x="1893" y="291"/>
                  </a:lnTo>
                  <a:lnTo>
                    <a:pt x="1456" y="237"/>
                  </a:lnTo>
                  <a:lnTo>
                    <a:pt x="1074" y="182"/>
                  </a:lnTo>
                  <a:lnTo>
                    <a:pt x="746" y="109"/>
                  </a:lnTo>
                  <a:lnTo>
                    <a:pt x="746" y="109"/>
                  </a:lnTo>
                  <a:lnTo>
                    <a:pt x="746" y="109"/>
                  </a:lnTo>
                  <a:lnTo>
                    <a:pt x="1292" y="0"/>
                  </a:lnTo>
                  <a:lnTo>
                    <a:pt x="1292" y="0"/>
                  </a:lnTo>
                  <a:lnTo>
                    <a:pt x="746" y="91"/>
                  </a:lnTo>
                  <a:lnTo>
                    <a:pt x="528" y="128"/>
                  </a:lnTo>
                  <a:lnTo>
                    <a:pt x="346" y="182"/>
                  </a:lnTo>
                  <a:lnTo>
                    <a:pt x="200" y="237"/>
                  </a:lnTo>
                  <a:lnTo>
                    <a:pt x="91" y="291"/>
                  </a:lnTo>
                  <a:lnTo>
                    <a:pt x="18" y="346"/>
                  </a:lnTo>
                  <a:lnTo>
                    <a:pt x="0" y="419"/>
                  </a:lnTo>
                  <a:lnTo>
                    <a:pt x="0" y="419"/>
                  </a:lnTo>
                  <a:lnTo>
                    <a:pt x="0" y="437"/>
                  </a:lnTo>
                  <a:lnTo>
                    <a:pt x="18" y="473"/>
                  </a:lnTo>
                  <a:lnTo>
                    <a:pt x="91" y="528"/>
                  </a:lnTo>
                  <a:lnTo>
                    <a:pt x="219" y="583"/>
                  </a:lnTo>
                  <a:lnTo>
                    <a:pt x="382" y="655"/>
                  </a:lnTo>
                  <a:lnTo>
                    <a:pt x="601" y="710"/>
                  </a:lnTo>
                  <a:lnTo>
                    <a:pt x="856" y="746"/>
                  </a:lnTo>
                  <a:lnTo>
                    <a:pt x="1456" y="837"/>
                  </a:lnTo>
                  <a:lnTo>
                    <a:pt x="2202" y="910"/>
                  </a:lnTo>
                  <a:lnTo>
                    <a:pt x="3058" y="965"/>
                  </a:lnTo>
                  <a:lnTo>
                    <a:pt x="3986" y="1001"/>
                  </a:lnTo>
                  <a:lnTo>
                    <a:pt x="5005" y="1019"/>
                  </a:lnTo>
                  <a:lnTo>
                    <a:pt x="5005" y="1019"/>
                  </a:lnTo>
                  <a:lnTo>
                    <a:pt x="6006" y="1001"/>
                  </a:lnTo>
                  <a:lnTo>
                    <a:pt x="6952" y="965"/>
                  </a:lnTo>
                  <a:lnTo>
                    <a:pt x="7789" y="910"/>
                  </a:lnTo>
                  <a:lnTo>
                    <a:pt x="8535" y="837"/>
                  </a:lnTo>
                  <a:lnTo>
                    <a:pt x="9136" y="746"/>
                  </a:lnTo>
                  <a:lnTo>
                    <a:pt x="9390" y="710"/>
                  </a:lnTo>
                  <a:lnTo>
                    <a:pt x="9609" y="655"/>
                  </a:lnTo>
                  <a:lnTo>
                    <a:pt x="9773" y="583"/>
                  </a:lnTo>
                  <a:lnTo>
                    <a:pt x="9900" y="528"/>
                  </a:lnTo>
                  <a:lnTo>
                    <a:pt x="9973" y="473"/>
                  </a:lnTo>
                  <a:lnTo>
                    <a:pt x="9991" y="437"/>
                  </a:lnTo>
                  <a:lnTo>
                    <a:pt x="9991" y="419"/>
                  </a:lnTo>
                  <a:lnTo>
                    <a:pt x="9991" y="419"/>
                  </a:lnTo>
                  <a:lnTo>
                    <a:pt x="9973" y="346"/>
                  </a:lnTo>
                  <a:lnTo>
                    <a:pt x="9900" y="291"/>
                  </a:lnTo>
                  <a:lnTo>
                    <a:pt x="9791" y="237"/>
                  </a:lnTo>
                  <a:lnTo>
                    <a:pt x="9645" y="182"/>
                  </a:lnTo>
                  <a:lnTo>
                    <a:pt x="9463" y="128"/>
                  </a:lnTo>
                  <a:lnTo>
                    <a:pt x="9245" y="91"/>
                  </a:lnTo>
                  <a:lnTo>
                    <a:pt x="8699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83" name="Google Shape;3183;p19"/>
            <p:cNvSpPr/>
            <p:nvPr/>
          </p:nvSpPr>
          <p:spPr>
            <a:xfrm>
              <a:off x="1744750" y="1627975"/>
              <a:ext cx="198825" cy="81475"/>
            </a:xfrm>
            <a:custGeom>
              <a:avLst/>
              <a:gdLst/>
              <a:ahLst/>
              <a:cxnLst/>
              <a:rect l="l" t="t" r="r" b="b"/>
              <a:pathLst>
                <a:path w="7953" h="3259" extrusionOk="0">
                  <a:moveTo>
                    <a:pt x="4113" y="1"/>
                  </a:moveTo>
                  <a:lnTo>
                    <a:pt x="3986" y="37"/>
                  </a:lnTo>
                  <a:lnTo>
                    <a:pt x="3858" y="74"/>
                  </a:lnTo>
                  <a:lnTo>
                    <a:pt x="3731" y="110"/>
                  </a:lnTo>
                  <a:lnTo>
                    <a:pt x="3604" y="165"/>
                  </a:lnTo>
                  <a:lnTo>
                    <a:pt x="3385" y="328"/>
                  </a:lnTo>
                  <a:lnTo>
                    <a:pt x="3185" y="492"/>
                  </a:lnTo>
                  <a:lnTo>
                    <a:pt x="2985" y="711"/>
                  </a:lnTo>
                  <a:lnTo>
                    <a:pt x="2821" y="929"/>
                  </a:lnTo>
                  <a:lnTo>
                    <a:pt x="2657" y="1166"/>
                  </a:lnTo>
                  <a:lnTo>
                    <a:pt x="2530" y="1402"/>
                  </a:lnTo>
                  <a:lnTo>
                    <a:pt x="2312" y="1839"/>
                  </a:lnTo>
                  <a:lnTo>
                    <a:pt x="2148" y="2239"/>
                  </a:lnTo>
                  <a:lnTo>
                    <a:pt x="2020" y="2603"/>
                  </a:lnTo>
                  <a:lnTo>
                    <a:pt x="0" y="2985"/>
                  </a:lnTo>
                  <a:lnTo>
                    <a:pt x="383" y="3058"/>
                  </a:lnTo>
                  <a:lnTo>
                    <a:pt x="856" y="3131"/>
                  </a:lnTo>
                  <a:lnTo>
                    <a:pt x="1383" y="3186"/>
                  </a:lnTo>
                  <a:lnTo>
                    <a:pt x="1984" y="3222"/>
                  </a:lnTo>
                  <a:lnTo>
                    <a:pt x="2621" y="3240"/>
                  </a:lnTo>
                  <a:lnTo>
                    <a:pt x="3294" y="3258"/>
                  </a:lnTo>
                  <a:lnTo>
                    <a:pt x="4641" y="3258"/>
                  </a:lnTo>
                  <a:lnTo>
                    <a:pt x="5897" y="3222"/>
                  </a:lnTo>
                  <a:lnTo>
                    <a:pt x="6952" y="3186"/>
                  </a:lnTo>
                  <a:lnTo>
                    <a:pt x="7953" y="3149"/>
                  </a:lnTo>
                  <a:lnTo>
                    <a:pt x="7953" y="2094"/>
                  </a:lnTo>
                  <a:lnTo>
                    <a:pt x="7935" y="2003"/>
                  </a:lnTo>
                  <a:lnTo>
                    <a:pt x="7862" y="1730"/>
                  </a:lnTo>
                  <a:lnTo>
                    <a:pt x="7753" y="1384"/>
                  </a:lnTo>
                  <a:lnTo>
                    <a:pt x="7680" y="1202"/>
                  </a:lnTo>
                  <a:lnTo>
                    <a:pt x="7589" y="1020"/>
                  </a:lnTo>
                  <a:lnTo>
                    <a:pt x="7498" y="874"/>
                  </a:lnTo>
                  <a:lnTo>
                    <a:pt x="7389" y="747"/>
                  </a:lnTo>
                  <a:lnTo>
                    <a:pt x="7280" y="638"/>
                  </a:lnTo>
                  <a:lnTo>
                    <a:pt x="7170" y="583"/>
                  </a:lnTo>
                  <a:lnTo>
                    <a:pt x="7061" y="547"/>
                  </a:lnTo>
                  <a:lnTo>
                    <a:pt x="6843" y="547"/>
                  </a:lnTo>
                  <a:lnTo>
                    <a:pt x="6734" y="565"/>
                  </a:lnTo>
                  <a:lnTo>
                    <a:pt x="6533" y="638"/>
                  </a:lnTo>
                  <a:lnTo>
                    <a:pt x="6333" y="729"/>
                  </a:lnTo>
                  <a:lnTo>
                    <a:pt x="6169" y="820"/>
                  </a:lnTo>
                  <a:lnTo>
                    <a:pt x="6024" y="911"/>
                  </a:lnTo>
                  <a:lnTo>
                    <a:pt x="5915" y="1020"/>
                  </a:lnTo>
                  <a:lnTo>
                    <a:pt x="5860" y="929"/>
                  </a:lnTo>
                  <a:lnTo>
                    <a:pt x="5806" y="820"/>
                  </a:lnTo>
                  <a:lnTo>
                    <a:pt x="5733" y="692"/>
                  </a:lnTo>
                  <a:lnTo>
                    <a:pt x="5642" y="565"/>
                  </a:lnTo>
                  <a:lnTo>
                    <a:pt x="5496" y="419"/>
                  </a:lnTo>
                  <a:lnTo>
                    <a:pt x="5332" y="292"/>
                  </a:lnTo>
                  <a:lnTo>
                    <a:pt x="5132" y="165"/>
                  </a:lnTo>
                  <a:lnTo>
                    <a:pt x="4932" y="74"/>
                  </a:lnTo>
                  <a:lnTo>
                    <a:pt x="4695" y="19"/>
                  </a:lnTo>
                  <a:lnTo>
                    <a:pt x="4422" y="1"/>
                  </a:lnTo>
                  <a:close/>
                </a:path>
              </a:pathLst>
            </a:custGeom>
            <a:solidFill>
              <a:srgbClr val="C1A5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84" name="Google Shape;3184;p19"/>
            <p:cNvSpPr/>
            <p:nvPr/>
          </p:nvSpPr>
          <p:spPr>
            <a:xfrm>
              <a:off x="1744750" y="1627975"/>
              <a:ext cx="198825" cy="81475"/>
            </a:xfrm>
            <a:custGeom>
              <a:avLst/>
              <a:gdLst/>
              <a:ahLst/>
              <a:cxnLst/>
              <a:rect l="l" t="t" r="r" b="b"/>
              <a:pathLst>
                <a:path w="7953" h="3259" fill="none" extrusionOk="0">
                  <a:moveTo>
                    <a:pt x="7953" y="2094"/>
                  </a:moveTo>
                  <a:lnTo>
                    <a:pt x="7953" y="3149"/>
                  </a:lnTo>
                  <a:lnTo>
                    <a:pt x="7953" y="3149"/>
                  </a:lnTo>
                  <a:lnTo>
                    <a:pt x="6952" y="3186"/>
                  </a:lnTo>
                  <a:lnTo>
                    <a:pt x="5897" y="3222"/>
                  </a:lnTo>
                  <a:lnTo>
                    <a:pt x="4641" y="3258"/>
                  </a:lnTo>
                  <a:lnTo>
                    <a:pt x="3294" y="3258"/>
                  </a:lnTo>
                  <a:lnTo>
                    <a:pt x="2621" y="3240"/>
                  </a:lnTo>
                  <a:lnTo>
                    <a:pt x="1984" y="3222"/>
                  </a:lnTo>
                  <a:lnTo>
                    <a:pt x="1383" y="3186"/>
                  </a:lnTo>
                  <a:lnTo>
                    <a:pt x="856" y="3131"/>
                  </a:lnTo>
                  <a:lnTo>
                    <a:pt x="383" y="3058"/>
                  </a:lnTo>
                  <a:lnTo>
                    <a:pt x="0" y="2985"/>
                  </a:lnTo>
                  <a:lnTo>
                    <a:pt x="2020" y="2603"/>
                  </a:lnTo>
                  <a:lnTo>
                    <a:pt x="2020" y="2603"/>
                  </a:lnTo>
                  <a:lnTo>
                    <a:pt x="2148" y="2239"/>
                  </a:lnTo>
                  <a:lnTo>
                    <a:pt x="2312" y="1839"/>
                  </a:lnTo>
                  <a:lnTo>
                    <a:pt x="2530" y="1402"/>
                  </a:lnTo>
                  <a:lnTo>
                    <a:pt x="2530" y="1402"/>
                  </a:lnTo>
                  <a:lnTo>
                    <a:pt x="2657" y="1166"/>
                  </a:lnTo>
                  <a:lnTo>
                    <a:pt x="2821" y="929"/>
                  </a:lnTo>
                  <a:lnTo>
                    <a:pt x="2985" y="711"/>
                  </a:lnTo>
                  <a:lnTo>
                    <a:pt x="3185" y="492"/>
                  </a:lnTo>
                  <a:lnTo>
                    <a:pt x="3185" y="492"/>
                  </a:lnTo>
                  <a:lnTo>
                    <a:pt x="3385" y="328"/>
                  </a:lnTo>
                  <a:lnTo>
                    <a:pt x="3604" y="165"/>
                  </a:lnTo>
                  <a:lnTo>
                    <a:pt x="3731" y="110"/>
                  </a:lnTo>
                  <a:lnTo>
                    <a:pt x="3858" y="74"/>
                  </a:lnTo>
                  <a:lnTo>
                    <a:pt x="3986" y="37"/>
                  </a:lnTo>
                  <a:lnTo>
                    <a:pt x="4113" y="1"/>
                  </a:lnTo>
                  <a:lnTo>
                    <a:pt x="4113" y="1"/>
                  </a:lnTo>
                  <a:lnTo>
                    <a:pt x="4259" y="1"/>
                  </a:lnTo>
                  <a:lnTo>
                    <a:pt x="4422" y="1"/>
                  </a:lnTo>
                  <a:lnTo>
                    <a:pt x="4695" y="19"/>
                  </a:lnTo>
                  <a:lnTo>
                    <a:pt x="4932" y="74"/>
                  </a:lnTo>
                  <a:lnTo>
                    <a:pt x="5132" y="165"/>
                  </a:lnTo>
                  <a:lnTo>
                    <a:pt x="5132" y="165"/>
                  </a:lnTo>
                  <a:lnTo>
                    <a:pt x="5332" y="292"/>
                  </a:lnTo>
                  <a:lnTo>
                    <a:pt x="5496" y="419"/>
                  </a:lnTo>
                  <a:lnTo>
                    <a:pt x="5642" y="565"/>
                  </a:lnTo>
                  <a:lnTo>
                    <a:pt x="5733" y="692"/>
                  </a:lnTo>
                  <a:lnTo>
                    <a:pt x="5806" y="820"/>
                  </a:lnTo>
                  <a:lnTo>
                    <a:pt x="5860" y="929"/>
                  </a:lnTo>
                  <a:lnTo>
                    <a:pt x="5915" y="1020"/>
                  </a:lnTo>
                  <a:lnTo>
                    <a:pt x="5915" y="1020"/>
                  </a:lnTo>
                  <a:lnTo>
                    <a:pt x="6024" y="911"/>
                  </a:lnTo>
                  <a:lnTo>
                    <a:pt x="6169" y="820"/>
                  </a:lnTo>
                  <a:lnTo>
                    <a:pt x="6333" y="729"/>
                  </a:lnTo>
                  <a:lnTo>
                    <a:pt x="6533" y="638"/>
                  </a:lnTo>
                  <a:lnTo>
                    <a:pt x="6734" y="565"/>
                  </a:lnTo>
                  <a:lnTo>
                    <a:pt x="6843" y="547"/>
                  </a:lnTo>
                  <a:lnTo>
                    <a:pt x="6952" y="547"/>
                  </a:lnTo>
                  <a:lnTo>
                    <a:pt x="7061" y="547"/>
                  </a:lnTo>
                  <a:lnTo>
                    <a:pt x="7170" y="583"/>
                  </a:lnTo>
                  <a:lnTo>
                    <a:pt x="7170" y="583"/>
                  </a:lnTo>
                  <a:lnTo>
                    <a:pt x="7280" y="638"/>
                  </a:lnTo>
                  <a:lnTo>
                    <a:pt x="7389" y="747"/>
                  </a:lnTo>
                  <a:lnTo>
                    <a:pt x="7498" y="874"/>
                  </a:lnTo>
                  <a:lnTo>
                    <a:pt x="7589" y="1020"/>
                  </a:lnTo>
                  <a:lnTo>
                    <a:pt x="7589" y="1020"/>
                  </a:lnTo>
                  <a:lnTo>
                    <a:pt x="7680" y="1202"/>
                  </a:lnTo>
                  <a:lnTo>
                    <a:pt x="7753" y="1384"/>
                  </a:lnTo>
                  <a:lnTo>
                    <a:pt x="7862" y="1730"/>
                  </a:lnTo>
                  <a:lnTo>
                    <a:pt x="7935" y="2003"/>
                  </a:lnTo>
                  <a:lnTo>
                    <a:pt x="7953" y="2094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85" name="Google Shape;3185;p19"/>
            <p:cNvSpPr/>
            <p:nvPr/>
          </p:nvSpPr>
          <p:spPr>
            <a:xfrm>
              <a:off x="1744750" y="1653450"/>
              <a:ext cx="198825" cy="56000"/>
            </a:xfrm>
            <a:custGeom>
              <a:avLst/>
              <a:gdLst/>
              <a:ahLst/>
              <a:cxnLst/>
              <a:rect l="l" t="t" r="r" b="b"/>
              <a:pathLst>
                <a:path w="7953" h="2240" extrusionOk="0">
                  <a:moveTo>
                    <a:pt x="7589" y="1"/>
                  </a:moveTo>
                  <a:lnTo>
                    <a:pt x="7152" y="274"/>
                  </a:lnTo>
                  <a:lnTo>
                    <a:pt x="6715" y="529"/>
                  </a:lnTo>
                  <a:lnTo>
                    <a:pt x="6260" y="747"/>
                  </a:lnTo>
                  <a:lnTo>
                    <a:pt x="6024" y="856"/>
                  </a:lnTo>
                  <a:lnTo>
                    <a:pt x="5787" y="929"/>
                  </a:lnTo>
                  <a:lnTo>
                    <a:pt x="5660" y="984"/>
                  </a:lnTo>
                  <a:lnTo>
                    <a:pt x="5533" y="1038"/>
                  </a:lnTo>
                  <a:lnTo>
                    <a:pt x="5423" y="1111"/>
                  </a:lnTo>
                  <a:lnTo>
                    <a:pt x="5387" y="1147"/>
                  </a:lnTo>
                  <a:lnTo>
                    <a:pt x="5351" y="1202"/>
                  </a:lnTo>
                  <a:lnTo>
                    <a:pt x="5314" y="1275"/>
                  </a:lnTo>
                  <a:lnTo>
                    <a:pt x="5296" y="1348"/>
                  </a:lnTo>
                  <a:lnTo>
                    <a:pt x="5278" y="1420"/>
                  </a:lnTo>
                  <a:lnTo>
                    <a:pt x="5241" y="1493"/>
                  </a:lnTo>
                  <a:lnTo>
                    <a:pt x="5187" y="1566"/>
                  </a:lnTo>
                  <a:lnTo>
                    <a:pt x="5114" y="1621"/>
                  </a:lnTo>
                  <a:lnTo>
                    <a:pt x="5023" y="1657"/>
                  </a:lnTo>
                  <a:lnTo>
                    <a:pt x="4859" y="1657"/>
                  </a:lnTo>
                  <a:lnTo>
                    <a:pt x="4786" y="1639"/>
                  </a:lnTo>
                  <a:lnTo>
                    <a:pt x="4714" y="1621"/>
                  </a:lnTo>
                  <a:lnTo>
                    <a:pt x="4641" y="1566"/>
                  </a:lnTo>
                  <a:lnTo>
                    <a:pt x="4586" y="1530"/>
                  </a:lnTo>
                  <a:lnTo>
                    <a:pt x="4532" y="1457"/>
                  </a:lnTo>
                  <a:lnTo>
                    <a:pt x="4422" y="1329"/>
                  </a:lnTo>
                  <a:lnTo>
                    <a:pt x="4350" y="1166"/>
                  </a:lnTo>
                  <a:lnTo>
                    <a:pt x="4277" y="1002"/>
                  </a:lnTo>
                  <a:lnTo>
                    <a:pt x="4168" y="1056"/>
                  </a:lnTo>
                  <a:lnTo>
                    <a:pt x="4022" y="1075"/>
                  </a:lnTo>
                  <a:lnTo>
                    <a:pt x="3895" y="1093"/>
                  </a:lnTo>
                  <a:lnTo>
                    <a:pt x="3767" y="1111"/>
                  </a:lnTo>
                  <a:lnTo>
                    <a:pt x="3640" y="1111"/>
                  </a:lnTo>
                  <a:lnTo>
                    <a:pt x="3513" y="1093"/>
                  </a:lnTo>
                  <a:lnTo>
                    <a:pt x="3385" y="1056"/>
                  </a:lnTo>
                  <a:lnTo>
                    <a:pt x="3258" y="1020"/>
                  </a:lnTo>
                  <a:lnTo>
                    <a:pt x="3149" y="965"/>
                  </a:lnTo>
                  <a:lnTo>
                    <a:pt x="3021" y="911"/>
                  </a:lnTo>
                  <a:lnTo>
                    <a:pt x="2912" y="838"/>
                  </a:lnTo>
                  <a:lnTo>
                    <a:pt x="2821" y="765"/>
                  </a:lnTo>
                  <a:lnTo>
                    <a:pt x="2657" y="583"/>
                  </a:lnTo>
                  <a:lnTo>
                    <a:pt x="2530" y="383"/>
                  </a:lnTo>
                  <a:lnTo>
                    <a:pt x="2312" y="820"/>
                  </a:lnTo>
                  <a:lnTo>
                    <a:pt x="2148" y="1220"/>
                  </a:lnTo>
                  <a:lnTo>
                    <a:pt x="2020" y="1584"/>
                  </a:lnTo>
                  <a:lnTo>
                    <a:pt x="0" y="1966"/>
                  </a:lnTo>
                  <a:lnTo>
                    <a:pt x="328" y="2039"/>
                  </a:lnTo>
                  <a:lnTo>
                    <a:pt x="710" y="2094"/>
                  </a:lnTo>
                  <a:lnTo>
                    <a:pt x="1147" y="2148"/>
                  </a:lnTo>
                  <a:lnTo>
                    <a:pt x="1638" y="2185"/>
                  </a:lnTo>
                  <a:lnTo>
                    <a:pt x="2730" y="2221"/>
                  </a:lnTo>
                  <a:lnTo>
                    <a:pt x="3877" y="2239"/>
                  </a:lnTo>
                  <a:lnTo>
                    <a:pt x="5387" y="2221"/>
                  </a:lnTo>
                  <a:lnTo>
                    <a:pt x="6697" y="2185"/>
                  </a:lnTo>
                  <a:lnTo>
                    <a:pt x="7953" y="2130"/>
                  </a:lnTo>
                  <a:lnTo>
                    <a:pt x="7953" y="1075"/>
                  </a:lnTo>
                  <a:lnTo>
                    <a:pt x="7935" y="984"/>
                  </a:lnTo>
                  <a:lnTo>
                    <a:pt x="7862" y="711"/>
                  </a:lnTo>
                  <a:lnTo>
                    <a:pt x="7753" y="365"/>
                  </a:lnTo>
                  <a:lnTo>
                    <a:pt x="7680" y="183"/>
                  </a:lnTo>
                  <a:lnTo>
                    <a:pt x="7589" y="1"/>
                  </a:lnTo>
                  <a:close/>
                </a:path>
              </a:pathLst>
            </a:custGeom>
            <a:solidFill>
              <a:srgbClr val="A489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86" name="Google Shape;3186;p19"/>
            <p:cNvSpPr/>
            <p:nvPr/>
          </p:nvSpPr>
          <p:spPr>
            <a:xfrm>
              <a:off x="1744750" y="1653450"/>
              <a:ext cx="198825" cy="56000"/>
            </a:xfrm>
            <a:custGeom>
              <a:avLst/>
              <a:gdLst/>
              <a:ahLst/>
              <a:cxnLst/>
              <a:rect l="l" t="t" r="r" b="b"/>
              <a:pathLst>
                <a:path w="7953" h="2240" fill="none" extrusionOk="0">
                  <a:moveTo>
                    <a:pt x="7589" y="1"/>
                  </a:moveTo>
                  <a:lnTo>
                    <a:pt x="7589" y="1"/>
                  </a:lnTo>
                  <a:lnTo>
                    <a:pt x="7152" y="274"/>
                  </a:lnTo>
                  <a:lnTo>
                    <a:pt x="6715" y="529"/>
                  </a:lnTo>
                  <a:lnTo>
                    <a:pt x="6260" y="747"/>
                  </a:lnTo>
                  <a:lnTo>
                    <a:pt x="6024" y="856"/>
                  </a:lnTo>
                  <a:lnTo>
                    <a:pt x="5787" y="929"/>
                  </a:lnTo>
                  <a:lnTo>
                    <a:pt x="5787" y="929"/>
                  </a:lnTo>
                  <a:lnTo>
                    <a:pt x="5660" y="984"/>
                  </a:lnTo>
                  <a:lnTo>
                    <a:pt x="5533" y="1038"/>
                  </a:lnTo>
                  <a:lnTo>
                    <a:pt x="5423" y="1111"/>
                  </a:lnTo>
                  <a:lnTo>
                    <a:pt x="5387" y="1147"/>
                  </a:lnTo>
                  <a:lnTo>
                    <a:pt x="5351" y="1202"/>
                  </a:lnTo>
                  <a:lnTo>
                    <a:pt x="5351" y="1202"/>
                  </a:lnTo>
                  <a:lnTo>
                    <a:pt x="5314" y="1275"/>
                  </a:lnTo>
                  <a:lnTo>
                    <a:pt x="5296" y="1348"/>
                  </a:lnTo>
                  <a:lnTo>
                    <a:pt x="5278" y="1420"/>
                  </a:lnTo>
                  <a:lnTo>
                    <a:pt x="5241" y="1493"/>
                  </a:lnTo>
                  <a:lnTo>
                    <a:pt x="5241" y="1493"/>
                  </a:lnTo>
                  <a:lnTo>
                    <a:pt x="5187" y="1566"/>
                  </a:lnTo>
                  <a:lnTo>
                    <a:pt x="5114" y="1621"/>
                  </a:lnTo>
                  <a:lnTo>
                    <a:pt x="5023" y="1657"/>
                  </a:lnTo>
                  <a:lnTo>
                    <a:pt x="4932" y="1657"/>
                  </a:lnTo>
                  <a:lnTo>
                    <a:pt x="4932" y="1657"/>
                  </a:lnTo>
                  <a:lnTo>
                    <a:pt x="4859" y="1657"/>
                  </a:lnTo>
                  <a:lnTo>
                    <a:pt x="4786" y="1639"/>
                  </a:lnTo>
                  <a:lnTo>
                    <a:pt x="4714" y="1621"/>
                  </a:lnTo>
                  <a:lnTo>
                    <a:pt x="4641" y="1566"/>
                  </a:lnTo>
                  <a:lnTo>
                    <a:pt x="4641" y="1566"/>
                  </a:lnTo>
                  <a:lnTo>
                    <a:pt x="4586" y="1530"/>
                  </a:lnTo>
                  <a:lnTo>
                    <a:pt x="4532" y="1457"/>
                  </a:lnTo>
                  <a:lnTo>
                    <a:pt x="4422" y="1329"/>
                  </a:lnTo>
                  <a:lnTo>
                    <a:pt x="4350" y="1166"/>
                  </a:lnTo>
                  <a:lnTo>
                    <a:pt x="4277" y="1002"/>
                  </a:lnTo>
                  <a:lnTo>
                    <a:pt x="4277" y="1002"/>
                  </a:lnTo>
                  <a:lnTo>
                    <a:pt x="4168" y="1056"/>
                  </a:lnTo>
                  <a:lnTo>
                    <a:pt x="4022" y="1075"/>
                  </a:lnTo>
                  <a:lnTo>
                    <a:pt x="3895" y="1093"/>
                  </a:lnTo>
                  <a:lnTo>
                    <a:pt x="3767" y="1111"/>
                  </a:lnTo>
                  <a:lnTo>
                    <a:pt x="3767" y="1111"/>
                  </a:lnTo>
                  <a:lnTo>
                    <a:pt x="3640" y="1111"/>
                  </a:lnTo>
                  <a:lnTo>
                    <a:pt x="3513" y="1093"/>
                  </a:lnTo>
                  <a:lnTo>
                    <a:pt x="3385" y="1056"/>
                  </a:lnTo>
                  <a:lnTo>
                    <a:pt x="3258" y="1020"/>
                  </a:lnTo>
                  <a:lnTo>
                    <a:pt x="3149" y="965"/>
                  </a:lnTo>
                  <a:lnTo>
                    <a:pt x="3021" y="911"/>
                  </a:lnTo>
                  <a:lnTo>
                    <a:pt x="2912" y="838"/>
                  </a:lnTo>
                  <a:lnTo>
                    <a:pt x="2821" y="765"/>
                  </a:lnTo>
                  <a:lnTo>
                    <a:pt x="2821" y="765"/>
                  </a:lnTo>
                  <a:lnTo>
                    <a:pt x="2657" y="583"/>
                  </a:lnTo>
                  <a:lnTo>
                    <a:pt x="2530" y="383"/>
                  </a:lnTo>
                  <a:lnTo>
                    <a:pt x="2530" y="383"/>
                  </a:lnTo>
                  <a:lnTo>
                    <a:pt x="2530" y="383"/>
                  </a:lnTo>
                  <a:lnTo>
                    <a:pt x="2312" y="820"/>
                  </a:lnTo>
                  <a:lnTo>
                    <a:pt x="2148" y="1220"/>
                  </a:lnTo>
                  <a:lnTo>
                    <a:pt x="2020" y="1584"/>
                  </a:lnTo>
                  <a:lnTo>
                    <a:pt x="0" y="1966"/>
                  </a:lnTo>
                  <a:lnTo>
                    <a:pt x="0" y="1966"/>
                  </a:lnTo>
                  <a:lnTo>
                    <a:pt x="328" y="2039"/>
                  </a:lnTo>
                  <a:lnTo>
                    <a:pt x="710" y="2094"/>
                  </a:lnTo>
                  <a:lnTo>
                    <a:pt x="1147" y="2148"/>
                  </a:lnTo>
                  <a:lnTo>
                    <a:pt x="1638" y="2185"/>
                  </a:lnTo>
                  <a:lnTo>
                    <a:pt x="2730" y="2221"/>
                  </a:lnTo>
                  <a:lnTo>
                    <a:pt x="3877" y="2239"/>
                  </a:lnTo>
                  <a:lnTo>
                    <a:pt x="3877" y="2239"/>
                  </a:lnTo>
                  <a:lnTo>
                    <a:pt x="5387" y="2221"/>
                  </a:lnTo>
                  <a:lnTo>
                    <a:pt x="6697" y="2185"/>
                  </a:lnTo>
                  <a:lnTo>
                    <a:pt x="7953" y="2130"/>
                  </a:lnTo>
                  <a:lnTo>
                    <a:pt x="7953" y="1075"/>
                  </a:lnTo>
                  <a:lnTo>
                    <a:pt x="7953" y="1075"/>
                  </a:lnTo>
                  <a:lnTo>
                    <a:pt x="7935" y="984"/>
                  </a:lnTo>
                  <a:lnTo>
                    <a:pt x="7862" y="711"/>
                  </a:lnTo>
                  <a:lnTo>
                    <a:pt x="7753" y="365"/>
                  </a:lnTo>
                  <a:lnTo>
                    <a:pt x="7680" y="183"/>
                  </a:lnTo>
                  <a:lnTo>
                    <a:pt x="7589" y="1"/>
                  </a:lnTo>
                  <a:lnTo>
                    <a:pt x="7589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87" name="Google Shape;3187;p19"/>
            <p:cNvSpPr/>
            <p:nvPr/>
          </p:nvSpPr>
          <p:spPr>
            <a:xfrm>
              <a:off x="1824375" y="1627975"/>
              <a:ext cx="48700" cy="28700"/>
            </a:xfrm>
            <a:custGeom>
              <a:avLst/>
              <a:gdLst/>
              <a:ahLst/>
              <a:cxnLst/>
              <a:rect l="l" t="t" r="r" b="b"/>
              <a:pathLst>
                <a:path w="1948" h="1148" extrusionOk="0">
                  <a:moveTo>
                    <a:pt x="928" y="1"/>
                  </a:moveTo>
                  <a:lnTo>
                    <a:pt x="801" y="37"/>
                  </a:lnTo>
                  <a:lnTo>
                    <a:pt x="673" y="74"/>
                  </a:lnTo>
                  <a:lnTo>
                    <a:pt x="546" y="110"/>
                  </a:lnTo>
                  <a:lnTo>
                    <a:pt x="419" y="165"/>
                  </a:lnTo>
                  <a:lnTo>
                    <a:pt x="200" y="328"/>
                  </a:lnTo>
                  <a:lnTo>
                    <a:pt x="0" y="492"/>
                  </a:lnTo>
                  <a:lnTo>
                    <a:pt x="36" y="638"/>
                  </a:lnTo>
                  <a:lnTo>
                    <a:pt x="109" y="747"/>
                  </a:lnTo>
                  <a:lnTo>
                    <a:pt x="182" y="856"/>
                  </a:lnTo>
                  <a:lnTo>
                    <a:pt x="273" y="947"/>
                  </a:lnTo>
                  <a:lnTo>
                    <a:pt x="382" y="1038"/>
                  </a:lnTo>
                  <a:lnTo>
                    <a:pt x="510" y="1093"/>
                  </a:lnTo>
                  <a:lnTo>
                    <a:pt x="637" y="1129"/>
                  </a:lnTo>
                  <a:lnTo>
                    <a:pt x="783" y="1147"/>
                  </a:lnTo>
                  <a:lnTo>
                    <a:pt x="837" y="1147"/>
                  </a:lnTo>
                  <a:lnTo>
                    <a:pt x="928" y="1129"/>
                  </a:lnTo>
                  <a:lnTo>
                    <a:pt x="1019" y="1111"/>
                  </a:lnTo>
                  <a:lnTo>
                    <a:pt x="1183" y="1038"/>
                  </a:lnTo>
                  <a:lnTo>
                    <a:pt x="1347" y="929"/>
                  </a:lnTo>
                  <a:lnTo>
                    <a:pt x="1492" y="802"/>
                  </a:lnTo>
                  <a:lnTo>
                    <a:pt x="1620" y="656"/>
                  </a:lnTo>
                  <a:lnTo>
                    <a:pt x="1747" y="510"/>
                  </a:lnTo>
                  <a:lnTo>
                    <a:pt x="1856" y="347"/>
                  </a:lnTo>
                  <a:lnTo>
                    <a:pt x="1947" y="165"/>
                  </a:lnTo>
                  <a:lnTo>
                    <a:pt x="1783" y="92"/>
                  </a:lnTo>
                  <a:lnTo>
                    <a:pt x="1601" y="37"/>
                  </a:lnTo>
                  <a:lnTo>
                    <a:pt x="1401" y="1"/>
                  </a:lnTo>
                  <a:close/>
                </a:path>
              </a:pathLst>
            </a:custGeom>
            <a:solidFill>
              <a:srgbClr val="D7C2A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88" name="Google Shape;3188;p19"/>
            <p:cNvSpPr/>
            <p:nvPr/>
          </p:nvSpPr>
          <p:spPr>
            <a:xfrm>
              <a:off x="1824375" y="1627975"/>
              <a:ext cx="48700" cy="28700"/>
            </a:xfrm>
            <a:custGeom>
              <a:avLst/>
              <a:gdLst/>
              <a:ahLst/>
              <a:cxnLst/>
              <a:rect l="l" t="t" r="r" b="b"/>
              <a:pathLst>
                <a:path w="1948" h="1148" fill="none" extrusionOk="0">
                  <a:moveTo>
                    <a:pt x="1183" y="1"/>
                  </a:moveTo>
                  <a:lnTo>
                    <a:pt x="1183" y="1"/>
                  </a:lnTo>
                  <a:lnTo>
                    <a:pt x="928" y="1"/>
                  </a:lnTo>
                  <a:lnTo>
                    <a:pt x="928" y="1"/>
                  </a:lnTo>
                  <a:lnTo>
                    <a:pt x="801" y="37"/>
                  </a:lnTo>
                  <a:lnTo>
                    <a:pt x="673" y="74"/>
                  </a:lnTo>
                  <a:lnTo>
                    <a:pt x="546" y="110"/>
                  </a:lnTo>
                  <a:lnTo>
                    <a:pt x="419" y="165"/>
                  </a:lnTo>
                  <a:lnTo>
                    <a:pt x="200" y="328"/>
                  </a:lnTo>
                  <a:lnTo>
                    <a:pt x="0" y="492"/>
                  </a:lnTo>
                  <a:lnTo>
                    <a:pt x="0" y="492"/>
                  </a:lnTo>
                  <a:lnTo>
                    <a:pt x="36" y="638"/>
                  </a:lnTo>
                  <a:lnTo>
                    <a:pt x="109" y="747"/>
                  </a:lnTo>
                  <a:lnTo>
                    <a:pt x="182" y="856"/>
                  </a:lnTo>
                  <a:lnTo>
                    <a:pt x="273" y="947"/>
                  </a:lnTo>
                  <a:lnTo>
                    <a:pt x="382" y="1038"/>
                  </a:lnTo>
                  <a:lnTo>
                    <a:pt x="510" y="1093"/>
                  </a:lnTo>
                  <a:lnTo>
                    <a:pt x="637" y="1129"/>
                  </a:lnTo>
                  <a:lnTo>
                    <a:pt x="783" y="1147"/>
                  </a:lnTo>
                  <a:lnTo>
                    <a:pt x="783" y="1147"/>
                  </a:lnTo>
                  <a:lnTo>
                    <a:pt x="837" y="1147"/>
                  </a:lnTo>
                  <a:lnTo>
                    <a:pt x="837" y="1147"/>
                  </a:lnTo>
                  <a:lnTo>
                    <a:pt x="928" y="1129"/>
                  </a:lnTo>
                  <a:lnTo>
                    <a:pt x="1019" y="1111"/>
                  </a:lnTo>
                  <a:lnTo>
                    <a:pt x="1183" y="1038"/>
                  </a:lnTo>
                  <a:lnTo>
                    <a:pt x="1347" y="929"/>
                  </a:lnTo>
                  <a:lnTo>
                    <a:pt x="1492" y="802"/>
                  </a:lnTo>
                  <a:lnTo>
                    <a:pt x="1492" y="802"/>
                  </a:lnTo>
                  <a:lnTo>
                    <a:pt x="1620" y="656"/>
                  </a:lnTo>
                  <a:lnTo>
                    <a:pt x="1747" y="510"/>
                  </a:lnTo>
                  <a:lnTo>
                    <a:pt x="1856" y="347"/>
                  </a:lnTo>
                  <a:lnTo>
                    <a:pt x="1947" y="165"/>
                  </a:lnTo>
                  <a:lnTo>
                    <a:pt x="1947" y="165"/>
                  </a:lnTo>
                  <a:lnTo>
                    <a:pt x="1783" y="92"/>
                  </a:lnTo>
                  <a:lnTo>
                    <a:pt x="1601" y="37"/>
                  </a:lnTo>
                  <a:lnTo>
                    <a:pt x="1401" y="1"/>
                  </a:lnTo>
                  <a:lnTo>
                    <a:pt x="1183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3189" name="Google Shape;3189;p19"/>
          <p:cNvGrpSpPr/>
          <p:nvPr/>
        </p:nvGrpSpPr>
        <p:grpSpPr>
          <a:xfrm rot="707990">
            <a:off x="6802532" y="7532263"/>
            <a:ext cx="1354315" cy="327636"/>
            <a:chOff x="3665900" y="8356158"/>
            <a:chExt cx="1015703" cy="245719"/>
          </a:xfrm>
        </p:grpSpPr>
        <p:sp>
          <p:nvSpPr>
            <p:cNvPr id="3190" name="Google Shape;3190;p19"/>
            <p:cNvSpPr/>
            <p:nvPr/>
          </p:nvSpPr>
          <p:spPr>
            <a:xfrm>
              <a:off x="3940684" y="8356158"/>
              <a:ext cx="658411" cy="161356"/>
            </a:xfrm>
            <a:custGeom>
              <a:avLst/>
              <a:gdLst/>
              <a:ahLst/>
              <a:cxnLst/>
              <a:rect l="l" t="t" r="r" b="b"/>
              <a:pathLst>
                <a:path w="12776" h="3131" extrusionOk="0">
                  <a:moveTo>
                    <a:pt x="9336" y="0"/>
                  </a:moveTo>
                  <a:lnTo>
                    <a:pt x="8626" y="55"/>
                  </a:lnTo>
                  <a:lnTo>
                    <a:pt x="7934" y="127"/>
                  </a:lnTo>
                  <a:lnTo>
                    <a:pt x="7279" y="218"/>
                  </a:lnTo>
                  <a:lnTo>
                    <a:pt x="6642" y="309"/>
                  </a:lnTo>
                  <a:lnTo>
                    <a:pt x="6042" y="400"/>
                  </a:lnTo>
                  <a:lnTo>
                    <a:pt x="5460" y="510"/>
                  </a:lnTo>
                  <a:lnTo>
                    <a:pt x="4895" y="619"/>
                  </a:lnTo>
                  <a:lnTo>
                    <a:pt x="4368" y="728"/>
                  </a:lnTo>
                  <a:lnTo>
                    <a:pt x="3858" y="855"/>
                  </a:lnTo>
                  <a:lnTo>
                    <a:pt x="3385" y="983"/>
                  </a:lnTo>
                  <a:lnTo>
                    <a:pt x="2930" y="1110"/>
                  </a:lnTo>
                  <a:lnTo>
                    <a:pt x="2511" y="1256"/>
                  </a:lnTo>
                  <a:lnTo>
                    <a:pt x="2129" y="1383"/>
                  </a:lnTo>
                  <a:lnTo>
                    <a:pt x="1765" y="1511"/>
                  </a:lnTo>
                  <a:lnTo>
                    <a:pt x="1438" y="1656"/>
                  </a:lnTo>
                  <a:lnTo>
                    <a:pt x="1147" y="1783"/>
                  </a:lnTo>
                  <a:lnTo>
                    <a:pt x="874" y="1911"/>
                  </a:lnTo>
                  <a:lnTo>
                    <a:pt x="637" y="2038"/>
                  </a:lnTo>
                  <a:lnTo>
                    <a:pt x="455" y="2166"/>
                  </a:lnTo>
                  <a:lnTo>
                    <a:pt x="291" y="2293"/>
                  </a:lnTo>
                  <a:lnTo>
                    <a:pt x="164" y="2420"/>
                  </a:lnTo>
                  <a:lnTo>
                    <a:pt x="73" y="2530"/>
                  </a:lnTo>
                  <a:lnTo>
                    <a:pt x="18" y="2621"/>
                  </a:lnTo>
                  <a:lnTo>
                    <a:pt x="0" y="2730"/>
                  </a:lnTo>
                  <a:lnTo>
                    <a:pt x="18" y="2821"/>
                  </a:lnTo>
                  <a:lnTo>
                    <a:pt x="73" y="2894"/>
                  </a:lnTo>
                  <a:lnTo>
                    <a:pt x="182" y="2966"/>
                  </a:lnTo>
                  <a:lnTo>
                    <a:pt x="328" y="3021"/>
                  </a:lnTo>
                  <a:lnTo>
                    <a:pt x="491" y="3076"/>
                  </a:lnTo>
                  <a:lnTo>
                    <a:pt x="710" y="3112"/>
                  </a:lnTo>
                  <a:lnTo>
                    <a:pt x="983" y="3130"/>
                  </a:lnTo>
                  <a:lnTo>
                    <a:pt x="1602" y="3130"/>
                  </a:lnTo>
                  <a:lnTo>
                    <a:pt x="1947" y="3112"/>
                  </a:lnTo>
                  <a:lnTo>
                    <a:pt x="2748" y="3021"/>
                  </a:lnTo>
                  <a:lnTo>
                    <a:pt x="4531" y="2784"/>
                  </a:lnTo>
                  <a:lnTo>
                    <a:pt x="6096" y="2548"/>
                  </a:lnTo>
                  <a:lnTo>
                    <a:pt x="7443" y="2293"/>
                  </a:lnTo>
                  <a:lnTo>
                    <a:pt x="8590" y="2038"/>
                  </a:lnTo>
                  <a:lnTo>
                    <a:pt x="9572" y="1783"/>
                  </a:lnTo>
                  <a:lnTo>
                    <a:pt x="10373" y="1529"/>
                  </a:lnTo>
                  <a:lnTo>
                    <a:pt x="11046" y="1274"/>
                  </a:lnTo>
                  <a:lnTo>
                    <a:pt x="11574" y="1056"/>
                  </a:lnTo>
                  <a:lnTo>
                    <a:pt x="11974" y="837"/>
                  </a:lnTo>
                  <a:lnTo>
                    <a:pt x="12284" y="637"/>
                  </a:lnTo>
                  <a:lnTo>
                    <a:pt x="12484" y="455"/>
                  </a:lnTo>
                  <a:lnTo>
                    <a:pt x="12630" y="309"/>
                  </a:lnTo>
                  <a:lnTo>
                    <a:pt x="12721" y="182"/>
                  </a:lnTo>
                  <a:lnTo>
                    <a:pt x="12757" y="73"/>
                  </a:lnTo>
                  <a:lnTo>
                    <a:pt x="1277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91" name="Google Shape;3191;p19"/>
            <p:cNvSpPr/>
            <p:nvPr/>
          </p:nvSpPr>
          <p:spPr>
            <a:xfrm>
              <a:off x="3940684" y="8356158"/>
              <a:ext cx="658411" cy="161356"/>
            </a:xfrm>
            <a:custGeom>
              <a:avLst/>
              <a:gdLst/>
              <a:ahLst/>
              <a:cxnLst/>
              <a:rect l="l" t="t" r="r" b="b"/>
              <a:pathLst>
                <a:path w="12776" h="3131" fill="none" extrusionOk="0">
                  <a:moveTo>
                    <a:pt x="12775" y="0"/>
                  </a:moveTo>
                  <a:lnTo>
                    <a:pt x="9336" y="0"/>
                  </a:lnTo>
                  <a:lnTo>
                    <a:pt x="9336" y="0"/>
                  </a:lnTo>
                  <a:lnTo>
                    <a:pt x="8626" y="55"/>
                  </a:lnTo>
                  <a:lnTo>
                    <a:pt x="7934" y="127"/>
                  </a:lnTo>
                  <a:lnTo>
                    <a:pt x="7279" y="218"/>
                  </a:lnTo>
                  <a:lnTo>
                    <a:pt x="6642" y="309"/>
                  </a:lnTo>
                  <a:lnTo>
                    <a:pt x="6042" y="400"/>
                  </a:lnTo>
                  <a:lnTo>
                    <a:pt x="5460" y="510"/>
                  </a:lnTo>
                  <a:lnTo>
                    <a:pt x="4895" y="619"/>
                  </a:lnTo>
                  <a:lnTo>
                    <a:pt x="4368" y="728"/>
                  </a:lnTo>
                  <a:lnTo>
                    <a:pt x="3858" y="855"/>
                  </a:lnTo>
                  <a:lnTo>
                    <a:pt x="3385" y="983"/>
                  </a:lnTo>
                  <a:lnTo>
                    <a:pt x="2930" y="1110"/>
                  </a:lnTo>
                  <a:lnTo>
                    <a:pt x="2511" y="1256"/>
                  </a:lnTo>
                  <a:lnTo>
                    <a:pt x="2129" y="1383"/>
                  </a:lnTo>
                  <a:lnTo>
                    <a:pt x="1765" y="1511"/>
                  </a:lnTo>
                  <a:lnTo>
                    <a:pt x="1438" y="1656"/>
                  </a:lnTo>
                  <a:lnTo>
                    <a:pt x="1147" y="1783"/>
                  </a:lnTo>
                  <a:lnTo>
                    <a:pt x="874" y="1911"/>
                  </a:lnTo>
                  <a:lnTo>
                    <a:pt x="637" y="2038"/>
                  </a:lnTo>
                  <a:lnTo>
                    <a:pt x="455" y="2166"/>
                  </a:lnTo>
                  <a:lnTo>
                    <a:pt x="291" y="2293"/>
                  </a:lnTo>
                  <a:lnTo>
                    <a:pt x="164" y="2420"/>
                  </a:lnTo>
                  <a:lnTo>
                    <a:pt x="73" y="2530"/>
                  </a:lnTo>
                  <a:lnTo>
                    <a:pt x="18" y="2621"/>
                  </a:lnTo>
                  <a:lnTo>
                    <a:pt x="0" y="2730"/>
                  </a:lnTo>
                  <a:lnTo>
                    <a:pt x="18" y="2821"/>
                  </a:lnTo>
                  <a:lnTo>
                    <a:pt x="73" y="2894"/>
                  </a:lnTo>
                  <a:lnTo>
                    <a:pt x="182" y="2966"/>
                  </a:lnTo>
                  <a:lnTo>
                    <a:pt x="328" y="3021"/>
                  </a:lnTo>
                  <a:lnTo>
                    <a:pt x="491" y="3076"/>
                  </a:lnTo>
                  <a:lnTo>
                    <a:pt x="710" y="3112"/>
                  </a:lnTo>
                  <a:lnTo>
                    <a:pt x="983" y="3130"/>
                  </a:lnTo>
                  <a:lnTo>
                    <a:pt x="1292" y="3130"/>
                  </a:lnTo>
                  <a:lnTo>
                    <a:pt x="1292" y="3130"/>
                  </a:lnTo>
                  <a:lnTo>
                    <a:pt x="1602" y="3130"/>
                  </a:lnTo>
                  <a:lnTo>
                    <a:pt x="1947" y="3112"/>
                  </a:lnTo>
                  <a:lnTo>
                    <a:pt x="2748" y="3021"/>
                  </a:lnTo>
                  <a:lnTo>
                    <a:pt x="2748" y="3021"/>
                  </a:lnTo>
                  <a:lnTo>
                    <a:pt x="4531" y="2784"/>
                  </a:lnTo>
                  <a:lnTo>
                    <a:pt x="6096" y="2548"/>
                  </a:lnTo>
                  <a:lnTo>
                    <a:pt x="7443" y="2293"/>
                  </a:lnTo>
                  <a:lnTo>
                    <a:pt x="8590" y="2038"/>
                  </a:lnTo>
                  <a:lnTo>
                    <a:pt x="9572" y="1783"/>
                  </a:lnTo>
                  <a:lnTo>
                    <a:pt x="10373" y="1529"/>
                  </a:lnTo>
                  <a:lnTo>
                    <a:pt x="11046" y="1274"/>
                  </a:lnTo>
                  <a:lnTo>
                    <a:pt x="11574" y="1056"/>
                  </a:lnTo>
                  <a:lnTo>
                    <a:pt x="11974" y="837"/>
                  </a:lnTo>
                  <a:lnTo>
                    <a:pt x="12284" y="637"/>
                  </a:lnTo>
                  <a:lnTo>
                    <a:pt x="12484" y="455"/>
                  </a:lnTo>
                  <a:lnTo>
                    <a:pt x="12630" y="309"/>
                  </a:lnTo>
                  <a:lnTo>
                    <a:pt x="12721" y="182"/>
                  </a:lnTo>
                  <a:lnTo>
                    <a:pt x="12757" y="73"/>
                  </a:lnTo>
                  <a:lnTo>
                    <a:pt x="12775" y="0"/>
                  </a:lnTo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92" name="Google Shape;3192;p19"/>
            <p:cNvSpPr/>
            <p:nvPr/>
          </p:nvSpPr>
          <p:spPr>
            <a:xfrm>
              <a:off x="3665900" y="8420834"/>
              <a:ext cx="151049" cy="55400"/>
            </a:xfrm>
            <a:custGeom>
              <a:avLst/>
              <a:gdLst/>
              <a:ahLst/>
              <a:cxnLst/>
              <a:rect l="l" t="t" r="r" b="b"/>
              <a:pathLst>
                <a:path w="2931" h="1075" extrusionOk="0">
                  <a:moveTo>
                    <a:pt x="1456" y="1"/>
                  </a:moveTo>
                  <a:lnTo>
                    <a:pt x="1128" y="19"/>
                  </a:lnTo>
                  <a:lnTo>
                    <a:pt x="801" y="74"/>
                  </a:lnTo>
                  <a:lnTo>
                    <a:pt x="655" y="110"/>
                  </a:lnTo>
                  <a:lnTo>
                    <a:pt x="491" y="165"/>
                  </a:lnTo>
                  <a:lnTo>
                    <a:pt x="364" y="219"/>
                  </a:lnTo>
                  <a:lnTo>
                    <a:pt x="237" y="292"/>
                  </a:lnTo>
                  <a:lnTo>
                    <a:pt x="146" y="347"/>
                  </a:lnTo>
                  <a:lnTo>
                    <a:pt x="91" y="401"/>
                  </a:lnTo>
                  <a:lnTo>
                    <a:pt x="37" y="474"/>
                  </a:lnTo>
                  <a:lnTo>
                    <a:pt x="0" y="547"/>
                  </a:lnTo>
                  <a:lnTo>
                    <a:pt x="0" y="638"/>
                  </a:lnTo>
                  <a:lnTo>
                    <a:pt x="37" y="729"/>
                  </a:lnTo>
                  <a:lnTo>
                    <a:pt x="109" y="801"/>
                  </a:lnTo>
                  <a:lnTo>
                    <a:pt x="182" y="874"/>
                  </a:lnTo>
                  <a:lnTo>
                    <a:pt x="273" y="911"/>
                  </a:lnTo>
                  <a:lnTo>
                    <a:pt x="382" y="947"/>
                  </a:lnTo>
                  <a:lnTo>
                    <a:pt x="582" y="1002"/>
                  </a:lnTo>
                  <a:lnTo>
                    <a:pt x="1092" y="1056"/>
                  </a:lnTo>
                  <a:lnTo>
                    <a:pt x="1602" y="1074"/>
                  </a:lnTo>
                  <a:lnTo>
                    <a:pt x="1747" y="1074"/>
                  </a:lnTo>
                  <a:lnTo>
                    <a:pt x="2038" y="1056"/>
                  </a:lnTo>
                  <a:lnTo>
                    <a:pt x="2311" y="1020"/>
                  </a:lnTo>
                  <a:lnTo>
                    <a:pt x="2439" y="983"/>
                  </a:lnTo>
                  <a:lnTo>
                    <a:pt x="2566" y="929"/>
                  </a:lnTo>
                  <a:lnTo>
                    <a:pt x="2675" y="856"/>
                  </a:lnTo>
                  <a:lnTo>
                    <a:pt x="2784" y="783"/>
                  </a:lnTo>
                  <a:lnTo>
                    <a:pt x="2857" y="710"/>
                  </a:lnTo>
                  <a:lnTo>
                    <a:pt x="2912" y="619"/>
                  </a:lnTo>
                  <a:lnTo>
                    <a:pt x="2930" y="528"/>
                  </a:lnTo>
                  <a:lnTo>
                    <a:pt x="2930" y="474"/>
                  </a:lnTo>
                  <a:lnTo>
                    <a:pt x="2930" y="437"/>
                  </a:lnTo>
                  <a:lnTo>
                    <a:pt x="2875" y="365"/>
                  </a:lnTo>
                  <a:lnTo>
                    <a:pt x="2803" y="292"/>
                  </a:lnTo>
                  <a:lnTo>
                    <a:pt x="2730" y="237"/>
                  </a:lnTo>
                  <a:lnTo>
                    <a:pt x="2639" y="201"/>
                  </a:lnTo>
                  <a:lnTo>
                    <a:pt x="2366" y="110"/>
                  </a:lnTo>
                  <a:lnTo>
                    <a:pt x="2075" y="55"/>
                  </a:lnTo>
                  <a:lnTo>
                    <a:pt x="1784" y="19"/>
                  </a:lnTo>
                  <a:lnTo>
                    <a:pt x="14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93" name="Google Shape;3193;p19"/>
            <p:cNvSpPr/>
            <p:nvPr/>
          </p:nvSpPr>
          <p:spPr>
            <a:xfrm>
              <a:off x="3665900" y="8420834"/>
              <a:ext cx="151049" cy="55400"/>
            </a:xfrm>
            <a:custGeom>
              <a:avLst/>
              <a:gdLst/>
              <a:ahLst/>
              <a:cxnLst/>
              <a:rect l="l" t="t" r="r" b="b"/>
              <a:pathLst>
                <a:path w="2931" h="1075" fill="none" extrusionOk="0">
                  <a:moveTo>
                    <a:pt x="1456" y="1"/>
                  </a:moveTo>
                  <a:lnTo>
                    <a:pt x="1456" y="1"/>
                  </a:lnTo>
                  <a:lnTo>
                    <a:pt x="1128" y="19"/>
                  </a:lnTo>
                  <a:lnTo>
                    <a:pt x="801" y="74"/>
                  </a:lnTo>
                  <a:lnTo>
                    <a:pt x="655" y="110"/>
                  </a:lnTo>
                  <a:lnTo>
                    <a:pt x="491" y="165"/>
                  </a:lnTo>
                  <a:lnTo>
                    <a:pt x="364" y="219"/>
                  </a:lnTo>
                  <a:lnTo>
                    <a:pt x="237" y="292"/>
                  </a:lnTo>
                  <a:lnTo>
                    <a:pt x="237" y="292"/>
                  </a:lnTo>
                  <a:lnTo>
                    <a:pt x="146" y="347"/>
                  </a:lnTo>
                  <a:lnTo>
                    <a:pt x="91" y="401"/>
                  </a:lnTo>
                  <a:lnTo>
                    <a:pt x="37" y="474"/>
                  </a:lnTo>
                  <a:lnTo>
                    <a:pt x="0" y="547"/>
                  </a:lnTo>
                  <a:lnTo>
                    <a:pt x="0" y="547"/>
                  </a:lnTo>
                  <a:lnTo>
                    <a:pt x="0" y="638"/>
                  </a:lnTo>
                  <a:lnTo>
                    <a:pt x="37" y="729"/>
                  </a:lnTo>
                  <a:lnTo>
                    <a:pt x="109" y="801"/>
                  </a:lnTo>
                  <a:lnTo>
                    <a:pt x="182" y="874"/>
                  </a:lnTo>
                  <a:lnTo>
                    <a:pt x="182" y="874"/>
                  </a:lnTo>
                  <a:lnTo>
                    <a:pt x="273" y="911"/>
                  </a:lnTo>
                  <a:lnTo>
                    <a:pt x="382" y="947"/>
                  </a:lnTo>
                  <a:lnTo>
                    <a:pt x="582" y="1002"/>
                  </a:lnTo>
                  <a:lnTo>
                    <a:pt x="582" y="1002"/>
                  </a:lnTo>
                  <a:lnTo>
                    <a:pt x="1092" y="1056"/>
                  </a:lnTo>
                  <a:lnTo>
                    <a:pt x="1602" y="1074"/>
                  </a:lnTo>
                  <a:lnTo>
                    <a:pt x="1602" y="1074"/>
                  </a:lnTo>
                  <a:lnTo>
                    <a:pt x="1747" y="1074"/>
                  </a:lnTo>
                  <a:lnTo>
                    <a:pt x="1747" y="1074"/>
                  </a:lnTo>
                  <a:lnTo>
                    <a:pt x="2038" y="1056"/>
                  </a:lnTo>
                  <a:lnTo>
                    <a:pt x="2311" y="1020"/>
                  </a:lnTo>
                  <a:lnTo>
                    <a:pt x="2439" y="983"/>
                  </a:lnTo>
                  <a:lnTo>
                    <a:pt x="2566" y="929"/>
                  </a:lnTo>
                  <a:lnTo>
                    <a:pt x="2675" y="856"/>
                  </a:lnTo>
                  <a:lnTo>
                    <a:pt x="2784" y="783"/>
                  </a:lnTo>
                  <a:lnTo>
                    <a:pt x="2784" y="783"/>
                  </a:lnTo>
                  <a:lnTo>
                    <a:pt x="2857" y="710"/>
                  </a:lnTo>
                  <a:lnTo>
                    <a:pt x="2912" y="619"/>
                  </a:lnTo>
                  <a:lnTo>
                    <a:pt x="2930" y="528"/>
                  </a:lnTo>
                  <a:lnTo>
                    <a:pt x="2930" y="474"/>
                  </a:lnTo>
                  <a:lnTo>
                    <a:pt x="2930" y="437"/>
                  </a:lnTo>
                  <a:lnTo>
                    <a:pt x="2930" y="437"/>
                  </a:lnTo>
                  <a:lnTo>
                    <a:pt x="2875" y="365"/>
                  </a:lnTo>
                  <a:lnTo>
                    <a:pt x="2803" y="292"/>
                  </a:lnTo>
                  <a:lnTo>
                    <a:pt x="2730" y="237"/>
                  </a:lnTo>
                  <a:lnTo>
                    <a:pt x="2639" y="201"/>
                  </a:lnTo>
                  <a:lnTo>
                    <a:pt x="2639" y="201"/>
                  </a:lnTo>
                  <a:lnTo>
                    <a:pt x="2366" y="110"/>
                  </a:lnTo>
                  <a:lnTo>
                    <a:pt x="2075" y="55"/>
                  </a:lnTo>
                  <a:lnTo>
                    <a:pt x="1784" y="19"/>
                  </a:lnTo>
                  <a:lnTo>
                    <a:pt x="1456" y="1"/>
                  </a:lnTo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94" name="Google Shape;3194;p19"/>
            <p:cNvSpPr/>
            <p:nvPr/>
          </p:nvSpPr>
          <p:spPr>
            <a:xfrm>
              <a:off x="3821587" y="8385223"/>
              <a:ext cx="96628" cy="41280"/>
            </a:xfrm>
            <a:custGeom>
              <a:avLst/>
              <a:gdLst/>
              <a:ahLst/>
              <a:cxnLst/>
              <a:rect l="l" t="t" r="r" b="b"/>
              <a:pathLst>
                <a:path w="1875" h="801" extrusionOk="0">
                  <a:moveTo>
                    <a:pt x="1092" y="0"/>
                  </a:moveTo>
                  <a:lnTo>
                    <a:pt x="837" y="18"/>
                  </a:lnTo>
                  <a:lnTo>
                    <a:pt x="601" y="73"/>
                  </a:lnTo>
                  <a:lnTo>
                    <a:pt x="382" y="146"/>
                  </a:lnTo>
                  <a:lnTo>
                    <a:pt x="182" y="255"/>
                  </a:lnTo>
                  <a:lnTo>
                    <a:pt x="55" y="346"/>
                  </a:lnTo>
                  <a:lnTo>
                    <a:pt x="18" y="401"/>
                  </a:lnTo>
                  <a:lnTo>
                    <a:pt x="0" y="455"/>
                  </a:lnTo>
                  <a:lnTo>
                    <a:pt x="0" y="510"/>
                  </a:lnTo>
                  <a:lnTo>
                    <a:pt x="18" y="564"/>
                  </a:lnTo>
                  <a:lnTo>
                    <a:pt x="55" y="601"/>
                  </a:lnTo>
                  <a:lnTo>
                    <a:pt x="109" y="637"/>
                  </a:lnTo>
                  <a:lnTo>
                    <a:pt x="218" y="692"/>
                  </a:lnTo>
                  <a:lnTo>
                    <a:pt x="328" y="728"/>
                  </a:lnTo>
                  <a:lnTo>
                    <a:pt x="637" y="765"/>
                  </a:lnTo>
                  <a:lnTo>
                    <a:pt x="946" y="801"/>
                  </a:lnTo>
                  <a:lnTo>
                    <a:pt x="1001" y="801"/>
                  </a:lnTo>
                  <a:lnTo>
                    <a:pt x="1219" y="783"/>
                  </a:lnTo>
                  <a:lnTo>
                    <a:pt x="1419" y="746"/>
                  </a:lnTo>
                  <a:lnTo>
                    <a:pt x="1529" y="710"/>
                  </a:lnTo>
                  <a:lnTo>
                    <a:pt x="1620" y="674"/>
                  </a:lnTo>
                  <a:lnTo>
                    <a:pt x="1711" y="619"/>
                  </a:lnTo>
                  <a:lnTo>
                    <a:pt x="1783" y="546"/>
                  </a:lnTo>
                  <a:lnTo>
                    <a:pt x="1820" y="492"/>
                  </a:lnTo>
                  <a:lnTo>
                    <a:pt x="1856" y="419"/>
                  </a:lnTo>
                  <a:lnTo>
                    <a:pt x="1874" y="364"/>
                  </a:lnTo>
                  <a:lnTo>
                    <a:pt x="1856" y="291"/>
                  </a:lnTo>
                  <a:lnTo>
                    <a:pt x="1838" y="255"/>
                  </a:lnTo>
                  <a:lnTo>
                    <a:pt x="1802" y="219"/>
                  </a:lnTo>
                  <a:lnTo>
                    <a:pt x="1711" y="146"/>
                  </a:lnTo>
                  <a:lnTo>
                    <a:pt x="1565" y="91"/>
                  </a:lnTo>
                  <a:lnTo>
                    <a:pt x="1419" y="37"/>
                  </a:lnTo>
                  <a:lnTo>
                    <a:pt x="12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95" name="Google Shape;3195;p19"/>
            <p:cNvSpPr/>
            <p:nvPr/>
          </p:nvSpPr>
          <p:spPr>
            <a:xfrm>
              <a:off x="3821587" y="8385223"/>
              <a:ext cx="96628" cy="41280"/>
            </a:xfrm>
            <a:custGeom>
              <a:avLst/>
              <a:gdLst/>
              <a:ahLst/>
              <a:cxnLst/>
              <a:rect l="l" t="t" r="r" b="b"/>
              <a:pathLst>
                <a:path w="1875" h="801" fill="none" extrusionOk="0">
                  <a:moveTo>
                    <a:pt x="1092" y="0"/>
                  </a:moveTo>
                  <a:lnTo>
                    <a:pt x="1092" y="0"/>
                  </a:lnTo>
                  <a:lnTo>
                    <a:pt x="837" y="18"/>
                  </a:lnTo>
                  <a:lnTo>
                    <a:pt x="601" y="73"/>
                  </a:lnTo>
                  <a:lnTo>
                    <a:pt x="382" y="146"/>
                  </a:lnTo>
                  <a:lnTo>
                    <a:pt x="182" y="255"/>
                  </a:lnTo>
                  <a:lnTo>
                    <a:pt x="182" y="255"/>
                  </a:lnTo>
                  <a:lnTo>
                    <a:pt x="55" y="346"/>
                  </a:lnTo>
                  <a:lnTo>
                    <a:pt x="18" y="401"/>
                  </a:lnTo>
                  <a:lnTo>
                    <a:pt x="0" y="455"/>
                  </a:lnTo>
                  <a:lnTo>
                    <a:pt x="0" y="455"/>
                  </a:lnTo>
                  <a:lnTo>
                    <a:pt x="0" y="510"/>
                  </a:lnTo>
                  <a:lnTo>
                    <a:pt x="18" y="564"/>
                  </a:lnTo>
                  <a:lnTo>
                    <a:pt x="55" y="601"/>
                  </a:lnTo>
                  <a:lnTo>
                    <a:pt x="109" y="637"/>
                  </a:lnTo>
                  <a:lnTo>
                    <a:pt x="109" y="637"/>
                  </a:lnTo>
                  <a:lnTo>
                    <a:pt x="218" y="692"/>
                  </a:lnTo>
                  <a:lnTo>
                    <a:pt x="328" y="728"/>
                  </a:lnTo>
                  <a:lnTo>
                    <a:pt x="328" y="728"/>
                  </a:lnTo>
                  <a:lnTo>
                    <a:pt x="637" y="765"/>
                  </a:lnTo>
                  <a:lnTo>
                    <a:pt x="946" y="801"/>
                  </a:lnTo>
                  <a:lnTo>
                    <a:pt x="946" y="801"/>
                  </a:lnTo>
                  <a:lnTo>
                    <a:pt x="1001" y="801"/>
                  </a:lnTo>
                  <a:lnTo>
                    <a:pt x="1001" y="801"/>
                  </a:lnTo>
                  <a:lnTo>
                    <a:pt x="1219" y="783"/>
                  </a:lnTo>
                  <a:lnTo>
                    <a:pt x="1419" y="746"/>
                  </a:lnTo>
                  <a:lnTo>
                    <a:pt x="1529" y="710"/>
                  </a:lnTo>
                  <a:lnTo>
                    <a:pt x="1620" y="674"/>
                  </a:lnTo>
                  <a:lnTo>
                    <a:pt x="1711" y="619"/>
                  </a:lnTo>
                  <a:lnTo>
                    <a:pt x="1783" y="546"/>
                  </a:lnTo>
                  <a:lnTo>
                    <a:pt x="1783" y="546"/>
                  </a:lnTo>
                  <a:lnTo>
                    <a:pt x="1820" y="492"/>
                  </a:lnTo>
                  <a:lnTo>
                    <a:pt x="1856" y="419"/>
                  </a:lnTo>
                  <a:lnTo>
                    <a:pt x="1874" y="364"/>
                  </a:lnTo>
                  <a:lnTo>
                    <a:pt x="1856" y="291"/>
                  </a:lnTo>
                  <a:lnTo>
                    <a:pt x="1856" y="291"/>
                  </a:lnTo>
                  <a:lnTo>
                    <a:pt x="1838" y="255"/>
                  </a:lnTo>
                  <a:lnTo>
                    <a:pt x="1802" y="219"/>
                  </a:lnTo>
                  <a:lnTo>
                    <a:pt x="1711" y="146"/>
                  </a:lnTo>
                  <a:lnTo>
                    <a:pt x="1711" y="146"/>
                  </a:lnTo>
                  <a:lnTo>
                    <a:pt x="1565" y="91"/>
                  </a:lnTo>
                  <a:lnTo>
                    <a:pt x="1419" y="37"/>
                  </a:lnTo>
                  <a:lnTo>
                    <a:pt x="1256" y="0"/>
                  </a:lnTo>
                  <a:lnTo>
                    <a:pt x="1092" y="0"/>
                  </a:lnTo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96" name="Google Shape;3196;p19"/>
            <p:cNvSpPr/>
            <p:nvPr/>
          </p:nvSpPr>
          <p:spPr>
            <a:xfrm>
              <a:off x="4454591" y="8527769"/>
              <a:ext cx="227012" cy="74107"/>
            </a:xfrm>
            <a:custGeom>
              <a:avLst/>
              <a:gdLst/>
              <a:ahLst/>
              <a:cxnLst/>
              <a:rect l="l" t="t" r="r" b="b"/>
              <a:pathLst>
                <a:path w="4405" h="1438" extrusionOk="0">
                  <a:moveTo>
                    <a:pt x="2221" y="0"/>
                  </a:moveTo>
                  <a:lnTo>
                    <a:pt x="1911" y="19"/>
                  </a:lnTo>
                  <a:lnTo>
                    <a:pt x="1602" y="37"/>
                  </a:lnTo>
                  <a:lnTo>
                    <a:pt x="1311" y="73"/>
                  </a:lnTo>
                  <a:lnTo>
                    <a:pt x="1020" y="128"/>
                  </a:lnTo>
                  <a:lnTo>
                    <a:pt x="765" y="200"/>
                  </a:lnTo>
                  <a:lnTo>
                    <a:pt x="510" y="291"/>
                  </a:lnTo>
                  <a:lnTo>
                    <a:pt x="310" y="419"/>
                  </a:lnTo>
                  <a:lnTo>
                    <a:pt x="219" y="492"/>
                  </a:lnTo>
                  <a:lnTo>
                    <a:pt x="128" y="564"/>
                  </a:lnTo>
                  <a:lnTo>
                    <a:pt x="73" y="637"/>
                  </a:lnTo>
                  <a:lnTo>
                    <a:pt x="37" y="692"/>
                  </a:lnTo>
                  <a:lnTo>
                    <a:pt x="1" y="765"/>
                  </a:lnTo>
                  <a:lnTo>
                    <a:pt x="1" y="837"/>
                  </a:lnTo>
                  <a:lnTo>
                    <a:pt x="19" y="892"/>
                  </a:lnTo>
                  <a:lnTo>
                    <a:pt x="55" y="947"/>
                  </a:lnTo>
                  <a:lnTo>
                    <a:pt x="146" y="1038"/>
                  </a:lnTo>
                  <a:lnTo>
                    <a:pt x="274" y="1110"/>
                  </a:lnTo>
                  <a:lnTo>
                    <a:pt x="419" y="1183"/>
                  </a:lnTo>
                  <a:lnTo>
                    <a:pt x="619" y="1238"/>
                  </a:lnTo>
                  <a:lnTo>
                    <a:pt x="820" y="1292"/>
                  </a:lnTo>
                  <a:lnTo>
                    <a:pt x="1238" y="1383"/>
                  </a:lnTo>
                  <a:lnTo>
                    <a:pt x="1675" y="1420"/>
                  </a:lnTo>
                  <a:lnTo>
                    <a:pt x="2112" y="1438"/>
                  </a:lnTo>
                  <a:lnTo>
                    <a:pt x="2585" y="1438"/>
                  </a:lnTo>
                  <a:lnTo>
                    <a:pt x="2985" y="1402"/>
                  </a:lnTo>
                  <a:lnTo>
                    <a:pt x="3367" y="1329"/>
                  </a:lnTo>
                  <a:lnTo>
                    <a:pt x="3713" y="1238"/>
                  </a:lnTo>
                  <a:lnTo>
                    <a:pt x="3877" y="1165"/>
                  </a:lnTo>
                  <a:lnTo>
                    <a:pt x="4041" y="1092"/>
                  </a:lnTo>
                  <a:lnTo>
                    <a:pt x="4168" y="1019"/>
                  </a:lnTo>
                  <a:lnTo>
                    <a:pt x="4277" y="928"/>
                  </a:lnTo>
                  <a:lnTo>
                    <a:pt x="4368" y="819"/>
                  </a:lnTo>
                  <a:lnTo>
                    <a:pt x="4405" y="692"/>
                  </a:lnTo>
                  <a:lnTo>
                    <a:pt x="4405" y="637"/>
                  </a:lnTo>
                  <a:lnTo>
                    <a:pt x="4405" y="583"/>
                  </a:lnTo>
                  <a:lnTo>
                    <a:pt x="4386" y="528"/>
                  </a:lnTo>
                  <a:lnTo>
                    <a:pt x="4350" y="473"/>
                  </a:lnTo>
                  <a:lnTo>
                    <a:pt x="4277" y="401"/>
                  </a:lnTo>
                  <a:lnTo>
                    <a:pt x="4204" y="328"/>
                  </a:lnTo>
                  <a:lnTo>
                    <a:pt x="4095" y="273"/>
                  </a:lnTo>
                  <a:lnTo>
                    <a:pt x="3968" y="219"/>
                  </a:lnTo>
                  <a:lnTo>
                    <a:pt x="3713" y="146"/>
                  </a:lnTo>
                  <a:lnTo>
                    <a:pt x="3422" y="91"/>
                  </a:lnTo>
                  <a:lnTo>
                    <a:pt x="3149" y="55"/>
                  </a:lnTo>
                  <a:lnTo>
                    <a:pt x="2858" y="37"/>
                  </a:lnTo>
                  <a:lnTo>
                    <a:pt x="2548" y="19"/>
                  </a:lnTo>
                  <a:lnTo>
                    <a:pt x="222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97" name="Google Shape;3197;p19"/>
            <p:cNvSpPr/>
            <p:nvPr/>
          </p:nvSpPr>
          <p:spPr>
            <a:xfrm>
              <a:off x="4454591" y="8527769"/>
              <a:ext cx="227012" cy="74107"/>
            </a:xfrm>
            <a:custGeom>
              <a:avLst/>
              <a:gdLst/>
              <a:ahLst/>
              <a:cxnLst/>
              <a:rect l="l" t="t" r="r" b="b"/>
              <a:pathLst>
                <a:path w="4405" h="1438" fill="none" extrusionOk="0">
                  <a:moveTo>
                    <a:pt x="2221" y="0"/>
                  </a:moveTo>
                  <a:lnTo>
                    <a:pt x="2221" y="0"/>
                  </a:lnTo>
                  <a:lnTo>
                    <a:pt x="1911" y="19"/>
                  </a:lnTo>
                  <a:lnTo>
                    <a:pt x="1602" y="37"/>
                  </a:lnTo>
                  <a:lnTo>
                    <a:pt x="1311" y="73"/>
                  </a:lnTo>
                  <a:lnTo>
                    <a:pt x="1020" y="128"/>
                  </a:lnTo>
                  <a:lnTo>
                    <a:pt x="765" y="200"/>
                  </a:lnTo>
                  <a:lnTo>
                    <a:pt x="510" y="291"/>
                  </a:lnTo>
                  <a:lnTo>
                    <a:pt x="310" y="419"/>
                  </a:lnTo>
                  <a:lnTo>
                    <a:pt x="219" y="492"/>
                  </a:lnTo>
                  <a:lnTo>
                    <a:pt x="128" y="564"/>
                  </a:lnTo>
                  <a:lnTo>
                    <a:pt x="128" y="564"/>
                  </a:lnTo>
                  <a:lnTo>
                    <a:pt x="73" y="637"/>
                  </a:lnTo>
                  <a:lnTo>
                    <a:pt x="37" y="692"/>
                  </a:lnTo>
                  <a:lnTo>
                    <a:pt x="1" y="765"/>
                  </a:lnTo>
                  <a:lnTo>
                    <a:pt x="1" y="837"/>
                  </a:lnTo>
                  <a:lnTo>
                    <a:pt x="1" y="837"/>
                  </a:lnTo>
                  <a:lnTo>
                    <a:pt x="19" y="892"/>
                  </a:lnTo>
                  <a:lnTo>
                    <a:pt x="55" y="947"/>
                  </a:lnTo>
                  <a:lnTo>
                    <a:pt x="146" y="1038"/>
                  </a:lnTo>
                  <a:lnTo>
                    <a:pt x="274" y="1110"/>
                  </a:lnTo>
                  <a:lnTo>
                    <a:pt x="419" y="1183"/>
                  </a:lnTo>
                  <a:lnTo>
                    <a:pt x="419" y="1183"/>
                  </a:lnTo>
                  <a:lnTo>
                    <a:pt x="619" y="1238"/>
                  </a:lnTo>
                  <a:lnTo>
                    <a:pt x="820" y="1292"/>
                  </a:lnTo>
                  <a:lnTo>
                    <a:pt x="1238" y="1383"/>
                  </a:lnTo>
                  <a:lnTo>
                    <a:pt x="1675" y="1420"/>
                  </a:lnTo>
                  <a:lnTo>
                    <a:pt x="2112" y="1438"/>
                  </a:lnTo>
                  <a:lnTo>
                    <a:pt x="2112" y="1438"/>
                  </a:lnTo>
                  <a:lnTo>
                    <a:pt x="2203" y="1438"/>
                  </a:lnTo>
                  <a:lnTo>
                    <a:pt x="2203" y="1438"/>
                  </a:lnTo>
                  <a:lnTo>
                    <a:pt x="2585" y="1438"/>
                  </a:lnTo>
                  <a:lnTo>
                    <a:pt x="2985" y="1402"/>
                  </a:lnTo>
                  <a:lnTo>
                    <a:pt x="3367" y="1329"/>
                  </a:lnTo>
                  <a:lnTo>
                    <a:pt x="3713" y="1238"/>
                  </a:lnTo>
                  <a:lnTo>
                    <a:pt x="3713" y="1238"/>
                  </a:lnTo>
                  <a:lnTo>
                    <a:pt x="3877" y="1165"/>
                  </a:lnTo>
                  <a:lnTo>
                    <a:pt x="4041" y="1092"/>
                  </a:lnTo>
                  <a:lnTo>
                    <a:pt x="4168" y="1019"/>
                  </a:lnTo>
                  <a:lnTo>
                    <a:pt x="4277" y="928"/>
                  </a:lnTo>
                  <a:lnTo>
                    <a:pt x="4277" y="928"/>
                  </a:lnTo>
                  <a:lnTo>
                    <a:pt x="4368" y="819"/>
                  </a:lnTo>
                  <a:lnTo>
                    <a:pt x="4405" y="692"/>
                  </a:lnTo>
                  <a:lnTo>
                    <a:pt x="4405" y="637"/>
                  </a:lnTo>
                  <a:lnTo>
                    <a:pt x="4405" y="583"/>
                  </a:lnTo>
                  <a:lnTo>
                    <a:pt x="4386" y="528"/>
                  </a:lnTo>
                  <a:lnTo>
                    <a:pt x="4350" y="473"/>
                  </a:lnTo>
                  <a:lnTo>
                    <a:pt x="4350" y="473"/>
                  </a:lnTo>
                  <a:lnTo>
                    <a:pt x="4277" y="401"/>
                  </a:lnTo>
                  <a:lnTo>
                    <a:pt x="4204" y="328"/>
                  </a:lnTo>
                  <a:lnTo>
                    <a:pt x="4095" y="273"/>
                  </a:lnTo>
                  <a:lnTo>
                    <a:pt x="3968" y="219"/>
                  </a:lnTo>
                  <a:lnTo>
                    <a:pt x="3713" y="146"/>
                  </a:lnTo>
                  <a:lnTo>
                    <a:pt x="3422" y="91"/>
                  </a:lnTo>
                  <a:lnTo>
                    <a:pt x="3422" y="91"/>
                  </a:lnTo>
                  <a:lnTo>
                    <a:pt x="3149" y="55"/>
                  </a:lnTo>
                  <a:lnTo>
                    <a:pt x="2858" y="37"/>
                  </a:lnTo>
                  <a:lnTo>
                    <a:pt x="2548" y="19"/>
                  </a:lnTo>
                  <a:lnTo>
                    <a:pt x="2221" y="0"/>
                  </a:lnTo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3198" name="Google Shape;3198;p19"/>
          <p:cNvGrpSpPr/>
          <p:nvPr/>
        </p:nvGrpSpPr>
        <p:grpSpPr>
          <a:xfrm>
            <a:off x="2862531" y="7288873"/>
            <a:ext cx="1061861" cy="327375"/>
            <a:chOff x="5692724" y="7100752"/>
            <a:chExt cx="1110424" cy="342347"/>
          </a:xfrm>
        </p:grpSpPr>
        <p:sp>
          <p:nvSpPr>
            <p:cNvPr id="3199" name="Google Shape;3199;p19"/>
            <p:cNvSpPr/>
            <p:nvPr/>
          </p:nvSpPr>
          <p:spPr>
            <a:xfrm>
              <a:off x="5692724" y="7182331"/>
              <a:ext cx="786888" cy="260767"/>
            </a:xfrm>
            <a:custGeom>
              <a:avLst/>
              <a:gdLst/>
              <a:ahLst/>
              <a:cxnLst/>
              <a:rect l="l" t="t" r="r" b="b"/>
              <a:pathLst>
                <a:path w="15269" h="5060" extrusionOk="0">
                  <a:moveTo>
                    <a:pt x="7734" y="1"/>
                  </a:moveTo>
                  <a:lnTo>
                    <a:pt x="7334" y="19"/>
                  </a:lnTo>
                  <a:lnTo>
                    <a:pt x="6916" y="37"/>
                  </a:lnTo>
                  <a:lnTo>
                    <a:pt x="6515" y="74"/>
                  </a:lnTo>
                  <a:lnTo>
                    <a:pt x="6115" y="128"/>
                  </a:lnTo>
                  <a:lnTo>
                    <a:pt x="5714" y="183"/>
                  </a:lnTo>
                  <a:lnTo>
                    <a:pt x="5314" y="256"/>
                  </a:lnTo>
                  <a:lnTo>
                    <a:pt x="4914" y="347"/>
                  </a:lnTo>
                  <a:lnTo>
                    <a:pt x="4532" y="456"/>
                  </a:lnTo>
                  <a:lnTo>
                    <a:pt x="4131" y="583"/>
                  </a:lnTo>
                  <a:lnTo>
                    <a:pt x="3749" y="729"/>
                  </a:lnTo>
                  <a:lnTo>
                    <a:pt x="3367" y="874"/>
                  </a:lnTo>
                  <a:lnTo>
                    <a:pt x="3003" y="1056"/>
                  </a:lnTo>
                  <a:lnTo>
                    <a:pt x="2621" y="1238"/>
                  </a:lnTo>
                  <a:lnTo>
                    <a:pt x="2257" y="1457"/>
                  </a:lnTo>
                  <a:lnTo>
                    <a:pt x="1893" y="1675"/>
                  </a:lnTo>
                  <a:lnTo>
                    <a:pt x="1547" y="1912"/>
                  </a:lnTo>
                  <a:lnTo>
                    <a:pt x="1183" y="2185"/>
                  </a:lnTo>
                  <a:lnTo>
                    <a:pt x="856" y="2458"/>
                  </a:lnTo>
                  <a:lnTo>
                    <a:pt x="510" y="2767"/>
                  </a:lnTo>
                  <a:lnTo>
                    <a:pt x="310" y="2985"/>
                  </a:lnTo>
                  <a:lnTo>
                    <a:pt x="200" y="3094"/>
                  </a:lnTo>
                  <a:lnTo>
                    <a:pt x="128" y="3222"/>
                  </a:lnTo>
                  <a:lnTo>
                    <a:pt x="55" y="3349"/>
                  </a:lnTo>
                  <a:lnTo>
                    <a:pt x="19" y="3477"/>
                  </a:lnTo>
                  <a:lnTo>
                    <a:pt x="0" y="3622"/>
                  </a:lnTo>
                  <a:lnTo>
                    <a:pt x="19" y="3750"/>
                  </a:lnTo>
                  <a:lnTo>
                    <a:pt x="55" y="3895"/>
                  </a:lnTo>
                  <a:lnTo>
                    <a:pt x="128" y="4023"/>
                  </a:lnTo>
                  <a:lnTo>
                    <a:pt x="219" y="4132"/>
                  </a:lnTo>
                  <a:lnTo>
                    <a:pt x="328" y="4241"/>
                  </a:lnTo>
                  <a:lnTo>
                    <a:pt x="546" y="4405"/>
                  </a:lnTo>
                  <a:lnTo>
                    <a:pt x="783" y="4532"/>
                  </a:lnTo>
                  <a:lnTo>
                    <a:pt x="1038" y="4641"/>
                  </a:lnTo>
                  <a:lnTo>
                    <a:pt x="1311" y="4732"/>
                  </a:lnTo>
                  <a:lnTo>
                    <a:pt x="1584" y="4787"/>
                  </a:lnTo>
                  <a:lnTo>
                    <a:pt x="1856" y="4823"/>
                  </a:lnTo>
                  <a:lnTo>
                    <a:pt x="2421" y="4896"/>
                  </a:lnTo>
                  <a:lnTo>
                    <a:pt x="3203" y="4932"/>
                  </a:lnTo>
                  <a:lnTo>
                    <a:pt x="4004" y="4987"/>
                  </a:lnTo>
                  <a:lnTo>
                    <a:pt x="5569" y="5042"/>
                  </a:lnTo>
                  <a:lnTo>
                    <a:pt x="7152" y="5060"/>
                  </a:lnTo>
                  <a:lnTo>
                    <a:pt x="9918" y="5060"/>
                  </a:lnTo>
                  <a:lnTo>
                    <a:pt x="10501" y="5042"/>
                  </a:lnTo>
                  <a:lnTo>
                    <a:pt x="11101" y="5023"/>
                  </a:lnTo>
                  <a:lnTo>
                    <a:pt x="11683" y="4969"/>
                  </a:lnTo>
                  <a:lnTo>
                    <a:pt x="12266" y="4896"/>
                  </a:lnTo>
                  <a:lnTo>
                    <a:pt x="12848" y="4787"/>
                  </a:lnTo>
                  <a:lnTo>
                    <a:pt x="13412" y="4660"/>
                  </a:lnTo>
                  <a:lnTo>
                    <a:pt x="13740" y="4550"/>
                  </a:lnTo>
                  <a:lnTo>
                    <a:pt x="14049" y="4423"/>
                  </a:lnTo>
                  <a:lnTo>
                    <a:pt x="14340" y="4277"/>
                  </a:lnTo>
                  <a:lnTo>
                    <a:pt x="14613" y="4095"/>
                  </a:lnTo>
                  <a:lnTo>
                    <a:pt x="14741" y="3986"/>
                  </a:lnTo>
                  <a:lnTo>
                    <a:pt x="14850" y="3877"/>
                  </a:lnTo>
                  <a:lnTo>
                    <a:pt x="14959" y="3768"/>
                  </a:lnTo>
                  <a:lnTo>
                    <a:pt x="15050" y="3640"/>
                  </a:lnTo>
                  <a:lnTo>
                    <a:pt x="15123" y="3513"/>
                  </a:lnTo>
                  <a:lnTo>
                    <a:pt x="15177" y="3367"/>
                  </a:lnTo>
                  <a:lnTo>
                    <a:pt x="15232" y="3222"/>
                  </a:lnTo>
                  <a:lnTo>
                    <a:pt x="15250" y="3058"/>
                  </a:lnTo>
                  <a:lnTo>
                    <a:pt x="15268" y="2858"/>
                  </a:lnTo>
                  <a:lnTo>
                    <a:pt x="15232" y="2658"/>
                  </a:lnTo>
                  <a:lnTo>
                    <a:pt x="15177" y="2476"/>
                  </a:lnTo>
                  <a:lnTo>
                    <a:pt x="15105" y="2276"/>
                  </a:lnTo>
                  <a:lnTo>
                    <a:pt x="14995" y="2094"/>
                  </a:lnTo>
                  <a:lnTo>
                    <a:pt x="14886" y="1930"/>
                  </a:lnTo>
                  <a:lnTo>
                    <a:pt x="14741" y="1784"/>
                  </a:lnTo>
                  <a:lnTo>
                    <a:pt x="14595" y="1639"/>
                  </a:lnTo>
                  <a:lnTo>
                    <a:pt x="14431" y="1529"/>
                  </a:lnTo>
                  <a:lnTo>
                    <a:pt x="14268" y="1420"/>
                  </a:lnTo>
                  <a:lnTo>
                    <a:pt x="14086" y="1311"/>
                  </a:lnTo>
                  <a:lnTo>
                    <a:pt x="13904" y="1220"/>
                  </a:lnTo>
                  <a:lnTo>
                    <a:pt x="13521" y="1075"/>
                  </a:lnTo>
                  <a:lnTo>
                    <a:pt x="13139" y="947"/>
                  </a:lnTo>
                  <a:lnTo>
                    <a:pt x="12302" y="692"/>
                  </a:lnTo>
                  <a:lnTo>
                    <a:pt x="11483" y="474"/>
                  </a:lnTo>
                  <a:lnTo>
                    <a:pt x="10646" y="292"/>
                  </a:lnTo>
                  <a:lnTo>
                    <a:pt x="9809" y="165"/>
                  </a:lnTo>
                  <a:lnTo>
                    <a:pt x="9390" y="110"/>
                  </a:lnTo>
                  <a:lnTo>
                    <a:pt x="8972" y="55"/>
                  </a:lnTo>
                  <a:lnTo>
                    <a:pt x="8553" y="37"/>
                  </a:lnTo>
                  <a:lnTo>
                    <a:pt x="8153" y="19"/>
                  </a:lnTo>
                  <a:lnTo>
                    <a:pt x="7734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00" name="Google Shape;3200;p19"/>
            <p:cNvSpPr/>
            <p:nvPr/>
          </p:nvSpPr>
          <p:spPr>
            <a:xfrm>
              <a:off x="6402670" y="7100752"/>
              <a:ext cx="358271" cy="126673"/>
            </a:xfrm>
            <a:custGeom>
              <a:avLst/>
              <a:gdLst/>
              <a:ahLst/>
              <a:cxnLst/>
              <a:rect l="l" t="t" r="r" b="b"/>
              <a:pathLst>
                <a:path w="6952" h="2458" extrusionOk="0">
                  <a:moveTo>
                    <a:pt x="3294" y="1"/>
                  </a:moveTo>
                  <a:lnTo>
                    <a:pt x="2803" y="19"/>
                  </a:lnTo>
                  <a:lnTo>
                    <a:pt x="2330" y="55"/>
                  </a:lnTo>
                  <a:lnTo>
                    <a:pt x="1856" y="110"/>
                  </a:lnTo>
                  <a:lnTo>
                    <a:pt x="1420" y="201"/>
                  </a:lnTo>
                  <a:lnTo>
                    <a:pt x="1201" y="274"/>
                  </a:lnTo>
                  <a:lnTo>
                    <a:pt x="1019" y="328"/>
                  </a:lnTo>
                  <a:lnTo>
                    <a:pt x="819" y="419"/>
                  </a:lnTo>
                  <a:lnTo>
                    <a:pt x="655" y="492"/>
                  </a:lnTo>
                  <a:lnTo>
                    <a:pt x="510" y="601"/>
                  </a:lnTo>
                  <a:lnTo>
                    <a:pt x="364" y="692"/>
                  </a:lnTo>
                  <a:lnTo>
                    <a:pt x="255" y="820"/>
                  </a:lnTo>
                  <a:lnTo>
                    <a:pt x="146" y="947"/>
                  </a:lnTo>
                  <a:lnTo>
                    <a:pt x="73" y="1074"/>
                  </a:lnTo>
                  <a:lnTo>
                    <a:pt x="0" y="1238"/>
                  </a:lnTo>
                  <a:lnTo>
                    <a:pt x="0" y="1311"/>
                  </a:lnTo>
                  <a:lnTo>
                    <a:pt x="0" y="1384"/>
                  </a:lnTo>
                  <a:lnTo>
                    <a:pt x="37" y="1456"/>
                  </a:lnTo>
                  <a:lnTo>
                    <a:pt x="91" y="1511"/>
                  </a:lnTo>
                  <a:lnTo>
                    <a:pt x="164" y="1584"/>
                  </a:lnTo>
                  <a:lnTo>
                    <a:pt x="219" y="1620"/>
                  </a:lnTo>
                  <a:lnTo>
                    <a:pt x="382" y="1711"/>
                  </a:lnTo>
                  <a:lnTo>
                    <a:pt x="710" y="1857"/>
                  </a:lnTo>
                  <a:lnTo>
                    <a:pt x="1019" y="1966"/>
                  </a:lnTo>
                  <a:lnTo>
                    <a:pt x="1365" y="2075"/>
                  </a:lnTo>
                  <a:lnTo>
                    <a:pt x="1693" y="2184"/>
                  </a:lnTo>
                  <a:lnTo>
                    <a:pt x="2038" y="2257"/>
                  </a:lnTo>
                  <a:lnTo>
                    <a:pt x="2384" y="2330"/>
                  </a:lnTo>
                  <a:lnTo>
                    <a:pt x="2730" y="2385"/>
                  </a:lnTo>
                  <a:lnTo>
                    <a:pt x="3076" y="2421"/>
                  </a:lnTo>
                  <a:lnTo>
                    <a:pt x="3421" y="2439"/>
                  </a:lnTo>
                  <a:lnTo>
                    <a:pt x="3767" y="2457"/>
                  </a:lnTo>
                  <a:lnTo>
                    <a:pt x="4113" y="2439"/>
                  </a:lnTo>
                  <a:lnTo>
                    <a:pt x="4459" y="2421"/>
                  </a:lnTo>
                  <a:lnTo>
                    <a:pt x="4804" y="2385"/>
                  </a:lnTo>
                  <a:lnTo>
                    <a:pt x="5150" y="2348"/>
                  </a:lnTo>
                  <a:lnTo>
                    <a:pt x="5496" y="2275"/>
                  </a:lnTo>
                  <a:lnTo>
                    <a:pt x="5842" y="2203"/>
                  </a:lnTo>
                  <a:lnTo>
                    <a:pt x="6042" y="2148"/>
                  </a:lnTo>
                  <a:lnTo>
                    <a:pt x="6242" y="2057"/>
                  </a:lnTo>
                  <a:lnTo>
                    <a:pt x="6442" y="1966"/>
                  </a:lnTo>
                  <a:lnTo>
                    <a:pt x="6606" y="1857"/>
                  </a:lnTo>
                  <a:lnTo>
                    <a:pt x="6770" y="1711"/>
                  </a:lnTo>
                  <a:lnTo>
                    <a:pt x="6824" y="1638"/>
                  </a:lnTo>
                  <a:lnTo>
                    <a:pt x="6879" y="1566"/>
                  </a:lnTo>
                  <a:lnTo>
                    <a:pt x="6915" y="1475"/>
                  </a:lnTo>
                  <a:lnTo>
                    <a:pt x="6952" y="1384"/>
                  </a:lnTo>
                  <a:lnTo>
                    <a:pt x="6952" y="1293"/>
                  </a:lnTo>
                  <a:lnTo>
                    <a:pt x="6952" y="1183"/>
                  </a:lnTo>
                  <a:lnTo>
                    <a:pt x="6934" y="1020"/>
                  </a:lnTo>
                  <a:lnTo>
                    <a:pt x="6861" y="874"/>
                  </a:lnTo>
                  <a:lnTo>
                    <a:pt x="6770" y="747"/>
                  </a:lnTo>
                  <a:lnTo>
                    <a:pt x="6642" y="638"/>
                  </a:lnTo>
                  <a:lnTo>
                    <a:pt x="6497" y="528"/>
                  </a:lnTo>
                  <a:lnTo>
                    <a:pt x="6351" y="456"/>
                  </a:lnTo>
                  <a:lnTo>
                    <a:pt x="6187" y="383"/>
                  </a:lnTo>
                  <a:lnTo>
                    <a:pt x="6024" y="310"/>
                  </a:lnTo>
                  <a:lnTo>
                    <a:pt x="5787" y="237"/>
                  </a:lnTo>
                  <a:lnTo>
                    <a:pt x="5478" y="183"/>
                  </a:lnTo>
                  <a:lnTo>
                    <a:pt x="5114" y="128"/>
                  </a:lnTo>
                  <a:lnTo>
                    <a:pt x="4713" y="73"/>
                  </a:lnTo>
                  <a:lnTo>
                    <a:pt x="4258" y="37"/>
                  </a:lnTo>
                  <a:lnTo>
                    <a:pt x="378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01" name="Google Shape;3201;p19"/>
            <p:cNvSpPr/>
            <p:nvPr/>
          </p:nvSpPr>
          <p:spPr>
            <a:xfrm>
              <a:off x="6522695" y="7312715"/>
              <a:ext cx="180115" cy="78797"/>
            </a:xfrm>
            <a:custGeom>
              <a:avLst/>
              <a:gdLst/>
              <a:ahLst/>
              <a:cxnLst/>
              <a:rect l="l" t="t" r="r" b="b"/>
              <a:pathLst>
                <a:path w="3495" h="1529" extrusionOk="0">
                  <a:moveTo>
                    <a:pt x="1657" y="0"/>
                  </a:moveTo>
                  <a:lnTo>
                    <a:pt x="1420" y="19"/>
                  </a:lnTo>
                  <a:lnTo>
                    <a:pt x="1165" y="37"/>
                  </a:lnTo>
                  <a:lnTo>
                    <a:pt x="929" y="73"/>
                  </a:lnTo>
                  <a:lnTo>
                    <a:pt x="710" y="146"/>
                  </a:lnTo>
                  <a:lnTo>
                    <a:pt x="510" y="219"/>
                  </a:lnTo>
                  <a:lnTo>
                    <a:pt x="328" y="310"/>
                  </a:lnTo>
                  <a:lnTo>
                    <a:pt x="182" y="437"/>
                  </a:lnTo>
                  <a:lnTo>
                    <a:pt x="128" y="510"/>
                  </a:lnTo>
                  <a:lnTo>
                    <a:pt x="73" y="601"/>
                  </a:lnTo>
                  <a:lnTo>
                    <a:pt x="37" y="674"/>
                  </a:lnTo>
                  <a:lnTo>
                    <a:pt x="19" y="765"/>
                  </a:lnTo>
                  <a:lnTo>
                    <a:pt x="1" y="819"/>
                  </a:lnTo>
                  <a:lnTo>
                    <a:pt x="19" y="874"/>
                  </a:lnTo>
                  <a:lnTo>
                    <a:pt x="55" y="947"/>
                  </a:lnTo>
                  <a:lnTo>
                    <a:pt x="128" y="1019"/>
                  </a:lnTo>
                  <a:lnTo>
                    <a:pt x="201" y="1074"/>
                  </a:lnTo>
                  <a:lnTo>
                    <a:pt x="528" y="1238"/>
                  </a:lnTo>
                  <a:lnTo>
                    <a:pt x="856" y="1365"/>
                  </a:lnTo>
                  <a:lnTo>
                    <a:pt x="1202" y="1456"/>
                  </a:lnTo>
                  <a:lnTo>
                    <a:pt x="1547" y="1511"/>
                  </a:lnTo>
                  <a:lnTo>
                    <a:pt x="1893" y="1529"/>
                  </a:lnTo>
                  <a:lnTo>
                    <a:pt x="2239" y="1511"/>
                  </a:lnTo>
                  <a:lnTo>
                    <a:pt x="2585" y="1456"/>
                  </a:lnTo>
                  <a:lnTo>
                    <a:pt x="2930" y="1383"/>
                  </a:lnTo>
                  <a:lnTo>
                    <a:pt x="3021" y="1347"/>
                  </a:lnTo>
                  <a:lnTo>
                    <a:pt x="3131" y="1292"/>
                  </a:lnTo>
                  <a:lnTo>
                    <a:pt x="3222" y="1220"/>
                  </a:lnTo>
                  <a:lnTo>
                    <a:pt x="3313" y="1165"/>
                  </a:lnTo>
                  <a:lnTo>
                    <a:pt x="3385" y="1074"/>
                  </a:lnTo>
                  <a:lnTo>
                    <a:pt x="3440" y="983"/>
                  </a:lnTo>
                  <a:lnTo>
                    <a:pt x="3476" y="874"/>
                  </a:lnTo>
                  <a:lnTo>
                    <a:pt x="3495" y="746"/>
                  </a:lnTo>
                  <a:lnTo>
                    <a:pt x="3476" y="637"/>
                  </a:lnTo>
                  <a:lnTo>
                    <a:pt x="3440" y="546"/>
                  </a:lnTo>
                  <a:lnTo>
                    <a:pt x="3385" y="474"/>
                  </a:lnTo>
                  <a:lnTo>
                    <a:pt x="3331" y="401"/>
                  </a:lnTo>
                  <a:lnTo>
                    <a:pt x="3258" y="346"/>
                  </a:lnTo>
                  <a:lnTo>
                    <a:pt x="3185" y="292"/>
                  </a:lnTo>
                  <a:lnTo>
                    <a:pt x="3021" y="201"/>
                  </a:lnTo>
                  <a:lnTo>
                    <a:pt x="2894" y="164"/>
                  </a:lnTo>
                  <a:lnTo>
                    <a:pt x="2748" y="128"/>
                  </a:lnTo>
                  <a:lnTo>
                    <a:pt x="2366" y="55"/>
                  </a:lnTo>
                  <a:lnTo>
                    <a:pt x="1893" y="19"/>
                  </a:lnTo>
                  <a:lnTo>
                    <a:pt x="165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02" name="Google Shape;3202;p19"/>
            <p:cNvSpPr/>
            <p:nvPr/>
          </p:nvSpPr>
          <p:spPr>
            <a:xfrm>
              <a:off x="6725279" y="7296739"/>
              <a:ext cx="77869" cy="19789"/>
            </a:xfrm>
            <a:custGeom>
              <a:avLst/>
              <a:gdLst/>
              <a:ahLst/>
              <a:cxnLst/>
              <a:rect l="l" t="t" r="r" b="b"/>
              <a:pathLst>
                <a:path w="1511" h="384" fill="none" extrusionOk="0">
                  <a:moveTo>
                    <a:pt x="1511" y="110"/>
                  </a:moveTo>
                  <a:lnTo>
                    <a:pt x="1511" y="110"/>
                  </a:lnTo>
                  <a:lnTo>
                    <a:pt x="1365" y="56"/>
                  </a:lnTo>
                  <a:lnTo>
                    <a:pt x="1183" y="37"/>
                  </a:lnTo>
                  <a:lnTo>
                    <a:pt x="947" y="1"/>
                  </a:lnTo>
                  <a:lnTo>
                    <a:pt x="692" y="19"/>
                  </a:lnTo>
                  <a:lnTo>
                    <a:pt x="455" y="37"/>
                  </a:lnTo>
                  <a:lnTo>
                    <a:pt x="346" y="74"/>
                  </a:lnTo>
                  <a:lnTo>
                    <a:pt x="255" y="110"/>
                  </a:lnTo>
                  <a:lnTo>
                    <a:pt x="164" y="165"/>
                  </a:lnTo>
                  <a:lnTo>
                    <a:pt x="91" y="219"/>
                  </a:lnTo>
                  <a:lnTo>
                    <a:pt x="37" y="292"/>
                  </a:lnTo>
                  <a:lnTo>
                    <a:pt x="0" y="383"/>
                  </a:lnTo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3203" name="Google Shape;3203;p19"/>
          <p:cNvSpPr/>
          <p:nvPr/>
        </p:nvSpPr>
        <p:spPr>
          <a:xfrm>
            <a:off x="9492892" y="6953775"/>
            <a:ext cx="479329" cy="653613"/>
          </a:xfrm>
          <a:custGeom>
            <a:avLst/>
            <a:gdLst/>
            <a:ahLst/>
            <a:cxnLst/>
            <a:rect l="l" t="t" r="r" b="b"/>
            <a:pathLst>
              <a:path w="10264" h="13996" extrusionOk="0">
                <a:moveTo>
                  <a:pt x="4586" y="1"/>
                </a:moveTo>
                <a:lnTo>
                  <a:pt x="4568" y="656"/>
                </a:lnTo>
                <a:lnTo>
                  <a:pt x="4532" y="1384"/>
                </a:lnTo>
                <a:lnTo>
                  <a:pt x="4422" y="3040"/>
                </a:lnTo>
                <a:lnTo>
                  <a:pt x="4295" y="4805"/>
                </a:lnTo>
                <a:lnTo>
                  <a:pt x="4131" y="6552"/>
                </a:lnTo>
                <a:lnTo>
                  <a:pt x="3840" y="9464"/>
                </a:lnTo>
                <a:lnTo>
                  <a:pt x="3713" y="10683"/>
                </a:lnTo>
                <a:lnTo>
                  <a:pt x="3604" y="9846"/>
                </a:lnTo>
                <a:lnTo>
                  <a:pt x="3476" y="8900"/>
                </a:lnTo>
                <a:lnTo>
                  <a:pt x="3331" y="7699"/>
                </a:lnTo>
                <a:lnTo>
                  <a:pt x="3203" y="6334"/>
                </a:lnTo>
                <a:lnTo>
                  <a:pt x="3076" y="4860"/>
                </a:lnTo>
                <a:lnTo>
                  <a:pt x="3039" y="4114"/>
                </a:lnTo>
                <a:lnTo>
                  <a:pt x="3021" y="3349"/>
                </a:lnTo>
                <a:lnTo>
                  <a:pt x="3003" y="2603"/>
                </a:lnTo>
                <a:lnTo>
                  <a:pt x="3003" y="1893"/>
                </a:lnTo>
                <a:lnTo>
                  <a:pt x="2821" y="2185"/>
                </a:lnTo>
                <a:lnTo>
                  <a:pt x="2657" y="2494"/>
                </a:lnTo>
                <a:lnTo>
                  <a:pt x="2512" y="2822"/>
                </a:lnTo>
                <a:lnTo>
                  <a:pt x="2384" y="3167"/>
                </a:lnTo>
                <a:lnTo>
                  <a:pt x="2293" y="3531"/>
                </a:lnTo>
                <a:lnTo>
                  <a:pt x="2202" y="3895"/>
                </a:lnTo>
                <a:lnTo>
                  <a:pt x="2148" y="4277"/>
                </a:lnTo>
                <a:lnTo>
                  <a:pt x="2093" y="4660"/>
                </a:lnTo>
                <a:lnTo>
                  <a:pt x="2057" y="5060"/>
                </a:lnTo>
                <a:lnTo>
                  <a:pt x="2039" y="5460"/>
                </a:lnTo>
                <a:lnTo>
                  <a:pt x="2039" y="5879"/>
                </a:lnTo>
                <a:lnTo>
                  <a:pt x="2039" y="6279"/>
                </a:lnTo>
                <a:lnTo>
                  <a:pt x="2093" y="7080"/>
                </a:lnTo>
                <a:lnTo>
                  <a:pt x="2166" y="7862"/>
                </a:lnTo>
                <a:lnTo>
                  <a:pt x="2275" y="8609"/>
                </a:lnTo>
                <a:lnTo>
                  <a:pt x="2384" y="9318"/>
                </a:lnTo>
                <a:lnTo>
                  <a:pt x="2512" y="9937"/>
                </a:lnTo>
                <a:lnTo>
                  <a:pt x="2639" y="10501"/>
                </a:lnTo>
                <a:lnTo>
                  <a:pt x="2817" y="11215"/>
                </a:lnTo>
                <a:lnTo>
                  <a:pt x="2730" y="10938"/>
                </a:lnTo>
                <a:lnTo>
                  <a:pt x="2548" y="10501"/>
                </a:lnTo>
                <a:lnTo>
                  <a:pt x="2421" y="10246"/>
                </a:lnTo>
                <a:lnTo>
                  <a:pt x="2293" y="9992"/>
                </a:lnTo>
                <a:lnTo>
                  <a:pt x="2130" y="9719"/>
                </a:lnTo>
                <a:lnTo>
                  <a:pt x="1966" y="9446"/>
                </a:lnTo>
                <a:lnTo>
                  <a:pt x="1766" y="9154"/>
                </a:lnTo>
                <a:lnTo>
                  <a:pt x="1547" y="8882"/>
                </a:lnTo>
                <a:lnTo>
                  <a:pt x="1311" y="8590"/>
                </a:lnTo>
                <a:lnTo>
                  <a:pt x="1038" y="8317"/>
                </a:lnTo>
                <a:lnTo>
                  <a:pt x="1129" y="8918"/>
                </a:lnTo>
                <a:lnTo>
                  <a:pt x="1238" y="9482"/>
                </a:lnTo>
                <a:lnTo>
                  <a:pt x="1383" y="10010"/>
                </a:lnTo>
                <a:lnTo>
                  <a:pt x="1529" y="10483"/>
                </a:lnTo>
                <a:lnTo>
                  <a:pt x="1693" y="10920"/>
                </a:lnTo>
                <a:lnTo>
                  <a:pt x="1875" y="11338"/>
                </a:lnTo>
                <a:lnTo>
                  <a:pt x="1987" y="11588"/>
                </a:lnTo>
                <a:lnTo>
                  <a:pt x="1987" y="11588"/>
                </a:lnTo>
                <a:lnTo>
                  <a:pt x="0" y="10174"/>
                </a:lnTo>
                <a:lnTo>
                  <a:pt x="73" y="10319"/>
                </a:lnTo>
                <a:lnTo>
                  <a:pt x="255" y="10738"/>
                </a:lnTo>
                <a:lnTo>
                  <a:pt x="401" y="11011"/>
                </a:lnTo>
                <a:lnTo>
                  <a:pt x="601" y="11302"/>
                </a:lnTo>
                <a:lnTo>
                  <a:pt x="819" y="11648"/>
                </a:lnTo>
                <a:lnTo>
                  <a:pt x="1092" y="11975"/>
                </a:lnTo>
                <a:lnTo>
                  <a:pt x="1383" y="12321"/>
                </a:lnTo>
                <a:lnTo>
                  <a:pt x="1747" y="12667"/>
                </a:lnTo>
                <a:lnTo>
                  <a:pt x="1929" y="12830"/>
                </a:lnTo>
                <a:lnTo>
                  <a:pt x="2148" y="12994"/>
                </a:lnTo>
                <a:lnTo>
                  <a:pt x="2348" y="13140"/>
                </a:lnTo>
                <a:lnTo>
                  <a:pt x="2584" y="13285"/>
                </a:lnTo>
                <a:lnTo>
                  <a:pt x="2821" y="13413"/>
                </a:lnTo>
                <a:lnTo>
                  <a:pt x="3076" y="13540"/>
                </a:lnTo>
                <a:lnTo>
                  <a:pt x="3331" y="13649"/>
                </a:lnTo>
                <a:lnTo>
                  <a:pt x="3622" y="13759"/>
                </a:lnTo>
                <a:lnTo>
                  <a:pt x="3913" y="13850"/>
                </a:lnTo>
                <a:lnTo>
                  <a:pt x="4204" y="13922"/>
                </a:lnTo>
                <a:lnTo>
                  <a:pt x="4532" y="13959"/>
                </a:lnTo>
                <a:lnTo>
                  <a:pt x="4859" y="13995"/>
                </a:lnTo>
                <a:lnTo>
                  <a:pt x="5278" y="13850"/>
                </a:lnTo>
                <a:lnTo>
                  <a:pt x="5678" y="13704"/>
                </a:lnTo>
                <a:lnTo>
                  <a:pt x="6060" y="13540"/>
                </a:lnTo>
                <a:lnTo>
                  <a:pt x="6406" y="13358"/>
                </a:lnTo>
                <a:lnTo>
                  <a:pt x="6752" y="13176"/>
                </a:lnTo>
                <a:lnTo>
                  <a:pt x="7061" y="12976"/>
                </a:lnTo>
                <a:lnTo>
                  <a:pt x="7371" y="12794"/>
                </a:lnTo>
                <a:lnTo>
                  <a:pt x="7643" y="12576"/>
                </a:lnTo>
                <a:lnTo>
                  <a:pt x="7898" y="12376"/>
                </a:lnTo>
                <a:lnTo>
                  <a:pt x="8153" y="12157"/>
                </a:lnTo>
                <a:lnTo>
                  <a:pt x="8371" y="11957"/>
                </a:lnTo>
                <a:lnTo>
                  <a:pt x="8590" y="11739"/>
                </a:lnTo>
                <a:lnTo>
                  <a:pt x="8972" y="11320"/>
                </a:lnTo>
                <a:lnTo>
                  <a:pt x="9281" y="10902"/>
                </a:lnTo>
                <a:lnTo>
                  <a:pt x="9554" y="10501"/>
                </a:lnTo>
                <a:lnTo>
                  <a:pt x="9773" y="10137"/>
                </a:lnTo>
                <a:lnTo>
                  <a:pt x="9936" y="9791"/>
                </a:lnTo>
                <a:lnTo>
                  <a:pt x="10064" y="9500"/>
                </a:lnTo>
                <a:lnTo>
                  <a:pt x="10155" y="9245"/>
                </a:lnTo>
                <a:lnTo>
                  <a:pt x="10228" y="9064"/>
                </a:lnTo>
                <a:lnTo>
                  <a:pt x="10264" y="8900"/>
                </a:lnTo>
                <a:lnTo>
                  <a:pt x="10064" y="9191"/>
                </a:lnTo>
                <a:lnTo>
                  <a:pt x="9845" y="9464"/>
                </a:lnTo>
                <a:lnTo>
                  <a:pt x="9645" y="9700"/>
                </a:lnTo>
                <a:lnTo>
                  <a:pt x="9427" y="9937"/>
                </a:lnTo>
                <a:lnTo>
                  <a:pt x="9209" y="10137"/>
                </a:lnTo>
                <a:lnTo>
                  <a:pt x="9008" y="10337"/>
                </a:lnTo>
                <a:lnTo>
                  <a:pt x="8808" y="10519"/>
                </a:lnTo>
                <a:lnTo>
                  <a:pt x="8590" y="10665"/>
                </a:lnTo>
                <a:lnTo>
                  <a:pt x="8189" y="10956"/>
                </a:lnTo>
                <a:lnTo>
                  <a:pt x="7789" y="11174"/>
                </a:lnTo>
                <a:lnTo>
                  <a:pt x="7425" y="11338"/>
                </a:lnTo>
                <a:lnTo>
                  <a:pt x="7061" y="11466"/>
                </a:lnTo>
                <a:lnTo>
                  <a:pt x="6752" y="11575"/>
                </a:lnTo>
                <a:lnTo>
                  <a:pt x="6442" y="11629"/>
                </a:lnTo>
                <a:lnTo>
                  <a:pt x="6188" y="11666"/>
                </a:lnTo>
                <a:lnTo>
                  <a:pt x="5969" y="11684"/>
                </a:lnTo>
                <a:lnTo>
                  <a:pt x="5642" y="11684"/>
                </a:lnTo>
                <a:lnTo>
                  <a:pt x="5533" y="11666"/>
                </a:lnTo>
                <a:lnTo>
                  <a:pt x="5624" y="11593"/>
                </a:lnTo>
                <a:lnTo>
                  <a:pt x="5896" y="11393"/>
                </a:lnTo>
                <a:lnTo>
                  <a:pt x="6097" y="11229"/>
                </a:lnTo>
                <a:lnTo>
                  <a:pt x="6315" y="11011"/>
                </a:lnTo>
                <a:lnTo>
                  <a:pt x="6552" y="10774"/>
                </a:lnTo>
                <a:lnTo>
                  <a:pt x="6825" y="10483"/>
                </a:lnTo>
                <a:lnTo>
                  <a:pt x="7116" y="10137"/>
                </a:lnTo>
                <a:lnTo>
                  <a:pt x="7407" y="9755"/>
                </a:lnTo>
                <a:lnTo>
                  <a:pt x="7716" y="9318"/>
                </a:lnTo>
                <a:lnTo>
                  <a:pt x="8026" y="8845"/>
                </a:lnTo>
                <a:lnTo>
                  <a:pt x="8335" y="8299"/>
                </a:lnTo>
                <a:lnTo>
                  <a:pt x="8644" y="7717"/>
                </a:lnTo>
                <a:lnTo>
                  <a:pt x="8954" y="7080"/>
                </a:lnTo>
                <a:lnTo>
                  <a:pt x="9245" y="6388"/>
                </a:lnTo>
                <a:lnTo>
                  <a:pt x="8772" y="6716"/>
                </a:lnTo>
                <a:lnTo>
                  <a:pt x="8335" y="7062"/>
                </a:lnTo>
                <a:lnTo>
                  <a:pt x="7916" y="7426"/>
                </a:lnTo>
                <a:lnTo>
                  <a:pt x="7516" y="7790"/>
                </a:lnTo>
                <a:lnTo>
                  <a:pt x="7134" y="8154"/>
                </a:lnTo>
                <a:lnTo>
                  <a:pt x="6788" y="8499"/>
                </a:lnTo>
                <a:lnTo>
                  <a:pt x="6461" y="8845"/>
                </a:lnTo>
                <a:lnTo>
                  <a:pt x="6169" y="9191"/>
                </a:lnTo>
                <a:lnTo>
                  <a:pt x="5660" y="9773"/>
                </a:lnTo>
                <a:lnTo>
                  <a:pt x="5296" y="10265"/>
                </a:lnTo>
                <a:lnTo>
                  <a:pt x="4987" y="10683"/>
                </a:lnTo>
                <a:lnTo>
                  <a:pt x="5332" y="10046"/>
                </a:lnTo>
                <a:lnTo>
                  <a:pt x="5733" y="9300"/>
                </a:lnTo>
                <a:lnTo>
                  <a:pt x="6206" y="8336"/>
                </a:lnTo>
                <a:lnTo>
                  <a:pt x="6734" y="7189"/>
                </a:lnTo>
                <a:lnTo>
                  <a:pt x="7007" y="6570"/>
                </a:lnTo>
                <a:lnTo>
                  <a:pt x="7280" y="5915"/>
                </a:lnTo>
                <a:lnTo>
                  <a:pt x="7534" y="5242"/>
                </a:lnTo>
                <a:lnTo>
                  <a:pt x="7789" y="4569"/>
                </a:lnTo>
                <a:lnTo>
                  <a:pt x="8007" y="3859"/>
                </a:lnTo>
                <a:lnTo>
                  <a:pt x="8208" y="3149"/>
                </a:lnTo>
                <a:lnTo>
                  <a:pt x="8208" y="3149"/>
                </a:lnTo>
                <a:lnTo>
                  <a:pt x="8044" y="3295"/>
                </a:lnTo>
                <a:lnTo>
                  <a:pt x="7880" y="3459"/>
                </a:lnTo>
                <a:lnTo>
                  <a:pt x="7716" y="3640"/>
                </a:lnTo>
                <a:lnTo>
                  <a:pt x="7553" y="3841"/>
                </a:lnTo>
                <a:lnTo>
                  <a:pt x="7243" y="4277"/>
                </a:lnTo>
                <a:lnTo>
                  <a:pt x="6952" y="4751"/>
                </a:lnTo>
                <a:lnTo>
                  <a:pt x="6661" y="5260"/>
                </a:lnTo>
                <a:lnTo>
                  <a:pt x="6406" y="5770"/>
                </a:lnTo>
                <a:lnTo>
                  <a:pt x="6151" y="6297"/>
                </a:lnTo>
                <a:lnTo>
                  <a:pt x="5933" y="6825"/>
                </a:lnTo>
                <a:lnTo>
                  <a:pt x="5733" y="7335"/>
                </a:lnTo>
                <a:lnTo>
                  <a:pt x="5551" y="7808"/>
                </a:lnTo>
                <a:lnTo>
                  <a:pt x="5260" y="8609"/>
                </a:lnTo>
                <a:lnTo>
                  <a:pt x="5078" y="9173"/>
                </a:lnTo>
                <a:lnTo>
                  <a:pt x="5005" y="9373"/>
                </a:lnTo>
                <a:lnTo>
                  <a:pt x="5041" y="9082"/>
                </a:lnTo>
                <a:lnTo>
                  <a:pt x="5114" y="8263"/>
                </a:lnTo>
                <a:lnTo>
                  <a:pt x="5187" y="7062"/>
                </a:lnTo>
                <a:lnTo>
                  <a:pt x="5223" y="6370"/>
                </a:lnTo>
                <a:lnTo>
                  <a:pt x="5241" y="5624"/>
                </a:lnTo>
                <a:lnTo>
                  <a:pt x="5260" y="4860"/>
                </a:lnTo>
                <a:lnTo>
                  <a:pt x="5241" y="4059"/>
                </a:lnTo>
                <a:lnTo>
                  <a:pt x="5223" y="3277"/>
                </a:lnTo>
                <a:lnTo>
                  <a:pt x="5169" y="2512"/>
                </a:lnTo>
                <a:lnTo>
                  <a:pt x="5078" y="1784"/>
                </a:lnTo>
                <a:lnTo>
                  <a:pt x="5023" y="1439"/>
                </a:lnTo>
                <a:lnTo>
                  <a:pt x="4950" y="1111"/>
                </a:lnTo>
                <a:lnTo>
                  <a:pt x="4877" y="802"/>
                </a:lnTo>
                <a:lnTo>
                  <a:pt x="4786" y="510"/>
                </a:lnTo>
                <a:lnTo>
                  <a:pt x="4695" y="237"/>
                </a:lnTo>
                <a:lnTo>
                  <a:pt x="4586" y="1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3204" name="Google Shape;3204;p19"/>
          <p:cNvGrpSpPr/>
          <p:nvPr/>
        </p:nvGrpSpPr>
        <p:grpSpPr>
          <a:xfrm>
            <a:off x="9492884" y="7489473"/>
            <a:ext cx="238221" cy="219912"/>
            <a:chOff x="2706625" y="4735761"/>
            <a:chExt cx="226446" cy="209015"/>
          </a:xfrm>
        </p:grpSpPr>
        <p:sp>
          <p:nvSpPr>
            <p:cNvPr id="3205" name="Google Shape;3205;p19"/>
            <p:cNvSpPr/>
            <p:nvPr/>
          </p:nvSpPr>
          <p:spPr>
            <a:xfrm>
              <a:off x="2706625" y="4851000"/>
              <a:ext cx="226446" cy="93776"/>
            </a:xfrm>
            <a:custGeom>
              <a:avLst/>
              <a:gdLst/>
              <a:ahLst/>
              <a:cxnLst/>
              <a:rect l="l" t="t" r="r" b="b"/>
              <a:pathLst>
                <a:path w="9991" h="1020" extrusionOk="0">
                  <a:moveTo>
                    <a:pt x="1292" y="0"/>
                  </a:moveTo>
                  <a:lnTo>
                    <a:pt x="746" y="91"/>
                  </a:lnTo>
                  <a:lnTo>
                    <a:pt x="528" y="128"/>
                  </a:lnTo>
                  <a:lnTo>
                    <a:pt x="346" y="182"/>
                  </a:lnTo>
                  <a:lnTo>
                    <a:pt x="200" y="237"/>
                  </a:lnTo>
                  <a:lnTo>
                    <a:pt x="91" y="291"/>
                  </a:lnTo>
                  <a:lnTo>
                    <a:pt x="18" y="346"/>
                  </a:lnTo>
                  <a:lnTo>
                    <a:pt x="0" y="419"/>
                  </a:lnTo>
                  <a:lnTo>
                    <a:pt x="0" y="437"/>
                  </a:lnTo>
                  <a:lnTo>
                    <a:pt x="18" y="473"/>
                  </a:lnTo>
                  <a:lnTo>
                    <a:pt x="91" y="528"/>
                  </a:lnTo>
                  <a:lnTo>
                    <a:pt x="219" y="583"/>
                  </a:lnTo>
                  <a:lnTo>
                    <a:pt x="382" y="655"/>
                  </a:lnTo>
                  <a:lnTo>
                    <a:pt x="601" y="710"/>
                  </a:lnTo>
                  <a:lnTo>
                    <a:pt x="856" y="746"/>
                  </a:lnTo>
                  <a:lnTo>
                    <a:pt x="1456" y="837"/>
                  </a:lnTo>
                  <a:lnTo>
                    <a:pt x="2202" y="910"/>
                  </a:lnTo>
                  <a:lnTo>
                    <a:pt x="3058" y="965"/>
                  </a:lnTo>
                  <a:lnTo>
                    <a:pt x="3986" y="1001"/>
                  </a:lnTo>
                  <a:lnTo>
                    <a:pt x="5005" y="1019"/>
                  </a:lnTo>
                  <a:lnTo>
                    <a:pt x="6006" y="1001"/>
                  </a:lnTo>
                  <a:lnTo>
                    <a:pt x="6952" y="965"/>
                  </a:lnTo>
                  <a:lnTo>
                    <a:pt x="7789" y="910"/>
                  </a:lnTo>
                  <a:lnTo>
                    <a:pt x="8535" y="837"/>
                  </a:lnTo>
                  <a:lnTo>
                    <a:pt x="9136" y="746"/>
                  </a:lnTo>
                  <a:lnTo>
                    <a:pt x="9390" y="710"/>
                  </a:lnTo>
                  <a:lnTo>
                    <a:pt x="9609" y="655"/>
                  </a:lnTo>
                  <a:lnTo>
                    <a:pt x="9773" y="583"/>
                  </a:lnTo>
                  <a:lnTo>
                    <a:pt x="9900" y="528"/>
                  </a:lnTo>
                  <a:lnTo>
                    <a:pt x="9973" y="473"/>
                  </a:lnTo>
                  <a:lnTo>
                    <a:pt x="9991" y="437"/>
                  </a:lnTo>
                  <a:lnTo>
                    <a:pt x="9991" y="419"/>
                  </a:lnTo>
                  <a:lnTo>
                    <a:pt x="9973" y="346"/>
                  </a:lnTo>
                  <a:lnTo>
                    <a:pt x="9900" y="291"/>
                  </a:lnTo>
                  <a:lnTo>
                    <a:pt x="9791" y="237"/>
                  </a:lnTo>
                  <a:lnTo>
                    <a:pt x="9645" y="182"/>
                  </a:lnTo>
                  <a:lnTo>
                    <a:pt x="9463" y="128"/>
                  </a:lnTo>
                  <a:lnTo>
                    <a:pt x="9245" y="91"/>
                  </a:lnTo>
                  <a:lnTo>
                    <a:pt x="8699" y="0"/>
                  </a:lnTo>
                  <a:lnTo>
                    <a:pt x="8699" y="273"/>
                  </a:lnTo>
                  <a:lnTo>
                    <a:pt x="7443" y="328"/>
                  </a:lnTo>
                  <a:lnTo>
                    <a:pt x="6133" y="364"/>
                  </a:lnTo>
                  <a:lnTo>
                    <a:pt x="4623" y="382"/>
                  </a:lnTo>
                  <a:lnTo>
                    <a:pt x="3476" y="364"/>
                  </a:lnTo>
                  <a:lnTo>
                    <a:pt x="2384" y="328"/>
                  </a:lnTo>
                  <a:lnTo>
                    <a:pt x="1893" y="291"/>
                  </a:lnTo>
                  <a:lnTo>
                    <a:pt x="1456" y="237"/>
                  </a:lnTo>
                  <a:lnTo>
                    <a:pt x="1074" y="182"/>
                  </a:lnTo>
                  <a:lnTo>
                    <a:pt x="746" y="109"/>
                  </a:lnTo>
                  <a:lnTo>
                    <a:pt x="1292" y="0"/>
                  </a:lnTo>
                  <a:close/>
                </a:path>
              </a:pathLst>
            </a:custGeom>
            <a:solidFill>
              <a:srgbClr val="282829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3206" name="Google Shape;3206;p19"/>
            <p:cNvGrpSpPr/>
            <p:nvPr/>
          </p:nvGrpSpPr>
          <p:grpSpPr>
            <a:xfrm>
              <a:off x="2714800" y="4735761"/>
              <a:ext cx="210098" cy="182902"/>
              <a:chOff x="1282975" y="2150275"/>
              <a:chExt cx="154700" cy="134675"/>
            </a:xfrm>
          </p:grpSpPr>
          <p:sp>
            <p:nvSpPr>
              <p:cNvPr id="3207" name="Google Shape;3207;p19"/>
              <p:cNvSpPr/>
              <p:nvPr/>
            </p:nvSpPr>
            <p:spPr>
              <a:xfrm>
                <a:off x="1282975" y="2150275"/>
                <a:ext cx="154700" cy="134675"/>
              </a:xfrm>
              <a:custGeom>
                <a:avLst/>
                <a:gdLst/>
                <a:ahLst/>
                <a:cxnLst/>
                <a:rect l="l" t="t" r="r" b="b"/>
                <a:pathLst>
                  <a:path w="6188" h="5387" extrusionOk="0">
                    <a:moveTo>
                      <a:pt x="2858" y="0"/>
                    </a:moveTo>
                    <a:lnTo>
                      <a:pt x="2657" y="37"/>
                    </a:lnTo>
                    <a:lnTo>
                      <a:pt x="2403" y="109"/>
                    </a:lnTo>
                    <a:lnTo>
                      <a:pt x="2166" y="200"/>
                    </a:lnTo>
                    <a:lnTo>
                      <a:pt x="1948" y="310"/>
                    </a:lnTo>
                    <a:lnTo>
                      <a:pt x="1747" y="437"/>
                    </a:lnTo>
                    <a:lnTo>
                      <a:pt x="1547" y="564"/>
                    </a:lnTo>
                    <a:lnTo>
                      <a:pt x="1384" y="710"/>
                    </a:lnTo>
                    <a:lnTo>
                      <a:pt x="1238" y="856"/>
                    </a:lnTo>
                    <a:lnTo>
                      <a:pt x="1092" y="1019"/>
                    </a:lnTo>
                    <a:lnTo>
                      <a:pt x="965" y="1201"/>
                    </a:lnTo>
                    <a:lnTo>
                      <a:pt x="856" y="1365"/>
                    </a:lnTo>
                    <a:lnTo>
                      <a:pt x="765" y="1547"/>
                    </a:lnTo>
                    <a:lnTo>
                      <a:pt x="674" y="1729"/>
                    </a:lnTo>
                    <a:lnTo>
                      <a:pt x="546" y="2093"/>
                    </a:lnTo>
                    <a:lnTo>
                      <a:pt x="437" y="2439"/>
                    </a:lnTo>
                    <a:lnTo>
                      <a:pt x="401" y="2639"/>
                    </a:lnTo>
                    <a:lnTo>
                      <a:pt x="346" y="3057"/>
                    </a:lnTo>
                    <a:lnTo>
                      <a:pt x="310" y="3403"/>
                    </a:lnTo>
                    <a:lnTo>
                      <a:pt x="310" y="3694"/>
                    </a:lnTo>
                    <a:lnTo>
                      <a:pt x="164" y="3876"/>
                    </a:lnTo>
                    <a:lnTo>
                      <a:pt x="55" y="4040"/>
                    </a:lnTo>
                    <a:lnTo>
                      <a:pt x="37" y="4131"/>
                    </a:lnTo>
                    <a:lnTo>
                      <a:pt x="0" y="4222"/>
                    </a:lnTo>
                    <a:lnTo>
                      <a:pt x="0" y="4295"/>
                    </a:lnTo>
                    <a:lnTo>
                      <a:pt x="0" y="4368"/>
                    </a:lnTo>
                    <a:lnTo>
                      <a:pt x="19" y="4459"/>
                    </a:lnTo>
                    <a:lnTo>
                      <a:pt x="55" y="4532"/>
                    </a:lnTo>
                    <a:lnTo>
                      <a:pt x="91" y="4604"/>
                    </a:lnTo>
                    <a:lnTo>
                      <a:pt x="146" y="4677"/>
                    </a:lnTo>
                    <a:lnTo>
                      <a:pt x="292" y="4804"/>
                    </a:lnTo>
                    <a:lnTo>
                      <a:pt x="474" y="4932"/>
                    </a:lnTo>
                    <a:lnTo>
                      <a:pt x="692" y="5041"/>
                    </a:lnTo>
                    <a:lnTo>
                      <a:pt x="965" y="5132"/>
                    </a:lnTo>
                    <a:lnTo>
                      <a:pt x="1274" y="5205"/>
                    </a:lnTo>
                    <a:lnTo>
                      <a:pt x="1638" y="5278"/>
                    </a:lnTo>
                    <a:lnTo>
                      <a:pt x="2020" y="5332"/>
                    </a:lnTo>
                    <a:lnTo>
                      <a:pt x="2457" y="5369"/>
                    </a:lnTo>
                    <a:lnTo>
                      <a:pt x="2930" y="5387"/>
                    </a:lnTo>
                    <a:lnTo>
                      <a:pt x="3440" y="5387"/>
                    </a:lnTo>
                    <a:lnTo>
                      <a:pt x="3804" y="5350"/>
                    </a:lnTo>
                    <a:lnTo>
                      <a:pt x="4131" y="5314"/>
                    </a:lnTo>
                    <a:lnTo>
                      <a:pt x="4714" y="5223"/>
                    </a:lnTo>
                    <a:lnTo>
                      <a:pt x="5187" y="5114"/>
                    </a:lnTo>
                    <a:lnTo>
                      <a:pt x="5569" y="5005"/>
                    </a:lnTo>
                    <a:lnTo>
                      <a:pt x="5842" y="4895"/>
                    </a:lnTo>
                    <a:lnTo>
                      <a:pt x="6042" y="4804"/>
                    </a:lnTo>
                    <a:lnTo>
                      <a:pt x="6188" y="4713"/>
                    </a:lnTo>
                    <a:lnTo>
                      <a:pt x="6042" y="4204"/>
                    </a:lnTo>
                    <a:lnTo>
                      <a:pt x="5878" y="3658"/>
                    </a:lnTo>
                    <a:lnTo>
                      <a:pt x="5642" y="3003"/>
                    </a:lnTo>
                    <a:lnTo>
                      <a:pt x="5514" y="2639"/>
                    </a:lnTo>
                    <a:lnTo>
                      <a:pt x="5351" y="2275"/>
                    </a:lnTo>
                    <a:lnTo>
                      <a:pt x="5169" y="1929"/>
                    </a:lnTo>
                    <a:lnTo>
                      <a:pt x="4987" y="1565"/>
                    </a:lnTo>
                    <a:lnTo>
                      <a:pt x="4787" y="1238"/>
                    </a:lnTo>
                    <a:lnTo>
                      <a:pt x="4568" y="928"/>
                    </a:lnTo>
                    <a:lnTo>
                      <a:pt x="4332" y="655"/>
                    </a:lnTo>
                    <a:lnTo>
                      <a:pt x="4095" y="419"/>
                    </a:lnTo>
                    <a:lnTo>
                      <a:pt x="3949" y="291"/>
                    </a:lnTo>
                    <a:lnTo>
                      <a:pt x="3804" y="200"/>
                    </a:lnTo>
                    <a:lnTo>
                      <a:pt x="3676" y="128"/>
                    </a:lnTo>
                    <a:lnTo>
                      <a:pt x="3513" y="73"/>
                    </a:lnTo>
                    <a:lnTo>
                      <a:pt x="3367" y="37"/>
                    </a:lnTo>
                    <a:lnTo>
                      <a:pt x="3203" y="0"/>
                    </a:lnTo>
                    <a:close/>
                  </a:path>
                </a:pathLst>
              </a:custGeom>
              <a:solidFill>
                <a:srgbClr val="C1A58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208" name="Google Shape;3208;p19"/>
              <p:cNvSpPr/>
              <p:nvPr/>
            </p:nvSpPr>
            <p:spPr>
              <a:xfrm>
                <a:off x="1282975" y="2150275"/>
                <a:ext cx="154700" cy="134675"/>
              </a:xfrm>
              <a:custGeom>
                <a:avLst/>
                <a:gdLst/>
                <a:ahLst/>
                <a:cxnLst/>
                <a:rect l="l" t="t" r="r" b="b"/>
                <a:pathLst>
                  <a:path w="6188" h="5387" fill="none" extrusionOk="0">
                    <a:moveTo>
                      <a:pt x="6188" y="4713"/>
                    </a:moveTo>
                    <a:lnTo>
                      <a:pt x="6188" y="4713"/>
                    </a:lnTo>
                    <a:lnTo>
                      <a:pt x="6042" y="4804"/>
                    </a:lnTo>
                    <a:lnTo>
                      <a:pt x="5842" y="4895"/>
                    </a:lnTo>
                    <a:lnTo>
                      <a:pt x="5569" y="5005"/>
                    </a:lnTo>
                    <a:lnTo>
                      <a:pt x="5187" y="5114"/>
                    </a:lnTo>
                    <a:lnTo>
                      <a:pt x="4714" y="5223"/>
                    </a:lnTo>
                    <a:lnTo>
                      <a:pt x="4131" y="5314"/>
                    </a:lnTo>
                    <a:lnTo>
                      <a:pt x="3804" y="5350"/>
                    </a:lnTo>
                    <a:lnTo>
                      <a:pt x="3440" y="5387"/>
                    </a:lnTo>
                    <a:lnTo>
                      <a:pt x="3440" y="5387"/>
                    </a:lnTo>
                    <a:lnTo>
                      <a:pt x="2930" y="5387"/>
                    </a:lnTo>
                    <a:lnTo>
                      <a:pt x="2457" y="5369"/>
                    </a:lnTo>
                    <a:lnTo>
                      <a:pt x="2020" y="5332"/>
                    </a:lnTo>
                    <a:lnTo>
                      <a:pt x="1638" y="5278"/>
                    </a:lnTo>
                    <a:lnTo>
                      <a:pt x="1274" y="5205"/>
                    </a:lnTo>
                    <a:lnTo>
                      <a:pt x="965" y="5132"/>
                    </a:lnTo>
                    <a:lnTo>
                      <a:pt x="692" y="5041"/>
                    </a:lnTo>
                    <a:lnTo>
                      <a:pt x="474" y="4932"/>
                    </a:lnTo>
                    <a:lnTo>
                      <a:pt x="292" y="4804"/>
                    </a:lnTo>
                    <a:lnTo>
                      <a:pt x="146" y="4677"/>
                    </a:lnTo>
                    <a:lnTo>
                      <a:pt x="91" y="4604"/>
                    </a:lnTo>
                    <a:lnTo>
                      <a:pt x="55" y="4532"/>
                    </a:lnTo>
                    <a:lnTo>
                      <a:pt x="19" y="4459"/>
                    </a:lnTo>
                    <a:lnTo>
                      <a:pt x="0" y="4368"/>
                    </a:lnTo>
                    <a:lnTo>
                      <a:pt x="0" y="4295"/>
                    </a:lnTo>
                    <a:lnTo>
                      <a:pt x="0" y="4222"/>
                    </a:lnTo>
                    <a:lnTo>
                      <a:pt x="37" y="4131"/>
                    </a:lnTo>
                    <a:lnTo>
                      <a:pt x="55" y="4040"/>
                    </a:lnTo>
                    <a:lnTo>
                      <a:pt x="164" y="3876"/>
                    </a:lnTo>
                    <a:lnTo>
                      <a:pt x="310" y="3694"/>
                    </a:lnTo>
                    <a:lnTo>
                      <a:pt x="310" y="3694"/>
                    </a:lnTo>
                    <a:lnTo>
                      <a:pt x="310" y="3403"/>
                    </a:lnTo>
                    <a:lnTo>
                      <a:pt x="346" y="3057"/>
                    </a:lnTo>
                    <a:lnTo>
                      <a:pt x="401" y="2639"/>
                    </a:lnTo>
                    <a:lnTo>
                      <a:pt x="401" y="2639"/>
                    </a:lnTo>
                    <a:lnTo>
                      <a:pt x="437" y="2439"/>
                    </a:lnTo>
                    <a:lnTo>
                      <a:pt x="437" y="2439"/>
                    </a:lnTo>
                    <a:lnTo>
                      <a:pt x="546" y="2093"/>
                    </a:lnTo>
                    <a:lnTo>
                      <a:pt x="674" y="1729"/>
                    </a:lnTo>
                    <a:lnTo>
                      <a:pt x="765" y="1547"/>
                    </a:lnTo>
                    <a:lnTo>
                      <a:pt x="856" y="1365"/>
                    </a:lnTo>
                    <a:lnTo>
                      <a:pt x="965" y="1201"/>
                    </a:lnTo>
                    <a:lnTo>
                      <a:pt x="1092" y="1019"/>
                    </a:lnTo>
                    <a:lnTo>
                      <a:pt x="1238" y="856"/>
                    </a:lnTo>
                    <a:lnTo>
                      <a:pt x="1384" y="710"/>
                    </a:lnTo>
                    <a:lnTo>
                      <a:pt x="1547" y="564"/>
                    </a:lnTo>
                    <a:lnTo>
                      <a:pt x="1747" y="437"/>
                    </a:lnTo>
                    <a:lnTo>
                      <a:pt x="1948" y="310"/>
                    </a:lnTo>
                    <a:lnTo>
                      <a:pt x="2166" y="200"/>
                    </a:lnTo>
                    <a:lnTo>
                      <a:pt x="2403" y="109"/>
                    </a:lnTo>
                    <a:lnTo>
                      <a:pt x="2657" y="37"/>
                    </a:lnTo>
                    <a:lnTo>
                      <a:pt x="2657" y="37"/>
                    </a:lnTo>
                    <a:lnTo>
                      <a:pt x="2858" y="0"/>
                    </a:lnTo>
                    <a:lnTo>
                      <a:pt x="3021" y="0"/>
                    </a:lnTo>
                    <a:lnTo>
                      <a:pt x="3203" y="0"/>
                    </a:lnTo>
                    <a:lnTo>
                      <a:pt x="3367" y="37"/>
                    </a:lnTo>
                    <a:lnTo>
                      <a:pt x="3513" y="73"/>
                    </a:lnTo>
                    <a:lnTo>
                      <a:pt x="3676" y="128"/>
                    </a:lnTo>
                    <a:lnTo>
                      <a:pt x="3804" y="200"/>
                    </a:lnTo>
                    <a:lnTo>
                      <a:pt x="3949" y="291"/>
                    </a:lnTo>
                    <a:lnTo>
                      <a:pt x="3949" y="291"/>
                    </a:lnTo>
                    <a:lnTo>
                      <a:pt x="4095" y="419"/>
                    </a:lnTo>
                    <a:lnTo>
                      <a:pt x="4095" y="419"/>
                    </a:lnTo>
                    <a:lnTo>
                      <a:pt x="4332" y="655"/>
                    </a:lnTo>
                    <a:lnTo>
                      <a:pt x="4568" y="928"/>
                    </a:lnTo>
                    <a:lnTo>
                      <a:pt x="4787" y="1238"/>
                    </a:lnTo>
                    <a:lnTo>
                      <a:pt x="4987" y="1565"/>
                    </a:lnTo>
                    <a:lnTo>
                      <a:pt x="5169" y="1929"/>
                    </a:lnTo>
                    <a:lnTo>
                      <a:pt x="5351" y="2275"/>
                    </a:lnTo>
                    <a:lnTo>
                      <a:pt x="5514" y="2639"/>
                    </a:lnTo>
                    <a:lnTo>
                      <a:pt x="5642" y="3003"/>
                    </a:lnTo>
                    <a:lnTo>
                      <a:pt x="5878" y="3658"/>
                    </a:lnTo>
                    <a:lnTo>
                      <a:pt x="6042" y="4204"/>
                    </a:lnTo>
                    <a:lnTo>
                      <a:pt x="6188" y="4713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209" name="Google Shape;3209;p19"/>
              <p:cNvSpPr/>
              <p:nvPr/>
            </p:nvSpPr>
            <p:spPr>
              <a:xfrm>
                <a:off x="1282975" y="2172100"/>
                <a:ext cx="138775" cy="112850"/>
              </a:xfrm>
              <a:custGeom>
                <a:avLst/>
                <a:gdLst/>
                <a:ahLst/>
                <a:cxnLst/>
                <a:rect l="l" t="t" r="r" b="b"/>
                <a:pathLst>
                  <a:path w="5551" h="4514" extrusionOk="0">
                    <a:moveTo>
                      <a:pt x="1384" y="4368"/>
                    </a:moveTo>
                    <a:lnTo>
                      <a:pt x="1384" y="4368"/>
                    </a:lnTo>
                    <a:lnTo>
                      <a:pt x="1711" y="4423"/>
                    </a:lnTo>
                    <a:lnTo>
                      <a:pt x="2057" y="4459"/>
                    </a:lnTo>
                    <a:lnTo>
                      <a:pt x="2457" y="4496"/>
                    </a:lnTo>
                    <a:lnTo>
                      <a:pt x="2876" y="4514"/>
                    </a:lnTo>
                    <a:lnTo>
                      <a:pt x="2876" y="4514"/>
                    </a:lnTo>
                    <a:lnTo>
                      <a:pt x="3094" y="4514"/>
                    </a:lnTo>
                    <a:lnTo>
                      <a:pt x="3094" y="4514"/>
                    </a:lnTo>
                    <a:lnTo>
                      <a:pt x="3440" y="4514"/>
                    </a:lnTo>
                    <a:lnTo>
                      <a:pt x="3440" y="4514"/>
                    </a:lnTo>
                    <a:lnTo>
                      <a:pt x="3440" y="4514"/>
                    </a:lnTo>
                    <a:lnTo>
                      <a:pt x="3094" y="4514"/>
                    </a:lnTo>
                    <a:lnTo>
                      <a:pt x="3094" y="4514"/>
                    </a:lnTo>
                    <a:lnTo>
                      <a:pt x="2876" y="4514"/>
                    </a:lnTo>
                    <a:lnTo>
                      <a:pt x="2876" y="4514"/>
                    </a:lnTo>
                    <a:lnTo>
                      <a:pt x="2876" y="4514"/>
                    </a:lnTo>
                    <a:lnTo>
                      <a:pt x="2876" y="4514"/>
                    </a:lnTo>
                    <a:lnTo>
                      <a:pt x="2457" y="4496"/>
                    </a:lnTo>
                    <a:lnTo>
                      <a:pt x="2057" y="4459"/>
                    </a:lnTo>
                    <a:lnTo>
                      <a:pt x="1711" y="4423"/>
                    </a:lnTo>
                    <a:lnTo>
                      <a:pt x="1384" y="4368"/>
                    </a:lnTo>
                    <a:close/>
                    <a:moveTo>
                      <a:pt x="1365" y="4368"/>
                    </a:moveTo>
                    <a:lnTo>
                      <a:pt x="1365" y="4368"/>
                    </a:lnTo>
                    <a:lnTo>
                      <a:pt x="1365" y="4368"/>
                    </a:lnTo>
                    <a:lnTo>
                      <a:pt x="1365" y="4368"/>
                    </a:lnTo>
                    <a:close/>
                    <a:moveTo>
                      <a:pt x="237" y="3895"/>
                    </a:moveTo>
                    <a:lnTo>
                      <a:pt x="237" y="3895"/>
                    </a:lnTo>
                    <a:lnTo>
                      <a:pt x="237" y="3895"/>
                    </a:lnTo>
                    <a:lnTo>
                      <a:pt x="237" y="3895"/>
                    </a:lnTo>
                    <a:lnTo>
                      <a:pt x="237" y="3895"/>
                    </a:lnTo>
                    <a:close/>
                    <a:moveTo>
                      <a:pt x="237" y="3895"/>
                    </a:moveTo>
                    <a:lnTo>
                      <a:pt x="237" y="3895"/>
                    </a:lnTo>
                    <a:lnTo>
                      <a:pt x="237" y="3895"/>
                    </a:lnTo>
                    <a:lnTo>
                      <a:pt x="237" y="3895"/>
                    </a:lnTo>
                    <a:lnTo>
                      <a:pt x="237" y="3895"/>
                    </a:lnTo>
                    <a:close/>
                    <a:moveTo>
                      <a:pt x="237" y="3877"/>
                    </a:moveTo>
                    <a:lnTo>
                      <a:pt x="237" y="3877"/>
                    </a:lnTo>
                    <a:lnTo>
                      <a:pt x="237" y="3895"/>
                    </a:lnTo>
                    <a:lnTo>
                      <a:pt x="237" y="3895"/>
                    </a:lnTo>
                    <a:lnTo>
                      <a:pt x="237" y="3877"/>
                    </a:lnTo>
                    <a:close/>
                    <a:moveTo>
                      <a:pt x="91" y="3113"/>
                    </a:moveTo>
                    <a:lnTo>
                      <a:pt x="91" y="3113"/>
                    </a:lnTo>
                    <a:lnTo>
                      <a:pt x="37" y="3222"/>
                    </a:lnTo>
                    <a:lnTo>
                      <a:pt x="19" y="3331"/>
                    </a:lnTo>
                    <a:lnTo>
                      <a:pt x="0" y="3422"/>
                    </a:lnTo>
                    <a:lnTo>
                      <a:pt x="19" y="3531"/>
                    </a:lnTo>
                    <a:lnTo>
                      <a:pt x="37" y="3622"/>
                    </a:lnTo>
                    <a:lnTo>
                      <a:pt x="91" y="3713"/>
                    </a:lnTo>
                    <a:lnTo>
                      <a:pt x="146" y="3804"/>
                    </a:lnTo>
                    <a:lnTo>
                      <a:pt x="237" y="3877"/>
                    </a:lnTo>
                    <a:lnTo>
                      <a:pt x="237" y="3877"/>
                    </a:lnTo>
                    <a:lnTo>
                      <a:pt x="146" y="3804"/>
                    </a:lnTo>
                    <a:lnTo>
                      <a:pt x="91" y="3713"/>
                    </a:lnTo>
                    <a:lnTo>
                      <a:pt x="37" y="3622"/>
                    </a:lnTo>
                    <a:lnTo>
                      <a:pt x="19" y="3531"/>
                    </a:lnTo>
                    <a:lnTo>
                      <a:pt x="0" y="3422"/>
                    </a:lnTo>
                    <a:lnTo>
                      <a:pt x="19" y="3331"/>
                    </a:lnTo>
                    <a:lnTo>
                      <a:pt x="37" y="3222"/>
                    </a:lnTo>
                    <a:lnTo>
                      <a:pt x="91" y="3113"/>
                    </a:lnTo>
                    <a:close/>
                    <a:moveTo>
                      <a:pt x="91" y="3113"/>
                    </a:moveTo>
                    <a:lnTo>
                      <a:pt x="91" y="3113"/>
                    </a:lnTo>
                    <a:lnTo>
                      <a:pt x="91" y="3113"/>
                    </a:lnTo>
                    <a:lnTo>
                      <a:pt x="91" y="3113"/>
                    </a:lnTo>
                    <a:lnTo>
                      <a:pt x="91" y="3113"/>
                    </a:lnTo>
                    <a:close/>
                    <a:moveTo>
                      <a:pt x="91" y="3113"/>
                    </a:moveTo>
                    <a:lnTo>
                      <a:pt x="91" y="3113"/>
                    </a:lnTo>
                    <a:lnTo>
                      <a:pt x="91" y="3113"/>
                    </a:lnTo>
                    <a:lnTo>
                      <a:pt x="91" y="3113"/>
                    </a:lnTo>
                    <a:lnTo>
                      <a:pt x="91" y="3113"/>
                    </a:lnTo>
                    <a:close/>
                    <a:moveTo>
                      <a:pt x="91" y="3094"/>
                    </a:moveTo>
                    <a:lnTo>
                      <a:pt x="91" y="3094"/>
                    </a:lnTo>
                    <a:lnTo>
                      <a:pt x="91" y="3113"/>
                    </a:lnTo>
                    <a:lnTo>
                      <a:pt x="91" y="3113"/>
                    </a:lnTo>
                    <a:lnTo>
                      <a:pt x="91" y="3094"/>
                    </a:lnTo>
                    <a:close/>
                    <a:moveTo>
                      <a:pt x="110" y="3094"/>
                    </a:moveTo>
                    <a:lnTo>
                      <a:pt x="110" y="3094"/>
                    </a:lnTo>
                    <a:lnTo>
                      <a:pt x="110" y="3094"/>
                    </a:lnTo>
                    <a:lnTo>
                      <a:pt x="110" y="3094"/>
                    </a:lnTo>
                    <a:lnTo>
                      <a:pt x="110" y="3094"/>
                    </a:lnTo>
                    <a:close/>
                    <a:moveTo>
                      <a:pt x="110" y="3094"/>
                    </a:moveTo>
                    <a:lnTo>
                      <a:pt x="110" y="3094"/>
                    </a:lnTo>
                    <a:lnTo>
                      <a:pt x="110" y="3094"/>
                    </a:lnTo>
                    <a:lnTo>
                      <a:pt x="110" y="3094"/>
                    </a:lnTo>
                    <a:lnTo>
                      <a:pt x="110" y="3094"/>
                    </a:lnTo>
                    <a:close/>
                    <a:moveTo>
                      <a:pt x="110" y="3094"/>
                    </a:moveTo>
                    <a:lnTo>
                      <a:pt x="110" y="3094"/>
                    </a:lnTo>
                    <a:lnTo>
                      <a:pt x="110" y="3094"/>
                    </a:lnTo>
                    <a:lnTo>
                      <a:pt x="110" y="3094"/>
                    </a:lnTo>
                    <a:lnTo>
                      <a:pt x="110" y="3094"/>
                    </a:lnTo>
                    <a:close/>
                    <a:moveTo>
                      <a:pt x="4532" y="1"/>
                    </a:moveTo>
                    <a:lnTo>
                      <a:pt x="4532" y="1"/>
                    </a:lnTo>
                    <a:lnTo>
                      <a:pt x="4677" y="201"/>
                    </a:lnTo>
                    <a:lnTo>
                      <a:pt x="4823" y="419"/>
                    </a:lnTo>
                    <a:lnTo>
                      <a:pt x="5096" y="892"/>
                    </a:lnTo>
                    <a:lnTo>
                      <a:pt x="5332" y="1366"/>
                    </a:lnTo>
                    <a:lnTo>
                      <a:pt x="5551" y="1857"/>
                    </a:lnTo>
                    <a:lnTo>
                      <a:pt x="5551" y="1857"/>
                    </a:lnTo>
                    <a:lnTo>
                      <a:pt x="5551" y="1857"/>
                    </a:lnTo>
                    <a:lnTo>
                      <a:pt x="5551" y="1857"/>
                    </a:lnTo>
                    <a:lnTo>
                      <a:pt x="5332" y="1366"/>
                    </a:lnTo>
                    <a:lnTo>
                      <a:pt x="5096" y="892"/>
                    </a:lnTo>
                    <a:lnTo>
                      <a:pt x="4823" y="419"/>
                    </a:lnTo>
                    <a:lnTo>
                      <a:pt x="4677" y="201"/>
                    </a:lnTo>
                    <a:lnTo>
                      <a:pt x="4532" y="1"/>
                    </a:lnTo>
                    <a:close/>
                    <a:moveTo>
                      <a:pt x="4532" y="1"/>
                    </a:moveTo>
                    <a:lnTo>
                      <a:pt x="4532" y="1"/>
                    </a:lnTo>
                    <a:lnTo>
                      <a:pt x="4532" y="1"/>
                    </a:lnTo>
                    <a:lnTo>
                      <a:pt x="4532" y="1"/>
                    </a:lnTo>
                    <a:lnTo>
                      <a:pt x="4532" y="1"/>
                    </a:lnTo>
                    <a:close/>
                  </a:path>
                </a:pathLst>
              </a:custGeom>
              <a:solidFill>
                <a:srgbClr val="D8D3D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210" name="Google Shape;3210;p19"/>
              <p:cNvSpPr/>
              <p:nvPr/>
            </p:nvSpPr>
            <p:spPr>
              <a:xfrm>
                <a:off x="1317550" y="2281300"/>
                <a:ext cx="51425" cy="3650"/>
              </a:xfrm>
              <a:custGeom>
                <a:avLst/>
                <a:gdLst/>
                <a:ahLst/>
                <a:cxnLst/>
                <a:rect l="l" t="t" r="r" b="b"/>
                <a:pathLst>
                  <a:path w="2057" h="146" fill="none" extrusionOk="0">
                    <a:moveTo>
                      <a:pt x="1" y="0"/>
                    </a:moveTo>
                    <a:lnTo>
                      <a:pt x="1" y="0"/>
                    </a:lnTo>
                    <a:lnTo>
                      <a:pt x="328" y="55"/>
                    </a:lnTo>
                    <a:lnTo>
                      <a:pt x="674" y="91"/>
                    </a:lnTo>
                    <a:lnTo>
                      <a:pt x="1074" y="128"/>
                    </a:lnTo>
                    <a:lnTo>
                      <a:pt x="1493" y="146"/>
                    </a:lnTo>
                    <a:lnTo>
                      <a:pt x="1493" y="146"/>
                    </a:lnTo>
                    <a:lnTo>
                      <a:pt x="1711" y="146"/>
                    </a:lnTo>
                    <a:lnTo>
                      <a:pt x="1711" y="146"/>
                    </a:lnTo>
                    <a:lnTo>
                      <a:pt x="2057" y="146"/>
                    </a:lnTo>
                    <a:lnTo>
                      <a:pt x="2057" y="146"/>
                    </a:lnTo>
                    <a:lnTo>
                      <a:pt x="2057" y="146"/>
                    </a:lnTo>
                    <a:lnTo>
                      <a:pt x="1711" y="146"/>
                    </a:lnTo>
                    <a:lnTo>
                      <a:pt x="1711" y="146"/>
                    </a:lnTo>
                    <a:lnTo>
                      <a:pt x="1493" y="146"/>
                    </a:lnTo>
                    <a:lnTo>
                      <a:pt x="1493" y="146"/>
                    </a:lnTo>
                    <a:lnTo>
                      <a:pt x="1493" y="146"/>
                    </a:lnTo>
                    <a:lnTo>
                      <a:pt x="1493" y="146"/>
                    </a:lnTo>
                    <a:lnTo>
                      <a:pt x="1074" y="128"/>
                    </a:lnTo>
                    <a:lnTo>
                      <a:pt x="674" y="91"/>
                    </a:lnTo>
                    <a:lnTo>
                      <a:pt x="328" y="55"/>
                    </a:lnTo>
                    <a:lnTo>
                      <a:pt x="1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211" name="Google Shape;3211;p19"/>
              <p:cNvSpPr/>
              <p:nvPr/>
            </p:nvSpPr>
            <p:spPr>
              <a:xfrm>
                <a:off x="1317100" y="228130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212" name="Google Shape;3212;p19"/>
              <p:cNvSpPr/>
              <p:nvPr/>
            </p:nvSpPr>
            <p:spPr>
              <a:xfrm>
                <a:off x="1288900" y="2269475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213" name="Google Shape;3213;p19"/>
              <p:cNvSpPr/>
              <p:nvPr/>
            </p:nvSpPr>
            <p:spPr>
              <a:xfrm>
                <a:off x="1288900" y="2269475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214" name="Google Shape;3214;p19"/>
              <p:cNvSpPr/>
              <p:nvPr/>
            </p:nvSpPr>
            <p:spPr>
              <a:xfrm>
                <a:off x="1288900" y="2269000"/>
                <a:ext cx="25" cy="500"/>
              </a:xfrm>
              <a:custGeom>
                <a:avLst/>
                <a:gdLst/>
                <a:ahLst/>
                <a:cxnLst/>
                <a:rect l="l" t="t" r="r" b="b"/>
                <a:pathLst>
                  <a:path w="1" h="20" fill="none" extrusionOk="0">
                    <a:moveTo>
                      <a:pt x="0" y="1"/>
                    </a:moveTo>
                    <a:lnTo>
                      <a:pt x="0" y="1"/>
                    </a:lnTo>
                    <a:lnTo>
                      <a:pt x="0" y="19"/>
                    </a:lnTo>
                    <a:lnTo>
                      <a:pt x="0" y="19"/>
                    </a:lnTo>
                    <a:lnTo>
                      <a:pt x="0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215" name="Google Shape;3215;p19"/>
              <p:cNvSpPr/>
              <p:nvPr/>
            </p:nvSpPr>
            <p:spPr>
              <a:xfrm>
                <a:off x="1282975" y="2249900"/>
                <a:ext cx="5950" cy="19125"/>
              </a:xfrm>
              <a:custGeom>
                <a:avLst/>
                <a:gdLst/>
                <a:ahLst/>
                <a:cxnLst/>
                <a:rect l="l" t="t" r="r" b="b"/>
                <a:pathLst>
                  <a:path w="238" h="765" fill="none" extrusionOk="0">
                    <a:moveTo>
                      <a:pt x="91" y="1"/>
                    </a:moveTo>
                    <a:lnTo>
                      <a:pt x="91" y="1"/>
                    </a:lnTo>
                    <a:lnTo>
                      <a:pt x="37" y="110"/>
                    </a:lnTo>
                    <a:lnTo>
                      <a:pt x="19" y="219"/>
                    </a:lnTo>
                    <a:lnTo>
                      <a:pt x="0" y="310"/>
                    </a:lnTo>
                    <a:lnTo>
                      <a:pt x="19" y="419"/>
                    </a:lnTo>
                    <a:lnTo>
                      <a:pt x="37" y="510"/>
                    </a:lnTo>
                    <a:lnTo>
                      <a:pt x="91" y="601"/>
                    </a:lnTo>
                    <a:lnTo>
                      <a:pt x="146" y="692"/>
                    </a:lnTo>
                    <a:lnTo>
                      <a:pt x="237" y="765"/>
                    </a:lnTo>
                    <a:lnTo>
                      <a:pt x="237" y="765"/>
                    </a:lnTo>
                    <a:lnTo>
                      <a:pt x="146" y="692"/>
                    </a:lnTo>
                    <a:lnTo>
                      <a:pt x="91" y="601"/>
                    </a:lnTo>
                    <a:lnTo>
                      <a:pt x="37" y="510"/>
                    </a:lnTo>
                    <a:lnTo>
                      <a:pt x="19" y="419"/>
                    </a:lnTo>
                    <a:lnTo>
                      <a:pt x="0" y="310"/>
                    </a:lnTo>
                    <a:lnTo>
                      <a:pt x="19" y="219"/>
                    </a:lnTo>
                    <a:lnTo>
                      <a:pt x="37" y="110"/>
                    </a:lnTo>
                    <a:lnTo>
                      <a:pt x="91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216" name="Google Shape;3216;p19"/>
              <p:cNvSpPr/>
              <p:nvPr/>
            </p:nvSpPr>
            <p:spPr>
              <a:xfrm>
                <a:off x="1285250" y="224990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0" y="1"/>
                    </a:move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217" name="Google Shape;3217;p19"/>
              <p:cNvSpPr/>
              <p:nvPr/>
            </p:nvSpPr>
            <p:spPr>
              <a:xfrm>
                <a:off x="1285250" y="224990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0" y="1"/>
                    </a:move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218" name="Google Shape;3218;p19"/>
              <p:cNvSpPr/>
              <p:nvPr/>
            </p:nvSpPr>
            <p:spPr>
              <a:xfrm>
                <a:off x="1285250" y="2249450"/>
                <a:ext cx="25" cy="475"/>
              </a:xfrm>
              <a:custGeom>
                <a:avLst/>
                <a:gdLst/>
                <a:ahLst/>
                <a:cxnLst/>
                <a:rect l="l" t="t" r="r" b="b"/>
                <a:pathLst>
                  <a:path w="1" h="19" fill="none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19"/>
                    </a:lnTo>
                    <a:lnTo>
                      <a:pt x="0" y="19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219" name="Google Shape;3219;p19"/>
              <p:cNvSpPr/>
              <p:nvPr/>
            </p:nvSpPr>
            <p:spPr>
              <a:xfrm>
                <a:off x="1285700" y="224945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1" y="0"/>
                    </a:move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220" name="Google Shape;3220;p19"/>
              <p:cNvSpPr/>
              <p:nvPr/>
            </p:nvSpPr>
            <p:spPr>
              <a:xfrm>
                <a:off x="1285700" y="224945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1" y="0"/>
                    </a:move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221" name="Google Shape;3221;p19"/>
              <p:cNvSpPr/>
              <p:nvPr/>
            </p:nvSpPr>
            <p:spPr>
              <a:xfrm>
                <a:off x="1285700" y="224945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1" y="0"/>
                    </a:move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222" name="Google Shape;3222;p19"/>
              <p:cNvSpPr/>
              <p:nvPr/>
            </p:nvSpPr>
            <p:spPr>
              <a:xfrm>
                <a:off x="1396250" y="2172100"/>
                <a:ext cx="25500" cy="46425"/>
              </a:xfrm>
              <a:custGeom>
                <a:avLst/>
                <a:gdLst/>
                <a:ahLst/>
                <a:cxnLst/>
                <a:rect l="l" t="t" r="r" b="b"/>
                <a:pathLst>
                  <a:path w="1020" h="1857" fill="none" extrusionOk="0">
                    <a:moveTo>
                      <a:pt x="1" y="1"/>
                    </a:moveTo>
                    <a:lnTo>
                      <a:pt x="1" y="1"/>
                    </a:lnTo>
                    <a:lnTo>
                      <a:pt x="146" y="201"/>
                    </a:lnTo>
                    <a:lnTo>
                      <a:pt x="292" y="419"/>
                    </a:lnTo>
                    <a:lnTo>
                      <a:pt x="565" y="892"/>
                    </a:lnTo>
                    <a:lnTo>
                      <a:pt x="801" y="1366"/>
                    </a:lnTo>
                    <a:lnTo>
                      <a:pt x="1020" y="1857"/>
                    </a:lnTo>
                    <a:lnTo>
                      <a:pt x="1020" y="1857"/>
                    </a:lnTo>
                    <a:lnTo>
                      <a:pt x="1020" y="1857"/>
                    </a:lnTo>
                    <a:lnTo>
                      <a:pt x="1020" y="1857"/>
                    </a:lnTo>
                    <a:lnTo>
                      <a:pt x="801" y="1366"/>
                    </a:lnTo>
                    <a:lnTo>
                      <a:pt x="565" y="892"/>
                    </a:lnTo>
                    <a:lnTo>
                      <a:pt x="292" y="419"/>
                    </a:lnTo>
                    <a:lnTo>
                      <a:pt x="146" y="201"/>
                    </a:lnTo>
                    <a:lnTo>
                      <a:pt x="1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223" name="Google Shape;3223;p19"/>
              <p:cNvSpPr/>
              <p:nvPr/>
            </p:nvSpPr>
            <p:spPr>
              <a:xfrm>
                <a:off x="1396250" y="217210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1" y="1"/>
                    </a:move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224" name="Google Shape;3224;p19"/>
              <p:cNvSpPr/>
              <p:nvPr/>
            </p:nvSpPr>
            <p:spPr>
              <a:xfrm>
                <a:off x="1282975" y="2160725"/>
                <a:ext cx="138775" cy="124225"/>
              </a:xfrm>
              <a:custGeom>
                <a:avLst/>
                <a:gdLst/>
                <a:ahLst/>
                <a:cxnLst/>
                <a:rect l="l" t="t" r="r" b="b"/>
                <a:pathLst>
                  <a:path w="5551" h="4969" extrusionOk="0">
                    <a:moveTo>
                      <a:pt x="4095" y="1"/>
                    </a:moveTo>
                    <a:lnTo>
                      <a:pt x="4004" y="219"/>
                    </a:lnTo>
                    <a:lnTo>
                      <a:pt x="3895" y="438"/>
                    </a:lnTo>
                    <a:lnTo>
                      <a:pt x="3840" y="529"/>
                    </a:lnTo>
                    <a:lnTo>
                      <a:pt x="3767" y="619"/>
                    </a:lnTo>
                    <a:lnTo>
                      <a:pt x="3676" y="710"/>
                    </a:lnTo>
                    <a:lnTo>
                      <a:pt x="3585" y="801"/>
                    </a:lnTo>
                    <a:lnTo>
                      <a:pt x="3458" y="874"/>
                    </a:lnTo>
                    <a:lnTo>
                      <a:pt x="3331" y="947"/>
                    </a:lnTo>
                    <a:lnTo>
                      <a:pt x="3185" y="1002"/>
                    </a:lnTo>
                    <a:lnTo>
                      <a:pt x="3058" y="1038"/>
                    </a:lnTo>
                    <a:lnTo>
                      <a:pt x="2767" y="1111"/>
                    </a:lnTo>
                    <a:lnTo>
                      <a:pt x="2475" y="1165"/>
                    </a:lnTo>
                    <a:lnTo>
                      <a:pt x="2184" y="1238"/>
                    </a:lnTo>
                    <a:lnTo>
                      <a:pt x="1893" y="1311"/>
                    </a:lnTo>
                    <a:lnTo>
                      <a:pt x="1766" y="1366"/>
                    </a:lnTo>
                    <a:lnTo>
                      <a:pt x="1638" y="1438"/>
                    </a:lnTo>
                    <a:lnTo>
                      <a:pt x="1511" y="1511"/>
                    </a:lnTo>
                    <a:lnTo>
                      <a:pt x="1402" y="1620"/>
                    </a:lnTo>
                    <a:lnTo>
                      <a:pt x="1293" y="1730"/>
                    </a:lnTo>
                    <a:lnTo>
                      <a:pt x="1202" y="1839"/>
                    </a:lnTo>
                    <a:lnTo>
                      <a:pt x="1111" y="1948"/>
                    </a:lnTo>
                    <a:lnTo>
                      <a:pt x="1001" y="2039"/>
                    </a:lnTo>
                    <a:lnTo>
                      <a:pt x="874" y="2130"/>
                    </a:lnTo>
                    <a:lnTo>
                      <a:pt x="747" y="2185"/>
                    </a:lnTo>
                    <a:lnTo>
                      <a:pt x="619" y="2221"/>
                    </a:lnTo>
                    <a:lnTo>
                      <a:pt x="401" y="2221"/>
                    </a:lnTo>
                    <a:lnTo>
                      <a:pt x="346" y="2512"/>
                    </a:lnTo>
                    <a:lnTo>
                      <a:pt x="328" y="2767"/>
                    </a:lnTo>
                    <a:lnTo>
                      <a:pt x="310" y="3131"/>
                    </a:lnTo>
                    <a:lnTo>
                      <a:pt x="310" y="3276"/>
                    </a:lnTo>
                    <a:lnTo>
                      <a:pt x="201" y="3404"/>
                    </a:lnTo>
                    <a:lnTo>
                      <a:pt x="110" y="3549"/>
                    </a:lnTo>
                    <a:lnTo>
                      <a:pt x="91" y="3549"/>
                    </a:lnTo>
                    <a:lnTo>
                      <a:pt x="91" y="3568"/>
                    </a:lnTo>
                    <a:lnTo>
                      <a:pt x="37" y="3677"/>
                    </a:lnTo>
                    <a:lnTo>
                      <a:pt x="19" y="3786"/>
                    </a:lnTo>
                    <a:lnTo>
                      <a:pt x="0" y="3877"/>
                    </a:lnTo>
                    <a:lnTo>
                      <a:pt x="19" y="3986"/>
                    </a:lnTo>
                    <a:lnTo>
                      <a:pt x="37" y="4077"/>
                    </a:lnTo>
                    <a:lnTo>
                      <a:pt x="91" y="4168"/>
                    </a:lnTo>
                    <a:lnTo>
                      <a:pt x="146" y="4259"/>
                    </a:lnTo>
                    <a:lnTo>
                      <a:pt x="237" y="4332"/>
                    </a:lnTo>
                    <a:lnTo>
                      <a:pt x="237" y="4350"/>
                    </a:lnTo>
                    <a:lnTo>
                      <a:pt x="346" y="4423"/>
                    </a:lnTo>
                    <a:lnTo>
                      <a:pt x="437" y="4496"/>
                    </a:lnTo>
                    <a:lnTo>
                      <a:pt x="692" y="4623"/>
                    </a:lnTo>
                    <a:lnTo>
                      <a:pt x="1001" y="4732"/>
                    </a:lnTo>
                    <a:lnTo>
                      <a:pt x="1365" y="4823"/>
                    </a:lnTo>
                    <a:lnTo>
                      <a:pt x="1384" y="4823"/>
                    </a:lnTo>
                    <a:lnTo>
                      <a:pt x="1711" y="4878"/>
                    </a:lnTo>
                    <a:lnTo>
                      <a:pt x="2057" y="4914"/>
                    </a:lnTo>
                    <a:lnTo>
                      <a:pt x="2457" y="4951"/>
                    </a:lnTo>
                    <a:lnTo>
                      <a:pt x="2876" y="4969"/>
                    </a:lnTo>
                    <a:lnTo>
                      <a:pt x="3294" y="4732"/>
                    </a:lnTo>
                    <a:lnTo>
                      <a:pt x="3713" y="4459"/>
                    </a:lnTo>
                    <a:lnTo>
                      <a:pt x="4095" y="4186"/>
                    </a:lnTo>
                    <a:lnTo>
                      <a:pt x="4477" y="3895"/>
                    </a:lnTo>
                    <a:lnTo>
                      <a:pt x="4677" y="3731"/>
                    </a:lnTo>
                    <a:lnTo>
                      <a:pt x="4859" y="3549"/>
                    </a:lnTo>
                    <a:lnTo>
                      <a:pt x="5041" y="3349"/>
                    </a:lnTo>
                    <a:lnTo>
                      <a:pt x="5187" y="3149"/>
                    </a:lnTo>
                    <a:lnTo>
                      <a:pt x="5296" y="2967"/>
                    </a:lnTo>
                    <a:lnTo>
                      <a:pt x="5387" y="2767"/>
                    </a:lnTo>
                    <a:lnTo>
                      <a:pt x="5533" y="2367"/>
                    </a:lnTo>
                    <a:lnTo>
                      <a:pt x="5551" y="2312"/>
                    </a:lnTo>
                    <a:lnTo>
                      <a:pt x="5332" y="1821"/>
                    </a:lnTo>
                    <a:lnTo>
                      <a:pt x="5096" y="1347"/>
                    </a:lnTo>
                    <a:lnTo>
                      <a:pt x="4823" y="874"/>
                    </a:lnTo>
                    <a:lnTo>
                      <a:pt x="4677" y="656"/>
                    </a:lnTo>
                    <a:lnTo>
                      <a:pt x="4532" y="456"/>
                    </a:lnTo>
                    <a:lnTo>
                      <a:pt x="4313" y="201"/>
                    </a:lnTo>
                    <a:lnTo>
                      <a:pt x="4095" y="1"/>
                    </a:lnTo>
                    <a:close/>
                  </a:path>
                </a:pathLst>
              </a:custGeom>
              <a:solidFill>
                <a:srgbClr val="A489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225" name="Google Shape;3225;p19"/>
              <p:cNvSpPr/>
              <p:nvPr/>
            </p:nvSpPr>
            <p:spPr>
              <a:xfrm>
                <a:off x="1282975" y="2160725"/>
                <a:ext cx="138775" cy="124225"/>
              </a:xfrm>
              <a:custGeom>
                <a:avLst/>
                <a:gdLst/>
                <a:ahLst/>
                <a:cxnLst/>
                <a:rect l="l" t="t" r="r" b="b"/>
                <a:pathLst>
                  <a:path w="5551" h="4969" fill="none" extrusionOk="0">
                    <a:moveTo>
                      <a:pt x="4095" y="1"/>
                    </a:moveTo>
                    <a:lnTo>
                      <a:pt x="4095" y="1"/>
                    </a:lnTo>
                    <a:lnTo>
                      <a:pt x="4004" y="219"/>
                    </a:lnTo>
                    <a:lnTo>
                      <a:pt x="3895" y="438"/>
                    </a:lnTo>
                    <a:lnTo>
                      <a:pt x="3840" y="529"/>
                    </a:lnTo>
                    <a:lnTo>
                      <a:pt x="3767" y="619"/>
                    </a:lnTo>
                    <a:lnTo>
                      <a:pt x="3676" y="710"/>
                    </a:lnTo>
                    <a:lnTo>
                      <a:pt x="3585" y="801"/>
                    </a:lnTo>
                    <a:lnTo>
                      <a:pt x="3585" y="801"/>
                    </a:lnTo>
                    <a:lnTo>
                      <a:pt x="3458" y="874"/>
                    </a:lnTo>
                    <a:lnTo>
                      <a:pt x="3331" y="947"/>
                    </a:lnTo>
                    <a:lnTo>
                      <a:pt x="3185" y="1002"/>
                    </a:lnTo>
                    <a:lnTo>
                      <a:pt x="3058" y="1038"/>
                    </a:lnTo>
                    <a:lnTo>
                      <a:pt x="2767" y="1111"/>
                    </a:lnTo>
                    <a:lnTo>
                      <a:pt x="2475" y="1165"/>
                    </a:lnTo>
                    <a:lnTo>
                      <a:pt x="2184" y="1238"/>
                    </a:lnTo>
                    <a:lnTo>
                      <a:pt x="1893" y="1311"/>
                    </a:lnTo>
                    <a:lnTo>
                      <a:pt x="1766" y="1366"/>
                    </a:lnTo>
                    <a:lnTo>
                      <a:pt x="1638" y="1438"/>
                    </a:lnTo>
                    <a:lnTo>
                      <a:pt x="1511" y="1511"/>
                    </a:lnTo>
                    <a:lnTo>
                      <a:pt x="1402" y="1620"/>
                    </a:lnTo>
                    <a:lnTo>
                      <a:pt x="1402" y="1620"/>
                    </a:lnTo>
                    <a:lnTo>
                      <a:pt x="1293" y="1730"/>
                    </a:lnTo>
                    <a:lnTo>
                      <a:pt x="1202" y="1839"/>
                    </a:lnTo>
                    <a:lnTo>
                      <a:pt x="1111" y="1948"/>
                    </a:lnTo>
                    <a:lnTo>
                      <a:pt x="1001" y="2039"/>
                    </a:lnTo>
                    <a:lnTo>
                      <a:pt x="1001" y="2039"/>
                    </a:lnTo>
                    <a:lnTo>
                      <a:pt x="874" y="2130"/>
                    </a:lnTo>
                    <a:lnTo>
                      <a:pt x="747" y="2185"/>
                    </a:lnTo>
                    <a:lnTo>
                      <a:pt x="619" y="2221"/>
                    </a:lnTo>
                    <a:lnTo>
                      <a:pt x="474" y="2221"/>
                    </a:lnTo>
                    <a:lnTo>
                      <a:pt x="474" y="2221"/>
                    </a:lnTo>
                    <a:lnTo>
                      <a:pt x="401" y="2221"/>
                    </a:lnTo>
                    <a:lnTo>
                      <a:pt x="401" y="2221"/>
                    </a:lnTo>
                    <a:lnTo>
                      <a:pt x="401" y="2221"/>
                    </a:lnTo>
                    <a:lnTo>
                      <a:pt x="346" y="2512"/>
                    </a:lnTo>
                    <a:lnTo>
                      <a:pt x="328" y="2767"/>
                    </a:lnTo>
                    <a:lnTo>
                      <a:pt x="310" y="3131"/>
                    </a:lnTo>
                    <a:lnTo>
                      <a:pt x="310" y="3131"/>
                    </a:lnTo>
                    <a:lnTo>
                      <a:pt x="310" y="3276"/>
                    </a:lnTo>
                    <a:lnTo>
                      <a:pt x="310" y="3276"/>
                    </a:lnTo>
                    <a:lnTo>
                      <a:pt x="310" y="3276"/>
                    </a:lnTo>
                    <a:lnTo>
                      <a:pt x="310" y="3276"/>
                    </a:lnTo>
                    <a:lnTo>
                      <a:pt x="310" y="3276"/>
                    </a:lnTo>
                    <a:lnTo>
                      <a:pt x="201" y="3404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91" y="3549"/>
                    </a:lnTo>
                    <a:lnTo>
                      <a:pt x="91" y="3549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37" y="3677"/>
                    </a:lnTo>
                    <a:lnTo>
                      <a:pt x="19" y="3786"/>
                    </a:lnTo>
                    <a:lnTo>
                      <a:pt x="0" y="3877"/>
                    </a:lnTo>
                    <a:lnTo>
                      <a:pt x="19" y="3986"/>
                    </a:lnTo>
                    <a:lnTo>
                      <a:pt x="37" y="4077"/>
                    </a:lnTo>
                    <a:lnTo>
                      <a:pt x="91" y="4168"/>
                    </a:lnTo>
                    <a:lnTo>
                      <a:pt x="146" y="4259"/>
                    </a:lnTo>
                    <a:lnTo>
                      <a:pt x="237" y="4332"/>
                    </a:lnTo>
                    <a:lnTo>
                      <a:pt x="237" y="4332"/>
                    </a:lnTo>
                    <a:lnTo>
                      <a:pt x="237" y="4332"/>
                    </a:lnTo>
                    <a:lnTo>
                      <a:pt x="237" y="4350"/>
                    </a:lnTo>
                    <a:lnTo>
                      <a:pt x="237" y="4350"/>
                    </a:lnTo>
                    <a:lnTo>
                      <a:pt x="237" y="4350"/>
                    </a:lnTo>
                    <a:lnTo>
                      <a:pt x="237" y="4350"/>
                    </a:lnTo>
                    <a:lnTo>
                      <a:pt x="237" y="4350"/>
                    </a:lnTo>
                    <a:lnTo>
                      <a:pt x="237" y="4350"/>
                    </a:lnTo>
                    <a:lnTo>
                      <a:pt x="237" y="4350"/>
                    </a:lnTo>
                    <a:lnTo>
                      <a:pt x="237" y="4350"/>
                    </a:lnTo>
                    <a:lnTo>
                      <a:pt x="237" y="4350"/>
                    </a:lnTo>
                    <a:lnTo>
                      <a:pt x="237" y="4350"/>
                    </a:lnTo>
                    <a:lnTo>
                      <a:pt x="346" y="4423"/>
                    </a:lnTo>
                    <a:lnTo>
                      <a:pt x="437" y="4496"/>
                    </a:lnTo>
                    <a:lnTo>
                      <a:pt x="692" y="4623"/>
                    </a:lnTo>
                    <a:lnTo>
                      <a:pt x="1001" y="4732"/>
                    </a:lnTo>
                    <a:lnTo>
                      <a:pt x="1365" y="4823"/>
                    </a:lnTo>
                    <a:lnTo>
                      <a:pt x="1365" y="4823"/>
                    </a:lnTo>
                    <a:lnTo>
                      <a:pt x="1365" y="4823"/>
                    </a:lnTo>
                    <a:lnTo>
                      <a:pt x="1365" y="4823"/>
                    </a:lnTo>
                    <a:lnTo>
                      <a:pt x="1384" y="4823"/>
                    </a:lnTo>
                    <a:lnTo>
                      <a:pt x="1384" y="4823"/>
                    </a:lnTo>
                    <a:lnTo>
                      <a:pt x="1711" y="4878"/>
                    </a:lnTo>
                    <a:lnTo>
                      <a:pt x="2057" y="4914"/>
                    </a:lnTo>
                    <a:lnTo>
                      <a:pt x="2457" y="4951"/>
                    </a:lnTo>
                    <a:lnTo>
                      <a:pt x="2876" y="4969"/>
                    </a:lnTo>
                    <a:lnTo>
                      <a:pt x="2876" y="4969"/>
                    </a:lnTo>
                    <a:lnTo>
                      <a:pt x="3294" y="4732"/>
                    </a:lnTo>
                    <a:lnTo>
                      <a:pt x="3713" y="4459"/>
                    </a:lnTo>
                    <a:lnTo>
                      <a:pt x="4095" y="4186"/>
                    </a:lnTo>
                    <a:lnTo>
                      <a:pt x="4477" y="3895"/>
                    </a:lnTo>
                    <a:lnTo>
                      <a:pt x="4477" y="3895"/>
                    </a:lnTo>
                    <a:lnTo>
                      <a:pt x="4677" y="3731"/>
                    </a:lnTo>
                    <a:lnTo>
                      <a:pt x="4859" y="3549"/>
                    </a:lnTo>
                    <a:lnTo>
                      <a:pt x="5041" y="3349"/>
                    </a:lnTo>
                    <a:lnTo>
                      <a:pt x="5187" y="3149"/>
                    </a:lnTo>
                    <a:lnTo>
                      <a:pt x="5187" y="3149"/>
                    </a:lnTo>
                    <a:lnTo>
                      <a:pt x="5296" y="2967"/>
                    </a:lnTo>
                    <a:lnTo>
                      <a:pt x="5387" y="2767"/>
                    </a:lnTo>
                    <a:lnTo>
                      <a:pt x="5533" y="2367"/>
                    </a:lnTo>
                    <a:lnTo>
                      <a:pt x="5533" y="2367"/>
                    </a:lnTo>
                    <a:lnTo>
                      <a:pt x="5551" y="2312"/>
                    </a:lnTo>
                    <a:lnTo>
                      <a:pt x="5551" y="2312"/>
                    </a:lnTo>
                    <a:lnTo>
                      <a:pt x="5332" y="1821"/>
                    </a:lnTo>
                    <a:lnTo>
                      <a:pt x="5096" y="1347"/>
                    </a:lnTo>
                    <a:lnTo>
                      <a:pt x="4823" y="874"/>
                    </a:lnTo>
                    <a:lnTo>
                      <a:pt x="4677" y="656"/>
                    </a:lnTo>
                    <a:lnTo>
                      <a:pt x="4532" y="456"/>
                    </a:lnTo>
                    <a:lnTo>
                      <a:pt x="4532" y="456"/>
                    </a:lnTo>
                    <a:lnTo>
                      <a:pt x="4532" y="456"/>
                    </a:lnTo>
                    <a:lnTo>
                      <a:pt x="4532" y="456"/>
                    </a:lnTo>
                    <a:lnTo>
                      <a:pt x="4532" y="456"/>
                    </a:lnTo>
                    <a:lnTo>
                      <a:pt x="4532" y="456"/>
                    </a:lnTo>
                    <a:lnTo>
                      <a:pt x="4313" y="201"/>
                    </a:lnTo>
                    <a:lnTo>
                      <a:pt x="4095" y="1"/>
                    </a:lnTo>
                    <a:lnTo>
                      <a:pt x="4095" y="1"/>
                    </a:lnTo>
                    <a:lnTo>
                      <a:pt x="4095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226" name="Google Shape;3226;p19"/>
              <p:cNvSpPr/>
              <p:nvPr/>
            </p:nvSpPr>
            <p:spPr>
              <a:xfrm>
                <a:off x="1354850" y="2218500"/>
                <a:ext cx="79650" cy="66450"/>
              </a:xfrm>
              <a:custGeom>
                <a:avLst/>
                <a:gdLst/>
                <a:ahLst/>
                <a:cxnLst/>
                <a:rect l="l" t="t" r="r" b="b"/>
                <a:pathLst>
                  <a:path w="3186" h="2658" extrusionOk="0">
                    <a:moveTo>
                      <a:pt x="565" y="2658"/>
                    </a:moveTo>
                    <a:lnTo>
                      <a:pt x="565" y="2658"/>
                    </a:lnTo>
                    <a:lnTo>
                      <a:pt x="237" y="2658"/>
                    </a:lnTo>
                    <a:lnTo>
                      <a:pt x="237" y="2658"/>
                    </a:lnTo>
                    <a:lnTo>
                      <a:pt x="1" y="2658"/>
                    </a:lnTo>
                    <a:lnTo>
                      <a:pt x="1" y="2658"/>
                    </a:lnTo>
                    <a:lnTo>
                      <a:pt x="1" y="2658"/>
                    </a:lnTo>
                    <a:lnTo>
                      <a:pt x="1" y="2658"/>
                    </a:lnTo>
                    <a:lnTo>
                      <a:pt x="219" y="2658"/>
                    </a:lnTo>
                    <a:lnTo>
                      <a:pt x="219" y="2658"/>
                    </a:lnTo>
                    <a:lnTo>
                      <a:pt x="565" y="2658"/>
                    </a:lnTo>
                    <a:close/>
                    <a:moveTo>
                      <a:pt x="2676" y="1"/>
                    </a:moveTo>
                    <a:lnTo>
                      <a:pt x="2676" y="1"/>
                    </a:lnTo>
                    <a:lnTo>
                      <a:pt x="2676" y="1"/>
                    </a:lnTo>
                    <a:lnTo>
                      <a:pt x="2676" y="1"/>
                    </a:lnTo>
                    <a:lnTo>
                      <a:pt x="2840" y="438"/>
                    </a:lnTo>
                    <a:lnTo>
                      <a:pt x="2967" y="820"/>
                    </a:lnTo>
                    <a:lnTo>
                      <a:pt x="3185" y="1493"/>
                    </a:lnTo>
                    <a:lnTo>
                      <a:pt x="3185" y="1493"/>
                    </a:lnTo>
                    <a:lnTo>
                      <a:pt x="2967" y="820"/>
                    </a:lnTo>
                    <a:lnTo>
                      <a:pt x="2840" y="438"/>
                    </a:lnTo>
                    <a:lnTo>
                      <a:pt x="2676" y="1"/>
                    </a:lnTo>
                    <a:lnTo>
                      <a:pt x="2676" y="1"/>
                    </a:lnTo>
                    <a:close/>
                  </a:path>
                </a:pathLst>
              </a:custGeom>
              <a:solidFill>
                <a:srgbClr val="B8AEB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227" name="Google Shape;3227;p19"/>
              <p:cNvSpPr/>
              <p:nvPr/>
            </p:nvSpPr>
            <p:spPr>
              <a:xfrm>
                <a:off x="1354850" y="2284925"/>
                <a:ext cx="141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565" h="1" fill="none" extrusionOk="0">
                    <a:moveTo>
                      <a:pt x="565" y="1"/>
                    </a:moveTo>
                    <a:lnTo>
                      <a:pt x="565" y="1"/>
                    </a:lnTo>
                    <a:lnTo>
                      <a:pt x="237" y="1"/>
                    </a:lnTo>
                    <a:lnTo>
                      <a:pt x="237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219" y="1"/>
                    </a:lnTo>
                    <a:lnTo>
                      <a:pt x="219" y="1"/>
                    </a:lnTo>
                    <a:lnTo>
                      <a:pt x="565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228" name="Google Shape;3228;p19"/>
              <p:cNvSpPr/>
              <p:nvPr/>
            </p:nvSpPr>
            <p:spPr>
              <a:xfrm>
                <a:off x="1421725" y="2218500"/>
                <a:ext cx="12775" cy="37350"/>
              </a:xfrm>
              <a:custGeom>
                <a:avLst/>
                <a:gdLst/>
                <a:ahLst/>
                <a:cxnLst/>
                <a:rect l="l" t="t" r="r" b="b"/>
                <a:pathLst>
                  <a:path w="511" h="1494" fill="none" extrusionOk="0">
                    <a:moveTo>
                      <a:pt x="1" y="1"/>
                    </a:move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165" y="438"/>
                    </a:lnTo>
                    <a:lnTo>
                      <a:pt x="292" y="820"/>
                    </a:lnTo>
                    <a:lnTo>
                      <a:pt x="510" y="1493"/>
                    </a:lnTo>
                    <a:lnTo>
                      <a:pt x="510" y="1493"/>
                    </a:lnTo>
                    <a:lnTo>
                      <a:pt x="292" y="820"/>
                    </a:lnTo>
                    <a:lnTo>
                      <a:pt x="165" y="438"/>
                    </a:lnTo>
                    <a:lnTo>
                      <a:pt x="1" y="1"/>
                    </a:lnTo>
                    <a:lnTo>
                      <a:pt x="1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229" name="Google Shape;3229;p19"/>
              <p:cNvSpPr/>
              <p:nvPr/>
            </p:nvSpPr>
            <p:spPr>
              <a:xfrm>
                <a:off x="1354850" y="2218500"/>
                <a:ext cx="82825" cy="66450"/>
              </a:xfrm>
              <a:custGeom>
                <a:avLst/>
                <a:gdLst/>
                <a:ahLst/>
                <a:cxnLst/>
                <a:rect l="l" t="t" r="r" b="b"/>
                <a:pathLst>
                  <a:path w="3313" h="2658" extrusionOk="0">
                    <a:moveTo>
                      <a:pt x="2676" y="1"/>
                    </a:moveTo>
                    <a:lnTo>
                      <a:pt x="2658" y="56"/>
                    </a:lnTo>
                    <a:lnTo>
                      <a:pt x="2512" y="456"/>
                    </a:lnTo>
                    <a:lnTo>
                      <a:pt x="2421" y="656"/>
                    </a:lnTo>
                    <a:lnTo>
                      <a:pt x="2312" y="838"/>
                    </a:lnTo>
                    <a:lnTo>
                      <a:pt x="2166" y="1038"/>
                    </a:lnTo>
                    <a:lnTo>
                      <a:pt x="1984" y="1238"/>
                    </a:lnTo>
                    <a:lnTo>
                      <a:pt x="1802" y="1420"/>
                    </a:lnTo>
                    <a:lnTo>
                      <a:pt x="1602" y="1584"/>
                    </a:lnTo>
                    <a:lnTo>
                      <a:pt x="1220" y="1875"/>
                    </a:lnTo>
                    <a:lnTo>
                      <a:pt x="838" y="2148"/>
                    </a:lnTo>
                    <a:lnTo>
                      <a:pt x="419" y="2421"/>
                    </a:lnTo>
                    <a:lnTo>
                      <a:pt x="1" y="2658"/>
                    </a:lnTo>
                    <a:lnTo>
                      <a:pt x="565" y="2658"/>
                    </a:lnTo>
                    <a:lnTo>
                      <a:pt x="929" y="2621"/>
                    </a:lnTo>
                    <a:lnTo>
                      <a:pt x="1256" y="2585"/>
                    </a:lnTo>
                    <a:lnTo>
                      <a:pt x="1839" y="2494"/>
                    </a:lnTo>
                    <a:lnTo>
                      <a:pt x="2312" y="2385"/>
                    </a:lnTo>
                    <a:lnTo>
                      <a:pt x="2694" y="2276"/>
                    </a:lnTo>
                    <a:lnTo>
                      <a:pt x="2967" y="2166"/>
                    </a:lnTo>
                    <a:lnTo>
                      <a:pt x="3167" y="2075"/>
                    </a:lnTo>
                    <a:lnTo>
                      <a:pt x="3313" y="1984"/>
                    </a:lnTo>
                    <a:lnTo>
                      <a:pt x="3185" y="1493"/>
                    </a:lnTo>
                    <a:lnTo>
                      <a:pt x="2967" y="820"/>
                    </a:lnTo>
                    <a:lnTo>
                      <a:pt x="2840" y="438"/>
                    </a:lnTo>
                    <a:lnTo>
                      <a:pt x="2676" y="1"/>
                    </a:lnTo>
                    <a:close/>
                  </a:path>
                </a:pathLst>
              </a:custGeom>
              <a:solidFill>
                <a:srgbClr val="8B715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230" name="Google Shape;3230;p19"/>
              <p:cNvSpPr/>
              <p:nvPr/>
            </p:nvSpPr>
            <p:spPr>
              <a:xfrm>
                <a:off x="1354850" y="2218500"/>
                <a:ext cx="82825" cy="66450"/>
              </a:xfrm>
              <a:custGeom>
                <a:avLst/>
                <a:gdLst/>
                <a:ahLst/>
                <a:cxnLst/>
                <a:rect l="l" t="t" r="r" b="b"/>
                <a:pathLst>
                  <a:path w="3313" h="2658" fill="none" extrusionOk="0">
                    <a:moveTo>
                      <a:pt x="2676" y="1"/>
                    </a:moveTo>
                    <a:lnTo>
                      <a:pt x="2676" y="1"/>
                    </a:lnTo>
                    <a:lnTo>
                      <a:pt x="2658" y="56"/>
                    </a:lnTo>
                    <a:lnTo>
                      <a:pt x="2658" y="56"/>
                    </a:lnTo>
                    <a:lnTo>
                      <a:pt x="2512" y="456"/>
                    </a:lnTo>
                    <a:lnTo>
                      <a:pt x="2421" y="656"/>
                    </a:lnTo>
                    <a:lnTo>
                      <a:pt x="2312" y="838"/>
                    </a:lnTo>
                    <a:lnTo>
                      <a:pt x="2312" y="838"/>
                    </a:lnTo>
                    <a:lnTo>
                      <a:pt x="2166" y="1038"/>
                    </a:lnTo>
                    <a:lnTo>
                      <a:pt x="1984" y="1238"/>
                    </a:lnTo>
                    <a:lnTo>
                      <a:pt x="1802" y="1420"/>
                    </a:lnTo>
                    <a:lnTo>
                      <a:pt x="1602" y="1584"/>
                    </a:lnTo>
                    <a:lnTo>
                      <a:pt x="1602" y="1584"/>
                    </a:lnTo>
                    <a:lnTo>
                      <a:pt x="1220" y="1875"/>
                    </a:lnTo>
                    <a:lnTo>
                      <a:pt x="838" y="2148"/>
                    </a:lnTo>
                    <a:lnTo>
                      <a:pt x="419" y="2421"/>
                    </a:lnTo>
                    <a:lnTo>
                      <a:pt x="1" y="2658"/>
                    </a:lnTo>
                    <a:lnTo>
                      <a:pt x="1" y="2658"/>
                    </a:lnTo>
                    <a:lnTo>
                      <a:pt x="237" y="2658"/>
                    </a:lnTo>
                    <a:lnTo>
                      <a:pt x="237" y="2658"/>
                    </a:lnTo>
                    <a:lnTo>
                      <a:pt x="565" y="2658"/>
                    </a:lnTo>
                    <a:lnTo>
                      <a:pt x="565" y="2658"/>
                    </a:lnTo>
                    <a:lnTo>
                      <a:pt x="565" y="2658"/>
                    </a:lnTo>
                    <a:lnTo>
                      <a:pt x="929" y="2621"/>
                    </a:lnTo>
                    <a:lnTo>
                      <a:pt x="1256" y="2585"/>
                    </a:lnTo>
                    <a:lnTo>
                      <a:pt x="1839" y="2494"/>
                    </a:lnTo>
                    <a:lnTo>
                      <a:pt x="2312" y="2385"/>
                    </a:lnTo>
                    <a:lnTo>
                      <a:pt x="2694" y="2276"/>
                    </a:lnTo>
                    <a:lnTo>
                      <a:pt x="2967" y="2166"/>
                    </a:lnTo>
                    <a:lnTo>
                      <a:pt x="3167" y="2075"/>
                    </a:lnTo>
                    <a:lnTo>
                      <a:pt x="3313" y="1984"/>
                    </a:lnTo>
                    <a:lnTo>
                      <a:pt x="3313" y="1984"/>
                    </a:lnTo>
                    <a:lnTo>
                      <a:pt x="3185" y="1493"/>
                    </a:lnTo>
                    <a:lnTo>
                      <a:pt x="3185" y="1493"/>
                    </a:lnTo>
                    <a:lnTo>
                      <a:pt x="2967" y="820"/>
                    </a:lnTo>
                    <a:lnTo>
                      <a:pt x="2840" y="438"/>
                    </a:lnTo>
                    <a:lnTo>
                      <a:pt x="2676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</p:grpSp>
      <p:grpSp>
        <p:nvGrpSpPr>
          <p:cNvPr id="3231" name="Google Shape;3231;p19"/>
          <p:cNvGrpSpPr/>
          <p:nvPr/>
        </p:nvGrpSpPr>
        <p:grpSpPr>
          <a:xfrm flipH="1">
            <a:off x="9621084" y="7545507"/>
            <a:ext cx="238221" cy="219912"/>
            <a:chOff x="2706625" y="4735761"/>
            <a:chExt cx="226446" cy="209015"/>
          </a:xfrm>
        </p:grpSpPr>
        <p:sp>
          <p:nvSpPr>
            <p:cNvPr id="3232" name="Google Shape;3232;p19"/>
            <p:cNvSpPr/>
            <p:nvPr/>
          </p:nvSpPr>
          <p:spPr>
            <a:xfrm>
              <a:off x="2706625" y="4851000"/>
              <a:ext cx="226446" cy="93776"/>
            </a:xfrm>
            <a:custGeom>
              <a:avLst/>
              <a:gdLst/>
              <a:ahLst/>
              <a:cxnLst/>
              <a:rect l="l" t="t" r="r" b="b"/>
              <a:pathLst>
                <a:path w="9991" h="1020" extrusionOk="0">
                  <a:moveTo>
                    <a:pt x="1292" y="0"/>
                  </a:moveTo>
                  <a:lnTo>
                    <a:pt x="746" y="91"/>
                  </a:lnTo>
                  <a:lnTo>
                    <a:pt x="528" y="128"/>
                  </a:lnTo>
                  <a:lnTo>
                    <a:pt x="346" y="182"/>
                  </a:lnTo>
                  <a:lnTo>
                    <a:pt x="200" y="237"/>
                  </a:lnTo>
                  <a:lnTo>
                    <a:pt x="91" y="291"/>
                  </a:lnTo>
                  <a:lnTo>
                    <a:pt x="18" y="346"/>
                  </a:lnTo>
                  <a:lnTo>
                    <a:pt x="0" y="419"/>
                  </a:lnTo>
                  <a:lnTo>
                    <a:pt x="0" y="437"/>
                  </a:lnTo>
                  <a:lnTo>
                    <a:pt x="18" y="473"/>
                  </a:lnTo>
                  <a:lnTo>
                    <a:pt x="91" y="528"/>
                  </a:lnTo>
                  <a:lnTo>
                    <a:pt x="219" y="583"/>
                  </a:lnTo>
                  <a:lnTo>
                    <a:pt x="382" y="655"/>
                  </a:lnTo>
                  <a:lnTo>
                    <a:pt x="601" y="710"/>
                  </a:lnTo>
                  <a:lnTo>
                    <a:pt x="856" y="746"/>
                  </a:lnTo>
                  <a:lnTo>
                    <a:pt x="1456" y="837"/>
                  </a:lnTo>
                  <a:lnTo>
                    <a:pt x="2202" y="910"/>
                  </a:lnTo>
                  <a:lnTo>
                    <a:pt x="3058" y="965"/>
                  </a:lnTo>
                  <a:lnTo>
                    <a:pt x="3986" y="1001"/>
                  </a:lnTo>
                  <a:lnTo>
                    <a:pt x="5005" y="1019"/>
                  </a:lnTo>
                  <a:lnTo>
                    <a:pt x="6006" y="1001"/>
                  </a:lnTo>
                  <a:lnTo>
                    <a:pt x="6952" y="965"/>
                  </a:lnTo>
                  <a:lnTo>
                    <a:pt x="7789" y="910"/>
                  </a:lnTo>
                  <a:lnTo>
                    <a:pt x="8535" y="837"/>
                  </a:lnTo>
                  <a:lnTo>
                    <a:pt x="9136" y="746"/>
                  </a:lnTo>
                  <a:lnTo>
                    <a:pt x="9390" y="710"/>
                  </a:lnTo>
                  <a:lnTo>
                    <a:pt x="9609" y="655"/>
                  </a:lnTo>
                  <a:lnTo>
                    <a:pt x="9773" y="583"/>
                  </a:lnTo>
                  <a:lnTo>
                    <a:pt x="9900" y="528"/>
                  </a:lnTo>
                  <a:lnTo>
                    <a:pt x="9973" y="473"/>
                  </a:lnTo>
                  <a:lnTo>
                    <a:pt x="9991" y="437"/>
                  </a:lnTo>
                  <a:lnTo>
                    <a:pt x="9991" y="419"/>
                  </a:lnTo>
                  <a:lnTo>
                    <a:pt x="9973" y="346"/>
                  </a:lnTo>
                  <a:lnTo>
                    <a:pt x="9900" y="291"/>
                  </a:lnTo>
                  <a:lnTo>
                    <a:pt x="9791" y="237"/>
                  </a:lnTo>
                  <a:lnTo>
                    <a:pt x="9645" y="182"/>
                  </a:lnTo>
                  <a:lnTo>
                    <a:pt x="9463" y="128"/>
                  </a:lnTo>
                  <a:lnTo>
                    <a:pt x="9245" y="91"/>
                  </a:lnTo>
                  <a:lnTo>
                    <a:pt x="8699" y="0"/>
                  </a:lnTo>
                  <a:lnTo>
                    <a:pt x="8699" y="273"/>
                  </a:lnTo>
                  <a:lnTo>
                    <a:pt x="7443" y="328"/>
                  </a:lnTo>
                  <a:lnTo>
                    <a:pt x="6133" y="364"/>
                  </a:lnTo>
                  <a:lnTo>
                    <a:pt x="4623" y="382"/>
                  </a:lnTo>
                  <a:lnTo>
                    <a:pt x="3476" y="364"/>
                  </a:lnTo>
                  <a:lnTo>
                    <a:pt x="2384" y="328"/>
                  </a:lnTo>
                  <a:lnTo>
                    <a:pt x="1893" y="291"/>
                  </a:lnTo>
                  <a:lnTo>
                    <a:pt x="1456" y="237"/>
                  </a:lnTo>
                  <a:lnTo>
                    <a:pt x="1074" y="182"/>
                  </a:lnTo>
                  <a:lnTo>
                    <a:pt x="746" y="109"/>
                  </a:lnTo>
                  <a:lnTo>
                    <a:pt x="1292" y="0"/>
                  </a:lnTo>
                  <a:close/>
                </a:path>
              </a:pathLst>
            </a:custGeom>
            <a:solidFill>
              <a:srgbClr val="282829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3233" name="Google Shape;3233;p19"/>
            <p:cNvGrpSpPr/>
            <p:nvPr/>
          </p:nvGrpSpPr>
          <p:grpSpPr>
            <a:xfrm>
              <a:off x="2714800" y="4735761"/>
              <a:ext cx="210098" cy="182902"/>
              <a:chOff x="1282975" y="2150275"/>
              <a:chExt cx="154700" cy="134675"/>
            </a:xfrm>
          </p:grpSpPr>
          <p:sp>
            <p:nvSpPr>
              <p:cNvPr id="3234" name="Google Shape;3234;p19"/>
              <p:cNvSpPr/>
              <p:nvPr/>
            </p:nvSpPr>
            <p:spPr>
              <a:xfrm>
                <a:off x="1282975" y="2150275"/>
                <a:ext cx="154700" cy="134675"/>
              </a:xfrm>
              <a:custGeom>
                <a:avLst/>
                <a:gdLst/>
                <a:ahLst/>
                <a:cxnLst/>
                <a:rect l="l" t="t" r="r" b="b"/>
                <a:pathLst>
                  <a:path w="6188" h="5387" extrusionOk="0">
                    <a:moveTo>
                      <a:pt x="2858" y="0"/>
                    </a:moveTo>
                    <a:lnTo>
                      <a:pt x="2657" y="37"/>
                    </a:lnTo>
                    <a:lnTo>
                      <a:pt x="2403" y="109"/>
                    </a:lnTo>
                    <a:lnTo>
                      <a:pt x="2166" y="200"/>
                    </a:lnTo>
                    <a:lnTo>
                      <a:pt x="1948" y="310"/>
                    </a:lnTo>
                    <a:lnTo>
                      <a:pt x="1747" y="437"/>
                    </a:lnTo>
                    <a:lnTo>
                      <a:pt x="1547" y="564"/>
                    </a:lnTo>
                    <a:lnTo>
                      <a:pt x="1384" y="710"/>
                    </a:lnTo>
                    <a:lnTo>
                      <a:pt x="1238" y="856"/>
                    </a:lnTo>
                    <a:lnTo>
                      <a:pt x="1092" y="1019"/>
                    </a:lnTo>
                    <a:lnTo>
                      <a:pt x="965" y="1201"/>
                    </a:lnTo>
                    <a:lnTo>
                      <a:pt x="856" y="1365"/>
                    </a:lnTo>
                    <a:lnTo>
                      <a:pt x="765" y="1547"/>
                    </a:lnTo>
                    <a:lnTo>
                      <a:pt x="674" y="1729"/>
                    </a:lnTo>
                    <a:lnTo>
                      <a:pt x="546" y="2093"/>
                    </a:lnTo>
                    <a:lnTo>
                      <a:pt x="437" y="2439"/>
                    </a:lnTo>
                    <a:lnTo>
                      <a:pt x="401" y="2639"/>
                    </a:lnTo>
                    <a:lnTo>
                      <a:pt x="346" y="3057"/>
                    </a:lnTo>
                    <a:lnTo>
                      <a:pt x="310" y="3403"/>
                    </a:lnTo>
                    <a:lnTo>
                      <a:pt x="310" y="3694"/>
                    </a:lnTo>
                    <a:lnTo>
                      <a:pt x="164" y="3876"/>
                    </a:lnTo>
                    <a:lnTo>
                      <a:pt x="55" y="4040"/>
                    </a:lnTo>
                    <a:lnTo>
                      <a:pt x="37" y="4131"/>
                    </a:lnTo>
                    <a:lnTo>
                      <a:pt x="0" y="4222"/>
                    </a:lnTo>
                    <a:lnTo>
                      <a:pt x="0" y="4295"/>
                    </a:lnTo>
                    <a:lnTo>
                      <a:pt x="0" y="4368"/>
                    </a:lnTo>
                    <a:lnTo>
                      <a:pt x="19" y="4459"/>
                    </a:lnTo>
                    <a:lnTo>
                      <a:pt x="55" y="4532"/>
                    </a:lnTo>
                    <a:lnTo>
                      <a:pt x="91" y="4604"/>
                    </a:lnTo>
                    <a:lnTo>
                      <a:pt x="146" y="4677"/>
                    </a:lnTo>
                    <a:lnTo>
                      <a:pt x="292" y="4804"/>
                    </a:lnTo>
                    <a:lnTo>
                      <a:pt x="474" y="4932"/>
                    </a:lnTo>
                    <a:lnTo>
                      <a:pt x="692" y="5041"/>
                    </a:lnTo>
                    <a:lnTo>
                      <a:pt x="965" y="5132"/>
                    </a:lnTo>
                    <a:lnTo>
                      <a:pt x="1274" y="5205"/>
                    </a:lnTo>
                    <a:lnTo>
                      <a:pt x="1638" y="5278"/>
                    </a:lnTo>
                    <a:lnTo>
                      <a:pt x="2020" y="5332"/>
                    </a:lnTo>
                    <a:lnTo>
                      <a:pt x="2457" y="5369"/>
                    </a:lnTo>
                    <a:lnTo>
                      <a:pt x="2930" y="5387"/>
                    </a:lnTo>
                    <a:lnTo>
                      <a:pt x="3440" y="5387"/>
                    </a:lnTo>
                    <a:lnTo>
                      <a:pt x="3804" y="5350"/>
                    </a:lnTo>
                    <a:lnTo>
                      <a:pt x="4131" y="5314"/>
                    </a:lnTo>
                    <a:lnTo>
                      <a:pt x="4714" y="5223"/>
                    </a:lnTo>
                    <a:lnTo>
                      <a:pt x="5187" y="5114"/>
                    </a:lnTo>
                    <a:lnTo>
                      <a:pt x="5569" y="5005"/>
                    </a:lnTo>
                    <a:lnTo>
                      <a:pt x="5842" y="4895"/>
                    </a:lnTo>
                    <a:lnTo>
                      <a:pt x="6042" y="4804"/>
                    </a:lnTo>
                    <a:lnTo>
                      <a:pt x="6188" y="4713"/>
                    </a:lnTo>
                    <a:lnTo>
                      <a:pt x="6042" y="4204"/>
                    </a:lnTo>
                    <a:lnTo>
                      <a:pt x="5878" y="3658"/>
                    </a:lnTo>
                    <a:lnTo>
                      <a:pt x="5642" y="3003"/>
                    </a:lnTo>
                    <a:lnTo>
                      <a:pt x="5514" y="2639"/>
                    </a:lnTo>
                    <a:lnTo>
                      <a:pt x="5351" y="2275"/>
                    </a:lnTo>
                    <a:lnTo>
                      <a:pt x="5169" y="1929"/>
                    </a:lnTo>
                    <a:lnTo>
                      <a:pt x="4987" y="1565"/>
                    </a:lnTo>
                    <a:lnTo>
                      <a:pt x="4787" y="1238"/>
                    </a:lnTo>
                    <a:lnTo>
                      <a:pt x="4568" y="928"/>
                    </a:lnTo>
                    <a:lnTo>
                      <a:pt x="4332" y="655"/>
                    </a:lnTo>
                    <a:lnTo>
                      <a:pt x="4095" y="419"/>
                    </a:lnTo>
                    <a:lnTo>
                      <a:pt x="3949" y="291"/>
                    </a:lnTo>
                    <a:lnTo>
                      <a:pt x="3804" y="200"/>
                    </a:lnTo>
                    <a:lnTo>
                      <a:pt x="3676" y="128"/>
                    </a:lnTo>
                    <a:lnTo>
                      <a:pt x="3513" y="73"/>
                    </a:lnTo>
                    <a:lnTo>
                      <a:pt x="3367" y="37"/>
                    </a:lnTo>
                    <a:lnTo>
                      <a:pt x="3203" y="0"/>
                    </a:lnTo>
                    <a:close/>
                  </a:path>
                </a:pathLst>
              </a:custGeom>
              <a:solidFill>
                <a:srgbClr val="C1A58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235" name="Google Shape;3235;p19"/>
              <p:cNvSpPr/>
              <p:nvPr/>
            </p:nvSpPr>
            <p:spPr>
              <a:xfrm>
                <a:off x="1282975" y="2150275"/>
                <a:ext cx="154700" cy="134675"/>
              </a:xfrm>
              <a:custGeom>
                <a:avLst/>
                <a:gdLst/>
                <a:ahLst/>
                <a:cxnLst/>
                <a:rect l="l" t="t" r="r" b="b"/>
                <a:pathLst>
                  <a:path w="6188" h="5387" fill="none" extrusionOk="0">
                    <a:moveTo>
                      <a:pt x="6188" y="4713"/>
                    </a:moveTo>
                    <a:lnTo>
                      <a:pt x="6188" y="4713"/>
                    </a:lnTo>
                    <a:lnTo>
                      <a:pt x="6042" y="4804"/>
                    </a:lnTo>
                    <a:lnTo>
                      <a:pt x="5842" y="4895"/>
                    </a:lnTo>
                    <a:lnTo>
                      <a:pt x="5569" y="5005"/>
                    </a:lnTo>
                    <a:lnTo>
                      <a:pt x="5187" y="5114"/>
                    </a:lnTo>
                    <a:lnTo>
                      <a:pt x="4714" y="5223"/>
                    </a:lnTo>
                    <a:lnTo>
                      <a:pt x="4131" y="5314"/>
                    </a:lnTo>
                    <a:lnTo>
                      <a:pt x="3804" y="5350"/>
                    </a:lnTo>
                    <a:lnTo>
                      <a:pt x="3440" y="5387"/>
                    </a:lnTo>
                    <a:lnTo>
                      <a:pt x="3440" y="5387"/>
                    </a:lnTo>
                    <a:lnTo>
                      <a:pt x="2930" y="5387"/>
                    </a:lnTo>
                    <a:lnTo>
                      <a:pt x="2457" y="5369"/>
                    </a:lnTo>
                    <a:lnTo>
                      <a:pt x="2020" y="5332"/>
                    </a:lnTo>
                    <a:lnTo>
                      <a:pt x="1638" y="5278"/>
                    </a:lnTo>
                    <a:lnTo>
                      <a:pt x="1274" y="5205"/>
                    </a:lnTo>
                    <a:lnTo>
                      <a:pt x="965" y="5132"/>
                    </a:lnTo>
                    <a:lnTo>
                      <a:pt x="692" y="5041"/>
                    </a:lnTo>
                    <a:lnTo>
                      <a:pt x="474" y="4932"/>
                    </a:lnTo>
                    <a:lnTo>
                      <a:pt x="292" y="4804"/>
                    </a:lnTo>
                    <a:lnTo>
                      <a:pt x="146" y="4677"/>
                    </a:lnTo>
                    <a:lnTo>
                      <a:pt x="91" y="4604"/>
                    </a:lnTo>
                    <a:lnTo>
                      <a:pt x="55" y="4532"/>
                    </a:lnTo>
                    <a:lnTo>
                      <a:pt x="19" y="4459"/>
                    </a:lnTo>
                    <a:lnTo>
                      <a:pt x="0" y="4368"/>
                    </a:lnTo>
                    <a:lnTo>
                      <a:pt x="0" y="4295"/>
                    </a:lnTo>
                    <a:lnTo>
                      <a:pt x="0" y="4222"/>
                    </a:lnTo>
                    <a:lnTo>
                      <a:pt x="37" y="4131"/>
                    </a:lnTo>
                    <a:lnTo>
                      <a:pt x="55" y="4040"/>
                    </a:lnTo>
                    <a:lnTo>
                      <a:pt x="164" y="3876"/>
                    </a:lnTo>
                    <a:lnTo>
                      <a:pt x="310" y="3694"/>
                    </a:lnTo>
                    <a:lnTo>
                      <a:pt x="310" y="3694"/>
                    </a:lnTo>
                    <a:lnTo>
                      <a:pt x="310" y="3403"/>
                    </a:lnTo>
                    <a:lnTo>
                      <a:pt x="346" y="3057"/>
                    </a:lnTo>
                    <a:lnTo>
                      <a:pt x="401" y="2639"/>
                    </a:lnTo>
                    <a:lnTo>
                      <a:pt x="401" y="2639"/>
                    </a:lnTo>
                    <a:lnTo>
                      <a:pt x="437" y="2439"/>
                    </a:lnTo>
                    <a:lnTo>
                      <a:pt x="437" y="2439"/>
                    </a:lnTo>
                    <a:lnTo>
                      <a:pt x="546" y="2093"/>
                    </a:lnTo>
                    <a:lnTo>
                      <a:pt x="674" y="1729"/>
                    </a:lnTo>
                    <a:lnTo>
                      <a:pt x="765" y="1547"/>
                    </a:lnTo>
                    <a:lnTo>
                      <a:pt x="856" y="1365"/>
                    </a:lnTo>
                    <a:lnTo>
                      <a:pt x="965" y="1201"/>
                    </a:lnTo>
                    <a:lnTo>
                      <a:pt x="1092" y="1019"/>
                    </a:lnTo>
                    <a:lnTo>
                      <a:pt x="1238" y="856"/>
                    </a:lnTo>
                    <a:lnTo>
                      <a:pt x="1384" y="710"/>
                    </a:lnTo>
                    <a:lnTo>
                      <a:pt x="1547" y="564"/>
                    </a:lnTo>
                    <a:lnTo>
                      <a:pt x="1747" y="437"/>
                    </a:lnTo>
                    <a:lnTo>
                      <a:pt x="1948" y="310"/>
                    </a:lnTo>
                    <a:lnTo>
                      <a:pt x="2166" y="200"/>
                    </a:lnTo>
                    <a:lnTo>
                      <a:pt x="2403" y="109"/>
                    </a:lnTo>
                    <a:lnTo>
                      <a:pt x="2657" y="37"/>
                    </a:lnTo>
                    <a:lnTo>
                      <a:pt x="2657" y="37"/>
                    </a:lnTo>
                    <a:lnTo>
                      <a:pt x="2858" y="0"/>
                    </a:lnTo>
                    <a:lnTo>
                      <a:pt x="3021" y="0"/>
                    </a:lnTo>
                    <a:lnTo>
                      <a:pt x="3203" y="0"/>
                    </a:lnTo>
                    <a:lnTo>
                      <a:pt x="3367" y="37"/>
                    </a:lnTo>
                    <a:lnTo>
                      <a:pt x="3513" y="73"/>
                    </a:lnTo>
                    <a:lnTo>
                      <a:pt x="3676" y="128"/>
                    </a:lnTo>
                    <a:lnTo>
                      <a:pt x="3804" y="200"/>
                    </a:lnTo>
                    <a:lnTo>
                      <a:pt x="3949" y="291"/>
                    </a:lnTo>
                    <a:lnTo>
                      <a:pt x="3949" y="291"/>
                    </a:lnTo>
                    <a:lnTo>
                      <a:pt x="4095" y="419"/>
                    </a:lnTo>
                    <a:lnTo>
                      <a:pt x="4095" y="419"/>
                    </a:lnTo>
                    <a:lnTo>
                      <a:pt x="4332" y="655"/>
                    </a:lnTo>
                    <a:lnTo>
                      <a:pt x="4568" y="928"/>
                    </a:lnTo>
                    <a:lnTo>
                      <a:pt x="4787" y="1238"/>
                    </a:lnTo>
                    <a:lnTo>
                      <a:pt x="4987" y="1565"/>
                    </a:lnTo>
                    <a:lnTo>
                      <a:pt x="5169" y="1929"/>
                    </a:lnTo>
                    <a:lnTo>
                      <a:pt x="5351" y="2275"/>
                    </a:lnTo>
                    <a:lnTo>
                      <a:pt x="5514" y="2639"/>
                    </a:lnTo>
                    <a:lnTo>
                      <a:pt x="5642" y="3003"/>
                    </a:lnTo>
                    <a:lnTo>
                      <a:pt x="5878" y="3658"/>
                    </a:lnTo>
                    <a:lnTo>
                      <a:pt x="6042" y="4204"/>
                    </a:lnTo>
                    <a:lnTo>
                      <a:pt x="6188" y="4713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236" name="Google Shape;3236;p19"/>
              <p:cNvSpPr/>
              <p:nvPr/>
            </p:nvSpPr>
            <p:spPr>
              <a:xfrm>
                <a:off x="1282975" y="2172100"/>
                <a:ext cx="138775" cy="112850"/>
              </a:xfrm>
              <a:custGeom>
                <a:avLst/>
                <a:gdLst/>
                <a:ahLst/>
                <a:cxnLst/>
                <a:rect l="l" t="t" r="r" b="b"/>
                <a:pathLst>
                  <a:path w="5551" h="4514" extrusionOk="0">
                    <a:moveTo>
                      <a:pt x="1384" y="4368"/>
                    </a:moveTo>
                    <a:lnTo>
                      <a:pt x="1384" y="4368"/>
                    </a:lnTo>
                    <a:lnTo>
                      <a:pt x="1711" y="4423"/>
                    </a:lnTo>
                    <a:lnTo>
                      <a:pt x="2057" y="4459"/>
                    </a:lnTo>
                    <a:lnTo>
                      <a:pt x="2457" y="4496"/>
                    </a:lnTo>
                    <a:lnTo>
                      <a:pt x="2876" y="4514"/>
                    </a:lnTo>
                    <a:lnTo>
                      <a:pt x="2876" y="4514"/>
                    </a:lnTo>
                    <a:lnTo>
                      <a:pt x="3094" y="4514"/>
                    </a:lnTo>
                    <a:lnTo>
                      <a:pt x="3094" y="4514"/>
                    </a:lnTo>
                    <a:lnTo>
                      <a:pt x="3440" y="4514"/>
                    </a:lnTo>
                    <a:lnTo>
                      <a:pt x="3440" y="4514"/>
                    </a:lnTo>
                    <a:lnTo>
                      <a:pt x="3440" y="4514"/>
                    </a:lnTo>
                    <a:lnTo>
                      <a:pt x="3094" y="4514"/>
                    </a:lnTo>
                    <a:lnTo>
                      <a:pt x="3094" y="4514"/>
                    </a:lnTo>
                    <a:lnTo>
                      <a:pt x="2876" y="4514"/>
                    </a:lnTo>
                    <a:lnTo>
                      <a:pt x="2876" y="4514"/>
                    </a:lnTo>
                    <a:lnTo>
                      <a:pt x="2876" y="4514"/>
                    </a:lnTo>
                    <a:lnTo>
                      <a:pt x="2876" y="4514"/>
                    </a:lnTo>
                    <a:lnTo>
                      <a:pt x="2457" y="4496"/>
                    </a:lnTo>
                    <a:lnTo>
                      <a:pt x="2057" y="4459"/>
                    </a:lnTo>
                    <a:lnTo>
                      <a:pt x="1711" y="4423"/>
                    </a:lnTo>
                    <a:lnTo>
                      <a:pt x="1384" y="4368"/>
                    </a:lnTo>
                    <a:close/>
                    <a:moveTo>
                      <a:pt x="1365" y="4368"/>
                    </a:moveTo>
                    <a:lnTo>
                      <a:pt x="1365" y="4368"/>
                    </a:lnTo>
                    <a:lnTo>
                      <a:pt x="1365" y="4368"/>
                    </a:lnTo>
                    <a:lnTo>
                      <a:pt x="1365" y="4368"/>
                    </a:lnTo>
                    <a:close/>
                    <a:moveTo>
                      <a:pt x="237" y="3895"/>
                    </a:moveTo>
                    <a:lnTo>
                      <a:pt x="237" y="3895"/>
                    </a:lnTo>
                    <a:lnTo>
                      <a:pt x="237" y="3895"/>
                    </a:lnTo>
                    <a:lnTo>
                      <a:pt x="237" y="3895"/>
                    </a:lnTo>
                    <a:lnTo>
                      <a:pt x="237" y="3895"/>
                    </a:lnTo>
                    <a:close/>
                    <a:moveTo>
                      <a:pt x="237" y="3895"/>
                    </a:moveTo>
                    <a:lnTo>
                      <a:pt x="237" y="3895"/>
                    </a:lnTo>
                    <a:lnTo>
                      <a:pt x="237" y="3895"/>
                    </a:lnTo>
                    <a:lnTo>
                      <a:pt x="237" y="3895"/>
                    </a:lnTo>
                    <a:lnTo>
                      <a:pt x="237" y="3895"/>
                    </a:lnTo>
                    <a:close/>
                    <a:moveTo>
                      <a:pt x="237" y="3877"/>
                    </a:moveTo>
                    <a:lnTo>
                      <a:pt x="237" y="3877"/>
                    </a:lnTo>
                    <a:lnTo>
                      <a:pt x="237" y="3895"/>
                    </a:lnTo>
                    <a:lnTo>
                      <a:pt x="237" y="3895"/>
                    </a:lnTo>
                    <a:lnTo>
                      <a:pt x="237" y="3877"/>
                    </a:lnTo>
                    <a:close/>
                    <a:moveTo>
                      <a:pt x="91" y="3113"/>
                    </a:moveTo>
                    <a:lnTo>
                      <a:pt x="91" y="3113"/>
                    </a:lnTo>
                    <a:lnTo>
                      <a:pt x="37" y="3222"/>
                    </a:lnTo>
                    <a:lnTo>
                      <a:pt x="19" y="3331"/>
                    </a:lnTo>
                    <a:lnTo>
                      <a:pt x="0" y="3422"/>
                    </a:lnTo>
                    <a:lnTo>
                      <a:pt x="19" y="3531"/>
                    </a:lnTo>
                    <a:lnTo>
                      <a:pt x="37" y="3622"/>
                    </a:lnTo>
                    <a:lnTo>
                      <a:pt x="91" y="3713"/>
                    </a:lnTo>
                    <a:lnTo>
                      <a:pt x="146" y="3804"/>
                    </a:lnTo>
                    <a:lnTo>
                      <a:pt x="237" y="3877"/>
                    </a:lnTo>
                    <a:lnTo>
                      <a:pt x="237" y="3877"/>
                    </a:lnTo>
                    <a:lnTo>
                      <a:pt x="146" y="3804"/>
                    </a:lnTo>
                    <a:lnTo>
                      <a:pt x="91" y="3713"/>
                    </a:lnTo>
                    <a:lnTo>
                      <a:pt x="37" y="3622"/>
                    </a:lnTo>
                    <a:lnTo>
                      <a:pt x="19" y="3531"/>
                    </a:lnTo>
                    <a:lnTo>
                      <a:pt x="0" y="3422"/>
                    </a:lnTo>
                    <a:lnTo>
                      <a:pt x="19" y="3331"/>
                    </a:lnTo>
                    <a:lnTo>
                      <a:pt x="37" y="3222"/>
                    </a:lnTo>
                    <a:lnTo>
                      <a:pt x="91" y="3113"/>
                    </a:lnTo>
                    <a:close/>
                    <a:moveTo>
                      <a:pt x="91" y="3113"/>
                    </a:moveTo>
                    <a:lnTo>
                      <a:pt x="91" y="3113"/>
                    </a:lnTo>
                    <a:lnTo>
                      <a:pt x="91" y="3113"/>
                    </a:lnTo>
                    <a:lnTo>
                      <a:pt x="91" y="3113"/>
                    </a:lnTo>
                    <a:lnTo>
                      <a:pt x="91" y="3113"/>
                    </a:lnTo>
                    <a:close/>
                    <a:moveTo>
                      <a:pt x="91" y="3113"/>
                    </a:moveTo>
                    <a:lnTo>
                      <a:pt x="91" y="3113"/>
                    </a:lnTo>
                    <a:lnTo>
                      <a:pt x="91" y="3113"/>
                    </a:lnTo>
                    <a:lnTo>
                      <a:pt x="91" y="3113"/>
                    </a:lnTo>
                    <a:lnTo>
                      <a:pt x="91" y="3113"/>
                    </a:lnTo>
                    <a:close/>
                    <a:moveTo>
                      <a:pt x="91" y="3094"/>
                    </a:moveTo>
                    <a:lnTo>
                      <a:pt x="91" y="3094"/>
                    </a:lnTo>
                    <a:lnTo>
                      <a:pt x="91" y="3113"/>
                    </a:lnTo>
                    <a:lnTo>
                      <a:pt x="91" y="3113"/>
                    </a:lnTo>
                    <a:lnTo>
                      <a:pt x="91" y="3094"/>
                    </a:lnTo>
                    <a:close/>
                    <a:moveTo>
                      <a:pt x="110" y="3094"/>
                    </a:moveTo>
                    <a:lnTo>
                      <a:pt x="110" y="3094"/>
                    </a:lnTo>
                    <a:lnTo>
                      <a:pt x="110" y="3094"/>
                    </a:lnTo>
                    <a:lnTo>
                      <a:pt x="110" y="3094"/>
                    </a:lnTo>
                    <a:lnTo>
                      <a:pt x="110" y="3094"/>
                    </a:lnTo>
                    <a:close/>
                    <a:moveTo>
                      <a:pt x="110" y="3094"/>
                    </a:moveTo>
                    <a:lnTo>
                      <a:pt x="110" y="3094"/>
                    </a:lnTo>
                    <a:lnTo>
                      <a:pt x="110" y="3094"/>
                    </a:lnTo>
                    <a:lnTo>
                      <a:pt x="110" y="3094"/>
                    </a:lnTo>
                    <a:lnTo>
                      <a:pt x="110" y="3094"/>
                    </a:lnTo>
                    <a:close/>
                    <a:moveTo>
                      <a:pt x="110" y="3094"/>
                    </a:moveTo>
                    <a:lnTo>
                      <a:pt x="110" y="3094"/>
                    </a:lnTo>
                    <a:lnTo>
                      <a:pt x="110" y="3094"/>
                    </a:lnTo>
                    <a:lnTo>
                      <a:pt x="110" y="3094"/>
                    </a:lnTo>
                    <a:lnTo>
                      <a:pt x="110" y="3094"/>
                    </a:lnTo>
                    <a:close/>
                    <a:moveTo>
                      <a:pt x="4532" y="1"/>
                    </a:moveTo>
                    <a:lnTo>
                      <a:pt x="4532" y="1"/>
                    </a:lnTo>
                    <a:lnTo>
                      <a:pt x="4677" y="201"/>
                    </a:lnTo>
                    <a:lnTo>
                      <a:pt x="4823" y="419"/>
                    </a:lnTo>
                    <a:lnTo>
                      <a:pt x="5096" y="892"/>
                    </a:lnTo>
                    <a:lnTo>
                      <a:pt x="5332" y="1366"/>
                    </a:lnTo>
                    <a:lnTo>
                      <a:pt x="5551" y="1857"/>
                    </a:lnTo>
                    <a:lnTo>
                      <a:pt x="5551" y="1857"/>
                    </a:lnTo>
                    <a:lnTo>
                      <a:pt x="5551" y="1857"/>
                    </a:lnTo>
                    <a:lnTo>
                      <a:pt x="5551" y="1857"/>
                    </a:lnTo>
                    <a:lnTo>
                      <a:pt x="5332" y="1366"/>
                    </a:lnTo>
                    <a:lnTo>
                      <a:pt x="5096" y="892"/>
                    </a:lnTo>
                    <a:lnTo>
                      <a:pt x="4823" y="419"/>
                    </a:lnTo>
                    <a:lnTo>
                      <a:pt x="4677" y="201"/>
                    </a:lnTo>
                    <a:lnTo>
                      <a:pt x="4532" y="1"/>
                    </a:lnTo>
                    <a:close/>
                    <a:moveTo>
                      <a:pt x="4532" y="1"/>
                    </a:moveTo>
                    <a:lnTo>
                      <a:pt x="4532" y="1"/>
                    </a:lnTo>
                    <a:lnTo>
                      <a:pt x="4532" y="1"/>
                    </a:lnTo>
                    <a:lnTo>
                      <a:pt x="4532" y="1"/>
                    </a:lnTo>
                    <a:lnTo>
                      <a:pt x="4532" y="1"/>
                    </a:lnTo>
                    <a:close/>
                  </a:path>
                </a:pathLst>
              </a:custGeom>
              <a:solidFill>
                <a:srgbClr val="D8D3D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237" name="Google Shape;3237;p19"/>
              <p:cNvSpPr/>
              <p:nvPr/>
            </p:nvSpPr>
            <p:spPr>
              <a:xfrm>
                <a:off x="1317550" y="2281300"/>
                <a:ext cx="51425" cy="3650"/>
              </a:xfrm>
              <a:custGeom>
                <a:avLst/>
                <a:gdLst/>
                <a:ahLst/>
                <a:cxnLst/>
                <a:rect l="l" t="t" r="r" b="b"/>
                <a:pathLst>
                  <a:path w="2057" h="146" fill="none" extrusionOk="0">
                    <a:moveTo>
                      <a:pt x="1" y="0"/>
                    </a:moveTo>
                    <a:lnTo>
                      <a:pt x="1" y="0"/>
                    </a:lnTo>
                    <a:lnTo>
                      <a:pt x="328" y="55"/>
                    </a:lnTo>
                    <a:lnTo>
                      <a:pt x="674" y="91"/>
                    </a:lnTo>
                    <a:lnTo>
                      <a:pt x="1074" y="128"/>
                    </a:lnTo>
                    <a:lnTo>
                      <a:pt x="1493" y="146"/>
                    </a:lnTo>
                    <a:lnTo>
                      <a:pt x="1493" y="146"/>
                    </a:lnTo>
                    <a:lnTo>
                      <a:pt x="1711" y="146"/>
                    </a:lnTo>
                    <a:lnTo>
                      <a:pt x="1711" y="146"/>
                    </a:lnTo>
                    <a:lnTo>
                      <a:pt x="2057" y="146"/>
                    </a:lnTo>
                    <a:lnTo>
                      <a:pt x="2057" y="146"/>
                    </a:lnTo>
                    <a:lnTo>
                      <a:pt x="2057" y="146"/>
                    </a:lnTo>
                    <a:lnTo>
                      <a:pt x="1711" y="146"/>
                    </a:lnTo>
                    <a:lnTo>
                      <a:pt x="1711" y="146"/>
                    </a:lnTo>
                    <a:lnTo>
                      <a:pt x="1493" y="146"/>
                    </a:lnTo>
                    <a:lnTo>
                      <a:pt x="1493" y="146"/>
                    </a:lnTo>
                    <a:lnTo>
                      <a:pt x="1493" y="146"/>
                    </a:lnTo>
                    <a:lnTo>
                      <a:pt x="1493" y="146"/>
                    </a:lnTo>
                    <a:lnTo>
                      <a:pt x="1074" y="128"/>
                    </a:lnTo>
                    <a:lnTo>
                      <a:pt x="674" y="91"/>
                    </a:lnTo>
                    <a:lnTo>
                      <a:pt x="328" y="55"/>
                    </a:lnTo>
                    <a:lnTo>
                      <a:pt x="1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238" name="Google Shape;3238;p19"/>
              <p:cNvSpPr/>
              <p:nvPr/>
            </p:nvSpPr>
            <p:spPr>
              <a:xfrm>
                <a:off x="1317100" y="228130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239" name="Google Shape;3239;p19"/>
              <p:cNvSpPr/>
              <p:nvPr/>
            </p:nvSpPr>
            <p:spPr>
              <a:xfrm>
                <a:off x="1288900" y="2269475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240" name="Google Shape;3240;p19"/>
              <p:cNvSpPr/>
              <p:nvPr/>
            </p:nvSpPr>
            <p:spPr>
              <a:xfrm>
                <a:off x="1288900" y="2269475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241" name="Google Shape;3241;p19"/>
              <p:cNvSpPr/>
              <p:nvPr/>
            </p:nvSpPr>
            <p:spPr>
              <a:xfrm>
                <a:off x="1288900" y="2269000"/>
                <a:ext cx="25" cy="500"/>
              </a:xfrm>
              <a:custGeom>
                <a:avLst/>
                <a:gdLst/>
                <a:ahLst/>
                <a:cxnLst/>
                <a:rect l="l" t="t" r="r" b="b"/>
                <a:pathLst>
                  <a:path w="1" h="20" fill="none" extrusionOk="0">
                    <a:moveTo>
                      <a:pt x="0" y="1"/>
                    </a:moveTo>
                    <a:lnTo>
                      <a:pt x="0" y="1"/>
                    </a:lnTo>
                    <a:lnTo>
                      <a:pt x="0" y="19"/>
                    </a:lnTo>
                    <a:lnTo>
                      <a:pt x="0" y="19"/>
                    </a:lnTo>
                    <a:lnTo>
                      <a:pt x="0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242" name="Google Shape;3242;p19"/>
              <p:cNvSpPr/>
              <p:nvPr/>
            </p:nvSpPr>
            <p:spPr>
              <a:xfrm>
                <a:off x="1282975" y="2249900"/>
                <a:ext cx="5950" cy="19125"/>
              </a:xfrm>
              <a:custGeom>
                <a:avLst/>
                <a:gdLst/>
                <a:ahLst/>
                <a:cxnLst/>
                <a:rect l="l" t="t" r="r" b="b"/>
                <a:pathLst>
                  <a:path w="238" h="765" fill="none" extrusionOk="0">
                    <a:moveTo>
                      <a:pt x="91" y="1"/>
                    </a:moveTo>
                    <a:lnTo>
                      <a:pt x="91" y="1"/>
                    </a:lnTo>
                    <a:lnTo>
                      <a:pt x="37" y="110"/>
                    </a:lnTo>
                    <a:lnTo>
                      <a:pt x="19" y="219"/>
                    </a:lnTo>
                    <a:lnTo>
                      <a:pt x="0" y="310"/>
                    </a:lnTo>
                    <a:lnTo>
                      <a:pt x="19" y="419"/>
                    </a:lnTo>
                    <a:lnTo>
                      <a:pt x="37" y="510"/>
                    </a:lnTo>
                    <a:lnTo>
                      <a:pt x="91" y="601"/>
                    </a:lnTo>
                    <a:lnTo>
                      <a:pt x="146" y="692"/>
                    </a:lnTo>
                    <a:lnTo>
                      <a:pt x="237" y="765"/>
                    </a:lnTo>
                    <a:lnTo>
                      <a:pt x="237" y="765"/>
                    </a:lnTo>
                    <a:lnTo>
                      <a:pt x="146" y="692"/>
                    </a:lnTo>
                    <a:lnTo>
                      <a:pt x="91" y="601"/>
                    </a:lnTo>
                    <a:lnTo>
                      <a:pt x="37" y="510"/>
                    </a:lnTo>
                    <a:lnTo>
                      <a:pt x="19" y="419"/>
                    </a:lnTo>
                    <a:lnTo>
                      <a:pt x="0" y="310"/>
                    </a:lnTo>
                    <a:lnTo>
                      <a:pt x="19" y="219"/>
                    </a:lnTo>
                    <a:lnTo>
                      <a:pt x="37" y="110"/>
                    </a:lnTo>
                    <a:lnTo>
                      <a:pt x="91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243" name="Google Shape;3243;p19"/>
              <p:cNvSpPr/>
              <p:nvPr/>
            </p:nvSpPr>
            <p:spPr>
              <a:xfrm>
                <a:off x="1285250" y="224990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0" y="1"/>
                    </a:move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244" name="Google Shape;3244;p19"/>
              <p:cNvSpPr/>
              <p:nvPr/>
            </p:nvSpPr>
            <p:spPr>
              <a:xfrm>
                <a:off x="1285250" y="224990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0" y="1"/>
                    </a:move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245" name="Google Shape;3245;p19"/>
              <p:cNvSpPr/>
              <p:nvPr/>
            </p:nvSpPr>
            <p:spPr>
              <a:xfrm>
                <a:off x="1285250" y="2249450"/>
                <a:ext cx="25" cy="475"/>
              </a:xfrm>
              <a:custGeom>
                <a:avLst/>
                <a:gdLst/>
                <a:ahLst/>
                <a:cxnLst/>
                <a:rect l="l" t="t" r="r" b="b"/>
                <a:pathLst>
                  <a:path w="1" h="19" fill="none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19"/>
                    </a:lnTo>
                    <a:lnTo>
                      <a:pt x="0" y="19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246" name="Google Shape;3246;p19"/>
              <p:cNvSpPr/>
              <p:nvPr/>
            </p:nvSpPr>
            <p:spPr>
              <a:xfrm>
                <a:off x="1285700" y="224945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1" y="0"/>
                    </a:move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247" name="Google Shape;3247;p19"/>
              <p:cNvSpPr/>
              <p:nvPr/>
            </p:nvSpPr>
            <p:spPr>
              <a:xfrm>
                <a:off x="1285700" y="224945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1" y="0"/>
                    </a:move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248" name="Google Shape;3248;p19"/>
              <p:cNvSpPr/>
              <p:nvPr/>
            </p:nvSpPr>
            <p:spPr>
              <a:xfrm>
                <a:off x="1285700" y="224945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1" y="0"/>
                    </a:move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249" name="Google Shape;3249;p19"/>
              <p:cNvSpPr/>
              <p:nvPr/>
            </p:nvSpPr>
            <p:spPr>
              <a:xfrm>
                <a:off x="1396250" y="2172100"/>
                <a:ext cx="25500" cy="46425"/>
              </a:xfrm>
              <a:custGeom>
                <a:avLst/>
                <a:gdLst/>
                <a:ahLst/>
                <a:cxnLst/>
                <a:rect l="l" t="t" r="r" b="b"/>
                <a:pathLst>
                  <a:path w="1020" h="1857" fill="none" extrusionOk="0">
                    <a:moveTo>
                      <a:pt x="1" y="1"/>
                    </a:moveTo>
                    <a:lnTo>
                      <a:pt x="1" y="1"/>
                    </a:lnTo>
                    <a:lnTo>
                      <a:pt x="146" y="201"/>
                    </a:lnTo>
                    <a:lnTo>
                      <a:pt x="292" y="419"/>
                    </a:lnTo>
                    <a:lnTo>
                      <a:pt x="565" y="892"/>
                    </a:lnTo>
                    <a:lnTo>
                      <a:pt x="801" y="1366"/>
                    </a:lnTo>
                    <a:lnTo>
                      <a:pt x="1020" y="1857"/>
                    </a:lnTo>
                    <a:lnTo>
                      <a:pt x="1020" y="1857"/>
                    </a:lnTo>
                    <a:lnTo>
                      <a:pt x="1020" y="1857"/>
                    </a:lnTo>
                    <a:lnTo>
                      <a:pt x="1020" y="1857"/>
                    </a:lnTo>
                    <a:lnTo>
                      <a:pt x="801" y="1366"/>
                    </a:lnTo>
                    <a:lnTo>
                      <a:pt x="565" y="892"/>
                    </a:lnTo>
                    <a:lnTo>
                      <a:pt x="292" y="419"/>
                    </a:lnTo>
                    <a:lnTo>
                      <a:pt x="146" y="201"/>
                    </a:lnTo>
                    <a:lnTo>
                      <a:pt x="1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250" name="Google Shape;3250;p19"/>
              <p:cNvSpPr/>
              <p:nvPr/>
            </p:nvSpPr>
            <p:spPr>
              <a:xfrm>
                <a:off x="1396250" y="217210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1" y="1"/>
                    </a:move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251" name="Google Shape;3251;p19"/>
              <p:cNvSpPr/>
              <p:nvPr/>
            </p:nvSpPr>
            <p:spPr>
              <a:xfrm>
                <a:off x="1282975" y="2160725"/>
                <a:ext cx="138775" cy="124225"/>
              </a:xfrm>
              <a:custGeom>
                <a:avLst/>
                <a:gdLst/>
                <a:ahLst/>
                <a:cxnLst/>
                <a:rect l="l" t="t" r="r" b="b"/>
                <a:pathLst>
                  <a:path w="5551" h="4969" extrusionOk="0">
                    <a:moveTo>
                      <a:pt x="4095" y="1"/>
                    </a:moveTo>
                    <a:lnTo>
                      <a:pt x="4004" y="219"/>
                    </a:lnTo>
                    <a:lnTo>
                      <a:pt x="3895" y="438"/>
                    </a:lnTo>
                    <a:lnTo>
                      <a:pt x="3840" y="529"/>
                    </a:lnTo>
                    <a:lnTo>
                      <a:pt x="3767" y="619"/>
                    </a:lnTo>
                    <a:lnTo>
                      <a:pt x="3676" y="710"/>
                    </a:lnTo>
                    <a:lnTo>
                      <a:pt x="3585" y="801"/>
                    </a:lnTo>
                    <a:lnTo>
                      <a:pt x="3458" y="874"/>
                    </a:lnTo>
                    <a:lnTo>
                      <a:pt x="3331" y="947"/>
                    </a:lnTo>
                    <a:lnTo>
                      <a:pt x="3185" y="1002"/>
                    </a:lnTo>
                    <a:lnTo>
                      <a:pt x="3058" y="1038"/>
                    </a:lnTo>
                    <a:lnTo>
                      <a:pt x="2767" y="1111"/>
                    </a:lnTo>
                    <a:lnTo>
                      <a:pt x="2475" y="1165"/>
                    </a:lnTo>
                    <a:lnTo>
                      <a:pt x="2184" y="1238"/>
                    </a:lnTo>
                    <a:lnTo>
                      <a:pt x="1893" y="1311"/>
                    </a:lnTo>
                    <a:lnTo>
                      <a:pt x="1766" y="1366"/>
                    </a:lnTo>
                    <a:lnTo>
                      <a:pt x="1638" y="1438"/>
                    </a:lnTo>
                    <a:lnTo>
                      <a:pt x="1511" y="1511"/>
                    </a:lnTo>
                    <a:lnTo>
                      <a:pt x="1402" y="1620"/>
                    </a:lnTo>
                    <a:lnTo>
                      <a:pt x="1293" y="1730"/>
                    </a:lnTo>
                    <a:lnTo>
                      <a:pt x="1202" y="1839"/>
                    </a:lnTo>
                    <a:lnTo>
                      <a:pt x="1111" y="1948"/>
                    </a:lnTo>
                    <a:lnTo>
                      <a:pt x="1001" y="2039"/>
                    </a:lnTo>
                    <a:lnTo>
                      <a:pt x="874" y="2130"/>
                    </a:lnTo>
                    <a:lnTo>
                      <a:pt x="747" y="2185"/>
                    </a:lnTo>
                    <a:lnTo>
                      <a:pt x="619" y="2221"/>
                    </a:lnTo>
                    <a:lnTo>
                      <a:pt x="401" y="2221"/>
                    </a:lnTo>
                    <a:lnTo>
                      <a:pt x="346" y="2512"/>
                    </a:lnTo>
                    <a:lnTo>
                      <a:pt x="328" y="2767"/>
                    </a:lnTo>
                    <a:lnTo>
                      <a:pt x="310" y="3131"/>
                    </a:lnTo>
                    <a:lnTo>
                      <a:pt x="310" y="3276"/>
                    </a:lnTo>
                    <a:lnTo>
                      <a:pt x="201" y="3404"/>
                    </a:lnTo>
                    <a:lnTo>
                      <a:pt x="110" y="3549"/>
                    </a:lnTo>
                    <a:lnTo>
                      <a:pt x="91" y="3549"/>
                    </a:lnTo>
                    <a:lnTo>
                      <a:pt x="91" y="3568"/>
                    </a:lnTo>
                    <a:lnTo>
                      <a:pt x="37" y="3677"/>
                    </a:lnTo>
                    <a:lnTo>
                      <a:pt x="19" y="3786"/>
                    </a:lnTo>
                    <a:lnTo>
                      <a:pt x="0" y="3877"/>
                    </a:lnTo>
                    <a:lnTo>
                      <a:pt x="19" y="3986"/>
                    </a:lnTo>
                    <a:lnTo>
                      <a:pt x="37" y="4077"/>
                    </a:lnTo>
                    <a:lnTo>
                      <a:pt x="91" y="4168"/>
                    </a:lnTo>
                    <a:lnTo>
                      <a:pt x="146" y="4259"/>
                    </a:lnTo>
                    <a:lnTo>
                      <a:pt x="237" y="4332"/>
                    </a:lnTo>
                    <a:lnTo>
                      <a:pt x="237" y="4350"/>
                    </a:lnTo>
                    <a:lnTo>
                      <a:pt x="346" y="4423"/>
                    </a:lnTo>
                    <a:lnTo>
                      <a:pt x="437" y="4496"/>
                    </a:lnTo>
                    <a:lnTo>
                      <a:pt x="692" y="4623"/>
                    </a:lnTo>
                    <a:lnTo>
                      <a:pt x="1001" y="4732"/>
                    </a:lnTo>
                    <a:lnTo>
                      <a:pt x="1365" y="4823"/>
                    </a:lnTo>
                    <a:lnTo>
                      <a:pt x="1384" y="4823"/>
                    </a:lnTo>
                    <a:lnTo>
                      <a:pt x="1711" y="4878"/>
                    </a:lnTo>
                    <a:lnTo>
                      <a:pt x="2057" y="4914"/>
                    </a:lnTo>
                    <a:lnTo>
                      <a:pt x="2457" y="4951"/>
                    </a:lnTo>
                    <a:lnTo>
                      <a:pt x="2876" y="4969"/>
                    </a:lnTo>
                    <a:lnTo>
                      <a:pt x="3294" y="4732"/>
                    </a:lnTo>
                    <a:lnTo>
                      <a:pt x="3713" y="4459"/>
                    </a:lnTo>
                    <a:lnTo>
                      <a:pt x="4095" y="4186"/>
                    </a:lnTo>
                    <a:lnTo>
                      <a:pt x="4477" y="3895"/>
                    </a:lnTo>
                    <a:lnTo>
                      <a:pt x="4677" y="3731"/>
                    </a:lnTo>
                    <a:lnTo>
                      <a:pt x="4859" y="3549"/>
                    </a:lnTo>
                    <a:lnTo>
                      <a:pt x="5041" y="3349"/>
                    </a:lnTo>
                    <a:lnTo>
                      <a:pt x="5187" y="3149"/>
                    </a:lnTo>
                    <a:lnTo>
                      <a:pt x="5296" y="2967"/>
                    </a:lnTo>
                    <a:lnTo>
                      <a:pt x="5387" y="2767"/>
                    </a:lnTo>
                    <a:lnTo>
                      <a:pt x="5533" y="2367"/>
                    </a:lnTo>
                    <a:lnTo>
                      <a:pt x="5551" y="2312"/>
                    </a:lnTo>
                    <a:lnTo>
                      <a:pt x="5332" y="1821"/>
                    </a:lnTo>
                    <a:lnTo>
                      <a:pt x="5096" y="1347"/>
                    </a:lnTo>
                    <a:lnTo>
                      <a:pt x="4823" y="874"/>
                    </a:lnTo>
                    <a:lnTo>
                      <a:pt x="4677" y="656"/>
                    </a:lnTo>
                    <a:lnTo>
                      <a:pt x="4532" y="456"/>
                    </a:lnTo>
                    <a:lnTo>
                      <a:pt x="4313" y="201"/>
                    </a:lnTo>
                    <a:lnTo>
                      <a:pt x="4095" y="1"/>
                    </a:lnTo>
                    <a:close/>
                  </a:path>
                </a:pathLst>
              </a:custGeom>
              <a:solidFill>
                <a:srgbClr val="A489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252" name="Google Shape;3252;p19"/>
              <p:cNvSpPr/>
              <p:nvPr/>
            </p:nvSpPr>
            <p:spPr>
              <a:xfrm>
                <a:off x="1282975" y="2160725"/>
                <a:ext cx="138775" cy="124225"/>
              </a:xfrm>
              <a:custGeom>
                <a:avLst/>
                <a:gdLst/>
                <a:ahLst/>
                <a:cxnLst/>
                <a:rect l="l" t="t" r="r" b="b"/>
                <a:pathLst>
                  <a:path w="5551" h="4969" fill="none" extrusionOk="0">
                    <a:moveTo>
                      <a:pt x="4095" y="1"/>
                    </a:moveTo>
                    <a:lnTo>
                      <a:pt x="4095" y="1"/>
                    </a:lnTo>
                    <a:lnTo>
                      <a:pt x="4004" y="219"/>
                    </a:lnTo>
                    <a:lnTo>
                      <a:pt x="3895" y="438"/>
                    </a:lnTo>
                    <a:lnTo>
                      <a:pt x="3840" y="529"/>
                    </a:lnTo>
                    <a:lnTo>
                      <a:pt x="3767" y="619"/>
                    </a:lnTo>
                    <a:lnTo>
                      <a:pt x="3676" y="710"/>
                    </a:lnTo>
                    <a:lnTo>
                      <a:pt x="3585" y="801"/>
                    </a:lnTo>
                    <a:lnTo>
                      <a:pt x="3585" y="801"/>
                    </a:lnTo>
                    <a:lnTo>
                      <a:pt x="3458" y="874"/>
                    </a:lnTo>
                    <a:lnTo>
                      <a:pt x="3331" y="947"/>
                    </a:lnTo>
                    <a:lnTo>
                      <a:pt x="3185" y="1002"/>
                    </a:lnTo>
                    <a:lnTo>
                      <a:pt x="3058" y="1038"/>
                    </a:lnTo>
                    <a:lnTo>
                      <a:pt x="2767" y="1111"/>
                    </a:lnTo>
                    <a:lnTo>
                      <a:pt x="2475" y="1165"/>
                    </a:lnTo>
                    <a:lnTo>
                      <a:pt x="2184" y="1238"/>
                    </a:lnTo>
                    <a:lnTo>
                      <a:pt x="1893" y="1311"/>
                    </a:lnTo>
                    <a:lnTo>
                      <a:pt x="1766" y="1366"/>
                    </a:lnTo>
                    <a:lnTo>
                      <a:pt x="1638" y="1438"/>
                    </a:lnTo>
                    <a:lnTo>
                      <a:pt x="1511" y="1511"/>
                    </a:lnTo>
                    <a:lnTo>
                      <a:pt x="1402" y="1620"/>
                    </a:lnTo>
                    <a:lnTo>
                      <a:pt x="1402" y="1620"/>
                    </a:lnTo>
                    <a:lnTo>
                      <a:pt x="1293" y="1730"/>
                    </a:lnTo>
                    <a:lnTo>
                      <a:pt x="1202" y="1839"/>
                    </a:lnTo>
                    <a:lnTo>
                      <a:pt x="1111" y="1948"/>
                    </a:lnTo>
                    <a:lnTo>
                      <a:pt x="1001" y="2039"/>
                    </a:lnTo>
                    <a:lnTo>
                      <a:pt x="1001" y="2039"/>
                    </a:lnTo>
                    <a:lnTo>
                      <a:pt x="874" y="2130"/>
                    </a:lnTo>
                    <a:lnTo>
                      <a:pt x="747" y="2185"/>
                    </a:lnTo>
                    <a:lnTo>
                      <a:pt x="619" y="2221"/>
                    </a:lnTo>
                    <a:lnTo>
                      <a:pt x="474" y="2221"/>
                    </a:lnTo>
                    <a:lnTo>
                      <a:pt x="474" y="2221"/>
                    </a:lnTo>
                    <a:lnTo>
                      <a:pt x="401" y="2221"/>
                    </a:lnTo>
                    <a:lnTo>
                      <a:pt x="401" y="2221"/>
                    </a:lnTo>
                    <a:lnTo>
                      <a:pt x="401" y="2221"/>
                    </a:lnTo>
                    <a:lnTo>
                      <a:pt x="346" y="2512"/>
                    </a:lnTo>
                    <a:lnTo>
                      <a:pt x="328" y="2767"/>
                    </a:lnTo>
                    <a:lnTo>
                      <a:pt x="310" y="3131"/>
                    </a:lnTo>
                    <a:lnTo>
                      <a:pt x="310" y="3131"/>
                    </a:lnTo>
                    <a:lnTo>
                      <a:pt x="310" y="3276"/>
                    </a:lnTo>
                    <a:lnTo>
                      <a:pt x="310" y="3276"/>
                    </a:lnTo>
                    <a:lnTo>
                      <a:pt x="310" y="3276"/>
                    </a:lnTo>
                    <a:lnTo>
                      <a:pt x="310" y="3276"/>
                    </a:lnTo>
                    <a:lnTo>
                      <a:pt x="310" y="3276"/>
                    </a:lnTo>
                    <a:lnTo>
                      <a:pt x="201" y="3404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91" y="3549"/>
                    </a:lnTo>
                    <a:lnTo>
                      <a:pt x="91" y="3549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37" y="3677"/>
                    </a:lnTo>
                    <a:lnTo>
                      <a:pt x="19" y="3786"/>
                    </a:lnTo>
                    <a:lnTo>
                      <a:pt x="0" y="3877"/>
                    </a:lnTo>
                    <a:lnTo>
                      <a:pt x="19" y="3986"/>
                    </a:lnTo>
                    <a:lnTo>
                      <a:pt x="37" y="4077"/>
                    </a:lnTo>
                    <a:lnTo>
                      <a:pt x="91" y="4168"/>
                    </a:lnTo>
                    <a:lnTo>
                      <a:pt x="146" y="4259"/>
                    </a:lnTo>
                    <a:lnTo>
                      <a:pt x="237" y="4332"/>
                    </a:lnTo>
                    <a:lnTo>
                      <a:pt x="237" y="4332"/>
                    </a:lnTo>
                    <a:lnTo>
                      <a:pt x="237" y="4332"/>
                    </a:lnTo>
                    <a:lnTo>
                      <a:pt x="237" y="4350"/>
                    </a:lnTo>
                    <a:lnTo>
                      <a:pt x="237" y="4350"/>
                    </a:lnTo>
                    <a:lnTo>
                      <a:pt x="237" y="4350"/>
                    </a:lnTo>
                    <a:lnTo>
                      <a:pt x="237" y="4350"/>
                    </a:lnTo>
                    <a:lnTo>
                      <a:pt x="237" y="4350"/>
                    </a:lnTo>
                    <a:lnTo>
                      <a:pt x="237" y="4350"/>
                    </a:lnTo>
                    <a:lnTo>
                      <a:pt x="237" y="4350"/>
                    </a:lnTo>
                    <a:lnTo>
                      <a:pt x="237" y="4350"/>
                    </a:lnTo>
                    <a:lnTo>
                      <a:pt x="237" y="4350"/>
                    </a:lnTo>
                    <a:lnTo>
                      <a:pt x="237" y="4350"/>
                    </a:lnTo>
                    <a:lnTo>
                      <a:pt x="346" y="4423"/>
                    </a:lnTo>
                    <a:lnTo>
                      <a:pt x="437" y="4496"/>
                    </a:lnTo>
                    <a:lnTo>
                      <a:pt x="692" y="4623"/>
                    </a:lnTo>
                    <a:lnTo>
                      <a:pt x="1001" y="4732"/>
                    </a:lnTo>
                    <a:lnTo>
                      <a:pt x="1365" y="4823"/>
                    </a:lnTo>
                    <a:lnTo>
                      <a:pt x="1365" y="4823"/>
                    </a:lnTo>
                    <a:lnTo>
                      <a:pt x="1365" y="4823"/>
                    </a:lnTo>
                    <a:lnTo>
                      <a:pt x="1365" y="4823"/>
                    </a:lnTo>
                    <a:lnTo>
                      <a:pt x="1384" y="4823"/>
                    </a:lnTo>
                    <a:lnTo>
                      <a:pt x="1384" y="4823"/>
                    </a:lnTo>
                    <a:lnTo>
                      <a:pt x="1711" y="4878"/>
                    </a:lnTo>
                    <a:lnTo>
                      <a:pt x="2057" y="4914"/>
                    </a:lnTo>
                    <a:lnTo>
                      <a:pt x="2457" y="4951"/>
                    </a:lnTo>
                    <a:lnTo>
                      <a:pt x="2876" y="4969"/>
                    </a:lnTo>
                    <a:lnTo>
                      <a:pt x="2876" y="4969"/>
                    </a:lnTo>
                    <a:lnTo>
                      <a:pt x="3294" y="4732"/>
                    </a:lnTo>
                    <a:lnTo>
                      <a:pt x="3713" y="4459"/>
                    </a:lnTo>
                    <a:lnTo>
                      <a:pt x="4095" y="4186"/>
                    </a:lnTo>
                    <a:lnTo>
                      <a:pt x="4477" y="3895"/>
                    </a:lnTo>
                    <a:lnTo>
                      <a:pt x="4477" y="3895"/>
                    </a:lnTo>
                    <a:lnTo>
                      <a:pt x="4677" y="3731"/>
                    </a:lnTo>
                    <a:lnTo>
                      <a:pt x="4859" y="3549"/>
                    </a:lnTo>
                    <a:lnTo>
                      <a:pt x="5041" y="3349"/>
                    </a:lnTo>
                    <a:lnTo>
                      <a:pt x="5187" y="3149"/>
                    </a:lnTo>
                    <a:lnTo>
                      <a:pt x="5187" y="3149"/>
                    </a:lnTo>
                    <a:lnTo>
                      <a:pt x="5296" y="2967"/>
                    </a:lnTo>
                    <a:lnTo>
                      <a:pt x="5387" y="2767"/>
                    </a:lnTo>
                    <a:lnTo>
                      <a:pt x="5533" y="2367"/>
                    </a:lnTo>
                    <a:lnTo>
                      <a:pt x="5533" y="2367"/>
                    </a:lnTo>
                    <a:lnTo>
                      <a:pt x="5551" y="2312"/>
                    </a:lnTo>
                    <a:lnTo>
                      <a:pt x="5551" y="2312"/>
                    </a:lnTo>
                    <a:lnTo>
                      <a:pt x="5332" y="1821"/>
                    </a:lnTo>
                    <a:lnTo>
                      <a:pt x="5096" y="1347"/>
                    </a:lnTo>
                    <a:lnTo>
                      <a:pt x="4823" y="874"/>
                    </a:lnTo>
                    <a:lnTo>
                      <a:pt x="4677" y="656"/>
                    </a:lnTo>
                    <a:lnTo>
                      <a:pt x="4532" y="456"/>
                    </a:lnTo>
                    <a:lnTo>
                      <a:pt x="4532" y="456"/>
                    </a:lnTo>
                    <a:lnTo>
                      <a:pt x="4532" y="456"/>
                    </a:lnTo>
                    <a:lnTo>
                      <a:pt x="4532" y="456"/>
                    </a:lnTo>
                    <a:lnTo>
                      <a:pt x="4532" y="456"/>
                    </a:lnTo>
                    <a:lnTo>
                      <a:pt x="4532" y="456"/>
                    </a:lnTo>
                    <a:lnTo>
                      <a:pt x="4313" y="201"/>
                    </a:lnTo>
                    <a:lnTo>
                      <a:pt x="4095" y="1"/>
                    </a:lnTo>
                    <a:lnTo>
                      <a:pt x="4095" y="1"/>
                    </a:lnTo>
                    <a:lnTo>
                      <a:pt x="4095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253" name="Google Shape;3253;p19"/>
              <p:cNvSpPr/>
              <p:nvPr/>
            </p:nvSpPr>
            <p:spPr>
              <a:xfrm>
                <a:off x="1354850" y="2218500"/>
                <a:ext cx="79650" cy="66450"/>
              </a:xfrm>
              <a:custGeom>
                <a:avLst/>
                <a:gdLst/>
                <a:ahLst/>
                <a:cxnLst/>
                <a:rect l="l" t="t" r="r" b="b"/>
                <a:pathLst>
                  <a:path w="3186" h="2658" extrusionOk="0">
                    <a:moveTo>
                      <a:pt x="565" y="2658"/>
                    </a:moveTo>
                    <a:lnTo>
                      <a:pt x="565" y="2658"/>
                    </a:lnTo>
                    <a:lnTo>
                      <a:pt x="237" y="2658"/>
                    </a:lnTo>
                    <a:lnTo>
                      <a:pt x="237" y="2658"/>
                    </a:lnTo>
                    <a:lnTo>
                      <a:pt x="1" y="2658"/>
                    </a:lnTo>
                    <a:lnTo>
                      <a:pt x="1" y="2658"/>
                    </a:lnTo>
                    <a:lnTo>
                      <a:pt x="1" y="2658"/>
                    </a:lnTo>
                    <a:lnTo>
                      <a:pt x="1" y="2658"/>
                    </a:lnTo>
                    <a:lnTo>
                      <a:pt x="219" y="2658"/>
                    </a:lnTo>
                    <a:lnTo>
                      <a:pt x="219" y="2658"/>
                    </a:lnTo>
                    <a:lnTo>
                      <a:pt x="565" y="2658"/>
                    </a:lnTo>
                    <a:close/>
                    <a:moveTo>
                      <a:pt x="2676" y="1"/>
                    </a:moveTo>
                    <a:lnTo>
                      <a:pt x="2676" y="1"/>
                    </a:lnTo>
                    <a:lnTo>
                      <a:pt x="2676" y="1"/>
                    </a:lnTo>
                    <a:lnTo>
                      <a:pt x="2676" y="1"/>
                    </a:lnTo>
                    <a:lnTo>
                      <a:pt x="2840" y="438"/>
                    </a:lnTo>
                    <a:lnTo>
                      <a:pt x="2967" y="820"/>
                    </a:lnTo>
                    <a:lnTo>
                      <a:pt x="3185" y="1493"/>
                    </a:lnTo>
                    <a:lnTo>
                      <a:pt x="3185" y="1493"/>
                    </a:lnTo>
                    <a:lnTo>
                      <a:pt x="2967" y="820"/>
                    </a:lnTo>
                    <a:lnTo>
                      <a:pt x="2840" y="438"/>
                    </a:lnTo>
                    <a:lnTo>
                      <a:pt x="2676" y="1"/>
                    </a:lnTo>
                    <a:lnTo>
                      <a:pt x="2676" y="1"/>
                    </a:lnTo>
                    <a:close/>
                  </a:path>
                </a:pathLst>
              </a:custGeom>
              <a:solidFill>
                <a:srgbClr val="B8AEB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254" name="Google Shape;3254;p19"/>
              <p:cNvSpPr/>
              <p:nvPr/>
            </p:nvSpPr>
            <p:spPr>
              <a:xfrm>
                <a:off x="1354850" y="2284925"/>
                <a:ext cx="141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565" h="1" fill="none" extrusionOk="0">
                    <a:moveTo>
                      <a:pt x="565" y="1"/>
                    </a:moveTo>
                    <a:lnTo>
                      <a:pt x="565" y="1"/>
                    </a:lnTo>
                    <a:lnTo>
                      <a:pt x="237" y="1"/>
                    </a:lnTo>
                    <a:lnTo>
                      <a:pt x="237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219" y="1"/>
                    </a:lnTo>
                    <a:lnTo>
                      <a:pt x="219" y="1"/>
                    </a:lnTo>
                    <a:lnTo>
                      <a:pt x="565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255" name="Google Shape;3255;p19"/>
              <p:cNvSpPr/>
              <p:nvPr/>
            </p:nvSpPr>
            <p:spPr>
              <a:xfrm>
                <a:off x="1421725" y="2218500"/>
                <a:ext cx="12775" cy="37350"/>
              </a:xfrm>
              <a:custGeom>
                <a:avLst/>
                <a:gdLst/>
                <a:ahLst/>
                <a:cxnLst/>
                <a:rect l="l" t="t" r="r" b="b"/>
                <a:pathLst>
                  <a:path w="511" h="1494" fill="none" extrusionOk="0">
                    <a:moveTo>
                      <a:pt x="1" y="1"/>
                    </a:move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165" y="438"/>
                    </a:lnTo>
                    <a:lnTo>
                      <a:pt x="292" y="820"/>
                    </a:lnTo>
                    <a:lnTo>
                      <a:pt x="510" y="1493"/>
                    </a:lnTo>
                    <a:lnTo>
                      <a:pt x="510" y="1493"/>
                    </a:lnTo>
                    <a:lnTo>
                      <a:pt x="292" y="820"/>
                    </a:lnTo>
                    <a:lnTo>
                      <a:pt x="165" y="438"/>
                    </a:lnTo>
                    <a:lnTo>
                      <a:pt x="1" y="1"/>
                    </a:lnTo>
                    <a:lnTo>
                      <a:pt x="1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256" name="Google Shape;3256;p19"/>
              <p:cNvSpPr/>
              <p:nvPr/>
            </p:nvSpPr>
            <p:spPr>
              <a:xfrm>
                <a:off x="1354850" y="2218500"/>
                <a:ext cx="82825" cy="66450"/>
              </a:xfrm>
              <a:custGeom>
                <a:avLst/>
                <a:gdLst/>
                <a:ahLst/>
                <a:cxnLst/>
                <a:rect l="l" t="t" r="r" b="b"/>
                <a:pathLst>
                  <a:path w="3313" h="2658" extrusionOk="0">
                    <a:moveTo>
                      <a:pt x="2676" y="1"/>
                    </a:moveTo>
                    <a:lnTo>
                      <a:pt x="2658" y="56"/>
                    </a:lnTo>
                    <a:lnTo>
                      <a:pt x="2512" y="456"/>
                    </a:lnTo>
                    <a:lnTo>
                      <a:pt x="2421" y="656"/>
                    </a:lnTo>
                    <a:lnTo>
                      <a:pt x="2312" y="838"/>
                    </a:lnTo>
                    <a:lnTo>
                      <a:pt x="2166" y="1038"/>
                    </a:lnTo>
                    <a:lnTo>
                      <a:pt x="1984" y="1238"/>
                    </a:lnTo>
                    <a:lnTo>
                      <a:pt x="1802" y="1420"/>
                    </a:lnTo>
                    <a:lnTo>
                      <a:pt x="1602" y="1584"/>
                    </a:lnTo>
                    <a:lnTo>
                      <a:pt x="1220" y="1875"/>
                    </a:lnTo>
                    <a:lnTo>
                      <a:pt x="838" y="2148"/>
                    </a:lnTo>
                    <a:lnTo>
                      <a:pt x="419" y="2421"/>
                    </a:lnTo>
                    <a:lnTo>
                      <a:pt x="1" y="2658"/>
                    </a:lnTo>
                    <a:lnTo>
                      <a:pt x="565" y="2658"/>
                    </a:lnTo>
                    <a:lnTo>
                      <a:pt x="929" y="2621"/>
                    </a:lnTo>
                    <a:lnTo>
                      <a:pt x="1256" y="2585"/>
                    </a:lnTo>
                    <a:lnTo>
                      <a:pt x="1839" y="2494"/>
                    </a:lnTo>
                    <a:lnTo>
                      <a:pt x="2312" y="2385"/>
                    </a:lnTo>
                    <a:lnTo>
                      <a:pt x="2694" y="2276"/>
                    </a:lnTo>
                    <a:lnTo>
                      <a:pt x="2967" y="2166"/>
                    </a:lnTo>
                    <a:lnTo>
                      <a:pt x="3167" y="2075"/>
                    </a:lnTo>
                    <a:lnTo>
                      <a:pt x="3313" y="1984"/>
                    </a:lnTo>
                    <a:lnTo>
                      <a:pt x="3185" y="1493"/>
                    </a:lnTo>
                    <a:lnTo>
                      <a:pt x="2967" y="820"/>
                    </a:lnTo>
                    <a:lnTo>
                      <a:pt x="2840" y="438"/>
                    </a:lnTo>
                    <a:lnTo>
                      <a:pt x="2676" y="1"/>
                    </a:lnTo>
                    <a:close/>
                  </a:path>
                </a:pathLst>
              </a:custGeom>
              <a:solidFill>
                <a:srgbClr val="8B715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257" name="Google Shape;3257;p19"/>
              <p:cNvSpPr/>
              <p:nvPr/>
            </p:nvSpPr>
            <p:spPr>
              <a:xfrm>
                <a:off x="1354850" y="2218500"/>
                <a:ext cx="82825" cy="66450"/>
              </a:xfrm>
              <a:custGeom>
                <a:avLst/>
                <a:gdLst/>
                <a:ahLst/>
                <a:cxnLst/>
                <a:rect l="l" t="t" r="r" b="b"/>
                <a:pathLst>
                  <a:path w="3313" h="2658" fill="none" extrusionOk="0">
                    <a:moveTo>
                      <a:pt x="2676" y="1"/>
                    </a:moveTo>
                    <a:lnTo>
                      <a:pt x="2676" y="1"/>
                    </a:lnTo>
                    <a:lnTo>
                      <a:pt x="2658" y="56"/>
                    </a:lnTo>
                    <a:lnTo>
                      <a:pt x="2658" y="56"/>
                    </a:lnTo>
                    <a:lnTo>
                      <a:pt x="2512" y="456"/>
                    </a:lnTo>
                    <a:lnTo>
                      <a:pt x="2421" y="656"/>
                    </a:lnTo>
                    <a:lnTo>
                      <a:pt x="2312" y="838"/>
                    </a:lnTo>
                    <a:lnTo>
                      <a:pt x="2312" y="838"/>
                    </a:lnTo>
                    <a:lnTo>
                      <a:pt x="2166" y="1038"/>
                    </a:lnTo>
                    <a:lnTo>
                      <a:pt x="1984" y="1238"/>
                    </a:lnTo>
                    <a:lnTo>
                      <a:pt x="1802" y="1420"/>
                    </a:lnTo>
                    <a:lnTo>
                      <a:pt x="1602" y="1584"/>
                    </a:lnTo>
                    <a:lnTo>
                      <a:pt x="1602" y="1584"/>
                    </a:lnTo>
                    <a:lnTo>
                      <a:pt x="1220" y="1875"/>
                    </a:lnTo>
                    <a:lnTo>
                      <a:pt x="838" y="2148"/>
                    </a:lnTo>
                    <a:lnTo>
                      <a:pt x="419" y="2421"/>
                    </a:lnTo>
                    <a:lnTo>
                      <a:pt x="1" y="2658"/>
                    </a:lnTo>
                    <a:lnTo>
                      <a:pt x="1" y="2658"/>
                    </a:lnTo>
                    <a:lnTo>
                      <a:pt x="237" y="2658"/>
                    </a:lnTo>
                    <a:lnTo>
                      <a:pt x="237" y="2658"/>
                    </a:lnTo>
                    <a:lnTo>
                      <a:pt x="565" y="2658"/>
                    </a:lnTo>
                    <a:lnTo>
                      <a:pt x="565" y="2658"/>
                    </a:lnTo>
                    <a:lnTo>
                      <a:pt x="565" y="2658"/>
                    </a:lnTo>
                    <a:lnTo>
                      <a:pt x="929" y="2621"/>
                    </a:lnTo>
                    <a:lnTo>
                      <a:pt x="1256" y="2585"/>
                    </a:lnTo>
                    <a:lnTo>
                      <a:pt x="1839" y="2494"/>
                    </a:lnTo>
                    <a:lnTo>
                      <a:pt x="2312" y="2385"/>
                    </a:lnTo>
                    <a:lnTo>
                      <a:pt x="2694" y="2276"/>
                    </a:lnTo>
                    <a:lnTo>
                      <a:pt x="2967" y="2166"/>
                    </a:lnTo>
                    <a:lnTo>
                      <a:pt x="3167" y="2075"/>
                    </a:lnTo>
                    <a:lnTo>
                      <a:pt x="3313" y="1984"/>
                    </a:lnTo>
                    <a:lnTo>
                      <a:pt x="3313" y="1984"/>
                    </a:lnTo>
                    <a:lnTo>
                      <a:pt x="3185" y="1493"/>
                    </a:lnTo>
                    <a:lnTo>
                      <a:pt x="3185" y="1493"/>
                    </a:lnTo>
                    <a:lnTo>
                      <a:pt x="2967" y="820"/>
                    </a:lnTo>
                    <a:lnTo>
                      <a:pt x="2840" y="438"/>
                    </a:lnTo>
                    <a:lnTo>
                      <a:pt x="2676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</p:grpSp>
      <p:grpSp>
        <p:nvGrpSpPr>
          <p:cNvPr id="3258" name="Google Shape;3258;p19"/>
          <p:cNvGrpSpPr/>
          <p:nvPr/>
        </p:nvGrpSpPr>
        <p:grpSpPr>
          <a:xfrm>
            <a:off x="5217269" y="7536777"/>
            <a:ext cx="1092040" cy="318607"/>
            <a:chOff x="1682875" y="2128425"/>
            <a:chExt cx="575525" cy="167900"/>
          </a:xfrm>
        </p:grpSpPr>
        <p:sp>
          <p:nvSpPr>
            <p:cNvPr id="3259" name="Google Shape;3259;p19"/>
            <p:cNvSpPr/>
            <p:nvPr/>
          </p:nvSpPr>
          <p:spPr>
            <a:xfrm>
              <a:off x="1682875" y="2231250"/>
              <a:ext cx="575525" cy="65075"/>
            </a:xfrm>
            <a:custGeom>
              <a:avLst/>
              <a:gdLst/>
              <a:ahLst/>
              <a:cxnLst/>
              <a:rect l="l" t="t" r="r" b="b"/>
              <a:pathLst>
                <a:path w="23021" h="2603" extrusionOk="0">
                  <a:moveTo>
                    <a:pt x="19964" y="0"/>
                  </a:moveTo>
                  <a:lnTo>
                    <a:pt x="20601" y="110"/>
                  </a:lnTo>
                  <a:lnTo>
                    <a:pt x="20437" y="164"/>
                  </a:lnTo>
                  <a:lnTo>
                    <a:pt x="19909" y="328"/>
                  </a:lnTo>
                  <a:lnTo>
                    <a:pt x="19054" y="565"/>
                  </a:lnTo>
                  <a:lnTo>
                    <a:pt x="18508" y="692"/>
                  </a:lnTo>
                  <a:lnTo>
                    <a:pt x="17889" y="819"/>
                  </a:lnTo>
                  <a:lnTo>
                    <a:pt x="17198" y="965"/>
                  </a:lnTo>
                  <a:lnTo>
                    <a:pt x="16433" y="1092"/>
                  </a:lnTo>
                  <a:lnTo>
                    <a:pt x="15596" y="1202"/>
                  </a:lnTo>
                  <a:lnTo>
                    <a:pt x="14704" y="1311"/>
                  </a:lnTo>
                  <a:lnTo>
                    <a:pt x="13740" y="1402"/>
                  </a:lnTo>
                  <a:lnTo>
                    <a:pt x="12703" y="1474"/>
                  </a:lnTo>
                  <a:lnTo>
                    <a:pt x="11611" y="1529"/>
                  </a:lnTo>
                  <a:lnTo>
                    <a:pt x="10464" y="1547"/>
                  </a:lnTo>
                  <a:lnTo>
                    <a:pt x="9409" y="1529"/>
                  </a:lnTo>
                  <a:lnTo>
                    <a:pt x="8317" y="1493"/>
                  </a:lnTo>
                  <a:lnTo>
                    <a:pt x="7170" y="1420"/>
                  </a:lnTo>
                  <a:lnTo>
                    <a:pt x="5988" y="1311"/>
                  </a:lnTo>
                  <a:lnTo>
                    <a:pt x="4768" y="1147"/>
                  </a:lnTo>
                  <a:lnTo>
                    <a:pt x="3513" y="965"/>
                  </a:lnTo>
                  <a:lnTo>
                    <a:pt x="2239" y="728"/>
                  </a:lnTo>
                  <a:lnTo>
                    <a:pt x="910" y="455"/>
                  </a:lnTo>
                  <a:lnTo>
                    <a:pt x="1129" y="146"/>
                  </a:lnTo>
                  <a:lnTo>
                    <a:pt x="1129" y="146"/>
                  </a:lnTo>
                  <a:lnTo>
                    <a:pt x="747" y="237"/>
                  </a:lnTo>
                  <a:lnTo>
                    <a:pt x="565" y="292"/>
                  </a:lnTo>
                  <a:lnTo>
                    <a:pt x="401" y="346"/>
                  </a:lnTo>
                  <a:lnTo>
                    <a:pt x="255" y="419"/>
                  </a:lnTo>
                  <a:lnTo>
                    <a:pt x="128" y="492"/>
                  </a:lnTo>
                  <a:lnTo>
                    <a:pt x="37" y="565"/>
                  </a:lnTo>
                  <a:lnTo>
                    <a:pt x="0" y="656"/>
                  </a:lnTo>
                  <a:lnTo>
                    <a:pt x="0" y="710"/>
                  </a:lnTo>
                  <a:lnTo>
                    <a:pt x="37" y="765"/>
                  </a:lnTo>
                  <a:lnTo>
                    <a:pt x="91" y="819"/>
                  </a:lnTo>
                  <a:lnTo>
                    <a:pt x="182" y="874"/>
                  </a:lnTo>
                  <a:lnTo>
                    <a:pt x="455" y="1001"/>
                  </a:lnTo>
                  <a:lnTo>
                    <a:pt x="819" y="1147"/>
                  </a:lnTo>
                  <a:lnTo>
                    <a:pt x="1274" y="1311"/>
                  </a:lnTo>
                  <a:lnTo>
                    <a:pt x="1838" y="1474"/>
                  </a:lnTo>
                  <a:lnTo>
                    <a:pt x="2475" y="1638"/>
                  </a:lnTo>
                  <a:lnTo>
                    <a:pt x="3203" y="1802"/>
                  </a:lnTo>
                  <a:lnTo>
                    <a:pt x="4004" y="1966"/>
                  </a:lnTo>
                  <a:lnTo>
                    <a:pt x="4878" y="2111"/>
                  </a:lnTo>
                  <a:lnTo>
                    <a:pt x="5806" y="2239"/>
                  </a:lnTo>
                  <a:lnTo>
                    <a:pt x="6806" y="2366"/>
                  </a:lnTo>
                  <a:lnTo>
                    <a:pt x="7862" y="2457"/>
                  </a:lnTo>
                  <a:lnTo>
                    <a:pt x="8972" y="2548"/>
                  </a:lnTo>
                  <a:lnTo>
                    <a:pt x="10100" y="2585"/>
                  </a:lnTo>
                  <a:lnTo>
                    <a:pt x="11283" y="2603"/>
                  </a:lnTo>
                  <a:lnTo>
                    <a:pt x="12120" y="2603"/>
                  </a:lnTo>
                  <a:lnTo>
                    <a:pt x="12957" y="2566"/>
                  </a:lnTo>
                  <a:lnTo>
                    <a:pt x="14249" y="2512"/>
                  </a:lnTo>
                  <a:lnTo>
                    <a:pt x="15451" y="2421"/>
                  </a:lnTo>
                  <a:lnTo>
                    <a:pt x="16542" y="2312"/>
                  </a:lnTo>
                  <a:lnTo>
                    <a:pt x="17543" y="2184"/>
                  </a:lnTo>
                  <a:lnTo>
                    <a:pt x="18453" y="2039"/>
                  </a:lnTo>
                  <a:lnTo>
                    <a:pt x="19272" y="1893"/>
                  </a:lnTo>
                  <a:lnTo>
                    <a:pt x="20000" y="1747"/>
                  </a:lnTo>
                  <a:lnTo>
                    <a:pt x="20655" y="1584"/>
                  </a:lnTo>
                  <a:lnTo>
                    <a:pt x="21219" y="1420"/>
                  </a:lnTo>
                  <a:lnTo>
                    <a:pt x="21711" y="1256"/>
                  </a:lnTo>
                  <a:lnTo>
                    <a:pt x="22111" y="1092"/>
                  </a:lnTo>
                  <a:lnTo>
                    <a:pt x="22439" y="947"/>
                  </a:lnTo>
                  <a:lnTo>
                    <a:pt x="22675" y="801"/>
                  </a:lnTo>
                  <a:lnTo>
                    <a:pt x="22857" y="674"/>
                  </a:lnTo>
                  <a:lnTo>
                    <a:pt x="22966" y="565"/>
                  </a:lnTo>
                  <a:lnTo>
                    <a:pt x="23003" y="510"/>
                  </a:lnTo>
                  <a:lnTo>
                    <a:pt x="23021" y="455"/>
                  </a:lnTo>
                  <a:lnTo>
                    <a:pt x="23003" y="419"/>
                  </a:lnTo>
                  <a:lnTo>
                    <a:pt x="22966" y="401"/>
                  </a:lnTo>
                  <a:lnTo>
                    <a:pt x="22803" y="328"/>
                  </a:lnTo>
                  <a:lnTo>
                    <a:pt x="22530" y="273"/>
                  </a:lnTo>
                  <a:lnTo>
                    <a:pt x="22166" y="201"/>
                  </a:lnTo>
                  <a:lnTo>
                    <a:pt x="21711" y="146"/>
                  </a:lnTo>
                  <a:lnTo>
                    <a:pt x="21201" y="91"/>
                  </a:lnTo>
                  <a:lnTo>
                    <a:pt x="19964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60" name="Google Shape;3260;p19"/>
            <p:cNvSpPr/>
            <p:nvPr/>
          </p:nvSpPr>
          <p:spPr>
            <a:xfrm>
              <a:off x="1682875" y="2231250"/>
              <a:ext cx="575525" cy="65075"/>
            </a:xfrm>
            <a:custGeom>
              <a:avLst/>
              <a:gdLst/>
              <a:ahLst/>
              <a:cxnLst/>
              <a:rect l="l" t="t" r="r" b="b"/>
              <a:pathLst>
                <a:path w="23021" h="2603" fill="none" extrusionOk="0">
                  <a:moveTo>
                    <a:pt x="19964" y="0"/>
                  </a:moveTo>
                  <a:lnTo>
                    <a:pt x="20601" y="110"/>
                  </a:lnTo>
                  <a:lnTo>
                    <a:pt x="20601" y="110"/>
                  </a:lnTo>
                  <a:lnTo>
                    <a:pt x="20601" y="110"/>
                  </a:lnTo>
                  <a:lnTo>
                    <a:pt x="20437" y="164"/>
                  </a:lnTo>
                  <a:lnTo>
                    <a:pt x="19909" y="328"/>
                  </a:lnTo>
                  <a:lnTo>
                    <a:pt x="19054" y="565"/>
                  </a:lnTo>
                  <a:lnTo>
                    <a:pt x="18508" y="692"/>
                  </a:lnTo>
                  <a:lnTo>
                    <a:pt x="17889" y="819"/>
                  </a:lnTo>
                  <a:lnTo>
                    <a:pt x="17198" y="965"/>
                  </a:lnTo>
                  <a:lnTo>
                    <a:pt x="16433" y="1092"/>
                  </a:lnTo>
                  <a:lnTo>
                    <a:pt x="15596" y="1202"/>
                  </a:lnTo>
                  <a:lnTo>
                    <a:pt x="14704" y="1311"/>
                  </a:lnTo>
                  <a:lnTo>
                    <a:pt x="13740" y="1402"/>
                  </a:lnTo>
                  <a:lnTo>
                    <a:pt x="12703" y="1474"/>
                  </a:lnTo>
                  <a:lnTo>
                    <a:pt x="11611" y="1529"/>
                  </a:lnTo>
                  <a:lnTo>
                    <a:pt x="10464" y="1547"/>
                  </a:lnTo>
                  <a:lnTo>
                    <a:pt x="10464" y="1547"/>
                  </a:lnTo>
                  <a:lnTo>
                    <a:pt x="9409" y="1529"/>
                  </a:lnTo>
                  <a:lnTo>
                    <a:pt x="8317" y="1493"/>
                  </a:lnTo>
                  <a:lnTo>
                    <a:pt x="7170" y="1420"/>
                  </a:lnTo>
                  <a:lnTo>
                    <a:pt x="5988" y="1311"/>
                  </a:lnTo>
                  <a:lnTo>
                    <a:pt x="4768" y="1147"/>
                  </a:lnTo>
                  <a:lnTo>
                    <a:pt x="3513" y="965"/>
                  </a:lnTo>
                  <a:lnTo>
                    <a:pt x="2239" y="728"/>
                  </a:lnTo>
                  <a:lnTo>
                    <a:pt x="910" y="455"/>
                  </a:lnTo>
                  <a:lnTo>
                    <a:pt x="910" y="455"/>
                  </a:lnTo>
                  <a:lnTo>
                    <a:pt x="910" y="455"/>
                  </a:lnTo>
                  <a:lnTo>
                    <a:pt x="910" y="455"/>
                  </a:lnTo>
                  <a:lnTo>
                    <a:pt x="1129" y="146"/>
                  </a:lnTo>
                  <a:lnTo>
                    <a:pt x="1129" y="146"/>
                  </a:lnTo>
                  <a:lnTo>
                    <a:pt x="747" y="237"/>
                  </a:lnTo>
                  <a:lnTo>
                    <a:pt x="565" y="292"/>
                  </a:lnTo>
                  <a:lnTo>
                    <a:pt x="401" y="346"/>
                  </a:lnTo>
                  <a:lnTo>
                    <a:pt x="255" y="419"/>
                  </a:lnTo>
                  <a:lnTo>
                    <a:pt x="128" y="492"/>
                  </a:lnTo>
                  <a:lnTo>
                    <a:pt x="37" y="565"/>
                  </a:lnTo>
                  <a:lnTo>
                    <a:pt x="0" y="656"/>
                  </a:lnTo>
                  <a:lnTo>
                    <a:pt x="0" y="656"/>
                  </a:lnTo>
                  <a:lnTo>
                    <a:pt x="0" y="710"/>
                  </a:lnTo>
                  <a:lnTo>
                    <a:pt x="37" y="765"/>
                  </a:lnTo>
                  <a:lnTo>
                    <a:pt x="91" y="819"/>
                  </a:lnTo>
                  <a:lnTo>
                    <a:pt x="182" y="874"/>
                  </a:lnTo>
                  <a:lnTo>
                    <a:pt x="455" y="1001"/>
                  </a:lnTo>
                  <a:lnTo>
                    <a:pt x="819" y="1147"/>
                  </a:lnTo>
                  <a:lnTo>
                    <a:pt x="1274" y="1311"/>
                  </a:lnTo>
                  <a:lnTo>
                    <a:pt x="1838" y="1474"/>
                  </a:lnTo>
                  <a:lnTo>
                    <a:pt x="2475" y="1638"/>
                  </a:lnTo>
                  <a:lnTo>
                    <a:pt x="3203" y="1802"/>
                  </a:lnTo>
                  <a:lnTo>
                    <a:pt x="4004" y="1966"/>
                  </a:lnTo>
                  <a:lnTo>
                    <a:pt x="4878" y="2111"/>
                  </a:lnTo>
                  <a:lnTo>
                    <a:pt x="5806" y="2239"/>
                  </a:lnTo>
                  <a:lnTo>
                    <a:pt x="6806" y="2366"/>
                  </a:lnTo>
                  <a:lnTo>
                    <a:pt x="7862" y="2457"/>
                  </a:lnTo>
                  <a:lnTo>
                    <a:pt x="8972" y="2548"/>
                  </a:lnTo>
                  <a:lnTo>
                    <a:pt x="10100" y="2585"/>
                  </a:lnTo>
                  <a:lnTo>
                    <a:pt x="11283" y="2603"/>
                  </a:lnTo>
                  <a:lnTo>
                    <a:pt x="11283" y="2603"/>
                  </a:lnTo>
                  <a:lnTo>
                    <a:pt x="12120" y="2603"/>
                  </a:lnTo>
                  <a:lnTo>
                    <a:pt x="12957" y="2566"/>
                  </a:lnTo>
                  <a:lnTo>
                    <a:pt x="12957" y="2566"/>
                  </a:lnTo>
                  <a:lnTo>
                    <a:pt x="14249" y="2512"/>
                  </a:lnTo>
                  <a:lnTo>
                    <a:pt x="15451" y="2421"/>
                  </a:lnTo>
                  <a:lnTo>
                    <a:pt x="16542" y="2312"/>
                  </a:lnTo>
                  <a:lnTo>
                    <a:pt x="17543" y="2184"/>
                  </a:lnTo>
                  <a:lnTo>
                    <a:pt x="18453" y="2039"/>
                  </a:lnTo>
                  <a:lnTo>
                    <a:pt x="19272" y="1893"/>
                  </a:lnTo>
                  <a:lnTo>
                    <a:pt x="20000" y="1747"/>
                  </a:lnTo>
                  <a:lnTo>
                    <a:pt x="20655" y="1584"/>
                  </a:lnTo>
                  <a:lnTo>
                    <a:pt x="21219" y="1420"/>
                  </a:lnTo>
                  <a:lnTo>
                    <a:pt x="21711" y="1256"/>
                  </a:lnTo>
                  <a:lnTo>
                    <a:pt x="22111" y="1092"/>
                  </a:lnTo>
                  <a:lnTo>
                    <a:pt x="22439" y="947"/>
                  </a:lnTo>
                  <a:lnTo>
                    <a:pt x="22675" y="801"/>
                  </a:lnTo>
                  <a:lnTo>
                    <a:pt x="22857" y="674"/>
                  </a:lnTo>
                  <a:lnTo>
                    <a:pt x="22966" y="565"/>
                  </a:lnTo>
                  <a:lnTo>
                    <a:pt x="23003" y="510"/>
                  </a:lnTo>
                  <a:lnTo>
                    <a:pt x="23021" y="455"/>
                  </a:lnTo>
                  <a:lnTo>
                    <a:pt x="23021" y="455"/>
                  </a:lnTo>
                  <a:lnTo>
                    <a:pt x="23003" y="419"/>
                  </a:lnTo>
                  <a:lnTo>
                    <a:pt x="22966" y="401"/>
                  </a:lnTo>
                  <a:lnTo>
                    <a:pt x="22803" y="328"/>
                  </a:lnTo>
                  <a:lnTo>
                    <a:pt x="22530" y="273"/>
                  </a:lnTo>
                  <a:lnTo>
                    <a:pt x="22166" y="201"/>
                  </a:lnTo>
                  <a:lnTo>
                    <a:pt x="21711" y="146"/>
                  </a:lnTo>
                  <a:lnTo>
                    <a:pt x="21201" y="91"/>
                  </a:lnTo>
                  <a:lnTo>
                    <a:pt x="19964" y="0"/>
                  </a:lnTo>
                </a:path>
              </a:pathLst>
            </a:custGeom>
            <a:solidFill>
              <a:srgbClr val="EBBD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61" name="Google Shape;3261;p19"/>
            <p:cNvSpPr/>
            <p:nvPr/>
          </p:nvSpPr>
          <p:spPr>
            <a:xfrm>
              <a:off x="1705625" y="2128425"/>
              <a:ext cx="492275" cy="141525"/>
            </a:xfrm>
            <a:custGeom>
              <a:avLst/>
              <a:gdLst/>
              <a:ahLst/>
              <a:cxnLst/>
              <a:rect l="l" t="t" r="r" b="b"/>
              <a:pathLst>
                <a:path w="19691" h="5661" extrusionOk="0">
                  <a:moveTo>
                    <a:pt x="5332" y="1"/>
                  </a:moveTo>
                  <a:lnTo>
                    <a:pt x="5023" y="37"/>
                  </a:lnTo>
                  <a:lnTo>
                    <a:pt x="4714" y="92"/>
                  </a:lnTo>
                  <a:lnTo>
                    <a:pt x="4422" y="164"/>
                  </a:lnTo>
                  <a:lnTo>
                    <a:pt x="4149" y="274"/>
                  </a:lnTo>
                  <a:lnTo>
                    <a:pt x="3858" y="401"/>
                  </a:lnTo>
                  <a:lnTo>
                    <a:pt x="3604" y="528"/>
                  </a:lnTo>
                  <a:lnTo>
                    <a:pt x="3367" y="692"/>
                  </a:lnTo>
                  <a:lnTo>
                    <a:pt x="3149" y="874"/>
                  </a:lnTo>
                  <a:lnTo>
                    <a:pt x="2967" y="1056"/>
                  </a:lnTo>
                  <a:lnTo>
                    <a:pt x="2803" y="1238"/>
                  </a:lnTo>
                  <a:lnTo>
                    <a:pt x="2657" y="1438"/>
                  </a:lnTo>
                  <a:lnTo>
                    <a:pt x="2566" y="1657"/>
                  </a:lnTo>
                  <a:lnTo>
                    <a:pt x="2512" y="1857"/>
                  </a:lnTo>
                  <a:lnTo>
                    <a:pt x="2493" y="2057"/>
                  </a:lnTo>
                  <a:lnTo>
                    <a:pt x="2493" y="2166"/>
                  </a:lnTo>
                  <a:lnTo>
                    <a:pt x="2512" y="2275"/>
                  </a:lnTo>
                  <a:lnTo>
                    <a:pt x="2330" y="2312"/>
                  </a:lnTo>
                  <a:lnTo>
                    <a:pt x="2148" y="2366"/>
                  </a:lnTo>
                  <a:lnTo>
                    <a:pt x="1966" y="2476"/>
                  </a:lnTo>
                  <a:lnTo>
                    <a:pt x="1766" y="2585"/>
                  </a:lnTo>
                  <a:lnTo>
                    <a:pt x="1584" y="2730"/>
                  </a:lnTo>
                  <a:lnTo>
                    <a:pt x="1402" y="2894"/>
                  </a:lnTo>
                  <a:lnTo>
                    <a:pt x="1056" y="3240"/>
                  </a:lnTo>
                  <a:lnTo>
                    <a:pt x="837" y="3477"/>
                  </a:lnTo>
                  <a:lnTo>
                    <a:pt x="637" y="3713"/>
                  </a:lnTo>
                  <a:lnTo>
                    <a:pt x="310" y="4150"/>
                  </a:lnTo>
                  <a:lnTo>
                    <a:pt x="73" y="4459"/>
                  </a:lnTo>
                  <a:lnTo>
                    <a:pt x="0" y="4568"/>
                  </a:lnTo>
                  <a:lnTo>
                    <a:pt x="1074" y="4805"/>
                  </a:lnTo>
                  <a:lnTo>
                    <a:pt x="2148" y="5005"/>
                  </a:lnTo>
                  <a:lnTo>
                    <a:pt x="3185" y="5169"/>
                  </a:lnTo>
                  <a:lnTo>
                    <a:pt x="4204" y="5315"/>
                  </a:lnTo>
                  <a:lnTo>
                    <a:pt x="5187" y="5424"/>
                  </a:lnTo>
                  <a:lnTo>
                    <a:pt x="6151" y="5515"/>
                  </a:lnTo>
                  <a:lnTo>
                    <a:pt x="7098" y="5587"/>
                  </a:lnTo>
                  <a:lnTo>
                    <a:pt x="8007" y="5624"/>
                  </a:lnTo>
                  <a:lnTo>
                    <a:pt x="8881" y="5642"/>
                  </a:lnTo>
                  <a:lnTo>
                    <a:pt x="9736" y="5660"/>
                  </a:lnTo>
                  <a:lnTo>
                    <a:pt x="10573" y="5642"/>
                  </a:lnTo>
                  <a:lnTo>
                    <a:pt x="11356" y="5624"/>
                  </a:lnTo>
                  <a:lnTo>
                    <a:pt x="12120" y="5569"/>
                  </a:lnTo>
                  <a:lnTo>
                    <a:pt x="12866" y="5515"/>
                  </a:lnTo>
                  <a:lnTo>
                    <a:pt x="13558" y="5460"/>
                  </a:lnTo>
                  <a:lnTo>
                    <a:pt x="14231" y="5387"/>
                  </a:lnTo>
                  <a:lnTo>
                    <a:pt x="14850" y="5296"/>
                  </a:lnTo>
                  <a:lnTo>
                    <a:pt x="15450" y="5205"/>
                  </a:lnTo>
                  <a:lnTo>
                    <a:pt x="16542" y="5023"/>
                  </a:lnTo>
                  <a:lnTo>
                    <a:pt x="17470" y="4823"/>
                  </a:lnTo>
                  <a:lnTo>
                    <a:pt x="18253" y="4641"/>
                  </a:lnTo>
                  <a:lnTo>
                    <a:pt x="18872" y="4477"/>
                  </a:lnTo>
                  <a:lnTo>
                    <a:pt x="19327" y="4350"/>
                  </a:lnTo>
                  <a:lnTo>
                    <a:pt x="19691" y="4223"/>
                  </a:lnTo>
                  <a:lnTo>
                    <a:pt x="14541" y="3422"/>
                  </a:lnTo>
                  <a:lnTo>
                    <a:pt x="13995" y="2294"/>
                  </a:lnTo>
                  <a:lnTo>
                    <a:pt x="11283" y="1584"/>
                  </a:lnTo>
                  <a:lnTo>
                    <a:pt x="8954" y="1002"/>
                  </a:lnTo>
                  <a:lnTo>
                    <a:pt x="7061" y="528"/>
                  </a:lnTo>
                  <a:lnTo>
                    <a:pt x="6916" y="419"/>
                  </a:lnTo>
                  <a:lnTo>
                    <a:pt x="6752" y="310"/>
                  </a:lnTo>
                  <a:lnTo>
                    <a:pt x="6497" y="183"/>
                  </a:lnTo>
                  <a:lnTo>
                    <a:pt x="6206" y="92"/>
                  </a:lnTo>
                  <a:lnTo>
                    <a:pt x="5915" y="37"/>
                  </a:lnTo>
                  <a:lnTo>
                    <a:pt x="5624" y="1"/>
                  </a:lnTo>
                  <a:close/>
                </a:path>
              </a:pathLst>
            </a:custGeom>
            <a:solidFill>
              <a:srgbClr val="C1A5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62" name="Google Shape;3262;p19"/>
            <p:cNvSpPr/>
            <p:nvPr/>
          </p:nvSpPr>
          <p:spPr>
            <a:xfrm>
              <a:off x="1705625" y="2128425"/>
              <a:ext cx="492275" cy="141525"/>
            </a:xfrm>
            <a:custGeom>
              <a:avLst/>
              <a:gdLst/>
              <a:ahLst/>
              <a:cxnLst/>
              <a:rect l="l" t="t" r="r" b="b"/>
              <a:pathLst>
                <a:path w="19691" h="5661" fill="none" extrusionOk="0">
                  <a:moveTo>
                    <a:pt x="19691" y="4223"/>
                  </a:moveTo>
                  <a:lnTo>
                    <a:pt x="19691" y="4223"/>
                  </a:lnTo>
                  <a:lnTo>
                    <a:pt x="19327" y="4350"/>
                  </a:lnTo>
                  <a:lnTo>
                    <a:pt x="18872" y="4477"/>
                  </a:lnTo>
                  <a:lnTo>
                    <a:pt x="18253" y="4641"/>
                  </a:lnTo>
                  <a:lnTo>
                    <a:pt x="17470" y="4823"/>
                  </a:lnTo>
                  <a:lnTo>
                    <a:pt x="16542" y="5023"/>
                  </a:lnTo>
                  <a:lnTo>
                    <a:pt x="15450" y="5205"/>
                  </a:lnTo>
                  <a:lnTo>
                    <a:pt x="14850" y="5296"/>
                  </a:lnTo>
                  <a:lnTo>
                    <a:pt x="14231" y="5387"/>
                  </a:lnTo>
                  <a:lnTo>
                    <a:pt x="13558" y="5460"/>
                  </a:lnTo>
                  <a:lnTo>
                    <a:pt x="12866" y="5515"/>
                  </a:lnTo>
                  <a:lnTo>
                    <a:pt x="12120" y="5569"/>
                  </a:lnTo>
                  <a:lnTo>
                    <a:pt x="11356" y="5624"/>
                  </a:lnTo>
                  <a:lnTo>
                    <a:pt x="10573" y="5642"/>
                  </a:lnTo>
                  <a:lnTo>
                    <a:pt x="9736" y="5660"/>
                  </a:lnTo>
                  <a:lnTo>
                    <a:pt x="8881" y="5642"/>
                  </a:lnTo>
                  <a:lnTo>
                    <a:pt x="8007" y="5624"/>
                  </a:lnTo>
                  <a:lnTo>
                    <a:pt x="7098" y="5587"/>
                  </a:lnTo>
                  <a:lnTo>
                    <a:pt x="6151" y="5515"/>
                  </a:lnTo>
                  <a:lnTo>
                    <a:pt x="5187" y="5424"/>
                  </a:lnTo>
                  <a:lnTo>
                    <a:pt x="4204" y="5315"/>
                  </a:lnTo>
                  <a:lnTo>
                    <a:pt x="3185" y="5169"/>
                  </a:lnTo>
                  <a:lnTo>
                    <a:pt x="2148" y="5005"/>
                  </a:lnTo>
                  <a:lnTo>
                    <a:pt x="1074" y="4805"/>
                  </a:lnTo>
                  <a:lnTo>
                    <a:pt x="0" y="4568"/>
                  </a:lnTo>
                  <a:lnTo>
                    <a:pt x="0" y="4568"/>
                  </a:lnTo>
                  <a:lnTo>
                    <a:pt x="73" y="4459"/>
                  </a:lnTo>
                  <a:lnTo>
                    <a:pt x="310" y="4150"/>
                  </a:lnTo>
                  <a:lnTo>
                    <a:pt x="637" y="3713"/>
                  </a:lnTo>
                  <a:lnTo>
                    <a:pt x="837" y="3477"/>
                  </a:lnTo>
                  <a:lnTo>
                    <a:pt x="1056" y="3240"/>
                  </a:lnTo>
                  <a:lnTo>
                    <a:pt x="1056" y="3240"/>
                  </a:lnTo>
                  <a:lnTo>
                    <a:pt x="1402" y="2894"/>
                  </a:lnTo>
                  <a:lnTo>
                    <a:pt x="1584" y="2730"/>
                  </a:lnTo>
                  <a:lnTo>
                    <a:pt x="1766" y="2585"/>
                  </a:lnTo>
                  <a:lnTo>
                    <a:pt x="1966" y="2476"/>
                  </a:lnTo>
                  <a:lnTo>
                    <a:pt x="2148" y="2366"/>
                  </a:lnTo>
                  <a:lnTo>
                    <a:pt x="2330" y="2312"/>
                  </a:lnTo>
                  <a:lnTo>
                    <a:pt x="2512" y="2275"/>
                  </a:lnTo>
                  <a:lnTo>
                    <a:pt x="2512" y="2275"/>
                  </a:lnTo>
                  <a:lnTo>
                    <a:pt x="2493" y="2166"/>
                  </a:lnTo>
                  <a:lnTo>
                    <a:pt x="2493" y="2057"/>
                  </a:lnTo>
                  <a:lnTo>
                    <a:pt x="2512" y="1857"/>
                  </a:lnTo>
                  <a:lnTo>
                    <a:pt x="2566" y="1657"/>
                  </a:lnTo>
                  <a:lnTo>
                    <a:pt x="2657" y="1438"/>
                  </a:lnTo>
                  <a:lnTo>
                    <a:pt x="2657" y="1438"/>
                  </a:lnTo>
                  <a:lnTo>
                    <a:pt x="2803" y="1238"/>
                  </a:lnTo>
                  <a:lnTo>
                    <a:pt x="2967" y="1056"/>
                  </a:lnTo>
                  <a:lnTo>
                    <a:pt x="3149" y="874"/>
                  </a:lnTo>
                  <a:lnTo>
                    <a:pt x="3367" y="692"/>
                  </a:lnTo>
                  <a:lnTo>
                    <a:pt x="3604" y="528"/>
                  </a:lnTo>
                  <a:lnTo>
                    <a:pt x="3858" y="401"/>
                  </a:lnTo>
                  <a:lnTo>
                    <a:pt x="4149" y="274"/>
                  </a:lnTo>
                  <a:lnTo>
                    <a:pt x="4422" y="164"/>
                  </a:lnTo>
                  <a:lnTo>
                    <a:pt x="4714" y="92"/>
                  </a:lnTo>
                  <a:lnTo>
                    <a:pt x="5023" y="37"/>
                  </a:lnTo>
                  <a:lnTo>
                    <a:pt x="5332" y="1"/>
                  </a:lnTo>
                  <a:lnTo>
                    <a:pt x="5624" y="1"/>
                  </a:lnTo>
                  <a:lnTo>
                    <a:pt x="5915" y="37"/>
                  </a:lnTo>
                  <a:lnTo>
                    <a:pt x="6206" y="92"/>
                  </a:lnTo>
                  <a:lnTo>
                    <a:pt x="6497" y="183"/>
                  </a:lnTo>
                  <a:lnTo>
                    <a:pt x="6752" y="310"/>
                  </a:lnTo>
                  <a:lnTo>
                    <a:pt x="6752" y="310"/>
                  </a:lnTo>
                  <a:lnTo>
                    <a:pt x="6916" y="419"/>
                  </a:lnTo>
                  <a:lnTo>
                    <a:pt x="7061" y="528"/>
                  </a:lnTo>
                  <a:lnTo>
                    <a:pt x="7061" y="528"/>
                  </a:lnTo>
                  <a:lnTo>
                    <a:pt x="8954" y="1002"/>
                  </a:lnTo>
                  <a:lnTo>
                    <a:pt x="11283" y="1584"/>
                  </a:lnTo>
                  <a:lnTo>
                    <a:pt x="11283" y="1584"/>
                  </a:lnTo>
                  <a:lnTo>
                    <a:pt x="13995" y="2294"/>
                  </a:lnTo>
                  <a:lnTo>
                    <a:pt x="14541" y="3422"/>
                  </a:lnTo>
                  <a:lnTo>
                    <a:pt x="19691" y="4223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63" name="Google Shape;3263;p19"/>
            <p:cNvSpPr/>
            <p:nvPr/>
          </p:nvSpPr>
          <p:spPr>
            <a:xfrm>
              <a:off x="1705625" y="2168000"/>
              <a:ext cx="492275" cy="101950"/>
            </a:xfrm>
            <a:custGeom>
              <a:avLst/>
              <a:gdLst/>
              <a:ahLst/>
              <a:cxnLst/>
              <a:rect l="l" t="t" r="r" b="b"/>
              <a:pathLst>
                <a:path w="19691" h="4078" extrusionOk="0">
                  <a:moveTo>
                    <a:pt x="11283" y="1"/>
                  </a:moveTo>
                  <a:lnTo>
                    <a:pt x="11192" y="165"/>
                  </a:lnTo>
                  <a:lnTo>
                    <a:pt x="11101" y="292"/>
                  </a:lnTo>
                  <a:lnTo>
                    <a:pt x="10974" y="419"/>
                  </a:lnTo>
                  <a:lnTo>
                    <a:pt x="10846" y="547"/>
                  </a:lnTo>
                  <a:lnTo>
                    <a:pt x="10737" y="638"/>
                  </a:lnTo>
                  <a:lnTo>
                    <a:pt x="10592" y="729"/>
                  </a:lnTo>
                  <a:lnTo>
                    <a:pt x="10319" y="874"/>
                  </a:lnTo>
                  <a:lnTo>
                    <a:pt x="10027" y="1002"/>
                  </a:lnTo>
                  <a:lnTo>
                    <a:pt x="9736" y="1093"/>
                  </a:lnTo>
                  <a:lnTo>
                    <a:pt x="8936" y="1348"/>
                  </a:lnTo>
                  <a:lnTo>
                    <a:pt x="8135" y="1548"/>
                  </a:lnTo>
                  <a:lnTo>
                    <a:pt x="7334" y="1712"/>
                  </a:lnTo>
                  <a:lnTo>
                    <a:pt x="6515" y="1821"/>
                  </a:lnTo>
                  <a:lnTo>
                    <a:pt x="6570" y="1912"/>
                  </a:lnTo>
                  <a:lnTo>
                    <a:pt x="6643" y="1985"/>
                  </a:lnTo>
                  <a:lnTo>
                    <a:pt x="6734" y="2039"/>
                  </a:lnTo>
                  <a:lnTo>
                    <a:pt x="6843" y="2076"/>
                  </a:lnTo>
                  <a:lnTo>
                    <a:pt x="7079" y="2130"/>
                  </a:lnTo>
                  <a:lnTo>
                    <a:pt x="7298" y="2185"/>
                  </a:lnTo>
                  <a:lnTo>
                    <a:pt x="7407" y="2221"/>
                  </a:lnTo>
                  <a:lnTo>
                    <a:pt x="7498" y="2294"/>
                  </a:lnTo>
                  <a:lnTo>
                    <a:pt x="7589" y="2367"/>
                  </a:lnTo>
                  <a:lnTo>
                    <a:pt x="7662" y="2476"/>
                  </a:lnTo>
                  <a:lnTo>
                    <a:pt x="7698" y="2567"/>
                  </a:lnTo>
                  <a:lnTo>
                    <a:pt x="7716" y="2658"/>
                  </a:lnTo>
                  <a:lnTo>
                    <a:pt x="7680" y="2749"/>
                  </a:lnTo>
                  <a:lnTo>
                    <a:pt x="7662" y="2785"/>
                  </a:lnTo>
                  <a:lnTo>
                    <a:pt x="7625" y="2822"/>
                  </a:lnTo>
                  <a:lnTo>
                    <a:pt x="7571" y="2858"/>
                  </a:lnTo>
                  <a:lnTo>
                    <a:pt x="7516" y="2876"/>
                  </a:lnTo>
                  <a:lnTo>
                    <a:pt x="7298" y="2876"/>
                  </a:lnTo>
                  <a:lnTo>
                    <a:pt x="6515" y="2803"/>
                  </a:lnTo>
                  <a:lnTo>
                    <a:pt x="5733" y="2694"/>
                  </a:lnTo>
                  <a:lnTo>
                    <a:pt x="4950" y="2549"/>
                  </a:lnTo>
                  <a:lnTo>
                    <a:pt x="4168" y="2385"/>
                  </a:lnTo>
                  <a:lnTo>
                    <a:pt x="2603" y="2021"/>
                  </a:lnTo>
                  <a:lnTo>
                    <a:pt x="1056" y="1657"/>
                  </a:lnTo>
                  <a:lnTo>
                    <a:pt x="837" y="1894"/>
                  </a:lnTo>
                  <a:lnTo>
                    <a:pt x="637" y="2130"/>
                  </a:lnTo>
                  <a:lnTo>
                    <a:pt x="310" y="2567"/>
                  </a:lnTo>
                  <a:lnTo>
                    <a:pt x="73" y="2876"/>
                  </a:lnTo>
                  <a:lnTo>
                    <a:pt x="0" y="2985"/>
                  </a:lnTo>
                  <a:lnTo>
                    <a:pt x="1329" y="3258"/>
                  </a:lnTo>
                  <a:lnTo>
                    <a:pt x="2603" y="3495"/>
                  </a:lnTo>
                  <a:lnTo>
                    <a:pt x="3858" y="3677"/>
                  </a:lnTo>
                  <a:lnTo>
                    <a:pt x="5078" y="3841"/>
                  </a:lnTo>
                  <a:lnTo>
                    <a:pt x="6260" y="3950"/>
                  </a:lnTo>
                  <a:lnTo>
                    <a:pt x="7407" y="4023"/>
                  </a:lnTo>
                  <a:lnTo>
                    <a:pt x="8499" y="4059"/>
                  </a:lnTo>
                  <a:lnTo>
                    <a:pt x="9554" y="4077"/>
                  </a:lnTo>
                  <a:lnTo>
                    <a:pt x="10701" y="4059"/>
                  </a:lnTo>
                  <a:lnTo>
                    <a:pt x="11793" y="4004"/>
                  </a:lnTo>
                  <a:lnTo>
                    <a:pt x="12830" y="3932"/>
                  </a:lnTo>
                  <a:lnTo>
                    <a:pt x="13794" y="3841"/>
                  </a:lnTo>
                  <a:lnTo>
                    <a:pt x="14686" y="3732"/>
                  </a:lnTo>
                  <a:lnTo>
                    <a:pt x="15523" y="3622"/>
                  </a:lnTo>
                  <a:lnTo>
                    <a:pt x="16288" y="3495"/>
                  </a:lnTo>
                  <a:lnTo>
                    <a:pt x="16979" y="3349"/>
                  </a:lnTo>
                  <a:lnTo>
                    <a:pt x="17598" y="3222"/>
                  </a:lnTo>
                  <a:lnTo>
                    <a:pt x="18144" y="3095"/>
                  </a:lnTo>
                  <a:lnTo>
                    <a:pt x="18999" y="2858"/>
                  </a:lnTo>
                  <a:lnTo>
                    <a:pt x="19527" y="2694"/>
                  </a:lnTo>
                  <a:lnTo>
                    <a:pt x="19691" y="2640"/>
                  </a:lnTo>
                  <a:lnTo>
                    <a:pt x="14541" y="1839"/>
                  </a:lnTo>
                  <a:lnTo>
                    <a:pt x="13995" y="711"/>
                  </a:lnTo>
                  <a:lnTo>
                    <a:pt x="11283" y="1"/>
                  </a:lnTo>
                  <a:close/>
                </a:path>
              </a:pathLst>
            </a:custGeom>
            <a:solidFill>
              <a:srgbClr val="A489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64" name="Google Shape;3264;p19"/>
            <p:cNvSpPr/>
            <p:nvPr/>
          </p:nvSpPr>
          <p:spPr>
            <a:xfrm>
              <a:off x="1705625" y="2168000"/>
              <a:ext cx="492275" cy="101950"/>
            </a:xfrm>
            <a:custGeom>
              <a:avLst/>
              <a:gdLst/>
              <a:ahLst/>
              <a:cxnLst/>
              <a:rect l="l" t="t" r="r" b="b"/>
              <a:pathLst>
                <a:path w="19691" h="4078" fill="none" extrusionOk="0">
                  <a:moveTo>
                    <a:pt x="11283" y="1"/>
                  </a:moveTo>
                  <a:lnTo>
                    <a:pt x="11283" y="1"/>
                  </a:lnTo>
                  <a:lnTo>
                    <a:pt x="11192" y="165"/>
                  </a:lnTo>
                  <a:lnTo>
                    <a:pt x="11101" y="292"/>
                  </a:lnTo>
                  <a:lnTo>
                    <a:pt x="10974" y="419"/>
                  </a:lnTo>
                  <a:lnTo>
                    <a:pt x="10846" y="547"/>
                  </a:lnTo>
                  <a:lnTo>
                    <a:pt x="10846" y="547"/>
                  </a:lnTo>
                  <a:lnTo>
                    <a:pt x="10737" y="638"/>
                  </a:lnTo>
                  <a:lnTo>
                    <a:pt x="10592" y="729"/>
                  </a:lnTo>
                  <a:lnTo>
                    <a:pt x="10319" y="874"/>
                  </a:lnTo>
                  <a:lnTo>
                    <a:pt x="10027" y="1002"/>
                  </a:lnTo>
                  <a:lnTo>
                    <a:pt x="9736" y="1093"/>
                  </a:lnTo>
                  <a:lnTo>
                    <a:pt x="9736" y="1093"/>
                  </a:lnTo>
                  <a:lnTo>
                    <a:pt x="8936" y="1348"/>
                  </a:lnTo>
                  <a:lnTo>
                    <a:pt x="8135" y="1548"/>
                  </a:lnTo>
                  <a:lnTo>
                    <a:pt x="7334" y="1712"/>
                  </a:lnTo>
                  <a:lnTo>
                    <a:pt x="6515" y="1821"/>
                  </a:lnTo>
                  <a:lnTo>
                    <a:pt x="6515" y="1821"/>
                  </a:lnTo>
                  <a:lnTo>
                    <a:pt x="6570" y="1912"/>
                  </a:lnTo>
                  <a:lnTo>
                    <a:pt x="6643" y="1985"/>
                  </a:lnTo>
                  <a:lnTo>
                    <a:pt x="6734" y="2039"/>
                  </a:lnTo>
                  <a:lnTo>
                    <a:pt x="6843" y="2076"/>
                  </a:lnTo>
                  <a:lnTo>
                    <a:pt x="7079" y="2130"/>
                  </a:lnTo>
                  <a:lnTo>
                    <a:pt x="7298" y="2185"/>
                  </a:lnTo>
                  <a:lnTo>
                    <a:pt x="7298" y="2185"/>
                  </a:lnTo>
                  <a:lnTo>
                    <a:pt x="7407" y="2221"/>
                  </a:lnTo>
                  <a:lnTo>
                    <a:pt x="7498" y="2294"/>
                  </a:lnTo>
                  <a:lnTo>
                    <a:pt x="7589" y="2367"/>
                  </a:lnTo>
                  <a:lnTo>
                    <a:pt x="7662" y="2476"/>
                  </a:lnTo>
                  <a:lnTo>
                    <a:pt x="7698" y="2567"/>
                  </a:lnTo>
                  <a:lnTo>
                    <a:pt x="7716" y="2658"/>
                  </a:lnTo>
                  <a:lnTo>
                    <a:pt x="7680" y="2749"/>
                  </a:lnTo>
                  <a:lnTo>
                    <a:pt x="7662" y="2785"/>
                  </a:lnTo>
                  <a:lnTo>
                    <a:pt x="7625" y="2822"/>
                  </a:lnTo>
                  <a:lnTo>
                    <a:pt x="7625" y="2822"/>
                  </a:lnTo>
                  <a:lnTo>
                    <a:pt x="7571" y="2858"/>
                  </a:lnTo>
                  <a:lnTo>
                    <a:pt x="7516" y="2876"/>
                  </a:lnTo>
                  <a:lnTo>
                    <a:pt x="7389" y="2876"/>
                  </a:lnTo>
                  <a:lnTo>
                    <a:pt x="7389" y="2876"/>
                  </a:lnTo>
                  <a:lnTo>
                    <a:pt x="7298" y="2876"/>
                  </a:lnTo>
                  <a:lnTo>
                    <a:pt x="7298" y="2876"/>
                  </a:lnTo>
                  <a:lnTo>
                    <a:pt x="6515" y="2803"/>
                  </a:lnTo>
                  <a:lnTo>
                    <a:pt x="5733" y="2694"/>
                  </a:lnTo>
                  <a:lnTo>
                    <a:pt x="4950" y="2549"/>
                  </a:lnTo>
                  <a:lnTo>
                    <a:pt x="4168" y="2385"/>
                  </a:lnTo>
                  <a:lnTo>
                    <a:pt x="2603" y="2021"/>
                  </a:lnTo>
                  <a:lnTo>
                    <a:pt x="1056" y="1657"/>
                  </a:lnTo>
                  <a:lnTo>
                    <a:pt x="1056" y="1657"/>
                  </a:lnTo>
                  <a:lnTo>
                    <a:pt x="1056" y="1657"/>
                  </a:lnTo>
                  <a:lnTo>
                    <a:pt x="837" y="1894"/>
                  </a:lnTo>
                  <a:lnTo>
                    <a:pt x="637" y="2130"/>
                  </a:lnTo>
                  <a:lnTo>
                    <a:pt x="310" y="2567"/>
                  </a:lnTo>
                  <a:lnTo>
                    <a:pt x="73" y="2876"/>
                  </a:lnTo>
                  <a:lnTo>
                    <a:pt x="0" y="2985"/>
                  </a:lnTo>
                  <a:lnTo>
                    <a:pt x="0" y="2985"/>
                  </a:lnTo>
                  <a:lnTo>
                    <a:pt x="1329" y="3258"/>
                  </a:lnTo>
                  <a:lnTo>
                    <a:pt x="2603" y="3495"/>
                  </a:lnTo>
                  <a:lnTo>
                    <a:pt x="3858" y="3677"/>
                  </a:lnTo>
                  <a:lnTo>
                    <a:pt x="5078" y="3841"/>
                  </a:lnTo>
                  <a:lnTo>
                    <a:pt x="6260" y="3950"/>
                  </a:lnTo>
                  <a:lnTo>
                    <a:pt x="7407" y="4023"/>
                  </a:lnTo>
                  <a:lnTo>
                    <a:pt x="8499" y="4059"/>
                  </a:lnTo>
                  <a:lnTo>
                    <a:pt x="9554" y="4077"/>
                  </a:lnTo>
                  <a:lnTo>
                    <a:pt x="9554" y="4077"/>
                  </a:lnTo>
                  <a:lnTo>
                    <a:pt x="10701" y="4059"/>
                  </a:lnTo>
                  <a:lnTo>
                    <a:pt x="11793" y="4004"/>
                  </a:lnTo>
                  <a:lnTo>
                    <a:pt x="12830" y="3932"/>
                  </a:lnTo>
                  <a:lnTo>
                    <a:pt x="13794" y="3841"/>
                  </a:lnTo>
                  <a:lnTo>
                    <a:pt x="14686" y="3732"/>
                  </a:lnTo>
                  <a:lnTo>
                    <a:pt x="15523" y="3622"/>
                  </a:lnTo>
                  <a:lnTo>
                    <a:pt x="16288" y="3495"/>
                  </a:lnTo>
                  <a:lnTo>
                    <a:pt x="16979" y="3349"/>
                  </a:lnTo>
                  <a:lnTo>
                    <a:pt x="17598" y="3222"/>
                  </a:lnTo>
                  <a:lnTo>
                    <a:pt x="18144" y="3095"/>
                  </a:lnTo>
                  <a:lnTo>
                    <a:pt x="18999" y="2858"/>
                  </a:lnTo>
                  <a:lnTo>
                    <a:pt x="19527" y="2694"/>
                  </a:lnTo>
                  <a:lnTo>
                    <a:pt x="19691" y="2640"/>
                  </a:lnTo>
                  <a:lnTo>
                    <a:pt x="14541" y="1839"/>
                  </a:lnTo>
                  <a:lnTo>
                    <a:pt x="13995" y="711"/>
                  </a:lnTo>
                  <a:lnTo>
                    <a:pt x="13995" y="711"/>
                  </a:lnTo>
                  <a:lnTo>
                    <a:pt x="11283" y="1"/>
                  </a:lnTo>
                  <a:lnTo>
                    <a:pt x="11283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65" name="Google Shape;3265;p19"/>
            <p:cNvSpPr/>
            <p:nvPr/>
          </p:nvSpPr>
          <p:spPr>
            <a:xfrm>
              <a:off x="1772050" y="2128425"/>
              <a:ext cx="102375" cy="49175"/>
            </a:xfrm>
            <a:custGeom>
              <a:avLst/>
              <a:gdLst/>
              <a:ahLst/>
              <a:cxnLst/>
              <a:rect l="l" t="t" r="r" b="b"/>
              <a:pathLst>
                <a:path w="4095" h="1967" extrusionOk="0">
                  <a:moveTo>
                    <a:pt x="2621" y="1"/>
                  </a:moveTo>
                  <a:lnTo>
                    <a:pt x="2402" y="19"/>
                  </a:lnTo>
                  <a:lnTo>
                    <a:pt x="2184" y="55"/>
                  </a:lnTo>
                  <a:lnTo>
                    <a:pt x="1966" y="110"/>
                  </a:lnTo>
                  <a:lnTo>
                    <a:pt x="1747" y="183"/>
                  </a:lnTo>
                  <a:lnTo>
                    <a:pt x="1547" y="255"/>
                  </a:lnTo>
                  <a:lnTo>
                    <a:pt x="1347" y="328"/>
                  </a:lnTo>
                  <a:lnTo>
                    <a:pt x="1147" y="419"/>
                  </a:lnTo>
                  <a:lnTo>
                    <a:pt x="965" y="528"/>
                  </a:lnTo>
                  <a:lnTo>
                    <a:pt x="783" y="638"/>
                  </a:lnTo>
                  <a:lnTo>
                    <a:pt x="619" y="765"/>
                  </a:lnTo>
                  <a:lnTo>
                    <a:pt x="473" y="892"/>
                  </a:lnTo>
                  <a:lnTo>
                    <a:pt x="328" y="1020"/>
                  </a:lnTo>
                  <a:lnTo>
                    <a:pt x="200" y="1165"/>
                  </a:lnTo>
                  <a:lnTo>
                    <a:pt x="91" y="1293"/>
                  </a:lnTo>
                  <a:lnTo>
                    <a:pt x="0" y="1438"/>
                  </a:lnTo>
                  <a:lnTo>
                    <a:pt x="73" y="1438"/>
                  </a:lnTo>
                  <a:lnTo>
                    <a:pt x="146" y="1420"/>
                  </a:lnTo>
                  <a:lnTo>
                    <a:pt x="419" y="1329"/>
                  </a:lnTo>
                  <a:lnTo>
                    <a:pt x="710" y="1256"/>
                  </a:lnTo>
                  <a:lnTo>
                    <a:pt x="1001" y="1220"/>
                  </a:lnTo>
                  <a:lnTo>
                    <a:pt x="1292" y="1184"/>
                  </a:lnTo>
                  <a:lnTo>
                    <a:pt x="1383" y="1184"/>
                  </a:lnTo>
                  <a:lnTo>
                    <a:pt x="1438" y="1202"/>
                  </a:lnTo>
                  <a:lnTo>
                    <a:pt x="1474" y="1238"/>
                  </a:lnTo>
                  <a:lnTo>
                    <a:pt x="1492" y="1275"/>
                  </a:lnTo>
                  <a:lnTo>
                    <a:pt x="1511" y="1347"/>
                  </a:lnTo>
                  <a:lnTo>
                    <a:pt x="1511" y="1511"/>
                  </a:lnTo>
                  <a:lnTo>
                    <a:pt x="1511" y="1584"/>
                  </a:lnTo>
                  <a:lnTo>
                    <a:pt x="1529" y="1657"/>
                  </a:lnTo>
                  <a:lnTo>
                    <a:pt x="1565" y="1711"/>
                  </a:lnTo>
                  <a:lnTo>
                    <a:pt x="1602" y="1784"/>
                  </a:lnTo>
                  <a:lnTo>
                    <a:pt x="1656" y="1839"/>
                  </a:lnTo>
                  <a:lnTo>
                    <a:pt x="1711" y="1875"/>
                  </a:lnTo>
                  <a:lnTo>
                    <a:pt x="1765" y="1930"/>
                  </a:lnTo>
                  <a:lnTo>
                    <a:pt x="1838" y="1948"/>
                  </a:lnTo>
                  <a:lnTo>
                    <a:pt x="1966" y="1966"/>
                  </a:lnTo>
                  <a:lnTo>
                    <a:pt x="2075" y="1948"/>
                  </a:lnTo>
                  <a:lnTo>
                    <a:pt x="2184" y="1911"/>
                  </a:lnTo>
                  <a:lnTo>
                    <a:pt x="2275" y="1857"/>
                  </a:lnTo>
                  <a:lnTo>
                    <a:pt x="2348" y="1766"/>
                  </a:lnTo>
                  <a:lnTo>
                    <a:pt x="2402" y="1675"/>
                  </a:lnTo>
                  <a:lnTo>
                    <a:pt x="2439" y="1584"/>
                  </a:lnTo>
                  <a:lnTo>
                    <a:pt x="2457" y="1384"/>
                  </a:lnTo>
                  <a:lnTo>
                    <a:pt x="2493" y="1184"/>
                  </a:lnTo>
                  <a:lnTo>
                    <a:pt x="2512" y="1074"/>
                  </a:lnTo>
                  <a:lnTo>
                    <a:pt x="2548" y="983"/>
                  </a:lnTo>
                  <a:lnTo>
                    <a:pt x="2603" y="856"/>
                  </a:lnTo>
                  <a:lnTo>
                    <a:pt x="2694" y="765"/>
                  </a:lnTo>
                  <a:lnTo>
                    <a:pt x="2803" y="674"/>
                  </a:lnTo>
                  <a:lnTo>
                    <a:pt x="2930" y="601"/>
                  </a:lnTo>
                  <a:lnTo>
                    <a:pt x="3076" y="547"/>
                  </a:lnTo>
                  <a:lnTo>
                    <a:pt x="3221" y="510"/>
                  </a:lnTo>
                  <a:lnTo>
                    <a:pt x="3512" y="437"/>
                  </a:lnTo>
                  <a:lnTo>
                    <a:pt x="4095" y="310"/>
                  </a:lnTo>
                  <a:lnTo>
                    <a:pt x="3949" y="237"/>
                  </a:lnTo>
                  <a:lnTo>
                    <a:pt x="3804" y="164"/>
                  </a:lnTo>
                  <a:lnTo>
                    <a:pt x="3658" y="110"/>
                  </a:lnTo>
                  <a:lnTo>
                    <a:pt x="3494" y="73"/>
                  </a:lnTo>
                  <a:lnTo>
                    <a:pt x="3167" y="19"/>
                  </a:lnTo>
                  <a:lnTo>
                    <a:pt x="2839" y="1"/>
                  </a:lnTo>
                  <a:close/>
                </a:path>
              </a:pathLst>
            </a:custGeom>
            <a:solidFill>
              <a:srgbClr val="D7C2A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66" name="Google Shape;3266;p19"/>
            <p:cNvSpPr/>
            <p:nvPr/>
          </p:nvSpPr>
          <p:spPr>
            <a:xfrm>
              <a:off x="1772050" y="2128425"/>
              <a:ext cx="102375" cy="49175"/>
            </a:xfrm>
            <a:custGeom>
              <a:avLst/>
              <a:gdLst/>
              <a:ahLst/>
              <a:cxnLst/>
              <a:rect l="l" t="t" r="r" b="b"/>
              <a:pathLst>
                <a:path w="4095" h="1967" fill="none" extrusionOk="0">
                  <a:moveTo>
                    <a:pt x="2839" y="1"/>
                  </a:moveTo>
                  <a:lnTo>
                    <a:pt x="2839" y="1"/>
                  </a:lnTo>
                  <a:lnTo>
                    <a:pt x="2621" y="1"/>
                  </a:lnTo>
                  <a:lnTo>
                    <a:pt x="2402" y="19"/>
                  </a:lnTo>
                  <a:lnTo>
                    <a:pt x="2184" y="55"/>
                  </a:lnTo>
                  <a:lnTo>
                    <a:pt x="1966" y="110"/>
                  </a:lnTo>
                  <a:lnTo>
                    <a:pt x="1747" y="183"/>
                  </a:lnTo>
                  <a:lnTo>
                    <a:pt x="1547" y="255"/>
                  </a:lnTo>
                  <a:lnTo>
                    <a:pt x="1347" y="328"/>
                  </a:lnTo>
                  <a:lnTo>
                    <a:pt x="1147" y="419"/>
                  </a:lnTo>
                  <a:lnTo>
                    <a:pt x="965" y="528"/>
                  </a:lnTo>
                  <a:lnTo>
                    <a:pt x="783" y="638"/>
                  </a:lnTo>
                  <a:lnTo>
                    <a:pt x="619" y="765"/>
                  </a:lnTo>
                  <a:lnTo>
                    <a:pt x="473" y="892"/>
                  </a:lnTo>
                  <a:lnTo>
                    <a:pt x="328" y="1020"/>
                  </a:lnTo>
                  <a:lnTo>
                    <a:pt x="200" y="1165"/>
                  </a:lnTo>
                  <a:lnTo>
                    <a:pt x="91" y="1293"/>
                  </a:lnTo>
                  <a:lnTo>
                    <a:pt x="0" y="1438"/>
                  </a:lnTo>
                  <a:lnTo>
                    <a:pt x="0" y="1438"/>
                  </a:lnTo>
                  <a:lnTo>
                    <a:pt x="73" y="1438"/>
                  </a:lnTo>
                  <a:lnTo>
                    <a:pt x="146" y="1420"/>
                  </a:lnTo>
                  <a:lnTo>
                    <a:pt x="146" y="1420"/>
                  </a:lnTo>
                  <a:lnTo>
                    <a:pt x="419" y="1329"/>
                  </a:lnTo>
                  <a:lnTo>
                    <a:pt x="710" y="1256"/>
                  </a:lnTo>
                  <a:lnTo>
                    <a:pt x="1001" y="1220"/>
                  </a:lnTo>
                  <a:lnTo>
                    <a:pt x="1292" y="1184"/>
                  </a:lnTo>
                  <a:lnTo>
                    <a:pt x="1292" y="1184"/>
                  </a:lnTo>
                  <a:lnTo>
                    <a:pt x="1329" y="1184"/>
                  </a:lnTo>
                  <a:lnTo>
                    <a:pt x="1329" y="1184"/>
                  </a:lnTo>
                  <a:lnTo>
                    <a:pt x="1383" y="1184"/>
                  </a:lnTo>
                  <a:lnTo>
                    <a:pt x="1438" y="1202"/>
                  </a:lnTo>
                  <a:lnTo>
                    <a:pt x="1438" y="1202"/>
                  </a:lnTo>
                  <a:lnTo>
                    <a:pt x="1474" y="1238"/>
                  </a:lnTo>
                  <a:lnTo>
                    <a:pt x="1492" y="1275"/>
                  </a:lnTo>
                  <a:lnTo>
                    <a:pt x="1511" y="1347"/>
                  </a:lnTo>
                  <a:lnTo>
                    <a:pt x="1511" y="1511"/>
                  </a:lnTo>
                  <a:lnTo>
                    <a:pt x="1511" y="1511"/>
                  </a:lnTo>
                  <a:lnTo>
                    <a:pt x="1511" y="1584"/>
                  </a:lnTo>
                  <a:lnTo>
                    <a:pt x="1529" y="1657"/>
                  </a:lnTo>
                  <a:lnTo>
                    <a:pt x="1565" y="1711"/>
                  </a:lnTo>
                  <a:lnTo>
                    <a:pt x="1602" y="1784"/>
                  </a:lnTo>
                  <a:lnTo>
                    <a:pt x="1656" y="1839"/>
                  </a:lnTo>
                  <a:lnTo>
                    <a:pt x="1711" y="1875"/>
                  </a:lnTo>
                  <a:lnTo>
                    <a:pt x="1765" y="1930"/>
                  </a:lnTo>
                  <a:lnTo>
                    <a:pt x="1838" y="1948"/>
                  </a:lnTo>
                  <a:lnTo>
                    <a:pt x="1838" y="1948"/>
                  </a:lnTo>
                  <a:lnTo>
                    <a:pt x="1966" y="1966"/>
                  </a:lnTo>
                  <a:lnTo>
                    <a:pt x="1966" y="1966"/>
                  </a:lnTo>
                  <a:lnTo>
                    <a:pt x="2075" y="1948"/>
                  </a:lnTo>
                  <a:lnTo>
                    <a:pt x="2184" y="1911"/>
                  </a:lnTo>
                  <a:lnTo>
                    <a:pt x="2275" y="1857"/>
                  </a:lnTo>
                  <a:lnTo>
                    <a:pt x="2348" y="1766"/>
                  </a:lnTo>
                  <a:lnTo>
                    <a:pt x="2348" y="1766"/>
                  </a:lnTo>
                  <a:lnTo>
                    <a:pt x="2402" y="1675"/>
                  </a:lnTo>
                  <a:lnTo>
                    <a:pt x="2439" y="1584"/>
                  </a:lnTo>
                  <a:lnTo>
                    <a:pt x="2457" y="1384"/>
                  </a:lnTo>
                  <a:lnTo>
                    <a:pt x="2493" y="1184"/>
                  </a:lnTo>
                  <a:lnTo>
                    <a:pt x="2512" y="1074"/>
                  </a:lnTo>
                  <a:lnTo>
                    <a:pt x="2548" y="983"/>
                  </a:lnTo>
                  <a:lnTo>
                    <a:pt x="2548" y="983"/>
                  </a:lnTo>
                  <a:lnTo>
                    <a:pt x="2603" y="856"/>
                  </a:lnTo>
                  <a:lnTo>
                    <a:pt x="2694" y="765"/>
                  </a:lnTo>
                  <a:lnTo>
                    <a:pt x="2803" y="674"/>
                  </a:lnTo>
                  <a:lnTo>
                    <a:pt x="2930" y="601"/>
                  </a:lnTo>
                  <a:lnTo>
                    <a:pt x="3076" y="547"/>
                  </a:lnTo>
                  <a:lnTo>
                    <a:pt x="3221" y="510"/>
                  </a:lnTo>
                  <a:lnTo>
                    <a:pt x="3512" y="437"/>
                  </a:lnTo>
                  <a:lnTo>
                    <a:pt x="3512" y="437"/>
                  </a:lnTo>
                  <a:lnTo>
                    <a:pt x="4095" y="310"/>
                  </a:lnTo>
                  <a:lnTo>
                    <a:pt x="4095" y="310"/>
                  </a:lnTo>
                  <a:lnTo>
                    <a:pt x="3949" y="237"/>
                  </a:lnTo>
                  <a:lnTo>
                    <a:pt x="3804" y="164"/>
                  </a:lnTo>
                  <a:lnTo>
                    <a:pt x="3658" y="110"/>
                  </a:lnTo>
                  <a:lnTo>
                    <a:pt x="3494" y="73"/>
                  </a:lnTo>
                  <a:lnTo>
                    <a:pt x="3167" y="19"/>
                  </a:lnTo>
                  <a:lnTo>
                    <a:pt x="2839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3267" name="Google Shape;3267;p19"/>
          <p:cNvGrpSpPr/>
          <p:nvPr/>
        </p:nvGrpSpPr>
        <p:grpSpPr>
          <a:xfrm>
            <a:off x="11429252" y="6476956"/>
            <a:ext cx="614445" cy="98625"/>
            <a:chOff x="2895325" y="1290875"/>
            <a:chExt cx="428125" cy="68725"/>
          </a:xfrm>
        </p:grpSpPr>
        <p:sp>
          <p:nvSpPr>
            <p:cNvPr id="3268" name="Google Shape;3268;p19"/>
            <p:cNvSpPr/>
            <p:nvPr/>
          </p:nvSpPr>
          <p:spPr>
            <a:xfrm>
              <a:off x="3284750" y="1311800"/>
              <a:ext cx="3200" cy="25"/>
            </a:xfrm>
            <a:custGeom>
              <a:avLst/>
              <a:gdLst/>
              <a:ahLst/>
              <a:cxnLst/>
              <a:rect l="l" t="t" r="r" b="b"/>
              <a:pathLst>
                <a:path w="128" h="1" extrusionOk="0">
                  <a:moveTo>
                    <a:pt x="0" y="0"/>
                  </a:moveTo>
                  <a:lnTo>
                    <a:pt x="128" y="0"/>
                  </a:lnTo>
                  <a:lnTo>
                    <a:pt x="128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8A9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69" name="Google Shape;3269;p19"/>
            <p:cNvSpPr/>
            <p:nvPr/>
          </p:nvSpPr>
          <p:spPr>
            <a:xfrm>
              <a:off x="2895325" y="1325900"/>
              <a:ext cx="428125" cy="33700"/>
            </a:xfrm>
            <a:custGeom>
              <a:avLst/>
              <a:gdLst/>
              <a:ahLst/>
              <a:cxnLst/>
              <a:rect l="l" t="t" r="r" b="b"/>
              <a:pathLst>
                <a:path w="17125" h="1348" extrusionOk="0">
                  <a:moveTo>
                    <a:pt x="2621" y="0"/>
                  </a:moveTo>
                  <a:lnTo>
                    <a:pt x="2038" y="55"/>
                  </a:lnTo>
                  <a:lnTo>
                    <a:pt x="1529" y="110"/>
                  </a:lnTo>
                  <a:lnTo>
                    <a:pt x="1074" y="182"/>
                  </a:lnTo>
                  <a:lnTo>
                    <a:pt x="710" y="255"/>
                  </a:lnTo>
                  <a:lnTo>
                    <a:pt x="400" y="328"/>
                  </a:lnTo>
                  <a:lnTo>
                    <a:pt x="182" y="401"/>
                  </a:lnTo>
                  <a:lnTo>
                    <a:pt x="109" y="437"/>
                  </a:lnTo>
                  <a:lnTo>
                    <a:pt x="55" y="492"/>
                  </a:lnTo>
                  <a:lnTo>
                    <a:pt x="18" y="528"/>
                  </a:lnTo>
                  <a:lnTo>
                    <a:pt x="0" y="565"/>
                  </a:lnTo>
                  <a:lnTo>
                    <a:pt x="18" y="601"/>
                  </a:lnTo>
                  <a:lnTo>
                    <a:pt x="36" y="637"/>
                  </a:lnTo>
                  <a:lnTo>
                    <a:pt x="91" y="692"/>
                  </a:lnTo>
                  <a:lnTo>
                    <a:pt x="182" y="728"/>
                  </a:lnTo>
                  <a:lnTo>
                    <a:pt x="382" y="801"/>
                  </a:lnTo>
                  <a:lnTo>
                    <a:pt x="673" y="874"/>
                  </a:lnTo>
                  <a:lnTo>
                    <a:pt x="1037" y="947"/>
                  </a:lnTo>
                  <a:lnTo>
                    <a:pt x="1456" y="1001"/>
                  </a:lnTo>
                  <a:lnTo>
                    <a:pt x="1947" y="1056"/>
                  </a:lnTo>
                  <a:lnTo>
                    <a:pt x="2511" y="1111"/>
                  </a:lnTo>
                  <a:lnTo>
                    <a:pt x="3767" y="1220"/>
                  </a:lnTo>
                  <a:lnTo>
                    <a:pt x="5223" y="1292"/>
                  </a:lnTo>
                  <a:lnTo>
                    <a:pt x="6842" y="1329"/>
                  </a:lnTo>
                  <a:lnTo>
                    <a:pt x="8553" y="1347"/>
                  </a:lnTo>
                  <a:lnTo>
                    <a:pt x="10282" y="1329"/>
                  </a:lnTo>
                  <a:lnTo>
                    <a:pt x="11883" y="1292"/>
                  </a:lnTo>
                  <a:lnTo>
                    <a:pt x="13339" y="1220"/>
                  </a:lnTo>
                  <a:lnTo>
                    <a:pt x="14613" y="1111"/>
                  </a:lnTo>
                  <a:lnTo>
                    <a:pt x="15159" y="1056"/>
                  </a:lnTo>
                  <a:lnTo>
                    <a:pt x="15650" y="1001"/>
                  </a:lnTo>
                  <a:lnTo>
                    <a:pt x="16087" y="947"/>
                  </a:lnTo>
                  <a:lnTo>
                    <a:pt x="16451" y="874"/>
                  </a:lnTo>
                  <a:lnTo>
                    <a:pt x="16742" y="801"/>
                  </a:lnTo>
                  <a:lnTo>
                    <a:pt x="16942" y="728"/>
                  </a:lnTo>
                  <a:lnTo>
                    <a:pt x="17015" y="692"/>
                  </a:lnTo>
                  <a:lnTo>
                    <a:pt x="17070" y="637"/>
                  </a:lnTo>
                  <a:lnTo>
                    <a:pt x="17106" y="601"/>
                  </a:lnTo>
                  <a:lnTo>
                    <a:pt x="17124" y="565"/>
                  </a:lnTo>
                  <a:lnTo>
                    <a:pt x="17106" y="510"/>
                  </a:lnTo>
                  <a:lnTo>
                    <a:pt x="17033" y="455"/>
                  </a:lnTo>
                  <a:lnTo>
                    <a:pt x="16924" y="401"/>
                  </a:lnTo>
                  <a:lnTo>
                    <a:pt x="16760" y="346"/>
                  </a:lnTo>
                  <a:lnTo>
                    <a:pt x="16688" y="346"/>
                  </a:lnTo>
                  <a:lnTo>
                    <a:pt x="15778" y="492"/>
                  </a:lnTo>
                  <a:lnTo>
                    <a:pt x="14813" y="619"/>
                  </a:lnTo>
                  <a:lnTo>
                    <a:pt x="13830" y="710"/>
                  </a:lnTo>
                  <a:lnTo>
                    <a:pt x="12830" y="801"/>
                  </a:lnTo>
                  <a:lnTo>
                    <a:pt x="11810" y="856"/>
                  </a:lnTo>
                  <a:lnTo>
                    <a:pt x="10791" y="892"/>
                  </a:lnTo>
                  <a:lnTo>
                    <a:pt x="9791" y="910"/>
                  </a:lnTo>
                  <a:lnTo>
                    <a:pt x="8790" y="929"/>
                  </a:lnTo>
                  <a:lnTo>
                    <a:pt x="7534" y="910"/>
                  </a:lnTo>
                  <a:lnTo>
                    <a:pt x="6351" y="874"/>
                  </a:lnTo>
                  <a:lnTo>
                    <a:pt x="5259" y="819"/>
                  </a:lnTo>
                  <a:lnTo>
                    <a:pt x="4313" y="747"/>
                  </a:lnTo>
                  <a:lnTo>
                    <a:pt x="3512" y="656"/>
                  </a:lnTo>
                  <a:lnTo>
                    <a:pt x="2893" y="565"/>
                  </a:lnTo>
                  <a:lnTo>
                    <a:pt x="2657" y="510"/>
                  </a:lnTo>
                  <a:lnTo>
                    <a:pt x="2475" y="437"/>
                  </a:lnTo>
                  <a:lnTo>
                    <a:pt x="2366" y="383"/>
                  </a:lnTo>
                  <a:lnTo>
                    <a:pt x="2293" y="328"/>
                  </a:lnTo>
                  <a:lnTo>
                    <a:pt x="2275" y="292"/>
                  </a:lnTo>
                  <a:lnTo>
                    <a:pt x="2293" y="237"/>
                  </a:lnTo>
                  <a:lnTo>
                    <a:pt x="2311" y="201"/>
                  </a:lnTo>
                  <a:lnTo>
                    <a:pt x="2348" y="164"/>
                  </a:lnTo>
                  <a:lnTo>
                    <a:pt x="2457" y="73"/>
                  </a:lnTo>
                  <a:lnTo>
                    <a:pt x="262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70" name="Google Shape;3270;p19"/>
            <p:cNvSpPr/>
            <p:nvPr/>
          </p:nvSpPr>
          <p:spPr>
            <a:xfrm>
              <a:off x="2952175" y="1290875"/>
              <a:ext cx="364000" cy="58250"/>
            </a:xfrm>
            <a:custGeom>
              <a:avLst/>
              <a:gdLst/>
              <a:ahLst/>
              <a:cxnLst/>
              <a:rect l="l" t="t" r="r" b="b"/>
              <a:pathLst>
                <a:path w="14560" h="2330" extrusionOk="0">
                  <a:moveTo>
                    <a:pt x="8372" y="0"/>
                  </a:moveTo>
                  <a:lnTo>
                    <a:pt x="8008" y="18"/>
                  </a:lnTo>
                  <a:lnTo>
                    <a:pt x="7644" y="37"/>
                  </a:lnTo>
                  <a:lnTo>
                    <a:pt x="6734" y="146"/>
                  </a:lnTo>
                  <a:lnTo>
                    <a:pt x="5970" y="237"/>
                  </a:lnTo>
                  <a:lnTo>
                    <a:pt x="5333" y="346"/>
                  </a:lnTo>
                  <a:lnTo>
                    <a:pt x="4841" y="437"/>
                  </a:lnTo>
                  <a:lnTo>
                    <a:pt x="4459" y="528"/>
                  </a:lnTo>
                  <a:lnTo>
                    <a:pt x="4150" y="601"/>
                  </a:lnTo>
                  <a:lnTo>
                    <a:pt x="3950" y="674"/>
                  </a:lnTo>
                  <a:lnTo>
                    <a:pt x="3804" y="746"/>
                  </a:lnTo>
                  <a:lnTo>
                    <a:pt x="3713" y="801"/>
                  </a:lnTo>
                  <a:lnTo>
                    <a:pt x="3659" y="837"/>
                  </a:lnTo>
                  <a:lnTo>
                    <a:pt x="3640" y="855"/>
                  </a:lnTo>
                  <a:lnTo>
                    <a:pt x="3022" y="928"/>
                  </a:lnTo>
                  <a:lnTo>
                    <a:pt x="2421" y="983"/>
                  </a:lnTo>
                  <a:lnTo>
                    <a:pt x="1711" y="1092"/>
                  </a:lnTo>
                  <a:lnTo>
                    <a:pt x="1038" y="1219"/>
                  </a:lnTo>
                  <a:lnTo>
                    <a:pt x="729" y="1274"/>
                  </a:lnTo>
                  <a:lnTo>
                    <a:pt x="456" y="1365"/>
                  </a:lnTo>
                  <a:lnTo>
                    <a:pt x="256" y="1438"/>
                  </a:lnTo>
                  <a:lnTo>
                    <a:pt x="92" y="1529"/>
                  </a:lnTo>
                  <a:lnTo>
                    <a:pt x="37" y="1583"/>
                  </a:lnTo>
                  <a:lnTo>
                    <a:pt x="19" y="1620"/>
                  </a:lnTo>
                  <a:lnTo>
                    <a:pt x="1" y="1674"/>
                  </a:lnTo>
                  <a:lnTo>
                    <a:pt x="19" y="1729"/>
                  </a:lnTo>
                  <a:lnTo>
                    <a:pt x="74" y="1784"/>
                  </a:lnTo>
                  <a:lnTo>
                    <a:pt x="165" y="1838"/>
                  </a:lnTo>
                  <a:lnTo>
                    <a:pt x="310" y="1875"/>
                  </a:lnTo>
                  <a:lnTo>
                    <a:pt x="492" y="1929"/>
                  </a:lnTo>
                  <a:lnTo>
                    <a:pt x="983" y="2020"/>
                  </a:lnTo>
                  <a:lnTo>
                    <a:pt x="1620" y="2111"/>
                  </a:lnTo>
                  <a:lnTo>
                    <a:pt x="2366" y="2184"/>
                  </a:lnTo>
                  <a:lnTo>
                    <a:pt x="3240" y="2239"/>
                  </a:lnTo>
                  <a:lnTo>
                    <a:pt x="4204" y="2275"/>
                  </a:lnTo>
                  <a:lnTo>
                    <a:pt x="5242" y="2311"/>
                  </a:lnTo>
                  <a:lnTo>
                    <a:pt x="6352" y="2330"/>
                  </a:lnTo>
                  <a:lnTo>
                    <a:pt x="7498" y="2311"/>
                  </a:lnTo>
                  <a:lnTo>
                    <a:pt x="8681" y="2293"/>
                  </a:lnTo>
                  <a:lnTo>
                    <a:pt x="9864" y="2239"/>
                  </a:lnTo>
                  <a:lnTo>
                    <a:pt x="11047" y="2166"/>
                  </a:lnTo>
                  <a:lnTo>
                    <a:pt x="12212" y="2057"/>
                  </a:lnTo>
                  <a:lnTo>
                    <a:pt x="13340" y="1911"/>
                  </a:lnTo>
                  <a:lnTo>
                    <a:pt x="14414" y="1747"/>
                  </a:lnTo>
                  <a:lnTo>
                    <a:pt x="14559" y="1729"/>
                  </a:lnTo>
                  <a:lnTo>
                    <a:pt x="14414" y="1638"/>
                  </a:lnTo>
                  <a:lnTo>
                    <a:pt x="14031" y="1420"/>
                  </a:lnTo>
                  <a:lnTo>
                    <a:pt x="13740" y="1256"/>
                  </a:lnTo>
                  <a:lnTo>
                    <a:pt x="13394" y="1092"/>
                  </a:lnTo>
                  <a:lnTo>
                    <a:pt x="13012" y="910"/>
                  </a:lnTo>
                  <a:lnTo>
                    <a:pt x="12557" y="746"/>
                  </a:lnTo>
                  <a:lnTo>
                    <a:pt x="12084" y="564"/>
                  </a:lnTo>
                  <a:lnTo>
                    <a:pt x="11556" y="401"/>
                  </a:lnTo>
                  <a:lnTo>
                    <a:pt x="10974" y="255"/>
                  </a:lnTo>
                  <a:lnTo>
                    <a:pt x="10374" y="146"/>
                  </a:lnTo>
                  <a:lnTo>
                    <a:pt x="9737" y="55"/>
                  </a:lnTo>
                  <a:lnTo>
                    <a:pt x="9409" y="18"/>
                  </a:lnTo>
                  <a:lnTo>
                    <a:pt x="9063" y="0"/>
                  </a:lnTo>
                  <a:close/>
                </a:path>
              </a:pathLst>
            </a:custGeom>
            <a:solidFill>
              <a:srgbClr val="C1A5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71" name="Google Shape;3271;p19"/>
            <p:cNvSpPr/>
            <p:nvPr/>
          </p:nvSpPr>
          <p:spPr>
            <a:xfrm>
              <a:off x="2952175" y="1290875"/>
              <a:ext cx="364000" cy="58250"/>
            </a:xfrm>
            <a:custGeom>
              <a:avLst/>
              <a:gdLst/>
              <a:ahLst/>
              <a:cxnLst/>
              <a:rect l="l" t="t" r="r" b="b"/>
              <a:pathLst>
                <a:path w="14560" h="2330" fill="none" extrusionOk="0">
                  <a:moveTo>
                    <a:pt x="14559" y="1729"/>
                  </a:moveTo>
                  <a:lnTo>
                    <a:pt x="14559" y="1729"/>
                  </a:lnTo>
                  <a:lnTo>
                    <a:pt x="14414" y="1747"/>
                  </a:lnTo>
                  <a:lnTo>
                    <a:pt x="14414" y="1747"/>
                  </a:lnTo>
                  <a:lnTo>
                    <a:pt x="13340" y="1911"/>
                  </a:lnTo>
                  <a:lnTo>
                    <a:pt x="12212" y="2057"/>
                  </a:lnTo>
                  <a:lnTo>
                    <a:pt x="11047" y="2166"/>
                  </a:lnTo>
                  <a:lnTo>
                    <a:pt x="9864" y="2239"/>
                  </a:lnTo>
                  <a:lnTo>
                    <a:pt x="8681" y="2293"/>
                  </a:lnTo>
                  <a:lnTo>
                    <a:pt x="7498" y="2311"/>
                  </a:lnTo>
                  <a:lnTo>
                    <a:pt x="6352" y="2330"/>
                  </a:lnTo>
                  <a:lnTo>
                    <a:pt x="5242" y="2311"/>
                  </a:lnTo>
                  <a:lnTo>
                    <a:pt x="4204" y="2275"/>
                  </a:lnTo>
                  <a:lnTo>
                    <a:pt x="3240" y="2239"/>
                  </a:lnTo>
                  <a:lnTo>
                    <a:pt x="2366" y="2184"/>
                  </a:lnTo>
                  <a:lnTo>
                    <a:pt x="1620" y="2111"/>
                  </a:lnTo>
                  <a:lnTo>
                    <a:pt x="983" y="2020"/>
                  </a:lnTo>
                  <a:lnTo>
                    <a:pt x="492" y="1929"/>
                  </a:lnTo>
                  <a:lnTo>
                    <a:pt x="310" y="1875"/>
                  </a:lnTo>
                  <a:lnTo>
                    <a:pt x="165" y="1838"/>
                  </a:lnTo>
                  <a:lnTo>
                    <a:pt x="74" y="1784"/>
                  </a:lnTo>
                  <a:lnTo>
                    <a:pt x="19" y="1729"/>
                  </a:lnTo>
                  <a:lnTo>
                    <a:pt x="19" y="1729"/>
                  </a:lnTo>
                  <a:lnTo>
                    <a:pt x="1" y="1674"/>
                  </a:lnTo>
                  <a:lnTo>
                    <a:pt x="19" y="1620"/>
                  </a:lnTo>
                  <a:lnTo>
                    <a:pt x="37" y="1583"/>
                  </a:lnTo>
                  <a:lnTo>
                    <a:pt x="92" y="1529"/>
                  </a:lnTo>
                  <a:lnTo>
                    <a:pt x="256" y="1438"/>
                  </a:lnTo>
                  <a:lnTo>
                    <a:pt x="456" y="1365"/>
                  </a:lnTo>
                  <a:lnTo>
                    <a:pt x="729" y="1274"/>
                  </a:lnTo>
                  <a:lnTo>
                    <a:pt x="1038" y="1219"/>
                  </a:lnTo>
                  <a:lnTo>
                    <a:pt x="1711" y="1092"/>
                  </a:lnTo>
                  <a:lnTo>
                    <a:pt x="2421" y="983"/>
                  </a:lnTo>
                  <a:lnTo>
                    <a:pt x="3022" y="928"/>
                  </a:lnTo>
                  <a:lnTo>
                    <a:pt x="3640" y="855"/>
                  </a:lnTo>
                  <a:lnTo>
                    <a:pt x="3640" y="855"/>
                  </a:lnTo>
                  <a:lnTo>
                    <a:pt x="3659" y="837"/>
                  </a:lnTo>
                  <a:lnTo>
                    <a:pt x="3713" y="801"/>
                  </a:lnTo>
                  <a:lnTo>
                    <a:pt x="3804" y="746"/>
                  </a:lnTo>
                  <a:lnTo>
                    <a:pt x="3950" y="674"/>
                  </a:lnTo>
                  <a:lnTo>
                    <a:pt x="4150" y="601"/>
                  </a:lnTo>
                  <a:lnTo>
                    <a:pt x="4459" y="528"/>
                  </a:lnTo>
                  <a:lnTo>
                    <a:pt x="4841" y="437"/>
                  </a:lnTo>
                  <a:lnTo>
                    <a:pt x="4841" y="437"/>
                  </a:lnTo>
                  <a:lnTo>
                    <a:pt x="5333" y="346"/>
                  </a:lnTo>
                  <a:lnTo>
                    <a:pt x="5970" y="237"/>
                  </a:lnTo>
                  <a:lnTo>
                    <a:pt x="6734" y="146"/>
                  </a:lnTo>
                  <a:lnTo>
                    <a:pt x="7644" y="37"/>
                  </a:lnTo>
                  <a:lnTo>
                    <a:pt x="7644" y="37"/>
                  </a:lnTo>
                  <a:lnTo>
                    <a:pt x="8008" y="18"/>
                  </a:lnTo>
                  <a:lnTo>
                    <a:pt x="8372" y="0"/>
                  </a:lnTo>
                  <a:lnTo>
                    <a:pt x="8718" y="0"/>
                  </a:lnTo>
                  <a:lnTo>
                    <a:pt x="9063" y="0"/>
                  </a:lnTo>
                  <a:lnTo>
                    <a:pt x="9409" y="18"/>
                  </a:lnTo>
                  <a:lnTo>
                    <a:pt x="9737" y="55"/>
                  </a:lnTo>
                  <a:lnTo>
                    <a:pt x="10374" y="146"/>
                  </a:lnTo>
                  <a:lnTo>
                    <a:pt x="10974" y="255"/>
                  </a:lnTo>
                  <a:lnTo>
                    <a:pt x="11556" y="401"/>
                  </a:lnTo>
                  <a:lnTo>
                    <a:pt x="12084" y="564"/>
                  </a:lnTo>
                  <a:lnTo>
                    <a:pt x="12557" y="746"/>
                  </a:lnTo>
                  <a:lnTo>
                    <a:pt x="13012" y="910"/>
                  </a:lnTo>
                  <a:lnTo>
                    <a:pt x="13394" y="1092"/>
                  </a:lnTo>
                  <a:lnTo>
                    <a:pt x="13740" y="1256"/>
                  </a:lnTo>
                  <a:lnTo>
                    <a:pt x="14031" y="1420"/>
                  </a:lnTo>
                  <a:lnTo>
                    <a:pt x="14414" y="1638"/>
                  </a:lnTo>
                  <a:lnTo>
                    <a:pt x="14559" y="1729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72" name="Google Shape;3272;p19"/>
            <p:cNvSpPr/>
            <p:nvPr/>
          </p:nvSpPr>
          <p:spPr>
            <a:xfrm>
              <a:off x="3073200" y="1290875"/>
              <a:ext cx="242975" cy="44150"/>
            </a:xfrm>
            <a:custGeom>
              <a:avLst/>
              <a:gdLst/>
              <a:ahLst/>
              <a:cxnLst/>
              <a:rect l="l" t="t" r="r" b="b"/>
              <a:pathLst>
                <a:path w="9719" h="1766" extrusionOk="0">
                  <a:moveTo>
                    <a:pt x="3294" y="0"/>
                  </a:moveTo>
                  <a:lnTo>
                    <a:pt x="2803" y="37"/>
                  </a:lnTo>
                  <a:lnTo>
                    <a:pt x="1893" y="146"/>
                  </a:lnTo>
                  <a:lnTo>
                    <a:pt x="1129" y="237"/>
                  </a:lnTo>
                  <a:lnTo>
                    <a:pt x="492" y="346"/>
                  </a:lnTo>
                  <a:lnTo>
                    <a:pt x="0" y="437"/>
                  </a:lnTo>
                  <a:lnTo>
                    <a:pt x="164" y="546"/>
                  </a:lnTo>
                  <a:lnTo>
                    <a:pt x="346" y="637"/>
                  </a:lnTo>
                  <a:lnTo>
                    <a:pt x="546" y="692"/>
                  </a:lnTo>
                  <a:lnTo>
                    <a:pt x="747" y="746"/>
                  </a:lnTo>
                  <a:lnTo>
                    <a:pt x="947" y="764"/>
                  </a:lnTo>
                  <a:lnTo>
                    <a:pt x="1165" y="783"/>
                  </a:lnTo>
                  <a:lnTo>
                    <a:pt x="1602" y="801"/>
                  </a:lnTo>
                  <a:lnTo>
                    <a:pt x="2366" y="801"/>
                  </a:lnTo>
                  <a:lnTo>
                    <a:pt x="2730" y="837"/>
                  </a:lnTo>
                  <a:lnTo>
                    <a:pt x="3021" y="892"/>
                  </a:lnTo>
                  <a:lnTo>
                    <a:pt x="3312" y="965"/>
                  </a:lnTo>
                  <a:lnTo>
                    <a:pt x="3604" y="1056"/>
                  </a:lnTo>
                  <a:lnTo>
                    <a:pt x="3895" y="1147"/>
                  </a:lnTo>
                  <a:lnTo>
                    <a:pt x="4477" y="1365"/>
                  </a:lnTo>
                  <a:lnTo>
                    <a:pt x="4750" y="1456"/>
                  </a:lnTo>
                  <a:lnTo>
                    <a:pt x="5059" y="1547"/>
                  </a:lnTo>
                  <a:lnTo>
                    <a:pt x="5314" y="1602"/>
                  </a:lnTo>
                  <a:lnTo>
                    <a:pt x="5587" y="1656"/>
                  </a:lnTo>
                  <a:lnTo>
                    <a:pt x="6115" y="1711"/>
                  </a:lnTo>
                  <a:lnTo>
                    <a:pt x="6661" y="1747"/>
                  </a:lnTo>
                  <a:lnTo>
                    <a:pt x="7207" y="1747"/>
                  </a:lnTo>
                  <a:lnTo>
                    <a:pt x="8517" y="1765"/>
                  </a:lnTo>
                  <a:lnTo>
                    <a:pt x="9573" y="1747"/>
                  </a:lnTo>
                  <a:lnTo>
                    <a:pt x="9718" y="1729"/>
                  </a:lnTo>
                  <a:lnTo>
                    <a:pt x="9591" y="1656"/>
                  </a:lnTo>
                  <a:lnTo>
                    <a:pt x="9263" y="1456"/>
                  </a:lnTo>
                  <a:lnTo>
                    <a:pt x="8735" y="1183"/>
                  </a:lnTo>
                  <a:lnTo>
                    <a:pt x="8408" y="1019"/>
                  </a:lnTo>
                  <a:lnTo>
                    <a:pt x="8026" y="855"/>
                  </a:lnTo>
                  <a:lnTo>
                    <a:pt x="7625" y="710"/>
                  </a:lnTo>
                  <a:lnTo>
                    <a:pt x="7170" y="546"/>
                  </a:lnTo>
                  <a:lnTo>
                    <a:pt x="6679" y="401"/>
                  </a:lnTo>
                  <a:lnTo>
                    <a:pt x="6151" y="273"/>
                  </a:lnTo>
                  <a:lnTo>
                    <a:pt x="5605" y="164"/>
                  </a:lnTo>
                  <a:lnTo>
                    <a:pt x="5023" y="73"/>
                  </a:lnTo>
                  <a:lnTo>
                    <a:pt x="4423" y="18"/>
                  </a:lnTo>
                  <a:lnTo>
                    <a:pt x="3786" y="0"/>
                  </a:lnTo>
                  <a:close/>
                </a:path>
              </a:pathLst>
            </a:custGeom>
            <a:solidFill>
              <a:srgbClr val="D7C2A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73" name="Google Shape;3273;p19"/>
            <p:cNvSpPr/>
            <p:nvPr/>
          </p:nvSpPr>
          <p:spPr>
            <a:xfrm>
              <a:off x="3073200" y="1290875"/>
              <a:ext cx="242975" cy="44150"/>
            </a:xfrm>
            <a:custGeom>
              <a:avLst/>
              <a:gdLst/>
              <a:ahLst/>
              <a:cxnLst/>
              <a:rect l="l" t="t" r="r" b="b"/>
              <a:pathLst>
                <a:path w="9719" h="1766" fill="none" extrusionOk="0">
                  <a:moveTo>
                    <a:pt x="3786" y="0"/>
                  </a:moveTo>
                  <a:lnTo>
                    <a:pt x="3786" y="0"/>
                  </a:lnTo>
                  <a:lnTo>
                    <a:pt x="3294" y="0"/>
                  </a:lnTo>
                  <a:lnTo>
                    <a:pt x="2803" y="37"/>
                  </a:lnTo>
                  <a:lnTo>
                    <a:pt x="2803" y="37"/>
                  </a:lnTo>
                  <a:lnTo>
                    <a:pt x="1893" y="146"/>
                  </a:lnTo>
                  <a:lnTo>
                    <a:pt x="1129" y="237"/>
                  </a:lnTo>
                  <a:lnTo>
                    <a:pt x="492" y="346"/>
                  </a:lnTo>
                  <a:lnTo>
                    <a:pt x="0" y="437"/>
                  </a:lnTo>
                  <a:lnTo>
                    <a:pt x="0" y="437"/>
                  </a:lnTo>
                  <a:lnTo>
                    <a:pt x="164" y="546"/>
                  </a:lnTo>
                  <a:lnTo>
                    <a:pt x="346" y="637"/>
                  </a:lnTo>
                  <a:lnTo>
                    <a:pt x="546" y="692"/>
                  </a:lnTo>
                  <a:lnTo>
                    <a:pt x="747" y="746"/>
                  </a:lnTo>
                  <a:lnTo>
                    <a:pt x="947" y="764"/>
                  </a:lnTo>
                  <a:lnTo>
                    <a:pt x="1165" y="783"/>
                  </a:lnTo>
                  <a:lnTo>
                    <a:pt x="1602" y="801"/>
                  </a:lnTo>
                  <a:lnTo>
                    <a:pt x="1602" y="801"/>
                  </a:lnTo>
                  <a:lnTo>
                    <a:pt x="1802" y="801"/>
                  </a:lnTo>
                  <a:lnTo>
                    <a:pt x="1802" y="801"/>
                  </a:lnTo>
                  <a:lnTo>
                    <a:pt x="2002" y="801"/>
                  </a:lnTo>
                  <a:lnTo>
                    <a:pt x="2002" y="801"/>
                  </a:lnTo>
                  <a:lnTo>
                    <a:pt x="2366" y="801"/>
                  </a:lnTo>
                  <a:lnTo>
                    <a:pt x="2730" y="837"/>
                  </a:lnTo>
                  <a:lnTo>
                    <a:pt x="2730" y="837"/>
                  </a:lnTo>
                  <a:lnTo>
                    <a:pt x="3021" y="892"/>
                  </a:lnTo>
                  <a:lnTo>
                    <a:pt x="3312" y="965"/>
                  </a:lnTo>
                  <a:lnTo>
                    <a:pt x="3604" y="1056"/>
                  </a:lnTo>
                  <a:lnTo>
                    <a:pt x="3895" y="1147"/>
                  </a:lnTo>
                  <a:lnTo>
                    <a:pt x="4477" y="1365"/>
                  </a:lnTo>
                  <a:lnTo>
                    <a:pt x="4750" y="1456"/>
                  </a:lnTo>
                  <a:lnTo>
                    <a:pt x="5059" y="1547"/>
                  </a:lnTo>
                  <a:lnTo>
                    <a:pt x="5059" y="1547"/>
                  </a:lnTo>
                  <a:lnTo>
                    <a:pt x="5314" y="1602"/>
                  </a:lnTo>
                  <a:lnTo>
                    <a:pt x="5587" y="1656"/>
                  </a:lnTo>
                  <a:lnTo>
                    <a:pt x="6115" y="1711"/>
                  </a:lnTo>
                  <a:lnTo>
                    <a:pt x="6661" y="1747"/>
                  </a:lnTo>
                  <a:lnTo>
                    <a:pt x="7207" y="1747"/>
                  </a:lnTo>
                  <a:lnTo>
                    <a:pt x="7207" y="1747"/>
                  </a:lnTo>
                  <a:lnTo>
                    <a:pt x="8517" y="1765"/>
                  </a:lnTo>
                  <a:lnTo>
                    <a:pt x="8517" y="1765"/>
                  </a:lnTo>
                  <a:lnTo>
                    <a:pt x="9573" y="1747"/>
                  </a:lnTo>
                  <a:lnTo>
                    <a:pt x="9573" y="1747"/>
                  </a:lnTo>
                  <a:lnTo>
                    <a:pt x="9718" y="1729"/>
                  </a:lnTo>
                  <a:lnTo>
                    <a:pt x="9718" y="1729"/>
                  </a:lnTo>
                  <a:lnTo>
                    <a:pt x="9591" y="1656"/>
                  </a:lnTo>
                  <a:lnTo>
                    <a:pt x="9263" y="1456"/>
                  </a:lnTo>
                  <a:lnTo>
                    <a:pt x="8735" y="1183"/>
                  </a:lnTo>
                  <a:lnTo>
                    <a:pt x="8408" y="1019"/>
                  </a:lnTo>
                  <a:lnTo>
                    <a:pt x="8026" y="855"/>
                  </a:lnTo>
                  <a:lnTo>
                    <a:pt x="7625" y="710"/>
                  </a:lnTo>
                  <a:lnTo>
                    <a:pt x="7170" y="546"/>
                  </a:lnTo>
                  <a:lnTo>
                    <a:pt x="6679" y="401"/>
                  </a:lnTo>
                  <a:lnTo>
                    <a:pt x="6151" y="273"/>
                  </a:lnTo>
                  <a:lnTo>
                    <a:pt x="5605" y="164"/>
                  </a:lnTo>
                  <a:lnTo>
                    <a:pt x="5023" y="73"/>
                  </a:lnTo>
                  <a:lnTo>
                    <a:pt x="4423" y="18"/>
                  </a:lnTo>
                  <a:lnTo>
                    <a:pt x="3786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3274" name="Google Shape;3274;p19"/>
          <p:cNvSpPr/>
          <p:nvPr/>
        </p:nvSpPr>
        <p:spPr>
          <a:xfrm>
            <a:off x="3479509" y="443538"/>
            <a:ext cx="701955" cy="213463"/>
          </a:xfrm>
          <a:custGeom>
            <a:avLst/>
            <a:gdLst/>
            <a:ahLst/>
            <a:cxnLst/>
            <a:rect l="l" t="t" r="r" b="b"/>
            <a:pathLst>
              <a:path w="15779" h="3240" extrusionOk="0">
                <a:moveTo>
                  <a:pt x="8081" y="1"/>
                </a:moveTo>
                <a:lnTo>
                  <a:pt x="7699" y="55"/>
                </a:lnTo>
                <a:lnTo>
                  <a:pt x="7298" y="110"/>
                </a:lnTo>
                <a:lnTo>
                  <a:pt x="6916" y="201"/>
                </a:lnTo>
                <a:lnTo>
                  <a:pt x="6552" y="328"/>
                </a:lnTo>
                <a:lnTo>
                  <a:pt x="6206" y="456"/>
                </a:lnTo>
                <a:lnTo>
                  <a:pt x="5897" y="601"/>
                </a:lnTo>
                <a:lnTo>
                  <a:pt x="5606" y="765"/>
                </a:lnTo>
                <a:lnTo>
                  <a:pt x="5369" y="947"/>
                </a:lnTo>
                <a:lnTo>
                  <a:pt x="5169" y="1129"/>
                </a:lnTo>
                <a:lnTo>
                  <a:pt x="5096" y="1220"/>
                </a:lnTo>
                <a:lnTo>
                  <a:pt x="5023" y="1311"/>
                </a:lnTo>
                <a:lnTo>
                  <a:pt x="4969" y="1420"/>
                </a:lnTo>
                <a:lnTo>
                  <a:pt x="4932" y="1511"/>
                </a:lnTo>
                <a:lnTo>
                  <a:pt x="4914" y="1620"/>
                </a:lnTo>
                <a:lnTo>
                  <a:pt x="4896" y="1711"/>
                </a:lnTo>
                <a:lnTo>
                  <a:pt x="4914" y="1821"/>
                </a:lnTo>
                <a:lnTo>
                  <a:pt x="4951" y="1930"/>
                </a:lnTo>
                <a:lnTo>
                  <a:pt x="4987" y="2021"/>
                </a:lnTo>
                <a:lnTo>
                  <a:pt x="5060" y="2130"/>
                </a:lnTo>
                <a:lnTo>
                  <a:pt x="5151" y="2221"/>
                </a:lnTo>
                <a:lnTo>
                  <a:pt x="5260" y="2312"/>
                </a:lnTo>
                <a:lnTo>
                  <a:pt x="4841" y="2203"/>
                </a:lnTo>
                <a:lnTo>
                  <a:pt x="4441" y="2130"/>
                </a:lnTo>
                <a:lnTo>
                  <a:pt x="4041" y="2075"/>
                </a:lnTo>
                <a:lnTo>
                  <a:pt x="3659" y="2057"/>
                </a:lnTo>
                <a:lnTo>
                  <a:pt x="3276" y="2075"/>
                </a:lnTo>
                <a:lnTo>
                  <a:pt x="2912" y="2112"/>
                </a:lnTo>
                <a:lnTo>
                  <a:pt x="2549" y="2166"/>
                </a:lnTo>
                <a:lnTo>
                  <a:pt x="2221" y="2239"/>
                </a:lnTo>
                <a:lnTo>
                  <a:pt x="1893" y="2330"/>
                </a:lnTo>
                <a:lnTo>
                  <a:pt x="1584" y="2439"/>
                </a:lnTo>
                <a:lnTo>
                  <a:pt x="1311" y="2548"/>
                </a:lnTo>
                <a:lnTo>
                  <a:pt x="1056" y="2658"/>
                </a:lnTo>
                <a:lnTo>
                  <a:pt x="620" y="2858"/>
                </a:lnTo>
                <a:lnTo>
                  <a:pt x="274" y="3058"/>
                </a:lnTo>
                <a:lnTo>
                  <a:pt x="1" y="3240"/>
                </a:lnTo>
                <a:lnTo>
                  <a:pt x="15778" y="3240"/>
                </a:lnTo>
                <a:lnTo>
                  <a:pt x="15706" y="3058"/>
                </a:lnTo>
                <a:lnTo>
                  <a:pt x="15633" y="2894"/>
                </a:lnTo>
                <a:lnTo>
                  <a:pt x="15542" y="2730"/>
                </a:lnTo>
                <a:lnTo>
                  <a:pt x="15451" y="2603"/>
                </a:lnTo>
                <a:lnTo>
                  <a:pt x="15360" y="2476"/>
                </a:lnTo>
                <a:lnTo>
                  <a:pt x="15251" y="2366"/>
                </a:lnTo>
                <a:lnTo>
                  <a:pt x="15142" y="2275"/>
                </a:lnTo>
                <a:lnTo>
                  <a:pt x="15014" y="2203"/>
                </a:lnTo>
                <a:lnTo>
                  <a:pt x="14905" y="2130"/>
                </a:lnTo>
                <a:lnTo>
                  <a:pt x="14778" y="2075"/>
                </a:lnTo>
                <a:lnTo>
                  <a:pt x="14541" y="2003"/>
                </a:lnTo>
                <a:lnTo>
                  <a:pt x="14286" y="1948"/>
                </a:lnTo>
                <a:lnTo>
                  <a:pt x="14031" y="1930"/>
                </a:lnTo>
                <a:lnTo>
                  <a:pt x="13740" y="1948"/>
                </a:lnTo>
                <a:lnTo>
                  <a:pt x="13467" y="2003"/>
                </a:lnTo>
                <a:lnTo>
                  <a:pt x="13213" y="2057"/>
                </a:lnTo>
                <a:lnTo>
                  <a:pt x="12976" y="2130"/>
                </a:lnTo>
                <a:lnTo>
                  <a:pt x="12648" y="2257"/>
                </a:lnTo>
                <a:lnTo>
                  <a:pt x="12521" y="2312"/>
                </a:lnTo>
                <a:lnTo>
                  <a:pt x="12485" y="2257"/>
                </a:lnTo>
                <a:lnTo>
                  <a:pt x="12448" y="2203"/>
                </a:lnTo>
                <a:lnTo>
                  <a:pt x="12375" y="2130"/>
                </a:lnTo>
                <a:lnTo>
                  <a:pt x="12266" y="2057"/>
                </a:lnTo>
                <a:lnTo>
                  <a:pt x="12121" y="2003"/>
                </a:lnTo>
                <a:lnTo>
                  <a:pt x="11957" y="1966"/>
                </a:lnTo>
                <a:lnTo>
                  <a:pt x="11720" y="1948"/>
                </a:lnTo>
                <a:lnTo>
                  <a:pt x="11575" y="1948"/>
                </a:lnTo>
                <a:lnTo>
                  <a:pt x="11393" y="1966"/>
                </a:lnTo>
                <a:lnTo>
                  <a:pt x="11211" y="2003"/>
                </a:lnTo>
                <a:lnTo>
                  <a:pt x="10992" y="2057"/>
                </a:lnTo>
                <a:lnTo>
                  <a:pt x="10992" y="1784"/>
                </a:lnTo>
                <a:lnTo>
                  <a:pt x="10956" y="1529"/>
                </a:lnTo>
                <a:lnTo>
                  <a:pt x="10901" y="1311"/>
                </a:lnTo>
                <a:lnTo>
                  <a:pt x="10810" y="1093"/>
                </a:lnTo>
                <a:lnTo>
                  <a:pt x="10701" y="911"/>
                </a:lnTo>
                <a:lnTo>
                  <a:pt x="10574" y="747"/>
                </a:lnTo>
                <a:lnTo>
                  <a:pt x="10428" y="583"/>
                </a:lnTo>
                <a:lnTo>
                  <a:pt x="10264" y="456"/>
                </a:lnTo>
                <a:lnTo>
                  <a:pt x="10082" y="346"/>
                </a:lnTo>
                <a:lnTo>
                  <a:pt x="9882" y="237"/>
                </a:lnTo>
                <a:lnTo>
                  <a:pt x="9682" y="165"/>
                </a:lnTo>
                <a:lnTo>
                  <a:pt x="9446" y="110"/>
                </a:lnTo>
                <a:lnTo>
                  <a:pt x="9227" y="55"/>
                </a:lnTo>
                <a:lnTo>
                  <a:pt x="8991" y="19"/>
                </a:lnTo>
                <a:lnTo>
                  <a:pt x="8736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275" name="Google Shape;3275;p19"/>
          <p:cNvSpPr/>
          <p:nvPr/>
        </p:nvSpPr>
        <p:spPr>
          <a:xfrm>
            <a:off x="5338130" y="58800"/>
            <a:ext cx="1515679" cy="460933"/>
          </a:xfrm>
          <a:custGeom>
            <a:avLst/>
            <a:gdLst/>
            <a:ahLst/>
            <a:cxnLst/>
            <a:rect l="l" t="t" r="r" b="b"/>
            <a:pathLst>
              <a:path w="15779" h="3240" extrusionOk="0">
                <a:moveTo>
                  <a:pt x="8081" y="1"/>
                </a:moveTo>
                <a:lnTo>
                  <a:pt x="7699" y="55"/>
                </a:lnTo>
                <a:lnTo>
                  <a:pt x="7298" y="110"/>
                </a:lnTo>
                <a:lnTo>
                  <a:pt x="6916" y="201"/>
                </a:lnTo>
                <a:lnTo>
                  <a:pt x="6552" y="328"/>
                </a:lnTo>
                <a:lnTo>
                  <a:pt x="6206" y="456"/>
                </a:lnTo>
                <a:lnTo>
                  <a:pt x="5897" y="601"/>
                </a:lnTo>
                <a:lnTo>
                  <a:pt x="5606" y="765"/>
                </a:lnTo>
                <a:lnTo>
                  <a:pt x="5369" y="947"/>
                </a:lnTo>
                <a:lnTo>
                  <a:pt x="5169" y="1129"/>
                </a:lnTo>
                <a:lnTo>
                  <a:pt x="5096" y="1220"/>
                </a:lnTo>
                <a:lnTo>
                  <a:pt x="5023" y="1311"/>
                </a:lnTo>
                <a:lnTo>
                  <a:pt x="4969" y="1420"/>
                </a:lnTo>
                <a:lnTo>
                  <a:pt x="4932" y="1511"/>
                </a:lnTo>
                <a:lnTo>
                  <a:pt x="4914" y="1620"/>
                </a:lnTo>
                <a:lnTo>
                  <a:pt x="4896" y="1711"/>
                </a:lnTo>
                <a:lnTo>
                  <a:pt x="4914" y="1821"/>
                </a:lnTo>
                <a:lnTo>
                  <a:pt x="4951" y="1930"/>
                </a:lnTo>
                <a:lnTo>
                  <a:pt x="4987" y="2021"/>
                </a:lnTo>
                <a:lnTo>
                  <a:pt x="5060" y="2130"/>
                </a:lnTo>
                <a:lnTo>
                  <a:pt x="5151" y="2221"/>
                </a:lnTo>
                <a:lnTo>
                  <a:pt x="5260" y="2312"/>
                </a:lnTo>
                <a:lnTo>
                  <a:pt x="4841" y="2203"/>
                </a:lnTo>
                <a:lnTo>
                  <a:pt x="4441" y="2130"/>
                </a:lnTo>
                <a:lnTo>
                  <a:pt x="4041" y="2075"/>
                </a:lnTo>
                <a:lnTo>
                  <a:pt x="3659" y="2057"/>
                </a:lnTo>
                <a:lnTo>
                  <a:pt x="3276" y="2075"/>
                </a:lnTo>
                <a:lnTo>
                  <a:pt x="2912" y="2112"/>
                </a:lnTo>
                <a:lnTo>
                  <a:pt x="2549" y="2166"/>
                </a:lnTo>
                <a:lnTo>
                  <a:pt x="2221" y="2239"/>
                </a:lnTo>
                <a:lnTo>
                  <a:pt x="1893" y="2330"/>
                </a:lnTo>
                <a:lnTo>
                  <a:pt x="1584" y="2439"/>
                </a:lnTo>
                <a:lnTo>
                  <a:pt x="1311" y="2548"/>
                </a:lnTo>
                <a:lnTo>
                  <a:pt x="1056" y="2658"/>
                </a:lnTo>
                <a:lnTo>
                  <a:pt x="620" y="2858"/>
                </a:lnTo>
                <a:lnTo>
                  <a:pt x="274" y="3058"/>
                </a:lnTo>
                <a:lnTo>
                  <a:pt x="1" y="3240"/>
                </a:lnTo>
                <a:lnTo>
                  <a:pt x="15778" y="3240"/>
                </a:lnTo>
                <a:lnTo>
                  <a:pt x="15706" y="3058"/>
                </a:lnTo>
                <a:lnTo>
                  <a:pt x="15633" y="2894"/>
                </a:lnTo>
                <a:lnTo>
                  <a:pt x="15542" y="2730"/>
                </a:lnTo>
                <a:lnTo>
                  <a:pt x="15451" y="2603"/>
                </a:lnTo>
                <a:lnTo>
                  <a:pt x="15360" y="2476"/>
                </a:lnTo>
                <a:lnTo>
                  <a:pt x="15251" y="2366"/>
                </a:lnTo>
                <a:lnTo>
                  <a:pt x="15142" y="2275"/>
                </a:lnTo>
                <a:lnTo>
                  <a:pt x="15014" y="2203"/>
                </a:lnTo>
                <a:lnTo>
                  <a:pt x="14905" y="2130"/>
                </a:lnTo>
                <a:lnTo>
                  <a:pt x="14778" y="2075"/>
                </a:lnTo>
                <a:lnTo>
                  <a:pt x="14541" y="2003"/>
                </a:lnTo>
                <a:lnTo>
                  <a:pt x="14286" y="1948"/>
                </a:lnTo>
                <a:lnTo>
                  <a:pt x="14031" y="1930"/>
                </a:lnTo>
                <a:lnTo>
                  <a:pt x="13740" y="1948"/>
                </a:lnTo>
                <a:lnTo>
                  <a:pt x="13467" y="2003"/>
                </a:lnTo>
                <a:lnTo>
                  <a:pt x="13213" y="2057"/>
                </a:lnTo>
                <a:lnTo>
                  <a:pt x="12976" y="2130"/>
                </a:lnTo>
                <a:lnTo>
                  <a:pt x="12648" y="2257"/>
                </a:lnTo>
                <a:lnTo>
                  <a:pt x="12521" y="2312"/>
                </a:lnTo>
                <a:lnTo>
                  <a:pt x="12485" y="2257"/>
                </a:lnTo>
                <a:lnTo>
                  <a:pt x="12448" y="2203"/>
                </a:lnTo>
                <a:lnTo>
                  <a:pt x="12375" y="2130"/>
                </a:lnTo>
                <a:lnTo>
                  <a:pt x="12266" y="2057"/>
                </a:lnTo>
                <a:lnTo>
                  <a:pt x="12121" y="2003"/>
                </a:lnTo>
                <a:lnTo>
                  <a:pt x="11957" y="1966"/>
                </a:lnTo>
                <a:lnTo>
                  <a:pt x="11720" y="1948"/>
                </a:lnTo>
                <a:lnTo>
                  <a:pt x="11575" y="1948"/>
                </a:lnTo>
                <a:lnTo>
                  <a:pt x="11393" y="1966"/>
                </a:lnTo>
                <a:lnTo>
                  <a:pt x="11211" y="2003"/>
                </a:lnTo>
                <a:lnTo>
                  <a:pt x="10992" y="2057"/>
                </a:lnTo>
                <a:lnTo>
                  <a:pt x="10992" y="1784"/>
                </a:lnTo>
                <a:lnTo>
                  <a:pt x="10956" y="1529"/>
                </a:lnTo>
                <a:lnTo>
                  <a:pt x="10901" y="1311"/>
                </a:lnTo>
                <a:lnTo>
                  <a:pt x="10810" y="1093"/>
                </a:lnTo>
                <a:lnTo>
                  <a:pt x="10701" y="911"/>
                </a:lnTo>
                <a:lnTo>
                  <a:pt x="10574" y="747"/>
                </a:lnTo>
                <a:lnTo>
                  <a:pt x="10428" y="583"/>
                </a:lnTo>
                <a:lnTo>
                  <a:pt x="10264" y="456"/>
                </a:lnTo>
                <a:lnTo>
                  <a:pt x="10082" y="346"/>
                </a:lnTo>
                <a:lnTo>
                  <a:pt x="9882" y="237"/>
                </a:lnTo>
                <a:lnTo>
                  <a:pt x="9682" y="165"/>
                </a:lnTo>
                <a:lnTo>
                  <a:pt x="9446" y="110"/>
                </a:lnTo>
                <a:lnTo>
                  <a:pt x="9227" y="55"/>
                </a:lnTo>
                <a:lnTo>
                  <a:pt x="8991" y="19"/>
                </a:lnTo>
                <a:lnTo>
                  <a:pt x="8736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276" name="Google Shape;3276;p19"/>
          <p:cNvSpPr/>
          <p:nvPr/>
        </p:nvSpPr>
        <p:spPr>
          <a:xfrm>
            <a:off x="568351" y="443538"/>
            <a:ext cx="701955" cy="213463"/>
          </a:xfrm>
          <a:custGeom>
            <a:avLst/>
            <a:gdLst/>
            <a:ahLst/>
            <a:cxnLst/>
            <a:rect l="l" t="t" r="r" b="b"/>
            <a:pathLst>
              <a:path w="15779" h="3240" extrusionOk="0">
                <a:moveTo>
                  <a:pt x="8081" y="1"/>
                </a:moveTo>
                <a:lnTo>
                  <a:pt x="7699" y="55"/>
                </a:lnTo>
                <a:lnTo>
                  <a:pt x="7298" y="110"/>
                </a:lnTo>
                <a:lnTo>
                  <a:pt x="6916" y="201"/>
                </a:lnTo>
                <a:lnTo>
                  <a:pt x="6552" y="328"/>
                </a:lnTo>
                <a:lnTo>
                  <a:pt x="6206" y="456"/>
                </a:lnTo>
                <a:lnTo>
                  <a:pt x="5897" y="601"/>
                </a:lnTo>
                <a:lnTo>
                  <a:pt x="5606" y="765"/>
                </a:lnTo>
                <a:lnTo>
                  <a:pt x="5369" y="947"/>
                </a:lnTo>
                <a:lnTo>
                  <a:pt x="5169" y="1129"/>
                </a:lnTo>
                <a:lnTo>
                  <a:pt x="5096" y="1220"/>
                </a:lnTo>
                <a:lnTo>
                  <a:pt x="5023" y="1311"/>
                </a:lnTo>
                <a:lnTo>
                  <a:pt x="4969" y="1420"/>
                </a:lnTo>
                <a:lnTo>
                  <a:pt x="4932" y="1511"/>
                </a:lnTo>
                <a:lnTo>
                  <a:pt x="4914" y="1620"/>
                </a:lnTo>
                <a:lnTo>
                  <a:pt x="4896" y="1711"/>
                </a:lnTo>
                <a:lnTo>
                  <a:pt x="4914" y="1821"/>
                </a:lnTo>
                <a:lnTo>
                  <a:pt x="4951" y="1930"/>
                </a:lnTo>
                <a:lnTo>
                  <a:pt x="4987" y="2021"/>
                </a:lnTo>
                <a:lnTo>
                  <a:pt x="5060" y="2130"/>
                </a:lnTo>
                <a:lnTo>
                  <a:pt x="5151" y="2221"/>
                </a:lnTo>
                <a:lnTo>
                  <a:pt x="5260" y="2312"/>
                </a:lnTo>
                <a:lnTo>
                  <a:pt x="4841" y="2203"/>
                </a:lnTo>
                <a:lnTo>
                  <a:pt x="4441" y="2130"/>
                </a:lnTo>
                <a:lnTo>
                  <a:pt x="4041" y="2075"/>
                </a:lnTo>
                <a:lnTo>
                  <a:pt x="3659" y="2057"/>
                </a:lnTo>
                <a:lnTo>
                  <a:pt x="3276" y="2075"/>
                </a:lnTo>
                <a:lnTo>
                  <a:pt x="2912" y="2112"/>
                </a:lnTo>
                <a:lnTo>
                  <a:pt x="2549" y="2166"/>
                </a:lnTo>
                <a:lnTo>
                  <a:pt x="2221" y="2239"/>
                </a:lnTo>
                <a:lnTo>
                  <a:pt x="1893" y="2330"/>
                </a:lnTo>
                <a:lnTo>
                  <a:pt x="1584" y="2439"/>
                </a:lnTo>
                <a:lnTo>
                  <a:pt x="1311" y="2548"/>
                </a:lnTo>
                <a:lnTo>
                  <a:pt x="1056" y="2658"/>
                </a:lnTo>
                <a:lnTo>
                  <a:pt x="620" y="2858"/>
                </a:lnTo>
                <a:lnTo>
                  <a:pt x="274" y="3058"/>
                </a:lnTo>
                <a:lnTo>
                  <a:pt x="1" y="3240"/>
                </a:lnTo>
                <a:lnTo>
                  <a:pt x="15778" y="3240"/>
                </a:lnTo>
                <a:lnTo>
                  <a:pt x="15706" y="3058"/>
                </a:lnTo>
                <a:lnTo>
                  <a:pt x="15633" y="2894"/>
                </a:lnTo>
                <a:lnTo>
                  <a:pt x="15542" y="2730"/>
                </a:lnTo>
                <a:lnTo>
                  <a:pt x="15451" y="2603"/>
                </a:lnTo>
                <a:lnTo>
                  <a:pt x="15360" y="2476"/>
                </a:lnTo>
                <a:lnTo>
                  <a:pt x="15251" y="2366"/>
                </a:lnTo>
                <a:lnTo>
                  <a:pt x="15142" y="2275"/>
                </a:lnTo>
                <a:lnTo>
                  <a:pt x="15014" y="2203"/>
                </a:lnTo>
                <a:lnTo>
                  <a:pt x="14905" y="2130"/>
                </a:lnTo>
                <a:lnTo>
                  <a:pt x="14778" y="2075"/>
                </a:lnTo>
                <a:lnTo>
                  <a:pt x="14541" y="2003"/>
                </a:lnTo>
                <a:lnTo>
                  <a:pt x="14286" y="1948"/>
                </a:lnTo>
                <a:lnTo>
                  <a:pt x="14031" y="1930"/>
                </a:lnTo>
                <a:lnTo>
                  <a:pt x="13740" y="1948"/>
                </a:lnTo>
                <a:lnTo>
                  <a:pt x="13467" y="2003"/>
                </a:lnTo>
                <a:lnTo>
                  <a:pt x="13213" y="2057"/>
                </a:lnTo>
                <a:lnTo>
                  <a:pt x="12976" y="2130"/>
                </a:lnTo>
                <a:lnTo>
                  <a:pt x="12648" y="2257"/>
                </a:lnTo>
                <a:lnTo>
                  <a:pt x="12521" y="2312"/>
                </a:lnTo>
                <a:lnTo>
                  <a:pt x="12485" y="2257"/>
                </a:lnTo>
                <a:lnTo>
                  <a:pt x="12448" y="2203"/>
                </a:lnTo>
                <a:lnTo>
                  <a:pt x="12375" y="2130"/>
                </a:lnTo>
                <a:lnTo>
                  <a:pt x="12266" y="2057"/>
                </a:lnTo>
                <a:lnTo>
                  <a:pt x="12121" y="2003"/>
                </a:lnTo>
                <a:lnTo>
                  <a:pt x="11957" y="1966"/>
                </a:lnTo>
                <a:lnTo>
                  <a:pt x="11720" y="1948"/>
                </a:lnTo>
                <a:lnTo>
                  <a:pt x="11575" y="1948"/>
                </a:lnTo>
                <a:lnTo>
                  <a:pt x="11393" y="1966"/>
                </a:lnTo>
                <a:lnTo>
                  <a:pt x="11211" y="2003"/>
                </a:lnTo>
                <a:lnTo>
                  <a:pt x="10992" y="2057"/>
                </a:lnTo>
                <a:lnTo>
                  <a:pt x="10992" y="1784"/>
                </a:lnTo>
                <a:lnTo>
                  <a:pt x="10956" y="1529"/>
                </a:lnTo>
                <a:lnTo>
                  <a:pt x="10901" y="1311"/>
                </a:lnTo>
                <a:lnTo>
                  <a:pt x="10810" y="1093"/>
                </a:lnTo>
                <a:lnTo>
                  <a:pt x="10701" y="911"/>
                </a:lnTo>
                <a:lnTo>
                  <a:pt x="10574" y="747"/>
                </a:lnTo>
                <a:lnTo>
                  <a:pt x="10428" y="583"/>
                </a:lnTo>
                <a:lnTo>
                  <a:pt x="10264" y="456"/>
                </a:lnTo>
                <a:lnTo>
                  <a:pt x="10082" y="346"/>
                </a:lnTo>
                <a:lnTo>
                  <a:pt x="9882" y="237"/>
                </a:lnTo>
                <a:lnTo>
                  <a:pt x="9682" y="165"/>
                </a:lnTo>
                <a:lnTo>
                  <a:pt x="9446" y="110"/>
                </a:lnTo>
                <a:lnTo>
                  <a:pt x="9227" y="55"/>
                </a:lnTo>
                <a:lnTo>
                  <a:pt x="8991" y="19"/>
                </a:lnTo>
                <a:lnTo>
                  <a:pt x="8736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3277" name="Google Shape;3277;p19"/>
          <p:cNvGrpSpPr/>
          <p:nvPr/>
        </p:nvGrpSpPr>
        <p:grpSpPr>
          <a:xfrm>
            <a:off x="397268" y="1666851"/>
            <a:ext cx="1453873" cy="179151"/>
            <a:chOff x="7022525" y="1213188"/>
            <a:chExt cx="1090405" cy="134363"/>
          </a:xfrm>
        </p:grpSpPr>
        <p:sp>
          <p:nvSpPr>
            <p:cNvPr id="3278" name="Google Shape;3278;p19"/>
            <p:cNvSpPr/>
            <p:nvPr/>
          </p:nvSpPr>
          <p:spPr>
            <a:xfrm>
              <a:off x="7755323" y="1257699"/>
              <a:ext cx="357607" cy="89851"/>
            </a:xfrm>
            <a:custGeom>
              <a:avLst/>
              <a:gdLst/>
              <a:ahLst/>
              <a:cxnLst/>
              <a:rect l="l" t="t" r="r" b="b"/>
              <a:pathLst>
                <a:path w="7753" h="1948" extrusionOk="0">
                  <a:moveTo>
                    <a:pt x="6843" y="0"/>
                  </a:moveTo>
                  <a:lnTo>
                    <a:pt x="6461" y="37"/>
                  </a:lnTo>
                  <a:lnTo>
                    <a:pt x="6042" y="73"/>
                  </a:lnTo>
                  <a:lnTo>
                    <a:pt x="5605" y="164"/>
                  </a:lnTo>
                  <a:lnTo>
                    <a:pt x="5150" y="291"/>
                  </a:lnTo>
                  <a:lnTo>
                    <a:pt x="4932" y="382"/>
                  </a:lnTo>
                  <a:lnTo>
                    <a:pt x="4714" y="473"/>
                  </a:lnTo>
                  <a:lnTo>
                    <a:pt x="4495" y="564"/>
                  </a:lnTo>
                  <a:lnTo>
                    <a:pt x="4277" y="692"/>
                  </a:lnTo>
                  <a:lnTo>
                    <a:pt x="4077" y="837"/>
                  </a:lnTo>
                  <a:lnTo>
                    <a:pt x="3876" y="983"/>
                  </a:lnTo>
                  <a:lnTo>
                    <a:pt x="3694" y="874"/>
                  </a:lnTo>
                  <a:lnTo>
                    <a:pt x="3512" y="783"/>
                  </a:lnTo>
                  <a:lnTo>
                    <a:pt x="3330" y="710"/>
                  </a:lnTo>
                  <a:lnTo>
                    <a:pt x="3149" y="655"/>
                  </a:lnTo>
                  <a:lnTo>
                    <a:pt x="2967" y="601"/>
                  </a:lnTo>
                  <a:lnTo>
                    <a:pt x="2766" y="582"/>
                  </a:lnTo>
                  <a:lnTo>
                    <a:pt x="2584" y="564"/>
                  </a:lnTo>
                  <a:lnTo>
                    <a:pt x="2166" y="564"/>
                  </a:lnTo>
                  <a:lnTo>
                    <a:pt x="1929" y="582"/>
                  </a:lnTo>
                  <a:lnTo>
                    <a:pt x="1711" y="619"/>
                  </a:lnTo>
                  <a:lnTo>
                    <a:pt x="1492" y="673"/>
                  </a:lnTo>
                  <a:lnTo>
                    <a:pt x="1092" y="783"/>
                  </a:lnTo>
                  <a:lnTo>
                    <a:pt x="728" y="910"/>
                  </a:lnTo>
                  <a:lnTo>
                    <a:pt x="419" y="1037"/>
                  </a:lnTo>
                  <a:lnTo>
                    <a:pt x="200" y="1147"/>
                  </a:lnTo>
                  <a:lnTo>
                    <a:pt x="0" y="1256"/>
                  </a:lnTo>
                  <a:lnTo>
                    <a:pt x="200" y="1238"/>
                  </a:lnTo>
                  <a:lnTo>
                    <a:pt x="437" y="1219"/>
                  </a:lnTo>
                  <a:lnTo>
                    <a:pt x="1056" y="1219"/>
                  </a:lnTo>
                  <a:lnTo>
                    <a:pt x="1402" y="1256"/>
                  </a:lnTo>
                  <a:lnTo>
                    <a:pt x="1765" y="1292"/>
                  </a:lnTo>
                  <a:lnTo>
                    <a:pt x="2148" y="1347"/>
                  </a:lnTo>
                  <a:lnTo>
                    <a:pt x="2530" y="1438"/>
                  </a:lnTo>
                  <a:lnTo>
                    <a:pt x="2912" y="1565"/>
                  </a:lnTo>
                  <a:lnTo>
                    <a:pt x="3112" y="1656"/>
                  </a:lnTo>
                  <a:lnTo>
                    <a:pt x="3294" y="1729"/>
                  </a:lnTo>
                  <a:lnTo>
                    <a:pt x="3458" y="1838"/>
                  </a:lnTo>
                  <a:lnTo>
                    <a:pt x="3622" y="1947"/>
                  </a:lnTo>
                  <a:lnTo>
                    <a:pt x="4477" y="1474"/>
                  </a:lnTo>
                  <a:lnTo>
                    <a:pt x="5259" y="1056"/>
                  </a:lnTo>
                  <a:lnTo>
                    <a:pt x="5951" y="728"/>
                  </a:lnTo>
                  <a:lnTo>
                    <a:pt x="6570" y="473"/>
                  </a:lnTo>
                  <a:lnTo>
                    <a:pt x="7061" y="273"/>
                  </a:lnTo>
                  <a:lnTo>
                    <a:pt x="7425" y="128"/>
                  </a:lnTo>
                  <a:lnTo>
                    <a:pt x="7753" y="18"/>
                  </a:lnTo>
                  <a:lnTo>
                    <a:pt x="758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79" name="Google Shape;3279;p19"/>
            <p:cNvSpPr/>
            <p:nvPr/>
          </p:nvSpPr>
          <p:spPr>
            <a:xfrm>
              <a:off x="7755323" y="1257699"/>
              <a:ext cx="357607" cy="89851"/>
            </a:xfrm>
            <a:custGeom>
              <a:avLst/>
              <a:gdLst/>
              <a:ahLst/>
              <a:cxnLst/>
              <a:rect l="l" t="t" r="r" b="b"/>
              <a:pathLst>
                <a:path w="7753" h="1948" fill="none" extrusionOk="0">
                  <a:moveTo>
                    <a:pt x="7170" y="0"/>
                  </a:moveTo>
                  <a:lnTo>
                    <a:pt x="7170" y="0"/>
                  </a:lnTo>
                  <a:lnTo>
                    <a:pt x="6843" y="0"/>
                  </a:lnTo>
                  <a:lnTo>
                    <a:pt x="6461" y="37"/>
                  </a:lnTo>
                  <a:lnTo>
                    <a:pt x="6042" y="73"/>
                  </a:lnTo>
                  <a:lnTo>
                    <a:pt x="5605" y="164"/>
                  </a:lnTo>
                  <a:lnTo>
                    <a:pt x="5150" y="291"/>
                  </a:lnTo>
                  <a:lnTo>
                    <a:pt x="4932" y="382"/>
                  </a:lnTo>
                  <a:lnTo>
                    <a:pt x="4714" y="473"/>
                  </a:lnTo>
                  <a:lnTo>
                    <a:pt x="4495" y="564"/>
                  </a:lnTo>
                  <a:lnTo>
                    <a:pt x="4277" y="692"/>
                  </a:lnTo>
                  <a:lnTo>
                    <a:pt x="4077" y="837"/>
                  </a:lnTo>
                  <a:lnTo>
                    <a:pt x="3876" y="983"/>
                  </a:lnTo>
                  <a:lnTo>
                    <a:pt x="3876" y="983"/>
                  </a:lnTo>
                  <a:lnTo>
                    <a:pt x="3694" y="874"/>
                  </a:lnTo>
                  <a:lnTo>
                    <a:pt x="3512" y="783"/>
                  </a:lnTo>
                  <a:lnTo>
                    <a:pt x="3330" y="710"/>
                  </a:lnTo>
                  <a:lnTo>
                    <a:pt x="3149" y="655"/>
                  </a:lnTo>
                  <a:lnTo>
                    <a:pt x="2967" y="601"/>
                  </a:lnTo>
                  <a:lnTo>
                    <a:pt x="2766" y="582"/>
                  </a:lnTo>
                  <a:lnTo>
                    <a:pt x="2584" y="564"/>
                  </a:lnTo>
                  <a:lnTo>
                    <a:pt x="2402" y="564"/>
                  </a:lnTo>
                  <a:lnTo>
                    <a:pt x="2402" y="564"/>
                  </a:lnTo>
                  <a:lnTo>
                    <a:pt x="2166" y="564"/>
                  </a:lnTo>
                  <a:lnTo>
                    <a:pt x="1929" y="582"/>
                  </a:lnTo>
                  <a:lnTo>
                    <a:pt x="1711" y="619"/>
                  </a:lnTo>
                  <a:lnTo>
                    <a:pt x="1492" y="673"/>
                  </a:lnTo>
                  <a:lnTo>
                    <a:pt x="1092" y="783"/>
                  </a:lnTo>
                  <a:lnTo>
                    <a:pt x="728" y="910"/>
                  </a:lnTo>
                  <a:lnTo>
                    <a:pt x="419" y="1037"/>
                  </a:lnTo>
                  <a:lnTo>
                    <a:pt x="200" y="1147"/>
                  </a:lnTo>
                  <a:lnTo>
                    <a:pt x="0" y="1256"/>
                  </a:lnTo>
                  <a:lnTo>
                    <a:pt x="0" y="1256"/>
                  </a:lnTo>
                  <a:lnTo>
                    <a:pt x="200" y="1238"/>
                  </a:lnTo>
                  <a:lnTo>
                    <a:pt x="437" y="1219"/>
                  </a:lnTo>
                  <a:lnTo>
                    <a:pt x="746" y="1219"/>
                  </a:lnTo>
                  <a:lnTo>
                    <a:pt x="746" y="1219"/>
                  </a:lnTo>
                  <a:lnTo>
                    <a:pt x="1056" y="1219"/>
                  </a:lnTo>
                  <a:lnTo>
                    <a:pt x="1402" y="1256"/>
                  </a:lnTo>
                  <a:lnTo>
                    <a:pt x="1765" y="1292"/>
                  </a:lnTo>
                  <a:lnTo>
                    <a:pt x="2148" y="1347"/>
                  </a:lnTo>
                  <a:lnTo>
                    <a:pt x="2530" y="1438"/>
                  </a:lnTo>
                  <a:lnTo>
                    <a:pt x="2912" y="1565"/>
                  </a:lnTo>
                  <a:lnTo>
                    <a:pt x="3112" y="1656"/>
                  </a:lnTo>
                  <a:lnTo>
                    <a:pt x="3294" y="1729"/>
                  </a:lnTo>
                  <a:lnTo>
                    <a:pt x="3458" y="1838"/>
                  </a:lnTo>
                  <a:lnTo>
                    <a:pt x="3622" y="1947"/>
                  </a:lnTo>
                  <a:lnTo>
                    <a:pt x="3622" y="1947"/>
                  </a:lnTo>
                  <a:lnTo>
                    <a:pt x="4477" y="1474"/>
                  </a:lnTo>
                  <a:lnTo>
                    <a:pt x="5259" y="1056"/>
                  </a:lnTo>
                  <a:lnTo>
                    <a:pt x="5951" y="728"/>
                  </a:lnTo>
                  <a:lnTo>
                    <a:pt x="6570" y="473"/>
                  </a:lnTo>
                  <a:lnTo>
                    <a:pt x="7061" y="273"/>
                  </a:lnTo>
                  <a:lnTo>
                    <a:pt x="7425" y="128"/>
                  </a:lnTo>
                  <a:lnTo>
                    <a:pt x="7753" y="18"/>
                  </a:lnTo>
                  <a:lnTo>
                    <a:pt x="7753" y="18"/>
                  </a:lnTo>
                  <a:lnTo>
                    <a:pt x="7589" y="0"/>
                  </a:lnTo>
                  <a:lnTo>
                    <a:pt x="7170" y="0"/>
                  </a:lnTo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80" name="Google Shape;3280;p19"/>
            <p:cNvSpPr/>
            <p:nvPr/>
          </p:nvSpPr>
          <p:spPr>
            <a:xfrm>
              <a:off x="7022525" y="1213188"/>
              <a:ext cx="324904" cy="83994"/>
            </a:xfrm>
            <a:custGeom>
              <a:avLst/>
              <a:gdLst/>
              <a:ahLst/>
              <a:cxnLst/>
              <a:rect l="l" t="t" r="r" b="b"/>
              <a:pathLst>
                <a:path w="7044" h="1821" extrusionOk="0">
                  <a:moveTo>
                    <a:pt x="1383" y="1"/>
                  </a:moveTo>
                  <a:lnTo>
                    <a:pt x="1111" y="19"/>
                  </a:lnTo>
                  <a:lnTo>
                    <a:pt x="838" y="73"/>
                  </a:lnTo>
                  <a:lnTo>
                    <a:pt x="601" y="146"/>
                  </a:lnTo>
                  <a:lnTo>
                    <a:pt x="401" y="237"/>
                  </a:lnTo>
                  <a:lnTo>
                    <a:pt x="237" y="328"/>
                  </a:lnTo>
                  <a:lnTo>
                    <a:pt x="110" y="401"/>
                  </a:lnTo>
                  <a:lnTo>
                    <a:pt x="0" y="474"/>
                  </a:lnTo>
                  <a:lnTo>
                    <a:pt x="164" y="437"/>
                  </a:lnTo>
                  <a:lnTo>
                    <a:pt x="364" y="419"/>
                  </a:lnTo>
                  <a:lnTo>
                    <a:pt x="874" y="419"/>
                  </a:lnTo>
                  <a:lnTo>
                    <a:pt x="1202" y="456"/>
                  </a:lnTo>
                  <a:lnTo>
                    <a:pt x="1529" y="547"/>
                  </a:lnTo>
                  <a:lnTo>
                    <a:pt x="1711" y="601"/>
                  </a:lnTo>
                  <a:lnTo>
                    <a:pt x="1875" y="674"/>
                  </a:lnTo>
                  <a:lnTo>
                    <a:pt x="2057" y="747"/>
                  </a:lnTo>
                  <a:lnTo>
                    <a:pt x="2239" y="856"/>
                  </a:lnTo>
                  <a:lnTo>
                    <a:pt x="2421" y="965"/>
                  </a:lnTo>
                  <a:lnTo>
                    <a:pt x="2585" y="1093"/>
                  </a:lnTo>
                  <a:lnTo>
                    <a:pt x="2767" y="1238"/>
                  </a:lnTo>
                  <a:lnTo>
                    <a:pt x="2930" y="1420"/>
                  </a:lnTo>
                  <a:lnTo>
                    <a:pt x="3094" y="1602"/>
                  </a:lnTo>
                  <a:lnTo>
                    <a:pt x="3240" y="1820"/>
                  </a:lnTo>
                  <a:lnTo>
                    <a:pt x="3513" y="1638"/>
                  </a:lnTo>
                  <a:lnTo>
                    <a:pt x="3786" y="1511"/>
                  </a:lnTo>
                  <a:lnTo>
                    <a:pt x="4059" y="1384"/>
                  </a:lnTo>
                  <a:lnTo>
                    <a:pt x="4295" y="1293"/>
                  </a:lnTo>
                  <a:lnTo>
                    <a:pt x="4550" y="1220"/>
                  </a:lnTo>
                  <a:lnTo>
                    <a:pt x="4787" y="1184"/>
                  </a:lnTo>
                  <a:lnTo>
                    <a:pt x="5005" y="1147"/>
                  </a:lnTo>
                  <a:lnTo>
                    <a:pt x="5442" y="1147"/>
                  </a:lnTo>
                  <a:lnTo>
                    <a:pt x="5624" y="1184"/>
                  </a:lnTo>
                  <a:lnTo>
                    <a:pt x="5806" y="1202"/>
                  </a:lnTo>
                  <a:lnTo>
                    <a:pt x="5988" y="1256"/>
                  </a:lnTo>
                  <a:lnTo>
                    <a:pt x="6297" y="1366"/>
                  </a:lnTo>
                  <a:lnTo>
                    <a:pt x="6552" y="1475"/>
                  </a:lnTo>
                  <a:lnTo>
                    <a:pt x="6770" y="1602"/>
                  </a:lnTo>
                  <a:lnTo>
                    <a:pt x="6916" y="1711"/>
                  </a:lnTo>
                  <a:lnTo>
                    <a:pt x="7043" y="1820"/>
                  </a:lnTo>
                  <a:lnTo>
                    <a:pt x="6879" y="1638"/>
                  </a:lnTo>
                  <a:lnTo>
                    <a:pt x="6697" y="1456"/>
                  </a:lnTo>
                  <a:lnTo>
                    <a:pt x="6443" y="1238"/>
                  </a:lnTo>
                  <a:lnTo>
                    <a:pt x="6297" y="1129"/>
                  </a:lnTo>
                  <a:lnTo>
                    <a:pt x="6133" y="1020"/>
                  </a:lnTo>
                  <a:lnTo>
                    <a:pt x="5969" y="929"/>
                  </a:lnTo>
                  <a:lnTo>
                    <a:pt x="5769" y="838"/>
                  </a:lnTo>
                  <a:lnTo>
                    <a:pt x="5569" y="765"/>
                  </a:lnTo>
                  <a:lnTo>
                    <a:pt x="5369" y="692"/>
                  </a:lnTo>
                  <a:lnTo>
                    <a:pt x="5150" y="656"/>
                  </a:lnTo>
                  <a:lnTo>
                    <a:pt x="4750" y="656"/>
                  </a:lnTo>
                  <a:lnTo>
                    <a:pt x="4550" y="674"/>
                  </a:lnTo>
                  <a:lnTo>
                    <a:pt x="4368" y="729"/>
                  </a:lnTo>
                  <a:lnTo>
                    <a:pt x="4168" y="801"/>
                  </a:lnTo>
                  <a:lnTo>
                    <a:pt x="3968" y="892"/>
                  </a:lnTo>
                  <a:lnTo>
                    <a:pt x="3767" y="1002"/>
                  </a:lnTo>
                  <a:lnTo>
                    <a:pt x="3567" y="1129"/>
                  </a:lnTo>
                  <a:lnTo>
                    <a:pt x="3367" y="1293"/>
                  </a:lnTo>
                  <a:lnTo>
                    <a:pt x="3240" y="1111"/>
                  </a:lnTo>
                  <a:lnTo>
                    <a:pt x="3112" y="947"/>
                  </a:lnTo>
                  <a:lnTo>
                    <a:pt x="3003" y="801"/>
                  </a:lnTo>
                  <a:lnTo>
                    <a:pt x="2876" y="674"/>
                  </a:lnTo>
                  <a:lnTo>
                    <a:pt x="2621" y="437"/>
                  </a:lnTo>
                  <a:lnTo>
                    <a:pt x="2366" y="274"/>
                  </a:lnTo>
                  <a:lnTo>
                    <a:pt x="2111" y="146"/>
                  </a:lnTo>
                  <a:lnTo>
                    <a:pt x="1875" y="55"/>
                  </a:lnTo>
                  <a:lnTo>
                    <a:pt x="1620" y="19"/>
                  </a:lnTo>
                  <a:lnTo>
                    <a:pt x="1383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81" name="Google Shape;3281;p19"/>
            <p:cNvSpPr/>
            <p:nvPr/>
          </p:nvSpPr>
          <p:spPr>
            <a:xfrm>
              <a:off x="7022525" y="1213188"/>
              <a:ext cx="324904" cy="83994"/>
            </a:xfrm>
            <a:custGeom>
              <a:avLst/>
              <a:gdLst/>
              <a:ahLst/>
              <a:cxnLst/>
              <a:rect l="l" t="t" r="r" b="b"/>
              <a:pathLst>
                <a:path w="7044" h="1821" fill="none" extrusionOk="0">
                  <a:moveTo>
                    <a:pt x="1383" y="1"/>
                  </a:moveTo>
                  <a:lnTo>
                    <a:pt x="1383" y="1"/>
                  </a:lnTo>
                  <a:lnTo>
                    <a:pt x="1111" y="19"/>
                  </a:lnTo>
                  <a:lnTo>
                    <a:pt x="838" y="73"/>
                  </a:lnTo>
                  <a:lnTo>
                    <a:pt x="601" y="146"/>
                  </a:lnTo>
                  <a:lnTo>
                    <a:pt x="401" y="237"/>
                  </a:lnTo>
                  <a:lnTo>
                    <a:pt x="237" y="328"/>
                  </a:lnTo>
                  <a:lnTo>
                    <a:pt x="110" y="401"/>
                  </a:lnTo>
                  <a:lnTo>
                    <a:pt x="0" y="474"/>
                  </a:lnTo>
                  <a:lnTo>
                    <a:pt x="0" y="474"/>
                  </a:lnTo>
                  <a:lnTo>
                    <a:pt x="164" y="437"/>
                  </a:lnTo>
                  <a:lnTo>
                    <a:pt x="364" y="419"/>
                  </a:lnTo>
                  <a:lnTo>
                    <a:pt x="601" y="419"/>
                  </a:lnTo>
                  <a:lnTo>
                    <a:pt x="601" y="419"/>
                  </a:lnTo>
                  <a:lnTo>
                    <a:pt x="874" y="419"/>
                  </a:lnTo>
                  <a:lnTo>
                    <a:pt x="1202" y="456"/>
                  </a:lnTo>
                  <a:lnTo>
                    <a:pt x="1529" y="547"/>
                  </a:lnTo>
                  <a:lnTo>
                    <a:pt x="1711" y="601"/>
                  </a:lnTo>
                  <a:lnTo>
                    <a:pt x="1875" y="674"/>
                  </a:lnTo>
                  <a:lnTo>
                    <a:pt x="2057" y="747"/>
                  </a:lnTo>
                  <a:lnTo>
                    <a:pt x="2239" y="856"/>
                  </a:lnTo>
                  <a:lnTo>
                    <a:pt x="2421" y="965"/>
                  </a:lnTo>
                  <a:lnTo>
                    <a:pt x="2585" y="1093"/>
                  </a:lnTo>
                  <a:lnTo>
                    <a:pt x="2767" y="1238"/>
                  </a:lnTo>
                  <a:lnTo>
                    <a:pt x="2930" y="1420"/>
                  </a:lnTo>
                  <a:lnTo>
                    <a:pt x="3094" y="1602"/>
                  </a:lnTo>
                  <a:lnTo>
                    <a:pt x="3240" y="1820"/>
                  </a:lnTo>
                  <a:lnTo>
                    <a:pt x="3240" y="1820"/>
                  </a:lnTo>
                  <a:lnTo>
                    <a:pt x="3513" y="1638"/>
                  </a:lnTo>
                  <a:lnTo>
                    <a:pt x="3786" y="1511"/>
                  </a:lnTo>
                  <a:lnTo>
                    <a:pt x="4059" y="1384"/>
                  </a:lnTo>
                  <a:lnTo>
                    <a:pt x="4295" y="1293"/>
                  </a:lnTo>
                  <a:lnTo>
                    <a:pt x="4550" y="1220"/>
                  </a:lnTo>
                  <a:lnTo>
                    <a:pt x="4787" y="1184"/>
                  </a:lnTo>
                  <a:lnTo>
                    <a:pt x="5005" y="1147"/>
                  </a:lnTo>
                  <a:lnTo>
                    <a:pt x="5223" y="1147"/>
                  </a:lnTo>
                  <a:lnTo>
                    <a:pt x="5223" y="1147"/>
                  </a:lnTo>
                  <a:lnTo>
                    <a:pt x="5442" y="1147"/>
                  </a:lnTo>
                  <a:lnTo>
                    <a:pt x="5624" y="1184"/>
                  </a:lnTo>
                  <a:lnTo>
                    <a:pt x="5806" y="1202"/>
                  </a:lnTo>
                  <a:lnTo>
                    <a:pt x="5988" y="1256"/>
                  </a:lnTo>
                  <a:lnTo>
                    <a:pt x="6297" y="1366"/>
                  </a:lnTo>
                  <a:lnTo>
                    <a:pt x="6552" y="1475"/>
                  </a:lnTo>
                  <a:lnTo>
                    <a:pt x="6770" y="1602"/>
                  </a:lnTo>
                  <a:lnTo>
                    <a:pt x="6916" y="1711"/>
                  </a:lnTo>
                  <a:lnTo>
                    <a:pt x="7043" y="1820"/>
                  </a:lnTo>
                  <a:lnTo>
                    <a:pt x="7043" y="1820"/>
                  </a:lnTo>
                  <a:lnTo>
                    <a:pt x="6879" y="1638"/>
                  </a:lnTo>
                  <a:lnTo>
                    <a:pt x="6697" y="1456"/>
                  </a:lnTo>
                  <a:lnTo>
                    <a:pt x="6443" y="1238"/>
                  </a:lnTo>
                  <a:lnTo>
                    <a:pt x="6297" y="1129"/>
                  </a:lnTo>
                  <a:lnTo>
                    <a:pt x="6133" y="1020"/>
                  </a:lnTo>
                  <a:lnTo>
                    <a:pt x="5969" y="929"/>
                  </a:lnTo>
                  <a:lnTo>
                    <a:pt x="5769" y="838"/>
                  </a:lnTo>
                  <a:lnTo>
                    <a:pt x="5569" y="765"/>
                  </a:lnTo>
                  <a:lnTo>
                    <a:pt x="5369" y="692"/>
                  </a:lnTo>
                  <a:lnTo>
                    <a:pt x="5150" y="656"/>
                  </a:lnTo>
                  <a:lnTo>
                    <a:pt x="4914" y="656"/>
                  </a:lnTo>
                  <a:lnTo>
                    <a:pt x="4914" y="656"/>
                  </a:lnTo>
                  <a:lnTo>
                    <a:pt x="4750" y="656"/>
                  </a:lnTo>
                  <a:lnTo>
                    <a:pt x="4550" y="674"/>
                  </a:lnTo>
                  <a:lnTo>
                    <a:pt x="4368" y="729"/>
                  </a:lnTo>
                  <a:lnTo>
                    <a:pt x="4168" y="801"/>
                  </a:lnTo>
                  <a:lnTo>
                    <a:pt x="3968" y="892"/>
                  </a:lnTo>
                  <a:lnTo>
                    <a:pt x="3767" y="1002"/>
                  </a:lnTo>
                  <a:lnTo>
                    <a:pt x="3567" y="1129"/>
                  </a:lnTo>
                  <a:lnTo>
                    <a:pt x="3367" y="1293"/>
                  </a:lnTo>
                  <a:lnTo>
                    <a:pt x="3367" y="1293"/>
                  </a:lnTo>
                  <a:lnTo>
                    <a:pt x="3240" y="1111"/>
                  </a:lnTo>
                  <a:lnTo>
                    <a:pt x="3112" y="947"/>
                  </a:lnTo>
                  <a:lnTo>
                    <a:pt x="3003" y="801"/>
                  </a:lnTo>
                  <a:lnTo>
                    <a:pt x="2876" y="674"/>
                  </a:lnTo>
                  <a:lnTo>
                    <a:pt x="2621" y="437"/>
                  </a:lnTo>
                  <a:lnTo>
                    <a:pt x="2366" y="274"/>
                  </a:lnTo>
                  <a:lnTo>
                    <a:pt x="2111" y="146"/>
                  </a:lnTo>
                  <a:lnTo>
                    <a:pt x="1875" y="55"/>
                  </a:lnTo>
                  <a:lnTo>
                    <a:pt x="1620" y="19"/>
                  </a:lnTo>
                  <a:lnTo>
                    <a:pt x="1383" y="1"/>
                  </a:lnTo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3282" name="Google Shape;3282;p19"/>
          <p:cNvSpPr/>
          <p:nvPr/>
        </p:nvSpPr>
        <p:spPr>
          <a:xfrm>
            <a:off x="726418" y="2032369"/>
            <a:ext cx="712940" cy="179132"/>
          </a:xfrm>
          <a:custGeom>
            <a:avLst/>
            <a:gdLst/>
            <a:ahLst/>
            <a:cxnLst/>
            <a:rect l="l" t="t" r="r" b="b"/>
            <a:pathLst>
              <a:path w="7753" h="1948" extrusionOk="0">
                <a:moveTo>
                  <a:pt x="6843" y="0"/>
                </a:moveTo>
                <a:lnTo>
                  <a:pt x="6461" y="37"/>
                </a:lnTo>
                <a:lnTo>
                  <a:pt x="6042" y="73"/>
                </a:lnTo>
                <a:lnTo>
                  <a:pt x="5605" y="164"/>
                </a:lnTo>
                <a:lnTo>
                  <a:pt x="5150" y="291"/>
                </a:lnTo>
                <a:lnTo>
                  <a:pt x="4932" y="382"/>
                </a:lnTo>
                <a:lnTo>
                  <a:pt x="4714" y="473"/>
                </a:lnTo>
                <a:lnTo>
                  <a:pt x="4495" y="564"/>
                </a:lnTo>
                <a:lnTo>
                  <a:pt x="4277" y="692"/>
                </a:lnTo>
                <a:lnTo>
                  <a:pt x="4077" y="837"/>
                </a:lnTo>
                <a:lnTo>
                  <a:pt x="3876" y="983"/>
                </a:lnTo>
                <a:lnTo>
                  <a:pt x="3694" y="874"/>
                </a:lnTo>
                <a:lnTo>
                  <a:pt x="3512" y="783"/>
                </a:lnTo>
                <a:lnTo>
                  <a:pt x="3330" y="710"/>
                </a:lnTo>
                <a:lnTo>
                  <a:pt x="3149" y="655"/>
                </a:lnTo>
                <a:lnTo>
                  <a:pt x="2967" y="601"/>
                </a:lnTo>
                <a:lnTo>
                  <a:pt x="2766" y="582"/>
                </a:lnTo>
                <a:lnTo>
                  <a:pt x="2584" y="564"/>
                </a:lnTo>
                <a:lnTo>
                  <a:pt x="2166" y="564"/>
                </a:lnTo>
                <a:lnTo>
                  <a:pt x="1929" y="582"/>
                </a:lnTo>
                <a:lnTo>
                  <a:pt x="1711" y="619"/>
                </a:lnTo>
                <a:lnTo>
                  <a:pt x="1492" y="673"/>
                </a:lnTo>
                <a:lnTo>
                  <a:pt x="1092" y="783"/>
                </a:lnTo>
                <a:lnTo>
                  <a:pt x="728" y="910"/>
                </a:lnTo>
                <a:lnTo>
                  <a:pt x="419" y="1037"/>
                </a:lnTo>
                <a:lnTo>
                  <a:pt x="200" y="1147"/>
                </a:lnTo>
                <a:lnTo>
                  <a:pt x="0" y="1256"/>
                </a:lnTo>
                <a:lnTo>
                  <a:pt x="200" y="1238"/>
                </a:lnTo>
                <a:lnTo>
                  <a:pt x="437" y="1219"/>
                </a:lnTo>
                <a:lnTo>
                  <a:pt x="1056" y="1219"/>
                </a:lnTo>
                <a:lnTo>
                  <a:pt x="1402" y="1256"/>
                </a:lnTo>
                <a:lnTo>
                  <a:pt x="1765" y="1292"/>
                </a:lnTo>
                <a:lnTo>
                  <a:pt x="2148" y="1347"/>
                </a:lnTo>
                <a:lnTo>
                  <a:pt x="2530" y="1438"/>
                </a:lnTo>
                <a:lnTo>
                  <a:pt x="2912" y="1565"/>
                </a:lnTo>
                <a:lnTo>
                  <a:pt x="3112" y="1656"/>
                </a:lnTo>
                <a:lnTo>
                  <a:pt x="3294" y="1729"/>
                </a:lnTo>
                <a:lnTo>
                  <a:pt x="3458" y="1838"/>
                </a:lnTo>
                <a:lnTo>
                  <a:pt x="3622" y="1947"/>
                </a:lnTo>
                <a:lnTo>
                  <a:pt x="4477" y="1474"/>
                </a:lnTo>
                <a:lnTo>
                  <a:pt x="5259" y="1056"/>
                </a:lnTo>
                <a:lnTo>
                  <a:pt x="5951" y="728"/>
                </a:lnTo>
                <a:lnTo>
                  <a:pt x="6570" y="473"/>
                </a:lnTo>
                <a:lnTo>
                  <a:pt x="7061" y="273"/>
                </a:lnTo>
                <a:lnTo>
                  <a:pt x="7425" y="128"/>
                </a:lnTo>
                <a:lnTo>
                  <a:pt x="7753" y="18"/>
                </a:lnTo>
                <a:lnTo>
                  <a:pt x="7589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365739754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1">
  <p:cSld name="Title only 1">
    <p:bg>
      <p:bgPr>
        <a:gradFill>
          <a:gsLst>
            <a:gs pos="0">
              <a:schemeClr val="dk2"/>
            </a:gs>
            <a:gs pos="100000">
              <a:srgbClr val="E4B24E"/>
            </a:gs>
          </a:gsLst>
          <a:lin ang="5400700" scaled="0"/>
        </a:gradFill>
        <a:effectLst/>
      </p:bgPr>
    </p:bg>
    <p:spTree>
      <p:nvGrpSpPr>
        <p:cNvPr id="1" name="Shape 32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84" name="Google Shape;3284;p20"/>
          <p:cNvSpPr/>
          <p:nvPr/>
        </p:nvSpPr>
        <p:spPr>
          <a:xfrm>
            <a:off x="0" y="5495001"/>
            <a:ext cx="12191899" cy="3158287"/>
          </a:xfrm>
          <a:custGeom>
            <a:avLst/>
            <a:gdLst/>
            <a:ahLst/>
            <a:cxnLst/>
            <a:rect l="l" t="t" r="r" b="b"/>
            <a:pathLst>
              <a:path w="61892" h="16033" extrusionOk="0">
                <a:moveTo>
                  <a:pt x="34941" y="0"/>
                </a:moveTo>
                <a:lnTo>
                  <a:pt x="34540" y="18"/>
                </a:lnTo>
                <a:lnTo>
                  <a:pt x="34140" y="73"/>
                </a:lnTo>
                <a:lnTo>
                  <a:pt x="33740" y="164"/>
                </a:lnTo>
                <a:lnTo>
                  <a:pt x="33357" y="291"/>
                </a:lnTo>
                <a:lnTo>
                  <a:pt x="32993" y="455"/>
                </a:lnTo>
                <a:lnTo>
                  <a:pt x="32630" y="655"/>
                </a:lnTo>
                <a:lnTo>
                  <a:pt x="32302" y="892"/>
                </a:lnTo>
                <a:lnTo>
                  <a:pt x="32138" y="1019"/>
                </a:lnTo>
                <a:lnTo>
                  <a:pt x="31993" y="1147"/>
                </a:lnTo>
                <a:lnTo>
                  <a:pt x="31847" y="1292"/>
                </a:lnTo>
                <a:lnTo>
                  <a:pt x="31701" y="1456"/>
                </a:lnTo>
                <a:lnTo>
                  <a:pt x="31574" y="1620"/>
                </a:lnTo>
                <a:lnTo>
                  <a:pt x="31447" y="1802"/>
                </a:lnTo>
                <a:lnTo>
                  <a:pt x="31337" y="1984"/>
                </a:lnTo>
                <a:lnTo>
                  <a:pt x="31228" y="2184"/>
                </a:lnTo>
                <a:lnTo>
                  <a:pt x="31137" y="2384"/>
                </a:lnTo>
                <a:lnTo>
                  <a:pt x="31046" y="2602"/>
                </a:lnTo>
                <a:lnTo>
                  <a:pt x="30974" y="2821"/>
                </a:lnTo>
                <a:lnTo>
                  <a:pt x="30901" y="3039"/>
                </a:lnTo>
                <a:lnTo>
                  <a:pt x="30846" y="3294"/>
                </a:lnTo>
                <a:lnTo>
                  <a:pt x="30810" y="3531"/>
                </a:lnTo>
                <a:lnTo>
                  <a:pt x="30773" y="3785"/>
                </a:lnTo>
                <a:lnTo>
                  <a:pt x="30755" y="4058"/>
                </a:lnTo>
                <a:lnTo>
                  <a:pt x="30755" y="4331"/>
                </a:lnTo>
                <a:lnTo>
                  <a:pt x="30773" y="4622"/>
                </a:lnTo>
                <a:lnTo>
                  <a:pt x="30664" y="4422"/>
                </a:lnTo>
                <a:lnTo>
                  <a:pt x="30555" y="4240"/>
                </a:lnTo>
                <a:lnTo>
                  <a:pt x="30428" y="4077"/>
                </a:lnTo>
                <a:lnTo>
                  <a:pt x="30300" y="3913"/>
                </a:lnTo>
                <a:lnTo>
                  <a:pt x="30155" y="3767"/>
                </a:lnTo>
                <a:lnTo>
                  <a:pt x="30009" y="3640"/>
                </a:lnTo>
                <a:lnTo>
                  <a:pt x="29863" y="3512"/>
                </a:lnTo>
                <a:lnTo>
                  <a:pt x="29700" y="3403"/>
                </a:lnTo>
                <a:lnTo>
                  <a:pt x="29536" y="3312"/>
                </a:lnTo>
                <a:lnTo>
                  <a:pt x="29372" y="3239"/>
                </a:lnTo>
                <a:lnTo>
                  <a:pt x="29208" y="3167"/>
                </a:lnTo>
                <a:lnTo>
                  <a:pt x="29026" y="3112"/>
                </a:lnTo>
                <a:lnTo>
                  <a:pt x="28863" y="3057"/>
                </a:lnTo>
                <a:lnTo>
                  <a:pt x="28681" y="3039"/>
                </a:lnTo>
                <a:lnTo>
                  <a:pt x="28499" y="3021"/>
                </a:lnTo>
                <a:lnTo>
                  <a:pt x="28317" y="3003"/>
                </a:lnTo>
                <a:lnTo>
                  <a:pt x="28080" y="3021"/>
                </a:lnTo>
                <a:lnTo>
                  <a:pt x="27843" y="3057"/>
                </a:lnTo>
                <a:lnTo>
                  <a:pt x="27607" y="3112"/>
                </a:lnTo>
                <a:lnTo>
                  <a:pt x="27370" y="3185"/>
                </a:lnTo>
                <a:lnTo>
                  <a:pt x="27152" y="3294"/>
                </a:lnTo>
                <a:lnTo>
                  <a:pt x="26934" y="3421"/>
                </a:lnTo>
                <a:lnTo>
                  <a:pt x="26733" y="3585"/>
                </a:lnTo>
                <a:lnTo>
                  <a:pt x="26551" y="3749"/>
                </a:lnTo>
                <a:lnTo>
                  <a:pt x="26388" y="3949"/>
                </a:lnTo>
                <a:lnTo>
                  <a:pt x="26224" y="4168"/>
                </a:lnTo>
                <a:lnTo>
                  <a:pt x="26078" y="4404"/>
                </a:lnTo>
                <a:lnTo>
                  <a:pt x="25969" y="4659"/>
                </a:lnTo>
                <a:lnTo>
                  <a:pt x="25878" y="4950"/>
                </a:lnTo>
                <a:lnTo>
                  <a:pt x="25805" y="5259"/>
                </a:lnTo>
                <a:lnTo>
                  <a:pt x="25751" y="5587"/>
                </a:lnTo>
                <a:lnTo>
                  <a:pt x="25733" y="5933"/>
                </a:lnTo>
                <a:lnTo>
                  <a:pt x="25623" y="5842"/>
                </a:lnTo>
                <a:lnTo>
                  <a:pt x="25496" y="5751"/>
                </a:lnTo>
                <a:lnTo>
                  <a:pt x="25314" y="5642"/>
                </a:lnTo>
                <a:lnTo>
                  <a:pt x="25114" y="5532"/>
                </a:lnTo>
                <a:lnTo>
                  <a:pt x="24877" y="5441"/>
                </a:lnTo>
                <a:lnTo>
                  <a:pt x="24641" y="5369"/>
                </a:lnTo>
                <a:lnTo>
                  <a:pt x="24513" y="5350"/>
                </a:lnTo>
                <a:lnTo>
                  <a:pt x="24222" y="5350"/>
                </a:lnTo>
                <a:lnTo>
                  <a:pt x="24076" y="5387"/>
                </a:lnTo>
                <a:lnTo>
                  <a:pt x="23913" y="5441"/>
                </a:lnTo>
                <a:lnTo>
                  <a:pt x="23767" y="5532"/>
                </a:lnTo>
                <a:lnTo>
                  <a:pt x="23622" y="5642"/>
                </a:lnTo>
                <a:lnTo>
                  <a:pt x="23494" y="5769"/>
                </a:lnTo>
                <a:lnTo>
                  <a:pt x="23367" y="5951"/>
                </a:lnTo>
                <a:lnTo>
                  <a:pt x="23239" y="6169"/>
                </a:lnTo>
                <a:lnTo>
                  <a:pt x="22748" y="5878"/>
                </a:lnTo>
                <a:lnTo>
                  <a:pt x="22257" y="5623"/>
                </a:lnTo>
                <a:lnTo>
                  <a:pt x="21765" y="5387"/>
                </a:lnTo>
                <a:lnTo>
                  <a:pt x="21256" y="5205"/>
                </a:lnTo>
                <a:lnTo>
                  <a:pt x="20728" y="5041"/>
                </a:lnTo>
                <a:lnTo>
                  <a:pt x="20200" y="4914"/>
                </a:lnTo>
                <a:lnTo>
                  <a:pt x="19946" y="4877"/>
                </a:lnTo>
                <a:lnTo>
                  <a:pt x="19691" y="4841"/>
                </a:lnTo>
                <a:lnTo>
                  <a:pt x="19418" y="4823"/>
                </a:lnTo>
                <a:lnTo>
                  <a:pt x="19145" y="4823"/>
                </a:lnTo>
                <a:lnTo>
                  <a:pt x="18835" y="4841"/>
                </a:lnTo>
                <a:lnTo>
                  <a:pt x="18526" y="4859"/>
                </a:lnTo>
                <a:lnTo>
                  <a:pt x="18217" y="4914"/>
                </a:lnTo>
                <a:lnTo>
                  <a:pt x="17907" y="4968"/>
                </a:lnTo>
                <a:lnTo>
                  <a:pt x="17598" y="5059"/>
                </a:lnTo>
                <a:lnTo>
                  <a:pt x="17289" y="5168"/>
                </a:lnTo>
                <a:lnTo>
                  <a:pt x="16979" y="5296"/>
                </a:lnTo>
                <a:lnTo>
                  <a:pt x="16670" y="5460"/>
                </a:lnTo>
                <a:lnTo>
                  <a:pt x="16361" y="5642"/>
                </a:lnTo>
                <a:lnTo>
                  <a:pt x="16069" y="5842"/>
                </a:lnTo>
                <a:lnTo>
                  <a:pt x="15760" y="6060"/>
                </a:lnTo>
                <a:lnTo>
                  <a:pt x="15469" y="6315"/>
                </a:lnTo>
                <a:lnTo>
                  <a:pt x="15159" y="6606"/>
                </a:lnTo>
                <a:lnTo>
                  <a:pt x="14868" y="6897"/>
                </a:lnTo>
                <a:lnTo>
                  <a:pt x="14577" y="7243"/>
                </a:lnTo>
                <a:lnTo>
                  <a:pt x="14286" y="7607"/>
                </a:lnTo>
                <a:lnTo>
                  <a:pt x="14213" y="7352"/>
                </a:lnTo>
                <a:lnTo>
                  <a:pt x="14086" y="7116"/>
                </a:lnTo>
                <a:lnTo>
                  <a:pt x="13958" y="6879"/>
                </a:lnTo>
                <a:lnTo>
                  <a:pt x="13813" y="6661"/>
                </a:lnTo>
                <a:lnTo>
                  <a:pt x="13631" y="6442"/>
                </a:lnTo>
                <a:lnTo>
                  <a:pt x="13449" y="6260"/>
                </a:lnTo>
                <a:lnTo>
                  <a:pt x="13249" y="6060"/>
                </a:lnTo>
                <a:lnTo>
                  <a:pt x="13030" y="5896"/>
                </a:lnTo>
                <a:lnTo>
                  <a:pt x="12812" y="5751"/>
                </a:lnTo>
                <a:lnTo>
                  <a:pt x="12557" y="5605"/>
                </a:lnTo>
                <a:lnTo>
                  <a:pt x="12321" y="5496"/>
                </a:lnTo>
                <a:lnTo>
                  <a:pt x="12066" y="5387"/>
                </a:lnTo>
                <a:lnTo>
                  <a:pt x="11793" y="5314"/>
                </a:lnTo>
                <a:lnTo>
                  <a:pt x="11538" y="5259"/>
                </a:lnTo>
                <a:lnTo>
                  <a:pt x="11265" y="5223"/>
                </a:lnTo>
                <a:lnTo>
                  <a:pt x="10992" y="5205"/>
                </a:lnTo>
                <a:lnTo>
                  <a:pt x="10719" y="5223"/>
                </a:lnTo>
                <a:lnTo>
                  <a:pt x="10464" y="5259"/>
                </a:lnTo>
                <a:lnTo>
                  <a:pt x="10191" y="5314"/>
                </a:lnTo>
                <a:lnTo>
                  <a:pt x="9937" y="5405"/>
                </a:lnTo>
                <a:lnTo>
                  <a:pt x="9955" y="5005"/>
                </a:lnTo>
                <a:lnTo>
                  <a:pt x="9937" y="4622"/>
                </a:lnTo>
                <a:lnTo>
                  <a:pt x="9882" y="4295"/>
                </a:lnTo>
                <a:lnTo>
                  <a:pt x="9791" y="3967"/>
                </a:lnTo>
                <a:lnTo>
                  <a:pt x="9682" y="3676"/>
                </a:lnTo>
                <a:lnTo>
                  <a:pt x="9536" y="3421"/>
                </a:lnTo>
                <a:lnTo>
                  <a:pt x="9373" y="3185"/>
                </a:lnTo>
                <a:lnTo>
                  <a:pt x="9191" y="2985"/>
                </a:lnTo>
                <a:lnTo>
                  <a:pt x="8990" y="2803"/>
                </a:lnTo>
                <a:lnTo>
                  <a:pt x="8754" y="2639"/>
                </a:lnTo>
                <a:lnTo>
                  <a:pt x="8517" y="2512"/>
                </a:lnTo>
                <a:lnTo>
                  <a:pt x="8262" y="2402"/>
                </a:lnTo>
                <a:lnTo>
                  <a:pt x="8008" y="2330"/>
                </a:lnTo>
                <a:lnTo>
                  <a:pt x="7735" y="2275"/>
                </a:lnTo>
                <a:lnTo>
                  <a:pt x="7444" y="2239"/>
                </a:lnTo>
                <a:lnTo>
                  <a:pt x="7152" y="2220"/>
                </a:lnTo>
                <a:lnTo>
                  <a:pt x="6770" y="2239"/>
                </a:lnTo>
                <a:lnTo>
                  <a:pt x="6388" y="2293"/>
                </a:lnTo>
                <a:lnTo>
                  <a:pt x="6006" y="2402"/>
                </a:lnTo>
                <a:lnTo>
                  <a:pt x="5642" y="2530"/>
                </a:lnTo>
                <a:lnTo>
                  <a:pt x="5278" y="2693"/>
                </a:lnTo>
                <a:lnTo>
                  <a:pt x="4950" y="2894"/>
                </a:lnTo>
                <a:lnTo>
                  <a:pt x="4641" y="3130"/>
                </a:lnTo>
                <a:lnTo>
                  <a:pt x="4514" y="3258"/>
                </a:lnTo>
                <a:lnTo>
                  <a:pt x="4368" y="3403"/>
                </a:lnTo>
                <a:lnTo>
                  <a:pt x="4241" y="3549"/>
                </a:lnTo>
                <a:lnTo>
                  <a:pt x="4132" y="3694"/>
                </a:lnTo>
                <a:lnTo>
                  <a:pt x="4022" y="3858"/>
                </a:lnTo>
                <a:lnTo>
                  <a:pt x="3931" y="4022"/>
                </a:lnTo>
                <a:lnTo>
                  <a:pt x="3859" y="4204"/>
                </a:lnTo>
                <a:lnTo>
                  <a:pt x="3786" y="4386"/>
                </a:lnTo>
                <a:lnTo>
                  <a:pt x="3731" y="4568"/>
                </a:lnTo>
                <a:lnTo>
                  <a:pt x="3695" y="4768"/>
                </a:lnTo>
                <a:lnTo>
                  <a:pt x="3658" y="4968"/>
                </a:lnTo>
                <a:lnTo>
                  <a:pt x="3640" y="5168"/>
                </a:lnTo>
                <a:lnTo>
                  <a:pt x="3640" y="5387"/>
                </a:lnTo>
                <a:lnTo>
                  <a:pt x="3658" y="5605"/>
                </a:lnTo>
                <a:lnTo>
                  <a:pt x="3695" y="5842"/>
                </a:lnTo>
                <a:lnTo>
                  <a:pt x="3749" y="6060"/>
                </a:lnTo>
                <a:lnTo>
                  <a:pt x="3822" y="6315"/>
                </a:lnTo>
                <a:lnTo>
                  <a:pt x="3913" y="6551"/>
                </a:lnTo>
                <a:lnTo>
                  <a:pt x="3713" y="6479"/>
                </a:lnTo>
                <a:lnTo>
                  <a:pt x="3531" y="6406"/>
                </a:lnTo>
                <a:lnTo>
                  <a:pt x="3149" y="6315"/>
                </a:lnTo>
                <a:lnTo>
                  <a:pt x="2767" y="6278"/>
                </a:lnTo>
                <a:lnTo>
                  <a:pt x="2421" y="6260"/>
                </a:lnTo>
                <a:lnTo>
                  <a:pt x="2166" y="6260"/>
                </a:lnTo>
                <a:lnTo>
                  <a:pt x="1930" y="6278"/>
                </a:lnTo>
                <a:lnTo>
                  <a:pt x="1693" y="6315"/>
                </a:lnTo>
                <a:lnTo>
                  <a:pt x="1475" y="6351"/>
                </a:lnTo>
                <a:lnTo>
                  <a:pt x="1056" y="6460"/>
                </a:lnTo>
                <a:lnTo>
                  <a:pt x="710" y="6570"/>
                </a:lnTo>
                <a:lnTo>
                  <a:pt x="419" y="6697"/>
                </a:lnTo>
                <a:lnTo>
                  <a:pt x="201" y="6788"/>
                </a:lnTo>
                <a:lnTo>
                  <a:pt x="1" y="6897"/>
                </a:lnTo>
                <a:lnTo>
                  <a:pt x="1" y="16033"/>
                </a:lnTo>
                <a:lnTo>
                  <a:pt x="61874" y="14668"/>
                </a:lnTo>
                <a:lnTo>
                  <a:pt x="61874" y="4950"/>
                </a:lnTo>
                <a:lnTo>
                  <a:pt x="61892" y="4768"/>
                </a:lnTo>
                <a:lnTo>
                  <a:pt x="61874" y="4586"/>
                </a:lnTo>
                <a:lnTo>
                  <a:pt x="61855" y="4404"/>
                </a:lnTo>
                <a:lnTo>
                  <a:pt x="61819" y="4222"/>
                </a:lnTo>
                <a:lnTo>
                  <a:pt x="61764" y="4040"/>
                </a:lnTo>
                <a:lnTo>
                  <a:pt x="61692" y="3858"/>
                </a:lnTo>
                <a:lnTo>
                  <a:pt x="61619" y="3694"/>
                </a:lnTo>
                <a:lnTo>
                  <a:pt x="61528" y="3512"/>
                </a:lnTo>
                <a:lnTo>
                  <a:pt x="61419" y="3349"/>
                </a:lnTo>
                <a:lnTo>
                  <a:pt x="61291" y="3185"/>
                </a:lnTo>
                <a:lnTo>
                  <a:pt x="61037" y="2857"/>
                </a:lnTo>
                <a:lnTo>
                  <a:pt x="60727" y="2548"/>
                </a:lnTo>
                <a:lnTo>
                  <a:pt x="60381" y="2275"/>
                </a:lnTo>
                <a:lnTo>
                  <a:pt x="59999" y="2020"/>
                </a:lnTo>
                <a:lnTo>
                  <a:pt x="59599" y="1784"/>
                </a:lnTo>
                <a:lnTo>
                  <a:pt x="59180" y="1565"/>
                </a:lnTo>
                <a:lnTo>
                  <a:pt x="58744" y="1401"/>
                </a:lnTo>
                <a:lnTo>
                  <a:pt x="58289" y="1256"/>
                </a:lnTo>
                <a:lnTo>
                  <a:pt x="57816" y="1147"/>
                </a:lnTo>
                <a:lnTo>
                  <a:pt x="57342" y="1092"/>
                </a:lnTo>
                <a:lnTo>
                  <a:pt x="57106" y="1074"/>
                </a:lnTo>
                <a:lnTo>
                  <a:pt x="56869" y="1056"/>
                </a:lnTo>
                <a:lnTo>
                  <a:pt x="56542" y="1074"/>
                </a:lnTo>
                <a:lnTo>
                  <a:pt x="56214" y="1110"/>
                </a:lnTo>
                <a:lnTo>
                  <a:pt x="55887" y="1165"/>
                </a:lnTo>
                <a:lnTo>
                  <a:pt x="55559" y="1256"/>
                </a:lnTo>
                <a:lnTo>
                  <a:pt x="55250" y="1365"/>
                </a:lnTo>
                <a:lnTo>
                  <a:pt x="54958" y="1511"/>
                </a:lnTo>
                <a:lnTo>
                  <a:pt x="54667" y="1674"/>
                </a:lnTo>
                <a:lnTo>
                  <a:pt x="54394" y="1875"/>
                </a:lnTo>
                <a:lnTo>
                  <a:pt x="54121" y="2093"/>
                </a:lnTo>
                <a:lnTo>
                  <a:pt x="53885" y="2366"/>
                </a:lnTo>
                <a:lnTo>
                  <a:pt x="53648" y="2657"/>
                </a:lnTo>
                <a:lnTo>
                  <a:pt x="53430" y="2966"/>
                </a:lnTo>
                <a:lnTo>
                  <a:pt x="53248" y="3330"/>
                </a:lnTo>
                <a:lnTo>
                  <a:pt x="53084" y="3731"/>
                </a:lnTo>
                <a:lnTo>
                  <a:pt x="52938" y="4149"/>
                </a:lnTo>
                <a:lnTo>
                  <a:pt x="52811" y="4622"/>
                </a:lnTo>
                <a:lnTo>
                  <a:pt x="52465" y="4459"/>
                </a:lnTo>
                <a:lnTo>
                  <a:pt x="52120" y="4313"/>
                </a:lnTo>
                <a:lnTo>
                  <a:pt x="51810" y="4204"/>
                </a:lnTo>
                <a:lnTo>
                  <a:pt x="51483" y="4113"/>
                </a:lnTo>
                <a:lnTo>
                  <a:pt x="51191" y="4040"/>
                </a:lnTo>
                <a:lnTo>
                  <a:pt x="50882" y="3986"/>
                </a:lnTo>
                <a:lnTo>
                  <a:pt x="50609" y="3967"/>
                </a:lnTo>
                <a:lnTo>
                  <a:pt x="50336" y="3949"/>
                </a:lnTo>
                <a:lnTo>
                  <a:pt x="50045" y="3967"/>
                </a:lnTo>
                <a:lnTo>
                  <a:pt x="49772" y="4004"/>
                </a:lnTo>
                <a:lnTo>
                  <a:pt x="49499" y="4040"/>
                </a:lnTo>
                <a:lnTo>
                  <a:pt x="49244" y="4113"/>
                </a:lnTo>
                <a:lnTo>
                  <a:pt x="49008" y="4204"/>
                </a:lnTo>
                <a:lnTo>
                  <a:pt x="48789" y="4295"/>
                </a:lnTo>
                <a:lnTo>
                  <a:pt x="48571" y="4422"/>
                </a:lnTo>
                <a:lnTo>
                  <a:pt x="48353" y="4550"/>
                </a:lnTo>
                <a:lnTo>
                  <a:pt x="48152" y="4677"/>
                </a:lnTo>
                <a:lnTo>
                  <a:pt x="47970" y="4823"/>
                </a:lnTo>
                <a:lnTo>
                  <a:pt x="47788" y="4986"/>
                </a:lnTo>
                <a:lnTo>
                  <a:pt x="47625" y="5150"/>
                </a:lnTo>
                <a:lnTo>
                  <a:pt x="47333" y="5478"/>
                </a:lnTo>
                <a:lnTo>
                  <a:pt x="47061" y="5824"/>
                </a:lnTo>
                <a:lnTo>
                  <a:pt x="46842" y="6188"/>
                </a:lnTo>
                <a:lnTo>
                  <a:pt x="46642" y="6515"/>
                </a:lnTo>
                <a:lnTo>
                  <a:pt x="46478" y="6843"/>
                </a:lnTo>
                <a:lnTo>
                  <a:pt x="46351" y="7116"/>
                </a:lnTo>
                <a:lnTo>
                  <a:pt x="46187" y="7552"/>
                </a:lnTo>
                <a:lnTo>
                  <a:pt x="46151" y="7716"/>
                </a:lnTo>
                <a:lnTo>
                  <a:pt x="46096" y="7680"/>
                </a:lnTo>
                <a:lnTo>
                  <a:pt x="45932" y="7607"/>
                </a:lnTo>
                <a:lnTo>
                  <a:pt x="45823" y="7552"/>
                </a:lnTo>
                <a:lnTo>
                  <a:pt x="45696" y="7516"/>
                </a:lnTo>
                <a:lnTo>
                  <a:pt x="45550" y="7498"/>
                </a:lnTo>
                <a:lnTo>
                  <a:pt x="45386" y="7480"/>
                </a:lnTo>
                <a:lnTo>
                  <a:pt x="45223" y="7498"/>
                </a:lnTo>
                <a:lnTo>
                  <a:pt x="45059" y="7516"/>
                </a:lnTo>
                <a:lnTo>
                  <a:pt x="44895" y="7552"/>
                </a:lnTo>
                <a:lnTo>
                  <a:pt x="44713" y="7625"/>
                </a:lnTo>
                <a:lnTo>
                  <a:pt x="44513" y="7716"/>
                </a:lnTo>
                <a:lnTo>
                  <a:pt x="44313" y="7825"/>
                </a:lnTo>
                <a:lnTo>
                  <a:pt x="44112" y="7971"/>
                </a:lnTo>
                <a:lnTo>
                  <a:pt x="43894" y="8153"/>
                </a:lnTo>
                <a:lnTo>
                  <a:pt x="43967" y="7734"/>
                </a:lnTo>
                <a:lnTo>
                  <a:pt x="44003" y="7352"/>
                </a:lnTo>
                <a:lnTo>
                  <a:pt x="44021" y="6988"/>
                </a:lnTo>
                <a:lnTo>
                  <a:pt x="43985" y="6624"/>
                </a:lnTo>
                <a:lnTo>
                  <a:pt x="43930" y="6315"/>
                </a:lnTo>
                <a:lnTo>
                  <a:pt x="43839" y="6006"/>
                </a:lnTo>
                <a:lnTo>
                  <a:pt x="43730" y="5733"/>
                </a:lnTo>
                <a:lnTo>
                  <a:pt x="43585" y="5478"/>
                </a:lnTo>
                <a:lnTo>
                  <a:pt x="43421" y="5241"/>
                </a:lnTo>
                <a:lnTo>
                  <a:pt x="43239" y="5041"/>
                </a:lnTo>
                <a:lnTo>
                  <a:pt x="43039" y="4877"/>
                </a:lnTo>
                <a:lnTo>
                  <a:pt x="42802" y="4732"/>
                </a:lnTo>
                <a:lnTo>
                  <a:pt x="42566" y="4622"/>
                </a:lnTo>
                <a:lnTo>
                  <a:pt x="42329" y="4531"/>
                </a:lnTo>
                <a:lnTo>
                  <a:pt x="42056" y="4477"/>
                </a:lnTo>
                <a:lnTo>
                  <a:pt x="41619" y="4477"/>
                </a:lnTo>
                <a:lnTo>
                  <a:pt x="41456" y="4495"/>
                </a:lnTo>
                <a:lnTo>
                  <a:pt x="41274" y="4531"/>
                </a:lnTo>
                <a:lnTo>
                  <a:pt x="41110" y="4568"/>
                </a:lnTo>
                <a:lnTo>
                  <a:pt x="40946" y="4622"/>
                </a:lnTo>
                <a:lnTo>
                  <a:pt x="40764" y="4695"/>
                </a:lnTo>
                <a:lnTo>
                  <a:pt x="40600" y="4786"/>
                </a:lnTo>
                <a:lnTo>
                  <a:pt x="40418" y="4895"/>
                </a:lnTo>
                <a:lnTo>
                  <a:pt x="40400" y="4750"/>
                </a:lnTo>
                <a:lnTo>
                  <a:pt x="40364" y="4622"/>
                </a:lnTo>
                <a:lnTo>
                  <a:pt x="40309" y="4495"/>
                </a:lnTo>
                <a:lnTo>
                  <a:pt x="40254" y="4404"/>
                </a:lnTo>
                <a:lnTo>
                  <a:pt x="40200" y="4313"/>
                </a:lnTo>
                <a:lnTo>
                  <a:pt x="40127" y="4222"/>
                </a:lnTo>
                <a:lnTo>
                  <a:pt x="40054" y="4168"/>
                </a:lnTo>
                <a:lnTo>
                  <a:pt x="39982" y="4095"/>
                </a:lnTo>
                <a:lnTo>
                  <a:pt x="39818" y="4004"/>
                </a:lnTo>
                <a:lnTo>
                  <a:pt x="39636" y="3949"/>
                </a:lnTo>
                <a:lnTo>
                  <a:pt x="39454" y="3931"/>
                </a:lnTo>
                <a:lnTo>
                  <a:pt x="39290" y="3913"/>
                </a:lnTo>
                <a:lnTo>
                  <a:pt x="39035" y="3931"/>
                </a:lnTo>
                <a:lnTo>
                  <a:pt x="38817" y="3967"/>
                </a:lnTo>
                <a:lnTo>
                  <a:pt x="38617" y="4022"/>
                </a:lnTo>
                <a:lnTo>
                  <a:pt x="38635" y="3767"/>
                </a:lnTo>
                <a:lnTo>
                  <a:pt x="38653" y="3531"/>
                </a:lnTo>
                <a:lnTo>
                  <a:pt x="38635" y="3312"/>
                </a:lnTo>
                <a:lnTo>
                  <a:pt x="38617" y="3094"/>
                </a:lnTo>
                <a:lnTo>
                  <a:pt x="38598" y="2875"/>
                </a:lnTo>
                <a:lnTo>
                  <a:pt x="38544" y="2657"/>
                </a:lnTo>
                <a:lnTo>
                  <a:pt x="38507" y="2457"/>
                </a:lnTo>
                <a:lnTo>
                  <a:pt x="38435" y="2275"/>
                </a:lnTo>
                <a:lnTo>
                  <a:pt x="38362" y="2093"/>
                </a:lnTo>
                <a:lnTo>
                  <a:pt x="38289" y="1911"/>
                </a:lnTo>
                <a:lnTo>
                  <a:pt x="38198" y="1747"/>
                </a:lnTo>
                <a:lnTo>
                  <a:pt x="38107" y="1583"/>
                </a:lnTo>
                <a:lnTo>
                  <a:pt x="37998" y="1438"/>
                </a:lnTo>
                <a:lnTo>
                  <a:pt x="37889" y="1292"/>
                </a:lnTo>
                <a:lnTo>
                  <a:pt x="37634" y="1019"/>
                </a:lnTo>
                <a:lnTo>
                  <a:pt x="37361" y="783"/>
                </a:lnTo>
                <a:lnTo>
                  <a:pt x="37052" y="583"/>
                </a:lnTo>
                <a:lnTo>
                  <a:pt x="36742" y="401"/>
                </a:lnTo>
                <a:lnTo>
                  <a:pt x="36397" y="255"/>
                </a:lnTo>
                <a:lnTo>
                  <a:pt x="36051" y="146"/>
                </a:lnTo>
                <a:lnTo>
                  <a:pt x="35687" y="73"/>
                </a:lnTo>
                <a:lnTo>
                  <a:pt x="35305" y="18"/>
                </a:lnTo>
                <a:lnTo>
                  <a:pt x="34941" y="0"/>
                </a:lnTo>
                <a:close/>
              </a:path>
            </a:pathLst>
          </a:custGeom>
          <a:solidFill>
            <a:srgbClr val="FFFFD5">
              <a:alpha val="1285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285" name="Google Shape;3285;p20"/>
          <p:cNvSpPr txBox="1">
            <a:spLocks noGrp="1"/>
          </p:cNvSpPr>
          <p:nvPr>
            <p:ph type="title"/>
          </p:nvPr>
        </p:nvSpPr>
        <p:spPr>
          <a:xfrm>
            <a:off x="950967" y="780288"/>
            <a:ext cx="10290000" cy="39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 Medium"/>
                <a:ea typeface="Comfortaa Medium"/>
                <a:cs typeface="Comfortaa Medium"/>
                <a:sym typeface="Comfortaa Medium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 Medium"/>
                <a:ea typeface="Comfortaa Medium"/>
                <a:cs typeface="Comfortaa Medium"/>
                <a:sym typeface="Comfortaa Medium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 Medium"/>
                <a:ea typeface="Comfortaa Medium"/>
                <a:cs typeface="Comfortaa Medium"/>
                <a:sym typeface="Comfortaa Medium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 Medium"/>
                <a:ea typeface="Comfortaa Medium"/>
                <a:cs typeface="Comfortaa Medium"/>
                <a:sym typeface="Comfortaa Medium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 Medium"/>
                <a:ea typeface="Comfortaa Medium"/>
                <a:cs typeface="Comfortaa Medium"/>
                <a:sym typeface="Comfortaa Medium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 Medium"/>
                <a:ea typeface="Comfortaa Medium"/>
                <a:cs typeface="Comfortaa Medium"/>
                <a:sym typeface="Comfortaa Medium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 Medium"/>
                <a:ea typeface="Comfortaa Medium"/>
                <a:cs typeface="Comfortaa Medium"/>
                <a:sym typeface="Comfortaa Medium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 Medium"/>
                <a:ea typeface="Comfortaa Medium"/>
                <a:cs typeface="Comfortaa Medium"/>
                <a:sym typeface="Comfortaa Medium"/>
              </a:defRPr>
            </a:lvl9pPr>
          </a:lstStyle>
          <a:p>
            <a:endParaRPr/>
          </a:p>
        </p:txBody>
      </p:sp>
      <p:grpSp>
        <p:nvGrpSpPr>
          <p:cNvPr id="3286" name="Google Shape;3286;p20"/>
          <p:cNvGrpSpPr/>
          <p:nvPr/>
        </p:nvGrpSpPr>
        <p:grpSpPr>
          <a:xfrm>
            <a:off x="9095006" y="5756026"/>
            <a:ext cx="4699236" cy="1228045"/>
            <a:chOff x="-729684" y="2561769"/>
            <a:chExt cx="3524427" cy="921034"/>
          </a:xfrm>
        </p:grpSpPr>
        <p:sp>
          <p:nvSpPr>
            <p:cNvPr id="3287" name="Google Shape;3287;p20"/>
            <p:cNvSpPr/>
            <p:nvPr/>
          </p:nvSpPr>
          <p:spPr>
            <a:xfrm>
              <a:off x="-729684" y="2561769"/>
              <a:ext cx="3524427" cy="921034"/>
            </a:xfrm>
            <a:custGeom>
              <a:avLst/>
              <a:gdLst/>
              <a:ahLst/>
              <a:cxnLst/>
              <a:rect l="l" t="t" r="r" b="b"/>
              <a:pathLst>
                <a:path w="68389" h="17872" extrusionOk="0">
                  <a:moveTo>
                    <a:pt x="27006" y="1"/>
                  </a:moveTo>
                  <a:lnTo>
                    <a:pt x="26387" y="19"/>
                  </a:lnTo>
                  <a:lnTo>
                    <a:pt x="26023" y="37"/>
                  </a:lnTo>
                  <a:lnTo>
                    <a:pt x="25659" y="74"/>
                  </a:lnTo>
                  <a:lnTo>
                    <a:pt x="25295" y="128"/>
                  </a:lnTo>
                  <a:lnTo>
                    <a:pt x="24932" y="201"/>
                  </a:lnTo>
                  <a:lnTo>
                    <a:pt x="24295" y="328"/>
                  </a:lnTo>
                  <a:lnTo>
                    <a:pt x="23658" y="510"/>
                  </a:lnTo>
                  <a:lnTo>
                    <a:pt x="23039" y="711"/>
                  </a:lnTo>
                  <a:lnTo>
                    <a:pt x="22420" y="947"/>
                  </a:lnTo>
                  <a:lnTo>
                    <a:pt x="21801" y="1220"/>
                  </a:lnTo>
                  <a:lnTo>
                    <a:pt x="21201" y="1493"/>
                  </a:lnTo>
                  <a:lnTo>
                    <a:pt x="20600" y="1802"/>
                  </a:lnTo>
                  <a:lnTo>
                    <a:pt x="20018" y="2130"/>
                  </a:lnTo>
                  <a:lnTo>
                    <a:pt x="19418" y="2458"/>
                  </a:lnTo>
                  <a:lnTo>
                    <a:pt x="18835" y="2803"/>
                  </a:lnTo>
                  <a:lnTo>
                    <a:pt x="17671" y="3513"/>
                  </a:lnTo>
                  <a:lnTo>
                    <a:pt x="16524" y="4241"/>
                  </a:lnTo>
                  <a:lnTo>
                    <a:pt x="15378" y="4933"/>
                  </a:lnTo>
                  <a:lnTo>
                    <a:pt x="14650" y="5369"/>
                  </a:lnTo>
                  <a:lnTo>
                    <a:pt x="13904" y="5770"/>
                  </a:lnTo>
                  <a:lnTo>
                    <a:pt x="13157" y="6170"/>
                  </a:lnTo>
                  <a:lnTo>
                    <a:pt x="12393" y="6552"/>
                  </a:lnTo>
                  <a:lnTo>
                    <a:pt x="11629" y="6916"/>
                  </a:lnTo>
                  <a:lnTo>
                    <a:pt x="10846" y="7262"/>
                  </a:lnTo>
                  <a:lnTo>
                    <a:pt x="10064" y="7571"/>
                  </a:lnTo>
                  <a:lnTo>
                    <a:pt x="9281" y="7881"/>
                  </a:lnTo>
                  <a:lnTo>
                    <a:pt x="8481" y="8154"/>
                  </a:lnTo>
                  <a:lnTo>
                    <a:pt x="7680" y="8408"/>
                  </a:lnTo>
                  <a:lnTo>
                    <a:pt x="6861" y="8645"/>
                  </a:lnTo>
                  <a:lnTo>
                    <a:pt x="6042" y="8845"/>
                  </a:lnTo>
                  <a:lnTo>
                    <a:pt x="5223" y="9027"/>
                  </a:lnTo>
                  <a:lnTo>
                    <a:pt x="4386" y="9173"/>
                  </a:lnTo>
                  <a:lnTo>
                    <a:pt x="3549" y="9300"/>
                  </a:lnTo>
                  <a:lnTo>
                    <a:pt x="2712" y="9391"/>
                  </a:lnTo>
                  <a:lnTo>
                    <a:pt x="1602" y="9482"/>
                  </a:lnTo>
                  <a:lnTo>
                    <a:pt x="473" y="9537"/>
                  </a:lnTo>
                  <a:lnTo>
                    <a:pt x="364" y="9555"/>
                  </a:lnTo>
                  <a:lnTo>
                    <a:pt x="273" y="9573"/>
                  </a:lnTo>
                  <a:lnTo>
                    <a:pt x="200" y="9609"/>
                  </a:lnTo>
                  <a:lnTo>
                    <a:pt x="146" y="9664"/>
                  </a:lnTo>
                  <a:lnTo>
                    <a:pt x="91" y="9719"/>
                  </a:lnTo>
                  <a:lnTo>
                    <a:pt x="73" y="9773"/>
                  </a:lnTo>
                  <a:lnTo>
                    <a:pt x="55" y="9846"/>
                  </a:lnTo>
                  <a:lnTo>
                    <a:pt x="37" y="9919"/>
                  </a:lnTo>
                  <a:lnTo>
                    <a:pt x="55" y="10101"/>
                  </a:lnTo>
                  <a:lnTo>
                    <a:pt x="91" y="10283"/>
                  </a:lnTo>
                  <a:lnTo>
                    <a:pt x="219" y="10719"/>
                  </a:lnTo>
                  <a:lnTo>
                    <a:pt x="346" y="11156"/>
                  </a:lnTo>
                  <a:lnTo>
                    <a:pt x="382" y="11375"/>
                  </a:lnTo>
                  <a:lnTo>
                    <a:pt x="401" y="11575"/>
                  </a:lnTo>
                  <a:lnTo>
                    <a:pt x="401" y="11666"/>
                  </a:lnTo>
                  <a:lnTo>
                    <a:pt x="382" y="11739"/>
                  </a:lnTo>
                  <a:lnTo>
                    <a:pt x="364" y="11830"/>
                  </a:lnTo>
                  <a:lnTo>
                    <a:pt x="310" y="11902"/>
                  </a:lnTo>
                  <a:lnTo>
                    <a:pt x="255" y="11975"/>
                  </a:lnTo>
                  <a:lnTo>
                    <a:pt x="200" y="12030"/>
                  </a:lnTo>
                  <a:lnTo>
                    <a:pt x="109" y="12084"/>
                  </a:lnTo>
                  <a:lnTo>
                    <a:pt x="0" y="12121"/>
                  </a:lnTo>
                  <a:lnTo>
                    <a:pt x="455" y="12557"/>
                  </a:lnTo>
                  <a:lnTo>
                    <a:pt x="564" y="12685"/>
                  </a:lnTo>
                  <a:lnTo>
                    <a:pt x="655" y="12739"/>
                  </a:lnTo>
                  <a:lnTo>
                    <a:pt x="692" y="12739"/>
                  </a:lnTo>
                  <a:lnTo>
                    <a:pt x="728" y="12721"/>
                  </a:lnTo>
                  <a:lnTo>
                    <a:pt x="783" y="12630"/>
                  </a:lnTo>
                  <a:lnTo>
                    <a:pt x="837" y="12594"/>
                  </a:lnTo>
                  <a:lnTo>
                    <a:pt x="892" y="12557"/>
                  </a:lnTo>
                  <a:lnTo>
                    <a:pt x="965" y="12521"/>
                  </a:lnTo>
                  <a:lnTo>
                    <a:pt x="1074" y="12503"/>
                  </a:lnTo>
                  <a:lnTo>
                    <a:pt x="1201" y="12503"/>
                  </a:lnTo>
                  <a:lnTo>
                    <a:pt x="1383" y="12521"/>
                  </a:lnTo>
                  <a:lnTo>
                    <a:pt x="1602" y="12557"/>
                  </a:lnTo>
                  <a:lnTo>
                    <a:pt x="1857" y="12612"/>
                  </a:lnTo>
                  <a:lnTo>
                    <a:pt x="3403" y="13012"/>
                  </a:lnTo>
                  <a:lnTo>
                    <a:pt x="4987" y="13376"/>
                  </a:lnTo>
                  <a:lnTo>
                    <a:pt x="6552" y="13704"/>
                  </a:lnTo>
                  <a:lnTo>
                    <a:pt x="8135" y="14013"/>
                  </a:lnTo>
                  <a:lnTo>
                    <a:pt x="9718" y="14286"/>
                  </a:lnTo>
                  <a:lnTo>
                    <a:pt x="11319" y="14559"/>
                  </a:lnTo>
                  <a:lnTo>
                    <a:pt x="14504" y="15051"/>
                  </a:lnTo>
                  <a:lnTo>
                    <a:pt x="17871" y="15578"/>
                  </a:lnTo>
                  <a:lnTo>
                    <a:pt x="21256" y="16070"/>
                  </a:lnTo>
                  <a:lnTo>
                    <a:pt x="24659" y="16543"/>
                  </a:lnTo>
                  <a:lnTo>
                    <a:pt x="26351" y="16761"/>
                  </a:lnTo>
                  <a:lnTo>
                    <a:pt x="28043" y="16961"/>
                  </a:lnTo>
                  <a:lnTo>
                    <a:pt x="29736" y="17143"/>
                  </a:lnTo>
                  <a:lnTo>
                    <a:pt x="31446" y="17325"/>
                  </a:lnTo>
                  <a:lnTo>
                    <a:pt x="33139" y="17471"/>
                  </a:lnTo>
                  <a:lnTo>
                    <a:pt x="34849" y="17598"/>
                  </a:lnTo>
                  <a:lnTo>
                    <a:pt x="36560" y="17708"/>
                  </a:lnTo>
                  <a:lnTo>
                    <a:pt x="38252" y="17798"/>
                  </a:lnTo>
                  <a:lnTo>
                    <a:pt x="39963" y="17853"/>
                  </a:lnTo>
                  <a:lnTo>
                    <a:pt x="41674" y="17871"/>
                  </a:lnTo>
                  <a:lnTo>
                    <a:pt x="43384" y="17871"/>
                  </a:lnTo>
                  <a:lnTo>
                    <a:pt x="45095" y="17835"/>
                  </a:lnTo>
                  <a:lnTo>
                    <a:pt x="46805" y="17780"/>
                  </a:lnTo>
                  <a:lnTo>
                    <a:pt x="48516" y="17671"/>
                  </a:lnTo>
                  <a:lnTo>
                    <a:pt x="50227" y="17526"/>
                  </a:lnTo>
                  <a:lnTo>
                    <a:pt x="51919" y="17344"/>
                  </a:lnTo>
                  <a:lnTo>
                    <a:pt x="53630" y="17125"/>
                  </a:lnTo>
                  <a:lnTo>
                    <a:pt x="55322" y="16870"/>
                  </a:lnTo>
                  <a:lnTo>
                    <a:pt x="56159" y="16725"/>
                  </a:lnTo>
                  <a:lnTo>
                    <a:pt x="56996" y="16561"/>
                  </a:lnTo>
                  <a:lnTo>
                    <a:pt x="57833" y="16397"/>
                  </a:lnTo>
                  <a:lnTo>
                    <a:pt x="58671" y="16215"/>
                  </a:lnTo>
                  <a:lnTo>
                    <a:pt x="59489" y="16033"/>
                  </a:lnTo>
                  <a:lnTo>
                    <a:pt x="60327" y="15815"/>
                  </a:lnTo>
                  <a:lnTo>
                    <a:pt x="61145" y="15615"/>
                  </a:lnTo>
                  <a:lnTo>
                    <a:pt x="61964" y="15378"/>
                  </a:lnTo>
                  <a:lnTo>
                    <a:pt x="62783" y="15142"/>
                  </a:lnTo>
                  <a:lnTo>
                    <a:pt x="63602" y="14887"/>
                  </a:lnTo>
                  <a:lnTo>
                    <a:pt x="64421" y="14614"/>
                  </a:lnTo>
                  <a:lnTo>
                    <a:pt x="65222" y="14341"/>
                  </a:lnTo>
                  <a:lnTo>
                    <a:pt x="66022" y="14050"/>
                  </a:lnTo>
                  <a:lnTo>
                    <a:pt x="66823" y="13740"/>
                  </a:lnTo>
                  <a:lnTo>
                    <a:pt x="67606" y="13431"/>
                  </a:lnTo>
                  <a:lnTo>
                    <a:pt x="68388" y="13085"/>
                  </a:lnTo>
                  <a:lnTo>
                    <a:pt x="67933" y="7771"/>
                  </a:lnTo>
                  <a:lnTo>
                    <a:pt x="64803" y="7862"/>
                  </a:lnTo>
                  <a:lnTo>
                    <a:pt x="63220" y="7899"/>
                  </a:lnTo>
                  <a:lnTo>
                    <a:pt x="61637" y="7917"/>
                  </a:lnTo>
                  <a:lnTo>
                    <a:pt x="60054" y="7917"/>
                  </a:lnTo>
                  <a:lnTo>
                    <a:pt x="58470" y="7899"/>
                  </a:lnTo>
                  <a:lnTo>
                    <a:pt x="56905" y="7844"/>
                  </a:lnTo>
                  <a:lnTo>
                    <a:pt x="55322" y="7790"/>
                  </a:lnTo>
                  <a:lnTo>
                    <a:pt x="54230" y="7717"/>
                  </a:lnTo>
                  <a:lnTo>
                    <a:pt x="53138" y="7644"/>
                  </a:lnTo>
                  <a:lnTo>
                    <a:pt x="52065" y="7535"/>
                  </a:lnTo>
                  <a:lnTo>
                    <a:pt x="50973" y="7426"/>
                  </a:lnTo>
                  <a:lnTo>
                    <a:pt x="49899" y="7280"/>
                  </a:lnTo>
                  <a:lnTo>
                    <a:pt x="48825" y="7134"/>
                  </a:lnTo>
                  <a:lnTo>
                    <a:pt x="47770" y="6952"/>
                  </a:lnTo>
                  <a:lnTo>
                    <a:pt x="46696" y="6752"/>
                  </a:lnTo>
                  <a:lnTo>
                    <a:pt x="45659" y="6516"/>
                  </a:lnTo>
                  <a:lnTo>
                    <a:pt x="44604" y="6261"/>
                  </a:lnTo>
                  <a:lnTo>
                    <a:pt x="43566" y="5988"/>
                  </a:lnTo>
                  <a:lnTo>
                    <a:pt x="42529" y="5679"/>
                  </a:lnTo>
                  <a:lnTo>
                    <a:pt x="41510" y="5351"/>
                  </a:lnTo>
                  <a:lnTo>
                    <a:pt x="40491" y="4987"/>
                  </a:lnTo>
                  <a:lnTo>
                    <a:pt x="39490" y="4587"/>
                  </a:lnTo>
                  <a:lnTo>
                    <a:pt x="38489" y="4150"/>
                  </a:lnTo>
                  <a:lnTo>
                    <a:pt x="37816" y="3859"/>
                  </a:lnTo>
                  <a:lnTo>
                    <a:pt x="37161" y="3531"/>
                  </a:lnTo>
                  <a:lnTo>
                    <a:pt x="35832" y="2876"/>
                  </a:lnTo>
                  <a:lnTo>
                    <a:pt x="34485" y="2221"/>
                  </a:lnTo>
                  <a:lnTo>
                    <a:pt x="33830" y="1912"/>
                  </a:lnTo>
                  <a:lnTo>
                    <a:pt x="33157" y="1602"/>
                  </a:lnTo>
                  <a:lnTo>
                    <a:pt x="32484" y="1311"/>
                  </a:lnTo>
                  <a:lnTo>
                    <a:pt x="31810" y="1038"/>
                  </a:lnTo>
                  <a:lnTo>
                    <a:pt x="31119" y="783"/>
                  </a:lnTo>
                  <a:lnTo>
                    <a:pt x="30427" y="565"/>
                  </a:lnTo>
                  <a:lnTo>
                    <a:pt x="29736" y="383"/>
                  </a:lnTo>
                  <a:lnTo>
                    <a:pt x="29044" y="219"/>
                  </a:lnTo>
                  <a:lnTo>
                    <a:pt x="28335" y="110"/>
                  </a:lnTo>
                  <a:lnTo>
                    <a:pt x="27989" y="55"/>
                  </a:lnTo>
                  <a:lnTo>
                    <a:pt x="27625" y="37"/>
                  </a:lnTo>
                  <a:lnTo>
                    <a:pt x="27006" y="1"/>
                  </a:lnTo>
                  <a:close/>
                </a:path>
              </a:pathLst>
            </a:custGeom>
            <a:solidFill>
              <a:srgbClr val="EBBD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88" name="Google Shape;3288;p20"/>
            <p:cNvSpPr/>
            <p:nvPr/>
          </p:nvSpPr>
          <p:spPr>
            <a:xfrm>
              <a:off x="690207" y="2563676"/>
              <a:ext cx="1431178" cy="664028"/>
            </a:xfrm>
            <a:custGeom>
              <a:avLst/>
              <a:gdLst/>
              <a:ahLst/>
              <a:cxnLst/>
              <a:rect l="l" t="t" r="r" b="b"/>
              <a:pathLst>
                <a:path w="27771" h="12885" extrusionOk="0">
                  <a:moveTo>
                    <a:pt x="73" y="0"/>
                  </a:moveTo>
                  <a:lnTo>
                    <a:pt x="109" y="91"/>
                  </a:lnTo>
                  <a:lnTo>
                    <a:pt x="164" y="182"/>
                  </a:lnTo>
                  <a:lnTo>
                    <a:pt x="218" y="273"/>
                  </a:lnTo>
                  <a:lnTo>
                    <a:pt x="291" y="346"/>
                  </a:lnTo>
                  <a:lnTo>
                    <a:pt x="491" y="528"/>
                  </a:lnTo>
                  <a:lnTo>
                    <a:pt x="746" y="692"/>
                  </a:lnTo>
                  <a:lnTo>
                    <a:pt x="1019" y="856"/>
                  </a:lnTo>
                  <a:lnTo>
                    <a:pt x="1328" y="1019"/>
                  </a:lnTo>
                  <a:lnTo>
                    <a:pt x="2002" y="1347"/>
                  </a:lnTo>
                  <a:lnTo>
                    <a:pt x="2675" y="1693"/>
                  </a:lnTo>
                  <a:lnTo>
                    <a:pt x="2984" y="1875"/>
                  </a:lnTo>
                  <a:lnTo>
                    <a:pt x="3257" y="2057"/>
                  </a:lnTo>
                  <a:lnTo>
                    <a:pt x="3512" y="2257"/>
                  </a:lnTo>
                  <a:lnTo>
                    <a:pt x="3621" y="2348"/>
                  </a:lnTo>
                  <a:lnTo>
                    <a:pt x="3712" y="2457"/>
                  </a:lnTo>
                  <a:lnTo>
                    <a:pt x="3785" y="2566"/>
                  </a:lnTo>
                  <a:lnTo>
                    <a:pt x="3858" y="2675"/>
                  </a:lnTo>
                  <a:lnTo>
                    <a:pt x="3894" y="2785"/>
                  </a:lnTo>
                  <a:lnTo>
                    <a:pt x="3931" y="2912"/>
                  </a:lnTo>
                  <a:lnTo>
                    <a:pt x="3913" y="3003"/>
                  </a:lnTo>
                  <a:lnTo>
                    <a:pt x="3894" y="3076"/>
                  </a:lnTo>
                  <a:lnTo>
                    <a:pt x="3822" y="3149"/>
                  </a:lnTo>
                  <a:lnTo>
                    <a:pt x="3749" y="3221"/>
                  </a:lnTo>
                  <a:lnTo>
                    <a:pt x="3658" y="3276"/>
                  </a:lnTo>
                  <a:lnTo>
                    <a:pt x="3530" y="3330"/>
                  </a:lnTo>
                  <a:lnTo>
                    <a:pt x="3257" y="3421"/>
                  </a:lnTo>
                  <a:lnTo>
                    <a:pt x="2912" y="3494"/>
                  </a:lnTo>
                  <a:lnTo>
                    <a:pt x="2548" y="3567"/>
                  </a:lnTo>
                  <a:lnTo>
                    <a:pt x="1747" y="3713"/>
                  </a:lnTo>
                  <a:lnTo>
                    <a:pt x="1347" y="3785"/>
                  </a:lnTo>
                  <a:lnTo>
                    <a:pt x="983" y="3858"/>
                  </a:lnTo>
                  <a:lnTo>
                    <a:pt x="655" y="3949"/>
                  </a:lnTo>
                  <a:lnTo>
                    <a:pt x="510" y="4022"/>
                  </a:lnTo>
                  <a:lnTo>
                    <a:pt x="364" y="4077"/>
                  </a:lnTo>
                  <a:lnTo>
                    <a:pt x="255" y="4149"/>
                  </a:lnTo>
                  <a:lnTo>
                    <a:pt x="164" y="4222"/>
                  </a:lnTo>
                  <a:lnTo>
                    <a:pt x="73" y="4313"/>
                  </a:lnTo>
                  <a:lnTo>
                    <a:pt x="36" y="4404"/>
                  </a:lnTo>
                  <a:lnTo>
                    <a:pt x="0" y="4495"/>
                  </a:lnTo>
                  <a:lnTo>
                    <a:pt x="0" y="4604"/>
                  </a:lnTo>
                  <a:lnTo>
                    <a:pt x="18" y="4732"/>
                  </a:lnTo>
                  <a:lnTo>
                    <a:pt x="73" y="4859"/>
                  </a:lnTo>
                  <a:lnTo>
                    <a:pt x="164" y="5005"/>
                  </a:lnTo>
                  <a:lnTo>
                    <a:pt x="273" y="5132"/>
                  </a:lnTo>
                  <a:lnTo>
                    <a:pt x="419" y="5241"/>
                  </a:lnTo>
                  <a:lnTo>
                    <a:pt x="582" y="5350"/>
                  </a:lnTo>
                  <a:lnTo>
                    <a:pt x="764" y="5441"/>
                  </a:lnTo>
                  <a:lnTo>
                    <a:pt x="965" y="5532"/>
                  </a:lnTo>
                  <a:lnTo>
                    <a:pt x="1201" y="5605"/>
                  </a:lnTo>
                  <a:lnTo>
                    <a:pt x="1438" y="5660"/>
                  </a:lnTo>
                  <a:lnTo>
                    <a:pt x="1965" y="5769"/>
                  </a:lnTo>
                  <a:lnTo>
                    <a:pt x="2548" y="5878"/>
                  </a:lnTo>
                  <a:lnTo>
                    <a:pt x="3803" y="6042"/>
                  </a:lnTo>
                  <a:lnTo>
                    <a:pt x="4477" y="6115"/>
                  </a:lnTo>
                  <a:lnTo>
                    <a:pt x="5132" y="6224"/>
                  </a:lnTo>
                  <a:lnTo>
                    <a:pt x="5769" y="6351"/>
                  </a:lnTo>
                  <a:lnTo>
                    <a:pt x="6387" y="6497"/>
                  </a:lnTo>
                  <a:lnTo>
                    <a:pt x="6679" y="6588"/>
                  </a:lnTo>
                  <a:lnTo>
                    <a:pt x="6970" y="6679"/>
                  </a:lnTo>
                  <a:lnTo>
                    <a:pt x="7225" y="6788"/>
                  </a:lnTo>
                  <a:lnTo>
                    <a:pt x="7479" y="6915"/>
                  </a:lnTo>
                  <a:lnTo>
                    <a:pt x="7734" y="7061"/>
                  </a:lnTo>
                  <a:lnTo>
                    <a:pt x="7953" y="7207"/>
                  </a:lnTo>
                  <a:lnTo>
                    <a:pt x="8153" y="7370"/>
                  </a:lnTo>
                  <a:lnTo>
                    <a:pt x="8335" y="7552"/>
                  </a:lnTo>
                  <a:lnTo>
                    <a:pt x="8444" y="7698"/>
                  </a:lnTo>
                  <a:lnTo>
                    <a:pt x="8553" y="7844"/>
                  </a:lnTo>
                  <a:lnTo>
                    <a:pt x="8626" y="8007"/>
                  </a:lnTo>
                  <a:lnTo>
                    <a:pt x="8662" y="8189"/>
                  </a:lnTo>
                  <a:lnTo>
                    <a:pt x="8662" y="8280"/>
                  </a:lnTo>
                  <a:lnTo>
                    <a:pt x="8662" y="8390"/>
                  </a:lnTo>
                  <a:lnTo>
                    <a:pt x="8608" y="8590"/>
                  </a:lnTo>
                  <a:lnTo>
                    <a:pt x="8462" y="9008"/>
                  </a:lnTo>
                  <a:lnTo>
                    <a:pt x="8407" y="9172"/>
                  </a:lnTo>
                  <a:lnTo>
                    <a:pt x="8389" y="9354"/>
                  </a:lnTo>
                  <a:lnTo>
                    <a:pt x="8371" y="9536"/>
                  </a:lnTo>
                  <a:lnTo>
                    <a:pt x="8371" y="9736"/>
                  </a:lnTo>
                  <a:lnTo>
                    <a:pt x="8389" y="9918"/>
                  </a:lnTo>
                  <a:lnTo>
                    <a:pt x="8426" y="10100"/>
                  </a:lnTo>
                  <a:lnTo>
                    <a:pt x="8480" y="10264"/>
                  </a:lnTo>
                  <a:lnTo>
                    <a:pt x="8535" y="10446"/>
                  </a:lnTo>
                  <a:lnTo>
                    <a:pt x="8608" y="10628"/>
                  </a:lnTo>
                  <a:lnTo>
                    <a:pt x="8699" y="10792"/>
                  </a:lnTo>
                  <a:lnTo>
                    <a:pt x="8790" y="10955"/>
                  </a:lnTo>
                  <a:lnTo>
                    <a:pt x="8899" y="11101"/>
                  </a:lnTo>
                  <a:lnTo>
                    <a:pt x="9026" y="11265"/>
                  </a:lnTo>
                  <a:lnTo>
                    <a:pt x="9154" y="11392"/>
                  </a:lnTo>
                  <a:lnTo>
                    <a:pt x="9281" y="11538"/>
                  </a:lnTo>
                  <a:lnTo>
                    <a:pt x="9427" y="11665"/>
                  </a:lnTo>
                  <a:lnTo>
                    <a:pt x="9736" y="11884"/>
                  </a:lnTo>
                  <a:lnTo>
                    <a:pt x="10045" y="12066"/>
                  </a:lnTo>
                  <a:lnTo>
                    <a:pt x="10391" y="12229"/>
                  </a:lnTo>
                  <a:lnTo>
                    <a:pt x="10737" y="12357"/>
                  </a:lnTo>
                  <a:lnTo>
                    <a:pt x="11101" y="12466"/>
                  </a:lnTo>
                  <a:lnTo>
                    <a:pt x="11465" y="12557"/>
                  </a:lnTo>
                  <a:lnTo>
                    <a:pt x="11829" y="12630"/>
                  </a:lnTo>
                  <a:lnTo>
                    <a:pt x="12211" y="12702"/>
                  </a:lnTo>
                  <a:lnTo>
                    <a:pt x="12993" y="12793"/>
                  </a:lnTo>
                  <a:lnTo>
                    <a:pt x="13794" y="12866"/>
                  </a:lnTo>
                  <a:lnTo>
                    <a:pt x="14595" y="12884"/>
                  </a:lnTo>
                  <a:lnTo>
                    <a:pt x="15395" y="12884"/>
                  </a:lnTo>
                  <a:lnTo>
                    <a:pt x="16196" y="12866"/>
                  </a:lnTo>
                  <a:lnTo>
                    <a:pt x="16997" y="12830"/>
                  </a:lnTo>
                  <a:lnTo>
                    <a:pt x="18598" y="12721"/>
                  </a:lnTo>
                  <a:lnTo>
                    <a:pt x="19326" y="12666"/>
                  </a:lnTo>
                  <a:lnTo>
                    <a:pt x="20072" y="12593"/>
                  </a:lnTo>
                  <a:lnTo>
                    <a:pt x="20800" y="12502"/>
                  </a:lnTo>
                  <a:lnTo>
                    <a:pt x="21528" y="12393"/>
                  </a:lnTo>
                  <a:lnTo>
                    <a:pt x="22256" y="12248"/>
                  </a:lnTo>
                  <a:lnTo>
                    <a:pt x="22602" y="12175"/>
                  </a:lnTo>
                  <a:lnTo>
                    <a:pt x="22966" y="12066"/>
                  </a:lnTo>
                  <a:lnTo>
                    <a:pt x="23312" y="11956"/>
                  </a:lnTo>
                  <a:lnTo>
                    <a:pt x="23657" y="11847"/>
                  </a:lnTo>
                  <a:lnTo>
                    <a:pt x="24003" y="11702"/>
                  </a:lnTo>
                  <a:lnTo>
                    <a:pt x="24331" y="11556"/>
                  </a:lnTo>
                  <a:lnTo>
                    <a:pt x="24640" y="11410"/>
                  </a:lnTo>
                  <a:lnTo>
                    <a:pt x="24931" y="11247"/>
                  </a:lnTo>
                  <a:lnTo>
                    <a:pt x="25204" y="11083"/>
                  </a:lnTo>
                  <a:lnTo>
                    <a:pt x="25495" y="10883"/>
                  </a:lnTo>
                  <a:lnTo>
                    <a:pt x="25750" y="10682"/>
                  </a:lnTo>
                  <a:lnTo>
                    <a:pt x="26023" y="10464"/>
                  </a:lnTo>
                  <a:lnTo>
                    <a:pt x="26260" y="10246"/>
                  </a:lnTo>
                  <a:lnTo>
                    <a:pt x="26496" y="10009"/>
                  </a:lnTo>
                  <a:lnTo>
                    <a:pt x="26715" y="9754"/>
                  </a:lnTo>
                  <a:lnTo>
                    <a:pt x="26915" y="9500"/>
                  </a:lnTo>
                  <a:lnTo>
                    <a:pt x="27115" y="9227"/>
                  </a:lnTo>
                  <a:lnTo>
                    <a:pt x="27279" y="8954"/>
                  </a:lnTo>
                  <a:lnTo>
                    <a:pt x="27443" y="8662"/>
                  </a:lnTo>
                  <a:lnTo>
                    <a:pt x="27570" y="8371"/>
                  </a:lnTo>
                  <a:lnTo>
                    <a:pt x="27679" y="8062"/>
                  </a:lnTo>
                  <a:lnTo>
                    <a:pt x="27770" y="7753"/>
                  </a:lnTo>
                  <a:lnTo>
                    <a:pt x="26678" y="7680"/>
                  </a:lnTo>
                  <a:lnTo>
                    <a:pt x="25586" y="7607"/>
                  </a:lnTo>
                  <a:lnTo>
                    <a:pt x="24513" y="7498"/>
                  </a:lnTo>
                  <a:lnTo>
                    <a:pt x="23421" y="7389"/>
                  </a:lnTo>
                  <a:lnTo>
                    <a:pt x="22347" y="7243"/>
                  </a:lnTo>
                  <a:lnTo>
                    <a:pt x="21273" y="7097"/>
                  </a:lnTo>
                  <a:lnTo>
                    <a:pt x="20218" y="6915"/>
                  </a:lnTo>
                  <a:lnTo>
                    <a:pt x="19144" y="6715"/>
                  </a:lnTo>
                  <a:lnTo>
                    <a:pt x="18107" y="6479"/>
                  </a:lnTo>
                  <a:lnTo>
                    <a:pt x="17052" y="6224"/>
                  </a:lnTo>
                  <a:lnTo>
                    <a:pt x="16014" y="5951"/>
                  </a:lnTo>
                  <a:lnTo>
                    <a:pt x="14977" y="5642"/>
                  </a:lnTo>
                  <a:lnTo>
                    <a:pt x="13958" y="5314"/>
                  </a:lnTo>
                  <a:lnTo>
                    <a:pt x="12939" y="4950"/>
                  </a:lnTo>
                  <a:lnTo>
                    <a:pt x="11938" y="4550"/>
                  </a:lnTo>
                  <a:lnTo>
                    <a:pt x="10937" y="4113"/>
                  </a:lnTo>
                  <a:lnTo>
                    <a:pt x="10264" y="3822"/>
                  </a:lnTo>
                  <a:lnTo>
                    <a:pt x="9609" y="3494"/>
                  </a:lnTo>
                  <a:lnTo>
                    <a:pt x="8280" y="2839"/>
                  </a:lnTo>
                  <a:lnTo>
                    <a:pt x="6933" y="2184"/>
                  </a:lnTo>
                  <a:lnTo>
                    <a:pt x="6278" y="1875"/>
                  </a:lnTo>
                  <a:lnTo>
                    <a:pt x="5605" y="1565"/>
                  </a:lnTo>
                  <a:lnTo>
                    <a:pt x="4932" y="1274"/>
                  </a:lnTo>
                  <a:lnTo>
                    <a:pt x="4258" y="1001"/>
                  </a:lnTo>
                  <a:lnTo>
                    <a:pt x="3567" y="746"/>
                  </a:lnTo>
                  <a:lnTo>
                    <a:pt x="2875" y="528"/>
                  </a:lnTo>
                  <a:lnTo>
                    <a:pt x="2184" y="346"/>
                  </a:lnTo>
                  <a:lnTo>
                    <a:pt x="1492" y="182"/>
                  </a:lnTo>
                  <a:lnTo>
                    <a:pt x="783" y="73"/>
                  </a:lnTo>
                  <a:lnTo>
                    <a:pt x="437" y="18"/>
                  </a:lnTo>
                  <a:lnTo>
                    <a:pt x="73" y="0"/>
                  </a:lnTo>
                  <a:close/>
                </a:path>
              </a:pathLst>
            </a:custGeom>
            <a:solidFill>
              <a:srgbClr val="FAD6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3289" name="Google Shape;3289;p20"/>
          <p:cNvGrpSpPr/>
          <p:nvPr/>
        </p:nvGrpSpPr>
        <p:grpSpPr>
          <a:xfrm>
            <a:off x="248941" y="5802496"/>
            <a:ext cx="6416108" cy="1330565"/>
            <a:chOff x="2235793" y="2621897"/>
            <a:chExt cx="4812081" cy="997924"/>
          </a:xfrm>
        </p:grpSpPr>
        <p:sp>
          <p:nvSpPr>
            <p:cNvPr id="3290" name="Google Shape;3290;p20"/>
            <p:cNvSpPr/>
            <p:nvPr/>
          </p:nvSpPr>
          <p:spPr>
            <a:xfrm>
              <a:off x="2235793" y="2621897"/>
              <a:ext cx="4812081" cy="997924"/>
            </a:xfrm>
            <a:custGeom>
              <a:avLst/>
              <a:gdLst/>
              <a:ahLst/>
              <a:cxnLst/>
              <a:rect l="l" t="t" r="r" b="b"/>
              <a:pathLst>
                <a:path w="93375" h="19364" extrusionOk="0">
                  <a:moveTo>
                    <a:pt x="49754" y="1"/>
                  </a:moveTo>
                  <a:lnTo>
                    <a:pt x="49172" y="37"/>
                  </a:lnTo>
                  <a:lnTo>
                    <a:pt x="48571" y="110"/>
                  </a:lnTo>
                  <a:lnTo>
                    <a:pt x="47970" y="219"/>
                  </a:lnTo>
                  <a:lnTo>
                    <a:pt x="47334" y="365"/>
                  </a:lnTo>
                  <a:lnTo>
                    <a:pt x="46697" y="547"/>
                  </a:lnTo>
                  <a:lnTo>
                    <a:pt x="46023" y="783"/>
                  </a:lnTo>
                  <a:lnTo>
                    <a:pt x="45623" y="929"/>
                  </a:lnTo>
                  <a:lnTo>
                    <a:pt x="45204" y="1111"/>
                  </a:lnTo>
                  <a:lnTo>
                    <a:pt x="44349" y="1493"/>
                  </a:lnTo>
                  <a:lnTo>
                    <a:pt x="43530" y="1893"/>
                  </a:lnTo>
                  <a:lnTo>
                    <a:pt x="42675" y="2366"/>
                  </a:lnTo>
                  <a:lnTo>
                    <a:pt x="41783" y="2876"/>
                  </a:lnTo>
                  <a:lnTo>
                    <a:pt x="40837" y="3458"/>
                  </a:lnTo>
                  <a:lnTo>
                    <a:pt x="39836" y="4095"/>
                  </a:lnTo>
                  <a:lnTo>
                    <a:pt x="38799" y="4787"/>
                  </a:lnTo>
                  <a:lnTo>
                    <a:pt x="37689" y="5533"/>
                  </a:lnTo>
                  <a:lnTo>
                    <a:pt x="36524" y="6352"/>
                  </a:lnTo>
                  <a:lnTo>
                    <a:pt x="35851" y="6825"/>
                  </a:lnTo>
                  <a:lnTo>
                    <a:pt x="35123" y="7280"/>
                  </a:lnTo>
                  <a:lnTo>
                    <a:pt x="34340" y="7753"/>
                  </a:lnTo>
                  <a:lnTo>
                    <a:pt x="33539" y="8208"/>
                  </a:lnTo>
                  <a:lnTo>
                    <a:pt x="32702" y="8645"/>
                  </a:lnTo>
                  <a:lnTo>
                    <a:pt x="31829" y="9100"/>
                  </a:lnTo>
                  <a:lnTo>
                    <a:pt x="30919" y="9536"/>
                  </a:lnTo>
                  <a:lnTo>
                    <a:pt x="29991" y="9973"/>
                  </a:lnTo>
                  <a:lnTo>
                    <a:pt x="29026" y="10410"/>
                  </a:lnTo>
                  <a:lnTo>
                    <a:pt x="28044" y="10828"/>
                  </a:lnTo>
                  <a:lnTo>
                    <a:pt x="27043" y="11247"/>
                  </a:lnTo>
                  <a:lnTo>
                    <a:pt x="26024" y="11666"/>
                  </a:lnTo>
                  <a:lnTo>
                    <a:pt x="24986" y="12066"/>
                  </a:lnTo>
                  <a:lnTo>
                    <a:pt x="23949" y="12448"/>
                  </a:lnTo>
                  <a:lnTo>
                    <a:pt x="21820" y="13231"/>
                  </a:lnTo>
                  <a:lnTo>
                    <a:pt x="19691" y="13958"/>
                  </a:lnTo>
                  <a:lnTo>
                    <a:pt x="17562" y="14668"/>
                  </a:lnTo>
                  <a:lnTo>
                    <a:pt x="15451" y="15323"/>
                  </a:lnTo>
                  <a:lnTo>
                    <a:pt x="13394" y="15942"/>
                  </a:lnTo>
                  <a:lnTo>
                    <a:pt x="11393" y="16524"/>
                  </a:lnTo>
                  <a:lnTo>
                    <a:pt x="9500" y="17052"/>
                  </a:lnTo>
                  <a:lnTo>
                    <a:pt x="7698" y="17543"/>
                  </a:lnTo>
                  <a:lnTo>
                    <a:pt x="6042" y="17980"/>
                  </a:lnTo>
                  <a:lnTo>
                    <a:pt x="3822" y="18526"/>
                  </a:lnTo>
                  <a:lnTo>
                    <a:pt x="2021" y="18945"/>
                  </a:lnTo>
                  <a:lnTo>
                    <a:pt x="729" y="19236"/>
                  </a:lnTo>
                  <a:lnTo>
                    <a:pt x="1" y="19363"/>
                  </a:lnTo>
                  <a:lnTo>
                    <a:pt x="5788" y="18872"/>
                  </a:lnTo>
                  <a:lnTo>
                    <a:pt x="34868" y="16397"/>
                  </a:lnTo>
                  <a:lnTo>
                    <a:pt x="37470" y="16179"/>
                  </a:lnTo>
                  <a:lnTo>
                    <a:pt x="86969" y="11957"/>
                  </a:lnTo>
                  <a:lnTo>
                    <a:pt x="93374" y="11411"/>
                  </a:lnTo>
                  <a:lnTo>
                    <a:pt x="91791" y="11192"/>
                  </a:lnTo>
                  <a:lnTo>
                    <a:pt x="90153" y="10919"/>
                  </a:lnTo>
                  <a:lnTo>
                    <a:pt x="88443" y="10610"/>
                  </a:lnTo>
                  <a:lnTo>
                    <a:pt x="86678" y="10264"/>
                  </a:lnTo>
                  <a:lnTo>
                    <a:pt x="84457" y="9791"/>
                  </a:lnTo>
                  <a:lnTo>
                    <a:pt x="82183" y="9282"/>
                  </a:lnTo>
                  <a:lnTo>
                    <a:pt x="79890" y="8736"/>
                  </a:lnTo>
                  <a:lnTo>
                    <a:pt x="77579" y="8171"/>
                  </a:lnTo>
                  <a:lnTo>
                    <a:pt x="75286" y="7571"/>
                  </a:lnTo>
                  <a:lnTo>
                    <a:pt x="73011" y="6952"/>
                  </a:lnTo>
                  <a:lnTo>
                    <a:pt x="70772" y="6315"/>
                  </a:lnTo>
                  <a:lnTo>
                    <a:pt x="68607" y="5697"/>
                  </a:lnTo>
                  <a:lnTo>
                    <a:pt x="66532" y="5078"/>
                  </a:lnTo>
                  <a:lnTo>
                    <a:pt x="64531" y="4459"/>
                  </a:lnTo>
                  <a:lnTo>
                    <a:pt x="62656" y="3859"/>
                  </a:lnTo>
                  <a:lnTo>
                    <a:pt x="60927" y="3294"/>
                  </a:lnTo>
                  <a:lnTo>
                    <a:pt x="59344" y="2748"/>
                  </a:lnTo>
                  <a:lnTo>
                    <a:pt x="57925" y="2239"/>
                  </a:lnTo>
                  <a:lnTo>
                    <a:pt x="56705" y="1784"/>
                  </a:lnTo>
                  <a:lnTo>
                    <a:pt x="55686" y="1384"/>
                  </a:lnTo>
                  <a:lnTo>
                    <a:pt x="55049" y="1111"/>
                  </a:lnTo>
                  <a:lnTo>
                    <a:pt x="54431" y="874"/>
                  </a:lnTo>
                  <a:lnTo>
                    <a:pt x="53812" y="674"/>
                  </a:lnTo>
                  <a:lnTo>
                    <a:pt x="53230" y="474"/>
                  </a:lnTo>
                  <a:lnTo>
                    <a:pt x="52629" y="328"/>
                  </a:lnTo>
                  <a:lnTo>
                    <a:pt x="52065" y="201"/>
                  </a:lnTo>
                  <a:lnTo>
                    <a:pt x="51483" y="92"/>
                  </a:lnTo>
                  <a:lnTo>
                    <a:pt x="50919" y="37"/>
                  </a:lnTo>
                  <a:lnTo>
                    <a:pt x="50336" y="1"/>
                  </a:lnTo>
                  <a:close/>
                </a:path>
              </a:pathLst>
            </a:custGeom>
            <a:solidFill>
              <a:srgbClr val="EAC0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91" name="Google Shape;3291;p20"/>
            <p:cNvSpPr/>
            <p:nvPr/>
          </p:nvSpPr>
          <p:spPr>
            <a:xfrm>
              <a:off x="3993290" y="2621897"/>
              <a:ext cx="2724449" cy="833785"/>
            </a:xfrm>
            <a:custGeom>
              <a:avLst/>
              <a:gdLst/>
              <a:ahLst/>
              <a:cxnLst/>
              <a:rect l="l" t="t" r="r" b="b"/>
              <a:pathLst>
                <a:path w="52866" h="16179" extrusionOk="0">
                  <a:moveTo>
                    <a:pt x="15651" y="1"/>
                  </a:moveTo>
                  <a:lnTo>
                    <a:pt x="15069" y="37"/>
                  </a:lnTo>
                  <a:lnTo>
                    <a:pt x="14468" y="110"/>
                  </a:lnTo>
                  <a:lnTo>
                    <a:pt x="13867" y="219"/>
                  </a:lnTo>
                  <a:lnTo>
                    <a:pt x="13231" y="365"/>
                  </a:lnTo>
                  <a:lnTo>
                    <a:pt x="12594" y="547"/>
                  </a:lnTo>
                  <a:lnTo>
                    <a:pt x="11920" y="783"/>
                  </a:lnTo>
                  <a:lnTo>
                    <a:pt x="11520" y="929"/>
                  </a:lnTo>
                  <a:lnTo>
                    <a:pt x="11101" y="1111"/>
                  </a:lnTo>
                  <a:lnTo>
                    <a:pt x="10246" y="1493"/>
                  </a:lnTo>
                  <a:lnTo>
                    <a:pt x="10555" y="1820"/>
                  </a:lnTo>
                  <a:lnTo>
                    <a:pt x="10883" y="2130"/>
                  </a:lnTo>
                  <a:lnTo>
                    <a:pt x="11229" y="2421"/>
                  </a:lnTo>
                  <a:lnTo>
                    <a:pt x="11593" y="2676"/>
                  </a:lnTo>
                  <a:lnTo>
                    <a:pt x="12011" y="2912"/>
                  </a:lnTo>
                  <a:lnTo>
                    <a:pt x="12430" y="3167"/>
                  </a:lnTo>
                  <a:lnTo>
                    <a:pt x="13249" y="3640"/>
                  </a:lnTo>
                  <a:lnTo>
                    <a:pt x="13667" y="3913"/>
                  </a:lnTo>
                  <a:lnTo>
                    <a:pt x="14049" y="4186"/>
                  </a:lnTo>
                  <a:lnTo>
                    <a:pt x="14413" y="4477"/>
                  </a:lnTo>
                  <a:lnTo>
                    <a:pt x="14595" y="4641"/>
                  </a:lnTo>
                  <a:lnTo>
                    <a:pt x="14759" y="4805"/>
                  </a:lnTo>
                  <a:lnTo>
                    <a:pt x="14868" y="4950"/>
                  </a:lnTo>
                  <a:lnTo>
                    <a:pt x="14978" y="5078"/>
                  </a:lnTo>
                  <a:lnTo>
                    <a:pt x="15050" y="5242"/>
                  </a:lnTo>
                  <a:lnTo>
                    <a:pt x="15105" y="5405"/>
                  </a:lnTo>
                  <a:lnTo>
                    <a:pt x="15105" y="5515"/>
                  </a:lnTo>
                  <a:lnTo>
                    <a:pt x="15087" y="5624"/>
                  </a:lnTo>
                  <a:lnTo>
                    <a:pt x="15069" y="5733"/>
                  </a:lnTo>
                  <a:lnTo>
                    <a:pt x="15014" y="5824"/>
                  </a:lnTo>
                  <a:lnTo>
                    <a:pt x="14959" y="5915"/>
                  </a:lnTo>
                  <a:lnTo>
                    <a:pt x="14887" y="6006"/>
                  </a:lnTo>
                  <a:lnTo>
                    <a:pt x="14723" y="6152"/>
                  </a:lnTo>
                  <a:lnTo>
                    <a:pt x="14523" y="6297"/>
                  </a:lnTo>
                  <a:lnTo>
                    <a:pt x="14286" y="6406"/>
                  </a:lnTo>
                  <a:lnTo>
                    <a:pt x="14049" y="6497"/>
                  </a:lnTo>
                  <a:lnTo>
                    <a:pt x="13831" y="6570"/>
                  </a:lnTo>
                  <a:lnTo>
                    <a:pt x="12994" y="6825"/>
                  </a:lnTo>
                  <a:lnTo>
                    <a:pt x="12157" y="7098"/>
                  </a:lnTo>
                  <a:lnTo>
                    <a:pt x="11338" y="7407"/>
                  </a:lnTo>
                  <a:lnTo>
                    <a:pt x="10537" y="7717"/>
                  </a:lnTo>
                  <a:lnTo>
                    <a:pt x="9718" y="8062"/>
                  </a:lnTo>
                  <a:lnTo>
                    <a:pt x="8936" y="8426"/>
                  </a:lnTo>
                  <a:lnTo>
                    <a:pt x="8153" y="8808"/>
                  </a:lnTo>
                  <a:lnTo>
                    <a:pt x="7371" y="9209"/>
                  </a:lnTo>
                  <a:lnTo>
                    <a:pt x="6606" y="9627"/>
                  </a:lnTo>
                  <a:lnTo>
                    <a:pt x="5842" y="10064"/>
                  </a:lnTo>
                  <a:lnTo>
                    <a:pt x="5096" y="10519"/>
                  </a:lnTo>
                  <a:lnTo>
                    <a:pt x="4368" y="10992"/>
                  </a:lnTo>
                  <a:lnTo>
                    <a:pt x="3658" y="11484"/>
                  </a:lnTo>
                  <a:lnTo>
                    <a:pt x="2949" y="11993"/>
                  </a:lnTo>
                  <a:lnTo>
                    <a:pt x="2257" y="12521"/>
                  </a:lnTo>
                  <a:lnTo>
                    <a:pt x="1566" y="13067"/>
                  </a:lnTo>
                  <a:lnTo>
                    <a:pt x="1274" y="13340"/>
                  </a:lnTo>
                  <a:lnTo>
                    <a:pt x="965" y="13613"/>
                  </a:lnTo>
                  <a:lnTo>
                    <a:pt x="692" y="13904"/>
                  </a:lnTo>
                  <a:lnTo>
                    <a:pt x="456" y="14231"/>
                  </a:lnTo>
                  <a:lnTo>
                    <a:pt x="346" y="14395"/>
                  </a:lnTo>
                  <a:lnTo>
                    <a:pt x="255" y="14559"/>
                  </a:lnTo>
                  <a:lnTo>
                    <a:pt x="164" y="14723"/>
                  </a:lnTo>
                  <a:lnTo>
                    <a:pt x="110" y="14905"/>
                  </a:lnTo>
                  <a:lnTo>
                    <a:pt x="55" y="15087"/>
                  </a:lnTo>
                  <a:lnTo>
                    <a:pt x="19" y="15269"/>
                  </a:lnTo>
                  <a:lnTo>
                    <a:pt x="1" y="15469"/>
                  </a:lnTo>
                  <a:lnTo>
                    <a:pt x="19" y="15651"/>
                  </a:lnTo>
                  <a:lnTo>
                    <a:pt x="201" y="15742"/>
                  </a:lnTo>
                  <a:lnTo>
                    <a:pt x="401" y="15815"/>
                  </a:lnTo>
                  <a:lnTo>
                    <a:pt x="801" y="15924"/>
                  </a:lnTo>
                  <a:lnTo>
                    <a:pt x="1220" y="15997"/>
                  </a:lnTo>
                  <a:lnTo>
                    <a:pt x="1638" y="16051"/>
                  </a:lnTo>
                  <a:lnTo>
                    <a:pt x="2075" y="16088"/>
                  </a:lnTo>
                  <a:lnTo>
                    <a:pt x="2494" y="16124"/>
                  </a:lnTo>
                  <a:lnTo>
                    <a:pt x="3367" y="16179"/>
                  </a:lnTo>
                  <a:lnTo>
                    <a:pt x="52866" y="11957"/>
                  </a:lnTo>
                  <a:lnTo>
                    <a:pt x="52793" y="11666"/>
                  </a:lnTo>
                  <a:lnTo>
                    <a:pt x="52720" y="11320"/>
                  </a:lnTo>
                  <a:lnTo>
                    <a:pt x="52647" y="10974"/>
                  </a:lnTo>
                  <a:lnTo>
                    <a:pt x="52611" y="10610"/>
                  </a:lnTo>
                  <a:lnTo>
                    <a:pt x="52575" y="10264"/>
                  </a:lnTo>
                  <a:lnTo>
                    <a:pt x="50354" y="9791"/>
                  </a:lnTo>
                  <a:lnTo>
                    <a:pt x="48080" y="9282"/>
                  </a:lnTo>
                  <a:lnTo>
                    <a:pt x="45787" y="8736"/>
                  </a:lnTo>
                  <a:lnTo>
                    <a:pt x="43476" y="8171"/>
                  </a:lnTo>
                  <a:lnTo>
                    <a:pt x="41183" y="7571"/>
                  </a:lnTo>
                  <a:lnTo>
                    <a:pt x="38908" y="6952"/>
                  </a:lnTo>
                  <a:lnTo>
                    <a:pt x="36669" y="6315"/>
                  </a:lnTo>
                  <a:lnTo>
                    <a:pt x="34504" y="5697"/>
                  </a:lnTo>
                  <a:lnTo>
                    <a:pt x="32429" y="5078"/>
                  </a:lnTo>
                  <a:lnTo>
                    <a:pt x="30428" y="4459"/>
                  </a:lnTo>
                  <a:lnTo>
                    <a:pt x="28553" y="3859"/>
                  </a:lnTo>
                  <a:lnTo>
                    <a:pt x="26824" y="3294"/>
                  </a:lnTo>
                  <a:lnTo>
                    <a:pt x="25241" y="2748"/>
                  </a:lnTo>
                  <a:lnTo>
                    <a:pt x="23822" y="2239"/>
                  </a:lnTo>
                  <a:lnTo>
                    <a:pt x="22602" y="1784"/>
                  </a:lnTo>
                  <a:lnTo>
                    <a:pt x="21583" y="1384"/>
                  </a:lnTo>
                  <a:lnTo>
                    <a:pt x="20946" y="1111"/>
                  </a:lnTo>
                  <a:lnTo>
                    <a:pt x="20328" y="874"/>
                  </a:lnTo>
                  <a:lnTo>
                    <a:pt x="19709" y="674"/>
                  </a:lnTo>
                  <a:lnTo>
                    <a:pt x="19127" y="474"/>
                  </a:lnTo>
                  <a:lnTo>
                    <a:pt x="18526" y="328"/>
                  </a:lnTo>
                  <a:lnTo>
                    <a:pt x="17962" y="201"/>
                  </a:lnTo>
                  <a:lnTo>
                    <a:pt x="17380" y="92"/>
                  </a:lnTo>
                  <a:lnTo>
                    <a:pt x="16816" y="37"/>
                  </a:lnTo>
                  <a:lnTo>
                    <a:pt x="16233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3292" name="Google Shape;3292;p20"/>
          <p:cNvSpPr/>
          <p:nvPr/>
        </p:nvSpPr>
        <p:spPr>
          <a:xfrm>
            <a:off x="-725305" y="6067426"/>
            <a:ext cx="13574600" cy="2647700"/>
          </a:xfrm>
          <a:custGeom>
            <a:avLst/>
            <a:gdLst/>
            <a:ahLst/>
            <a:cxnLst/>
            <a:rect l="l" t="t" r="r" b="b"/>
            <a:pathLst>
              <a:path w="407238" h="79431" extrusionOk="0">
                <a:moveTo>
                  <a:pt x="24553" y="14065"/>
                </a:moveTo>
                <a:cubicBezTo>
                  <a:pt x="27220" y="7842"/>
                  <a:pt x="26204" y="13938"/>
                  <a:pt x="32173" y="11779"/>
                </a:cubicBezTo>
                <a:cubicBezTo>
                  <a:pt x="38142" y="9620"/>
                  <a:pt x="49572" y="2762"/>
                  <a:pt x="60367" y="1111"/>
                </a:cubicBezTo>
                <a:cubicBezTo>
                  <a:pt x="71162" y="-540"/>
                  <a:pt x="84751" y="-32"/>
                  <a:pt x="96943" y="1873"/>
                </a:cubicBezTo>
                <a:cubicBezTo>
                  <a:pt x="109135" y="3778"/>
                  <a:pt x="122724" y="9747"/>
                  <a:pt x="133519" y="12541"/>
                </a:cubicBezTo>
                <a:cubicBezTo>
                  <a:pt x="144314" y="15335"/>
                  <a:pt x="144695" y="19907"/>
                  <a:pt x="161713" y="18637"/>
                </a:cubicBezTo>
                <a:cubicBezTo>
                  <a:pt x="178731" y="17367"/>
                  <a:pt x="215561" y="7715"/>
                  <a:pt x="235627" y="4921"/>
                </a:cubicBezTo>
                <a:cubicBezTo>
                  <a:pt x="255693" y="2127"/>
                  <a:pt x="262678" y="1238"/>
                  <a:pt x="282109" y="1873"/>
                </a:cubicBezTo>
                <a:cubicBezTo>
                  <a:pt x="301540" y="2508"/>
                  <a:pt x="335449" y="5175"/>
                  <a:pt x="352213" y="8731"/>
                </a:cubicBezTo>
                <a:cubicBezTo>
                  <a:pt x="368977" y="12287"/>
                  <a:pt x="375581" y="18764"/>
                  <a:pt x="382693" y="23209"/>
                </a:cubicBezTo>
                <a:cubicBezTo>
                  <a:pt x="389805" y="27654"/>
                  <a:pt x="392980" y="27146"/>
                  <a:pt x="394885" y="35401"/>
                </a:cubicBezTo>
                <a:cubicBezTo>
                  <a:pt x="396790" y="43656"/>
                  <a:pt x="421936" y="65627"/>
                  <a:pt x="394123" y="72739"/>
                </a:cubicBezTo>
                <a:cubicBezTo>
                  <a:pt x="366310" y="79851"/>
                  <a:pt x="290999" y="77438"/>
                  <a:pt x="228007" y="78073"/>
                </a:cubicBezTo>
                <a:cubicBezTo>
                  <a:pt x="165015" y="78708"/>
                  <a:pt x="51477" y="81375"/>
                  <a:pt x="16171" y="76549"/>
                </a:cubicBezTo>
                <a:cubicBezTo>
                  <a:pt x="-19135" y="71723"/>
                  <a:pt x="14774" y="59531"/>
                  <a:pt x="16171" y="49117"/>
                </a:cubicBezTo>
                <a:cubicBezTo>
                  <a:pt x="17568" y="38703"/>
                  <a:pt x="21886" y="20288"/>
                  <a:pt x="24553" y="14065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</p:sp>
      <p:grpSp>
        <p:nvGrpSpPr>
          <p:cNvPr id="3293" name="Google Shape;3293;p20"/>
          <p:cNvGrpSpPr/>
          <p:nvPr/>
        </p:nvGrpSpPr>
        <p:grpSpPr>
          <a:xfrm>
            <a:off x="5675099" y="6681944"/>
            <a:ext cx="1092077" cy="405059"/>
            <a:chOff x="1726100" y="1627975"/>
            <a:chExt cx="359425" cy="133325"/>
          </a:xfrm>
        </p:grpSpPr>
        <p:sp>
          <p:nvSpPr>
            <p:cNvPr id="3294" name="Google Shape;3294;p20"/>
            <p:cNvSpPr/>
            <p:nvPr/>
          </p:nvSpPr>
          <p:spPr>
            <a:xfrm>
              <a:off x="2018625" y="1747625"/>
              <a:ext cx="66900" cy="13675"/>
            </a:xfrm>
            <a:custGeom>
              <a:avLst/>
              <a:gdLst/>
              <a:ahLst/>
              <a:cxnLst/>
              <a:rect l="l" t="t" r="r" b="b"/>
              <a:pathLst>
                <a:path w="2676" h="547" extrusionOk="0">
                  <a:moveTo>
                    <a:pt x="456" y="1"/>
                  </a:moveTo>
                  <a:lnTo>
                    <a:pt x="219" y="37"/>
                  </a:lnTo>
                  <a:lnTo>
                    <a:pt x="146" y="74"/>
                  </a:lnTo>
                  <a:lnTo>
                    <a:pt x="73" y="110"/>
                  </a:lnTo>
                  <a:lnTo>
                    <a:pt x="19" y="147"/>
                  </a:lnTo>
                  <a:lnTo>
                    <a:pt x="1" y="201"/>
                  </a:lnTo>
                  <a:lnTo>
                    <a:pt x="19" y="219"/>
                  </a:lnTo>
                  <a:lnTo>
                    <a:pt x="37" y="274"/>
                  </a:lnTo>
                  <a:lnTo>
                    <a:pt x="92" y="329"/>
                  </a:lnTo>
                  <a:lnTo>
                    <a:pt x="219" y="401"/>
                  </a:lnTo>
                  <a:lnTo>
                    <a:pt x="419" y="456"/>
                  </a:lnTo>
                  <a:lnTo>
                    <a:pt x="710" y="511"/>
                  </a:lnTo>
                  <a:lnTo>
                    <a:pt x="1111" y="529"/>
                  </a:lnTo>
                  <a:lnTo>
                    <a:pt x="1657" y="547"/>
                  </a:lnTo>
                  <a:lnTo>
                    <a:pt x="2130" y="547"/>
                  </a:lnTo>
                  <a:lnTo>
                    <a:pt x="2676" y="529"/>
                  </a:lnTo>
                  <a:lnTo>
                    <a:pt x="2676" y="474"/>
                  </a:lnTo>
                  <a:lnTo>
                    <a:pt x="2657" y="420"/>
                  </a:lnTo>
                  <a:lnTo>
                    <a:pt x="2603" y="365"/>
                  </a:lnTo>
                  <a:lnTo>
                    <a:pt x="2530" y="310"/>
                  </a:lnTo>
                  <a:lnTo>
                    <a:pt x="2330" y="219"/>
                  </a:lnTo>
                  <a:lnTo>
                    <a:pt x="2057" y="147"/>
                  </a:lnTo>
                  <a:lnTo>
                    <a:pt x="1748" y="92"/>
                  </a:lnTo>
                  <a:lnTo>
                    <a:pt x="1420" y="37"/>
                  </a:lnTo>
                  <a:lnTo>
                    <a:pt x="1074" y="1"/>
                  </a:lnTo>
                  <a:close/>
                </a:path>
              </a:pathLst>
            </a:custGeom>
            <a:solidFill>
              <a:srgbClr val="282829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95" name="Google Shape;3295;p20"/>
            <p:cNvSpPr/>
            <p:nvPr/>
          </p:nvSpPr>
          <p:spPr>
            <a:xfrm>
              <a:off x="2018625" y="1747625"/>
              <a:ext cx="66900" cy="13675"/>
            </a:xfrm>
            <a:custGeom>
              <a:avLst/>
              <a:gdLst/>
              <a:ahLst/>
              <a:cxnLst/>
              <a:rect l="l" t="t" r="r" b="b"/>
              <a:pathLst>
                <a:path w="2676" h="547" fill="none" extrusionOk="0">
                  <a:moveTo>
                    <a:pt x="747" y="1"/>
                  </a:moveTo>
                  <a:lnTo>
                    <a:pt x="747" y="1"/>
                  </a:lnTo>
                  <a:lnTo>
                    <a:pt x="456" y="1"/>
                  </a:lnTo>
                  <a:lnTo>
                    <a:pt x="219" y="37"/>
                  </a:lnTo>
                  <a:lnTo>
                    <a:pt x="146" y="74"/>
                  </a:lnTo>
                  <a:lnTo>
                    <a:pt x="73" y="110"/>
                  </a:lnTo>
                  <a:lnTo>
                    <a:pt x="19" y="147"/>
                  </a:lnTo>
                  <a:lnTo>
                    <a:pt x="1" y="201"/>
                  </a:lnTo>
                  <a:lnTo>
                    <a:pt x="1" y="201"/>
                  </a:lnTo>
                  <a:lnTo>
                    <a:pt x="19" y="219"/>
                  </a:lnTo>
                  <a:lnTo>
                    <a:pt x="37" y="274"/>
                  </a:lnTo>
                  <a:lnTo>
                    <a:pt x="92" y="329"/>
                  </a:lnTo>
                  <a:lnTo>
                    <a:pt x="219" y="401"/>
                  </a:lnTo>
                  <a:lnTo>
                    <a:pt x="419" y="456"/>
                  </a:lnTo>
                  <a:lnTo>
                    <a:pt x="710" y="511"/>
                  </a:lnTo>
                  <a:lnTo>
                    <a:pt x="1111" y="529"/>
                  </a:lnTo>
                  <a:lnTo>
                    <a:pt x="1657" y="547"/>
                  </a:lnTo>
                  <a:lnTo>
                    <a:pt x="1657" y="547"/>
                  </a:lnTo>
                  <a:lnTo>
                    <a:pt x="2130" y="547"/>
                  </a:lnTo>
                  <a:lnTo>
                    <a:pt x="2676" y="529"/>
                  </a:lnTo>
                  <a:lnTo>
                    <a:pt x="2676" y="529"/>
                  </a:lnTo>
                  <a:lnTo>
                    <a:pt x="2676" y="474"/>
                  </a:lnTo>
                  <a:lnTo>
                    <a:pt x="2657" y="420"/>
                  </a:lnTo>
                  <a:lnTo>
                    <a:pt x="2603" y="365"/>
                  </a:lnTo>
                  <a:lnTo>
                    <a:pt x="2530" y="310"/>
                  </a:lnTo>
                  <a:lnTo>
                    <a:pt x="2330" y="219"/>
                  </a:lnTo>
                  <a:lnTo>
                    <a:pt x="2057" y="147"/>
                  </a:lnTo>
                  <a:lnTo>
                    <a:pt x="1748" y="92"/>
                  </a:lnTo>
                  <a:lnTo>
                    <a:pt x="1420" y="37"/>
                  </a:lnTo>
                  <a:lnTo>
                    <a:pt x="1074" y="1"/>
                  </a:lnTo>
                  <a:lnTo>
                    <a:pt x="747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96" name="Google Shape;3296;p20"/>
            <p:cNvSpPr/>
            <p:nvPr/>
          </p:nvSpPr>
          <p:spPr>
            <a:xfrm>
              <a:off x="2024075" y="1729450"/>
              <a:ext cx="42350" cy="23225"/>
            </a:xfrm>
            <a:custGeom>
              <a:avLst/>
              <a:gdLst/>
              <a:ahLst/>
              <a:cxnLst/>
              <a:rect l="l" t="t" r="r" b="b"/>
              <a:pathLst>
                <a:path w="1694" h="929" extrusionOk="0">
                  <a:moveTo>
                    <a:pt x="911" y="0"/>
                  </a:moveTo>
                  <a:lnTo>
                    <a:pt x="783" y="18"/>
                  </a:lnTo>
                  <a:lnTo>
                    <a:pt x="674" y="55"/>
                  </a:lnTo>
                  <a:lnTo>
                    <a:pt x="565" y="109"/>
                  </a:lnTo>
                  <a:lnTo>
                    <a:pt x="456" y="182"/>
                  </a:lnTo>
                  <a:lnTo>
                    <a:pt x="383" y="255"/>
                  </a:lnTo>
                  <a:lnTo>
                    <a:pt x="238" y="437"/>
                  </a:lnTo>
                  <a:lnTo>
                    <a:pt x="128" y="601"/>
                  </a:lnTo>
                  <a:lnTo>
                    <a:pt x="56" y="764"/>
                  </a:lnTo>
                  <a:lnTo>
                    <a:pt x="1" y="928"/>
                  </a:lnTo>
                  <a:lnTo>
                    <a:pt x="1693" y="928"/>
                  </a:lnTo>
                  <a:lnTo>
                    <a:pt x="1693" y="783"/>
                  </a:lnTo>
                  <a:lnTo>
                    <a:pt x="1693" y="655"/>
                  </a:lnTo>
                  <a:lnTo>
                    <a:pt x="1675" y="491"/>
                  </a:lnTo>
                  <a:lnTo>
                    <a:pt x="1639" y="419"/>
                  </a:lnTo>
                  <a:lnTo>
                    <a:pt x="1602" y="328"/>
                  </a:lnTo>
                  <a:lnTo>
                    <a:pt x="1548" y="255"/>
                  </a:lnTo>
                  <a:lnTo>
                    <a:pt x="1493" y="182"/>
                  </a:lnTo>
                  <a:lnTo>
                    <a:pt x="1402" y="127"/>
                  </a:lnTo>
                  <a:lnTo>
                    <a:pt x="1311" y="73"/>
                  </a:lnTo>
                  <a:lnTo>
                    <a:pt x="1202" y="36"/>
                  </a:lnTo>
                  <a:lnTo>
                    <a:pt x="1056" y="0"/>
                  </a:lnTo>
                  <a:close/>
                </a:path>
              </a:pathLst>
            </a:custGeom>
            <a:solidFill>
              <a:srgbClr val="C1A5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97" name="Google Shape;3297;p20"/>
            <p:cNvSpPr/>
            <p:nvPr/>
          </p:nvSpPr>
          <p:spPr>
            <a:xfrm>
              <a:off x="1726100" y="1699875"/>
              <a:ext cx="249775" cy="25500"/>
            </a:xfrm>
            <a:custGeom>
              <a:avLst/>
              <a:gdLst/>
              <a:ahLst/>
              <a:cxnLst/>
              <a:rect l="l" t="t" r="r" b="b"/>
              <a:pathLst>
                <a:path w="9991" h="1020" extrusionOk="0">
                  <a:moveTo>
                    <a:pt x="1292" y="0"/>
                  </a:moveTo>
                  <a:lnTo>
                    <a:pt x="746" y="91"/>
                  </a:lnTo>
                  <a:lnTo>
                    <a:pt x="528" y="128"/>
                  </a:lnTo>
                  <a:lnTo>
                    <a:pt x="346" y="182"/>
                  </a:lnTo>
                  <a:lnTo>
                    <a:pt x="200" y="237"/>
                  </a:lnTo>
                  <a:lnTo>
                    <a:pt x="91" y="291"/>
                  </a:lnTo>
                  <a:lnTo>
                    <a:pt x="18" y="346"/>
                  </a:lnTo>
                  <a:lnTo>
                    <a:pt x="0" y="419"/>
                  </a:lnTo>
                  <a:lnTo>
                    <a:pt x="0" y="437"/>
                  </a:lnTo>
                  <a:lnTo>
                    <a:pt x="18" y="473"/>
                  </a:lnTo>
                  <a:lnTo>
                    <a:pt x="91" y="528"/>
                  </a:lnTo>
                  <a:lnTo>
                    <a:pt x="219" y="583"/>
                  </a:lnTo>
                  <a:lnTo>
                    <a:pt x="382" y="655"/>
                  </a:lnTo>
                  <a:lnTo>
                    <a:pt x="601" y="710"/>
                  </a:lnTo>
                  <a:lnTo>
                    <a:pt x="856" y="746"/>
                  </a:lnTo>
                  <a:lnTo>
                    <a:pt x="1456" y="837"/>
                  </a:lnTo>
                  <a:lnTo>
                    <a:pt x="2202" y="910"/>
                  </a:lnTo>
                  <a:lnTo>
                    <a:pt x="3058" y="965"/>
                  </a:lnTo>
                  <a:lnTo>
                    <a:pt x="3986" y="1001"/>
                  </a:lnTo>
                  <a:lnTo>
                    <a:pt x="5005" y="1019"/>
                  </a:lnTo>
                  <a:lnTo>
                    <a:pt x="6006" y="1001"/>
                  </a:lnTo>
                  <a:lnTo>
                    <a:pt x="6952" y="965"/>
                  </a:lnTo>
                  <a:lnTo>
                    <a:pt x="7789" y="910"/>
                  </a:lnTo>
                  <a:lnTo>
                    <a:pt x="8535" y="837"/>
                  </a:lnTo>
                  <a:lnTo>
                    <a:pt x="9136" y="746"/>
                  </a:lnTo>
                  <a:lnTo>
                    <a:pt x="9390" y="710"/>
                  </a:lnTo>
                  <a:lnTo>
                    <a:pt x="9609" y="655"/>
                  </a:lnTo>
                  <a:lnTo>
                    <a:pt x="9773" y="583"/>
                  </a:lnTo>
                  <a:lnTo>
                    <a:pt x="9900" y="528"/>
                  </a:lnTo>
                  <a:lnTo>
                    <a:pt x="9973" y="473"/>
                  </a:lnTo>
                  <a:lnTo>
                    <a:pt x="9991" y="437"/>
                  </a:lnTo>
                  <a:lnTo>
                    <a:pt x="9991" y="419"/>
                  </a:lnTo>
                  <a:lnTo>
                    <a:pt x="9973" y="346"/>
                  </a:lnTo>
                  <a:lnTo>
                    <a:pt x="9900" y="291"/>
                  </a:lnTo>
                  <a:lnTo>
                    <a:pt x="9791" y="237"/>
                  </a:lnTo>
                  <a:lnTo>
                    <a:pt x="9645" y="182"/>
                  </a:lnTo>
                  <a:lnTo>
                    <a:pt x="9463" y="128"/>
                  </a:lnTo>
                  <a:lnTo>
                    <a:pt x="9245" y="91"/>
                  </a:lnTo>
                  <a:lnTo>
                    <a:pt x="8699" y="0"/>
                  </a:lnTo>
                  <a:lnTo>
                    <a:pt x="8699" y="273"/>
                  </a:lnTo>
                  <a:lnTo>
                    <a:pt x="7443" y="328"/>
                  </a:lnTo>
                  <a:lnTo>
                    <a:pt x="6133" y="364"/>
                  </a:lnTo>
                  <a:lnTo>
                    <a:pt x="4623" y="382"/>
                  </a:lnTo>
                  <a:lnTo>
                    <a:pt x="3476" y="364"/>
                  </a:lnTo>
                  <a:lnTo>
                    <a:pt x="2384" y="328"/>
                  </a:lnTo>
                  <a:lnTo>
                    <a:pt x="1893" y="291"/>
                  </a:lnTo>
                  <a:lnTo>
                    <a:pt x="1456" y="237"/>
                  </a:lnTo>
                  <a:lnTo>
                    <a:pt x="1074" y="182"/>
                  </a:lnTo>
                  <a:lnTo>
                    <a:pt x="746" y="109"/>
                  </a:lnTo>
                  <a:lnTo>
                    <a:pt x="129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98" name="Google Shape;3298;p20"/>
            <p:cNvSpPr/>
            <p:nvPr/>
          </p:nvSpPr>
          <p:spPr>
            <a:xfrm>
              <a:off x="1726100" y="1699875"/>
              <a:ext cx="249775" cy="25500"/>
            </a:xfrm>
            <a:custGeom>
              <a:avLst/>
              <a:gdLst/>
              <a:ahLst/>
              <a:cxnLst/>
              <a:rect l="l" t="t" r="r" b="b"/>
              <a:pathLst>
                <a:path w="9991" h="1020" fill="none" extrusionOk="0">
                  <a:moveTo>
                    <a:pt x="8699" y="0"/>
                  </a:moveTo>
                  <a:lnTo>
                    <a:pt x="8699" y="273"/>
                  </a:lnTo>
                  <a:lnTo>
                    <a:pt x="8699" y="273"/>
                  </a:lnTo>
                  <a:lnTo>
                    <a:pt x="8699" y="273"/>
                  </a:lnTo>
                  <a:lnTo>
                    <a:pt x="7443" y="328"/>
                  </a:lnTo>
                  <a:lnTo>
                    <a:pt x="6133" y="364"/>
                  </a:lnTo>
                  <a:lnTo>
                    <a:pt x="4623" y="382"/>
                  </a:lnTo>
                  <a:lnTo>
                    <a:pt x="4623" y="382"/>
                  </a:lnTo>
                  <a:lnTo>
                    <a:pt x="3476" y="364"/>
                  </a:lnTo>
                  <a:lnTo>
                    <a:pt x="2384" y="328"/>
                  </a:lnTo>
                  <a:lnTo>
                    <a:pt x="1893" y="291"/>
                  </a:lnTo>
                  <a:lnTo>
                    <a:pt x="1456" y="237"/>
                  </a:lnTo>
                  <a:lnTo>
                    <a:pt x="1074" y="182"/>
                  </a:lnTo>
                  <a:lnTo>
                    <a:pt x="746" y="109"/>
                  </a:lnTo>
                  <a:lnTo>
                    <a:pt x="746" y="109"/>
                  </a:lnTo>
                  <a:lnTo>
                    <a:pt x="746" y="109"/>
                  </a:lnTo>
                  <a:lnTo>
                    <a:pt x="1292" y="0"/>
                  </a:lnTo>
                  <a:lnTo>
                    <a:pt x="1292" y="0"/>
                  </a:lnTo>
                  <a:lnTo>
                    <a:pt x="746" y="91"/>
                  </a:lnTo>
                  <a:lnTo>
                    <a:pt x="528" y="128"/>
                  </a:lnTo>
                  <a:lnTo>
                    <a:pt x="346" y="182"/>
                  </a:lnTo>
                  <a:lnTo>
                    <a:pt x="200" y="237"/>
                  </a:lnTo>
                  <a:lnTo>
                    <a:pt x="91" y="291"/>
                  </a:lnTo>
                  <a:lnTo>
                    <a:pt x="18" y="346"/>
                  </a:lnTo>
                  <a:lnTo>
                    <a:pt x="0" y="419"/>
                  </a:lnTo>
                  <a:lnTo>
                    <a:pt x="0" y="419"/>
                  </a:lnTo>
                  <a:lnTo>
                    <a:pt x="0" y="437"/>
                  </a:lnTo>
                  <a:lnTo>
                    <a:pt x="18" y="473"/>
                  </a:lnTo>
                  <a:lnTo>
                    <a:pt x="91" y="528"/>
                  </a:lnTo>
                  <a:lnTo>
                    <a:pt x="219" y="583"/>
                  </a:lnTo>
                  <a:lnTo>
                    <a:pt x="382" y="655"/>
                  </a:lnTo>
                  <a:lnTo>
                    <a:pt x="601" y="710"/>
                  </a:lnTo>
                  <a:lnTo>
                    <a:pt x="856" y="746"/>
                  </a:lnTo>
                  <a:lnTo>
                    <a:pt x="1456" y="837"/>
                  </a:lnTo>
                  <a:lnTo>
                    <a:pt x="2202" y="910"/>
                  </a:lnTo>
                  <a:lnTo>
                    <a:pt x="3058" y="965"/>
                  </a:lnTo>
                  <a:lnTo>
                    <a:pt x="3986" y="1001"/>
                  </a:lnTo>
                  <a:lnTo>
                    <a:pt x="5005" y="1019"/>
                  </a:lnTo>
                  <a:lnTo>
                    <a:pt x="5005" y="1019"/>
                  </a:lnTo>
                  <a:lnTo>
                    <a:pt x="6006" y="1001"/>
                  </a:lnTo>
                  <a:lnTo>
                    <a:pt x="6952" y="965"/>
                  </a:lnTo>
                  <a:lnTo>
                    <a:pt x="7789" y="910"/>
                  </a:lnTo>
                  <a:lnTo>
                    <a:pt x="8535" y="837"/>
                  </a:lnTo>
                  <a:lnTo>
                    <a:pt x="9136" y="746"/>
                  </a:lnTo>
                  <a:lnTo>
                    <a:pt x="9390" y="710"/>
                  </a:lnTo>
                  <a:lnTo>
                    <a:pt x="9609" y="655"/>
                  </a:lnTo>
                  <a:lnTo>
                    <a:pt x="9773" y="583"/>
                  </a:lnTo>
                  <a:lnTo>
                    <a:pt x="9900" y="528"/>
                  </a:lnTo>
                  <a:lnTo>
                    <a:pt x="9973" y="473"/>
                  </a:lnTo>
                  <a:lnTo>
                    <a:pt x="9991" y="437"/>
                  </a:lnTo>
                  <a:lnTo>
                    <a:pt x="9991" y="419"/>
                  </a:lnTo>
                  <a:lnTo>
                    <a:pt x="9991" y="419"/>
                  </a:lnTo>
                  <a:lnTo>
                    <a:pt x="9973" y="346"/>
                  </a:lnTo>
                  <a:lnTo>
                    <a:pt x="9900" y="291"/>
                  </a:lnTo>
                  <a:lnTo>
                    <a:pt x="9791" y="237"/>
                  </a:lnTo>
                  <a:lnTo>
                    <a:pt x="9645" y="182"/>
                  </a:lnTo>
                  <a:lnTo>
                    <a:pt x="9463" y="128"/>
                  </a:lnTo>
                  <a:lnTo>
                    <a:pt x="9245" y="91"/>
                  </a:lnTo>
                  <a:lnTo>
                    <a:pt x="8699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99" name="Google Shape;3299;p20"/>
            <p:cNvSpPr/>
            <p:nvPr/>
          </p:nvSpPr>
          <p:spPr>
            <a:xfrm>
              <a:off x="1744750" y="1627975"/>
              <a:ext cx="198825" cy="81475"/>
            </a:xfrm>
            <a:custGeom>
              <a:avLst/>
              <a:gdLst/>
              <a:ahLst/>
              <a:cxnLst/>
              <a:rect l="l" t="t" r="r" b="b"/>
              <a:pathLst>
                <a:path w="7953" h="3259" extrusionOk="0">
                  <a:moveTo>
                    <a:pt x="4113" y="1"/>
                  </a:moveTo>
                  <a:lnTo>
                    <a:pt x="3986" y="37"/>
                  </a:lnTo>
                  <a:lnTo>
                    <a:pt x="3858" y="74"/>
                  </a:lnTo>
                  <a:lnTo>
                    <a:pt x="3731" y="110"/>
                  </a:lnTo>
                  <a:lnTo>
                    <a:pt x="3604" y="165"/>
                  </a:lnTo>
                  <a:lnTo>
                    <a:pt x="3385" y="328"/>
                  </a:lnTo>
                  <a:lnTo>
                    <a:pt x="3185" y="492"/>
                  </a:lnTo>
                  <a:lnTo>
                    <a:pt x="2985" y="711"/>
                  </a:lnTo>
                  <a:lnTo>
                    <a:pt x="2821" y="929"/>
                  </a:lnTo>
                  <a:lnTo>
                    <a:pt x="2657" y="1166"/>
                  </a:lnTo>
                  <a:lnTo>
                    <a:pt x="2530" y="1402"/>
                  </a:lnTo>
                  <a:lnTo>
                    <a:pt x="2312" y="1839"/>
                  </a:lnTo>
                  <a:lnTo>
                    <a:pt x="2148" y="2239"/>
                  </a:lnTo>
                  <a:lnTo>
                    <a:pt x="2020" y="2603"/>
                  </a:lnTo>
                  <a:lnTo>
                    <a:pt x="0" y="2985"/>
                  </a:lnTo>
                  <a:lnTo>
                    <a:pt x="383" y="3058"/>
                  </a:lnTo>
                  <a:lnTo>
                    <a:pt x="856" y="3131"/>
                  </a:lnTo>
                  <a:lnTo>
                    <a:pt x="1383" y="3186"/>
                  </a:lnTo>
                  <a:lnTo>
                    <a:pt x="1984" y="3222"/>
                  </a:lnTo>
                  <a:lnTo>
                    <a:pt x="2621" y="3240"/>
                  </a:lnTo>
                  <a:lnTo>
                    <a:pt x="3294" y="3258"/>
                  </a:lnTo>
                  <a:lnTo>
                    <a:pt x="4641" y="3258"/>
                  </a:lnTo>
                  <a:lnTo>
                    <a:pt x="5897" y="3222"/>
                  </a:lnTo>
                  <a:lnTo>
                    <a:pt x="6952" y="3186"/>
                  </a:lnTo>
                  <a:lnTo>
                    <a:pt x="7953" y="3149"/>
                  </a:lnTo>
                  <a:lnTo>
                    <a:pt x="7953" y="2094"/>
                  </a:lnTo>
                  <a:lnTo>
                    <a:pt x="7935" y="2003"/>
                  </a:lnTo>
                  <a:lnTo>
                    <a:pt x="7862" y="1730"/>
                  </a:lnTo>
                  <a:lnTo>
                    <a:pt x="7753" y="1384"/>
                  </a:lnTo>
                  <a:lnTo>
                    <a:pt x="7680" y="1202"/>
                  </a:lnTo>
                  <a:lnTo>
                    <a:pt x="7589" y="1020"/>
                  </a:lnTo>
                  <a:lnTo>
                    <a:pt x="7498" y="874"/>
                  </a:lnTo>
                  <a:lnTo>
                    <a:pt x="7389" y="747"/>
                  </a:lnTo>
                  <a:lnTo>
                    <a:pt x="7280" y="638"/>
                  </a:lnTo>
                  <a:lnTo>
                    <a:pt x="7170" y="583"/>
                  </a:lnTo>
                  <a:lnTo>
                    <a:pt x="7061" y="547"/>
                  </a:lnTo>
                  <a:lnTo>
                    <a:pt x="6843" y="547"/>
                  </a:lnTo>
                  <a:lnTo>
                    <a:pt x="6734" y="565"/>
                  </a:lnTo>
                  <a:lnTo>
                    <a:pt x="6533" y="638"/>
                  </a:lnTo>
                  <a:lnTo>
                    <a:pt x="6333" y="729"/>
                  </a:lnTo>
                  <a:lnTo>
                    <a:pt x="6169" y="820"/>
                  </a:lnTo>
                  <a:lnTo>
                    <a:pt x="6024" y="911"/>
                  </a:lnTo>
                  <a:lnTo>
                    <a:pt x="5915" y="1020"/>
                  </a:lnTo>
                  <a:lnTo>
                    <a:pt x="5860" y="929"/>
                  </a:lnTo>
                  <a:lnTo>
                    <a:pt x="5806" y="820"/>
                  </a:lnTo>
                  <a:lnTo>
                    <a:pt x="5733" y="692"/>
                  </a:lnTo>
                  <a:lnTo>
                    <a:pt x="5642" y="565"/>
                  </a:lnTo>
                  <a:lnTo>
                    <a:pt x="5496" y="419"/>
                  </a:lnTo>
                  <a:lnTo>
                    <a:pt x="5332" y="292"/>
                  </a:lnTo>
                  <a:lnTo>
                    <a:pt x="5132" y="165"/>
                  </a:lnTo>
                  <a:lnTo>
                    <a:pt x="4932" y="74"/>
                  </a:lnTo>
                  <a:lnTo>
                    <a:pt x="4695" y="19"/>
                  </a:lnTo>
                  <a:lnTo>
                    <a:pt x="44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00" name="Google Shape;3300;p20"/>
            <p:cNvSpPr/>
            <p:nvPr/>
          </p:nvSpPr>
          <p:spPr>
            <a:xfrm>
              <a:off x="1744750" y="1627975"/>
              <a:ext cx="198825" cy="81475"/>
            </a:xfrm>
            <a:custGeom>
              <a:avLst/>
              <a:gdLst/>
              <a:ahLst/>
              <a:cxnLst/>
              <a:rect l="l" t="t" r="r" b="b"/>
              <a:pathLst>
                <a:path w="7953" h="3259" fill="none" extrusionOk="0">
                  <a:moveTo>
                    <a:pt x="7953" y="2094"/>
                  </a:moveTo>
                  <a:lnTo>
                    <a:pt x="7953" y="3149"/>
                  </a:lnTo>
                  <a:lnTo>
                    <a:pt x="7953" y="3149"/>
                  </a:lnTo>
                  <a:lnTo>
                    <a:pt x="6952" y="3186"/>
                  </a:lnTo>
                  <a:lnTo>
                    <a:pt x="5897" y="3222"/>
                  </a:lnTo>
                  <a:lnTo>
                    <a:pt x="4641" y="3258"/>
                  </a:lnTo>
                  <a:lnTo>
                    <a:pt x="3294" y="3258"/>
                  </a:lnTo>
                  <a:lnTo>
                    <a:pt x="2621" y="3240"/>
                  </a:lnTo>
                  <a:lnTo>
                    <a:pt x="1984" y="3222"/>
                  </a:lnTo>
                  <a:lnTo>
                    <a:pt x="1383" y="3186"/>
                  </a:lnTo>
                  <a:lnTo>
                    <a:pt x="856" y="3131"/>
                  </a:lnTo>
                  <a:lnTo>
                    <a:pt x="383" y="3058"/>
                  </a:lnTo>
                  <a:lnTo>
                    <a:pt x="0" y="2985"/>
                  </a:lnTo>
                  <a:lnTo>
                    <a:pt x="2020" y="2603"/>
                  </a:lnTo>
                  <a:lnTo>
                    <a:pt x="2020" y="2603"/>
                  </a:lnTo>
                  <a:lnTo>
                    <a:pt x="2148" y="2239"/>
                  </a:lnTo>
                  <a:lnTo>
                    <a:pt x="2312" y="1839"/>
                  </a:lnTo>
                  <a:lnTo>
                    <a:pt x="2530" y="1402"/>
                  </a:lnTo>
                  <a:lnTo>
                    <a:pt x="2530" y="1402"/>
                  </a:lnTo>
                  <a:lnTo>
                    <a:pt x="2657" y="1166"/>
                  </a:lnTo>
                  <a:lnTo>
                    <a:pt x="2821" y="929"/>
                  </a:lnTo>
                  <a:lnTo>
                    <a:pt x="2985" y="711"/>
                  </a:lnTo>
                  <a:lnTo>
                    <a:pt x="3185" y="492"/>
                  </a:lnTo>
                  <a:lnTo>
                    <a:pt x="3185" y="492"/>
                  </a:lnTo>
                  <a:lnTo>
                    <a:pt x="3385" y="328"/>
                  </a:lnTo>
                  <a:lnTo>
                    <a:pt x="3604" y="165"/>
                  </a:lnTo>
                  <a:lnTo>
                    <a:pt x="3731" y="110"/>
                  </a:lnTo>
                  <a:lnTo>
                    <a:pt x="3858" y="74"/>
                  </a:lnTo>
                  <a:lnTo>
                    <a:pt x="3986" y="37"/>
                  </a:lnTo>
                  <a:lnTo>
                    <a:pt x="4113" y="1"/>
                  </a:lnTo>
                  <a:lnTo>
                    <a:pt x="4113" y="1"/>
                  </a:lnTo>
                  <a:lnTo>
                    <a:pt x="4259" y="1"/>
                  </a:lnTo>
                  <a:lnTo>
                    <a:pt x="4422" y="1"/>
                  </a:lnTo>
                  <a:lnTo>
                    <a:pt x="4695" y="19"/>
                  </a:lnTo>
                  <a:lnTo>
                    <a:pt x="4932" y="74"/>
                  </a:lnTo>
                  <a:lnTo>
                    <a:pt x="5132" y="165"/>
                  </a:lnTo>
                  <a:lnTo>
                    <a:pt x="5132" y="165"/>
                  </a:lnTo>
                  <a:lnTo>
                    <a:pt x="5332" y="292"/>
                  </a:lnTo>
                  <a:lnTo>
                    <a:pt x="5496" y="419"/>
                  </a:lnTo>
                  <a:lnTo>
                    <a:pt x="5642" y="565"/>
                  </a:lnTo>
                  <a:lnTo>
                    <a:pt x="5733" y="692"/>
                  </a:lnTo>
                  <a:lnTo>
                    <a:pt x="5806" y="820"/>
                  </a:lnTo>
                  <a:lnTo>
                    <a:pt x="5860" y="929"/>
                  </a:lnTo>
                  <a:lnTo>
                    <a:pt x="5915" y="1020"/>
                  </a:lnTo>
                  <a:lnTo>
                    <a:pt x="5915" y="1020"/>
                  </a:lnTo>
                  <a:lnTo>
                    <a:pt x="6024" y="911"/>
                  </a:lnTo>
                  <a:lnTo>
                    <a:pt x="6169" y="820"/>
                  </a:lnTo>
                  <a:lnTo>
                    <a:pt x="6333" y="729"/>
                  </a:lnTo>
                  <a:lnTo>
                    <a:pt x="6533" y="638"/>
                  </a:lnTo>
                  <a:lnTo>
                    <a:pt x="6734" y="565"/>
                  </a:lnTo>
                  <a:lnTo>
                    <a:pt x="6843" y="547"/>
                  </a:lnTo>
                  <a:lnTo>
                    <a:pt x="6952" y="547"/>
                  </a:lnTo>
                  <a:lnTo>
                    <a:pt x="7061" y="547"/>
                  </a:lnTo>
                  <a:lnTo>
                    <a:pt x="7170" y="583"/>
                  </a:lnTo>
                  <a:lnTo>
                    <a:pt x="7170" y="583"/>
                  </a:lnTo>
                  <a:lnTo>
                    <a:pt x="7280" y="638"/>
                  </a:lnTo>
                  <a:lnTo>
                    <a:pt x="7389" y="747"/>
                  </a:lnTo>
                  <a:lnTo>
                    <a:pt x="7498" y="874"/>
                  </a:lnTo>
                  <a:lnTo>
                    <a:pt x="7589" y="1020"/>
                  </a:lnTo>
                  <a:lnTo>
                    <a:pt x="7589" y="1020"/>
                  </a:lnTo>
                  <a:lnTo>
                    <a:pt x="7680" y="1202"/>
                  </a:lnTo>
                  <a:lnTo>
                    <a:pt x="7753" y="1384"/>
                  </a:lnTo>
                  <a:lnTo>
                    <a:pt x="7862" y="1730"/>
                  </a:lnTo>
                  <a:lnTo>
                    <a:pt x="7935" y="2003"/>
                  </a:lnTo>
                  <a:lnTo>
                    <a:pt x="7953" y="2094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01" name="Google Shape;3301;p20"/>
            <p:cNvSpPr/>
            <p:nvPr/>
          </p:nvSpPr>
          <p:spPr>
            <a:xfrm>
              <a:off x="1744750" y="1653450"/>
              <a:ext cx="198825" cy="56000"/>
            </a:xfrm>
            <a:custGeom>
              <a:avLst/>
              <a:gdLst/>
              <a:ahLst/>
              <a:cxnLst/>
              <a:rect l="l" t="t" r="r" b="b"/>
              <a:pathLst>
                <a:path w="7953" h="2240" extrusionOk="0">
                  <a:moveTo>
                    <a:pt x="7589" y="1"/>
                  </a:moveTo>
                  <a:lnTo>
                    <a:pt x="7152" y="274"/>
                  </a:lnTo>
                  <a:lnTo>
                    <a:pt x="6715" y="529"/>
                  </a:lnTo>
                  <a:lnTo>
                    <a:pt x="6260" y="747"/>
                  </a:lnTo>
                  <a:lnTo>
                    <a:pt x="6024" y="856"/>
                  </a:lnTo>
                  <a:lnTo>
                    <a:pt x="5787" y="929"/>
                  </a:lnTo>
                  <a:lnTo>
                    <a:pt x="5660" y="984"/>
                  </a:lnTo>
                  <a:lnTo>
                    <a:pt x="5533" y="1038"/>
                  </a:lnTo>
                  <a:lnTo>
                    <a:pt x="5423" y="1111"/>
                  </a:lnTo>
                  <a:lnTo>
                    <a:pt x="5387" y="1147"/>
                  </a:lnTo>
                  <a:lnTo>
                    <a:pt x="5351" y="1202"/>
                  </a:lnTo>
                  <a:lnTo>
                    <a:pt x="5314" y="1275"/>
                  </a:lnTo>
                  <a:lnTo>
                    <a:pt x="5296" y="1348"/>
                  </a:lnTo>
                  <a:lnTo>
                    <a:pt x="5278" y="1420"/>
                  </a:lnTo>
                  <a:lnTo>
                    <a:pt x="5241" y="1493"/>
                  </a:lnTo>
                  <a:lnTo>
                    <a:pt x="5187" y="1566"/>
                  </a:lnTo>
                  <a:lnTo>
                    <a:pt x="5114" y="1621"/>
                  </a:lnTo>
                  <a:lnTo>
                    <a:pt x="5023" y="1657"/>
                  </a:lnTo>
                  <a:lnTo>
                    <a:pt x="4859" y="1657"/>
                  </a:lnTo>
                  <a:lnTo>
                    <a:pt x="4786" y="1639"/>
                  </a:lnTo>
                  <a:lnTo>
                    <a:pt x="4714" y="1621"/>
                  </a:lnTo>
                  <a:lnTo>
                    <a:pt x="4641" y="1566"/>
                  </a:lnTo>
                  <a:lnTo>
                    <a:pt x="4586" y="1530"/>
                  </a:lnTo>
                  <a:lnTo>
                    <a:pt x="4532" y="1457"/>
                  </a:lnTo>
                  <a:lnTo>
                    <a:pt x="4422" y="1329"/>
                  </a:lnTo>
                  <a:lnTo>
                    <a:pt x="4350" y="1166"/>
                  </a:lnTo>
                  <a:lnTo>
                    <a:pt x="4277" y="1002"/>
                  </a:lnTo>
                  <a:lnTo>
                    <a:pt x="4168" y="1056"/>
                  </a:lnTo>
                  <a:lnTo>
                    <a:pt x="4022" y="1075"/>
                  </a:lnTo>
                  <a:lnTo>
                    <a:pt x="3895" y="1093"/>
                  </a:lnTo>
                  <a:lnTo>
                    <a:pt x="3767" y="1111"/>
                  </a:lnTo>
                  <a:lnTo>
                    <a:pt x="3640" y="1111"/>
                  </a:lnTo>
                  <a:lnTo>
                    <a:pt x="3513" y="1093"/>
                  </a:lnTo>
                  <a:lnTo>
                    <a:pt x="3385" y="1056"/>
                  </a:lnTo>
                  <a:lnTo>
                    <a:pt x="3258" y="1020"/>
                  </a:lnTo>
                  <a:lnTo>
                    <a:pt x="3149" y="965"/>
                  </a:lnTo>
                  <a:lnTo>
                    <a:pt x="3021" y="911"/>
                  </a:lnTo>
                  <a:lnTo>
                    <a:pt x="2912" y="838"/>
                  </a:lnTo>
                  <a:lnTo>
                    <a:pt x="2821" y="765"/>
                  </a:lnTo>
                  <a:lnTo>
                    <a:pt x="2657" y="583"/>
                  </a:lnTo>
                  <a:lnTo>
                    <a:pt x="2530" y="383"/>
                  </a:lnTo>
                  <a:lnTo>
                    <a:pt x="2312" y="820"/>
                  </a:lnTo>
                  <a:lnTo>
                    <a:pt x="2148" y="1220"/>
                  </a:lnTo>
                  <a:lnTo>
                    <a:pt x="2020" y="1584"/>
                  </a:lnTo>
                  <a:lnTo>
                    <a:pt x="0" y="1966"/>
                  </a:lnTo>
                  <a:lnTo>
                    <a:pt x="328" y="2039"/>
                  </a:lnTo>
                  <a:lnTo>
                    <a:pt x="710" y="2094"/>
                  </a:lnTo>
                  <a:lnTo>
                    <a:pt x="1147" y="2148"/>
                  </a:lnTo>
                  <a:lnTo>
                    <a:pt x="1638" y="2185"/>
                  </a:lnTo>
                  <a:lnTo>
                    <a:pt x="2730" y="2221"/>
                  </a:lnTo>
                  <a:lnTo>
                    <a:pt x="3877" y="2239"/>
                  </a:lnTo>
                  <a:lnTo>
                    <a:pt x="5387" y="2221"/>
                  </a:lnTo>
                  <a:lnTo>
                    <a:pt x="6697" y="2185"/>
                  </a:lnTo>
                  <a:lnTo>
                    <a:pt x="7953" y="2130"/>
                  </a:lnTo>
                  <a:lnTo>
                    <a:pt x="7953" y="1075"/>
                  </a:lnTo>
                  <a:lnTo>
                    <a:pt x="7935" y="984"/>
                  </a:lnTo>
                  <a:lnTo>
                    <a:pt x="7862" y="711"/>
                  </a:lnTo>
                  <a:lnTo>
                    <a:pt x="7753" y="365"/>
                  </a:lnTo>
                  <a:lnTo>
                    <a:pt x="7680" y="183"/>
                  </a:lnTo>
                  <a:lnTo>
                    <a:pt x="7589" y="1"/>
                  </a:lnTo>
                  <a:close/>
                </a:path>
              </a:pathLst>
            </a:custGeom>
            <a:solidFill>
              <a:srgbClr val="A489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02" name="Google Shape;3302;p20"/>
            <p:cNvSpPr/>
            <p:nvPr/>
          </p:nvSpPr>
          <p:spPr>
            <a:xfrm>
              <a:off x="1744750" y="1653450"/>
              <a:ext cx="198825" cy="56000"/>
            </a:xfrm>
            <a:custGeom>
              <a:avLst/>
              <a:gdLst/>
              <a:ahLst/>
              <a:cxnLst/>
              <a:rect l="l" t="t" r="r" b="b"/>
              <a:pathLst>
                <a:path w="7953" h="2240" fill="none" extrusionOk="0">
                  <a:moveTo>
                    <a:pt x="7589" y="1"/>
                  </a:moveTo>
                  <a:lnTo>
                    <a:pt x="7589" y="1"/>
                  </a:lnTo>
                  <a:lnTo>
                    <a:pt x="7152" y="274"/>
                  </a:lnTo>
                  <a:lnTo>
                    <a:pt x="6715" y="529"/>
                  </a:lnTo>
                  <a:lnTo>
                    <a:pt x="6260" y="747"/>
                  </a:lnTo>
                  <a:lnTo>
                    <a:pt x="6024" y="856"/>
                  </a:lnTo>
                  <a:lnTo>
                    <a:pt x="5787" y="929"/>
                  </a:lnTo>
                  <a:lnTo>
                    <a:pt x="5787" y="929"/>
                  </a:lnTo>
                  <a:lnTo>
                    <a:pt x="5660" y="984"/>
                  </a:lnTo>
                  <a:lnTo>
                    <a:pt x="5533" y="1038"/>
                  </a:lnTo>
                  <a:lnTo>
                    <a:pt x="5423" y="1111"/>
                  </a:lnTo>
                  <a:lnTo>
                    <a:pt x="5387" y="1147"/>
                  </a:lnTo>
                  <a:lnTo>
                    <a:pt x="5351" y="1202"/>
                  </a:lnTo>
                  <a:lnTo>
                    <a:pt x="5351" y="1202"/>
                  </a:lnTo>
                  <a:lnTo>
                    <a:pt x="5314" y="1275"/>
                  </a:lnTo>
                  <a:lnTo>
                    <a:pt x="5296" y="1348"/>
                  </a:lnTo>
                  <a:lnTo>
                    <a:pt x="5278" y="1420"/>
                  </a:lnTo>
                  <a:lnTo>
                    <a:pt x="5241" y="1493"/>
                  </a:lnTo>
                  <a:lnTo>
                    <a:pt x="5241" y="1493"/>
                  </a:lnTo>
                  <a:lnTo>
                    <a:pt x="5187" y="1566"/>
                  </a:lnTo>
                  <a:lnTo>
                    <a:pt x="5114" y="1621"/>
                  </a:lnTo>
                  <a:lnTo>
                    <a:pt x="5023" y="1657"/>
                  </a:lnTo>
                  <a:lnTo>
                    <a:pt x="4932" y="1657"/>
                  </a:lnTo>
                  <a:lnTo>
                    <a:pt x="4932" y="1657"/>
                  </a:lnTo>
                  <a:lnTo>
                    <a:pt x="4859" y="1657"/>
                  </a:lnTo>
                  <a:lnTo>
                    <a:pt x="4786" y="1639"/>
                  </a:lnTo>
                  <a:lnTo>
                    <a:pt x="4714" y="1621"/>
                  </a:lnTo>
                  <a:lnTo>
                    <a:pt x="4641" y="1566"/>
                  </a:lnTo>
                  <a:lnTo>
                    <a:pt x="4641" y="1566"/>
                  </a:lnTo>
                  <a:lnTo>
                    <a:pt x="4586" y="1530"/>
                  </a:lnTo>
                  <a:lnTo>
                    <a:pt x="4532" y="1457"/>
                  </a:lnTo>
                  <a:lnTo>
                    <a:pt x="4422" y="1329"/>
                  </a:lnTo>
                  <a:lnTo>
                    <a:pt x="4350" y="1166"/>
                  </a:lnTo>
                  <a:lnTo>
                    <a:pt x="4277" y="1002"/>
                  </a:lnTo>
                  <a:lnTo>
                    <a:pt x="4277" y="1002"/>
                  </a:lnTo>
                  <a:lnTo>
                    <a:pt x="4168" y="1056"/>
                  </a:lnTo>
                  <a:lnTo>
                    <a:pt x="4022" y="1075"/>
                  </a:lnTo>
                  <a:lnTo>
                    <a:pt x="3895" y="1093"/>
                  </a:lnTo>
                  <a:lnTo>
                    <a:pt x="3767" y="1111"/>
                  </a:lnTo>
                  <a:lnTo>
                    <a:pt x="3767" y="1111"/>
                  </a:lnTo>
                  <a:lnTo>
                    <a:pt x="3640" y="1111"/>
                  </a:lnTo>
                  <a:lnTo>
                    <a:pt x="3513" y="1093"/>
                  </a:lnTo>
                  <a:lnTo>
                    <a:pt x="3385" y="1056"/>
                  </a:lnTo>
                  <a:lnTo>
                    <a:pt x="3258" y="1020"/>
                  </a:lnTo>
                  <a:lnTo>
                    <a:pt x="3149" y="965"/>
                  </a:lnTo>
                  <a:lnTo>
                    <a:pt x="3021" y="911"/>
                  </a:lnTo>
                  <a:lnTo>
                    <a:pt x="2912" y="838"/>
                  </a:lnTo>
                  <a:lnTo>
                    <a:pt x="2821" y="765"/>
                  </a:lnTo>
                  <a:lnTo>
                    <a:pt x="2821" y="765"/>
                  </a:lnTo>
                  <a:lnTo>
                    <a:pt x="2657" y="583"/>
                  </a:lnTo>
                  <a:lnTo>
                    <a:pt x="2530" y="383"/>
                  </a:lnTo>
                  <a:lnTo>
                    <a:pt x="2530" y="383"/>
                  </a:lnTo>
                  <a:lnTo>
                    <a:pt x="2530" y="383"/>
                  </a:lnTo>
                  <a:lnTo>
                    <a:pt x="2312" y="820"/>
                  </a:lnTo>
                  <a:lnTo>
                    <a:pt x="2148" y="1220"/>
                  </a:lnTo>
                  <a:lnTo>
                    <a:pt x="2020" y="1584"/>
                  </a:lnTo>
                  <a:lnTo>
                    <a:pt x="0" y="1966"/>
                  </a:lnTo>
                  <a:lnTo>
                    <a:pt x="0" y="1966"/>
                  </a:lnTo>
                  <a:lnTo>
                    <a:pt x="328" y="2039"/>
                  </a:lnTo>
                  <a:lnTo>
                    <a:pt x="710" y="2094"/>
                  </a:lnTo>
                  <a:lnTo>
                    <a:pt x="1147" y="2148"/>
                  </a:lnTo>
                  <a:lnTo>
                    <a:pt x="1638" y="2185"/>
                  </a:lnTo>
                  <a:lnTo>
                    <a:pt x="2730" y="2221"/>
                  </a:lnTo>
                  <a:lnTo>
                    <a:pt x="3877" y="2239"/>
                  </a:lnTo>
                  <a:lnTo>
                    <a:pt x="3877" y="2239"/>
                  </a:lnTo>
                  <a:lnTo>
                    <a:pt x="5387" y="2221"/>
                  </a:lnTo>
                  <a:lnTo>
                    <a:pt x="6697" y="2185"/>
                  </a:lnTo>
                  <a:lnTo>
                    <a:pt x="7953" y="2130"/>
                  </a:lnTo>
                  <a:lnTo>
                    <a:pt x="7953" y="1075"/>
                  </a:lnTo>
                  <a:lnTo>
                    <a:pt x="7953" y="1075"/>
                  </a:lnTo>
                  <a:lnTo>
                    <a:pt x="7935" y="984"/>
                  </a:lnTo>
                  <a:lnTo>
                    <a:pt x="7862" y="711"/>
                  </a:lnTo>
                  <a:lnTo>
                    <a:pt x="7753" y="365"/>
                  </a:lnTo>
                  <a:lnTo>
                    <a:pt x="7680" y="183"/>
                  </a:lnTo>
                  <a:lnTo>
                    <a:pt x="7589" y="1"/>
                  </a:lnTo>
                  <a:lnTo>
                    <a:pt x="7589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03" name="Google Shape;3303;p20"/>
            <p:cNvSpPr/>
            <p:nvPr/>
          </p:nvSpPr>
          <p:spPr>
            <a:xfrm>
              <a:off x="1824375" y="1627975"/>
              <a:ext cx="48700" cy="28700"/>
            </a:xfrm>
            <a:custGeom>
              <a:avLst/>
              <a:gdLst/>
              <a:ahLst/>
              <a:cxnLst/>
              <a:rect l="l" t="t" r="r" b="b"/>
              <a:pathLst>
                <a:path w="1948" h="1148" extrusionOk="0">
                  <a:moveTo>
                    <a:pt x="928" y="1"/>
                  </a:moveTo>
                  <a:lnTo>
                    <a:pt x="801" y="37"/>
                  </a:lnTo>
                  <a:lnTo>
                    <a:pt x="673" y="74"/>
                  </a:lnTo>
                  <a:lnTo>
                    <a:pt x="546" y="110"/>
                  </a:lnTo>
                  <a:lnTo>
                    <a:pt x="419" y="165"/>
                  </a:lnTo>
                  <a:lnTo>
                    <a:pt x="200" y="328"/>
                  </a:lnTo>
                  <a:lnTo>
                    <a:pt x="0" y="492"/>
                  </a:lnTo>
                  <a:lnTo>
                    <a:pt x="36" y="638"/>
                  </a:lnTo>
                  <a:lnTo>
                    <a:pt x="109" y="747"/>
                  </a:lnTo>
                  <a:lnTo>
                    <a:pt x="182" y="856"/>
                  </a:lnTo>
                  <a:lnTo>
                    <a:pt x="273" y="947"/>
                  </a:lnTo>
                  <a:lnTo>
                    <a:pt x="382" y="1038"/>
                  </a:lnTo>
                  <a:lnTo>
                    <a:pt x="510" y="1093"/>
                  </a:lnTo>
                  <a:lnTo>
                    <a:pt x="637" y="1129"/>
                  </a:lnTo>
                  <a:lnTo>
                    <a:pt x="783" y="1147"/>
                  </a:lnTo>
                  <a:lnTo>
                    <a:pt x="837" y="1147"/>
                  </a:lnTo>
                  <a:lnTo>
                    <a:pt x="928" y="1129"/>
                  </a:lnTo>
                  <a:lnTo>
                    <a:pt x="1019" y="1111"/>
                  </a:lnTo>
                  <a:lnTo>
                    <a:pt x="1183" y="1038"/>
                  </a:lnTo>
                  <a:lnTo>
                    <a:pt x="1347" y="929"/>
                  </a:lnTo>
                  <a:lnTo>
                    <a:pt x="1492" y="802"/>
                  </a:lnTo>
                  <a:lnTo>
                    <a:pt x="1620" y="656"/>
                  </a:lnTo>
                  <a:lnTo>
                    <a:pt x="1747" y="510"/>
                  </a:lnTo>
                  <a:lnTo>
                    <a:pt x="1856" y="347"/>
                  </a:lnTo>
                  <a:lnTo>
                    <a:pt x="1947" y="165"/>
                  </a:lnTo>
                  <a:lnTo>
                    <a:pt x="1783" y="92"/>
                  </a:lnTo>
                  <a:lnTo>
                    <a:pt x="1601" y="37"/>
                  </a:lnTo>
                  <a:lnTo>
                    <a:pt x="1401" y="1"/>
                  </a:lnTo>
                  <a:close/>
                </a:path>
              </a:pathLst>
            </a:custGeom>
            <a:solidFill>
              <a:srgbClr val="D7C2A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04" name="Google Shape;3304;p20"/>
            <p:cNvSpPr/>
            <p:nvPr/>
          </p:nvSpPr>
          <p:spPr>
            <a:xfrm>
              <a:off x="1824375" y="1627975"/>
              <a:ext cx="48700" cy="28700"/>
            </a:xfrm>
            <a:custGeom>
              <a:avLst/>
              <a:gdLst/>
              <a:ahLst/>
              <a:cxnLst/>
              <a:rect l="l" t="t" r="r" b="b"/>
              <a:pathLst>
                <a:path w="1948" h="1148" fill="none" extrusionOk="0">
                  <a:moveTo>
                    <a:pt x="1183" y="1"/>
                  </a:moveTo>
                  <a:lnTo>
                    <a:pt x="1183" y="1"/>
                  </a:lnTo>
                  <a:lnTo>
                    <a:pt x="928" y="1"/>
                  </a:lnTo>
                  <a:lnTo>
                    <a:pt x="928" y="1"/>
                  </a:lnTo>
                  <a:lnTo>
                    <a:pt x="801" y="37"/>
                  </a:lnTo>
                  <a:lnTo>
                    <a:pt x="673" y="74"/>
                  </a:lnTo>
                  <a:lnTo>
                    <a:pt x="546" y="110"/>
                  </a:lnTo>
                  <a:lnTo>
                    <a:pt x="419" y="165"/>
                  </a:lnTo>
                  <a:lnTo>
                    <a:pt x="200" y="328"/>
                  </a:lnTo>
                  <a:lnTo>
                    <a:pt x="0" y="492"/>
                  </a:lnTo>
                  <a:lnTo>
                    <a:pt x="0" y="492"/>
                  </a:lnTo>
                  <a:lnTo>
                    <a:pt x="36" y="638"/>
                  </a:lnTo>
                  <a:lnTo>
                    <a:pt x="109" y="747"/>
                  </a:lnTo>
                  <a:lnTo>
                    <a:pt x="182" y="856"/>
                  </a:lnTo>
                  <a:lnTo>
                    <a:pt x="273" y="947"/>
                  </a:lnTo>
                  <a:lnTo>
                    <a:pt x="382" y="1038"/>
                  </a:lnTo>
                  <a:lnTo>
                    <a:pt x="510" y="1093"/>
                  </a:lnTo>
                  <a:lnTo>
                    <a:pt x="637" y="1129"/>
                  </a:lnTo>
                  <a:lnTo>
                    <a:pt x="783" y="1147"/>
                  </a:lnTo>
                  <a:lnTo>
                    <a:pt x="783" y="1147"/>
                  </a:lnTo>
                  <a:lnTo>
                    <a:pt x="837" y="1147"/>
                  </a:lnTo>
                  <a:lnTo>
                    <a:pt x="837" y="1147"/>
                  </a:lnTo>
                  <a:lnTo>
                    <a:pt x="928" y="1129"/>
                  </a:lnTo>
                  <a:lnTo>
                    <a:pt x="1019" y="1111"/>
                  </a:lnTo>
                  <a:lnTo>
                    <a:pt x="1183" y="1038"/>
                  </a:lnTo>
                  <a:lnTo>
                    <a:pt x="1347" y="929"/>
                  </a:lnTo>
                  <a:lnTo>
                    <a:pt x="1492" y="802"/>
                  </a:lnTo>
                  <a:lnTo>
                    <a:pt x="1492" y="802"/>
                  </a:lnTo>
                  <a:lnTo>
                    <a:pt x="1620" y="656"/>
                  </a:lnTo>
                  <a:lnTo>
                    <a:pt x="1747" y="510"/>
                  </a:lnTo>
                  <a:lnTo>
                    <a:pt x="1856" y="347"/>
                  </a:lnTo>
                  <a:lnTo>
                    <a:pt x="1947" y="165"/>
                  </a:lnTo>
                  <a:lnTo>
                    <a:pt x="1947" y="165"/>
                  </a:lnTo>
                  <a:lnTo>
                    <a:pt x="1783" y="92"/>
                  </a:lnTo>
                  <a:lnTo>
                    <a:pt x="1601" y="37"/>
                  </a:lnTo>
                  <a:lnTo>
                    <a:pt x="1401" y="1"/>
                  </a:lnTo>
                  <a:lnTo>
                    <a:pt x="1183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3305" name="Google Shape;3305;p20"/>
          <p:cNvGrpSpPr/>
          <p:nvPr/>
        </p:nvGrpSpPr>
        <p:grpSpPr>
          <a:xfrm>
            <a:off x="3522146" y="5579144"/>
            <a:ext cx="479313" cy="888485"/>
            <a:chOff x="1612800" y="3107475"/>
            <a:chExt cx="360350" cy="667900"/>
          </a:xfrm>
        </p:grpSpPr>
        <p:sp>
          <p:nvSpPr>
            <p:cNvPr id="3306" name="Google Shape;3306;p20"/>
            <p:cNvSpPr/>
            <p:nvPr/>
          </p:nvSpPr>
          <p:spPr>
            <a:xfrm>
              <a:off x="1797525" y="3109300"/>
              <a:ext cx="175625" cy="245250"/>
            </a:xfrm>
            <a:custGeom>
              <a:avLst/>
              <a:gdLst/>
              <a:ahLst/>
              <a:cxnLst/>
              <a:rect l="l" t="t" r="r" b="b"/>
              <a:pathLst>
                <a:path w="7025" h="9810" extrusionOk="0">
                  <a:moveTo>
                    <a:pt x="4914" y="1"/>
                  </a:moveTo>
                  <a:lnTo>
                    <a:pt x="4768" y="19"/>
                  </a:lnTo>
                  <a:lnTo>
                    <a:pt x="4586" y="92"/>
                  </a:lnTo>
                  <a:lnTo>
                    <a:pt x="4422" y="201"/>
                  </a:lnTo>
                  <a:lnTo>
                    <a:pt x="4277" y="328"/>
                  </a:lnTo>
                  <a:lnTo>
                    <a:pt x="4149" y="492"/>
                  </a:lnTo>
                  <a:lnTo>
                    <a:pt x="4040" y="638"/>
                  </a:lnTo>
                  <a:lnTo>
                    <a:pt x="3968" y="820"/>
                  </a:lnTo>
                  <a:lnTo>
                    <a:pt x="3895" y="983"/>
                  </a:lnTo>
                  <a:lnTo>
                    <a:pt x="3822" y="1165"/>
                  </a:lnTo>
                  <a:lnTo>
                    <a:pt x="3767" y="1365"/>
                  </a:lnTo>
                  <a:lnTo>
                    <a:pt x="3731" y="1566"/>
                  </a:lnTo>
                  <a:lnTo>
                    <a:pt x="3713" y="1748"/>
                  </a:lnTo>
                  <a:lnTo>
                    <a:pt x="3695" y="1948"/>
                  </a:lnTo>
                  <a:lnTo>
                    <a:pt x="3695" y="2257"/>
                  </a:lnTo>
                  <a:lnTo>
                    <a:pt x="3695" y="2567"/>
                  </a:lnTo>
                  <a:lnTo>
                    <a:pt x="3749" y="3185"/>
                  </a:lnTo>
                  <a:lnTo>
                    <a:pt x="3877" y="4441"/>
                  </a:lnTo>
                  <a:lnTo>
                    <a:pt x="3931" y="5041"/>
                  </a:lnTo>
                  <a:lnTo>
                    <a:pt x="3949" y="5351"/>
                  </a:lnTo>
                  <a:lnTo>
                    <a:pt x="3949" y="5660"/>
                  </a:lnTo>
                  <a:lnTo>
                    <a:pt x="3931" y="5951"/>
                  </a:lnTo>
                  <a:lnTo>
                    <a:pt x="3895" y="6261"/>
                  </a:lnTo>
                  <a:lnTo>
                    <a:pt x="3840" y="6552"/>
                  </a:lnTo>
                  <a:lnTo>
                    <a:pt x="3749" y="6843"/>
                  </a:lnTo>
                  <a:lnTo>
                    <a:pt x="3658" y="7098"/>
                  </a:lnTo>
                  <a:lnTo>
                    <a:pt x="3585" y="7243"/>
                  </a:lnTo>
                  <a:lnTo>
                    <a:pt x="3494" y="7389"/>
                  </a:lnTo>
                  <a:lnTo>
                    <a:pt x="3385" y="7516"/>
                  </a:lnTo>
                  <a:lnTo>
                    <a:pt x="3276" y="7626"/>
                  </a:lnTo>
                  <a:lnTo>
                    <a:pt x="3258" y="7644"/>
                  </a:lnTo>
                  <a:lnTo>
                    <a:pt x="3130" y="7735"/>
                  </a:lnTo>
                  <a:lnTo>
                    <a:pt x="3003" y="7789"/>
                  </a:lnTo>
                  <a:lnTo>
                    <a:pt x="2876" y="7844"/>
                  </a:lnTo>
                  <a:lnTo>
                    <a:pt x="2730" y="7862"/>
                  </a:lnTo>
                  <a:lnTo>
                    <a:pt x="2457" y="7862"/>
                  </a:lnTo>
                  <a:lnTo>
                    <a:pt x="2311" y="7826"/>
                  </a:lnTo>
                  <a:lnTo>
                    <a:pt x="2166" y="7789"/>
                  </a:lnTo>
                  <a:lnTo>
                    <a:pt x="1875" y="7680"/>
                  </a:lnTo>
                  <a:lnTo>
                    <a:pt x="1584" y="7535"/>
                  </a:lnTo>
                  <a:lnTo>
                    <a:pt x="1311" y="7371"/>
                  </a:lnTo>
                  <a:lnTo>
                    <a:pt x="1056" y="7189"/>
                  </a:lnTo>
                  <a:lnTo>
                    <a:pt x="0" y="7480"/>
                  </a:lnTo>
                  <a:lnTo>
                    <a:pt x="201" y="7808"/>
                  </a:lnTo>
                  <a:lnTo>
                    <a:pt x="437" y="8117"/>
                  </a:lnTo>
                  <a:lnTo>
                    <a:pt x="674" y="8408"/>
                  </a:lnTo>
                  <a:lnTo>
                    <a:pt x="928" y="8681"/>
                  </a:lnTo>
                  <a:lnTo>
                    <a:pt x="1201" y="8936"/>
                  </a:lnTo>
                  <a:lnTo>
                    <a:pt x="1493" y="9154"/>
                  </a:lnTo>
                  <a:lnTo>
                    <a:pt x="1802" y="9354"/>
                  </a:lnTo>
                  <a:lnTo>
                    <a:pt x="2130" y="9518"/>
                  </a:lnTo>
                  <a:lnTo>
                    <a:pt x="2457" y="9646"/>
                  </a:lnTo>
                  <a:lnTo>
                    <a:pt x="2803" y="9755"/>
                  </a:lnTo>
                  <a:lnTo>
                    <a:pt x="3167" y="9809"/>
                  </a:lnTo>
                  <a:lnTo>
                    <a:pt x="3513" y="9809"/>
                  </a:lnTo>
                  <a:lnTo>
                    <a:pt x="3858" y="9791"/>
                  </a:lnTo>
                  <a:lnTo>
                    <a:pt x="4040" y="9755"/>
                  </a:lnTo>
                  <a:lnTo>
                    <a:pt x="4222" y="9718"/>
                  </a:lnTo>
                  <a:lnTo>
                    <a:pt x="4386" y="9664"/>
                  </a:lnTo>
                  <a:lnTo>
                    <a:pt x="4550" y="9609"/>
                  </a:lnTo>
                  <a:lnTo>
                    <a:pt x="4714" y="9536"/>
                  </a:lnTo>
                  <a:lnTo>
                    <a:pt x="4877" y="9445"/>
                  </a:lnTo>
                  <a:lnTo>
                    <a:pt x="5059" y="9318"/>
                  </a:lnTo>
                  <a:lnTo>
                    <a:pt x="5351" y="9100"/>
                  </a:lnTo>
                  <a:lnTo>
                    <a:pt x="5605" y="8845"/>
                  </a:lnTo>
                  <a:lnTo>
                    <a:pt x="5824" y="8572"/>
                  </a:lnTo>
                  <a:lnTo>
                    <a:pt x="6042" y="8262"/>
                  </a:lnTo>
                  <a:lnTo>
                    <a:pt x="6224" y="7935"/>
                  </a:lnTo>
                  <a:lnTo>
                    <a:pt x="6406" y="7589"/>
                  </a:lnTo>
                  <a:lnTo>
                    <a:pt x="6552" y="7225"/>
                  </a:lnTo>
                  <a:lnTo>
                    <a:pt x="6661" y="6861"/>
                  </a:lnTo>
                  <a:lnTo>
                    <a:pt x="6770" y="6515"/>
                  </a:lnTo>
                  <a:lnTo>
                    <a:pt x="6843" y="6188"/>
                  </a:lnTo>
                  <a:lnTo>
                    <a:pt x="6916" y="5842"/>
                  </a:lnTo>
                  <a:lnTo>
                    <a:pt x="6970" y="5478"/>
                  </a:lnTo>
                  <a:lnTo>
                    <a:pt x="6988" y="5132"/>
                  </a:lnTo>
                  <a:lnTo>
                    <a:pt x="7025" y="4787"/>
                  </a:lnTo>
                  <a:lnTo>
                    <a:pt x="7025" y="4423"/>
                  </a:lnTo>
                  <a:lnTo>
                    <a:pt x="7007" y="4077"/>
                  </a:lnTo>
                  <a:lnTo>
                    <a:pt x="6988" y="3731"/>
                  </a:lnTo>
                  <a:lnTo>
                    <a:pt x="6952" y="3367"/>
                  </a:lnTo>
                  <a:lnTo>
                    <a:pt x="6897" y="3021"/>
                  </a:lnTo>
                  <a:lnTo>
                    <a:pt x="6825" y="2676"/>
                  </a:lnTo>
                  <a:lnTo>
                    <a:pt x="6752" y="2330"/>
                  </a:lnTo>
                  <a:lnTo>
                    <a:pt x="6643" y="2002"/>
                  </a:lnTo>
                  <a:lnTo>
                    <a:pt x="6533" y="1675"/>
                  </a:lnTo>
                  <a:lnTo>
                    <a:pt x="6406" y="1347"/>
                  </a:lnTo>
                  <a:lnTo>
                    <a:pt x="6315" y="1165"/>
                  </a:lnTo>
                  <a:lnTo>
                    <a:pt x="6224" y="965"/>
                  </a:lnTo>
                  <a:lnTo>
                    <a:pt x="6115" y="783"/>
                  </a:lnTo>
                  <a:lnTo>
                    <a:pt x="5987" y="601"/>
                  </a:lnTo>
                  <a:lnTo>
                    <a:pt x="5860" y="456"/>
                  </a:lnTo>
                  <a:lnTo>
                    <a:pt x="5715" y="310"/>
                  </a:lnTo>
                  <a:lnTo>
                    <a:pt x="5569" y="183"/>
                  </a:lnTo>
                  <a:lnTo>
                    <a:pt x="5405" y="92"/>
                  </a:lnTo>
                  <a:lnTo>
                    <a:pt x="5296" y="37"/>
                  </a:lnTo>
                  <a:lnTo>
                    <a:pt x="5169" y="19"/>
                  </a:lnTo>
                  <a:lnTo>
                    <a:pt x="504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07" name="Google Shape;3307;p20"/>
            <p:cNvSpPr/>
            <p:nvPr/>
          </p:nvSpPr>
          <p:spPr>
            <a:xfrm>
              <a:off x="1924000" y="3111575"/>
              <a:ext cx="49150" cy="230675"/>
            </a:xfrm>
            <a:custGeom>
              <a:avLst/>
              <a:gdLst/>
              <a:ahLst/>
              <a:cxnLst/>
              <a:rect l="l" t="t" r="r" b="b"/>
              <a:pathLst>
                <a:path w="1966" h="9227" extrusionOk="0">
                  <a:moveTo>
                    <a:pt x="346" y="1"/>
                  </a:moveTo>
                  <a:lnTo>
                    <a:pt x="474" y="401"/>
                  </a:lnTo>
                  <a:lnTo>
                    <a:pt x="728" y="1293"/>
                  </a:lnTo>
                  <a:lnTo>
                    <a:pt x="965" y="2203"/>
                  </a:lnTo>
                  <a:lnTo>
                    <a:pt x="1056" y="2657"/>
                  </a:lnTo>
                  <a:lnTo>
                    <a:pt x="1147" y="3112"/>
                  </a:lnTo>
                  <a:lnTo>
                    <a:pt x="1220" y="3586"/>
                  </a:lnTo>
                  <a:lnTo>
                    <a:pt x="1274" y="4041"/>
                  </a:lnTo>
                  <a:lnTo>
                    <a:pt x="1311" y="4514"/>
                  </a:lnTo>
                  <a:lnTo>
                    <a:pt x="1329" y="4969"/>
                  </a:lnTo>
                  <a:lnTo>
                    <a:pt x="1311" y="5442"/>
                  </a:lnTo>
                  <a:lnTo>
                    <a:pt x="1274" y="5915"/>
                  </a:lnTo>
                  <a:lnTo>
                    <a:pt x="1220" y="6370"/>
                  </a:lnTo>
                  <a:lnTo>
                    <a:pt x="1129" y="6825"/>
                  </a:lnTo>
                  <a:lnTo>
                    <a:pt x="1001" y="7280"/>
                  </a:lnTo>
                  <a:lnTo>
                    <a:pt x="837" y="7717"/>
                  </a:lnTo>
                  <a:lnTo>
                    <a:pt x="674" y="8117"/>
                  </a:lnTo>
                  <a:lnTo>
                    <a:pt x="474" y="8499"/>
                  </a:lnTo>
                  <a:lnTo>
                    <a:pt x="237" y="8863"/>
                  </a:lnTo>
                  <a:lnTo>
                    <a:pt x="0" y="9227"/>
                  </a:lnTo>
                  <a:lnTo>
                    <a:pt x="0" y="9227"/>
                  </a:lnTo>
                  <a:lnTo>
                    <a:pt x="292" y="9009"/>
                  </a:lnTo>
                  <a:lnTo>
                    <a:pt x="546" y="8754"/>
                  </a:lnTo>
                  <a:lnTo>
                    <a:pt x="765" y="8481"/>
                  </a:lnTo>
                  <a:lnTo>
                    <a:pt x="983" y="8171"/>
                  </a:lnTo>
                  <a:lnTo>
                    <a:pt x="1165" y="7844"/>
                  </a:lnTo>
                  <a:lnTo>
                    <a:pt x="1347" y="7498"/>
                  </a:lnTo>
                  <a:lnTo>
                    <a:pt x="1493" y="7134"/>
                  </a:lnTo>
                  <a:lnTo>
                    <a:pt x="1602" y="6770"/>
                  </a:lnTo>
                  <a:lnTo>
                    <a:pt x="1711" y="6424"/>
                  </a:lnTo>
                  <a:lnTo>
                    <a:pt x="1784" y="6097"/>
                  </a:lnTo>
                  <a:lnTo>
                    <a:pt x="1857" y="5751"/>
                  </a:lnTo>
                  <a:lnTo>
                    <a:pt x="1893" y="5387"/>
                  </a:lnTo>
                  <a:lnTo>
                    <a:pt x="1929" y="5041"/>
                  </a:lnTo>
                  <a:lnTo>
                    <a:pt x="1966" y="4696"/>
                  </a:lnTo>
                  <a:lnTo>
                    <a:pt x="1966" y="4332"/>
                  </a:lnTo>
                  <a:lnTo>
                    <a:pt x="1948" y="3986"/>
                  </a:lnTo>
                  <a:lnTo>
                    <a:pt x="1929" y="3640"/>
                  </a:lnTo>
                  <a:lnTo>
                    <a:pt x="1893" y="3276"/>
                  </a:lnTo>
                  <a:lnTo>
                    <a:pt x="1838" y="2930"/>
                  </a:lnTo>
                  <a:lnTo>
                    <a:pt x="1766" y="2585"/>
                  </a:lnTo>
                  <a:lnTo>
                    <a:pt x="1693" y="2239"/>
                  </a:lnTo>
                  <a:lnTo>
                    <a:pt x="1584" y="1911"/>
                  </a:lnTo>
                  <a:lnTo>
                    <a:pt x="1474" y="1584"/>
                  </a:lnTo>
                  <a:lnTo>
                    <a:pt x="1347" y="1256"/>
                  </a:lnTo>
                  <a:lnTo>
                    <a:pt x="1256" y="1074"/>
                  </a:lnTo>
                  <a:lnTo>
                    <a:pt x="1165" y="874"/>
                  </a:lnTo>
                  <a:lnTo>
                    <a:pt x="1056" y="692"/>
                  </a:lnTo>
                  <a:lnTo>
                    <a:pt x="928" y="510"/>
                  </a:lnTo>
                  <a:lnTo>
                    <a:pt x="801" y="365"/>
                  </a:lnTo>
                  <a:lnTo>
                    <a:pt x="656" y="219"/>
                  </a:lnTo>
                  <a:lnTo>
                    <a:pt x="510" y="92"/>
                  </a:lnTo>
                  <a:lnTo>
                    <a:pt x="346" y="1"/>
                  </a:lnTo>
                  <a:close/>
                </a:path>
              </a:pathLst>
            </a:custGeom>
            <a:solidFill>
              <a:srgbClr val="3A7F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08" name="Google Shape;3308;p20"/>
            <p:cNvSpPr/>
            <p:nvPr/>
          </p:nvSpPr>
          <p:spPr>
            <a:xfrm>
              <a:off x="1759750" y="3107475"/>
              <a:ext cx="94675" cy="667900"/>
            </a:xfrm>
            <a:custGeom>
              <a:avLst/>
              <a:gdLst/>
              <a:ahLst/>
              <a:cxnLst/>
              <a:rect l="l" t="t" r="r" b="b"/>
              <a:pathLst>
                <a:path w="3787" h="26716" extrusionOk="0">
                  <a:moveTo>
                    <a:pt x="1621" y="1"/>
                  </a:moveTo>
                  <a:lnTo>
                    <a:pt x="1511" y="19"/>
                  </a:lnTo>
                  <a:lnTo>
                    <a:pt x="1402" y="55"/>
                  </a:lnTo>
                  <a:lnTo>
                    <a:pt x="1257" y="110"/>
                  </a:lnTo>
                  <a:lnTo>
                    <a:pt x="1129" y="201"/>
                  </a:lnTo>
                  <a:lnTo>
                    <a:pt x="1020" y="310"/>
                  </a:lnTo>
                  <a:lnTo>
                    <a:pt x="929" y="419"/>
                  </a:lnTo>
                  <a:lnTo>
                    <a:pt x="838" y="547"/>
                  </a:lnTo>
                  <a:lnTo>
                    <a:pt x="747" y="692"/>
                  </a:lnTo>
                  <a:lnTo>
                    <a:pt x="674" y="874"/>
                  </a:lnTo>
                  <a:lnTo>
                    <a:pt x="601" y="1056"/>
                  </a:lnTo>
                  <a:lnTo>
                    <a:pt x="456" y="1475"/>
                  </a:lnTo>
                  <a:lnTo>
                    <a:pt x="347" y="1966"/>
                  </a:lnTo>
                  <a:lnTo>
                    <a:pt x="256" y="2530"/>
                  </a:lnTo>
                  <a:lnTo>
                    <a:pt x="183" y="3167"/>
                  </a:lnTo>
                  <a:lnTo>
                    <a:pt x="128" y="3859"/>
                  </a:lnTo>
                  <a:lnTo>
                    <a:pt x="92" y="4605"/>
                  </a:lnTo>
                  <a:lnTo>
                    <a:pt x="56" y="5424"/>
                  </a:lnTo>
                  <a:lnTo>
                    <a:pt x="19" y="7244"/>
                  </a:lnTo>
                  <a:lnTo>
                    <a:pt x="1" y="9282"/>
                  </a:lnTo>
                  <a:lnTo>
                    <a:pt x="19" y="11538"/>
                  </a:lnTo>
                  <a:lnTo>
                    <a:pt x="19" y="13558"/>
                  </a:lnTo>
                  <a:lnTo>
                    <a:pt x="19" y="13777"/>
                  </a:lnTo>
                  <a:lnTo>
                    <a:pt x="1" y="25933"/>
                  </a:lnTo>
                  <a:lnTo>
                    <a:pt x="292" y="26151"/>
                  </a:lnTo>
                  <a:lnTo>
                    <a:pt x="583" y="26333"/>
                  </a:lnTo>
                  <a:lnTo>
                    <a:pt x="874" y="26479"/>
                  </a:lnTo>
                  <a:lnTo>
                    <a:pt x="1166" y="26570"/>
                  </a:lnTo>
                  <a:lnTo>
                    <a:pt x="1439" y="26643"/>
                  </a:lnTo>
                  <a:lnTo>
                    <a:pt x="1730" y="26697"/>
                  </a:lnTo>
                  <a:lnTo>
                    <a:pt x="1984" y="26715"/>
                  </a:lnTo>
                  <a:lnTo>
                    <a:pt x="2257" y="26715"/>
                  </a:lnTo>
                  <a:lnTo>
                    <a:pt x="2567" y="26679"/>
                  </a:lnTo>
                  <a:lnTo>
                    <a:pt x="2858" y="26624"/>
                  </a:lnTo>
                  <a:lnTo>
                    <a:pt x="3131" y="26552"/>
                  </a:lnTo>
                  <a:lnTo>
                    <a:pt x="3349" y="26479"/>
                  </a:lnTo>
                  <a:lnTo>
                    <a:pt x="3677" y="26352"/>
                  </a:lnTo>
                  <a:lnTo>
                    <a:pt x="3786" y="26279"/>
                  </a:lnTo>
                  <a:lnTo>
                    <a:pt x="3786" y="18799"/>
                  </a:lnTo>
                  <a:lnTo>
                    <a:pt x="3786" y="7753"/>
                  </a:lnTo>
                  <a:lnTo>
                    <a:pt x="3786" y="6752"/>
                  </a:lnTo>
                  <a:lnTo>
                    <a:pt x="3731" y="5806"/>
                  </a:lnTo>
                  <a:lnTo>
                    <a:pt x="3677" y="4932"/>
                  </a:lnTo>
                  <a:lnTo>
                    <a:pt x="3586" y="4132"/>
                  </a:lnTo>
                  <a:lnTo>
                    <a:pt x="3477" y="3404"/>
                  </a:lnTo>
                  <a:lnTo>
                    <a:pt x="3349" y="2731"/>
                  </a:lnTo>
                  <a:lnTo>
                    <a:pt x="3204" y="2148"/>
                  </a:lnTo>
                  <a:lnTo>
                    <a:pt x="3040" y="1639"/>
                  </a:lnTo>
                  <a:lnTo>
                    <a:pt x="2876" y="1184"/>
                  </a:lnTo>
                  <a:lnTo>
                    <a:pt x="2676" y="802"/>
                  </a:lnTo>
                  <a:lnTo>
                    <a:pt x="2585" y="656"/>
                  </a:lnTo>
                  <a:lnTo>
                    <a:pt x="2494" y="510"/>
                  </a:lnTo>
                  <a:lnTo>
                    <a:pt x="2385" y="383"/>
                  </a:lnTo>
                  <a:lnTo>
                    <a:pt x="2276" y="274"/>
                  </a:lnTo>
                  <a:lnTo>
                    <a:pt x="2166" y="183"/>
                  </a:lnTo>
                  <a:lnTo>
                    <a:pt x="2075" y="110"/>
                  </a:lnTo>
                  <a:lnTo>
                    <a:pt x="1966" y="55"/>
                  </a:lnTo>
                  <a:lnTo>
                    <a:pt x="1857" y="19"/>
                  </a:lnTo>
                  <a:lnTo>
                    <a:pt x="1730" y="1"/>
                  </a:lnTo>
                  <a:close/>
                </a:path>
              </a:pathLst>
            </a:custGeom>
            <a:solidFill>
              <a:srgbClr val="3A7F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09" name="Google Shape;3309;p20"/>
            <p:cNvSpPr/>
            <p:nvPr/>
          </p:nvSpPr>
          <p:spPr>
            <a:xfrm>
              <a:off x="1612800" y="3242150"/>
              <a:ext cx="171100" cy="214750"/>
            </a:xfrm>
            <a:custGeom>
              <a:avLst/>
              <a:gdLst/>
              <a:ahLst/>
              <a:cxnLst/>
              <a:rect l="l" t="t" r="r" b="b"/>
              <a:pathLst>
                <a:path w="6844" h="8590" extrusionOk="0">
                  <a:moveTo>
                    <a:pt x="1857" y="0"/>
                  </a:moveTo>
                  <a:lnTo>
                    <a:pt x="1712" y="19"/>
                  </a:lnTo>
                  <a:lnTo>
                    <a:pt x="1566" y="37"/>
                  </a:lnTo>
                  <a:lnTo>
                    <a:pt x="1420" y="73"/>
                  </a:lnTo>
                  <a:lnTo>
                    <a:pt x="1275" y="110"/>
                  </a:lnTo>
                  <a:lnTo>
                    <a:pt x="1147" y="182"/>
                  </a:lnTo>
                  <a:lnTo>
                    <a:pt x="1020" y="255"/>
                  </a:lnTo>
                  <a:lnTo>
                    <a:pt x="911" y="328"/>
                  </a:lnTo>
                  <a:lnTo>
                    <a:pt x="783" y="437"/>
                  </a:lnTo>
                  <a:lnTo>
                    <a:pt x="674" y="528"/>
                  </a:lnTo>
                  <a:lnTo>
                    <a:pt x="583" y="656"/>
                  </a:lnTo>
                  <a:lnTo>
                    <a:pt x="492" y="765"/>
                  </a:lnTo>
                  <a:lnTo>
                    <a:pt x="401" y="910"/>
                  </a:lnTo>
                  <a:lnTo>
                    <a:pt x="274" y="1183"/>
                  </a:lnTo>
                  <a:lnTo>
                    <a:pt x="165" y="1474"/>
                  </a:lnTo>
                  <a:lnTo>
                    <a:pt x="92" y="1784"/>
                  </a:lnTo>
                  <a:lnTo>
                    <a:pt x="37" y="2111"/>
                  </a:lnTo>
                  <a:lnTo>
                    <a:pt x="1" y="2421"/>
                  </a:lnTo>
                  <a:lnTo>
                    <a:pt x="1" y="2748"/>
                  </a:lnTo>
                  <a:lnTo>
                    <a:pt x="1" y="3076"/>
                  </a:lnTo>
                  <a:lnTo>
                    <a:pt x="19" y="3403"/>
                  </a:lnTo>
                  <a:lnTo>
                    <a:pt x="56" y="3858"/>
                  </a:lnTo>
                  <a:lnTo>
                    <a:pt x="110" y="4295"/>
                  </a:lnTo>
                  <a:lnTo>
                    <a:pt x="201" y="4750"/>
                  </a:lnTo>
                  <a:lnTo>
                    <a:pt x="310" y="5169"/>
                  </a:lnTo>
                  <a:lnTo>
                    <a:pt x="438" y="5587"/>
                  </a:lnTo>
                  <a:lnTo>
                    <a:pt x="620" y="5988"/>
                  </a:lnTo>
                  <a:lnTo>
                    <a:pt x="711" y="6188"/>
                  </a:lnTo>
                  <a:lnTo>
                    <a:pt x="820" y="6370"/>
                  </a:lnTo>
                  <a:lnTo>
                    <a:pt x="929" y="6552"/>
                  </a:lnTo>
                  <a:lnTo>
                    <a:pt x="1056" y="6715"/>
                  </a:lnTo>
                  <a:lnTo>
                    <a:pt x="1293" y="6988"/>
                  </a:lnTo>
                  <a:lnTo>
                    <a:pt x="1548" y="7225"/>
                  </a:lnTo>
                  <a:lnTo>
                    <a:pt x="1821" y="7443"/>
                  </a:lnTo>
                  <a:lnTo>
                    <a:pt x="2112" y="7662"/>
                  </a:lnTo>
                  <a:lnTo>
                    <a:pt x="2476" y="7898"/>
                  </a:lnTo>
                  <a:lnTo>
                    <a:pt x="2840" y="8117"/>
                  </a:lnTo>
                  <a:lnTo>
                    <a:pt x="3222" y="8299"/>
                  </a:lnTo>
                  <a:lnTo>
                    <a:pt x="3422" y="8372"/>
                  </a:lnTo>
                  <a:lnTo>
                    <a:pt x="3622" y="8444"/>
                  </a:lnTo>
                  <a:lnTo>
                    <a:pt x="3877" y="8499"/>
                  </a:lnTo>
                  <a:lnTo>
                    <a:pt x="4114" y="8553"/>
                  </a:lnTo>
                  <a:lnTo>
                    <a:pt x="4368" y="8590"/>
                  </a:lnTo>
                  <a:lnTo>
                    <a:pt x="4951" y="8590"/>
                  </a:lnTo>
                  <a:lnTo>
                    <a:pt x="5260" y="8553"/>
                  </a:lnTo>
                  <a:lnTo>
                    <a:pt x="5588" y="8481"/>
                  </a:lnTo>
                  <a:lnTo>
                    <a:pt x="5897" y="8390"/>
                  </a:lnTo>
                  <a:lnTo>
                    <a:pt x="6152" y="8317"/>
                  </a:lnTo>
                  <a:lnTo>
                    <a:pt x="6352" y="8226"/>
                  </a:lnTo>
                  <a:lnTo>
                    <a:pt x="6552" y="8117"/>
                  </a:lnTo>
                  <a:lnTo>
                    <a:pt x="6789" y="7971"/>
                  </a:lnTo>
                  <a:lnTo>
                    <a:pt x="6825" y="7935"/>
                  </a:lnTo>
                  <a:lnTo>
                    <a:pt x="6843" y="7898"/>
                  </a:lnTo>
                  <a:lnTo>
                    <a:pt x="6825" y="7880"/>
                  </a:lnTo>
                  <a:lnTo>
                    <a:pt x="6807" y="7862"/>
                  </a:lnTo>
                  <a:lnTo>
                    <a:pt x="6771" y="7844"/>
                  </a:lnTo>
                  <a:lnTo>
                    <a:pt x="6752" y="7826"/>
                  </a:lnTo>
                  <a:lnTo>
                    <a:pt x="6771" y="7789"/>
                  </a:lnTo>
                  <a:lnTo>
                    <a:pt x="6807" y="7753"/>
                  </a:lnTo>
                  <a:lnTo>
                    <a:pt x="6643" y="6097"/>
                  </a:lnTo>
                  <a:lnTo>
                    <a:pt x="6698" y="6042"/>
                  </a:lnTo>
                  <a:lnTo>
                    <a:pt x="6752" y="6006"/>
                  </a:lnTo>
                  <a:lnTo>
                    <a:pt x="6752" y="6006"/>
                  </a:lnTo>
                  <a:lnTo>
                    <a:pt x="6316" y="6115"/>
                  </a:lnTo>
                  <a:lnTo>
                    <a:pt x="6115" y="6151"/>
                  </a:lnTo>
                  <a:lnTo>
                    <a:pt x="5897" y="6151"/>
                  </a:lnTo>
                  <a:lnTo>
                    <a:pt x="5624" y="6133"/>
                  </a:lnTo>
                  <a:lnTo>
                    <a:pt x="5369" y="6097"/>
                  </a:lnTo>
                  <a:lnTo>
                    <a:pt x="5096" y="6042"/>
                  </a:lnTo>
                  <a:lnTo>
                    <a:pt x="4842" y="5969"/>
                  </a:lnTo>
                  <a:lnTo>
                    <a:pt x="4569" y="5842"/>
                  </a:lnTo>
                  <a:lnTo>
                    <a:pt x="4314" y="5678"/>
                  </a:lnTo>
                  <a:lnTo>
                    <a:pt x="4132" y="5569"/>
                  </a:lnTo>
                  <a:lnTo>
                    <a:pt x="3968" y="5423"/>
                  </a:lnTo>
                  <a:lnTo>
                    <a:pt x="3823" y="5278"/>
                  </a:lnTo>
                  <a:lnTo>
                    <a:pt x="3695" y="5114"/>
                  </a:lnTo>
                  <a:lnTo>
                    <a:pt x="3568" y="4932"/>
                  </a:lnTo>
                  <a:lnTo>
                    <a:pt x="3459" y="4750"/>
                  </a:lnTo>
                  <a:lnTo>
                    <a:pt x="3368" y="4550"/>
                  </a:lnTo>
                  <a:lnTo>
                    <a:pt x="3295" y="4350"/>
                  </a:lnTo>
                  <a:lnTo>
                    <a:pt x="3295" y="4332"/>
                  </a:lnTo>
                  <a:lnTo>
                    <a:pt x="3222" y="4077"/>
                  </a:lnTo>
                  <a:lnTo>
                    <a:pt x="3186" y="3804"/>
                  </a:lnTo>
                  <a:lnTo>
                    <a:pt x="3149" y="3531"/>
                  </a:lnTo>
                  <a:lnTo>
                    <a:pt x="3149" y="3258"/>
                  </a:lnTo>
                  <a:lnTo>
                    <a:pt x="3149" y="2694"/>
                  </a:lnTo>
                  <a:lnTo>
                    <a:pt x="3149" y="2130"/>
                  </a:lnTo>
                  <a:lnTo>
                    <a:pt x="3149" y="1857"/>
                  </a:lnTo>
                  <a:lnTo>
                    <a:pt x="3113" y="1565"/>
                  </a:lnTo>
                  <a:lnTo>
                    <a:pt x="3058" y="1292"/>
                  </a:lnTo>
                  <a:lnTo>
                    <a:pt x="2985" y="1020"/>
                  </a:lnTo>
                  <a:lnTo>
                    <a:pt x="2876" y="765"/>
                  </a:lnTo>
                  <a:lnTo>
                    <a:pt x="2749" y="546"/>
                  </a:lnTo>
                  <a:lnTo>
                    <a:pt x="2676" y="437"/>
                  </a:lnTo>
                  <a:lnTo>
                    <a:pt x="2585" y="346"/>
                  </a:lnTo>
                  <a:lnTo>
                    <a:pt x="2494" y="255"/>
                  </a:lnTo>
                  <a:lnTo>
                    <a:pt x="2385" y="182"/>
                  </a:lnTo>
                  <a:lnTo>
                    <a:pt x="2258" y="110"/>
                  </a:lnTo>
                  <a:lnTo>
                    <a:pt x="2130" y="55"/>
                  </a:lnTo>
                  <a:lnTo>
                    <a:pt x="1985" y="19"/>
                  </a:lnTo>
                  <a:lnTo>
                    <a:pt x="1857" y="0"/>
                  </a:lnTo>
                  <a:close/>
                </a:path>
              </a:pathLst>
            </a:custGeom>
            <a:solidFill>
              <a:srgbClr val="4A94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10" name="Google Shape;3310;p20"/>
            <p:cNvSpPr/>
            <p:nvPr/>
          </p:nvSpPr>
          <p:spPr>
            <a:xfrm>
              <a:off x="1829825" y="3422300"/>
              <a:ext cx="96925" cy="155175"/>
            </a:xfrm>
            <a:custGeom>
              <a:avLst/>
              <a:gdLst/>
              <a:ahLst/>
              <a:cxnLst/>
              <a:rect l="l" t="t" r="r" b="b"/>
              <a:pathLst>
                <a:path w="3877" h="6207" extrusionOk="0">
                  <a:moveTo>
                    <a:pt x="2657" y="1"/>
                  </a:moveTo>
                  <a:lnTo>
                    <a:pt x="2566" y="19"/>
                  </a:lnTo>
                  <a:lnTo>
                    <a:pt x="2475" y="55"/>
                  </a:lnTo>
                  <a:lnTo>
                    <a:pt x="2384" y="110"/>
                  </a:lnTo>
                  <a:lnTo>
                    <a:pt x="2293" y="219"/>
                  </a:lnTo>
                  <a:lnTo>
                    <a:pt x="2202" y="365"/>
                  </a:lnTo>
                  <a:lnTo>
                    <a:pt x="2111" y="529"/>
                  </a:lnTo>
                  <a:lnTo>
                    <a:pt x="2057" y="711"/>
                  </a:lnTo>
                  <a:lnTo>
                    <a:pt x="1984" y="929"/>
                  </a:lnTo>
                  <a:lnTo>
                    <a:pt x="1948" y="1129"/>
                  </a:lnTo>
                  <a:lnTo>
                    <a:pt x="1857" y="1602"/>
                  </a:lnTo>
                  <a:lnTo>
                    <a:pt x="1766" y="2075"/>
                  </a:lnTo>
                  <a:lnTo>
                    <a:pt x="1675" y="2530"/>
                  </a:lnTo>
                  <a:lnTo>
                    <a:pt x="1620" y="2731"/>
                  </a:lnTo>
                  <a:lnTo>
                    <a:pt x="1565" y="2931"/>
                  </a:lnTo>
                  <a:lnTo>
                    <a:pt x="1493" y="3113"/>
                  </a:lnTo>
                  <a:lnTo>
                    <a:pt x="1402" y="3276"/>
                  </a:lnTo>
                  <a:lnTo>
                    <a:pt x="1256" y="3513"/>
                  </a:lnTo>
                  <a:lnTo>
                    <a:pt x="1056" y="3750"/>
                  </a:lnTo>
                  <a:lnTo>
                    <a:pt x="601" y="4277"/>
                  </a:lnTo>
                  <a:lnTo>
                    <a:pt x="401" y="4550"/>
                  </a:lnTo>
                  <a:lnTo>
                    <a:pt x="201" y="4841"/>
                  </a:lnTo>
                  <a:lnTo>
                    <a:pt x="128" y="4969"/>
                  </a:lnTo>
                  <a:lnTo>
                    <a:pt x="73" y="5114"/>
                  </a:lnTo>
                  <a:lnTo>
                    <a:pt x="19" y="5242"/>
                  </a:lnTo>
                  <a:lnTo>
                    <a:pt x="0" y="5387"/>
                  </a:lnTo>
                  <a:lnTo>
                    <a:pt x="0" y="5551"/>
                  </a:lnTo>
                  <a:lnTo>
                    <a:pt x="19" y="5679"/>
                  </a:lnTo>
                  <a:lnTo>
                    <a:pt x="55" y="5806"/>
                  </a:lnTo>
                  <a:lnTo>
                    <a:pt x="128" y="5897"/>
                  </a:lnTo>
                  <a:lnTo>
                    <a:pt x="201" y="5988"/>
                  </a:lnTo>
                  <a:lnTo>
                    <a:pt x="292" y="6061"/>
                  </a:lnTo>
                  <a:lnTo>
                    <a:pt x="401" y="6115"/>
                  </a:lnTo>
                  <a:lnTo>
                    <a:pt x="528" y="6152"/>
                  </a:lnTo>
                  <a:lnTo>
                    <a:pt x="656" y="6170"/>
                  </a:lnTo>
                  <a:lnTo>
                    <a:pt x="928" y="6206"/>
                  </a:lnTo>
                  <a:lnTo>
                    <a:pt x="1201" y="6206"/>
                  </a:lnTo>
                  <a:lnTo>
                    <a:pt x="1456" y="6170"/>
                  </a:lnTo>
                  <a:lnTo>
                    <a:pt x="1693" y="6115"/>
                  </a:lnTo>
                  <a:lnTo>
                    <a:pt x="1857" y="6079"/>
                  </a:lnTo>
                  <a:lnTo>
                    <a:pt x="2002" y="6024"/>
                  </a:lnTo>
                  <a:lnTo>
                    <a:pt x="2312" y="5879"/>
                  </a:lnTo>
                  <a:lnTo>
                    <a:pt x="2585" y="5697"/>
                  </a:lnTo>
                  <a:lnTo>
                    <a:pt x="2857" y="5478"/>
                  </a:lnTo>
                  <a:lnTo>
                    <a:pt x="3094" y="5224"/>
                  </a:lnTo>
                  <a:lnTo>
                    <a:pt x="3312" y="4932"/>
                  </a:lnTo>
                  <a:lnTo>
                    <a:pt x="3494" y="4641"/>
                  </a:lnTo>
                  <a:lnTo>
                    <a:pt x="3640" y="4314"/>
                  </a:lnTo>
                  <a:lnTo>
                    <a:pt x="3695" y="4114"/>
                  </a:lnTo>
                  <a:lnTo>
                    <a:pt x="3749" y="3932"/>
                  </a:lnTo>
                  <a:lnTo>
                    <a:pt x="3822" y="3531"/>
                  </a:lnTo>
                  <a:lnTo>
                    <a:pt x="3877" y="3149"/>
                  </a:lnTo>
                  <a:lnTo>
                    <a:pt x="3877" y="2749"/>
                  </a:lnTo>
                  <a:lnTo>
                    <a:pt x="3840" y="2330"/>
                  </a:lnTo>
                  <a:lnTo>
                    <a:pt x="3786" y="1930"/>
                  </a:lnTo>
                  <a:lnTo>
                    <a:pt x="3713" y="1529"/>
                  </a:lnTo>
                  <a:lnTo>
                    <a:pt x="3604" y="1147"/>
                  </a:lnTo>
                  <a:lnTo>
                    <a:pt x="3531" y="929"/>
                  </a:lnTo>
                  <a:lnTo>
                    <a:pt x="3458" y="711"/>
                  </a:lnTo>
                  <a:lnTo>
                    <a:pt x="3367" y="510"/>
                  </a:lnTo>
                  <a:lnTo>
                    <a:pt x="3258" y="328"/>
                  </a:lnTo>
                  <a:lnTo>
                    <a:pt x="3203" y="256"/>
                  </a:lnTo>
                  <a:lnTo>
                    <a:pt x="3130" y="165"/>
                  </a:lnTo>
                  <a:lnTo>
                    <a:pt x="3039" y="110"/>
                  </a:lnTo>
                  <a:lnTo>
                    <a:pt x="2948" y="55"/>
                  </a:lnTo>
                  <a:lnTo>
                    <a:pt x="2857" y="19"/>
                  </a:lnTo>
                  <a:lnTo>
                    <a:pt x="276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11" name="Google Shape;3311;p20"/>
            <p:cNvSpPr/>
            <p:nvPr/>
          </p:nvSpPr>
          <p:spPr>
            <a:xfrm>
              <a:off x="1660125" y="3239875"/>
              <a:ext cx="82375" cy="152425"/>
            </a:xfrm>
            <a:custGeom>
              <a:avLst/>
              <a:gdLst/>
              <a:ahLst/>
              <a:cxnLst/>
              <a:rect l="l" t="t" r="r" b="b"/>
              <a:pathLst>
                <a:path w="3295" h="6097" extrusionOk="0">
                  <a:moveTo>
                    <a:pt x="2767" y="0"/>
                  </a:moveTo>
                  <a:lnTo>
                    <a:pt x="2676" y="37"/>
                  </a:lnTo>
                  <a:lnTo>
                    <a:pt x="2603" y="91"/>
                  </a:lnTo>
                  <a:lnTo>
                    <a:pt x="2548" y="164"/>
                  </a:lnTo>
                  <a:lnTo>
                    <a:pt x="2494" y="255"/>
                  </a:lnTo>
                  <a:lnTo>
                    <a:pt x="2439" y="346"/>
                  </a:lnTo>
                  <a:lnTo>
                    <a:pt x="2384" y="565"/>
                  </a:lnTo>
                  <a:lnTo>
                    <a:pt x="2330" y="874"/>
                  </a:lnTo>
                  <a:lnTo>
                    <a:pt x="2294" y="1183"/>
                  </a:lnTo>
                  <a:lnTo>
                    <a:pt x="2275" y="1493"/>
                  </a:lnTo>
                  <a:lnTo>
                    <a:pt x="2275" y="1802"/>
                  </a:lnTo>
                  <a:lnTo>
                    <a:pt x="2275" y="2475"/>
                  </a:lnTo>
                  <a:lnTo>
                    <a:pt x="2257" y="3130"/>
                  </a:lnTo>
                  <a:lnTo>
                    <a:pt x="2239" y="3403"/>
                  </a:lnTo>
                  <a:lnTo>
                    <a:pt x="2184" y="3640"/>
                  </a:lnTo>
                  <a:lnTo>
                    <a:pt x="2130" y="3858"/>
                  </a:lnTo>
                  <a:lnTo>
                    <a:pt x="2039" y="4059"/>
                  </a:lnTo>
                  <a:lnTo>
                    <a:pt x="1911" y="4204"/>
                  </a:lnTo>
                  <a:lnTo>
                    <a:pt x="1839" y="4259"/>
                  </a:lnTo>
                  <a:lnTo>
                    <a:pt x="1766" y="4313"/>
                  </a:lnTo>
                  <a:lnTo>
                    <a:pt x="1693" y="4368"/>
                  </a:lnTo>
                  <a:lnTo>
                    <a:pt x="1602" y="4404"/>
                  </a:lnTo>
                  <a:lnTo>
                    <a:pt x="1511" y="4423"/>
                  </a:lnTo>
                  <a:lnTo>
                    <a:pt x="1402" y="4423"/>
                  </a:lnTo>
                  <a:lnTo>
                    <a:pt x="1329" y="4441"/>
                  </a:lnTo>
                  <a:lnTo>
                    <a:pt x="1183" y="4423"/>
                  </a:lnTo>
                  <a:lnTo>
                    <a:pt x="1001" y="4368"/>
                  </a:lnTo>
                  <a:lnTo>
                    <a:pt x="838" y="4295"/>
                  </a:lnTo>
                  <a:lnTo>
                    <a:pt x="674" y="4204"/>
                  </a:lnTo>
                  <a:lnTo>
                    <a:pt x="328" y="4040"/>
                  </a:lnTo>
                  <a:lnTo>
                    <a:pt x="164" y="3968"/>
                  </a:lnTo>
                  <a:lnTo>
                    <a:pt x="1" y="3949"/>
                  </a:lnTo>
                  <a:lnTo>
                    <a:pt x="1020" y="5878"/>
                  </a:lnTo>
                  <a:lnTo>
                    <a:pt x="1111" y="5933"/>
                  </a:lnTo>
                  <a:lnTo>
                    <a:pt x="1183" y="5988"/>
                  </a:lnTo>
                  <a:lnTo>
                    <a:pt x="1347" y="6060"/>
                  </a:lnTo>
                  <a:lnTo>
                    <a:pt x="1529" y="6097"/>
                  </a:lnTo>
                  <a:lnTo>
                    <a:pt x="1711" y="6097"/>
                  </a:lnTo>
                  <a:lnTo>
                    <a:pt x="1893" y="6060"/>
                  </a:lnTo>
                  <a:lnTo>
                    <a:pt x="2075" y="5988"/>
                  </a:lnTo>
                  <a:lnTo>
                    <a:pt x="2257" y="5897"/>
                  </a:lnTo>
                  <a:lnTo>
                    <a:pt x="2403" y="5769"/>
                  </a:lnTo>
                  <a:lnTo>
                    <a:pt x="2548" y="5642"/>
                  </a:lnTo>
                  <a:lnTo>
                    <a:pt x="2676" y="5478"/>
                  </a:lnTo>
                  <a:lnTo>
                    <a:pt x="2785" y="5296"/>
                  </a:lnTo>
                  <a:lnTo>
                    <a:pt x="2876" y="5132"/>
                  </a:lnTo>
                  <a:lnTo>
                    <a:pt x="2967" y="4932"/>
                  </a:lnTo>
                  <a:lnTo>
                    <a:pt x="3021" y="4750"/>
                  </a:lnTo>
                  <a:lnTo>
                    <a:pt x="3076" y="4550"/>
                  </a:lnTo>
                  <a:lnTo>
                    <a:pt x="3149" y="4095"/>
                  </a:lnTo>
                  <a:lnTo>
                    <a:pt x="3203" y="3676"/>
                  </a:lnTo>
                  <a:lnTo>
                    <a:pt x="3258" y="3240"/>
                  </a:lnTo>
                  <a:lnTo>
                    <a:pt x="3276" y="2785"/>
                  </a:lnTo>
                  <a:lnTo>
                    <a:pt x="3294" y="2330"/>
                  </a:lnTo>
                  <a:lnTo>
                    <a:pt x="3294" y="1875"/>
                  </a:lnTo>
                  <a:lnTo>
                    <a:pt x="3258" y="1420"/>
                  </a:lnTo>
                  <a:lnTo>
                    <a:pt x="3222" y="983"/>
                  </a:lnTo>
                  <a:lnTo>
                    <a:pt x="3167" y="546"/>
                  </a:lnTo>
                  <a:lnTo>
                    <a:pt x="3131" y="383"/>
                  </a:lnTo>
                  <a:lnTo>
                    <a:pt x="3076" y="201"/>
                  </a:lnTo>
                  <a:lnTo>
                    <a:pt x="3040" y="128"/>
                  </a:lnTo>
                  <a:lnTo>
                    <a:pt x="2985" y="73"/>
                  </a:lnTo>
                  <a:lnTo>
                    <a:pt x="2930" y="37"/>
                  </a:lnTo>
                  <a:lnTo>
                    <a:pt x="2858" y="0"/>
                  </a:lnTo>
                  <a:close/>
                </a:path>
              </a:pathLst>
            </a:custGeom>
            <a:solidFill>
              <a:srgbClr val="4A94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12" name="Google Shape;3312;p20"/>
            <p:cNvSpPr/>
            <p:nvPr/>
          </p:nvSpPr>
          <p:spPr>
            <a:xfrm>
              <a:off x="1612800" y="3108850"/>
              <a:ext cx="203400" cy="666525"/>
            </a:xfrm>
            <a:custGeom>
              <a:avLst/>
              <a:gdLst/>
              <a:ahLst/>
              <a:cxnLst/>
              <a:rect l="l" t="t" r="r" b="b"/>
              <a:pathLst>
                <a:path w="8136" h="26661" extrusionOk="0">
                  <a:moveTo>
                    <a:pt x="7280" y="0"/>
                  </a:moveTo>
                  <a:lnTo>
                    <a:pt x="7135" y="55"/>
                  </a:lnTo>
                  <a:lnTo>
                    <a:pt x="7007" y="146"/>
                  </a:lnTo>
                  <a:lnTo>
                    <a:pt x="6898" y="255"/>
                  </a:lnTo>
                  <a:lnTo>
                    <a:pt x="6807" y="364"/>
                  </a:lnTo>
                  <a:lnTo>
                    <a:pt x="6716" y="492"/>
                  </a:lnTo>
                  <a:lnTo>
                    <a:pt x="6625" y="637"/>
                  </a:lnTo>
                  <a:lnTo>
                    <a:pt x="6552" y="819"/>
                  </a:lnTo>
                  <a:lnTo>
                    <a:pt x="6479" y="1001"/>
                  </a:lnTo>
                  <a:lnTo>
                    <a:pt x="6334" y="1420"/>
                  </a:lnTo>
                  <a:lnTo>
                    <a:pt x="6225" y="1911"/>
                  </a:lnTo>
                  <a:lnTo>
                    <a:pt x="6134" y="2475"/>
                  </a:lnTo>
                  <a:lnTo>
                    <a:pt x="6061" y="3112"/>
                  </a:lnTo>
                  <a:lnTo>
                    <a:pt x="6006" y="3804"/>
                  </a:lnTo>
                  <a:lnTo>
                    <a:pt x="5970" y="4550"/>
                  </a:lnTo>
                  <a:lnTo>
                    <a:pt x="5934" y="5369"/>
                  </a:lnTo>
                  <a:lnTo>
                    <a:pt x="5897" y="7189"/>
                  </a:lnTo>
                  <a:lnTo>
                    <a:pt x="5879" y="9227"/>
                  </a:lnTo>
                  <a:lnTo>
                    <a:pt x="5897" y="11483"/>
                  </a:lnTo>
                  <a:lnTo>
                    <a:pt x="5624" y="11465"/>
                  </a:lnTo>
                  <a:lnTo>
                    <a:pt x="5369" y="11429"/>
                  </a:lnTo>
                  <a:lnTo>
                    <a:pt x="5096" y="11374"/>
                  </a:lnTo>
                  <a:lnTo>
                    <a:pt x="4842" y="11301"/>
                  </a:lnTo>
                  <a:lnTo>
                    <a:pt x="4569" y="11174"/>
                  </a:lnTo>
                  <a:lnTo>
                    <a:pt x="4296" y="11010"/>
                  </a:lnTo>
                  <a:lnTo>
                    <a:pt x="4441" y="10883"/>
                  </a:lnTo>
                  <a:lnTo>
                    <a:pt x="4569" y="10719"/>
                  </a:lnTo>
                  <a:lnTo>
                    <a:pt x="4678" y="10537"/>
                  </a:lnTo>
                  <a:lnTo>
                    <a:pt x="4769" y="10373"/>
                  </a:lnTo>
                  <a:lnTo>
                    <a:pt x="4860" y="10173"/>
                  </a:lnTo>
                  <a:lnTo>
                    <a:pt x="4914" y="9991"/>
                  </a:lnTo>
                  <a:lnTo>
                    <a:pt x="4969" y="9791"/>
                  </a:lnTo>
                  <a:lnTo>
                    <a:pt x="5042" y="9336"/>
                  </a:lnTo>
                  <a:lnTo>
                    <a:pt x="5096" y="8917"/>
                  </a:lnTo>
                  <a:lnTo>
                    <a:pt x="5151" y="8481"/>
                  </a:lnTo>
                  <a:lnTo>
                    <a:pt x="5169" y="8026"/>
                  </a:lnTo>
                  <a:lnTo>
                    <a:pt x="5187" y="7571"/>
                  </a:lnTo>
                  <a:lnTo>
                    <a:pt x="5187" y="7116"/>
                  </a:lnTo>
                  <a:lnTo>
                    <a:pt x="5151" y="6661"/>
                  </a:lnTo>
                  <a:lnTo>
                    <a:pt x="5115" y="6224"/>
                  </a:lnTo>
                  <a:lnTo>
                    <a:pt x="5060" y="5787"/>
                  </a:lnTo>
                  <a:lnTo>
                    <a:pt x="5024" y="5624"/>
                  </a:lnTo>
                  <a:lnTo>
                    <a:pt x="4969" y="5442"/>
                  </a:lnTo>
                  <a:lnTo>
                    <a:pt x="4933" y="5369"/>
                  </a:lnTo>
                  <a:lnTo>
                    <a:pt x="4878" y="5314"/>
                  </a:lnTo>
                  <a:lnTo>
                    <a:pt x="4823" y="5278"/>
                  </a:lnTo>
                  <a:lnTo>
                    <a:pt x="4751" y="5241"/>
                  </a:lnTo>
                  <a:lnTo>
                    <a:pt x="4660" y="5241"/>
                  </a:lnTo>
                  <a:lnTo>
                    <a:pt x="4569" y="5278"/>
                  </a:lnTo>
                  <a:lnTo>
                    <a:pt x="4496" y="5332"/>
                  </a:lnTo>
                  <a:lnTo>
                    <a:pt x="4441" y="5405"/>
                  </a:lnTo>
                  <a:lnTo>
                    <a:pt x="4387" y="5496"/>
                  </a:lnTo>
                  <a:lnTo>
                    <a:pt x="4332" y="5587"/>
                  </a:lnTo>
                  <a:lnTo>
                    <a:pt x="4277" y="5806"/>
                  </a:lnTo>
                  <a:lnTo>
                    <a:pt x="4223" y="6115"/>
                  </a:lnTo>
                  <a:lnTo>
                    <a:pt x="4187" y="6424"/>
                  </a:lnTo>
                  <a:lnTo>
                    <a:pt x="4168" y="6734"/>
                  </a:lnTo>
                  <a:lnTo>
                    <a:pt x="4168" y="7043"/>
                  </a:lnTo>
                  <a:lnTo>
                    <a:pt x="4168" y="7716"/>
                  </a:lnTo>
                  <a:lnTo>
                    <a:pt x="4150" y="8371"/>
                  </a:lnTo>
                  <a:lnTo>
                    <a:pt x="4132" y="8644"/>
                  </a:lnTo>
                  <a:lnTo>
                    <a:pt x="4077" y="8881"/>
                  </a:lnTo>
                  <a:lnTo>
                    <a:pt x="4023" y="9099"/>
                  </a:lnTo>
                  <a:lnTo>
                    <a:pt x="3932" y="9300"/>
                  </a:lnTo>
                  <a:lnTo>
                    <a:pt x="3804" y="9445"/>
                  </a:lnTo>
                  <a:lnTo>
                    <a:pt x="3732" y="9500"/>
                  </a:lnTo>
                  <a:lnTo>
                    <a:pt x="3659" y="9554"/>
                  </a:lnTo>
                  <a:lnTo>
                    <a:pt x="3586" y="9609"/>
                  </a:lnTo>
                  <a:lnTo>
                    <a:pt x="3495" y="9645"/>
                  </a:lnTo>
                  <a:lnTo>
                    <a:pt x="3404" y="9664"/>
                  </a:lnTo>
                  <a:lnTo>
                    <a:pt x="3295" y="9664"/>
                  </a:lnTo>
                  <a:lnTo>
                    <a:pt x="3222" y="9409"/>
                  </a:lnTo>
                  <a:lnTo>
                    <a:pt x="3186" y="9136"/>
                  </a:lnTo>
                  <a:lnTo>
                    <a:pt x="3149" y="8863"/>
                  </a:lnTo>
                  <a:lnTo>
                    <a:pt x="3149" y="8590"/>
                  </a:lnTo>
                  <a:lnTo>
                    <a:pt x="3149" y="8026"/>
                  </a:lnTo>
                  <a:lnTo>
                    <a:pt x="3149" y="7462"/>
                  </a:lnTo>
                  <a:lnTo>
                    <a:pt x="3149" y="7189"/>
                  </a:lnTo>
                  <a:lnTo>
                    <a:pt x="3113" y="6897"/>
                  </a:lnTo>
                  <a:lnTo>
                    <a:pt x="3058" y="6624"/>
                  </a:lnTo>
                  <a:lnTo>
                    <a:pt x="2985" y="6352"/>
                  </a:lnTo>
                  <a:lnTo>
                    <a:pt x="2876" y="6097"/>
                  </a:lnTo>
                  <a:lnTo>
                    <a:pt x="2749" y="5878"/>
                  </a:lnTo>
                  <a:lnTo>
                    <a:pt x="2676" y="5769"/>
                  </a:lnTo>
                  <a:lnTo>
                    <a:pt x="2585" y="5678"/>
                  </a:lnTo>
                  <a:lnTo>
                    <a:pt x="2494" y="5587"/>
                  </a:lnTo>
                  <a:lnTo>
                    <a:pt x="2385" y="5514"/>
                  </a:lnTo>
                  <a:lnTo>
                    <a:pt x="2258" y="5442"/>
                  </a:lnTo>
                  <a:lnTo>
                    <a:pt x="2130" y="5387"/>
                  </a:lnTo>
                  <a:lnTo>
                    <a:pt x="2003" y="5351"/>
                  </a:lnTo>
                  <a:lnTo>
                    <a:pt x="1857" y="5332"/>
                  </a:lnTo>
                  <a:lnTo>
                    <a:pt x="1730" y="5351"/>
                  </a:lnTo>
                  <a:lnTo>
                    <a:pt x="1584" y="5351"/>
                  </a:lnTo>
                  <a:lnTo>
                    <a:pt x="1439" y="5387"/>
                  </a:lnTo>
                  <a:lnTo>
                    <a:pt x="1311" y="5442"/>
                  </a:lnTo>
                  <a:lnTo>
                    <a:pt x="1184" y="5496"/>
                  </a:lnTo>
                  <a:lnTo>
                    <a:pt x="1038" y="5569"/>
                  </a:lnTo>
                  <a:lnTo>
                    <a:pt x="929" y="5660"/>
                  </a:lnTo>
                  <a:lnTo>
                    <a:pt x="802" y="5751"/>
                  </a:lnTo>
                  <a:lnTo>
                    <a:pt x="692" y="5860"/>
                  </a:lnTo>
                  <a:lnTo>
                    <a:pt x="583" y="5969"/>
                  </a:lnTo>
                  <a:lnTo>
                    <a:pt x="492" y="6097"/>
                  </a:lnTo>
                  <a:lnTo>
                    <a:pt x="420" y="6224"/>
                  </a:lnTo>
                  <a:lnTo>
                    <a:pt x="274" y="6515"/>
                  </a:lnTo>
                  <a:lnTo>
                    <a:pt x="165" y="6806"/>
                  </a:lnTo>
                  <a:lnTo>
                    <a:pt x="92" y="7116"/>
                  </a:lnTo>
                  <a:lnTo>
                    <a:pt x="37" y="7443"/>
                  </a:lnTo>
                  <a:lnTo>
                    <a:pt x="1" y="7753"/>
                  </a:lnTo>
                  <a:lnTo>
                    <a:pt x="1" y="8080"/>
                  </a:lnTo>
                  <a:lnTo>
                    <a:pt x="1" y="8408"/>
                  </a:lnTo>
                  <a:lnTo>
                    <a:pt x="19" y="8735"/>
                  </a:lnTo>
                  <a:lnTo>
                    <a:pt x="56" y="9190"/>
                  </a:lnTo>
                  <a:lnTo>
                    <a:pt x="110" y="9627"/>
                  </a:lnTo>
                  <a:lnTo>
                    <a:pt x="201" y="10082"/>
                  </a:lnTo>
                  <a:lnTo>
                    <a:pt x="310" y="10501"/>
                  </a:lnTo>
                  <a:lnTo>
                    <a:pt x="438" y="10919"/>
                  </a:lnTo>
                  <a:lnTo>
                    <a:pt x="620" y="11320"/>
                  </a:lnTo>
                  <a:lnTo>
                    <a:pt x="711" y="11520"/>
                  </a:lnTo>
                  <a:lnTo>
                    <a:pt x="820" y="11702"/>
                  </a:lnTo>
                  <a:lnTo>
                    <a:pt x="929" y="11884"/>
                  </a:lnTo>
                  <a:lnTo>
                    <a:pt x="1056" y="12047"/>
                  </a:lnTo>
                  <a:lnTo>
                    <a:pt x="1293" y="12320"/>
                  </a:lnTo>
                  <a:lnTo>
                    <a:pt x="1548" y="12557"/>
                  </a:lnTo>
                  <a:lnTo>
                    <a:pt x="1821" y="12775"/>
                  </a:lnTo>
                  <a:lnTo>
                    <a:pt x="2112" y="12994"/>
                  </a:lnTo>
                  <a:lnTo>
                    <a:pt x="2476" y="13230"/>
                  </a:lnTo>
                  <a:lnTo>
                    <a:pt x="2840" y="13449"/>
                  </a:lnTo>
                  <a:lnTo>
                    <a:pt x="3222" y="13631"/>
                  </a:lnTo>
                  <a:lnTo>
                    <a:pt x="3422" y="13704"/>
                  </a:lnTo>
                  <a:lnTo>
                    <a:pt x="3622" y="13776"/>
                  </a:lnTo>
                  <a:lnTo>
                    <a:pt x="3895" y="13849"/>
                  </a:lnTo>
                  <a:lnTo>
                    <a:pt x="4187" y="13885"/>
                  </a:lnTo>
                  <a:lnTo>
                    <a:pt x="4478" y="13922"/>
                  </a:lnTo>
                  <a:lnTo>
                    <a:pt x="4769" y="13922"/>
                  </a:lnTo>
                  <a:lnTo>
                    <a:pt x="5042" y="13904"/>
                  </a:lnTo>
                  <a:lnTo>
                    <a:pt x="5333" y="13867"/>
                  </a:lnTo>
                  <a:lnTo>
                    <a:pt x="5624" y="13813"/>
                  </a:lnTo>
                  <a:lnTo>
                    <a:pt x="5897" y="13722"/>
                  </a:lnTo>
                  <a:lnTo>
                    <a:pt x="5879" y="25878"/>
                  </a:lnTo>
                  <a:lnTo>
                    <a:pt x="6170" y="26096"/>
                  </a:lnTo>
                  <a:lnTo>
                    <a:pt x="6461" y="26278"/>
                  </a:lnTo>
                  <a:lnTo>
                    <a:pt x="6752" y="26424"/>
                  </a:lnTo>
                  <a:lnTo>
                    <a:pt x="7044" y="26515"/>
                  </a:lnTo>
                  <a:lnTo>
                    <a:pt x="7317" y="26588"/>
                  </a:lnTo>
                  <a:lnTo>
                    <a:pt x="7608" y="26642"/>
                  </a:lnTo>
                  <a:lnTo>
                    <a:pt x="7862" y="26660"/>
                  </a:lnTo>
                  <a:lnTo>
                    <a:pt x="8135" y="26660"/>
                  </a:lnTo>
                  <a:lnTo>
                    <a:pt x="7935" y="25951"/>
                  </a:lnTo>
                  <a:lnTo>
                    <a:pt x="7772" y="25241"/>
                  </a:lnTo>
                  <a:lnTo>
                    <a:pt x="7626" y="24513"/>
                  </a:lnTo>
                  <a:lnTo>
                    <a:pt x="7499" y="23803"/>
                  </a:lnTo>
                  <a:lnTo>
                    <a:pt x="7389" y="23075"/>
                  </a:lnTo>
                  <a:lnTo>
                    <a:pt x="7298" y="22348"/>
                  </a:lnTo>
                  <a:lnTo>
                    <a:pt x="7226" y="21601"/>
                  </a:lnTo>
                  <a:lnTo>
                    <a:pt x="7153" y="20874"/>
                  </a:lnTo>
                  <a:lnTo>
                    <a:pt x="7098" y="20127"/>
                  </a:lnTo>
                  <a:lnTo>
                    <a:pt x="7062" y="19399"/>
                  </a:lnTo>
                  <a:lnTo>
                    <a:pt x="7007" y="17907"/>
                  </a:lnTo>
                  <a:lnTo>
                    <a:pt x="6971" y="16433"/>
                  </a:lnTo>
                  <a:lnTo>
                    <a:pt x="6953" y="14959"/>
                  </a:lnTo>
                  <a:lnTo>
                    <a:pt x="6934" y="13194"/>
                  </a:lnTo>
                  <a:lnTo>
                    <a:pt x="6934" y="11374"/>
                  </a:lnTo>
                  <a:lnTo>
                    <a:pt x="6934" y="8517"/>
                  </a:lnTo>
                  <a:lnTo>
                    <a:pt x="6953" y="7098"/>
                  </a:lnTo>
                  <a:lnTo>
                    <a:pt x="6971" y="5678"/>
                  </a:lnTo>
                  <a:lnTo>
                    <a:pt x="7025" y="4259"/>
                  </a:lnTo>
                  <a:lnTo>
                    <a:pt x="7080" y="2839"/>
                  </a:lnTo>
                  <a:lnTo>
                    <a:pt x="7171" y="1420"/>
                  </a:lnTo>
                  <a:lnTo>
                    <a:pt x="728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13" name="Google Shape;3313;p20"/>
            <p:cNvSpPr/>
            <p:nvPr/>
          </p:nvSpPr>
          <p:spPr>
            <a:xfrm>
              <a:off x="1829825" y="3450975"/>
              <a:ext cx="96925" cy="126500"/>
            </a:xfrm>
            <a:custGeom>
              <a:avLst/>
              <a:gdLst/>
              <a:ahLst/>
              <a:cxnLst/>
              <a:rect l="l" t="t" r="r" b="b"/>
              <a:pathLst>
                <a:path w="3877" h="5060" extrusionOk="0">
                  <a:moveTo>
                    <a:pt x="3604" y="0"/>
                  </a:moveTo>
                  <a:lnTo>
                    <a:pt x="3549" y="583"/>
                  </a:lnTo>
                  <a:lnTo>
                    <a:pt x="3513" y="874"/>
                  </a:lnTo>
                  <a:lnTo>
                    <a:pt x="3476" y="1165"/>
                  </a:lnTo>
                  <a:lnTo>
                    <a:pt x="3403" y="1511"/>
                  </a:lnTo>
                  <a:lnTo>
                    <a:pt x="3294" y="1856"/>
                  </a:lnTo>
                  <a:lnTo>
                    <a:pt x="3167" y="2184"/>
                  </a:lnTo>
                  <a:lnTo>
                    <a:pt x="3021" y="2512"/>
                  </a:lnTo>
                  <a:lnTo>
                    <a:pt x="2857" y="2821"/>
                  </a:lnTo>
                  <a:lnTo>
                    <a:pt x="2657" y="3112"/>
                  </a:lnTo>
                  <a:lnTo>
                    <a:pt x="2439" y="3385"/>
                  </a:lnTo>
                  <a:lnTo>
                    <a:pt x="2202" y="3640"/>
                  </a:lnTo>
                  <a:lnTo>
                    <a:pt x="1966" y="3840"/>
                  </a:lnTo>
                  <a:lnTo>
                    <a:pt x="1711" y="4004"/>
                  </a:lnTo>
                  <a:lnTo>
                    <a:pt x="1456" y="4149"/>
                  </a:lnTo>
                  <a:lnTo>
                    <a:pt x="1165" y="4259"/>
                  </a:lnTo>
                  <a:lnTo>
                    <a:pt x="874" y="4350"/>
                  </a:lnTo>
                  <a:lnTo>
                    <a:pt x="583" y="4404"/>
                  </a:lnTo>
                  <a:lnTo>
                    <a:pt x="292" y="4422"/>
                  </a:lnTo>
                  <a:lnTo>
                    <a:pt x="0" y="4404"/>
                  </a:lnTo>
                  <a:lnTo>
                    <a:pt x="0" y="4404"/>
                  </a:lnTo>
                  <a:lnTo>
                    <a:pt x="19" y="4532"/>
                  </a:lnTo>
                  <a:lnTo>
                    <a:pt x="55" y="4659"/>
                  </a:lnTo>
                  <a:lnTo>
                    <a:pt x="128" y="4750"/>
                  </a:lnTo>
                  <a:lnTo>
                    <a:pt x="201" y="4841"/>
                  </a:lnTo>
                  <a:lnTo>
                    <a:pt x="292" y="4914"/>
                  </a:lnTo>
                  <a:lnTo>
                    <a:pt x="401" y="4968"/>
                  </a:lnTo>
                  <a:lnTo>
                    <a:pt x="528" y="5005"/>
                  </a:lnTo>
                  <a:lnTo>
                    <a:pt x="656" y="5023"/>
                  </a:lnTo>
                  <a:lnTo>
                    <a:pt x="928" y="5059"/>
                  </a:lnTo>
                  <a:lnTo>
                    <a:pt x="1201" y="5059"/>
                  </a:lnTo>
                  <a:lnTo>
                    <a:pt x="1456" y="5023"/>
                  </a:lnTo>
                  <a:lnTo>
                    <a:pt x="1693" y="4968"/>
                  </a:lnTo>
                  <a:lnTo>
                    <a:pt x="1857" y="4932"/>
                  </a:lnTo>
                  <a:lnTo>
                    <a:pt x="2002" y="4877"/>
                  </a:lnTo>
                  <a:lnTo>
                    <a:pt x="2312" y="4732"/>
                  </a:lnTo>
                  <a:lnTo>
                    <a:pt x="2585" y="4550"/>
                  </a:lnTo>
                  <a:lnTo>
                    <a:pt x="2857" y="4331"/>
                  </a:lnTo>
                  <a:lnTo>
                    <a:pt x="3094" y="4077"/>
                  </a:lnTo>
                  <a:lnTo>
                    <a:pt x="3312" y="3785"/>
                  </a:lnTo>
                  <a:lnTo>
                    <a:pt x="3494" y="3494"/>
                  </a:lnTo>
                  <a:lnTo>
                    <a:pt x="3640" y="3167"/>
                  </a:lnTo>
                  <a:lnTo>
                    <a:pt x="3695" y="2967"/>
                  </a:lnTo>
                  <a:lnTo>
                    <a:pt x="3749" y="2785"/>
                  </a:lnTo>
                  <a:lnTo>
                    <a:pt x="3822" y="2384"/>
                  </a:lnTo>
                  <a:lnTo>
                    <a:pt x="3877" y="2002"/>
                  </a:lnTo>
                  <a:lnTo>
                    <a:pt x="3877" y="1602"/>
                  </a:lnTo>
                  <a:lnTo>
                    <a:pt x="3840" y="1183"/>
                  </a:lnTo>
                  <a:lnTo>
                    <a:pt x="3786" y="783"/>
                  </a:lnTo>
                  <a:lnTo>
                    <a:pt x="3713" y="382"/>
                  </a:lnTo>
                  <a:lnTo>
                    <a:pt x="3604" y="0"/>
                  </a:lnTo>
                  <a:close/>
                </a:path>
              </a:pathLst>
            </a:custGeom>
            <a:solidFill>
              <a:srgbClr val="3A7F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14" name="Google Shape;3314;p20"/>
            <p:cNvSpPr/>
            <p:nvPr/>
          </p:nvSpPr>
          <p:spPr>
            <a:xfrm>
              <a:off x="1612800" y="3244875"/>
              <a:ext cx="115600" cy="212025"/>
            </a:xfrm>
            <a:custGeom>
              <a:avLst/>
              <a:gdLst/>
              <a:ahLst/>
              <a:cxnLst/>
              <a:rect l="l" t="t" r="r" b="b"/>
              <a:pathLst>
                <a:path w="4624" h="8481" extrusionOk="0">
                  <a:moveTo>
                    <a:pt x="1275" y="1"/>
                  </a:moveTo>
                  <a:lnTo>
                    <a:pt x="1147" y="73"/>
                  </a:lnTo>
                  <a:lnTo>
                    <a:pt x="1020" y="146"/>
                  </a:lnTo>
                  <a:lnTo>
                    <a:pt x="911" y="219"/>
                  </a:lnTo>
                  <a:lnTo>
                    <a:pt x="783" y="328"/>
                  </a:lnTo>
                  <a:lnTo>
                    <a:pt x="674" y="419"/>
                  </a:lnTo>
                  <a:lnTo>
                    <a:pt x="583" y="547"/>
                  </a:lnTo>
                  <a:lnTo>
                    <a:pt x="492" y="656"/>
                  </a:lnTo>
                  <a:lnTo>
                    <a:pt x="401" y="801"/>
                  </a:lnTo>
                  <a:lnTo>
                    <a:pt x="274" y="1074"/>
                  </a:lnTo>
                  <a:lnTo>
                    <a:pt x="165" y="1365"/>
                  </a:lnTo>
                  <a:lnTo>
                    <a:pt x="92" y="1675"/>
                  </a:lnTo>
                  <a:lnTo>
                    <a:pt x="37" y="2002"/>
                  </a:lnTo>
                  <a:lnTo>
                    <a:pt x="1" y="2312"/>
                  </a:lnTo>
                  <a:lnTo>
                    <a:pt x="1" y="2639"/>
                  </a:lnTo>
                  <a:lnTo>
                    <a:pt x="1" y="2967"/>
                  </a:lnTo>
                  <a:lnTo>
                    <a:pt x="19" y="3294"/>
                  </a:lnTo>
                  <a:lnTo>
                    <a:pt x="56" y="3749"/>
                  </a:lnTo>
                  <a:lnTo>
                    <a:pt x="110" y="4186"/>
                  </a:lnTo>
                  <a:lnTo>
                    <a:pt x="201" y="4641"/>
                  </a:lnTo>
                  <a:lnTo>
                    <a:pt x="310" y="5060"/>
                  </a:lnTo>
                  <a:lnTo>
                    <a:pt x="438" y="5478"/>
                  </a:lnTo>
                  <a:lnTo>
                    <a:pt x="620" y="5879"/>
                  </a:lnTo>
                  <a:lnTo>
                    <a:pt x="711" y="6079"/>
                  </a:lnTo>
                  <a:lnTo>
                    <a:pt x="820" y="6261"/>
                  </a:lnTo>
                  <a:lnTo>
                    <a:pt x="929" y="6443"/>
                  </a:lnTo>
                  <a:lnTo>
                    <a:pt x="1056" y="6606"/>
                  </a:lnTo>
                  <a:lnTo>
                    <a:pt x="1293" y="6879"/>
                  </a:lnTo>
                  <a:lnTo>
                    <a:pt x="1548" y="7116"/>
                  </a:lnTo>
                  <a:lnTo>
                    <a:pt x="1821" y="7334"/>
                  </a:lnTo>
                  <a:lnTo>
                    <a:pt x="2112" y="7553"/>
                  </a:lnTo>
                  <a:lnTo>
                    <a:pt x="2476" y="7789"/>
                  </a:lnTo>
                  <a:lnTo>
                    <a:pt x="2840" y="8008"/>
                  </a:lnTo>
                  <a:lnTo>
                    <a:pt x="3222" y="8190"/>
                  </a:lnTo>
                  <a:lnTo>
                    <a:pt x="3422" y="8263"/>
                  </a:lnTo>
                  <a:lnTo>
                    <a:pt x="3622" y="8335"/>
                  </a:lnTo>
                  <a:lnTo>
                    <a:pt x="3877" y="8390"/>
                  </a:lnTo>
                  <a:lnTo>
                    <a:pt x="4114" y="8444"/>
                  </a:lnTo>
                  <a:lnTo>
                    <a:pt x="4368" y="8481"/>
                  </a:lnTo>
                  <a:lnTo>
                    <a:pt x="4623" y="8481"/>
                  </a:lnTo>
                  <a:lnTo>
                    <a:pt x="4350" y="8281"/>
                  </a:lnTo>
                  <a:lnTo>
                    <a:pt x="4077" y="8044"/>
                  </a:lnTo>
                  <a:lnTo>
                    <a:pt x="3804" y="7808"/>
                  </a:lnTo>
                  <a:lnTo>
                    <a:pt x="3550" y="7571"/>
                  </a:lnTo>
                  <a:lnTo>
                    <a:pt x="3313" y="7298"/>
                  </a:lnTo>
                  <a:lnTo>
                    <a:pt x="3076" y="7043"/>
                  </a:lnTo>
                  <a:lnTo>
                    <a:pt x="2858" y="6770"/>
                  </a:lnTo>
                  <a:lnTo>
                    <a:pt x="2640" y="6479"/>
                  </a:lnTo>
                  <a:lnTo>
                    <a:pt x="2440" y="6188"/>
                  </a:lnTo>
                  <a:lnTo>
                    <a:pt x="2258" y="5879"/>
                  </a:lnTo>
                  <a:lnTo>
                    <a:pt x="2094" y="5569"/>
                  </a:lnTo>
                  <a:lnTo>
                    <a:pt x="1930" y="5260"/>
                  </a:lnTo>
                  <a:lnTo>
                    <a:pt x="1784" y="4932"/>
                  </a:lnTo>
                  <a:lnTo>
                    <a:pt x="1657" y="4605"/>
                  </a:lnTo>
                  <a:lnTo>
                    <a:pt x="1530" y="4259"/>
                  </a:lnTo>
                  <a:lnTo>
                    <a:pt x="1420" y="3931"/>
                  </a:lnTo>
                  <a:lnTo>
                    <a:pt x="1311" y="3440"/>
                  </a:lnTo>
                  <a:lnTo>
                    <a:pt x="1220" y="2967"/>
                  </a:lnTo>
                  <a:lnTo>
                    <a:pt x="1166" y="2476"/>
                  </a:lnTo>
                  <a:lnTo>
                    <a:pt x="1129" y="1966"/>
                  </a:lnTo>
                  <a:lnTo>
                    <a:pt x="1129" y="1475"/>
                  </a:lnTo>
                  <a:lnTo>
                    <a:pt x="1147" y="983"/>
                  </a:lnTo>
                  <a:lnTo>
                    <a:pt x="1202" y="492"/>
                  </a:lnTo>
                  <a:lnTo>
                    <a:pt x="1275" y="1"/>
                  </a:lnTo>
                  <a:close/>
                </a:path>
              </a:pathLst>
            </a:custGeom>
            <a:solidFill>
              <a:srgbClr val="3A7F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15" name="Google Shape;3315;p20"/>
            <p:cNvSpPr/>
            <p:nvPr/>
          </p:nvSpPr>
          <p:spPr>
            <a:xfrm>
              <a:off x="1812525" y="3185275"/>
              <a:ext cx="24150" cy="323050"/>
            </a:xfrm>
            <a:custGeom>
              <a:avLst/>
              <a:gdLst/>
              <a:ahLst/>
              <a:cxnLst/>
              <a:rect l="l" t="t" r="r" b="b"/>
              <a:pathLst>
                <a:path w="966" h="12922" extrusionOk="0">
                  <a:moveTo>
                    <a:pt x="383" y="1"/>
                  </a:moveTo>
                  <a:lnTo>
                    <a:pt x="347" y="19"/>
                  </a:lnTo>
                  <a:lnTo>
                    <a:pt x="292" y="37"/>
                  </a:lnTo>
                  <a:lnTo>
                    <a:pt x="237" y="73"/>
                  </a:lnTo>
                  <a:lnTo>
                    <a:pt x="183" y="146"/>
                  </a:lnTo>
                  <a:lnTo>
                    <a:pt x="146" y="219"/>
                  </a:lnTo>
                  <a:lnTo>
                    <a:pt x="74" y="419"/>
                  </a:lnTo>
                  <a:lnTo>
                    <a:pt x="37" y="692"/>
                  </a:lnTo>
                  <a:lnTo>
                    <a:pt x="19" y="1002"/>
                  </a:lnTo>
                  <a:lnTo>
                    <a:pt x="1" y="1366"/>
                  </a:lnTo>
                  <a:lnTo>
                    <a:pt x="19" y="1748"/>
                  </a:lnTo>
                  <a:lnTo>
                    <a:pt x="37" y="2130"/>
                  </a:lnTo>
                  <a:lnTo>
                    <a:pt x="92" y="2931"/>
                  </a:lnTo>
                  <a:lnTo>
                    <a:pt x="146" y="3677"/>
                  </a:lnTo>
                  <a:lnTo>
                    <a:pt x="219" y="4277"/>
                  </a:lnTo>
                  <a:lnTo>
                    <a:pt x="237" y="4659"/>
                  </a:lnTo>
                  <a:lnTo>
                    <a:pt x="274" y="6061"/>
                  </a:lnTo>
                  <a:lnTo>
                    <a:pt x="292" y="7462"/>
                  </a:lnTo>
                  <a:lnTo>
                    <a:pt x="292" y="8881"/>
                  </a:lnTo>
                  <a:lnTo>
                    <a:pt x="274" y="10283"/>
                  </a:lnTo>
                  <a:lnTo>
                    <a:pt x="274" y="10956"/>
                  </a:lnTo>
                  <a:lnTo>
                    <a:pt x="274" y="11302"/>
                  </a:lnTo>
                  <a:lnTo>
                    <a:pt x="310" y="11647"/>
                  </a:lnTo>
                  <a:lnTo>
                    <a:pt x="347" y="11975"/>
                  </a:lnTo>
                  <a:lnTo>
                    <a:pt x="419" y="12303"/>
                  </a:lnTo>
                  <a:lnTo>
                    <a:pt x="510" y="12612"/>
                  </a:lnTo>
                  <a:lnTo>
                    <a:pt x="656" y="12921"/>
                  </a:lnTo>
                  <a:lnTo>
                    <a:pt x="747" y="12830"/>
                  </a:lnTo>
                  <a:lnTo>
                    <a:pt x="820" y="12721"/>
                  </a:lnTo>
                  <a:lnTo>
                    <a:pt x="874" y="12612"/>
                  </a:lnTo>
                  <a:lnTo>
                    <a:pt x="911" y="12466"/>
                  </a:lnTo>
                  <a:lnTo>
                    <a:pt x="947" y="12339"/>
                  </a:lnTo>
                  <a:lnTo>
                    <a:pt x="965" y="12193"/>
                  </a:lnTo>
                  <a:lnTo>
                    <a:pt x="965" y="11920"/>
                  </a:lnTo>
                  <a:lnTo>
                    <a:pt x="947" y="10410"/>
                  </a:lnTo>
                  <a:lnTo>
                    <a:pt x="911" y="8899"/>
                  </a:lnTo>
                  <a:lnTo>
                    <a:pt x="856" y="7407"/>
                  </a:lnTo>
                  <a:lnTo>
                    <a:pt x="765" y="5897"/>
                  </a:lnTo>
                  <a:lnTo>
                    <a:pt x="747" y="5078"/>
                  </a:lnTo>
                  <a:lnTo>
                    <a:pt x="711" y="4113"/>
                  </a:lnTo>
                  <a:lnTo>
                    <a:pt x="638" y="2093"/>
                  </a:lnTo>
                  <a:lnTo>
                    <a:pt x="601" y="1202"/>
                  </a:lnTo>
                  <a:lnTo>
                    <a:pt x="547" y="510"/>
                  </a:lnTo>
                  <a:lnTo>
                    <a:pt x="510" y="255"/>
                  </a:lnTo>
                  <a:lnTo>
                    <a:pt x="456" y="92"/>
                  </a:lnTo>
                  <a:lnTo>
                    <a:pt x="438" y="37"/>
                  </a:lnTo>
                  <a:lnTo>
                    <a:pt x="40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16" name="Google Shape;3316;p20"/>
            <p:cNvSpPr/>
            <p:nvPr/>
          </p:nvSpPr>
          <p:spPr>
            <a:xfrm>
              <a:off x="1878950" y="3109750"/>
              <a:ext cx="54625" cy="199300"/>
            </a:xfrm>
            <a:custGeom>
              <a:avLst/>
              <a:gdLst/>
              <a:ahLst/>
              <a:cxnLst/>
              <a:rect l="l" t="t" r="r" b="b"/>
              <a:pathLst>
                <a:path w="2185" h="7972" extrusionOk="0">
                  <a:moveTo>
                    <a:pt x="1511" y="1"/>
                  </a:moveTo>
                  <a:lnTo>
                    <a:pt x="1329" y="74"/>
                  </a:lnTo>
                  <a:lnTo>
                    <a:pt x="1165" y="183"/>
                  </a:lnTo>
                  <a:lnTo>
                    <a:pt x="1020" y="310"/>
                  </a:lnTo>
                  <a:lnTo>
                    <a:pt x="892" y="474"/>
                  </a:lnTo>
                  <a:lnTo>
                    <a:pt x="947" y="911"/>
                  </a:lnTo>
                  <a:lnTo>
                    <a:pt x="1020" y="1366"/>
                  </a:lnTo>
                  <a:lnTo>
                    <a:pt x="1202" y="2239"/>
                  </a:lnTo>
                  <a:lnTo>
                    <a:pt x="1311" y="2749"/>
                  </a:lnTo>
                  <a:lnTo>
                    <a:pt x="1402" y="3276"/>
                  </a:lnTo>
                  <a:lnTo>
                    <a:pt x="1475" y="3804"/>
                  </a:lnTo>
                  <a:lnTo>
                    <a:pt x="1529" y="4314"/>
                  </a:lnTo>
                  <a:lnTo>
                    <a:pt x="1529" y="4587"/>
                  </a:lnTo>
                  <a:lnTo>
                    <a:pt x="1529" y="4841"/>
                  </a:lnTo>
                  <a:lnTo>
                    <a:pt x="1511" y="5096"/>
                  </a:lnTo>
                  <a:lnTo>
                    <a:pt x="1493" y="5351"/>
                  </a:lnTo>
                  <a:lnTo>
                    <a:pt x="1438" y="5606"/>
                  </a:lnTo>
                  <a:lnTo>
                    <a:pt x="1384" y="5842"/>
                  </a:lnTo>
                  <a:lnTo>
                    <a:pt x="1311" y="6097"/>
                  </a:lnTo>
                  <a:lnTo>
                    <a:pt x="1220" y="6334"/>
                  </a:lnTo>
                  <a:lnTo>
                    <a:pt x="1111" y="6534"/>
                  </a:lnTo>
                  <a:lnTo>
                    <a:pt x="1002" y="6716"/>
                  </a:lnTo>
                  <a:lnTo>
                    <a:pt x="856" y="6880"/>
                  </a:lnTo>
                  <a:lnTo>
                    <a:pt x="765" y="6934"/>
                  </a:lnTo>
                  <a:lnTo>
                    <a:pt x="674" y="6989"/>
                  </a:lnTo>
                  <a:lnTo>
                    <a:pt x="529" y="7062"/>
                  </a:lnTo>
                  <a:lnTo>
                    <a:pt x="401" y="7080"/>
                  </a:lnTo>
                  <a:lnTo>
                    <a:pt x="328" y="7225"/>
                  </a:lnTo>
                  <a:lnTo>
                    <a:pt x="237" y="7371"/>
                  </a:lnTo>
                  <a:lnTo>
                    <a:pt x="128" y="7498"/>
                  </a:lnTo>
                  <a:lnTo>
                    <a:pt x="19" y="7608"/>
                  </a:lnTo>
                  <a:lnTo>
                    <a:pt x="1" y="7626"/>
                  </a:lnTo>
                  <a:lnTo>
                    <a:pt x="201" y="7790"/>
                  </a:lnTo>
                  <a:lnTo>
                    <a:pt x="292" y="7844"/>
                  </a:lnTo>
                  <a:lnTo>
                    <a:pt x="401" y="7899"/>
                  </a:lnTo>
                  <a:lnTo>
                    <a:pt x="529" y="7935"/>
                  </a:lnTo>
                  <a:lnTo>
                    <a:pt x="638" y="7953"/>
                  </a:lnTo>
                  <a:lnTo>
                    <a:pt x="765" y="7972"/>
                  </a:lnTo>
                  <a:lnTo>
                    <a:pt x="874" y="7972"/>
                  </a:lnTo>
                  <a:lnTo>
                    <a:pt x="983" y="7953"/>
                  </a:lnTo>
                  <a:lnTo>
                    <a:pt x="1074" y="7917"/>
                  </a:lnTo>
                  <a:lnTo>
                    <a:pt x="1256" y="7826"/>
                  </a:lnTo>
                  <a:lnTo>
                    <a:pt x="1420" y="7717"/>
                  </a:lnTo>
                  <a:lnTo>
                    <a:pt x="1566" y="7571"/>
                  </a:lnTo>
                  <a:lnTo>
                    <a:pt x="1693" y="7389"/>
                  </a:lnTo>
                  <a:lnTo>
                    <a:pt x="1802" y="7207"/>
                  </a:lnTo>
                  <a:lnTo>
                    <a:pt x="1893" y="7007"/>
                  </a:lnTo>
                  <a:lnTo>
                    <a:pt x="1966" y="6825"/>
                  </a:lnTo>
                  <a:lnTo>
                    <a:pt x="2039" y="6588"/>
                  </a:lnTo>
                  <a:lnTo>
                    <a:pt x="2094" y="6370"/>
                  </a:lnTo>
                  <a:lnTo>
                    <a:pt x="2130" y="6134"/>
                  </a:lnTo>
                  <a:lnTo>
                    <a:pt x="2166" y="5897"/>
                  </a:lnTo>
                  <a:lnTo>
                    <a:pt x="2185" y="5442"/>
                  </a:lnTo>
                  <a:lnTo>
                    <a:pt x="2185" y="4969"/>
                  </a:lnTo>
                  <a:lnTo>
                    <a:pt x="2166" y="4496"/>
                  </a:lnTo>
                  <a:lnTo>
                    <a:pt x="2112" y="4023"/>
                  </a:lnTo>
                  <a:lnTo>
                    <a:pt x="1966" y="3094"/>
                  </a:lnTo>
                  <a:lnTo>
                    <a:pt x="1566" y="456"/>
                  </a:lnTo>
                  <a:lnTo>
                    <a:pt x="1511" y="1"/>
                  </a:lnTo>
                  <a:close/>
                </a:path>
              </a:pathLst>
            </a:custGeom>
            <a:solidFill>
              <a:srgbClr val="3A7F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3317" name="Google Shape;3317;p20"/>
          <p:cNvSpPr/>
          <p:nvPr/>
        </p:nvSpPr>
        <p:spPr>
          <a:xfrm>
            <a:off x="1822501" y="6141447"/>
            <a:ext cx="614479" cy="698632"/>
          </a:xfrm>
          <a:custGeom>
            <a:avLst/>
            <a:gdLst/>
            <a:ahLst/>
            <a:cxnLst/>
            <a:rect l="l" t="t" r="r" b="b"/>
            <a:pathLst>
              <a:path w="13158" h="14960" extrusionOk="0">
                <a:moveTo>
                  <a:pt x="3913" y="1"/>
                </a:moveTo>
                <a:lnTo>
                  <a:pt x="3767" y="347"/>
                </a:lnTo>
                <a:lnTo>
                  <a:pt x="3658" y="692"/>
                </a:lnTo>
                <a:lnTo>
                  <a:pt x="3567" y="1056"/>
                </a:lnTo>
                <a:lnTo>
                  <a:pt x="3494" y="1438"/>
                </a:lnTo>
                <a:lnTo>
                  <a:pt x="3440" y="1839"/>
                </a:lnTo>
                <a:lnTo>
                  <a:pt x="3403" y="2257"/>
                </a:lnTo>
                <a:lnTo>
                  <a:pt x="3385" y="2676"/>
                </a:lnTo>
                <a:lnTo>
                  <a:pt x="3385" y="3094"/>
                </a:lnTo>
                <a:lnTo>
                  <a:pt x="3403" y="3531"/>
                </a:lnTo>
                <a:lnTo>
                  <a:pt x="3440" y="3968"/>
                </a:lnTo>
                <a:lnTo>
                  <a:pt x="3494" y="4405"/>
                </a:lnTo>
                <a:lnTo>
                  <a:pt x="3549" y="4841"/>
                </a:lnTo>
                <a:lnTo>
                  <a:pt x="3676" y="5697"/>
                </a:lnTo>
                <a:lnTo>
                  <a:pt x="3840" y="6534"/>
                </a:lnTo>
                <a:lnTo>
                  <a:pt x="4040" y="7335"/>
                </a:lnTo>
                <a:lnTo>
                  <a:pt x="4222" y="8081"/>
                </a:lnTo>
                <a:lnTo>
                  <a:pt x="4423" y="8754"/>
                </a:lnTo>
                <a:lnTo>
                  <a:pt x="4604" y="9336"/>
                </a:lnTo>
                <a:lnTo>
                  <a:pt x="4896" y="10192"/>
                </a:lnTo>
                <a:lnTo>
                  <a:pt x="5005" y="10501"/>
                </a:lnTo>
                <a:lnTo>
                  <a:pt x="5005" y="10501"/>
                </a:lnTo>
                <a:lnTo>
                  <a:pt x="4968" y="10410"/>
                </a:lnTo>
                <a:lnTo>
                  <a:pt x="4859" y="10119"/>
                </a:lnTo>
                <a:lnTo>
                  <a:pt x="4641" y="9628"/>
                </a:lnTo>
                <a:lnTo>
                  <a:pt x="4477" y="9318"/>
                </a:lnTo>
                <a:lnTo>
                  <a:pt x="4295" y="8954"/>
                </a:lnTo>
                <a:lnTo>
                  <a:pt x="4059" y="8536"/>
                </a:lnTo>
                <a:lnTo>
                  <a:pt x="3767" y="8081"/>
                </a:lnTo>
                <a:lnTo>
                  <a:pt x="3440" y="7571"/>
                </a:lnTo>
                <a:lnTo>
                  <a:pt x="3076" y="7007"/>
                </a:lnTo>
                <a:lnTo>
                  <a:pt x="2639" y="6406"/>
                </a:lnTo>
                <a:lnTo>
                  <a:pt x="2166" y="5751"/>
                </a:lnTo>
                <a:lnTo>
                  <a:pt x="1620" y="5042"/>
                </a:lnTo>
                <a:lnTo>
                  <a:pt x="1001" y="4277"/>
                </a:lnTo>
                <a:lnTo>
                  <a:pt x="983" y="4641"/>
                </a:lnTo>
                <a:lnTo>
                  <a:pt x="983" y="5005"/>
                </a:lnTo>
                <a:lnTo>
                  <a:pt x="1001" y="5369"/>
                </a:lnTo>
                <a:lnTo>
                  <a:pt x="1038" y="5715"/>
                </a:lnTo>
                <a:lnTo>
                  <a:pt x="1092" y="6079"/>
                </a:lnTo>
                <a:lnTo>
                  <a:pt x="1147" y="6425"/>
                </a:lnTo>
                <a:lnTo>
                  <a:pt x="1238" y="6752"/>
                </a:lnTo>
                <a:lnTo>
                  <a:pt x="1311" y="7098"/>
                </a:lnTo>
                <a:lnTo>
                  <a:pt x="1511" y="7735"/>
                </a:lnTo>
                <a:lnTo>
                  <a:pt x="1747" y="8354"/>
                </a:lnTo>
                <a:lnTo>
                  <a:pt x="2002" y="8936"/>
                </a:lnTo>
                <a:lnTo>
                  <a:pt x="2257" y="9482"/>
                </a:lnTo>
                <a:lnTo>
                  <a:pt x="2530" y="9973"/>
                </a:lnTo>
                <a:lnTo>
                  <a:pt x="2785" y="10410"/>
                </a:lnTo>
                <a:lnTo>
                  <a:pt x="3039" y="10810"/>
                </a:lnTo>
                <a:lnTo>
                  <a:pt x="3258" y="11138"/>
                </a:lnTo>
                <a:lnTo>
                  <a:pt x="3572" y="11552"/>
                </a:lnTo>
                <a:lnTo>
                  <a:pt x="3572" y="11552"/>
                </a:lnTo>
                <a:lnTo>
                  <a:pt x="3440" y="11393"/>
                </a:lnTo>
                <a:lnTo>
                  <a:pt x="3130" y="11083"/>
                </a:lnTo>
                <a:lnTo>
                  <a:pt x="2676" y="10665"/>
                </a:lnTo>
                <a:lnTo>
                  <a:pt x="2020" y="10101"/>
                </a:lnTo>
                <a:lnTo>
                  <a:pt x="1129" y="9409"/>
                </a:lnTo>
                <a:lnTo>
                  <a:pt x="0" y="8554"/>
                </a:lnTo>
                <a:lnTo>
                  <a:pt x="128" y="9009"/>
                </a:lnTo>
                <a:lnTo>
                  <a:pt x="273" y="9464"/>
                </a:lnTo>
                <a:lnTo>
                  <a:pt x="455" y="9882"/>
                </a:lnTo>
                <a:lnTo>
                  <a:pt x="637" y="10283"/>
                </a:lnTo>
                <a:lnTo>
                  <a:pt x="838" y="10665"/>
                </a:lnTo>
                <a:lnTo>
                  <a:pt x="1056" y="11029"/>
                </a:lnTo>
                <a:lnTo>
                  <a:pt x="1274" y="11375"/>
                </a:lnTo>
                <a:lnTo>
                  <a:pt x="1511" y="11702"/>
                </a:lnTo>
                <a:lnTo>
                  <a:pt x="1747" y="12011"/>
                </a:lnTo>
                <a:lnTo>
                  <a:pt x="2002" y="12303"/>
                </a:lnTo>
                <a:lnTo>
                  <a:pt x="2257" y="12576"/>
                </a:lnTo>
                <a:lnTo>
                  <a:pt x="2512" y="12812"/>
                </a:lnTo>
                <a:lnTo>
                  <a:pt x="2766" y="13049"/>
                </a:lnTo>
                <a:lnTo>
                  <a:pt x="3021" y="13267"/>
                </a:lnTo>
                <a:lnTo>
                  <a:pt x="3276" y="13486"/>
                </a:lnTo>
                <a:lnTo>
                  <a:pt x="3549" y="13667"/>
                </a:lnTo>
                <a:lnTo>
                  <a:pt x="4040" y="13995"/>
                </a:lnTo>
                <a:lnTo>
                  <a:pt x="4513" y="14268"/>
                </a:lnTo>
                <a:lnTo>
                  <a:pt x="4950" y="14505"/>
                </a:lnTo>
                <a:lnTo>
                  <a:pt x="5332" y="14668"/>
                </a:lnTo>
                <a:lnTo>
                  <a:pt x="5642" y="14796"/>
                </a:lnTo>
                <a:lnTo>
                  <a:pt x="5897" y="14887"/>
                </a:lnTo>
                <a:lnTo>
                  <a:pt x="6097" y="14960"/>
                </a:lnTo>
                <a:lnTo>
                  <a:pt x="6315" y="14850"/>
                </a:lnTo>
                <a:lnTo>
                  <a:pt x="6916" y="14577"/>
                </a:lnTo>
                <a:lnTo>
                  <a:pt x="7316" y="14377"/>
                </a:lnTo>
                <a:lnTo>
                  <a:pt x="7789" y="14122"/>
                </a:lnTo>
                <a:lnTo>
                  <a:pt x="8299" y="13831"/>
                </a:lnTo>
                <a:lnTo>
                  <a:pt x="8863" y="13486"/>
                </a:lnTo>
                <a:lnTo>
                  <a:pt x="9427" y="13122"/>
                </a:lnTo>
                <a:lnTo>
                  <a:pt x="10027" y="12703"/>
                </a:lnTo>
                <a:lnTo>
                  <a:pt x="10610" y="12248"/>
                </a:lnTo>
                <a:lnTo>
                  <a:pt x="11192" y="11738"/>
                </a:lnTo>
                <a:lnTo>
                  <a:pt x="11465" y="11484"/>
                </a:lnTo>
                <a:lnTo>
                  <a:pt x="11738" y="11211"/>
                </a:lnTo>
                <a:lnTo>
                  <a:pt x="12011" y="10920"/>
                </a:lnTo>
                <a:lnTo>
                  <a:pt x="12266" y="10628"/>
                </a:lnTo>
                <a:lnTo>
                  <a:pt x="12502" y="10337"/>
                </a:lnTo>
                <a:lnTo>
                  <a:pt x="12739" y="10028"/>
                </a:lnTo>
                <a:lnTo>
                  <a:pt x="12957" y="9719"/>
                </a:lnTo>
                <a:lnTo>
                  <a:pt x="13158" y="9391"/>
                </a:lnTo>
                <a:lnTo>
                  <a:pt x="13158" y="9391"/>
                </a:lnTo>
                <a:lnTo>
                  <a:pt x="8535" y="11793"/>
                </a:lnTo>
                <a:lnTo>
                  <a:pt x="9118" y="11047"/>
                </a:lnTo>
                <a:lnTo>
                  <a:pt x="9700" y="10228"/>
                </a:lnTo>
                <a:lnTo>
                  <a:pt x="10373" y="9264"/>
                </a:lnTo>
                <a:lnTo>
                  <a:pt x="10701" y="8736"/>
                </a:lnTo>
                <a:lnTo>
                  <a:pt x="11028" y="8190"/>
                </a:lnTo>
                <a:lnTo>
                  <a:pt x="11338" y="7662"/>
                </a:lnTo>
                <a:lnTo>
                  <a:pt x="11611" y="7134"/>
                </a:lnTo>
                <a:lnTo>
                  <a:pt x="11829" y="6643"/>
                </a:lnTo>
                <a:lnTo>
                  <a:pt x="11920" y="6406"/>
                </a:lnTo>
                <a:lnTo>
                  <a:pt x="12011" y="6170"/>
                </a:lnTo>
                <a:lnTo>
                  <a:pt x="12066" y="5952"/>
                </a:lnTo>
                <a:lnTo>
                  <a:pt x="12102" y="5751"/>
                </a:lnTo>
                <a:lnTo>
                  <a:pt x="12120" y="5569"/>
                </a:lnTo>
                <a:lnTo>
                  <a:pt x="12138" y="5387"/>
                </a:lnTo>
                <a:lnTo>
                  <a:pt x="11574" y="5861"/>
                </a:lnTo>
                <a:lnTo>
                  <a:pt x="11047" y="6352"/>
                </a:lnTo>
                <a:lnTo>
                  <a:pt x="10555" y="6861"/>
                </a:lnTo>
                <a:lnTo>
                  <a:pt x="10082" y="7371"/>
                </a:lnTo>
                <a:lnTo>
                  <a:pt x="9645" y="7881"/>
                </a:lnTo>
                <a:lnTo>
                  <a:pt x="9263" y="8390"/>
                </a:lnTo>
                <a:lnTo>
                  <a:pt x="8899" y="8881"/>
                </a:lnTo>
                <a:lnTo>
                  <a:pt x="8572" y="9355"/>
                </a:lnTo>
                <a:lnTo>
                  <a:pt x="8280" y="9810"/>
                </a:lnTo>
                <a:lnTo>
                  <a:pt x="8026" y="10210"/>
                </a:lnTo>
                <a:lnTo>
                  <a:pt x="7625" y="10901"/>
                </a:lnTo>
                <a:lnTo>
                  <a:pt x="7405" y="11326"/>
                </a:lnTo>
                <a:lnTo>
                  <a:pt x="7516" y="11047"/>
                </a:lnTo>
                <a:lnTo>
                  <a:pt x="7625" y="10756"/>
                </a:lnTo>
                <a:lnTo>
                  <a:pt x="7735" y="10410"/>
                </a:lnTo>
                <a:lnTo>
                  <a:pt x="7862" y="9973"/>
                </a:lnTo>
                <a:lnTo>
                  <a:pt x="7971" y="9464"/>
                </a:lnTo>
                <a:lnTo>
                  <a:pt x="8098" y="8863"/>
                </a:lnTo>
                <a:lnTo>
                  <a:pt x="8208" y="8190"/>
                </a:lnTo>
                <a:lnTo>
                  <a:pt x="8317" y="7407"/>
                </a:lnTo>
                <a:lnTo>
                  <a:pt x="8408" y="6552"/>
                </a:lnTo>
                <a:lnTo>
                  <a:pt x="8481" y="5588"/>
                </a:lnTo>
                <a:lnTo>
                  <a:pt x="8535" y="4514"/>
                </a:lnTo>
                <a:lnTo>
                  <a:pt x="8553" y="3331"/>
                </a:lnTo>
                <a:lnTo>
                  <a:pt x="8535" y="2057"/>
                </a:lnTo>
                <a:lnTo>
                  <a:pt x="8299" y="2312"/>
                </a:lnTo>
                <a:lnTo>
                  <a:pt x="8080" y="2603"/>
                </a:lnTo>
                <a:lnTo>
                  <a:pt x="7880" y="2894"/>
                </a:lnTo>
                <a:lnTo>
                  <a:pt x="7698" y="3222"/>
                </a:lnTo>
                <a:lnTo>
                  <a:pt x="7516" y="3549"/>
                </a:lnTo>
                <a:lnTo>
                  <a:pt x="7352" y="3895"/>
                </a:lnTo>
                <a:lnTo>
                  <a:pt x="7207" y="4259"/>
                </a:lnTo>
                <a:lnTo>
                  <a:pt x="7061" y="4623"/>
                </a:lnTo>
                <a:lnTo>
                  <a:pt x="6934" y="4987"/>
                </a:lnTo>
                <a:lnTo>
                  <a:pt x="6825" y="5369"/>
                </a:lnTo>
                <a:lnTo>
                  <a:pt x="6624" y="6134"/>
                </a:lnTo>
                <a:lnTo>
                  <a:pt x="6479" y="6898"/>
                </a:lnTo>
                <a:lnTo>
                  <a:pt x="6351" y="7662"/>
                </a:lnTo>
                <a:lnTo>
                  <a:pt x="6261" y="8372"/>
                </a:lnTo>
                <a:lnTo>
                  <a:pt x="6188" y="9045"/>
                </a:lnTo>
                <a:lnTo>
                  <a:pt x="6185" y="9086"/>
                </a:lnTo>
                <a:lnTo>
                  <a:pt x="6170" y="8827"/>
                </a:lnTo>
                <a:lnTo>
                  <a:pt x="6097" y="8117"/>
                </a:lnTo>
                <a:lnTo>
                  <a:pt x="5969" y="7316"/>
                </a:lnTo>
                <a:lnTo>
                  <a:pt x="5806" y="6406"/>
                </a:lnTo>
                <a:lnTo>
                  <a:pt x="5569" y="5369"/>
                </a:lnTo>
                <a:lnTo>
                  <a:pt x="5278" y="4223"/>
                </a:lnTo>
                <a:lnTo>
                  <a:pt x="4896" y="2949"/>
                </a:lnTo>
                <a:lnTo>
                  <a:pt x="4441" y="1548"/>
                </a:lnTo>
                <a:lnTo>
                  <a:pt x="3913" y="1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3318" name="Google Shape;3318;p20"/>
          <p:cNvGrpSpPr/>
          <p:nvPr/>
        </p:nvGrpSpPr>
        <p:grpSpPr>
          <a:xfrm>
            <a:off x="1890172" y="6644680"/>
            <a:ext cx="354705" cy="327373"/>
            <a:chOff x="2706625" y="4735761"/>
            <a:chExt cx="226446" cy="209015"/>
          </a:xfrm>
        </p:grpSpPr>
        <p:sp>
          <p:nvSpPr>
            <p:cNvPr id="3319" name="Google Shape;3319;p20"/>
            <p:cNvSpPr/>
            <p:nvPr/>
          </p:nvSpPr>
          <p:spPr>
            <a:xfrm>
              <a:off x="2706625" y="4851000"/>
              <a:ext cx="226446" cy="93776"/>
            </a:xfrm>
            <a:custGeom>
              <a:avLst/>
              <a:gdLst/>
              <a:ahLst/>
              <a:cxnLst/>
              <a:rect l="l" t="t" r="r" b="b"/>
              <a:pathLst>
                <a:path w="9991" h="1020" extrusionOk="0">
                  <a:moveTo>
                    <a:pt x="1292" y="0"/>
                  </a:moveTo>
                  <a:lnTo>
                    <a:pt x="746" y="91"/>
                  </a:lnTo>
                  <a:lnTo>
                    <a:pt x="528" y="128"/>
                  </a:lnTo>
                  <a:lnTo>
                    <a:pt x="346" y="182"/>
                  </a:lnTo>
                  <a:lnTo>
                    <a:pt x="200" y="237"/>
                  </a:lnTo>
                  <a:lnTo>
                    <a:pt x="91" y="291"/>
                  </a:lnTo>
                  <a:lnTo>
                    <a:pt x="18" y="346"/>
                  </a:lnTo>
                  <a:lnTo>
                    <a:pt x="0" y="419"/>
                  </a:lnTo>
                  <a:lnTo>
                    <a:pt x="0" y="437"/>
                  </a:lnTo>
                  <a:lnTo>
                    <a:pt x="18" y="473"/>
                  </a:lnTo>
                  <a:lnTo>
                    <a:pt x="91" y="528"/>
                  </a:lnTo>
                  <a:lnTo>
                    <a:pt x="219" y="583"/>
                  </a:lnTo>
                  <a:lnTo>
                    <a:pt x="382" y="655"/>
                  </a:lnTo>
                  <a:lnTo>
                    <a:pt x="601" y="710"/>
                  </a:lnTo>
                  <a:lnTo>
                    <a:pt x="856" y="746"/>
                  </a:lnTo>
                  <a:lnTo>
                    <a:pt x="1456" y="837"/>
                  </a:lnTo>
                  <a:lnTo>
                    <a:pt x="2202" y="910"/>
                  </a:lnTo>
                  <a:lnTo>
                    <a:pt x="3058" y="965"/>
                  </a:lnTo>
                  <a:lnTo>
                    <a:pt x="3986" y="1001"/>
                  </a:lnTo>
                  <a:lnTo>
                    <a:pt x="5005" y="1019"/>
                  </a:lnTo>
                  <a:lnTo>
                    <a:pt x="6006" y="1001"/>
                  </a:lnTo>
                  <a:lnTo>
                    <a:pt x="6952" y="965"/>
                  </a:lnTo>
                  <a:lnTo>
                    <a:pt x="7789" y="910"/>
                  </a:lnTo>
                  <a:lnTo>
                    <a:pt x="8535" y="837"/>
                  </a:lnTo>
                  <a:lnTo>
                    <a:pt x="9136" y="746"/>
                  </a:lnTo>
                  <a:lnTo>
                    <a:pt x="9390" y="710"/>
                  </a:lnTo>
                  <a:lnTo>
                    <a:pt x="9609" y="655"/>
                  </a:lnTo>
                  <a:lnTo>
                    <a:pt x="9773" y="583"/>
                  </a:lnTo>
                  <a:lnTo>
                    <a:pt x="9900" y="528"/>
                  </a:lnTo>
                  <a:lnTo>
                    <a:pt x="9973" y="473"/>
                  </a:lnTo>
                  <a:lnTo>
                    <a:pt x="9991" y="437"/>
                  </a:lnTo>
                  <a:lnTo>
                    <a:pt x="9991" y="419"/>
                  </a:lnTo>
                  <a:lnTo>
                    <a:pt x="9973" y="346"/>
                  </a:lnTo>
                  <a:lnTo>
                    <a:pt x="9900" y="291"/>
                  </a:lnTo>
                  <a:lnTo>
                    <a:pt x="9791" y="237"/>
                  </a:lnTo>
                  <a:lnTo>
                    <a:pt x="9645" y="182"/>
                  </a:lnTo>
                  <a:lnTo>
                    <a:pt x="9463" y="128"/>
                  </a:lnTo>
                  <a:lnTo>
                    <a:pt x="9245" y="91"/>
                  </a:lnTo>
                  <a:lnTo>
                    <a:pt x="8699" y="0"/>
                  </a:lnTo>
                  <a:lnTo>
                    <a:pt x="8699" y="273"/>
                  </a:lnTo>
                  <a:lnTo>
                    <a:pt x="7443" y="328"/>
                  </a:lnTo>
                  <a:lnTo>
                    <a:pt x="6133" y="364"/>
                  </a:lnTo>
                  <a:lnTo>
                    <a:pt x="4623" y="382"/>
                  </a:lnTo>
                  <a:lnTo>
                    <a:pt x="3476" y="364"/>
                  </a:lnTo>
                  <a:lnTo>
                    <a:pt x="2384" y="328"/>
                  </a:lnTo>
                  <a:lnTo>
                    <a:pt x="1893" y="291"/>
                  </a:lnTo>
                  <a:lnTo>
                    <a:pt x="1456" y="237"/>
                  </a:lnTo>
                  <a:lnTo>
                    <a:pt x="1074" y="182"/>
                  </a:lnTo>
                  <a:lnTo>
                    <a:pt x="746" y="109"/>
                  </a:lnTo>
                  <a:lnTo>
                    <a:pt x="129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3320" name="Google Shape;3320;p20"/>
            <p:cNvGrpSpPr/>
            <p:nvPr/>
          </p:nvGrpSpPr>
          <p:grpSpPr>
            <a:xfrm>
              <a:off x="2714800" y="4735761"/>
              <a:ext cx="210098" cy="182902"/>
              <a:chOff x="1282975" y="2150275"/>
              <a:chExt cx="154700" cy="134675"/>
            </a:xfrm>
          </p:grpSpPr>
          <p:sp>
            <p:nvSpPr>
              <p:cNvPr id="3321" name="Google Shape;3321;p20"/>
              <p:cNvSpPr/>
              <p:nvPr/>
            </p:nvSpPr>
            <p:spPr>
              <a:xfrm>
                <a:off x="1282975" y="2150275"/>
                <a:ext cx="154700" cy="134675"/>
              </a:xfrm>
              <a:custGeom>
                <a:avLst/>
                <a:gdLst/>
                <a:ahLst/>
                <a:cxnLst/>
                <a:rect l="l" t="t" r="r" b="b"/>
                <a:pathLst>
                  <a:path w="6188" h="5387" extrusionOk="0">
                    <a:moveTo>
                      <a:pt x="2858" y="0"/>
                    </a:moveTo>
                    <a:lnTo>
                      <a:pt x="2657" y="37"/>
                    </a:lnTo>
                    <a:lnTo>
                      <a:pt x="2403" y="109"/>
                    </a:lnTo>
                    <a:lnTo>
                      <a:pt x="2166" y="200"/>
                    </a:lnTo>
                    <a:lnTo>
                      <a:pt x="1948" y="310"/>
                    </a:lnTo>
                    <a:lnTo>
                      <a:pt x="1747" y="437"/>
                    </a:lnTo>
                    <a:lnTo>
                      <a:pt x="1547" y="564"/>
                    </a:lnTo>
                    <a:lnTo>
                      <a:pt x="1384" y="710"/>
                    </a:lnTo>
                    <a:lnTo>
                      <a:pt x="1238" y="856"/>
                    </a:lnTo>
                    <a:lnTo>
                      <a:pt x="1092" y="1019"/>
                    </a:lnTo>
                    <a:lnTo>
                      <a:pt x="965" y="1201"/>
                    </a:lnTo>
                    <a:lnTo>
                      <a:pt x="856" y="1365"/>
                    </a:lnTo>
                    <a:lnTo>
                      <a:pt x="765" y="1547"/>
                    </a:lnTo>
                    <a:lnTo>
                      <a:pt x="674" y="1729"/>
                    </a:lnTo>
                    <a:lnTo>
                      <a:pt x="546" y="2093"/>
                    </a:lnTo>
                    <a:lnTo>
                      <a:pt x="437" y="2439"/>
                    </a:lnTo>
                    <a:lnTo>
                      <a:pt x="401" y="2639"/>
                    </a:lnTo>
                    <a:lnTo>
                      <a:pt x="346" y="3057"/>
                    </a:lnTo>
                    <a:lnTo>
                      <a:pt x="310" y="3403"/>
                    </a:lnTo>
                    <a:lnTo>
                      <a:pt x="310" y="3694"/>
                    </a:lnTo>
                    <a:lnTo>
                      <a:pt x="164" y="3876"/>
                    </a:lnTo>
                    <a:lnTo>
                      <a:pt x="55" y="4040"/>
                    </a:lnTo>
                    <a:lnTo>
                      <a:pt x="37" y="4131"/>
                    </a:lnTo>
                    <a:lnTo>
                      <a:pt x="0" y="4222"/>
                    </a:lnTo>
                    <a:lnTo>
                      <a:pt x="0" y="4295"/>
                    </a:lnTo>
                    <a:lnTo>
                      <a:pt x="0" y="4368"/>
                    </a:lnTo>
                    <a:lnTo>
                      <a:pt x="19" y="4459"/>
                    </a:lnTo>
                    <a:lnTo>
                      <a:pt x="55" y="4532"/>
                    </a:lnTo>
                    <a:lnTo>
                      <a:pt x="91" y="4604"/>
                    </a:lnTo>
                    <a:lnTo>
                      <a:pt x="146" y="4677"/>
                    </a:lnTo>
                    <a:lnTo>
                      <a:pt x="292" y="4804"/>
                    </a:lnTo>
                    <a:lnTo>
                      <a:pt x="474" y="4932"/>
                    </a:lnTo>
                    <a:lnTo>
                      <a:pt x="692" y="5041"/>
                    </a:lnTo>
                    <a:lnTo>
                      <a:pt x="965" y="5132"/>
                    </a:lnTo>
                    <a:lnTo>
                      <a:pt x="1274" y="5205"/>
                    </a:lnTo>
                    <a:lnTo>
                      <a:pt x="1638" y="5278"/>
                    </a:lnTo>
                    <a:lnTo>
                      <a:pt x="2020" y="5332"/>
                    </a:lnTo>
                    <a:lnTo>
                      <a:pt x="2457" y="5369"/>
                    </a:lnTo>
                    <a:lnTo>
                      <a:pt x="2930" y="5387"/>
                    </a:lnTo>
                    <a:lnTo>
                      <a:pt x="3440" y="5387"/>
                    </a:lnTo>
                    <a:lnTo>
                      <a:pt x="3804" y="5350"/>
                    </a:lnTo>
                    <a:lnTo>
                      <a:pt x="4131" y="5314"/>
                    </a:lnTo>
                    <a:lnTo>
                      <a:pt x="4714" y="5223"/>
                    </a:lnTo>
                    <a:lnTo>
                      <a:pt x="5187" y="5114"/>
                    </a:lnTo>
                    <a:lnTo>
                      <a:pt x="5569" y="5005"/>
                    </a:lnTo>
                    <a:lnTo>
                      <a:pt x="5842" y="4895"/>
                    </a:lnTo>
                    <a:lnTo>
                      <a:pt x="6042" y="4804"/>
                    </a:lnTo>
                    <a:lnTo>
                      <a:pt x="6188" y="4713"/>
                    </a:lnTo>
                    <a:lnTo>
                      <a:pt x="6042" y="4204"/>
                    </a:lnTo>
                    <a:lnTo>
                      <a:pt x="5878" y="3658"/>
                    </a:lnTo>
                    <a:lnTo>
                      <a:pt x="5642" y="3003"/>
                    </a:lnTo>
                    <a:lnTo>
                      <a:pt x="5514" y="2639"/>
                    </a:lnTo>
                    <a:lnTo>
                      <a:pt x="5351" y="2275"/>
                    </a:lnTo>
                    <a:lnTo>
                      <a:pt x="5169" y="1929"/>
                    </a:lnTo>
                    <a:lnTo>
                      <a:pt x="4987" y="1565"/>
                    </a:lnTo>
                    <a:lnTo>
                      <a:pt x="4787" y="1238"/>
                    </a:lnTo>
                    <a:lnTo>
                      <a:pt x="4568" y="928"/>
                    </a:lnTo>
                    <a:lnTo>
                      <a:pt x="4332" y="655"/>
                    </a:lnTo>
                    <a:lnTo>
                      <a:pt x="4095" y="419"/>
                    </a:lnTo>
                    <a:lnTo>
                      <a:pt x="3949" y="291"/>
                    </a:lnTo>
                    <a:lnTo>
                      <a:pt x="3804" y="200"/>
                    </a:lnTo>
                    <a:lnTo>
                      <a:pt x="3676" y="128"/>
                    </a:lnTo>
                    <a:lnTo>
                      <a:pt x="3513" y="73"/>
                    </a:lnTo>
                    <a:lnTo>
                      <a:pt x="3367" y="37"/>
                    </a:lnTo>
                    <a:lnTo>
                      <a:pt x="3203" y="0"/>
                    </a:lnTo>
                    <a:close/>
                  </a:path>
                </a:pathLst>
              </a:custGeom>
              <a:solidFill>
                <a:srgbClr val="C1A58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322" name="Google Shape;3322;p20"/>
              <p:cNvSpPr/>
              <p:nvPr/>
            </p:nvSpPr>
            <p:spPr>
              <a:xfrm>
                <a:off x="1282975" y="2150275"/>
                <a:ext cx="154700" cy="134675"/>
              </a:xfrm>
              <a:custGeom>
                <a:avLst/>
                <a:gdLst/>
                <a:ahLst/>
                <a:cxnLst/>
                <a:rect l="l" t="t" r="r" b="b"/>
                <a:pathLst>
                  <a:path w="6188" h="5387" fill="none" extrusionOk="0">
                    <a:moveTo>
                      <a:pt x="6188" y="4713"/>
                    </a:moveTo>
                    <a:lnTo>
                      <a:pt x="6188" y="4713"/>
                    </a:lnTo>
                    <a:lnTo>
                      <a:pt x="6042" y="4804"/>
                    </a:lnTo>
                    <a:lnTo>
                      <a:pt x="5842" y="4895"/>
                    </a:lnTo>
                    <a:lnTo>
                      <a:pt x="5569" y="5005"/>
                    </a:lnTo>
                    <a:lnTo>
                      <a:pt x="5187" y="5114"/>
                    </a:lnTo>
                    <a:lnTo>
                      <a:pt x="4714" y="5223"/>
                    </a:lnTo>
                    <a:lnTo>
                      <a:pt x="4131" y="5314"/>
                    </a:lnTo>
                    <a:lnTo>
                      <a:pt x="3804" y="5350"/>
                    </a:lnTo>
                    <a:lnTo>
                      <a:pt x="3440" y="5387"/>
                    </a:lnTo>
                    <a:lnTo>
                      <a:pt x="3440" y="5387"/>
                    </a:lnTo>
                    <a:lnTo>
                      <a:pt x="2930" y="5387"/>
                    </a:lnTo>
                    <a:lnTo>
                      <a:pt x="2457" y="5369"/>
                    </a:lnTo>
                    <a:lnTo>
                      <a:pt x="2020" y="5332"/>
                    </a:lnTo>
                    <a:lnTo>
                      <a:pt x="1638" y="5278"/>
                    </a:lnTo>
                    <a:lnTo>
                      <a:pt x="1274" y="5205"/>
                    </a:lnTo>
                    <a:lnTo>
                      <a:pt x="965" y="5132"/>
                    </a:lnTo>
                    <a:lnTo>
                      <a:pt x="692" y="5041"/>
                    </a:lnTo>
                    <a:lnTo>
                      <a:pt x="474" y="4932"/>
                    </a:lnTo>
                    <a:lnTo>
                      <a:pt x="292" y="4804"/>
                    </a:lnTo>
                    <a:lnTo>
                      <a:pt x="146" y="4677"/>
                    </a:lnTo>
                    <a:lnTo>
                      <a:pt x="91" y="4604"/>
                    </a:lnTo>
                    <a:lnTo>
                      <a:pt x="55" y="4532"/>
                    </a:lnTo>
                    <a:lnTo>
                      <a:pt x="19" y="4459"/>
                    </a:lnTo>
                    <a:lnTo>
                      <a:pt x="0" y="4368"/>
                    </a:lnTo>
                    <a:lnTo>
                      <a:pt x="0" y="4295"/>
                    </a:lnTo>
                    <a:lnTo>
                      <a:pt x="0" y="4222"/>
                    </a:lnTo>
                    <a:lnTo>
                      <a:pt x="37" y="4131"/>
                    </a:lnTo>
                    <a:lnTo>
                      <a:pt x="55" y="4040"/>
                    </a:lnTo>
                    <a:lnTo>
                      <a:pt x="164" y="3876"/>
                    </a:lnTo>
                    <a:lnTo>
                      <a:pt x="310" y="3694"/>
                    </a:lnTo>
                    <a:lnTo>
                      <a:pt x="310" y="3694"/>
                    </a:lnTo>
                    <a:lnTo>
                      <a:pt x="310" y="3403"/>
                    </a:lnTo>
                    <a:lnTo>
                      <a:pt x="346" y="3057"/>
                    </a:lnTo>
                    <a:lnTo>
                      <a:pt x="401" y="2639"/>
                    </a:lnTo>
                    <a:lnTo>
                      <a:pt x="401" y="2639"/>
                    </a:lnTo>
                    <a:lnTo>
                      <a:pt x="437" y="2439"/>
                    </a:lnTo>
                    <a:lnTo>
                      <a:pt x="437" y="2439"/>
                    </a:lnTo>
                    <a:lnTo>
                      <a:pt x="546" y="2093"/>
                    </a:lnTo>
                    <a:lnTo>
                      <a:pt x="674" y="1729"/>
                    </a:lnTo>
                    <a:lnTo>
                      <a:pt x="765" y="1547"/>
                    </a:lnTo>
                    <a:lnTo>
                      <a:pt x="856" y="1365"/>
                    </a:lnTo>
                    <a:lnTo>
                      <a:pt x="965" y="1201"/>
                    </a:lnTo>
                    <a:lnTo>
                      <a:pt x="1092" y="1019"/>
                    </a:lnTo>
                    <a:lnTo>
                      <a:pt x="1238" y="856"/>
                    </a:lnTo>
                    <a:lnTo>
                      <a:pt x="1384" y="710"/>
                    </a:lnTo>
                    <a:lnTo>
                      <a:pt x="1547" y="564"/>
                    </a:lnTo>
                    <a:lnTo>
                      <a:pt x="1747" y="437"/>
                    </a:lnTo>
                    <a:lnTo>
                      <a:pt x="1948" y="310"/>
                    </a:lnTo>
                    <a:lnTo>
                      <a:pt x="2166" y="200"/>
                    </a:lnTo>
                    <a:lnTo>
                      <a:pt x="2403" y="109"/>
                    </a:lnTo>
                    <a:lnTo>
                      <a:pt x="2657" y="37"/>
                    </a:lnTo>
                    <a:lnTo>
                      <a:pt x="2657" y="37"/>
                    </a:lnTo>
                    <a:lnTo>
                      <a:pt x="2858" y="0"/>
                    </a:lnTo>
                    <a:lnTo>
                      <a:pt x="3021" y="0"/>
                    </a:lnTo>
                    <a:lnTo>
                      <a:pt x="3203" y="0"/>
                    </a:lnTo>
                    <a:lnTo>
                      <a:pt x="3367" y="37"/>
                    </a:lnTo>
                    <a:lnTo>
                      <a:pt x="3513" y="73"/>
                    </a:lnTo>
                    <a:lnTo>
                      <a:pt x="3676" y="128"/>
                    </a:lnTo>
                    <a:lnTo>
                      <a:pt x="3804" y="200"/>
                    </a:lnTo>
                    <a:lnTo>
                      <a:pt x="3949" y="291"/>
                    </a:lnTo>
                    <a:lnTo>
                      <a:pt x="3949" y="291"/>
                    </a:lnTo>
                    <a:lnTo>
                      <a:pt x="4095" y="419"/>
                    </a:lnTo>
                    <a:lnTo>
                      <a:pt x="4095" y="419"/>
                    </a:lnTo>
                    <a:lnTo>
                      <a:pt x="4332" y="655"/>
                    </a:lnTo>
                    <a:lnTo>
                      <a:pt x="4568" y="928"/>
                    </a:lnTo>
                    <a:lnTo>
                      <a:pt x="4787" y="1238"/>
                    </a:lnTo>
                    <a:lnTo>
                      <a:pt x="4987" y="1565"/>
                    </a:lnTo>
                    <a:lnTo>
                      <a:pt x="5169" y="1929"/>
                    </a:lnTo>
                    <a:lnTo>
                      <a:pt x="5351" y="2275"/>
                    </a:lnTo>
                    <a:lnTo>
                      <a:pt x="5514" y="2639"/>
                    </a:lnTo>
                    <a:lnTo>
                      <a:pt x="5642" y="3003"/>
                    </a:lnTo>
                    <a:lnTo>
                      <a:pt x="5878" y="3658"/>
                    </a:lnTo>
                    <a:lnTo>
                      <a:pt x="6042" y="4204"/>
                    </a:lnTo>
                    <a:lnTo>
                      <a:pt x="6188" y="4713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323" name="Google Shape;3323;p20"/>
              <p:cNvSpPr/>
              <p:nvPr/>
            </p:nvSpPr>
            <p:spPr>
              <a:xfrm>
                <a:off x="1282975" y="2172100"/>
                <a:ext cx="138775" cy="112850"/>
              </a:xfrm>
              <a:custGeom>
                <a:avLst/>
                <a:gdLst/>
                <a:ahLst/>
                <a:cxnLst/>
                <a:rect l="l" t="t" r="r" b="b"/>
                <a:pathLst>
                  <a:path w="5551" h="4514" extrusionOk="0">
                    <a:moveTo>
                      <a:pt x="1384" y="4368"/>
                    </a:moveTo>
                    <a:lnTo>
                      <a:pt x="1384" y="4368"/>
                    </a:lnTo>
                    <a:lnTo>
                      <a:pt x="1711" y="4423"/>
                    </a:lnTo>
                    <a:lnTo>
                      <a:pt x="2057" y="4459"/>
                    </a:lnTo>
                    <a:lnTo>
                      <a:pt x="2457" y="4496"/>
                    </a:lnTo>
                    <a:lnTo>
                      <a:pt x="2876" y="4514"/>
                    </a:lnTo>
                    <a:lnTo>
                      <a:pt x="2876" y="4514"/>
                    </a:lnTo>
                    <a:lnTo>
                      <a:pt x="3094" y="4514"/>
                    </a:lnTo>
                    <a:lnTo>
                      <a:pt x="3094" y="4514"/>
                    </a:lnTo>
                    <a:lnTo>
                      <a:pt x="3440" y="4514"/>
                    </a:lnTo>
                    <a:lnTo>
                      <a:pt x="3440" y="4514"/>
                    </a:lnTo>
                    <a:lnTo>
                      <a:pt x="3440" y="4514"/>
                    </a:lnTo>
                    <a:lnTo>
                      <a:pt x="3094" y="4514"/>
                    </a:lnTo>
                    <a:lnTo>
                      <a:pt x="3094" y="4514"/>
                    </a:lnTo>
                    <a:lnTo>
                      <a:pt x="2876" y="4514"/>
                    </a:lnTo>
                    <a:lnTo>
                      <a:pt x="2876" y="4514"/>
                    </a:lnTo>
                    <a:lnTo>
                      <a:pt x="2876" y="4514"/>
                    </a:lnTo>
                    <a:lnTo>
                      <a:pt x="2876" y="4514"/>
                    </a:lnTo>
                    <a:lnTo>
                      <a:pt x="2457" y="4496"/>
                    </a:lnTo>
                    <a:lnTo>
                      <a:pt x="2057" y="4459"/>
                    </a:lnTo>
                    <a:lnTo>
                      <a:pt x="1711" y="4423"/>
                    </a:lnTo>
                    <a:lnTo>
                      <a:pt x="1384" y="4368"/>
                    </a:lnTo>
                    <a:close/>
                    <a:moveTo>
                      <a:pt x="1365" y="4368"/>
                    </a:moveTo>
                    <a:lnTo>
                      <a:pt x="1365" y="4368"/>
                    </a:lnTo>
                    <a:lnTo>
                      <a:pt x="1365" y="4368"/>
                    </a:lnTo>
                    <a:lnTo>
                      <a:pt x="1365" y="4368"/>
                    </a:lnTo>
                    <a:close/>
                    <a:moveTo>
                      <a:pt x="237" y="3895"/>
                    </a:moveTo>
                    <a:lnTo>
                      <a:pt x="237" y="3895"/>
                    </a:lnTo>
                    <a:lnTo>
                      <a:pt x="237" y="3895"/>
                    </a:lnTo>
                    <a:lnTo>
                      <a:pt x="237" y="3895"/>
                    </a:lnTo>
                    <a:lnTo>
                      <a:pt x="237" y="3895"/>
                    </a:lnTo>
                    <a:close/>
                    <a:moveTo>
                      <a:pt x="237" y="3895"/>
                    </a:moveTo>
                    <a:lnTo>
                      <a:pt x="237" y="3895"/>
                    </a:lnTo>
                    <a:lnTo>
                      <a:pt x="237" y="3895"/>
                    </a:lnTo>
                    <a:lnTo>
                      <a:pt x="237" y="3895"/>
                    </a:lnTo>
                    <a:lnTo>
                      <a:pt x="237" y="3895"/>
                    </a:lnTo>
                    <a:close/>
                    <a:moveTo>
                      <a:pt x="237" y="3877"/>
                    </a:moveTo>
                    <a:lnTo>
                      <a:pt x="237" y="3877"/>
                    </a:lnTo>
                    <a:lnTo>
                      <a:pt x="237" y="3895"/>
                    </a:lnTo>
                    <a:lnTo>
                      <a:pt x="237" y="3895"/>
                    </a:lnTo>
                    <a:lnTo>
                      <a:pt x="237" y="3877"/>
                    </a:lnTo>
                    <a:close/>
                    <a:moveTo>
                      <a:pt x="91" y="3113"/>
                    </a:moveTo>
                    <a:lnTo>
                      <a:pt x="91" y="3113"/>
                    </a:lnTo>
                    <a:lnTo>
                      <a:pt x="37" y="3222"/>
                    </a:lnTo>
                    <a:lnTo>
                      <a:pt x="19" y="3331"/>
                    </a:lnTo>
                    <a:lnTo>
                      <a:pt x="0" y="3422"/>
                    </a:lnTo>
                    <a:lnTo>
                      <a:pt x="19" y="3531"/>
                    </a:lnTo>
                    <a:lnTo>
                      <a:pt x="37" y="3622"/>
                    </a:lnTo>
                    <a:lnTo>
                      <a:pt x="91" y="3713"/>
                    </a:lnTo>
                    <a:lnTo>
                      <a:pt x="146" y="3804"/>
                    </a:lnTo>
                    <a:lnTo>
                      <a:pt x="237" y="3877"/>
                    </a:lnTo>
                    <a:lnTo>
                      <a:pt x="237" y="3877"/>
                    </a:lnTo>
                    <a:lnTo>
                      <a:pt x="146" y="3804"/>
                    </a:lnTo>
                    <a:lnTo>
                      <a:pt x="91" y="3713"/>
                    </a:lnTo>
                    <a:lnTo>
                      <a:pt x="37" y="3622"/>
                    </a:lnTo>
                    <a:lnTo>
                      <a:pt x="19" y="3531"/>
                    </a:lnTo>
                    <a:lnTo>
                      <a:pt x="0" y="3422"/>
                    </a:lnTo>
                    <a:lnTo>
                      <a:pt x="19" y="3331"/>
                    </a:lnTo>
                    <a:lnTo>
                      <a:pt x="37" y="3222"/>
                    </a:lnTo>
                    <a:lnTo>
                      <a:pt x="91" y="3113"/>
                    </a:lnTo>
                    <a:close/>
                    <a:moveTo>
                      <a:pt x="91" y="3113"/>
                    </a:moveTo>
                    <a:lnTo>
                      <a:pt x="91" y="3113"/>
                    </a:lnTo>
                    <a:lnTo>
                      <a:pt x="91" y="3113"/>
                    </a:lnTo>
                    <a:lnTo>
                      <a:pt x="91" y="3113"/>
                    </a:lnTo>
                    <a:lnTo>
                      <a:pt x="91" y="3113"/>
                    </a:lnTo>
                    <a:close/>
                    <a:moveTo>
                      <a:pt x="91" y="3113"/>
                    </a:moveTo>
                    <a:lnTo>
                      <a:pt x="91" y="3113"/>
                    </a:lnTo>
                    <a:lnTo>
                      <a:pt x="91" y="3113"/>
                    </a:lnTo>
                    <a:lnTo>
                      <a:pt x="91" y="3113"/>
                    </a:lnTo>
                    <a:lnTo>
                      <a:pt x="91" y="3113"/>
                    </a:lnTo>
                    <a:close/>
                    <a:moveTo>
                      <a:pt x="91" y="3094"/>
                    </a:moveTo>
                    <a:lnTo>
                      <a:pt x="91" y="3094"/>
                    </a:lnTo>
                    <a:lnTo>
                      <a:pt x="91" y="3113"/>
                    </a:lnTo>
                    <a:lnTo>
                      <a:pt x="91" y="3113"/>
                    </a:lnTo>
                    <a:lnTo>
                      <a:pt x="91" y="3094"/>
                    </a:lnTo>
                    <a:close/>
                    <a:moveTo>
                      <a:pt x="110" y="3094"/>
                    </a:moveTo>
                    <a:lnTo>
                      <a:pt x="110" y="3094"/>
                    </a:lnTo>
                    <a:lnTo>
                      <a:pt x="110" y="3094"/>
                    </a:lnTo>
                    <a:lnTo>
                      <a:pt x="110" y="3094"/>
                    </a:lnTo>
                    <a:lnTo>
                      <a:pt x="110" y="3094"/>
                    </a:lnTo>
                    <a:close/>
                    <a:moveTo>
                      <a:pt x="110" y="3094"/>
                    </a:moveTo>
                    <a:lnTo>
                      <a:pt x="110" y="3094"/>
                    </a:lnTo>
                    <a:lnTo>
                      <a:pt x="110" y="3094"/>
                    </a:lnTo>
                    <a:lnTo>
                      <a:pt x="110" y="3094"/>
                    </a:lnTo>
                    <a:lnTo>
                      <a:pt x="110" y="3094"/>
                    </a:lnTo>
                    <a:close/>
                    <a:moveTo>
                      <a:pt x="110" y="3094"/>
                    </a:moveTo>
                    <a:lnTo>
                      <a:pt x="110" y="3094"/>
                    </a:lnTo>
                    <a:lnTo>
                      <a:pt x="110" y="3094"/>
                    </a:lnTo>
                    <a:lnTo>
                      <a:pt x="110" y="3094"/>
                    </a:lnTo>
                    <a:lnTo>
                      <a:pt x="110" y="3094"/>
                    </a:lnTo>
                    <a:close/>
                    <a:moveTo>
                      <a:pt x="4532" y="1"/>
                    </a:moveTo>
                    <a:lnTo>
                      <a:pt x="4532" y="1"/>
                    </a:lnTo>
                    <a:lnTo>
                      <a:pt x="4677" y="201"/>
                    </a:lnTo>
                    <a:lnTo>
                      <a:pt x="4823" y="419"/>
                    </a:lnTo>
                    <a:lnTo>
                      <a:pt x="5096" y="892"/>
                    </a:lnTo>
                    <a:lnTo>
                      <a:pt x="5332" y="1366"/>
                    </a:lnTo>
                    <a:lnTo>
                      <a:pt x="5551" y="1857"/>
                    </a:lnTo>
                    <a:lnTo>
                      <a:pt x="5551" y="1857"/>
                    </a:lnTo>
                    <a:lnTo>
                      <a:pt x="5551" y="1857"/>
                    </a:lnTo>
                    <a:lnTo>
                      <a:pt x="5551" y="1857"/>
                    </a:lnTo>
                    <a:lnTo>
                      <a:pt x="5332" y="1366"/>
                    </a:lnTo>
                    <a:lnTo>
                      <a:pt x="5096" y="892"/>
                    </a:lnTo>
                    <a:lnTo>
                      <a:pt x="4823" y="419"/>
                    </a:lnTo>
                    <a:lnTo>
                      <a:pt x="4677" y="201"/>
                    </a:lnTo>
                    <a:lnTo>
                      <a:pt x="4532" y="1"/>
                    </a:lnTo>
                    <a:close/>
                    <a:moveTo>
                      <a:pt x="4532" y="1"/>
                    </a:moveTo>
                    <a:lnTo>
                      <a:pt x="4532" y="1"/>
                    </a:lnTo>
                    <a:lnTo>
                      <a:pt x="4532" y="1"/>
                    </a:lnTo>
                    <a:lnTo>
                      <a:pt x="4532" y="1"/>
                    </a:lnTo>
                    <a:lnTo>
                      <a:pt x="4532" y="1"/>
                    </a:lnTo>
                    <a:close/>
                  </a:path>
                </a:pathLst>
              </a:custGeom>
              <a:solidFill>
                <a:srgbClr val="D8D3D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324" name="Google Shape;3324;p20"/>
              <p:cNvSpPr/>
              <p:nvPr/>
            </p:nvSpPr>
            <p:spPr>
              <a:xfrm>
                <a:off x="1317550" y="2281300"/>
                <a:ext cx="51425" cy="3650"/>
              </a:xfrm>
              <a:custGeom>
                <a:avLst/>
                <a:gdLst/>
                <a:ahLst/>
                <a:cxnLst/>
                <a:rect l="l" t="t" r="r" b="b"/>
                <a:pathLst>
                  <a:path w="2057" h="146" fill="none" extrusionOk="0">
                    <a:moveTo>
                      <a:pt x="1" y="0"/>
                    </a:moveTo>
                    <a:lnTo>
                      <a:pt x="1" y="0"/>
                    </a:lnTo>
                    <a:lnTo>
                      <a:pt x="328" y="55"/>
                    </a:lnTo>
                    <a:lnTo>
                      <a:pt x="674" y="91"/>
                    </a:lnTo>
                    <a:lnTo>
                      <a:pt x="1074" y="128"/>
                    </a:lnTo>
                    <a:lnTo>
                      <a:pt x="1493" y="146"/>
                    </a:lnTo>
                    <a:lnTo>
                      <a:pt x="1493" y="146"/>
                    </a:lnTo>
                    <a:lnTo>
                      <a:pt x="1711" y="146"/>
                    </a:lnTo>
                    <a:lnTo>
                      <a:pt x="1711" y="146"/>
                    </a:lnTo>
                    <a:lnTo>
                      <a:pt x="2057" y="146"/>
                    </a:lnTo>
                    <a:lnTo>
                      <a:pt x="2057" y="146"/>
                    </a:lnTo>
                    <a:lnTo>
                      <a:pt x="2057" y="146"/>
                    </a:lnTo>
                    <a:lnTo>
                      <a:pt x="1711" y="146"/>
                    </a:lnTo>
                    <a:lnTo>
                      <a:pt x="1711" y="146"/>
                    </a:lnTo>
                    <a:lnTo>
                      <a:pt x="1493" y="146"/>
                    </a:lnTo>
                    <a:lnTo>
                      <a:pt x="1493" y="146"/>
                    </a:lnTo>
                    <a:lnTo>
                      <a:pt x="1493" y="146"/>
                    </a:lnTo>
                    <a:lnTo>
                      <a:pt x="1493" y="146"/>
                    </a:lnTo>
                    <a:lnTo>
                      <a:pt x="1074" y="128"/>
                    </a:lnTo>
                    <a:lnTo>
                      <a:pt x="674" y="91"/>
                    </a:lnTo>
                    <a:lnTo>
                      <a:pt x="328" y="55"/>
                    </a:lnTo>
                    <a:lnTo>
                      <a:pt x="1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325" name="Google Shape;3325;p20"/>
              <p:cNvSpPr/>
              <p:nvPr/>
            </p:nvSpPr>
            <p:spPr>
              <a:xfrm>
                <a:off x="1317100" y="228130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326" name="Google Shape;3326;p20"/>
              <p:cNvSpPr/>
              <p:nvPr/>
            </p:nvSpPr>
            <p:spPr>
              <a:xfrm>
                <a:off x="1288900" y="2269475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327" name="Google Shape;3327;p20"/>
              <p:cNvSpPr/>
              <p:nvPr/>
            </p:nvSpPr>
            <p:spPr>
              <a:xfrm>
                <a:off x="1288900" y="2269475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328" name="Google Shape;3328;p20"/>
              <p:cNvSpPr/>
              <p:nvPr/>
            </p:nvSpPr>
            <p:spPr>
              <a:xfrm>
                <a:off x="1288900" y="2269000"/>
                <a:ext cx="25" cy="500"/>
              </a:xfrm>
              <a:custGeom>
                <a:avLst/>
                <a:gdLst/>
                <a:ahLst/>
                <a:cxnLst/>
                <a:rect l="l" t="t" r="r" b="b"/>
                <a:pathLst>
                  <a:path w="1" h="20" fill="none" extrusionOk="0">
                    <a:moveTo>
                      <a:pt x="0" y="1"/>
                    </a:moveTo>
                    <a:lnTo>
                      <a:pt x="0" y="1"/>
                    </a:lnTo>
                    <a:lnTo>
                      <a:pt x="0" y="19"/>
                    </a:lnTo>
                    <a:lnTo>
                      <a:pt x="0" y="19"/>
                    </a:lnTo>
                    <a:lnTo>
                      <a:pt x="0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329" name="Google Shape;3329;p20"/>
              <p:cNvSpPr/>
              <p:nvPr/>
            </p:nvSpPr>
            <p:spPr>
              <a:xfrm>
                <a:off x="1282975" y="2249900"/>
                <a:ext cx="5950" cy="19125"/>
              </a:xfrm>
              <a:custGeom>
                <a:avLst/>
                <a:gdLst/>
                <a:ahLst/>
                <a:cxnLst/>
                <a:rect l="l" t="t" r="r" b="b"/>
                <a:pathLst>
                  <a:path w="238" h="765" fill="none" extrusionOk="0">
                    <a:moveTo>
                      <a:pt x="91" y="1"/>
                    </a:moveTo>
                    <a:lnTo>
                      <a:pt x="91" y="1"/>
                    </a:lnTo>
                    <a:lnTo>
                      <a:pt x="37" y="110"/>
                    </a:lnTo>
                    <a:lnTo>
                      <a:pt x="19" y="219"/>
                    </a:lnTo>
                    <a:lnTo>
                      <a:pt x="0" y="310"/>
                    </a:lnTo>
                    <a:lnTo>
                      <a:pt x="19" y="419"/>
                    </a:lnTo>
                    <a:lnTo>
                      <a:pt x="37" y="510"/>
                    </a:lnTo>
                    <a:lnTo>
                      <a:pt x="91" y="601"/>
                    </a:lnTo>
                    <a:lnTo>
                      <a:pt x="146" y="692"/>
                    </a:lnTo>
                    <a:lnTo>
                      <a:pt x="237" y="765"/>
                    </a:lnTo>
                    <a:lnTo>
                      <a:pt x="237" y="765"/>
                    </a:lnTo>
                    <a:lnTo>
                      <a:pt x="146" y="692"/>
                    </a:lnTo>
                    <a:lnTo>
                      <a:pt x="91" y="601"/>
                    </a:lnTo>
                    <a:lnTo>
                      <a:pt x="37" y="510"/>
                    </a:lnTo>
                    <a:lnTo>
                      <a:pt x="19" y="419"/>
                    </a:lnTo>
                    <a:lnTo>
                      <a:pt x="0" y="310"/>
                    </a:lnTo>
                    <a:lnTo>
                      <a:pt x="19" y="219"/>
                    </a:lnTo>
                    <a:lnTo>
                      <a:pt x="37" y="110"/>
                    </a:lnTo>
                    <a:lnTo>
                      <a:pt x="91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330" name="Google Shape;3330;p20"/>
              <p:cNvSpPr/>
              <p:nvPr/>
            </p:nvSpPr>
            <p:spPr>
              <a:xfrm>
                <a:off x="1285250" y="224990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0" y="1"/>
                    </a:move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331" name="Google Shape;3331;p20"/>
              <p:cNvSpPr/>
              <p:nvPr/>
            </p:nvSpPr>
            <p:spPr>
              <a:xfrm>
                <a:off x="1285250" y="224990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0" y="1"/>
                    </a:move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332" name="Google Shape;3332;p20"/>
              <p:cNvSpPr/>
              <p:nvPr/>
            </p:nvSpPr>
            <p:spPr>
              <a:xfrm>
                <a:off x="1285250" y="2249450"/>
                <a:ext cx="25" cy="475"/>
              </a:xfrm>
              <a:custGeom>
                <a:avLst/>
                <a:gdLst/>
                <a:ahLst/>
                <a:cxnLst/>
                <a:rect l="l" t="t" r="r" b="b"/>
                <a:pathLst>
                  <a:path w="1" h="19" fill="none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19"/>
                    </a:lnTo>
                    <a:lnTo>
                      <a:pt x="0" y="19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333" name="Google Shape;3333;p20"/>
              <p:cNvSpPr/>
              <p:nvPr/>
            </p:nvSpPr>
            <p:spPr>
              <a:xfrm>
                <a:off x="1285700" y="224945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1" y="0"/>
                    </a:move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334" name="Google Shape;3334;p20"/>
              <p:cNvSpPr/>
              <p:nvPr/>
            </p:nvSpPr>
            <p:spPr>
              <a:xfrm>
                <a:off x="1285700" y="224945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1" y="0"/>
                    </a:move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335" name="Google Shape;3335;p20"/>
              <p:cNvSpPr/>
              <p:nvPr/>
            </p:nvSpPr>
            <p:spPr>
              <a:xfrm>
                <a:off x="1285700" y="224945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1" y="0"/>
                    </a:move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336" name="Google Shape;3336;p20"/>
              <p:cNvSpPr/>
              <p:nvPr/>
            </p:nvSpPr>
            <p:spPr>
              <a:xfrm>
                <a:off x="1396250" y="2172100"/>
                <a:ext cx="25500" cy="46425"/>
              </a:xfrm>
              <a:custGeom>
                <a:avLst/>
                <a:gdLst/>
                <a:ahLst/>
                <a:cxnLst/>
                <a:rect l="l" t="t" r="r" b="b"/>
                <a:pathLst>
                  <a:path w="1020" h="1857" fill="none" extrusionOk="0">
                    <a:moveTo>
                      <a:pt x="1" y="1"/>
                    </a:moveTo>
                    <a:lnTo>
                      <a:pt x="1" y="1"/>
                    </a:lnTo>
                    <a:lnTo>
                      <a:pt x="146" y="201"/>
                    </a:lnTo>
                    <a:lnTo>
                      <a:pt x="292" y="419"/>
                    </a:lnTo>
                    <a:lnTo>
                      <a:pt x="565" y="892"/>
                    </a:lnTo>
                    <a:lnTo>
                      <a:pt x="801" y="1366"/>
                    </a:lnTo>
                    <a:lnTo>
                      <a:pt x="1020" y="1857"/>
                    </a:lnTo>
                    <a:lnTo>
                      <a:pt x="1020" y="1857"/>
                    </a:lnTo>
                    <a:lnTo>
                      <a:pt x="1020" y="1857"/>
                    </a:lnTo>
                    <a:lnTo>
                      <a:pt x="1020" y="1857"/>
                    </a:lnTo>
                    <a:lnTo>
                      <a:pt x="801" y="1366"/>
                    </a:lnTo>
                    <a:lnTo>
                      <a:pt x="565" y="892"/>
                    </a:lnTo>
                    <a:lnTo>
                      <a:pt x="292" y="419"/>
                    </a:lnTo>
                    <a:lnTo>
                      <a:pt x="146" y="201"/>
                    </a:lnTo>
                    <a:lnTo>
                      <a:pt x="1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337" name="Google Shape;3337;p20"/>
              <p:cNvSpPr/>
              <p:nvPr/>
            </p:nvSpPr>
            <p:spPr>
              <a:xfrm>
                <a:off x="1396250" y="217210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1" y="1"/>
                    </a:move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338" name="Google Shape;3338;p20"/>
              <p:cNvSpPr/>
              <p:nvPr/>
            </p:nvSpPr>
            <p:spPr>
              <a:xfrm>
                <a:off x="1282975" y="2160725"/>
                <a:ext cx="138775" cy="124225"/>
              </a:xfrm>
              <a:custGeom>
                <a:avLst/>
                <a:gdLst/>
                <a:ahLst/>
                <a:cxnLst/>
                <a:rect l="l" t="t" r="r" b="b"/>
                <a:pathLst>
                  <a:path w="5551" h="4969" extrusionOk="0">
                    <a:moveTo>
                      <a:pt x="4095" y="1"/>
                    </a:moveTo>
                    <a:lnTo>
                      <a:pt x="4004" y="219"/>
                    </a:lnTo>
                    <a:lnTo>
                      <a:pt x="3895" y="438"/>
                    </a:lnTo>
                    <a:lnTo>
                      <a:pt x="3840" y="529"/>
                    </a:lnTo>
                    <a:lnTo>
                      <a:pt x="3767" y="619"/>
                    </a:lnTo>
                    <a:lnTo>
                      <a:pt x="3676" y="710"/>
                    </a:lnTo>
                    <a:lnTo>
                      <a:pt x="3585" y="801"/>
                    </a:lnTo>
                    <a:lnTo>
                      <a:pt x="3458" y="874"/>
                    </a:lnTo>
                    <a:lnTo>
                      <a:pt x="3331" y="947"/>
                    </a:lnTo>
                    <a:lnTo>
                      <a:pt x="3185" y="1002"/>
                    </a:lnTo>
                    <a:lnTo>
                      <a:pt x="3058" y="1038"/>
                    </a:lnTo>
                    <a:lnTo>
                      <a:pt x="2767" y="1111"/>
                    </a:lnTo>
                    <a:lnTo>
                      <a:pt x="2475" y="1165"/>
                    </a:lnTo>
                    <a:lnTo>
                      <a:pt x="2184" y="1238"/>
                    </a:lnTo>
                    <a:lnTo>
                      <a:pt x="1893" y="1311"/>
                    </a:lnTo>
                    <a:lnTo>
                      <a:pt x="1766" y="1366"/>
                    </a:lnTo>
                    <a:lnTo>
                      <a:pt x="1638" y="1438"/>
                    </a:lnTo>
                    <a:lnTo>
                      <a:pt x="1511" y="1511"/>
                    </a:lnTo>
                    <a:lnTo>
                      <a:pt x="1402" y="1620"/>
                    </a:lnTo>
                    <a:lnTo>
                      <a:pt x="1293" y="1730"/>
                    </a:lnTo>
                    <a:lnTo>
                      <a:pt x="1202" y="1839"/>
                    </a:lnTo>
                    <a:lnTo>
                      <a:pt x="1111" y="1948"/>
                    </a:lnTo>
                    <a:lnTo>
                      <a:pt x="1001" y="2039"/>
                    </a:lnTo>
                    <a:lnTo>
                      <a:pt x="874" y="2130"/>
                    </a:lnTo>
                    <a:lnTo>
                      <a:pt x="747" y="2185"/>
                    </a:lnTo>
                    <a:lnTo>
                      <a:pt x="619" y="2221"/>
                    </a:lnTo>
                    <a:lnTo>
                      <a:pt x="401" y="2221"/>
                    </a:lnTo>
                    <a:lnTo>
                      <a:pt x="346" y="2512"/>
                    </a:lnTo>
                    <a:lnTo>
                      <a:pt x="328" y="2767"/>
                    </a:lnTo>
                    <a:lnTo>
                      <a:pt x="310" y="3131"/>
                    </a:lnTo>
                    <a:lnTo>
                      <a:pt x="310" y="3276"/>
                    </a:lnTo>
                    <a:lnTo>
                      <a:pt x="201" y="3404"/>
                    </a:lnTo>
                    <a:lnTo>
                      <a:pt x="110" y="3549"/>
                    </a:lnTo>
                    <a:lnTo>
                      <a:pt x="91" y="3549"/>
                    </a:lnTo>
                    <a:lnTo>
                      <a:pt x="91" y="3568"/>
                    </a:lnTo>
                    <a:lnTo>
                      <a:pt x="37" y="3677"/>
                    </a:lnTo>
                    <a:lnTo>
                      <a:pt x="19" y="3786"/>
                    </a:lnTo>
                    <a:lnTo>
                      <a:pt x="0" y="3877"/>
                    </a:lnTo>
                    <a:lnTo>
                      <a:pt x="19" y="3986"/>
                    </a:lnTo>
                    <a:lnTo>
                      <a:pt x="37" y="4077"/>
                    </a:lnTo>
                    <a:lnTo>
                      <a:pt x="91" y="4168"/>
                    </a:lnTo>
                    <a:lnTo>
                      <a:pt x="146" y="4259"/>
                    </a:lnTo>
                    <a:lnTo>
                      <a:pt x="237" y="4332"/>
                    </a:lnTo>
                    <a:lnTo>
                      <a:pt x="237" y="4350"/>
                    </a:lnTo>
                    <a:lnTo>
                      <a:pt x="346" y="4423"/>
                    </a:lnTo>
                    <a:lnTo>
                      <a:pt x="437" y="4496"/>
                    </a:lnTo>
                    <a:lnTo>
                      <a:pt x="692" y="4623"/>
                    </a:lnTo>
                    <a:lnTo>
                      <a:pt x="1001" y="4732"/>
                    </a:lnTo>
                    <a:lnTo>
                      <a:pt x="1365" y="4823"/>
                    </a:lnTo>
                    <a:lnTo>
                      <a:pt x="1384" y="4823"/>
                    </a:lnTo>
                    <a:lnTo>
                      <a:pt x="1711" y="4878"/>
                    </a:lnTo>
                    <a:lnTo>
                      <a:pt x="2057" y="4914"/>
                    </a:lnTo>
                    <a:lnTo>
                      <a:pt x="2457" y="4951"/>
                    </a:lnTo>
                    <a:lnTo>
                      <a:pt x="2876" y="4969"/>
                    </a:lnTo>
                    <a:lnTo>
                      <a:pt x="3294" y="4732"/>
                    </a:lnTo>
                    <a:lnTo>
                      <a:pt x="3713" y="4459"/>
                    </a:lnTo>
                    <a:lnTo>
                      <a:pt x="4095" y="4186"/>
                    </a:lnTo>
                    <a:lnTo>
                      <a:pt x="4477" y="3895"/>
                    </a:lnTo>
                    <a:lnTo>
                      <a:pt x="4677" y="3731"/>
                    </a:lnTo>
                    <a:lnTo>
                      <a:pt x="4859" y="3549"/>
                    </a:lnTo>
                    <a:lnTo>
                      <a:pt x="5041" y="3349"/>
                    </a:lnTo>
                    <a:lnTo>
                      <a:pt x="5187" y="3149"/>
                    </a:lnTo>
                    <a:lnTo>
                      <a:pt x="5296" y="2967"/>
                    </a:lnTo>
                    <a:lnTo>
                      <a:pt x="5387" y="2767"/>
                    </a:lnTo>
                    <a:lnTo>
                      <a:pt x="5533" y="2367"/>
                    </a:lnTo>
                    <a:lnTo>
                      <a:pt x="5551" y="2312"/>
                    </a:lnTo>
                    <a:lnTo>
                      <a:pt x="5332" y="1821"/>
                    </a:lnTo>
                    <a:lnTo>
                      <a:pt x="5096" y="1347"/>
                    </a:lnTo>
                    <a:lnTo>
                      <a:pt x="4823" y="874"/>
                    </a:lnTo>
                    <a:lnTo>
                      <a:pt x="4677" y="656"/>
                    </a:lnTo>
                    <a:lnTo>
                      <a:pt x="4532" y="456"/>
                    </a:lnTo>
                    <a:lnTo>
                      <a:pt x="4313" y="201"/>
                    </a:lnTo>
                    <a:lnTo>
                      <a:pt x="4095" y="1"/>
                    </a:lnTo>
                    <a:close/>
                  </a:path>
                </a:pathLst>
              </a:custGeom>
              <a:solidFill>
                <a:srgbClr val="A489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339" name="Google Shape;3339;p20"/>
              <p:cNvSpPr/>
              <p:nvPr/>
            </p:nvSpPr>
            <p:spPr>
              <a:xfrm>
                <a:off x="1282975" y="2160725"/>
                <a:ext cx="138775" cy="124225"/>
              </a:xfrm>
              <a:custGeom>
                <a:avLst/>
                <a:gdLst/>
                <a:ahLst/>
                <a:cxnLst/>
                <a:rect l="l" t="t" r="r" b="b"/>
                <a:pathLst>
                  <a:path w="5551" h="4969" fill="none" extrusionOk="0">
                    <a:moveTo>
                      <a:pt x="4095" y="1"/>
                    </a:moveTo>
                    <a:lnTo>
                      <a:pt x="4095" y="1"/>
                    </a:lnTo>
                    <a:lnTo>
                      <a:pt x="4004" y="219"/>
                    </a:lnTo>
                    <a:lnTo>
                      <a:pt x="3895" y="438"/>
                    </a:lnTo>
                    <a:lnTo>
                      <a:pt x="3840" y="529"/>
                    </a:lnTo>
                    <a:lnTo>
                      <a:pt x="3767" y="619"/>
                    </a:lnTo>
                    <a:lnTo>
                      <a:pt x="3676" y="710"/>
                    </a:lnTo>
                    <a:lnTo>
                      <a:pt x="3585" y="801"/>
                    </a:lnTo>
                    <a:lnTo>
                      <a:pt x="3585" y="801"/>
                    </a:lnTo>
                    <a:lnTo>
                      <a:pt x="3458" y="874"/>
                    </a:lnTo>
                    <a:lnTo>
                      <a:pt x="3331" y="947"/>
                    </a:lnTo>
                    <a:lnTo>
                      <a:pt x="3185" y="1002"/>
                    </a:lnTo>
                    <a:lnTo>
                      <a:pt x="3058" y="1038"/>
                    </a:lnTo>
                    <a:lnTo>
                      <a:pt x="2767" y="1111"/>
                    </a:lnTo>
                    <a:lnTo>
                      <a:pt x="2475" y="1165"/>
                    </a:lnTo>
                    <a:lnTo>
                      <a:pt x="2184" y="1238"/>
                    </a:lnTo>
                    <a:lnTo>
                      <a:pt x="1893" y="1311"/>
                    </a:lnTo>
                    <a:lnTo>
                      <a:pt x="1766" y="1366"/>
                    </a:lnTo>
                    <a:lnTo>
                      <a:pt x="1638" y="1438"/>
                    </a:lnTo>
                    <a:lnTo>
                      <a:pt x="1511" y="1511"/>
                    </a:lnTo>
                    <a:lnTo>
                      <a:pt x="1402" y="1620"/>
                    </a:lnTo>
                    <a:lnTo>
                      <a:pt x="1402" y="1620"/>
                    </a:lnTo>
                    <a:lnTo>
                      <a:pt x="1293" y="1730"/>
                    </a:lnTo>
                    <a:lnTo>
                      <a:pt x="1202" y="1839"/>
                    </a:lnTo>
                    <a:lnTo>
                      <a:pt x="1111" y="1948"/>
                    </a:lnTo>
                    <a:lnTo>
                      <a:pt x="1001" y="2039"/>
                    </a:lnTo>
                    <a:lnTo>
                      <a:pt x="1001" y="2039"/>
                    </a:lnTo>
                    <a:lnTo>
                      <a:pt x="874" y="2130"/>
                    </a:lnTo>
                    <a:lnTo>
                      <a:pt x="747" y="2185"/>
                    </a:lnTo>
                    <a:lnTo>
                      <a:pt x="619" y="2221"/>
                    </a:lnTo>
                    <a:lnTo>
                      <a:pt x="474" y="2221"/>
                    </a:lnTo>
                    <a:lnTo>
                      <a:pt x="474" y="2221"/>
                    </a:lnTo>
                    <a:lnTo>
                      <a:pt x="401" y="2221"/>
                    </a:lnTo>
                    <a:lnTo>
                      <a:pt x="401" y="2221"/>
                    </a:lnTo>
                    <a:lnTo>
                      <a:pt x="401" y="2221"/>
                    </a:lnTo>
                    <a:lnTo>
                      <a:pt x="346" y="2512"/>
                    </a:lnTo>
                    <a:lnTo>
                      <a:pt x="328" y="2767"/>
                    </a:lnTo>
                    <a:lnTo>
                      <a:pt x="310" y="3131"/>
                    </a:lnTo>
                    <a:lnTo>
                      <a:pt x="310" y="3131"/>
                    </a:lnTo>
                    <a:lnTo>
                      <a:pt x="310" y="3276"/>
                    </a:lnTo>
                    <a:lnTo>
                      <a:pt x="310" y="3276"/>
                    </a:lnTo>
                    <a:lnTo>
                      <a:pt x="310" y="3276"/>
                    </a:lnTo>
                    <a:lnTo>
                      <a:pt x="310" y="3276"/>
                    </a:lnTo>
                    <a:lnTo>
                      <a:pt x="310" y="3276"/>
                    </a:lnTo>
                    <a:lnTo>
                      <a:pt x="201" y="3404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91" y="3549"/>
                    </a:lnTo>
                    <a:lnTo>
                      <a:pt x="91" y="3549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37" y="3677"/>
                    </a:lnTo>
                    <a:lnTo>
                      <a:pt x="19" y="3786"/>
                    </a:lnTo>
                    <a:lnTo>
                      <a:pt x="0" y="3877"/>
                    </a:lnTo>
                    <a:lnTo>
                      <a:pt x="19" y="3986"/>
                    </a:lnTo>
                    <a:lnTo>
                      <a:pt x="37" y="4077"/>
                    </a:lnTo>
                    <a:lnTo>
                      <a:pt x="91" y="4168"/>
                    </a:lnTo>
                    <a:lnTo>
                      <a:pt x="146" y="4259"/>
                    </a:lnTo>
                    <a:lnTo>
                      <a:pt x="237" y="4332"/>
                    </a:lnTo>
                    <a:lnTo>
                      <a:pt x="237" y="4332"/>
                    </a:lnTo>
                    <a:lnTo>
                      <a:pt x="237" y="4332"/>
                    </a:lnTo>
                    <a:lnTo>
                      <a:pt x="237" y="4350"/>
                    </a:lnTo>
                    <a:lnTo>
                      <a:pt x="237" y="4350"/>
                    </a:lnTo>
                    <a:lnTo>
                      <a:pt x="237" y="4350"/>
                    </a:lnTo>
                    <a:lnTo>
                      <a:pt x="237" y="4350"/>
                    </a:lnTo>
                    <a:lnTo>
                      <a:pt x="237" y="4350"/>
                    </a:lnTo>
                    <a:lnTo>
                      <a:pt x="237" y="4350"/>
                    </a:lnTo>
                    <a:lnTo>
                      <a:pt x="237" y="4350"/>
                    </a:lnTo>
                    <a:lnTo>
                      <a:pt x="237" y="4350"/>
                    </a:lnTo>
                    <a:lnTo>
                      <a:pt x="237" y="4350"/>
                    </a:lnTo>
                    <a:lnTo>
                      <a:pt x="237" y="4350"/>
                    </a:lnTo>
                    <a:lnTo>
                      <a:pt x="346" y="4423"/>
                    </a:lnTo>
                    <a:lnTo>
                      <a:pt x="437" y="4496"/>
                    </a:lnTo>
                    <a:lnTo>
                      <a:pt x="692" y="4623"/>
                    </a:lnTo>
                    <a:lnTo>
                      <a:pt x="1001" y="4732"/>
                    </a:lnTo>
                    <a:lnTo>
                      <a:pt x="1365" y="4823"/>
                    </a:lnTo>
                    <a:lnTo>
                      <a:pt x="1365" y="4823"/>
                    </a:lnTo>
                    <a:lnTo>
                      <a:pt x="1365" y="4823"/>
                    </a:lnTo>
                    <a:lnTo>
                      <a:pt x="1365" y="4823"/>
                    </a:lnTo>
                    <a:lnTo>
                      <a:pt x="1384" y="4823"/>
                    </a:lnTo>
                    <a:lnTo>
                      <a:pt x="1384" y="4823"/>
                    </a:lnTo>
                    <a:lnTo>
                      <a:pt x="1711" y="4878"/>
                    </a:lnTo>
                    <a:lnTo>
                      <a:pt x="2057" y="4914"/>
                    </a:lnTo>
                    <a:lnTo>
                      <a:pt x="2457" y="4951"/>
                    </a:lnTo>
                    <a:lnTo>
                      <a:pt x="2876" y="4969"/>
                    </a:lnTo>
                    <a:lnTo>
                      <a:pt x="2876" y="4969"/>
                    </a:lnTo>
                    <a:lnTo>
                      <a:pt x="3294" y="4732"/>
                    </a:lnTo>
                    <a:lnTo>
                      <a:pt x="3713" y="4459"/>
                    </a:lnTo>
                    <a:lnTo>
                      <a:pt x="4095" y="4186"/>
                    </a:lnTo>
                    <a:lnTo>
                      <a:pt x="4477" y="3895"/>
                    </a:lnTo>
                    <a:lnTo>
                      <a:pt x="4477" y="3895"/>
                    </a:lnTo>
                    <a:lnTo>
                      <a:pt x="4677" y="3731"/>
                    </a:lnTo>
                    <a:lnTo>
                      <a:pt x="4859" y="3549"/>
                    </a:lnTo>
                    <a:lnTo>
                      <a:pt x="5041" y="3349"/>
                    </a:lnTo>
                    <a:lnTo>
                      <a:pt x="5187" y="3149"/>
                    </a:lnTo>
                    <a:lnTo>
                      <a:pt x="5187" y="3149"/>
                    </a:lnTo>
                    <a:lnTo>
                      <a:pt x="5296" y="2967"/>
                    </a:lnTo>
                    <a:lnTo>
                      <a:pt x="5387" y="2767"/>
                    </a:lnTo>
                    <a:lnTo>
                      <a:pt x="5533" y="2367"/>
                    </a:lnTo>
                    <a:lnTo>
                      <a:pt x="5533" y="2367"/>
                    </a:lnTo>
                    <a:lnTo>
                      <a:pt x="5551" y="2312"/>
                    </a:lnTo>
                    <a:lnTo>
                      <a:pt x="5551" y="2312"/>
                    </a:lnTo>
                    <a:lnTo>
                      <a:pt x="5332" y="1821"/>
                    </a:lnTo>
                    <a:lnTo>
                      <a:pt x="5096" y="1347"/>
                    </a:lnTo>
                    <a:lnTo>
                      <a:pt x="4823" y="874"/>
                    </a:lnTo>
                    <a:lnTo>
                      <a:pt x="4677" y="656"/>
                    </a:lnTo>
                    <a:lnTo>
                      <a:pt x="4532" y="456"/>
                    </a:lnTo>
                    <a:lnTo>
                      <a:pt x="4532" y="456"/>
                    </a:lnTo>
                    <a:lnTo>
                      <a:pt x="4532" y="456"/>
                    </a:lnTo>
                    <a:lnTo>
                      <a:pt x="4532" y="456"/>
                    </a:lnTo>
                    <a:lnTo>
                      <a:pt x="4532" y="456"/>
                    </a:lnTo>
                    <a:lnTo>
                      <a:pt x="4532" y="456"/>
                    </a:lnTo>
                    <a:lnTo>
                      <a:pt x="4313" y="201"/>
                    </a:lnTo>
                    <a:lnTo>
                      <a:pt x="4095" y="1"/>
                    </a:lnTo>
                    <a:lnTo>
                      <a:pt x="4095" y="1"/>
                    </a:lnTo>
                    <a:lnTo>
                      <a:pt x="4095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340" name="Google Shape;3340;p20"/>
              <p:cNvSpPr/>
              <p:nvPr/>
            </p:nvSpPr>
            <p:spPr>
              <a:xfrm>
                <a:off x="1354850" y="2218500"/>
                <a:ext cx="79650" cy="66450"/>
              </a:xfrm>
              <a:custGeom>
                <a:avLst/>
                <a:gdLst/>
                <a:ahLst/>
                <a:cxnLst/>
                <a:rect l="l" t="t" r="r" b="b"/>
                <a:pathLst>
                  <a:path w="3186" h="2658" extrusionOk="0">
                    <a:moveTo>
                      <a:pt x="565" y="2658"/>
                    </a:moveTo>
                    <a:lnTo>
                      <a:pt x="565" y="2658"/>
                    </a:lnTo>
                    <a:lnTo>
                      <a:pt x="237" y="2658"/>
                    </a:lnTo>
                    <a:lnTo>
                      <a:pt x="237" y="2658"/>
                    </a:lnTo>
                    <a:lnTo>
                      <a:pt x="1" y="2658"/>
                    </a:lnTo>
                    <a:lnTo>
                      <a:pt x="1" y="2658"/>
                    </a:lnTo>
                    <a:lnTo>
                      <a:pt x="1" y="2658"/>
                    </a:lnTo>
                    <a:lnTo>
                      <a:pt x="1" y="2658"/>
                    </a:lnTo>
                    <a:lnTo>
                      <a:pt x="219" y="2658"/>
                    </a:lnTo>
                    <a:lnTo>
                      <a:pt x="219" y="2658"/>
                    </a:lnTo>
                    <a:lnTo>
                      <a:pt x="565" y="2658"/>
                    </a:lnTo>
                    <a:close/>
                    <a:moveTo>
                      <a:pt x="2676" y="1"/>
                    </a:moveTo>
                    <a:lnTo>
                      <a:pt x="2676" y="1"/>
                    </a:lnTo>
                    <a:lnTo>
                      <a:pt x="2676" y="1"/>
                    </a:lnTo>
                    <a:lnTo>
                      <a:pt x="2676" y="1"/>
                    </a:lnTo>
                    <a:lnTo>
                      <a:pt x="2840" y="438"/>
                    </a:lnTo>
                    <a:lnTo>
                      <a:pt x="2967" y="820"/>
                    </a:lnTo>
                    <a:lnTo>
                      <a:pt x="3185" y="1493"/>
                    </a:lnTo>
                    <a:lnTo>
                      <a:pt x="3185" y="1493"/>
                    </a:lnTo>
                    <a:lnTo>
                      <a:pt x="2967" y="820"/>
                    </a:lnTo>
                    <a:lnTo>
                      <a:pt x="2840" y="438"/>
                    </a:lnTo>
                    <a:lnTo>
                      <a:pt x="2676" y="1"/>
                    </a:lnTo>
                    <a:lnTo>
                      <a:pt x="2676" y="1"/>
                    </a:lnTo>
                    <a:close/>
                  </a:path>
                </a:pathLst>
              </a:custGeom>
              <a:solidFill>
                <a:srgbClr val="B8AEB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341" name="Google Shape;3341;p20"/>
              <p:cNvSpPr/>
              <p:nvPr/>
            </p:nvSpPr>
            <p:spPr>
              <a:xfrm>
                <a:off x="1354850" y="2284925"/>
                <a:ext cx="141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565" h="1" fill="none" extrusionOk="0">
                    <a:moveTo>
                      <a:pt x="565" y="1"/>
                    </a:moveTo>
                    <a:lnTo>
                      <a:pt x="565" y="1"/>
                    </a:lnTo>
                    <a:lnTo>
                      <a:pt x="237" y="1"/>
                    </a:lnTo>
                    <a:lnTo>
                      <a:pt x="237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219" y="1"/>
                    </a:lnTo>
                    <a:lnTo>
                      <a:pt x="219" y="1"/>
                    </a:lnTo>
                    <a:lnTo>
                      <a:pt x="565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342" name="Google Shape;3342;p20"/>
              <p:cNvSpPr/>
              <p:nvPr/>
            </p:nvSpPr>
            <p:spPr>
              <a:xfrm>
                <a:off x="1421725" y="2218500"/>
                <a:ext cx="12775" cy="37350"/>
              </a:xfrm>
              <a:custGeom>
                <a:avLst/>
                <a:gdLst/>
                <a:ahLst/>
                <a:cxnLst/>
                <a:rect l="l" t="t" r="r" b="b"/>
                <a:pathLst>
                  <a:path w="511" h="1494" fill="none" extrusionOk="0">
                    <a:moveTo>
                      <a:pt x="1" y="1"/>
                    </a:move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165" y="438"/>
                    </a:lnTo>
                    <a:lnTo>
                      <a:pt x="292" y="820"/>
                    </a:lnTo>
                    <a:lnTo>
                      <a:pt x="510" y="1493"/>
                    </a:lnTo>
                    <a:lnTo>
                      <a:pt x="510" y="1493"/>
                    </a:lnTo>
                    <a:lnTo>
                      <a:pt x="292" y="820"/>
                    </a:lnTo>
                    <a:lnTo>
                      <a:pt x="165" y="438"/>
                    </a:lnTo>
                    <a:lnTo>
                      <a:pt x="1" y="1"/>
                    </a:lnTo>
                    <a:lnTo>
                      <a:pt x="1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343" name="Google Shape;3343;p20"/>
              <p:cNvSpPr/>
              <p:nvPr/>
            </p:nvSpPr>
            <p:spPr>
              <a:xfrm>
                <a:off x="1354850" y="2218500"/>
                <a:ext cx="82825" cy="66450"/>
              </a:xfrm>
              <a:custGeom>
                <a:avLst/>
                <a:gdLst/>
                <a:ahLst/>
                <a:cxnLst/>
                <a:rect l="l" t="t" r="r" b="b"/>
                <a:pathLst>
                  <a:path w="3313" h="2658" extrusionOk="0">
                    <a:moveTo>
                      <a:pt x="2676" y="1"/>
                    </a:moveTo>
                    <a:lnTo>
                      <a:pt x="2658" y="56"/>
                    </a:lnTo>
                    <a:lnTo>
                      <a:pt x="2512" y="456"/>
                    </a:lnTo>
                    <a:lnTo>
                      <a:pt x="2421" y="656"/>
                    </a:lnTo>
                    <a:lnTo>
                      <a:pt x="2312" y="838"/>
                    </a:lnTo>
                    <a:lnTo>
                      <a:pt x="2166" y="1038"/>
                    </a:lnTo>
                    <a:lnTo>
                      <a:pt x="1984" y="1238"/>
                    </a:lnTo>
                    <a:lnTo>
                      <a:pt x="1802" y="1420"/>
                    </a:lnTo>
                    <a:lnTo>
                      <a:pt x="1602" y="1584"/>
                    </a:lnTo>
                    <a:lnTo>
                      <a:pt x="1220" y="1875"/>
                    </a:lnTo>
                    <a:lnTo>
                      <a:pt x="838" y="2148"/>
                    </a:lnTo>
                    <a:lnTo>
                      <a:pt x="419" y="2421"/>
                    </a:lnTo>
                    <a:lnTo>
                      <a:pt x="1" y="2658"/>
                    </a:lnTo>
                    <a:lnTo>
                      <a:pt x="565" y="2658"/>
                    </a:lnTo>
                    <a:lnTo>
                      <a:pt x="929" y="2621"/>
                    </a:lnTo>
                    <a:lnTo>
                      <a:pt x="1256" y="2585"/>
                    </a:lnTo>
                    <a:lnTo>
                      <a:pt x="1839" y="2494"/>
                    </a:lnTo>
                    <a:lnTo>
                      <a:pt x="2312" y="2385"/>
                    </a:lnTo>
                    <a:lnTo>
                      <a:pt x="2694" y="2276"/>
                    </a:lnTo>
                    <a:lnTo>
                      <a:pt x="2967" y="2166"/>
                    </a:lnTo>
                    <a:lnTo>
                      <a:pt x="3167" y="2075"/>
                    </a:lnTo>
                    <a:lnTo>
                      <a:pt x="3313" y="1984"/>
                    </a:lnTo>
                    <a:lnTo>
                      <a:pt x="3185" y="1493"/>
                    </a:lnTo>
                    <a:lnTo>
                      <a:pt x="2967" y="820"/>
                    </a:lnTo>
                    <a:lnTo>
                      <a:pt x="2840" y="438"/>
                    </a:lnTo>
                    <a:lnTo>
                      <a:pt x="2676" y="1"/>
                    </a:lnTo>
                    <a:close/>
                  </a:path>
                </a:pathLst>
              </a:custGeom>
              <a:solidFill>
                <a:srgbClr val="8B715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344" name="Google Shape;3344;p20"/>
              <p:cNvSpPr/>
              <p:nvPr/>
            </p:nvSpPr>
            <p:spPr>
              <a:xfrm>
                <a:off x="1354850" y="2218500"/>
                <a:ext cx="82825" cy="66450"/>
              </a:xfrm>
              <a:custGeom>
                <a:avLst/>
                <a:gdLst/>
                <a:ahLst/>
                <a:cxnLst/>
                <a:rect l="l" t="t" r="r" b="b"/>
                <a:pathLst>
                  <a:path w="3313" h="2658" fill="none" extrusionOk="0">
                    <a:moveTo>
                      <a:pt x="2676" y="1"/>
                    </a:moveTo>
                    <a:lnTo>
                      <a:pt x="2676" y="1"/>
                    </a:lnTo>
                    <a:lnTo>
                      <a:pt x="2658" y="56"/>
                    </a:lnTo>
                    <a:lnTo>
                      <a:pt x="2658" y="56"/>
                    </a:lnTo>
                    <a:lnTo>
                      <a:pt x="2512" y="456"/>
                    </a:lnTo>
                    <a:lnTo>
                      <a:pt x="2421" y="656"/>
                    </a:lnTo>
                    <a:lnTo>
                      <a:pt x="2312" y="838"/>
                    </a:lnTo>
                    <a:lnTo>
                      <a:pt x="2312" y="838"/>
                    </a:lnTo>
                    <a:lnTo>
                      <a:pt x="2166" y="1038"/>
                    </a:lnTo>
                    <a:lnTo>
                      <a:pt x="1984" y="1238"/>
                    </a:lnTo>
                    <a:lnTo>
                      <a:pt x="1802" y="1420"/>
                    </a:lnTo>
                    <a:lnTo>
                      <a:pt x="1602" y="1584"/>
                    </a:lnTo>
                    <a:lnTo>
                      <a:pt x="1602" y="1584"/>
                    </a:lnTo>
                    <a:lnTo>
                      <a:pt x="1220" y="1875"/>
                    </a:lnTo>
                    <a:lnTo>
                      <a:pt x="838" y="2148"/>
                    </a:lnTo>
                    <a:lnTo>
                      <a:pt x="419" y="2421"/>
                    </a:lnTo>
                    <a:lnTo>
                      <a:pt x="1" y="2658"/>
                    </a:lnTo>
                    <a:lnTo>
                      <a:pt x="1" y="2658"/>
                    </a:lnTo>
                    <a:lnTo>
                      <a:pt x="237" y="2658"/>
                    </a:lnTo>
                    <a:lnTo>
                      <a:pt x="237" y="2658"/>
                    </a:lnTo>
                    <a:lnTo>
                      <a:pt x="565" y="2658"/>
                    </a:lnTo>
                    <a:lnTo>
                      <a:pt x="565" y="2658"/>
                    </a:lnTo>
                    <a:lnTo>
                      <a:pt x="565" y="2658"/>
                    </a:lnTo>
                    <a:lnTo>
                      <a:pt x="929" y="2621"/>
                    </a:lnTo>
                    <a:lnTo>
                      <a:pt x="1256" y="2585"/>
                    </a:lnTo>
                    <a:lnTo>
                      <a:pt x="1839" y="2494"/>
                    </a:lnTo>
                    <a:lnTo>
                      <a:pt x="2312" y="2385"/>
                    </a:lnTo>
                    <a:lnTo>
                      <a:pt x="2694" y="2276"/>
                    </a:lnTo>
                    <a:lnTo>
                      <a:pt x="2967" y="2166"/>
                    </a:lnTo>
                    <a:lnTo>
                      <a:pt x="3167" y="2075"/>
                    </a:lnTo>
                    <a:lnTo>
                      <a:pt x="3313" y="1984"/>
                    </a:lnTo>
                    <a:lnTo>
                      <a:pt x="3313" y="1984"/>
                    </a:lnTo>
                    <a:lnTo>
                      <a:pt x="3185" y="1493"/>
                    </a:lnTo>
                    <a:lnTo>
                      <a:pt x="3185" y="1493"/>
                    </a:lnTo>
                    <a:lnTo>
                      <a:pt x="2967" y="820"/>
                    </a:lnTo>
                    <a:lnTo>
                      <a:pt x="2840" y="438"/>
                    </a:lnTo>
                    <a:lnTo>
                      <a:pt x="2676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</p:grpSp>
      <p:grpSp>
        <p:nvGrpSpPr>
          <p:cNvPr id="3345" name="Google Shape;3345;p20"/>
          <p:cNvGrpSpPr/>
          <p:nvPr/>
        </p:nvGrpSpPr>
        <p:grpSpPr>
          <a:xfrm>
            <a:off x="3576153" y="6388536"/>
            <a:ext cx="479329" cy="177784"/>
            <a:chOff x="1726100" y="1627975"/>
            <a:chExt cx="359425" cy="133325"/>
          </a:xfrm>
        </p:grpSpPr>
        <p:sp>
          <p:nvSpPr>
            <p:cNvPr id="3346" name="Google Shape;3346;p20"/>
            <p:cNvSpPr/>
            <p:nvPr/>
          </p:nvSpPr>
          <p:spPr>
            <a:xfrm>
              <a:off x="2018625" y="1747625"/>
              <a:ext cx="66900" cy="13675"/>
            </a:xfrm>
            <a:custGeom>
              <a:avLst/>
              <a:gdLst/>
              <a:ahLst/>
              <a:cxnLst/>
              <a:rect l="l" t="t" r="r" b="b"/>
              <a:pathLst>
                <a:path w="2676" h="547" extrusionOk="0">
                  <a:moveTo>
                    <a:pt x="456" y="1"/>
                  </a:moveTo>
                  <a:lnTo>
                    <a:pt x="219" y="37"/>
                  </a:lnTo>
                  <a:lnTo>
                    <a:pt x="146" y="74"/>
                  </a:lnTo>
                  <a:lnTo>
                    <a:pt x="73" y="110"/>
                  </a:lnTo>
                  <a:lnTo>
                    <a:pt x="19" y="147"/>
                  </a:lnTo>
                  <a:lnTo>
                    <a:pt x="1" y="201"/>
                  </a:lnTo>
                  <a:lnTo>
                    <a:pt x="19" y="219"/>
                  </a:lnTo>
                  <a:lnTo>
                    <a:pt x="37" y="274"/>
                  </a:lnTo>
                  <a:lnTo>
                    <a:pt x="92" y="329"/>
                  </a:lnTo>
                  <a:lnTo>
                    <a:pt x="219" y="401"/>
                  </a:lnTo>
                  <a:lnTo>
                    <a:pt x="419" y="456"/>
                  </a:lnTo>
                  <a:lnTo>
                    <a:pt x="710" y="511"/>
                  </a:lnTo>
                  <a:lnTo>
                    <a:pt x="1111" y="529"/>
                  </a:lnTo>
                  <a:lnTo>
                    <a:pt x="1657" y="547"/>
                  </a:lnTo>
                  <a:lnTo>
                    <a:pt x="2130" y="547"/>
                  </a:lnTo>
                  <a:lnTo>
                    <a:pt x="2676" y="529"/>
                  </a:lnTo>
                  <a:lnTo>
                    <a:pt x="2676" y="474"/>
                  </a:lnTo>
                  <a:lnTo>
                    <a:pt x="2657" y="420"/>
                  </a:lnTo>
                  <a:lnTo>
                    <a:pt x="2603" y="365"/>
                  </a:lnTo>
                  <a:lnTo>
                    <a:pt x="2530" y="310"/>
                  </a:lnTo>
                  <a:lnTo>
                    <a:pt x="2330" y="219"/>
                  </a:lnTo>
                  <a:lnTo>
                    <a:pt x="2057" y="147"/>
                  </a:lnTo>
                  <a:lnTo>
                    <a:pt x="1748" y="92"/>
                  </a:lnTo>
                  <a:lnTo>
                    <a:pt x="1420" y="37"/>
                  </a:lnTo>
                  <a:lnTo>
                    <a:pt x="1074" y="1"/>
                  </a:lnTo>
                  <a:close/>
                </a:path>
              </a:pathLst>
            </a:custGeom>
            <a:solidFill>
              <a:srgbClr val="282829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47" name="Google Shape;3347;p20"/>
            <p:cNvSpPr/>
            <p:nvPr/>
          </p:nvSpPr>
          <p:spPr>
            <a:xfrm>
              <a:off x="2018625" y="1747625"/>
              <a:ext cx="66900" cy="13675"/>
            </a:xfrm>
            <a:custGeom>
              <a:avLst/>
              <a:gdLst/>
              <a:ahLst/>
              <a:cxnLst/>
              <a:rect l="l" t="t" r="r" b="b"/>
              <a:pathLst>
                <a:path w="2676" h="547" fill="none" extrusionOk="0">
                  <a:moveTo>
                    <a:pt x="747" y="1"/>
                  </a:moveTo>
                  <a:lnTo>
                    <a:pt x="747" y="1"/>
                  </a:lnTo>
                  <a:lnTo>
                    <a:pt x="456" y="1"/>
                  </a:lnTo>
                  <a:lnTo>
                    <a:pt x="219" y="37"/>
                  </a:lnTo>
                  <a:lnTo>
                    <a:pt x="146" y="74"/>
                  </a:lnTo>
                  <a:lnTo>
                    <a:pt x="73" y="110"/>
                  </a:lnTo>
                  <a:lnTo>
                    <a:pt x="19" y="147"/>
                  </a:lnTo>
                  <a:lnTo>
                    <a:pt x="1" y="201"/>
                  </a:lnTo>
                  <a:lnTo>
                    <a:pt x="1" y="201"/>
                  </a:lnTo>
                  <a:lnTo>
                    <a:pt x="19" y="219"/>
                  </a:lnTo>
                  <a:lnTo>
                    <a:pt x="37" y="274"/>
                  </a:lnTo>
                  <a:lnTo>
                    <a:pt x="92" y="329"/>
                  </a:lnTo>
                  <a:lnTo>
                    <a:pt x="219" y="401"/>
                  </a:lnTo>
                  <a:lnTo>
                    <a:pt x="419" y="456"/>
                  </a:lnTo>
                  <a:lnTo>
                    <a:pt x="710" y="511"/>
                  </a:lnTo>
                  <a:lnTo>
                    <a:pt x="1111" y="529"/>
                  </a:lnTo>
                  <a:lnTo>
                    <a:pt x="1657" y="547"/>
                  </a:lnTo>
                  <a:lnTo>
                    <a:pt x="1657" y="547"/>
                  </a:lnTo>
                  <a:lnTo>
                    <a:pt x="2130" y="547"/>
                  </a:lnTo>
                  <a:lnTo>
                    <a:pt x="2676" y="529"/>
                  </a:lnTo>
                  <a:lnTo>
                    <a:pt x="2676" y="529"/>
                  </a:lnTo>
                  <a:lnTo>
                    <a:pt x="2676" y="474"/>
                  </a:lnTo>
                  <a:lnTo>
                    <a:pt x="2657" y="420"/>
                  </a:lnTo>
                  <a:lnTo>
                    <a:pt x="2603" y="365"/>
                  </a:lnTo>
                  <a:lnTo>
                    <a:pt x="2530" y="310"/>
                  </a:lnTo>
                  <a:lnTo>
                    <a:pt x="2330" y="219"/>
                  </a:lnTo>
                  <a:lnTo>
                    <a:pt x="2057" y="147"/>
                  </a:lnTo>
                  <a:lnTo>
                    <a:pt x="1748" y="92"/>
                  </a:lnTo>
                  <a:lnTo>
                    <a:pt x="1420" y="37"/>
                  </a:lnTo>
                  <a:lnTo>
                    <a:pt x="1074" y="1"/>
                  </a:lnTo>
                  <a:lnTo>
                    <a:pt x="747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48" name="Google Shape;3348;p20"/>
            <p:cNvSpPr/>
            <p:nvPr/>
          </p:nvSpPr>
          <p:spPr>
            <a:xfrm>
              <a:off x="2024075" y="1729450"/>
              <a:ext cx="42350" cy="23225"/>
            </a:xfrm>
            <a:custGeom>
              <a:avLst/>
              <a:gdLst/>
              <a:ahLst/>
              <a:cxnLst/>
              <a:rect l="l" t="t" r="r" b="b"/>
              <a:pathLst>
                <a:path w="1694" h="929" extrusionOk="0">
                  <a:moveTo>
                    <a:pt x="911" y="0"/>
                  </a:moveTo>
                  <a:lnTo>
                    <a:pt x="783" y="18"/>
                  </a:lnTo>
                  <a:lnTo>
                    <a:pt x="674" y="55"/>
                  </a:lnTo>
                  <a:lnTo>
                    <a:pt x="565" y="109"/>
                  </a:lnTo>
                  <a:lnTo>
                    <a:pt x="456" y="182"/>
                  </a:lnTo>
                  <a:lnTo>
                    <a:pt x="383" y="255"/>
                  </a:lnTo>
                  <a:lnTo>
                    <a:pt x="238" y="437"/>
                  </a:lnTo>
                  <a:lnTo>
                    <a:pt x="128" y="601"/>
                  </a:lnTo>
                  <a:lnTo>
                    <a:pt x="56" y="764"/>
                  </a:lnTo>
                  <a:lnTo>
                    <a:pt x="1" y="928"/>
                  </a:lnTo>
                  <a:lnTo>
                    <a:pt x="1693" y="928"/>
                  </a:lnTo>
                  <a:lnTo>
                    <a:pt x="1693" y="783"/>
                  </a:lnTo>
                  <a:lnTo>
                    <a:pt x="1693" y="655"/>
                  </a:lnTo>
                  <a:lnTo>
                    <a:pt x="1675" y="491"/>
                  </a:lnTo>
                  <a:lnTo>
                    <a:pt x="1639" y="419"/>
                  </a:lnTo>
                  <a:lnTo>
                    <a:pt x="1602" y="328"/>
                  </a:lnTo>
                  <a:lnTo>
                    <a:pt x="1548" y="255"/>
                  </a:lnTo>
                  <a:lnTo>
                    <a:pt x="1493" y="182"/>
                  </a:lnTo>
                  <a:lnTo>
                    <a:pt x="1402" y="127"/>
                  </a:lnTo>
                  <a:lnTo>
                    <a:pt x="1311" y="73"/>
                  </a:lnTo>
                  <a:lnTo>
                    <a:pt x="1202" y="36"/>
                  </a:lnTo>
                  <a:lnTo>
                    <a:pt x="1056" y="0"/>
                  </a:lnTo>
                  <a:close/>
                </a:path>
              </a:pathLst>
            </a:custGeom>
            <a:solidFill>
              <a:srgbClr val="C1A5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49" name="Google Shape;3349;p20"/>
            <p:cNvSpPr/>
            <p:nvPr/>
          </p:nvSpPr>
          <p:spPr>
            <a:xfrm>
              <a:off x="1726100" y="1699875"/>
              <a:ext cx="249775" cy="25500"/>
            </a:xfrm>
            <a:custGeom>
              <a:avLst/>
              <a:gdLst/>
              <a:ahLst/>
              <a:cxnLst/>
              <a:rect l="l" t="t" r="r" b="b"/>
              <a:pathLst>
                <a:path w="9991" h="1020" extrusionOk="0">
                  <a:moveTo>
                    <a:pt x="1292" y="0"/>
                  </a:moveTo>
                  <a:lnTo>
                    <a:pt x="746" y="91"/>
                  </a:lnTo>
                  <a:lnTo>
                    <a:pt x="528" y="128"/>
                  </a:lnTo>
                  <a:lnTo>
                    <a:pt x="346" y="182"/>
                  </a:lnTo>
                  <a:lnTo>
                    <a:pt x="200" y="237"/>
                  </a:lnTo>
                  <a:lnTo>
                    <a:pt x="91" y="291"/>
                  </a:lnTo>
                  <a:lnTo>
                    <a:pt x="18" y="346"/>
                  </a:lnTo>
                  <a:lnTo>
                    <a:pt x="0" y="419"/>
                  </a:lnTo>
                  <a:lnTo>
                    <a:pt x="0" y="437"/>
                  </a:lnTo>
                  <a:lnTo>
                    <a:pt x="18" y="473"/>
                  </a:lnTo>
                  <a:lnTo>
                    <a:pt x="91" y="528"/>
                  </a:lnTo>
                  <a:lnTo>
                    <a:pt x="219" y="583"/>
                  </a:lnTo>
                  <a:lnTo>
                    <a:pt x="382" y="655"/>
                  </a:lnTo>
                  <a:lnTo>
                    <a:pt x="601" y="710"/>
                  </a:lnTo>
                  <a:lnTo>
                    <a:pt x="856" y="746"/>
                  </a:lnTo>
                  <a:lnTo>
                    <a:pt x="1456" y="837"/>
                  </a:lnTo>
                  <a:lnTo>
                    <a:pt x="2202" y="910"/>
                  </a:lnTo>
                  <a:lnTo>
                    <a:pt x="3058" y="965"/>
                  </a:lnTo>
                  <a:lnTo>
                    <a:pt x="3986" y="1001"/>
                  </a:lnTo>
                  <a:lnTo>
                    <a:pt x="5005" y="1019"/>
                  </a:lnTo>
                  <a:lnTo>
                    <a:pt x="6006" y="1001"/>
                  </a:lnTo>
                  <a:lnTo>
                    <a:pt x="6952" y="965"/>
                  </a:lnTo>
                  <a:lnTo>
                    <a:pt x="7789" y="910"/>
                  </a:lnTo>
                  <a:lnTo>
                    <a:pt x="8535" y="837"/>
                  </a:lnTo>
                  <a:lnTo>
                    <a:pt x="9136" y="746"/>
                  </a:lnTo>
                  <a:lnTo>
                    <a:pt x="9390" y="710"/>
                  </a:lnTo>
                  <a:lnTo>
                    <a:pt x="9609" y="655"/>
                  </a:lnTo>
                  <a:lnTo>
                    <a:pt x="9773" y="583"/>
                  </a:lnTo>
                  <a:lnTo>
                    <a:pt x="9900" y="528"/>
                  </a:lnTo>
                  <a:lnTo>
                    <a:pt x="9973" y="473"/>
                  </a:lnTo>
                  <a:lnTo>
                    <a:pt x="9991" y="437"/>
                  </a:lnTo>
                  <a:lnTo>
                    <a:pt x="9991" y="419"/>
                  </a:lnTo>
                  <a:lnTo>
                    <a:pt x="9973" y="346"/>
                  </a:lnTo>
                  <a:lnTo>
                    <a:pt x="9900" y="291"/>
                  </a:lnTo>
                  <a:lnTo>
                    <a:pt x="9791" y="237"/>
                  </a:lnTo>
                  <a:lnTo>
                    <a:pt x="9645" y="182"/>
                  </a:lnTo>
                  <a:lnTo>
                    <a:pt x="9463" y="128"/>
                  </a:lnTo>
                  <a:lnTo>
                    <a:pt x="9245" y="91"/>
                  </a:lnTo>
                  <a:lnTo>
                    <a:pt x="8699" y="0"/>
                  </a:lnTo>
                  <a:lnTo>
                    <a:pt x="8699" y="273"/>
                  </a:lnTo>
                  <a:lnTo>
                    <a:pt x="7443" y="328"/>
                  </a:lnTo>
                  <a:lnTo>
                    <a:pt x="6133" y="364"/>
                  </a:lnTo>
                  <a:lnTo>
                    <a:pt x="4623" y="382"/>
                  </a:lnTo>
                  <a:lnTo>
                    <a:pt x="3476" y="364"/>
                  </a:lnTo>
                  <a:lnTo>
                    <a:pt x="2384" y="328"/>
                  </a:lnTo>
                  <a:lnTo>
                    <a:pt x="1893" y="291"/>
                  </a:lnTo>
                  <a:lnTo>
                    <a:pt x="1456" y="237"/>
                  </a:lnTo>
                  <a:lnTo>
                    <a:pt x="1074" y="182"/>
                  </a:lnTo>
                  <a:lnTo>
                    <a:pt x="746" y="109"/>
                  </a:lnTo>
                  <a:lnTo>
                    <a:pt x="1292" y="0"/>
                  </a:lnTo>
                  <a:close/>
                </a:path>
              </a:pathLst>
            </a:custGeom>
            <a:solidFill>
              <a:srgbClr val="282829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50" name="Google Shape;3350;p20"/>
            <p:cNvSpPr/>
            <p:nvPr/>
          </p:nvSpPr>
          <p:spPr>
            <a:xfrm>
              <a:off x="1726100" y="1699875"/>
              <a:ext cx="249775" cy="25500"/>
            </a:xfrm>
            <a:custGeom>
              <a:avLst/>
              <a:gdLst/>
              <a:ahLst/>
              <a:cxnLst/>
              <a:rect l="l" t="t" r="r" b="b"/>
              <a:pathLst>
                <a:path w="9991" h="1020" fill="none" extrusionOk="0">
                  <a:moveTo>
                    <a:pt x="8699" y="0"/>
                  </a:moveTo>
                  <a:lnTo>
                    <a:pt x="8699" y="273"/>
                  </a:lnTo>
                  <a:lnTo>
                    <a:pt x="8699" y="273"/>
                  </a:lnTo>
                  <a:lnTo>
                    <a:pt x="8699" y="273"/>
                  </a:lnTo>
                  <a:lnTo>
                    <a:pt x="7443" y="328"/>
                  </a:lnTo>
                  <a:lnTo>
                    <a:pt x="6133" y="364"/>
                  </a:lnTo>
                  <a:lnTo>
                    <a:pt x="4623" y="382"/>
                  </a:lnTo>
                  <a:lnTo>
                    <a:pt x="4623" y="382"/>
                  </a:lnTo>
                  <a:lnTo>
                    <a:pt x="3476" y="364"/>
                  </a:lnTo>
                  <a:lnTo>
                    <a:pt x="2384" y="328"/>
                  </a:lnTo>
                  <a:lnTo>
                    <a:pt x="1893" y="291"/>
                  </a:lnTo>
                  <a:lnTo>
                    <a:pt x="1456" y="237"/>
                  </a:lnTo>
                  <a:lnTo>
                    <a:pt x="1074" y="182"/>
                  </a:lnTo>
                  <a:lnTo>
                    <a:pt x="746" y="109"/>
                  </a:lnTo>
                  <a:lnTo>
                    <a:pt x="746" y="109"/>
                  </a:lnTo>
                  <a:lnTo>
                    <a:pt x="746" y="109"/>
                  </a:lnTo>
                  <a:lnTo>
                    <a:pt x="1292" y="0"/>
                  </a:lnTo>
                  <a:lnTo>
                    <a:pt x="1292" y="0"/>
                  </a:lnTo>
                  <a:lnTo>
                    <a:pt x="746" y="91"/>
                  </a:lnTo>
                  <a:lnTo>
                    <a:pt x="528" y="128"/>
                  </a:lnTo>
                  <a:lnTo>
                    <a:pt x="346" y="182"/>
                  </a:lnTo>
                  <a:lnTo>
                    <a:pt x="200" y="237"/>
                  </a:lnTo>
                  <a:lnTo>
                    <a:pt x="91" y="291"/>
                  </a:lnTo>
                  <a:lnTo>
                    <a:pt x="18" y="346"/>
                  </a:lnTo>
                  <a:lnTo>
                    <a:pt x="0" y="419"/>
                  </a:lnTo>
                  <a:lnTo>
                    <a:pt x="0" y="419"/>
                  </a:lnTo>
                  <a:lnTo>
                    <a:pt x="0" y="437"/>
                  </a:lnTo>
                  <a:lnTo>
                    <a:pt x="18" y="473"/>
                  </a:lnTo>
                  <a:lnTo>
                    <a:pt x="91" y="528"/>
                  </a:lnTo>
                  <a:lnTo>
                    <a:pt x="219" y="583"/>
                  </a:lnTo>
                  <a:lnTo>
                    <a:pt x="382" y="655"/>
                  </a:lnTo>
                  <a:lnTo>
                    <a:pt x="601" y="710"/>
                  </a:lnTo>
                  <a:lnTo>
                    <a:pt x="856" y="746"/>
                  </a:lnTo>
                  <a:lnTo>
                    <a:pt x="1456" y="837"/>
                  </a:lnTo>
                  <a:lnTo>
                    <a:pt x="2202" y="910"/>
                  </a:lnTo>
                  <a:lnTo>
                    <a:pt x="3058" y="965"/>
                  </a:lnTo>
                  <a:lnTo>
                    <a:pt x="3986" y="1001"/>
                  </a:lnTo>
                  <a:lnTo>
                    <a:pt x="5005" y="1019"/>
                  </a:lnTo>
                  <a:lnTo>
                    <a:pt x="5005" y="1019"/>
                  </a:lnTo>
                  <a:lnTo>
                    <a:pt x="6006" y="1001"/>
                  </a:lnTo>
                  <a:lnTo>
                    <a:pt x="6952" y="965"/>
                  </a:lnTo>
                  <a:lnTo>
                    <a:pt x="7789" y="910"/>
                  </a:lnTo>
                  <a:lnTo>
                    <a:pt x="8535" y="837"/>
                  </a:lnTo>
                  <a:lnTo>
                    <a:pt x="9136" y="746"/>
                  </a:lnTo>
                  <a:lnTo>
                    <a:pt x="9390" y="710"/>
                  </a:lnTo>
                  <a:lnTo>
                    <a:pt x="9609" y="655"/>
                  </a:lnTo>
                  <a:lnTo>
                    <a:pt x="9773" y="583"/>
                  </a:lnTo>
                  <a:lnTo>
                    <a:pt x="9900" y="528"/>
                  </a:lnTo>
                  <a:lnTo>
                    <a:pt x="9973" y="473"/>
                  </a:lnTo>
                  <a:lnTo>
                    <a:pt x="9991" y="437"/>
                  </a:lnTo>
                  <a:lnTo>
                    <a:pt x="9991" y="419"/>
                  </a:lnTo>
                  <a:lnTo>
                    <a:pt x="9991" y="419"/>
                  </a:lnTo>
                  <a:lnTo>
                    <a:pt x="9973" y="346"/>
                  </a:lnTo>
                  <a:lnTo>
                    <a:pt x="9900" y="291"/>
                  </a:lnTo>
                  <a:lnTo>
                    <a:pt x="9791" y="237"/>
                  </a:lnTo>
                  <a:lnTo>
                    <a:pt x="9645" y="182"/>
                  </a:lnTo>
                  <a:lnTo>
                    <a:pt x="9463" y="128"/>
                  </a:lnTo>
                  <a:lnTo>
                    <a:pt x="9245" y="91"/>
                  </a:lnTo>
                  <a:lnTo>
                    <a:pt x="8699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51" name="Google Shape;3351;p20"/>
            <p:cNvSpPr/>
            <p:nvPr/>
          </p:nvSpPr>
          <p:spPr>
            <a:xfrm>
              <a:off x="1744750" y="1627975"/>
              <a:ext cx="198825" cy="81475"/>
            </a:xfrm>
            <a:custGeom>
              <a:avLst/>
              <a:gdLst/>
              <a:ahLst/>
              <a:cxnLst/>
              <a:rect l="l" t="t" r="r" b="b"/>
              <a:pathLst>
                <a:path w="7953" h="3259" extrusionOk="0">
                  <a:moveTo>
                    <a:pt x="4113" y="1"/>
                  </a:moveTo>
                  <a:lnTo>
                    <a:pt x="3986" y="37"/>
                  </a:lnTo>
                  <a:lnTo>
                    <a:pt x="3858" y="74"/>
                  </a:lnTo>
                  <a:lnTo>
                    <a:pt x="3731" y="110"/>
                  </a:lnTo>
                  <a:lnTo>
                    <a:pt x="3604" y="165"/>
                  </a:lnTo>
                  <a:lnTo>
                    <a:pt x="3385" y="328"/>
                  </a:lnTo>
                  <a:lnTo>
                    <a:pt x="3185" y="492"/>
                  </a:lnTo>
                  <a:lnTo>
                    <a:pt x="2985" y="711"/>
                  </a:lnTo>
                  <a:lnTo>
                    <a:pt x="2821" y="929"/>
                  </a:lnTo>
                  <a:lnTo>
                    <a:pt x="2657" y="1166"/>
                  </a:lnTo>
                  <a:lnTo>
                    <a:pt x="2530" y="1402"/>
                  </a:lnTo>
                  <a:lnTo>
                    <a:pt x="2312" y="1839"/>
                  </a:lnTo>
                  <a:lnTo>
                    <a:pt x="2148" y="2239"/>
                  </a:lnTo>
                  <a:lnTo>
                    <a:pt x="2020" y="2603"/>
                  </a:lnTo>
                  <a:lnTo>
                    <a:pt x="0" y="2985"/>
                  </a:lnTo>
                  <a:lnTo>
                    <a:pt x="383" y="3058"/>
                  </a:lnTo>
                  <a:lnTo>
                    <a:pt x="856" y="3131"/>
                  </a:lnTo>
                  <a:lnTo>
                    <a:pt x="1383" y="3186"/>
                  </a:lnTo>
                  <a:lnTo>
                    <a:pt x="1984" y="3222"/>
                  </a:lnTo>
                  <a:lnTo>
                    <a:pt x="2621" y="3240"/>
                  </a:lnTo>
                  <a:lnTo>
                    <a:pt x="3294" y="3258"/>
                  </a:lnTo>
                  <a:lnTo>
                    <a:pt x="4641" y="3258"/>
                  </a:lnTo>
                  <a:lnTo>
                    <a:pt x="5897" y="3222"/>
                  </a:lnTo>
                  <a:lnTo>
                    <a:pt x="6952" y="3186"/>
                  </a:lnTo>
                  <a:lnTo>
                    <a:pt x="7953" y="3149"/>
                  </a:lnTo>
                  <a:lnTo>
                    <a:pt x="7953" y="2094"/>
                  </a:lnTo>
                  <a:lnTo>
                    <a:pt x="7935" y="2003"/>
                  </a:lnTo>
                  <a:lnTo>
                    <a:pt x="7862" y="1730"/>
                  </a:lnTo>
                  <a:lnTo>
                    <a:pt x="7753" y="1384"/>
                  </a:lnTo>
                  <a:lnTo>
                    <a:pt x="7680" y="1202"/>
                  </a:lnTo>
                  <a:lnTo>
                    <a:pt x="7589" y="1020"/>
                  </a:lnTo>
                  <a:lnTo>
                    <a:pt x="7498" y="874"/>
                  </a:lnTo>
                  <a:lnTo>
                    <a:pt x="7389" y="747"/>
                  </a:lnTo>
                  <a:lnTo>
                    <a:pt x="7280" y="638"/>
                  </a:lnTo>
                  <a:lnTo>
                    <a:pt x="7170" y="583"/>
                  </a:lnTo>
                  <a:lnTo>
                    <a:pt x="7061" y="547"/>
                  </a:lnTo>
                  <a:lnTo>
                    <a:pt x="6843" y="547"/>
                  </a:lnTo>
                  <a:lnTo>
                    <a:pt x="6734" y="565"/>
                  </a:lnTo>
                  <a:lnTo>
                    <a:pt x="6533" y="638"/>
                  </a:lnTo>
                  <a:lnTo>
                    <a:pt x="6333" y="729"/>
                  </a:lnTo>
                  <a:lnTo>
                    <a:pt x="6169" y="820"/>
                  </a:lnTo>
                  <a:lnTo>
                    <a:pt x="6024" y="911"/>
                  </a:lnTo>
                  <a:lnTo>
                    <a:pt x="5915" y="1020"/>
                  </a:lnTo>
                  <a:lnTo>
                    <a:pt x="5860" y="929"/>
                  </a:lnTo>
                  <a:lnTo>
                    <a:pt x="5806" y="820"/>
                  </a:lnTo>
                  <a:lnTo>
                    <a:pt x="5733" y="692"/>
                  </a:lnTo>
                  <a:lnTo>
                    <a:pt x="5642" y="565"/>
                  </a:lnTo>
                  <a:lnTo>
                    <a:pt x="5496" y="419"/>
                  </a:lnTo>
                  <a:lnTo>
                    <a:pt x="5332" y="292"/>
                  </a:lnTo>
                  <a:lnTo>
                    <a:pt x="5132" y="165"/>
                  </a:lnTo>
                  <a:lnTo>
                    <a:pt x="4932" y="74"/>
                  </a:lnTo>
                  <a:lnTo>
                    <a:pt x="4695" y="19"/>
                  </a:lnTo>
                  <a:lnTo>
                    <a:pt x="4422" y="1"/>
                  </a:lnTo>
                  <a:close/>
                </a:path>
              </a:pathLst>
            </a:custGeom>
            <a:solidFill>
              <a:srgbClr val="C1A5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52" name="Google Shape;3352;p20"/>
            <p:cNvSpPr/>
            <p:nvPr/>
          </p:nvSpPr>
          <p:spPr>
            <a:xfrm>
              <a:off x="1744750" y="1627975"/>
              <a:ext cx="198825" cy="81475"/>
            </a:xfrm>
            <a:custGeom>
              <a:avLst/>
              <a:gdLst/>
              <a:ahLst/>
              <a:cxnLst/>
              <a:rect l="l" t="t" r="r" b="b"/>
              <a:pathLst>
                <a:path w="7953" h="3259" fill="none" extrusionOk="0">
                  <a:moveTo>
                    <a:pt x="7953" y="2094"/>
                  </a:moveTo>
                  <a:lnTo>
                    <a:pt x="7953" y="3149"/>
                  </a:lnTo>
                  <a:lnTo>
                    <a:pt x="7953" y="3149"/>
                  </a:lnTo>
                  <a:lnTo>
                    <a:pt x="6952" y="3186"/>
                  </a:lnTo>
                  <a:lnTo>
                    <a:pt x="5897" y="3222"/>
                  </a:lnTo>
                  <a:lnTo>
                    <a:pt x="4641" y="3258"/>
                  </a:lnTo>
                  <a:lnTo>
                    <a:pt x="3294" y="3258"/>
                  </a:lnTo>
                  <a:lnTo>
                    <a:pt x="2621" y="3240"/>
                  </a:lnTo>
                  <a:lnTo>
                    <a:pt x="1984" y="3222"/>
                  </a:lnTo>
                  <a:lnTo>
                    <a:pt x="1383" y="3186"/>
                  </a:lnTo>
                  <a:lnTo>
                    <a:pt x="856" y="3131"/>
                  </a:lnTo>
                  <a:lnTo>
                    <a:pt x="383" y="3058"/>
                  </a:lnTo>
                  <a:lnTo>
                    <a:pt x="0" y="2985"/>
                  </a:lnTo>
                  <a:lnTo>
                    <a:pt x="2020" y="2603"/>
                  </a:lnTo>
                  <a:lnTo>
                    <a:pt x="2020" y="2603"/>
                  </a:lnTo>
                  <a:lnTo>
                    <a:pt x="2148" y="2239"/>
                  </a:lnTo>
                  <a:lnTo>
                    <a:pt x="2312" y="1839"/>
                  </a:lnTo>
                  <a:lnTo>
                    <a:pt x="2530" y="1402"/>
                  </a:lnTo>
                  <a:lnTo>
                    <a:pt x="2530" y="1402"/>
                  </a:lnTo>
                  <a:lnTo>
                    <a:pt x="2657" y="1166"/>
                  </a:lnTo>
                  <a:lnTo>
                    <a:pt x="2821" y="929"/>
                  </a:lnTo>
                  <a:lnTo>
                    <a:pt x="2985" y="711"/>
                  </a:lnTo>
                  <a:lnTo>
                    <a:pt x="3185" y="492"/>
                  </a:lnTo>
                  <a:lnTo>
                    <a:pt x="3185" y="492"/>
                  </a:lnTo>
                  <a:lnTo>
                    <a:pt x="3385" y="328"/>
                  </a:lnTo>
                  <a:lnTo>
                    <a:pt x="3604" y="165"/>
                  </a:lnTo>
                  <a:lnTo>
                    <a:pt x="3731" y="110"/>
                  </a:lnTo>
                  <a:lnTo>
                    <a:pt x="3858" y="74"/>
                  </a:lnTo>
                  <a:lnTo>
                    <a:pt x="3986" y="37"/>
                  </a:lnTo>
                  <a:lnTo>
                    <a:pt x="4113" y="1"/>
                  </a:lnTo>
                  <a:lnTo>
                    <a:pt x="4113" y="1"/>
                  </a:lnTo>
                  <a:lnTo>
                    <a:pt x="4259" y="1"/>
                  </a:lnTo>
                  <a:lnTo>
                    <a:pt x="4422" y="1"/>
                  </a:lnTo>
                  <a:lnTo>
                    <a:pt x="4695" y="19"/>
                  </a:lnTo>
                  <a:lnTo>
                    <a:pt x="4932" y="74"/>
                  </a:lnTo>
                  <a:lnTo>
                    <a:pt x="5132" y="165"/>
                  </a:lnTo>
                  <a:lnTo>
                    <a:pt x="5132" y="165"/>
                  </a:lnTo>
                  <a:lnTo>
                    <a:pt x="5332" y="292"/>
                  </a:lnTo>
                  <a:lnTo>
                    <a:pt x="5496" y="419"/>
                  </a:lnTo>
                  <a:lnTo>
                    <a:pt x="5642" y="565"/>
                  </a:lnTo>
                  <a:lnTo>
                    <a:pt x="5733" y="692"/>
                  </a:lnTo>
                  <a:lnTo>
                    <a:pt x="5806" y="820"/>
                  </a:lnTo>
                  <a:lnTo>
                    <a:pt x="5860" y="929"/>
                  </a:lnTo>
                  <a:lnTo>
                    <a:pt x="5915" y="1020"/>
                  </a:lnTo>
                  <a:lnTo>
                    <a:pt x="5915" y="1020"/>
                  </a:lnTo>
                  <a:lnTo>
                    <a:pt x="6024" y="911"/>
                  </a:lnTo>
                  <a:lnTo>
                    <a:pt x="6169" y="820"/>
                  </a:lnTo>
                  <a:lnTo>
                    <a:pt x="6333" y="729"/>
                  </a:lnTo>
                  <a:lnTo>
                    <a:pt x="6533" y="638"/>
                  </a:lnTo>
                  <a:lnTo>
                    <a:pt x="6734" y="565"/>
                  </a:lnTo>
                  <a:lnTo>
                    <a:pt x="6843" y="547"/>
                  </a:lnTo>
                  <a:lnTo>
                    <a:pt x="6952" y="547"/>
                  </a:lnTo>
                  <a:lnTo>
                    <a:pt x="7061" y="547"/>
                  </a:lnTo>
                  <a:lnTo>
                    <a:pt x="7170" y="583"/>
                  </a:lnTo>
                  <a:lnTo>
                    <a:pt x="7170" y="583"/>
                  </a:lnTo>
                  <a:lnTo>
                    <a:pt x="7280" y="638"/>
                  </a:lnTo>
                  <a:lnTo>
                    <a:pt x="7389" y="747"/>
                  </a:lnTo>
                  <a:lnTo>
                    <a:pt x="7498" y="874"/>
                  </a:lnTo>
                  <a:lnTo>
                    <a:pt x="7589" y="1020"/>
                  </a:lnTo>
                  <a:lnTo>
                    <a:pt x="7589" y="1020"/>
                  </a:lnTo>
                  <a:lnTo>
                    <a:pt x="7680" y="1202"/>
                  </a:lnTo>
                  <a:lnTo>
                    <a:pt x="7753" y="1384"/>
                  </a:lnTo>
                  <a:lnTo>
                    <a:pt x="7862" y="1730"/>
                  </a:lnTo>
                  <a:lnTo>
                    <a:pt x="7935" y="2003"/>
                  </a:lnTo>
                  <a:lnTo>
                    <a:pt x="7953" y="2094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53" name="Google Shape;3353;p20"/>
            <p:cNvSpPr/>
            <p:nvPr/>
          </p:nvSpPr>
          <p:spPr>
            <a:xfrm>
              <a:off x="1744750" y="1653450"/>
              <a:ext cx="198825" cy="56000"/>
            </a:xfrm>
            <a:custGeom>
              <a:avLst/>
              <a:gdLst/>
              <a:ahLst/>
              <a:cxnLst/>
              <a:rect l="l" t="t" r="r" b="b"/>
              <a:pathLst>
                <a:path w="7953" h="2240" extrusionOk="0">
                  <a:moveTo>
                    <a:pt x="7589" y="1"/>
                  </a:moveTo>
                  <a:lnTo>
                    <a:pt x="7152" y="274"/>
                  </a:lnTo>
                  <a:lnTo>
                    <a:pt x="6715" y="529"/>
                  </a:lnTo>
                  <a:lnTo>
                    <a:pt x="6260" y="747"/>
                  </a:lnTo>
                  <a:lnTo>
                    <a:pt x="6024" y="856"/>
                  </a:lnTo>
                  <a:lnTo>
                    <a:pt x="5787" y="929"/>
                  </a:lnTo>
                  <a:lnTo>
                    <a:pt x="5660" y="984"/>
                  </a:lnTo>
                  <a:lnTo>
                    <a:pt x="5533" y="1038"/>
                  </a:lnTo>
                  <a:lnTo>
                    <a:pt x="5423" y="1111"/>
                  </a:lnTo>
                  <a:lnTo>
                    <a:pt x="5387" y="1147"/>
                  </a:lnTo>
                  <a:lnTo>
                    <a:pt x="5351" y="1202"/>
                  </a:lnTo>
                  <a:lnTo>
                    <a:pt x="5314" y="1275"/>
                  </a:lnTo>
                  <a:lnTo>
                    <a:pt x="5296" y="1348"/>
                  </a:lnTo>
                  <a:lnTo>
                    <a:pt x="5278" y="1420"/>
                  </a:lnTo>
                  <a:lnTo>
                    <a:pt x="5241" y="1493"/>
                  </a:lnTo>
                  <a:lnTo>
                    <a:pt x="5187" y="1566"/>
                  </a:lnTo>
                  <a:lnTo>
                    <a:pt x="5114" y="1621"/>
                  </a:lnTo>
                  <a:lnTo>
                    <a:pt x="5023" y="1657"/>
                  </a:lnTo>
                  <a:lnTo>
                    <a:pt x="4859" y="1657"/>
                  </a:lnTo>
                  <a:lnTo>
                    <a:pt x="4786" y="1639"/>
                  </a:lnTo>
                  <a:lnTo>
                    <a:pt x="4714" y="1621"/>
                  </a:lnTo>
                  <a:lnTo>
                    <a:pt x="4641" y="1566"/>
                  </a:lnTo>
                  <a:lnTo>
                    <a:pt x="4586" y="1530"/>
                  </a:lnTo>
                  <a:lnTo>
                    <a:pt x="4532" y="1457"/>
                  </a:lnTo>
                  <a:lnTo>
                    <a:pt x="4422" y="1329"/>
                  </a:lnTo>
                  <a:lnTo>
                    <a:pt x="4350" y="1166"/>
                  </a:lnTo>
                  <a:lnTo>
                    <a:pt x="4277" y="1002"/>
                  </a:lnTo>
                  <a:lnTo>
                    <a:pt x="4168" y="1056"/>
                  </a:lnTo>
                  <a:lnTo>
                    <a:pt x="4022" y="1075"/>
                  </a:lnTo>
                  <a:lnTo>
                    <a:pt x="3895" y="1093"/>
                  </a:lnTo>
                  <a:lnTo>
                    <a:pt x="3767" y="1111"/>
                  </a:lnTo>
                  <a:lnTo>
                    <a:pt x="3640" y="1111"/>
                  </a:lnTo>
                  <a:lnTo>
                    <a:pt x="3513" y="1093"/>
                  </a:lnTo>
                  <a:lnTo>
                    <a:pt x="3385" y="1056"/>
                  </a:lnTo>
                  <a:lnTo>
                    <a:pt x="3258" y="1020"/>
                  </a:lnTo>
                  <a:lnTo>
                    <a:pt x="3149" y="965"/>
                  </a:lnTo>
                  <a:lnTo>
                    <a:pt x="3021" y="911"/>
                  </a:lnTo>
                  <a:lnTo>
                    <a:pt x="2912" y="838"/>
                  </a:lnTo>
                  <a:lnTo>
                    <a:pt x="2821" y="765"/>
                  </a:lnTo>
                  <a:lnTo>
                    <a:pt x="2657" y="583"/>
                  </a:lnTo>
                  <a:lnTo>
                    <a:pt x="2530" y="383"/>
                  </a:lnTo>
                  <a:lnTo>
                    <a:pt x="2312" y="820"/>
                  </a:lnTo>
                  <a:lnTo>
                    <a:pt x="2148" y="1220"/>
                  </a:lnTo>
                  <a:lnTo>
                    <a:pt x="2020" y="1584"/>
                  </a:lnTo>
                  <a:lnTo>
                    <a:pt x="0" y="1966"/>
                  </a:lnTo>
                  <a:lnTo>
                    <a:pt x="328" y="2039"/>
                  </a:lnTo>
                  <a:lnTo>
                    <a:pt x="710" y="2094"/>
                  </a:lnTo>
                  <a:lnTo>
                    <a:pt x="1147" y="2148"/>
                  </a:lnTo>
                  <a:lnTo>
                    <a:pt x="1638" y="2185"/>
                  </a:lnTo>
                  <a:lnTo>
                    <a:pt x="2730" y="2221"/>
                  </a:lnTo>
                  <a:lnTo>
                    <a:pt x="3877" y="2239"/>
                  </a:lnTo>
                  <a:lnTo>
                    <a:pt x="5387" y="2221"/>
                  </a:lnTo>
                  <a:lnTo>
                    <a:pt x="6697" y="2185"/>
                  </a:lnTo>
                  <a:lnTo>
                    <a:pt x="7953" y="2130"/>
                  </a:lnTo>
                  <a:lnTo>
                    <a:pt x="7953" y="1075"/>
                  </a:lnTo>
                  <a:lnTo>
                    <a:pt x="7935" y="984"/>
                  </a:lnTo>
                  <a:lnTo>
                    <a:pt x="7862" y="711"/>
                  </a:lnTo>
                  <a:lnTo>
                    <a:pt x="7753" y="365"/>
                  </a:lnTo>
                  <a:lnTo>
                    <a:pt x="7680" y="183"/>
                  </a:lnTo>
                  <a:lnTo>
                    <a:pt x="7589" y="1"/>
                  </a:lnTo>
                  <a:close/>
                </a:path>
              </a:pathLst>
            </a:custGeom>
            <a:solidFill>
              <a:srgbClr val="A489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54" name="Google Shape;3354;p20"/>
            <p:cNvSpPr/>
            <p:nvPr/>
          </p:nvSpPr>
          <p:spPr>
            <a:xfrm>
              <a:off x="1744750" y="1653450"/>
              <a:ext cx="198825" cy="56000"/>
            </a:xfrm>
            <a:custGeom>
              <a:avLst/>
              <a:gdLst/>
              <a:ahLst/>
              <a:cxnLst/>
              <a:rect l="l" t="t" r="r" b="b"/>
              <a:pathLst>
                <a:path w="7953" h="2240" fill="none" extrusionOk="0">
                  <a:moveTo>
                    <a:pt x="7589" y="1"/>
                  </a:moveTo>
                  <a:lnTo>
                    <a:pt x="7589" y="1"/>
                  </a:lnTo>
                  <a:lnTo>
                    <a:pt x="7152" y="274"/>
                  </a:lnTo>
                  <a:lnTo>
                    <a:pt x="6715" y="529"/>
                  </a:lnTo>
                  <a:lnTo>
                    <a:pt x="6260" y="747"/>
                  </a:lnTo>
                  <a:lnTo>
                    <a:pt x="6024" y="856"/>
                  </a:lnTo>
                  <a:lnTo>
                    <a:pt x="5787" y="929"/>
                  </a:lnTo>
                  <a:lnTo>
                    <a:pt x="5787" y="929"/>
                  </a:lnTo>
                  <a:lnTo>
                    <a:pt x="5660" y="984"/>
                  </a:lnTo>
                  <a:lnTo>
                    <a:pt x="5533" y="1038"/>
                  </a:lnTo>
                  <a:lnTo>
                    <a:pt x="5423" y="1111"/>
                  </a:lnTo>
                  <a:lnTo>
                    <a:pt x="5387" y="1147"/>
                  </a:lnTo>
                  <a:lnTo>
                    <a:pt x="5351" y="1202"/>
                  </a:lnTo>
                  <a:lnTo>
                    <a:pt x="5351" y="1202"/>
                  </a:lnTo>
                  <a:lnTo>
                    <a:pt x="5314" y="1275"/>
                  </a:lnTo>
                  <a:lnTo>
                    <a:pt x="5296" y="1348"/>
                  </a:lnTo>
                  <a:lnTo>
                    <a:pt x="5278" y="1420"/>
                  </a:lnTo>
                  <a:lnTo>
                    <a:pt x="5241" y="1493"/>
                  </a:lnTo>
                  <a:lnTo>
                    <a:pt x="5241" y="1493"/>
                  </a:lnTo>
                  <a:lnTo>
                    <a:pt x="5187" y="1566"/>
                  </a:lnTo>
                  <a:lnTo>
                    <a:pt x="5114" y="1621"/>
                  </a:lnTo>
                  <a:lnTo>
                    <a:pt x="5023" y="1657"/>
                  </a:lnTo>
                  <a:lnTo>
                    <a:pt x="4932" y="1657"/>
                  </a:lnTo>
                  <a:lnTo>
                    <a:pt x="4932" y="1657"/>
                  </a:lnTo>
                  <a:lnTo>
                    <a:pt x="4859" y="1657"/>
                  </a:lnTo>
                  <a:lnTo>
                    <a:pt x="4786" y="1639"/>
                  </a:lnTo>
                  <a:lnTo>
                    <a:pt x="4714" y="1621"/>
                  </a:lnTo>
                  <a:lnTo>
                    <a:pt x="4641" y="1566"/>
                  </a:lnTo>
                  <a:lnTo>
                    <a:pt x="4641" y="1566"/>
                  </a:lnTo>
                  <a:lnTo>
                    <a:pt x="4586" y="1530"/>
                  </a:lnTo>
                  <a:lnTo>
                    <a:pt x="4532" y="1457"/>
                  </a:lnTo>
                  <a:lnTo>
                    <a:pt x="4422" y="1329"/>
                  </a:lnTo>
                  <a:lnTo>
                    <a:pt x="4350" y="1166"/>
                  </a:lnTo>
                  <a:lnTo>
                    <a:pt x="4277" y="1002"/>
                  </a:lnTo>
                  <a:lnTo>
                    <a:pt x="4277" y="1002"/>
                  </a:lnTo>
                  <a:lnTo>
                    <a:pt x="4168" y="1056"/>
                  </a:lnTo>
                  <a:lnTo>
                    <a:pt x="4022" y="1075"/>
                  </a:lnTo>
                  <a:lnTo>
                    <a:pt x="3895" y="1093"/>
                  </a:lnTo>
                  <a:lnTo>
                    <a:pt x="3767" y="1111"/>
                  </a:lnTo>
                  <a:lnTo>
                    <a:pt x="3767" y="1111"/>
                  </a:lnTo>
                  <a:lnTo>
                    <a:pt x="3640" y="1111"/>
                  </a:lnTo>
                  <a:lnTo>
                    <a:pt x="3513" y="1093"/>
                  </a:lnTo>
                  <a:lnTo>
                    <a:pt x="3385" y="1056"/>
                  </a:lnTo>
                  <a:lnTo>
                    <a:pt x="3258" y="1020"/>
                  </a:lnTo>
                  <a:lnTo>
                    <a:pt x="3149" y="965"/>
                  </a:lnTo>
                  <a:lnTo>
                    <a:pt x="3021" y="911"/>
                  </a:lnTo>
                  <a:lnTo>
                    <a:pt x="2912" y="838"/>
                  </a:lnTo>
                  <a:lnTo>
                    <a:pt x="2821" y="765"/>
                  </a:lnTo>
                  <a:lnTo>
                    <a:pt x="2821" y="765"/>
                  </a:lnTo>
                  <a:lnTo>
                    <a:pt x="2657" y="583"/>
                  </a:lnTo>
                  <a:lnTo>
                    <a:pt x="2530" y="383"/>
                  </a:lnTo>
                  <a:lnTo>
                    <a:pt x="2530" y="383"/>
                  </a:lnTo>
                  <a:lnTo>
                    <a:pt x="2530" y="383"/>
                  </a:lnTo>
                  <a:lnTo>
                    <a:pt x="2312" y="820"/>
                  </a:lnTo>
                  <a:lnTo>
                    <a:pt x="2148" y="1220"/>
                  </a:lnTo>
                  <a:lnTo>
                    <a:pt x="2020" y="1584"/>
                  </a:lnTo>
                  <a:lnTo>
                    <a:pt x="0" y="1966"/>
                  </a:lnTo>
                  <a:lnTo>
                    <a:pt x="0" y="1966"/>
                  </a:lnTo>
                  <a:lnTo>
                    <a:pt x="328" y="2039"/>
                  </a:lnTo>
                  <a:lnTo>
                    <a:pt x="710" y="2094"/>
                  </a:lnTo>
                  <a:lnTo>
                    <a:pt x="1147" y="2148"/>
                  </a:lnTo>
                  <a:lnTo>
                    <a:pt x="1638" y="2185"/>
                  </a:lnTo>
                  <a:lnTo>
                    <a:pt x="2730" y="2221"/>
                  </a:lnTo>
                  <a:lnTo>
                    <a:pt x="3877" y="2239"/>
                  </a:lnTo>
                  <a:lnTo>
                    <a:pt x="3877" y="2239"/>
                  </a:lnTo>
                  <a:lnTo>
                    <a:pt x="5387" y="2221"/>
                  </a:lnTo>
                  <a:lnTo>
                    <a:pt x="6697" y="2185"/>
                  </a:lnTo>
                  <a:lnTo>
                    <a:pt x="7953" y="2130"/>
                  </a:lnTo>
                  <a:lnTo>
                    <a:pt x="7953" y="1075"/>
                  </a:lnTo>
                  <a:lnTo>
                    <a:pt x="7953" y="1075"/>
                  </a:lnTo>
                  <a:lnTo>
                    <a:pt x="7935" y="984"/>
                  </a:lnTo>
                  <a:lnTo>
                    <a:pt x="7862" y="711"/>
                  </a:lnTo>
                  <a:lnTo>
                    <a:pt x="7753" y="365"/>
                  </a:lnTo>
                  <a:lnTo>
                    <a:pt x="7680" y="183"/>
                  </a:lnTo>
                  <a:lnTo>
                    <a:pt x="7589" y="1"/>
                  </a:lnTo>
                  <a:lnTo>
                    <a:pt x="7589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55" name="Google Shape;3355;p20"/>
            <p:cNvSpPr/>
            <p:nvPr/>
          </p:nvSpPr>
          <p:spPr>
            <a:xfrm>
              <a:off x="1824375" y="1627975"/>
              <a:ext cx="48700" cy="28700"/>
            </a:xfrm>
            <a:custGeom>
              <a:avLst/>
              <a:gdLst/>
              <a:ahLst/>
              <a:cxnLst/>
              <a:rect l="l" t="t" r="r" b="b"/>
              <a:pathLst>
                <a:path w="1948" h="1148" extrusionOk="0">
                  <a:moveTo>
                    <a:pt x="928" y="1"/>
                  </a:moveTo>
                  <a:lnTo>
                    <a:pt x="801" y="37"/>
                  </a:lnTo>
                  <a:lnTo>
                    <a:pt x="673" y="74"/>
                  </a:lnTo>
                  <a:lnTo>
                    <a:pt x="546" y="110"/>
                  </a:lnTo>
                  <a:lnTo>
                    <a:pt x="419" y="165"/>
                  </a:lnTo>
                  <a:lnTo>
                    <a:pt x="200" y="328"/>
                  </a:lnTo>
                  <a:lnTo>
                    <a:pt x="0" y="492"/>
                  </a:lnTo>
                  <a:lnTo>
                    <a:pt x="36" y="638"/>
                  </a:lnTo>
                  <a:lnTo>
                    <a:pt x="109" y="747"/>
                  </a:lnTo>
                  <a:lnTo>
                    <a:pt x="182" y="856"/>
                  </a:lnTo>
                  <a:lnTo>
                    <a:pt x="273" y="947"/>
                  </a:lnTo>
                  <a:lnTo>
                    <a:pt x="382" y="1038"/>
                  </a:lnTo>
                  <a:lnTo>
                    <a:pt x="510" y="1093"/>
                  </a:lnTo>
                  <a:lnTo>
                    <a:pt x="637" y="1129"/>
                  </a:lnTo>
                  <a:lnTo>
                    <a:pt x="783" y="1147"/>
                  </a:lnTo>
                  <a:lnTo>
                    <a:pt x="837" y="1147"/>
                  </a:lnTo>
                  <a:lnTo>
                    <a:pt x="928" y="1129"/>
                  </a:lnTo>
                  <a:lnTo>
                    <a:pt x="1019" y="1111"/>
                  </a:lnTo>
                  <a:lnTo>
                    <a:pt x="1183" y="1038"/>
                  </a:lnTo>
                  <a:lnTo>
                    <a:pt x="1347" y="929"/>
                  </a:lnTo>
                  <a:lnTo>
                    <a:pt x="1492" y="802"/>
                  </a:lnTo>
                  <a:lnTo>
                    <a:pt x="1620" y="656"/>
                  </a:lnTo>
                  <a:lnTo>
                    <a:pt x="1747" y="510"/>
                  </a:lnTo>
                  <a:lnTo>
                    <a:pt x="1856" y="347"/>
                  </a:lnTo>
                  <a:lnTo>
                    <a:pt x="1947" y="165"/>
                  </a:lnTo>
                  <a:lnTo>
                    <a:pt x="1783" y="92"/>
                  </a:lnTo>
                  <a:lnTo>
                    <a:pt x="1601" y="37"/>
                  </a:lnTo>
                  <a:lnTo>
                    <a:pt x="1401" y="1"/>
                  </a:lnTo>
                  <a:close/>
                </a:path>
              </a:pathLst>
            </a:custGeom>
            <a:solidFill>
              <a:srgbClr val="D7C2A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56" name="Google Shape;3356;p20"/>
            <p:cNvSpPr/>
            <p:nvPr/>
          </p:nvSpPr>
          <p:spPr>
            <a:xfrm>
              <a:off x="1824375" y="1627975"/>
              <a:ext cx="48700" cy="28700"/>
            </a:xfrm>
            <a:custGeom>
              <a:avLst/>
              <a:gdLst/>
              <a:ahLst/>
              <a:cxnLst/>
              <a:rect l="l" t="t" r="r" b="b"/>
              <a:pathLst>
                <a:path w="1948" h="1148" fill="none" extrusionOk="0">
                  <a:moveTo>
                    <a:pt x="1183" y="1"/>
                  </a:moveTo>
                  <a:lnTo>
                    <a:pt x="1183" y="1"/>
                  </a:lnTo>
                  <a:lnTo>
                    <a:pt x="928" y="1"/>
                  </a:lnTo>
                  <a:lnTo>
                    <a:pt x="928" y="1"/>
                  </a:lnTo>
                  <a:lnTo>
                    <a:pt x="801" y="37"/>
                  </a:lnTo>
                  <a:lnTo>
                    <a:pt x="673" y="74"/>
                  </a:lnTo>
                  <a:lnTo>
                    <a:pt x="546" y="110"/>
                  </a:lnTo>
                  <a:lnTo>
                    <a:pt x="419" y="165"/>
                  </a:lnTo>
                  <a:lnTo>
                    <a:pt x="200" y="328"/>
                  </a:lnTo>
                  <a:lnTo>
                    <a:pt x="0" y="492"/>
                  </a:lnTo>
                  <a:lnTo>
                    <a:pt x="0" y="492"/>
                  </a:lnTo>
                  <a:lnTo>
                    <a:pt x="36" y="638"/>
                  </a:lnTo>
                  <a:lnTo>
                    <a:pt x="109" y="747"/>
                  </a:lnTo>
                  <a:lnTo>
                    <a:pt x="182" y="856"/>
                  </a:lnTo>
                  <a:lnTo>
                    <a:pt x="273" y="947"/>
                  </a:lnTo>
                  <a:lnTo>
                    <a:pt x="382" y="1038"/>
                  </a:lnTo>
                  <a:lnTo>
                    <a:pt x="510" y="1093"/>
                  </a:lnTo>
                  <a:lnTo>
                    <a:pt x="637" y="1129"/>
                  </a:lnTo>
                  <a:lnTo>
                    <a:pt x="783" y="1147"/>
                  </a:lnTo>
                  <a:lnTo>
                    <a:pt x="783" y="1147"/>
                  </a:lnTo>
                  <a:lnTo>
                    <a:pt x="837" y="1147"/>
                  </a:lnTo>
                  <a:lnTo>
                    <a:pt x="837" y="1147"/>
                  </a:lnTo>
                  <a:lnTo>
                    <a:pt x="928" y="1129"/>
                  </a:lnTo>
                  <a:lnTo>
                    <a:pt x="1019" y="1111"/>
                  </a:lnTo>
                  <a:lnTo>
                    <a:pt x="1183" y="1038"/>
                  </a:lnTo>
                  <a:lnTo>
                    <a:pt x="1347" y="929"/>
                  </a:lnTo>
                  <a:lnTo>
                    <a:pt x="1492" y="802"/>
                  </a:lnTo>
                  <a:lnTo>
                    <a:pt x="1492" y="802"/>
                  </a:lnTo>
                  <a:lnTo>
                    <a:pt x="1620" y="656"/>
                  </a:lnTo>
                  <a:lnTo>
                    <a:pt x="1747" y="510"/>
                  </a:lnTo>
                  <a:lnTo>
                    <a:pt x="1856" y="347"/>
                  </a:lnTo>
                  <a:lnTo>
                    <a:pt x="1947" y="165"/>
                  </a:lnTo>
                  <a:lnTo>
                    <a:pt x="1947" y="165"/>
                  </a:lnTo>
                  <a:lnTo>
                    <a:pt x="1783" y="92"/>
                  </a:lnTo>
                  <a:lnTo>
                    <a:pt x="1601" y="37"/>
                  </a:lnTo>
                  <a:lnTo>
                    <a:pt x="1401" y="1"/>
                  </a:lnTo>
                  <a:lnTo>
                    <a:pt x="1183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3357" name="Google Shape;3357;p20"/>
          <p:cNvGrpSpPr/>
          <p:nvPr/>
        </p:nvGrpSpPr>
        <p:grpSpPr>
          <a:xfrm>
            <a:off x="-223871" y="4383792"/>
            <a:ext cx="1039645" cy="2385067"/>
            <a:chOff x="2905325" y="2851350"/>
            <a:chExt cx="377175" cy="865325"/>
          </a:xfrm>
        </p:grpSpPr>
        <p:sp>
          <p:nvSpPr>
            <p:cNvPr id="3358" name="Google Shape;3358;p20"/>
            <p:cNvSpPr/>
            <p:nvPr/>
          </p:nvSpPr>
          <p:spPr>
            <a:xfrm>
              <a:off x="3045450" y="2851350"/>
              <a:ext cx="109200" cy="865325"/>
            </a:xfrm>
            <a:custGeom>
              <a:avLst/>
              <a:gdLst/>
              <a:ahLst/>
              <a:cxnLst/>
              <a:rect l="l" t="t" r="r" b="b"/>
              <a:pathLst>
                <a:path w="4368" h="34613" extrusionOk="0">
                  <a:moveTo>
                    <a:pt x="2311" y="0"/>
                  </a:moveTo>
                  <a:lnTo>
                    <a:pt x="2202" y="37"/>
                  </a:lnTo>
                  <a:lnTo>
                    <a:pt x="2093" y="73"/>
                  </a:lnTo>
                  <a:lnTo>
                    <a:pt x="2002" y="128"/>
                  </a:lnTo>
                  <a:lnTo>
                    <a:pt x="1911" y="182"/>
                  </a:lnTo>
                  <a:lnTo>
                    <a:pt x="1766" y="310"/>
                  </a:lnTo>
                  <a:lnTo>
                    <a:pt x="1638" y="455"/>
                  </a:lnTo>
                  <a:lnTo>
                    <a:pt x="1529" y="637"/>
                  </a:lnTo>
                  <a:lnTo>
                    <a:pt x="1420" y="819"/>
                  </a:lnTo>
                  <a:lnTo>
                    <a:pt x="1329" y="1019"/>
                  </a:lnTo>
                  <a:lnTo>
                    <a:pt x="1256" y="1238"/>
                  </a:lnTo>
                  <a:lnTo>
                    <a:pt x="1129" y="1675"/>
                  </a:lnTo>
                  <a:lnTo>
                    <a:pt x="1019" y="2111"/>
                  </a:lnTo>
                  <a:lnTo>
                    <a:pt x="947" y="2548"/>
                  </a:lnTo>
                  <a:lnTo>
                    <a:pt x="874" y="3003"/>
                  </a:lnTo>
                  <a:lnTo>
                    <a:pt x="819" y="3458"/>
                  </a:lnTo>
                  <a:lnTo>
                    <a:pt x="746" y="4368"/>
                  </a:lnTo>
                  <a:lnTo>
                    <a:pt x="710" y="5296"/>
                  </a:lnTo>
                  <a:lnTo>
                    <a:pt x="637" y="6752"/>
                  </a:lnTo>
                  <a:lnTo>
                    <a:pt x="601" y="8208"/>
                  </a:lnTo>
                  <a:lnTo>
                    <a:pt x="546" y="10282"/>
                  </a:lnTo>
                  <a:lnTo>
                    <a:pt x="546" y="11265"/>
                  </a:lnTo>
                  <a:lnTo>
                    <a:pt x="546" y="11283"/>
                  </a:lnTo>
                  <a:lnTo>
                    <a:pt x="528" y="13813"/>
                  </a:lnTo>
                  <a:lnTo>
                    <a:pt x="510" y="16342"/>
                  </a:lnTo>
                  <a:lnTo>
                    <a:pt x="492" y="18890"/>
                  </a:lnTo>
                  <a:lnTo>
                    <a:pt x="437" y="21474"/>
                  </a:lnTo>
                  <a:lnTo>
                    <a:pt x="364" y="24094"/>
                  </a:lnTo>
                  <a:lnTo>
                    <a:pt x="292" y="25787"/>
                  </a:lnTo>
                  <a:lnTo>
                    <a:pt x="255" y="27206"/>
                  </a:lnTo>
                  <a:lnTo>
                    <a:pt x="0" y="33921"/>
                  </a:lnTo>
                  <a:lnTo>
                    <a:pt x="37" y="33994"/>
                  </a:lnTo>
                  <a:lnTo>
                    <a:pt x="91" y="34067"/>
                  </a:lnTo>
                  <a:lnTo>
                    <a:pt x="146" y="34140"/>
                  </a:lnTo>
                  <a:lnTo>
                    <a:pt x="237" y="34194"/>
                  </a:lnTo>
                  <a:lnTo>
                    <a:pt x="455" y="34304"/>
                  </a:lnTo>
                  <a:lnTo>
                    <a:pt x="728" y="34413"/>
                  </a:lnTo>
                  <a:lnTo>
                    <a:pt x="1038" y="34486"/>
                  </a:lnTo>
                  <a:lnTo>
                    <a:pt x="1383" y="34558"/>
                  </a:lnTo>
                  <a:lnTo>
                    <a:pt x="1747" y="34595"/>
                  </a:lnTo>
                  <a:lnTo>
                    <a:pt x="2111" y="34613"/>
                  </a:lnTo>
                  <a:lnTo>
                    <a:pt x="2421" y="34613"/>
                  </a:lnTo>
                  <a:lnTo>
                    <a:pt x="2712" y="34595"/>
                  </a:lnTo>
                  <a:lnTo>
                    <a:pt x="3003" y="34540"/>
                  </a:lnTo>
                  <a:lnTo>
                    <a:pt x="3276" y="34486"/>
                  </a:lnTo>
                  <a:lnTo>
                    <a:pt x="3494" y="34431"/>
                  </a:lnTo>
                  <a:lnTo>
                    <a:pt x="3676" y="34358"/>
                  </a:lnTo>
                  <a:lnTo>
                    <a:pt x="3840" y="34267"/>
                  </a:lnTo>
                  <a:lnTo>
                    <a:pt x="3986" y="34176"/>
                  </a:lnTo>
                  <a:lnTo>
                    <a:pt x="4095" y="34049"/>
                  </a:lnTo>
                  <a:lnTo>
                    <a:pt x="4186" y="33921"/>
                  </a:lnTo>
                  <a:lnTo>
                    <a:pt x="4240" y="33794"/>
                  </a:lnTo>
                  <a:lnTo>
                    <a:pt x="4259" y="33630"/>
                  </a:lnTo>
                  <a:lnTo>
                    <a:pt x="4295" y="28717"/>
                  </a:lnTo>
                  <a:lnTo>
                    <a:pt x="4350" y="22821"/>
                  </a:lnTo>
                  <a:lnTo>
                    <a:pt x="4368" y="19982"/>
                  </a:lnTo>
                  <a:lnTo>
                    <a:pt x="4368" y="17197"/>
                  </a:lnTo>
                  <a:lnTo>
                    <a:pt x="4368" y="15705"/>
                  </a:lnTo>
                  <a:lnTo>
                    <a:pt x="4368" y="13285"/>
                  </a:lnTo>
                  <a:lnTo>
                    <a:pt x="4368" y="13194"/>
                  </a:lnTo>
                  <a:lnTo>
                    <a:pt x="4350" y="10664"/>
                  </a:lnTo>
                  <a:lnTo>
                    <a:pt x="4313" y="8208"/>
                  </a:lnTo>
                  <a:lnTo>
                    <a:pt x="4240" y="5824"/>
                  </a:lnTo>
                  <a:lnTo>
                    <a:pt x="4168" y="3549"/>
                  </a:lnTo>
                  <a:lnTo>
                    <a:pt x="4149" y="2894"/>
                  </a:lnTo>
                  <a:lnTo>
                    <a:pt x="4113" y="2584"/>
                  </a:lnTo>
                  <a:lnTo>
                    <a:pt x="4077" y="2257"/>
                  </a:lnTo>
                  <a:lnTo>
                    <a:pt x="4022" y="1948"/>
                  </a:lnTo>
                  <a:lnTo>
                    <a:pt x="3949" y="1638"/>
                  </a:lnTo>
                  <a:lnTo>
                    <a:pt x="3858" y="1329"/>
                  </a:lnTo>
                  <a:lnTo>
                    <a:pt x="3749" y="1056"/>
                  </a:lnTo>
                  <a:lnTo>
                    <a:pt x="3676" y="892"/>
                  </a:lnTo>
                  <a:lnTo>
                    <a:pt x="3585" y="765"/>
                  </a:lnTo>
                  <a:lnTo>
                    <a:pt x="3494" y="619"/>
                  </a:lnTo>
                  <a:lnTo>
                    <a:pt x="3385" y="492"/>
                  </a:lnTo>
                  <a:lnTo>
                    <a:pt x="3276" y="382"/>
                  </a:lnTo>
                  <a:lnTo>
                    <a:pt x="3167" y="273"/>
                  </a:lnTo>
                  <a:lnTo>
                    <a:pt x="3039" y="182"/>
                  </a:lnTo>
                  <a:lnTo>
                    <a:pt x="2930" y="110"/>
                  </a:lnTo>
                  <a:lnTo>
                    <a:pt x="2766" y="55"/>
                  </a:lnTo>
                  <a:lnTo>
                    <a:pt x="2621" y="19"/>
                  </a:lnTo>
                  <a:lnTo>
                    <a:pt x="247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59" name="Google Shape;3359;p20"/>
            <p:cNvSpPr/>
            <p:nvPr/>
          </p:nvSpPr>
          <p:spPr>
            <a:xfrm>
              <a:off x="2959450" y="2890025"/>
              <a:ext cx="137875" cy="243875"/>
            </a:xfrm>
            <a:custGeom>
              <a:avLst/>
              <a:gdLst/>
              <a:ahLst/>
              <a:cxnLst/>
              <a:rect l="l" t="t" r="r" b="b"/>
              <a:pathLst>
                <a:path w="5515" h="9755" extrusionOk="0">
                  <a:moveTo>
                    <a:pt x="1329" y="0"/>
                  </a:moveTo>
                  <a:lnTo>
                    <a:pt x="1166" y="37"/>
                  </a:lnTo>
                  <a:lnTo>
                    <a:pt x="1075" y="91"/>
                  </a:lnTo>
                  <a:lnTo>
                    <a:pt x="984" y="146"/>
                  </a:lnTo>
                  <a:lnTo>
                    <a:pt x="874" y="237"/>
                  </a:lnTo>
                  <a:lnTo>
                    <a:pt x="783" y="346"/>
                  </a:lnTo>
                  <a:lnTo>
                    <a:pt x="711" y="455"/>
                  </a:lnTo>
                  <a:lnTo>
                    <a:pt x="638" y="582"/>
                  </a:lnTo>
                  <a:lnTo>
                    <a:pt x="529" y="855"/>
                  </a:lnTo>
                  <a:lnTo>
                    <a:pt x="456" y="1128"/>
                  </a:lnTo>
                  <a:lnTo>
                    <a:pt x="347" y="1620"/>
                  </a:lnTo>
                  <a:lnTo>
                    <a:pt x="256" y="2111"/>
                  </a:lnTo>
                  <a:lnTo>
                    <a:pt x="183" y="2602"/>
                  </a:lnTo>
                  <a:lnTo>
                    <a:pt x="128" y="3112"/>
                  </a:lnTo>
                  <a:lnTo>
                    <a:pt x="74" y="3603"/>
                  </a:lnTo>
                  <a:lnTo>
                    <a:pt x="56" y="4113"/>
                  </a:lnTo>
                  <a:lnTo>
                    <a:pt x="19" y="5114"/>
                  </a:lnTo>
                  <a:lnTo>
                    <a:pt x="1" y="5587"/>
                  </a:lnTo>
                  <a:lnTo>
                    <a:pt x="19" y="6060"/>
                  </a:lnTo>
                  <a:lnTo>
                    <a:pt x="56" y="6515"/>
                  </a:lnTo>
                  <a:lnTo>
                    <a:pt x="92" y="6752"/>
                  </a:lnTo>
                  <a:lnTo>
                    <a:pt x="147" y="6988"/>
                  </a:lnTo>
                  <a:lnTo>
                    <a:pt x="219" y="7188"/>
                  </a:lnTo>
                  <a:lnTo>
                    <a:pt x="274" y="7389"/>
                  </a:lnTo>
                  <a:lnTo>
                    <a:pt x="365" y="7571"/>
                  </a:lnTo>
                  <a:lnTo>
                    <a:pt x="456" y="7771"/>
                  </a:lnTo>
                  <a:lnTo>
                    <a:pt x="565" y="7953"/>
                  </a:lnTo>
                  <a:lnTo>
                    <a:pt x="674" y="8135"/>
                  </a:lnTo>
                  <a:lnTo>
                    <a:pt x="802" y="8298"/>
                  </a:lnTo>
                  <a:lnTo>
                    <a:pt x="929" y="8462"/>
                  </a:lnTo>
                  <a:lnTo>
                    <a:pt x="1075" y="8608"/>
                  </a:lnTo>
                  <a:lnTo>
                    <a:pt x="1220" y="8772"/>
                  </a:lnTo>
                  <a:lnTo>
                    <a:pt x="1384" y="8899"/>
                  </a:lnTo>
                  <a:lnTo>
                    <a:pt x="1548" y="9026"/>
                  </a:lnTo>
                  <a:lnTo>
                    <a:pt x="1712" y="9154"/>
                  </a:lnTo>
                  <a:lnTo>
                    <a:pt x="1894" y="9263"/>
                  </a:lnTo>
                  <a:lnTo>
                    <a:pt x="2075" y="9372"/>
                  </a:lnTo>
                  <a:lnTo>
                    <a:pt x="2276" y="9445"/>
                  </a:lnTo>
                  <a:lnTo>
                    <a:pt x="2476" y="9536"/>
                  </a:lnTo>
                  <a:lnTo>
                    <a:pt x="2676" y="9591"/>
                  </a:lnTo>
                  <a:lnTo>
                    <a:pt x="2876" y="9645"/>
                  </a:lnTo>
                  <a:lnTo>
                    <a:pt x="3095" y="9700"/>
                  </a:lnTo>
                  <a:lnTo>
                    <a:pt x="3295" y="9718"/>
                  </a:lnTo>
                  <a:lnTo>
                    <a:pt x="3513" y="9736"/>
                  </a:lnTo>
                  <a:lnTo>
                    <a:pt x="3732" y="9754"/>
                  </a:lnTo>
                  <a:lnTo>
                    <a:pt x="3950" y="9736"/>
                  </a:lnTo>
                  <a:lnTo>
                    <a:pt x="3986" y="9736"/>
                  </a:lnTo>
                  <a:lnTo>
                    <a:pt x="4387" y="9700"/>
                  </a:lnTo>
                  <a:lnTo>
                    <a:pt x="4769" y="9609"/>
                  </a:lnTo>
                  <a:lnTo>
                    <a:pt x="4969" y="9536"/>
                  </a:lnTo>
                  <a:lnTo>
                    <a:pt x="5151" y="9463"/>
                  </a:lnTo>
                  <a:lnTo>
                    <a:pt x="5333" y="9390"/>
                  </a:lnTo>
                  <a:lnTo>
                    <a:pt x="5515" y="9299"/>
                  </a:lnTo>
                  <a:lnTo>
                    <a:pt x="5005" y="6515"/>
                  </a:lnTo>
                  <a:lnTo>
                    <a:pt x="4532" y="6606"/>
                  </a:lnTo>
                  <a:lnTo>
                    <a:pt x="4277" y="6642"/>
                  </a:lnTo>
                  <a:lnTo>
                    <a:pt x="4041" y="6661"/>
                  </a:lnTo>
                  <a:lnTo>
                    <a:pt x="3750" y="6642"/>
                  </a:lnTo>
                  <a:lnTo>
                    <a:pt x="3604" y="6624"/>
                  </a:lnTo>
                  <a:lnTo>
                    <a:pt x="3477" y="6588"/>
                  </a:lnTo>
                  <a:lnTo>
                    <a:pt x="3331" y="6533"/>
                  </a:lnTo>
                  <a:lnTo>
                    <a:pt x="3222" y="6460"/>
                  </a:lnTo>
                  <a:lnTo>
                    <a:pt x="3095" y="6388"/>
                  </a:lnTo>
                  <a:lnTo>
                    <a:pt x="3004" y="6278"/>
                  </a:lnTo>
                  <a:lnTo>
                    <a:pt x="2876" y="6151"/>
                  </a:lnTo>
                  <a:lnTo>
                    <a:pt x="2803" y="5987"/>
                  </a:lnTo>
                  <a:lnTo>
                    <a:pt x="2731" y="5824"/>
                  </a:lnTo>
                  <a:lnTo>
                    <a:pt x="2694" y="5642"/>
                  </a:lnTo>
                  <a:lnTo>
                    <a:pt x="2658" y="5460"/>
                  </a:lnTo>
                  <a:lnTo>
                    <a:pt x="2640" y="5259"/>
                  </a:lnTo>
                  <a:lnTo>
                    <a:pt x="2621" y="4877"/>
                  </a:lnTo>
                  <a:lnTo>
                    <a:pt x="2603" y="2002"/>
                  </a:lnTo>
                  <a:lnTo>
                    <a:pt x="2585" y="1638"/>
                  </a:lnTo>
                  <a:lnTo>
                    <a:pt x="2549" y="1274"/>
                  </a:lnTo>
                  <a:lnTo>
                    <a:pt x="2530" y="1110"/>
                  </a:lnTo>
                  <a:lnTo>
                    <a:pt x="2494" y="928"/>
                  </a:lnTo>
                  <a:lnTo>
                    <a:pt x="2421" y="764"/>
                  </a:lnTo>
                  <a:lnTo>
                    <a:pt x="2348" y="601"/>
                  </a:lnTo>
                  <a:lnTo>
                    <a:pt x="2257" y="455"/>
                  </a:lnTo>
                  <a:lnTo>
                    <a:pt x="2130" y="310"/>
                  </a:lnTo>
                  <a:lnTo>
                    <a:pt x="2003" y="200"/>
                  </a:lnTo>
                  <a:lnTo>
                    <a:pt x="1839" y="109"/>
                  </a:lnTo>
                  <a:lnTo>
                    <a:pt x="1675" y="37"/>
                  </a:lnTo>
                  <a:lnTo>
                    <a:pt x="1511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60" name="Google Shape;3360;p20"/>
            <p:cNvSpPr/>
            <p:nvPr/>
          </p:nvSpPr>
          <p:spPr>
            <a:xfrm>
              <a:off x="2905325" y="3115675"/>
              <a:ext cx="204300" cy="415850"/>
            </a:xfrm>
            <a:custGeom>
              <a:avLst/>
              <a:gdLst/>
              <a:ahLst/>
              <a:cxnLst/>
              <a:rect l="l" t="t" r="r" b="b"/>
              <a:pathLst>
                <a:path w="8172" h="16634" extrusionOk="0">
                  <a:moveTo>
                    <a:pt x="1565" y="0"/>
                  </a:moveTo>
                  <a:lnTo>
                    <a:pt x="1456" y="19"/>
                  </a:lnTo>
                  <a:lnTo>
                    <a:pt x="1347" y="73"/>
                  </a:lnTo>
                  <a:lnTo>
                    <a:pt x="1238" y="128"/>
                  </a:lnTo>
                  <a:lnTo>
                    <a:pt x="1147" y="219"/>
                  </a:lnTo>
                  <a:lnTo>
                    <a:pt x="1074" y="310"/>
                  </a:lnTo>
                  <a:lnTo>
                    <a:pt x="1001" y="419"/>
                  </a:lnTo>
                  <a:lnTo>
                    <a:pt x="928" y="528"/>
                  </a:lnTo>
                  <a:lnTo>
                    <a:pt x="819" y="765"/>
                  </a:lnTo>
                  <a:lnTo>
                    <a:pt x="710" y="1074"/>
                  </a:lnTo>
                  <a:lnTo>
                    <a:pt x="601" y="1402"/>
                  </a:lnTo>
                  <a:lnTo>
                    <a:pt x="492" y="1747"/>
                  </a:lnTo>
                  <a:lnTo>
                    <a:pt x="401" y="2093"/>
                  </a:lnTo>
                  <a:lnTo>
                    <a:pt x="328" y="2439"/>
                  </a:lnTo>
                  <a:lnTo>
                    <a:pt x="201" y="3149"/>
                  </a:lnTo>
                  <a:lnTo>
                    <a:pt x="110" y="3858"/>
                  </a:lnTo>
                  <a:lnTo>
                    <a:pt x="55" y="4586"/>
                  </a:lnTo>
                  <a:lnTo>
                    <a:pt x="19" y="5296"/>
                  </a:lnTo>
                  <a:lnTo>
                    <a:pt x="19" y="6024"/>
                  </a:lnTo>
                  <a:lnTo>
                    <a:pt x="0" y="6752"/>
                  </a:lnTo>
                  <a:lnTo>
                    <a:pt x="19" y="8171"/>
                  </a:lnTo>
                  <a:lnTo>
                    <a:pt x="19" y="9591"/>
                  </a:lnTo>
                  <a:lnTo>
                    <a:pt x="55" y="11028"/>
                  </a:lnTo>
                  <a:lnTo>
                    <a:pt x="91" y="12448"/>
                  </a:lnTo>
                  <a:lnTo>
                    <a:pt x="128" y="13139"/>
                  </a:lnTo>
                  <a:lnTo>
                    <a:pt x="164" y="13485"/>
                  </a:lnTo>
                  <a:lnTo>
                    <a:pt x="219" y="13831"/>
                  </a:lnTo>
                  <a:lnTo>
                    <a:pt x="292" y="14158"/>
                  </a:lnTo>
                  <a:lnTo>
                    <a:pt x="401" y="14486"/>
                  </a:lnTo>
                  <a:lnTo>
                    <a:pt x="528" y="14795"/>
                  </a:lnTo>
                  <a:lnTo>
                    <a:pt x="601" y="14941"/>
                  </a:lnTo>
                  <a:lnTo>
                    <a:pt x="692" y="15087"/>
                  </a:lnTo>
                  <a:lnTo>
                    <a:pt x="837" y="15268"/>
                  </a:lnTo>
                  <a:lnTo>
                    <a:pt x="983" y="15432"/>
                  </a:lnTo>
                  <a:lnTo>
                    <a:pt x="1147" y="15578"/>
                  </a:lnTo>
                  <a:lnTo>
                    <a:pt x="1311" y="15705"/>
                  </a:lnTo>
                  <a:lnTo>
                    <a:pt x="1493" y="15833"/>
                  </a:lnTo>
                  <a:lnTo>
                    <a:pt x="1675" y="15942"/>
                  </a:lnTo>
                  <a:lnTo>
                    <a:pt x="1875" y="16051"/>
                  </a:lnTo>
                  <a:lnTo>
                    <a:pt x="2093" y="16142"/>
                  </a:lnTo>
                  <a:lnTo>
                    <a:pt x="2512" y="16288"/>
                  </a:lnTo>
                  <a:lnTo>
                    <a:pt x="2948" y="16397"/>
                  </a:lnTo>
                  <a:lnTo>
                    <a:pt x="3403" y="16470"/>
                  </a:lnTo>
                  <a:lnTo>
                    <a:pt x="3840" y="16542"/>
                  </a:lnTo>
                  <a:lnTo>
                    <a:pt x="4350" y="16579"/>
                  </a:lnTo>
                  <a:lnTo>
                    <a:pt x="4859" y="16615"/>
                  </a:lnTo>
                  <a:lnTo>
                    <a:pt x="5351" y="16633"/>
                  </a:lnTo>
                  <a:lnTo>
                    <a:pt x="5860" y="16633"/>
                  </a:lnTo>
                  <a:lnTo>
                    <a:pt x="6406" y="16615"/>
                  </a:lnTo>
                  <a:lnTo>
                    <a:pt x="6934" y="16579"/>
                  </a:lnTo>
                  <a:lnTo>
                    <a:pt x="7443" y="16542"/>
                  </a:lnTo>
                  <a:lnTo>
                    <a:pt x="7953" y="16470"/>
                  </a:lnTo>
                  <a:lnTo>
                    <a:pt x="8171" y="13685"/>
                  </a:lnTo>
                  <a:lnTo>
                    <a:pt x="7589" y="13612"/>
                  </a:lnTo>
                  <a:lnTo>
                    <a:pt x="7025" y="13576"/>
                  </a:lnTo>
                  <a:lnTo>
                    <a:pt x="5969" y="13521"/>
                  </a:lnTo>
                  <a:lnTo>
                    <a:pt x="5241" y="13485"/>
                  </a:lnTo>
                  <a:lnTo>
                    <a:pt x="4477" y="13412"/>
                  </a:lnTo>
                  <a:lnTo>
                    <a:pt x="4277" y="13394"/>
                  </a:lnTo>
                  <a:lnTo>
                    <a:pt x="4113" y="13358"/>
                  </a:lnTo>
                  <a:lnTo>
                    <a:pt x="3949" y="13303"/>
                  </a:lnTo>
                  <a:lnTo>
                    <a:pt x="3804" y="13249"/>
                  </a:lnTo>
                  <a:lnTo>
                    <a:pt x="3658" y="13194"/>
                  </a:lnTo>
                  <a:lnTo>
                    <a:pt x="3549" y="13121"/>
                  </a:lnTo>
                  <a:lnTo>
                    <a:pt x="3422" y="13030"/>
                  </a:lnTo>
                  <a:lnTo>
                    <a:pt x="3312" y="12939"/>
                  </a:lnTo>
                  <a:lnTo>
                    <a:pt x="3130" y="12757"/>
                  </a:lnTo>
                  <a:lnTo>
                    <a:pt x="2985" y="12539"/>
                  </a:lnTo>
                  <a:lnTo>
                    <a:pt x="2876" y="12320"/>
                  </a:lnTo>
                  <a:lnTo>
                    <a:pt x="2785" y="12084"/>
                  </a:lnTo>
                  <a:lnTo>
                    <a:pt x="2730" y="11847"/>
                  </a:lnTo>
                  <a:lnTo>
                    <a:pt x="2675" y="11611"/>
                  </a:lnTo>
                  <a:lnTo>
                    <a:pt x="2657" y="11392"/>
                  </a:lnTo>
                  <a:lnTo>
                    <a:pt x="2639" y="11174"/>
                  </a:lnTo>
                  <a:lnTo>
                    <a:pt x="2621" y="10846"/>
                  </a:lnTo>
                  <a:lnTo>
                    <a:pt x="2603" y="10628"/>
                  </a:lnTo>
                  <a:lnTo>
                    <a:pt x="2512" y="10046"/>
                  </a:lnTo>
                  <a:lnTo>
                    <a:pt x="2457" y="9482"/>
                  </a:lnTo>
                  <a:lnTo>
                    <a:pt x="2421" y="8899"/>
                  </a:lnTo>
                  <a:lnTo>
                    <a:pt x="2421" y="8317"/>
                  </a:lnTo>
                  <a:lnTo>
                    <a:pt x="2421" y="7735"/>
                  </a:lnTo>
                  <a:lnTo>
                    <a:pt x="2439" y="7152"/>
                  </a:lnTo>
                  <a:lnTo>
                    <a:pt x="2512" y="5988"/>
                  </a:lnTo>
                  <a:lnTo>
                    <a:pt x="2584" y="4823"/>
                  </a:lnTo>
                  <a:lnTo>
                    <a:pt x="2639" y="3658"/>
                  </a:lnTo>
                  <a:lnTo>
                    <a:pt x="2639" y="3076"/>
                  </a:lnTo>
                  <a:lnTo>
                    <a:pt x="2639" y="2493"/>
                  </a:lnTo>
                  <a:lnTo>
                    <a:pt x="2603" y="1911"/>
                  </a:lnTo>
                  <a:lnTo>
                    <a:pt x="2566" y="1329"/>
                  </a:lnTo>
                  <a:lnTo>
                    <a:pt x="2530" y="1092"/>
                  </a:lnTo>
                  <a:lnTo>
                    <a:pt x="2475" y="837"/>
                  </a:lnTo>
                  <a:lnTo>
                    <a:pt x="2403" y="619"/>
                  </a:lnTo>
                  <a:lnTo>
                    <a:pt x="2348" y="510"/>
                  </a:lnTo>
                  <a:lnTo>
                    <a:pt x="2275" y="401"/>
                  </a:lnTo>
                  <a:lnTo>
                    <a:pt x="2202" y="292"/>
                  </a:lnTo>
                  <a:lnTo>
                    <a:pt x="2130" y="219"/>
                  </a:lnTo>
                  <a:lnTo>
                    <a:pt x="2020" y="128"/>
                  </a:lnTo>
                  <a:lnTo>
                    <a:pt x="1911" y="73"/>
                  </a:lnTo>
                  <a:lnTo>
                    <a:pt x="1802" y="37"/>
                  </a:lnTo>
                  <a:lnTo>
                    <a:pt x="1693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61" name="Google Shape;3361;p20"/>
            <p:cNvSpPr/>
            <p:nvPr/>
          </p:nvSpPr>
          <p:spPr>
            <a:xfrm>
              <a:off x="3094125" y="2966900"/>
              <a:ext cx="188375" cy="315300"/>
            </a:xfrm>
            <a:custGeom>
              <a:avLst/>
              <a:gdLst/>
              <a:ahLst/>
              <a:cxnLst/>
              <a:rect l="l" t="t" r="r" b="b"/>
              <a:pathLst>
                <a:path w="7535" h="12612" extrusionOk="0">
                  <a:moveTo>
                    <a:pt x="6079" y="1"/>
                  </a:moveTo>
                  <a:lnTo>
                    <a:pt x="5897" y="19"/>
                  </a:lnTo>
                  <a:lnTo>
                    <a:pt x="5715" y="55"/>
                  </a:lnTo>
                  <a:lnTo>
                    <a:pt x="5533" y="128"/>
                  </a:lnTo>
                  <a:lnTo>
                    <a:pt x="5369" y="237"/>
                  </a:lnTo>
                  <a:lnTo>
                    <a:pt x="5223" y="346"/>
                  </a:lnTo>
                  <a:lnTo>
                    <a:pt x="5078" y="492"/>
                  </a:lnTo>
                  <a:lnTo>
                    <a:pt x="5041" y="547"/>
                  </a:lnTo>
                  <a:lnTo>
                    <a:pt x="4932" y="692"/>
                  </a:lnTo>
                  <a:lnTo>
                    <a:pt x="4859" y="856"/>
                  </a:lnTo>
                  <a:lnTo>
                    <a:pt x="4768" y="1020"/>
                  </a:lnTo>
                  <a:lnTo>
                    <a:pt x="4714" y="1183"/>
                  </a:lnTo>
                  <a:lnTo>
                    <a:pt x="4623" y="1547"/>
                  </a:lnTo>
                  <a:lnTo>
                    <a:pt x="4568" y="1911"/>
                  </a:lnTo>
                  <a:lnTo>
                    <a:pt x="4532" y="2275"/>
                  </a:lnTo>
                  <a:lnTo>
                    <a:pt x="4495" y="2639"/>
                  </a:lnTo>
                  <a:lnTo>
                    <a:pt x="4477" y="3385"/>
                  </a:lnTo>
                  <a:lnTo>
                    <a:pt x="4477" y="4132"/>
                  </a:lnTo>
                  <a:lnTo>
                    <a:pt x="4477" y="4878"/>
                  </a:lnTo>
                  <a:lnTo>
                    <a:pt x="4441" y="5242"/>
                  </a:lnTo>
                  <a:lnTo>
                    <a:pt x="4404" y="5624"/>
                  </a:lnTo>
                  <a:lnTo>
                    <a:pt x="4350" y="5988"/>
                  </a:lnTo>
                  <a:lnTo>
                    <a:pt x="4259" y="6352"/>
                  </a:lnTo>
                  <a:lnTo>
                    <a:pt x="4150" y="6716"/>
                  </a:lnTo>
                  <a:lnTo>
                    <a:pt x="4004" y="7043"/>
                  </a:lnTo>
                  <a:lnTo>
                    <a:pt x="3840" y="7371"/>
                  </a:lnTo>
                  <a:lnTo>
                    <a:pt x="3622" y="7680"/>
                  </a:lnTo>
                  <a:lnTo>
                    <a:pt x="3513" y="7826"/>
                  </a:lnTo>
                  <a:lnTo>
                    <a:pt x="3385" y="7953"/>
                  </a:lnTo>
                  <a:lnTo>
                    <a:pt x="3240" y="8081"/>
                  </a:lnTo>
                  <a:lnTo>
                    <a:pt x="3094" y="8208"/>
                  </a:lnTo>
                  <a:lnTo>
                    <a:pt x="2949" y="8299"/>
                  </a:lnTo>
                  <a:lnTo>
                    <a:pt x="2785" y="8408"/>
                  </a:lnTo>
                  <a:lnTo>
                    <a:pt x="2621" y="8481"/>
                  </a:lnTo>
                  <a:lnTo>
                    <a:pt x="2439" y="8554"/>
                  </a:lnTo>
                  <a:lnTo>
                    <a:pt x="2421" y="8572"/>
                  </a:lnTo>
                  <a:lnTo>
                    <a:pt x="2202" y="8626"/>
                  </a:lnTo>
                  <a:lnTo>
                    <a:pt x="1984" y="8681"/>
                  </a:lnTo>
                  <a:lnTo>
                    <a:pt x="1766" y="8699"/>
                  </a:lnTo>
                  <a:lnTo>
                    <a:pt x="1566" y="8699"/>
                  </a:lnTo>
                  <a:lnTo>
                    <a:pt x="1274" y="8663"/>
                  </a:lnTo>
                  <a:lnTo>
                    <a:pt x="1001" y="8572"/>
                  </a:lnTo>
                  <a:lnTo>
                    <a:pt x="1" y="12120"/>
                  </a:lnTo>
                  <a:lnTo>
                    <a:pt x="164" y="12230"/>
                  </a:lnTo>
                  <a:lnTo>
                    <a:pt x="328" y="12321"/>
                  </a:lnTo>
                  <a:lnTo>
                    <a:pt x="510" y="12412"/>
                  </a:lnTo>
                  <a:lnTo>
                    <a:pt x="692" y="12466"/>
                  </a:lnTo>
                  <a:lnTo>
                    <a:pt x="874" y="12521"/>
                  </a:lnTo>
                  <a:lnTo>
                    <a:pt x="1056" y="12557"/>
                  </a:lnTo>
                  <a:lnTo>
                    <a:pt x="1456" y="12594"/>
                  </a:lnTo>
                  <a:lnTo>
                    <a:pt x="1693" y="12612"/>
                  </a:lnTo>
                  <a:lnTo>
                    <a:pt x="1948" y="12612"/>
                  </a:lnTo>
                  <a:lnTo>
                    <a:pt x="2421" y="12575"/>
                  </a:lnTo>
                  <a:lnTo>
                    <a:pt x="2767" y="12539"/>
                  </a:lnTo>
                  <a:lnTo>
                    <a:pt x="3112" y="12503"/>
                  </a:lnTo>
                  <a:lnTo>
                    <a:pt x="3622" y="12412"/>
                  </a:lnTo>
                  <a:lnTo>
                    <a:pt x="4131" y="12321"/>
                  </a:lnTo>
                  <a:lnTo>
                    <a:pt x="4641" y="12193"/>
                  </a:lnTo>
                  <a:lnTo>
                    <a:pt x="4896" y="12120"/>
                  </a:lnTo>
                  <a:lnTo>
                    <a:pt x="5132" y="12030"/>
                  </a:lnTo>
                  <a:lnTo>
                    <a:pt x="5369" y="11939"/>
                  </a:lnTo>
                  <a:lnTo>
                    <a:pt x="5587" y="11829"/>
                  </a:lnTo>
                  <a:lnTo>
                    <a:pt x="5806" y="11702"/>
                  </a:lnTo>
                  <a:lnTo>
                    <a:pt x="6006" y="11575"/>
                  </a:lnTo>
                  <a:lnTo>
                    <a:pt x="6188" y="11411"/>
                  </a:lnTo>
                  <a:lnTo>
                    <a:pt x="6370" y="11247"/>
                  </a:lnTo>
                  <a:lnTo>
                    <a:pt x="6534" y="11065"/>
                  </a:lnTo>
                  <a:lnTo>
                    <a:pt x="6661" y="10847"/>
                  </a:lnTo>
                  <a:lnTo>
                    <a:pt x="6752" y="10701"/>
                  </a:lnTo>
                  <a:lnTo>
                    <a:pt x="6825" y="10519"/>
                  </a:lnTo>
                  <a:lnTo>
                    <a:pt x="6952" y="10173"/>
                  </a:lnTo>
                  <a:lnTo>
                    <a:pt x="7043" y="9828"/>
                  </a:lnTo>
                  <a:lnTo>
                    <a:pt x="7116" y="9464"/>
                  </a:lnTo>
                  <a:lnTo>
                    <a:pt x="7262" y="8626"/>
                  </a:lnTo>
                  <a:lnTo>
                    <a:pt x="7389" y="7808"/>
                  </a:lnTo>
                  <a:lnTo>
                    <a:pt x="7462" y="6970"/>
                  </a:lnTo>
                  <a:lnTo>
                    <a:pt x="7516" y="6115"/>
                  </a:lnTo>
                  <a:lnTo>
                    <a:pt x="7534" y="5278"/>
                  </a:lnTo>
                  <a:lnTo>
                    <a:pt x="7534" y="4441"/>
                  </a:lnTo>
                  <a:lnTo>
                    <a:pt x="7498" y="3604"/>
                  </a:lnTo>
                  <a:lnTo>
                    <a:pt x="7425" y="2767"/>
                  </a:lnTo>
                  <a:lnTo>
                    <a:pt x="7371" y="2184"/>
                  </a:lnTo>
                  <a:lnTo>
                    <a:pt x="7298" y="1620"/>
                  </a:lnTo>
                  <a:lnTo>
                    <a:pt x="7207" y="1202"/>
                  </a:lnTo>
                  <a:lnTo>
                    <a:pt x="7152" y="1002"/>
                  </a:lnTo>
                  <a:lnTo>
                    <a:pt x="7080" y="801"/>
                  </a:lnTo>
                  <a:lnTo>
                    <a:pt x="7007" y="619"/>
                  </a:lnTo>
                  <a:lnTo>
                    <a:pt x="6898" y="456"/>
                  </a:lnTo>
                  <a:lnTo>
                    <a:pt x="6770" y="310"/>
                  </a:lnTo>
                  <a:lnTo>
                    <a:pt x="6625" y="183"/>
                  </a:lnTo>
                  <a:lnTo>
                    <a:pt x="6552" y="128"/>
                  </a:lnTo>
                  <a:lnTo>
                    <a:pt x="6443" y="73"/>
                  </a:lnTo>
                  <a:lnTo>
                    <a:pt x="6279" y="19"/>
                  </a:lnTo>
                  <a:lnTo>
                    <a:pt x="6079" y="1"/>
                  </a:lnTo>
                  <a:close/>
                </a:path>
              </a:pathLst>
            </a:custGeom>
            <a:solidFill>
              <a:srgbClr val="4A94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62" name="Google Shape;3362;p20"/>
            <p:cNvSpPr/>
            <p:nvPr/>
          </p:nvSpPr>
          <p:spPr>
            <a:xfrm>
              <a:off x="3130525" y="3320850"/>
              <a:ext cx="92375" cy="101025"/>
            </a:xfrm>
            <a:custGeom>
              <a:avLst/>
              <a:gdLst/>
              <a:ahLst/>
              <a:cxnLst/>
              <a:rect l="l" t="t" r="r" b="b"/>
              <a:pathLst>
                <a:path w="3695" h="4041" extrusionOk="0">
                  <a:moveTo>
                    <a:pt x="2766" y="1"/>
                  </a:moveTo>
                  <a:lnTo>
                    <a:pt x="2694" y="19"/>
                  </a:lnTo>
                  <a:lnTo>
                    <a:pt x="2621" y="37"/>
                  </a:lnTo>
                  <a:lnTo>
                    <a:pt x="2548" y="73"/>
                  </a:lnTo>
                  <a:lnTo>
                    <a:pt x="2457" y="128"/>
                  </a:lnTo>
                  <a:lnTo>
                    <a:pt x="2330" y="255"/>
                  </a:lnTo>
                  <a:lnTo>
                    <a:pt x="2020" y="547"/>
                  </a:lnTo>
                  <a:lnTo>
                    <a:pt x="1675" y="783"/>
                  </a:lnTo>
                  <a:lnTo>
                    <a:pt x="1329" y="1020"/>
                  </a:lnTo>
                  <a:lnTo>
                    <a:pt x="1147" y="1111"/>
                  </a:lnTo>
                  <a:lnTo>
                    <a:pt x="965" y="1202"/>
                  </a:lnTo>
                  <a:lnTo>
                    <a:pt x="728" y="1293"/>
                  </a:lnTo>
                  <a:lnTo>
                    <a:pt x="492" y="1366"/>
                  </a:lnTo>
                  <a:lnTo>
                    <a:pt x="255" y="1402"/>
                  </a:lnTo>
                  <a:lnTo>
                    <a:pt x="0" y="1438"/>
                  </a:lnTo>
                  <a:lnTo>
                    <a:pt x="91" y="3749"/>
                  </a:lnTo>
                  <a:lnTo>
                    <a:pt x="182" y="3822"/>
                  </a:lnTo>
                  <a:lnTo>
                    <a:pt x="273" y="3877"/>
                  </a:lnTo>
                  <a:lnTo>
                    <a:pt x="383" y="3931"/>
                  </a:lnTo>
                  <a:lnTo>
                    <a:pt x="474" y="3968"/>
                  </a:lnTo>
                  <a:lnTo>
                    <a:pt x="710" y="4022"/>
                  </a:lnTo>
                  <a:lnTo>
                    <a:pt x="947" y="4041"/>
                  </a:lnTo>
                  <a:lnTo>
                    <a:pt x="1147" y="4022"/>
                  </a:lnTo>
                  <a:lnTo>
                    <a:pt x="1347" y="3986"/>
                  </a:lnTo>
                  <a:lnTo>
                    <a:pt x="1547" y="3950"/>
                  </a:lnTo>
                  <a:lnTo>
                    <a:pt x="1729" y="3877"/>
                  </a:lnTo>
                  <a:lnTo>
                    <a:pt x="1984" y="3786"/>
                  </a:lnTo>
                  <a:lnTo>
                    <a:pt x="2221" y="3658"/>
                  </a:lnTo>
                  <a:lnTo>
                    <a:pt x="2439" y="3531"/>
                  </a:lnTo>
                  <a:lnTo>
                    <a:pt x="2657" y="3386"/>
                  </a:lnTo>
                  <a:lnTo>
                    <a:pt x="2857" y="3222"/>
                  </a:lnTo>
                  <a:lnTo>
                    <a:pt x="3039" y="3040"/>
                  </a:lnTo>
                  <a:lnTo>
                    <a:pt x="3203" y="2840"/>
                  </a:lnTo>
                  <a:lnTo>
                    <a:pt x="3349" y="2621"/>
                  </a:lnTo>
                  <a:lnTo>
                    <a:pt x="3476" y="2385"/>
                  </a:lnTo>
                  <a:lnTo>
                    <a:pt x="3567" y="2148"/>
                  </a:lnTo>
                  <a:lnTo>
                    <a:pt x="3640" y="1893"/>
                  </a:lnTo>
                  <a:lnTo>
                    <a:pt x="3676" y="1638"/>
                  </a:lnTo>
                  <a:lnTo>
                    <a:pt x="3695" y="1366"/>
                  </a:lnTo>
                  <a:lnTo>
                    <a:pt x="3676" y="1111"/>
                  </a:lnTo>
                  <a:lnTo>
                    <a:pt x="3622" y="856"/>
                  </a:lnTo>
                  <a:lnTo>
                    <a:pt x="3549" y="619"/>
                  </a:lnTo>
                  <a:lnTo>
                    <a:pt x="3476" y="474"/>
                  </a:lnTo>
                  <a:lnTo>
                    <a:pt x="3385" y="346"/>
                  </a:lnTo>
                  <a:lnTo>
                    <a:pt x="3276" y="237"/>
                  </a:lnTo>
                  <a:lnTo>
                    <a:pt x="3167" y="128"/>
                  </a:lnTo>
                  <a:lnTo>
                    <a:pt x="3039" y="55"/>
                  </a:lnTo>
                  <a:lnTo>
                    <a:pt x="2894" y="19"/>
                  </a:lnTo>
                  <a:lnTo>
                    <a:pt x="2766" y="1"/>
                  </a:lnTo>
                  <a:close/>
                </a:path>
              </a:pathLst>
            </a:custGeom>
            <a:solidFill>
              <a:srgbClr val="4A94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63" name="Google Shape;3363;p20"/>
            <p:cNvSpPr/>
            <p:nvPr/>
          </p:nvSpPr>
          <p:spPr>
            <a:xfrm>
              <a:off x="2905325" y="3142525"/>
              <a:ext cx="192925" cy="574150"/>
            </a:xfrm>
            <a:custGeom>
              <a:avLst/>
              <a:gdLst/>
              <a:ahLst/>
              <a:cxnLst/>
              <a:rect l="l" t="t" r="r" b="b"/>
              <a:pathLst>
                <a:path w="7717" h="22966" extrusionOk="0">
                  <a:moveTo>
                    <a:pt x="710" y="0"/>
                  </a:moveTo>
                  <a:lnTo>
                    <a:pt x="601" y="328"/>
                  </a:lnTo>
                  <a:lnTo>
                    <a:pt x="492" y="673"/>
                  </a:lnTo>
                  <a:lnTo>
                    <a:pt x="401" y="1019"/>
                  </a:lnTo>
                  <a:lnTo>
                    <a:pt x="328" y="1365"/>
                  </a:lnTo>
                  <a:lnTo>
                    <a:pt x="201" y="2075"/>
                  </a:lnTo>
                  <a:lnTo>
                    <a:pt x="110" y="2784"/>
                  </a:lnTo>
                  <a:lnTo>
                    <a:pt x="55" y="3512"/>
                  </a:lnTo>
                  <a:lnTo>
                    <a:pt x="19" y="4222"/>
                  </a:lnTo>
                  <a:lnTo>
                    <a:pt x="19" y="4950"/>
                  </a:lnTo>
                  <a:lnTo>
                    <a:pt x="0" y="5678"/>
                  </a:lnTo>
                  <a:lnTo>
                    <a:pt x="19" y="7097"/>
                  </a:lnTo>
                  <a:lnTo>
                    <a:pt x="19" y="8517"/>
                  </a:lnTo>
                  <a:lnTo>
                    <a:pt x="55" y="9954"/>
                  </a:lnTo>
                  <a:lnTo>
                    <a:pt x="91" y="11374"/>
                  </a:lnTo>
                  <a:lnTo>
                    <a:pt x="128" y="12065"/>
                  </a:lnTo>
                  <a:lnTo>
                    <a:pt x="164" y="12411"/>
                  </a:lnTo>
                  <a:lnTo>
                    <a:pt x="219" y="12757"/>
                  </a:lnTo>
                  <a:lnTo>
                    <a:pt x="292" y="13084"/>
                  </a:lnTo>
                  <a:lnTo>
                    <a:pt x="401" y="13412"/>
                  </a:lnTo>
                  <a:lnTo>
                    <a:pt x="528" y="13721"/>
                  </a:lnTo>
                  <a:lnTo>
                    <a:pt x="601" y="13867"/>
                  </a:lnTo>
                  <a:lnTo>
                    <a:pt x="692" y="14013"/>
                  </a:lnTo>
                  <a:lnTo>
                    <a:pt x="837" y="14194"/>
                  </a:lnTo>
                  <a:lnTo>
                    <a:pt x="983" y="14358"/>
                  </a:lnTo>
                  <a:lnTo>
                    <a:pt x="1147" y="14504"/>
                  </a:lnTo>
                  <a:lnTo>
                    <a:pt x="1311" y="14631"/>
                  </a:lnTo>
                  <a:lnTo>
                    <a:pt x="1493" y="14759"/>
                  </a:lnTo>
                  <a:lnTo>
                    <a:pt x="1675" y="14868"/>
                  </a:lnTo>
                  <a:lnTo>
                    <a:pt x="1875" y="14977"/>
                  </a:lnTo>
                  <a:lnTo>
                    <a:pt x="2093" y="15068"/>
                  </a:lnTo>
                  <a:lnTo>
                    <a:pt x="2512" y="15214"/>
                  </a:lnTo>
                  <a:lnTo>
                    <a:pt x="2948" y="15323"/>
                  </a:lnTo>
                  <a:lnTo>
                    <a:pt x="3403" y="15396"/>
                  </a:lnTo>
                  <a:lnTo>
                    <a:pt x="3840" y="15468"/>
                  </a:lnTo>
                  <a:lnTo>
                    <a:pt x="4350" y="15505"/>
                  </a:lnTo>
                  <a:lnTo>
                    <a:pt x="4859" y="15541"/>
                  </a:lnTo>
                  <a:lnTo>
                    <a:pt x="5351" y="15559"/>
                  </a:lnTo>
                  <a:lnTo>
                    <a:pt x="5860" y="15559"/>
                  </a:lnTo>
                  <a:lnTo>
                    <a:pt x="5605" y="22274"/>
                  </a:lnTo>
                  <a:lnTo>
                    <a:pt x="5642" y="22347"/>
                  </a:lnTo>
                  <a:lnTo>
                    <a:pt x="5696" y="22420"/>
                  </a:lnTo>
                  <a:lnTo>
                    <a:pt x="5751" y="22493"/>
                  </a:lnTo>
                  <a:lnTo>
                    <a:pt x="5842" y="22547"/>
                  </a:lnTo>
                  <a:lnTo>
                    <a:pt x="6060" y="22675"/>
                  </a:lnTo>
                  <a:lnTo>
                    <a:pt x="6333" y="22766"/>
                  </a:lnTo>
                  <a:lnTo>
                    <a:pt x="6643" y="22839"/>
                  </a:lnTo>
                  <a:lnTo>
                    <a:pt x="6988" y="22911"/>
                  </a:lnTo>
                  <a:lnTo>
                    <a:pt x="7352" y="22948"/>
                  </a:lnTo>
                  <a:lnTo>
                    <a:pt x="7716" y="22966"/>
                  </a:lnTo>
                  <a:lnTo>
                    <a:pt x="7480" y="22056"/>
                  </a:lnTo>
                  <a:lnTo>
                    <a:pt x="7298" y="21128"/>
                  </a:lnTo>
                  <a:lnTo>
                    <a:pt x="7152" y="20200"/>
                  </a:lnTo>
                  <a:lnTo>
                    <a:pt x="7025" y="19272"/>
                  </a:lnTo>
                  <a:lnTo>
                    <a:pt x="6952" y="18325"/>
                  </a:lnTo>
                  <a:lnTo>
                    <a:pt x="6916" y="17397"/>
                  </a:lnTo>
                  <a:lnTo>
                    <a:pt x="6897" y="16451"/>
                  </a:lnTo>
                  <a:lnTo>
                    <a:pt x="6934" y="15505"/>
                  </a:lnTo>
                  <a:lnTo>
                    <a:pt x="6934" y="15468"/>
                  </a:lnTo>
                  <a:lnTo>
                    <a:pt x="6952" y="15159"/>
                  </a:lnTo>
                  <a:lnTo>
                    <a:pt x="6952" y="15013"/>
                  </a:lnTo>
                  <a:lnTo>
                    <a:pt x="6934" y="14850"/>
                  </a:lnTo>
                  <a:lnTo>
                    <a:pt x="6897" y="14704"/>
                  </a:lnTo>
                  <a:lnTo>
                    <a:pt x="6843" y="14577"/>
                  </a:lnTo>
                  <a:lnTo>
                    <a:pt x="6770" y="14449"/>
                  </a:lnTo>
                  <a:lnTo>
                    <a:pt x="6661" y="14340"/>
                  </a:lnTo>
                  <a:lnTo>
                    <a:pt x="6588" y="14285"/>
                  </a:lnTo>
                  <a:lnTo>
                    <a:pt x="6497" y="14231"/>
                  </a:lnTo>
                  <a:lnTo>
                    <a:pt x="6406" y="14194"/>
                  </a:lnTo>
                  <a:lnTo>
                    <a:pt x="6315" y="14176"/>
                  </a:lnTo>
                  <a:lnTo>
                    <a:pt x="6115" y="14140"/>
                  </a:lnTo>
                  <a:lnTo>
                    <a:pt x="5897" y="14140"/>
                  </a:lnTo>
                  <a:lnTo>
                    <a:pt x="5624" y="14158"/>
                  </a:lnTo>
                  <a:lnTo>
                    <a:pt x="5314" y="14194"/>
                  </a:lnTo>
                  <a:lnTo>
                    <a:pt x="4677" y="14194"/>
                  </a:lnTo>
                  <a:lnTo>
                    <a:pt x="4368" y="14176"/>
                  </a:lnTo>
                  <a:lnTo>
                    <a:pt x="4059" y="14140"/>
                  </a:lnTo>
                  <a:lnTo>
                    <a:pt x="3767" y="14067"/>
                  </a:lnTo>
                  <a:lnTo>
                    <a:pt x="3458" y="13976"/>
                  </a:lnTo>
                  <a:lnTo>
                    <a:pt x="3185" y="13867"/>
                  </a:lnTo>
                  <a:lnTo>
                    <a:pt x="3021" y="13776"/>
                  </a:lnTo>
                  <a:lnTo>
                    <a:pt x="2876" y="13685"/>
                  </a:lnTo>
                  <a:lnTo>
                    <a:pt x="2730" y="13576"/>
                  </a:lnTo>
                  <a:lnTo>
                    <a:pt x="2584" y="13467"/>
                  </a:lnTo>
                  <a:lnTo>
                    <a:pt x="2330" y="13212"/>
                  </a:lnTo>
                  <a:lnTo>
                    <a:pt x="2111" y="12939"/>
                  </a:lnTo>
                  <a:lnTo>
                    <a:pt x="1911" y="12648"/>
                  </a:lnTo>
                  <a:lnTo>
                    <a:pt x="1729" y="12320"/>
                  </a:lnTo>
                  <a:lnTo>
                    <a:pt x="1584" y="11993"/>
                  </a:lnTo>
                  <a:lnTo>
                    <a:pt x="1474" y="11647"/>
                  </a:lnTo>
                  <a:lnTo>
                    <a:pt x="1365" y="11301"/>
                  </a:lnTo>
                  <a:lnTo>
                    <a:pt x="1292" y="10955"/>
                  </a:lnTo>
                  <a:lnTo>
                    <a:pt x="1238" y="10591"/>
                  </a:lnTo>
                  <a:lnTo>
                    <a:pt x="1201" y="10246"/>
                  </a:lnTo>
                  <a:lnTo>
                    <a:pt x="1183" y="9882"/>
                  </a:lnTo>
                  <a:lnTo>
                    <a:pt x="1165" y="9518"/>
                  </a:lnTo>
                  <a:lnTo>
                    <a:pt x="1165" y="8790"/>
                  </a:lnTo>
                  <a:lnTo>
                    <a:pt x="1147" y="7461"/>
                  </a:lnTo>
                  <a:lnTo>
                    <a:pt x="1165" y="6115"/>
                  </a:lnTo>
                  <a:lnTo>
                    <a:pt x="1201" y="4786"/>
                  </a:lnTo>
                  <a:lnTo>
                    <a:pt x="1238" y="3439"/>
                  </a:lnTo>
                  <a:lnTo>
                    <a:pt x="1274" y="3021"/>
                  </a:lnTo>
                  <a:lnTo>
                    <a:pt x="1311" y="2566"/>
                  </a:lnTo>
                  <a:lnTo>
                    <a:pt x="1347" y="2111"/>
                  </a:lnTo>
                  <a:lnTo>
                    <a:pt x="1365" y="1638"/>
                  </a:lnTo>
                  <a:lnTo>
                    <a:pt x="1365" y="1419"/>
                  </a:lnTo>
                  <a:lnTo>
                    <a:pt x="1329" y="1201"/>
                  </a:lnTo>
                  <a:lnTo>
                    <a:pt x="1292" y="983"/>
                  </a:lnTo>
                  <a:lnTo>
                    <a:pt x="1238" y="764"/>
                  </a:lnTo>
                  <a:lnTo>
                    <a:pt x="1165" y="564"/>
                  </a:lnTo>
                  <a:lnTo>
                    <a:pt x="1056" y="382"/>
                  </a:lnTo>
                  <a:lnTo>
                    <a:pt x="928" y="200"/>
                  </a:lnTo>
                  <a:lnTo>
                    <a:pt x="765" y="36"/>
                  </a:lnTo>
                  <a:lnTo>
                    <a:pt x="710" y="0"/>
                  </a:lnTo>
                  <a:close/>
                </a:path>
              </a:pathLst>
            </a:custGeom>
            <a:solidFill>
              <a:srgbClr val="3A7F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64" name="Google Shape;3364;p20"/>
            <p:cNvSpPr/>
            <p:nvPr/>
          </p:nvSpPr>
          <p:spPr>
            <a:xfrm>
              <a:off x="2959450" y="2893650"/>
              <a:ext cx="131975" cy="240250"/>
            </a:xfrm>
            <a:custGeom>
              <a:avLst/>
              <a:gdLst/>
              <a:ahLst/>
              <a:cxnLst/>
              <a:rect l="l" t="t" r="r" b="b"/>
              <a:pathLst>
                <a:path w="5279" h="9610" extrusionOk="0">
                  <a:moveTo>
                    <a:pt x="984" y="1"/>
                  </a:moveTo>
                  <a:lnTo>
                    <a:pt x="874" y="92"/>
                  </a:lnTo>
                  <a:lnTo>
                    <a:pt x="783" y="201"/>
                  </a:lnTo>
                  <a:lnTo>
                    <a:pt x="711" y="310"/>
                  </a:lnTo>
                  <a:lnTo>
                    <a:pt x="638" y="437"/>
                  </a:lnTo>
                  <a:lnTo>
                    <a:pt x="529" y="710"/>
                  </a:lnTo>
                  <a:lnTo>
                    <a:pt x="456" y="983"/>
                  </a:lnTo>
                  <a:lnTo>
                    <a:pt x="347" y="1475"/>
                  </a:lnTo>
                  <a:lnTo>
                    <a:pt x="256" y="1966"/>
                  </a:lnTo>
                  <a:lnTo>
                    <a:pt x="183" y="2457"/>
                  </a:lnTo>
                  <a:lnTo>
                    <a:pt x="128" y="2967"/>
                  </a:lnTo>
                  <a:lnTo>
                    <a:pt x="74" y="3458"/>
                  </a:lnTo>
                  <a:lnTo>
                    <a:pt x="56" y="3968"/>
                  </a:lnTo>
                  <a:lnTo>
                    <a:pt x="19" y="4969"/>
                  </a:lnTo>
                  <a:lnTo>
                    <a:pt x="1" y="5442"/>
                  </a:lnTo>
                  <a:lnTo>
                    <a:pt x="19" y="5915"/>
                  </a:lnTo>
                  <a:lnTo>
                    <a:pt x="56" y="6370"/>
                  </a:lnTo>
                  <a:lnTo>
                    <a:pt x="92" y="6607"/>
                  </a:lnTo>
                  <a:lnTo>
                    <a:pt x="147" y="6843"/>
                  </a:lnTo>
                  <a:lnTo>
                    <a:pt x="219" y="7043"/>
                  </a:lnTo>
                  <a:lnTo>
                    <a:pt x="274" y="7244"/>
                  </a:lnTo>
                  <a:lnTo>
                    <a:pt x="365" y="7426"/>
                  </a:lnTo>
                  <a:lnTo>
                    <a:pt x="456" y="7626"/>
                  </a:lnTo>
                  <a:lnTo>
                    <a:pt x="565" y="7808"/>
                  </a:lnTo>
                  <a:lnTo>
                    <a:pt x="674" y="7990"/>
                  </a:lnTo>
                  <a:lnTo>
                    <a:pt x="802" y="8153"/>
                  </a:lnTo>
                  <a:lnTo>
                    <a:pt x="929" y="8317"/>
                  </a:lnTo>
                  <a:lnTo>
                    <a:pt x="1075" y="8463"/>
                  </a:lnTo>
                  <a:lnTo>
                    <a:pt x="1220" y="8627"/>
                  </a:lnTo>
                  <a:lnTo>
                    <a:pt x="1384" y="8754"/>
                  </a:lnTo>
                  <a:lnTo>
                    <a:pt x="1548" y="8881"/>
                  </a:lnTo>
                  <a:lnTo>
                    <a:pt x="1712" y="9009"/>
                  </a:lnTo>
                  <a:lnTo>
                    <a:pt x="1894" y="9118"/>
                  </a:lnTo>
                  <a:lnTo>
                    <a:pt x="2075" y="9227"/>
                  </a:lnTo>
                  <a:lnTo>
                    <a:pt x="2276" y="9300"/>
                  </a:lnTo>
                  <a:lnTo>
                    <a:pt x="2476" y="9391"/>
                  </a:lnTo>
                  <a:lnTo>
                    <a:pt x="2676" y="9446"/>
                  </a:lnTo>
                  <a:lnTo>
                    <a:pt x="2876" y="9500"/>
                  </a:lnTo>
                  <a:lnTo>
                    <a:pt x="3095" y="9555"/>
                  </a:lnTo>
                  <a:lnTo>
                    <a:pt x="3295" y="9573"/>
                  </a:lnTo>
                  <a:lnTo>
                    <a:pt x="3513" y="9591"/>
                  </a:lnTo>
                  <a:lnTo>
                    <a:pt x="3732" y="9609"/>
                  </a:lnTo>
                  <a:lnTo>
                    <a:pt x="3950" y="9591"/>
                  </a:lnTo>
                  <a:lnTo>
                    <a:pt x="3986" y="9573"/>
                  </a:lnTo>
                  <a:lnTo>
                    <a:pt x="4168" y="9464"/>
                  </a:lnTo>
                  <a:lnTo>
                    <a:pt x="4350" y="9336"/>
                  </a:lnTo>
                  <a:lnTo>
                    <a:pt x="4514" y="9191"/>
                  </a:lnTo>
                  <a:lnTo>
                    <a:pt x="4678" y="9045"/>
                  </a:lnTo>
                  <a:lnTo>
                    <a:pt x="4987" y="8718"/>
                  </a:lnTo>
                  <a:lnTo>
                    <a:pt x="5278" y="8372"/>
                  </a:lnTo>
                  <a:lnTo>
                    <a:pt x="5278" y="8372"/>
                  </a:lnTo>
                  <a:lnTo>
                    <a:pt x="5133" y="8445"/>
                  </a:lnTo>
                  <a:lnTo>
                    <a:pt x="4969" y="8499"/>
                  </a:lnTo>
                  <a:lnTo>
                    <a:pt x="4805" y="8536"/>
                  </a:lnTo>
                  <a:lnTo>
                    <a:pt x="4641" y="8572"/>
                  </a:lnTo>
                  <a:lnTo>
                    <a:pt x="4478" y="8590"/>
                  </a:lnTo>
                  <a:lnTo>
                    <a:pt x="4314" y="8608"/>
                  </a:lnTo>
                  <a:lnTo>
                    <a:pt x="4150" y="8608"/>
                  </a:lnTo>
                  <a:lnTo>
                    <a:pt x="3986" y="8590"/>
                  </a:lnTo>
                  <a:lnTo>
                    <a:pt x="3804" y="8554"/>
                  </a:lnTo>
                  <a:lnTo>
                    <a:pt x="3622" y="8517"/>
                  </a:lnTo>
                  <a:lnTo>
                    <a:pt x="3440" y="8463"/>
                  </a:lnTo>
                  <a:lnTo>
                    <a:pt x="3258" y="8408"/>
                  </a:lnTo>
                  <a:lnTo>
                    <a:pt x="3076" y="8335"/>
                  </a:lnTo>
                  <a:lnTo>
                    <a:pt x="2894" y="8244"/>
                  </a:lnTo>
                  <a:lnTo>
                    <a:pt x="2731" y="8153"/>
                  </a:lnTo>
                  <a:lnTo>
                    <a:pt x="2567" y="8044"/>
                  </a:lnTo>
                  <a:lnTo>
                    <a:pt x="2239" y="7808"/>
                  </a:lnTo>
                  <a:lnTo>
                    <a:pt x="1948" y="7535"/>
                  </a:lnTo>
                  <a:lnTo>
                    <a:pt x="1821" y="7389"/>
                  </a:lnTo>
                  <a:lnTo>
                    <a:pt x="1693" y="7225"/>
                  </a:lnTo>
                  <a:lnTo>
                    <a:pt x="1584" y="7080"/>
                  </a:lnTo>
                  <a:lnTo>
                    <a:pt x="1475" y="6898"/>
                  </a:lnTo>
                  <a:lnTo>
                    <a:pt x="1348" y="6661"/>
                  </a:lnTo>
                  <a:lnTo>
                    <a:pt x="1220" y="6406"/>
                  </a:lnTo>
                  <a:lnTo>
                    <a:pt x="1111" y="6152"/>
                  </a:lnTo>
                  <a:lnTo>
                    <a:pt x="1038" y="5897"/>
                  </a:lnTo>
                  <a:lnTo>
                    <a:pt x="947" y="5624"/>
                  </a:lnTo>
                  <a:lnTo>
                    <a:pt x="893" y="5351"/>
                  </a:lnTo>
                  <a:lnTo>
                    <a:pt x="838" y="5078"/>
                  </a:lnTo>
                  <a:lnTo>
                    <a:pt x="783" y="4805"/>
                  </a:lnTo>
                  <a:lnTo>
                    <a:pt x="729" y="4241"/>
                  </a:lnTo>
                  <a:lnTo>
                    <a:pt x="711" y="3677"/>
                  </a:lnTo>
                  <a:lnTo>
                    <a:pt x="711" y="3113"/>
                  </a:lnTo>
                  <a:lnTo>
                    <a:pt x="729" y="2548"/>
                  </a:lnTo>
                  <a:lnTo>
                    <a:pt x="747" y="1912"/>
                  </a:lnTo>
                  <a:lnTo>
                    <a:pt x="802" y="1275"/>
                  </a:lnTo>
                  <a:lnTo>
                    <a:pt x="874" y="638"/>
                  </a:lnTo>
                  <a:lnTo>
                    <a:pt x="984" y="1"/>
                  </a:lnTo>
                  <a:close/>
                </a:path>
              </a:pathLst>
            </a:custGeom>
            <a:solidFill>
              <a:srgbClr val="3A7F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65" name="Google Shape;3365;p20"/>
            <p:cNvSpPr/>
            <p:nvPr/>
          </p:nvSpPr>
          <p:spPr>
            <a:xfrm>
              <a:off x="3118700" y="2854075"/>
              <a:ext cx="163800" cy="859425"/>
            </a:xfrm>
            <a:custGeom>
              <a:avLst/>
              <a:gdLst/>
              <a:ahLst/>
              <a:cxnLst/>
              <a:rect l="l" t="t" r="r" b="b"/>
              <a:pathLst>
                <a:path w="6552" h="34377" extrusionOk="0">
                  <a:moveTo>
                    <a:pt x="0" y="1"/>
                  </a:moveTo>
                  <a:lnTo>
                    <a:pt x="109" y="474"/>
                  </a:lnTo>
                  <a:lnTo>
                    <a:pt x="200" y="965"/>
                  </a:lnTo>
                  <a:lnTo>
                    <a:pt x="291" y="1438"/>
                  </a:lnTo>
                  <a:lnTo>
                    <a:pt x="382" y="1911"/>
                  </a:lnTo>
                  <a:lnTo>
                    <a:pt x="492" y="2894"/>
                  </a:lnTo>
                  <a:lnTo>
                    <a:pt x="583" y="3858"/>
                  </a:lnTo>
                  <a:lnTo>
                    <a:pt x="637" y="4841"/>
                  </a:lnTo>
                  <a:lnTo>
                    <a:pt x="655" y="5824"/>
                  </a:lnTo>
                  <a:lnTo>
                    <a:pt x="655" y="6807"/>
                  </a:lnTo>
                  <a:lnTo>
                    <a:pt x="655" y="7789"/>
                  </a:lnTo>
                  <a:lnTo>
                    <a:pt x="619" y="10501"/>
                  </a:lnTo>
                  <a:lnTo>
                    <a:pt x="583" y="13212"/>
                  </a:lnTo>
                  <a:lnTo>
                    <a:pt x="473" y="17125"/>
                  </a:lnTo>
                  <a:lnTo>
                    <a:pt x="364" y="21438"/>
                  </a:lnTo>
                  <a:lnTo>
                    <a:pt x="328" y="23585"/>
                  </a:lnTo>
                  <a:lnTo>
                    <a:pt x="291" y="25751"/>
                  </a:lnTo>
                  <a:lnTo>
                    <a:pt x="273" y="27916"/>
                  </a:lnTo>
                  <a:lnTo>
                    <a:pt x="273" y="30064"/>
                  </a:lnTo>
                  <a:lnTo>
                    <a:pt x="291" y="32229"/>
                  </a:lnTo>
                  <a:lnTo>
                    <a:pt x="346" y="34377"/>
                  </a:lnTo>
                  <a:lnTo>
                    <a:pt x="564" y="34322"/>
                  </a:lnTo>
                  <a:lnTo>
                    <a:pt x="746" y="34249"/>
                  </a:lnTo>
                  <a:lnTo>
                    <a:pt x="910" y="34158"/>
                  </a:lnTo>
                  <a:lnTo>
                    <a:pt x="1056" y="34067"/>
                  </a:lnTo>
                  <a:lnTo>
                    <a:pt x="1165" y="33940"/>
                  </a:lnTo>
                  <a:lnTo>
                    <a:pt x="1256" y="33812"/>
                  </a:lnTo>
                  <a:lnTo>
                    <a:pt x="1310" y="33685"/>
                  </a:lnTo>
                  <a:lnTo>
                    <a:pt x="1329" y="33521"/>
                  </a:lnTo>
                  <a:lnTo>
                    <a:pt x="1365" y="28608"/>
                  </a:lnTo>
                  <a:lnTo>
                    <a:pt x="1420" y="22712"/>
                  </a:lnTo>
                  <a:lnTo>
                    <a:pt x="1620" y="22693"/>
                  </a:lnTo>
                  <a:lnTo>
                    <a:pt x="1820" y="22657"/>
                  </a:lnTo>
                  <a:lnTo>
                    <a:pt x="2020" y="22621"/>
                  </a:lnTo>
                  <a:lnTo>
                    <a:pt x="2202" y="22548"/>
                  </a:lnTo>
                  <a:lnTo>
                    <a:pt x="2457" y="22457"/>
                  </a:lnTo>
                  <a:lnTo>
                    <a:pt x="2694" y="22329"/>
                  </a:lnTo>
                  <a:lnTo>
                    <a:pt x="2912" y="22202"/>
                  </a:lnTo>
                  <a:lnTo>
                    <a:pt x="3130" y="22057"/>
                  </a:lnTo>
                  <a:lnTo>
                    <a:pt x="3330" y="21893"/>
                  </a:lnTo>
                  <a:lnTo>
                    <a:pt x="3512" y="21711"/>
                  </a:lnTo>
                  <a:lnTo>
                    <a:pt x="3676" y="21511"/>
                  </a:lnTo>
                  <a:lnTo>
                    <a:pt x="3822" y="21292"/>
                  </a:lnTo>
                  <a:lnTo>
                    <a:pt x="3949" y="21056"/>
                  </a:lnTo>
                  <a:lnTo>
                    <a:pt x="4040" y="20819"/>
                  </a:lnTo>
                  <a:lnTo>
                    <a:pt x="4113" y="20564"/>
                  </a:lnTo>
                  <a:lnTo>
                    <a:pt x="4149" y="20309"/>
                  </a:lnTo>
                  <a:lnTo>
                    <a:pt x="4168" y="20037"/>
                  </a:lnTo>
                  <a:lnTo>
                    <a:pt x="4149" y="19782"/>
                  </a:lnTo>
                  <a:lnTo>
                    <a:pt x="4095" y="19527"/>
                  </a:lnTo>
                  <a:lnTo>
                    <a:pt x="4022" y="19290"/>
                  </a:lnTo>
                  <a:lnTo>
                    <a:pt x="3949" y="19145"/>
                  </a:lnTo>
                  <a:lnTo>
                    <a:pt x="3858" y="19017"/>
                  </a:lnTo>
                  <a:lnTo>
                    <a:pt x="3749" y="18908"/>
                  </a:lnTo>
                  <a:lnTo>
                    <a:pt x="3640" y="18799"/>
                  </a:lnTo>
                  <a:lnTo>
                    <a:pt x="3512" y="18726"/>
                  </a:lnTo>
                  <a:lnTo>
                    <a:pt x="3367" y="18690"/>
                  </a:lnTo>
                  <a:lnTo>
                    <a:pt x="3239" y="18672"/>
                  </a:lnTo>
                  <a:lnTo>
                    <a:pt x="3167" y="18690"/>
                  </a:lnTo>
                  <a:lnTo>
                    <a:pt x="3094" y="18708"/>
                  </a:lnTo>
                  <a:lnTo>
                    <a:pt x="3021" y="18744"/>
                  </a:lnTo>
                  <a:lnTo>
                    <a:pt x="2930" y="18799"/>
                  </a:lnTo>
                  <a:lnTo>
                    <a:pt x="2803" y="18926"/>
                  </a:lnTo>
                  <a:lnTo>
                    <a:pt x="2493" y="19218"/>
                  </a:lnTo>
                  <a:lnTo>
                    <a:pt x="2148" y="19454"/>
                  </a:lnTo>
                  <a:lnTo>
                    <a:pt x="1802" y="19691"/>
                  </a:lnTo>
                  <a:lnTo>
                    <a:pt x="1620" y="19782"/>
                  </a:lnTo>
                  <a:lnTo>
                    <a:pt x="1438" y="19873"/>
                  </a:lnTo>
                  <a:lnTo>
                    <a:pt x="1438" y="17088"/>
                  </a:lnTo>
                  <a:lnTo>
                    <a:pt x="1784" y="17052"/>
                  </a:lnTo>
                  <a:lnTo>
                    <a:pt x="2129" y="17016"/>
                  </a:lnTo>
                  <a:lnTo>
                    <a:pt x="2639" y="16925"/>
                  </a:lnTo>
                  <a:lnTo>
                    <a:pt x="3148" y="16834"/>
                  </a:lnTo>
                  <a:lnTo>
                    <a:pt x="3658" y="16706"/>
                  </a:lnTo>
                  <a:lnTo>
                    <a:pt x="3913" y="16633"/>
                  </a:lnTo>
                  <a:lnTo>
                    <a:pt x="4149" y="16543"/>
                  </a:lnTo>
                  <a:lnTo>
                    <a:pt x="4386" y="16452"/>
                  </a:lnTo>
                  <a:lnTo>
                    <a:pt x="4604" y="16342"/>
                  </a:lnTo>
                  <a:lnTo>
                    <a:pt x="4823" y="16215"/>
                  </a:lnTo>
                  <a:lnTo>
                    <a:pt x="5023" y="16088"/>
                  </a:lnTo>
                  <a:lnTo>
                    <a:pt x="5205" y="15924"/>
                  </a:lnTo>
                  <a:lnTo>
                    <a:pt x="5387" y="15760"/>
                  </a:lnTo>
                  <a:lnTo>
                    <a:pt x="5551" y="15578"/>
                  </a:lnTo>
                  <a:lnTo>
                    <a:pt x="5678" y="15360"/>
                  </a:lnTo>
                  <a:lnTo>
                    <a:pt x="5769" y="15214"/>
                  </a:lnTo>
                  <a:lnTo>
                    <a:pt x="5842" y="15032"/>
                  </a:lnTo>
                  <a:lnTo>
                    <a:pt x="5969" y="14686"/>
                  </a:lnTo>
                  <a:lnTo>
                    <a:pt x="6060" y="14341"/>
                  </a:lnTo>
                  <a:lnTo>
                    <a:pt x="6133" y="13977"/>
                  </a:lnTo>
                  <a:lnTo>
                    <a:pt x="6279" y="13139"/>
                  </a:lnTo>
                  <a:lnTo>
                    <a:pt x="6406" y="12321"/>
                  </a:lnTo>
                  <a:lnTo>
                    <a:pt x="6479" y="11483"/>
                  </a:lnTo>
                  <a:lnTo>
                    <a:pt x="6533" y="10628"/>
                  </a:lnTo>
                  <a:lnTo>
                    <a:pt x="6551" y="9791"/>
                  </a:lnTo>
                  <a:lnTo>
                    <a:pt x="6551" y="8954"/>
                  </a:lnTo>
                  <a:lnTo>
                    <a:pt x="6515" y="8117"/>
                  </a:lnTo>
                  <a:lnTo>
                    <a:pt x="6442" y="7280"/>
                  </a:lnTo>
                  <a:lnTo>
                    <a:pt x="6369" y="7789"/>
                  </a:lnTo>
                  <a:lnTo>
                    <a:pt x="6297" y="8317"/>
                  </a:lnTo>
                  <a:lnTo>
                    <a:pt x="6188" y="8845"/>
                  </a:lnTo>
                  <a:lnTo>
                    <a:pt x="6078" y="9354"/>
                  </a:lnTo>
                  <a:lnTo>
                    <a:pt x="5951" y="9882"/>
                  </a:lnTo>
                  <a:lnTo>
                    <a:pt x="5824" y="10392"/>
                  </a:lnTo>
                  <a:lnTo>
                    <a:pt x="5532" y="11411"/>
                  </a:lnTo>
                  <a:lnTo>
                    <a:pt x="5278" y="12193"/>
                  </a:lnTo>
                  <a:lnTo>
                    <a:pt x="5114" y="12575"/>
                  </a:lnTo>
                  <a:lnTo>
                    <a:pt x="4968" y="12957"/>
                  </a:lnTo>
                  <a:lnTo>
                    <a:pt x="4786" y="13321"/>
                  </a:lnTo>
                  <a:lnTo>
                    <a:pt x="4586" y="13685"/>
                  </a:lnTo>
                  <a:lnTo>
                    <a:pt x="4350" y="14031"/>
                  </a:lnTo>
                  <a:lnTo>
                    <a:pt x="4095" y="14341"/>
                  </a:lnTo>
                  <a:lnTo>
                    <a:pt x="3840" y="14632"/>
                  </a:lnTo>
                  <a:lnTo>
                    <a:pt x="3549" y="14886"/>
                  </a:lnTo>
                  <a:lnTo>
                    <a:pt x="3239" y="15105"/>
                  </a:lnTo>
                  <a:lnTo>
                    <a:pt x="2894" y="15287"/>
                  </a:lnTo>
                  <a:lnTo>
                    <a:pt x="2730" y="15378"/>
                  </a:lnTo>
                  <a:lnTo>
                    <a:pt x="2548" y="15432"/>
                  </a:lnTo>
                  <a:lnTo>
                    <a:pt x="2366" y="15505"/>
                  </a:lnTo>
                  <a:lnTo>
                    <a:pt x="2184" y="15542"/>
                  </a:lnTo>
                  <a:lnTo>
                    <a:pt x="2002" y="15578"/>
                  </a:lnTo>
                  <a:lnTo>
                    <a:pt x="1820" y="15596"/>
                  </a:lnTo>
                  <a:lnTo>
                    <a:pt x="1638" y="15614"/>
                  </a:lnTo>
                  <a:lnTo>
                    <a:pt x="1438" y="15596"/>
                  </a:lnTo>
                  <a:lnTo>
                    <a:pt x="1183" y="15578"/>
                  </a:lnTo>
                  <a:lnTo>
                    <a:pt x="1183" y="15269"/>
                  </a:lnTo>
                  <a:lnTo>
                    <a:pt x="1183" y="14977"/>
                  </a:lnTo>
                  <a:lnTo>
                    <a:pt x="1201" y="14668"/>
                  </a:lnTo>
                  <a:lnTo>
                    <a:pt x="1219" y="14377"/>
                  </a:lnTo>
                  <a:lnTo>
                    <a:pt x="1310" y="13776"/>
                  </a:lnTo>
                  <a:lnTo>
                    <a:pt x="1438" y="13176"/>
                  </a:lnTo>
                  <a:lnTo>
                    <a:pt x="1456" y="13067"/>
                  </a:lnTo>
                  <a:lnTo>
                    <a:pt x="1438" y="13085"/>
                  </a:lnTo>
                  <a:lnTo>
                    <a:pt x="1420" y="10555"/>
                  </a:lnTo>
                  <a:lnTo>
                    <a:pt x="1383" y="8099"/>
                  </a:lnTo>
                  <a:lnTo>
                    <a:pt x="1329" y="5715"/>
                  </a:lnTo>
                  <a:lnTo>
                    <a:pt x="1238" y="3440"/>
                  </a:lnTo>
                  <a:lnTo>
                    <a:pt x="1219" y="2785"/>
                  </a:lnTo>
                  <a:lnTo>
                    <a:pt x="1183" y="2475"/>
                  </a:lnTo>
                  <a:lnTo>
                    <a:pt x="1147" y="2148"/>
                  </a:lnTo>
                  <a:lnTo>
                    <a:pt x="1092" y="1839"/>
                  </a:lnTo>
                  <a:lnTo>
                    <a:pt x="1019" y="1529"/>
                  </a:lnTo>
                  <a:lnTo>
                    <a:pt x="928" y="1220"/>
                  </a:lnTo>
                  <a:lnTo>
                    <a:pt x="819" y="947"/>
                  </a:lnTo>
                  <a:lnTo>
                    <a:pt x="746" y="783"/>
                  </a:lnTo>
                  <a:lnTo>
                    <a:pt x="655" y="637"/>
                  </a:lnTo>
                  <a:lnTo>
                    <a:pt x="564" y="510"/>
                  </a:lnTo>
                  <a:lnTo>
                    <a:pt x="455" y="383"/>
                  </a:lnTo>
                  <a:lnTo>
                    <a:pt x="346" y="273"/>
                  </a:lnTo>
                  <a:lnTo>
                    <a:pt x="237" y="164"/>
                  </a:lnTo>
                  <a:lnTo>
                    <a:pt x="109" y="73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3A7F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66" name="Google Shape;3366;p20"/>
            <p:cNvSpPr/>
            <p:nvPr/>
          </p:nvSpPr>
          <p:spPr>
            <a:xfrm>
              <a:off x="3083200" y="2851350"/>
              <a:ext cx="34600" cy="587825"/>
            </a:xfrm>
            <a:custGeom>
              <a:avLst/>
              <a:gdLst/>
              <a:ahLst/>
              <a:cxnLst/>
              <a:rect l="l" t="t" r="r" b="b"/>
              <a:pathLst>
                <a:path w="1384" h="23513" extrusionOk="0">
                  <a:moveTo>
                    <a:pt x="801" y="0"/>
                  </a:moveTo>
                  <a:lnTo>
                    <a:pt x="692" y="37"/>
                  </a:lnTo>
                  <a:lnTo>
                    <a:pt x="583" y="73"/>
                  </a:lnTo>
                  <a:lnTo>
                    <a:pt x="492" y="128"/>
                  </a:lnTo>
                  <a:lnTo>
                    <a:pt x="401" y="182"/>
                  </a:lnTo>
                  <a:lnTo>
                    <a:pt x="892" y="5587"/>
                  </a:lnTo>
                  <a:lnTo>
                    <a:pt x="983" y="6825"/>
                  </a:lnTo>
                  <a:lnTo>
                    <a:pt x="1038" y="7443"/>
                  </a:lnTo>
                  <a:lnTo>
                    <a:pt x="1074" y="8062"/>
                  </a:lnTo>
                  <a:lnTo>
                    <a:pt x="1093" y="8681"/>
                  </a:lnTo>
                  <a:lnTo>
                    <a:pt x="1093" y="9300"/>
                  </a:lnTo>
                  <a:lnTo>
                    <a:pt x="1074" y="9918"/>
                  </a:lnTo>
                  <a:lnTo>
                    <a:pt x="1038" y="10519"/>
                  </a:lnTo>
                  <a:lnTo>
                    <a:pt x="1002" y="10992"/>
                  </a:lnTo>
                  <a:lnTo>
                    <a:pt x="929" y="11447"/>
                  </a:lnTo>
                  <a:lnTo>
                    <a:pt x="801" y="12375"/>
                  </a:lnTo>
                  <a:lnTo>
                    <a:pt x="474" y="14195"/>
                  </a:lnTo>
                  <a:lnTo>
                    <a:pt x="328" y="15141"/>
                  </a:lnTo>
                  <a:lnTo>
                    <a:pt x="219" y="16087"/>
                  </a:lnTo>
                  <a:lnTo>
                    <a:pt x="128" y="17052"/>
                  </a:lnTo>
                  <a:lnTo>
                    <a:pt x="55" y="17998"/>
                  </a:lnTo>
                  <a:lnTo>
                    <a:pt x="19" y="18963"/>
                  </a:lnTo>
                  <a:lnTo>
                    <a:pt x="1" y="19909"/>
                  </a:lnTo>
                  <a:lnTo>
                    <a:pt x="1" y="20873"/>
                  </a:lnTo>
                  <a:lnTo>
                    <a:pt x="37" y="21820"/>
                  </a:lnTo>
                  <a:lnTo>
                    <a:pt x="55" y="22056"/>
                  </a:lnTo>
                  <a:lnTo>
                    <a:pt x="74" y="22311"/>
                  </a:lnTo>
                  <a:lnTo>
                    <a:pt x="110" y="22548"/>
                  </a:lnTo>
                  <a:lnTo>
                    <a:pt x="183" y="22784"/>
                  </a:lnTo>
                  <a:lnTo>
                    <a:pt x="256" y="22984"/>
                  </a:lnTo>
                  <a:lnTo>
                    <a:pt x="365" y="23185"/>
                  </a:lnTo>
                  <a:lnTo>
                    <a:pt x="438" y="23276"/>
                  </a:lnTo>
                  <a:lnTo>
                    <a:pt x="510" y="23367"/>
                  </a:lnTo>
                  <a:lnTo>
                    <a:pt x="601" y="23439"/>
                  </a:lnTo>
                  <a:lnTo>
                    <a:pt x="692" y="23512"/>
                  </a:lnTo>
                  <a:lnTo>
                    <a:pt x="729" y="22711"/>
                  </a:lnTo>
                  <a:lnTo>
                    <a:pt x="729" y="21911"/>
                  </a:lnTo>
                  <a:lnTo>
                    <a:pt x="729" y="20309"/>
                  </a:lnTo>
                  <a:lnTo>
                    <a:pt x="765" y="18908"/>
                  </a:lnTo>
                  <a:lnTo>
                    <a:pt x="820" y="17507"/>
                  </a:lnTo>
                  <a:lnTo>
                    <a:pt x="892" y="16124"/>
                  </a:lnTo>
                  <a:lnTo>
                    <a:pt x="983" y="14723"/>
                  </a:lnTo>
                  <a:lnTo>
                    <a:pt x="1184" y="11920"/>
                  </a:lnTo>
                  <a:lnTo>
                    <a:pt x="1256" y="10519"/>
                  </a:lnTo>
                  <a:lnTo>
                    <a:pt x="1329" y="9136"/>
                  </a:lnTo>
                  <a:lnTo>
                    <a:pt x="1366" y="7989"/>
                  </a:lnTo>
                  <a:lnTo>
                    <a:pt x="1384" y="6843"/>
                  </a:lnTo>
                  <a:lnTo>
                    <a:pt x="1366" y="5696"/>
                  </a:lnTo>
                  <a:lnTo>
                    <a:pt x="1329" y="4550"/>
                  </a:lnTo>
                  <a:lnTo>
                    <a:pt x="1256" y="3403"/>
                  </a:lnTo>
                  <a:lnTo>
                    <a:pt x="1147" y="2257"/>
                  </a:lnTo>
                  <a:lnTo>
                    <a:pt x="1093" y="1693"/>
                  </a:lnTo>
                  <a:lnTo>
                    <a:pt x="1002" y="1129"/>
                  </a:lnTo>
                  <a:lnTo>
                    <a:pt x="911" y="564"/>
                  </a:lnTo>
                  <a:lnTo>
                    <a:pt x="801" y="0"/>
                  </a:lnTo>
                  <a:close/>
                </a:path>
              </a:pathLst>
            </a:custGeom>
            <a:solidFill>
              <a:srgbClr val="3A7F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67" name="Google Shape;3367;p20"/>
            <p:cNvSpPr/>
            <p:nvPr/>
          </p:nvSpPr>
          <p:spPr>
            <a:xfrm>
              <a:off x="3220150" y="2966900"/>
              <a:ext cx="41425" cy="153800"/>
            </a:xfrm>
            <a:custGeom>
              <a:avLst/>
              <a:gdLst/>
              <a:ahLst/>
              <a:cxnLst/>
              <a:rect l="l" t="t" r="r" b="b"/>
              <a:pathLst>
                <a:path w="1657" h="6152" extrusionOk="0">
                  <a:moveTo>
                    <a:pt x="1038" y="1"/>
                  </a:moveTo>
                  <a:lnTo>
                    <a:pt x="856" y="19"/>
                  </a:lnTo>
                  <a:lnTo>
                    <a:pt x="674" y="55"/>
                  </a:lnTo>
                  <a:lnTo>
                    <a:pt x="492" y="128"/>
                  </a:lnTo>
                  <a:lnTo>
                    <a:pt x="328" y="237"/>
                  </a:lnTo>
                  <a:lnTo>
                    <a:pt x="182" y="346"/>
                  </a:lnTo>
                  <a:lnTo>
                    <a:pt x="37" y="492"/>
                  </a:lnTo>
                  <a:lnTo>
                    <a:pt x="0" y="547"/>
                  </a:lnTo>
                  <a:lnTo>
                    <a:pt x="164" y="1056"/>
                  </a:lnTo>
                  <a:lnTo>
                    <a:pt x="310" y="1584"/>
                  </a:lnTo>
                  <a:lnTo>
                    <a:pt x="383" y="1857"/>
                  </a:lnTo>
                  <a:lnTo>
                    <a:pt x="437" y="2112"/>
                  </a:lnTo>
                  <a:lnTo>
                    <a:pt x="474" y="2385"/>
                  </a:lnTo>
                  <a:lnTo>
                    <a:pt x="492" y="2639"/>
                  </a:lnTo>
                  <a:lnTo>
                    <a:pt x="492" y="3040"/>
                  </a:lnTo>
                  <a:lnTo>
                    <a:pt x="455" y="3440"/>
                  </a:lnTo>
                  <a:lnTo>
                    <a:pt x="346" y="4223"/>
                  </a:lnTo>
                  <a:lnTo>
                    <a:pt x="310" y="4623"/>
                  </a:lnTo>
                  <a:lnTo>
                    <a:pt x="310" y="5005"/>
                  </a:lnTo>
                  <a:lnTo>
                    <a:pt x="328" y="5205"/>
                  </a:lnTo>
                  <a:lnTo>
                    <a:pt x="346" y="5387"/>
                  </a:lnTo>
                  <a:lnTo>
                    <a:pt x="401" y="5587"/>
                  </a:lnTo>
                  <a:lnTo>
                    <a:pt x="455" y="5769"/>
                  </a:lnTo>
                  <a:lnTo>
                    <a:pt x="510" y="5842"/>
                  </a:lnTo>
                  <a:lnTo>
                    <a:pt x="546" y="5933"/>
                  </a:lnTo>
                  <a:lnTo>
                    <a:pt x="619" y="6006"/>
                  </a:lnTo>
                  <a:lnTo>
                    <a:pt x="692" y="6079"/>
                  </a:lnTo>
                  <a:lnTo>
                    <a:pt x="765" y="6133"/>
                  </a:lnTo>
                  <a:lnTo>
                    <a:pt x="837" y="6152"/>
                  </a:lnTo>
                  <a:lnTo>
                    <a:pt x="928" y="6152"/>
                  </a:lnTo>
                  <a:lnTo>
                    <a:pt x="1019" y="6133"/>
                  </a:lnTo>
                  <a:lnTo>
                    <a:pt x="1092" y="6079"/>
                  </a:lnTo>
                  <a:lnTo>
                    <a:pt x="1147" y="6006"/>
                  </a:lnTo>
                  <a:lnTo>
                    <a:pt x="1183" y="5915"/>
                  </a:lnTo>
                  <a:lnTo>
                    <a:pt x="1220" y="5842"/>
                  </a:lnTo>
                  <a:lnTo>
                    <a:pt x="1329" y="5496"/>
                  </a:lnTo>
                  <a:lnTo>
                    <a:pt x="1438" y="5151"/>
                  </a:lnTo>
                  <a:lnTo>
                    <a:pt x="1511" y="4805"/>
                  </a:lnTo>
                  <a:lnTo>
                    <a:pt x="1565" y="4459"/>
                  </a:lnTo>
                  <a:lnTo>
                    <a:pt x="1602" y="4113"/>
                  </a:lnTo>
                  <a:lnTo>
                    <a:pt x="1638" y="3768"/>
                  </a:lnTo>
                  <a:lnTo>
                    <a:pt x="1656" y="3058"/>
                  </a:lnTo>
                  <a:lnTo>
                    <a:pt x="1656" y="2348"/>
                  </a:lnTo>
                  <a:lnTo>
                    <a:pt x="1638" y="1620"/>
                  </a:lnTo>
                  <a:lnTo>
                    <a:pt x="1602" y="892"/>
                  </a:lnTo>
                  <a:lnTo>
                    <a:pt x="1584" y="183"/>
                  </a:lnTo>
                  <a:lnTo>
                    <a:pt x="1511" y="128"/>
                  </a:lnTo>
                  <a:lnTo>
                    <a:pt x="1402" y="73"/>
                  </a:lnTo>
                  <a:lnTo>
                    <a:pt x="1238" y="19"/>
                  </a:lnTo>
                  <a:lnTo>
                    <a:pt x="1038" y="1"/>
                  </a:lnTo>
                  <a:close/>
                </a:path>
              </a:pathLst>
            </a:custGeom>
            <a:solidFill>
              <a:srgbClr val="3A7F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3368" name="Google Shape;3368;p20"/>
          <p:cNvGrpSpPr/>
          <p:nvPr/>
        </p:nvGrpSpPr>
        <p:grpSpPr>
          <a:xfrm>
            <a:off x="11547785" y="5388934"/>
            <a:ext cx="410100" cy="853500"/>
            <a:chOff x="4082275" y="3073825"/>
            <a:chExt cx="307575" cy="640125"/>
          </a:xfrm>
        </p:grpSpPr>
        <p:sp>
          <p:nvSpPr>
            <p:cNvPr id="3369" name="Google Shape;3369;p20"/>
            <p:cNvSpPr/>
            <p:nvPr/>
          </p:nvSpPr>
          <p:spPr>
            <a:xfrm>
              <a:off x="4217850" y="3073825"/>
              <a:ext cx="106025" cy="640125"/>
            </a:xfrm>
            <a:custGeom>
              <a:avLst/>
              <a:gdLst/>
              <a:ahLst/>
              <a:cxnLst/>
              <a:rect l="l" t="t" r="r" b="b"/>
              <a:pathLst>
                <a:path w="4241" h="25605" extrusionOk="0">
                  <a:moveTo>
                    <a:pt x="2403" y="0"/>
                  </a:moveTo>
                  <a:lnTo>
                    <a:pt x="2257" y="18"/>
                  </a:lnTo>
                  <a:lnTo>
                    <a:pt x="2130" y="37"/>
                  </a:lnTo>
                  <a:lnTo>
                    <a:pt x="2020" y="73"/>
                  </a:lnTo>
                  <a:lnTo>
                    <a:pt x="1857" y="146"/>
                  </a:lnTo>
                  <a:lnTo>
                    <a:pt x="1729" y="237"/>
                  </a:lnTo>
                  <a:lnTo>
                    <a:pt x="1602" y="346"/>
                  </a:lnTo>
                  <a:lnTo>
                    <a:pt x="1493" y="473"/>
                  </a:lnTo>
                  <a:lnTo>
                    <a:pt x="1384" y="619"/>
                  </a:lnTo>
                  <a:lnTo>
                    <a:pt x="1293" y="764"/>
                  </a:lnTo>
                  <a:lnTo>
                    <a:pt x="1220" y="928"/>
                  </a:lnTo>
                  <a:lnTo>
                    <a:pt x="1092" y="1238"/>
                  </a:lnTo>
                  <a:lnTo>
                    <a:pt x="1001" y="1565"/>
                  </a:lnTo>
                  <a:lnTo>
                    <a:pt x="910" y="1893"/>
                  </a:lnTo>
                  <a:lnTo>
                    <a:pt x="856" y="2220"/>
                  </a:lnTo>
                  <a:lnTo>
                    <a:pt x="801" y="2566"/>
                  </a:lnTo>
                  <a:lnTo>
                    <a:pt x="728" y="3239"/>
                  </a:lnTo>
                  <a:lnTo>
                    <a:pt x="692" y="3913"/>
                  </a:lnTo>
                  <a:lnTo>
                    <a:pt x="619" y="5005"/>
                  </a:lnTo>
                  <a:lnTo>
                    <a:pt x="583" y="6078"/>
                  </a:lnTo>
                  <a:lnTo>
                    <a:pt x="546" y="7607"/>
                  </a:lnTo>
                  <a:lnTo>
                    <a:pt x="528" y="8335"/>
                  </a:lnTo>
                  <a:lnTo>
                    <a:pt x="528" y="8353"/>
                  </a:lnTo>
                  <a:lnTo>
                    <a:pt x="510" y="10209"/>
                  </a:lnTo>
                  <a:lnTo>
                    <a:pt x="492" y="12084"/>
                  </a:lnTo>
                  <a:lnTo>
                    <a:pt x="474" y="13976"/>
                  </a:lnTo>
                  <a:lnTo>
                    <a:pt x="437" y="15887"/>
                  </a:lnTo>
                  <a:lnTo>
                    <a:pt x="346" y="17816"/>
                  </a:lnTo>
                  <a:lnTo>
                    <a:pt x="292" y="19072"/>
                  </a:lnTo>
                  <a:lnTo>
                    <a:pt x="237" y="20127"/>
                  </a:lnTo>
                  <a:lnTo>
                    <a:pt x="0" y="25077"/>
                  </a:lnTo>
                  <a:lnTo>
                    <a:pt x="37" y="25132"/>
                  </a:lnTo>
                  <a:lnTo>
                    <a:pt x="91" y="25186"/>
                  </a:lnTo>
                  <a:lnTo>
                    <a:pt x="146" y="25241"/>
                  </a:lnTo>
                  <a:lnTo>
                    <a:pt x="237" y="25295"/>
                  </a:lnTo>
                  <a:lnTo>
                    <a:pt x="455" y="25368"/>
                  </a:lnTo>
                  <a:lnTo>
                    <a:pt x="710" y="25441"/>
                  </a:lnTo>
                  <a:lnTo>
                    <a:pt x="1001" y="25514"/>
                  </a:lnTo>
                  <a:lnTo>
                    <a:pt x="1347" y="25550"/>
                  </a:lnTo>
                  <a:lnTo>
                    <a:pt x="1693" y="25587"/>
                  </a:lnTo>
                  <a:lnTo>
                    <a:pt x="2039" y="25605"/>
                  </a:lnTo>
                  <a:lnTo>
                    <a:pt x="2348" y="25587"/>
                  </a:lnTo>
                  <a:lnTo>
                    <a:pt x="2639" y="25587"/>
                  </a:lnTo>
                  <a:lnTo>
                    <a:pt x="2912" y="25550"/>
                  </a:lnTo>
                  <a:lnTo>
                    <a:pt x="3185" y="25514"/>
                  </a:lnTo>
                  <a:lnTo>
                    <a:pt x="3385" y="25459"/>
                  </a:lnTo>
                  <a:lnTo>
                    <a:pt x="3567" y="25405"/>
                  </a:lnTo>
                  <a:lnTo>
                    <a:pt x="3731" y="25350"/>
                  </a:lnTo>
                  <a:lnTo>
                    <a:pt x="3858" y="25277"/>
                  </a:lnTo>
                  <a:lnTo>
                    <a:pt x="3986" y="25186"/>
                  </a:lnTo>
                  <a:lnTo>
                    <a:pt x="4059" y="25095"/>
                  </a:lnTo>
                  <a:lnTo>
                    <a:pt x="4113" y="24986"/>
                  </a:lnTo>
                  <a:lnTo>
                    <a:pt x="4131" y="24877"/>
                  </a:lnTo>
                  <a:lnTo>
                    <a:pt x="4168" y="21237"/>
                  </a:lnTo>
                  <a:lnTo>
                    <a:pt x="4222" y="16870"/>
                  </a:lnTo>
                  <a:lnTo>
                    <a:pt x="4241" y="14777"/>
                  </a:lnTo>
                  <a:lnTo>
                    <a:pt x="4241" y="12721"/>
                  </a:lnTo>
                  <a:lnTo>
                    <a:pt x="4241" y="11629"/>
                  </a:lnTo>
                  <a:lnTo>
                    <a:pt x="4241" y="9827"/>
                  </a:lnTo>
                  <a:lnTo>
                    <a:pt x="4241" y="9754"/>
                  </a:lnTo>
                  <a:lnTo>
                    <a:pt x="4204" y="7898"/>
                  </a:lnTo>
                  <a:lnTo>
                    <a:pt x="4168" y="6078"/>
                  </a:lnTo>
                  <a:lnTo>
                    <a:pt x="4113" y="4313"/>
                  </a:lnTo>
                  <a:lnTo>
                    <a:pt x="4040" y="2639"/>
                  </a:lnTo>
                  <a:lnTo>
                    <a:pt x="4022" y="2148"/>
                  </a:lnTo>
                  <a:lnTo>
                    <a:pt x="3986" y="1911"/>
                  </a:lnTo>
                  <a:lnTo>
                    <a:pt x="3949" y="1674"/>
                  </a:lnTo>
                  <a:lnTo>
                    <a:pt x="3895" y="1438"/>
                  </a:lnTo>
                  <a:lnTo>
                    <a:pt x="3840" y="1219"/>
                  </a:lnTo>
                  <a:lnTo>
                    <a:pt x="3749" y="1001"/>
                  </a:lnTo>
                  <a:lnTo>
                    <a:pt x="3640" y="783"/>
                  </a:lnTo>
                  <a:lnTo>
                    <a:pt x="3567" y="673"/>
                  </a:lnTo>
                  <a:lnTo>
                    <a:pt x="3476" y="564"/>
                  </a:lnTo>
                  <a:lnTo>
                    <a:pt x="3294" y="382"/>
                  </a:lnTo>
                  <a:lnTo>
                    <a:pt x="3185" y="291"/>
                  </a:lnTo>
                  <a:lnTo>
                    <a:pt x="3076" y="219"/>
                  </a:lnTo>
                  <a:lnTo>
                    <a:pt x="2949" y="146"/>
                  </a:lnTo>
                  <a:lnTo>
                    <a:pt x="2839" y="91"/>
                  </a:lnTo>
                  <a:lnTo>
                    <a:pt x="2694" y="55"/>
                  </a:lnTo>
                  <a:lnTo>
                    <a:pt x="2548" y="18"/>
                  </a:lnTo>
                  <a:lnTo>
                    <a:pt x="2403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70" name="Google Shape;3370;p20"/>
            <p:cNvSpPr/>
            <p:nvPr/>
          </p:nvSpPr>
          <p:spPr>
            <a:xfrm>
              <a:off x="4082275" y="3297650"/>
              <a:ext cx="197925" cy="238875"/>
            </a:xfrm>
            <a:custGeom>
              <a:avLst/>
              <a:gdLst/>
              <a:ahLst/>
              <a:cxnLst/>
              <a:rect l="l" t="t" r="r" b="b"/>
              <a:pathLst>
                <a:path w="7917" h="9555" extrusionOk="0">
                  <a:moveTo>
                    <a:pt x="1511" y="1"/>
                  </a:moveTo>
                  <a:lnTo>
                    <a:pt x="1402" y="19"/>
                  </a:lnTo>
                  <a:lnTo>
                    <a:pt x="1293" y="37"/>
                  </a:lnTo>
                  <a:lnTo>
                    <a:pt x="1202" y="73"/>
                  </a:lnTo>
                  <a:lnTo>
                    <a:pt x="1111" y="128"/>
                  </a:lnTo>
                  <a:lnTo>
                    <a:pt x="1038" y="183"/>
                  </a:lnTo>
                  <a:lnTo>
                    <a:pt x="892" y="292"/>
                  </a:lnTo>
                  <a:lnTo>
                    <a:pt x="801" y="437"/>
                  </a:lnTo>
                  <a:lnTo>
                    <a:pt x="674" y="601"/>
                  </a:lnTo>
                  <a:lnTo>
                    <a:pt x="565" y="801"/>
                  </a:lnTo>
                  <a:lnTo>
                    <a:pt x="474" y="1001"/>
                  </a:lnTo>
                  <a:lnTo>
                    <a:pt x="383" y="1202"/>
                  </a:lnTo>
                  <a:lnTo>
                    <a:pt x="310" y="1402"/>
                  </a:lnTo>
                  <a:lnTo>
                    <a:pt x="182" y="1802"/>
                  </a:lnTo>
                  <a:lnTo>
                    <a:pt x="110" y="2221"/>
                  </a:lnTo>
                  <a:lnTo>
                    <a:pt x="55" y="2621"/>
                  </a:lnTo>
                  <a:lnTo>
                    <a:pt x="19" y="3040"/>
                  </a:lnTo>
                  <a:lnTo>
                    <a:pt x="0" y="3458"/>
                  </a:lnTo>
                  <a:lnTo>
                    <a:pt x="0" y="3877"/>
                  </a:lnTo>
                  <a:lnTo>
                    <a:pt x="0" y="4696"/>
                  </a:lnTo>
                  <a:lnTo>
                    <a:pt x="19" y="5515"/>
                  </a:lnTo>
                  <a:lnTo>
                    <a:pt x="55" y="6333"/>
                  </a:lnTo>
                  <a:lnTo>
                    <a:pt x="91" y="7152"/>
                  </a:lnTo>
                  <a:lnTo>
                    <a:pt x="128" y="7553"/>
                  </a:lnTo>
                  <a:lnTo>
                    <a:pt x="146" y="7753"/>
                  </a:lnTo>
                  <a:lnTo>
                    <a:pt x="201" y="7935"/>
                  </a:lnTo>
                  <a:lnTo>
                    <a:pt x="273" y="8135"/>
                  </a:lnTo>
                  <a:lnTo>
                    <a:pt x="383" y="8317"/>
                  </a:lnTo>
                  <a:lnTo>
                    <a:pt x="510" y="8499"/>
                  </a:lnTo>
                  <a:lnTo>
                    <a:pt x="674" y="8663"/>
                  </a:lnTo>
                  <a:lnTo>
                    <a:pt x="801" y="8772"/>
                  </a:lnTo>
                  <a:lnTo>
                    <a:pt x="947" y="8863"/>
                  </a:lnTo>
                  <a:lnTo>
                    <a:pt x="1092" y="8936"/>
                  </a:lnTo>
                  <a:lnTo>
                    <a:pt x="1256" y="9027"/>
                  </a:lnTo>
                  <a:lnTo>
                    <a:pt x="1620" y="9154"/>
                  </a:lnTo>
                  <a:lnTo>
                    <a:pt x="2020" y="9263"/>
                  </a:lnTo>
                  <a:lnTo>
                    <a:pt x="2421" y="9354"/>
                  </a:lnTo>
                  <a:lnTo>
                    <a:pt x="2858" y="9409"/>
                  </a:lnTo>
                  <a:lnTo>
                    <a:pt x="3294" y="9464"/>
                  </a:lnTo>
                  <a:lnTo>
                    <a:pt x="3731" y="9500"/>
                  </a:lnTo>
                  <a:lnTo>
                    <a:pt x="4696" y="9536"/>
                  </a:lnTo>
                  <a:lnTo>
                    <a:pt x="5678" y="9555"/>
                  </a:lnTo>
                  <a:lnTo>
                    <a:pt x="6188" y="9536"/>
                  </a:lnTo>
                  <a:lnTo>
                    <a:pt x="6716" y="9518"/>
                  </a:lnTo>
                  <a:lnTo>
                    <a:pt x="7698" y="9464"/>
                  </a:lnTo>
                  <a:lnTo>
                    <a:pt x="7917" y="7862"/>
                  </a:lnTo>
                  <a:lnTo>
                    <a:pt x="7771" y="7826"/>
                  </a:lnTo>
                  <a:lnTo>
                    <a:pt x="7625" y="7789"/>
                  </a:lnTo>
                  <a:lnTo>
                    <a:pt x="7498" y="7735"/>
                  </a:lnTo>
                  <a:lnTo>
                    <a:pt x="7352" y="7662"/>
                  </a:lnTo>
                  <a:lnTo>
                    <a:pt x="7098" y="7480"/>
                  </a:lnTo>
                  <a:lnTo>
                    <a:pt x="6843" y="7262"/>
                  </a:lnTo>
                  <a:lnTo>
                    <a:pt x="6588" y="7061"/>
                  </a:lnTo>
                  <a:lnTo>
                    <a:pt x="6333" y="6898"/>
                  </a:lnTo>
                  <a:lnTo>
                    <a:pt x="6206" y="6825"/>
                  </a:lnTo>
                  <a:lnTo>
                    <a:pt x="6079" y="6770"/>
                  </a:lnTo>
                  <a:lnTo>
                    <a:pt x="5951" y="6734"/>
                  </a:lnTo>
                  <a:lnTo>
                    <a:pt x="5824" y="6716"/>
                  </a:lnTo>
                  <a:lnTo>
                    <a:pt x="4768" y="6716"/>
                  </a:lnTo>
                  <a:lnTo>
                    <a:pt x="4568" y="6697"/>
                  </a:lnTo>
                  <a:lnTo>
                    <a:pt x="4386" y="6661"/>
                  </a:lnTo>
                  <a:lnTo>
                    <a:pt x="4113" y="6588"/>
                  </a:lnTo>
                  <a:lnTo>
                    <a:pt x="3858" y="6497"/>
                  </a:lnTo>
                  <a:lnTo>
                    <a:pt x="3640" y="6406"/>
                  </a:lnTo>
                  <a:lnTo>
                    <a:pt x="3440" y="6279"/>
                  </a:lnTo>
                  <a:lnTo>
                    <a:pt x="3276" y="6152"/>
                  </a:lnTo>
                  <a:lnTo>
                    <a:pt x="3112" y="6024"/>
                  </a:lnTo>
                  <a:lnTo>
                    <a:pt x="2967" y="5860"/>
                  </a:lnTo>
                  <a:lnTo>
                    <a:pt x="2858" y="5697"/>
                  </a:lnTo>
                  <a:lnTo>
                    <a:pt x="2748" y="5533"/>
                  </a:lnTo>
                  <a:lnTo>
                    <a:pt x="2676" y="5351"/>
                  </a:lnTo>
                  <a:lnTo>
                    <a:pt x="2603" y="5169"/>
                  </a:lnTo>
                  <a:lnTo>
                    <a:pt x="2548" y="4969"/>
                  </a:lnTo>
                  <a:lnTo>
                    <a:pt x="2494" y="4768"/>
                  </a:lnTo>
                  <a:lnTo>
                    <a:pt x="2457" y="4550"/>
                  </a:lnTo>
                  <a:lnTo>
                    <a:pt x="2421" y="4132"/>
                  </a:lnTo>
                  <a:lnTo>
                    <a:pt x="2421" y="3677"/>
                  </a:lnTo>
                  <a:lnTo>
                    <a:pt x="2439" y="3222"/>
                  </a:lnTo>
                  <a:lnTo>
                    <a:pt x="2494" y="2330"/>
                  </a:lnTo>
                  <a:lnTo>
                    <a:pt x="2512" y="1911"/>
                  </a:lnTo>
                  <a:lnTo>
                    <a:pt x="2530" y="1493"/>
                  </a:lnTo>
                  <a:lnTo>
                    <a:pt x="2512" y="1111"/>
                  </a:lnTo>
                  <a:lnTo>
                    <a:pt x="2494" y="929"/>
                  </a:lnTo>
                  <a:lnTo>
                    <a:pt x="2475" y="765"/>
                  </a:lnTo>
                  <a:lnTo>
                    <a:pt x="2439" y="619"/>
                  </a:lnTo>
                  <a:lnTo>
                    <a:pt x="2384" y="492"/>
                  </a:lnTo>
                  <a:lnTo>
                    <a:pt x="2312" y="346"/>
                  </a:lnTo>
                  <a:lnTo>
                    <a:pt x="2202" y="219"/>
                  </a:lnTo>
                  <a:lnTo>
                    <a:pt x="2130" y="164"/>
                  </a:lnTo>
                  <a:lnTo>
                    <a:pt x="2057" y="128"/>
                  </a:lnTo>
                  <a:lnTo>
                    <a:pt x="1948" y="73"/>
                  </a:lnTo>
                  <a:lnTo>
                    <a:pt x="1857" y="37"/>
                  </a:lnTo>
                  <a:lnTo>
                    <a:pt x="1747" y="19"/>
                  </a:lnTo>
                  <a:lnTo>
                    <a:pt x="1638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71" name="Google Shape;3371;p20"/>
            <p:cNvSpPr/>
            <p:nvPr/>
          </p:nvSpPr>
          <p:spPr>
            <a:xfrm>
              <a:off x="4300650" y="3132050"/>
              <a:ext cx="89200" cy="74625"/>
            </a:xfrm>
            <a:custGeom>
              <a:avLst/>
              <a:gdLst/>
              <a:ahLst/>
              <a:cxnLst/>
              <a:rect l="l" t="t" r="r" b="b"/>
              <a:pathLst>
                <a:path w="3568" h="2985" extrusionOk="0">
                  <a:moveTo>
                    <a:pt x="2676" y="0"/>
                  </a:moveTo>
                  <a:lnTo>
                    <a:pt x="2530" y="19"/>
                  </a:lnTo>
                  <a:lnTo>
                    <a:pt x="2457" y="55"/>
                  </a:lnTo>
                  <a:lnTo>
                    <a:pt x="2384" y="91"/>
                  </a:lnTo>
                  <a:lnTo>
                    <a:pt x="2239" y="182"/>
                  </a:lnTo>
                  <a:lnTo>
                    <a:pt x="2166" y="255"/>
                  </a:lnTo>
                  <a:lnTo>
                    <a:pt x="2093" y="328"/>
                  </a:lnTo>
                  <a:lnTo>
                    <a:pt x="1948" y="528"/>
                  </a:lnTo>
                  <a:lnTo>
                    <a:pt x="1620" y="1001"/>
                  </a:lnTo>
                  <a:lnTo>
                    <a:pt x="1456" y="1256"/>
                  </a:lnTo>
                  <a:lnTo>
                    <a:pt x="1274" y="1456"/>
                  </a:lnTo>
                  <a:lnTo>
                    <a:pt x="1183" y="1566"/>
                  </a:lnTo>
                  <a:lnTo>
                    <a:pt x="1111" y="1638"/>
                  </a:lnTo>
                  <a:lnTo>
                    <a:pt x="1020" y="1693"/>
                  </a:lnTo>
                  <a:lnTo>
                    <a:pt x="929" y="1729"/>
                  </a:lnTo>
                  <a:lnTo>
                    <a:pt x="801" y="1766"/>
                  </a:lnTo>
                  <a:lnTo>
                    <a:pt x="692" y="1766"/>
                  </a:lnTo>
                  <a:lnTo>
                    <a:pt x="583" y="1748"/>
                  </a:lnTo>
                  <a:lnTo>
                    <a:pt x="474" y="1711"/>
                  </a:lnTo>
                  <a:lnTo>
                    <a:pt x="237" y="1657"/>
                  </a:lnTo>
                  <a:lnTo>
                    <a:pt x="110" y="1638"/>
                  </a:lnTo>
                  <a:lnTo>
                    <a:pt x="1" y="1638"/>
                  </a:lnTo>
                  <a:lnTo>
                    <a:pt x="73" y="2767"/>
                  </a:lnTo>
                  <a:lnTo>
                    <a:pt x="255" y="2858"/>
                  </a:lnTo>
                  <a:lnTo>
                    <a:pt x="455" y="2930"/>
                  </a:lnTo>
                  <a:lnTo>
                    <a:pt x="674" y="2967"/>
                  </a:lnTo>
                  <a:lnTo>
                    <a:pt x="910" y="2985"/>
                  </a:lnTo>
                  <a:lnTo>
                    <a:pt x="1092" y="2967"/>
                  </a:lnTo>
                  <a:lnTo>
                    <a:pt x="1293" y="2949"/>
                  </a:lnTo>
                  <a:lnTo>
                    <a:pt x="1493" y="2912"/>
                  </a:lnTo>
                  <a:lnTo>
                    <a:pt x="1675" y="2876"/>
                  </a:lnTo>
                  <a:lnTo>
                    <a:pt x="1911" y="2803"/>
                  </a:lnTo>
                  <a:lnTo>
                    <a:pt x="2130" y="2712"/>
                  </a:lnTo>
                  <a:lnTo>
                    <a:pt x="2348" y="2603"/>
                  </a:lnTo>
                  <a:lnTo>
                    <a:pt x="2566" y="2494"/>
                  </a:lnTo>
                  <a:lnTo>
                    <a:pt x="2748" y="2366"/>
                  </a:lnTo>
                  <a:lnTo>
                    <a:pt x="2930" y="2239"/>
                  </a:lnTo>
                  <a:lnTo>
                    <a:pt x="3094" y="2093"/>
                  </a:lnTo>
                  <a:lnTo>
                    <a:pt x="3240" y="1929"/>
                  </a:lnTo>
                  <a:lnTo>
                    <a:pt x="3349" y="1766"/>
                  </a:lnTo>
                  <a:lnTo>
                    <a:pt x="3440" y="1584"/>
                  </a:lnTo>
                  <a:lnTo>
                    <a:pt x="3513" y="1402"/>
                  </a:lnTo>
                  <a:lnTo>
                    <a:pt x="3549" y="1202"/>
                  </a:lnTo>
                  <a:lnTo>
                    <a:pt x="3567" y="1020"/>
                  </a:lnTo>
                  <a:lnTo>
                    <a:pt x="3549" y="819"/>
                  </a:lnTo>
                  <a:lnTo>
                    <a:pt x="3495" y="637"/>
                  </a:lnTo>
                  <a:lnTo>
                    <a:pt x="3422" y="455"/>
                  </a:lnTo>
                  <a:lnTo>
                    <a:pt x="3349" y="346"/>
                  </a:lnTo>
                  <a:lnTo>
                    <a:pt x="3276" y="255"/>
                  </a:lnTo>
                  <a:lnTo>
                    <a:pt x="3167" y="164"/>
                  </a:lnTo>
                  <a:lnTo>
                    <a:pt x="3058" y="91"/>
                  </a:lnTo>
                  <a:lnTo>
                    <a:pt x="2930" y="37"/>
                  </a:lnTo>
                  <a:lnTo>
                    <a:pt x="2803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72" name="Google Shape;3372;p20"/>
            <p:cNvSpPr/>
            <p:nvPr/>
          </p:nvSpPr>
          <p:spPr>
            <a:xfrm>
              <a:off x="4082275" y="3312675"/>
              <a:ext cx="186550" cy="401275"/>
            </a:xfrm>
            <a:custGeom>
              <a:avLst/>
              <a:gdLst/>
              <a:ahLst/>
              <a:cxnLst/>
              <a:rect l="l" t="t" r="r" b="b"/>
              <a:pathLst>
                <a:path w="7462" h="16051" extrusionOk="0">
                  <a:moveTo>
                    <a:pt x="674" y="0"/>
                  </a:moveTo>
                  <a:lnTo>
                    <a:pt x="565" y="200"/>
                  </a:lnTo>
                  <a:lnTo>
                    <a:pt x="474" y="400"/>
                  </a:lnTo>
                  <a:lnTo>
                    <a:pt x="383" y="601"/>
                  </a:lnTo>
                  <a:lnTo>
                    <a:pt x="310" y="801"/>
                  </a:lnTo>
                  <a:lnTo>
                    <a:pt x="182" y="1201"/>
                  </a:lnTo>
                  <a:lnTo>
                    <a:pt x="110" y="1620"/>
                  </a:lnTo>
                  <a:lnTo>
                    <a:pt x="55" y="2020"/>
                  </a:lnTo>
                  <a:lnTo>
                    <a:pt x="19" y="2439"/>
                  </a:lnTo>
                  <a:lnTo>
                    <a:pt x="0" y="2857"/>
                  </a:lnTo>
                  <a:lnTo>
                    <a:pt x="0" y="3276"/>
                  </a:lnTo>
                  <a:lnTo>
                    <a:pt x="0" y="4095"/>
                  </a:lnTo>
                  <a:lnTo>
                    <a:pt x="19" y="4914"/>
                  </a:lnTo>
                  <a:lnTo>
                    <a:pt x="55" y="5732"/>
                  </a:lnTo>
                  <a:lnTo>
                    <a:pt x="91" y="6551"/>
                  </a:lnTo>
                  <a:lnTo>
                    <a:pt x="128" y="6952"/>
                  </a:lnTo>
                  <a:lnTo>
                    <a:pt x="146" y="7152"/>
                  </a:lnTo>
                  <a:lnTo>
                    <a:pt x="201" y="7334"/>
                  </a:lnTo>
                  <a:lnTo>
                    <a:pt x="273" y="7534"/>
                  </a:lnTo>
                  <a:lnTo>
                    <a:pt x="383" y="7716"/>
                  </a:lnTo>
                  <a:lnTo>
                    <a:pt x="510" y="7898"/>
                  </a:lnTo>
                  <a:lnTo>
                    <a:pt x="674" y="8062"/>
                  </a:lnTo>
                  <a:lnTo>
                    <a:pt x="801" y="8171"/>
                  </a:lnTo>
                  <a:lnTo>
                    <a:pt x="947" y="8262"/>
                  </a:lnTo>
                  <a:lnTo>
                    <a:pt x="1092" y="8335"/>
                  </a:lnTo>
                  <a:lnTo>
                    <a:pt x="1256" y="8426"/>
                  </a:lnTo>
                  <a:lnTo>
                    <a:pt x="1620" y="8553"/>
                  </a:lnTo>
                  <a:lnTo>
                    <a:pt x="2020" y="8662"/>
                  </a:lnTo>
                  <a:lnTo>
                    <a:pt x="2421" y="8753"/>
                  </a:lnTo>
                  <a:lnTo>
                    <a:pt x="2858" y="8808"/>
                  </a:lnTo>
                  <a:lnTo>
                    <a:pt x="3294" y="8863"/>
                  </a:lnTo>
                  <a:lnTo>
                    <a:pt x="3731" y="8899"/>
                  </a:lnTo>
                  <a:lnTo>
                    <a:pt x="4696" y="8935"/>
                  </a:lnTo>
                  <a:lnTo>
                    <a:pt x="5678" y="8954"/>
                  </a:lnTo>
                  <a:lnTo>
                    <a:pt x="5587" y="10810"/>
                  </a:lnTo>
                  <a:lnTo>
                    <a:pt x="5496" y="13030"/>
                  </a:lnTo>
                  <a:lnTo>
                    <a:pt x="5423" y="15650"/>
                  </a:lnTo>
                  <a:lnTo>
                    <a:pt x="5460" y="15687"/>
                  </a:lnTo>
                  <a:lnTo>
                    <a:pt x="5514" y="15723"/>
                  </a:lnTo>
                  <a:lnTo>
                    <a:pt x="5660" y="15796"/>
                  </a:lnTo>
                  <a:lnTo>
                    <a:pt x="5878" y="15869"/>
                  </a:lnTo>
                  <a:lnTo>
                    <a:pt x="6133" y="15923"/>
                  </a:lnTo>
                  <a:lnTo>
                    <a:pt x="6424" y="15978"/>
                  </a:lnTo>
                  <a:lnTo>
                    <a:pt x="6770" y="16014"/>
                  </a:lnTo>
                  <a:lnTo>
                    <a:pt x="7116" y="16033"/>
                  </a:lnTo>
                  <a:lnTo>
                    <a:pt x="7462" y="16051"/>
                  </a:lnTo>
                  <a:lnTo>
                    <a:pt x="7352" y="15741"/>
                  </a:lnTo>
                  <a:lnTo>
                    <a:pt x="7243" y="15396"/>
                  </a:lnTo>
                  <a:lnTo>
                    <a:pt x="7152" y="14995"/>
                  </a:lnTo>
                  <a:lnTo>
                    <a:pt x="7061" y="14540"/>
                  </a:lnTo>
                  <a:lnTo>
                    <a:pt x="6988" y="14067"/>
                  </a:lnTo>
                  <a:lnTo>
                    <a:pt x="6916" y="13558"/>
                  </a:lnTo>
                  <a:lnTo>
                    <a:pt x="6807" y="12502"/>
                  </a:lnTo>
                  <a:lnTo>
                    <a:pt x="6734" y="11447"/>
                  </a:lnTo>
                  <a:lnTo>
                    <a:pt x="6679" y="10446"/>
                  </a:lnTo>
                  <a:lnTo>
                    <a:pt x="6679" y="9590"/>
                  </a:lnTo>
                  <a:lnTo>
                    <a:pt x="6697" y="9226"/>
                  </a:lnTo>
                  <a:lnTo>
                    <a:pt x="6716" y="8917"/>
                  </a:lnTo>
                  <a:lnTo>
                    <a:pt x="6716" y="8899"/>
                  </a:lnTo>
                  <a:lnTo>
                    <a:pt x="6734" y="8717"/>
                  </a:lnTo>
                  <a:lnTo>
                    <a:pt x="6716" y="8644"/>
                  </a:lnTo>
                  <a:lnTo>
                    <a:pt x="6697" y="8553"/>
                  </a:lnTo>
                  <a:lnTo>
                    <a:pt x="6679" y="8462"/>
                  </a:lnTo>
                  <a:lnTo>
                    <a:pt x="6625" y="8389"/>
                  </a:lnTo>
                  <a:lnTo>
                    <a:pt x="6552" y="8317"/>
                  </a:lnTo>
                  <a:lnTo>
                    <a:pt x="6461" y="8244"/>
                  </a:lnTo>
                  <a:lnTo>
                    <a:pt x="6297" y="8189"/>
                  </a:lnTo>
                  <a:lnTo>
                    <a:pt x="6115" y="8153"/>
                  </a:lnTo>
                  <a:lnTo>
                    <a:pt x="5915" y="8135"/>
                  </a:lnTo>
                  <a:lnTo>
                    <a:pt x="5715" y="8135"/>
                  </a:lnTo>
                  <a:lnTo>
                    <a:pt x="5442" y="8153"/>
                  </a:lnTo>
                  <a:lnTo>
                    <a:pt x="4841" y="8171"/>
                  </a:lnTo>
                  <a:lnTo>
                    <a:pt x="4222" y="8153"/>
                  </a:lnTo>
                  <a:lnTo>
                    <a:pt x="3931" y="8135"/>
                  </a:lnTo>
                  <a:lnTo>
                    <a:pt x="3640" y="8098"/>
                  </a:lnTo>
                  <a:lnTo>
                    <a:pt x="3349" y="8044"/>
                  </a:lnTo>
                  <a:lnTo>
                    <a:pt x="3076" y="7971"/>
                  </a:lnTo>
                  <a:lnTo>
                    <a:pt x="2785" y="7880"/>
                  </a:lnTo>
                  <a:lnTo>
                    <a:pt x="2494" y="7752"/>
                  </a:lnTo>
                  <a:lnTo>
                    <a:pt x="2257" y="7607"/>
                  </a:lnTo>
                  <a:lnTo>
                    <a:pt x="2039" y="7443"/>
                  </a:lnTo>
                  <a:lnTo>
                    <a:pt x="1838" y="7279"/>
                  </a:lnTo>
                  <a:lnTo>
                    <a:pt x="1675" y="7097"/>
                  </a:lnTo>
                  <a:lnTo>
                    <a:pt x="1529" y="6897"/>
                  </a:lnTo>
                  <a:lnTo>
                    <a:pt x="1420" y="6697"/>
                  </a:lnTo>
                  <a:lnTo>
                    <a:pt x="1329" y="6515"/>
                  </a:lnTo>
                  <a:lnTo>
                    <a:pt x="1256" y="6297"/>
                  </a:lnTo>
                  <a:lnTo>
                    <a:pt x="1202" y="6096"/>
                  </a:lnTo>
                  <a:lnTo>
                    <a:pt x="1165" y="5896"/>
                  </a:lnTo>
                  <a:lnTo>
                    <a:pt x="1129" y="5478"/>
                  </a:lnTo>
                  <a:lnTo>
                    <a:pt x="1111" y="5059"/>
                  </a:lnTo>
                  <a:lnTo>
                    <a:pt x="1111" y="4295"/>
                  </a:lnTo>
                  <a:lnTo>
                    <a:pt x="1129" y="3531"/>
                  </a:lnTo>
                  <a:lnTo>
                    <a:pt x="1147" y="2766"/>
                  </a:lnTo>
                  <a:lnTo>
                    <a:pt x="1202" y="1984"/>
                  </a:lnTo>
                  <a:lnTo>
                    <a:pt x="1220" y="1747"/>
                  </a:lnTo>
                  <a:lnTo>
                    <a:pt x="1274" y="1492"/>
                  </a:lnTo>
                  <a:lnTo>
                    <a:pt x="1311" y="1219"/>
                  </a:lnTo>
                  <a:lnTo>
                    <a:pt x="1311" y="965"/>
                  </a:lnTo>
                  <a:lnTo>
                    <a:pt x="1311" y="837"/>
                  </a:lnTo>
                  <a:lnTo>
                    <a:pt x="1293" y="710"/>
                  </a:lnTo>
                  <a:lnTo>
                    <a:pt x="1256" y="582"/>
                  </a:lnTo>
                  <a:lnTo>
                    <a:pt x="1183" y="455"/>
                  </a:lnTo>
                  <a:lnTo>
                    <a:pt x="1111" y="346"/>
                  </a:lnTo>
                  <a:lnTo>
                    <a:pt x="1020" y="237"/>
                  </a:lnTo>
                  <a:lnTo>
                    <a:pt x="892" y="127"/>
                  </a:lnTo>
                  <a:lnTo>
                    <a:pt x="728" y="37"/>
                  </a:lnTo>
                  <a:lnTo>
                    <a:pt x="674" y="0"/>
                  </a:lnTo>
                  <a:close/>
                </a:path>
              </a:pathLst>
            </a:custGeom>
            <a:solidFill>
              <a:srgbClr val="3A7F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73" name="Google Shape;3373;p20"/>
            <p:cNvSpPr/>
            <p:nvPr/>
          </p:nvSpPr>
          <p:spPr>
            <a:xfrm>
              <a:off x="4254700" y="3074275"/>
              <a:ext cx="33225" cy="434500"/>
            </a:xfrm>
            <a:custGeom>
              <a:avLst/>
              <a:gdLst/>
              <a:ahLst/>
              <a:cxnLst/>
              <a:rect l="l" t="t" r="r" b="b"/>
              <a:pathLst>
                <a:path w="1329" h="17380" extrusionOk="0">
                  <a:moveTo>
                    <a:pt x="783" y="0"/>
                  </a:moveTo>
                  <a:lnTo>
                    <a:pt x="656" y="19"/>
                  </a:lnTo>
                  <a:lnTo>
                    <a:pt x="546" y="55"/>
                  </a:lnTo>
                  <a:lnTo>
                    <a:pt x="383" y="128"/>
                  </a:lnTo>
                  <a:lnTo>
                    <a:pt x="856" y="4113"/>
                  </a:lnTo>
                  <a:lnTo>
                    <a:pt x="947" y="5023"/>
                  </a:lnTo>
                  <a:lnTo>
                    <a:pt x="1020" y="5951"/>
                  </a:lnTo>
                  <a:lnTo>
                    <a:pt x="1056" y="6406"/>
                  </a:lnTo>
                  <a:lnTo>
                    <a:pt x="1056" y="6861"/>
                  </a:lnTo>
                  <a:lnTo>
                    <a:pt x="1038" y="7316"/>
                  </a:lnTo>
                  <a:lnTo>
                    <a:pt x="1001" y="7771"/>
                  </a:lnTo>
                  <a:lnTo>
                    <a:pt x="965" y="8117"/>
                  </a:lnTo>
                  <a:lnTo>
                    <a:pt x="892" y="8462"/>
                  </a:lnTo>
                  <a:lnTo>
                    <a:pt x="765" y="9136"/>
                  </a:lnTo>
                  <a:lnTo>
                    <a:pt x="455" y="10482"/>
                  </a:lnTo>
                  <a:lnTo>
                    <a:pt x="310" y="11192"/>
                  </a:lnTo>
                  <a:lnTo>
                    <a:pt x="201" y="11884"/>
                  </a:lnTo>
                  <a:lnTo>
                    <a:pt x="110" y="12593"/>
                  </a:lnTo>
                  <a:lnTo>
                    <a:pt x="55" y="13303"/>
                  </a:lnTo>
                  <a:lnTo>
                    <a:pt x="19" y="14013"/>
                  </a:lnTo>
                  <a:lnTo>
                    <a:pt x="1" y="14704"/>
                  </a:lnTo>
                  <a:lnTo>
                    <a:pt x="1" y="15414"/>
                  </a:lnTo>
                  <a:lnTo>
                    <a:pt x="37" y="16124"/>
                  </a:lnTo>
                  <a:lnTo>
                    <a:pt x="37" y="16306"/>
                  </a:lnTo>
                  <a:lnTo>
                    <a:pt x="73" y="16488"/>
                  </a:lnTo>
                  <a:lnTo>
                    <a:pt x="110" y="16652"/>
                  </a:lnTo>
                  <a:lnTo>
                    <a:pt x="164" y="16834"/>
                  </a:lnTo>
                  <a:lnTo>
                    <a:pt x="237" y="16997"/>
                  </a:lnTo>
                  <a:lnTo>
                    <a:pt x="346" y="17143"/>
                  </a:lnTo>
                  <a:lnTo>
                    <a:pt x="492" y="17270"/>
                  </a:lnTo>
                  <a:lnTo>
                    <a:pt x="674" y="17379"/>
                  </a:lnTo>
                  <a:lnTo>
                    <a:pt x="692" y="16779"/>
                  </a:lnTo>
                  <a:lnTo>
                    <a:pt x="692" y="16197"/>
                  </a:lnTo>
                  <a:lnTo>
                    <a:pt x="710" y="15014"/>
                  </a:lnTo>
                  <a:lnTo>
                    <a:pt x="728" y="13976"/>
                  </a:lnTo>
                  <a:lnTo>
                    <a:pt x="783" y="12939"/>
                  </a:lnTo>
                  <a:lnTo>
                    <a:pt x="856" y="11902"/>
                  </a:lnTo>
                  <a:lnTo>
                    <a:pt x="947" y="10865"/>
                  </a:lnTo>
                  <a:lnTo>
                    <a:pt x="1129" y="8808"/>
                  </a:lnTo>
                  <a:lnTo>
                    <a:pt x="1220" y="7771"/>
                  </a:lnTo>
                  <a:lnTo>
                    <a:pt x="1274" y="6734"/>
                  </a:lnTo>
                  <a:lnTo>
                    <a:pt x="1311" y="5897"/>
                  </a:lnTo>
                  <a:lnTo>
                    <a:pt x="1329" y="5041"/>
                  </a:lnTo>
                  <a:lnTo>
                    <a:pt x="1329" y="4204"/>
                  </a:lnTo>
                  <a:lnTo>
                    <a:pt x="1293" y="3349"/>
                  </a:lnTo>
                  <a:lnTo>
                    <a:pt x="1220" y="2512"/>
                  </a:lnTo>
                  <a:lnTo>
                    <a:pt x="1111" y="1656"/>
                  </a:lnTo>
                  <a:lnTo>
                    <a:pt x="965" y="819"/>
                  </a:lnTo>
                  <a:lnTo>
                    <a:pt x="874" y="419"/>
                  </a:lnTo>
                  <a:lnTo>
                    <a:pt x="783" y="0"/>
                  </a:lnTo>
                  <a:close/>
                </a:path>
              </a:pathLst>
            </a:custGeom>
            <a:solidFill>
              <a:srgbClr val="3A7F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3374" name="Google Shape;3374;p20"/>
          <p:cNvGrpSpPr/>
          <p:nvPr/>
        </p:nvGrpSpPr>
        <p:grpSpPr>
          <a:xfrm>
            <a:off x="7408677" y="6547826"/>
            <a:ext cx="718889" cy="227943"/>
            <a:chOff x="2631450" y="1885950"/>
            <a:chExt cx="671525" cy="212925"/>
          </a:xfrm>
        </p:grpSpPr>
        <p:sp>
          <p:nvSpPr>
            <p:cNvPr id="3375" name="Google Shape;3375;p20"/>
            <p:cNvSpPr/>
            <p:nvPr/>
          </p:nvSpPr>
          <p:spPr>
            <a:xfrm>
              <a:off x="2631450" y="2068375"/>
              <a:ext cx="118300" cy="30500"/>
            </a:xfrm>
            <a:custGeom>
              <a:avLst/>
              <a:gdLst/>
              <a:ahLst/>
              <a:cxnLst/>
              <a:rect l="l" t="t" r="r" b="b"/>
              <a:pathLst>
                <a:path w="4732" h="1220" extrusionOk="0">
                  <a:moveTo>
                    <a:pt x="1947" y="1"/>
                  </a:moveTo>
                  <a:lnTo>
                    <a:pt x="1456" y="19"/>
                  </a:lnTo>
                  <a:lnTo>
                    <a:pt x="1001" y="55"/>
                  </a:lnTo>
                  <a:lnTo>
                    <a:pt x="601" y="110"/>
                  </a:lnTo>
                  <a:lnTo>
                    <a:pt x="437" y="146"/>
                  </a:lnTo>
                  <a:lnTo>
                    <a:pt x="291" y="183"/>
                  </a:lnTo>
                  <a:lnTo>
                    <a:pt x="164" y="237"/>
                  </a:lnTo>
                  <a:lnTo>
                    <a:pt x="73" y="292"/>
                  </a:lnTo>
                  <a:lnTo>
                    <a:pt x="18" y="365"/>
                  </a:lnTo>
                  <a:lnTo>
                    <a:pt x="0" y="437"/>
                  </a:lnTo>
                  <a:lnTo>
                    <a:pt x="18" y="510"/>
                  </a:lnTo>
                  <a:lnTo>
                    <a:pt x="73" y="601"/>
                  </a:lnTo>
                  <a:lnTo>
                    <a:pt x="146" y="674"/>
                  </a:lnTo>
                  <a:lnTo>
                    <a:pt x="273" y="747"/>
                  </a:lnTo>
                  <a:lnTo>
                    <a:pt x="401" y="801"/>
                  </a:lnTo>
                  <a:lnTo>
                    <a:pt x="564" y="874"/>
                  </a:lnTo>
                  <a:lnTo>
                    <a:pt x="946" y="983"/>
                  </a:lnTo>
                  <a:lnTo>
                    <a:pt x="1383" y="1092"/>
                  </a:lnTo>
                  <a:lnTo>
                    <a:pt x="1856" y="1165"/>
                  </a:lnTo>
                  <a:lnTo>
                    <a:pt x="2348" y="1202"/>
                  </a:lnTo>
                  <a:lnTo>
                    <a:pt x="2839" y="1220"/>
                  </a:lnTo>
                  <a:lnTo>
                    <a:pt x="3294" y="1202"/>
                  </a:lnTo>
                  <a:lnTo>
                    <a:pt x="3676" y="1165"/>
                  </a:lnTo>
                  <a:lnTo>
                    <a:pt x="4004" y="1092"/>
                  </a:lnTo>
                  <a:lnTo>
                    <a:pt x="4259" y="1020"/>
                  </a:lnTo>
                  <a:lnTo>
                    <a:pt x="4368" y="965"/>
                  </a:lnTo>
                  <a:lnTo>
                    <a:pt x="4459" y="910"/>
                  </a:lnTo>
                  <a:lnTo>
                    <a:pt x="4550" y="838"/>
                  </a:lnTo>
                  <a:lnTo>
                    <a:pt x="4604" y="783"/>
                  </a:lnTo>
                  <a:lnTo>
                    <a:pt x="4659" y="710"/>
                  </a:lnTo>
                  <a:lnTo>
                    <a:pt x="4695" y="637"/>
                  </a:lnTo>
                  <a:lnTo>
                    <a:pt x="4713" y="547"/>
                  </a:lnTo>
                  <a:lnTo>
                    <a:pt x="4732" y="474"/>
                  </a:lnTo>
                  <a:lnTo>
                    <a:pt x="4622" y="401"/>
                  </a:lnTo>
                  <a:lnTo>
                    <a:pt x="4495" y="328"/>
                  </a:lnTo>
                  <a:lnTo>
                    <a:pt x="4313" y="237"/>
                  </a:lnTo>
                  <a:lnTo>
                    <a:pt x="4077" y="146"/>
                  </a:lnTo>
                  <a:lnTo>
                    <a:pt x="3767" y="73"/>
                  </a:lnTo>
                  <a:lnTo>
                    <a:pt x="3403" y="19"/>
                  </a:lnTo>
                  <a:lnTo>
                    <a:pt x="3185" y="1"/>
                  </a:lnTo>
                  <a:close/>
                </a:path>
              </a:pathLst>
            </a:custGeom>
            <a:solidFill>
              <a:srgbClr val="282829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76" name="Google Shape;3376;p20"/>
            <p:cNvSpPr/>
            <p:nvPr/>
          </p:nvSpPr>
          <p:spPr>
            <a:xfrm>
              <a:off x="2631450" y="2068375"/>
              <a:ext cx="118300" cy="30500"/>
            </a:xfrm>
            <a:custGeom>
              <a:avLst/>
              <a:gdLst/>
              <a:ahLst/>
              <a:cxnLst/>
              <a:rect l="l" t="t" r="r" b="b"/>
              <a:pathLst>
                <a:path w="4732" h="1220" fill="none" extrusionOk="0">
                  <a:moveTo>
                    <a:pt x="2948" y="1"/>
                  </a:moveTo>
                  <a:lnTo>
                    <a:pt x="2948" y="1"/>
                  </a:lnTo>
                  <a:lnTo>
                    <a:pt x="1947" y="1"/>
                  </a:lnTo>
                  <a:lnTo>
                    <a:pt x="1456" y="19"/>
                  </a:lnTo>
                  <a:lnTo>
                    <a:pt x="1001" y="55"/>
                  </a:lnTo>
                  <a:lnTo>
                    <a:pt x="601" y="110"/>
                  </a:lnTo>
                  <a:lnTo>
                    <a:pt x="437" y="146"/>
                  </a:lnTo>
                  <a:lnTo>
                    <a:pt x="291" y="183"/>
                  </a:lnTo>
                  <a:lnTo>
                    <a:pt x="164" y="237"/>
                  </a:lnTo>
                  <a:lnTo>
                    <a:pt x="73" y="292"/>
                  </a:lnTo>
                  <a:lnTo>
                    <a:pt x="18" y="365"/>
                  </a:lnTo>
                  <a:lnTo>
                    <a:pt x="0" y="437"/>
                  </a:lnTo>
                  <a:lnTo>
                    <a:pt x="0" y="437"/>
                  </a:lnTo>
                  <a:lnTo>
                    <a:pt x="18" y="510"/>
                  </a:lnTo>
                  <a:lnTo>
                    <a:pt x="73" y="601"/>
                  </a:lnTo>
                  <a:lnTo>
                    <a:pt x="146" y="674"/>
                  </a:lnTo>
                  <a:lnTo>
                    <a:pt x="273" y="747"/>
                  </a:lnTo>
                  <a:lnTo>
                    <a:pt x="401" y="801"/>
                  </a:lnTo>
                  <a:lnTo>
                    <a:pt x="564" y="874"/>
                  </a:lnTo>
                  <a:lnTo>
                    <a:pt x="946" y="983"/>
                  </a:lnTo>
                  <a:lnTo>
                    <a:pt x="1383" y="1092"/>
                  </a:lnTo>
                  <a:lnTo>
                    <a:pt x="1856" y="1165"/>
                  </a:lnTo>
                  <a:lnTo>
                    <a:pt x="2348" y="1202"/>
                  </a:lnTo>
                  <a:lnTo>
                    <a:pt x="2839" y="1220"/>
                  </a:lnTo>
                  <a:lnTo>
                    <a:pt x="2839" y="1220"/>
                  </a:lnTo>
                  <a:lnTo>
                    <a:pt x="3294" y="1202"/>
                  </a:lnTo>
                  <a:lnTo>
                    <a:pt x="3676" y="1165"/>
                  </a:lnTo>
                  <a:lnTo>
                    <a:pt x="4004" y="1092"/>
                  </a:lnTo>
                  <a:lnTo>
                    <a:pt x="4259" y="1020"/>
                  </a:lnTo>
                  <a:lnTo>
                    <a:pt x="4368" y="965"/>
                  </a:lnTo>
                  <a:lnTo>
                    <a:pt x="4459" y="910"/>
                  </a:lnTo>
                  <a:lnTo>
                    <a:pt x="4550" y="838"/>
                  </a:lnTo>
                  <a:lnTo>
                    <a:pt x="4604" y="783"/>
                  </a:lnTo>
                  <a:lnTo>
                    <a:pt x="4659" y="710"/>
                  </a:lnTo>
                  <a:lnTo>
                    <a:pt x="4695" y="637"/>
                  </a:lnTo>
                  <a:lnTo>
                    <a:pt x="4713" y="547"/>
                  </a:lnTo>
                  <a:lnTo>
                    <a:pt x="4732" y="474"/>
                  </a:lnTo>
                  <a:lnTo>
                    <a:pt x="4732" y="474"/>
                  </a:lnTo>
                  <a:lnTo>
                    <a:pt x="4622" y="401"/>
                  </a:lnTo>
                  <a:lnTo>
                    <a:pt x="4495" y="328"/>
                  </a:lnTo>
                  <a:lnTo>
                    <a:pt x="4313" y="237"/>
                  </a:lnTo>
                  <a:lnTo>
                    <a:pt x="4077" y="146"/>
                  </a:lnTo>
                  <a:lnTo>
                    <a:pt x="3767" y="73"/>
                  </a:lnTo>
                  <a:lnTo>
                    <a:pt x="3403" y="19"/>
                  </a:lnTo>
                  <a:lnTo>
                    <a:pt x="3185" y="1"/>
                  </a:lnTo>
                  <a:lnTo>
                    <a:pt x="2948" y="1"/>
                  </a:lnTo>
                </a:path>
              </a:pathLst>
            </a:custGeom>
            <a:solidFill>
              <a:srgbClr val="282829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77" name="Google Shape;3377;p20"/>
            <p:cNvSpPr/>
            <p:nvPr/>
          </p:nvSpPr>
          <p:spPr>
            <a:xfrm>
              <a:off x="2731525" y="2008325"/>
              <a:ext cx="571450" cy="71000"/>
            </a:xfrm>
            <a:custGeom>
              <a:avLst/>
              <a:gdLst/>
              <a:ahLst/>
              <a:cxnLst/>
              <a:rect l="l" t="t" r="r" b="b"/>
              <a:pathLst>
                <a:path w="22858" h="2840" extrusionOk="0">
                  <a:moveTo>
                    <a:pt x="1620" y="0"/>
                  </a:moveTo>
                  <a:lnTo>
                    <a:pt x="1256" y="55"/>
                  </a:lnTo>
                  <a:lnTo>
                    <a:pt x="929" y="110"/>
                  </a:lnTo>
                  <a:lnTo>
                    <a:pt x="656" y="164"/>
                  </a:lnTo>
                  <a:lnTo>
                    <a:pt x="419" y="219"/>
                  </a:lnTo>
                  <a:lnTo>
                    <a:pt x="237" y="292"/>
                  </a:lnTo>
                  <a:lnTo>
                    <a:pt x="110" y="364"/>
                  </a:lnTo>
                  <a:lnTo>
                    <a:pt x="19" y="437"/>
                  </a:lnTo>
                  <a:lnTo>
                    <a:pt x="1" y="492"/>
                  </a:lnTo>
                  <a:lnTo>
                    <a:pt x="1" y="528"/>
                  </a:lnTo>
                  <a:lnTo>
                    <a:pt x="1" y="637"/>
                  </a:lnTo>
                  <a:lnTo>
                    <a:pt x="19" y="747"/>
                  </a:lnTo>
                  <a:lnTo>
                    <a:pt x="55" y="856"/>
                  </a:lnTo>
                  <a:lnTo>
                    <a:pt x="110" y="947"/>
                  </a:lnTo>
                  <a:lnTo>
                    <a:pt x="183" y="1056"/>
                  </a:lnTo>
                  <a:lnTo>
                    <a:pt x="256" y="1165"/>
                  </a:lnTo>
                  <a:lnTo>
                    <a:pt x="365" y="1256"/>
                  </a:lnTo>
                  <a:lnTo>
                    <a:pt x="474" y="1365"/>
                  </a:lnTo>
                  <a:lnTo>
                    <a:pt x="601" y="1456"/>
                  </a:lnTo>
                  <a:lnTo>
                    <a:pt x="747" y="1565"/>
                  </a:lnTo>
                  <a:lnTo>
                    <a:pt x="1093" y="1747"/>
                  </a:lnTo>
                  <a:lnTo>
                    <a:pt x="1493" y="1929"/>
                  </a:lnTo>
                  <a:lnTo>
                    <a:pt x="1984" y="2093"/>
                  </a:lnTo>
                  <a:lnTo>
                    <a:pt x="2530" y="2239"/>
                  </a:lnTo>
                  <a:lnTo>
                    <a:pt x="3149" y="2384"/>
                  </a:lnTo>
                  <a:lnTo>
                    <a:pt x="3841" y="2512"/>
                  </a:lnTo>
                  <a:lnTo>
                    <a:pt x="4623" y="2621"/>
                  </a:lnTo>
                  <a:lnTo>
                    <a:pt x="5460" y="2712"/>
                  </a:lnTo>
                  <a:lnTo>
                    <a:pt x="6388" y="2767"/>
                  </a:lnTo>
                  <a:lnTo>
                    <a:pt x="7389" y="2821"/>
                  </a:lnTo>
                  <a:lnTo>
                    <a:pt x="8481" y="2839"/>
                  </a:lnTo>
                  <a:lnTo>
                    <a:pt x="8881" y="2839"/>
                  </a:lnTo>
                  <a:lnTo>
                    <a:pt x="10082" y="2821"/>
                  </a:lnTo>
                  <a:lnTo>
                    <a:pt x="11302" y="2803"/>
                  </a:lnTo>
                  <a:lnTo>
                    <a:pt x="12521" y="2748"/>
                  </a:lnTo>
                  <a:lnTo>
                    <a:pt x="13722" y="2676"/>
                  </a:lnTo>
                  <a:lnTo>
                    <a:pt x="14923" y="2603"/>
                  </a:lnTo>
                  <a:lnTo>
                    <a:pt x="16070" y="2494"/>
                  </a:lnTo>
                  <a:lnTo>
                    <a:pt x="17180" y="2384"/>
                  </a:lnTo>
                  <a:lnTo>
                    <a:pt x="18235" y="2257"/>
                  </a:lnTo>
                  <a:lnTo>
                    <a:pt x="19218" y="2130"/>
                  </a:lnTo>
                  <a:lnTo>
                    <a:pt x="20091" y="1966"/>
                  </a:lnTo>
                  <a:lnTo>
                    <a:pt x="20892" y="1802"/>
                  </a:lnTo>
                  <a:lnTo>
                    <a:pt x="21565" y="1638"/>
                  </a:lnTo>
                  <a:lnTo>
                    <a:pt x="21856" y="1547"/>
                  </a:lnTo>
                  <a:lnTo>
                    <a:pt x="22111" y="1456"/>
                  </a:lnTo>
                  <a:lnTo>
                    <a:pt x="22330" y="1347"/>
                  </a:lnTo>
                  <a:lnTo>
                    <a:pt x="22512" y="1256"/>
                  </a:lnTo>
                  <a:lnTo>
                    <a:pt x="22657" y="1165"/>
                  </a:lnTo>
                  <a:lnTo>
                    <a:pt x="22766" y="1056"/>
                  </a:lnTo>
                  <a:lnTo>
                    <a:pt x="22839" y="965"/>
                  </a:lnTo>
                  <a:lnTo>
                    <a:pt x="22857" y="856"/>
                  </a:lnTo>
                  <a:lnTo>
                    <a:pt x="22839" y="801"/>
                  </a:lnTo>
                  <a:lnTo>
                    <a:pt x="22785" y="765"/>
                  </a:lnTo>
                  <a:lnTo>
                    <a:pt x="22694" y="710"/>
                  </a:lnTo>
                  <a:lnTo>
                    <a:pt x="22566" y="656"/>
                  </a:lnTo>
                  <a:lnTo>
                    <a:pt x="22202" y="565"/>
                  </a:lnTo>
                  <a:lnTo>
                    <a:pt x="21729" y="474"/>
                  </a:lnTo>
                  <a:lnTo>
                    <a:pt x="22257" y="910"/>
                  </a:lnTo>
                  <a:lnTo>
                    <a:pt x="22020" y="947"/>
                  </a:lnTo>
                  <a:lnTo>
                    <a:pt x="21292" y="1092"/>
                  </a:lnTo>
                  <a:lnTo>
                    <a:pt x="20510" y="1220"/>
                  </a:lnTo>
                  <a:lnTo>
                    <a:pt x="19509" y="1365"/>
                  </a:lnTo>
                  <a:lnTo>
                    <a:pt x="18326" y="1529"/>
                  </a:lnTo>
                  <a:lnTo>
                    <a:pt x="16998" y="1693"/>
                  </a:lnTo>
                  <a:lnTo>
                    <a:pt x="15542" y="1838"/>
                  </a:lnTo>
                  <a:lnTo>
                    <a:pt x="13977" y="1948"/>
                  </a:lnTo>
                  <a:lnTo>
                    <a:pt x="13158" y="1984"/>
                  </a:lnTo>
                  <a:lnTo>
                    <a:pt x="12303" y="2020"/>
                  </a:lnTo>
                  <a:lnTo>
                    <a:pt x="11447" y="2039"/>
                  </a:lnTo>
                  <a:lnTo>
                    <a:pt x="10592" y="2057"/>
                  </a:lnTo>
                  <a:lnTo>
                    <a:pt x="9409" y="2039"/>
                  </a:lnTo>
                  <a:lnTo>
                    <a:pt x="8208" y="1984"/>
                  </a:lnTo>
                  <a:lnTo>
                    <a:pt x="7007" y="1911"/>
                  </a:lnTo>
                  <a:lnTo>
                    <a:pt x="5806" y="1802"/>
                  </a:lnTo>
                  <a:lnTo>
                    <a:pt x="5205" y="1729"/>
                  </a:lnTo>
                  <a:lnTo>
                    <a:pt x="4623" y="1638"/>
                  </a:lnTo>
                  <a:lnTo>
                    <a:pt x="4022" y="1547"/>
                  </a:lnTo>
                  <a:lnTo>
                    <a:pt x="3440" y="1438"/>
                  </a:lnTo>
                  <a:lnTo>
                    <a:pt x="2858" y="1329"/>
                  </a:lnTo>
                  <a:lnTo>
                    <a:pt x="2294" y="1202"/>
                  </a:lnTo>
                  <a:lnTo>
                    <a:pt x="1711" y="1056"/>
                  </a:lnTo>
                  <a:lnTo>
                    <a:pt x="1165" y="910"/>
                  </a:lnTo>
                  <a:lnTo>
                    <a:pt x="1275" y="656"/>
                  </a:lnTo>
                  <a:lnTo>
                    <a:pt x="1620" y="0"/>
                  </a:lnTo>
                  <a:close/>
                </a:path>
              </a:pathLst>
            </a:custGeom>
            <a:solidFill>
              <a:srgbClr val="282829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78" name="Google Shape;3378;p20"/>
            <p:cNvSpPr/>
            <p:nvPr/>
          </p:nvSpPr>
          <p:spPr>
            <a:xfrm>
              <a:off x="2760650" y="1885950"/>
              <a:ext cx="527300" cy="173350"/>
            </a:xfrm>
            <a:custGeom>
              <a:avLst/>
              <a:gdLst/>
              <a:ahLst/>
              <a:cxnLst/>
              <a:rect l="l" t="t" r="r" b="b"/>
              <a:pathLst>
                <a:path w="21092" h="6934" extrusionOk="0">
                  <a:moveTo>
                    <a:pt x="5260" y="0"/>
                  </a:moveTo>
                  <a:lnTo>
                    <a:pt x="5041" y="37"/>
                  </a:lnTo>
                  <a:lnTo>
                    <a:pt x="4805" y="91"/>
                  </a:lnTo>
                  <a:lnTo>
                    <a:pt x="4586" y="182"/>
                  </a:lnTo>
                  <a:lnTo>
                    <a:pt x="4368" y="291"/>
                  </a:lnTo>
                  <a:lnTo>
                    <a:pt x="4131" y="401"/>
                  </a:lnTo>
                  <a:lnTo>
                    <a:pt x="3913" y="546"/>
                  </a:lnTo>
                  <a:lnTo>
                    <a:pt x="3695" y="710"/>
                  </a:lnTo>
                  <a:lnTo>
                    <a:pt x="3476" y="892"/>
                  </a:lnTo>
                  <a:lnTo>
                    <a:pt x="3258" y="1074"/>
                  </a:lnTo>
                  <a:lnTo>
                    <a:pt x="2839" y="1492"/>
                  </a:lnTo>
                  <a:lnTo>
                    <a:pt x="2439" y="1947"/>
                  </a:lnTo>
                  <a:lnTo>
                    <a:pt x="2057" y="2421"/>
                  </a:lnTo>
                  <a:lnTo>
                    <a:pt x="1620" y="3021"/>
                  </a:lnTo>
                  <a:lnTo>
                    <a:pt x="1220" y="3622"/>
                  </a:lnTo>
                  <a:lnTo>
                    <a:pt x="874" y="4186"/>
                  </a:lnTo>
                  <a:lnTo>
                    <a:pt x="565" y="4713"/>
                  </a:lnTo>
                  <a:lnTo>
                    <a:pt x="146" y="5496"/>
                  </a:lnTo>
                  <a:lnTo>
                    <a:pt x="0" y="5805"/>
                  </a:lnTo>
                  <a:lnTo>
                    <a:pt x="692" y="5987"/>
                  </a:lnTo>
                  <a:lnTo>
                    <a:pt x="1402" y="6151"/>
                  </a:lnTo>
                  <a:lnTo>
                    <a:pt x="2130" y="6315"/>
                  </a:lnTo>
                  <a:lnTo>
                    <a:pt x="2857" y="6442"/>
                  </a:lnTo>
                  <a:lnTo>
                    <a:pt x="3585" y="6551"/>
                  </a:lnTo>
                  <a:lnTo>
                    <a:pt x="4332" y="6661"/>
                  </a:lnTo>
                  <a:lnTo>
                    <a:pt x="5078" y="6733"/>
                  </a:lnTo>
                  <a:lnTo>
                    <a:pt x="5824" y="6806"/>
                  </a:lnTo>
                  <a:lnTo>
                    <a:pt x="6588" y="6861"/>
                  </a:lnTo>
                  <a:lnTo>
                    <a:pt x="7334" y="6897"/>
                  </a:lnTo>
                  <a:lnTo>
                    <a:pt x="8062" y="6934"/>
                  </a:lnTo>
                  <a:lnTo>
                    <a:pt x="10264" y="6934"/>
                  </a:lnTo>
                  <a:lnTo>
                    <a:pt x="11684" y="6897"/>
                  </a:lnTo>
                  <a:lnTo>
                    <a:pt x="13067" y="6824"/>
                  </a:lnTo>
                  <a:lnTo>
                    <a:pt x="14359" y="6733"/>
                  </a:lnTo>
                  <a:lnTo>
                    <a:pt x="15596" y="6606"/>
                  </a:lnTo>
                  <a:lnTo>
                    <a:pt x="16743" y="6479"/>
                  </a:lnTo>
                  <a:lnTo>
                    <a:pt x="17762" y="6351"/>
                  </a:lnTo>
                  <a:lnTo>
                    <a:pt x="18690" y="6224"/>
                  </a:lnTo>
                  <a:lnTo>
                    <a:pt x="20127" y="5987"/>
                  </a:lnTo>
                  <a:lnTo>
                    <a:pt x="20855" y="5842"/>
                  </a:lnTo>
                  <a:lnTo>
                    <a:pt x="21092" y="5805"/>
                  </a:lnTo>
                  <a:lnTo>
                    <a:pt x="20873" y="5605"/>
                  </a:lnTo>
                  <a:lnTo>
                    <a:pt x="20273" y="5132"/>
                  </a:lnTo>
                  <a:lnTo>
                    <a:pt x="19891" y="4823"/>
                  </a:lnTo>
                  <a:lnTo>
                    <a:pt x="19454" y="4513"/>
                  </a:lnTo>
                  <a:lnTo>
                    <a:pt x="18999" y="4186"/>
                  </a:lnTo>
                  <a:lnTo>
                    <a:pt x="18544" y="3895"/>
                  </a:lnTo>
                  <a:lnTo>
                    <a:pt x="18089" y="3622"/>
                  </a:lnTo>
                  <a:lnTo>
                    <a:pt x="17689" y="3421"/>
                  </a:lnTo>
                  <a:lnTo>
                    <a:pt x="17416" y="3312"/>
                  </a:lnTo>
                  <a:lnTo>
                    <a:pt x="17088" y="3221"/>
                  </a:lnTo>
                  <a:lnTo>
                    <a:pt x="16743" y="3130"/>
                  </a:lnTo>
                  <a:lnTo>
                    <a:pt x="16379" y="3076"/>
                  </a:lnTo>
                  <a:lnTo>
                    <a:pt x="15978" y="3021"/>
                  </a:lnTo>
                  <a:lnTo>
                    <a:pt x="15596" y="2985"/>
                  </a:lnTo>
                  <a:lnTo>
                    <a:pt x="14795" y="2930"/>
                  </a:lnTo>
                  <a:lnTo>
                    <a:pt x="14086" y="2894"/>
                  </a:lnTo>
                  <a:lnTo>
                    <a:pt x="12921" y="2894"/>
                  </a:lnTo>
                  <a:lnTo>
                    <a:pt x="12648" y="2730"/>
                  </a:lnTo>
                  <a:lnTo>
                    <a:pt x="11865" y="2311"/>
                  </a:lnTo>
                  <a:lnTo>
                    <a:pt x="11338" y="2038"/>
                  </a:lnTo>
                  <a:lnTo>
                    <a:pt x="10737" y="1747"/>
                  </a:lnTo>
                  <a:lnTo>
                    <a:pt x="10082" y="1420"/>
                  </a:lnTo>
                  <a:lnTo>
                    <a:pt x="9391" y="1110"/>
                  </a:lnTo>
                  <a:lnTo>
                    <a:pt x="8881" y="910"/>
                  </a:lnTo>
                  <a:lnTo>
                    <a:pt x="8371" y="710"/>
                  </a:lnTo>
                  <a:lnTo>
                    <a:pt x="7862" y="528"/>
                  </a:lnTo>
                  <a:lnTo>
                    <a:pt x="7352" y="364"/>
                  </a:lnTo>
                  <a:lnTo>
                    <a:pt x="6861" y="219"/>
                  </a:lnTo>
                  <a:lnTo>
                    <a:pt x="6370" y="109"/>
                  </a:lnTo>
                  <a:lnTo>
                    <a:pt x="5915" y="37"/>
                  </a:lnTo>
                  <a:lnTo>
                    <a:pt x="5496" y="0"/>
                  </a:lnTo>
                  <a:close/>
                </a:path>
              </a:pathLst>
            </a:custGeom>
            <a:solidFill>
              <a:srgbClr val="C1A5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79" name="Google Shape;3379;p20"/>
            <p:cNvSpPr/>
            <p:nvPr/>
          </p:nvSpPr>
          <p:spPr>
            <a:xfrm>
              <a:off x="2760650" y="1885950"/>
              <a:ext cx="527300" cy="173350"/>
            </a:xfrm>
            <a:custGeom>
              <a:avLst/>
              <a:gdLst/>
              <a:ahLst/>
              <a:cxnLst/>
              <a:rect l="l" t="t" r="r" b="b"/>
              <a:pathLst>
                <a:path w="21092" h="6934" fill="none" extrusionOk="0">
                  <a:moveTo>
                    <a:pt x="21092" y="5805"/>
                  </a:moveTo>
                  <a:lnTo>
                    <a:pt x="21092" y="5805"/>
                  </a:lnTo>
                  <a:lnTo>
                    <a:pt x="20855" y="5842"/>
                  </a:lnTo>
                  <a:lnTo>
                    <a:pt x="20127" y="5987"/>
                  </a:lnTo>
                  <a:lnTo>
                    <a:pt x="20127" y="5987"/>
                  </a:lnTo>
                  <a:lnTo>
                    <a:pt x="18690" y="6224"/>
                  </a:lnTo>
                  <a:lnTo>
                    <a:pt x="17762" y="6351"/>
                  </a:lnTo>
                  <a:lnTo>
                    <a:pt x="16743" y="6479"/>
                  </a:lnTo>
                  <a:lnTo>
                    <a:pt x="15596" y="6606"/>
                  </a:lnTo>
                  <a:lnTo>
                    <a:pt x="14359" y="6733"/>
                  </a:lnTo>
                  <a:lnTo>
                    <a:pt x="13067" y="6824"/>
                  </a:lnTo>
                  <a:lnTo>
                    <a:pt x="11684" y="6897"/>
                  </a:lnTo>
                  <a:lnTo>
                    <a:pt x="10264" y="6934"/>
                  </a:lnTo>
                  <a:lnTo>
                    <a:pt x="8808" y="6934"/>
                  </a:lnTo>
                  <a:lnTo>
                    <a:pt x="8062" y="6934"/>
                  </a:lnTo>
                  <a:lnTo>
                    <a:pt x="7334" y="6897"/>
                  </a:lnTo>
                  <a:lnTo>
                    <a:pt x="6588" y="6861"/>
                  </a:lnTo>
                  <a:lnTo>
                    <a:pt x="5824" y="6806"/>
                  </a:lnTo>
                  <a:lnTo>
                    <a:pt x="5078" y="6733"/>
                  </a:lnTo>
                  <a:lnTo>
                    <a:pt x="4332" y="6661"/>
                  </a:lnTo>
                  <a:lnTo>
                    <a:pt x="3585" y="6551"/>
                  </a:lnTo>
                  <a:lnTo>
                    <a:pt x="2857" y="6442"/>
                  </a:lnTo>
                  <a:lnTo>
                    <a:pt x="2130" y="6315"/>
                  </a:lnTo>
                  <a:lnTo>
                    <a:pt x="1402" y="6151"/>
                  </a:lnTo>
                  <a:lnTo>
                    <a:pt x="692" y="5987"/>
                  </a:lnTo>
                  <a:lnTo>
                    <a:pt x="0" y="5805"/>
                  </a:lnTo>
                  <a:lnTo>
                    <a:pt x="0" y="5805"/>
                  </a:lnTo>
                  <a:lnTo>
                    <a:pt x="146" y="5496"/>
                  </a:lnTo>
                  <a:lnTo>
                    <a:pt x="565" y="4713"/>
                  </a:lnTo>
                  <a:lnTo>
                    <a:pt x="874" y="4186"/>
                  </a:lnTo>
                  <a:lnTo>
                    <a:pt x="1220" y="3622"/>
                  </a:lnTo>
                  <a:lnTo>
                    <a:pt x="1620" y="3021"/>
                  </a:lnTo>
                  <a:lnTo>
                    <a:pt x="2057" y="2421"/>
                  </a:lnTo>
                  <a:lnTo>
                    <a:pt x="2057" y="2421"/>
                  </a:lnTo>
                  <a:lnTo>
                    <a:pt x="2439" y="1947"/>
                  </a:lnTo>
                  <a:lnTo>
                    <a:pt x="2839" y="1492"/>
                  </a:lnTo>
                  <a:lnTo>
                    <a:pt x="3258" y="1074"/>
                  </a:lnTo>
                  <a:lnTo>
                    <a:pt x="3476" y="892"/>
                  </a:lnTo>
                  <a:lnTo>
                    <a:pt x="3695" y="710"/>
                  </a:lnTo>
                  <a:lnTo>
                    <a:pt x="3913" y="546"/>
                  </a:lnTo>
                  <a:lnTo>
                    <a:pt x="4131" y="401"/>
                  </a:lnTo>
                  <a:lnTo>
                    <a:pt x="4368" y="291"/>
                  </a:lnTo>
                  <a:lnTo>
                    <a:pt x="4586" y="182"/>
                  </a:lnTo>
                  <a:lnTo>
                    <a:pt x="4805" y="91"/>
                  </a:lnTo>
                  <a:lnTo>
                    <a:pt x="5041" y="37"/>
                  </a:lnTo>
                  <a:lnTo>
                    <a:pt x="5260" y="0"/>
                  </a:lnTo>
                  <a:lnTo>
                    <a:pt x="5496" y="0"/>
                  </a:lnTo>
                  <a:lnTo>
                    <a:pt x="5496" y="0"/>
                  </a:lnTo>
                  <a:lnTo>
                    <a:pt x="5915" y="37"/>
                  </a:lnTo>
                  <a:lnTo>
                    <a:pt x="6370" y="109"/>
                  </a:lnTo>
                  <a:lnTo>
                    <a:pt x="6861" y="219"/>
                  </a:lnTo>
                  <a:lnTo>
                    <a:pt x="7352" y="364"/>
                  </a:lnTo>
                  <a:lnTo>
                    <a:pt x="7862" y="528"/>
                  </a:lnTo>
                  <a:lnTo>
                    <a:pt x="8371" y="710"/>
                  </a:lnTo>
                  <a:lnTo>
                    <a:pt x="8881" y="910"/>
                  </a:lnTo>
                  <a:lnTo>
                    <a:pt x="9391" y="1110"/>
                  </a:lnTo>
                  <a:lnTo>
                    <a:pt x="9391" y="1110"/>
                  </a:lnTo>
                  <a:lnTo>
                    <a:pt x="10082" y="1420"/>
                  </a:lnTo>
                  <a:lnTo>
                    <a:pt x="10737" y="1747"/>
                  </a:lnTo>
                  <a:lnTo>
                    <a:pt x="11338" y="2038"/>
                  </a:lnTo>
                  <a:lnTo>
                    <a:pt x="11865" y="2311"/>
                  </a:lnTo>
                  <a:lnTo>
                    <a:pt x="12648" y="2730"/>
                  </a:lnTo>
                  <a:lnTo>
                    <a:pt x="12921" y="2894"/>
                  </a:lnTo>
                  <a:lnTo>
                    <a:pt x="12921" y="2894"/>
                  </a:lnTo>
                  <a:lnTo>
                    <a:pt x="13485" y="2894"/>
                  </a:lnTo>
                  <a:lnTo>
                    <a:pt x="14086" y="2894"/>
                  </a:lnTo>
                  <a:lnTo>
                    <a:pt x="14795" y="2930"/>
                  </a:lnTo>
                  <a:lnTo>
                    <a:pt x="15596" y="2985"/>
                  </a:lnTo>
                  <a:lnTo>
                    <a:pt x="15978" y="3021"/>
                  </a:lnTo>
                  <a:lnTo>
                    <a:pt x="16379" y="3076"/>
                  </a:lnTo>
                  <a:lnTo>
                    <a:pt x="16743" y="3130"/>
                  </a:lnTo>
                  <a:lnTo>
                    <a:pt x="17088" y="3221"/>
                  </a:lnTo>
                  <a:lnTo>
                    <a:pt x="17416" y="3312"/>
                  </a:lnTo>
                  <a:lnTo>
                    <a:pt x="17689" y="3421"/>
                  </a:lnTo>
                  <a:lnTo>
                    <a:pt x="17689" y="3421"/>
                  </a:lnTo>
                  <a:lnTo>
                    <a:pt x="18089" y="3622"/>
                  </a:lnTo>
                  <a:lnTo>
                    <a:pt x="18544" y="3895"/>
                  </a:lnTo>
                  <a:lnTo>
                    <a:pt x="18544" y="3895"/>
                  </a:lnTo>
                  <a:lnTo>
                    <a:pt x="18999" y="4186"/>
                  </a:lnTo>
                  <a:lnTo>
                    <a:pt x="19454" y="4513"/>
                  </a:lnTo>
                  <a:lnTo>
                    <a:pt x="19891" y="4823"/>
                  </a:lnTo>
                  <a:lnTo>
                    <a:pt x="20273" y="5132"/>
                  </a:lnTo>
                  <a:lnTo>
                    <a:pt x="20873" y="5605"/>
                  </a:lnTo>
                  <a:lnTo>
                    <a:pt x="21092" y="5805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80" name="Google Shape;3380;p20"/>
            <p:cNvSpPr/>
            <p:nvPr/>
          </p:nvSpPr>
          <p:spPr>
            <a:xfrm>
              <a:off x="2760650" y="1946450"/>
              <a:ext cx="503200" cy="113300"/>
            </a:xfrm>
            <a:custGeom>
              <a:avLst/>
              <a:gdLst/>
              <a:ahLst/>
              <a:cxnLst/>
              <a:rect l="l" t="t" r="r" b="b"/>
              <a:pathLst>
                <a:path w="20128" h="4532" extrusionOk="0">
                  <a:moveTo>
                    <a:pt x="2057" y="1"/>
                  </a:moveTo>
                  <a:lnTo>
                    <a:pt x="1620" y="601"/>
                  </a:lnTo>
                  <a:lnTo>
                    <a:pt x="1220" y="1202"/>
                  </a:lnTo>
                  <a:lnTo>
                    <a:pt x="874" y="1766"/>
                  </a:lnTo>
                  <a:lnTo>
                    <a:pt x="565" y="2293"/>
                  </a:lnTo>
                  <a:lnTo>
                    <a:pt x="146" y="3076"/>
                  </a:lnTo>
                  <a:lnTo>
                    <a:pt x="0" y="3385"/>
                  </a:lnTo>
                  <a:lnTo>
                    <a:pt x="546" y="3531"/>
                  </a:lnTo>
                  <a:lnTo>
                    <a:pt x="1129" y="3677"/>
                  </a:lnTo>
                  <a:lnTo>
                    <a:pt x="1693" y="3804"/>
                  </a:lnTo>
                  <a:lnTo>
                    <a:pt x="2275" y="3913"/>
                  </a:lnTo>
                  <a:lnTo>
                    <a:pt x="2857" y="4022"/>
                  </a:lnTo>
                  <a:lnTo>
                    <a:pt x="3458" y="4113"/>
                  </a:lnTo>
                  <a:lnTo>
                    <a:pt x="4040" y="4204"/>
                  </a:lnTo>
                  <a:lnTo>
                    <a:pt x="4641" y="4277"/>
                  </a:lnTo>
                  <a:lnTo>
                    <a:pt x="5842" y="4386"/>
                  </a:lnTo>
                  <a:lnTo>
                    <a:pt x="7043" y="4459"/>
                  </a:lnTo>
                  <a:lnTo>
                    <a:pt x="8244" y="4514"/>
                  </a:lnTo>
                  <a:lnTo>
                    <a:pt x="9427" y="4532"/>
                  </a:lnTo>
                  <a:lnTo>
                    <a:pt x="10282" y="4514"/>
                  </a:lnTo>
                  <a:lnTo>
                    <a:pt x="11138" y="4495"/>
                  </a:lnTo>
                  <a:lnTo>
                    <a:pt x="11993" y="4459"/>
                  </a:lnTo>
                  <a:lnTo>
                    <a:pt x="12812" y="4423"/>
                  </a:lnTo>
                  <a:lnTo>
                    <a:pt x="14377" y="4313"/>
                  </a:lnTo>
                  <a:lnTo>
                    <a:pt x="15833" y="4168"/>
                  </a:lnTo>
                  <a:lnTo>
                    <a:pt x="17161" y="4004"/>
                  </a:lnTo>
                  <a:lnTo>
                    <a:pt x="18344" y="3840"/>
                  </a:lnTo>
                  <a:lnTo>
                    <a:pt x="19345" y="3695"/>
                  </a:lnTo>
                  <a:lnTo>
                    <a:pt x="20127" y="3567"/>
                  </a:lnTo>
                  <a:lnTo>
                    <a:pt x="9900" y="3003"/>
                  </a:lnTo>
                  <a:lnTo>
                    <a:pt x="9573" y="2985"/>
                  </a:lnTo>
                  <a:lnTo>
                    <a:pt x="9409" y="2967"/>
                  </a:lnTo>
                  <a:lnTo>
                    <a:pt x="9263" y="2930"/>
                  </a:lnTo>
                  <a:lnTo>
                    <a:pt x="9099" y="2894"/>
                  </a:lnTo>
                  <a:lnTo>
                    <a:pt x="8954" y="2821"/>
                  </a:lnTo>
                  <a:lnTo>
                    <a:pt x="8826" y="2748"/>
                  </a:lnTo>
                  <a:lnTo>
                    <a:pt x="8699" y="2639"/>
                  </a:lnTo>
                  <a:lnTo>
                    <a:pt x="8626" y="2548"/>
                  </a:lnTo>
                  <a:lnTo>
                    <a:pt x="8553" y="2439"/>
                  </a:lnTo>
                  <a:lnTo>
                    <a:pt x="8444" y="2221"/>
                  </a:lnTo>
                  <a:lnTo>
                    <a:pt x="8353" y="1984"/>
                  </a:lnTo>
                  <a:lnTo>
                    <a:pt x="8244" y="1766"/>
                  </a:lnTo>
                  <a:lnTo>
                    <a:pt x="8117" y="1547"/>
                  </a:lnTo>
                  <a:lnTo>
                    <a:pt x="7953" y="1347"/>
                  </a:lnTo>
                  <a:lnTo>
                    <a:pt x="7771" y="1183"/>
                  </a:lnTo>
                  <a:lnTo>
                    <a:pt x="7553" y="1056"/>
                  </a:lnTo>
                  <a:lnTo>
                    <a:pt x="7334" y="929"/>
                  </a:lnTo>
                  <a:lnTo>
                    <a:pt x="7079" y="856"/>
                  </a:lnTo>
                  <a:lnTo>
                    <a:pt x="6843" y="801"/>
                  </a:lnTo>
                  <a:lnTo>
                    <a:pt x="6588" y="783"/>
                  </a:lnTo>
                  <a:lnTo>
                    <a:pt x="6388" y="801"/>
                  </a:lnTo>
                  <a:lnTo>
                    <a:pt x="6206" y="838"/>
                  </a:lnTo>
                  <a:lnTo>
                    <a:pt x="6024" y="874"/>
                  </a:lnTo>
                  <a:lnTo>
                    <a:pt x="5842" y="947"/>
                  </a:lnTo>
                  <a:lnTo>
                    <a:pt x="5733" y="1056"/>
                  </a:lnTo>
                  <a:lnTo>
                    <a:pt x="5660" y="1147"/>
                  </a:lnTo>
                  <a:lnTo>
                    <a:pt x="5624" y="1220"/>
                  </a:lnTo>
                  <a:lnTo>
                    <a:pt x="5605" y="1311"/>
                  </a:lnTo>
                  <a:lnTo>
                    <a:pt x="5605" y="1384"/>
                  </a:lnTo>
                  <a:lnTo>
                    <a:pt x="5605" y="1475"/>
                  </a:lnTo>
                  <a:lnTo>
                    <a:pt x="5660" y="1602"/>
                  </a:lnTo>
                  <a:lnTo>
                    <a:pt x="5733" y="1729"/>
                  </a:lnTo>
                  <a:lnTo>
                    <a:pt x="5787" y="1857"/>
                  </a:lnTo>
                  <a:lnTo>
                    <a:pt x="5787" y="1911"/>
                  </a:lnTo>
                  <a:lnTo>
                    <a:pt x="5787" y="1948"/>
                  </a:lnTo>
                  <a:lnTo>
                    <a:pt x="5751" y="2002"/>
                  </a:lnTo>
                  <a:lnTo>
                    <a:pt x="5696" y="2057"/>
                  </a:lnTo>
                  <a:lnTo>
                    <a:pt x="5551" y="2130"/>
                  </a:lnTo>
                  <a:lnTo>
                    <a:pt x="5405" y="2184"/>
                  </a:lnTo>
                  <a:lnTo>
                    <a:pt x="5241" y="2221"/>
                  </a:lnTo>
                  <a:lnTo>
                    <a:pt x="4914" y="2221"/>
                  </a:lnTo>
                  <a:lnTo>
                    <a:pt x="4750" y="2202"/>
                  </a:lnTo>
                  <a:lnTo>
                    <a:pt x="4459" y="2130"/>
                  </a:lnTo>
                  <a:lnTo>
                    <a:pt x="4259" y="2057"/>
                  </a:lnTo>
                  <a:lnTo>
                    <a:pt x="4059" y="1984"/>
                  </a:lnTo>
                  <a:lnTo>
                    <a:pt x="3877" y="1911"/>
                  </a:lnTo>
                  <a:lnTo>
                    <a:pt x="3695" y="1802"/>
                  </a:lnTo>
                  <a:lnTo>
                    <a:pt x="3513" y="1711"/>
                  </a:lnTo>
                  <a:lnTo>
                    <a:pt x="3349" y="1584"/>
                  </a:lnTo>
                  <a:lnTo>
                    <a:pt x="3185" y="1456"/>
                  </a:lnTo>
                  <a:lnTo>
                    <a:pt x="3021" y="1329"/>
                  </a:lnTo>
                  <a:lnTo>
                    <a:pt x="2876" y="1183"/>
                  </a:lnTo>
                  <a:lnTo>
                    <a:pt x="2730" y="1038"/>
                  </a:lnTo>
                  <a:lnTo>
                    <a:pt x="2603" y="892"/>
                  </a:lnTo>
                  <a:lnTo>
                    <a:pt x="2475" y="728"/>
                  </a:lnTo>
                  <a:lnTo>
                    <a:pt x="2348" y="546"/>
                  </a:lnTo>
                  <a:lnTo>
                    <a:pt x="2239" y="383"/>
                  </a:lnTo>
                  <a:lnTo>
                    <a:pt x="2148" y="201"/>
                  </a:lnTo>
                  <a:lnTo>
                    <a:pt x="2057" y="1"/>
                  </a:lnTo>
                  <a:close/>
                </a:path>
              </a:pathLst>
            </a:custGeom>
            <a:solidFill>
              <a:srgbClr val="A489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81" name="Google Shape;3381;p20"/>
            <p:cNvSpPr/>
            <p:nvPr/>
          </p:nvSpPr>
          <p:spPr>
            <a:xfrm>
              <a:off x="2760650" y="1946450"/>
              <a:ext cx="503200" cy="113300"/>
            </a:xfrm>
            <a:custGeom>
              <a:avLst/>
              <a:gdLst/>
              <a:ahLst/>
              <a:cxnLst/>
              <a:rect l="l" t="t" r="r" b="b"/>
              <a:pathLst>
                <a:path w="20128" h="4532" fill="none" extrusionOk="0">
                  <a:moveTo>
                    <a:pt x="2057" y="1"/>
                  </a:moveTo>
                  <a:lnTo>
                    <a:pt x="2057" y="1"/>
                  </a:lnTo>
                  <a:lnTo>
                    <a:pt x="2057" y="1"/>
                  </a:lnTo>
                  <a:lnTo>
                    <a:pt x="1620" y="601"/>
                  </a:lnTo>
                  <a:lnTo>
                    <a:pt x="1220" y="1202"/>
                  </a:lnTo>
                  <a:lnTo>
                    <a:pt x="874" y="1766"/>
                  </a:lnTo>
                  <a:lnTo>
                    <a:pt x="565" y="2293"/>
                  </a:lnTo>
                  <a:lnTo>
                    <a:pt x="146" y="3076"/>
                  </a:lnTo>
                  <a:lnTo>
                    <a:pt x="0" y="3385"/>
                  </a:lnTo>
                  <a:lnTo>
                    <a:pt x="0" y="3385"/>
                  </a:lnTo>
                  <a:lnTo>
                    <a:pt x="546" y="3531"/>
                  </a:lnTo>
                  <a:lnTo>
                    <a:pt x="1129" y="3677"/>
                  </a:lnTo>
                  <a:lnTo>
                    <a:pt x="1693" y="3804"/>
                  </a:lnTo>
                  <a:lnTo>
                    <a:pt x="2275" y="3913"/>
                  </a:lnTo>
                  <a:lnTo>
                    <a:pt x="2857" y="4022"/>
                  </a:lnTo>
                  <a:lnTo>
                    <a:pt x="3458" y="4113"/>
                  </a:lnTo>
                  <a:lnTo>
                    <a:pt x="4040" y="4204"/>
                  </a:lnTo>
                  <a:lnTo>
                    <a:pt x="4641" y="4277"/>
                  </a:lnTo>
                  <a:lnTo>
                    <a:pt x="5842" y="4386"/>
                  </a:lnTo>
                  <a:lnTo>
                    <a:pt x="7043" y="4459"/>
                  </a:lnTo>
                  <a:lnTo>
                    <a:pt x="8244" y="4514"/>
                  </a:lnTo>
                  <a:lnTo>
                    <a:pt x="9427" y="4532"/>
                  </a:lnTo>
                  <a:lnTo>
                    <a:pt x="9427" y="4532"/>
                  </a:lnTo>
                  <a:lnTo>
                    <a:pt x="10282" y="4514"/>
                  </a:lnTo>
                  <a:lnTo>
                    <a:pt x="11138" y="4495"/>
                  </a:lnTo>
                  <a:lnTo>
                    <a:pt x="11993" y="4459"/>
                  </a:lnTo>
                  <a:lnTo>
                    <a:pt x="12812" y="4423"/>
                  </a:lnTo>
                  <a:lnTo>
                    <a:pt x="14377" y="4313"/>
                  </a:lnTo>
                  <a:lnTo>
                    <a:pt x="15833" y="4168"/>
                  </a:lnTo>
                  <a:lnTo>
                    <a:pt x="17161" y="4004"/>
                  </a:lnTo>
                  <a:lnTo>
                    <a:pt x="18344" y="3840"/>
                  </a:lnTo>
                  <a:lnTo>
                    <a:pt x="19345" y="3695"/>
                  </a:lnTo>
                  <a:lnTo>
                    <a:pt x="20127" y="3567"/>
                  </a:lnTo>
                  <a:lnTo>
                    <a:pt x="20127" y="3567"/>
                  </a:lnTo>
                  <a:lnTo>
                    <a:pt x="9900" y="3003"/>
                  </a:lnTo>
                  <a:lnTo>
                    <a:pt x="9900" y="3003"/>
                  </a:lnTo>
                  <a:lnTo>
                    <a:pt x="9573" y="2985"/>
                  </a:lnTo>
                  <a:lnTo>
                    <a:pt x="9409" y="2967"/>
                  </a:lnTo>
                  <a:lnTo>
                    <a:pt x="9263" y="2930"/>
                  </a:lnTo>
                  <a:lnTo>
                    <a:pt x="9099" y="2894"/>
                  </a:lnTo>
                  <a:lnTo>
                    <a:pt x="8954" y="2821"/>
                  </a:lnTo>
                  <a:lnTo>
                    <a:pt x="8826" y="2748"/>
                  </a:lnTo>
                  <a:lnTo>
                    <a:pt x="8699" y="2639"/>
                  </a:lnTo>
                  <a:lnTo>
                    <a:pt x="8699" y="2639"/>
                  </a:lnTo>
                  <a:lnTo>
                    <a:pt x="8626" y="2548"/>
                  </a:lnTo>
                  <a:lnTo>
                    <a:pt x="8553" y="2439"/>
                  </a:lnTo>
                  <a:lnTo>
                    <a:pt x="8444" y="2221"/>
                  </a:lnTo>
                  <a:lnTo>
                    <a:pt x="8353" y="1984"/>
                  </a:lnTo>
                  <a:lnTo>
                    <a:pt x="8244" y="1766"/>
                  </a:lnTo>
                  <a:lnTo>
                    <a:pt x="8244" y="1766"/>
                  </a:lnTo>
                  <a:lnTo>
                    <a:pt x="8117" y="1547"/>
                  </a:lnTo>
                  <a:lnTo>
                    <a:pt x="7953" y="1347"/>
                  </a:lnTo>
                  <a:lnTo>
                    <a:pt x="7771" y="1183"/>
                  </a:lnTo>
                  <a:lnTo>
                    <a:pt x="7553" y="1056"/>
                  </a:lnTo>
                  <a:lnTo>
                    <a:pt x="7334" y="929"/>
                  </a:lnTo>
                  <a:lnTo>
                    <a:pt x="7079" y="856"/>
                  </a:lnTo>
                  <a:lnTo>
                    <a:pt x="6843" y="801"/>
                  </a:lnTo>
                  <a:lnTo>
                    <a:pt x="6588" y="783"/>
                  </a:lnTo>
                  <a:lnTo>
                    <a:pt x="6588" y="783"/>
                  </a:lnTo>
                  <a:lnTo>
                    <a:pt x="6388" y="801"/>
                  </a:lnTo>
                  <a:lnTo>
                    <a:pt x="6206" y="838"/>
                  </a:lnTo>
                  <a:lnTo>
                    <a:pt x="6024" y="874"/>
                  </a:lnTo>
                  <a:lnTo>
                    <a:pt x="5842" y="947"/>
                  </a:lnTo>
                  <a:lnTo>
                    <a:pt x="5842" y="947"/>
                  </a:lnTo>
                  <a:lnTo>
                    <a:pt x="5733" y="1056"/>
                  </a:lnTo>
                  <a:lnTo>
                    <a:pt x="5660" y="1147"/>
                  </a:lnTo>
                  <a:lnTo>
                    <a:pt x="5624" y="1220"/>
                  </a:lnTo>
                  <a:lnTo>
                    <a:pt x="5605" y="1311"/>
                  </a:lnTo>
                  <a:lnTo>
                    <a:pt x="5605" y="1384"/>
                  </a:lnTo>
                  <a:lnTo>
                    <a:pt x="5605" y="1475"/>
                  </a:lnTo>
                  <a:lnTo>
                    <a:pt x="5660" y="1602"/>
                  </a:lnTo>
                  <a:lnTo>
                    <a:pt x="5733" y="1729"/>
                  </a:lnTo>
                  <a:lnTo>
                    <a:pt x="5787" y="1857"/>
                  </a:lnTo>
                  <a:lnTo>
                    <a:pt x="5787" y="1911"/>
                  </a:lnTo>
                  <a:lnTo>
                    <a:pt x="5787" y="1948"/>
                  </a:lnTo>
                  <a:lnTo>
                    <a:pt x="5751" y="2002"/>
                  </a:lnTo>
                  <a:lnTo>
                    <a:pt x="5696" y="2057"/>
                  </a:lnTo>
                  <a:lnTo>
                    <a:pt x="5696" y="2057"/>
                  </a:lnTo>
                  <a:lnTo>
                    <a:pt x="5551" y="2130"/>
                  </a:lnTo>
                  <a:lnTo>
                    <a:pt x="5405" y="2184"/>
                  </a:lnTo>
                  <a:lnTo>
                    <a:pt x="5241" y="2221"/>
                  </a:lnTo>
                  <a:lnTo>
                    <a:pt x="5059" y="2221"/>
                  </a:lnTo>
                  <a:lnTo>
                    <a:pt x="5059" y="2221"/>
                  </a:lnTo>
                  <a:lnTo>
                    <a:pt x="4914" y="2221"/>
                  </a:lnTo>
                  <a:lnTo>
                    <a:pt x="4750" y="2202"/>
                  </a:lnTo>
                  <a:lnTo>
                    <a:pt x="4459" y="2130"/>
                  </a:lnTo>
                  <a:lnTo>
                    <a:pt x="4459" y="2130"/>
                  </a:lnTo>
                  <a:lnTo>
                    <a:pt x="4259" y="2057"/>
                  </a:lnTo>
                  <a:lnTo>
                    <a:pt x="4059" y="1984"/>
                  </a:lnTo>
                  <a:lnTo>
                    <a:pt x="3877" y="1911"/>
                  </a:lnTo>
                  <a:lnTo>
                    <a:pt x="3695" y="1802"/>
                  </a:lnTo>
                  <a:lnTo>
                    <a:pt x="3513" y="1711"/>
                  </a:lnTo>
                  <a:lnTo>
                    <a:pt x="3349" y="1584"/>
                  </a:lnTo>
                  <a:lnTo>
                    <a:pt x="3185" y="1456"/>
                  </a:lnTo>
                  <a:lnTo>
                    <a:pt x="3021" y="1329"/>
                  </a:lnTo>
                  <a:lnTo>
                    <a:pt x="2876" y="1183"/>
                  </a:lnTo>
                  <a:lnTo>
                    <a:pt x="2730" y="1038"/>
                  </a:lnTo>
                  <a:lnTo>
                    <a:pt x="2603" y="892"/>
                  </a:lnTo>
                  <a:lnTo>
                    <a:pt x="2475" y="728"/>
                  </a:lnTo>
                  <a:lnTo>
                    <a:pt x="2348" y="546"/>
                  </a:lnTo>
                  <a:lnTo>
                    <a:pt x="2239" y="383"/>
                  </a:lnTo>
                  <a:lnTo>
                    <a:pt x="2148" y="201"/>
                  </a:lnTo>
                  <a:lnTo>
                    <a:pt x="2057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82" name="Google Shape;3382;p20"/>
            <p:cNvSpPr/>
            <p:nvPr/>
          </p:nvSpPr>
          <p:spPr>
            <a:xfrm>
              <a:off x="2995400" y="1913700"/>
              <a:ext cx="228875" cy="69625"/>
            </a:xfrm>
            <a:custGeom>
              <a:avLst/>
              <a:gdLst/>
              <a:ahLst/>
              <a:cxnLst/>
              <a:rect l="l" t="t" r="r" b="b"/>
              <a:pathLst>
                <a:path w="9155" h="2785" extrusionOk="0">
                  <a:moveTo>
                    <a:pt x="1" y="0"/>
                  </a:moveTo>
                  <a:lnTo>
                    <a:pt x="292" y="364"/>
                  </a:lnTo>
                  <a:lnTo>
                    <a:pt x="583" y="728"/>
                  </a:lnTo>
                  <a:lnTo>
                    <a:pt x="929" y="1220"/>
                  </a:lnTo>
                  <a:lnTo>
                    <a:pt x="1092" y="1456"/>
                  </a:lnTo>
                  <a:lnTo>
                    <a:pt x="1311" y="1674"/>
                  </a:lnTo>
                  <a:lnTo>
                    <a:pt x="1475" y="1820"/>
                  </a:lnTo>
                  <a:lnTo>
                    <a:pt x="1638" y="1947"/>
                  </a:lnTo>
                  <a:lnTo>
                    <a:pt x="1820" y="2057"/>
                  </a:lnTo>
                  <a:lnTo>
                    <a:pt x="2021" y="2166"/>
                  </a:lnTo>
                  <a:lnTo>
                    <a:pt x="2221" y="2239"/>
                  </a:lnTo>
                  <a:lnTo>
                    <a:pt x="2421" y="2311"/>
                  </a:lnTo>
                  <a:lnTo>
                    <a:pt x="2621" y="2366"/>
                  </a:lnTo>
                  <a:lnTo>
                    <a:pt x="2839" y="2421"/>
                  </a:lnTo>
                  <a:lnTo>
                    <a:pt x="3276" y="2493"/>
                  </a:lnTo>
                  <a:lnTo>
                    <a:pt x="3731" y="2530"/>
                  </a:lnTo>
                  <a:lnTo>
                    <a:pt x="4186" y="2548"/>
                  </a:lnTo>
                  <a:lnTo>
                    <a:pt x="5041" y="2548"/>
                  </a:lnTo>
                  <a:lnTo>
                    <a:pt x="6060" y="2566"/>
                  </a:lnTo>
                  <a:lnTo>
                    <a:pt x="7098" y="2603"/>
                  </a:lnTo>
                  <a:lnTo>
                    <a:pt x="8117" y="2675"/>
                  </a:lnTo>
                  <a:lnTo>
                    <a:pt x="9154" y="2785"/>
                  </a:lnTo>
                  <a:lnTo>
                    <a:pt x="8699" y="2512"/>
                  </a:lnTo>
                  <a:lnTo>
                    <a:pt x="8299" y="2311"/>
                  </a:lnTo>
                  <a:lnTo>
                    <a:pt x="8099" y="2220"/>
                  </a:lnTo>
                  <a:lnTo>
                    <a:pt x="7862" y="2148"/>
                  </a:lnTo>
                  <a:lnTo>
                    <a:pt x="7626" y="2093"/>
                  </a:lnTo>
                  <a:lnTo>
                    <a:pt x="7353" y="2020"/>
                  </a:lnTo>
                  <a:lnTo>
                    <a:pt x="6788" y="1929"/>
                  </a:lnTo>
                  <a:lnTo>
                    <a:pt x="6206" y="1875"/>
                  </a:lnTo>
                  <a:lnTo>
                    <a:pt x="5606" y="1820"/>
                  </a:lnTo>
                  <a:lnTo>
                    <a:pt x="5041" y="1802"/>
                  </a:lnTo>
                  <a:lnTo>
                    <a:pt x="4095" y="1784"/>
                  </a:lnTo>
                  <a:lnTo>
                    <a:pt x="3531" y="1784"/>
                  </a:lnTo>
                  <a:lnTo>
                    <a:pt x="3258" y="1620"/>
                  </a:lnTo>
                  <a:lnTo>
                    <a:pt x="2475" y="1201"/>
                  </a:lnTo>
                  <a:lnTo>
                    <a:pt x="1948" y="928"/>
                  </a:lnTo>
                  <a:lnTo>
                    <a:pt x="1347" y="637"/>
                  </a:lnTo>
                  <a:lnTo>
                    <a:pt x="692" y="31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D7C2A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83" name="Google Shape;3383;p20"/>
            <p:cNvSpPr/>
            <p:nvPr/>
          </p:nvSpPr>
          <p:spPr>
            <a:xfrm>
              <a:off x="2995400" y="1913700"/>
              <a:ext cx="228875" cy="69625"/>
            </a:xfrm>
            <a:custGeom>
              <a:avLst/>
              <a:gdLst/>
              <a:ahLst/>
              <a:cxnLst/>
              <a:rect l="l" t="t" r="r" b="b"/>
              <a:pathLst>
                <a:path w="9155" h="2785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292" y="364"/>
                  </a:lnTo>
                  <a:lnTo>
                    <a:pt x="583" y="728"/>
                  </a:lnTo>
                  <a:lnTo>
                    <a:pt x="583" y="728"/>
                  </a:lnTo>
                  <a:lnTo>
                    <a:pt x="929" y="1220"/>
                  </a:lnTo>
                  <a:lnTo>
                    <a:pt x="1092" y="1456"/>
                  </a:lnTo>
                  <a:lnTo>
                    <a:pt x="1311" y="1674"/>
                  </a:lnTo>
                  <a:lnTo>
                    <a:pt x="1311" y="1674"/>
                  </a:lnTo>
                  <a:lnTo>
                    <a:pt x="1475" y="1820"/>
                  </a:lnTo>
                  <a:lnTo>
                    <a:pt x="1638" y="1947"/>
                  </a:lnTo>
                  <a:lnTo>
                    <a:pt x="1820" y="2057"/>
                  </a:lnTo>
                  <a:lnTo>
                    <a:pt x="2021" y="2166"/>
                  </a:lnTo>
                  <a:lnTo>
                    <a:pt x="2221" y="2239"/>
                  </a:lnTo>
                  <a:lnTo>
                    <a:pt x="2421" y="2311"/>
                  </a:lnTo>
                  <a:lnTo>
                    <a:pt x="2621" y="2366"/>
                  </a:lnTo>
                  <a:lnTo>
                    <a:pt x="2839" y="2421"/>
                  </a:lnTo>
                  <a:lnTo>
                    <a:pt x="3276" y="2493"/>
                  </a:lnTo>
                  <a:lnTo>
                    <a:pt x="3731" y="2530"/>
                  </a:lnTo>
                  <a:lnTo>
                    <a:pt x="4186" y="2548"/>
                  </a:lnTo>
                  <a:lnTo>
                    <a:pt x="4641" y="2548"/>
                  </a:lnTo>
                  <a:lnTo>
                    <a:pt x="4641" y="2548"/>
                  </a:lnTo>
                  <a:lnTo>
                    <a:pt x="4950" y="2548"/>
                  </a:lnTo>
                  <a:lnTo>
                    <a:pt x="4950" y="2548"/>
                  </a:lnTo>
                  <a:lnTo>
                    <a:pt x="5041" y="2548"/>
                  </a:lnTo>
                  <a:lnTo>
                    <a:pt x="5041" y="2548"/>
                  </a:lnTo>
                  <a:lnTo>
                    <a:pt x="6060" y="2566"/>
                  </a:lnTo>
                  <a:lnTo>
                    <a:pt x="7098" y="2603"/>
                  </a:lnTo>
                  <a:lnTo>
                    <a:pt x="8117" y="2675"/>
                  </a:lnTo>
                  <a:lnTo>
                    <a:pt x="9154" y="2785"/>
                  </a:lnTo>
                  <a:lnTo>
                    <a:pt x="9154" y="2785"/>
                  </a:lnTo>
                  <a:lnTo>
                    <a:pt x="8699" y="2512"/>
                  </a:lnTo>
                  <a:lnTo>
                    <a:pt x="8299" y="2311"/>
                  </a:lnTo>
                  <a:lnTo>
                    <a:pt x="8299" y="2311"/>
                  </a:lnTo>
                  <a:lnTo>
                    <a:pt x="8099" y="2220"/>
                  </a:lnTo>
                  <a:lnTo>
                    <a:pt x="7862" y="2148"/>
                  </a:lnTo>
                  <a:lnTo>
                    <a:pt x="7626" y="2093"/>
                  </a:lnTo>
                  <a:lnTo>
                    <a:pt x="7353" y="2020"/>
                  </a:lnTo>
                  <a:lnTo>
                    <a:pt x="6788" y="1929"/>
                  </a:lnTo>
                  <a:lnTo>
                    <a:pt x="6206" y="1875"/>
                  </a:lnTo>
                  <a:lnTo>
                    <a:pt x="5606" y="1820"/>
                  </a:lnTo>
                  <a:lnTo>
                    <a:pt x="5041" y="1802"/>
                  </a:lnTo>
                  <a:lnTo>
                    <a:pt x="4095" y="1784"/>
                  </a:lnTo>
                  <a:lnTo>
                    <a:pt x="4095" y="1784"/>
                  </a:lnTo>
                  <a:lnTo>
                    <a:pt x="3531" y="1784"/>
                  </a:lnTo>
                  <a:lnTo>
                    <a:pt x="3531" y="1784"/>
                  </a:lnTo>
                  <a:lnTo>
                    <a:pt x="3258" y="1620"/>
                  </a:lnTo>
                  <a:lnTo>
                    <a:pt x="2475" y="1201"/>
                  </a:lnTo>
                  <a:lnTo>
                    <a:pt x="1948" y="928"/>
                  </a:lnTo>
                  <a:lnTo>
                    <a:pt x="1347" y="637"/>
                  </a:lnTo>
                  <a:lnTo>
                    <a:pt x="692" y="31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84" name="Google Shape;3384;p20"/>
            <p:cNvSpPr/>
            <p:nvPr/>
          </p:nvSpPr>
          <p:spPr>
            <a:xfrm>
              <a:off x="2661025" y="2029700"/>
              <a:ext cx="88725" cy="59625"/>
            </a:xfrm>
            <a:custGeom>
              <a:avLst/>
              <a:gdLst/>
              <a:ahLst/>
              <a:cxnLst/>
              <a:rect l="l" t="t" r="r" b="b"/>
              <a:pathLst>
                <a:path w="3549" h="2385" extrusionOk="0">
                  <a:moveTo>
                    <a:pt x="1456" y="1"/>
                  </a:moveTo>
                  <a:lnTo>
                    <a:pt x="1292" y="19"/>
                  </a:lnTo>
                  <a:lnTo>
                    <a:pt x="1128" y="92"/>
                  </a:lnTo>
                  <a:lnTo>
                    <a:pt x="983" y="183"/>
                  </a:lnTo>
                  <a:lnTo>
                    <a:pt x="837" y="292"/>
                  </a:lnTo>
                  <a:lnTo>
                    <a:pt x="710" y="419"/>
                  </a:lnTo>
                  <a:lnTo>
                    <a:pt x="582" y="565"/>
                  </a:lnTo>
                  <a:lnTo>
                    <a:pt x="473" y="729"/>
                  </a:lnTo>
                  <a:lnTo>
                    <a:pt x="382" y="892"/>
                  </a:lnTo>
                  <a:lnTo>
                    <a:pt x="218" y="1202"/>
                  </a:lnTo>
                  <a:lnTo>
                    <a:pt x="91" y="1475"/>
                  </a:lnTo>
                  <a:lnTo>
                    <a:pt x="0" y="1748"/>
                  </a:lnTo>
                  <a:lnTo>
                    <a:pt x="127" y="1857"/>
                  </a:lnTo>
                  <a:lnTo>
                    <a:pt x="255" y="1966"/>
                  </a:lnTo>
                  <a:lnTo>
                    <a:pt x="400" y="2039"/>
                  </a:lnTo>
                  <a:lnTo>
                    <a:pt x="546" y="2112"/>
                  </a:lnTo>
                  <a:lnTo>
                    <a:pt x="819" y="2239"/>
                  </a:lnTo>
                  <a:lnTo>
                    <a:pt x="1110" y="2312"/>
                  </a:lnTo>
                  <a:lnTo>
                    <a:pt x="1420" y="2366"/>
                  </a:lnTo>
                  <a:lnTo>
                    <a:pt x="1711" y="2385"/>
                  </a:lnTo>
                  <a:lnTo>
                    <a:pt x="2002" y="2366"/>
                  </a:lnTo>
                  <a:lnTo>
                    <a:pt x="2275" y="2348"/>
                  </a:lnTo>
                  <a:lnTo>
                    <a:pt x="2530" y="2312"/>
                  </a:lnTo>
                  <a:lnTo>
                    <a:pt x="2766" y="2257"/>
                  </a:lnTo>
                  <a:lnTo>
                    <a:pt x="3167" y="2148"/>
                  </a:lnTo>
                  <a:lnTo>
                    <a:pt x="3439" y="2057"/>
                  </a:lnTo>
                  <a:lnTo>
                    <a:pt x="3549" y="2021"/>
                  </a:lnTo>
                  <a:lnTo>
                    <a:pt x="3348" y="1693"/>
                  </a:lnTo>
                  <a:lnTo>
                    <a:pt x="3130" y="1366"/>
                  </a:lnTo>
                  <a:lnTo>
                    <a:pt x="2857" y="1002"/>
                  </a:lnTo>
                  <a:lnTo>
                    <a:pt x="2693" y="801"/>
                  </a:lnTo>
                  <a:lnTo>
                    <a:pt x="2530" y="619"/>
                  </a:lnTo>
                  <a:lnTo>
                    <a:pt x="2366" y="456"/>
                  </a:lnTo>
                  <a:lnTo>
                    <a:pt x="2184" y="310"/>
                  </a:lnTo>
                  <a:lnTo>
                    <a:pt x="2002" y="183"/>
                  </a:lnTo>
                  <a:lnTo>
                    <a:pt x="1820" y="74"/>
                  </a:lnTo>
                  <a:lnTo>
                    <a:pt x="1638" y="19"/>
                  </a:lnTo>
                  <a:lnTo>
                    <a:pt x="1547" y="1"/>
                  </a:lnTo>
                  <a:close/>
                </a:path>
              </a:pathLst>
            </a:custGeom>
            <a:solidFill>
              <a:srgbClr val="C1A5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3385" name="Google Shape;3385;p20"/>
          <p:cNvGrpSpPr/>
          <p:nvPr/>
        </p:nvGrpSpPr>
        <p:grpSpPr>
          <a:xfrm>
            <a:off x="11542066" y="6120045"/>
            <a:ext cx="614473" cy="227915"/>
            <a:chOff x="1726100" y="1627975"/>
            <a:chExt cx="359425" cy="133325"/>
          </a:xfrm>
        </p:grpSpPr>
        <p:sp>
          <p:nvSpPr>
            <p:cNvPr id="3386" name="Google Shape;3386;p20"/>
            <p:cNvSpPr/>
            <p:nvPr/>
          </p:nvSpPr>
          <p:spPr>
            <a:xfrm>
              <a:off x="2018625" y="1747625"/>
              <a:ext cx="66900" cy="13675"/>
            </a:xfrm>
            <a:custGeom>
              <a:avLst/>
              <a:gdLst/>
              <a:ahLst/>
              <a:cxnLst/>
              <a:rect l="l" t="t" r="r" b="b"/>
              <a:pathLst>
                <a:path w="2676" h="547" extrusionOk="0">
                  <a:moveTo>
                    <a:pt x="456" y="1"/>
                  </a:moveTo>
                  <a:lnTo>
                    <a:pt x="219" y="37"/>
                  </a:lnTo>
                  <a:lnTo>
                    <a:pt x="146" y="74"/>
                  </a:lnTo>
                  <a:lnTo>
                    <a:pt x="73" y="110"/>
                  </a:lnTo>
                  <a:lnTo>
                    <a:pt x="19" y="147"/>
                  </a:lnTo>
                  <a:lnTo>
                    <a:pt x="1" y="201"/>
                  </a:lnTo>
                  <a:lnTo>
                    <a:pt x="19" y="219"/>
                  </a:lnTo>
                  <a:lnTo>
                    <a:pt x="37" y="274"/>
                  </a:lnTo>
                  <a:lnTo>
                    <a:pt x="92" y="329"/>
                  </a:lnTo>
                  <a:lnTo>
                    <a:pt x="219" y="401"/>
                  </a:lnTo>
                  <a:lnTo>
                    <a:pt x="419" y="456"/>
                  </a:lnTo>
                  <a:lnTo>
                    <a:pt x="710" y="511"/>
                  </a:lnTo>
                  <a:lnTo>
                    <a:pt x="1111" y="529"/>
                  </a:lnTo>
                  <a:lnTo>
                    <a:pt x="1657" y="547"/>
                  </a:lnTo>
                  <a:lnTo>
                    <a:pt x="2130" y="547"/>
                  </a:lnTo>
                  <a:lnTo>
                    <a:pt x="2676" y="529"/>
                  </a:lnTo>
                  <a:lnTo>
                    <a:pt x="2676" y="474"/>
                  </a:lnTo>
                  <a:lnTo>
                    <a:pt x="2657" y="420"/>
                  </a:lnTo>
                  <a:lnTo>
                    <a:pt x="2603" y="365"/>
                  </a:lnTo>
                  <a:lnTo>
                    <a:pt x="2530" y="310"/>
                  </a:lnTo>
                  <a:lnTo>
                    <a:pt x="2330" y="219"/>
                  </a:lnTo>
                  <a:lnTo>
                    <a:pt x="2057" y="147"/>
                  </a:lnTo>
                  <a:lnTo>
                    <a:pt x="1748" y="92"/>
                  </a:lnTo>
                  <a:lnTo>
                    <a:pt x="1420" y="37"/>
                  </a:lnTo>
                  <a:lnTo>
                    <a:pt x="1074" y="1"/>
                  </a:lnTo>
                  <a:close/>
                </a:path>
              </a:pathLst>
            </a:custGeom>
            <a:solidFill>
              <a:srgbClr val="282829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87" name="Google Shape;3387;p20"/>
            <p:cNvSpPr/>
            <p:nvPr/>
          </p:nvSpPr>
          <p:spPr>
            <a:xfrm>
              <a:off x="2018625" y="1747625"/>
              <a:ext cx="66900" cy="13675"/>
            </a:xfrm>
            <a:custGeom>
              <a:avLst/>
              <a:gdLst/>
              <a:ahLst/>
              <a:cxnLst/>
              <a:rect l="l" t="t" r="r" b="b"/>
              <a:pathLst>
                <a:path w="2676" h="547" fill="none" extrusionOk="0">
                  <a:moveTo>
                    <a:pt x="747" y="1"/>
                  </a:moveTo>
                  <a:lnTo>
                    <a:pt x="747" y="1"/>
                  </a:lnTo>
                  <a:lnTo>
                    <a:pt x="456" y="1"/>
                  </a:lnTo>
                  <a:lnTo>
                    <a:pt x="219" y="37"/>
                  </a:lnTo>
                  <a:lnTo>
                    <a:pt x="146" y="74"/>
                  </a:lnTo>
                  <a:lnTo>
                    <a:pt x="73" y="110"/>
                  </a:lnTo>
                  <a:lnTo>
                    <a:pt x="19" y="147"/>
                  </a:lnTo>
                  <a:lnTo>
                    <a:pt x="1" y="201"/>
                  </a:lnTo>
                  <a:lnTo>
                    <a:pt x="1" y="201"/>
                  </a:lnTo>
                  <a:lnTo>
                    <a:pt x="19" y="219"/>
                  </a:lnTo>
                  <a:lnTo>
                    <a:pt x="37" y="274"/>
                  </a:lnTo>
                  <a:lnTo>
                    <a:pt x="92" y="329"/>
                  </a:lnTo>
                  <a:lnTo>
                    <a:pt x="219" y="401"/>
                  </a:lnTo>
                  <a:lnTo>
                    <a:pt x="419" y="456"/>
                  </a:lnTo>
                  <a:lnTo>
                    <a:pt x="710" y="511"/>
                  </a:lnTo>
                  <a:lnTo>
                    <a:pt x="1111" y="529"/>
                  </a:lnTo>
                  <a:lnTo>
                    <a:pt x="1657" y="547"/>
                  </a:lnTo>
                  <a:lnTo>
                    <a:pt x="1657" y="547"/>
                  </a:lnTo>
                  <a:lnTo>
                    <a:pt x="2130" y="547"/>
                  </a:lnTo>
                  <a:lnTo>
                    <a:pt x="2676" y="529"/>
                  </a:lnTo>
                  <a:lnTo>
                    <a:pt x="2676" y="529"/>
                  </a:lnTo>
                  <a:lnTo>
                    <a:pt x="2676" y="474"/>
                  </a:lnTo>
                  <a:lnTo>
                    <a:pt x="2657" y="420"/>
                  </a:lnTo>
                  <a:lnTo>
                    <a:pt x="2603" y="365"/>
                  </a:lnTo>
                  <a:lnTo>
                    <a:pt x="2530" y="310"/>
                  </a:lnTo>
                  <a:lnTo>
                    <a:pt x="2330" y="219"/>
                  </a:lnTo>
                  <a:lnTo>
                    <a:pt x="2057" y="147"/>
                  </a:lnTo>
                  <a:lnTo>
                    <a:pt x="1748" y="92"/>
                  </a:lnTo>
                  <a:lnTo>
                    <a:pt x="1420" y="37"/>
                  </a:lnTo>
                  <a:lnTo>
                    <a:pt x="1074" y="1"/>
                  </a:lnTo>
                  <a:lnTo>
                    <a:pt x="747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88" name="Google Shape;3388;p20"/>
            <p:cNvSpPr/>
            <p:nvPr/>
          </p:nvSpPr>
          <p:spPr>
            <a:xfrm>
              <a:off x="2024075" y="1729450"/>
              <a:ext cx="42350" cy="23225"/>
            </a:xfrm>
            <a:custGeom>
              <a:avLst/>
              <a:gdLst/>
              <a:ahLst/>
              <a:cxnLst/>
              <a:rect l="l" t="t" r="r" b="b"/>
              <a:pathLst>
                <a:path w="1694" h="929" extrusionOk="0">
                  <a:moveTo>
                    <a:pt x="911" y="0"/>
                  </a:moveTo>
                  <a:lnTo>
                    <a:pt x="783" y="18"/>
                  </a:lnTo>
                  <a:lnTo>
                    <a:pt x="674" y="55"/>
                  </a:lnTo>
                  <a:lnTo>
                    <a:pt x="565" y="109"/>
                  </a:lnTo>
                  <a:lnTo>
                    <a:pt x="456" y="182"/>
                  </a:lnTo>
                  <a:lnTo>
                    <a:pt x="383" y="255"/>
                  </a:lnTo>
                  <a:lnTo>
                    <a:pt x="238" y="437"/>
                  </a:lnTo>
                  <a:lnTo>
                    <a:pt x="128" y="601"/>
                  </a:lnTo>
                  <a:lnTo>
                    <a:pt x="56" y="764"/>
                  </a:lnTo>
                  <a:lnTo>
                    <a:pt x="1" y="928"/>
                  </a:lnTo>
                  <a:lnTo>
                    <a:pt x="1693" y="928"/>
                  </a:lnTo>
                  <a:lnTo>
                    <a:pt x="1693" y="783"/>
                  </a:lnTo>
                  <a:lnTo>
                    <a:pt x="1693" y="655"/>
                  </a:lnTo>
                  <a:lnTo>
                    <a:pt x="1675" y="491"/>
                  </a:lnTo>
                  <a:lnTo>
                    <a:pt x="1639" y="419"/>
                  </a:lnTo>
                  <a:lnTo>
                    <a:pt x="1602" y="328"/>
                  </a:lnTo>
                  <a:lnTo>
                    <a:pt x="1548" y="255"/>
                  </a:lnTo>
                  <a:lnTo>
                    <a:pt x="1493" y="182"/>
                  </a:lnTo>
                  <a:lnTo>
                    <a:pt x="1402" y="127"/>
                  </a:lnTo>
                  <a:lnTo>
                    <a:pt x="1311" y="73"/>
                  </a:lnTo>
                  <a:lnTo>
                    <a:pt x="1202" y="36"/>
                  </a:lnTo>
                  <a:lnTo>
                    <a:pt x="1056" y="0"/>
                  </a:lnTo>
                  <a:close/>
                </a:path>
              </a:pathLst>
            </a:custGeom>
            <a:solidFill>
              <a:srgbClr val="C1A5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89" name="Google Shape;3389;p20"/>
            <p:cNvSpPr/>
            <p:nvPr/>
          </p:nvSpPr>
          <p:spPr>
            <a:xfrm>
              <a:off x="1726100" y="1699875"/>
              <a:ext cx="249775" cy="25500"/>
            </a:xfrm>
            <a:custGeom>
              <a:avLst/>
              <a:gdLst/>
              <a:ahLst/>
              <a:cxnLst/>
              <a:rect l="l" t="t" r="r" b="b"/>
              <a:pathLst>
                <a:path w="9991" h="1020" extrusionOk="0">
                  <a:moveTo>
                    <a:pt x="1292" y="0"/>
                  </a:moveTo>
                  <a:lnTo>
                    <a:pt x="746" y="91"/>
                  </a:lnTo>
                  <a:lnTo>
                    <a:pt x="528" y="128"/>
                  </a:lnTo>
                  <a:lnTo>
                    <a:pt x="346" y="182"/>
                  </a:lnTo>
                  <a:lnTo>
                    <a:pt x="200" y="237"/>
                  </a:lnTo>
                  <a:lnTo>
                    <a:pt x="91" y="291"/>
                  </a:lnTo>
                  <a:lnTo>
                    <a:pt x="18" y="346"/>
                  </a:lnTo>
                  <a:lnTo>
                    <a:pt x="0" y="419"/>
                  </a:lnTo>
                  <a:lnTo>
                    <a:pt x="0" y="437"/>
                  </a:lnTo>
                  <a:lnTo>
                    <a:pt x="18" y="473"/>
                  </a:lnTo>
                  <a:lnTo>
                    <a:pt x="91" y="528"/>
                  </a:lnTo>
                  <a:lnTo>
                    <a:pt x="219" y="583"/>
                  </a:lnTo>
                  <a:lnTo>
                    <a:pt x="382" y="655"/>
                  </a:lnTo>
                  <a:lnTo>
                    <a:pt x="601" y="710"/>
                  </a:lnTo>
                  <a:lnTo>
                    <a:pt x="856" y="746"/>
                  </a:lnTo>
                  <a:lnTo>
                    <a:pt x="1456" y="837"/>
                  </a:lnTo>
                  <a:lnTo>
                    <a:pt x="2202" y="910"/>
                  </a:lnTo>
                  <a:lnTo>
                    <a:pt x="3058" y="965"/>
                  </a:lnTo>
                  <a:lnTo>
                    <a:pt x="3986" y="1001"/>
                  </a:lnTo>
                  <a:lnTo>
                    <a:pt x="5005" y="1019"/>
                  </a:lnTo>
                  <a:lnTo>
                    <a:pt x="6006" y="1001"/>
                  </a:lnTo>
                  <a:lnTo>
                    <a:pt x="6952" y="965"/>
                  </a:lnTo>
                  <a:lnTo>
                    <a:pt x="7789" y="910"/>
                  </a:lnTo>
                  <a:lnTo>
                    <a:pt x="8535" y="837"/>
                  </a:lnTo>
                  <a:lnTo>
                    <a:pt x="9136" y="746"/>
                  </a:lnTo>
                  <a:lnTo>
                    <a:pt x="9390" y="710"/>
                  </a:lnTo>
                  <a:lnTo>
                    <a:pt x="9609" y="655"/>
                  </a:lnTo>
                  <a:lnTo>
                    <a:pt x="9773" y="583"/>
                  </a:lnTo>
                  <a:lnTo>
                    <a:pt x="9900" y="528"/>
                  </a:lnTo>
                  <a:lnTo>
                    <a:pt x="9973" y="473"/>
                  </a:lnTo>
                  <a:lnTo>
                    <a:pt x="9991" y="437"/>
                  </a:lnTo>
                  <a:lnTo>
                    <a:pt x="9991" y="419"/>
                  </a:lnTo>
                  <a:lnTo>
                    <a:pt x="9973" y="346"/>
                  </a:lnTo>
                  <a:lnTo>
                    <a:pt x="9900" y="291"/>
                  </a:lnTo>
                  <a:lnTo>
                    <a:pt x="9791" y="237"/>
                  </a:lnTo>
                  <a:lnTo>
                    <a:pt x="9645" y="182"/>
                  </a:lnTo>
                  <a:lnTo>
                    <a:pt x="9463" y="128"/>
                  </a:lnTo>
                  <a:lnTo>
                    <a:pt x="9245" y="91"/>
                  </a:lnTo>
                  <a:lnTo>
                    <a:pt x="8699" y="0"/>
                  </a:lnTo>
                  <a:lnTo>
                    <a:pt x="8699" y="273"/>
                  </a:lnTo>
                  <a:lnTo>
                    <a:pt x="7443" y="328"/>
                  </a:lnTo>
                  <a:lnTo>
                    <a:pt x="6133" y="364"/>
                  </a:lnTo>
                  <a:lnTo>
                    <a:pt x="4623" y="382"/>
                  </a:lnTo>
                  <a:lnTo>
                    <a:pt x="3476" y="364"/>
                  </a:lnTo>
                  <a:lnTo>
                    <a:pt x="2384" y="328"/>
                  </a:lnTo>
                  <a:lnTo>
                    <a:pt x="1893" y="291"/>
                  </a:lnTo>
                  <a:lnTo>
                    <a:pt x="1456" y="237"/>
                  </a:lnTo>
                  <a:lnTo>
                    <a:pt x="1074" y="182"/>
                  </a:lnTo>
                  <a:lnTo>
                    <a:pt x="746" y="109"/>
                  </a:lnTo>
                  <a:lnTo>
                    <a:pt x="1292" y="0"/>
                  </a:lnTo>
                  <a:close/>
                </a:path>
              </a:pathLst>
            </a:custGeom>
            <a:solidFill>
              <a:srgbClr val="282829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90" name="Google Shape;3390;p20"/>
            <p:cNvSpPr/>
            <p:nvPr/>
          </p:nvSpPr>
          <p:spPr>
            <a:xfrm>
              <a:off x="1726100" y="1699875"/>
              <a:ext cx="249775" cy="25500"/>
            </a:xfrm>
            <a:custGeom>
              <a:avLst/>
              <a:gdLst/>
              <a:ahLst/>
              <a:cxnLst/>
              <a:rect l="l" t="t" r="r" b="b"/>
              <a:pathLst>
                <a:path w="9991" h="1020" fill="none" extrusionOk="0">
                  <a:moveTo>
                    <a:pt x="8699" y="0"/>
                  </a:moveTo>
                  <a:lnTo>
                    <a:pt x="8699" y="273"/>
                  </a:lnTo>
                  <a:lnTo>
                    <a:pt x="8699" y="273"/>
                  </a:lnTo>
                  <a:lnTo>
                    <a:pt x="8699" y="273"/>
                  </a:lnTo>
                  <a:lnTo>
                    <a:pt x="7443" y="328"/>
                  </a:lnTo>
                  <a:lnTo>
                    <a:pt x="6133" y="364"/>
                  </a:lnTo>
                  <a:lnTo>
                    <a:pt x="4623" y="382"/>
                  </a:lnTo>
                  <a:lnTo>
                    <a:pt x="4623" y="382"/>
                  </a:lnTo>
                  <a:lnTo>
                    <a:pt x="3476" y="364"/>
                  </a:lnTo>
                  <a:lnTo>
                    <a:pt x="2384" y="328"/>
                  </a:lnTo>
                  <a:lnTo>
                    <a:pt x="1893" y="291"/>
                  </a:lnTo>
                  <a:lnTo>
                    <a:pt x="1456" y="237"/>
                  </a:lnTo>
                  <a:lnTo>
                    <a:pt x="1074" y="182"/>
                  </a:lnTo>
                  <a:lnTo>
                    <a:pt x="746" y="109"/>
                  </a:lnTo>
                  <a:lnTo>
                    <a:pt x="746" y="109"/>
                  </a:lnTo>
                  <a:lnTo>
                    <a:pt x="746" y="109"/>
                  </a:lnTo>
                  <a:lnTo>
                    <a:pt x="1292" y="0"/>
                  </a:lnTo>
                  <a:lnTo>
                    <a:pt x="1292" y="0"/>
                  </a:lnTo>
                  <a:lnTo>
                    <a:pt x="746" y="91"/>
                  </a:lnTo>
                  <a:lnTo>
                    <a:pt x="528" y="128"/>
                  </a:lnTo>
                  <a:lnTo>
                    <a:pt x="346" y="182"/>
                  </a:lnTo>
                  <a:lnTo>
                    <a:pt x="200" y="237"/>
                  </a:lnTo>
                  <a:lnTo>
                    <a:pt x="91" y="291"/>
                  </a:lnTo>
                  <a:lnTo>
                    <a:pt x="18" y="346"/>
                  </a:lnTo>
                  <a:lnTo>
                    <a:pt x="0" y="419"/>
                  </a:lnTo>
                  <a:lnTo>
                    <a:pt x="0" y="419"/>
                  </a:lnTo>
                  <a:lnTo>
                    <a:pt x="0" y="437"/>
                  </a:lnTo>
                  <a:lnTo>
                    <a:pt x="18" y="473"/>
                  </a:lnTo>
                  <a:lnTo>
                    <a:pt x="91" y="528"/>
                  </a:lnTo>
                  <a:lnTo>
                    <a:pt x="219" y="583"/>
                  </a:lnTo>
                  <a:lnTo>
                    <a:pt x="382" y="655"/>
                  </a:lnTo>
                  <a:lnTo>
                    <a:pt x="601" y="710"/>
                  </a:lnTo>
                  <a:lnTo>
                    <a:pt x="856" y="746"/>
                  </a:lnTo>
                  <a:lnTo>
                    <a:pt x="1456" y="837"/>
                  </a:lnTo>
                  <a:lnTo>
                    <a:pt x="2202" y="910"/>
                  </a:lnTo>
                  <a:lnTo>
                    <a:pt x="3058" y="965"/>
                  </a:lnTo>
                  <a:lnTo>
                    <a:pt x="3986" y="1001"/>
                  </a:lnTo>
                  <a:lnTo>
                    <a:pt x="5005" y="1019"/>
                  </a:lnTo>
                  <a:lnTo>
                    <a:pt x="5005" y="1019"/>
                  </a:lnTo>
                  <a:lnTo>
                    <a:pt x="6006" y="1001"/>
                  </a:lnTo>
                  <a:lnTo>
                    <a:pt x="6952" y="965"/>
                  </a:lnTo>
                  <a:lnTo>
                    <a:pt x="7789" y="910"/>
                  </a:lnTo>
                  <a:lnTo>
                    <a:pt x="8535" y="837"/>
                  </a:lnTo>
                  <a:lnTo>
                    <a:pt x="9136" y="746"/>
                  </a:lnTo>
                  <a:lnTo>
                    <a:pt x="9390" y="710"/>
                  </a:lnTo>
                  <a:lnTo>
                    <a:pt x="9609" y="655"/>
                  </a:lnTo>
                  <a:lnTo>
                    <a:pt x="9773" y="583"/>
                  </a:lnTo>
                  <a:lnTo>
                    <a:pt x="9900" y="528"/>
                  </a:lnTo>
                  <a:lnTo>
                    <a:pt x="9973" y="473"/>
                  </a:lnTo>
                  <a:lnTo>
                    <a:pt x="9991" y="437"/>
                  </a:lnTo>
                  <a:lnTo>
                    <a:pt x="9991" y="419"/>
                  </a:lnTo>
                  <a:lnTo>
                    <a:pt x="9991" y="419"/>
                  </a:lnTo>
                  <a:lnTo>
                    <a:pt x="9973" y="346"/>
                  </a:lnTo>
                  <a:lnTo>
                    <a:pt x="9900" y="291"/>
                  </a:lnTo>
                  <a:lnTo>
                    <a:pt x="9791" y="237"/>
                  </a:lnTo>
                  <a:lnTo>
                    <a:pt x="9645" y="182"/>
                  </a:lnTo>
                  <a:lnTo>
                    <a:pt x="9463" y="128"/>
                  </a:lnTo>
                  <a:lnTo>
                    <a:pt x="9245" y="91"/>
                  </a:lnTo>
                  <a:lnTo>
                    <a:pt x="8699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91" name="Google Shape;3391;p20"/>
            <p:cNvSpPr/>
            <p:nvPr/>
          </p:nvSpPr>
          <p:spPr>
            <a:xfrm>
              <a:off x="1744750" y="1627975"/>
              <a:ext cx="198825" cy="81475"/>
            </a:xfrm>
            <a:custGeom>
              <a:avLst/>
              <a:gdLst/>
              <a:ahLst/>
              <a:cxnLst/>
              <a:rect l="l" t="t" r="r" b="b"/>
              <a:pathLst>
                <a:path w="7953" h="3259" extrusionOk="0">
                  <a:moveTo>
                    <a:pt x="4113" y="1"/>
                  </a:moveTo>
                  <a:lnTo>
                    <a:pt x="3986" y="37"/>
                  </a:lnTo>
                  <a:lnTo>
                    <a:pt x="3858" y="74"/>
                  </a:lnTo>
                  <a:lnTo>
                    <a:pt x="3731" y="110"/>
                  </a:lnTo>
                  <a:lnTo>
                    <a:pt x="3604" y="165"/>
                  </a:lnTo>
                  <a:lnTo>
                    <a:pt x="3385" y="328"/>
                  </a:lnTo>
                  <a:lnTo>
                    <a:pt x="3185" y="492"/>
                  </a:lnTo>
                  <a:lnTo>
                    <a:pt x="2985" y="711"/>
                  </a:lnTo>
                  <a:lnTo>
                    <a:pt x="2821" y="929"/>
                  </a:lnTo>
                  <a:lnTo>
                    <a:pt x="2657" y="1166"/>
                  </a:lnTo>
                  <a:lnTo>
                    <a:pt x="2530" y="1402"/>
                  </a:lnTo>
                  <a:lnTo>
                    <a:pt x="2312" y="1839"/>
                  </a:lnTo>
                  <a:lnTo>
                    <a:pt x="2148" y="2239"/>
                  </a:lnTo>
                  <a:lnTo>
                    <a:pt x="2020" y="2603"/>
                  </a:lnTo>
                  <a:lnTo>
                    <a:pt x="0" y="2985"/>
                  </a:lnTo>
                  <a:lnTo>
                    <a:pt x="383" y="3058"/>
                  </a:lnTo>
                  <a:lnTo>
                    <a:pt x="856" y="3131"/>
                  </a:lnTo>
                  <a:lnTo>
                    <a:pt x="1383" y="3186"/>
                  </a:lnTo>
                  <a:lnTo>
                    <a:pt x="1984" y="3222"/>
                  </a:lnTo>
                  <a:lnTo>
                    <a:pt x="2621" y="3240"/>
                  </a:lnTo>
                  <a:lnTo>
                    <a:pt x="3294" y="3258"/>
                  </a:lnTo>
                  <a:lnTo>
                    <a:pt x="4641" y="3258"/>
                  </a:lnTo>
                  <a:lnTo>
                    <a:pt x="5897" y="3222"/>
                  </a:lnTo>
                  <a:lnTo>
                    <a:pt x="6952" y="3186"/>
                  </a:lnTo>
                  <a:lnTo>
                    <a:pt x="7953" y="3149"/>
                  </a:lnTo>
                  <a:lnTo>
                    <a:pt x="7953" y="2094"/>
                  </a:lnTo>
                  <a:lnTo>
                    <a:pt x="7935" y="2003"/>
                  </a:lnTo>
                  <a:lnTo>
                    <a:pt x="7862" y="1730"/>
                  </a:lnTo>
                  <a:lnTo>
                    <a:pt x="7753" y="1384"/>
                  </a:lnTo>
                  <a:lnTo>
                    <a:pt x="7680" y="1202"/>
                  </a:lnTo>
                  <a:lnTo>
                    <a:pt x="7589" y="1020"/>
                  </a:lnTo>
                  <a:lnTo>
                    <a:pt x="7498" y="874"/>
                  </a:lnTo>
                  <a:lnTo>
                    <a:pt x="7389" y="747"/>
                  </a:lnTo>
                  <a:lnTo>
                    <a:pt x="7280" y="638"/>
                  </a:lnTo>
                  <a:lnTo>
                    <a:pt x="7170" y="583"/>
                  </a:lnTo>
                  <a:lnTo>
                    <a:pt x="7061" y="547"/>
                  </a:lnTo>
                  <a:lnTo>
                    <a:pt x="6843" y="547"/>
                  </a:lnTo>
                  <a:lnTo>
                    <a:pt x="6734" y="565"/>
                  </a:lnTo>
                  <a:lnTo>
                    <a:pt x="6533" y="638"/>
                  </a:lnTo>
                  <a:lnTo>
                    <a:pt x="6333" y="729"/>
                  </a:lnTo>
                  <a:lnTo>
                    <a:pt x="6169" y="820"/>
                  </a:lnTo>
                  <a:lnTo>
                    <a:pt x="6024" y="911"/>
                  </a:lnTo>
                  <a:lnTo>
                    <a:pt x="5915" y="1020"/>
                  </a:lnTo>
                  <a:lnTo>
                    <a:pt x="5860" y="929"/>
                  </a:lnTo>
                  <a:lnTo>
                    <a:pt x="5806" y="820"/>
                  </a:lnTo>
                  <a:lnTo>
                    <a:pt x="5733" y="692"/>
                  </a:lnTo>
                  <a:lnTo>
                    <a:pt x="5642" y="565"/>
                  </a:lnTo>
                  <a:lnTo>
                    <a:pt x="5496" y="419"/>
                  </a:lnTo>
                  <a:lnTo>
                    <a:pt x="5332" y="292"/>
                  </a:lnTo>
                  <a:lnTo>
                    <a:pt x="5132" y="165"/>
                  </a:lnTo>
                  <a:lnTo>
                    <a:pt x="4932" y="74"/>
                  </a:lnTo>
                  <a:lnTo>
                    <a:pt x="4695" y="19"/>
                  </a:lnTo>
                  <a:lnTo>
                    <a:pt x="4422" y="1"/>
                  </a:lnTo>
                  <a:close/>
                </a:path>
              </a:pathLst>
            </a:custGeom>
            <a:solidFill>
              <a:srgbClr val="C1A5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92" name="Google Shape;3392;p20"/>
            <p:cNvSpPr/>
            <p:nvPr/>
          </p:nvSpPr>
          <p:spPr>
            <a:xfrm>
              <a:off x="1744750" y="1627975"/>
              <a:ext cx="198825" cy="81475"/>
            </a:xfrm>
            <a:custGeom>
              <a:avLst/>
              <a:gdLst/>
              <a:ahLst/>
              <a:cxnLst/>
              <a:rect l="l" t="t" r="r" b="b"/>
              <a:pathLst>
                <a:path w="7953" h="3259" fill="none" extrusionOk="0">
                  <a:moveTo>
                    <a:pt x="7953" y="2094"/>
                  </a:moveTo>
                  <a:lnTo>
                    <a:pt x="7953" y="3149"/>
                  </a:lnTo>
                  <a:lnTo>
                    <a:pt x="7953" y="3149"/>
                  </a:lnTo>
                  <a:lnTo>
                    <a:pt x="6952" y="3186"/>
                  </a:lnTo>
                  <a:lnTo>
                    <a:pt x="5897" y="3222"/>
                  </a:lnTo>
                  <a:lnTo>
                    <a:pt x="4641" y="3258"/>
                  </a:lnTo>
                  <a:lnTo>
                    <a:pt x="3294" y="3258"/>
                  </a:lnTo>
                  <a:lnTo>
                    <a:pt x="2621" y="3240"/>
                  </a:lnTo>
                  <a:lnTo>
                    <a:pt x="1984" y="3222"/>
                  </a:lnTo>
                  <a:lnTo>
                    <a:pt x="1383" y="3186"/>
                  </a:lnTo>
                  <a:lnTo>
                    <a:pt x="856" y="3131"/>
                  </a:lnTo>
                  <a:lnTo>
                    <a:pt x="383" y="3058"/>
                  </a:lnTo>
                  <a:lnTo>
                    <a:pt x="0" y="2985"/>
                  </a:lnTo>
                  <a:lnTo>
                    <a:pt x="2020" y="2603"/>
                  </a:lnTo>
                  <a:lnTo>
                    <a:pt x="2020" y="2603"/>
                  </a:lnTo>
                  <a:lnTo>
                    <a:pt x="2148" y="2239"/>
                  </a:lnTo>
                  <a:lnTo>
                    <a:pt x="2312" y="1839"/>
                  </a:lnTo>
                  <a:lnTo>
                    <a:pt x="2530" y="1402"/>
                  </a:lnTo>
                  <a:lnTo>
                    <a:pt x="2530" y="1402"/>
                  </a:lnTo>
                  <a:lnTo>
                    <a:pt x="2657" y="1166"/>
                  </a:lnTo>
                  <a:lnTo>
                    <a:pt x="2821" y="929"/>
                  </a:lnTo>
                  <a:lnTo>
                    <a:pt x="2985" y="711"/>
                  </a:lnTo>
                  <a:lnTo>
                    <a:pt x="3185" y="492"/>
                  </a:lnTo>
                  <a:lnTo>
                    <a:pt x="3185" y="492"/>
                  </a:lnTo>
                  <a:lnTo>
                    <a:pt x="3385" y="328"/>
                  </a:lnTo>
                  <a:lnTo>
                    <a:pt x="3604" y="165"/>
                  </a:lnTo>
                  <a:lnTo>
                    <a:pt x="3731" y="110"/>
                  </a:lnTo>
                  <a:lnTo>
                    <a:pt x="3858" y="74"/>
                  </a:lnTo>
                  <a:lnTo>
                    <a:pt x="3986" y="37"/>
                  </a:lnTo>
                  <a:lnTo>
                    <a:pt x="4113" y="1"/>
                  </a:lnTo>
                  <a:lnTo>
                    <a:pt x="4113" y="1"/>
                  </a:lnTo>
                  <a:lnTo>
                    <a:pt x="4259" y="1"/>
                  </a:lnTo>
                  <a:lnTo>
                    <a:pt x="4422" y="1"/>
                  </a:lnTo>
                  <a:lnTo>
                    <a:pt x="4695" y="19"/>
                  </a:lnTo>
                  <a:lnTo>
                    <a:pt x="4932" y="74"/>
                  </a:lnTo>
                  <a:lnTo>
                    <a:pt x="5132" y="165"/>
                  </a:lnTo>
                  <a:lnTo>
                    <a:pt x="5132" y="165"/>
                  </a:lnTo>
                  <a:lnTo>
                    <a:pt x="5332" y="292"/>
                  </a:lnTo>
                  <a:lnTo>
                    <a:pt x="5496" y="419"/>
                  </a:lnTo>
                  <a:lnTo>
                    <a:pt x="5642" y="565"/>
                  </a:lnTo>
                  <a:lnTo>
                    <a:pt x="5733" y="692"/>
                  </a:lnTo>
                  <a:lnTo>
                    <a:pt x="5806" y="820"/>
                  </a:lnTo>
                  <a:lnTo>
                    <a:pt x="5860" y="929"/>
                  </a:lnTo>
                  <a:lnTo>
                    <a:pt x="5915" y="1020"/>
                  </a:lnTo>
                  <a:lnTo>
                    <a:pt x="5915" y="1020"/>
                  </a:lnTo>
                  <a:lnTo>
                    <a:pt x="6024" y="911"/>
                  </a:lnTo>
                  <a:lnTo>
                    <a:pt x="6169" y="820"/>
                  </a:lnTo>
                  <a:lnTo>
                    <a:pt x="6333" y="729"/>
                  </a:lnTo>
                  <a:lnTo>
                    <a:pt x="6533" y="638"/>
                  </a:lnTo>
                  <a:lnTo>
                    <a:pt x="6734" y="565"/>
                  </a:lnTo>
                  <a:lnTo>
                    <a:pt x="6843" y="547"/>
                  </a:lnTo>
                  <a:lnTo>
                    <a:pt x="6952" y="547"/>
                  </a:lnTo>
                  <a:lnTo>
                    <a:pt x="7061" y="547"/>
                  </a:lnTo>
                  <a:lnTo>
                    <a:pt x="7170" y="583"/>
                  </a:lnTo>
                  <a:lnTo>
                    <a:pt x="7170" y="583"/>
                  </a:lnTo>
                  <a:lnTo>
                    <a:pt x="7280" y="638"/>
                  </a:lnTo>
                  <a:lnTo>
                    <a:pt x="7389" y="747"/>
                  </a:lnTo>
                  <a:lnTo>
                    <a:pt x="7498" y="874"/>
                  </a:lnTo>
                  <a:lnTo>
                    <a:pt x="7589" y="1020"/>
                  </a:lnTo>
                  <a:lnTo>
                    <a:pt x="7589" y="1020"/>
                  </a:lnTo>
                  <a:lnTo>
                    <a:pt x="7680" y="1202"/>
                  </a:lnTo>
                  <a:lnTo>
                    <a:pt x="7753" y="1384"/>
                  </a:lnTo>
                  <a:lnTo>
                    <a:pt x="7862" y="1730"/>
                  </a:lnTo>
                  <a:lnTo>
                    <a:pt x="7935" y="2003"/>
                  </a:lnTo>
                  <a:lnTo>
                    <a:pt x="7953" y="2094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93" name="Google Shape;3393;p20"/>
            <p:cNvSpPr/>
            <p:nvPr/>
          </p:nvSpPr>
          <p:spPr>
            <a:xfrm>
              <a:off x="1744750" y="1653450"/>
              <a:ext cx="198825" cy="56000"/>
            </a:xfrm>
            <a:custGeom>
              <a:avLst/>
              <a:gdLst/>
              <a:ahLst/>
              <a:cxnLst/>
              <a:rect l="l" t="t" r="r" b="b"/>
              <a:pathLst>
                <a:path w="7953" h="2240" extrusionOk="0">
                  <a:moveTo>
                    <a:pt x="7589" y="1"/>
                  </a:moveTo>
                  <a:lnTo>
                    <a:pt x="7152" y="274"/>
                  </a:lnTo>
                  <a:lnTo>
                    <a:pt x="6715" y="529"/>
                  </a:lnTo>
                  <a:lnTo>
                    <a:pt x="6260" y="747"/>
                  </a:lnTo>
                  <a:lnTo>
                    <a:pt x="6024" y="856"/>
                  </a:lnTo>
                  <a:lnTo>
                    <a:pt x="5787" y="929"/>
                  </a:lnTo>
                  <a:lnTo>
                    <a:pt x="5660" y="984"/>
                  </a:lnTo>
                  <a:lnTo>
                    <a:pt x="5533" y="1038"/>
                  </a:lnTo>
                  <a:lnTo>
                    <a:pt x="5423" y="1111"/>
                  </a:lnTo>
                  <a:lnTo>
                    <a:pt x="5387" y="1147"/>
                  </a:lnTo>
                  <a:lnTo>
                    <a:pt x="5351" y="1202"/>
                  </a:lnTo>
                  <a:lnTo>
                    <a:pt x="5314" y="1275"/>
                  </a:lnTo>
                  <a:lnTo>
                    <a:pt x="5296" y="1348"/>
                  </a:lnTo>
                  <a:lnTo>
                    <a:pt x="5278" y="1420"/>
                  </a:lnTo>
                  <a:lnTo>
                    <a:pt x="5241" y="1493"/>
                  </a:lnTo>
                  <a:lnTo>
                    <a:pt x="5187" y="1566"/>
                  </a:lnTo>
                  <a:lnTo>
                    <a:pt x="5114" y="1621"/>
                  </a:lnTo>
                  <a:lnTo>
                    <a:pt x="5023" y="1657"/>
                  </a:lnTo>
                  <a:lnTo>
                    <a:pt x="4859" y="1657"/>
                  </a:lnTo>
                  <a:lnTo>
                    <a:pt x="4786" y="1639"/>
                  </a:lnTo>
                  <a:lnTo>
                    <a:pt x="4714" y="1621"/>
                  </a:lnTo>
                  <a:lnTo>
                    <a:pt x="4641" y="1566"/>
                  </a:lnTo>
                  <a:lnTo>
                    <a:pt x="4586" y="1530"/>
                  </a:lnTo>
                  <a:lnTo>
                    <a:pt x="4532" y="1457"/>
                  </a:lnTo>
                  <a:lnTo>
                    <a:pt x="4422" y="1329"/>
                  </a:lnTo>
                  <a:lnTo>
                    <a:pt x="4350" y="1166"/>
                  </a:lnTo>
                  <a:lnTo>
                    <a:pt x="4277" y="1002"/>
                  </a:lnTo>
                  <a:lnTo>
                    <a:pt x="4168" y="1056"/>
                  </a:lnTo>
                  <a:lnTo>
                    <a:pt x="4022" y="1075"/>
                  </a:lnTo>
                  <a:lnTo>
                    <a:pt x="3895" y="1093"/>
                  </a:lnTo>
                  <a:lnTo>
                    <a:pt x="3767" y="1111"/>
                  </a:lnTo>
                  <a:lnTo>
                    <a:pt x="3640" y="1111"/>
                  </a:lnTo>
                  <a:lnTo>
                    <a:pt x="3513" y="1093"/>
                  </a:lnTo>
                  <a:lnTo>
                    <a:pt x="3385" y="1056"/>
                  </a:lnTo>
                  <a:lnTo>
                    <a:pt x="3258" y="1020"/>
                  </a:lnTo>
                  <a:lnTo>
                    <a:pt x="3149" y="965"/>
                  </a:lnTo>
                  <a:lnTo>
                    <a:pt x="3021" y="911"/>
                  </a:lnTo>
                  <a:lnTo>
                    <a:pt x="2912" y="838"/>
                  </a:lnTo>
                  <a:lnTo>
                    <a:pt x="2821" y="765"/>
                  </a:lnTo>
                  <a:lnTo>
                    <a:pt x="2657" y="583"/>
                  </a:lnTo>
                  <a:lnTo>
                    <a:pt x="2530" y="383"/>
                  </a:lnTo>
                  <a:lnTo>
                    <a:pt x="2312" y="820"/>
                  </a:lnTo>
                  <a:lnTo>
                    <a:pt x="2148" y="1220"/>
                  </a:lnTo>
                  <a:lnTo>
                    <a:pt x="2020" y="1584"/>
                  </a:lnTo>
                  <a:lnTo>
                    <a:pt x="0" y="1966"/>
                  </a:lnTo>
                  <a:lnTo>
                    <a:pt x="328" y="2039"/>
                  </a:lnTo>
                  <a:lnTo>
                    <a:pt x="710" y="2094"/>
                  </a:lnTo>
                  <a:lnTo>
                    <a:pt x="1147" y="2148"/>
                  </a:lnTo>
                  <a:lnTo>
                    <a:pt x="1638" y="2185"/>
                  </a:lnTo>
                  <a:lnTo>
                    <a:pt x="2730" y="2221"/>
                  </a:lnTo>
                  <a:lnTo>
                    <a:pt x="3877" y="2239"/>
                  </a:lnTo>
                  <a:lnTo>
                    <a:pt x="5387" y="2221"/>
                  </a:lnTo>
                  <a:lnTo>
                    <a:pt x="6697" y="2185"/>
                  </a:lnTo>
                  <a:lnTo>
                    <a:pt x="7953" y="2130"/>
                  </a:lnTo>
                  <a:lnTo>
                    <a:pt x="7953" y="1075"/>
                  </a:lnTo>
                  <a:lnTo>
                    <a:pt x="7935" y="984"/>
                  </a:lnTo>
                  <a:lnTo>
                    <a:pt x="7862" y="711"/>
                  </a:lnTo>
                  <a:lnTo>
                    <a:pt x="7753" y="365"/>
                  </a:lnTo>
                  <a:lnTo>
                    <a:pt x="7680" y="183"/>
                  </a:lnTo>
                  <a:lnTo>
                    <a:pt x="7589" y="1"/>
                  </a:lnTo>
                  <a:close/>
                </a:path>
              </a:pathLst>
            </a:custGeom>
            <a:solidFill>
              <a:srgbClr val="A489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94" name="Google Shape;3394;p20"/>
            <p:cNvSpPr/>
            <p:nvPr/>
          </p:nvSpPr>
          <p:spPr>
            <a:xfrm>
              <a:off x="1744750" y="1653450"/>
              <a:ext cx="198825" cy="56000"/>
            </a:xfrm>
            <a:custGeom>
              <a:avLst/>
              <a:gdLst/>
              <a:ahLst/>
              <a:cxnLst/>
              <a:rect l="l" t="t" r="r" b="b"/>
              <a:pathLst>
                <a:path w="7953" h="2240" fill="none" extrusionOk="0">
                  <a:moveTo>
                    <a:pt x="7589" y="1"/>
                  </a:moveTo>
                  <a:lnTo>
                    <a:pt x="7589" y="1"/>
                  </a:lnTo>
                  <a:lnTo>
                    <a:pt x="7152" y="274"/>
                  </a:lnTo>
                  <a:lnTo>
                    <a:pt x="6715" y="529"/>
                  </a:lnTo>
                  <a:lnTo>
                    <a:pt x="6260" y="747"/>
                  </a:lnTo>
                  <a:lnTo>
                    <a:pt x="6024" y="856"/>
                  </a:lnTo>
                  <a:lnTo>
                    <a:pt x="5787" y="929"/>
                  </a:lnTo>
                  <a:lnTo>
                    <a:pt x="5787" y="929"/>
                  </a:lnTo>
                  <a:lnTo>
                    <a:pt x="5660" y="984"/>
                  </a:lnTo>
                  <a:lnTo>
                    <a:pt x="5533" y="1038"/>
                  </a:lnTo>
                  <a:lnTo>
                    <a:pt x="5423" y="1111"/>
                  </a:lnTo>
                  <a:lnTo>
                    <a:pt x="5387" y="1147"/>
                  </a:lnTo>
                  <a:lnTo>
                    <a:pt x="5351" y="1202"/>
                  </a:lnTo>
                  <a:lnTo>
                    <a:pt x="5351" y="1202"/>
                  </a:lnTo>
                  <a:lnTo>
                    <a:pt x="5314" y="1275"/>
                  </a:lnTo>
                  <a:lnTo>
                    <a:pt x="5296" y="1348"/>
                  </a:lnTo>
                  <a:lnTo>
                    <a:pt x="5278" y="1420"/>
                  </a:lnTo>
                  <a:lnTo>
                    <a:pt x="5241" y="1493"/>
                  </a:lnTo>
                  <a:lnTo>
                    <a:pt x="5241" y="1493"/>
                  </a:lnTo>
                  <a:lnTo>
                    <a:pt x="5187" y="1566"/>
                  </a:lnTo>
                  <a:lnTo>
                    <a:pt x="5114" y="1621"/>
                  </a:lnTo>
                  <a:lnTo>
                    <a:pt x="5023" y="1657"/>
                  </a:lnTo>
                  <a:lnTo>
                    <a:pt x="4932" y="1657"/>
                  </a:lnTo>
                  <a:lnTo>
                    <a:pt x="4932" y="1657"/>
                  </a:lnTo>
                  <a:lnTo>
                    <a:pt x="4859" y="1657"/>
                  </a:lnTo>
                  <a:lnTo>
                    <a:pt x="4786" y="1639"/>
                  </a:lnTo>
                  <a:lnTo>
                    <a:pt x="4714" y="1621"/>
                  </a:lnTo>
                  <a:lnTo>
                    <a:pt x="4641" y="1566"/>
                  </a:lnTo>
                  <a:lnTo>
                    <a:pt x="4641" y="1566"/>
                  </a:lnTo>
                  <a:lnTo>
                    <a:pt x="4586" y="1530"/>
                  </a:lnTo>
                  <a:lnTo>
                    <a:pt x="4532" y="1457"/>
                  </a:lnTo>
                  <a:lnTo>
                    <a:pt x="4422" y="1329"/>
                  </a:lnTo>
                  <a:lnTo>
                    <a:pt x="4350" y="1166"/>
                  </a:lnTo>
                  <a:lnTo>
                    <a:pt x="4277" y="1002"/>
                  </a:lnTo>
                  <a:lnTo>
                    <a:pt x="4277" y="1002"/>
                  </a:lnTo>
                  <a:lnTo>
                    <a:pt x="4168" y="1056"/>
                  </a:lnTo>
                  <a:lnTo>
                    <a:pt x="4022" y="1075"/>
                  </a:lnTo>
                  <a:lnTo>
                    <a:pt x="3895" y="1093"/>
                  </a:lnTo>
                  <a:lnTo>
                    <a:pt x="3767" y="1111"/>
                  </a:lnTo>
                  <a:lnTo>
                    <a:pt x="3767" y="1111"/>
                  </a:lnTo>
                  <a:lnTo>
                    <a:pt x="3640" y="1111"/>
                  </a:lnTo>
                  <a:lnTo>
                    <a:pt x="3513" y="1093"/>
                  </a:lnTo>
                  <a:lnTo>
                    <a:pt x="3385" y="1056"/>
                  </a:lnTo>
                  <a:lnTo>
                    <a:pt x="3258" y="1020"/>
                  </a:lnTo>
                  <a:lnTo>
                    <a:pt x="3149" y="965"/>
                  </a:lnTo>
                  <a:lnTo>
                    <a:pt x="3021" y="911"/>
                  </a:lnTo>
                  <a:lnTo>
                    <a:pt x="2912" y="838"/>
                  </a:lnTo>
                  <a:lnTo>
                    <a:pt x="2821" y="765"/>
                  </a:lnTo>
                  <a:lnTo>
                    <a:pt x="2821" y="765"/>
                  </a:lnTo>
                  <a:lnTo>
                    <a:pt x="2657" y="583"/>
                  </a:lnTo>
                  <a:lnTo>
                    <a:pt x="2530" y="383"/>
                  </a:lnTo>
                  <a:lnTo>
                    <a:pt x="2530" y="383"/>
                  </a:lnTo>
                  <a:lnTo>
                    <a:pt x="2530" y="383"/>
                  </a:lnTo>
                  <a:lnTo>
                    <a:pt x="2312" y="820"/>
                  </a:lnTo>
                  <a:lnTo>
                    <a:pt x="2148" y="1220"/>
                  </a:lnTo>
                  <a:lnTo>
                    <a:pt x="2020" y="1584"/>
                  </a:lnTo>
                  <a:lnTo>
                    <a:pt x="0" y="1966"/>
                  </a:lnTo>
                  <a:lnTo>
                    <a:pt x="0" y="1966"/>
                  </a:lnTo>
                  <a:lnTo>
                    <a:pt x="328" y="2039"/>
                  </a:lnTo>
                  <a:lnTo>
                    <a:pt x="710" y="2094"/>
                  </a:lnTo>
                  <a:lnTo>
                    <a:pt x="1147" y="2148"/>
                  </a:lnTo>
                  <a:lnTo>
                    <a:pt x="1638" y="2185"/>
                  </a:lnTo>
                  <a:lnTo>
                    <a:pt x="2730" y="2221"/>
                  </a:lnTo>
                  <a:lnTo>
                    <a:pt x="3877" y="2239"/>
                  </a:lnTo>
                  <a:lnTo>
                    <a:pt x="3877" y="2239"/>
                  </a:lnTo>
                  <a:lnTo>
                    <a:pt x="5387" y="2221"/>
                  </a:lnTo>
                  <a:lnTo>
                    <a:pt x="6697" y="2185"/>
                  </a:lnTo>
                  <a:lnTo>
                    <a:pt x="7953" y="2130"/>
                  </a:lnTo>
                  <a:lnTo>
                    <a:pt x="7953" y="1075"/>
                  </a:lnTo>
                  <a:lnTo>
                    <a:pt x="7953" y="1075"/>
                  </a:lnTo>
                  <a:lnTo>
                    <a:pt x="7935" y="984"/>
                  </a:lnTo>
                  <a:lnTo>
                    <a:pt x="7862" y="711"/>
                  </a:lnTo>
                  <a:lnTo>
                    <a:pt x="7753" y="365"/>
                  </a:lnTo>
                  <a:lnTo>
                    <a:pt x="7680" y="183"/>
                  </a:lnTo>
                  <a:lnTo>
                    <a:pt x="7589" y="1"/>
                  </a:lnTo>
                  <a:lnTo>
                    <a:pt x="7589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95" name="Google Shape;3395;p20"/>
            <p:cNvSpPr/>
            <p:nvPr/>
          </p:nvSpPr>
          <p:spPr>
            <a:xfrm>
              <a:off x="1824375" y="1627975"/>
              <a:ext cx="48700" cy="28700"/>
            </a:xfrm>
            <a:custGeom>
              <a:avLst/>
              <a:gdLst/>
              <a:ahLst/>
              <a:cxnLst/>
              <a:rect l="l" t="t" r="r" b="b"/>
              <a:pathLst>
                <a:path w="1948" h="1148" extrusionOk="0">
                  <a:moveTo>
                    <a:pt x="928" y="1"/>
                  </a:moveTo>
                  <a:lnTo>
                    <a:pt x="801" y="37"/>
                  </a:lnTo>
                  <a:lnTo>
                    <a:pt x="673" y="74"/>
                  </a:lnTo>
                  <a:lnTo>
                    <a:pt x="546" y="110"/>
                  </a:lnTo>
                  <a:lnTo>
                    <a:pt x="419" y="165"/>
                  </a:lnTo>
                  <a:lnTo>
                    <a:pt x="200" y="328"/>
                  </a:lnTo>
                  <a:lnTo>
                    <a:pt x="0" y="492"/>
                  </a:lnTo>
                  <a:lnTo>
                    <a:pt x="36" y="638"/>
                  </a:lnTo>
                  <a:lnTo>
                    <a:pt x="109" y="747"/>
                  </a:lnTo>
                  <a:lnTo>
                    <a:pt x="182" y="856"/>
                  </a:lnTo>
                  <a:lnTo>
                    <a:pt x="273" y="947"/>
                  </a:lnTo>
                  <a:lnTo>
                    <a:pt x="382" y="1038"/>
                  </a:lnTo>
                  <a:lnTo>
                    <a:pt x="510" y="1093"/>
                  </a:lnTo>
                  <a:lnTo>
                    <a:pt x="637" y="1129"/>
                  </a:lnTo>
                  <a:lnTo>
                    <a:pt x="783" y="1147"/>
                  </a:lnTo>
                  <a:lnTo>
                    <a:pt x="837" y="1147"/>
                  </a:lnTo>
                  <a:lnTo>
                    <a:pt x="928" y="1129"/>
                  </a:lnTo>
                  <a:lnTo>
                    <a:pt x="1019" y="1111"/>
                  </a:lnTo>
                  <a:lnTo>
                    <a:pt x="1183" y="1038"/>
                  </a:lnTo>
                  <a:lnTo>
                    <a:pt x="1347" y="929"/>
                  </a:lnTo>
                  <a:lnTo>
                    <a:pt x="1492" y="802"/>
                  </a:lnTo>
                  <a:lnTo>
                    <a:pt x="1620" y="656"/>
                  </a:lnTo>
                  <a:lnTo>
                    <a:pt x="1747" y="510"/>
                  </a:lnTo>
                  <a:lnTo>
                    <a:pt x="1856" y="347"/>
                  </a:lnTo>
                  <a:lnTo>
                    <a:pt x="1947" y="165"/>
                  </a:lnTo>
                  <a:lnTo>
                    <a:pt x="1783" y="92"/>
                  </a:lnTo>
                  <a:lnTo>
                    <a:pt x="1601" y="37"/>
                  </a:lnTo>
                  <a:lnTo>
                    <a:pt x="1401" y="1"/>
                  </a:lnTo>
                  <a:close/>
                </a:path>
              </a:pathLst>
            </a:custGeom>
            <a:solidFill>
              <a:srgbClr val="D7C2A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96" name="Google Shape;3396;p20"/>
            <p:cNvSpPr/>
            <p:nvPr/>
          </p:nvSpPr>
          <p:spPr>
            <a:xfrm>
              <a:off x="1824375" y="1627975"/>
              <a:ext cx="48700" cy="28700"/>
            </a:xfrm>
            <a:custGeom>
              <a:avLst/>
              <a:gdLst/>
              <a:ahLst/>
              <a:cxnLst/>
              <a:rect l="l" t="t" r="r" b="b"/>
              <a:pathLst>
                <a:path w="1948" h="1148" fill="none" extrusionOk="0">
                  <a:moveTo>
                    <a:pt x="1183" y="1"/>
                  </a:moveTo>
                  <a:lnTo>
                    <a:pt x="1183" y="1"/>
                  </a:lnTo>
                  <a:lnTo>
                    <a:pt x="928" y="1"/>
                  </a:lnTo>
                  <a:lnTo>
                    <a:pt x="928" y="1"/>
                  </a:lnTo>
                  <a:lnTo>
                    <a:pt x="801" y="37"/>
                  </a:lnTo>
                  <a:lnTo>
                    <a:pt x="673" y="74"/>
                  </a:lnTo>
                  <a:lnTo>
                    <a:pt x="546" y="110"/>
                  </a:lnTo>
                  <a:lnTo>
                    <a:pt x="419" y="165"/>
                  </a:lnTo>
                  <a:lnTo>
                    <a:pt x="200" y="328"/>
                  </a:lnTo>
                  <a:lnTo>
                    <a:pt x="0" y="492"/>
                  </a:lnTo>
                  <a:lnTo>
                    <a:pt x="0" y="492"/>
                  </a:lnTo>
                  <a:lnTo>
                    <a:pt x="36" y="638"/>
                  </a:lnTo>
                  <a:lnTo>
                    <a:pt x="109" y="747"/>
                  </a:lnTo>
                  <a:lnTo>
                    <a:pt x="182" y="856"/>
                  </a:lnTo>
                  <a:lnTo>
                    <a:pt x="273" y="947"/>
                  </a:lnTo>
                  <a:lnTo>
                    <a:pt x="382" y="1038"/>
                  </a:lnTo>
                  <a:lnTo>
                    <a:pt x="510" y="1093"/>
                  </a:lnTo>
                  <a:lnTo>
                    <a:pt x="637" y="1129"/>
                  </a:lnTo>
                  <a:lnTo>
                    <a:pt x="783" y="1147"/>
                  </a:lnTo>
                  <a:lnTo>
                    <a:pt x="783" y="1147"/>
                  </a:lnTo>
                  <a:lnTo>
                    <a:pt x="837" y="1147"/>
                  </a:lnTo>
                  <a:lnTo>
                    <a:pt x="837" y="1147"/>
                  </a:lnTo>
                  <a:lnTo>
                    <a:pt x="928" y="1129"/>
                  </a:lnTo>
                  <a:lnTo>
                    <a:pt x="1019" y="1111"/>
                  </a:lnTo>
                  <a:lnTo>
                    <a:pt x="1183" y="1038"/>
                  </a:lnTo>
                  <a:lnTo>
                    <a:pt x="1347" y="929"/>
                  </a:lnTo>
                  <a:lnTo>
                    <a:pt x="1492" y="802"/>
                  </a:lnTo>
                  <a:lnTo>
                    <a:pt x="1492" y="802"/>
                  </a:lnTo>
                  <a:lnTo>
                    <a:pt x="1620" y="656"/>
                  </a:lnTo>
                  <a:lnTo>
                    <a:pt x="1747" y="510"/>
                  </a:lnTo>
                  <a:lnTo>
                    <a:pt x="1856" y="347"/>
                  </a:lnTo>
                  <a:lnTo>
                    <a:pt x="1947" y="165"/>
                  </a:lnTo>
                  <a:lnTo>
                    <a:pt x="1947" y="165"/>
                  </a:lnTo>
                  <a:lnTo>
                    <a:pt x="1783" y="92"/>
                  </a:lnTo>
                  <a:lnTo>
                    <a:pt x="1601" y="37"/>
                  </a:lnTo>
                  <a:lnTo>
                    <a:pt x="1401" y="1"/>
                  </a:lnTo>
                  <a:lnTo>
                    <a:pt x="1183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3397" name="Google Shape;3397;p20"/>
          <p:cNvGrpSpPr/>
          <p:nvPr/>
        </p:nvGrpSpPr>
        <p:grpSpPr>
          <a:xfrm rot="707990">
            <a:off x="9573699" y="7103830"/>
            <a:ext cx="1354315" cy="327636"/>
            <a:chOff x="3665900" y="8356158"/>
            <a:chExt cx="1015703" cy="245719"/>
          </a:xfrm>
        </p:grpSpPr>
        <p:sp>
          <p:nvSpPr>
            <p:cNvPr id="3398" name="Google Shape;3398;p20"/>
            <p:cNvSpPr/>
            <p:nvPr/>
          </p:nvSpPr>
          <p:spPr>
            <a:xfrm>
              <a:off x="3940684" y="8356158"/>
              <a:ext cx="658411" cy="161356"/>
            </a:xfrm>
            <a:custGeom>
              <a:avLst/>
              <a:gdLst/>
              <a:ahLst/>
              <a:cxnLst/>
              <a:rect l="l" t="t" r="r" b="b"/>
              <a:pathLst>
                <a:path w="12776" h="3131" extrusionOk="0">
                  <a:moveTo>
                    <a:pt x="9336" y="0"/>
                  </a:moveTo>
                  <a:lnTo>
                    <a:pt x="8626" y="55"/>
                  </a:lnTo>
                  <a:lnTo>
                    <a:pt x="7934" y="127"/>
                  </a:lnTo>
                  <a:lnTo>
                    <a:pt x="7279" y="218"/>
                  </a:lnTo>
                  <a:lnTo>
                    <a:pt x="6642" y="309"/>
                  </a:lnTo>
                  <a:lnTo>
                    <a:pt x="6042" y="400"/>
                  </a:lnTo>
                  <a:lnTo>
                    <a:pt x="5460" y="510"/>
                  </a:lnTo>
                  <a:lnTo>
                    <a:pt x="4895" y="619"/>
                  </a:lnTo>
                  <a:lnTo>
                    <a:pt x="4368" y="728"/>
                  </a:lnTo>
                  <a:lnTo>
                    <a:pt x="3858" y="855"/>
                  </a:lnTo>
                  <a:lnTo>
                    <a:pt x="3385" y="983"/>
                  </a:lnTo>
                  <a:lnTo>
                    <a:pt x="2930" y="1110"/>
                  </a:lnTo>
                  <a:lnTo>
                    <a:pt x="2511" y="1256"/>
                  </a:lnTo>
                  <a:lnTo>
                    <a:pt x="2129" y="1383"/>
                  </a:lnTo>
                  <a:lnTo>
                    <a:pt x="1765" y="1511"/>
                  </a:lnTo>
                  <a:lnTo>
                    <a:pt x="1438" y="1656"/>
                  </a:lnTo>
                  <a:lnTo>
                    <a:pt x="1147" y="1783"/>
                  </a:lnTo>
                  <a:lnTo>
                    <a:pt x="874" y="1911"/>
                  </a:lnTo>
                  <a:lnTo>
                    <a:pt x="637" y="2038"/>
                  </a:lnTo>
                  <a:lnTo>
                    <a:pt x="455" y="2166"/>
                  </a:lnTo>
                  <a:lnTo>
                    <a:pt x="291" y="2293"/>
                  </a:lnTo>
                  <a:lnTo>
                    <a:pt x="164" y="2420"/>
                  </a:lnTo>
                  <a:lnTo>
                    <a:pt x="73" y="2530"/>
                  </a:lnTo>
                  <a:lnTo>
                    <a:pt x="18" y="2621"/>
                  </a:lnTo>
                  <a:lnTo>
                    <a:pt x="0" y="2730"/>
                  </a:lnTo>
                  <a:lnTo>
                    <a:pt x="18" y="2821"/>
                  </a:lnTo>
                  <a:lnTo>
                    <a:pt x="73" y="2894"/>
                  </a:lnTo>
                  <a:lnTo>
                    <a:pt x="182" y="2966"/>
                  </a:lnTo>
                  <a:lnTo>
                    <a:pt x="328" y="3021"/>
                  </a:lnTo>
                  <a:lnTo>
                    <a:pt x="491" y="3076"/>
                  </a:lnTo>
                  <a:lnTo>
                    <a:pt x="710" y="3112"/>
                  </a:lnTo>
                  <a:lnTo>
                    <a:pt x="983" y="3130"/>
                  </a:lnTo>
                  <a:lnTo>
                    <a:pt x="1602" y="3130"/>
                  </a:lnTo>
                  <a:lnTo>
                    <a:pt x="1947" y="3112"/>
                  </a:lnTo>
                  <a:lnTo>
                    <a:pt x="2748" y="3021"/>
                  </a:lnTo>
                  <a:lnTo>
                    <a:pt x="4531" y="2784"/>
                  </a:lnTo>
                  <a:lnTo>
                    <a:pt x="6096" y="2548"/>
                  </a:lnTo>
                  <a:lnTo>
                    <a:pt x="7443" y="2293"/>
                  </a:lnTo>
                  <a:lnTo>
                    <a:pt x="8590" y="2038"/>
                  </a:lnTo>
                  <a:lnTo>
                    <a:pt x="9572" y="1783"/>
                  </a:lnTo>
                  <a:lnTo>
                    <a:pt x="10373" y="1529"/>
                  </a:lnTo>
                  <a:lnTo>
                    <a:pt x="11046" y="1274"/>
                  </a:lnTo>
                  <a:lnTo>
                    <a:pt x="11574" y="1056"/>
                  </a:lnTo>
                  <a:lnTo>
                    <a:pt x="11974" y="837"/>
                  </a:lnTo>
                  <a:lnTo>
                    <a:pt x="12284" y="637"/>
                  </a:lnTo>
                  <a:lnTo>
                    <a:pt x="12484" y="455"/>
                  </a:lnTo>
                  <a:lnTo>
                    <a:pt x="12630" y="309"/>
                  </a:lnTo>
                  <a:lnTo>
                    <a:pt x="12721" y="182"/>
                  </a:lnTo>
                  <a:lnTo>
                    <a:pt x="12757" y="73"/>
                  </a:lnTo>
                  <a:lnTo>
                    <a:pt x="1277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99" name="Google Shape;3399;p20"/>
            <p:cNvSpPr/>
            <p:nvPr/>
          </p:nvSpPr>
          <p:spPr>
            <a:xfrm>
              <a:off x="3940684" y="8356158"/>
              <a:ext cx="658411" cy="161356"/>
            </a:xfrm>
            <a:custGeom>
              <a:avLst/>
              <a:gdLst/>
              <a:ahLst/>
              <a:cxnLst/>
              <a:rect l="l" t="t" r="r" b="b"/>
              <a:pathLst>
                <a:path w="12776" h="3131" fill="none" extrusionOk="0">
                  <a:moveTo>
                    <a:pt x="12775" y="0"/>
                  </a:moveTo>
                  <a:lnTo>
                    <a:pt x="9336" y="0"/>
                  </a:lnTo>
                  <a:lnTo>
                    <a:pt x="9336" y="0"/>
                  </a:lnTo>
                  <a:lnTo>
                    <a:pt x="8626" y="55"/>
                  </a:lnTo>
                  <a:lnTo>
                    <a:pt x="7934" y="127"/>
                  </a:lnTo>
                  <a:lnTo>
                    <a:pt x="7279" y="218"/>
                  </a:lnTo>
                  <a:lnTo>
                    <a:pt x="6642" y="309"/>
                  </a:lnTo>
                  <a:lnTo>
                    <a:pt x="6042" y="400"/>
                  </a:lnTo>
                  <a:lnTo>
                    <a:pt x="5460" y="510"/>
                  </a:lnTo>
                  <a:lnTo>
                    <a:pt x="4895" y="619"/>
                  </a:lnTo>
                  <a:lnTo>
                    <a:pt x="4368" y="728"/>
                  </a:lnTo>
                  <a:lnTo>
                    <a:pt x="3858" y="855"/>
                  </a:lnTo>
                  <a:lnTo>
                    <a:pt x="3385" y="983"/>
                  </a:lnTo>
                  <a:lnTo>
                    <a:pt x="2930" y="1110"/>
                  </a:lnTo>
                  <a:lnTo>
                    <a:pt x="2511" y="1256"/>
                  </a:lnTo>
                  <a:lnTo>
                    <a:pt x="2129" y="1383"/>
                  </a:lnTo>
                  <a:lnTo>
                    <a:pt x="1765" y="1511"/>
                  </a:lnTo>
                  <a:lnTo>
                    <a:pt x="1438" y="1656"/>
                  </a:lnTo>
                  <a:lnTo>
                    <a:pt x="1147" y="1783"/>
                  </a:lnTo>
                  <a:lnTo>
                    <a:pt x="874" y="1911"/>
                  </a:lnTo>
                  <a:lnTo>
                    <a:pt x="637" y="2038"/>
                  </a:lnTo>
                  <a:lnTo>
                    <a:pt x="455" y="2166"/>
                  </a:lnTo>
                  <a:lnTo>
                    <a:pt x="291" y="2293"/>
                  </a:lnTo>
                  <a:lnTo>
                    <a:pt x="164" y="2420"/>
                  </a:lnTo>
                  <a:lnTo>
                    <a:pt x="73" y="2530"/>
                  </a:lnTo>
                  <a:lnTo>
                    <a:pt x="18" y="2621"/>
                  </a:lnTo>
                  <a:lnTo>
                    <a:pt x="0" y="2730"/>
                  </a:lnTo>
                  <a:lnTo>
                    <a:pt x="18" y="2821"/>
                  </a:lnTo>
                  <a:lnTo>
                    <a:pt x="73" y="2894"/>
                  </a:lnTo>
                  <a:lnTo>
                    <a:pt x="182" y="2966"/>
                  </a:lnTo>
                  <a:lnTo>
                    <a:pt x="328" y="3021"/>
                  </a:lnTo>
                  <a:lnTo>
                    <a:pt x="491" y="3076"/>
                  </a:lnTo>
                  <a:lnTo>
                    <a:pt x="710" y="3112"/>
                  </a:lnTo>
                  <a:lnTo>
                    <a:pt x="983" y="3130"/>
                  </a:lnTo>
                  <a:lnTo>
                    <a:pt x="1292" y="3130"/>
                  </a:lnTo>
                  <a:lnTo>
                    <a:pt x="1292" y="3130"/>
                  </a:lnTo>
                  <a:lnTo>
                    <a:pt x="1602" y="3130"/>
                  </a:lnTo>
                  <a:lnTo>
                    <a:pt x="1947" y="3112"/>
                  </a:lnTo>
                  <a:lnTo>
                    <a:pt x="2748" y="3021"/>
                  </a:lnTo>
                  <a:lnTo>
                    <a:pt x="2748" y="3021"/>
                  </a:lnTo>
                  <a:lnTo>
                    <a:pt x="4531" y="2784"/>
                  </a:lnTo>
                  <a:lnTo>
                    <a:pt x="6096" y="2548"/>
                  </a:lnTo>
                  <a:lnTo>
                    <a:pt x="7443" y="2293"/>
                  </a:lnTo>
                  <a:lnTo>
                    <a:pt x="8590" y="2038"/>
                  </a:lnTo>
                  <a:lnTo>
                    <a:pt x="9572" y="1783"/>
                  </a:lnTo>
                  <a:lnTo>
                    <a:pt x="10373" y="1529"/>
                  </a:lnTo>
                  <a:lnTo>
                    <a:pt x="11046" y="1274"/>
                  </a:lnTo>
                  <a:lnTo>
                    <a:pt x="11574" y="1056"/>
                  </a:lnTo>
                  <a:lnTo>
                    <a:pt x="11974" y="837"/>
                  </a:lnTo>
                  <a:lnTo>
                    <a:pt x="12284" y="637"/>
                  </a:lnTo>
                  <a:lnTo>
                    <a:pt x="12484" y="455"/>
                  </a:lnTo>
                  <a:lnTo>
                    <a:pt x="12630" y="309"/>
                  </a:lnTo>
                  <a:lnTo>
                    <a:pt x="12721" y="182"/>
                  </a:lnTo>
                  <a:lnTo>
                    <a:pt x="12757" y="73"/>
                  </a:lnTo>
                  <a:lnTo>
                    <a:pt x="12775" y="0"/>
                  </a:lnTo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00" name="Google Shape;3400;p20"/>
            <p:cNvSpPr/>
            <p:nvPr/>
          </p:nvSpPr>
          <p:spPr>
            <a:xfrm>
              <a:off x="3665900" y="8420834"/>
              <a:ext cx="151049" cy="55400"/>
            </a:xfrm>
            <a:custGeom>
              <a:avLst/>
              <a:gdLst/>
              <a:ahLst/>
              <a:cxnLst/>
              <a:rect l="l" t="t" r="r" b="b"/>
              <a:pathLst>
                <a:path w="2931" h="1075" extrusionOk="0">
                  <a:moveTo>
                    <a:pt x="1456" y="1"/>
                  </a:moveTo>
                  <a:lnTo>
                    <a:pt x="1128" y="19"/>
                  </a:lnTo>
                  <a:lnTo>
                    <a:pt x="801" y="74"/>
                  </a:lnTo>
                  <a:lnTo>
                    <a:pt x="655" y="110"/>
                  </a:lnTo>
                  <a:lnTo>
                    <a:pt x="491" y="165"/>
                  </a:lnTo>
                  <a:lnTo>
                    <a:pt x="364" y="219"/>
                  </a:lnTo>
                  <a:lnTo>
                    <a:pt x="237" y="292"/>
                  </a:lnTo>
                  <a:lnTo>
                    <a:pt x="146" y="347"/>
                  </a:lnTo>
                  <a:lnTo>
                    <a:pt x="91" y="401"/>
                  </a:lnTo>
                  <a:lnTo>
                    <a:pt x="37" y="474"/>
                  </a:lnTo>
                  <a:lnTo>
                    <a:pt x="0" y="547"/>
                  </a:lnTo>
                  <a:lnTo>
                    <a:pt x="0" y="638"/>
                  </a:lnTo>
                  <a:lnTo>
                    <a:pt x="37" y="729"/>
                  </a:lnTo>
                  <a:lnTo>
                    <a:pt x="109" y="801"/>
                  </a:lnTo>
                  <a:lnTo>
                    <a:pt x="182" y="874"/>
                  </a:lnTo>
                  <a:lnTo>
                    <a:pt x="273" y="911"/>
                  </a:lnTo>
                  <a:lnTo>
                    <a:pt x="382" y="947"/>
                  </a:lnTo>
                  <a:lnTo>
                    <a:pt x="582" y="1002"/>
                  </a:lnTo>
                  <a:lnTo>
                    <a:pt x="1092" y="1056"/>
                  </a:lnTo>
                  <a:lnTo>
                    <a:pt x="1602" y="1074"/>
                  </a:lnTo>
                  <a:lnTo>
                    <a:pt x="1747" y="1074"/>
                  </a:lnTo>
                  <a:lnTo>
                    <a:pt x="2038" y="1056"/>
                  </a:lnTo>
                  <a:lnTo>
                    <a:pt x="2311" y="1020"/>
                  </a:lnTo>
                  <a:lnTo>
                    <a:pt x="2439" y="983"/>
                  </a:lnTo>
                  <a:lnTo>
                    <a:pt x="2566" y="929"/>
                  </a:lnTo>
                  <a:lnTo>
                    <a:pt x="2675" y="856"/>
                  </a:lnTo>
                  <a:lnTo>
                    <a:pt x="2784" y="783"/>
                  </a:lnTo>
                  <a:lnTo>
                    <a:pt x="2857" y="710"/>
                  </a:lnTo>
                  <a:lnTo>
                    <a:pt x="2912" y="619"/>
                  </a:lnTo>
                  <a:lnTo>
                    <a:pt x="2930" y="528"/>
                  </a:lnTo>
                  <a:lnTo>
                    <a:pt x="2930" y="474"/>
                  </a:lnTo>
                  <a:lnTo>
                    <a:pt x="2930" y="437"/>
                  </a:lnTo>
                  <a:lnTo>
                    <a:pt x="2875" y="365"/>
                  </a:lnTo>
                  <a:lnTo>
                    <a:pt x="2803" y="292"/>
                  </a:lnTo>
                  <a:lnTo>
                    <a:pt x="2730" y="237"/>
                  </a:lnTo>
                  <a:lnTo>
                    <a:pt x="2639" y="201"/>
                  </a:lnTo>
                  <a:lnTo>
                    <a:pt x="2366" y="110"/>
                  </a:lnTo>
                  <a:lnTo>
                    <a:pt x="2075" y="55"/>
                  </a:lnTo>
                  <a:lnTo>
                    <a:pt x="1784" y="19"/>
                  </a:lnTo>
                  <a:lnTo>
                    <a:pt x="14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01" name="Google Shape;3401;p20"/>
            <p:cNvSpPr/>
            <p:nvPr/>
          </p:nvSpPr>
          <p:spPr>
            <a:xfrm>
              <a:off x="3665900" y="8420834"/>
              <a:ext cx="151049" cy="55400"/>
            </a:xfrm>
            <a:custGeom>
              <a:avLst/>
              <a:gdLst/>
              <a:ahLst/>
              <a:cxnLst/>
              <a:rect l="l" t="t" r="r" b="b"/>
              <a:pathLst>
                <a:path w="2931" h="1075" fill="none" extrusionOk="0">
                  <a:moveTo>
                    <a:pt x="1456" y="1"/>
                  </a:moveTo>
                  <a:lnTo>
                    <a:pt x="1456" y="1"/>
                  </a:lnTo>
                  <a:lnTo>
                    <a:pt x="1128" y="19"/>
                  </a:lnTo>
                  <a:lnTo>
                    <a:pt x="801" y="74"/>
                  </a:lnTo>
                  <a:lnTo>
                    <a:pt x="655" y="110"/>
                  </a:lnTo>
                  <a:lnTo>
                    <a:pt x="491" y="165"/>
                  </a:lnTo>
                  <a:lnTo>
                    <a:pt x="364" y="219"/>
                  </a:lnTo>
                  <a:lnTo>
                    <a:pt x="237" y="292"/>
                  </a:lnTo>
                  <a:lnTo>
                    <a:pt x="237" y="292"/>
                  </a:lnTo>
                  <a:lnTo>
                    <a:pt x="146" y="347"/>
                  </a:lnTo>
                  <a:lnTo>
                    <a:pt x="91" y="401"/>
                  </a:lnTo>
                  <a:lnTo>
                    <a:pt x="37" y="474"/>
                  </a:lnTo>
                  <a:lnTo>
                    <a:pt x="0" y="547"/>
                  </a:lnTo>
                  <a:lnTo>
                    <a:pt x="0" y="547"/>
                  </a:lnTo>
                  <a:lnTo>
                    <a:pt x="0" y="638"/>
                  </a:lnTo>
                  <a:lnTo>
                    <a:pt x="37" y="729"/>
                  </a:lnTo>
                  <a:lnTo>
                    <a:pt x="109" y="801"/>
                  </a:lnTo>
                  <a:lnTo>
                    <a:pt x="182" y="874"/>
                  </a:lnTo>
                  <a:lnTo>
                    <a:pt x="182" y="874"/>
                  </a:lnTo>
                  <a:lnTo>
                    <a:pt x="273" y="911"/>
                  </a:lnTo>
                  <a:lnTo>
                    <a:pt x="382" y="947"/>
                  </a:lnTo>
                  <a:lnTo>
                    <a:pt x="582" y="1002"/>
                  </a:lnTo>
                  <a:lnTo>
                    <a:pt x="582" y="1002"/>
                  </a:lnTo>
                  <a:lnTo>
                    <a:pt x="1092" y="1056"/>
                  </a:lnTo>
                  <a:lnTo>
                    <a:pt x="1602" y="1074"/>
                  </a:lnTo>
                  <a:lnTo>
                    <a:pt x="1602" y="1074"/>
                  </a:lnTo>
                  <a:lnTo>
                    <a:pt x="1747" y="1074"/>
                  </a:lnTo>
                  <a:lnTo>
                    <a:pt x="1747" y="1074"/>
                  </a:lnTo>
                  <a:lnTo>
                    <a:pt x="2038" y="1056"/>
                  </a:lnTo>
                  <a:lnTo>
                    <a:pt x="2311" y="1020"/>
                  </a:lnTo>
                  <a:lnTo>
                    <a:pt x="2439" y="983"/>
                  </a:lnTo>
                  <a:lnTo>
                    <a:pt x="2566" y="929"/>
                  </a:lnTo>
                  <a:lnTo>
                    <a:pt x="2675" y="856"/>
                  </a:lnTo>
                  <a:lnTo>
                    <a:pt x="2784" y="783"/>
                  </a:lnTo>
                  <a:lnTo>
                    <a:pt x="2784" y="783"/>
                  </a:lnTo>
                  <a:lnTo>
                    <a:pt x="2857" y="710"/>
                  </a:lnTo>
                  <a:lnTo>
                    <a:pt x="2912" y="619"/>
                  </a:lnTo>
                  <a:lnTo>
                    <a:pt x="2930" y="528"/>
                  </a:lnTo>
                  <a:lnTo>
                    <a:pt x="2930" y="474"/>
                  </a:lnTo>
                  <a:lnTo>
                    <a:pt x="2930" y="437"/>
                  </a:lnTo>
                  <a:lnTo>
                    <a:pt x="2930" y="437"/>
                  </a:lnTo>
                  <a:lnTo>
                    <a:pt x="2875" y="365"/>
                  </a:lnTo>
                  <a:lnTo>
                    <a:pt x="2803" y="292"/>
                  </a:lnTo>
                  <a:lnTo>
                    <a:pt x="2730" y="237"/>
                  </a:lnTo>
                  <a:lnTo>
                    <a:pt x="2639" y="201"/>
                  </a:lnTo>
                  <a:lnTo>
                    <a:pt x="2639" y="201"/>
                  </a:lnTo>
                  <a:lnTo>
                    <a:pt x="2366" y="110"/>
                  </a:lnTo>
                  <a:lnTo>
                    <a:pt x="2075" y="55"/>
                  </a:lnTo>
                  <a:lnTo>
                    <a:pt x="1784" y="19"/>
                  </a:lnTo>
                  <a:lnTo>
                    <a:pt x="1456" y="1"/>
                  </a:lnTo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02" name="Google Shape;3402;p20"/>
            <p:cNvSpPr/>
            <p:nvPr/>
          </p:nvSpPr>
          <p:spPr>
            <a:xfrm>
              <a:off x="3821587" y="8385223"/>
              <a:ext cx="96628" cy="41280"/>
            </a:xfrm>
            <a:custGeom>
              <a:avLst/>
              <a:gdLst/>
              <a:ahLst/>
              <a:cxnLst/>
              <a:rect l="l" t="t" r="r" b="b"/>
              <a:pathLst>
                <a:path w="1875" h="801" extrusionOk="0">
                  <a:moveTo>
                    <a:pt x="1092" y="0"/>
                  </a:moveTo>
                  <a:lnTo>
                    <a:pt x="837" y="18"/>
                  </a:lnTo>
                  <a:lnTo>
                    <a:pt x="601" y="73"/>
                  </a:lnTo>
                  <a:lnTo>
                    <a:pt x="382" y="146"/>
                  </a:lnTo>
                  <a:lnTo>
                    <a:pt x="182" y="255"/>
                  </a:lnTo>
                  <a:lnTo>
                    <a:pt x="55" y="346"/>
                  </a:lnTo>
                  <a:lnTo>
                    <a:pt x="18" y="401"/>
                  </a:lnTo>
                  <a:lnTo>
                    <a:pt x="0" y="455"/>
                  </a:lnTo>
                  <a:lnTo>
                    <a:pt x="0" y="510"/>
                  </a:lnTo>
                  <a:lnTo>
                    <a:pt x="18" y="564"/>
                  </a:lnTo>
                  <a:lnTo>
                    <a:pt x="55" y="601"/>
                  </a:lnTo>
                  <a:lnTo>
                    <a:pt x="109" y="637"/>
                  </a:lnTo>
                  <a:lnTo>
                    <a:pt x="218" y="692"/>
                  </a:lnTo>
                  <a:lnTo>
                    <a:pt x="328" y="728"/>
                  </a:lnTo>
                  <a:lnTo>
                    <a:pt x="637" y="765"/>
                  </a:lnTo>
                  <a:lnTo>
                    <a:pt x="946" y="801"/>
                  </a:lnTo>
                  <a:lnTo>
                    <a:pt x="1001" y="801"/>
                  </a:lnTo>
                  <a:lnTo>
                    <a:pt x="1219" y="783"/>
                  </a:lnTo>
                  <a:lnTo>
                    <a:pt x="1419" y="746"/>
                  </a:lnTo>
                  <a:lnTo>
                    <a:pt x="1529" y="710"/>
                  </a:lnTo>
                  <a:lnTo>
                    <a:pt x="1620" y="674"/>
                  </a:lnTo>
                  <a:lnTo>
                    <a:pt x="1711" y="619"/>
                  </a:lnTo>
                  <a:lnTo>
                    <a:pt x="1783" y="546"/>
                  </a:lnTo>
                  <a:lnTo>
                    <a:pt x="1820" y="492"/>
                  </a:lnTo>
                  <a:lnTo>
                    <a:pt x="1856" y="419"/>
                  </a:lnTo>
                  <a:lnTo>
                    <a:pt x="1874" y="364"/>
                  </a:lnTo>
                  <a:lnTo>
                    <a:pt x="1856" y="291"/>
                  </a:lnTo>
                  <a:lnTo>
                    <a:pt x="1838" y="255"/>
                  </a:lnTo>
                  <a:lnTo>
                    <a:pt x="1802" y="219"/>
                  </a:lnTo>
                  <a:lnTo>
                    <a:pt x="1711" y="146"/>
                  </a:lnTo>
                  <a:lnTo>
                    <a:pt x="1565" y="91"/>
                  </a:lnTo>
                  <a:lnTo>
                    <a:pt x="1419" y="37"/>
                  </a:lnTo>
                  <a:lnTo>
                    <a:pt x="12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03" name="Google Shape;3403;p20"/>
            <p:cNvSpPr/>
            <p:nvPr/>
          </p:nvSpPr>
          <p:spPr>
            <a:xfrm>
              <a:off x="3821587" y="8385223"/>
              <a:ext cx="96628" cy="41280"/>
            </a:xfrm>
            <a:custGeom>
              <a:avLst/>
              <a:gdLst/>
              <a:ahLst/>
              <a:cxnLst/>
              <a:rect l="l" t="t" r="r" b="b"/>
              <a:pathLst>
                <a:path w="1875" h="801" fill="none" extrusionOk="0">
                  <a:moveTo>
                    <a:pt x="1092" y="0"/>
                  </a:moveTo>
                  <a:lnTo>
                    <a:pt x="1092" y="0"/>
                  </a:lnTo>
                  <a:lnTo>
                    <a:pt x="837" y="18"/>
                  </a:lnTo>
                  <a:lnTo>
                    <a:pt x="601" y="73"/>
                  </a:lnTo>
                  <a:lnTo>
                    <a:pt x="382" y="146"/>
                  </a:lnTo>
                  <a:lnTo>
                    <a:pt x="182" y="255"/>
                  </a:lnTo>
                  <a:lnTo>
                    <a:pt x="182" y="255"/>
                  </a:lnTo>
                  <a:lnTo>
                    <a:pt x="55" y="346"/>
                  </a:lnTo>
                  <a:lnTo>
                    <a:pt x="18" y="401"/>
                  </a:lnTo>
                  <a:lnTo>
                    <a:pt x="0" y="455"/>
                  </a:lnTo>
                  <a:lnTo>
                    <a:pt x="0" y="455"/>
                  </a:lnTo>
                  <a:lnTo>
                    <a:pt x="0" y="510"/>
                  </a:lnTo>
                  <a:lnTo>
                    <a:pt x="18" y="564"/>
                  </a:lnTo>
                  <a:lnTo>
                    <a:pt x="55" y="601"/>
                  </a:lnTo>
                  <a:lnTo>
                    <a:pt x="109" y="637"/>
                  </a:lnTo>
                  <a:lnTo>
                    <a:pt x="109" y="637"/>
                  </a:lnTo>
                  <a:lnTo>
                    <a:pt x="218" y="692"/>
                  </a:lnTo>
                  <a:lnTo>
                    <a:pt x="328" y="728"/>
                  </a:lnTo>
                  <a:lnTo>
                    <a:pt x="328" y="728"/>
                  </a:lnTo>
                  <a:lnTo>
                    <a:pt x="637" y="765"/>
                  </a:lnTo>
                  <a:lnTo>
                    <a:pt x="946" y="801"/>
                  </a:lnTo>
                  <a:lnTo>
                    <a:pt x="946" y="801"/>
                  </a:lnTo>
                  <a:lnTo>
                    <a:pt x="1001" y="801"/>
                  </a:lnTo>
                  <a:lnTo>
                    <a:pt x="1001" y="801"/>
                  </a:lnTo>
                  <a:lnTo>
                    <a:pt x="1219" y="783"/>
                  </a:lnTo>
                  <a:lnTo>
                    <a:pt x="1419" y="746"/>
                  </a:lnTo>
                  <a:lnTo>
                    <a:pt x="1529" y="710"/>
                  </a:lnTo>
                  <a:lnTo>
                    <a:pt x="1620" y="674"/>
                  </a:lnTo>
                  <a:lnTo>
                    <a:pt x="1711" y="619"/>
                  </a:lnTo>
                  <a:lnTo>
                    <a:pt x="1783" y="546"/>
                  </a:lnTo>
                  <a:lnTo>
                    <a:pt x="1783" y="546"/>
                  </a:lnTo>
                  <a:lnTo>
                    <a:pt x="1820" y="492"/>
                  </a:lnTo>
                  <a:lnTo>
                    <a:pt x="1856" y="419"/>
                  </a:lnTo>
                  <a:lnTo>
                    <a:pt x="1874" y="364"/>
                  </a:lnTo>
                  <a:lnTo>
                    <a:pt x="1856" y="291"/>
                  </a:lnTo>
                  <a:lnTo>
                    <a:pt x="1856" y="291"/>
                  </a:lnTo>
                  <a:lnTo>
                    <a:pt x="1838" y="255"/>
                  </a:lnTo>
                  <a:lnTo>
                    <a:pt x="1802" y="219"/>
                  </a:lnTo>
                  <a:lnTo>
                    <a:pt x="1711" y="146"/>
                  </a:lnTo>
                  <a:lnTo>
                    <a:pt x="1711" y="146"/>
                  </a:lnTo>
                  <a:lnTo>
                    <a:pt x="1565" y="91"/>
                  </a:lnTo>
                  <a:lnTo>
                    <a:pt x="1419" y="37"/>
                  </a:lnTo>
                  <a:lnTo>
                    <a:pt x="1256" y="0"/>
                  </a:lnTo>
                  <a:lnTo>
                    <a:pt x="1092" y="0"/>
                  </a:lnTo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04" name="Google Shape;3404;p20"/>
            <p:cNvSpPr/>
            <p:nvPr/>
          </p:nvSpPr>
          <p:spPr>
            <a:xfrm>
              <a:off x="4454591" y="8527769"/>
              <a:ext cx="227012" cy="74107"/>
            </a:xfrm>
            <a:custGeom>
              <a:avLst/>
              <a:gdLst/>
              <a:ahLst/>
              <a:cxnLst/>
              <a:rect l="l" t="t" r="r" b="b"/>
              <a:pathLst>
                <a:path w="4405" h="1438" extrusionOk="0">
                  <a:moveTo>
                    <a:pt x="2221" y="0"/>
                  </a:moveTo>
                  <a:lnTo>
                    <a:pt x="1911" y="19"/>
                  </a:lnTo>
                  <a:lnTo>
                    <a:pt x="1602" y="37"/>
                  </a:lnTo>
                  <a:lnTo>
                    <a:pt x="1311" y="73"/>
                  </a:lnTo>
                  <a:lnTo>
                    <a:pt x="1020" y="128"/>
                  </a:lnTo>
                  <a:lnTo>
                    <a:pt x="765" y="200"/>
                  </a:lnTo>
                  <a:lnTo>
                    <a:pt x="510" y="291"/>
                  </a:lnTo>
                  <a:lnTo>
                    <a:pt x="310" y="419"/>
                  </a:lnTo>
                  <a:lnTo>
                    <a:pt x="219" y="492"/>
                  </a:lnTo>
                  <a:lnTo>
                    <a:pt x="128" y="564"/>
                  </a:lnTo>
                  <a:lnTo>
                    <a:pt x="73" y="637"/>
                  </a:lnTo>
                  <a:lnTo>
                    <a:pt x="37" y="692"/>
                  </a:lnTo>
                  <a:lnTo>
                    <a:pt x="1" y="765"/>
                  </a:lnTo>
                  <a:lnTo>
                    <a:pt x="1" y="837"/>
                  </a:lnTo>
                  <a:lnTo>
                    <a:pt x="19" y="892"/>
                  </a:lnTo>
                  <a:lnTo>
                    <a:pt x="55" y="947"/>
                  </a:lnTo>
                  <a:lnTo>
                    <a:pt x="146" y="1038"/>
                  </a:lnTo>
                  <a:lnTo>
                    <a:pt x="274" y="1110"/>
                  </a:lnTo>
                  <a:lnTo>
                    <a:pt x="419" y="1183"/>
                  </a:lnTo>
                  <a:lnTo>
                    <a:pt x="619" y="1238"/>
                  </a:lnTo>
                  <a:lnTo>
                    <a:pt x="820" y="1292"/>
                  </a:lnTo>
                  <a:lnTo>
                    <a:pt x="1238" y="1383"/>
                  </a:lnTo>
                  <a:lnTo>
                    <a:pt x="1675" y="1420"/>
                  </a:lnTo>
                  <a:lnTo>
                    <a:pt x="2112" y="1438"/>
                  </a:lnTo>
                  <a:lnTo>
                    <a:pt x="2585" y="1438"/>
                  </a:lnTo>
                  <a:lnTo>
                    <a:pt x="2985" y="1402"/>
                  </a:lnTo>
                  <a:lnTo>
                    <a:pt x="3367" y="1329"/>
                  </a:lnTo>
                  <a:lnTo>
                    <a:pt x="3713" y="1238"/>
                  </a:lnTo>
                  <a:lnTo>
                    <a:pt x="3877" y="1165"/>
                  </a:lnTo>
                  <a:lnTo>
                    <a:pt x="4041" y="1092"/>
                  </a:lnTo>
                  <a:lnTo>
                    <a:pt x="4168" y="1019"/>
                  </a:lnTo>
                  <a:lnTo>
                    <a:pt x="4277" y="928"/>
                  </a:lnTo>
                  <a:lnTo>
                    <a:pt x="4368" y="819"/>
                  </a:lnTo>
                  <a:lnTo>
                    <a:pt x="4405" y="692"/>
                  </a:lnTo>
                  <a:lnTo>
                    <a:pt x="4405" y="637"/>
                  </a:lnTo>
                  <a:lnTo>
                    <a:pt x="4405" y="583"/>
                  </a:lnTo>
                  <a:lnTo>
                    <a:pt x="4386" y="528"/>
                  </a:lnTo>
                  <a:lnTo>
                    <a:pt x="4350" y="473"/>
                  </a:lnTo>
                  <a:lnTo>
                    <a:pt x="4277" y="401"/>
                  </a:lnTo>
                  <a:lnTo>
                    <a:pt x="4204" y="328"/>
                  </a:lnTo>
                  <a:lnTo>
                    <a:pt x="4095" y="273"/>
                  </a:lnTo>
                  <a:lnTo>
                    <a:pt x="3968" y="219"/>
                  </a:lnTo>
                  <a:lnTo>
                    <a:pt x="3713" y="146"/>
                  </a:lnTo>
                  <a:lnTo>
                    <a:pt x="3422" y="91"/>
                  </a:lnTo>
                  <a:lnTo>
                    <a:pt x="3149" y="55"/>
                  </a:lnTo>
                  <a:lnTo>
                    <a:pt x="2858" y="37"/>
                  </a:lnTo>
                  <a:lnTo>
                    <a:pt x="2548" y="19"/>
                  </a:lnTo>
                  <a:lnTo>
                    <a:pt x="222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05" name="Google Shape;3405;p20"/>
            <p:cNvSpPr/>
            <p:nvPr/>
          </p:nvSpPr>
          <p:spPr>
            <a:xfrm>
              <a:off x="4454591" y="8527769"/>
              <a:ext cx="227012" cy="74107"/>
            </a:xfrm>
            <a:custGeom>
              <a:avLst/>
              <a:gdLst/>
              <a:ahLst/>
              <a:cxnLst/>
              <a:rect l="l" t="t" r="r" b="b"/>
              <a:pathLst>
                <a:path w="4405" h="1438" fill="none" extrusionOk="0">
                  <a:moveTo>
                    <a:pt x="2221" y="0"/>
                  </a:moveTo>
                  <a:lnTo>
                    <a:pt x="2221" y="0"/>
                  </a:lnTo>
                  <a:lnTo>
                    <a:pt x="1911" y="19"/>
                  </a:lnTo>
                  <a:lnTo>
                    <a:pt x="1602" y="37"/>
                  </a:lnTo>
                  <a:lnTo>
                    <a:pt x="1311" y="73"/>
                  </a:lnTo>
                  <a:lnTo>
                    <a:pt x="1020" y="128"/>
                  </a:lnTo>
                  <a:lnTo>
                    <a:pt x="765" y="200"/>
                  </a:lnTo>
                  <a:lnTo>
                    <a:pt x="510" y="291"/>
                  </a:lnTo>
                  <a:lnTo>
                    <a:pt x="310" y="419"/>
                  </a:lnTo>
                  <a:lnTo>
                    <a:pt x="219" y="492"/>
                  </a:lnTo>
                  <a:lnTo>
                    <a:pt x="128" y="564"/>
                  </a:lnTo>
                  <a:lnTo>
                    <a:pt x="128" y="564"/>
                  </a:lnTo>
                  <a:lnTo>
                    <a:pt x="73" y="637"/>
                  </a:lnTo>
                  <a:lnTo>
                    <a:pt x="37" y="692"/>
                  </a:lnTo>
                  <a:lnTo>
                    <a:pt x="1" y="765"/>
                  </a:lnTo>
                  <a:lnTo>
                    <a:pt x="1" y="837"/>
                  </a:lnTo>
                  <a:lnTo>
                    <a:pt x="1" y="837"/>
                  </a:lnTo>
                  <a:lnTo>
                    <a:pt x="19" y="892"/>
                  </a:lnTo>
                  <a:lnTo>
                    <a:pt x="55" y="947"/>
                  </a:lnTo>
                  <a:lnTo>
                    <a:pt x="146" y="1038"/>
                  </a:lnTo>
                  <a:lnTo>
                    <a:pt x="274" y="1110"/>
                  </a:lnTo>
                  <a:lnTo>
                    <a:pt x="419" y="1183"/>
                  </a:lnTo>
                  <a:lnTo>
                    <a:pt x="419" y="1183"/>
                  </a:lnTo>
                  <a:lnTo>
                    <a:pt x="619" y="1238"/>
                  </a:lnTo>
                  <a:lnTo>
                    <a:pt x="820" y="1292"/>
                  </a:lnTo>
                  <a:lnTo>
                    <a:pt x="1238" y="1383"/>
                  </a:lnTo>
                  <a:lnTo>
                    <a:pt x="1675" y="1420"/>
                  </a:lnTo>
                  <a:lnTo>
                    <a:pt x="2112" y="1438"/>
                  </a:lnTo>
                  <a:lnTo>
                    <a:pt x="2112" y="1438"/>
                  </a:lnTo>
                  <a:lnTo>
                    <a:pt x="2203" y="1438"/>
                  </a:lnTo>
                  <a:lnTo>
                    <a:pt x="2203" y="1438"/>
                  </a:lnTo>
                  <a:lnTo>
                    <a:pt x="2585" y="1438"/>
                  </a:lnTo>
                  <a:lnTo>
                    <a:pt x="2985" y="1402"/>
                  </a:lnTo>
                  <a:lnTo>
                    <a:pt x="3367" y="1329"/>
                  </a:lnTo>
                  <a:lnTo>
                    <a:pt x="3713" y="1238"/>
                  </a:lnTo>
                  <a:lnTo>
                    <a:pt x="3713" y="1238"/>
                  </a:lnTo>
                  <a:lnTo>
                    <a:pt x="3877" y="1165"/>
                  </a:lnTo>
                  <a:lnTo>
                    <a:pt x="4041" y="1092"/>
                  </a:lnTo>
                  <a:lnTo>
                    <a:pt x="4168" y="1019"/>
                  </a:lnTo>
                  <a:lnTo>
                    <a:pt x="4277" y="928"/>
                  </a:lnTo>
                  <a:lnTo>
                    <a:pt x="4277" y="928"/>
                  </a:lnTo>
                  <a:lnTo>
                    <a:pt x="4368" y="819"/>
                  </a:lnTo>
                  <a:lnTo>
                    <a:pt x="4405" y="692"/>
                  </a:lnTo>
                  <a:lnTo>
                    <a:pt x="4405" y="637"/>
                  </a:lnTo>
                  <a:lnTo>
                    <a:pt x="4405" y="583"/>
                  </a:lnTo>
                  <a:lnTo>
                    <a:pt x="4386" y="528"/>
                  </a:lnTo>
                  <a:lnTo>
                    <a:pt x="4350" y="473"/>
                  </a:lnTo>
                  <a:lnTo>
                    <a:pt x="4350" y="473"/>
                  </a:lnTo>
                  <a:lnTo>
                    <a:pt x="4277" y="401"/>
                  </a:lnTo>
                  <a:lnTo>
                    <a:pt x="4204" y="328"/>
                  </a:lnTo>
                  <a:lnTo>
                    <a:pt x="4095" y="273"/>
                  </a:lnTo>
                  <a:lnTo>
                    <a:pt x="3968" y="219"/>
                  </a:lnTo>
                  <a:lnTo>
                    <a:pt x="3713" y="146"/>
                  </a:lnTo>
                  <a:lnTo>
                    <a:pt x="3422" y="91"/>
                  </a:lnTo>
                  <a:lnTo>
                    <a:pt x="3422" y="91"/>
                  </a:lnTo>
                  <a:lnTo>
                    <a:pt x="3149" y="55"/>
                  </a:lnTo>
                  <a:lnTo>
                    <a:pt x="2858" y="37"/>
                  </a:lnTo>
                  <a:lnTo>
                    <a:pt x="2548" y="19"/>
                  </a:lnTo>
                  <a:lnTo>
                    <a:pt x="2221" y="0"/>
                  </a:lnTo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3406" name="Google Shape;3406;p20"/>
          <p:cNvGrpSpPr/>
          <p:nvPr/>
        </p:nvGrpSpPr>
        <p:grpSpPr>
          <a:xfrm>
            <a:off x="3675331" y="6780873"/>
            <a:ext cx="1061861" cy="327375"/>
            <a:chOff x="5692724" y="7100752"/>
            <a:chExt cx="1110424" cy="342347"/>
          </a:xfrm>
        </p:grpSpPr>
        <p:sp>
          <p:nvSpPr>
            <p:cNvPr id="3407" name="Google Shape;3407;p20"/>
            <p:cNvSpPr/>
            <p:nvPr/>
          </p:nvSpPr>
          <p:spPr>
            <a:xfrm>
              <a:off x="5692724" y="7182331"/>
              <a:ext cx="786888" cy="260767"/>
            </a:xfrm>
            <a:custGeom>
              <a:avLst/>
              <a:gdLst/>
              <a:ahLst/>
              <a:cxnLst/>
              <a:rect l="l" t="t" r="r" b="b"/>
              <a:pathLst>
                <a:path w="15269" h="5060" extrusionOk="0">
                  <a:moveTo>
                    <a:pt x="7734" y="1"/>
                  </a:moveTo>
                  <a:lnTo>
                    <a:pt x="7334" y="19"/>
                  </a:lnTo>
                  <a:lnTo>
                    <a:pt x="6916" y="37"/>
                  </a:lnTo>
                  <a:lnTo>
                    <a:pt x="6515" y="74"/>
                  </a:lnTo>
                  <a:lnTo>
                    <a:pt x="6115" y="128"/>
                  </a:lnTo>
                  <a:lnTo>
                    <a:pt x="5714" y="183"/>
                  </a:lnTo>
                  <a:lnTo>
                    <a:pt x="5314" y="256"/>
                  </a:lnTo>
                  <a:lnTo>
                    <a:pt x="4914" y="347"/>
                  </a:lnTo>
                  <a:lnTo>
                    <a:pt x="4532" y="456"/>
                  </a:lnTo>
                  <a:lnTo>
                    <a:pt x="4131" y="583"/>
                  </a:lnTo>
                  <a:lnTo>
                    <a:pt x="3749" y="729"/>
                  </a:lnTo>
                  <a:lnTo>
                    <a:pt x="3367" y="874"/>
                  </a:lnTo>
                  <a:lnTo>
                    <a:pt x="3003" y="1056"/>
                  </a:lnTo>
                  <a:lnTo>
                    <a:pt x="2621" y="1238"/>
                  </a:lnTo>
                  <a:lnTo>
                    <a:pt x="2257" y="1457"/>
                  </a:lnTo>
                  <a:lnTo>
                    <a:pt x="1893" y="1675"/>
                  </a:lnTo>
                  <a:lnTo>
                    <a:pt x="1547" y="1912"/>
                  </a:lnTo>
                  <a:lnTo>
                    <a:pt x="1183" y="2185"/>
                  </a:lnTo>
                  <a:lnTo>
                    <a:pt x="856" y="2458"/>
                  </a:lnTo>
                  <a:lnTo>
                    <a:pt x="510" y="2767"/>
                  </a:lnTo>
                  <a:lnTo>
                    <a:pt x="310" y="2985"/>
                  </a:lnTo>
                  <a:lnTo>
                    <a:pt x="200" y="3094"/>
                  </a:lnTo>
                  <a:lnTo>
                    <a:pt x="128" y="3222"/>
                  </a:lnTo>
                  <a:lnTo>
                    <a:pt x="55" y="3349"/>
                  </a:lnTo>
                  <a:lnTo>
                    <a:pt x="19" y="3477"/>
                  </a:lnTo>
                  <a:lnTo>
                    <a:pt x="0" y="3622"/>
                  </a:lnTo>
                  <a:lnTo>
                    <a:pt x="19" y="3750"/>
                  </a:lnTo>
                  <a:lnTo>
                    <a:pt x="55" y="3895"/>
                  </a:lnTo>
                  <a:lnTo>
                    <a:pt x="128" y="4023"/>
                  </a:lnTo>
                  <a:lnTo>
                    <a:pt x="219" y="4132"/>
                  </a:lnTo>
                  <a:lnTo>
                    <a:pt x="328" y="4241"/>
                  </a:lnTo>
                  <a:lnTo>
                    <a:pt x="546" y="4405"/>
                  </a:lnTo>
                  <a:lnTo>
                    <a:pt x="783" y="4532"/>
                  </a:lnTo>
                  <a:lnTo>
                    <a:pt x="1038" y="4641"/>
                  </a:lnTo>
                  <a:lnTo>
                    <a:pt x="1311" y="4732"/>
                  </a:lnTo>
                  <a:lnTo>
                    <a:pt x="1584" y="4787"/>
                  </a:lnTo>
                  <a:lnTo>
                    <a:pt x="1856" y="4823"/>
                  </a:lnTo>
                  <a:lnTo>
                    <a:pt x="2421" y="4896"/>
                  </a:lnTo>
                  <a:lnTo>
                    <a:pt x="3203" y="4932"/>
                  </a:lnTo>
                  <a:lnTo>
                    <a:pt x="4004" y="4987"/>
                  </a:lnTo>
                  <a:lnTo>
                    <a:pt x="5569" y="5042"/>
                  </a:lnTo>
                  <a:lnTo>
                    <a:pt x="7152" y="5060"/>
                  </a:lnTo>
                  <a:lnTo>
                    <a:pt x="9918" y="5060"/>
                  </a:lnTo>
                  <a:lnTo>
                    <a:pt x="10501" y="5042"/>
                  </a:lnTo>
                  <a:lnTo>
                    <a:pt x="11101" y="5023"/>
                  </a:lnTo>
                  <a:lnTo>
                    <a:pt x="11683" y="4969"/>
                  </a:lnTo>
                  <a:lnTo>
                    <a:pt x="12266" y="4896"/>
                  </a:lnTo>
                  <a:lnTo>
                    <a:pt x="12848" y="4787"/>
                  </a:lnTo>
                  <a:lnTo>
                    <a:pt x="13412" y="4660"/>
                  </a:lnTo>
                  <a:lnTo>
                    <a:pt x="13740" y="4550"/>
                  </a:lnTo>
                  <a:lnTo>
                    <a:pt x="14049" y="4423"/>
                  </a:lnTo>
                  <a:lnTo>
                    <a:pt x="14340" y="4277"/>
                  </a:lnTo>
                  <a:lnTo>
                    <a:pt x="14613" y="4095"/>
                  </a:lnTo>
                  <a:lnTo>
                    <a:pt x="14741" y="3986"/>
                  </a:lnTo>
                  <a:lnTo>
                    <a:pt x="14850" y="3877"/>
                  </a:lnTo>
                  <a:lnTo>
                    <a:pt x="14959" y="3768"/>
                  </a:lnTo>
                  <a:lnTo>
                    <a:pt x="15050" y="3640"/>
                  </a:lnTo>
                  <a:lnTo>
                    <a:pt x="15123" y="3513"/>
                  </a:lnTo>
                  <a:lnTo>
                    <a:pt x="15177" y="3367"/>
                  </a:lnTo>
                  <a:lnTo>
                    <a:pt x="15232" y="3222"/>
                  </a:lnTo>
                  <a:lnTo>
                    <a:pt x="15250" y="3058"/>
                  </a:lnTo>
                  <a:lnTo>
                    <a:pt x="15268" y="2858"/>
                  </a:lnTo>
                  <a:lnTo>
                    <a:pt x="15232" y="2658"/>
                  </a:lnTo>
                  <a:lnTo>
                    <a:pt x="15177" y="2476"/>
                  </a:lnTo>
                  <a:lnTo>
                    <a:pt x="15105" y="2276"/>
                  </a:lnTo>
                  <a:lnTo>
                    <a:pt x="14995" y="2094"/>
                  </a:lnTo>
                  <a:lnTo>
                    <a:pt x="14886" y="1930"/>
                  </a:lnTo>
                  <a:lnTo>
                    <a:pt x="14741" y="1784"/>
                  </a:lnTo>
                  <a:lnTo>
                    <a:pt x="14595" y="1639"/>
                  </a:lnTo>
                  <a:lnTo>
                    <a:pt x="14431" y="1529"/>
                  </a:lnTo>
                  <a:lnTo>
                    <a:pt x="14268" y="1420"/>
                  </a:lnTo>
                  <a:lnTo>
                    <a:pt x="14086" y="1311"/>
                  </a:lnTo>
                  <a:lnTo>
                    <a:pt x="13904" y="1220"/>
                  </a:lnTo>
                  <a:lnTo>
                    <a:pt x="13521" y="1075"/>
                  </a:lnTo>
                  <a:lnTo>
                    <a:pt x="13139" y="947"/>
                  </a:lnTo>
                  <a:lnTo>
                    <a:pt x="12302" y="692"/>
                  </a:lnTo>
                  <a:lnTo>
                    <a:pt x="11483" y="474"/>
                  </a:lnTo>
                  <a:lnTo>
                    <a:pt x="10646" y="292"/>
                  </a:lnTo>
                  <a:lnTo>
                    <a:pt x="9809" y="165"/>
                  </a:lnTo>
                  <a:lnTo>
                    <a:pt x="9390" y="110"/>
                  </a:lnTo>
                  <a:lnTo>
                    <a:pt x="8972" y="55"/>
                  </a:lnTo>
                  <a:lnTo>
                    <a:pt x="8553" y="37"/>
                  </a:lnTo>
                  <a:lnTo>
                    <a:pt x="8153" y="19"/>
                  </a:lnTo>
                  <a:lnTo>
                    <a:pt x="7734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08" name="Google Shape;3408;p20"/>
            <p:cNvSpPr/>
            <p:nvPr/>
          </p:nvSpPr>
          <p:spPr>
            <a:xfrm>
              <a:off x="6402670" y="7100752"/>
              <a:ext cx="358271" cy="126673"/>
            </a:xfrm>
            <a:custGeom>
              <a:avLst/>
              <a:gdLst/>
              <a:ahLst/>
              <a:cxnLst/>
              <a:rect l="l" t="t" r="r" b="b"/>
              <a:pathLst>
                <a:path w="6952" h="2458" extrusionOk="0">
                  <a:moveTo>
                    <a:pt x="3294" y="1"/>
                  </a:moveTo>
                  <a:lnTo>
                    <a:pt x="2803" y="19"/>
                  </a:lnTo>
                  <a:lnTo>
                    <a:pt x="2330" y="55"/>
                  </a:lnTo>
                  <a:lnTo>
                    <a:pt x="1856" y="110"/>
                  </a:lnTo>
                  <a:lnTo>
                    <a:pt x="1420" y="201"/>
                  </a:lnTo>
                  <a:lnTo>
                    <a:pt x="1201" y="274"/>
                  </a:lnTo>
                  <a:lnTo>
                    <a:pt x="1019" y="328"/>
                  </a:lnTo>
                  <a:lnTo>
                    <a:pt x="819" y="419"/>
                  </a:lnTo>
                  <a:lnTo>
                    <a:pt x="655" y="492"/>
                  </a:lnTo>
                  <a:lnTo>
                    <a:pt x="510" y="601"/>
                  </a:lnTo>
                  <a:lnTo>
                    <a:pt x="364" y="692"/>
                  </a:lnTo>
                  <a:lnTo>
                    <a:pt x="255" y="820"/>
                  </a:lnTo>
                  <a:lnTo>
                    <a:pt x="146" y="947"/>
                  </a:lnTo>
                  <a:lnTo>
                    <a:pt x="73" y="1074"/>
                  </a:lnTo>
                  <a:lnTo>
                    <a:pt x="0" y="1238"/>
                  </a:lnTo>
                  <a:lnTo>
                    <a:pt x="0" y="1311"/>
                  </a:lnTo>
                  <a:lnTo>
                    <a:pt x="0" y="1384"/>
                  </a:lnTo>
                  <a:lnTo>
                    <a:pt x="37" y="1456"/>
                  </a:lnTo>
                  <a:lnTo>
                    <a:pt x="91" y="1511"/>
                  </a:lnTo>
                  <a:lnTo>
                    <a:pt x="164" y="1584"/>
                  </a:lnTo>
                  <a:lnTo>
                    <a:pt x="219" y="1620"/>
                  </a:lnTo>
                  <a:lnTo>
                    <a:pt x="382" y="1711"/>
                  </a:lnTo>
                  <a:lnTo>
                    <a:pt x="710" y="1857"/>
                  </a:lnTo>
                  <a:lnTo>
                    <a:pt x="1019" y="1966"/>
                  </a:lnTo>
                  <a:lnTo>
                    <a:pt x="1365" y="2075"/>
                  </a:lnTo>
                  <a:lnTo>
                    <a:pt x="1693" y="2184"/>
                  </a:lnTo>
                  <a:lnTo>
                    <a:pt x="2038" y="2257"/>
                  </a:lnTo>
                  <a:lnTo>
                    <a:pt x="2384" y="2330"/>
                  </a:lnTo>
                  <a:lnTo>
                    <a:pt x="2730" y="2385"/>
                  </a:lnTo>
                  <a:lnTo>
                    <a:pt x="3076" y="2421"/>
                  </a:lnTo>
                  <a:lnTo>
                    <a:pt x="3421" y="2439"/>
                  </a:lnTo>
                  <a:lnTo>
                    <a:pt x="3767" y="2457"/>
                  </a:lnTo>
                  <a:lnTo>
                    <a:pt x="4113" y="2439"/>
                  </a:lnTo>
                  <a:lnTo>
                    <a:pt x="4459" y="2421"/>
                  </a:lnTo>
                  <a:lnTo>
                    <a:pt x="4804" y="2385"/>
                  </a:lnTo>
                  <a:lnTo>
                    <a:pt x="5150" y="2348"/>
                  </a:lnTo>
                  <a:lnTo>
                    <a:pt x="5496" y="2275"/>
                  </a:lnTo>
                  <a:lnTo>
                    <a:pt x="5842" y="2203"/>
                  </a:lnTo>
                  <a:lnTo>
                    <a:pt x="6042" y="2148"/>
                  </a:lnTo>
                  <a:lnTo>
                    <a:pt x="6242" y="2057"/>
                  </a:lnTo>
                  <a:lnTo>
                    <a:pt x="6442" y="1966"/>
                  </a:lnTo>
                  <a:lnTo>
                    <a:pt x="6606" y="1857"/>
                  </a:lnTo>
                  <a:lnTo>
                    <a:pt x="6770" y="1711"/>
                  </a:lnTo>
                  <a:lnTo>
                    <a:pt x="6824" y="1638"/>
                  </a:lnTo>
                  <a:lnTo>
                    <a:pt x="6879" y="1566"/>
                  </a:lnTo>
                  <a:lnTo>
                    <a:pt x="6915" y="1475"/>
                  </a:lnTo>
                  <a:lnTo>
                    <a:pt x="6952" y="1384"/>
                  </a:lnTo>
                  <a:lnTo>
                    <a:pt x="6952" y="1293"/>
                  </a:lnTo>
                  <a:lnTo>
                    <a:pt x="6952" y="1183"/>
                  </a:lnTo>
                  <a:lnTo>
                    <a:pt x="6934" y="1020"/>
                  </a:lnTo>
                  <a:lnTo>
                    <a:pt x="6861" y="874"/>
                  </a:lnTo>
                  <a:lnTo>
                    <a:pt x="6770" y="747"/>
                  </a:lnTo>
                  <a:lnTo>
                    <a:pt x="6642" y="638"/>
                  </a:lnTo>
                  <a:lnTo>
                    <a:pt x="6497" y="528"/>
                  </a:lnTo>
                  <a:lnTo>
                    <a:pt x="6351" y="456"/>
                  </a:lnTo>
                  <a:lnTo>
                    <a:pt x="6187" y="383"/>
                  </a:lnTo>
                  <a:lnTo>
                    <a:pt x="6024" y="310"/>
                  </a:lnTo>
                  <a:lnTo>
                    <a:pt x="5787" y="237"/>
                  </a:lnTo>
                  <a:lnTo>
                    <a:pt x="5478" y="183"/>
                  </a:lnTo>
                  <a:lnTo>
                    <a:pt x="5114" y="128"/>
                  </a:lnTo>
                  <a:lnTo>
                    <a:pt x="4713" y="73"/>
                  </a:lnTo>
                  <a:lnTo>
                    <a:pt x="4258" y="37"/>
                  </a:lnTo>
                  <a:lnTo>
                    <a:pt x="378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09" name="Google Shape;3409;p20"/>
            <p:cNvSpPr/>
            <p:nvPr/>
          </p:nvSpPr>
          <p:spPr>
            <a:xfrm>
              <a:off x="6522695" y="7312715"/>
              <a:ext cx="180115" cy="78797"/>
            </a:xfrm>
            <a:custGeom>
              <a:avLst/>
              <a:gdLst/>
              <a:ahLst/>
              <a:cxnLst/>
              <a:rect l="l" t="t" r="r" b="b"/>
              <a:pathLst>
                <a:path w="3495" h="1529" extrusionOk="0">
                  <a:moveTo>
                    <a:pt x="1657" y="0"/>
                  </a:moveTo>
                  <a:lnTo>
                    <a:pt x="1420" y="19"/>
                  </a:lnTo>
                  <a:lnTo>
                    <a:pt x="1165" y="37"/>
                  </a:lnTo>
                  <a:lnTo>
                    <a:pt x="929" y="73"/>
                  </a:lnTo>
                  <a:lnTo>
                    <a:pt x="710" y="146"/>
                  </a:lnTo>
                  <a:lnTo>
                    <a:pt x="510" y="219"/>
                  </a:lnTo>
                  <a:lnTo>
                    <a:pt x="328" y="310"/>
                  </a:lnTo>
                  <a:lnTo>
                    <a:pt x="182" y="437"/>
                  </a:lnTo>
                  <a:lnTo>
                    <a:pt x="128" y="510"/>
                  </a:lnTo>
                  <a:lnTo>
                    <a:pt x="73" y="601"/>
                  </a:lnTo>
                  <a:lnTo>
                    <a:pt x="37" y="674"/>
                  </a:lnTo>
                  <a:lnTo>
                    <a:pt x="19" y="765"/>
                  </a:lnTo>
                  <a:lnTo>
                    <a:pt x="1" y="819"/>
                  </a:lnTo>
                  <a:lnTo>
                    <a:pt x="19" y="874"/>
                  </a:lnTo>
                  <a:lnTo>
                    <a:pt x="55" y="947"/>
                  </a:lnTo>
                  <a:lnTo>
                    <a:pt x="128" y="1019"/>
                  </a:lnTo>
                  <a:lnTo>
                    <a:pt x="201" y="1074"/>
                  </a:lnTo>
                  <a:lnTo>
                    <a:pt x="528" y="1238"/>
                  </a:lnTo>
                  <a:lnTo>
                    <a:pt x="856" y="1365"/>
                  </a:lnTo>
                  <a:lnTo>
                    <a:pt x="1202" y="1456"/>
                  </a:lnTo>
                  <a:lnTo>
                    <a:pt x="1547" y="1511"/>
                  </a:lnTo>
                  <a:lnTo>
                    <a:pt x="1893" y="1529"/>
                  </a:lnTo>
                  <a:lnTo>
                    <a:pt x="2239" y="1511"/>
                  </a:lnTo>
                  <a:lnTo>
                    <a:pt x="2585" y="1456"/>
                  </a:lnTo>
                  <a:lnTo>
                    <a:pt x="2930" y="1383"/>
                  </a:lnTo>
                  <a:lnTo>
                    <a:pt x="3021" y="1347"/>
                  </a:lnTo>
                  <a:lnTo>
                    <a:pt x="3131" y="1292"/>
                  </a:lnTo>
                  <a:lnTo>
                    <a:pt x="3222" y="1220"/>
                  </a:lnTo>
                  <a:lnTo>
                    <a:pt x="3313" y="1165"/>
                  </a:lnTo>
                  <a:lnTo>
                    <a:pt x="3385" y="1074"/>
                  </a:lnTo>
                  <a:lnTo>
                    <a:pt x="3440" y="983"/>
                  </a:lnTo>
                  <a:lnTo>
                    <a:pt x="3476" y="874"/>
                  </a:lnTo>
                  <a:lnTo>
                    <a:pt x="3495" y="746"/>
                  </a:lnTo>
                  <a:lnTo>
                    <a:pt x="3476" y="637"/>
                  </a:lnTo>
                  <a:lnTo>
                    <a:pt x="3440" y="546"/>
                  </a:lnTo>
                  <a:lnTo>
                    <a:pt x="3385" y="474"/>
                  </a:lnTo>
                  <a:lnTo>
                    <a:pt x="3331" y="401"/>
                  </a:lnTo>
                  <a:lnTo>
                    <a:pt x="3258" y="346"/>
                  </a:lnTo>
                  <a:lnTo>
                    <a:pt x="3185" y="292"/>
                  </a:lnTo>
                  <a:lnTo>
                    <a:pt x="3021" y="201"/>
                  </a:lnTo>
                  <a:lnTo>
                    <a:pt x="2894" y="164"/>
                  </a:lnTo>
                  <a:lnTo>
                    <a:pt x="2748" y="128"/>
                  </a:lnTo>
                  <a:lnTo>
                    <a:pt x="2366" y="55"/>
                  </a:lnTo>
                  <a:lnTo>
                    <a:pt x="1893" y="19"/>
                  </a:lnTo>
                  <a:lnTo>
                    <a:pt x="165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10" name="Google Shape;3410;p20"/>
            <p:cNvSpPr/>
            <p:nvPr/>
          </p:nvSpPr>
          <p:spPr>
            <a:xfrm>
              <a:off x="6725279" y="7296739"/>
              <a:ext cx="77869" cy="19789"/>
            </a:xfrm>
            <a:custGeom>
              <a:avLst/>
              <a:gdLst/>
              <a:ahLst/>
              <a:cxnLst/>
              <a:rect l="l" t="t" r="r" b="b"/>
              <a:pathLst>
                <a:path w="1511" h="384" fill="none" extrusionOk="0">
                  <a:moveTo>
                    <a:pt x="1511" y="110"/>
                  </a:moveTo>
                  <a:lnTo>
                    <a:pt x="1511" y="110"/>
                  </a:lnTo>
                  <a:lnTo>
                    <a:pt x="1365" y="56"/>
                  </a:lnTo>
                  <a:lnTo>
                    <a:pt x="1183" y="37"/>
                  </a:lnTo>
                  <a:lnTo>
                    <a:pt x="947" y="1"/>
                  </a:lnTo>
                  <a:lnTo>
                    <a:pt x="692" y="19"/>
                  </a:lnTo>
                  <a:lnTo>
                    <a:pt x="455" y="37"/>
                  </a:lnTo>
                  <a:lnTo>
                    <a:pt x="346" y="74"/>
                  </a:lnTo>
                  <a:lnTo>
                    <a:pt x="255" y="110"/>
                  </a:lnTo>
                  <a:lnTo>
                    <a:pt x="164" y="165"/>
                  </a:lnTo>
                  <a:lnTo>
                    <a:pt x="91" y="219"/>
                  </a:lnTo>
                  <a:lnTo>
                    <a:pt x="37" y="292"/>
                  </a:lnTo>
                  <a:lnTo>
                    <a:pt x="0" y="383"/>
                  </a:lnTo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3411" name="Google Shape;3411;p20"/>
          <p:cNvSpPr/>
          <p:nvPr/>
        </p:nvSpPr>
        <p:spPr>
          <a:xfrm>
            <a:off x="9188092" y="6140975"/>
            <a:ext cx="479329" cy="653613"/>
          </a:xfrm>
          <a:custGeom>
            <a:avLst/>
            <a:gdLst/>
            <a:ahLst/>
            <a:cxnLst/>
            <a:rect l="l" t="t" r="r" b="b"/>
            <a:pathLst>
              <a:path w="10264" h="13996" extrusionOk="0">
                <a:moveTo>
                  <a:pt x="4586" y="1"/>
                </a:moveTo>
                <a:lnTo>
                  <a:pt x="4568" y="656"/>
                </a:lnTo>
                <a:lnTo>
                  <a:pt x="4532" y="1384"/>
                </a:lnTo>
                <a:lnTo>
                  <a:pt x="4422" y="3040"/>
                </a:lnTo>
                <a:lnTo>
                  <a:pt x="4295" y="4805"/>
                </a:lnTo>
                <a:lnTo>
                  <a:pt x="4131" y="6552"/>
                </a:lnTo>
                <a:lnTo>
                  <a:pt x="3840" y="9464"/>
                </a:lnTo>
                <a:lnTo>
                  <a:pt x="3713" y="10683"/>
                </a:lnTo>
                <a:lnTo>
                  <a:pt x="3604" y="9846"/>
                </a:lnTo>
                <a:lnTo>
                  <a:pt x="3476" y="8900"/>
                </a:lnTo>
                <a:lnTo>
                  <a:pt x="3331" y="7699"/>
                </a:lnTo>
                <a:lnTo>
                  <a:pt x="3203" y="6334"/>
                </a:lnTo>
                <a:lnTo>
                  <a:pt x="3076" y="4860"/>
                </a:lnTo>
                <a:lnTo>
                  <a:pt x="3039" y="4114"/>
                </a:lnTo>
                <a:lnTo>
                  <a:pt x="3021" y="3349"/>
                </a:lnTo>
                <a:lnTo>
                  <a:pt x="3003" y="2603"/>
                </a:lnTo>
                <a:lnTo>
                  <a:pt x="3003" y="1893"/>
                </a:lnTo>
                <a:lnTo>
                  <a:pt x="2821" y="2185"/>
                </a:lnTo>
                <a:lnTo>
                  <a:pt x="2657" y="2494"/>
                </a:lnTo>
                <a:lnTo>
                  <a:pt x="2512" y="2822"/>
                </a:lnTo>
                <a:lnTo>
                  <a:pt x="2384" y="3167"/>
                </a:lnTo>
                <a:lnTo>
                  <a:pt x="2293" y="3531"/>
                </a:lnTo>
                <a:lnTo>
                  <a:pt x="2202" y="3895"/>
                </a:lnTo>
                <a:lnTo>
                  <a:pt x="2148" y="4277"/>
                </a:lnTo>
                <a:lnTo>
                  <a:pt x="2093" y="4660"/>
                </a:lnTo>
                <a:lnTo>
                  <a:pt x="2057" y="5060"/>
                </a:lnTo>
                <a:lnTo>
                  <a:pt x="2039" y="5460"/>
                </a:lnTo>
                <a:lnTo>
                  <a:pt x="2039" y="5879"/>
                </a:lnTo>
                <a:lnTo>
                  <a:pt x="2039" y="6279"/>
                </a:lnTo>
                <a:lnTo>
                  <a:pt x="2093" y="7080"/>
                </a:lnTo>
                <a:lnTo>
                  <a:pt x="2166" y="7862"/>
                </a:lnTo>
                <a:lnTo>
                  <a:pt x="2275" y="8609"/>
                </a:lnTo>
                <a:lnTo>
                  <a:pt x="2384" y="9318"/>
                </a:lnTo>
                <a:lnTo>
                  <a:pt x="2512" y="9937"/>
                </a:lnTo>
                <a:lnTo>
                  <a:pt x="2639" y="10501"/>
                </a:lnTo>
                <a:lnTo>
                  <a:pt x="2817" y="11215"/>
                </a:lnTo>
                <a:lnTo>
                  <a:pt x="2730" y="10938"/>
                </a:lnTo>
                <a:lnTo>
                  <a:pt x="2548" y="10501"/>
                </a:lnTo>
                <a:lnTo>
                  <a:pt x="2421" y="10246"/>
                </a:lnTo>
                <a:lnTo>
                  <a:pt x="2293" y="9992"/>
                </a:lnTo>
                <a:lnTo>
                  <a:pt x="2130" y="9719"/>
                </a:lnTo>
                <a:lnTo>
                  <a:pt x="1966" y="9446"/>
                </a:lnTo>
                <a:lnTo>
                  <a:pt x="1766" y="9154"/>
                </a:lnTo>
                <a:lnTo>
                  <a:pt x="1547" y="8882"/>
                </a:lnTo>
                <a:lnTo>
                  <a:pt x="1311" y="8590"/>
                </a:lnTo>
                <a:lnTo>
                  <a:pt x="1038" y="8317"/>
                </a:lnTo>
                <a:lnTo>
                  <a:pt x="1129" y="8918"/>
                </a:lnTo>
                <a:lnTo>
                  <a:pt x="1238" y="9482"/>
                </a:lnTo>
                <a:lnTo>
                  <a:pt x="1383" y="10010"/>
                </a:lnTo>
                <a:lnTo>
                  <a:pt x="1529" y="10483"/>
                </a:lnTo>
                <a:lnTo>
                  <a:pt x="1693" y="10920"/>
                </a:lnTo>
                <a:lnTo>
                  <a:pt x="1875" y="11338"/>
                </a:lnTo>
                <a:lnTo>
                  <a:pt x="1987" y="11588"/>
                </a:lnTo>
                <a:lnTo>
                  <a:pt x="1987" y="11588"/>
                </a:lnTo>
                <a:lnTo>
                  <a:pt x="0" y="10174"/>
                </a:lnTo>
                <a:lnTo>
                  <a:pt x="73" y="10319"/>
                </a:lnTo>
                <a:lnTo>
                  <a:pt x="255" y="10738"/>
                </a:lnTo>
                <a:lnTo>
                  <a:pt x="401" y="11011"/>
                </a:lnTo>
                <a:lnTo>
                  <a:pt x="601" y="11302"/>
                </a:lnTo>
                <a:lnTo>
                  <a:pt x="819" y="11648"/>
                </a:lnTo>
                <a:lnTo>
                  <a:pt x="1092" y="11975"/>
                </a:lnTo>
                <a:lnTo>
                  <a:pt x="1383" y="12321"/>
                </a:lnTo>
                <a:lnTo>
                  <a:pt x="1747" y="12667"/>
                </a:lnTo>
                <a:lnTo>
                  <a:pt x="1929" y="12830"/>
                </a:lnTo>
                <a:lnTo>
                  <a:pt x="2148" y="12994"/>
                </a:lnTo>
                <a:lnTo>
                  <a:pt x="2348" y="13140"/>
                </a:lnTo>
                <a:lnTo>
                  <a:pt x="2584" y="13285"/>
                </a:lnTo>
                <a:lnTo>
                  <a:pt x="2821" y="13413"/>
                </a:lnTo>
                <a:lnTo>
                  <a:pt x="3076" y="13540"/>
                </a:lnTo>
                <a:lnTo>
                  <a:pt x="3331" y="13649"/>
                </a:lnTo>
                <a:lnTo>
                  <a:pt x="3622" y="13759"/>
                </a:lnTo>
                <a:lnTo>
                  <a:pt x="3913" y="13850"/>
                </a:lnTo>
                <a:lnTo>
                  <a:pt x="4204" y="13922"/>
                </a:lnTo>
                <a:lnTo>
                  <a:pt x="4532" y="13959"/>
                </a:lnTo>
                <a:lnTo>
                  <a:pt x="4859" y="13995"/>
                </a:lnTo>
                <a:lnTo>
                  <a:pt x="5278" y="13850"/>
                </a:lnTo>
                <a:lnTo>
                  <a:pt x="5678" y="13704"/>
                </a:lnTo>
                <a:lnTo>
                  <a:pt x="6060" y="13540"/>
                </a:lnTo>
                <a:lnTo>
                  <a:pt x="6406" y="13358"/>
                </a:lnTo>
                <a:lnTo>
                  <a:pt x="6752" y="13176"/>
                </a:lnTo>
                <a:lnTo>
                  <a:pt x="7061" y="12976"/>
                </a:lnTo>
                <a:lnTo>
                  <a:pt x="7371" y="12794"/>
                </a:lnTo>
                <a:lnTo>
                  <a:pt x="7643" y="12576"/>
                </a:lnTo>
                <a:lnTo>
                  <a:pt x="7898" y="12376"/>
                </a:lnTo>
                <a:lnTo>
                  <a:pt x="8153" y="12157"/>
                </a:lnTo>
                <a:lnTo>
                  <a:pt x="8371" y="11957"/>
                </a:lnTo>
                <a:lnTo>
                  <a:pt x="8590" y="11739"/>
                </a:lnTo>
                <a:lnTo>
                  <a:pt x="8972" y="11320"/>
                </a:lnTo>
                <a:lnTo>
                  <a:pt x="9281" y="10902"/>
                </a:lnTo>
                <a:lnTo>
                  <a:pt x="9554" y="10501"/>
                </a:lnTo>
                <a:lnTo>
                  <a:pt x="9773" y="10137"/>
                </a:lnTo>
                <a:lnTo>
                  <a:pt x="9936" y="9791"/>
                </a:lnTo>
                <a:lnTo>
                  <a:pt x="10064" y="9500"/>
                </a:lnTo>
                <a:lnTo>
                  <a:pt x="10155" y="9245"/>
                </a:lnTo>
                <a:lnTo>
                  <a:pt x="10228" y="9064"/>
                </a:lnTo>
                <a:lnTo>
                  <a:pt x="10264" y="8900"/>
                </a:lnTo>
                <a:lnTo>
                  <a:pt x="10064" y="9191"/>
                </a:lnTo>
                <a:lnTo>
                  <a:pt x="9845" y="9464"/>
                </a:lnTo>
                <a:lnTo>
                  <a:pt x="9645" y="9700"/>
                </a:lnTo>
                <a:lnTo>
                  <a:pt x="9427" y="9937"/>
                </a:lnTo>
                <a:lnTo>
                  <a:pt x="9209" y="10137"/>
                </a:lnTo>
                <a:lnTo>
                  <a:pt x="9008" y="10337"/>
                </a:lnTo>
                <a:lnTo>
                  <a:pt x="8808" y="10519"/>
                </a:lnTo>
                <a:lnTo>
                  <a:pt x="8590" y="10665"/>
                </a:lnTo>
                <a:lnTo>
                  <a:pt x="8189" y="10956"/>
                </a:lnTo>
                <a:lnTo>
                  <a:pt x="7789" y="11174"/>
                </a:lnTo>
                <a:lnTo>
                  <a:pt x="7425" y="11338"/>
                </a:lnTo>
                <a:lnTo>
                  <a:pt x="7061" y="11466"/>
                </a:lnTo>
                <a:lnTo>
                  <a:pt x="6752" y="11575"/>
                </a:lnTo>
                <a:lnTo>
                  <a:pt x="6442" y="11629"/>
                </a:lnTo>
                <a:lnTo>
                  <a:pt x="6188" y="11666"/>
                </a:lnTo>
                <a:lnTo>
                  <a:pt x="5969" y="11684"/>
                </a:lnTo>
                <a:lnTo>
                  <a:pt x="5642" y="11684"/>
                </a:lnTo>
                <a:lnTo>
                  <a:pt x="5533" y="11666"/>
                </a:lnTo>
                <a:lnTo>
                  <a:pt x="5624" y="11593"/>
                </a:lnTo>
                <a:lnTo>
                  <a:pt x="5896" y="11393"/>
                </a:lnTo>
                <a:lnTo>
                  <a:pt x="6097" y="11229"/>
                </a:lnTo>
                <a:lnTo>
                  <a:pt x="6315" y="11011"/>
                </a:lnTo>
                <a:lnTo>
                  <a:pt x="6552" y="10774"/>
                </a:lnTo>
                <a:lnTo>
                  <a:pt x="6825" y="10483"/>
                </a:lnTo>
                <a:lnTo>
                  <a:pt x="7116" y="10137"/>
                </a:lnTo>
                <a:lnTo>
                  <a:pt x="7407" y="9755"/>
                </a:lnTo>
                <a:lnTo>
                  <a:pt x="7716" y="9318"/>
                </a:lnTo>
                <a:lnTo>
                  <a:pt x="8026" y="8845"/>
                </a:lnTo>
                <a:lnTo>
                  <a:pt x="8335" y="8299"/>
                </a:lnTo>
                <a:lnTo>
                  <a:pt x="8644" y="7717"/>
                </a:lnTo>
                <a:lnTo>
                  <a:pt x="8954" y="7080"/>
                </a:lnTo>
                <a:lnTo>
                  <a:pt x="9245" y="6388"/>
                </a:lnTo>
                <a:lnTo>
                  <a:pt x="8772" y="6716"/>
                </a:lnTo>
                <a:lnTo>
                  <a:pt x="8335" y="7062"/>
                </a:lnTo>
                <a:lnTo>
                  <a:pt x="7916" y="7426"/>
                </a:lnTo>
                <a:lnTo>
                  <a:pt x="7516" y="7790"/>
                </a:lnTo>
                <a:lnTo>
                  <a:pt x="7134" y="8154"/>
                </a:lnTo>
                <a:lnTo>
                  <a:pt x="6788" y="8499"/>
                </a:lnTo>
                <a:lnTo>
                  <a:pt x="6461" y="8845"/>
                </a:lnTo>
                <a:lnTo>
                  <a:pt x="6169" y="9191"/>
                </a:lnTo>
                <a:lnTo>
                  <a:pt x="5660" y="9773"/>
                </a:lnTo>
                <a:lnTo>
                  <a:pt x="5296" y="10265"/>
                </a:lnTo>
                <a:lnTo>
                  <a:pt x="4987" y="10683"/>
                </a:lnTo>
                <a:lnTo>
                  <a:pt x="5332" y="10046"/>
                </a:lnTo>
                <a:lnTo>
                  <a:pt x="5733" y="9300"/>
                </a:lnTo>
                <a:lnTo>
                  <a:pt x="6206" y="8336"/>
                </a:lnTo>
                <a:lnTo>
                  <a:pt x="6734" y="7189"/>
                </a:lnTo>
                <a:lnTo>
                  <a:pt x="7007" y="6570"/>
                </a:lnTo>
                <a:lnTo>
                  <a:pt x="7280" y="5915"/>
                </a:lnTo>
                <a:lnTo>
                  <a:pt x="7534" y="5242"/>
                </a:lnTo>
                <a:lnTo>
                  <a:pt x="7789" y="4569"/>
                </a:lnTo>
                <a:lnTo>
                  <a:pt x="8007" y="3859"/>
                </a:lnTo>
                <a:lnTo>
                  <a:pt x="8208" y="3149"/>
                </a:lnTo>
                <a:lnTo>
                  <a:pt x="8208" y="3149"/>
                </a:lnTo>
                <a:lnTo>
                  <a:pt x="8044" y="3295"/>
                </a:lnTo>
                <a:lnTo>
                  <a:pt x="7880" y="3459"/>
                </a:lnTo>
                <a:lnTo>
                  <a:pt x="7716" y="3640"/>
                </a:lnTo>
                <a:lnTo>
                  <a:pt x="7553" y="3841"/>
                </a:lnTo>
                <a:lnTo>
                  <a:pt x="7243" y="4277"/>
                </a:lnTo>
                <a:lnTo>
                  <a:pt x="6952" y="4751"/>
                </a:lnTo>
                <a:lnTo>
                  <a:pt x="6661" y="5260"/>
                </a:lnTo>
                <a:lnTo>
                  <a:pt x="6406" y="5770"/>
                </a:lnTo>
                <a:lnTo>
                  <a:pt x="6151" y="6297"/>
                </a:lnTo>
                <a:lnTo>
                  <a:pt x="5933" y="6825"/>
                </a:lnTo>
                <a:lnTo>
                  <a:pt x="5733" y="7335"/>
                </a:lnTo>
                <a:lnTo>
                  <a:pt x="5551" y="7808"/>
                </a:lnTo>
                <a:lnTo>
                  <a:pt x="5260" y="8609"/>
                </a:lnTo>
                <a:lnTo>
                  <a:pt x="5078" y="9173"/>
                </a:lnTo>
                <a:lnTo>
                  <a:pt x="5005" y="9373"/>
                </a:lnTo>
                <a:lnTo>
                  <a:pt x="5041" y="9082"/>
                </a:lnTo>
                <a:lnTo>
                  <a:pt x="5114" y="8263"/>
                </a:lnTo>
                <a:lnTo>
                  <a:pt x="5187" y="7062"/>
                </a:lnTo>
                <a:lnTo>
                  <a:pt x="5223" y="6370"/>
                </a:lnTo>
                <a:lnTo>
                  <a:pt x="5241" y="5624"/>
                </a:lnTo>
                <a:lnTo>
                  <a:pt x="5260" y="4860"/>
                </a:lnTo>
                <a:lnTo>
                  <a:pt x="5241" y="4059"/>
                </a:lnTo>
                <a:lnTo>
                  <a:pt x="5223" y="3277"/>
                </a:lnTo>
                <a:lnTo>
                  <a:pt x="5169" y="2512"/>
                </a:lnTo>
                <a:lnTo>
                  <a:pt x="5078" y="1784"/>
                </a:lnTo>
                <a:lnTo>
                  <a:pt x="5023" y="1439"/>
                </a:lnTo>
                <a:lnTo>
                  <a:pt x="4950" y="1111"/>
                </a:lnTo>
                <a:lnTo>
                  <a:pt x="4877" y="802"/>
                </a:lnTo>
                <a:lnTo>
                  <a:pt x="4786" y="510"/>
                </a:lnTo>
                <a:lnTo>
                  <a:pt x="4695" y="237"/>
                </a:lnTo>
                <a:lnTo>
                  <a:pt x="4586" y="1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3412" name="Google Shape;3412;p20"/>
          <p:cNvGrpSpPr/>
          <p:nvPr/>
        </p:nvGrpSpPr>
        <p:grpSpPr>
          <a:xfrm>
            <a:off x="9188084" y="6575073"/>
            <a:ext cx="238221" cy="219912"/>
            <a:chOff x="2706625" y="4735761"/>
            <a:chExt cx="226446" cy="209015"/>
          </a:xfrm>
        </p:grpSpPr>
        <p:sp>
          <p:nvSpPr>
            <p:cNvPr id="3413" name="Google Shape;3413;p20"/>
            <p:cNvSpPr/>
            <p:nvPr/>
          </p:nvSpPr>
          <p:spPr>
            <a:xfrm>
              <a:off x="2706625" y="4851000"/>
              <a:ext cx="226446" cy="93776"/>
            </a:xfrm>
            <a:custGeom>
              <a:avLst/>
              <a:gdLst/>
              <a:ahLst/>
              <a:cxnLst/>
              <a:rect l="l" t="t" r="r" b="b"/>
              <a:pathLst>
                <a:path w="9991" h="1020" extrusionOk="0">
                  <a:moveTo>
                    <a:pt x="1292" y="0"/>
                  </a:moveTo>
                  <a:lnTo>
                    <a:pt x="746" y="91"/>
                  </a:lnTo>
                  <a:lnTo>
                    <a:pt x="528" y="128"/>
                  </a:lnTo>
                  <a:lnTo>
                    <a:pt x="346" y="182"/>
                  </a:lnTo>
                  <a:lnTo>
                    <a:pt x="200" y="237"/>
                  </a:lnTo>
                  <a:lnTo>
                    <a:pt x="91" y="291"/>
                  </a:lnTo>
                  <a:lnTo>
                    <a:pt x="18" y="346"/>
                  </a:lnTo>
                  <a:lnTo>
                    <a:pt x="0" y="419"/>
                  </a:lnTo>
                  <a:lnTo>
                    <a:pt x="0" y="437"/>
                  </a:lnTo>
                  <a:lnTo>
                    <a:pt x="18" y="473"/>
                  </a:lnTo>
                  <a:lnTo>
                    <a:pt x="91" y="528"/>
                  </a:lnTo>
                  <a:lnTo>
                    <a:pt x="219" y="583"/>
                  </a:lnTo>
                  <a:lnTo>
                    <a:pt x="382" y="655"/>
                  </a:lnTo>
                  <a:lnTo>
                    <a:pt x="601" y="710"/>
                  </a:lnTo>
                  <a:lnTo>
                    <a:pt x="856" y="746"/>
                  </a:lnTo>
                  <a:lnTo>
                    <a:pt x="1456" y="837"/>
                  </a:lnTo>
                  <a:lnTo>
                    <a:pt x="2202" y="910"/>
                  </a:lnTo>
                  <a:lnTo>
                    <a:pt x="3058" y="965"/>
                  </a:lnTo>
                  <a:lnTo>
                    <a:pt x="3986" y="1001"/>
                  </a:lnTo>
                  <a:lnTo>
                    <a:pt x="5005" y="1019"/>
                  </a:lnTo>
                  <a:lnTo>
                    <a:pt x="6006" y="1001"/>
                  </a:lnTo>
                  <a:lnTo>
                    <a:pt x="6952" y="965"/>
                  </a:lnTo>
                  <a:lnTo>
                    <a:pt x="7789" y="910"/>
                  </a:lnTo>
                  <a:lnTo>
                    <a:pt x="8535" y="837"/>
                  </a:lnTo>
                  <a:lnTo>
                    <a:pt x="9136" y="746"/>
                  </a:lnTo>
                  <a:lnTo>
                    <a:pt x="9390" y="710"/>
                  </a:lnTo>
                  <a:lnTo>
                    <a:pt x="9609" y="655"/>
                  </a:lnTo>
                  <a:lnTo>
                    <a:pt x="9773" y="583"/>
                  </a:lnTo>
                  <a:lnTo>
                    <a:pt x="9900" y="528"/>
                  </a:lnTo>
                  <a:lnTo>
                    <a:pt x="9973" y="473"/>
                  </a:lnTo>
                  <a:lnTo>
                    <a:pt x="9991" y="437"/>
                  </a:lnTo>
                  <a:lnTo>
                    <a:pt x="9991" y="419"/>
                  </a:lnTo>
                  <a:lnTo>
                    <a:pt x="9973" y="346"/>
                  </a:lnTo>
                  <a:lnTo>
                    <a:pt x="9900" y="291"/>
                  </a:lnTo>
                  <a:lnTo>
                    <a:pt x="9791" y="237"/>
                  </a:lnTo>
                  <a:lnTo>
                    <a:pt x="9645" y="182"/>
                  </a:lnTo>
                  <a:lnTo>
                    <a:pt x="9463" y="128"/>
                  </a:lnTo>
                  <a:lnTo>
                    <a:pt x="9245" y="91"/>
                  </a:lnTo>
                  <a:lnTo>
                    <a:pt x="8699" y="0"/>
                  </a:lnTo>
                  <a:lnTo>
                    <a:pt x="8699" y="273"/>
                  </a:lnTo>
                  <a:lnTo>
                    <a:pt x="7443" y="328"/>
                  </a:lnTo>
                  <a:lnTo>
                    <a:pt x="6133" y="364"/>
                  </a:lnTo>
                  <a:lnTo>
                    <a:pt x="4623" y="382"/>
                  </a:lnTo>
                  <a:lnTo>
                    <a:pt x="3476" y="364"/>
                  </a:lnTo>
                  <a:lnTo>
                    <a:pt x="2384" y="328"/>
                  </a:lnTo>
                  <a:lnTo>
                    <a:pt x="1893" y="291"/>
                  </a:lnTo>
                  <a:lnTo>
                    <a:pt x="1456" y="237"/>
                  </a:lnTo>
                  <a:lnTo>
                    <a:pt x="1074" y="182"/>
                  </a:lnTo>
                  <a:lnTo>
                    <a:pt x="746" y="109"/>
                  </a:lnTo>
                  <a:lnTo>
                    <a:pt x="1292" y="0"/>
                  </a:lnTo>
                  <a:close/>
                </a:path>
              </a:pathLst>
            </a:custGeom>
            <a:solidFill>
              <a:srgbClr val="282829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3414" name="Google Shape;3414;p20"/>
            <p:cNvGrpSpPr/>
            <p:nvPr/>
          </p:nvGrpSpPr>
          <p:grpSpPr>
            <a:xfrm>
              <a:off x="2714800" y="4735761"/>
              <a:ext cx="210098" cy="182902"/>
              <a:chOff x="1282975" y="2150275"/>
              <a:chExt cx="154700" cy="134675"/>
            </a:xfrm>
          </p:grpSpPr>
          <p:sp>
            <p:nvSpPr>
              <p:cNvPr id="3415" name="Google Shape;3415;p20"/>
              <p:cNvSpPr/>
              <p:nvPr/>
            </p:nvSpPr>
            <p:spPr>
              <a:xfrm>
                <a:off x="1282975" y="2150275"/>
                <a:ext cx="154700" cy="134675"/>
              </a:xfrm>
              <a:custGeom>
                <a:avLst/>
                <a:gdLst/>
                <a:ahLst/>
                <a:cxnLst/>
                <a:rect l="l" t="t" r="r" b="b"/>
                <a:pathLst>
                  <a:path w="6188" h="5387" extrusionOk="0">
                    <a:moveTo>
                      <a:pt x="2858" y="0"/>
                    </a:moveTo>
                    <a:lnTo>
                      <a:pt x="2657" y="37"/>
                    </a:lnTo>
                    <a:lnTo>
                      <a:pt x="2403" y="109"/>
                    </a:lnTo>
                    <a:lnTo>
                      <a:pt x="2166" y="200"/>
                    </a:lnTo>
                    <a:lnTo>
                      <a:pt x="1948" y="310"/>
                    </a:lnTo>
                    <a:lnTo>
                      <a:pt x="1747" y="437"/>
                    </a:lnTo>
                    <a:lnTo>
                      <a:pt x="1547" y="564"/>
                    </a:lnTo>
                    <a:lnTo>
                      <a:pt x="1384" y="710"/>
                    </a:lnTo>
                    <a:lnTo>
                      <a:pt x="1238" y="856"/>
                    </a:lnTo>
                    <a:lnTo>
                      <a:pt x="1092" y="1019"/>
                    </a:lnTo>
                    <a:lnTo>
                      <a:pt x="965" y="1201"/>
                    </a:lnTo>
                    <a:lnTo>
                      <a:pt x="856" y="1365"/>
                    </a:lnTo>
                    <a:lnTo>
                      <a:pt x="765" y="1547"/>
                    </a:lnTo>
                    <a:lnTo>
                      <a:pt x="674" y="1729"/>
                    </a:lnTo>
                    <a:lnTo>
                      <a:pt x="546" y="2093"/>
                    </a:lnTo>
                    <a:lnTo>
                      <a:pt x="437" y="2439"/>
                    </a:lnTo>
                    <a:lnTo>
                      <a:pt x="401" y="2639"/>
                    </a:lnTo>
                    <a:lnTo>
                      <a:pt x="346" y="3057"/>
                    </a:lnTo>
                    <a:lnTo>
                      <a:pt x="310" y="3403"/>
                    </a:lnTo>
                    <a:lnTo>
                      <a:pt x="310" y="3694"/>
                    </a:lnTo>
                    <a:lnTo>
                      <a:pt x="164" y="3876"/>
                    </a:lnTo>
                    <a:lnTo>
                      <a:pt x="55" y="4040"/>
                    </a:lnTo>
                    <a:lnTo>
                      <a:pt x="37" y="4131"/>
                    </a:lnTo>
                    <a:lnTo>
                      <a:pt x="0" y="4222"/>
                    </a:lnTo>
                    <a:lnTo>
                      <a:pt x="0" y="4295"/>
                    </a:lnTo>
                    <a:lnTo>
                      <a:pt x="0" y="4368"/>
                    </a:lnTo>
                    <a:lnTo>
                      <a:pt x="19" y="4459"/>
                    </a:lnTo>
                    <a:lnTo>
                      <a:pt x="55" y="4532"/>
                    </a:lnTo>
                    <a:lnTo>
                      <a:pt x="91" y="4604"/>
                    </a:lnTo>
                    <a:lnTo>
                      <a:pt x="146" y="4677"/>
                    </a:lnTo>
                    <a:lnTo>
                      <a:pt x="292" y="4804"/>
                    </a:lnTo>
                    <a:lnTo>
                      <a:pt x="474" y="4932"/>
                    </a:lnTo>
                    <a:lnTo>
                      <a:pt x="692" y="5041"/>
                    </a:lnTo>
                    <a:lnTo>
                      <a:pt x="965" y="5132"/>
                    </a:lnTo>
                    <a:lnTo>
                      <a:pt x="1274" y="5205"/>
                    </a:lnTo>
                    <a:lnTo>
                      <a:pt x="1638" y="5278"/>
                    </a:lnTo>
                    <a:lnTo>
                      <a:pt x="2020" y="5332"/>
                    </a:lnTo>
                    <a:lnTo>
                      <a:pt x="2457" y="5369"/>
                    </a:lnTo>
                    <a:lnTo>
                      <a:pt x="2930" y="5387"/>
                    </a:lnTo>
                    <a:lnTo>
                      <a:pt x="3440" y="5387"/>
                    </a:lnTo>
                    <a:lnTo>
                      <a:pt x="3804" y="5350"/>
                    </a:lnTo>
                    <a:lnTo>
                      <a:pt x="4131" y="5314"/>
                    </a:lnTo>
                    <a:lnTo>
                      <a:pt x="4714" y="5223"/>
                    </a:lnTo>
                    <a:lnTo>
                      <a:pt x="5187" y="5114"/>
                    </a:lnTo>
                    <a:lnTo>
                      <a:pt x="5569" y="5005"/>
                    </a:lnTo>
                    <a:lnTo>
                      <a:pt x="5842" y="4895"/>
                    </a:lnTo>
                    <a:lnTo>
                      <a:pt x="6042" y="4804"/>
                    </a:lnTo>
                    <a:lnTo>
                      <a:pt x="6188" y="4713"/>
                    </a:lnTo>
                    <a:lnTo>
                      <a:pt x="6042" y="4204"/>
                    </a:lnTo>
                    <a:lnTo>
                      <a:pt x="5878" y="3658"/>
                    </a:lnTo>
                    <a:lnTo>
                      <a:pt x="5642" y="3003"/>
                    </a:lnTo>
                    <a:lnTo>
                      <a:pt x="5514" y="2639"/>
                    </a:lnTo>
                    <a:lnTo>
                      <a:pt x="5351" y="2275"/>
                    </a:lnTo>
                    <a:lnTo>
                      <a:pt x="5169" y="1929"/>
                    </a:lnTo>
                    <a:lnTo>
                      <a:pt x="4987" y="1565"/>
                    </a:lnTo>
                    <a:lnTo>
                      <a:pt x="4787" y="1238"/>
                    </a:lnTo>
                    <a:lnTo>
                      <a:pt x="4568" y="928"/>
                    </a:lnTo>
                    <a:lnTo>
                      <a:pt x="4332" y="655"/>
                    </a:lnTo>
                    <a:lnTo>
                      <a:pt x="4095" y="419"/>
                    </a:lnTo>
                    <a:lnTo>
                      <a:pt x="3949" y="291"/>
                    </a:lnTo>
                    <a:lnTo>
                      <a:pt x="3804" y="200"/>
                    </a:lnTo>
                    <a:lnTo>
                      <a:pt x="3676" y="128"/>
                    </a:lnTo>
                    <a:lnTo>
                      <a:pt x="3513" y="73"/>
                    </a:lnTo>
                    <a:lnTo>
                      <a:pt x="3367" y="37"/>
                    </a:lnTo>
                    <a:lnTo>
                      <a:pt x="3203" y="0"/>
                    </a:lnTo>
                    <a:close/>
                  </a:path>
                </a:pathLst>
              </a:custGeom>
              <a:solidFill>
                <a:srgbClr val="C1A58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416" name="Google Shape;3416;p20"/>
              <p:cNvSpPr/>
              <p:nvPr/>
            </p:nvSpPr>
            <p:spPr>
              <a:xfrm>
                <a:off x="1282975" y="2150275"/>
                <a:ext cx="154700" cy="134675"/>
              </a:xfrm>
              <a:custGeom>
                <a:avLst/>
                <a:gdLst/>
                <a:ahLst/>
                <a:cxnLst/>
                <a:rect l="l" t="t" r="r" b="b"/>
                <a:pathLst>
                  <a:path w="6188" h="5387" fill="none" extrusionOk="0">
                    <a:moveTo>
                      <a:pt x="6188" y="4713"/>
                    </a:moveTo>
                    <a:lnTo>
                      <a:pt x="6188" y="4713"/>
                    </a:lnTo>
                    <a:lnTo>
                      <a:pt x="6042" y="4804"/>
                    </a:lnTo>
                    <a:lnTo>
                      <a:pt x="5842" y="4895"/>
                    </a:lnTo>
                    <a:lnTo>
                      <a:pt x="5569" y="5005"/>
                    </a:lnTo>
                    <a:lnTo>
                      <a:pt x="5187" y="5114"/>
                    </a:lnTo>
                    <a:lnTo>
                      <a:pt x="4714" y="5223"/>
                    </a:lnTo>
                    <a:lnTo>
                      <a:pt x="4131" y="5314"/>
                    </a:lnTo>
                    <a:lnTo>
                      <a:pt x="3804" y="5350"/>
                    </a:lnTo>
                    <a:lnTo>
                      <a:pt x="3440" y="5387"/>
                    </a:lnTo>
                    <a:lnTo>
                      <a:pt x="3440" y="5387"/>
                    </a:lnTo>
                    <a:lnTo>
                      <a:pt x="2930" y="5387"/>
                    </a:lnTo>
                    <a:lnTo>
                      <a:pt x="2457" y="5369"/>
                    </a:lnTo>
                    <a:lnTo>
                      <a:pt x="2020" y="5332"/>
                    </a:lnTo>
                    <a:lnTo>
                      <a:pt x="1638" y="5278"/>
                    </a:lnTo>
                    <a:lnTo>
                      <a:pt x="1274" y="5205"/>
                    </a:lnTo>
                    <a:lnTo>
                      <a:pt x="965" y="5132"/>
                    </a:lnTo>
                    <a:lnTo>
                      <a:pt x="692" y="5041"/>
                    </a:lnTo>
                    <a:lnTo>
                      <a:pt x="474" y="4932"/>
                    </a:lnTo>
                    <a:lnTo>
                      <a:pt x="292" y="4804"/>
                    </a:lnTo>
                    <a:lnTo>
                      <a:pt x="146" y="4677"/>
                    </a:lnTo>
                    <a:lnTo>
                      <a:pt x="91" y="4604"/>
                    </a:lnTo>
                    <a:lnTo>
                      <a:pt x="55" y="4532"/>
                    </a:lnTo>
                    <a:lnTo>
                      <a:pt x="19" y="4459"/>
                    </a:lnTo>
                    <a:lnTo>
                      <a:pt x="0" y="4368"/>
                    </a:lnTo>
                    <a:lnTo>
                      <a:pt x="0" y="4295"/>
                    </a:lnTo>
                    <a:lnTo>
                      <a:pt x="0" y="4222"/>
                    </a:lnTo>
                    <a:lnTo>
                      <a:pt x="37" y="4131"/>
                    </a:lnTo>
                    <a:lnTo>
                      <a:pt x="55" y="4040"/>
                    </a:lnTo>
                    <a:lnTo>
                      <a:pt x="164" y="3876"/>
                    </a:lnTo>
                    <a:lnTo>
                      <a:pt x="310" y="3694"/>
                    </a:lnTo>
                    <a:lnTo>
                      <a:pt x="310" y="3694"/>
                    </a:lnTo>
                    <a:lnTo>
                      <a:pt x="310" y="3403"/>
                    </a:lnTo>
                    <a:lnTo>
                      <a:pt x="346" y="3057"/>
                    </a:lnTo>
                    <a:lnTo>
                      <a:pt x="401" y="2639"/>
                    </a:lnTo>
                    <a:lnTo>
                      <a:pt x="401" y="2639"/>
                    </a:lnTo>
                    <a:lnTo>
                      <a:pt x="437" y="2439"/>
                    </a:lnTo>
                    <a:lnTo>
                      <a:pt x="437" y="2439"/>
                    </a:lnTo>
                    <a:lnTo>
                      <a:pt x="546" y="2093"/>
                    </a:lnTo>
                    <a:lnTo>
                      <a:pt x="674" y="1729"/>
                    </a:lnTo>
                    <a:lnTo>
                      <a:pt x="765" y="1547"/>
                    </a:lnTo>
                    <a:lnTo>
                      <a:pt x="856" y="1365"/>
                    </a:lnTo>
                    <a:lnTo>
                      <a:pt x="965" y="1201"/>
                    </a:lnTo>
                    <a:lnTo>
                      <a:pt x="1092" y="1019"/>
                    </a:lnTo>
                    <a:lnTo>
                      <a:pt x="1238" y="856"/>
                    </a:lnTo>
                    <a:lnTo>
                      <a:pt x="1384" y="710"/>
                    </a:lnTo>
                    <a:lnTo>
                      <a:pt x="1547" y="564"/>
                    </a:lnTo>
                    <a:lnTo>
                      <a:pt x="1747" y="437"/>
                    </a:lnTo>
                    <a:lnTo>
                      <a:pt x="1948" y="310"/>
                    </a:lnTo>
                    <a:lnTo>
                      <a:pt x="2166" y="200"/>
                    </a:lnTo>
                    <a:lnTo>
                      <a:pt x="2403" y="109"/>
                    </a:lnTo>
                    <a:lnTo>
                      <a:pt x="2657" y="37"/>
                    </a:lnTo>
                    <a:lnTo>
                      <a:pt x="2657" y="37"/>
                    </a:lnTo>
                    <a:lnTo>
                      <a:pt x="2858" y="0"/>
                    </a:lnTo>
                    <a:lnTo>
                      <a:pt x="3021" y="0"/>
                    </a:lnTo>
                    <a:lnTo>
                      <a:pt x="3203" y="0"/>
                    </a:lnTo>
                    <a:lnTo>
                      <a:pt x="3367" y="37"/>
                    </a:lnTo>
                    <a:lnTo>
                      <a:pt x="3513" y="73"/>
                    </a:lnTo>
                    <a:lnTo>
                      <a:pt x="3676" y="128"/>
                    </a:lnTo>
                    <a:lnTo>
                      <a:pt x="3804" y="200"/>
                    </a:lnTo>
                    <a:lnTo>
                      <a:pt x="3949" y="291"/>
                    </a:lnTo>
                    <a:lnTo>
                      <a:pt x="3949" y="291"/>
                    </a:lnTo>
                    <a:lnTo>
                      <a:pt x="4095" y="419"/>
                    </a:lnTo>
                    <a:lnTo>
                      <a:pt x="4095" y="419"/>
                    </a:lnTo>
                    <a:lnTo>
                      <a:pt x="4332" y="655"/>
                    </a:lnTo>
                    <a:lnTo>
                      <a:pt x="4568" y="928"/>
                    </a:lnTo>
                    <a:lnTo>
                      <a:pt x="4787" y="1238"/>
                    </a:lnTo>
                    <a:lnTo>
                      <a:pt x="4987" y="1565"/>
                    </a:lnTo>
                    <a:lnTo>
                      <a:pt x="5169" y="1929"/>
                    </a:lnTo>
                    <a:lnTo>
                      <a:pt x="5351" y="2275"/>
                    </a:lnTo>
                    <a:lnTo>
                      <a:pt x="5514" y="2639"/>
                    </a:lnTo>
                    <a:lnTo>
                      <a:pt x="5642" y="3003"/>
                    </a:lnTo>
                    <a:lnTo>
                      <a:pt x="5878" y="3658"/>
                    </a:lnTo>
                    <a:lnTo>
                      <a:pt x="6042" y="4204"/>
                    </a:lnTo>
                    <a:lnTo>
                      <a:pt x="6188" y="4713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417" name="Google Shape;3417;p20"/>
              <p:cNvSpPr/>
              <p:nvPr/>
            </p:nvSpPr>
            <p:spPr>
              <a:xfrm>
                <a:off x="1282975" y="2172100"/>
                <a:ext cx="138775" cy="112850"/>
              </a:xfrm>
              <a:custGeom>
                <a:avLst/>
                <a:gdLst/>
                <a:ahLst/>
                <a:cxnLst/>
                <a:rect l="l" t="t" r="r" b="b"/>
                <a:pathLst>
                  <a:path w="5551" h="4514" extrusionOk="0">
                    <a:moveTo>
                      <a:pt x="1384" y="4368"/>
                    </a:moveTo>
                    <a:lnTo>
                      <a:pt x="1384" y="4368"/>
                    </a:lnTo>
                    <a:lnTo>
                      <a:pt x="1711" y="4423"/>
                    </a:lnTo>
                    <a:lnTo>
                      <a:pt x="2057" y="4459"/>
                    </a:lnTo>
                    <a:lnTo>
                      <a:pt x="2457" y="4496"/>
                    </a:lnTo>
                    <a:lnTo>
                      <a:pt x="2876" y="4514"/>
                    </a:lnTo>
                    <a:lnTo>
                      <a:pt x="2876" y="4514"/>
                    </a:lnTo>
                    <a:lnTo>
                      <a:pt x="3094" y="4514"/>
                    </a:lnTo>
                    <a:lnTo>
                      <a:pt x="3094" y="4514"/>
                    </a:lnTo>
                    <a:lnTo>
                      <a:pt x="3440" y="4514"/>
                    </a:lnTo>
                    <a:lnTo>
                      <a:pt x="3440" y="4514"/>
                    </a:lnTo>
                    <a:lnTo>
                      <a:pt x="3440" y="4514"/>
                    </a:lnTo>
                    <a:lnTo>
                      <a:pt x="3094" y="4514"/>
                    </a:lnTo>
                    <a:lnTo>
                      <a:pt x="3094" y="4514"/>
                    </a:lnTo>
                    <a:lnTo>
                      <a:pt x="2876" y="4514"/>
                    </a:lnTo>
                    <a:lnTo>
                      <a:pt x="2876" y="4514"/>
                    </a:lnTo>
                    <a:lnTo>
                      <a:pt x="2876" y="4514"/>
                    </a:lnTo>
                    <a:lnTo>
                      <a:pt x="2876" y="4514"/>
                    </a:lnTo>
                    <a:lnTo>
                      <a:pt x="2457" y="4496"/>
                    </a:lnTo>
                    <a:lnTo>
                      <a:pt x="2057" y="4459"/>
                    </a:lnTo>
                    <a:lnTo>
                      <a:pt x="1711" y="4423"/>
                    </a:lnTo>
                    <a:lnTo>
                      <a:pt x="1384" y="4368"/>
                    </a:lnTo>
                    <a:close/>
                    <a:moveTo>
                      <a:pt x="1365" y="4368"/>
                    </a:moveTo>
                    <a:lnTo>
                      <a:pt x="1365" y="4368"/>
                    </a:lnTo>
                    <a:lnTo>
                      <a:pt x="1365" y="4368"/>
                    </a:lnTo>
                    <a:lnTo>
                      <a:pt x="1365" y="4368"/>
                    </a:lnTo>
                    <a:close/>
                    <a:moveTo>
                      <a:pt x="237" y="3895"/>
                    </a:moveTo>
                    <a:lnTo>
                      <a:pt x="237" y="3895"/>
                    </a:lnTo>
                    <a:lnTo>
                      <a:pt x="237" y="3895"/>
                    </a:lnTo>
                    <a:lnTo>
                      <a:pt x="237" y="3895"/>
                    </a:lnTo>
                    <a:lnTo>
                      <a:pt x="237" y="3895"/>
                    </a:lnTo>
                    <a:close/>
                    <a:moveTo>
                      <a:pt x="237" y="3895"/>
                    </a:moveTo>
                    <a:lnTo>
                      <a:pt x="237" y="3895"/>
                    </a:lnTo>
                    <a:lnTo>
                      <a:pt x="237" y="3895"/>
                    </a:lnTo>
                    <a:lnTo>
                      <a:pt x="237" y="3895"/>
                    </a:lnTo>
                    <a:lnTo>
                      <a:pt x="237" y="3895"/>
                    </a:lnTo>
                    <a:close/>
                    <a:moveTo>
                      <a:pt x="237" y="3877"/>
                    </a:moveTo>
                    <a:lnTo>
                      <a:pt x="237" y="3877"/>
                    </a:lnTo>
                    <a:lnTo>
                      <a:pt x="237" y="3895"/>
                    </a:lnTo>
                    <a:lnTo>
                      <a:pt x="237" y="3895"/>
                    </a:lnTo>
                    <a:lnTo>
                      <a:pt x="237" y="3877"/>
                    </a:lnTo>
                    <a:close/>
                    <a:moveTo>
                      <a:pt x="91" y="3113"/>
                    </a:moveTo>
                    <a:lnTo>
                      <a:pt x="91" y="3113"/>
                    </a:lnTo>
                    <a:lnTo>
                      <a:pt x="37" y="3222"/>
                    </a:lnTo>
                    <a:lnTo>
                      <a:pt x="19" y="3331"/>
                    </a:lnTo>
                    <a:lnTo>
                      <a:pt x="0" y="3422"/>
                    </a:lnTo>
                    <a:lnTo>
                      <a:pt x="19" y="3531"/>
                    </a:lnTo>
                    <a:lnTo>
                      <a:pt x="37" y="3622"/>
                    </a:lnTo>
                    <a:lnTo>
                      <a:pt x="91" y="3713"/>
                    </a:lnTo>
                    <a:lnTo>
                      <a:pt x="146" y="3804"/>
                    </a:lnTo>
                    <a:lnTo>
                      <a:pt x="237" y="3877"/>
                    </a:lnTo>
                    <a:lnTo>
                      <a:pt x="237" y="3877"/>
                    </a:lnTo>
                    <a:lnTo>
                      <a:pt x="146" y="3804"/>
                    </a:lnTo>
                    <a:lnTo>
                      <a:pt x="91" y="3713"/>
                    </a:lnTo>
                    <a:lnTo>
                      <a:pt x="37" y="3622"/>
                    </a:lnTo>
                    <a:lnTo>
                      <a:pt x="19" y="3531"/>
                    </a:lnTo>
                    <a:lnTo>
                      <a:pt x="0" y="3422"/>
                    </a:lnTo>
                    <a:lnTo>
                      <a:pt x="19" y="3331"/>
                    </a:lnTo>
                    <a:lnTo>
                      <a:pt x="37" y="3222"/>
                    </a:lnTo>
                    <a:lnTo>
                      <a:pt x="91" y="3113"/>
                    </a:lnTo>
                    <a:close/>
                    <a:moveTo>
                      <a:pt x="91" y="3113"/>
                    </a:moveTo>
                    <a:lnTo>
                      <a:pt x="91" y="3113"/>
                    </a:lnTo>
                    <a:lnTo>
                      <a:pt x="91" y="3113"/>
                    </a:lnTo>
                    <a:lnTo>
                      <a:pt x="91" y="3113"/>
                    </a:lnTo>
                    <a:lnTo>
                      <a:pt x="91" y="3113"/>
                    </a:lnTo>
                    <a:close/>
                    <a:moveTo>
                      <a:pt x="91" y="3113"/>
                    </a:moveTo>
                    <a:lnTo>
                      <a:pt x="91" y="3113"/>
                    </a:lnTo>
                    <a:lnTo>
                      <a:pt x="91" y="3113"/>
                    </a:lnTo>
                    <a:lnTo>
                      <a:pt x="91" y="3113"/>
                    </a:lnTo>
                    <a:lnTo>
                      <a:pt x="91" y="3113"/>
                    </a:lnTo>
                    <a:close/>
                    <a:moveTo>
                      <a:pt x="91" y="3094"/>
                    </a:moveTo>
                    <a:lnTo>
                      <a:pt x="91" y="3094"/>
                    </a:lnTo>
                    <a:lnTo>
                      <a:pt x="91" y="3113"/>
                    </a:lnTo>
                    <a:lnTo>
                      <a:pt x="91" y="3113"/>
                    </a:lnTo>
                    <a:lnTo>
                      <a:pt x="91" y="3094"/>
                    </a:lnTo>
                    <a:close/>
                    <a:moveTo>
                      <a:pt x="110" y="3094"/>
                    </a:moveTo>
                    <a:lnTo>
                      <a:pt x="110" y="3094"/>
                    </a:lnTo>
                    <a:lnTo>
                      <a:pt x="110" y="3094"/>
                    </a:lnTo>
                    <a:lnTo>
                      <a:pt x="110" y="3094"/>
                    </a:lnTo>
                    <a:lnTo>
                      <a:pt x="110" y="3094"/>
                    </a:lnTo>
                    <a:close/>
                    <a:moveTo>
                      <a:pt x="110" y="3094"/>
                    </a:moveTo>
                    <a:lnTo>
                      <a:pt x="110" y="3094"/>
                    </a:lnTo>
                    <a:lnTo>
                      <a:pt x="110" y="3094"/>
                    </a:lnTo>
                    <a:lnTo>
                      <a:pt x="110" y="3094"/>
                    </a:lnTo>
                    <a:lnTo>
                      <a:pt x="110" y="3094"/>
                    </a:lnTo>
                    <a:close/>
                    <a:moveTo>
                      <a:pt x="110" y="3094"/>
                    </a:moveTo>
                    <a:lnTo>
                      <a:pt x="110" y="3094"/>
                    </a:lnTo>
                    <a:lnTo>
                      <a:pt x="110" y="3094"/>
                    </a:lnTo>
                    <a:lnTo>
                      <a:pt x="110" y="3094"/>
                    </a:lnTo>
                    <a:lnTo>
                      <a:pt x="110" y="3094"/>
                    </a:lnTo>
                    <a:close/>
                    <a:moveTo>
                      <a:pt x="4532" y="1"/>
                    </a:moveTo>
                    <a:lnTo>
                      <a:pt x="4532" y="1"/>
                    </a:lnTo>
                    <a:lnTo>
                      <a:pt x="4677" y="201"/>
                    </a:lnTo>
                    <a:lnTo>
                      <a:pt x="4823" y="419"/>
                    </a:lnTo>
                    <a:lnTo>
                      <a:pt x="5096" y="892"/>
                    </a:lnTo>
                    <a:lnTo>
                      <a:pt x="5332" y="1366"/>
                    </a:lnTo>
                    <a:lnTo>
                      <a:pt x="5551" y="1857"/>
                    </a:lnTo>
                    <a:lnTo>
                      <a:pt x="5551" y="1857"/>
                    </a:lnTo>
                    <a:lnTo>
                      <a:pt x="5551" y="1857"/>
                    </a:lnTo>
                    <a:lnTo>
                      <a:pt x="5551" y="1857"/>
                    </a:lnTo>
                    <a:lnTo>
                      <a:pt x="5332" y="1366"/>
                    </a:lnTo>
                    <a:lnTo>
                      <a:pt x="5096" y="892"/>
                    </a:lnTo>
                    <a:lnTo>
                      <a:pt x="4823" y="419"/>
                    </a:lnTo>
                    <a:lnTo>
                      <a:pt x="4677" y="201"/>
                    </a:lnTo>
                    <a:lnTo>
                      <a:pt x="4532" y="1"/>
                    </a:lnTo>
                    <a:close/>
                    <a:moveTo>
                      <a:pt x="4532" y="1"/>
                    </a:moveTo>
                    <a:lnTo>
                      <a:pt x="4532" y="1"/>
                    </a:lnTo>
                    <a:lnTo>
                      <a:pt x="4532" y="1"/>
                    </a:lnTo>
                    <a:lnTo>
                      <a:pt x="4532" y="1"/>
                    </a:lnTo>
                    <a:lnTo>
                      <a:pt x="4532" y="1"/>
                    </a:lnTo>
                    <a:close/>
                  </a:path>
                </a:pathLst>
              </a:custGeom>
              <a:solidFill>
                <a:srgbClr val="D8D3D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418" name="Google Shape;3418;p20"/>
              <p:cNvSpPr/>
              <p:nvPr/>
            </p:nvSpPr>
            <p:spPr>
              <a:xfrm>
                <a:off x="1317550" y="2281300"/>
                <a:ext cx="51425" cy="3650"/>
              </a:xfrm>
              <a:custGeom>
                <a:avLst/>
                <a:gdLst/>
                <a:ahLst/>
                <a:cxnLst/>
                <a:rect l="l" t="t" r="r" b="b"/>
                <a:pathLst>
                  <a:path w="2057" h="146" fill="none" extrusionOk="0">
                    <a:moveTo>
                      <a:pt x="1" y="0"/>
                    </a:moveTo>
                    <a:lnTo>
                      <a:pt x="1" y="0"/>
                    </a:lnTo>
                    <a:lnTo>
                      <a:pt x="328" y="55"/>
                    </a:lnTo>
                    <a:lnTo>
                      <a:pt x="674" y="91"/>
                    </a:lnTo>
                    <a:lnTo>
                      <a:pt x="1074" y="128"/>
                    </a:lnTo>
                    <a:lnTo>
                      <a:pt x="1493" y="146"/>
                    </a:lnTo>
                    <a:lnTo>
                      <a:pt x="1493" y="146"/>
                    </a:lnTo>
                    <a:lnTo>
                      <a:pt x="1711" y="146"/>
                    </a:lnTo>
                    <a:lnTo>
                      <a:pt x="1711" y="146"/>
                    </a:lnTo>
                    <a:lnTo>
                      <a:pt x="2057" y="146"/>
                    </a:lnTo>
                    <a:lnTo>
                      <a:pt x="2057" y="146"/>
                    </a:lnTo>
                    <a:lnTo>
                      <a:pt x="2057" y="146"/>
                    </a:lnTo>
                    <a:lnTo>
                      <a:pt x="1711" y="146"/>
                    </a:lnTo>
                    <a:lnTo>
                      <a:pt x="1711" y="146"/>
                    </a:lnTo>
                    <a:lnTo>
                      <a:pt x="1493" y="146"/>
                    </a:lnTo>
                    <a:lnTo>
                      <a:pt x="1493" y="146"/>
                    </a:lnTo>
                    <a:lnTo>
                      <a:pt x="1493" y="146"/>
                    </a:lnTo>
                    <a:lnTo>
                      <a:pt x="1493" y="146"/>
                    </a:lnTo>
                    <a:lnTo>
                      <a:pt x="1074" y="128"/>
                    </a:lnTo>
                    <a:lnTo>
                      <a:pt x="674" y="91"/>
                    </a:lnTo>
                    <a:lnTo>
                      <a:pt x="328" y="55"/>
                    </a:lnTo>
                    <a:lnTo>
                      <a:pt x="1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419" name="Google Shape;3419;p20"/>
              <p:cNvSpPr/>
              <p:nvPr/>
            </p:nvSpPr>
            <p:spPr>
              <a:xfrm>
                <a:off x="1317100" y="228130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420" name="Google Shape;3420;p20"/>
              <p:cNvSpPr/>
              <p:nvPr/>
            </p:nvSpPr>
            <p:spPr>
              <a:xfrm>
                <a:off x="1288900" y="2269475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421" name="Google Shape;3421;p20"/>
              <p:cNvSpPr/>
              <p:nvPr/>
            </p:nvSpPr>
            <p:spPr>
              <a:xfrm>
                <a:off x="1288900" y="2269475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422" name="Google Shape;3422;p20"/>
              <p:cNvSpPr/>
              <p:nvPr/>
            </p:nvSpPr>
            <p:spPr>
              <a:xfrm>
                <a:off x="1288900" y="2269000"/>
                <a:ext cx="25" cy="500"/>
              </a:xfrm>
              <a:custGeom>
                <a:avLst/>
                <a:gdLst/>
                <a:ahLst/>
                <a:cxnLst/>
                <a:rect l="l" t="t" r="r" b="b"/>
                <a:pathLst>
                  <a:path w="1" h="20" fill="none" extrusionOk="0">
                    <a:moveTo>
                      <a:pt x="0" y="1"/>
                    </a:moveTo>
                    <a:lnTo>
                      <a:pt x="0" y="1"/>
                    </a:lnTo>
                    <a:lnTo>
                      <a:pt x="0" y="19"/>
                    </a:lnTo>
                    <a:lnTo>
                      <a:pt x="0" y="19"/>
                    </a:lnTo>
                    <a:lnTo>
                      <a:pt x="0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423" name="Google Shape;3423;p20"/>
              <p:cNvSpPr/>
              <p:nvPr/>
            </p:nvSpPr>
            <p:spPr>
              <a:xfrm>
                <a:off x="1282975" y="2249900"/>
                <a:ext cx="5950" cy="19125"/>
              </a:xfrm>
              <a:custGeom>
                <a:avLst/>
                <a:gdLst/>
                <a:ahLst/>
                <a:cxnLst/>
                <a:rect l="l" t="t" r="r" b="b"/>
                <a:pathLst>
                  <a:path w="238" h="765" fill="none" extrusionOk="0">
                    <a:moveTo>
                      <a:pt x="91" y="1"/>
                    </a:moveTo>
                    <a:lnTo>
                      <a:pt x="91" y="1"/>
                    </a:lnTo>
                    <a:lnTo>
                      <a:pt x="37" y="110"/>
                    </a:lnTo>
                    <a:lnTo>
                      <a:pt x="19" y="219"/>
                    </a:lnTo>
                    <a:lnTo>
                      <a:pt x="0" y="310"/>
                    </a:lnTo>
                    <a:lnTo>
                      <a:pt x="19" y="419"/>
                    </a:lnTo>
                    <a:lnTo>
                      <a:pt x="37" y="510"/>
                    </a:lnTo>
                    <a:lnTo>
                      <a:pt x="91" y="601"/>
                    </a:lnTo>
                    <a:lnTo>
                      <a:pt x="146" y="692"/>
                    </a:lnTo>
                    <a:lnTo>
                      <a:pt x="237" y="765"/>
                    </a:lnTo>
                    <a:lnTo>
                      <a:pt x="237" y="765"/>
                    </a:lnTo>
                    <a:lnTo>
                      <a:pt x="146" y="692"/>
                    </a:lnTo>
                    <a:lnTo>
                      <a:pt x="91" y="601"/>
                    </a:lnTo>
                    <a:lnTo>
                      <a:pt x="37" y="510"/>
                    </a:lnTo>
                    <a:lnTo>
                      <a:pt x="19" y="419"/>
                    </a:lnTo>
                    <a:lnTo>
                      <a:pt x="0" y="310"/>
                    </a:lnTo>
                    <a:lnTo>
                      <a:pt x="19" y="219"/>
                    </a:lnTo>
                    <a:lnTo>
                      <a:pt x="37" y="110"/>
                    </a:lnTo>
                    <a:lnTo>
                      <a:pt x="91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424" name="Google Shape;3424;p20"/>
              <p:cNvSpPr/>
              <p:nvPr/>
            </p:nvSpPr>
            <p:spPr>
              <a:xfrm>
                <a:off x="1285250" y="224990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0" y="1"/>
                    </a:move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425" name="Google Shape;3425;p20"/>
              <p:cNvSpPr/>
              <p:nvPr/>
            </p:nvSpPr>
            <p:spPr>
              <a:xfrm>
                <a:off x="1285250" y="224990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0" y="1"/>
                    </a:move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426" name="Google Shape;3426;p20"/>
              <p:cNvSpPr/>
              <p:nvPr/>
            </p:nvSpPr>
            <p:spPr>
              <a:xfrm>
                <a:off x="1285250" y="2249450"/>
                <a:ext cx="25" cy="475"/>
              </a:xfrm>
              <a:custGeom>
                <a:avLst/>
                <a:gdLst/>
                <a:ahLst/>
                <a:cxnLst/>
                <a:rect l="l" t="t" r="r" b="b"/>
                <a:pathLst>
                  <a:path w="1" h="19" fill="none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19"/>
                    </a:lnTo>
                    <a:lnTo>
                      <a:pt x="0" y="19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427" name="Google Shape;3427;p20"/>
              <p:cNvSpPr/>
              <p:nvPr/>
            </p:nvSpPr>
            <p:spPr>
              <a:xfrm>
                <a:off x="1285700" y="224945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1" y="0"/>
                    </a:move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428" name="Google Shape;3428;p20"/>
              <p:cNvSpPr/>
              <p:nvPr/>
            </p:nvSpPr>
            <p:spPr>
              <a:xfrm>
                <a:off x="1285700" y="224945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1" y="0"/>
                    </a:move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429" name="Google Shape;3429;p20"/>
              <p:cNvSpPr/>
              <p:nvPr/>
            </p:nvSpPr>
            <p:spPr>
              <a:xfrm>
                <a:off x="1285700" y="224945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1" y="0"/>
                    </a:move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430" name="Google Shape;3430;p20"/>
              <p:cNvSpPr/>
              <p:nvPr/>
            </p:nvSpPr>
            <p:spPr>
              <a:xfrm>
                <a:off x="1396250" y="2172100"/>
                <a:ext cx="25500" cy="46425"/>
              </a:xfrm>
              <a:custGeom>
                <a:avLst/>
                <a:gdLst/>
                <a:ahLst/>
                <a:cxnLst/>
                <a:rect l="l" t="t" r="r" b="b"/>
                <a:pathLst>
                  <a:path w="1020" h="1857" fill="none" extrusionOk="0">
                    <a:moveTo>
                      <a:pt x="1" y="1"/>
                    </a:moveTo>
                    <a:lnTo>
                      <a:pt x="1" y="1"/>
                    </a:lnTo>
                    <a:lnTo>
                      <a:pt x="146" y="201"/>
                    </a:lnTo>
                    <a:lnTo>
                      <a:pt x="292" y="419"/>
                    </a:lnTo>
                    <a:lnTo>
                      <a:pt x="565" y="892"/>
                    </a:lnTo>
                    <a:lnTo>
                      <a:pt x="801" y="1366"/>
                    </a:lnTo>
                    <a:lnTo>
                      <a:pt x="1020" y="1857"/>
                    </a:lnTo>
                    <a:lnTo>
                      <a:pt x="1020" y="1857"/>
                    </a:lnTo>
                    <a:lnTo>
                      <a:pt x="1020" y="1857"/>
                    </a:lnTo>
                    <a:lnTo>
                      <a:pt x="1020" y="1857"/>
                    </a:lnTo>
                    <a:lnTo>
                      <a:pt x="801" y="1366"/>
                    </a:lnTo>
                    <a:lnTo>
                      <a:pt x="565" y="892"/>
                    </a:lnTo>
                    <a:lnTo>
                      <a:pt x="292" y="419"/>
                    </a:lnTo>
                    <a:lnTo>
                      <a:pt x="146" y="201"/>
                    </a:lnTo>
                    <a:lnTo>
                      <a:pt x="1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431" name="Google Shape;3431;p20"/>
              <p:cNvSpPr/>
              <p:nvPr/>
            </p:nvSpPr>
            <p:spPr>
              <a:xfrm>
                <a:off x="1396250" y="217210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1" y="1"/>
                    </a:move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432" name="Google Shape;3432;p20"/>
              <p:cNvSpPr/>
              <p:nvPr/>
            </p:nvSpPr>
            <p:spPr>
              <a:xfrm>
                <a:off x="1282975" y="2160725"/>
                <a:ext cx="138775" cy="124225"/>
              </a:xfrm>
              <a:custGeom>
                <a:avLst/>
                <a:gdLst/>
                <a:ahLst/>
                <a:cxnLst/>
                <a:rect l="l" t="t" r="r" b="b"/>
                <a:pathLst>
                  <a:path w="5551" h="4969" extrusionOk="0">
                    <a:moveTo>
                      <a:pt x="4095" y="1"/>
                    </a:moveTo>
                    <a:lnTo>
                      <a:pt x="4004" y="219"/>
                    </a:lnTo>
                    <a:lnTo>
                      <a:pt x="3895" y="438"/>
                    </a:lnTo>
                    <a:lnTo>
                      <a:pt x="3840" y="529"/>
                    </a:lnTo>
                    <a:lnTo>
                      <a:pt x="3767" y="619"/>
                    </a:lnTo>
                    <a:lnTo>
                      <a:pt x="3676" y="710"/>
                    </a:lnTo>
                    <a:lnTo>
                      <a:pt x="3585" y="801"/>
                    </a:lnTo>
                    <a:lnTo>
                      <a:pt x="3458" y="874"/>
                    </a:lnTo>
                    <a:lnTo>
                      <a:pt x="3331" y="947"/>
                    </a:lnTo>
                    <a:lnTo>
                      <a:pt x="3185" y="1002"/>
                    </a:lnTo>
                    <a:lnTo>
                      <a:pt x="3058" y="1038"/>
                    </a:lnTo>
                    <a:lnTo>
                      <a:pt x="2767" y="1111"/>
                    </a:lnTo>
                    <a:lnTo>
                      <a:pt x="2475" y="1165"/>
                    </a:lnTo>
                    <a:lnTo>
                      <a:pt x="2184" y="1238"/>
                    </a:lnTo>
                    <a:lnTo>
                      <a:pt x="1893" y="1311"/>
                    </a:lnTo>
                    <a:lnTo>
                      <a:pt x="1766" y="1366"/>
                    </a:lnTo>
                    <a:lnTo>
                      <a:pt x="1638" y="1438"/>
                    </a:lnTo>
                    <a:lnTo>
                      <a:pt x="1511" y="1511"/>
                    </a:lnTo>
                    <a:lnTo>
                      <a:pt x="1402" y="1620"/>
                    </a:lnTo>
                    <a:lnTo>
                      <a:pt x="1293" y="1730"/>
                    </a:lnTo>
                    <a:lnTo>
                      <a:pt x="1202" y="1839"/>
                    </a:lnTo>
                    <a:lnTo>
                      <a:pt x="1111" y="1948"/>
                    </a:lnTo>
                    <a:lnTo>
                      <a:pt x="1001" y="2039"/>
                    </a:lnTo>
                    <a:lnTo>
                      <a:pt x="874" y="2130"/>
                    </a:lnTo>
                    <a:lnTo>
                      <a:pt x="747" y="2185"/>
                    </a:lnTo>
                    <a:lnTo>
                      <a:pt x="619" y="2221"/>
                    </a:lnTo>
                    <a:lnTo>
                      <a:pt x="401" y="2221"/>
                    </a:lnTo>
                    <a:lnTo>
                      <a:pt x="346" y="2512"/>
                    </a:lnTo>
                    <a:lnTo>
                      <a:pt x="328" y="2767"/>
                    </a:lnTo>
                    <a:lnTo>
                      <a:pt x="310" y="3131"/>
                    </a:lnTo>
                    <a:lnTo>
                      <a:pt x="310" y="3276"/>
                    </a:lnTo>
                    <a:lnTo>
                      <a:pt x="201" y="3404"/>
                    </a:lnTo>
                    <a:lnTo>
                      <a:pt x="110" y="3549"/>
                    </a:lnTo>
                    <a:lnTo>
                      <a:pt x="91" y="3549"/>
                    </a:lnTo>
                    <a:lnTo>
                      <a:pt x="91" y="3568"/>
                    </a:lnTo>
                    <a:lnTo>
                      <a:pt x="37" y="3677"/>
                    </a:lnTo>
                    <a:lnTo>
                      <a:pt x="19" y="3786"/>
                    </a:lnTo>
                    <a:lnTo>
                      <a:pt x="0" y="3877"/>
                    </a:lnTo>
                    <a:lnTo>
                      <a:pt x="19" y="3986"/>
                    </a:lnTo>
                    <a:lnTo>
                      <a:pt x="37" y="4077"/>
                    </a:lnTo>
                    <a:lnTo>
                      <a:pt x="91" y="4168"/>
                    </a:lnTo>
                    <a:lnTo>
                      <a:pt x="146" y="4259"/>
                    </a:lnTo>
                    <a:lnTo>
                      <a:pt x="237" y="4332"/>
                    </a:lnTo>
                    <a:lnTo>
                      <a:pt x="237" y="4350"/>
                    </a:lnTo>
                    <a:lnTo>
                      <a:pt x="346" y="4423"/>
                    </a:lnTo>
                    <a:lnTo>
                      <a:pt x="437" y="4496"/>
                    </a:lnTo>
                    <a:lnTo>
                      <a:pt x="692" y="4623"/>
                    </a:lnTo>
                    <a:lnTo>
                      <a:pt x="1001" y="4732"/>
                    </a:lnTo>
                    <a:lnTo>
                      <a:pt x="1365" y="4823"/>
                    </a:lnTo>
                    <a:lnTo>
                      <a:pt x="1384" y="4823"/>
                    </a:lnTo>
                    <a:lnTo>
                      <a:pt x="1711" y="4878"/>
                    </a:lnTo>
                    <a:lnTo>
                      <a:pt x="2057" y="4914"/>
                    </a:lnTo>
                    <a:lnTo>
                      <a:pt x="2457" y="4951"/>
                    </a:lnTo>
                    <a:lnTo>
                      <a:pt x="2876" y="4969"/>
                    </a:lnTo>
                    <a:lnTo>
                      <a:pt x="3294" y="4732"/>
                    </a:lnTo>
                    <a:lnTo>
                      <a:pt x="3713" y="4459"/>
                    </a:lnTo>
                    <a:lnTo>
                      <a:pt x="4095" y="4186"/>
                    </a:lnTo>
                    <a:lnTo>
                      <a:pt x="4477" y="3895"/>
                    </a:lnTo>
                    <a:lnTo>
                      <a:pt x="4677" y="3731"/>
                    </a:lnTo>
                    <a:lnTo>
                      <a:pt x="4859" y="3549"/>
                    </a:lnTo>
                    <a:lnTo>
                      <a:pt x="5041" y="3349"/>
                    </a:lnTo>
                    <a:lnTo>
                      <a:pt x="5187" y="3149"/>
                    </a:lnTo>
                    <a:lnTo>
                      <a:pt x="5296" y="2967"/>
                    </a:lnTo>
                    <a:lnTo>
                      <a:pt x="5387" y="2767"/>
                    </a:lnTo>
                    <a:lnTo>
                      <a:pt x="5533" y="2367"/>
                    </a:lnTo>
                    <a:lnTo>
                      <a:pt x="5551" y="2312"/>
                    </a:lnTo>
                    <a:lnTo>
                      <a:pt x="5332" y="1821"/>
                    </a:lnTo>
                    <a:lnTo>
                      <a:pt x="5096" y="1347"/>
                    </a:lnTo>
                    <a:lnTo>
                      <a:pt x="4823" y="874"/>
                    </a:lnTo>
                    <a:lnTo>
                      <a:pt x="4677" y="656"/>
                    </a:lnTo>
                    <a:lnTo>
                      <a:pt x="4532" y="456"/>
                    </a:lnTo>
                    <a:lnTo>
                      <a:pt x="4313" y="201"/>
                    </a:lnTo>
                    <a:lnTo>
                      <a:pt x="4095" y="1"/>
                    </a:lnTo>
                    <a:close/>
                  </a:path>
                </a:pathLst>
              </a:custGeom>
              <a:solidFill>
                <a:srgbClr val="A489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433" name="Google Shape;3433;p20"/>
              <p:cNvSpPr/>
              <p:nvPr/>
            </p:nvSpPr>
            <p:spPr>
              <a:xfrm>
                <a:off x="1282975" y="2160725"/>
                <a:ext cx="138775" cy="124225"/>
              </a:xfrm>
              <a:custGeom>
                <a:avLst/>
                <a:gdLst/>
                <a:ahLst/>
                <a:cxnLst/>
                <a:rect l="l" t="t" r="r" b="b"/>
                <a:pathLst>
                  <a:path w="5551" h="4969" fill="none" extrusionOk="0">
                    <a:moveTo>
                      <a:pt x="4095" y="1"/>
                    </a:moveTo>
                    <a:lnTo>
                      <a:pt x="4095" y="1"/>
                    </a:lnTo>
                    <a:lnTo>
                      <a:pt x="4004" y="219"/>
                    </a:lnTo>
                    <a:lnTo>
                      <a:pt x="3895" y="438"/>
                    </a:lnTo>
                    <a:lnTo>
                      <a:pt x="3840" y="529"/>
                    </a:lnTo>
                    <a:lnTo>
                      <a:pt x="3767" y="619"/>
                    </a:lnTo>
                    <a:lnTo>
                      <a:pt x="3676" y="710"/>
                    </a:lnTo>
                    <a:lnTo>
                      <a:pt x="3585" y="801"/>
                    </a:lnTo>
                    <a:lnTo>
                      <a:pt x="3585" y="801"/>
                    </a:lnTo>
                    <a:lnTo>
                      <a:pt x="3458" y="874"/>
                    </a:lnTo>
                    <a:lnTo>
                      <a:pt x="3331" y="947"/>
                    </a:lnTo>
                    <a:lnTo>
                      <a:pt x="3185" y="1002"/>
                    </a:lnTo>
                    <a:lnTo>
                      <a:pt x="3058" y="1038"/>
                    </a:lnTo>
                    <a:lnTo>
                      <a:pt x="2767" y="1111"/>
                    </a:lnTo>
                    <a:lnTo>
                      <a:pt x="2475" y="1165"/>
                    </a:lnTo>
                    <a:lnTo>
                      <a:pt x="2184" y="1238"/>
                    </a:lnTo>
                    <a:lnTo>
                      <a:pt x="1893" y="1311"/>
                    </a:lnTo>
                    <a:lnTo>
                      <a:pt x="1766" y="1366"/>
                    </a:lnTo>
                    <a:lnTo>
                      <a:pt x="1638" y="1438"/>
                    </a:lnTo>
                    <a:lnTo>
                      <a:pt x="1511" y="1511"/>
                    </a:lnTo>
                    <a:lnTo>
                      <a:pt x="1402" y="1620"/>
                    </a:lnTo>
                    <a:lnTo>
                      <a:pt x="1402" y="1620"/>
                    </a:lnTo>
                    <a:lnTo>
                      <a:pt x="1293" y="1730"/>
                    </a:lnTo>
                    <a:lnTo>
                      <a:pt x="1202" y="1839"/>
                    </a:lnTo>
                    <a:lnTo>
                      <a:pt x="1111" y="1948"/>
                    </a:lnTo>
                    <a:lnTo>
                      <a:pt x="1001" y="2039"/>
                    </a:lnTo>
                    <a:lnTo>
                      <a:pt x="1001" y="2039"/>
                    </a:lnTo>
                    <a:lnTo>
                      <a:pt x="874" y="2130"/>
                    </a:lnTo>
                    <a:lnTo>
                      <a:pt x="747" y="2185"/>
                    </a:lnTo>
                    <a:lnTo>
                      <a:pt x="619" y="2221"/>
                    </a:lnTo>
                    <a:lnTo>
                      <a:pt x="474" y="2221"/>
                    </a:lnTo>
                    <a:lnTo>
                      <a:pt x="474" y="2221"/>
                    </a:lnTo>
                    <a:lnTo>
                      <a:pt x="401" y="2221"/>
                    </a:lnTo>
                    <a:lnTo>
                      <a:pt x="401" y="2221"/>
                    </a:lnTo>
                    <a:lnTo>
                      <a:pt x="401" y="2221"/>
                    </a:lnTo>
                    <a:lnTo>
                      <a:pt x="346" y="2512"/>
                    </a:lnTo>
                    <a:lnTo>
                      <a:pt x="328" y="2767"/>
                    </a:lnTo>
                    <a:lnTo>
                      <a:pt x="310" y="3131"/>
                    </a:lnTo>
                    <a:lnTo>
                      <a:pt x="310" y="3131"/>
                    </a:lnTo>
                    <a:lnTo>
                      <a:pt x="310" y="3276"/>
                    </a:lnTo>
                    <a:lnTo>
                      <a:pt x="310" y="3276"/>
                    </a:lnTo>
                    <a:lnTo>
                      <a:pt x="310" y="3276"/>
                    </a:lnTo>
                    <a:lnTo>
                      <a:pt x="310" y="3276"/>
                    </a:lnTo>
                    <a:lnTo>
                      <a:pt x="310" y="3276"/>
                    </a:lnTo>
                    <a:lnTo>
                      <a:pt x="201" y="3404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91" y="3549"/>
                    </a:lnTo>
                    <a:lnTo>
                      <a:pt x="91" y="3549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37" y="3677"/>
                    </a:lnTo>
                    <a:lnTo>
                      <a:pt x="19" y="3786"/>
                    </a:lnTo>
                    <a:lnTo>
                      <a:pt x="0" y="3877"/>
                    </a:lnTo>
                    <a:lnTo>
                      <a:pt x="19" y="3986"/>
                    </a:lnTo>
                    <a:lnTo>
                      <a:pt x="37" y="4077"/>
                    </a:lnTo>
                    <a:lnTo>
                      <a:pt x="91" y="4168"/>
                    </a:lnTo>
                    <a:lnTo>
                      <a:pt x="146" y="4259"/>
                    </a:lnTo>
                    <a:lnTo>
                      <a:pt x="237" y="4332"/>
                    </a:lnTo>
                    <a:lnTo>
                      <a:pt x="237" y="4332"/>
                    </a:lnTo>
                    <a:lnTo>
                      <a:pt x="237" y="4332"/>
                    </a:lnTo>
                    <a:lnTo>
                      <a:pt x="237" y="4350"/>
                    </a:lnTo>
                    <a:lnTo>
                      <a:pt x="237" y="4350"/>
                    </a:lnTo>
                    <a:lnTo>
                      <a:pt x="237" y="4350"/>
                    </a:lnTo>
                    <a:lnTo>
                      <a:pt x="237" y="4350"/>
                    </a:lnTo>
                    <a:lnTo>
                      <a:pt x="237" y="4350"/>
                    </a:lnTo>
                    <a:lnTo>
                      <a:pt x="237" y="4350"/>
                    </a:lnTo>
                    <a:lnTo>
                      <a:pt x="237" y="4350"/>
                    </a:lnTo>
                    <a:lnTo>
                      <a:pt x="237" y="4350"/>
                    </a:lnTo>
                    <a:lnTo>
                      <a:pt x="237" y="4350"/>
                    </a:lnTo>
                    <a:lnTo>
                      <a:pt x="237" y="4350"/>
                    </a:lnTo>
                    <a:lnTo>
                      <a:pt x="346" y="4423"/>
                    </a:lnTo>
                    <a:lnTo>
                      <a:pt x="437" y="4496"/>
                    </a:lnTo>
                    <a:lnTo>
                      <a:pt x="692" y="4623"/>
                    </a:lnTo>
                    <a:lnTo>
                      <a:pt x="1001" y="4732"/>
                    </a:lnTo>
                    <a:lnTo>
                      <a:pt x="1365" y="4823"/>
                    </a:lnTo>
                    <a:lnTo>
                      <a:pt x="1365" y="4823"/>
                    </a:lnTo>
                    <a:lnTo>
                      <a:pt x="1365" y="4823"/>
                    </a:lnTo>
                    <a:lnTo>
                      <a:pt x="1365" y="4823"/>
                    </a:lnTo>
                    <a:lnTo>
                      <a:pt x="1384" y="4823"/>
                    </a:lnTo>
                    <a:lnTo>
                      <a:pt x="1384" y="4823"/>
                    </a:lnTo>
                    <a:lnTo>
                      <a:pt x="1711" y="4878"/>
                    </a:lnTo>
                    <a:lnTo>
                      <a:pt x="2057" y="4914"/>
                    </a:lnTo>
                    <a:lnTo>
                      <a:pt x="2457" y="4951"/>
                    </a:lnTo>
                    <a:lnTo>
                      <a:pt x="2876" y="4969"/>
                    </a:lnTo>
                    <a:lnTo>
                      <a:pt x="2876" y="4969"/>
                    </a:lnTo>
                    <a:lnTo>
                      <a:pt x="3294" y="4732"/>
                    </a:lnTo>
                    <a:lnTo>
                      <a:pt x="3713" y="4459"/>
                    </a:lnTo>
                    <a:lnTo>
                      <a:pt x="4095" y="4186"/>
                    </a:lnTo>
                    <a:lnTo>
                      <a:pt x="4477" y="3895"/>
                    </a:lnTo>
                    <a:lnTo>
                      <a:pt x="4477" y="3895"/>
                    </a:lnTo>
                    <a:lnTo>
                      <a:pt x="4677" y="3731"/>
                    </a:lnTo>
                    <a:lnTo>
                      <a:pt x="4859" y="3549"/>
                    </a:lnTo>
                    <a:lnTo>
                      <a:pt x="5041" y="3349"/>
                    </a:lnTo>
                    <a:lnTo>
                      <a:pt x="5187" y="3149"/>
                    </a:lnTo>
                    <a:lnTo>
                      <a:pt x="5187" y="3149"/>
                    </a:lnTo>
                    <a:lnTo>
                      <a:pt x="5296" y="2967"/>
                    </a:lnTo>
                    <a:lnTo>
                      <a:pt x="5387" y="2767"/>
                    </a:lnTo>
                    <a:lnTo>
                      <a:pt x="5533" y="2367"/>
                    </a:lnTo>
                    <a:lnTo>
                      <a:pt x="5533" y="2367"/>
                    </a:lnTo>
                    <a:lnTo>
                      <a:pt x="5551" y="2312"/>
                    </a:lnTo>
                    <a:lnTo>
                      <a:pt x="5551" y="2312"/>
                    </a:lnTo>
                    <a:lnTo>
                      <a:pt x="5332" y="1821"/>
                    </a:lnTo>
                    <a:lnTo>
                      <a:pt x="5096" y="1347"/>
                    </a:lnTo>
                    <a:lnTo>
                      <a:pt x="4823" y="874"/>
                    </a:lnTo>
                    <a:lnTo>
                      <a:pt x="4677" y="656"/>
                    </a:lnTo>
                    <a:lnTo>
                      <a:pt x="4532" y="456"/>
                    </a:lnTo>
                    <a:lnTo>
                      <a:pt x="4532" y="456"/>
                    </a:lnTo>
                    <a:lnTo>
                      <a:pt x="4532" y="456"/>
                    </a:lnTo>
                    <a:lnTo>
                      <a:pt x="4532" y="456"/>
                    </a:lnTo>
                    <a:lnTo>
                      <a:pt x="4532" y="456"/>
                    </a:lnTo>
                    <a:lnTo>
                      <a:pt x="4532" y="456"/>
                    </a:lnTo>
                    <a:lnTo>
                      <a:pt x="4313" y="201"/>
                    </a:lnTo>
                    <a:lnTo>
                      <a:pt x="4095" y="1"/>
                    </a:lnTo>
                    <a:lnTo>
                      <a:pt x="4095" y="1"/>
                    </a:lnTo>
                    <a:lnTo>
                      <a:pt x="4095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434" name="Google Shape;3434;p20"/>
              <p:cNvSpPr/>
              <p:nvPr/>
            </p:nvSpPr>
            <p:spPr>
              <a:xfrm>
                <a:off x="1354850" y="2218500"/>
                <a:ext cx="79650" cy="66450"/>
              </a:xfrm>
              <a:custGeom>
                <a:avLst/>
                <a:gdLst/>
                <a:ahLst/>
                <a:cxnLst/>
                <a:rect l="l" t="t" r="r" b="b"/>
                <a:pathLst>
                  <a:path w="3186" h="2658" extrusionOk="0">
                    <a:moveTo>
                      <a:pt x="565" y="2658"/>
                    </a:moveTo>
                    <a:lnTo>
                      <a:pt x="565" y="2658"/>
                    </a:lnTo>
                    <a:lnTo>
                      <a:pt x="237" y="2658"/>
                    </a:lnTo>
                    <a:lnTo>
                      <a:pt x="237" y="2658"/>
                    </a:lnTo>
                    <a:lnTo>
                      <a:pt x="1" y="2658"/>
                    </a:lnTo>
                    <a:lnTo>
                      <a:pt x="1" y="2658"/>
                    </a:lnTo>
                    <a:lnTo>
                      <a:pt x="1" y="2658"/>
                    </a:lnTo>
                    <a:lnTo>
                      <a:pt x="1" y="2658"/>
                    </a:lnTo>
                    <a:lnTo>
                      <a:pt x="219" y="2658"/>
                    </a:lnTo>
                    <a:lnTo>
                      <a:pt x="219" y="2658"/>
                    </a:lnTo>
                    <a:lnTo>
                      <a:pt x="565" y="2658"/>
                    </a:lnTo>
                    <a:close/>
                    <a:moveTo>
                      <a:pt x="2676" y="1"/>
                    </a:moveTo>
                    <a:lnTo>
                      <a:pt x="2676" y="1"/>
                    </a:lnTo>
                    <a:lnTo>
                      <a:pt x="2676" y="1"/>
                    </a:lnTo>
                    <a:lnTo>
                      <a:pt x="2676" y="1"/>
                    </a:lnTo>
                    <a:lnTo>
                      <a:pt x="2840" y="438"/>
                    </a:lnTo>
                    <a:lnTo>
                      <a:pt x="2967" y="820"/>
                    </a:lnTo>
                    <a:lnTo>
                      <a:pt x="3185" y="1493"/>
                    </a:lnTo>
                    <a:lnTo>
                      <a:pt x="3185" y="1493"/>
                    </a:lnTo>
                    <a:lnTo>
                      <a:pt x="2967" y="820"/>
                    </a:lnTo>
                    <a:lnTo>
                      <a:pt x="2840" y="438"/>
                    </a:lnTo>
                    <a:lnTo>
                      <a:pt x="2676" y="1"/>
                    </a:lnTo>
                    <a:lnTo>
                      <a:pt x="2676" y="1"/>
                    </a:lnTo>
                    <a:close/>
                  </a:path>
                </a:pathLst>
              </a:custGeom>
              <a:solidFill>
                <a:srgbClr val="B8AEB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435" name="Google Shape;3435;p20"/>
              <p:cNvSpPr/>
              <p:nvPr/>
            </p:nvSpPr>
            <p:spPr>
              <a:xfrm>
                <a:off x="1354850" y="2284925"/>
                <a:ext cx="141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565" h="1" fill="none" extrusionOk="0">
                    <a:moveTo>
                      <a:pt x="565" y="1"/>
                    </a:moveTo>
                    <a:lnTo>
                      <a:pt x="565" y="1"/>
                    </a:lnTo>
                    <a:lnTo>
                      <a:pt x="237" y="1"/>
                    </a:lnTo>
                    <a:lnTo>
                      <a:pt x="237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219" y="1"/>
                    </a:lnTo>
                    <a:lnTo>
                      <a:pt x="219" y="1"/>
                    </a:lnTo>
                    <a:lnTo>
                      <a:pt x="565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436" name="Google Shape;3436;p20"/>
              <p:cNvSpPr/>
              <p:nvPr/>
            </p:nvSpPr>
            <p:spPr>
              <a:xfrm>
                <a:off x="1421725" y="2218500"/>
                <a:ext cx="12775" cy="37350"/>
              </a:xfrm>
              <a:custGeom>
                <a:avLst/>
                <a:gdLst/>
                <a:ahLst/>
                <a:cxnLst/>
                <a:rect l="l" t="t" r="r" b="b"/>
                <a:pathLst>
                  <a:path w="511" h="1494" fill="none" extrusionOk="0">
                    <a:moveTo>
                      <a:pt x="1" y="1"/>
                    </a:move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165" y="438"/>
                    </a:lnTo>
                    <a:lnTo>
                      <a:pt x="292" y="820"/>
                    </a:lnTo>
                    <a:lnTo>
                      <a:pt x="510" y="1493"/>
                    </a:lnTo>
                    <a:lnTo>
                      <a:pt x="510" y="1493"/>
                    </a:lnTo>
                    <a:lnTo>
                      <a:pt x="292" y="820"/>
                    </a:lnTo>
                    <a:lnTo>
                      <a:pt x="165" y="438"/>
                    </a:lnTo>
                    <a:lnTo>
                      <a:pt x="1" y="1"/>
                    </a:lnTo>
                    <a:lnTo>
                      <a:pt x="1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437" name="Google Shape;3437;p20"/>
              <p:cNvSpPr/>
              <p:nvPr/>
            </p:nvSpPr>
            <p:spPr>
              <a:xfrm>
                <a:off x="1354850" y="2218500"/>
                <a:ext cx="82825" cy="66450"/>
              </a:xfrm>
              <a:custGeom>
                <a:avLst/>
                <a:gdLst/>
                <a:ahLst/>
                <a:cxnLst/>
                <a:rect l="l" t="t" r="r" b="b"/>
                <a:pathLst>
                  <a:path w="3313" h="2658" extrusionOk="0">
                    <a:moveTo>
                      <a:pt x="2676" y="1"/>
                    </a:moveTo>
                    <a:lnTo>
                      <a:pt x="2658" y="56"/>
                    </a:lnTo>
                    <a:lnTo>
                      <a:pt x="2512" y="456"/>
                    </a:lnTo>
                    <a:lnTo>
                      <a:pt x="2421" y="656"/>
                    </a:lnTo>
                    <a:lnTo>
                      <a:pt x="2312" y="838"/>
                    </a:lnTo>
                    <a:lnTo>
                      <a:pt x="2166" y="1038"/>
                    </a:lnTo>
                    <a:lnTo>
                      <a:pt x="1984" y="1238"/>
                    </a:lnTo>
                    <a:lnTo>
                      <a:pt x="1802" y="1420"/>
                    </a:lnTo>
                    <a:lnTo>
                      <a:pt x="1602" y="1584"/>
                    </a:lnTo>
                    <a:lnTo>
                      <a:pt x="1220" y="1875"/>
                    </a:lnTo>
                    <a:lnTo>
                      <a:pt x="838" y="2148"/>
                    </a:lnTo>
                    <a:lnTo>
                      <a:pt x="419" y="2421"/>
                    </a:lnTo>
                    <a:lnTo>
                      <a:pt x="1" y="2658"/>
                    </a:lnTo>
                    <a:lnTo>
                      <a:pt x="565" y="2658"/>
                    </a:lnTo>
                    <a:lnTo>
                      <a:pt x="929" y="2621"/>
                    </a:lnTo>
                    <a:lnTo>
                      <a:pt x="1256" y="2585"/>
                    </a:lnTo>
                    <a:lnTo>
                      <a:pt x="1839" y="2494"/>
                    </a:lnTo>
                    <a:lnTo>
                      <a:pt x="2312" y="2385"/>
                    </a:lnTo>
                    <a:lnTo>
                      <a:pt x="2694" y="2276"/>
                    </a:lnTo>
                    <a:lnTo>
                      <a:pt x="2967" y="2166"/>
                    </a:lnTo>
                    <a:lnTo>
                      <a:pt x="3167" y="2075"/>
                    </a:lnTo>
                    <a:lnTo>
                      <a:pt x="3313" y="1984"/>
                    </a:lnTo>
                    <a:lnTo>
                      <a:pt x="3185" y="1493"/>
                    </a:lnTo>
                    <a:lnTo>
                      <a:pt x="2967" y="820"/>
                    </a:lnTo>
                    <a:lnTo>
                      <a:pt x="2840" y="438"/>
                    </a:lnTo>
                    <a:lnTo>
                      <a:pt x="2676" y="1"/>
                    </a:lnTo>
                    <a:close/>
                  </a:path>
                </a:pathLst>
              </a:custGeom>
              <a:solidFill>
                <a:srgbClr val="8B715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438" name="Google Shape;3438;p20"/>
              <p:cNvSpPr/>
              <p:nvPr/>
            </p:nvSpPr>
            <p:spPr>
              <a:xfrm>
                <a:off x="1354850" y="2218500"/>
                <a:ext cx="82825" cy="66450"/>
              </a:xfrm>
              <a:custGeom>
                <a:avLst/>
                <a:gdLst/>
                <a:ahLst/>
                <a:cxnLst/>
                <a:rect l="l" t="t" r="r" b="b"/>
                <a:pathLst>
                  <a:path w="3313" h="2658" fill="none" extrusionOk="0">
                    <a:moveTo>
                      <a:pt x="2676" y="1"/>
                    </a:moveTo>
                    <a:lnTo>
                      <a:pt x="2676" y="1"/>
                    </a:lnTo>
                    <a:lnTo>
                      <a:pt x="2658" y="56"/>
                    </a:lnTo>
                    <a:lnTo>
                      <a:pt x="2658" y="56"/>
                    </a:lnTo>
                    <a:lnTo>
                      <a:pt x="2512" y="456"/>
                    </a:lnTo>
                    <a:lnTo>
                      <a:pt x="2421" y="656"/>
                    </a:lnTo>
                    <a:lnTo>
                      <a:pt x="2312" y="838"/>
                    </a:lnTo>
                    <a:lnTo>
                      <a:pt x="2312" y="838"/>
                    </a:lnTo>
                    <a:lnTo>
                      <a:pt x="2166" y="1038"/>
                    </a:lnTo>
                    <a:lnTo>
                      <a:pt x="1984" y="1238"/>
                    </a:lnTo>
                    <a:lnTo>
                      <a:pt x="1802" y="1420"/>
                    </a:lnTo>
                    <a:lnTo>
                      <a:pt x="1602" y="1584"/>
                    </a:lnTo>
                    <a:lnTo>
                      <a:pt x="1602" y="1584"/>
                    </a:lnTo>
                    <a:lnTo>
                      <a:pt x="1220" y="1875"/>
                    </a:lnTo>
                    <a:lnTo>
                      <a:pt x="838" y="2148"/>
                    </a:lnTo>
                    <a:lnTo>
                      <a:pt x="419" y="2421"/>
                    </a:lnTo>
                    <a:lnTo>
                      <a:pt x="1" y="2658"/>
                    </a:lnTo>
                    <a:lnTo>
                      <a:pt x="1" y="2658"/>
                    </a:lnTo>
                    <a:lnTo>
                      <a:pt x="237" y="2658"/>
                    </a:lnTo>
                    <a:lnTo>
                      <a:pt x="237" y="2658"/>
                    </a:lnTo>
                    <a:lnTo>
                      <a:pt x="565" y="2658"/>
                    </a:lnTo>
                    <a:lnTo>
                      <a:pt x="565" y="2658"/>
                    </a:lnTo>
                    <a:lnTo>
                      <a:pt x="565" y="2658"/>
                    </a:lnTo>
                    <a:lnTo>
                      <a:pt x="929" y="2621"/>
                    </a:lnTo>
                    <a:lnTo>
                      <a:pt x="1256" y="2585"/>
                    </a:lnTo>
                    <a:lnTo>
                      <a:pt x="1839" y="2494"/>
                    </a:lnTo>
                    <a:lnTo>
                      <a:pt x="2312" y="2385"/>
                    </a:lnTo>
                    <a:lnTo>
                      <a:pt x="2694" y="2276"/>
                    </a:lnTo>
                    <a:lnTo>
                      <a:pt x="2967" y="2166"/>
                    </a:lnTo>
                    <a:lnTo>
                      <a:pt x="3167" y="2075"/>
                    </a:lnTo>
                    <a:lnTo>
                      <a:pt x="3313" y="1984"/>
                    </a:lnTo>
                    <a:lnTo>
                      <a:pt x="3313" y="1984"/>
                    </a:lnTo>
                    <a:lnTo>
                      <a:pt x="3185" y="1493"/>
                    </a:lnTo>
                    <a:lnTo>
                      <a:pt x="3185" y="1493"/>
                    </a:lnTo>
                    <a:lnTo>
                      <a:pt x="2967" y="820"/>
                    </a:lnTo>
                    <a:lnTo>
                      <a:pt x="2840" y="438"/>
                    </a:lnTo>
                    <a:lnTo>
                      <a:pt x="2676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</p:grpSp>
      <p:grpSp>
        <p:nvGrpSpPr>
          <p:cNvPr id="3439" name="Google Shape;3439;p20"/>
          <p:cNvGrpSpPr/>
          <p:nvPr/>
        </p:nvGrpSpPr>
        <p:grpSpPr>
          <a:xfrm flipH="1">
            <a:off x="9316284" y="6631107"/>
            <a:ext cx="238221" cy="219912"/>
            <a:chOff x="2706625" y="4735761"/>
            <a:chExt cx="226446" cy="209015"/>
          </a:xfrm>
        </p:grpSpPr>
        <p:sp>
          <p:nvSpPr>
            <p:cNvPr id="3440" name="Google Shape;3440;p20"/>
            <p:cNvSpPr/>
            <p:nvPr/>
          </p:nvSpPr>
          <p:spPr>
            <a:xfrm>
              <a:off x="2706625" y="4851000"/>
              <a:ext cx="226446" cy="93776"/>
            </a:xfrm>
            <a:custGeom>
              <a:avLst/>
              <a:gdLst/>
              <a:ahLst/>
              <a:cxnLst/>
              <a:rect l="l" t="t" r="r" b="b"/>
              <a:pathLst>
                <a:path w="9991" h="1020" extrusionOk="0">
                  <a:moveTo>
                    <a:pt x="1292" y="0"/>
                  </a:moveTo>
                  <a:lnTo>
                    <a:pt x="746" y="91"/>
                  </a:lnTo>
                  <a:lnTo>
                    <a:pt x="528" y="128"/>
                  </a:lnTo>
                  <a:lnTo>
                    <a:pt x="346" y="182"/>
                  </a:lnTo>
                  <a:lnTo>
                    <a:pt x="200" y="237"/>
                  </a:lnTo>
                  <a:lnTo>
                    <a:pt x="91" y="291"/>
                  </a:lnTo>
                  <a:lnTo>
                    <a:pt x="18" y="346"/>
                  </a:lnTo>
                  <a:lnTo>
                    <a:pt x="0" y="419"/>
                  </a:lnTo>
                  <a:lnTo>
                    <a:pt x="0" y="437"/>
                  </a:lnTo>
                  <a:lnTo>
                    <a:pt x="18" y="473"/>
                  </a:lnTo>
                  <a:lnTo>
                    <a:pt x="91" y="528"/>
                  </a:lnTo>
                  <a:lnTo>
                    <a:pt x="219" y="583"/>
                  </a:lnTo>
                  <a:lnTo>
                    <a:pt x="382" y="655"/>
                  </a:lnTo>
                  <a:lnTo>
                    <a:pt x="601" y="710"/>
                  </a:lnTo>
                  <a:lnTo>
                    <a:pt x="856" y="746"/>
                  </a:lnTo>
                  <a:lnTo>
                    <a:pt x="1456" y="837"/>
                  </a:lnTo>
                  <a:lnTo>
                    <a:pt x="2202" y="910"/>
                  </a:lnTo>
                  <a:lnTo>
                    <a:pt x="3058" y="965"/>
                  </a:lnTo>
                  <a:lnTo>
                    <a:pt x="3986" y="1001"/>
                  </a:lnTo>
                  <a:lnTo>
                    <a:pt x="5005" y="1019"/>
                  </a:lnTo>
                  <a:lnTo>
                    <a:pt x="6006" y="1001"/>
                  </a:lnTo>
                  <a:lnTo>
                    <a:pt x="6952" y="965"/>
                  </a:lnTo>
                  <a:lnTo>
                    <a:pt x="7789" y="910"/>
                  </a:lnTo>
                  <a:lnTo>
                    <a:pt x="8535" y="837"/>
                  </a:lnTo>
                  <a:lnTo>
                    <a:pt x="9136" y="746"/>
                  </a:lnTo>
                  <a:lnTo>
                    <a:pt x="9390" y="710"/>
                  </a:lnTo>
                  <a:lnTo>
                    <a:pt x="9609" y="655"/>
                  </a:lnTo>
                  <a:lnTo>
                    <a:pt x="9773" y="583"/>
                  </a:lnTo>
                  <a:lnTo>
                    <a:pt x="9900" y="528"/>
                  </a:lnTo>
                  <a:lnTo>
                    <a:pt x="9973" y="473"/>
                  </a:lnTo>
                  <a:lnTo>
                    <a:pt x="9991" y="437"/>
                  </a:lnTo>
                  <a:lnTo>
                    <a:pt x="9991" y="419"/>
                  </a:lnTo>
                  <a:lnTo>
                    <a:pt x="9973" y="346"/>
                  </a:lnTo>
                  <a:lnTo>
                    <a:pt x="9900" y="291"/>
                  </a:lnTo>
                  <a:lnTo>
                    <a:pt x="9791" y="237"/>
                  </a:lnTo>
                  <a:lnTo>
                    <a:pt x="9645" y="182"/>
                  </a:lnTo>
                  <a:lnTo>
                    <a:pt x="9463" y="128"/>
                  </a:lnTo>
                  <a:lnTo>
                    <a:pt x="9245" y="91"/>
                  </a:lnTo>
                  <a:lnTo>
                    <a:pt x="8699" y="0"/>
                  </a:lnTo>
                  <a:lnTo>
                    <a:pt x="8699" y="273"/>
                  </a:lnTo>
                  <a:lnTo>
                    <a:pt x="7443" y="328"/>
                  </a:lnTo>
                  <a:lnTo>
                    <a:pt x="6133" y="364"/>
                  </a:lnTo>
                  <a:lnTo>
                    <a:pt x="4623" y="382"/>
                  </a:lnTo>
                  <a:lnTo>
                    <a:pt x="3476" y="364"/>
                  </a:lnTo>
                  <a:lnTo>
                    <a:pt x="2384" y="328"/>
                  </a:lnTo>
                  <a:lnTo>
                    <a:pt x="1893" y="291"/>
                  </a:lnTo>
                  <a:lnTo>
                    <a:pt x="1456" y="237"/>
                  </a:lnTo>
                  <a:lnTo>
                    <a:pt x="1074" y="182"/>
                  </a:lnTo>
                  <a:lnTo>
                    <a:pt x="746" y="109"/>
                  </a:lnTo>
                  <a:lnTo>
                    <a:pt x="1292" y="0"/>
                  </a:lnTo>
                  <a:close/>
                </a:path>
              </a:pathLst>
            </a:custGeom>
            <a:solidFill>
              <a:srgbClr val="282829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3441" name="Google Shape;3441;p20"/>
            <p:cNvGrpSpPr/>
            <p:nvPr/>
          </p:nvGrpSpPr>
          <p:grpSpPr>
            <a:xfrm>
              <a:off x="2714800" y="4735761"/>
              <a:ext cx="210098" cy="182902"/>
              <a:chOff x="1282975" y="2150275"/>
              <a:chExt cx="154700" cy="134675"/>
            </a:xfrm>
          </p:grpSpPr>
          <p:sp>
            <p:nvSpPr>
              <p:cNvPr id="3442" name="Google Shape;3442;p20"/>
              <p:cNvSpPr/>
              <p:nvPr/>
            </p:nvSpPr>
            <p:spPr>
              <a:xfrm>
                <a:off x="1282975" y="2150275"/>
                <a:ext cx="154700" cy="134675"/>
              </a:xfrm>
              <a:custGeom>
                <a:avLst/>
                <a:gdLst/>
                <a:ahLst/>
                <a:cxnLst/>
                <a:rect l="l" t="t" r="r" b="b"/>
                <a:pathLst>
                  <a:path w="6188" h="5387" extrusionOk="0">
                    <a:moveTo>
                      <a:pt x="2858" y="0"/>
                    </a:moveTo>
                    <a:lnTo>
                      <a:pt x="2657" y="37"/>
                    </a:lnTo>
                    <a:lnTo>
                      <a:pt x="2403" y="109"/>
                    </a:lnTo>
                    <a:lnTo>
                      <a:pt x="2166" y="200"/>
                    </a:lnTo>
                    <a:lnTo>
                      <a:pt x="1948" y="310"/>
                    </a:lnTo>
                    <a:lnTo>
                      <a:pt x="1747" y="437"/>
                    </a:lnTo>
                    <a:lnTo>
                      <a:pt x="1547" y="564"/>
                    </a:lnTo>
                    <a:lnTo>
                      <a:pt x="1384" y="710"/>
                    </a:lnTo>
                    <a:lnTo>
                      <a:pt x="1238" y="856"/>
                    </a:lnTo>
                    <a:lnTo>
                      <a:pt x="1092" y="1019"/>
                    </a:lnTo>
                    <a:lnTo>
                      <a:pt x="965" y="1201"/>
                    </a:lnTo>
                    <a:lnTo>
                      <a:pt x="856" y="1365"/>
                    </a:lnTo>
                    <a:lnTo>
                      <a:pt x="765" y="1547"/>
                    </a:lnTo>
                    <a:lnTo>
                      <a:pt x="674" y="1729"/>
                    </a:lnTo>
                    <a:lnTo>
                      <a:pt x="546" y="2093"/>
                    </a:lnTo>
                    <a:lnTo>
                      <a:pt x="437" y="2439"/>
                    </a:lnTo>
                    <a:lnTo>
                      <a:pt x="401" y="2639"/>
                    </a:lnTo>
                    <a:lnTo>
                      <a:pt x="346" y="3057"/>
                    </a:lnTo>
                    <a:lnTo>
                      <a:pt x="310" y="3403"/>
                    </a:lnTo>
                    <a:lnTo>
                      <a:pt x="310" y="3694"/>
                    </a:lnTo>
                    <a:lnTo>
                      <a:pt x="164" y="3876"/>
                    </a:lnTo>
                    <a:lnTo>
                      <a:pt x="55" y="4040"/>
                    </a:lnTo>
                    <a:lnTo>
                      <a:pt x="37" y="4131"/>
                    </a:lnTo>
                    <a:lnTo>
                      <a:pt x="0" y="4222"/>
                    </a:lnTo>
                    <a:lnTo>
                      <a:pt x="0" y="4295"/>
                    </a:lnTo>
                    <a:lnTo>
                      <a:pt x="0" y="4368"/>
                    </a:lnTo>
                    <a:lnTo>
                      <a:pt x="19" y="4459"/>
                    </a:lnTo>
                    <a:lnTo>
                      <a:pt x="55" y="4532"/>
                    </a:lnTo>
                    <a:lnTo>
                      <a:pt x="91" y="4604"/>
                    </a:lnTo>
                    <a:lnTo>
                      <a:pt x="146" y="4677"/>
                    </a:lnTo>
                    <a:lnTo>
                      <a:pt x="292" y="4804"/>
                    </a:lnTo>
                    <a:lnTo>
                      <a:pt x="474" y="4932"/>
                    </a:lnTo>
                    <a:lnTo>
                      <a:pt x="692" y="5041"/>
                    </a:lnTo>
                    <a:lnTo>
                      <a:pt x="965" y="5132"/>
                    </a:lnTo>
                    <a:lnTo>
                      <a:pt x="1274" y="5205"/>
                    </a:lnTo>
                    <a:lnTo>
                      <a:pt x="1638" y="5278"/>
                    </a:lnTo>
                    <a:lnTo>
                      <a:pt x="2020" y="5332"/>
                    </a:lnTo>
                    <a:lnTo>
                      <a:pt x="2457" y="5369"/>
                    </a:lnTo>
                    <a:lnTo>
                      <a:pt x="2930" y="5387"/>
                    </a:lnTo>
                    <a:lnTo>
                      <a:pt x="3440" y="5387"/>
                    </a:lnTo>
                    <a:lnTo>
                      <a:pt x="3804" y="5350"/>
                    </a:lnTo>
                    <a:lnTo>
                      <a:pt x="4131" y="5314"/>
                    </a:lnTo>
                    <a:lnTo>
                      <a:pt x="4714" y="5223"/>
                    </a:lnTo>
                    <a:lnTo>
                      <a:pt x="5187" y="5114"/>
                    </a:lnTo>
                    <a:lnTo>
                      <a:pt x="5569" y="5005"/>
                    </a:lnTo>
                    <a:lnTo>
                      <a:pt x="5842" y="4895"/>
                    </a:lnTo>
                    <a:lnTo>
                      <a:pt x="6042" y="4804"/>
                    </a:lnTo>
                    <a:lnTo>
                      <a:pt x="6188" y="4713"/>
                    </a:lnTo>
                    <a:lnTo>
                      <a:pt x="6042" y="4204"/>
                    </a:lnTo>
                    <a:lnTo>
                      <a:pt x="5878" y="3658"/>
                    </a:lnTo>
                    <a:lnTo>
                      <a:pt x="5642" y="3003"/>
                    </a:lnTo>
                    <a:lnTo>
                      <a:pt x="5514" y="2639"/>
                    </a:lnTo>
                    <a:lnTo>
                      <a:pt x="5351" y="2275"/>
                    </a:lnTo>
                    <a:lnTo>
                      <a:pt x="5169" y="1929"/>
                    </a:lnTo>
                    <a:lnTo>
                      <a:pt x="4987" y="1565"/>
                    </a:lnTo>
                    <a:lnTo>
                      <a:pt x="4787" y="1238"/>
                    </a:lnTo>
                    <a:lnTo>
                      <a:pt x="4568" y="928"/>
                    </a:lnTo>
                    <a:lnTo>
                      <a:pt x="4332" y="655"/>
                    </a:lnTo>
                    <a:lnTo>
                      <a:pt x="4095" y="419"/>
                    </a:lnTo>
                    <a:lnTo>
                      <a:pt x="3949" y="291"/>
                    </a:lnTo>
                    <a:lnTo>
                      <a:pt x="3804" y="200"/>
                    </a:lnTo>
                    <a:lnTo>
                      <a:pt x="3676" y="128"/>
                    </a:lnTo>
                    <a:lnTo>
                      <a:pt x="3513" y="73"/>
                    </a:lnTo>
                    <a:lnTo>
                      <a:pt x="3367" y="37"/>
                    </a:lnTo>
                    <a:lnTo>
                      <a:pt x="3203" y="0"/>
                    </a:lnTo>
                    <a:close/>
                  </a:path>
                </a:pathLst>
              </a:custGeom>
              <a:solidFill>
                <a:srgbClr val="C1A58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443" name="Google Shape;3443;p20"/>
              <p:cNvSpPr/>
              <p:nvPr/>
            </p:nvSpPr>
            <p:spPr>
              <a:xfrm>
                <a:off x="1282975" y="2150275"/>
                <a:ext cx="154700" cy="134675"/>
              </a:xfrm>
              <a:custGeom>
                <a:avLst/>
                <a:gdLst/>
                <a:ahLst/>
                <a:cxnLst/>
                <a:rect l="l" t="t" r="r" b="b"/>
                <a:pathLst>
                  <a:path w="6188" h="5387" fill="none" extrusionOk="0">
                    <a:moveTo>
                      <a:pt x="6188" y="4713"/>
                    </a:moveTo>
                    <a:lnTo>
                      <a:pt x="6188" y="4713"/>
                    </a:lnTo>
                    <a:lnTo>
                      <a:pt x="6042" y="4804"/>
                    </a:lnTo>
                    <a:lnTo>
                      <a:pt x="5842" y="4895"/>
                    </a:lnTo>
                    <a:lnTo>
                      <a:pt x="5569" y="5005"/>
                    </a:lnTo>
                    <a:lnTo>
                      <a:pt x="5187" y="5114"/>
                    </a:lnTo>
                    <a:lnTo>
                      <a:pt x="4714" y="5223"/>
                    </a:lnTo>
                    <a:lnTo>
                      <a:pt x="4131" y="5314"/>
                    </a:lnTo>
                    <a:lnTo>
                      <a:pt x="3804" y="5350"/>
                    </a:lnTo>
                    <a:lnTo>
                      <a:pt x="3440" y="5387"/>
                    </a:lnTo>
                    <a:lnTo>
                      <a:pt x="3440" y="5387"/>
                    </a:lnTo>
                    <a:lnTo>
                      <a:pt x="2930" y="5387"/>
                    </a:lnTo>
                    <a:lnTo>
                      <a:pt x="2457" y="5369"/>
                    </a:lnTo>
                    <a:lnTo>
                      <a:pt x="2020" y="5332"/>
                    </a:lnTo>
                    <a:lnTo>
                      <a:pt x="1638" y="5278"/>
                    </a:lnTo>
                    <a:lnTo>
                      <a:pt x="1274" y="5205"/>
                    </a:lnTo>
                    <a:lnTo>
                      <a:pt x="965" y="5132"/>
                    </a:lnTo>
                    <a:lnTo>
                      <a:pt x="692" y="5041"/>
                    </a:lnTo>
                    <a:lnTo>
                      <a:pt x="474" y="4932"/>
                    </a:lnTo>
                    <a:lnTo>
                      <a:pt x="292" y="4804"/>
                    </a:lnTo>
                    <a:lnTo>
                      <a:pt x="146" y="4677"/>
                    </a:lnTo>
                    <a:lnTo>
                      <a:pt x="91" y="4604"/>
                    </a:lnTo>
                    <a:lnTo>
                      <a:pt x="55" y="4532"/>
                    </a:lnTo>
                    <a:lnTo>
                      <a:pt x="19" y="4459"/>
                    </a:lnTo>
                    <a:lnTo>
                      <a:pt x="0" y="4368"/>
                    </a:lnTo>
                    <a:lnTo>
                      <a:pt x="0" y="4295"/>
                    </a:lnTo>
                    <a:lnTo>
                      <a:pt x="0" y="4222"/>
                    </a:lnTo>
                    <a:lnTo>
                      <a:pt x="37" y="4131"/>
                    </a:lnTo>
                    <a:lnTo>
                      <a:pt x="55" y="4040"/>
                    </a:lnTo>
                    <a:lnTo>
                      <a:pt x="164" y="3876"/>
                    </a:lnTo>
                    <a:lnTo>
                      <a:pt x="310" y="3694"/>
                    </a:lnTo>
                    <a:lnTo>
                      <a:pt x="310" y="3694"/>
                    </a:lnTo>
                    <a:lnTo>
                      <a:pt x="310" y="3403"/>
                    </a:lnTo>
                    <a:lnTo>
                      <a:pt x="346" y="3057"/>
                    </a:lnTo>
                    <a:lnTo>
                      <a:pt x="401" y="2639"/>
                    </a:lnTo>
                    <a:lnTo>
                      <a:pt x="401" y="2639"/>
                    </a:lnTo>
                    <a:lnTo>
                      <a:pt x="437" y="2439"/>
                    </a:lnTo>
                    <a:lnTo>
                      <a:pt x="437" y="2439"/>
                    </a:lnTo>
                    <a:lnTo>
                      <a:pt x="546" y="2093"/>
                    </a:lnTo>
                    <a:lnTo>
                      <a:pt x="674" y="1729"/>
                    </a:lnTo>
                    <a:lnTo>
                      <a:pt x="765" y="1547"/>
                    </a:lnTo>
                    <a:lnTo>
                      <a:pt x="856" y="1365"/>
                    </a:lnTo>
                    <a:lnTo>
                      <a:pt x="965" y="1201"/>
                    </a:lnTo>
                    <a:lnTo>
                      <a:pt x="1092" y="1019"/>
                    </a:lnTo>
                    <a:lnTo>
                      <a:pt x="1238" y="856"/>
                    </a:lnTo>
                    <a:lnTo>
                      <a:pt x="1384" y="710"/>
                    </a:lnTo>
                    <a:lnTo>
                      <a:pt x="1547" y="564"/>
                    </a:lnTo>
                    <a:lnTo>
                      <a:pt x="1747" y="437"/>
                    </a:lnTo>
                    <a:lnTo>
                      <a:pt x="1948" y="310"/>
                    </a:lnTo>
                    <a:lnTo>
                      <a:pt x="2166" y="200"/>
                    </a:lnTo>
                    <a:lnTo>
                      <a:pt x="2403" y="109"/>
                    </a:lnTo>
                    <a:lnTo>
                      <a:pt x="2657" y="37"/>
                    </a:lnTo>
                    <a:lnTo>
                      <a:pt x="2657" y="37"/>
                    </a:lnTo>
                    <a:lnTo>
                      <a:pt x="2858" y="0"/>
                    </a:lnTo>
                    <a:lnTo>
                      <a:pt x="3021" y="0"/>
                    </a:lnTo>
                    <a:lnTo>
                      <a:pt x="3203" y="0"/>
                    </a:lnTo>
                    <a:lnTo>
                      <a:pt x="3367" y="37"/>
                    </a:lnTo>
                    <a:lnTo>
                      <a:pt x="3513" y="73"/>
                    </a:lnTo>
                    <a:lnTo>
                      <a:pt x="3676" y="128"/>
                    </a:lnTo>
                    <a:lnTo>
                      <a:pt x="3804" y="200"/>
                    </a:lnTo>
                    <a:lnTo>
                      <a:pt x="3949" y="291"/>
                    </a:lnTo>
                    <a:lnTo>
                      <a:pt x="3949" y="291"/>
                    </a:lnTo>
                    <a:lnTo>
                      <a:pt x="4095" y="419"/>
                    </a:lnTo>
                    <a:lnTo>
                      <a:pt x="4095" y="419"/>
                    </a:lnTo>
                    <a:lnTo>
                      <a:pt x="4332" y="655"/>
                    </a:lnTo>
                    <a:lnTo>
                      <a:pt x="4568" y="928"/>
                    </a:lnTo>
                    <a:lnTo>
                      <a:pt x="4787" y="1238"/>
                    </a:lnTo>
                    <a:lnTo>
                      <a:pt x="4987" y="1565"/>
                    </a:lnTo>
                    <a:lnTo>
                      <a:pt x="5169" y="1929"/>
                    </a:lnTo>
                    <a:lnTo>
                      <a:pt x="5351" y="2275"/>
                    </a:lnTo>
                    <a:lnTo>
                      <a:pt x="5514" y="2639"/>
                    </a:lnTo>
                    <a:lnTo>
                      <a:pt x="5642" y="3003"/>
                    </a:lnTo>
                    <a:lnTo>
                      <a:pt x="5878" y="3658"/>
                    </a:lnTo>
                    <a:lnTo>
                      <a:pt x="6042" y="4204"/>
                    </a:lnTo>
                    <a:lnTo>
                      <a:pt x="6188" y="4713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444" name="Google Shape;3444;p20"/>
              <p:cNvSpPr/>
              <p:nvPr/>
            </p:nvSpPr>
            <p:spPr>
              <a:xfrm>
                <a:off x="1282975" y="2172100"/>
                <a:ext cx="138775" cy="112850"/>
              </a:xfrm>
              <a:custGeom>
                <a:avLst/>
                <a:gdLst/>
                <a:ahLst/>
                <a:cxnLst/>
                <a:rect l="l" t="t" r="r" b="b"/>
                <a:pathLst>
                  <a:path w="5551" h="4514" extrusionOk="0">
                    <a:moveTo>
                      <a:pt x="1384" y="4368"/>
                    </a:moveTo>
                    <a:lnTo>
                      <a:pt x="1384" y="4368"/>
                    </a:lnTo>
                    <a:lnTo>
                      <a:pt x="1711" y="4423"/>
                    </a:lnTo>
                    <a:lnTo>
                      <a:pt x="2057" y="4459"/>
                    </a:lnTo>
                    <a:lnTo>
                      <a:pt x="2457" y="4496"/>
                    </a:lnTo>
                    <a:lnTo>
                      <a:pt x="2876" y="4514"/>
                    </a:lnTo>
                    <a:lnTo>
                      <a:pt x="2876" y="4514"/>
                    </a:lnTo>
                    <a:lnTo>
                      <a:pt x="3094" y="4514"/>
                    </a:lnTo>
                    <a:lnTo>
                      <a:pt x="3094" y="4514"/>
                    </a:lnTo>
                    <a:lnTo>
                      <a:pt x="3440" y="4514"/>
                    </a:lnTo>
                    <a:lnTo>
                      <a:pt x="3440" y="4514"/>
                    </a:lnTo>
                    <a:lnTo>
                      <a:pt x="3440" y="4514"/>
                    </a:lnTo>
                    <a:lnTo>
                      <a:pt x="3094" y="4514"/>
                    </a:lnTo>
                    <a:lnTo>
                      <a:pt x="3094" y="4514"/>
                    </a:lnTo>
                    <a:lnTo>
                      <a:pt x="2876" y="4514"/>
                    </a:lnTo>
                    <a:lnTo>
                      <a:pt x="2876" y="4514"/>
                    </a:lnTo>
                    <a:lnTo>
                      <a:pt x="2876" y="4514"/>
                    </a:lnTo>
                    <a:lnTo>
                      <a:pt x="2876" y="4514"/>
                    </a:lnTo>
                    <a:lnTo>
                      <a:pt x="2457" y="4496"/>
                    </a:lnTo>
                    <a:lnTo>
                      <a:pt x="2057" y="4459"/>
                    </a:lnTo>
                    <a:lnTo>
                      <a:pt x="1711" y="4423"/>
                    </a:lnTo>
                    <a:lnTo>
                      <a:pt x="1384" y="4368"/>
                    </a:lnTo>
                    <a:close/>
                    <a:moveTo>
                      <a:pt x="1365" y="4368"/>
                    </a:moveTo>
                    <a:lnTo>
                      <a:pt x="1365" y="4368"/>
                    </a:lnTo>
                    <a:lnTo>
                      <a:pt x="1365" y="4368"/>
                    </a:lnTo>
                    <a:lnTo>
                      <a:pt x="1365" y="4368"/>
                    </a:lnTo>
                    <a:close/>
                    <a:moveTo>
                      <a:pt x="237" y="3895"/>
                    </a:moveTo>
                    <a:lnTo>
                      <a:pt x="237" y="3895"/>
                    </a:lnTo>
                    <a:lnTo>
                      <a:pt x="237" y="3895"/>
                    </a:lnTo>
                    <a:lnTo>
                      <a:pt x="237" y="3895"/>
                    </a:lnTo>
                    <a:lnTo>
                      <a:pt x="237" y="3895"/>
                    </a:lnTo>
                    <a:close/>
                    <a:moveTo>
                      <a:pt x="237" y="3895"/>
                    </a:moveTo>
                    <a:lnTo>
                      <a:pt x="237" y="3895"/>
                    </a:lnTo>
                    <a:lnTo>
                      <a:pt x="237" y="3895"/>
                    </a:lnTo>
                    <a:lnTo>
                      <a:pt x="237" y="3895"/>
                    </a:lnTo>
                    <a:lnTo>
                      <a:pt x="237" y="3895"/>
                    </a:lnTo>
                    <a:close/>
                    <a:moveTo>
                      <a:pt x="237" y="3877"/>
                    </a:moveTo>
                    <a:lnTo>
                      <a:pt x="237" y="3877"/>
                    </a:lnTo>
                    <a:lnTo>
                      <a:pt x="237" y="3895"/>
                    </a:lnTo>
                    <a:lnTo>
                      <a:pt x="237" y="3895"/>
                    </a:lnTo>
                    <a:lnTo>
                      <a:pt x="237" y="3877"/>
                    </a:lnTo>
                    <a:close/>
                    <a:moveTo>
                      <a:pt x="91" y="3113"/>
                    </a:moveTo>
                    <a:lnTo>
                      <a:pt x="91" y="3113"/>
                    </a:lnTo>
                    <a:lnTo>
                      <a:pt x="37" y="3222"/>
                    </a:lnTo>
                    <a:lnTo>
                      <a:pt x="19" y="3331"/>
                    </a:lnTo>
                    <a:lnTo>
                      <a:pt x="0" y="3422"/>
                    </a:lnTo>
                    <a:lnTo>
                      <a:pt x="19" y="3531"/>
                    </a:lnTo>
                    <a:lnTo>
                      <a:pt x="37" y="3622"/>
                    </a:lnTo>
                    <a:lnTo>
                      <a:pt x="91" y="3713"/>
                    </a:lnTo>
                    <a:lnTo>
                      <a:pt x="146" y="3804"/>
                    </a:lnTo>
                    <a:lnTo>
                      <a:pt x="237" y="3877"/>
                    </a:lnTo>
                    <a:lnTo>
                      <a:pt x="237" y="3877"/>
                    </a:lnTo>
                    <a:lnTo>
                      <a:pt x="146" y="3804"/>
                    </a:lnTo>
                    <a:lnTo>
                      <a:pt x="91" y="3713"/>
                    </a:lnTo>
                    <a:lnTo>
                      <a:pt x="37" y="3622"/>
                    </a:lnTo>
                    <a:lnTo>
                      <a:pt x="19" y="3531"/>
                    </a:lnTo>
                    <a:lnTo>
                      <a:pt x="0" y="3422"/>
                    </a:lnTo>
                    <a:lnTo>
                      <a:pt x="19" y="3331"/>
                    </a:lnTo>
                    <a:lnTo>
                      <a:pt x="37" y="3222"/>
                    </a:lnTo>
                    <a:lnTo>
                      <a:pt x="91" y="3113"/>
                    </a:lnTo>
                    <a:close/>
                    <a:moveTo>
                      <a:pt x="91" y="3113"/>
                    </a:moveTo>
                    <a:lnTo>
                      <a:pt x="91" y="3113"/>
                    </a:lnTo>
                    <a:lnTo>
                      <a:pt x="91" y="3113"/>
                    </a:lnTo>
                    <a:lnTo>
                      <a:pt x="91" y="3113"/>
                    </a:lnTo>
                    <a:lnTo>
                      <a:pt x="91" y="3113"/>
                    </a:lnTo>
                    <a:close/>
                    <a:moveTo>
                      <a:pt x="91" y="3113"/>
                    </a:moveTo>
                    <a:lnTo>
                      <a:pt x="91" y="3113"/>
                    </a:lnTo>
                    <a:lnTo>
                      <a:pt x="91" y="3113"/>
                    </a:lnTo>
                    <a:lnTo>
                      <a:pt x="91" y="3113"/>
                    </a:lnTo>
                    <a:lnTo>
                      <a:pt x="91" y="3113"/>
                    </a:lnTo>
                    <a:close/>
                    <a:moveTo>
                      <a:pt x="91" y="3094"/>
                    </a:moveTo>
                    <a:lnTo>
                      <a:pt x="91" y="3094"/>
                    </a:lnTo>
                    <a:lnTo>
                      <a:pt x="91" y="3113"/>
                    </a:lnTo>
                    <a:lnTo>
                      <a:pt x="91" y="3113"/>
                    </a:lnTo>
                    <a:lnTo>
                      <a:pt x="91" y="3094"/>
                    </a:lnTo>
                    <a:close/>
                    <a:moveTo>
                      <a:pt x="110" y="3094"/>
                    </a:moveTo>
                    <a:lnTo>
                      <a:pt x="110" y="3094"/>
                    </a:lnTo>
                    <a:lnTo>
                      <a:pt x="110" y="3094"/>
                    </a:lnTo>
                    <a:lnTo>
                      <a:pt x="110" y="3094"/>
                    </a:lnTo>
                    <a:lnTo>
                      <a:pt x="110" y="3094"/>
                    </a:lnTo>
                    <a:close/>
                    <a:moveTo>
                      <a:pt x="110" y="3094"/>
                    </a:moveTo>
                    <a:lnTo>
                      <a:pt x="110" y="3094"/>
                    </a:lnTo>
                    <a:lnTo>
                      <a:pt x="110" y="3094"/>
                    </a:lnTo>
                    <a:lnTo>
                      <a:pt x="110" y="3094"/>
                    </a:lnTo>
                    <a:lnTo>
                      <a:pt x="110" y="3094"/>
                    </a:lnTo>
                    <a:close/>
                    <a:moveTo>
                      <a:pt x="110" y="3094"/>
                    </a:moveTo>
                    <a:lnTo>
                      <a:pt x="110" y="3094"/>
                    </a:lnTo>
                    <a:lnTo>
                      <a:pt x="110" y="3094"/>
                    </a:lnTo>
                    <a:lnTo>
                      <a:pt x="110" y="3094"/>
                    </a:lnTo>
                    <a:lnTo>
                      <a:pt x="110" y="3094"/>
                    </a:lnTo>
                    <a:close/>
                    <a:moveTo>
                      <a:pt x="4532" y="1"/>
                    </a:moveTo>
                    <a:lnTo>
                      <a:pt x="4532" y="1"/>
                    </a:lnTo>
                    <a:lnTo>
                      <a:pt x="4677" y="201"/>
                    </a:lnTo>
                    <a:lnTo>
                      <a:pt x="4823" y="419"/>
                    </a:lnTo>
                    <a:lnTo>
                      <a:pt x="5096" y="892"/>
                    </a:lnTo>
                    <a:lnTo>
                      <a:pt x="5332" y="1366"/>
                    </a:lnTo>
                    <a:lnTo>
                      <a:pt x="5551" y="1857"/>
                    </a:lnTo>
                    <a:lnTo>
                      <a:pt x="5551" y="1857"/>
                    </a:lnTo>
                    <a:lnTo>
                      <a:pt x="5551" y="1857"/>
                    </a:lnTo>
                    <a:lnTo>
                      <a:pt x="5551" y="1857"/>
                    </a:lnTo>
                    <a:lnTo>
                      <a:pt x="5332" y="1366"/>
                    </a:lnTo>
                    <a:lnTo>
                      <a:pt x="5096" y="892"/>
                    </a:lnTo>
                    <a:lnTo>
                      <a:pt x="4823" y="419"/>
                    </a:lnTo>
                    <a:lnTo>
                      <a:pt x="4677" y="201"/>
                    </a:lnTo>
                    <a:lnTo>
                      <a:pt x="4532" y="1"/>
                    </a:lnTo>
                    <a:close/>
                    <a:moveTo>
                      <a:pt x="4532" y="1"/>
                    </a:moveTo>
                    <a:lnTo>
                      <a:pt x="4532" y="1"/>
                    </a:lnTo>
                    <a:lnTo>
                      <a:pt x="4532" y="1"/>
                    </a:lnTo>
                    <a:lnTo>
                      <a:pt x="4532" y="1"/>
                    </a:lnTo>
                    <a:lnTo>
                      <a:pt x="4532" y="1"/>
                    </a:lnTo>
                    <a:close/>
                  </a:path>
                </a:pathLst>
              </a:custGeom>
              <a:solidFill>
                <a:srgbClr val="D8D3D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445" name="Google Shape;3445;p20"/>
              <p:cNvSpPr/>
              <p:nvPr/>
            </p:nvSpPr>
            <p:spPr>
              <a:xfrm>
                <a:off x="1317550" y="2281300"/>
                <a:ext cx="51425" cy="3650"/>
              </a:xfrm>
              <a:custGeom>
                <a:avLst/>
                <a:gdLst/>
                <a:ahLst/>
                <a:cxnLst/>
                <a:rect l="l" t="t" r="r" b="b"/>
                <a:pathLst>
                  <a:path w="2057" h="146" fill="none" extrusionOk="0">
                    <a:moveTo>
                      <a:pt x="1" y="0"/>
                    </a:moveTo>
                    <a:lnTo>
                      <a:pt x="1" y="0"/>
                    </a:lnTo>
                    <a:lnTo>
                      <a:pt x="328" y="55"/>
                    </a:lnTo>
                    <a:lnTo>
                      <a:pt x="674" y="91"/>
                    </a:lnTo>
                    <a:lnTo>
                      <a:pt x="1074" y="128"/>
                    </a:lnTo>
                    <a:lnTo>
                      <a:pt x="1493" y="146"/>
                    </a:lnTo>
                    <a:lnTo>
                      <a:pt x="1493" y="146"/>
                    </a:lnTo>
                    <a:lnTo>
                      <a:pt x="1711" y="146"/>
                    </a:lnTo>
                    <a:lnTo>
                      <a:pt x="1711" y="146"/>
                    </a:lnTo>
                    <a:lnTo>
                      <a:pt x="2057" y="146"/>
                    </a:lnTo>
                    <a:lnTo>
                      <a:pt x="2057" y="146"/>
                    </a:lnTo>
                    <a:lnTo>
                      <a:pt x="2057" y="146"/>
                    </a:lnTo>
                    <a:lnTo>
                      <a:pt x="1711" y="146"/>
                    </a:lnTo>
                    <a:lnTo>
                      <a:pt x="1711" y="146"/>
                    </a:lnTo>
                    <a:lnTo>
                      <a:pt x="1493" y="146"/>
                    </a:lnTo>
                    <a:lnTo>
                      <a:pt x="1493" y="146"/>
                    </a:lnTo>
                    <a:lnTo>
                      <a:pt x="1493" y="146"/>
                    </a:lnTo>
                    <a:lnTo>
                      <a:pt x="1493" y="146"/>
                    </a:lnTo>
                    <a:lnTo>
                      <a:pt x="1074" y="128"/>
                    </a:lnTo>
                    <a:lnTo>
                      <a:pt x="674" y="91"/>
                    </a:lnTo>
                    <a:lnTo>
                      <a:pt x="328" y="55"/>
                    </a:lnTo>
                    <a:lnTo>
                      <a:pt x="1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446" name="Google Shape;3446;p20"/>
              <p:cNvSpPr/>
              <p:nvPr/>
            </p:nvSpPr>
            <p:spPr>
              <a:xfrm>
                <a:off x="1317100" y="228130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447" name="Google Shape;3447;p20"/>
              <p:cNvSpPr/>
              <p:nvPr/>
            </p:nvSpPr>
            <p:spPr>
              <a:xfrm>
                <a:off x="1288900" y="2269475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448" name="Google Shape;3448;p20"/>
              <p:cNvSpPr/>
              <p:nvPr/>
            </p:nvSpPr>
            <p:spPr>
              <a:xfrm>
                <a:off x="1288900" y="2269475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449" name="Google Shape;3449;p20"/>
              <p:cNvSpPr/>
              <p:nvPr/>
            </p:nvSpPr>
            <p:spPr>
              <a:xfrm>
                <a:off x="1288900" y="2269000"/>
                <a:ext cx="25" cy="500"/>
              </a:xfrm>
              <a:custGeom>
                <a:avLst/>
                <a:gdLst/>
                <a:ahLst/>
                <a:cxnLst/>
                <a:rect l="l" t="t" r="r" b="b"/>
                <a:pathLst>
                  <a:path w="1" h="20" fill="none" extrusionOk="0">
                    <a:moveTo>
                      <a:pt x="0" y="1"/>
                    </a:moveTo>
                    <a:lnTo>
                      <a:pt x="0" y="1"/>
                    </a:lnTo>
                    <a:lnTo>
                      <a:pt x="0" y="19"/>
                    </a:lnTo>
                    <a:lnTo>
                      <a:pt x="0" y="19"/>
                    </a:lnTo>
                    <a:lnTo>
                      <a:pt x="0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450" name="Google Shape;3450;p20"/>
              <p:cNvSpPr/>
              <p:nvPr/>
            </p:nvSpPr>
            <p:spPr>
              <a:xfrm>
                <a:off x="1282975" y="2249900"/>
                <a:ext cx="5950" cy="19125"/>
              </a:xfrm>
              <a:custGeom>
                <a:avLst/>
                <a:gdLst/>
                <a:ahLst/>
                <a:cxnLst/>
                <a:rect l="l" t="t" r="r" b="b"/>
                <a:pathLst>
                  <a:path w="238" h="765" fill="none" extrusionOk="0">
                    <a:moveTo>
                      <a:pt x="91" y="1"/>
                    </a:moveTo>
                    <a:lnTo>
                      <a:pt x="91" y="1"/>
                    </a:lnTo>
                    <a:lnTo>
                      <a:pt x="37" y="110"/>
                    </a:lnTo>
                    <a:lnTo>
                      <a:pt x="19" y="219"/>
                    </a:lnTo>
                    <a:lnTo>
                      <a:pt x="0" y="310"/>
                    </a:lnTo>
                    <a:lnTo>
                      <a:pt x="19" y="419"/>
                    </a:lnTo>
                    <a:lnTo>
                      <a:pt x="37" y="510"/>
                    </a:lnTo>
                    <a:lnTo>
                      <a:pt x="91" y="601"/>
                    </a:lnTo>
                    <a:lnTo>
                      <a:pt x="146" y="692"/>
                    </a:lnTo>
                    <a:lnTo>
                      <a:pt x="237" y="765"/>
                    </a:lnTo>
                    <a:lnTo>
                      <a:pt x="237" y="765"/>
                    </a:lnTo>
                    <a:lnTo>
                      <a:pt x="146" y="692"/>
                    </a:lnTo>
                    <a:lnTo>
                      <a:pt x="91" y="601"/>
                    </a:lnTo>
                    <a:lnTo>
                      <a:pt x="37" y="510"/>
                    </a:lnTo>
                    <a:lnTo>
                      <a:pt x="19" y="419"/>
                    </a:lnTo>
                    <a:lnTo>
                      <a:pt x="0" y="310"/>
                    </a:lnTo>
                    <a:lnTo>
                      <a:pt x="19" y="219"/>
                    </a:lnTo>
                    <a:lnTo>
                      <a:pt x="37" y="110"/>
                    </a:lnTo>
                    <a:lnTo>
                      <a:pt x="91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451" name="Google Shape;3451;p20"/>
              <p:cNvSpPr/>
              <p:nvPr/>
            </p:nvSpPr>
            <p:spPr>
              <a:xfrm>
                <a:off x="1285250" y="224990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0" y="1"/>
                    </a:move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452" name="Google Shape;3452;p20"/>
              <p:cNvSpPr/>
              <p:nvPr/>
            </p:nvSpPr>
            <p:spPr>
              <a:xfrm>
                <a:off x="1285250" y="224990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0" y="1"/>
                    </a:move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453" name="Google Shape;3453;p20"/>
              <p:cNvSpPr/>
              <p:nvPr/>
            </p:nvSpPr>
            <p:spPr>
              <a:xfrm>
                <a:off x="1285250" y="2249450"/>
                <a:ext cx="25" cy="475"/>
              </a:xfrm>
              <a:custGeom>
                <a:avLst/>
                <a:gdLst/>
                <a:ahLst/>
                <a:cxnLst/>
                <a:rect l="l" t="t" r="r" b="b"/>
                <a:pathLst>
                  <a:path w="1" h="19" fill="none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19"/>
                    </a:lnTo>
                    <a:lnTo>
                      <a:pt x="0" y="19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454" name="Google Shape;3454;p20"/>
              <p:cNvSpPr/>
              <p:nvPr/>
            </p:nvSpPr>
            <p:spPr>
              <a:xfrm>
                <a:off x="1285700" y="224945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1" y="0"/>
                    </a:move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455" name="Google Shape;3455;p20"/>
              <p:cNvSpPr/>
              <p:nvPr/>
            </p:nvSpPr>
            <p:spPr>
              <a:xfrm>
                <a:off x="1285700" y="224945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1" y="0"/>
                    </a:move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456" name="Google Shape;3456;p20"/>
              <p:cNvSpPr/>
              <p:nvPr/>
            </p:nvSpPr>
            <p:spPr>
              <a:xfrm>
                <a:off x="1285700" y="224945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1" y="0"/>
                    </a:move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457" name="Google Shape;3457;p20"/>
              <p:cNvSpPr/>
              <p:nvPr/>
            </p:nvSpPr>
            <p:spPr>
              <a:xfrm>
                <a:off x="1396250" y="2172100"/>
                <a:ext cx="25500" cy="46425"/>
              </a:xfrm>
              <a:custGeom>
                <a:avLst/>
                <a:gdLst/>
                <a:ahLst/>
                <a:cxnLst/>
                <a:rect l="l" t="t" r="r" b="b"/>
                <a:pathLst>
                  <a:path w="1020" h="1857" fill="none" extrusionOk="0">
                    <a:moveTo>
                      <a:pt x="1" y="1"/>
                    </a:moveTo>
                    <a:lnTo>
                      <a:pt x="1" y="1"/>
                    </a:lnTo>
                    <a:lnTo>
                      <a:pt x="146" y="201"/>
                    </a:lnTo>
                    <a:lnTo>
                      <a:pt x="292" y="419"/>
                    </a:lnTo>
                    <a:lnTo>
                      <a:pt x="565" y="892"/>
                    </a:lnTo>
                    <a:lnTo>
                      <a:pt x="801" y="1366"/>
                    </a:lnTo>
                    <a:lnTo>
                      <a:pt x="1020" y="1857"/>
                    </a:lnTo>
                    <a:lnTo>
                      <a:pt x="1020" y="1857"/>
                    </a:lnTo>
                    <a:lnTo>
                      <a:pt x="1020" y="1857"/>
                    </a:lnTo>
                    <a:lnTo>
                      <a:pt x="1020" y="1857"/>
                    </a:lnTo>
                    <a:lnTo>
                      <a:pt x="801" y="1366"/>
                    </a:lnTo>
                    <a:lnTo>
                      <a:pt x="565" y="892"/>
                    </a:lnTo>
                    <a:lnTo>
                      <a:pt x="292" y="419"/>
                    </a:lnTo>
                    <a:lnTo>
                      <a:pt x="146" y="201"/>
                    </a:lnTo>
                    <a:lnTo>
                      <a:pt x="1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458" name="Google Shape;3458;p20"/>
              <p:cNvSpPr/>
              <p:nvPr/>
            </p:nvSpPr>
            <p:spPr>
              <a:xfrm>
                <a:off x="1396250" y="217210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1" y="1"/>
                    </a:move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459" name="Google Shape;3459;p20"/>
              <p:cNvSpPr/>
              <p:nvPr/>
            </p:nvSpPr>
            <p:spPr>
              <a:xfrm>
                <a:off x="1282975" y="2160725"/>
                <a:ext cx="138775" cy="124225"/>
              </a:xfrm>
              <a:custGeom>
                <a:avLst/>
                <a:gdLst/>
                <a:ahLst/>
                <a:cxnLst/>
                <a:rect l="l" t="t" r="r" b="b"/>
                <a:pathLst>
                  <a:path w="5551" h="4969" extrusionOk="0">
                    <a:moveTo>
                      <a:pt x="4095" y="1"/>
                    </a:moveTo>
                    <a:lnTo>
                      <a:pt x="4004" y="219"/>
                    </a:lnTo>
                    <a:lnTo>
                      <a:pt x="3895" y="438"/>
                    </a:lnTo>
                    <a:lnTo>
                      <a:pt x="3840" y="529"/>
                    </a:lnTo>
                    <a:lnTo>
                      <a:pt x="3767" y="619"/>
                    </a:lnTo>
                    <a:lnTo>
                      <a:pt x="3676" y="710"/>
                    </a:lnTo>
                    <a:lnTo>
                      <a:pt x="3585" y="801"/>
                    </a:lnTo>
                    <a:lnTo>
                      <a:pt x="3458" y="874"/>
                    </a:lnTo>
                    <a:lnTo>
                      <a:pt x="3331" y="947"/>
                    </a:lnTo>
                    <a:lnTo>
                      <a:pt x="3185" y="1002"/>
                    </a:lnTo>
                    <a:lnTo>
                      <a:pt x="3058" y="1038"/>
                    </a:lnTo>
                    <a:lnTo>
                      <a:pt x="2767" y="1111"/>
                    </a:lnTo>
                    <a:lnTo>
                      <a:pt x="2475" y="1165"/>
                    </a:lnTo>
                    <a:lnTo>
                      <a:pt x="2184" y="1238"/>
                    </a:lnTo>
                    <a:lnTo>
                      <a:pt x="1893" y="1311"/>
                    </a:lnTo>
                    <a:lnTo>
                      <a:pt x="1766" y="1366"/>
                    </a:lnTo>
                    <a:lnTo>
                      <a:pt x="1638" y="1438"/>
                    </a:lnTo>
                    <a:lnTo>
                      <a:pt x="1511" y="1511"/>
                    </a:lnTo>
                    <a:lnTo>
                      <a:pt x="1402" y="1620"/>
                    </a:lnTo>
                    <a:lnTo>
                      <a:pt x="1293" y="1730"/>
                    </a:lnTo>
                    <a:lnTo>
                      <a:pt x="1202" y="1839"/>
                    </a:lnTo>
                    <a:lnTo>
                      <a:pt x="1111" y="1948"/>
                    </a:lnTo>
                    <a:lnTo>
                      <a:pt x="1001" y="2039"/>
                    </a:lnTo>
                    <a:lnTo>
                      <a:pt x="874" y="2130"/>
                    </a:lnTo>
                    <a:lnTo>
                      <a:pt x="747" y="2185"/>
                    </a:lnTo>
                    <a:lnTo>
                      <a:pt x="619" y="2221"/>
                    </a:lnTo>
                    <a:lnTo>
                      <a:pt x="401" y="2221"/>
                    </a:lnTo>
                    <a:lnTo>
                      <a:pt x="346" y="2512"/>
                    </a:lnTo>
                    <a:lnTo>
                      <a:pt x="328" y="2767"/>
                    </a:lnTo>
                    <a:lnTo>
                      <a:pt x="310" y="3131"/>
                    </a:lnTo>
                    <a:lnTo>
                      <a:pt x="310" y="3276"/>
                    </a:lnTo>
                    <a:lnTo>
                      <a:pt x="201" y="3404"/>
                    </a:lnTo>
                    <a:lnTo>
                      <a:pt x="110" y="3549"/>
                    </a:lnTo>
                    <a:lnTo>
                      <a:pt x="91" y="3549"/>
                    </a:lnTo>
                    <a:lnTo>
                      <a:pt x="91" y="3568"/>
                    </a:lnTo>
                    <a:lnTo>
                      <a:pt x="37" y="3677"/>
                    </a:lnTo>
                    <a:lnTo>
                      <a:pt x="19" y="3786"/>
                    </a:lnTo>
                    <a:lnTo>
                      <a:pt x="0" y="3877"/>
                    </a:lnTo>
                    <a:lnTo>
                      <a:pt x="19" y="3986"/>
                    </a:lnTo>
                    <a:lnTo>
                      <a:pt x="37" y="4077"/>
                    </a:lnTo>
                    <a:lnTo>
                      <a:pt x="91" y="4168"/>
                    </a:lnTo>
                    <a:lnTo>
                      <a:pt x="146" y="4259"/>
                    </a:lnTo>
                    <a:lnTo>
                      <a:pt x="237" y="4332"/>
                    </a:lnTo>
                    <a:lnTo>
                      <a:pt x="237" y="4350"/>
                    </a:lnTo>
                    <a:lnTo>
                      <a:pt x="346" y="4423"/>
                    </a:lnTo>
                    <a:lnTo>
                      <a:pt x="437" y="4496"/>
                    </a:lnTo>
                    <a:lnTo>
                      <a:pt x="692" y="4623"/>
                    </a:lnTo>
                    <a:lnTo>
                      <a:pt x="1001" y="4732"/>
                    </a:lnTo>
                    <a:lnTo>
                      <a:pt x="1365" y="4823"/>
                    </a:lnTo>
                    <a:lnTo>
                      <a:pt x="1384" y="4823"/>
                    </a:lnTo>
                    <a:lnTo>
                      <a:pt x="1711" y="4878"/>
                    </a:lnTo>
                    <a:lnTo>
                      <a:pt x="2057" y="4914"/>
                    </a:lnTo>
                    <a:lnTo>
                      <a:pt x="2457" y="4951"/>
                    </a:lnTo>
                    <a:lnTo>
                      <a:pt x="2876" y="4969"/>
                    </a:lnTo>
                    <a:lnTo>
                      <a:pt x="3294" y="4732"/>
                    </a:lnTo>
                    <a:lnTo>
                      <a:pt x="3713" y="4459"/>
                    </a:lnTo>
                    <a:lnTo>
                      <a:pt x="4095" y="4186"/>
                    </a:lnTo>
                    <a:lnTo>
                      <a:pt x="4477" y="3895"/>
                    </a:lnTo>
                    <a:lnTo>
                      <a:pt x="4677" y="3731"/>
                    </a:lnTo>
                    <a:lnTo>
                      <a:pt x="4859" y="3549"/>
                    </a:lnTo>
                    <a:lnTo>
                      <a:pt x="5041" y="3349"/>
                    </a:lnTo>
                    <a:lnTo>
                      <a:pt x="5187" y="3149"/>
                    </a:lnTo>
                    <a:lnTo>
                      <a:pt x="5296" y="2967"/>
                    </a:lnTo>
                    <a:lnTo>
                      <a:pt x="5387" y="2767"/>
                    </a:lnTo>
                    <a:lnTo>
                      <a:pt x="5533" y="2367"/>
                    </a:lnTo>
                    <a:lnTo>
                      <a:pt x="5551" y="2312"/>
                    </a:lnTo>
                    <a:lnTo>
                      <a:pt x="5332" y="1821"/>
                    </a:lnTo>
                    <a:lnTo>
                      <a:pt x="5096" y="1347"/>
                    </a:lnTo>
                    <a:lnTo>
                      <a:pt x="4823" y="874"/>
                    </a:lnTo>
                    <a:lnTo>
                      <a:pt x="4677" y="656"/>
                    </a:lnTo>
                    <a:lnTo>
                      <a:pt x="4532" y="456"/>
                    </a:lnTo>
                    <a:lnTo>
                      <a:pt x="4313" y="201"/>
                    </a:lnTo>
                    <a:lnTo>
                      <a:pt x="4095" y="1"/>
                    </a:lnTo>
                    <a:close/>
                  </a:path>
                </a:pathLst>
              </a:custGeom>
              <a:solidFill>
                <a:srgbClr val="A489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460" name="Google Shape;3460;p20"/>
              <p:cNvSpPr/>
              <p:nvPr/>
            </p:nvSpPr>
            <p:spPr>
              <a:xfrm>
                <a:off x="1282975" y="2160725"/>
                <a:ext cx="138775" cy="124225"/>
              </a:xfrm>
              <a:custGeom>
                <a:avLst/>
                <a:gdLst/>
                <a:ahLst/>
                <a:cxnLst/>
                <a:rect l="l" t="t" r="r" b="b"/>
                <a:pathLst>
                  <a:path w="5551" h="4969" fill="none" extrusionOk="0">
                    <a:moveTo>
                      <a:pt x="4095" y="1"/>
                    </a:moveTo>
                    <a:lnTo>
                      <a:pt x="4095" y="1"/>
                    </a:lnTo>
                    <a:lnTo>
                      <a:pt x="4004" y="219"/>
                    </a:lnTo>
                    <a:lnTo>
                      <a:pt x="3895" y="438"/>
                    </a:lnTo>
                    <a:lnTo>
                      <a:pt x="3840" y="529"/>
                    </a:lnTo>
                    <a:lnTo>
                      <a:pt x="3767" y="619"/>
                    </a:lnTo>
                    <a:lnTo>
                      <a:pt x="3676" y="710"/>
                    </a:lnTo>
                    <a:lnTo>
                      <a:pt x="3585" y="801"/>
                    </a:lnTo>
                    <a:lnTo>
                      <a:pt x="3585" y="801"/>
                    </a:lnTo>
                    <a:lnTo>
                      <a:pt x="3458" y="874"/>
                    </a:lnTo>
                    <a:lnTo>
                      <a:pt x="3331" y="947"/>
                    </a:lnTo>
                    <a:lnTo>
                      <a:pt x="3185" y="1002"/>
                    </a:lnTo>
                    <a:lnTo>
                      <a:pt x="3058" y="1038"/>
                    </a:lnTo>
                    <a:lnTo>
                      <a:pt x="2767" y="1111"/>
                    </a:lnTo>
                    <a:lnTo>
                      <a:pt x="2475" y="1165"/>
                    </a:lnTo>
                    <a:lnTo>
                      <a:pt x="2184" y="1238"/>
                    </a:lnTo>
                    <a:lnTo>
                      <a:pt x="1893" y="1311"/>
                    </a:lnTo>
                    <a:lnTo>
                      <a:pt x="1766" y="1366"/>
                    </a:lnTo>
                    <a:lnTo>
                      <a:pt x="1638" y="1438"/>
                    </a:lnTo>
                    <a:lnTo>
                      <a:pt x="1511" y="1511"/>
                    </a:lnTo>
                    <a:lnTo>
                      <a:pt x="1402" y="1620"/>
                    </a:lnTo>
                    <a:lnTo>
                      <a:pt x="1402" y="1620"/>
                    </a:lnTo>
                    <a:lnTo>
                      <a:pt x="1293" y="1730"/>
                    </a:lnTo>
                    <a:lnTo>
                      <a:pt x="1202" y="1839"/>
                    </a:lnTo>
                    <a:lnTo>
                      <a:pt x="1111" y="1948"/>
                    </a:lnTo>
                    <a:lnTo>
                      <a:pt x="1001" y="2039"/>
                    </a:lnTo>
                    <a:lnTo>
                      <a:pt x="1001" y="2039"/>
                    </a:lnTo>
                    <a:lnTo>
                      <a:pt x="874" y="2130"/>
                    </a:lnTo>
                    <a:lnTo>
                      <a:pt x="747" y="2185"/>
                    </a:lnTo>
                    <a:lnTo>
                      <a:pt x="619" y="2221"/>
                    </a:lnTo>
                    <a:lnTo>
                      <a:pt x="474" y="2221"/>
                    </a:lnTo>
                    <a:lnTo>
                      <a:pt x="474" y="2221"/>
                    </a:lnTo>
                    <a:lnTo>
                      <a:pt x="401" y="2221"/>
                    </a:lnTo>
                    <a:lnTo>
                      <a:pt x="401" y="2221"/>
                    </a:lnTo>
                    <a:lnTo>
                      <a:pt x="401" y="2221"/>
                    </a:lnTo>
                    <a:lnTo>
                      <a:pt x="346" y="2512"/>
                    </a:lnTo>
                    <a:lnTo>
                      <a:pt x="328" y="2767"/>
                    </a:lnTo>
                    <a:lnTo>
                      <a:pt x="310" y="3131"/>
                    </a:lnTo>
                    <a:lnTo>
                      <a:pt x="310" y="3131"/>
                    </a:lnTo>
                    <a:lnTo>
                      <a:pt x="310" y="3276"/>
                    </a:lnTo>
                    <a:lnTo>
                      <a:pt x="310" y="3276"/>
                    </a:lnTo>
                    <a:lnTo>
                      <a:pt x="310" y="3276"/>
                    </a:lnTo>
                    <a:lnTo>
                      <a:pt x="310" y="3276"/>
                    </a:lnTo>
                    <a:lnTo>
                      <a:pt x="310" y="3276"/>
                    </a:lnTo>
                    <a:lnTo>
                      <a:pt x="201" y="3404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91" y="3549"/>
                    </a:lnTo>
                    <a:lnTo>
                      <a:pt x="91" y="3549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37" y="3677"/>
                    </a:lnTo>
                    <a:lnTo>
                      <a:pt x="19" y="3786"/>
                    </a:lnTo>
                    <a:lnTo>
                      <a:pt x="0" y="3877"/>
                    </a:lnTo>
                    <a:lnTo>
                      <a:pt x="19" y="3986"/>
                    </a:lnTo>
                    <a:lnTo>
                      <a:pt x="37" y="4077"/>
                    </a:lnTo>
                    <a:lnTo>
                      <a:pt x="91" y="4168"/>
                    </a:lnTo>
                    <a:lnTo>
                      <a:pt x="146" y="4259"/>
                    </a:lnTo>
                    <a:lnTo>
                      <a:pt x="237" y="4332"/>
                    </a:lnTo>
                    <a:lnTo>
                      <a:pt x="237" y="4332"/>
                    </a:lnTo>
                    <a:lnTo>
                      <a:pt x="237" y="4332"/>
                    </a:lnTo>
                    <a:lnTo>
                      <a:pt x="237" y="4350"/>
                    </a:lnTo>
                    <a:lnTo>
                      <a:pt x="237" y="4350"/>
                    </a:lnTo>
                    <a:lnTo>
                      <a:pt x="237" y="4350"/>
                    </a:lnTo>
                    <a:lnTo>
                      <a:pt x="237" y="4350"/>
                    </a:lnTo>
                    <a:lnTo>
                      <a:pt x="237" y="4350"/>
                    </a:lnTo>
                    <a:lnTo>
                      <a:pt x="237" y="4350"/>
                    </a:lnTo>
                    <a:lnTo>
                      <a:pt x="237" y="4350"/>
                    </a:lnTo>
                    <a:lnTo>
                      <a:pt x="237" y="4350"/>
                    </a:lnTo>
                    <a:lnTo>
                      <a:pt x="237" y="4350"/>
                    </a:lnTo>
                    <a:lnTo>
                      <a:pt x="237" y="4350"/>
                    </a:lnTo>
                    <a:lnTo>
                      <a:pt x="346" y="4423"/>
                    </a:lnTo>
                    <a:lnTo>
                      <a:pt x="437" y="4496"/>
                    </a:lnTo>
                    <a:lnTo>
                      <a:pt x="692" y="4623"/>
                    </a:lnTo>
                    <a:lnTo>
                      <a:pt x="1001" y="4732"/>
                    </a:lnTo>
                    <a:lnTo>
                      <a:pt x="1365" y="4823"/>
                    </a:lnTo>
                    <a:lnTo>
                      <a:pt x="1365" y="4823"/>
                    </a:lnTo>
                    <a:lnTo>
                      <a:pt x="1365" y="4823"/>
                    </a:lnTo>
                    <a:lnTo>
                      <a:pt x="1365" y="4823"/>
                    </a:lnTo>
                    <a:lnTo>
                      <a:pt x="1384" y="4823"/>
                    </a:lnTo>
                    <a:lnTo>
                      <a:pt x="1384" y="4823"/>
                    </a:lnTo>
                    <a:lnTo>
                      <a:pt x="1711" y="4878"/>
                    </a:lnTo>
                    <a:lnTo>
                      <a:pt x="2057" y="4914"/>
                    </a:lnTo>
                    <a:lnTo>
                      <a:pt x="2457" y="4951"/>
                    </a:lnTo>
                    <a:lnTo>
                      <a:pt x="2876" y="4969"/>
                    </a:lnTo>
                    <a:lnTo>
                      <a:pt x="2876" y="4969"/>
                    </a:lnTo>
                    <a:lnTo>
                      <a:pt x="3294" y="4732"/>
                    </a:lnTo>
                    <a:lnTo>
                      <a:pt x="3713" y="4459"/>
                    </a:lnTo>
                    <a:lnTo>
                      <a:pt x="4095" y="4186"/>
                    </a:lnTo>
                    <a:lnTo>
                      <a:pt x="4477" y="3895"/>
                    </a:lnTo>
                    <a:lnTo>
                      <a:pt x="4477" y="3895"/>
                    </a:lnTo>
                    <a:lnTo>
                      <a:pt x="4677" y="3731"/>
                    </a:lnTo>
                    <a:lnTo>
                      <a:pt x="4859" y="3549"/>
                    </a:lnTo>
                    <a:lnTo>
                      <a:pt x="5041" y="3349"/>
                    </a:lnTo>
                    <a:lnTo>
                      <a:pt x="5187" y="3149"/>
                    </a:lnTo>
                    <a:lnTo>
                      <a:pt x="5187" y="3149"/>
                    </a:lnTo>
                    <a:lnTo>
                      <a:pt x="5296" y="2967"/>
                    </a:lnTo>
                    <a:lnTo>
                      <a:pt x="5387" y="2767"/>
                    </a:lnTo>
                    <a:lnTo>
                      <a:pt x="5533" y="2367"/>
                    </a:lnTo>
                    <a:lnTo>
                      <a:pt x="5533" y="2367"/>
                    </a:lnTo>
                    <a:lnTo>
                      <a:pt x="5551" y="2312"/>
                    </a:lnTo>
                    <a:lnTo>
                      <a:pt x="5551" y="2312"/>
                    </a:lnTo>
                    <a:lnTo>
                      <a:pt x="5332" y="1821"/>
                    </a:lnTo>
                    <a:lnTo>
                      <a:pt x="5096" y="1347"/>
                    </a:lnTo>
                    <a:lnTo>
                      <a:pt x="4823" y="874"/>
                    </a:lnTo>
                    <a:lnTo>
                      <a:pt x="4677" y="656"/>
                    </a:lnTo>
                    <a:lnTo>
                      <a:pt x="4532" y="456"/>
                    </a:lnTo>
                    <a:lnTo>
                      <a:pt x="4532" y="456"/>
                    </a:lnTo>
                    <a:lnTo>
                      <a:pt x="4532" y="456"/>
                    </a:lnTo>
                    <a:lnTo>
                      <a:pt x="4532" y="456"/>
                    </a:lnTo>
                    <a:lnTo>
                      <a:pt x="4532" y="456"/>
                    </a:lnTo>
                    <a:lnTo>
                      <a:pt x="4532" y="456"/>
                    </a:lnTo>
                    <a:lnTo>
                      <a:pt x="4313" y="201"/>
                    </a:lnTo>
                    <a:lnTo>
                      <a:pt x="4095" y="1"/>
                    </a:lnTo>
                    <a:lnTo>
                      <a:pt x="4095" y="1"/>
                    </a:lnTo>
                    <a:lnTo>
                      <a:pt x="4095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461" name="Google Shape;3461;p20"/>
              <p:cNvSpPr/>
              <p:nvPr/>
            </p:nvSpPr>
            <p:spPr>
              <a:xfrm>
                <a:off x="1354850" y="2218500"/>
                <a:ext cx="79650" cy="66450"/>
              </a:xfrm>
              <a:custGeom>
                <a:avLst/>
                <a:gdLst/>
                <a:ahLst/>
                <a:cxnLst/>
                <a:rect l="l" t="t" r="r" b="b"/>
                <a:pathLst>
                  <a:path w="3186" h="2658" extrusionOk="0">
                    <a:moveTo>
                      <a:pt x="565" y="2658"/>
                    </a:moveTo>
                    <a:lnTo>
                      <a:pt x="565" y="2658"/>
                    </a:lnTo>
                    <a:lnTo>
                      <a:pt x="237" y="2658"/>
                    </a:lnTo>
                    <a:lnTo>
                      <a:pt x="237" y="2658"/>
                    </a:lnTo>
                    <a:lnTo>
                      <a:pt x="1" y="2658"/>
                    </a:lnTo>
                    <a:lnTo>
                      <a:pt x="1" y="2658"/>
                    </a:lnTo>
                    <a:lnTo>
                      <a:pt x="1" y="2658"/>
                    </a:lnTo>
                    <a:lnTo>
                      <a:pt x="1" y="2658"/>
                    </a:lnTo>
                    <a:lnTo>
                      <a:pt x="219" y="2658"/>
                    </a:lnTo>
                    <a:lnTo>
                      <a:pt x="219" y="2658"/>
                    </a:lnTo>
                    <a:lnTo>
                      <a:pt x="565" y="2658"/>
                    </a:lnTo>
                    <a:close/>
                    <a:moveTo>
                      <a:pt x="2676" y="1"/>
                    </a:moveTo>
                    <a:lnTo>
                      <a:pt x="2676" y="1"/>
                    </a:lnTo>
                    <a:lnTo>
                      <a:pt x="2676" y="1"/>
                    </a:lnTo>
                    <a:lnTo>
                      <a:pt x="2676" y="1"/>
                    </a:lnTo>
                    <a:lnTo>
                      <a:pt x="2840" y="438"/>
                    </a:lnTo>
                    <a:lnTo>
                      <a:pt x="2967" y="820"/>
                    </a:lnTo>
                    <a:lnTo>
                      <a:pt x="3185" y="1493"/>
                    </a:lnTo>
                    <a:lnTo>
                      <a:pt x="3185" y="1493"/>
                    </a:lnTo>
                    <a:lnTo>
                      <a:pt x="2967" y="820"/>
                    </a:lnTo>
                    <a:lnTo>
                      <a:pt x="2840" y="438"/>
                    </a:lnTo>
                    <a:lnTo>
                      <a:pt x="2676" y="1"/>
                    </a:lnTo>
                    <a:lnTo>
                      <a:pt x="2676" y="1"/>
                    </a:lnTo>
                    <a:close/>
                  </a:path>
                </a:pathLst>
              </a:custGeom>
              <a:solidFill>
                <a:srgbClr val="B8AEB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462" name="Google Shape;3462;p20"/>
              <p:cNvSpPr/>
              <p:nvPr/>
            </p:nvSpPr>
            <p:spPr>
              <a:xfrm>
                <a:off x="1354850" y="2284925"/>
                <a:ext cx="141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565" h="1" fill="none" extrusionOk="0">
                    <a:moveTo>
                      <a:pt x="565" y="1"/>
                    </a:moveTo>
                    <a:lnTo>
                      <a:pt x="565" y="1"/>
                    </a:lnTo>
                    <a:lnTo>
                      <a:pt x="237" y="1"/>
                    </a:lnTo>
                    <a:lnTo>
                      <a:pt x="237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219" y="1"/>
                    </a:lnTo>
                    <a:lnTo>
                      <a:pt x="219" y="1"/>
                    </a:lnTo>
                    <a:lnTo>
                      <a:pt x="565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463" name="Google Shape;3463;p20"/>
              <p:cNvSpPr/>
              <p:nvPr/>
            </p:nvSpPr>
            <p:spPr>
              <a:xfrm>
                <a:off x="1421725" y="2218500"/>
                <a:ext cx="12775" cy="37350"/>
              </a:xfrm>
              <a:custGeom>
                <a:avLst/>
                <a:gdLst/>
                <a:ahLst/>
                <a:cxnLst/>
                <a:rect l="l" t="t" r="r" b="b"/>
                <a:pathLst>
                  <a:path w="511" h="1494" fill="none" extrusionOk="0">
                    <a:moveTo>
                      <a:pt x="1" y="1"/>
                    </a:move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165" y="438"/>
                    </a:lnTo>
                    <a:lnTo>
                      <a:pt x="292" y="820"/>
                    </a:lnTo>
                    <a:lnTo>
                      <a:pt x="510" y="1493"/>
                    </a:lnTo>
                    <a:lnTo>
                      <a:pt x="510" y="1493"/>
                    </a:lnTo>
                    <a:lnTo>
                      <a:pt x="292" y="820"/>
                    </a:lnTo>
                    <a:lnTo>
                      <a:pt x="165" y="438"/>
                    </a:lnTo>
                    <a:lnTo>
                      <a:pt x="1" y="1"/>
                    </a:lnTo>
                    <a:lnTo>
                      <a:pt x="1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464" name="Google Shape;3464;p20"/>
              <p:cNvSpPr/>
              <p:nvPr/>
            </p:nvSpPr>
            <p:spPr>
              <a:xfrm>
                <a:off x="1354850" y="2218500"/>
                <a:ext cx="82825" cy="66450"/>
              </a:xfrm>
              <a:custGeom>
                <a:avLst/>
                <a:gdLst/>
                <a:ahLst/>
                <a:cxnLst/>
                <a:rect l="l" t="t" r="r" b="b"/>
                <a:pathLst>
                  <a:path w="3313" h="2658" extrusionOk="0">
                    <a:moveTo>
                      <a:pt x="2676" y="1"/>
                    </a:moveTo>
                    <a:lnTo>
                      <a:pt x="2658" y="56"/>
                    </a:lnTo>
                    <a:lnTo>
                      <a:pt x="2512" y="456"/>
                    </a:lnTo>
                    <a:lnTo>
                      <a:pt x="2421" y="656"/>
                    </a:lnTo>
                    <a:lnTo>
                      <a:pt x="2312" y="838"/>
                    </a:lnTo>
                    <a:lnTo>
                      <a:pt x="2166" y="1038"/>
                    </a:lnTo>
                    <a:lnTo>
                      <a:pt x="1984" y="1238"/>
                    </a:lnTo>
                    <a:lnTo>
                      <a:pt x="1802" y="1420"/>
                    </a:lnTo>
                    <a:lnTo>
                      <a:pt x="1602" y="1584"/>
                    </a:lnTo>
                    <a:lnTo>
                      <a:pt x="1220" y="1875"/>
                    </a:lnTo>
                    <a:lnTo>
                      <a:pt x="838" y="2148"/>
                    </a:lnTo>
                    <a:lnTo>
                      <a:pt x="419" y="2421"/>
                    </a:lnTo>
                    <a:lnTo>
                      <a:pt x="1" y="2658"/>
                    </a:lnTo>
                    <a:lnTo>
                      <a:pt x="565" y="2658"/>
                    </a:lnTo>
                    <a:lnTo>
                      <a:pt x="929" y="2621"/>
                    </a:lnTo>
                    <a:lnTo>
                      <a:pt x="1256" y="2585"/>
                    </a:lnTo>
                    <a:lnTo>
                      <a:pt x="1839" y="2494"/>
                    </a:lnTo>
                    <a:lnTo>
                      <a:pt x="2312" y="2385"/>
                    </a:lnTo>
                    <a:lnTo>
                      <a:pt x="2694" y="2276"/>
                    </a:lnTo>
                    <a:lnTo>
                      <a:pt x="2967" y="2166"/>
                    </a:lnTo>
                    <a:lnTo>
                      <a:pt x="3167" y="2075"/>
                    </a:lnTo>
                    <a:lnTo>
                      <a:pt x="3313" y="1984"/>
                    </a:lnTo>
                    <a:lnTo>
                      <a:pt x="3185" y="1493"/>
                    </a:lnTo>
                    <a:lnTo>
                      <a:pt x="2967" y="820"/>
                    </a:lnTo>
                    <a:lnTo>
                      <a:pt x="2840" y="438"/>
                    </a:lnTo>
                    <a:lnTo>
                      <a:pt x="2676" y="1"/>
                    </a:lnTo>
                    <a:close/>
                  </a:path>
                </a:pathLst>
              </a:custGeom>
              <a:solidFill>
                <a:srgbClr val="8B715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465" name="Google Shape;3465;p20"/>
              <p:cNvSpPr/>
              <p:nvPr/>
            </p:nvSpPr>
            <p:spPr>
              <a:xfrm>
                <a:off x="1354850" y="2218500"/>
                <a:ext cx="82825" cy="66450"/>
              </a:xfrm>
              <a:custGeom>
                <a:avLst/>
                <a:gdLst/>
                <a:ahLst/>
                <a:cxnLst/>
                <a:rect l="l" t="t" r="r" b="b"/>
                <a:pathLst>
                  <a:path w="3313" h="2658" fill="none" extrusionOk="0">
                    <a:moveTo>
                      <a:pt x="2676" y="1"/>
                    </a:moveTo>
                    <a:lnTo>
                      <a:pt x="2676" y="1"/>
                    </a:lnTo>
                    <a:lnTo>
                      <a:pt x="2658" y="56"/>
                    </a:lnTo>
                    <a:lnTo>
                      <a:pt x="2658" y="56"/>
                    </a:lnTo>
                    <a:lnTo>
                      <a:pt x="2512" y="456"/>
                    </a:lnTo>
                    <a:lnTo>
                      <a:pt x="2421" y="656"/>
                    </a:lnTo>
                    <a:lnTo>
                      <a:pt x="2312" y="838"/>
                    </a:lnTo>
                    <a:lnTo>
                      <a:pt x="2312" y="838"/>
                    </a:lnTo>
                    <a:lnTo>
                      <a:pt x="2166" y="1038"/>
                    </a:lnTo>
                    <a:lnTo>
                      <a:pt x="1984" y="1238"/>
                    </a:lnTo>
                    <a:lnTo>
                      <a:pt x="1802" y="1420"/>
                    </a:lnTo>
                    <a:lnTo>
                      <a:pt x="1602" y="1584"/>
                    </a:lnTo>
                    <a:lnTo>
                      <a:pt x="1602" y="1584"/>
                    </a:lnTo>
                    <a:lnTo>
                      <a:pt x="1220" y="1875"/>
                    </a:lnTo>
                    <a:lnTo>
                      <a:pt x="838" y="2148"/>
                    </a:lnTo>
                    <a:lnTo>
                      <a:pt x="419" y="2421"/>
                    </a:lnTo>
                    <a:lnTo>
                      <a:pt x="1" y="2658"/>
                    </a:lnTo>
                    <a:lnTo>
                      <a:pt x="1" y="2658"/>
                    </a:lnTo>
                    <a:lnTo>
                      <a:pt x="237" y="2658"/>
                    </a:lnTo>
                    <a:lnTo>
                      <a:pt x="237" y="2658"/>
                    </a:lnTo>
                    <a:lnTo>
                      <a:pt x="565" y="2658"/>
                    </a:lnTo>
                    <a:lnTo>
                      <a:pt x="565" y="2658"/>
                    </a:lnTo>
                    <a:lnTo>
                      <a:pt x="565" y="2658"/>
                    </a:lnTo>
                    <a:lnTo>
                      <a:pt x="929" y="2621"/>
                    </a:lnTo>
                    <a:lnTo>
                      <a:pt x="1256" y="2585"/>
                    </a:lnTo>
                    <a:lnTo>
                      <a:pt x="1839" y="2494"/>
                    </a:lnTo>
                    <a:lnTo>
                      <a:pt x="2312" y="2385"/>
                    </a:lnTo>
                    <a:lnTo>
                      <a:pt x="2694" y="2276"/>
                    </a:lnTo>
                    <a:lnTo>
                      <a:pt x="2967" y="2166"/>
                    </a:lnTo>
                    <a:lnTo>
                      <a:pt x="3167" y="2075"/>
                    </a:lnTo>
                    <a:lnTo>
                      <a:pt x="3313" y="1984"/>
                    </a:lnTo>
                    <a:lnTo>
                      <a:pt x="3313" y="1984"/>
                    </a:lnTo>
                    <a:lnTo>
                      <a:pt x="3185" y="1493"/>
                    </a:lnTo>
                    <a:lnTo>
                      <a:pt x="3185" y="1493"/>
                    </a:lnTo>
                    <a:lnTo>
                      <a:pt x="2967" y="820"/>
                    </a:lnTo>
                    <a:lnTo>
                      <a:pt x="2840" y="438"/>
                    </a:lnTo>
                    <a:lnTo>
                      <a:pt x="2676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</p:grpSp>
      <p:grpSp>
        <p:nvGrpSpPr>
          <p:cNvPr id="3466" name="Google Shape;3466;p20"/>
          <p:cNvGrpSpPr/>
          <p:nvPr/>
        </p:nvGrpSpPr>
        <p:grpSpPr>
          <a:xfrm>
            <a:off x="10001045" y="6699017"/>
            <a:ext cx="1420119" cy="227929"/>
            <a:chOff x="2895325" y="1290875"/>
            <a:chExt cx="428125" cy="68725"/>
          </a:xfrm>
        </p:grpSpPr>
        <p:sp>
          <p:nvSpPr>
            <p:cNvPr id="3467" name="Google Shape;3467;p20"/>
            <p:cNvSpPr/>
            <p:nvPr/>
          </p:nvSpPr>
          <p:spPr>
            <a:xfrm>
              <a:off x="3284750" y="1311800"/>
              <a:ext cx="3200" cy="25"/>
            </a:xfrm>
            <a:custGeom>
              <a:avLst/>
              <a:gdLst/>
              <a:ahLst/>
              <a:cxnLst/>
              <a:rect l="l" t="t" r="r" b="b"/>
              <a:pathLst>
                <a:path w="128" h="1" extrusionOk="0">
                  <a:moveTo>
                    <a:pt x="0" y="0"/>
                  </a:moveTo>
                  <a:lnTo>
                    <a:pt x="128" y="0"/>
                  </a:lnTo>
                  <a:lnTo>
                    <a:pt x="128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8A9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68" name="Google Shape;3468;p20"/>
            <p:cNvSpPr/>
            <p:nvPr/>
          </p:nvSpPr>
          <p:spPr>
            <a:xfrm>
              <a:off x="2895325" y="1325900"/>
              <a:ext cx="428125" cy="33700"/>
            </a:xfrm>
            <a:custGeom>
              <a:avLst/>
              <a:gdLst/>
              <a:ahLst/>
              <a:cxnLst/>
              <a:rect l="l" t="t" r="r" b="b"/>
              <a:pathLst>
                <a:path w="17125" h="1348" extrusionOk="0">
                  <a:moveTo>
                    <a:pt x="2621" y="0"/>
                  </a:moveTo>
                  <a:lnTo>
                    <a:pt x="2038" y="55"/>
                  </a:lnTo>
                  <a:lnTo>
                    <a:pt x="1529" y="110"/>
                  </a:lnTo>
                  <a:lnTo>
                    <a:pt x="1074" y="182"/>
                  </a:lnTo>
                  <a:lnTo>
                    <a:pt x="710" y="255"/>
                  </a:lnTo>
                  <a:lnTo>
                    <a:pt x="400" y="328"/>
                  </a:lnTo>
                  <a:lnTo>
                    <a:pt x="182" y="401"/>
                  </a:lnTo>
                  <a:lnTo>
                    <a:pt x="109" y="437"/>
                  </a:lnTo>
                  <a:lnTo>
                    <a:pt x="55" y="492"/>
                  </a:lnTo>
                  <a:lnTo>
                    <a:pt x="18" y="528"/>
                  </a:lnTo>
                  <a:lnTo>
                    <a:pt x="0" y="565"/>
                  </a:lnTo>
                  <a:lnTo>
                    <a:pt x="18" y="601"/>
                  </a:lnTo>
                  <a:lnTo>
                    <a:pt x="36" y="637"/>
                  </a:lnTo>
                  <a:lnTo>
                    <a:pt x="91" y="692"/>
                  </a:lnTo>
                  <a:lnTo>
                    <a:pt x="182" y="728"/>
                  </a:lnTo>
                  <a:lnTo>
                    <a:pt x="382" y="801"/>
                  </a:lnTo>
                  <a:lnTo>
                    <a:pt x="673" y="874"/>
                  </a:lnTo>
                  <a:lnTo>
                    <a:pt x="1037" y="947"/>
                  </a:lnTo>
                  <a:lnTo>
                    <a:pt x="1456" y="1001"/>
                  </a:lnTo>
                  <a:lnTo>
                    <a:pt x="1947" y="1056"/>
                  </a:lnTo>
                  <a:lnTo>
                    <a:pt x="2511" y="1111"/>
                  </a:lnTo>
                  <a:lnTo>
                    <a:pt x="3767" y="1220"/>
                  </a:lnTo>
                  <a:lnTo>
                    <a:pt x="5223" y="1292"/>
                  </a:lnTo>
                  <a:lnTo>
                    <a:pt x="6842" y="1329"/>
                  </a:lnTo>
                  <a:lnTo>
                    <a:pt x="8553" y="1347"/>
                  </a:lnTo>
                  <a:lnTo>
                    <a:pt x="10282" y="1329"/>
                  </a:lnTo>
                  <a:lnTo>
                    <a:pt x="11883" y="1292"/>
                  </a:lnTo>
                  <a:lnTo>
                    <a:pt x="13339" y="1220"/>
                  </a:lnTo>
                  <a:lnTo>
                    <a:pt x="14613" y="1111"/>
                  </a:lnTo>
                  <a:lnTo>
                    <a:pt x="15159" y="1056"/>
                  </a:lnTo>
                  <a:lnTo>
                    <a:pt x="15650" y="1001"/>
                  </a:lnTo>
                  <a:lnTo>
                    <a:pt x="16087" y="947"/>
                  </a:lnTo>
                  <a:lnTo>
                    <a:pt x="16451" y="874"/>
                  </a:lnTo>
                  <a:lnTo>
                    <a:pt x="16742" y="801"/>
                  </a:lnTo>
                  <a:lnTo>
                    <a:pt x="16942" y="728"/>
                  </a:lnTo>
                  <a:lnTo>
                    <a:pt x="17015" y="692"/>
                  </a:lnTo>
                  <a:lnTo>
                    <a:pt x="17070" y="637"/>
                  </a:lnTo>
                  <a:lnTo>
                    <a:pt x="17106" y="601"/>
                  </a:lnTo>
                  <a:lnTo>
                    <a:pt x="17124" y="565"/>
                  </a:lnTo>
                  <a:lnTo>
                    <a:pt x="17106" y="510"/>
                  </a:lnTo>
                  <a:lnTo>
                    <a:pt x="17033" y="455"/>
                  </a:lnTo>
                  <a:lnTo>
                    <a:pt x="16924" y="401"/>
                  </a:lnTo>
                  <a:lnTo>
                    <a:pt x="16760" y="346"/>
                  </a:lnTo>
                  <a:lnTo>
                    <a:pt x="16688" y="346"/>
                  </a:lnTo>
                  <a:lnTo>
                    <a:pt x="15778" y="492"/>
                  </a:lnTo>
                  <a:lnTo>
                    <a:pt x="14813" y="619"/>
                  </a:lnTo>
                  <a:lnTo>
                    <a:pt x="13830" y="710"/>
                  </a:lnTo>
                  <a:lnTo>
                    <a:pt x="12830" y="801"/>
                  </a:lnTo>
                  <a:lnTo>
                    <a:pt x="11810" y="856"/>
                  </a:lnTo>
                  <a:lnTo>
                    <a:pt x="10791" y="892"/>
                  </a:lnTo>
                  <a:lnTo>
                    <a:pt x="9791" y="910"/>
                  </a:lnTo>
                  <a:lnTo>
                    <a:pt x="8790" y="929"/>
                  </a:lnTo>
                  <a:lnTo>
                    <a:pt x="7534" y="910"/>
                  </a:lnTo>
                  <a:lnTo>
                    <a:pt x="6351" y="874"/>
                  </a:lnTo>
                  <a:lnTo>
                    <a:pt x="5259" y="819"/>
                  </a:lnTo>
                  <a:lnTo>
                    <a:pt x="4313" y="747"/>
                  </a:lnTo>
                  <a:lnTo>
                    <a:pt x="3512" y="656"/>
                  </a:lnTo>
                  <a:lnTo>
                    <a:pt x="2893" y="565"/>
                  </a:lnTo>
                  <a:lnTo>
                    <a:pt x="2657" y="510"/>
                  </a:lnTo>
                  <a:lnTo>
                    <a:pt x="2475" y="437"/>
                  </a:lnTo>
                  <a:lnTo>
                    <a:pt x="2366" y="383"/>
                  </a:lnTo>
                  <a:lnTo>
                    <a:pt x="2293" y="328"/>
                  </a:lnTo>
                  <a:lnTo>
                    <a:pt x="2275" y="292"/>
                  </a:lnTo>
                  <a:lnTo>
                    <a:pt x="2293" y="237"/>
                  </a:lnTo>
                  <a:lnTo>
                    <a:pt x="2311" y="201"/>
                  </a:lnTo>
                  <a:lnTo>
                    <a:pt x="2348" y="164"/>
                  </a:lnTo>
                  <a:lnTo>
                    <a:pt x="2457" y="73"/>
                  </a:lnTo>
                  <a:lnTo>
                    <a:pt x="262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69" name="Google Shape;3469;p20"/>
            <p:cNvSpPr/>
            <p:nvPr/>
          </p:nvSpPr>
          <p:spPr>
            <a:xfrm>
              <a:off x="2952175" y="1290875"/>
              <a:ext cx="364000" cy="58250"/>
            </a:xfrm>
            <a:custGeom>
              <a:avLst/>
              <a:gdLst/>
              <a:ahLst/>
              <a:cxnLst/>
              <a:rect l="l" t="t" r="r" b="b"/>
              <a:pathLst>
                <a:path w="14560" h="2330" extrusionOk="0">
                  <a:moveTo>
                    <a:pt x="8372" y="0"/>
                  </a:moveTo>
                  <a:lnTo>
                    <a:pt x="8008" y="18"/>
                  </a:lnTo>
                  <a:lnTo>
                    <a:pt x="7644" y="37"/>
                  </a:lnTo>
                  <a:lnTo>
                    <a:pt x="6734" y="146"/>
                  </a:lnTo>
                  <a:lnTo>
                    <a:pt x="5970" y="237"/>
                  </a:lnTo>
                  <a:lnTo>
                    <a:pt x="5333" y="346"/>
                  </a:lnTo>
                  <a:lnTo>
                    <a:pt x="4841" y="437"/>
                  </a:lnTo>
                  <a:lnTo>
                    <a:pt x="4459" y="528"/>
                  </a:lnTo>
                  <a:lnTo>
                    <a:pt x="4150" y="601"/>
                  </a:lnTo>
                  <a:lnTo>
                    <a:pt x="3950" y="674"/>
                  </a:lnTo>
                  <a:lnTo>
                    <a:pt x="3804" y="746"/>
                  </a:lnTo>
                  <a:lnTo>
                    <a:pt x="3713" y="801"/>
                  </a:lnTo>
                  <a:lnTo>
                    <a:pt x="3659" y="837"/>
                  </a:lnTo>
                  <a:lnTo>
                    <a:pt x="3640" y="855"/>
                  </a:lnTo>
                  <a:lnTo>
                    <a:pt x="3022" y="928"/>
                  </a:lnTo>
                  <a:lnTo>
                    <a:pt x="2421" y="983"/>
                  </a:lnTo>
                  <a:lnTo>
                    <a:pt x="1711" y="1092"/>
                  </a:lnTo>
                  <a:lnTo>
                    <a:pt x="1038" y="1219"/>
                  </a:lnTo>
                  <a:lnTo>
                    <a:pt x="729" y="1274"/>
                  </a:lnTo>
                  <a:lnTo>
                    <a:pt x="456" y="1365"/>
                  </a:lnTo>
                  <a:lnTo>
                    <a:pt x="256" y="1438"/>
                  </a:lnTo>
                  <a:lnTo>
                    <a:pt x="92" y="1529"/>
                  </a:lnTo>
                  <a:lnTo>
                    <a:pt x="37" y="1583"/>
                  </a:lnTo>
                  <a:lnTo>
                    <a:pt x="19" y="1620"/>
                  </a:lnTo>
                  <a:lnTo>
                    <a:pt x="1" y="1674"/>
                  </a:lnTo>
                  <a:lnTo>
                    <a:pt x="19" y="1729"/>
                  </a:lnTo>
                  <a:lnTo>
                    <a:pt x="74" y="1784"/>
                  </a:lnTo>
                  <a:lnTo>
                    <a:pt x="165" y="1838"/>
                  </a:lnTo>
                  <a:lnTo>
                    <a:pt x="310" y="1875"/>
                  </a:lnTo>
                  <a:lnTo>
                    <a:pt x="492" y="1929"/>
                  </a:lnTo>
                  <a:lnTo>
                    <a:pt x="983" y="2020"/>
                  </a:lnTo>
                  <a:lnTo>
                    <a:pt x="1620" y="2111"/>
                  </a:lnTo>
                  <a:lnTo>
                    <a:pt x="2366" y="2184"/>
                  </a:lnTo>
                  <a:lnTo>
                    <a:pt x="3240" y="2239"/>
                  </a:lnTo>
                  <a:lnTo>
                    <a:pt x="4204" y="2275"/>
                  </a:lnTo>
                  <a:lnTo>
                    <a:pt x="5242" y="2311"/>
                  </a:lnTo>
                  <a:lnTo>
                    <a:pt x="6352" y="2330"/>
                  </a:lnTo>
                  <a:lnTo>
                    <a:pt x="7498" y="2311"/>
                  </a:lnTo>
                  <a:lnTo>
                    <a:pt x="8681" y="2293"/>
                  </a:lnTo>
                  <a:lnTo>
                    <a:pt x="9864" y="2239"/>
                  </a:lnTo>
                  <a:lnTo>
                    <a:pt x="11047" y="2166"/>
                  </a:lnTo>
                  <a:lnTo>
                    <a:pt x="12212" y="2057"/>
                  </a:lnTo>
                  <a:lnTo>
                    <a:pt x="13340" y="1911"/>
                  </a:lnTo>
                  <a:lnTo>
                    <a:pt x="14414" y="1747"/>
                  </a:lnTo>
                  <a:lnTo>
                    <a:pt x="14559" y="1729"/>
                  </a:lnTo>
                  <a:lnTo>
                    <a:pt x="14414" y="1638"/>
                  </a:lnTo>
                  <a:lnTo>
                    <a:pt x="14031" y="1420"/>
                  </a:lnTo>
                  <a:lnTo>
                    <a:pt x="13740" y="1256"/>
                  </a:lnTo>
                  <a:lnTo>
                    <a:pt x="13394" y="1092"/>
                  </a:lnTo>
                  <a:lnTo>
                    <a:pt x="13012" y="910"/>
                  </a:lnTo>
                  <a:lnTo>
                    <a:pt x="12557" y="746"/>
                  </a:lnTo>
                  <a:lnTo>
                    <a:pt x="12084" y="564"/>
                  </a:lnTo>
                  <a:lnTo>
                    <a:pt x="11556" y="401"/>
                  </a:lnTo>
                  <a:lnTo>
                    <a:pt x="10974" y="255"/>
                  </a:lnTo>
                  <a:lnTo>
                    <a:pt x="10374" y="146"/>
                  </a:lnTo>
                  <a:lnTo>
                    <a:pt x="9737" y="55"/>
                  </a:lnTo>
                  <a:lnTo>
                    <a:pt x="9409" y="18"/>
                  </a:lnTo>
                  <a:lnTo>
                    <a:pt x="9063" y="0"/>
                  </a:lnTo>
                  <a:close/>
                </a:path>
              </a:pathLst>
            </a:custGeom>
            <a:solidFill>
              <a:srgbClr val="C1A5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70" name="Google Shape;3470;p20"/>
            <p:cNvSpPr/>
            <p:nvPr/>
          </p:nvSpPr>
          <p:spPr>
            <a:xfrm>
              <a:off x="2952175" y="1290875"/>
              <a:ext cx="364000" cy="58250"/>
            </a:xfrm>
            <a:custGeom>
              <a:avLst/>
              <a:gdLst/>
              <a:ahLst/>
              <a:cxnLst/>
              <a:rect l="l" t="t" r="r" b="b"/>
              <a:pathLst>
                <a:path w="14560" h="2330" fill="none" extrusionOk="0">
                  <a:moveTo>
                    <a:pt x="14559" y="1729"/>
                  </a:moveTo>
                  <a:lnTo>
                    <a:pt x="14559" y="1729"/>
                  </a:lnTo>
                  <a:lnTo>
                    <a:pt x="14414" y="1747"/>
                  </a:lnTo>
                  <a:lnTo>
                    <a:pt x="14414" y="1747"/>
                  </a:lnTo>
                  <a:lnTo>
                    <a:pt x="13340" y="1911"/>
                  </a:lnTo>
                  <a:lnTo>
                    <a:pt x="12212" y="2057"/>
                  </a:lnTo>
                  <a:lnTo>
                    <a:pt x="11047" y="2166"/>
                  </a:lnTo>
                  <a:lnTo>
                    <a:pt x="9864" y="2239"/>
                  </a:lnTo>
                  <a:lnTo>
                    <a:pt x="8681" y="2293"/>
                  </a:lnTo>
                  <a:lnTo>
                    <a:pt x="7498" y="2311"/>
                  </a:lnTo>
                  <a:lnTo>
                    <a:pt x="6352" y="2330"/>
                  </a:lnTo>
                  <a:lnTo>
                    <a:pt x="5242" y="2311"/>
                  </a:lnTo>
                  <a:lnTo>
                    <a:pt x="4204" y="2275"/>
                  </a:lnTo>
                  <a:lnTo>
                    <a:pt x="3240" y="2239"/>
                  </a:lnTo>
                  <a:lnTo>
                    <a:pt x="2366" y="2184"/>
                  </a:lnTo>
                  <a:lnTo>
                    <a:pt x="1620" y="2111"/>
                  </a:lnTo>
                  <a:lnTo>
                    <a:pt x="983" y="2020"/>
                  </a:lnTo>
                  <a:lnTo>
                    <a:pt x="492" y="1929"/>
                  </a:lnTo>
                  <a:lnTo>
                    <a:pt x="310" y="1875"/>
                  </a:lnTo>
                  <a:lnTo>
                    <a:pt x="165" y="1838"/>
                  </a:lnTo>
                  <a:lnTo>
                    <a:pt x="74" y="1784"/>
                  </a:lnTo>
                  <a:lnTo>
                    <a:pt x="19" y="1729"/>
                  </a:lnTo>
                  <a:lnTo>
                    <a:pt x="19" y="1729"/>
                  </a:lnTo>
                  <a:lnTo>
                    <a:pt x="1" y="1674"/>
                  </a:lnTo>
                  <a:lnTo>
                    <a:pt x="19" y="1620"/>
                  </a:lnTo>
                  <a:lnTo>
                    <a:pt x="37" y="1583"/>
                  </a:lnTo>
                  <a:lnTo>
                    <a:pt x="92" y="1529"/>
                  </a:lnTo>
                  <a:lnTo>
                    <a:pt x="256" y="1438"/>
                  </a:lnTo>
                  <a:lnTo>
                    <a:pt x="456" y="1365"/>
                  </a:lnTo>
                  <a:lnTo>
                    <a:pt x="729" y="1274"/>
                  </a:lnTo>
                  <a:lnTo>
                    <a:pt x="1038" y="1219"/>
                  </a:lnTo>
                  <a:lnTo>
                    <a:pt x="1711" y="1092"/>
                  </a:lnTo>
                  <a:lnTo>
                    <a:pt x="2421" y="983"/>
                  </a:lnTo>
                  <a:lnTo>
                    <a:pt x="3022" y="928"/>
                  </a:lnTo>
                  <a:lnTo>
                    <a:pt x="3640" y="855"/>
                  </a:lnTo>
                  <a:lnTo>
                    <a:pt x="3640" y="855"/>
                  </a:lnTo>
                  <a:lnTo>
                    <a:pt x="3659" y="837"/>
                  </a:lnTo>
                  <a:lnTo>
                    <a:pt x="3713" y="801"/>
                  </a:lnTo>
                  <a:lnTo>
                    <a:pt x="3804" y="746"/>
                  </a:lnTo>
                  <a:lnTo>
                    <a:pt x="3950" y="674"/>
                  </a:lnTo>
                  <a:lnTo>
                    <a:pt x="4150" y="601"/>
                  </a:lnTo>
                  <a:lnTo>
                    <a:pt x="4459" y="528"/>
                  </a:lnTo>
                  <a:lnTo>
                    <a:pt x="4841" y="437"/>
                  </a:lnTo>
                  <a:lnTo>
                    <a:pt x="4841" y="437"/>
                  </a:lnTo>
                  <a:lnTo>
                    <a:pt x="5333" y="346"/>
                  </a:lnTo>
                  <a:lnTo>
                    <a:pt x="5970" y="237"/>
                  </a:lnTo>
                  <a:lnTo>
                    <a:pt x="6734" y="146"/>
                  </a:lnTo>
                  <a:lnTo>
                    <a:pt x="7644" y="37"/>
                  </a:lnTo>
                  <a:lnTo>
                    <a:pt x="7644" y="37"/>
                  </a:lnTo>
                  <a:lnTo>
                    <a:pt x="8008" y="18"/>
                  </a:lnTo>
                  <a:lnTo>
                    <a:pt x="8372" y="0"/>
                  </a:lnTo>
                  <a:lnTo>
                    <a:pt x="8718" y="0"/>
                  </a:lnTo>
                  <a:lnTo>
                    <a:pt x="9063" y="0"/>
                  </a:lnTo>
                  <a:lnTo>
                    <a:pt x="9409" y="18"/>
                  </a:lnTo>
                  <a:lnTo>
                    <a:pt x="9737" y="55"/>
                  </a:lnTo>
                  <a:lnTo>
                    <a:pt x="10374" y="146"/>
                  </a:lnTo>
                  <a:lnTo>
                    <a:pt x="10974" y="255"/>
                  </a:lnTo>
                  <a:lnTo>
                    <a:pt x="11556" y="401"/>
                  </a:lnTo>
                  <a:lnTo>
                    <a:pt x="12084" y="564"/>
                  </a:lnTo>
                  <a:lnTo>
                    <a:pt x="12557" y="746"/>
                  </a:lnTo>
                  <a:lnTo>
                    <a:pt x="13012" y="910"/>
                  </a:lnTo>
                  <a:lnTo>
                    <a:pt x="13394" y="1092"/>
                  </a:lnTo>
                  <a:lnTo>
                    <a:pt x="13740" y="1256"/>
                  </a:lnTo>
                  <a:lnTo>
                    <a:pt x="14031" y="1420"/>
                  </a:lnTo>
                  <a:lnTo>
                    <a:pt x="14414" y="1638"/>
                  </a:lnTo>
                  <a:lnTo>
                    <a:pt x="14559" y="1729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71" name="Google Shape;3471;p20"/>
            <p:cNvSpPr/>
            <p:nvPr/>
          </p:nvSpPr>
          <p:spPr>
            <a:xfrm>
              <a:off x="3073200" y="1290875"/>
              <a:ext cx="242975" cy="44150"/>
            </a:xfrm>
            <a:custGeom>
              <a:avLst/>
              <a:gdLst/>
              <a:ahLst/>
              <a:cxnLst/>
              <a:rect l="l" t="t" r="r" b="b"/>
              <a:pathLst>
                <a:path w="9719" h="1766" extrusionOk="0">
                  <a:moveTo>
                    <a:pt x="3294" y="0"/>
                  </a:moveTo>
                  <a:lnTo>
                    <a:pt x="2803" y="37"/>
                  </a:lnTo>
                  <a:lnTo>
                    <a:pt x="1893" y="146"/>
                  </a:lnTo>
                  <a:lnTo>
                    <a:pt x="1129" y="237"/>
                  </a:lnTo>
                  <a:lnTo>
                    <a:pt x="492" y="346"/>
                  </a:lnTo>
                  <a:lnTo>
                    <a:pt x="0" y="437"/>
                  </a:lnTo>
                  <a:lnTo>
                    <a:pt x="164" y="546"/>
                  </a:lnTo>
                  <a:lnTo>
                    <a:pt x="346" y="637"/>
                  </a:lnTo>
                  <a:lnTo>
                    <a:pt x="546" y="692"/>
                  </a:lnTo>
                  <a:lnTo>
                    <a:pt x="747" y="746"/>
                  </a:lnTo>
                  <a:lnTo>
                    <a:pt x="947" y="764"/>
                  </a:lnTo>
                  <a:lnTo>
                    <a:pt x="1165" y="783"/>
                  </a:lnTo>
                  <a:lnTo>
                    <a:pt x="1602" y="801"/>
                  </a:lnTo>
                  <a:lnTo>
                    <a:pt x="2366" y="801"/>
                  </a:lnTo>
                  <a:lnTo>
                    <a:pt x="2730" y="837"/>
                  </a:lnTo>
                  <a:lnTo>
                    <a:pt x="3021" y="892"/>
                  </a:lnTo>
                  <a:lnTo>
                    <a:pt x="3312" y="965"/>
                  </a:lnTo>
                  <a:lnTo>
                    <a:pt x="3604" y="1056"/>
                  </a:lnTo>
                  <a:lnTo>
                    <a:pt x="3895" y="1147"/>
                  </a:lnTo>
                  <a:lnTo>
                    <a:pt x="4477" y="1365"/>
                  </a:lnTo>
                  <a:lnTo>
                    <a:pt x="4750" y="1456"/>
                  </a:lnTo>
                  <a:lnTo>
                    <a:pt x="5059" y="1547"/>
                  </a:lnTo>
                  <a:lnTo>
                    <a:pt x="5314" y="1602"/>
                  </a:lnTo>
                  <a:lnTo>
                    <a:pt x="5587" y="1656"/>
                  </a:lnTo>
                  <a:lnTo>
                    <a:pt x="6115" y="1711"/>
                  </a:lnTo>
                  <a:lnTo>
                    <a:pt x="6661" y="1747"/>
                  </a:lnTo>
                  <a:lnTo>
                    <a:pt x="7207" y="1747"/>
                  </a:lnTo>
                  <a:lnTo>
                    <a:pt x="8517" y="1765"/>
                  </a:lnTo>
                  <a:lnTo>
                    <a:pt x="9573" y="1747"/>
                  </a:lnTo>
                  <a:lnTo>
                    <a:pt x="9718" y="1729"/>
                  </a:lnTo>
                  <a:lnTo>
                    <a:pt x="9591" y="1656"/>
                  </a:lnTo>
                  <a:lnTo>
                    <a:pt x="9263" y="1456"/>
                  </a:lnTo>
                  <a:lnTo>
                    <a:pt x="8735" y="1183"/>
                  </a:lnTo>
                  <a:lnTo>
                    <a:pt x="8408" y="1019"/>
                  </a:lnTo>
                  <a:lnTo>
                    <a:pt x="8026" y="855"/>
                  </a:lnTo>
                  <a:lnTo>
                    <a:pt x="7625" y="710"/>
                  </a:lnTo>
                  <a:lnTo>
                    <a:pt x="7170" y="546"/>
                  </a:lnTo>
                  <a:lnTo>
                    <a:pt x="6679" y="401"/>
                  </a:lnTo>
                  <a:lnTo>
                    <a:pt x="6151" y="273"/>
                  </a:lnTo>
                  <a:lnTo>
                    <a:pt x="5605" y="164"/>
                  </a:lnTo>
                  <a:lnTo>
                    <a:pt x="5023" y="73"/>
                  </a:lnTo>
                  <a:lnTo>
                    <a:pt x="4423" y="18"/>
                  </a:lnTo>
                  <a:lnTo>
                    <a:pt x="3786" y="0"/>
                  </a:lnTo>
                  <a:close/>
                </a:path>
              </a:pathLst>
            </a:custGeom>
            <a:solidFill>
              <a:srgbClr val="D7C2A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72" name="Google Shape;3472;p20"/>
            <p:cNvSpPr/>
            <p:nvPr/>
          </p:nvSpPr>
          <p:spPr>
            <a:xfrm>
              <a:off x="3073200" y="1290875"/>
              <a:ext cx="242975" cy="44150"/>
            </a:xfrm>
            <a:custGeom>
              <a:avLst/>
              <a:gdLst/>
              <a:ahLst/>
              <a:cxnLst/>
              <a:rect l="l" t="t" r="r" b="b"/>
              <a:pathLst>
                <a:path w="9719" h="1766" fill="none" extrusionOk="0">
                  <a:moveTo>
                    <a:pt x="3786" y="0"/>
                  </a:moveTo>
                  <a:lnTo>
                    <a:pt x="3786" y="0"/>
                  </a:lnTo>
                  <a:lnTo>
                    <a:pt x="3294" y="0"/>
                  </a:lnTo>
                  <a:lnTo>
                    <a:pt x="2803" y="37"/>
                  </a:lnTo>
                  <a:lnTo>
                    <a:pt x="2803" y="37"/>
                  </a:lnTo>
                  <a:lnTo>
                    <a:pt x="1893" y="146"/>
                  </a:lnTo>
                  <a:lnTo>
                    <a:pt x="1129" y="237"/>
                  </a:lnTo>
                  <a:lnTo>
                    <a:pt x="492" y="346"/>
                  </a:lnTo>
                  <a:lnTo>
                    <a:pt x="0" y="437"/>
                  </a:lnTo>
                  <a:lnTo>
                    <a:pt x="0" y="437"/>
                  </a:lnTo>
                  <a:lnTo>
                    <a:pt x="164" y="546"/>
                  </a:lnTo>
                  <a:lnTo>
                    <a:pt x="346" y="637"/>
                  </a:lnTo>
                  <a:lnTo>
                    <a:pt x="546" y="692"/>
                  </a:lnTo>
                  <a:lnTo>
                    <a:pt x="747" y="746"/>
                  </a:lnTo>
                  <a:lnTo>
                    <a:pt x="947" y="764"/>
                  </a:lnTo>
                  <a:lnTo>
                    <a:pt x="1165" y="783"/>
                  </a:lnTo>
                  <a:lnTo>
                    <a:pt x="1602" y="801"/>
                  </a:lnTo>
                  <a:lnTo>
                    <a:pt x="1602" y="801"/>
                  </a:lnTo>
                  <a:lnTo>
                    <a:pt x="1802" y="801"/>
                  </a:lnTo>
                  <a:lnTo>
                    <a:pt x="1802" y="801"/>
                  </a:lnTo>
                  <a:lnTo>
                    <a:pt x="2002" y="801"/>
                  </a:lnTo>
                  <a:lnTo>
                    <a:pt x="2002" y="801"/>
                  </a:lnTo>
                  <a:lnTo>
                    <a:pt x="2366" y="801"/>
                  </a:lnTo>
                  <a:lnTo>
                    <a:pt x="2730" y="837"/>
                  </a:lnTo>
                  <a:lnTo>
                    <a:pt x="2730" y="837"/>
                  </a:lnTo>
                  <a:lnTo>
                    <a:pt x="3021" y="892"/>
                  </a:lnTo>
                  <a:lnTo>
                    <a:pt x="3312" y="965"/>
                  </a:lnTo>
                  <a:lnTo>
                    <a:pt x="3604" y="1056"/>
                  </a:lnTo>
                  <a:lnTo>
                    <a:pt x="3895" y="1147"/>
                  </a:lnTo>
                  <a:lnTo>
                    <a:pt x="4477" y="1365"/>
                  </a:lnTo>
                  <a:lnTo>
                    <a:pt x="4750" y="1456"/>
                  </a:lnTo>
                  <a:lnTo>
                    <a:pt x="5059" y="1547"/>
                  </a:lnTo>
                  <a:lnTo>
                    <a:pt x="5059" y="1547"/>
                  </a:lnTo>
                  <a:lnTo>
                    <a:pt x="5314" y="1602"/>
                  </a:lnTo>
                  <a:lnTo>
                    <a:pt x="5587" y="1656"/>
                  </a:lnTo>
                  <a:lnTo>
                    <a:pt x="6115" y="1711"/>
                  </a:lnTo>
                  <a:lnTo>
                    <a:pt x="6661" y="1747"/>
                  </a:lnTo>
                  <a:lnTo>
                    <a:pt x="7207" y="1747"/>
                  </a:lnTo>
                  <a:lnTo>
                    <a:pt x="7207" y="1747"/>
                  </a:lnTo>
                  <a:lnTo>
                    <a:pt x="8517" y="1765"/>
                  </a:lnTo>
                  <a:lnTo>
                    <a:pt x="8517" y="1765"/>
                  </a:lnTo>
                  <a:lnTo>
                    <a:pt x="9573" y="1747"/>
                  </a:lnTo>
                  <a:lnTo>
                    <a:pt x="9573" y="1747"/>
                  </a:lnTo>
                  <a:lnTo>
                    <a:pt x="9718" y="1729"/>
                  </a:lnTo>
                  <a:lnTo>
                    <a:pt x="9718" y="1729"/>
                  </a:lnTo>
                  <a:lnTo>
                    <a:pt x="9591" y="1656"/>
                  </a:lnTo>
                  <a:lnTo>
                    <a:pt x="9263" y="1456"/>
                  </a:lnTo>
                  <a:lnTo>
                    <a:pt x="8735" y="1183"/>
                  </a:lnTo>
                  <a:lnTo>
                    <a:pt x="8408" y="1019"/>
                  </a:lnTo>
                  <a:lnTo>
                    <a:pt x="8026" y="855"/>
                  </a:lnTo>
                  <a:lnTo>
                    <a:pt x="7625" y="710"/>
                  </a:lnTo>
                  <a:lnTo>
                    <a:pt x="7170" y="546"/>
                  </a:lnTo>
                  <a:lnTo>
                    <a:pt x="6679" y="401"/>
                  </a:lnTo>
                  <a:lnTo>
                    <a:pt x="6151" y="273"/>
                  </a:lnTo>
                  <a:lnTo>
                    <a:pt x="5605" y="164"/>
                  </a:lnTo>
                  <a:lnTo>
                    <a:pt x="5023" y="73"/>
                  </a:lnTo>
                  <a:lnTo>
                    <a:pt x="4423" y="18"/>
                  </a:lnTo>
                  <a:lnTo>
                    <a:pt x="3786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3473" name="Google Shape;3473;p20"/>
          <p:cNvGrpSpPr/>
          <p:nvPr/>
        </p:nvGrpSpPr>
        <p:grpSpPr>
          <a:xfrm>
            <a:off x="-173681" y="6553210"/>
            <a:ext cx="1092040" cy="318607"/>
            <a:chOff x="1682875" y="2128425"/>
            <a:chExt cx="575525" cy="167900"/>
          </a:xfrm>
        </p:grpSpPr>
        <p:sp>
          <p:nvSpPr>
            <p:cNvPr id="3474" name="Google Shape;3474;p20"/>
            <p:cNvSpPr/>
            <p:nvPr/>
          </p:nvSpPr>
          <p:spPr>
            <a:xfrm>
              <a:off x="1682875" y="2231250"/>
              <a:ext cx="575525" cy="65075"/>
            </a:xfrm>
            <a:custGeom>
              <a:avLst/>
              <a:gdLst/>
              <a:ahLst/>
              <a:cxnLst/>
              <a:rect l="l" t="t" r="r" b="b"/>
              <a:pathLst>
                <a:path w="23021" h="2603" extrusionOk="0">
                  <a:moveTo>
                    <a:pt x="19964" y="0"/>
                  </a:moveTo>
                  <a:lnTo>
                    <a:pt x="20601" y="110"/>
                  </a:lnTo>
                  <a:lnTo>
                    <a:pt x="20437" y="164"/>
                  </a:lnTo>
                  <a:lnTo>
                    <a:pt x="19909" y="328"/>
                  </a:lnTo>
                  <a:lnTo>
                    <a:pt x="19054" y="565"/>
                  </a:lnTo>
                  <a:lnTo>
                    <a:pt x="18508" y="692"/>
                  </a:lnTo>
                  <a:lnTo>
                    <a:pt x="17889" y="819"/>
                  </a:lnTo>
                  <a:lnTo>
                    <a:pt x="17198" y="965"/>
                  </a:lnTo>
                  <a:lnTo>
                    <a:pt x="16433" y="1092"/>
                  </a:lnTo>
                  <a:lnTo>
                    <a:pt x="15596" y="1202"/>
                  </a:lnTo>
                  <a:lnTo>
                    <a:pt x="14704" y="1311"/>
                  </a:lnTo>
                  <a:lnTo>
                    <a:pt x="13740" y="1402"/>
                  </a:lnTo>
                  <a:lnTo>
                    <a:pt x="12703" y="1474"/>
                  </a:lnTo>
                  <a:lnTo>
                    <a:pt x="11611" y="1529"/>
                  </a:lnTo>
                  <a:lnTo>
                    <a:pt x="10464" y="1547"/>
                  </a:lnTo>
                  <a:lnTo>
                    <a:pt x="9409" y="1529"/>
                  </a:lnTo>
                  <a:lnTo>
                    <a:pt x="8317" y="1493"/>
                  </a:lnTo>
                  <a:lnTo>
                    <a:pt x="7170" y="1420"/>
                  </a:lnTo>
                  <a:lnTo>
                    <a:pt x="5988" y="1311"/>
                  </a:lnTo>
                  <a:lnTo>
                    <a:pt x="4768" y="1147"/>
                  </a:lnTo>
                  <a:lnTo>
                    <a:pt x="3513" y="965"/>
                  </a:lnTo>
                  <a:lnTo>
                    <a:pt x="2239" y="728"/>
                  </a:lnTo>
                  <a:lnTo>
                    <a:pt x="910" y="455"/>
                  </a:lnTo>
                  <a:lnTo>
                    <a:pt x="1129" y="146"/>
                  </a:lnTo>
                  <a:lnTo>
                    <a:pt x="1129" y="146"/>
                  </a:lnTo>
                  <a:lnTo>
                    <a:pt x="747" y="237"/>
                  </a:lnTo>
                  <a:lnTo>
                    <a:pt x="565" y="292"/>
                  </a:lnTo>
                  <a:lnTo>
                    <a:pt x="401" y="346"/>
                  </a:lnTo>
                  <a:lnTo>
                    <a:pt x="255" y="419"/>
                  </a:lnTo>
                  <a:lnTo>
                    <a:pt x="128" y="492"/>
                  </a:lnTo>
                  <a:lnTo>
                    <a:pt x="37" y="565"/>
                  </a:lnTo>
                  <a:lnTo>
                    <a:pt x="0" y="656"/>
                  </a:lnTo>
                  <a:lnTo>
                    <a:pt x="0" y="710"/>
                  </a:lnTo>
                  <a:lnTo>
                    <a:pt x="37" y="765"/>
                  </a:lnTo>
                  <a:lnTo>
                    <a:pt x="91" y="819"/>
                  </a:lnTo>
                  <a:lnTo>
                    <a:pt x="182" y="874"/>
                  </a:lnTo>
                  <a:lnTo>
                    <a:pt x="455" y="1001"/>
                  </a:lnTo>
                  <a:lnTo>
                    <a:pt x="819" y="1147"/>
                  </a:lnTo>
                  <a:lnTo>
                    <a:pt x="1274" y="1311"/>
                  </a:lnTo>
                  <a:lnTo>
                    <a:pt x="1838" y="1474"/>
                  </a:lnTo>
                  <a:lnTo>
                    <a:pt x="2475" y="1638"/>
                  </a:lnTo>
                  <a:lnTo>
                    <a:pt x="3203" y="1802"/>
                  </a:lnTo>
                  <a:lnTo>
                    <a:pt x="4004" y="1966"/>
                  </a:lnTo>
                  <a:lnTo>
                    <a:pt x="4878" y="2111"/>
                  </a:lnTo>
                  <a:lnTo>
                    <a:pt x="5806" y="2239"/>
                  </a:lnTo>
                  <a:lnTo>
                    <a:pt x="6806" y="2366"/>
                  </a:lnTo>
                  <a:lnTo>
                    <a:pt x="7862" y="2457"/>
                  </a:lnTo>
                  <a:lnTo>
                    <a:pt x="8972" y="2548"/>
                  </a:lnTo>
                  <a:lnTo>
                    <a:pt x="10100" y="2585"/>
                  </a:lnTo>
                  <a:lnTo>
                    <a:pt x="11283" y="2603"/>
                  </a:lnTo>
                  <a:lnTo>
                    <a:pt x="12120" y="2603"/>
                  </a:lnTo>
                  <a:lnTo>
                    <a:pt x="12957" y="2566"/>
                  </a:lnTo>
                  <a:lnTo>
                    <a:pt x="14249" y="2512"/>
                  </a:lnTo>
                  <a:lnTo>
                    <a:pt x="15451" y="2421"/>
                  </a:lnTo>
                  <a:lnTo>
                    <a:pt x="16542" y="2312"/>
                  </a:lnTo>
                  <a:lnTo>
                    <a:pt x="17543" y="2184"/>
                  </a:lnTo>
                  <a:lnTo>
                    <a:pt x="18453" y="2039"/>
                  </a:lnTo>
                  <a:lnTo>
                    <a:pt x="19272" y="1893"/>
                  </a:lnTo>
                  <a:lnTo>
                    <a:pt x="20000" y="1747"/>
                  </a:lnTo>
                  <a:lnTo>
                    <a:pt x="20655" y="1584"/>
                  </a:lnTo>
                  <a:lnTo>
                    <a:pt x="21219" y="1420"/>
                  </a:lnTo>
                  <a:lnTo>
                    <a:pt x="21711" y="1256"/>
                  </a:lnTo>
                  <a:lnTo>
                    <a:pt x="22111" y="1092"/>
                  </a:lnTo>
                  <a:lnTo>
                    <a:pt x="22439" y="947"/>
                  </a:lnTo>
                  <a:lnTo>
                    <a:pt x="22675" y="801"/>
                  </a:lnTo>
                  <a:lnTo>
                    <a:pt x="22857" y="674"/>
                  </a:lnTo>
                  <a:lnTo>
                    <a:pt x="22966" y="565"/>
                  </a:lnTo>
                  <a:lnTo>
                    <a:pt x="23003" y="510"/>
                  </a:lnTo>
                  <a:lnTo>
                    <a:pt x="23021" y="455"/>
                  </a:lnTo>
                  <a:lnTo>
                    <a:pt x="23003" y="419"/>
                  </a:lnTo>
                  <a:lnTo>
                    <a:pt x="22966" y="401"/>
                  </a:lnTo>
                  <a:lnTo>
                    <a:pt x="22803" y="328"/>
                  </a:lnTo>
                  <a:lnTo>
                    <a:pt x="22530" y="273"/>
                  </a:lnTo>
                  <a:lnTo>
                    <a:pt x="22166" y="201"/>
                  </a:lnTo>
                  <a:lnTo>
                    <a:pt x="21711" y="146"/>
                  </a:lnTo>
                  <a:lnTo>
                    <a:pt x="21201" y="91"/>
                  </a:lnTo>
                  <a:lnTo>
                    <a:pt x="19964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75" name="Google Shape;3475;p20"/>
            <p:cNvSpPr/>
            <p:nvPr/>
          </p:nvSpPr>
          <p:spPr>
            <a:xfrm>
              <a:off x="1682875" y="2231250"/>
              <a:ext cx="575525" cy="65075"/>
            </a:xfrm>
            <a:custGeom>
              <a:avLst/>
              <a:gdLst/>
              <a:ahLst/>
              <a:cxnLst/>
              <a:rect l="l" t="t" r="r" b="b"/>
              <a:pathLst>
                <a:path w="23021" h="2603" fill="none" extrusionOk="0">
                  <a:moveTo>
                    <a:pt x="19964" y="0"/>
                  </a:moveTo>
                  <a:lnTo>
                    <a:pt x="20601" y="110"/>
                  </a:lnTo>
                  <a:lnTo>
                    <a:pt x="20601" y="110"/>
                  </a:lnTo>
                  <a:lnTo>
                    <a:pt x="20601" y="110"/>
                  </a:lnTo>
                  <a:lnTo>
                    <a:pt x="20437" y="164"/>
                  </a:lnTo>
                  <a:lnTo>
                    <a:pt x="19909" y="328"/>
                  </a:lnTo>
                  <a:lnTo>
                    <a:pt x="19054" y="565"/>
                  </a:lnTo>
                  <a:lnTo>
                    <a:pt x="18508" y="692"/>
                  </a:lnTo>
                  <a:lnTo>
                    <a:pt x="17889" y="819"/>
                  </a:lnTo>
                  <a:lnTo>
                    <a:pt x="17198" y="965"/>
                  </a:lnTo>
                  <a:lnTo>
                    <a:pt x="16433" y="1092"/>
                  </a:lnTo>
                  <a:lnTo>
                    <a:pt x="15596" y="1202"/>
                  </a:lnTo>
                  <a:lnTo>
                    <a:pt x="14704" y="1311"/>
                  </a:lnTo>
                  <a:lnTo>
                    <a:pt x="13740" y="1402"/>
                  </a:lnTo>
                  <a:lnTo>
                    <a:pt x="12703" y="1474"/>
                  </a:lnTo>
                  <a:lnTo>
                    <a:pt x="11611" y="1529"/>
                  </a:lnTo>
                  <a:lnTo>
                    <a:pt x="10464" y="1547"/>
                  </a:lnTo>
                  <a:lnTo>
                    <a:pt x="10464" y="1547"/>
                  </a:lnTo>
                  <a:lnTo>
                    <a:pt x="9409" y="1529"/>
                  </a:lnTo>
                  <a:lnTo>
                    <a:pt x="8317" y="1493"/>
                  </a:lnTo>
                  <a:lnTo>
                    <a:pt x="7170" y="1420"/>
                  </a:lnTo>
                  <a:lnTo>
                    <a:pt x="5988" y="1311"/>
                  </a:lnTo>
                  <a:lnTo>
                    <a:pt x="4768" y="1147"/>
                  </a:lnTo>
                  <a:lnTo>
                    <a:pt x="3513" y="965"/>
                  </a:lnTo>
                  <a:lnTo>
                    <a:pt x="2239" y="728"/>
                  </a:lnTo>
                  <a:lnTo>
                    <a:pt x="910" y="455"/>
                  </a:lnTo>
                  <a:lnTo>
                    <a:pt x="910" y="455"/>
                  </a:lnTo>
                  <a:lnTo>
                    <a:pt x="910" y="455"/>
                  </a:lnTo>
                  <a:lnTo>
                    <a:pt x="910" y="455"/>
                  </a:lnTo>
                  <a:lnTo>
                    <a:pt x="1129" y="146"/>
                  </a:lnTo>
                  <a:lnTo>
                    <a:pt x="1129" y="146"/>
                  </a:lnTo>
                  <a:lnTo>
                    <a:pt x="747" y="237"/>
                  </a:lnTo>
                  <a:lnTo>
                    <a:pt x="565" y="292"/>
                  </a:lnTo>
                  <a:lnTo>
                    <a:pt x="401" y="346"/>
                  </a:lnTo>
                  <a:lnTo>
                    <a:pt x="255" y="419"/>
                  </a:lnTo>
                  <a:lnTo>
                    <a:pt x="128" y="492"/>
                  </a:lnTo>
                  <a:lnTo>
                    <a:pt x="37" y="565"/>
                  </a:lnTo>
                  <a:lnTo>
                    <a:pt x="0" y="656"/>
                  </a:lnTo>
                  <a:lnTo>
                    <a:pt x="0" y="656"/>
                  </a:lnTo>
                  <a:lnTo>
                    <a:pt x="0" y="710"/>
                  </a:lnTo>
                  <a:lnTo>
                    <a:pt x="37" y="765"/>
                  </a:lnTo>
                  <a:lnTo>
                    <a:pt x="91" y="819"/>
                  </a:lnTo>
                  <a:lnTo>
                    <a:pt x="182" y="874"/>
                  </a:lnTo>
                  <a:lnTo>
                    <a:pt x="455" y="1001"/>
                  </a:lnTo>
                  <a:lnTo>
                    <a:pt x="819" y="1147"/>
                  </a:lnTo>
                  <a:lnTo>
                    <a:pt x="1274" y="1311"/>
                  </a:lnTo>
                  <a:lnTo>
                    <a:pt x="1838" y="1474"/>
                  </a:lnTo>
                  <a:lnTo>
                    <a:pt x="2475" y="1638"/>
                  </a:lnTo>
                  <a:lnTo>
                    <a:pt x="3203" y="1802"/>
                  </a:lnTo>
                  <a:lnTo>
                    <a:pt x="4004" y="1966"/>
                  </a:lnTo>
                  <a:lnTo>
                    <a:pt x="4878" y="2111"/>
                  </a:lnTo>
                  <a:lnTo>
                    <a:pt x="5806" y="2239"/>
                  </a:lnTo>
                  <a:lnTo>
                    <a:pt x="6806" y="2366"/>
                  </a:lnTo>
                  <a:lnTo>
                    <a:pt x="7862" y="2457"/>
                  </a:lnTo>
                  <a:lnTo>
                    <a:pt x="8972" y="2548"/>
                  </a:lnTo>
                  <a:lnTo>
                    <a:pt x="10100" y="2585"/>
                  </a:lnTo>
                  <a:lnTo>
                    <a:pt x="11283" y="2603"/>
                  </a:lnTo>
                  <a:lnTo>
                    <a:pt x="11283" y="2603"/>
                  </a:lnTo>
                  <a:lnTo>
                    <a:pt x="12120" y="2603"/>
                  </a:lnTo>
                  <a:lnTo>
                    <a:pt x="12957" y="2566"/>
                  </a:lnTo>
                  <a:lnTo>
                    <a:pt x="12957" y="2566"/>
                  </a:lnTo>
                  <a:lnTo>
                    <a:pt x="14249" y="2512"/>
                  </a:lnTo>
                  <a:lnTo>
                    <a:pt x="15451" y="2421"/>
                  </a:lnTo>
                  <a:lnTo>
                    <a:pt x="16542" y="2312"/>
                  </a:lnTo>
                  <a:lnTo>
                    <a:pt x="17543" y="2184"/>
                  </a:lnTo>
                  <a:lnTo>
                    <a:pt x="18453" y="2039"/>
                  </a:lnTo>
                  <a:lnTo>
                    <a:pt x="19272" y="1893"/>
                  </a:lnTo>
                  <a:lnTo>
                    <a:pt x="20000" y="1747"/>
                  </a:lnTo>
                  <a:lnTo>
                    <a:pt x="20655" y="1584"/>
                  </a:lnTo>
                  <a:lnTo>
                    <a:pt x="21219" y="1420"/>
                  </a:lnTo>
                  <a:lnTo>
                    <a:pt x="21711" y="1256"/>
                  </a:lnTo>
                  <a:lnTo>
                    <a:pt x="22111" y="1092"/>
                  </a:lnTo>
                  <a:lnTo>
                    <a:pt x="22439" y="947"/>
                  </a:lnTo>
                  <a:lnTo>
                    <a:pt x="22675" y="801"/>
                  </a:lnTo>
                  <a:lnTo>
                    <a:pt x="22857" y="674"/>
                  </a:lnTo>
                  <a:lnTo>
                    <a:pt x="22966" y="565"/>
                  </a:lnTo>
                  <a:lnTo>
                    <a:pt x="23003" y="510"/>
                  </a:lnTo>
                  <a:lnTo>
                    <a:pt x="23021" y="455"/>
                  </a:lnTo>
                  <a:lnTo>
                    <a:pt x="23021" y="455"/>
                  </a:lnTo>
                  <a:lnTo>
                    <a:pt x="23003" y="419"/>
                  </a:lnTo>
                  <a:lnTo>
                    <a:pt x="22966" y="401"/>
                  </a:lnTo>
                  <a:lnTo>
                    <a:pt x="22803" y="328"/>
                  </a:lnTo>
                  <a:lnTo>
                    <a:pt x="22530" y="273"/>
                  </a:lnTo>
                  <a:lnTo>
                    <a:pt x="22166" y="201"/>
                  </a:lnTo>
                  <a:lnTo>
                    <a:pt x="21711" y="146"/>
                  </a:lnTo>
                  <a:lnTo>
                    <a:pt x="21201" y="91"/>
                  </a:lnTo>
                  <a:lnTo>
                    <a:pt x="19964" y="0"/>
                  </a:lnTo>
                </a:path>
              </a:pathLst>
            </a:custGeom>
            <a:solidFill>
              <a:srgbClr val="EBBD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76" name="Google Shape;3476;p20"/>
            <p:cNvSpPr/>
            <p:nvPr/>
          </p:nvSpPr>
          <p:spPr>
            <a:xfrm>
              <a:off x="1705625" y="2128425"/>
              <a:ext cx="492275" cy="141525"/>
            </a:xfrm>
            <a:custGeom>
              <a:avLst/>
              <a:gdLst/>
              <a:ahLst/>
              <a:cxnLst/>
              <a:rect l="l" t="t" r="r" b="b"/>
              <a:pathLst>
                <a:path w="19691" h="5661" extrusionOk="0">
                  <a:moveTo>
                    <a:pt x="5332" y="1"/>
                  </a:moveTo>
                  <a:lnTo>
                    <a:pt x="5023" y="37"/>
                  </a:lnTo>
                  <a:lnTo>
                    <a:pt x="4714" y="92"/>
                  </a:lnTo>
                  <a:lnTo>
                    <a:pt x="4422" y="164"/>
                  </a:lnTo>
                  <a:lnTo>
                    <a:pt x="4149" y="274"/>
                  </a:lnTo>
                  <a:lnTo>
                    <a:pt x="3858" y="401"/>
                  </a:lnTo>
                  <a:lnTo>
                    <a:pt x="3604" y="528"/>
                  </a:lnTo>
                  <a:lnTo>
                    <a:pt x="3367" y="692"/>
                  </a:lnTo>
                  <a:lnTo>
                    <a:pt x="3149" y="874"/>
                  </a:lnTo>
                  <a:lnTo>
                    <a:pt x="2967" y="1056"/>
                  </a:lnTo>
                  <a:lnTo>
                    <a:pt x="2803" y="1238"/>
                  </a:lnTo>
                  <a:lnTo>
                    <a:pt x="2657" y="1438"/>
                  </a:lnTo>
                  <a:lnTo>
                    <a:pt x="2566" y="1657"/>
                  </a:lnTo>
                  <a:lnTo>
                    <a:pt x="2512" y="1857"/>
                  </a:lnTo>
                  <a:lnTo>
                    <a:pt x="2493" y="2057"/>
                  </a:lnTo>
                  <a:lnTo>
                    <a:pt x="2493" y="2166"/>
                  </a:lnTo>
                  <a:lnTo>
                    <a:pt x="2512" y="2275"/>
                  </a:lnTo>
                  <a:lnTo>
                    <a:pt x="2330" y="2312"/>
                  </a:lnTo>
                  <a:lnTo>
                    <a:pt x="2148" y="2366"/>
                  </a:lnTo>
                  <a:lnTo>
                    <a:pt x="1966" y="2476"/>
                  </a:lnTo>
                  <a:lnTo>
                    <a:pt x="1766" y="2585"/>
                  </a:lnTo>
                  <a:lnTo>
                    <a:pt x="1584" y="2730"/>
                  </a:lnTo>
                  <a:lnTo>
                    <a:pt x="1402" y="2894"/>
                  </a:lnTo>
                  <a:lnTo>
                    <a:pt x="1056" y="3240"/>
                  </a:lnTo>
                  <a:lnTo>
                    <a:pt x="837" y="3477"/>
                  </a:lnTo>
                  <a:lnTo>
                    <a:pt x="637" y="3713"/>
                  </a:lnTo>
                  <a:lnTo>
                    <a:pt x="310" y="4150"/>
                  </a:lnTo>
                  <a:lnTo>
                    <a:pt x="73" y="4459"/>
                  </a:lnTo>
                  <a:lnTo>
                    <a:pt x="0" y="4568"/>
                  </a:lnTo>
                  <a:lnTo>
                    <a:pt x="1074" y="4805"/>
                  </a:lnTo>
                  <a:lnTo>
                    <a:pt x="2148" y="5005"/>
                  </a:lnTo>
                  <a:lnTo>
                    <a:pt x="3185" y="5169"/>
                  </a:lnTo>
                  <a:lnTo>
                    <a:pt x="4204" y="5315"/>
                  </a:lnTo>
                  <a:lnTo>
                    <a:pt x="5187" y="5424"/>
                  </a:lnTo>
                  <a:lnTo>
                    <a:pt x="6151" y="5515"/>
                  </a:lnTo>
                  <a:lnTo>
                    <a:pt x="7098" y="5587"/>
                  </a:lnTo>
                  <a:lnTo>
                    <a:pt x="8007" y="5624"/>
                  </a:lnTo>
                  <a:lnTo>
                    <a:pt x="8881" y="5642"/>
                  </a:lnTo>
                  <a:lnTo>
                    <a:pt x="9736" y="5660"/>
                  </a:lnTo>
                  <a:lnTo>
                    <a:pt x="10573" y="5642"/>
                  </a:lnTo>
                  <a:lnTo>
                    <a:pt x="11356" y="5624"/>
                  </a:lnTo>
                  <a:lnTo>
                    <a:pt x="12120" y="5569"/>
                  </a:lnTo>
                  <a:lnTo>
                    <a:pt x="12866" y="5515"/>
                  </a:lnTo>
                  <a:lnTo>
                    <a:pt x="13558" y="5460"/>
                  </a:lnTo>
                  <a:lnTo>
                    <a:pt x="14231" y="5387"/>
                  </a:lnTo>
                  <a:lnTo>
                    <a:pt x="14850" y="5296"/>
                  </a:lnTo>
                  <a:lnTo>
                    <a:pt x="15450" y="5205"/>
                  </a:lnTo>
                  <a:lnTo>
                    <a:pt x="16542" y="5023"/>
                  </a:lnTo>
                  <a:lnTo>
                    <a:pt x="17470" y="4823"/>
                  </a:lnTo>
                  <a:lnTo>
                    <a:pt x="18253" y="4641"/>
                  </a:lnTo>
                  <a:lnTo>
                    <a:pt x="18872" y="4477"/>
                  </a:lnTo>
                  <a:lnTo>
                    <a:pt x="19327" y="4350"/>
                  </a:lnTo>
                  <a:lnTo>
                    <a:pt x="19691" y="4223"/>
                  </a:lnTo>
                  <a:lnTo>
                    <a:pt x="14541" y="3422"/>
                  </a:lnTo>
                  <a:lnTo>
                    <a:pt x="13995" y="2294"/>
                  </a:lnTo>
                  <a:lnTo>
                    <a:pt x="11283" y="1584"/>
                  </a:lnTo>
                  <a:lnTo>
                    <a:pt x="8954" y="1002"/>
                  </a:lnTo>
                  <a:lnTo>
                    <a:pt x="7061" y="528"/>
                  </a:lnTo>
                  <a:lnTo>
                    <a:pt x="6916" y="419"/>
                  </a:lnTo>
                  <a:lnTo>
                    <a:pt x="6752" y="310"/>
                  </a:lnTo>
                  <a:lnTo>
                    <a:pt x="6497" y="183"/>
                  </a:lnTo>
                  <a:lnTo>
                    <a:pt x="6206" y="92"/>
                  </a:lnTo>
                  <a:lnTo>
                    <a:pt x="5915" y="37"/>
                  </a:lnTo>
                  <a:lnTo>
                    <a:pt x="5624" y="1"/>
                  </a:lnTo>
                  <a:close/>
                </a:path>
              </a:pathLst>
            </a:custGeom>
            <a:solidFill>
              <a:srgbClr val="C1A5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77" name="Google Shape;3477;p20"/>
            <p:cNvSpPr/>
            <p:nvPr/>
          </p:nvSpPr>
          <p:spPr>
            <a:xfrm>
              <a:off x="1705625" y="2128425"/>
              <a:ext cx="492275" cy="141525"/>
            </a:xfrm>
            <a:custGeom>
              <a:avLst/>
              <a:gdLst/>
              <a:ahLst/>
              <a:cxnLst/>
              <a:rect l="l" t="t" r="r" b="b"/>
              <a:pathLst>
                <a:path w="19691" h="5661" fill="none" extrusionOk="0">
                  <a:moveTo>
                    <a:pt x="19691" y="4223"/>
                  </a:moveTo>
                  <a:lnTo>
                    <a:pt x="19691" y="4223"/>
                  </a:lnTo>
                  <a:lnTo>
                    <a:pt x="19327" y="4350"/>
                  </a:lnTo>
                  <a:lnTo>
                    <a:pt x="18872" y="4477"/>
                  </a:lnTo>
                  <a:lnTo>
                    <a:pt x="18253" y="4641"/>
                  </a:lnTo>
                  <a:lnTo>
                    <a:pt x="17470" y="4823"/>
                  </a:lnTo>
                  <a:lnTo>
                    <a:pt x="16542" y="5023"/>
                  </a:lnTo>
                  <a:lnTo>
                    <a:pt x="15450" y="5205"/>
                  </a:lnTo>
                  <a:lnTo>
                    <a:pt x="14850" y="5296"/>
                  </a:lnTo>
                  <a:lnTo>
                    <a:pt x="14231" y="5387"/>
                  </a:lnTo>
                  <a:lnTo>
                    <a:pt x="13558" y="5460"/>
                  </a:lnTo>
                  <a:lnTo>
                    <a:pt x="12866" y="5515"/>
                  </a:lnTo>
                  <a:lnTo>
                    <a:pt x="12120" y="5569"/>
                  </a:lnTo>
                  <a:lnTo>
                    <a:pt x="11356" y="5624"/>
                  </a:lnTo>
                  <a:lnTo>
                    <a:pt x="10573" y="5642"/>
                  </a:lnTo>
                  <a:lnTo>
                    <a:pt x="9736" y="5660"/>
                  </a:lnTo>
                  <a:lnTo>
                    <a:pt x="8881" y="5642"/>
                  </a:lnTo>
                  <a:lnTo>
                    <a:pt x="8007" y="5624"/>
                  </a:lnTo>
                  <a:lnTo>
                    <a:pt x="7098" y="5587"/>
                  </a:lnTo>
                  <a:lnTo>
                    <a:pt x="6151" y="5515"/>
                  </a:lnTo>
                  <a:lnTo>
                    <a:pt x="5187" y="5424"/>
                  </a:lnTo>
                  <a:lnTo>
                    <a:pt x="4204" y="5315"/>
                  </a:lnTo>
                  <a:lnTo>
                    <a:pt x="3185" y="5169"/>
                  </a:lnTo>
                  <a:lnTo>
                    <a:pt x="2148" y="5005"/>
                  </a:lnTo>
                  <a:lnTo>
                    <a:pt x="1074" y="4805"/>
                  </a:lnTo>
                  <a:lnTo>
                    <a:pt x="0" y="4568"/>
                  </a:lnTo>
                  <a:lnTo>
                    <a:pt x="0" y="4568"/>
                  </a:lnTo>
                  <a:lnTo>
                    <a:pt x="73" y="4459"/>
                  </a:lnTo>
                  <a:lnTo>
                    <a:pt x="310" y="4150"/>
                  </a:lnTo>
                  <a:lnTo>
                    <a:pt x="637" y="3713"/>
                  </a:lnTo>
                  <a:lnTo>
                    <a:pt x="837" y="3477"/>
                  </a:lnTo>
                  <a:lnTo>
                    <a:pt x="1056" y="3240"/>
                  </a:lnTo>
                  <a:lnTo>
                    <a:pt x="1056" y="3240"/>
                  </a:lnTo>
                  <a:lnTo>
                    <a:pt x="1402" y="2894"/>
                  </a:lnTo>
                  <a:lnTo>
                    <a:pt x="1584" y="2730"/>
                  </a:lnTo>
                  <a:lnTo>
                    <a:pt x="1766" y="2585"/>
                  </a:lnTo>
                  <a:lnTo>
                    <a:pt x="1966" y="2476"/>
                  </a:lnTo>
                  <a:lnTo>
                    <a:pt x="2148" y="2366"/>
                  </a:lnTo>
                  <a:lnTo>
                    <a:pt x="2330" y="2312"/>
                  </a:lnTo>
                  <a:lnTo>
                    <a:pt x="2512" y="2275"/>
                  </a:lnTo>
                  <a:lnTo>
                    <a:pt x="2512" y="2275"/>
                  </a:lnTo>
                  <a:lnTo>
                    <a:pt x="2493" y="2166"/>
                  </a:lnTo>
                  <a:lnTo>
                    <a:pt x="2493" y="2057"/>
                  </a:lnTo>
                  <a:lnTo>
                    <a:pt x="2512" y="1857"/>
                  </a:lnTo>
                  <a:lnTo>
                    <a:pt x="2566" y="1657"/>
                  </a:lnTo>
                  <a:lnTo>
                    <a:pt x="2657" y="1438"/>
                  </a:lnTo>
                  <a:lnTo>
                    <a:pt x="2657" y="1438"/>
                  </a:lnTo>
                  <a:lnTo>
                    <a:pt x="2803" y="1238"/>
                  </a:lnTo>
                  <a:lnTo>
                    <a:pt x="2967" y="1056"/>
                  </a:lnTo>
                  <a:lnTo>
                    <a:pt x="3149" y="874"/>
                  </a:lnTo>
                  <a:lnTo>
                    <a:pt x="3367" y="692"/>
                  </a:lnTo>
                  <a:lnTo>
                    <a:pt x="3604" y="528"/>
                  </a:lnTo>
                  <a:lnTo>
                    <a:pt x="3858" y="401"/>
                  </a:lnTo>
                  <a:lnTo>
                    <a:pt x="4149" y="274"/>
                  </a:lnTo>
                  <a:lnTo>
                    <a:pt x="4422" y="164"/>
                  </a:lnTo>
                  <a:lnTo>
                    <a:pt x="4714" y="92"/>
                  </a:lnTo>
                  <a:lnTo>
                    <a:pt x="5023" y="37"/>
                  </a:lnTo>
                  <a:lnTo>
                    <a:pt x="5332" y="1"/>
                  </a:lnTo>
                  <a:lnTo>
                    <a:pt x="5624" y="1"/>
                  </a:lnTo>
                  <a:lnTo>
                    <a:pt x="5915" y="37"/>
                  </a:lnTo>
                  <a:lnTo>
                    <a:pt x="6206" y="92"/>
                  </a:lnTo>
                  <a:lnTo>
                    <a:pt x="6497" y="183"/>
                  </a:lnTo>
                  <a:lnTo>
                    <a:pt x="6752" y="310"/>
                  </a:lnTo>
                  <a:lnTo>
                    <a:pt x="6752" y="310"/>
                  </a:lnTo>
                  <a:lnTo>
                    <a:pt x="6916" y="419"/>
                  </a:lnTo>
                  <a:lnTo>
                    <a:pt x="7061" y="528"/>
                  </a:lnTo>
                  <a:lnTo>
                    <a:pt x="7061" y="528"/>
                  </a:lnTo>
                  <a:lnTo>
                    <a:pt x="8954" y="1002"/>
                  </a:lnTo>
                  <a:lnTo>
                    <a:pt x="11283" y="1584"/>
                  </a:lnTo>
                  <a:lnTo>
                    <a:pt x="11283" y="1584"/>
                  </a:lnTo>
                  <a:lnTo>
                    <a:pt x="13995" y="2294"/>
                  </a:lnTo>
                  <a:lnTo>
                    <a:pt x="14541" y="3422"/>
                  </a:lnTo>
                  <a:lnTo>
                    <a:pt x="19691" y="4223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78" name="Google Shape;3478;p20"/>
            <p:cNvSpPr/>
            <p:nvPr/>
          </p:nvSpPr>
          <p:spPr>
            <a:xfrm>
              <a:off x="1705625" y="2168000"/>
              <a:ext cx="492275" cy="101950"/>
            </a:xfrm>
            <a:custGeom>
              <a:avLst/>
              <a:gdLst/>
              <a:ahLst/>
              <a:cxnLst/>
              <a:rect l="l" t="t" r="r" b="b"/>
              <a:pathLst>
                <a:path w="19691" h="4078" extrusionOk="0">
                  <a:moveTo>
                    <a:pt x="11283" y="1"/>
                  </a:moveTo>
                  <a:lnTo>
                    <a:pt x="11192" y="165"/>
                  </a:lnTo>
                  <a:lnTo>
                    <a:pt x="11101" y="292"/>
                  </a:lnTo>
                  <a:lnTo>
                    <a:pt x="10974" y="419"/>
                  </a:lnTo>
                  <a:lnTo>
                    <a:pt x="10846" y="547"/>
                  </a:lnTo>
                  <a:lnTo>
                    <a:pt x="10737" y="638"/>
                  </a:lnTo>
                  <a:lnTo>
                    <a:pt x="10592" y="729"/>
                  </a:lnTo>
                  <a:lnTo>
                    <a:pt x="10319" y="874"/>
                  </a:lnTo>
                  <a:lnTo>
                    <a:pt x="10027" y="1002"/>
                  </a:lnTo>
                  <a:lnTo>
                    <a:pt x="9736" y="1093"/>
                  </a:lnTo>
                  <a:lnTo>
                    <a:pt x="8936" y="1348"/>
                  </a:lnTo>
                  <a:lnTo>
                    <a:pt x="8135" y="1548"/>
                  </a:lnTo>
                  <a:lnTo>
                    <a:pt x="7334" y="1712"/>
                  </a:lnTo>
                  <a:lnTo>
                    <a:pt x="6515" y="1821"/>
                  </a:lnTo>
                  <a:lnTo>
                    <a:pt x="6570" y="1912"/>
                  </a:lnTo>
                  <a:lnTo>
                    <a:pt x="6643" y="1985"/>
                  </a:lnTo>
                  <a:lnTo>
                    <a:pt x="6734" y="2039"/>
                  </a:lnTo>
                  <a:lnTo>
                    <a:pt x="6843" y="2076"/>
                  </a:lnTo>
                  <a:lnTo>
                    <a:pt x="7079" y="2130"/>
                  </a:lnTo>
                  <a:lnTo>
                    <a:pt x="7298" y="2185"/>
                  </a:lnTo>
                  <a:lnTo>
                    <a:pt x="7407" y="2221"/>
                  </a:lnTo>
                  <a:lnTo>
                    <a:pt x="7498" y="2294"/>
                  </a:lnTo>
                  <a:lnTo>
                    <a:pt x="7589" y="2367"/>
                  </a:lnTo>
                  <a:lnTo>
                    <a:pt x="7662" y="2476"/>
                  </a:lnTo>
                  <a:lnTo>
                    <a:pt x="7698" y="2567"/>
                  </a:lnTo>
                  <a:lnTo>
                    <a:pt x="7716" y="2658"/>
                  </a:lnTo>
                  <a:lnTo>
                    <a:pt x="7680" y="2749"/>
                  </a:lnTo>
                  <a:lnTo>
                    <a:pt x="7662" y="2785"/>
                  </a:lnTo>
                  <a:lnTo>
                    <a:pt x="7625" y="2822"/>
                  </a:lnTo>
                  <a:lnTo>
                    <a:pt x="7571" y="2858"/>
                  </a:lnTo>
                  <a:lnTo>
                    <a:pt x="7516" y="2876"/>
                  </a:lnTo>
                  <a:lnTo>
                    <a:pt x="7298" y="2876"/>
                  </a:lnTo>
                  <a:lnTo>
                    <a:pt x="6515" y="2803"/>
                  </a:lnTo>
                  <a:lnTo>
                    <a:pt x="5733" y="2694"/>
                  </a:lnTo>
                  <a:lnTo>
                    <a:pt x="4950" y="2549"/>
                  </a:lnTo>
                  <a:lnTo>
                    <a:pt x="4168" y="2385"/>
                  </a:lnTo>
                  <a:lnTo>
                    <a:pt x="2603" y="2021"/>
                  </a:lnTo>
                  <a:lnTo>
                    <a:pt x="1056" y="1657"/>
                  </a:lnTo>
                  <a:lnTo>
                    <a:pt x="837" y="1894"/>
                  </a:lnTo>
                  <a:lnTo>
                    <a:pt x="637" y="2130"/>
                  </a:lnTo>
                  <a:lnTo>
                    <a:pt x="310" y="2567"/>
                  </a:lnTo>
                  <a:lnTo>
                    <a:pt x="73" y="2876"/>
                  </a:lnTo>
                  <a:lnTo>
                    <a:pt x="0" y="2985"/>
                  </a:lnTo>
                  <a:lnTo>
                    <a:pt x="1329" y="3258"/>
                  </a:lnTo>
                  <a:lnTo>
                    <a:pt x="2603" y="3495"/>
                  </a:lnTo>
                  <a:lnTo>
                    <a:pt x="3858" y="3677"/>
                  </a:lnTo>
                  <a:lnTo>
                    <a:pt x="5078" y="3841"/>
                  </a:lnTo>
                  <a:lnTo>
                    <a:pt x="6260" y="3950"/>
                  </a:lnTo>
                  <a:lnTo>
                    <a:pt x="7407" y="4023"/>
                  </a:lnTo>
                  <a:lnTo>
                    <a:pt x="8499" y="4059"/>
                  </a:lnTo>
                  <a:lnTo>
                    <a:pt x="9554" y="4077"/>
                  </a:lnTo>
                  <a:lnTo>
                    <a:pt x="10701" y="4059"/>
                  </a:lnTo>
                  <a:lnTo>
                    <a:pt x="11793" y="4004"/>
                  </a:lnTo>
                  <a:lnTo>
                    <a:pt x="12830" y="3932"/>
                  </a:lnTo>
                  <a:lnTo>
                    <a:pt x="13794" y="3841"/>
                  </a:lnTo>
                  <a:lnTo>
                    <a:pt x="14686" y="3732"/>
                  </a:lnTo>
                  <a:lnTo>
                    <a:pt x="15523" y="3622"/>
                  </a:lnTo>
                  <a:lnTo>
                    <a:pt x="16288" y="3495"/>
                  </a:lnTo>
                  <a:lnTo>
                    <a:pt x="16979" y="3349"/>
                  </a:lnTo>
                  <a:lnTo>
                    <a:pt x="17598" y="3222"/>
                  </a:lnTo>
                  <a:lnTo>
                    <a:pt x="18144" y="3095"/>
                  </a:lnTo>
                  <a:lnTo>
                    <a:pt x="18999" y="2858"/>
                  </a:lnTo>
                  <a:lnTo>
                    <a:pt x="19527" y="2694"/>
                  </a:lnTo>
                  <a:lnTo>
                    <a:pt x="19691" y="2640"/>
                  </a:lnTo>
                  <a:lnTo>
                    <a:pt x="14541" y="1839"/>
                  </a:lnTo>
                  <a:lnTo>
                    <a:pt x="13995" y="711"/>
                  </a:lnTo>
                  <a:lnTo>
                    <a:pt x="11283" y="1"/>
                  </a:lnTo>
                  <a:close/>
                </a:path>
              </a:pathLst>
            </a:custGeom>
            <a:solidFill>
              <a:srgbClr val="A489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79" name="Google Shape;3479;p20"/>
            <p:cNvSpPr/>
            <p:nvPr/>
          </p:nvSpPr>
          <p:spPr>
            <a:xfrm>
              <a:off x="1705625" y="2168000"/>
              <a:ext cx="492275" cy="101950"/>
            </a:xfrm>
            <a:custGeom>
              <a:avLst/>
              <a:gdLst/>
              <a:ahLst/>
              <a:cxnLst/>
              <a:rect l="l" t="t" r="r" b="b"/>
              <a:pathLst>
                <a:path w="19691" h="4078" fill="none" extrusionOk="0">
                  <a:moveTo>
                    <a:pt x="11283" y="1"/>
                  </a:moveTo>
                  <a:lnTo>
                    <a:pt x="11283" y="1"/>
                  </a:lnTo>
                  <a:lnTo>
                    <a:pt x="11192" y="165"/>
                  </a:lnTo>
                  <a:lnTo>
                    <a:pt x="11101" y="292"/>
                  </a:lnTo>
                  <a:lnTo>
                    <a:pt x="10974" y="419"/>
                  </a:lnTo>
                  <a:lnTo>
                    <a:pt x="10846" y="547"/>
                  </a:lnTo>
                  <a:lnTo>
                    <a:pt x="10846" y="547"/>
                  </a:lnTo>
                  <a:lnTo>
                    <a:pt x="10737" y="638"/>
                  </a:lnTo>
                  <a:lnTo>
                    <a:pt x="10592" y="729"/>
                  </a:lnTo>
                  <a:lnTo>
                    <a:pt x="10319" y="874"/>
                  </a:lnTo>
                  <a:lnTo>
                    <a:pt x="10027" y="1002"/>
                  </a:lnTo>
                  <a:lnTo>
                    <a:pt x="9736" y="1093"/>
                  </a:lnTo>
                  <a:lnTo>
                    <a:pt x="9736" y="1093"/>
                  </a:lnTo>
                  <a:lnTo>
                    <a:pt x="8936" y="1348"/>
                  </a:lnTo>
                  <a:lnTo>
                    <a:pt x="8135" y="1548"/>
                  </a:lnTo>
                  <a:lnTo>
                    <a:pt x="7334" y="1712"/>
                  </a:lnTo>
                  <a:lnTo>
                    <a:pt x="6515" y="1821"/>
                  </a:lnTo>
                  <a:lnTo>
                    <a:pt x="6515" y="1821"/>
                  </a:lnTo>
                  <a:lnTo>
                    <a:pt x="6570" y="1912"/>
                  </a:lnTo>
                  <a:lnTo>
                    <a:pt x="6643" y="1985"/>
                  </a:lnTo>
                  <a:lnTo>
                    <a:pt x="6734" y="2039"/>
                  </a:lnTo>
                  <a:lnTo>
                    <a:pt x="6843" y="2076"/>
                  </a:lnTo>
                  <a:lnTo>
                    <a:pt x="7079" y="2130"/>
                  </a:lnTo>
                  <a:lnTo>
                    <a:pt x="7298" y="2185"/>
                  </a:lnTo>
                  <a:lnTo>
                    <a:pt x="7298" y="2185"/>
                  </a:lnTo>
                  <a:lnTo>
                    <a:pt x="7407" y="2221"/>
                  </a:lnTo>
                  <a:lnTo>
                    <a:pt x="7498" y="2294"/>
                  </a:lnTo>
                  <a:lnTo>
                    <a:pt x="7589" y="2367"/>
                  </a:lnTo>
                  <a:lnTo>
                    <a:pt x="7662" y="2476"/>
                  </a:lnTo>
                  <a:lnTo>
                    <a:pt x="7698" y="2567"/>
                  </a:lnTo>
                  <a:lnTo>
                    <a:pt x="7716" y="2658"/>
                  </a:lnTo>
                  <a:lnTo>
                    <a:pt x="7680" y="2749"/>
                  </a:lnTo>
                  <a:lnTo>
                    <a:pt x="7662" y="2785"/>
                  </a:lnTo>
                  <a:lnTo>
                    <a:pt x="7625" y="2822"/>
                  </a:lnTo>
                  <a:lnTo>
                    <a:pt x="7625" y="2822"/>
                  </a:lnTo>
                  <a:lnTo>
                    <a:pt x="7571" y="2858"/>
                  </a:lnTo>
                  <a:lnTo>
                    <a:pt x="7516" y="2876"/>
                  </a:lnTo>
                  <a:lnTo>
                    <a:pt x="7389" y="2876"/>
                  </a:lnTo>
                  <a:lnTo>
                    <a:pt x="7389" y="2876"/>
                  </a:lnTo>
                  <a:lnTo>
                    <a:pt x="7298" y="2876"/>
                  </a:lnTo>
                  <a:lnTo>
                    <a:pt x="7298" y="2876"/>
                  </a:lnTo>
                  <a:lnTo>
                    <a:pt x="6515" y="2803"/>
                  </a:lnTo>
                  <a:lnTo>
                    <a:pt x="5733" y="2694"/>
                  </a:lnTo>
                  <a:lnTo>
                    <a:pt x="4950" y="2549"/>
                  </a:lnTo>
                  <a:lnTo>
                    <a:pt x="4168" y="2385"/>
                  </a:lnTo>
                  <a:lnTo>
                    <a:pt x="2603" y="2021"/>
                  </a:lnTo>
                  <a:lnTo>
                    <a:pt x="1056" y="1657"/>
                  </a:lnTo>
                  <a:lnTo>
                    <a:pt x="1056" y="1657"/>
                  </a:lnTo>
                  <a:lnTo>
                    <a:pt x="1056" y="1657"/>
                  </a:lnTo>
                  <a:lnTo>
                    <a:pt x="837" y="1894"/>
                  </a:lnTo>
                  <a:lnTo>
                    <a:pt x="637" y="2130"/>
                  </a:lnTo>
                  <a:lnTo>
                    <a:pt x="310" y="2567"/>
                  </a:lnTo>
                  <a:lnTo>
                    <a:pt x="73" y="2876"/>
                  </a:lnTo>
                  <a:lnTo>
                    <a:pt x="0" y="2985"/>
                  </a:lnTo>
                  <a:lnTo>
                    <a:pt x="0" y="2985"/>
                  </a:lnTo>
                  <a:lnTo>
                    <a:pt x="1329" y="3258"/>
                  </a:lnTo>
                  <a:lnTo>
                    <a:pt x="2603" y="3495"/>
                  </a:lnTo>
                  <a:lnTo>
                    <a:pt x="3858" y="3677"/>
                  </a:lnTo>
                  <a:lnTo>
                    <a:pt x="5078" y="3841"/>
                  </a:lnTo>
                  <a:lnTo>
                    <a:pt x="6260" y="3950"/>
                  </a:lnTo>
                  <a:lnTo>
                    <a:pt x="7407" y="4023"/>
                  </a:lnTo>
                  <a:lnTo>
                    <a:pt x="8499" y="4059"/>
                  </a:lnTo>
                  <a:lnTo>
                    <a:pt x="9554" y="4077"/>
                  </a:lnTo>
                  <a:lnTo>
                    <a:pt x="9554" y="4077"/>
                  </a:lnTo>
                  <a:lnTo>
                    <a:pt x="10701" y="4059"/>
                  </a:lnTo>
                  <a:lnTo>
                    <a:pt x="11793" y="4004"/>
                  </a:lnTo>
                  <a:lnTo>
                    <a:pt x="12830" y="3932"/>
                  </a:lnTo>
                  <a:lnTo>
                    <a:pt x="13794" y="3841"/>
                  </a:lnTo>
                  <a:lnTo>
                    <a:pt x="14686" y="3732"/>
                  </a:lnTo>
                  <a:lnTo>
                    <a:pt x="15523" y="3622"/>
                  </a:lnTo>
                  <a:lnTo>
                    <a:pt x="16288" y="3495"/>
                  </a:lnTo>
                  <a:lnTo>
                    <a:pt x="16979" y="3349"/>
                  </a:lnTo>
                  <a:lnTo>
                    <a:pt x="17598" y="3222"/>
                  </a:lnTo>
                  <a:lnTo>
                    <a:pt x="18144" y="3095"/>
                  </a:lnTo>
                  <a:lnTo>
                    <a:pt x="18999" y="2858"/>
                  </a:lnTo>
                  <a:lnTo>
                    <a:pt x="19527" y="2694"/>
                  </a:lnTo>
                  <a:lnTo>
                    <a:pt x="19691" y="2640"/>
                  </a:lnTo>
                  <a:lnTo>
                    <a:pt x="14541" y="1839"/>
                  </a:lnTo>
                  <a:lnTo>
                    <a:pt x="13995" y="711"/>
                  </a:lnTo>
                  <a:lnTo>
                    <a:pt x="13995" y="711"/>
                  </a:lnTo>
                  <a:lnTo>
                    <a:pt x="11283" y="1"/>
                  </a:lnTo>
                  <a:lnTo>
                    <a:pt x="11283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80" name="Google Shape;3480;p20"/>
            <p:cNvSpPr/>
            <p:nvPr/>
          </p:nvSpPr>
          <p:spPr>
            <a:xfrm>
              <a:off x="1772050" y="2128425"/>
              <a:ext cx="102375" cy="49175"/>
            </a:xfrm>
            <a:custGeom>
              <a:avLst/>
              <a:gdLst/>
              <a:ahLst/>
              <a:cxnLst/>
              <a:rect l="l" t="t" r="r" b="b"/>
              <a:pathLst>
                <a:path w="4095" h="1967" extrusionOk="0">
                  <a:moveTo>
                    <a:pt x="2621" y="1"/>
                  </a:moveTo>
                  <a:lnTo>
                    <a:pt x="2402" y="19"/>
                  </a:lnTo>
                  <a:lnTo>
                    <a:pt x="2184" y="55"/>
                  </a:lnTo>
                  <a:lnTo>
                    <a:pt x="1966" y="110"/>
                  </a:lnTo>
                  <a:lnTo>
                    <a:pt x="1747" y="183"/>
                  </a:lnTo>
                  <a:lnTo>
                    <a:pt x="1547" y="255"/>
                  </a:lnTo>
                  <a:lnTo>
                    <a:pt x="1347" y="328"/>
                  </a:lnTo>
                  <a:lnTo>
                    <a:pt x="1147" y="419"/>
                  </a:lnTo>
                  <a:lnTo>
                    <a:pt x="965" y="528"/>
                  </a:lnTo>
                  <a:lnTo>
                    <a:pt x="783" y="638"/>
                  </a:lnTo>
                  <a:lnTo>
                    <a:pt x="619" y="765"/>
                  </a:lnTo>
                  <a:lnTo>
                    <a:pt x="473" y="892"/>
                  </a:lnTo>
                  <a:lnTo>
                    <a:pt x="328" y="1020"/>
                  </a:lnTo>
                  <a:lnTo>
                    <a:pt x="200" y="1165"/>
                  </a:lnTo>
                  <a:lnTo>
                    <a:pt x="91" y="1293"/>
                  </a:lnTo>
                  <a:lnTo>
                    <a:pt x="0" y="1438"/>
                  </a:lnTo>
                  <a:lnTo>
                    <a:pt x="73" y="1438"/>
                  </a:lnTo>
                  <a:lnTo>
                    <a:pt x="146" y="1420"/>
                  </a:lnTo>
                  <a:lnTo>
                    <a:pt x="419" y="1329"/>
                  </a:lnTo>
                  <a:lnTo>
                    <a:pt x="710" y="1256"/>
                  </a:lnTo>
                  <a:lnTo>
                    <a:pt x="1001" y="1220"/>
                  </a:lnTo>
                  <a:lnTo>
                    <a:pt x="1292" y="1184"/>
                  </a:lnTo>
                  <a:lnTo>
                    <a:pt x="1383" y="1184"/>
                  </a:lnTo>
                  <a:lnTo>
                    <a:pt x="1438" y="1202"/>
                  </a:lnTo>
                  <a:lnTo>
                    <a:pt x="1474" y="1238"/>
                  </a:lnTo>
                  <a:lnTo>
                    <a:pt x="1492" y="1275"/>
                  </a:lnTo>
                  <a:lnTo>
                    <a:pt x="1511" y="1347"/>
                  </a:lnTo>
                  <a:lnTo>
                    <a:pt x="1511" y="1511"/>
                  </a:lnTo>
                  <a:lnTo>
                    <a:pt x="1511" y="1584"/>
                  </a:lnTo>
                  <a:lnTo>
                    <a:pt x="1529" y="1657"/>
                  </a:lnTo>
                  <a:lnTo>
                    <a:pt x="1565" y="1711"/>
                  </a:lnTo>
                  <a:lnTo>
                    <a:pt x="1602" y="1784"/>
                  </a:lnTo>
                  <a:lnTo>
                    <a:pt x="1656" y="1839"/>
                  </a:lnTo>
                  <a:lnTo>
                    <a:pt x="1711" y="1875"/>
                  </a:lnTo>
                  <a:lnTo>
                    <a:pt x="1765" y="1930"/>
                  </a:lnTo>
                  <a:lnTo>
                    <a:pt x="1838" y="1948"/>
                  </a:lnTo>
                  <a:lnTo>
                    <a:pt x="1966" y="1966"/>
                  </a:lnTo>
                  <a:lnTo>
                    <a:pt x="2075" y="1948"/>
                  </a:lnTo>
                  <a:lnTo>
                    <a:pt x="2184" y="1911"/>
                  </a:lnTo>
                  <a:lnTo>
                    <a:pt x="2275" y="1857"/>
                  </a:lnTo>
                  <a:lnTo>
                    <a:pt x="2348" y="1766"/>
                  </a:lnTo>
                  <a:lnTo>
                    <a:pt x="2402" y="1675"/>
                  </a:lnTo>
                  <a:lnTo>
                    <a:pt x="2439" y="1584"/>
                  </a:lnTo>
                  <a:lnTo>
                    <a:pt x="2457" y="1384"/>
                  </a:lnTo>
                  <a:lnTo>
                    <a:pt x="2493" y="1184"/>
                  </a:lnTo>
                  <a:lnTo>
                    <a:pt x="2512" y="1074"/>
                  </a:lnTo>
                  <a:lnTo>
                    <a:pt x="2548" y="983"/>
                  </a:lnTo>
                  <a:lnTo>
                    <a:pt x="2603" y="856"/>
                  </a:lnTo>
                  <a:lnTo>
                    <a:pt x="2694" y="765"/>
                  </a:lnTo>
                  <a:lnTo>
                    <a:pt x="2803" y="674"/>
                  </a:lnTo>
                  <a:lnTo>
                    <a:pt x="2930" y="601"/>
                  </a:lnTo>
                  <a:lnTo>
                    <a:pt x="3076" y="547"/>
                  </a:lnTo>
                  <a:lnTo>
                    <a:pt x="3221" y="510"/>
                  </a:lnTo>
                  <a:lnTo>
                    <a:pt x="3512" y="437"/>
                  </a:lnTo>
                  <a:lnTo>
                    <a:pt x="4095" y="310"/>
                  </a:lnTo>
                  <a:lnTo>
                    <a:pt x="3949" y="237"/>
                  </a:lnTo>
                  <a:lnTo>
                    <a:pt x="3804" y="164"/>
                  </a:lnTo>
                  <a:lnTo>
                    <a:pt x="3658" y="110"/>
                  </a:lnTo>
                  <a:lnTo>
                    <a:pt x="3494" y="73"/>
                  </a:lnTo>
                  <a:lnTo>
                    <a:pt x="3167" y="19"/>
                  </a:lnTo>
                  <a:lnTo>
                    <a:pt x="2839" y="1"/>
                  </a:lnTo>
                  <a:close/>
                </a:path>
              </a:pathLst>
            </a:custGeom>
            <a:solidFill>
              <a:srgbClr val="D7C2A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81" name="Google Shape;3481;p20"/>
            <p:cNvSpPr/>
            <p:nvPr/>
          </p:nvSpPr>
          <p:spPr>
            <a:xfrm>
              <a:off x="1772050" y="2128425"/>
              <a:ext cx="102375" cy="49175"/>
            </a:xfrm>
            <a:custGeom>
              <a:avLst/>
              <a:gdLst/>
              <a:ahLst/>
              <a:cxnLst/>
              <a:rect l="l" t="t" r="r" b="b"/>
              <a:pathLst>
                <a:path w="4095" h="1967" fill="none" extrusionOk="0">
                  <a:moveTo>
                    <a:pt x="2839" y="1"/>
                  </a:moveTo>
                  <a:lnTo>
                    <a:pt x="2839" y="1"/>
                  </a:lnTo>
                  <a:lnTo>
                    <a:pt x="2621" y="1"/>
                  </a:lnTo>
                  <a:lnTo>
                    <a:pt x="2402" y="19"/>
                  </a:lnTo>
                  <a:lnTo>
                    <a:pt x="2184" y="55"/>
                  </a:lnTo>
                  <a:lnTo>
                    <a:pt x="1966" y="110"/>
                  </a:lnTo>
                  <a:lnTo>
                    <a:pt x="1747" y="183"/>
                  </a:lnTo>
                  <a:lnTo>
                    <a:pt x="1547" y="255"/>
                  </a:lnTo>
                  <a:lnTo>
                    <a:pt x="1347" y="328"/>
                  </a:lnTo>
                  <a:lnTo>
                    <a:pt x="1147" y="419"/>
                  </a:lnTo>
                  <a:lnTo>
                    <a:pt x="965" y="528"/>
                  </a:lnTo>
                  <a:lnTo>
                    <a:pt x="783" y="638"/>
                  </a:lnTo>
                  <a:lnTo>
                    <a:pt x="619" y="765"/>
                  </a:lnTo>
                  <a:lnTo>
                    <a:pt x="473" y="892"/>
                  </a:lnTo>
                  <a:lnTo>
                    <a:pt x="328" y="1020"/>
                  </a:lnTo>
                  <a:lnTo>
                    <a:pt x="200" y="1165"/>
                  </a:lnTo>
                  <a:lnTo>
                    <a:pt x="91" y="1293"/>
                  </a:lnTo>
                  <a:lnTo>
                    <a:pt x="0" y="1438"/>
                  </a:lnTo>
                  <a:lnTo>
                    <a:pt x="0" y="1438"/>
                  </a:lnTo>
                  <a:lnTo>
                    <a:pt x="73" y="1438"/>
                  </a:lnTo>
                  <a:lnTo>
                    <a:pt x="146" y="1420"/>
                  </a:lnTo>
                  <a:lnTo>
                    <a:pt x="146" y="1420"/>
                  </a:lnTo>
                  <a:lnTo>
                    <a:pt x="419" y="1329"/>
                  </a:lnTo>
                  <a:lnTo>
                    <a:pt x="710" y="1256"/>
                  </a:lnTo>
                  <a:lnTo>
                    <a:pt x="1001" y="1220"/>
                  </a:lnTo>
                  <a:lnTo>
                    <a:pt x="1292" y="1184"/>
                  </a:lnTo>
                  <a:lnTo>
                    <a:pt x="1292" y="1184"/>
                  </a:lnTo>
                  <a:lnTo>
                    <a:pt x="1329" y="1184"/>
                  </a:lnTo>
                  <a:lnTo>
                    <a:pt x="1329" y="1184"/>
                  </a:lnTo>
                  <a:lnTo>
                    <a:pt x="1383" y="1184"/>
                  </a:lnTo>
                  <a:lnTo>
                    <a:pt x="1438" y="1202"/>
                  </a:lnTo>
                  <a:lnTo>
                    <a:pt x="1438" y="1202"/>
                  </a:lnTo>
                  <a:lnTo>
                    <a:pt x="1474" y="1238"/>
                  </a:lnTo>
                  <a:lnTo>
                    <a:pt x="1492" y="1275"/>
                  </a:lnTo>
                  <a:lnTo>
                    <a:pt x="1511" y="1347"/>
                  </a:lnTo>
                  <a:lnTo>
                    <a:pt x="1511" y="1511"/>
                  </a:lnTo>
                  <a:lnTo>
                    <a:pt x="1511" y="1511"/>
                  </a:lnTo>
                  <a:lnTo>
                    <a:pt x="1511" y="1584"/>
                  </a:lnTo>
                  <a:lnTo>
                    <a:pt x="1529" y="1657"/>
                  </a:lnTo>
                  <a:lnTo>
                    <a:pt x="1565" y="1711"/>
                  </a:lnTo>
                  <a:lnTo>
                    <a:pt x="1602" y="1784"/>
                  </a:lnTo>
                  <a:lnTo>
                    <a:pt x="1656" y="1839"/>
                  </a:lnTo>
                  <a:lnTo>
                    <a:pt x="1711" y="1875"/>
                  </a:lnTo>
                  <a:lnTo>
                    <a:pt x="1765" y="1930"/>
                  </a:lnTo>
                  <a:lnTo>
                    <a:pt x="1838" y="1948"/>
                  </a:lnTo>
                  <a:lnTo>
                    <a:pt x="1838" y="1948"/>
                  </a:lnTo>
                  <a:lnTo>
                    <a:pt x="1966" y="1966"/>
                  </a:lnTo>
                  <a:lnTo>
                    <a:pt x="1966" y="1966"/>
                  </a:lnTo>
                  <a:lnTo>
                    <a:pt x="2075" y="1948"/>
                  </a:lnTo>
                  <a:lnTo>
                    <a:pt x="2184" y="1911"/>
                  </a:lnTo>
                  <a:lnTo>
                    <a:pt x="2275" y="1857"/>
                  </a:lnTo>
                  <a:lnTo>
                    <a:pt x="2348" y="1766"/>
                  </a:lnTo>
                  <a:lnTo>
                    <a:pt x="2348" y="1766"/>
                  </a:lnTo>
                  <a:lnTo>
                    <a:pt x="2402" y="1675"/>
                  </a:lnTo>
                  <a:lnTo>
                    <a:pt x="2439" y="1584"/>
                  </a:lnTo>
                  <a:lnTo>
                    <a:pt x="2457" y="1384"/>
                  </a:lnTo>
                  <a:lnTo>
                    <a:pt x="2493" y="1184"/>
                  </a:lnTo>
                  <a:lnTo>
                    <a:pt x="2512" y="1074"/>
                  </a:lnTo>
                  <a:lnTo>
                    <a:pt x="2548" y="983"/>
                  </a:lnTo>
                  <a:lnTo>
                    <a:pt x="2548" y="983"/>
                  </a:lnTo>
                  <a:lnTo>
                    <a:pt x="2603" y="856"/>
                  </a:lnTo>
                  <a:lnTo>
                    <a:pt x="2694" y="765"/>
                  </a:lnTo>
                  <a:lnTo>
                    <a:pt x="2803" y="674"/>
                  </a:lnTo>
                  <a:lnTo>
                    <a:pt x="2930" y="601"/>
                  </a:lnTo>
                  <a:lnTo>
                    <a:pt x="3076" y="547"/>
                  </a:lnTo>
                  <a:lnTo>
                    <a:pt x="3221" y="510"/>
                  </a:lnTo>
                  <a:lnTo>
                    <a:pt x="3512" y="437"/>
                  </a:lnTo>
                  <a:lnTo>
                    <a:pt x="3512" y="437"/>
                  </a:lnTo>
                  <a:lnTo>
                    <a:pt x="4095" y="310"/>
                  </a:lnTo>
                  <a:lnTo>
                    <a:pt x="4095" y="310"/>
                  </a:lnTo>
                  <a:lnTo>
                    <a:pt x="3949" y="237"/>
                  </a:lnTo>
                  <a:lnTo>
                    <a:pt x="3804" y="164"/>
                  </a:lnTo>
                  <a:lnTo>
                    <a:pt x="3658" y="110"/>
                  </a:lnTo>
                  <a:lnTo>
                    <a:pt x="3494" y="73"/>
                  </a:lnTo>
                  <a:lnTo>
                    <a:pt x="3167" y="19"/>
                  </a:lnTo>
                  <a:lnTo>
                    <a:pt x="2839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3482" name="Google Shape;3482;p20"/>
          <p:cNvSpPr/>
          <p:nvPr/>
        </p:nvSpPr>
        <p:spPr>
          <a:xfrm>
            <a:off x="1777676" y="868571"/>
            <a:ext cx="701955" cy="213463"/>
          </a:xfrm>
          <a:custGeom>
            <a:avLst/>
            <a:gdLst/>
            <a:ahLst/>
            <a:cxnLst/>
            <a:rect l="l" t="t" r="r" b="b"/>
            <a:pathLst>
              <a:path w="15779" h="3240" extrusionOk="0">
                <a:moveTo>
                  <a:pt x="8081" y="1"/>
                </a:moveTo>
                <a:lnTo>
                  <a:pt x="7699" y="55"/>
                </a:lnTo>
                <a:lnTo>
                  <a:pt x="7298" y="110"/>
                </a:lnTo>
                <a:lnTo>
                  <a:pt x="6916" y="201"/>
                </a:lnTo>
                <a:lnTo>
                  <a:pt x="6552" y="328"/>
                </a:lnTo>
                <a:lnTo>
                  <a:pt x="6206" y="456"/>
                </a:lnTo>
                <a:lnTo>
                  <a:pt x="5897" y="601"/>
                </a:lnTo>
                <a:lnTo>
                  <a:pt x="5606" y="765"/>
                </a:lnTo>
                <a:lnTo>
                  <a:pt x="5369" y="947"/>
                </a:lnTo>
                <a:lnTo>
                  <a:pt x="5169" y="1129"/>
                </a:lnTo>
                <a:lnTo>
                  <a:pt x="5096" y="1220"/>
                </a:lnTo>
                <a:lnTo>
                  <a:pt x="5023" y="1311"/>
                </a:lnTo>
                <a:lnTo>
                  <a:pt x="4969" y="1420"/>
                </a:lnTo>
                <a:lnTo>
                  <a:pt x="4932" y="1511"/>
                </a:lnTo>
                <a:lnTo>
                  <a:pt x="4914" y="1620"/>
                </a:lnTo>
                <a:lnTo>
                  <a:pt x="4896" y="1711"/>
                </a:lnTo>
                <a:lnTo>
                  <a:pt x="4914" y="1821"/>
                </a:lnTo>
                <a:lnTo>
                  <a:pt x="4951" y="1930"/>
                </a:lnTo>
                <a:lnTo>
                  <a:pt x="4987" y="2021"/>
                </a:lnTo>
                <a:lnTo>
                  <a:pt x="5060" y="2130"/>
                </a:lnTo>
                <a:lnTo>
                  <a:pt x="5151" y="2221"/>
                </a:lnTo>
                <a:lnTo>
                  <a:pt x="5260" y="2312"/>
                </a:lnTo>
                <a:lnTo>
                  <a:pt x="4841" y="2203"/>
                </a:lnTo>
                <a:lnTo>
                  <a:pt x="4441" y="2130"/>
                </a:lnTo>
                <a:lnTo>
                  <a:pt x="4041" y="2075"/>
                </a:lnTo>
                <a:lnTo>
                  <a:pt x="3659" y="2057"/>
                </a:lnTo>
                <a:lnTo>
                  <a:pt x="3276" y="2075"/>
                </a:lnTo>
                <a:lnTo>
                  <a:pt x="2912" y="2112"/>
                </a:lnTo>
                <a:lnTo>
                  <a:pt x="2549" y="2166"/>
                </a:lnTo>
                <a:lnTo>
                  <a:pt x="2221" y="2239"/>
                </a:lnTo>
                <a:lnTo>
                  <a:pt x="1893" y="2330"/>
                </a:lnTo>
                <a:lnTo>
                  <a:pt x="1584" y="2439"/>
                </a:lnTo>
                <a:lnTo>
                  <a:pt x="1311" y="2548"/>
                </a:lnTo>
                <a:lnTo>
                  <a:pt x="1056" y="2658"/>
                </a:lnTo>
                <a:lnTo>
                  <a:pt x="620" y="2858"/>
                </a:lnTo>
                <a:lnTo>
                  <a:pt x="274" y="3058"/>
                </a:lnTo>
                <a:lnTo>
                  <a:pt x="1" y="3240"/>
                </a:lnTo>
                <a:lnTo>
                  <a:pt x="15778" y="3240"/>
                </a:lnTo>
                <a:lnTo>
                  <a:pt x="15706" y="3058"/>
                </a:lnTo>
                <a:lnTo>
                  <a:pt x="15633" y="2894"/>
                </a:lnTo>
                <a:lnTo>
                  <a:pt x="15542" y="2730"/>
                </a:lnTo>
                <a:lnTo>
                  <a:pt x="15451" y="2603"/>
                </a:lnTo>
                <a:lnTo>
                  <a:pt x="15360" y="2476"/>
                </a:lnTo>
                <a:lnTo>
                  <a:pt x="15251" y="2366"/>
                </a:lnTo>
                <a:lnTo>
                  <a:pt x="15142" y="2275"/>
                </a:lnTo>
                <a:lnTo>
                  <a:pt x="15014" y="2203"/>
                </a:lnTo>
                <a:lnTo>
                  <a:pt x="14905" y="2130"/>
                </a:lnTo>
                <a:lnTo>
                  <a:pt x="14778" y="2075"/>
                </a:lnTo>
                <a:lnTo>
                  <a:pt x="14541" y="2003"/>
                </a:lnTo>
                <a:lnTo>
                  <a:pt x="14286" y="1948"/>
                </a:lnTo>
                <a:lnTo>
                  <a:pt x="14031" y="1930"/>
                </a:lnTo>
                <a:lnTo>
                  <a:pt x="13740" y="1948"/>
                </a:lnTo>
                <a:lnTo>
                  <a:pt x="13467" y="2003"/>
                </a:lnTo>
                <a:lnTo>
                  <a:pt x="13213" y="2057"/>
                </a:lnTo>
                <a:lnTo>
                  <a:pt x="12976" y="2130"/>
                </a:lnTo>
                <a:lnTo>
                  <a:pt x="12648" y="2257"/>
                </a:lnTo>
                <a:lnTo>
                  <a:pt x="12521" y="2312"/>
                </a:lnTo>
                <a:lnTo>
                  <a:pt x="12485" y="2257"/>
                </a:lnTo>
                <a:lnTo>
                  <a:pt x="12448" y="2203"/>
                </a:lnTo>
                <a:lnTo>
                  <a:pt x="12375" y="2130"/>
                </a:lnTo>
                <a:lnTo>
                  <a:pt x="12266" y="2057"/>
                </a:lnTo>
                <a:lnTo>
                  <a:pt x="12121" y="2003"/>
                </a:lnTo>
                <a:lnTo>
                  <a:pt x="11957" y="1966"/>
                </a:lnTo>
                <a:lnTo>
                  <a:pt x="11720" y="1948"/>
                </a:lnTo>
                <a:lnTo>
                  <a:pt x="11575" y="1948"/>
                </a:lnTo>
                <a:lnTo>
                  <a:pt x="11393" y="1966"/>
                </a:lnTo>
                <a:lnTo>
                  <a:pt x="11211" y="2003"/>
                </a:lnTo>
                <a:lnTo>
                  <a:pt x="10992" y="2057"/>
                </a:lnTo>
                <a:lnTo>
                  <a:pt x="10992" y="1784"/>
                </a:lnTo>
                <a:lnTo>
                  <a:pt x="10956" y="1529"/>
                </a:lnTo>
                <a:lnTo>
                  <a:pt x="10901" y="1311"/>
                </a:lnTo>
                <a:lnTo>
                  <a:pt x="10810" y="1093"/>
                </a:lnTo>
                <a:lnTo>
                  <a:pt x="10701" y="911"/>
                </a:lnTo>
                <a:lnTo>
                  <a:pt x="10574" y="747"/>
                </a:lnTo>
                <a:lnTo>
                  <a:pt x="10428" y="583"/>
                </a:lnTo>
                <a:lnTo>
                  <a:pt x="10264" y="456"/>
                </a:lnTo>
                <a:lnTo>
                  <a:pt x="10082" y="346"/>
                </a:lnTo>
                <a:lnTo>
                  <a:pt x="9882" y="237"/>
                </a:lnTo>
                <a:lnTo>
                  <a:pt x="9682" y="165"/>
                </a:lnTo>
                <a:lnTo>
                  <a:pt x="9446" y="110"/>
                </a:lnTo>
                <a:lnTo>
                  <a:pt x="9227" y="55"/>
                </a:lnTo>
                <a:lnTo>
                  <a:pt x="8991" y="19"/>
                </a:lnTo>
                <a:lnTo>
                  <a:pt x="8736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483" name="Google Shape;3483;p20"/>
          <p:cNvSpPr/>
          <p:nvPr/>
        </p:nvSpPr>
        <p:spPr>
          <a:xfrm>
            <a:off x="644551" y="739838"/>
            <a:ext cx="701955" cy="213463"/>
          </a:xfrm>
          <a:custGeom>
            <a:avLst/>
            <a:gdLst/>
            <a:ahLst/>
            <a:cxnLst/>
            <a:rect l="l" t="t" r="r" b="b"/>
            <a:pathLst>
              <a:path w="15779" h="3240" extrusionOk="0">
                <a:moveTo>
                  <a:pt x="8081" y="1"/>
                </a:moveTo>
                <a:lnTo>
                  <a:pt x="7699" y="55"/>
                </a:lnTo>
                <a:lnTo>
                  <a:pt x="7298" y="110"/>
                </a:lnTo>
                <a:lnTo>
                  <a:pt x="6916" y="201"/>
                </a:lnTo>
                <a:lnTo>
                  <a:pt x="6552" y="328"/>
                </a:lnTo>
                <a:lnTo>
                  <a:pt x="6206" y="456"/>
                </a:lnTo>
                <a:lnTo>
                  <a:pt x="5897" y="601"/>
                </a:lnTo>
                <a:lnTo>
                  <a:pt x="5606" y="765"/>
                </a:lnTo>
                <a:lnTo>
                  <a:pt x="5369" y="947"/>
                </a:lnTo>
                <a:lnTo>
                  <a:pt x="5169" y="1129"/>
                </a:lnTo>
                <a:lnTo>
                  <a:pt x="5096" y="1220"/>
                </a:lnTo>
                <a:lnTo>
                  <a:pt x="5023" y="1311"/>
                </a:lnTo>
                <a:lnTo>
                  <a:pt x="4969" y="1420"/>
                </a:lnTo>
                <a:lnTo>
                  <a:pt x="4932" y="1511"/>
                </a:lnTo>
                <a:lnTo>
                  <a:pt x="4914" y="1620"/>
                </a:lnTo>
                <a:lnTo>
                  <a:pt x="4896" y="1711"/>
                </a:lnTo>
                <a:lnTo>
                  <a:pt x="4914" y="1821"/>
                </a:lnTo>
                <a:lnTo>
                  <a:pt x="4951" y="1930"/>
                </a:lnTo>
                <a:lnTo>
                  <a:pt x="4987" y="2021"/>
                </a:lnTo>
                <a:lnTo>
                  <a:pt x="5060" y="2130"/>
                </a:lnTo>
                <a:lnTo>
                  <a:pt x="5151" y="2221"/>
                </a:lnTo>
                <a:lnTo>
                  <a:pt x="5260" y="2312"/>
                </a:lnTo>
                <a:lnTo>
                  <a:pt x="4841" y="2203"/>
                </a:lnTo>
                <a:lnTo>
                  <a:pt x="4441" y="2130"/>
                </a:lnTo>
                <a:lnTo>
                  <a:pt x="4041" y="2075"/>
                </a:lnTo>
                <a:lnTo>
                  <a:pt x="3659" y="2057"/>
                </a:lnTo>
                <a:lnTo>
                  <a:pt x="3276" y="2075"/>
                </a:lnTo>
                <a:lnTo>
                  <a:pt x="2912" y="2112"/>
                </a:lnTo>
                <a:lnTo>
                  <a:pt x="2549" y="2166"/>
                </a:lnTo>
                <a:lnTo>
                  <a:pt x="2221" y="2239"/>
                </a:lnTo>
                <a:lnTo>
                  <a:pt x="1893" y="2330"/>
                </a:lnTo>
                <a:lnTo>
                  <a:pt x="1584" y="2439"/>
                </a:lnTo>
                <a:lnTo>
                  <a:pt x="1311" y="2548"/>
                </a:lnTo>
                <a:lnTo>
                  <a:pt x="1056" y="2658"/>
                </a:lnTo>
                <a:lnTo>
                  <a:pt x="620" y="2858"/>
                </a:lnTo>
                <a:lnTo>
                  <a:pt x="274" y="3058"/>
                </a:lnTo>
                <a:lnTo>
                  <a:pt x="1" y="3240"/>
                </a:lnTo>
                <a:lnTo>
                  <a:pt x="15778" y="3240"/>
                </a:lnTo>
                <a:lnTo>
                  <a:pt x="15706" y="3058"/>
                </a:lnTo>
                <a:lnTo>
                  <a:pt x="15633" y="2894"/>
                </a:lnTo>
                <a:lnTo>
                  <a:pt x="15542" y="2730"/>
                </a:lnTo>
                <a:lnTo>
                  <a:pt x="15451" y="2603"/>
                </a:lnTo>
                <a:lnTo>
                  <a:pt x="15360" y="2476"/>
                </a:lnTo>
                <a:lnTo>
                  <a:pt x="15251" y="2366"/>
                </a:lnTo>
                <a:lnTo>
                  <a:pt x="15142" y="2275"/>
                </a:lnTo>
                <a:lnTo>
                  <a:pt x="15014" y="2203"/>
                </a:lnTo>
                <a:lnTo>
                  <a:pt x="14905" y="2130"/>
                </a:lnTo>
                <a:lnTo>
                  <a:pt x="14778" y="2075"/>
                </a:lnTo>
                <a:lnTo>
                  <a:pt x="14541" y="2003"/>
                </a:lnTo>
                <a:lnTo>
                  <a:pt x="14286" y="1948"/>
                </a:lnTo>
                <a:lnTo>
                  <a:pt x="14031" y="1930"/>
                </a:lnTo>
                <a:lnTo>
                  <a:pt x="13740" y="1948"/>
                </a:lnTo>
                <a:lnTo>
                  <a:pt x="13467" y="2003"/>
                </a:lnTo>
                <a:lnTo>
                  <a:pt x="13213" y="2057"/>
                </a:lnTo>
                <a:lnTo>
                  <a:pt x="12976" y="2130"/>
                </a:lnTo>
                <a:lnTo>
                  <a:pt x="12648" y="2257"/>
                </a:lnTo>
                <a:lnTo>
                  <a:pt x="12521" y="2312"/>
                </a:lnTo>
                <a:lnTo>
                  <a:pt x="12485" y="2257"/>
                </a:lnTo>
                <a:lnTo>
                  <a:pt x="12448" y="2203"/>
                </a:lnTo>
                <a:lnTo>
                  <a:pt x="12375" y="2130"/>
                </a:lnTo>
                <a:lnTo>
                  <a:pt x="12266" y="2057"/>
                </a:lnTo>
                <a:lnTo>
                  <a:pt x="12121" y="2003"/>
                </a:lnTo>
                <a:lnTo>
                  <a:pt x="11957" y="1966"/>
                </a:lnTo>
                <a:lnTo>
                  <a:pt x="11720" y="1948"/>
                </a:lnTo>
                <a:lnTo>
                  <a:pt x="11575" y="1948"/>
                </a:lnTo>
                <a:lnTo>
                  <a:pt x="11393" y="1966"/>
                </a:lnTo>
                <a:lnTo>
                  <a:pt x="11211" y="2003"/>
                </a:lnTo>
                <a:lnTo>
                  <a:pt x="10992" y="2057"/>
                </a:lnTo>
                <a:lnTo>
                  <a:pt x="10992" y="1784"/>
                </a:lnTo>
                <a:lnTo>
                  <a:pt x="10956" y="1529"/>
                </a:lnTo>
                <a:lnTo>
                  <a:pt x="10901" y="1311"/>
                </a:lnTo>
                <a:lnTo>
                  <a:pt x="10810" y="1093"/>
                </a:lnTo>
                <a:lnTo>
                  <a:pt x="10701" y="911"/>
                </a:lnTo>
                <a:lnTo>
                  <a:pt x="10574" y="747"/>
                </a:lnTo>
                <a:lnTo>
                  <a:pt x="10428" y="583"/>
                </a:lnTo>
                <a:lnTo>
                  <a:pt x="10264" y="456"/>
                </a:lnTo>
                <a:lnTo>
                  <a:pt x="10082" y="346"/>
                </a:lnTo>
                <a:lnTo>
                  <a:pt x="9882" y="237"/>
                </a:lnTo>
                <a:lnTo>
                  <a:pt x="9682" y="165"/>
                </a:lnTo>
                <a:lnTo>
                  <a:pt x="9446" y="110"/>
                </a:lnTo>
                <a:lnTo>
                  <a:pt x="9227" y="55"/>
                </a:lnTo>
                <a:lnTo>
                  <a:pt x="8991" y="19"/>
                </a:lnTo>
                <a:lnTo>
                  <a:pt x="8736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484" name="Google Shape;3484;p20"/>
          <p:cNvSpPr/>
          <p:nvPr/>
        </p:nvSpPr>
        <p:spPr>
          <a:xfrm>
            <a:off x="1693246" y="278900"/>
            <a:ext cx="1515679" cy="460933"/>
          </a:xfrm>
          <a:custGeom>
            <a:avLst/>
            <a:gdLst/>
            <a:ahLst/>
            <a:cxnLst/>
            <a:rect l="l" t="t" r="r" b="b"/>
            <a:pathLst>
              <a:path w="15779" h="3240" extrusionOk="0">
                <a:moveTo>
                  <a:pt x="8081" y="1"/>
                </a:moveTo>
                <a:lnTo>
                  <a:pt x="7699" y="55"/>
                </a:lnTo>
                <a:lnTo>
                  <a:pt x="7298" y="110"/>
                </a:lnTo>
                <a:lnTo>
                  <a:pt x="6916" y="201"/>
                </a:lnTo>
                <a:lnTo>
                  <a:pt x="6552" y="328"/>
                </a:lnTo>
                <a:lnTo>
                  <a:pt x="6206" y="456"/>
                </a:lnTo>
                <a:lnTo>
                  <a:pt x="5897" y="601"/>
                </a:lnTo>
                <a:lnTo>
                  <a:pt x="5606" y="765"/>
                </a:lnTo>
                <a:lnTo>
                  <a:pt x="5369" y="947"/>
                </a:lnTo>
                <a:lnTo>
                  <a:pt x="5169" y="1129"/>
                </a:lnTo>
                <a:lnTo>
                  <a:pt x="5096" y="1220"/>
                </a:lnTo>
                <a:lnTo>
                  <a:pt x="5023" y="1311"/>
                </a:lnTo>
                <a:lnTo>
                  <a:pt x="4969" y="1420"/>
                </a:lnTo>
                <a:lnTo>
                  <a:pt x="4932" y="1511"/>
                </a:lnTo>
                <a:lnTo>
                  <a:pt x="4914" y="1620"/>
                </a:lnTo>
                <a:lnTo>
                  <a:pt x="4896" y="1711"/>
                </a:lnTo>
                <a:lnTo>
                  <a:pt x="4914" y="1821"/>
                </a:lnTo>
                <a:lnTo>
                  <a:pt x="4951" y="1930"/>
                </a:lnTo>
                <a:lnTo>
                  <a:pt x="4987" y="2021"/>
                </a:lnTo>
                <a:lnTo>
                  <a:pt x="5060" y="2130"/>
                </a:lnTo>
                <a:lnTo>
                  <a:pt x="5151" y="2221"/>
                </a:lnTo>
                <a:lnTo>
                  <a:pt x="5260" y="2312"/>
                </a:lnTo>
                <a:lnTo>
                  <a:pt x="4841" y="2203"/>
                </a:lnTo>
                <a:lnTo>
                  <a:pt x="4441" y="2130"/>
                </a:lnTo>
                <a:lnTo>
                  <a:pt x="4041" y="2075"/>
                </a:lnTo>
                <a:lnTo>
                  <a:pt x="3659" y="2057"/>
                </a:lnTo>
                <a:lnTo>
                  <a:pt x="3276" y="2075"/>
                </a:lnTo>
                <a:lnTo>
                  <a:pt x="2912" y="2112"/>
                </a:lnTo>
                <a:lnTo>
                  <a:pt x="2549" y="2166"/>
                </a:lnTo>
                <a:lnTo>
                  <a:pt x="2221" y="2239"/>
                </a:lnTo>
                <a:lnTo>
                  <a:pt x="1893" y="2330"/>
                </a:lnTo>
                <a:lnTo>
                  <a:pt x="1584" y="2439"/>
                </a:lnTo>
                <a:lnTo>
                  <a:pt x="1311" y="2548"/>
                </a:lnTo>
                <a:lnTo>
                  <a:pt x="1056" y="2658"/>
                </a:lnTo>
                <a:lnTo>
                  <a:pt x="620" y="2858"/>
                </a:lnTo>
                <a:lnTo>
                  <a:pt x="274" y="3058"/>
                </a:lnTo>
                <a:lnTo>
                  <a:pt x="1" y="3240"/>
                </a:lnTo>
                <a:lnTo>
                  <a:pt x="15778" y="3240"/>
                </a:lnTo>
                <a:lnTo>
                  <a:pt x="15706" y="3058"/>
                </a:lnTo>
                <a:lnTo>
                  <a:pt x="15633" y="2894"/>
                </a:lnTo>
                <a:lnTo>
                  <a:pt x="15542" y="2730"/>
                </a:lnTo>
                <a:lnTo>
                  <a:pt x="15451" y="2603"/>
                </a:lnTo>
                <a:lnTo>
                  <a:pt x="15360" y="2476"/>
                </a:lnTo>
                <a:lnTo>
                  <a:pt x="15251" y="2366"/>
                </a:lnTo>
                <a:lnTo>
                  <a:pt x="15142" y="2275"/>
                </a:lnTo>
                <a:lnTo>
                  <a:pt x="15014" y="2203"/>
                </a:lnTo>
                <a:lnTo>
                  <a:pt x="14905" y="2130"/>
                </a:lnTo>
                <a:lnTo>
                  <a:pt x="14778" y="2075"/>
                </a:lnTo>
                <a:lnTo>
                  <a:pt x="14541" y="2003"/>
                </a:lnTo>
                <a:lnTo>
                  <a:pt x="14286" y="1948"/>
                </a:lnTo>
                <a:lnTo>
                  <a:pt x="14031" y="1930"/>
                </a:lnTo>
                <a:lnTo>
                  <a:pt x="13740" y="1948"/>
                </a:lnTo>
                <a:lnTo>
                  <a:pt x="13467" y="2003"/>
                </a:lnTo>
                <a:lnTo>
                  <a:pt x="13213" y="2057"/>
                </a:lnTo>
                <a:lnTo>
                  <a:pt x="12976" y="2130"/>
                </a:lnTo>
                <a:lnTo>
                  <a:pt x="12648" y="2257"/>
                </a:lnTo>
                <a:lnTo>
                  <a:pt x="12521" y="2312"/>
                </a:lnTo>
                <a:lnTo>
                  <a:pt x="12485" y="2257"/>
                </a:lnTo>
                <a:lnTo>
                  <a:pt x="12448" y="2203"/>
                </a:lnTo>
                <a:lnTo>
                  <a:pt x="12375" y="2130"/>
                </a:lnTo>
                <a:lnTo>
                  <a:pt x="12266" y="2057"/>
                </a:lnTo>
                <a:lnTo>
                  <a:pt x="12121" y="2003"/>
                </a:lnTo>
                <a:lnTo>
                  <a:pt x="11957" y="1966"/>
                </a:lnTo>
                <a:lnTo>
                  <a:pt x="11720" y="1948"/>
                </a:lnTo>
                <a:lnTo>
                  <a:pt x="11575" y="1948"/>
                </a:lnTo>
                <a:lnTo>
                  <a:pt x="11393" y="1966"/>
                </a:lnTo>
                <a:lnTo>
                  <a:pt x="11211" y="2003"/>
                </a:lnTo>
                <a:lnTo>
                  <a:pt x="10992" y="2057"/>
                </a:lnTo>
                <a:lnTo>
                  <a:pt x="10992" y="1784"/>
                </a:lnTo>
                <a:lnTo>
                  <a:pt x="10956" y="1529"/>
                </a:lnTo>
                <a:lnTo>
                  <a:pt x="10901" y="1311"/>
                </a:lnTo>
                <a:lnTo>
                  <a:pt x="10810" y="1093"/>
                </a:lnTo>
                <a:lnTo>
                  <a:pt x="10701" y="911"/>
                </a:lnTo>
                <a:lnTo>
                  <a:pt x="10574" y="747"/>
                </a:lnTo>
                <a:lnTo>
                  <a:pt x="10428" y="583"/>
                </a:lnTo>
                <a:lnTo>
                  <a:pt x="10264" y="456"/>
                </a:lnTo>
                <a:lnTo>
                  <a:pt x="10082" y="346"/>
                </a:lnTo>
                <a:lnTo>
                  <a:pt x="9882" y="237"/>
                </a:lnTo>
                <a:lnTo>
                  <a:pt x="9682" y="165"/>
                </a:lnTo>
                <a:lnTo>
                  <a:pt x="9446" y="110"/>
                </a:lnTo>
                <a:lnTo>
                  <a:pt x="9227" y="55"/>
                </a:lnTo>
                <a:lnTo>
                  <a:pt x="8991" y="19"/>
                </a:lnTo>
                <a:lnTo>
                  <a:pt x="8736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3485" name="Google Shape;3485;p20"/>
          <p:cNvGrpSpPr/>
          <p:nvPr/>
        </p:nvGrpSpPr>
        <p:grpSpPr>
          <a:xfrm>
            <a:off x="4221234" y="99751"/>
            <a:ext cx="1453873" cy="179151"/>
            <a:chOff x="7022525" y="1213188"/>
            <a:chExt cx="1090405" cy="134363"/>
          </a:xfrm>
        </p:grpSpPr>
        <p:sp>
          <p:nvSpPr>
            <p:cNvPr id="3486" name="Google Shape;3486;p20"/>
            <p:cNvSpPr/>
            <p:nvPr/>
          </p:nvSpPr>
          <p:spPr>
            <a:xfrm>
              <a:off x="7755323" y="1257699"/>
              <a:ext cx="357607" cy="89851"/>
            </a:xfrm>
            <a:custGeom>
              <a:avLst/>
              <a:gdLst/>
              <a:ahLst/>
              <a:cxnLst/>
              <a:rect l="l" t="t" r="r" b="b"/>
              <a:pathLst>
                <a:path w="7753" h="1948" extrusionOk="0">
                  <a:moveTo>
                    <a:pt x="6843" y="0"/>
                  </a:moveTo>
                  <a:lnTo>
                    <a:pt x="6461" y="37"/>
                  </a:lnTo>
                  <a:lnTo>
                    <a:pt x="6042" y="73"/>
                  </a:lnTo>
                  <a:lnTo>
                    <a:pt x="5605" y="164"/>
                  </a:lnTo>
                  <a:lnTo>
                    <a:pt x="5150" y="291"/>
                  </a:lnTo>
                  <a:lnTo>
                    <a:pt x="4932" y="382"/>
                  </a:lnTo>
                  <a:lnTo>
                    <a:pt x="4714" y="473"/>
                  </a:lnTo>
                  <a:lnTo>
                    <a:pt x="4495" y="564"/>
                  </a:lnTo>
                  <a:lnTo>
                    <a:pt x="4277" y="692"/>
                  </a:lnTo>
                  <a:lnTo>
                    <a:pt x="4077" y="837"/>
                  </a:lnTo>
                  <a:lnTo>
                    <a:pt x="3876" y="983"/>
                  </a:lnTo>
                  <a:lnTo>
                    <a:pt x="3694" y="874"/>
                  </a:lnTo>
                  <a:lnTo>
                    <a:pt x="3512" y="783"/>
                  </a:lnTo>
                  <a:lnTo>
                    <a:pt x="3330" y="710"/>
                  </a:lnTo>
                  <a:lnTo>
                    <a:pt x="3149" y="655"/>
                  </a:lnTo>
                  <a:lnTo>
                    <a:pt x="2967" y="601"/>
                  </a:lnTo>
                  <a:lnTo>
                    <a:pt x="2766" y="582"/>
                  </a:lnTo>
                  <a:lnTo>
                    <a:pt x="2584" y="564"/>
                  </a:lnTo>
                  <a:lnTo>
                    <a:pt x="2166" y="564"/>
                  </a:lnTo>
                  <a:lnTo>
                    <a:pt x="1929" y="582"/>
                  </a:lnTo>
                  <a:lnTo>
                    <a:pt x="1711" y="619"/>
                  </a:lnTo>
                  <a:lnTo>
                    <a:pt x="1492" y="673"/>
                  </a:lnTo>
                  <a:lnTo>
                    <a:pt x="1092" y="783"/>
                  </a:lnTo>
                  <a:lnTo>
                    <a:pt x="728" y="910"/>
                  </a:lnTo>
                  <a:lnTo>
                    <a:pt x="419" y="1037"/>
                  </a:lnTo>
                  <a:lnTo>
                    <a:pt x="200" y="1147"/>
                  </a:lnTo>
                  <a:lnTo>
                    <a:pt x="0" y="1256"/>
                  </a:lnTo>
                  <a:lnTo>
                    <a:pt x="200" y="1238"/>
                  </a:lnTo>
                  <a:lnTo>
                    <a:pt x="437" y="1219"/>
                  </a:lnTo>
                  <a:lnTo>
                    <a:pt x="1056" y="1219"/>
                  </a:lnTo>
                  <a:lnTo>
                    <a:pt x="1402" y="1256"/>
                  </a:lnTo>
                  <a:lnTo>
                    <a:pt x="1765" y="1292"/>
                  </a:lnTo>
                  <a:lnTo>
                    <a:pt x="2148" y="1347"/>
                  </a:lnTo>
                  <a:lnTo>
                    <a:pt x="2530" y="1438"/>
                  </a:lnTo>
                  <a:lnTo>
                    <a:pt x="2912" y="1565"/>
                  </a:lnTo>
                  <a:lnTo>
                    <a:pt x="3112" y="1656"/>
                  </a:lnTo>
                  <a:lnTo>
                    <a:pt x="3294" y="1729"/>
                  </a:lnTo>
                  <a:lnTo>
                    <a:pt x="3458" y="1838"/>
                  </a:lnTo>
                  <a:lnTo>
                    <a:pt x="3622" y="1947"/>
                  </a:lnTo>
                  <a:lnTo>
                    <a:pt x="4477" y="1474"/>
                  </a:lnTo>
                  <a:lnTo>
                    <a:pt x="5259" y="1056"/>
                  </a:lnTo>
                  <a:lnTo>
                    <a:pt x="5951" y="728"/>
                  </a:lnTo>
                  <a:lnTo>
                    <a:pt x="6570" y="473"/>
                  </a:lnTo>
                  <a:lnTo>
                    <a:pt x="7061" y="273"/>
                  </a:lnTo>
                  <a:lnTo>
                    <a:pt x="7425" y="128"/>
                  </a:lnTo>
                  <a:lnTo>
                    <a:pt x="7753" y="18"/>
                  </a:lnTo>
                  <a:lnTo>
                    <a:pt x="758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87" name="Google Shape;3487;p20"/>
            <p:cNvSpPr/>
            <p:nvPr/>
          </p:nvSpPr>
          <p:spPr>
            <a:xfrm>
              <a:off x="7755323" y="1257699"/>
              <a:ext cx="357607" cy="89851"/>
            </a:xfrm>
            <a:custGeom>
              <a:avLst/>
              <a:gdLst/>
              <a:ahLst/>
              <a:cxnLst/>
              <a:rect l="l" t="t" r="r" b="b"/>
              <a:pathLst>
                <a:path w="7753" h="1948" fill="none" extrusionOk="0">
                  <a:moveTo>
                    <a:pt x="7170" y="0"/>
                  </a:moveTo>
                  <a:lnTo>
                    <a:pt x="7170" y="0"/>
                  </a:lnTo>
                  <a:lnTo>
                    <a:pt x="6843" y="0"/>
                  </a:lnTo>
                  <a:lnTo>
                    <a:pt x="6461" y="37"/>
                  </a:lnTo>
                  <a:lnTo>
                    <a:pt x="6042" y="73"/>
                  </a:lnTo>
                  <a:lnTo>
                    <a:pt x="5605" y="164"/>
                  </a:lnTo>
                  <a:lnTo>
                    <a:pt x="5150" y="291"/>
                  </a:lnTo>
                  <a:lnTo>
                    <a:pt x="4932" y="382"/>
                  </a:lnTo>
                  <a:lnTo>
                    <a:pt x="4714" y="473"/>
                  </a:lnTo>
                  <a:lnTo>
                    <a:pt x="4495" y="564"/>
                  </a:lnTo>
                  <a:lnTo>
                    <a:pt x="4277" y="692"/>
                  </a:lnTo>
                  <a:lnTo>
                    <a:pt x="4077" y="837"/>
                  </a:lnTo>
                  <a:lnTo>
                    <a:pt x="3876" y="983"/>
                  </a:lnTo>
                  <a:lnTo>
                    <a:pt x="3876" y="983"/>
                  </a:lnTo>
                  <a:lnTo>
                    <a:pt x="3694" y="874"/>
                  </a:lnTo>
                  <a:lnTo>
                    <a:pt x="3512" y="783"/>
                  </a:lnTo>
                  <a:lnTo>
                    <a:pt x="3330" y="710"/>
                  </a:lnTo>
                  <a:lnTo>
                    <a:pt x="3149" y="655"/>
                  </a:lnTo>
                  <a:lnTo>
                    <a:pt x="2967" y="601"/>
                  </a:lnTo>
                  <a:lnTo>
                    <a:pt x="2766" y="582"/>
                  </a:lnTo>
                  <a:lnTo>
                    <a:pt x="2584" y="564"/>
                  </a:lnTo>
                  <a:lnTo>
                    <a:pt x="2402" y="564"/>
                  </a:lnTo>
                  <a:lnTo>
                    <a:pt x="2402" y="564"/>
                  </a:lnTo>
                  <a:lnTo>
                    <a:pt x="2166" y="564"/>
                  </a:lnTo>
                  <a:lnTo>
                    <a:pt x="1929" y="582"/>
                  </a:lnTo>
                  <a:lnTo>
                    <a:pt x="1711" y="619"/>
                  </a:lnTo>
                  <a:lnTo>
                    <a:pt x="1492" y="673"/>
                  </a:lnTo>
                  <a:lnTo>
                    <a:pt x="1092" y="783"/>
                  </a:lnTo>
                  <a:lnTo>
                    <a:pt x="728" y="910"/>
                  </a:lnTo>
                  <a:lnTo>
                    <a:pt x="419" y="1037"/>
                  </a:lnTo>
                  <a:lnTo>
                    <a:pt x="200" y="1147"/>
                  </a:lnTo>
                  <a:lnTo>
                    <a:pt x="0" y="1256"/>
                  </a:lnTo>
                  <a:lnTo>
                    <a:pt x="0" y="1256"/>
                  </a:lnTo>
                  <a:lnTo>
                    <a:pt x="200" y="1238"/>
                  </a:lnTo>
                  <a:lnTo>
                    <a:pt x="437" y="1219"/>
                  </a:lnTo>
                  <a:lnTo>
                    <a:pt x="746" y="1219"/>
                  </a:lnTo>
                  <a:lnTo>
                    <a:pt x="746" y="1219"/>
                  </a:lnTo>
                  <a:lnTo>
                    <a:pt x="1056" y="1219"/>
                  </a:lnTo>
                  <a:lnTo>
                    <a:pt x="1402" y="1256"/>
                  </a:lnTo>
                  <a:lnTo>
                    <a:pt x="1765" y="1292"/>
                  </a:lnTo>
                  <a:lnTo>
                    <a:pt x="2148" y="1347"/>
                  </a:lnTo>
                  <a:lnTo>
                    <a:pt x="2530" y="1438"/>
                  </a:lnTo>
                  <a:lnTo>
                    <a:pt x="2912" y="1565"/>
                  </a:lnTo>
                  <a:lnTo>
                    <a:pt x="3112" y="1656"/>
                  </a:lnTo>
                  <a:lnTo>
                    <a:pt x="3294" y="1729"/>
                  </a:lnTo>
                  <a:lnTo>
                    <a:pt x="3458" y="1838"/>
                  </a:lnTo>
                  <a:lnTo>
                    <a:pt x="3622" y="1947"/>
                  </a:lnTo>
                  <a:lnTo>
                    <a:pt x="3622" y="1947"/>
                  </a:lnTo>
                  <a:lnTo>
                    <a:pt x="4477" y="1474"/>
                  </a:lnTo>
                  <a:lnTo>
                    <a:pt x="5259" y="1056"/>
                  </a:lnTo>
                  <a:lnTo>
                    <a:pt x="5951" y="728"/>
                  </a:lnTo>
                  <a:lnTo>
                    <a:pt x="6570" y="473"/>
                  </a:lnTo>
                  <a:lnTo>
                    <a:pt x="7061" y="273"/>
                  </a:lnTo>
                  <a:lnTo>
                    <a:pt x="7425" y="128"/>
                  </a:lnTo>
                  <a:lnTo>
                    <a:pt x="7753" y="18"/>
                  </a:lnTo>
                  <a:lnTo>
                    <a:pt x="7753" y="18"/>
                  </a:lnTo>
                  <a:lnTo>
                    <a:pt x="7589" y="0"/>
                  </a:lnTo>
                  <a:lnTo>
                    <a:pt x="7170" y="0"/>
                  </a:lnTo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88" name="Google Shape;3488;p20"/>
            <p:cNvSpPr/>
            <p:nvPr/>
          </p:nvSpPr>
          <p:spPr>
            <a:xfrm>
              <a:off x="7022525" y="1213188"/>
              <a:ext cx="324904" cy="83994"/>
            </a:xfrm>
            <a:custGeom>
              <a:avLst/>
              <a:gdLst/>
              <a:ahLst/>
              <a:cxnLst/>
              <a:rect l="l" t="t" r="r" b="b"/>
              <a:pathLst>
                <a:path w="7044" h="1821" extrusionOk="0">
                  <a:moveTo>
                    <a:pt x="1383" y="1"/>
                  </a:moveTo>
                  <a:lnTo>
                    <a:pt x="1111" y="19"/>
                  </a:lnTo>
                  <a:lnTo>
                    <a:pt x="838" y="73"/>
                  </a:lnTo>
                  <a:lnTo>
                    <a:pt x="601" y="146"/>
                  </a:lnTo>
                  <a:lnTo>
                    <a:pt x="401" y="237"/>
                  </a:lnTo>
                  <a:lnTo>
                    <a:pt x="237" y="328"/>
                  </a:lnTo>
                  <a:lnTo>
                    <a:pt x="110" y="401"/>
                  </a:lnTo>
                  <a:lnTo>
                    <a:pt x="0" y="474"/>
                  </a:lnTo>
                  <a:lnTo>
                    <a:pt x="164" y="437"/>
                  </a:lnTo>
                  <a:lnTo>
                    <a:pt x="364" y="419"/>
                  </a:lnTo>
                  <a:lnTo>
                    <a:pt x="874" y="419"/>
                  </a:lnTo>
                  <a:lnTo>
                    <a:pt x="1202" y="456"/>
                  </a:lnTo>
                  <a:lnTo>
                    <a:pt x="1529" y="547"/>
                  </a:lnTo>
                  <a:lnTo>
                    <a:pt x="1711" y="601"/>
                  </a:lnTo>
                  <a:lnTo>
                    <a:pt x="1875" y="674"/>
                  </a:lnTo>
                  <a:lnTo>
                    <a:pt x="2057" y="747"/>
                  </a:lnTo>
                  <a:lnTo>
                    <a:pt x="2239" y="856"/>
                  </a:lnTo>
                  <a:lnTo>
                    <a:pt x="2421" y="965"/>
                  </a:lnTo>
                  <a:lnTo>
                    <a:pt x="2585" y="1093"/>
                  </a:lnTo>
                  <a:lnTo>
                    <a:pt x="2767" y="1238"/>
                  </a:lnTo>
                  <a:lnTo>
                    <a:pt x="2930" y="1420"/>
                  </a:lnTo>
                  <a:lnTo>
                    <a:pt x="3094" y="1602"/>
                  </a:lnTo>
                  <a:lnTo>
                    <a:pt x="3240" y="1820"/>
                  </a:lnTo>
                  <a:lnTo>
                    <a:pt x="3513" y="1638"/>
                  </a:lnTo>
                  <a:lnTo>
                    <a:pt x="3786" y="1511"/>
                  </a:lnTo>
                  <a:lnTo>
                    <a:pt x="4059" y="1384"/>
                  </a:lnTo>
                  <a:lnTo>
                    <a:pt x="4295" y="1293"/>
                  </a:lnTo>
                  <a:lnTo>
                    <a:pt x="4550" y="1220"/>
                  </a:lnTo>
                  <a:lnTo>
                    <a:pt x="4787" y="1184"/>
                  </a:lnTo>
                  <a:lnTo>
                    <a:pt x="5005" y="1147"/>
                  </a:lnTo>
                  <a:lnTo>
                    <a:pt x="5442" y="1147"/>
                  </a:lnTo>
                  <a:lnTo>
                    <a:pt x="5624" y="1184"/>
                  </a:lnTo>
                  <a:lnTo>
                    <a:pt x="5806" y="1202"/>
                  </a:lnTo>
                  <a:lnTo>
                    <a:pt x="5988" y="1256"/>
                  </a:lnTo>
                  <a:lnTo>
                    <a:pt x="6297" y="1366"/>
                  </a:lnTo>
                  <a:lnTo>
                    <a:pt x="6552" y="1475"/>
                  </a:lnTo>
                  <a:lnTo>
                    <a:pt x="6770" y="1602"/>
                  </a:lnTo>
                  <a:lnTo>
                    <a:pt x="6916" y="1711"/>
                  </a:lnTo>
                  <a:lnTo>
                    <a:pt x="7043" y="1820"/>
                  </a:lnTo>
                  <a:lnTo>
                    <a:pt x="6879" y="1638"/>
                  </a:lnTo>
                  <a:lnTo>
                    <a:pt x="6697" y="1456"/>
                  </a:lnTo>
                  <a:lnTo>
                    <a:pt x="6443" y="1238"/>
                  </a:lnTo>
                  <a:lnTo>
                    <a:pt x="6297" y="1129"/>
                  </a:lnTo>
                  <a:lnTo>
                    <a:pt x="6133" y="1020"/>
                  </a:lnTo>
                  <a:lnTo>
                    <a:pt x="5969" y="929"/>
                  </a:lnTo>
                  <a:lnTo>
                    <a:pt x="5769" y="838"/>
                  </a:lnTo>
                  <a:lnTo>
                    <a:pt x="5569" y="765"/>
                  </a:lnTo>
                  <a:lnTo>
                    <a:pt x="5369" y="692"/>
                  </a:lnTo>
                  <a:lnTo>
                    <a:pt x="5150" y="656"/>
                  </a:lnTo>
                  <a:lnTo>
                    <a:pt x="4750" y="656"/>
                  </a:lnTo>
                  <a:lnTo>
                    <a:pt x="4550" y="674"/>
                  </a:lnTo>
                  <a:lnTo>
                    <a:pt x="4368" y="729"/>
                  </a:lnTo>
                  <a:lnTo>
                    <a:pt x="4168" y="801"/>
                  </a:lnTo>
                  <a:lnTo>
                    <a:pt x="3968" y="892"/>
                  </a:lnTo>
                  <a:lnTo>
                    <a:pt x="3767" y="1002"/>
                  </a:lnTo>
                  <a:lnTo>
                    <a:pt x="3567" y="1129"/>
                  </a:lnTo>
                  <a:lnTo>
                    <a:pt x="3367" y="1293"/>
                  </a:lnTo>
                  <a:lnTo>
                    <a:pt x="3240" y="1111"/>
                  </a:lnTo>
                  <a:lnTo>
                    <a:pt x="3112" y="947"/>
                  </a:lnTo>
                  <a:lnTo>
                    <a:pt x="3003" y="801"/>
                  </a:lnTo>
                  <a:lnTo>
                    <a:pt x="2876" y="674"/>
                  </a:lnTo>
                  <a:lnTo>
                    <a:pt x="2621" y="437"/>
                  </a:lnTo>
                  <a:lnTo>
                    <a:pt x="2366" y="274"/>
                  </a:lnTo>
                  <a:lnTo>
                    <a:pt x="2111" y="146"/>
                  </a:lnTo>
                  <a:lnTo>
                    <a:pt x="1875" y="55"/>
                  </a:lnTo>
                  <a:lnTo>
                    <a:pt x="1620" y="19"/>
                  </a:lnTo>
                  <a:lnTo>
                    <a:pt x="1383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89" name="Google Shape;3489;p20"/>
            <p:cNvSpPr/>
            <p:nvPr/>
          </p:nvSpPr>
          <p:spPr>
            <a:xfrm>
              <a:off x="7022525" y="1213188"/>
              <a:ext cx="324904" cy="83994"/>
            </a:xfrm>
            <a:custGeom>
              <a:avLst/>
              <a:gdLst/>
              <a:ahLst/>
              <a:cxnLst/>
              <a:rect l="l" t="t" r="r" b="b"/>
              <a:pathLst>
                <a:path w="7044" h="1821" fill="none" extrusionOk="0">
                  <a:moveTo>
                    <a:pt x="1383" y="1"/>
                  </a:moveTo>
                  <a:lnTo>
                    <a:pt x="1383" y="1"/>
                  </a:lnTo>
                  <a:lnTo>
                    <a:pt x="1111" y="19"/>
                  </a:lnTo>
                  <a:lnTo>
                    <a:pt x="838" y="73"/>
                  </a:lnTo>
                  <a:lnTo>
                    <a:pt x="601" y="146"/>
                  </a:lnTo>
                  <a:lnTo>
                    <a:pt x="401" y="237"/>
                  </a:lnTo>
                  <a:lnTo>
                    <a:pt x="237" y="328"/>
                  </a:lnTo>
                  <a:lnTo>
                    <a:pt x="110" y="401"/>
                  </a:lnTo>
                  <a:lnTo>
                    <a:pt x="0" y="474"/>
                  </a:lnTo>
                  <a:lnTo>
                    <a:pt x="0" y="474"/>
                  </a:lnTo>
                  <a:lnTo>
                    <a:pt x="164" y="437"/>
                  </a:lnTo>
                  <a:lnTo>
                    <a:pt x="364" y="419"/>
                  </a:lnTo>
                  <a:lnTo>
                    <a:pt x="601" y="419"/>
                  </a:lnTo>
                  <a:lnTo>
                    <a:pt x="601" y="419"/>
                  </a:lnTo>
                  <a:lnTo>
                    <a:pt x="874" y="419"/>
                  </a:lnTo>
                  <a:lnTo>
                    <a:pt x="1202" y="456"/>
                  </a:lnTo>
                  <a:lnTo>
                    <a:pt x="1529" y="547"/>
                  </a:lnTo>
                  <a:lnTo>
                    <a:pt x="1711" y="601"/>
                  </a:lnTo>
                  <a:lnTo>
                    <a:pt x="1875" y="674"/>
                  </a:lnTo>
                  <a:lnTo>
                    <a:pt x="2057" y="747"/>
                  </a:lnTo>
                  <a:lnTo>
                    <a:pt x="2239" y="856"/>
                  </a:lnTo>
                  <a:lnTo>
                    <a:pt x="2421" y="965"/>
                  </a:lnTo>
                  <a:lnTo>
                    <a:pt x="2585" y="1093"/>
                  </a:lnTo>
                  <a:lnTo>
                    <a:pt x="2767" y="1238"/>
                  </a:lnTo>
                  <a:lnTo>
                    <a:pt x="2930" y="1420"/>
                  </a:lnTo>
                  <a:lnTo>
                    <a:pt x="3094" y="1602"/>
                  </a:lnTo>
                  <a:lnTo>
                    <a:pt x="3240" y="1820"/>
                  </a:lnTo>
                  <a:lnTo>
                    <a:pt x="3240" y="1820"/>
                  </a:lnTo>
                  <a:lnTo>
                    <a:pt x="3513" y="1638"/>
                  </a:lnTo>
                  <a:lnTo>
                    <a:pt x="3786" y="1511"/>
                  </a:lnTo>
                  <a:lnTo>
                    <a:pt x="4059" y="1384"/>
                  </a:lnTo>
                  <a:lnTo>
                    <a:pt x="4295" y="1293"/>
                  </a:lnTo>
                  <a:lnTo>
                    <a:pt x="4550" y="1220"/>
                  </a:lnTo>
                  <a:lnTo>
                    <a:pt x="4787" y="1184"/>
                  </a:lnTo>
                  <a:lnTo>
                    <a:pt x="5005" y="1147"/>
                  </a:lnTo>
                  <a:lnTo>
                    <a:pt x="5223" y="1147"/>
                  </a:lnTo>
                  <a:lnTo>
                    <a:pt x="5223" y="1147"/>
                  </a:lnTo>
                  <a:lnTo>
                    <a:pt x="5442" y="1147"/>
                  </a:lnTo>
                  <a:lnTo>
                    <a:pt x="5624" y="1184"/>
                  </a:lnTo>
                  <a:lnTo>
                    <a:pt x="5806" y="1202"/>
                  </a:lnTo>
                  <a:lnTo>
                    <a:pt x="5988" y="1256"/>
                  </a:lnTo>
                  <a:lnTo>
                    <a:pt x="6297" y="1366"/>
                  </a:lnTo>
                  <a:lnTo>
                    <a:pt x="6552" y="1475"/>
                  </a:lnTo>
                  <a:lnTo>
                    <a:pt x="6770" y="1602"/>
                  </a:lnTo>
                  <a:lnTo>
                    <a:pt x="6916" y="1711"/>
                  </a:lnTo>
                  <a:lnTo>
                    <a:pt x="7043" y="1820"/>
                  </a:lnTo>
                  <a:lnTo>
                    <a:pt x="7043" y="1820"/>
                  </a:lnTo>
                  <a:lnTo>
                    <a:pt x="6879" y="1638"/>
                  </a:lnTo>
                  <a:lnTo>
                    <a:pt x="6697" y="1456"/>
                  </a:lnTo>
                  <a:lnTo>
                    <a:pt x="6443" y="1238"/>
                  </a:lnTo>
                  <a:lnTo>
                    <a:pt x="6297" y="1129"/>
                  </a:lnTo>
                  <a:lnTo>
                    <a:pt x="6133" y="1020"/>
                  </a:lnTo>
                  <a:lnTo>
                    <a:pt x="5969" y="929"/>
                  </a:lnTo>
                  <a:lnTo>
                    <a:pt x="5769" y="838"/>
                  </a:lnTo>
                  <a:lnTo>
                    <a:pt x="5569" y="765"/>
                  </a:lnTo>
                  <a:lnTo>
                    <a:pt x="5369" y="692"/>
                  </a:lnTo>
                  <a:lnTo>
                    <a:pt x="5150" y="656"/>
                  </a:lnTo>
                  <a:lnTo>
                    <a:pt x="4914" y="656"/>
                  </a:lnTo>
                  <a:lnTo>
                    <a:pt x="4914" y="656"/>
                  </a:lnTo>
                  <a:lnTo>
                    <a:pt x="4750" y="656"/>
                  </a:lnTo>
                  <a:lnTo>
                    <a:pt x="4550" y="674"/>
                  </a:lnTo>
                  <a:lnTo>
                    <a:pt x="4368" y="729"/>
                  </a:lnTo>
                  <a:lnTo>
                    <a:pt x="4168" y="801"/>
                  </a:lnTo>
                  <a:lnTo>
                    <a:pt x="3968" y="892"/>
                  </a:lnTo>
                  <a:lnTo>
                    <a:pt x="3767" y="1002"/>
                  </a:lnTo>
                  <a:lnTo>
                    <a:pt x="3567" y="1129"/>
                  </a:lnTo>
                  <a:lnTo>
                    <a:pt x="3367" y="1293"/>
                  </a:lnTo>
                  <a:lnTo>
                    <a:pt x="3367" y="1293"/>
                  </a:lnTo>
                  <a:lnTo>
                    <a:pt x="3240" y="1111"/>
                  </a:lnTo>
                  <a:lnTo>
                    <a:pt x="3112" y="947"/>
                  </a:lnTo>
                  <a:lnTo>
                    <a:pt x="3003" y="801"/>
                  </a:lnTo>
                  <a:lnTo>
                    <a:pt x="2876" y="674"/>
                  </a:lnTo>
                  <a:lnTo>
                    <a:pt x="2621" y="437"/>
                  </a:lnTo>
                  <a:lnTo>
                    <a:pt x="2366" y="274"/>
                  </a:lnTo>
                  <a:lnTo>
                    <a:pt x="2111" y="146"/>
                  </a:lnTo>
                  <a:lnTo>
                    <a:pt x="1875" y="55"/>
                  </a:lnTo>
                  <a:lnTo>
                    <a:pt x="1620" y="19"/>
                  </a:lnTo>
                  <a:lnTo>
                    <a:pt x="1383" y="1"/>
                  </a:lnTo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3490" name="Google Shape;3490;p20"/>
          <p:cNvSpPr/>
          <p:nvPr/>
        </p:nvSpPr>
        <p:spPr>
          <a:xfrm>
            <a:off x="3025018" y="154302"/>
            <a:ext cx="712940" cy="179132"/>
          </a:xfrm>
          <a:custGeom>
            <a:avLst/>
            <a:gdLst/>
            <a:ahLst/>
            <a:cxnLst/>
            <a:rect l="l" t="t" r="r" b="b"/>
            <a:pathLst>
              <a:path w="7753" h="1948" extrusionOk="0">
                <a:moveTo>
                  <a:pt x="6843" y="0"/>
                </a:moveTo>
                <a:lnTo>
                  <a:pt x="6461" y="37"/>
                </a:lnTo>
                <a:lnTo>
                  <a:pt x="6042" y="73"/>
                </a:lnTo>
                <a:lnTo>
                  <a:pt x="5605" y="164"/>
                </a:lnTo>
                <a:lnTo>
                  <a:pt x="5150" y="291"/>
                </a:lnTo>
                <a:lnTo>
                  <a:pt x="4932" y="382"/>
                </a:lnTo>
                <a:lnTo>
                  <a:pt x="4714" y="473"/>
                </a:lnTo>
                <a:lnTo>
                  <a:pt x="4495" y="564"/>
                </a:lnTo>
                <a:lnTo>
                  <a:pt x="4277" y="692"/>
                </a:lnTo>
                <a:lnTo>
                  <a:pt x="4077" y="837"/>
                </a:lnTo>
                <a:lnTo>
                  <a:pt x="3876" y="983"/>
                </a:lnTo>
                <a:lnTo>
                  <a:pt x="3694" y="874"/>
                </a:lnTo>
                <a:lnTo>
                  <a:pt x="3512" y="783"/>
                </a:lnTo>
                <a:lnTo>
                  <a:pt x="3330" y="710"/>
                </a:lnTo>
                <a:lnTo>
                  <a:pt x="3149" y="655"/>
                </a:lnTo>
                <a:lnTo>
                  <a:pt x="2967" y="601"/>
                </a:lnTo>
                <a:lnTo>
                  <a:pt x="2766" y="582"/>
                </a:lnTo>
                <a:lnTo>
                  <a:pt x="2584" y="564"/>
                </a:lnTo>
                <a:lnTo>
                  <a:pt x="2166" y="564"/>
                </a:lnTo>
                <a:lnTo>
                  <a:pt x="1929" y="582"/>
                </a:lnTo>
                <a:lnTo>
                  <a:pt x="1711" y="619"/>
                </a:lnTo>
                <a:lnTo>
                  <a:pt x="1492" y="673"/>
                </a:lnTo>
                <a:lnTo>
                  <a:pt x="1092" y="783"/>
                </a:lnTo>
                <a:lnTo>
                  <a:pt x="728" y="910"/>
                </a:lnTo>
                <a:lnTo>
                  <a:pt x="419" y="1037"/>
                </a:lnTo>
                <a:lnTo>
                  <a:pt x="200" y="1147"/>
                </a:lnTo>
                <a:lnTo>
                  <a:pt x="0" y="1256"/>
                </a:lnTo>
                <a:lnTo>
                  <a:pt x="200" y="1238"/>
                </a:lnTo>
                <a:lnTo>
                  <a:pt x="437" y="1219"/>
                </a:lnTo>
                <a:lnTo>
                  <a:pt x="1056" y="1219"/>
                </a:lnTo>
                <a:lnTo>
                  <a:pt x="1402" y="1256"/>
                </a:lnTo>
                <a:lnTo>
                  <a:pt x="1765" y="1292"/>
                </a:lnTo>
                <a:lnTo>
                  <a:pt x="2148" y="1347"/>
                </a:lnTo>
                <a:lnTo>
                  <a:pt x="2530" y="1438"/>
                </a:lnTo>
                <a:lnTo>
                  <a:pt x="2912" y="1565"/>
                </a:lnTo>
                <a:lnTo>
                  <a:pt x="3112" y="1656"/>
                </a:lnTo>
                <a:lnTo>
                  <a:pt x="3294" y="1729"/>
                </a:lnTo>
                <a:lnTo>
                  <a:pt x="3458" y="1838"/>
                </a:lnTo>
                <a:lnTo>
                  <a:pt x="3622" y="1947"/>
                </a:lnTo>
                <a:lnTo>
                  <a:pt x="4477" y="1474"/>
                </a:lnTo>
                <a:lnTo>
                  <a:pt x="5259" y="1056"/>
                </a:lnTo>
                <a:lnTo>
                  <a:pt x="5951" y="728"/>
                </a:lnTo>
                <a:lnTo>
                  <a:pt x="6570" y="473"/>
                </a:lnTo>
                <a:lnTo>
                  <a:pt x="7061" y="273"/>
                </a:lnTo>
                <a:lnTo>
                  <a:pt x="7425" y="128"/>
                </a:lnTo>
                <a:lnTo>
                  <a:pt x="7753" y="18"/>
                </a:lnTo>
                <a:lnTo>
                  <a:pt x="7589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14804768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bg>
      <p:bgPr>
        <a:gradFill>
          <a:gsLst>
            <a:gs pos="0">
              <a:schemeClr val="dk2"/>
            </a:gs>
            <a:gs pos="100000">
              <a:srgbClr val="E4B24E"/>
            </a:gs>
          </a:gsLst>
          <a:lin ang="5400012" scaled="0"/>
        </a:gradFill>
        <a:effectLst/>
      </p:bgPr>
    </p:bg>
    <p:spTree>
      <p:nvGrpSpPr>
        <p:cNvPr id="1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Google Shape;231;p3"/>
          <p:cNvSpPr/>
          <p:nvPr/>
        </p:nvSpPr>
        <p:spPr>
          <a:xfrm>
            <a:off x="0" y="4275801"/>
            <a:ext cx="12191899" cy="3158287"/>
          </a:xfrm>
          <a:custGeom>
            <a:avLst/>
            <a:gdLst/>
            <a:ahLst/>
            <a:cxnLst/>
            <a:rect l="l" t="t" r="r" b="b"/>
            <a:pathLst>
              <a:path w="61892" h="16033" extrusionOk="0">
                <a:moveTo>
                  <a:pt x="34941" y="0"/>
                </a:moveTo>
                <a:lnTo>
                  <a:pt x="34540" y="18"/>
                </a:lnTo>
                <a:lnTo>
                  <a:pt x="34140" y="73"/>
                </a:lnTo>
                <a:lnTo>
                  <a:pt x="33740" y="164"/>
                </a:lnTo>
                <a:lnTo>
                  <a:pt x="33357" y="291"/>
                </a:lnTo>
                <a:lnTo>
                  <a:pt x="32993" y="455"/>
                </a:lnTo>
                <a:lnTo>
                  <a:pt x="32630" y="655"/>
                </a:lnTo>
                <a:lnTo>
                  <a:pt x="32302" y="892"/>
                </a:lnTo>
                <a:lnTo>
                  <a:pt x="32138" y="1019"/>
                </a:lnTo>
                <a:lnTo>
                  <a:pt x="31993" y="1147"/>
                </a:lnTo>
                <a:lnTo>
                  <a:pt x="31847" y="1292"/>
                </a:lnTo>
                <a:lnTo>
                  <a:pt x="31701" y="1456"/>
                </a:lnTo>
                <a:lnTo>
                  <a:pt x="31574" y="1620"/>
                </a:lnTo>
                <a:lnTo>
                  <a:pt x="31447" y="1802"/>
                </a:lnTo>
                <a:lnTo>
                  <a:pt x="31337" y="1984"/>
                </a:lnTo>
                <a:lnTo>
                  <a:pt x="31228" y="2184"/>
                </a:lnTo>
                <a:lnTo>
                  <a:pt x="31137" y="2384"/>
                </a:lnTo>
                <a:lnTo>
                  <a:pt x="31046" y="2602"/>
                </a:lnTo>
                <a:lnTo>
                  <a:pt x="30974" y="2821"/>
                </a:lnTo>
                <a:lnTo>
                  <a:pt x="30901" y="3039"/>
                </a:lnTo>
                <a:lnTo>
                  <a:pt x="30846" y="3294"/>
                </a:lnTo>
                <a:lnTo>
                  <a:pt x="30810" y="3531"/>
                </a:lnTo>
                <a:lnTo>
                  <a:pt x="30773" y="3785"/>
                </a:lnTo>
                <a:lnTo>
                  <a:pt x="30755" y="4058"/>
                </a:lnTo>
                <a:lnTo>
                  <a:pt x="30755" y="4331"/>
                </a:lnTo>
                <a:lnTo>
                  <a:pt x="30773" y="4622"/>
                </a:lnTo>
                <a:lnTo>
                  <a:pt x="30664" y="4422"/>
                </a:lnTo>
                <a:lnTo>
                  <a:pt x="30555" y="4240"/>
                </a:lnTo>
                <a:lnTo>
                  <a:pt x="30428" y="4077"/>
                </a:lnTo>
                <a:lnTo>
                  <a:pt x="30300" y="3913"/>
                </a:lnTo>
                <a:lnTo>
                  <a:pt x="30155" y="3767"/>
                </a:lnTo>
                <a:lnTo>
                  <a:pt x="30009" y="3640"/>
                </a:lnTo>
                <a:lnTo>
                  <a:pt x="29863" y="3512"/>
                </a:lnTo>
                <a:lnTo>
                  <a:pt x="29700" y="3403"/>
                </a:lnTo>
                <a:lnTo>
                  <a:pt x="29536" y="3312"/>
                </a:lnTo>
                <a:lnTo>
                  <a:pt x="29372" y="3239"/>
                </a:lnTo>
                <a:lnTo>
                  <a:pt x="29208" y="3167"/>
                </a:lnTo>
                <a:lnTo>
                  <a:pt x="29026" y="3112"/>
                </a:lnTo>
                <a:lnTo>
                  <a:pt x="28863" y="3057"/>
                </a:lnTo>
                <a:lnTo>
                  <a:pt x="28681" y="3039"/>
                </a:lnTo>
                <a:lnTo>
                  <a:pt x="28499" y="3021"/>
                </a:lnTo>
                <a:lnTo>
                  <a:pt x="28317" y="3003"/>
                </a:lnTo>
                <a:lnTo>
                  <a:pt x="28080" y="3021"/>
                </a:lnTo>
                <a:lnTo>
                  <a:pt x="27843" y="3057"/>
                </a:lnTo>
                <a:lnTo>
                  <a:pt x="27607" y="3112"/>
                </a:lnTo>
                <a:lnTo>
                  <a:pt x="27370" y="3185"/>
                </a:lnTo>
                <a:lnTo>
                  <a:pt x="27152" y="3294"/>
                </a:lnTo>
                <a:lnTo>
                  <a:pt x="26934" y="3421"/>
                </a:lnTo>
                <a:lnTo>
                  <a:pt x="26733" y="3585"/>
                </a:lnTo>
                <a:lnTo>
                  <a:pt x="26551" y="3749"/>
                </a:lnTo>
                <a:lnTo>
                  <a:pt x="26388" y="3949"/>
                </a:lnTo>
                <a:lnTo>
                  <a:pt x="26224" y="4168"/>
                </a:lnTo>
                <a:lnTo>
                  <a:pt x="26078" y="4404"/>
                </a:lnTo>
                <a:lnTo>
                  <a:pt x="25969" y="4659"/>
                </a:lnTo>
                <a:lnTo>
                  <a:pt x="25878" y="4950"/>
                </a:lnTo>
                <a:lnTo>
                  <a:pt x="25805" y="5259"/>
                </a:lnTo>
                <a:lnTo>
                  <a:pt x="25751" y="5587"/>
                </a:lnTo>
                <a:lnTo>
                  <a:pt x="25733" y="5933"/>
                </a:lnTo>
                <a:lnTo>
                  <a:pt x="25623" y="5842"/>
                </a:lnTo>
                <a:lnTo>
                  <a:pt x="25496" y="5751"/>
                </a:lnTo>
                <a:lnTo>
                  <a:pt x="25314" y="5642"/>
                </a:lnTo>
                <a:lnTo>
                  <a:pt x="25114" y="5532"/>
                </a:lnTo>
                <a:lnTo>
                  <a:pt x="24877" y="5441"/>
                </a:lnTo>
                <a:lnTo>
                  <a:pt x="24641" y="5369"/>
                </a:lnTo>
                <a:lnTo>
                  <a:pt x="24513" y="5350"/>
                </a:lnTo>
                <a:lnTo>
                  <a:pt x="24222" y="5350"/>
                </a:lnTo>
                <a:lnTo>
                  <a:pt x="24076" y="5387"/>
                </a:lnTo>
                <a:lnTo>
                  <a:pt x="23913" y="5441"/>
                </a:lnTo>
                <a:lnTo>
                  <a:pt x="23767" y="5532"/>
                </a:lnTo>
                <a:lnTo>
                  <a:pt x="23622" y="5642"/>
                </a:lnTo>
                <a:lnTo>
                  <a:pt x="23494" y="5769"/>
                </a:lnTo>
                <a:lnTo>
                  <a:pt x="23367" y="5951"/>
                </a:lnTo>
                <a:lnTo>
                  <a:pt x="23239" y="6169"/>
                </a:lnTo>
                <a:lnTo>
                  <a:pt x="22748" y="5878"/>
                </a:lnTo>
                <a:lnTo>
                  <a:pt x="22257" y="5623"/>
                </a:lnTo>
                <a:lnTo>
                  <a:pt x="21765" y="5387"/>
                </a:lnTo>
                <a:lnTo>
                  <a:pt x="21256" y="5205"/>
                </a:lnTo>
                <a:lnTo>
                  <a:pt x="20728" y="5041"/>
                </a:lnTo>
                <a:lnTo>
                  <a:pt x="20200" y="4914"/>
                </a:lnTo>
                <a:lnTo>
                  <a:pt x="19946" y="4877"/>
                </a:lnTo>
                <a:lnTo>
                  <a:pt x="19691" y="4841"/>
                </a:lnTo>
                <a:lnTo>
                  <a:pt x="19418" y="4823"/>
                </a:lnTo>
                <a:lnTo>
                  <a:pt x="19145" y="4823"/>
                </a:lnTo>
                <a:lnTo>
                  <a:pt x="18835" y="4841"/>
                </a:lnTo>
                <a:lnTo>
                  <a:pt x="18526" y="4859"/>
                </a:lnTo>
                <a:lnTo>
                  <a:pt x="18217" y="4914"/>
                </a:lnTo>
                <a:lnTo>
                  <a:pt x="17907" y="4968"/>
                </a:lnTo>
                <a:lnTo>
                  <a:pt x="17598" y="5059"/>
                </a:lnTo>
                <a:lnTo>
                  <a:pt x="17289" y="5168"/>
                </a:lnTo>
                <a:lnTo>
                  <a:pt x="16979" y="5296"/>
                </a:lnTo>
                <a:lnTo>
                  <a:pt x="16670" y="5460"/>
                </a:lnTo>
                <a:lnTo>
                  <a:pt x="16361" y="5642"/>
                </a:lnTo>
                <a:lnTo>
                  <a:pt x="16069" y="5842"/>
                </a:lnTo>
                <a:lnTo>
                  <a:pt x="15760" y="6060"/>
                </a:lnTo>
                <a:lnTo>
                  <a:pt x="15469" y="6315"/>
                </a:lnTo>
                <a:lnTo>
                  <a:pt x="15159" y="6606"/>
                </a:lnTo>
                <a:lnTo>
                  <a:pt x="14868" y="6897"/>
                </a:lnTo>
                <a:lnTo>
                  <a:pt x="14577" y="7243"/>
                </a:lnTo>
                <a:lnTo>
                  <a:pt x="14286" y="7607"/>
                </a:lnTo>
                <a:lnTo>
                  <a:pt x="14213" y="7352"/>
                </a:lnTo>
                <a:lnTo>
                  <a:pt x="14086" y="7116"/>
                </a:lnTo>
                <a:lnTo>
                  <a:pt x="13958" y="6879"/>
                </a:lnTo>
                <a:lnTo>
                  <a:pt x="13813" y="6661"/>
                </a:lnTo>
                <a:lnTo>
                  <a:pt x="13631" y="6442"/>
                </a:lnTo>
                <a:lnTo>
                  <a:pt x="13449" y="6260"/>
                </a:lnTo>
                <a:lnTo>
                  <a:pt x="13249" y="6060"/>
                </a:lnTo>
                <a:lnTo>
                  <a:pt x="13030" y="5896"/>
                </a:lnTo>
                <a:lnTo>
                  <a:pt x="12812" y="5751"/>
                </a:lnTo>
                <a:lnTo>
                  <a:pt x="12557" y="5605"/>
                </a:lnTo>
                <a:lnTo>
                  <a:pt x="12321" y="5496"/>
                </a:lnTo>
                <a:lnTo>
                  <a:pt x="12066" y="5387"/>
                </a:lnTo>
                <a:lnTo>
                  <a:pt x="11793" y="5314"/>
                </a:lnTo>
                <a:lnTo>
                  <a:pt x="11538" y="5259"/>
                </a:lnTo>
                <a:lnTo>
                  <a:pt x="11265" y="5223"/>
                </a:lnTo>
                <a:lnTo>
                  <a:pt x="10992" y="5205"/>
                </a:lnTo>
                <a:lnTo>
                  <a:pt x="10719" y="5223"/>
                </a:lnTo>
                <a:lnTo>
                  <a:pt x="10464" y="5259"/>
                </a:lnTo>
                <a:lnTo>
                  <a:pt x="10191" y="5314"/>
                </a:lnTo>
                <a:lnTo>
                  <a:pt x="9937" y="5405"/>
                </a:lnTo>
                <a:lnTo>
                  <a:pt x="9955" y="5005"/>
                </a:lnTo>
                <a:lnTo>
                  <a:pt x="9937" y="4622"/>
                </a:lnTo>
                <a:lnTo>
                  <a:pt x="9882" y="4295"/>
                </a:lnTo>
                <a:lnTo>
                  <a:pt x="9791" y="3967"/>
                </a:lnTo>
                <a:lnTo>
                  <a:pt x="9682" y="3676"/>
                </a:lnTo>
                <a:lnTo>
                  <a:pt x="9536" y="3421"/>
                </a:lnTo>
                <a:lnTo>
                  <a:pt x="9373" y="3185"/>
                </a:lnTo>
                <a:lnTo>
                  <a:pt x="9191" y="2985"/>
                </a:lnTo>
                <a:lnTo>
                  <a:pt x="8990" y="2803"/>
                </a:lnTo>
                <a:lnTo>
                  <a:pt x="8754" y="2639"/>
                </a:lnTo>
                <a:lnTo>
                  <a:pt x="8517" y="2512"/>
                </a:lnTo>
                <a:lnTo>
                  <a:pt x="8262" y="2402"/>
                </a:lnTo>
                <a:lnTo>
                  <a:pt x="8008" y="2330"/>
                </a:lnTo>
                <a:lnTo>
                  <a:pt x="7735" y="2275"/>
                </a:lnTo>
                <a:lnTo>
                  <a:pt x="7444" y="2239"/>
                </a:lnTo>
                <a:lnTo>
                  <a:pt x="7152" y="2220"/>
                </a:lnTo>
                <a:lnTo>
                  <a:pt x="6770" y="2239"/>
                </a:lnTo>
                <a:lnTo>
                  <a:pt x="6388" y="2293"/>
                </a:lnTo>
                <a:lnTo>
                  <a:pt x="6006" y="2402"/>
                </a:lnTo>
                <a:lnTo>
                  <a:pt x="5642" y="2530"/>
                </a:lnTo>
                <a:lnTo>
                  <a:pt x="5278" y="2693"/>
                </a:lnTo>
                <a:lnTo>
                  <a:pt x="4950" y="2894"/>
                </a:lnTo>
                <a:lnTo>
                  <a:pt x="4641" y="3130"/>
                </a:lnTo>
                <a:lnTo>
                  <a:pt x="4514" y="3258"/>
                </a:lnTo>
                <a:lnTo>
                  <a:pt x="4368" y="3403"/>
                </a:lnTo>
                <a:lnTo>
                  <a:pt x="4241" y="3549"/>
                </a:lnTo>
                <a:lnTo>
                  <a:pt x="4132" y="3694"/>
                </a:lnTo>
                <a:lnTo>
                  <a:pt x="4022" y="3858"/>
                </a:lnTo>
                <a:lnTo>
                  <a:pt x="3931" y="4022"/>
                </a:lnTo>
                <a:lnTo>
                  <a:pt x="3859" y="4204"/>
                </a:lnTo>
                <a:lnTo>
                  <a:pt x="3786" y="4386"/>
                </a:lnTo>
                <a:lnTo>
                  <a:pt x="3731" y="4568"/>
                </a:lnTo>
                <a:lnTo>
                  <a:pt x="3695" y="4768"/>
                </a:lnTo>
                <a:lnTo>
                  <a:pt x="3658" y="4968"/>
                </a:lnTo>
                <a:lnTo>
                  <a:pt x="3640" y="5168"/>
                </a:lnTo>
                <a:lnTo>
                  <a:pt x="3640" y="5387"/>
                </a:lnTo>
                <a:lnTo>
                  <a:pt x="3658" y="5605"/>
                </a:lnTo>
                <a:lnTo>
                  <a:pt x="3695" y="5842"/>
                </a:lnTo>
                <a:lnTo>
                  <a:pt x="3749" y="6060"/>
                </a:lnTo>
                <a:lnTo>
                  <a:pt x="3822" y="6315"/>
                </a:lnTo>
                <a:lnTo>
                  <a:pt x="3913" y="6551"/>
                </a:lnTo>
                <a:lnTo>
                  <a:pt x="3713" y="6479"/>
                </a:lnTo>
                <a:lnTo>
                  <a:pt x="3531" y="6406"/>
                </a:lnTo>
                <a:lnTo>
                  <a:pt x="3149" y="6315"/>
                </a:lnTo>
                <a:lnTo>
                  <a:pt x="2767" y="6278"/>
                </a:lnTo>
                <a:lnTo>
                  <a:pt x="2421" y="6260"/>
                </a:lnTo>
                <a:lnTo>
                  <a:pt x="2166" y="6260"/>
                </a:lnTo>
                <a:lnTo>
                  <a:pt x="1930" y="6278"/>
                </a:lnTo>
                <a:lnTo>
                  <a:pt x="1693" y="6315"/>
                </a:lnTo>
                <a:lnTo>
                  <a:pt x="1475" y="6351"/>
                </a:lnTo>
                <a:lnTo>
                  <a:pt x="1056" y="6460"/>
                </a:lnTo>
                <a:lnTo>
                  <a:pt x="710" y="6570"/>
                </a:lnTo>
                <a:lnTo>
                  <a:pt x="419" y="6697"/>
                </a:lnTo>
                <a:lnTo>
                  <a:pt x="201" y="6788"/>
                </a:lnTo>
                <a:lnTo>
                  <a:pt x="1" y="6897"/>
                </a:lnTo>
                <a:lnTo>
                  <a:pt x="1" y="16033"/>
                </a:lnTo>
                <a:lnTo>
                  <a:pt x="61874" y="14668"/>
                </a:lnTo>
                <a:lnTo>
                  <a:pt x="61874" y="4950"/>
                </a:lnTo>
                <a:lnTo>
                  <a:pt x="61892" y="4768"/>
                </a:lnTo>
                <a:lnTo>
                  <a:pt x="61874" y="4586"/>
                </a:lnTo>
                <a:lnTo>
                  <a:pt x="61855" y="4404"/>
                </a:lnTo>
                <a:lnTo>
                  <a:pt x="61819" y="4222"/>
                </a:lnTo>
                <a:lnTo>
                  <a:pt x="61764" y="4040"/>
                </a:lnTo>
                <a:lnTo>
                  <a:pt x="61692" y="3858"/>
                </a:lnTo>
                <a:lnTo>
                  <a:pt x="61619" y="3694"/>
                </a:lnTo>
                <a:lnTo>
                  <a:pt x="61528" y="3512"/>
                </a:lnTo>
                <a:lnTo>
                  <a:pt x="61419" y="3349"/>
                </a:lnTo>
                <a:lnTo>
                  <a:pt x="61291" y="3185"/>
                </a:lnTo>
                <a:lnTo>
                  <a:pt x="61037" y="2857"/>
                </a:lnTo>
                <a:lnTo>
                  <a:pt x="60727" y="2548"/>
                </a:lnTo>
                <a:lnTo>
                  <a:pt x="60381" y="2275"/>
                </a:lnTo>
                <a:lnTo>
                  <a:pt x="59999" y="2020"/>
                </a:lnTo>
                <a:lnTo>
                  <a:pt x="59599" y="1784"/>
                </a:lnTo>
                <a:lnTo>
                  <a:pt x="59180" y="1565"/>
                </a:lnTo>
                <a:lnTo>
                  <a:pt x="58744" y="1401"/>
                </a:lnTo>
                <a:lnTo>
                  <a:pt x="58289" y="1256"/>
                </a:lnTo>
                <a:lnTo>
                  <a:pt x="57816" y="1147"/>
                </a:lnTo>
                <a:lnTo>
                  <a:pt x="57342" y="1092"/>
                </a:lnTo>
                <a:lnTo>
                  <a:pt x="57106" y="1074"/>
                </a:lnTo>
                <a:lnTo>
                  <a:pt x="56869" y="1056"/>
                </a:lnTo>
                <a:lnTo>
                  <a:pt x="56542" y="1074"/>
                </a:lnTo>
                <a:lnTo>
                  <a:pt x="56214" y="1110"/>
                </a:lnTo>
                <a:lnTo>
                  <a:pt x="55887" y="1165"/>
                </a:lnTo>
                <a:lnTo>
                  <a:pt x="55559" y="1256"/>
                </a:lnTo>
                <a:lnTo>
                  <a:pt x="55250" y="1365"/>
                </a:lnTo>
                <a:lnTo>
                  <a:pt x="54958" y="1511"/>
                </a:lnTo>
                <a:lnTo>
                  <a:pt x="54667" y="1674"/>
                </a:lnTo>
                <a:lnTo>
                  <a:pt x="54394" y="1875"/>
                </a:lnTo>
                <a:lnTo>
                  <a:pt x="54121" y="2093"/>
                </a:lnTo>
                <a:lnTo>
                  <a:pt x="53885" y="2366"/>
                </a:lnTo>
                <a:lnTo>
                  <a:pt x="53648" y="2657"/>
                </a:lnTo>
                <a:lnTo>
                  <a:pt x="53430" y="2966"/>
                </a:lnTo>
                <a:lnTo>
                  <a:pt x="53248" y="3330"/>
                </a:lnTo>
                <a:lnTo>
                  <a:pt x="53084" y="3731"/>
                </a:lnTo>
                <a:lnTo>
                  <a:pt x="52938" y="4149"/>
                </a:lnTo>
                <a:lnTo>
                  <a:pt x="52811" y="4622"/>
                </a:lnTo>
                <a:lnTo>
                  <a:pt x="52465" y="4459"/>
                </a:lnTo>
                <a:lnTo>
                  <a:pt x="52120" y="4313"/>
                </a:lnTo>
                <a:lnTo>
                  <a:pt x="51810" y="4204"/>
                </a:lnTo>
                <a:lnTo>
                  <a:pt x="51483" y="4113"/>
                </a:lnTo>
                <a:lnTo>
                  <a:pt x="51191" y="4040"/>
                </a:lnTo>
                <a:lnTo>
                  <a:pt x="50882" y="3986"/>
                </a:lnTo>
                <a:lnTo>
                  <a:pt x="50609" y="3967"/>
                </a:lnTo>
                <a:lnTo>
                  <a:pt x="50336" y="3949"/>
                </a:lnTo>
                <a:lnTo>
                  <a:pt x="50045" y="3967"/>
                </a:lnTo>
                <a:lnTo>
                  <a:pt x="49772" y="4004"/>
                </a:lnTo>
                <a:lnTo>
                  <a:pt x="49499" y="4040"/>
                </a:lnTo>
                <a:lnTo>
                  <a:pt x="49244" y="4113"/>
                </a:lnTo>
                <a:lnTo>
                  <a:pt x="49008" y="4204"/>
                </a:lnTo>
                <a:lnTo>
                  <a:pt x="48789" y="4295"/>
                </a:lnTo>
                <a:lnTo>
                  <a:pt x="48571" y="4422"/>
                </a:lnTo>
                <a:lnTo>
                  <a:pt x="48353" y="4550"/>
                </a:lnTo>
                <a:lnTo>
                  <a:pt x="48152" y="4677"/>
                </a:lnTo>
                <a:lnTo>
                  <a:pt x="47970" y="4823"/>
                </a:lnTo>
                <a:lnTo>
                  <a:pt x="47788" y="4986"/>
                </a:lnTo>
                <a:lnTo>
                  <a:pt x="47625" y="5150"/>
                </a:lnTo>
                <a:lnTo>
                  <a:pt x="47333" y="5478"/>
                </a:lnTo>
                <a:lnTo>
                  <a:pt x="47061" y="5824"/>
                </a:lnTo>
                <a:lnTo>
                  <a:pt x="46842" y="6188"/>
                </a:lnTo>
                <a:lnTo>
                  <a:pt x="46642" y="6515"/>
                </a:lnTo>
                <a:lnTo>
                  <a:pt x="46478" y="6843"/>
                </a:lnTo>
                <a:lnTo>
                  <a:pt x="46351" y="7116"/>
                </a:lnTo>
                <a:lnTo>
                  <a:pt x="46187" y="7552"/>
                </a:lnTo>
                <a:lnTo>
                  <a:pt x="46151" y="7716"/>
                </a:lnTo>
                <a:lnTo>
                  <a:pt x="46096" y="7680"/>
                </a:lnTo>
                <a:lnTo>
                  <a:pt x="45932" y="7607"/>
                </a:lnTo>
                <a:lnTo>
                  <a:pt x="45823" y="7552"/>
                </a:lnTo>
                <a:lnTo>
                  <a:pt x="45696" y="7516"/>
                </a:lnTo>
                <a:lnTo>
                  <a:pt x="45550" y="7498"/>
                </a:lnTo>
                <a:lnTo>
                  <a:pt x="45386" y="7480"/>
                </a:lnTo>
                <a:lnTo>
                  <a:pt x="45223" y="7498"/>
                </a:lnTo>
                <a:lnTo>
                  <a:pt x="45059" y="7516"/>
                </a:lnTo>
                <a:lnTo>
                  <a:pt x="44895" y="7552"/>
                </a:lnTo>
                <a:lnTo>
                  <a:pt x="44713" y="7625"/>
                </a:lnTo>
                <a:lnTo>
                  <a:pt x="44513" y="7716"/>
                </a:lnTo>
                <a:lnTo>
                  <a:pt x="44313" y="7825"/>
                </a:lnTo>
                <a:lnTo>
                  <a:pt x="44112" y="7971"/>
                </a:lnTo>
                <a:lnTo>
                  <a:pt x="43894" y="8153"/>
                </a:lnTo>
                <a:lnTo>
                  <a:pt x="43967" y="7734"/>
                </a:lnTo>
                <a:lnTo>
                  <a:pt x="44003" y="7352"/>
                </a:lnTo>
                <a:lnTo>
                  <a:pt x="44021" y="6988"/>
                </a:lnTo>
                <a:lnTo>
                  <a:pt x="43985" y="6624"/>
                </a:lnTo>
                <a:lnTo>
                  <a:pt x="43930" y="6315"/>
                </a:lnTo>
                <a:lnTo>
                  <a:pt x="43839" y="6006"/>
                </a:lnTo>
                <a:lnTo>
                  <a:pt x="43730" y="5733"/>
                </a:lnTo>
                <a:lnTo>
                  <a:pt x="43585" y="5478"/>
                </a:lnTo>
                <a:lnTo>
                  <a:pt x="43421" y="5241"/>
                </a:lnTo>
                <a:lnTo>
                  <a:pt x="43239" y="5041"/>
                </a:lnTo>
                <a:lnTo>
                  <a:pt x="43039" y="4877"/>
                </a:lnTo>
                <a:lnTo>
                  <a:pt x="42802" y="4732"/>
                </a:lnTo>
                <a:lnTo>
                  <a:pt x="42566" y="4622"/>
                </a:lnTo>
                <a:lnTo>
                  <a:pt x="42329" y="4531"/>
                </a:lnTo>
                <a:lnTo>
                  <a:pt x="42056" y="4477"/>
                </a:lnTo>
                <a:lnTo>
                  <a:pt x="41619" y="4477"/>
                </a:lnTo>
                <a:lnTo>
                  <a:pt x="41456" y="4495"/>
                </a:lnTo>
                <a:lnTo>
                  <a:pt x="41274" y="4531"/>
                </a:lnTo>
                <a:lnTo>
                  <a:pt x="41110" y="4568"/>
                </a:lnTo>
                <a:lnTo>
                  <a:pt x="40946" y="4622"/>
                </a:lnTo>
                <a:lnTo>
                  <a:pt x="40764" y="4695"/>
                </a:lnTo>
                <a:lnTo>
                  <a:pt x="40600" y="4786"/>
                </a:lnTo>
                <a:lnTo>
                  <a:pt x="40418" y="4895"/>
                </a:lnTo>
                <a:lnTo>
                  <a:pt x="40400" y="4750"/>
                </a:lnTo>
                <a:lnTo>
                  <a:pt x="40364" y="4622"/>
                </a:lnTo>
                <a:lnTo>
                  <a:pt x="40309" y="4495"/>
                </a:lnTo>
                <a:lnTo>
                  <a:pt x="40254" y="4404"/>
                </a:lnTo>
                <a:lnTo>
                  <a:pt x="40200" y="4313"/>
                </a:lnTo>
                <a:lnTo>
                  <a:pt x="40127" y="4222"/>
                </a:lnTo>
                <a:lnTo>
                  <a:pt x="40054" y="4168"/>
                </a:lnTo>
                <a:lnTo>
                  <a:pt x="39982" y="4095"/>
                </a:lnTo>
                <a:lnTo>
                  <a:pt x="39818" y="4004"/>
                </a:lnTo>
                <a:lnTo>
                  <a:pt x="39636" y="3949"/>
                </a:lnTo>
                <a:lnTo>
                  <a:pt x="39454" y="3931"/>
                </a:lnTo>
                <a:lnTo>
                  <a:pt x="39290" y="3913"/>
                </a:lnTo>
                <a:lnTo>
                  <a:pt x="39035" y="3931"/>
                </a:lnTo>
                <a:lnTo>
                  <a:pt x="38817" y="3967"/>
                </a:lnTo>
                <a:lnTo>
                  <a:pt x="38617" y="4022"/>
                </a:lnTo>
                <a:lnTo>
                  <a:pt x="38635" y="3767"/>
                </a:lnTo>
                <a:lnTo>
                  <a:pt x="38653" y="3531"/>
                </a:lnTo>
                <a:lnTo>
                  <a:pt x="38635" y="3312"/>
                </a:lnTo>
                <a:lnTo>
                  <a:pt x="38617" y="3094"/>
                </a:lnTo>
                <a:lnTo>
                  <a:pt x="38598" y="2875"/>
                </a:lnTo>
                <a:lnTo>
                  <a:pt x="38544" y="2657"/>
                </a:lnTo>
                <a:lnTo>
                  <a:pt x="38507" y="2457"/>
                </a:lnTo>
                <a:lnTo>
                  <a:pt x="38435" y="2275"/>
                </a:lnTo>
                <a:lnTo>
                  <a:pt x="38362" y="2093"/>
                </a:lnTo>
                <a:lnTo>
                  <a:pt x="38289" y="1911"/>
                </a:lnTo>
                <a:lnTo>
                  <a:pt x="38198" y="1747"/>
                </a:lnTo>
                <a:lnTo>
                  <a:pt x="38107" y="1583"/>
                </a:lnTo>
                <a:lnTo>
                  <a:pt x="37998" y="1438"/>
                </a:lnTo>
                <a:lnTo>
                  <a:pt x="37889" y="1292"/>
                </a:lnTo>
                <a:lnTo>
                  <a:pt x="37634" y="1019"/>
                </a:lnTo>
                <a:lnTo>
                  <a:pt x="37361" y="783"/>
                </a:lnTo>
                <a:lnTo>
                  <a:pt x="37052" y="583"/>
                </a:lnTo>
                <a:lnTo>
                  <a:pt x="36742" y="401"/>
                </a:lnTo>
                <a:lnTo>
                  <a:pt x="36397" y="255"/>
                </a:lnTo>
                <a:lnTo>
                  <a:pt x="36051" y="146"/>
                </a:lnTo>
                <a:lnTo>
                  <a:pt x="35687" y="73"/>
                </a:lnTo>
                <a:lnTo>
                  <a:pt x="35305" y="18"/>
                </a:lnTo>
                <a:lnTo>
                  <a:pt x="34941" y="0"/>
                </a:lnTo>
                <a:close/>
              </a:path>
            </a:pathLst>
          </a:custGeom>
          <a:solidFill>
            <a:srgbClr val="FFFFD5">
              <a:alpha val="1285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32" name="Google Shape;232;p3"/>
          <p:cNvSpPr/>
          <p:nvPr/>
        </p:nvSpPr>
        <p:spPr>
          <a:xfrm>
            <a:off x="-269875" y="5222346"/>
            <a:ext cx="5408800" cy="911767"/>
          </a:xfrm>
          <a:custGeom>
            <a:avLst/>
            <a:gdLst/>
            <a:ahLst/>
            <a:cxnLst/>
            <a:rect l="l" t="t" r="r" b="b"/>
            <a:pathLst>
              <a:path w="162264" h="27353" extrusionOk="0">
                <a:moveTo>
                  <a:pt x="13938" y="556"/>
                </a:moveTo>
                <a:cubicBezTo>
                  <a:pt x="27019" y="2334"/>
                  <a:pt x="61563" y="12367"/>
                  <a:pt x="79470" y="15796"/>
                </a:cubicBezTo>
                <a:cubicBezTo>
                  <a:pt x="97377" y="19225"/>
                  <a:pt x="107791" y="19733"/>
                  <a:pt x="121380" y="21130"/>
                </a:cubicBezTo>
                <a:cubicBezTo>
                  <a:pt x="134969" y="22527"/>
                  <a:pt x="168624" y="23162"/>
                  <a:pt x="161004" y="24178"/>
                </a:cubicBezTo>
                <a:cubicBezTo>
                  <a:pt x="153384" y="25194"/>
                  <a:pt x="99663" y="26972"/>
                  <a:pt x="75660" y="27226"/>
                </a:cubicBezTo>
                <a:cubicBezTo>
                  <a:pt x="51657" y="27480"/>
                  <a:pt x="28416" y="25956"/>
                  <a:pt x="16986" y="25702"/>
                </a:cubicBezTo>
                <a:cubicBezTo>
                  <a:pt x="5556" y="25448"/>
                  <a:pt x="9620" y="27099"/>
                  <a:pt x="7080" y="25702"/>
                </a:cubicBezTo>
                <a:cubicBezTo>
                  <a:pt x="4540" y="24305"/>
                  <a:pt x="2762" y="20749"/>
                  <a:pt x="1746" y="17320"/>
                </a:cubicBezTo>
                <a:cubicBezTo>
                  <a:pt x="730" y="13891"/>
                  <a:pt x="-1048" y="7922"/>
                  <a:pt x="984" y="5128"/>
                </a:cubicBezTo>
                <a:cubicBezTo>
                  <a:pt x="3016" y="2334"/>
                  <a:pt x="857" y="-1222"/>
                  <a:pt x="13938" y="556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grpSp>
        <p:nvGrpSpPr>
          <p:cNvPr id="233" name="Google Shape;233;p3"/>
          <p:cNvGrpSpPr/>
          <p:nvPr/>
        </p:nvGrpSpPr>
        <p:grpSpPr>
          <a:xfrm>
            <a:off x="9095006" y="5146426"/>
            <a:ext cx="4699236" cy="1228045"/>
            <a:chOff x="-729684" y="2561769"/>
            <a:chExt cx="3524427" cy="921034"/>
          </a:xfrm>
        </p:grpSpPr>
        <p:sp>
          <p:nvSpPr>
            <p:cNvPr id="234" name="Google Shape;234;p3"/>
            <p:cNvSpPr/>
            <p:nvPr/>
          </p:nvSpPr>
          <p:spPr>
            <a:xfrm>
              <a:off x="-729684" y="2561769"/>
              <a:ext cx="3524427" cy="921034"/>
            </a:xfrm>
            <a:custGeom>
              <a:avLst/>
              <a:gdLst/>
              <a:ahLst/>
              <a:cxnLst/>
              <a:rect l="l" t="t" r="r" b="b"/>
              <a:pathLst>
                <a:path w="68389" h="17872" extrusionOk="0">
                  <a:moveTo>
                    <a:pt x="27006" y="1"/>
                  </a:moveTo>
                  <a:lnTo>
                    <a:pt x="26387" y="19"/>
                  </a:lnTo>
                  <a:lnTo>
                    <a:pt x="26023" y="37"/>
                  </a:lnTo>
                  <a:lnTo>
                    <a:pt x="25659" y="74"/>
                  </a:lnTo>
                  <a:lnTo>
                    <a:pt x="25295" y="128"/>
                  </a:lnTo>
                  <a:lnTo>
                    <a:pt x="24932" y="201"/>
                  </a:lnTo>
                  <a:lnTo>
                    <a:pt x="24295" y="328"/>
                  </a:lnTo>
                  <a:lnTo>
                    <a:pt x="23658" y="510"/>
                  </a:lnTo>
                  <a:lnTo>
                    <a:pt x="23039" y="711"/>
                  </a:lnTo>
                  <a:lnTo>
                    <a:pt x="22420" y="947"/>
                  </a:lnTo>
                  <a:lnTo>
                    <a:pt x="21801" y="1220"/>
                  </a:lnTo>
                  <a:lnTo>
                    <a:pt x="21201" y="1493"/>
                  </a:lnTo>
                  <a:lnTo>
                    <a:pt x="20600" y="1802"/>
                  </a:lnTo>
                  <a:lnTo>
                    <a:pt x="20018" y="2130"/>
                  </a:lnTo>
                  <a:lnTo>
                    <a:pt x="19418" y="2458"/>
                  </a:lnTo>
                  <a:lnTo>
                    <a:pt x="18835" y="2803"/>
                  </a:lnTo>
                  <a:lnTo>
                    <a:pt x="17671" y="3513"/>
                  </a:lnTo>
                  <a:lnTo>
                    <a:pt x="16524" y="4241"/>
                  </a:lnTo>
                  <a:lnTo>
                    <a:pt x="15378" y="4933"/>
                  </a:lnTo>
                  <a:lnTo>
                    <a:pt x="14650" y="5369"/>
                  </a:lnTo>
                  <a:lnTo>
                    <a:pt x="13904" y="5770"/>
                  </a:lnTo>
                  <a:lnTo>
                    <a:pt x="13157" y="6170"/>
                  </a:lnTo>
                  <a:lnTo>
                    <a:pt x="12393" y="6552"/>
                  </a:lnTo>
                  <a:lnTo>
                    <a:pt x="11629" y="6916"/>
                  </a:lnTo>
                  <a:lnTo>
                    <a:pt x="10846" y="7262"/>
                  </a:lnTo>
                  <a:lnTo>
                    <a:pt x="10064" y="7571"/>
                  </a:lnTo>
                  <a:lnTo>
                    <a:pt x="9281" y="7881"/>
                  </a:lnTo>
                  <a:lnTo>
                    <a:pt x="8481" y="8154"/>
                  </a:lnTo>
                  <a:lnTo>
                    <a:pt x="7680" y="8408"/>
                  </a:lnTo>
                  <a:lnTo>
                    <a:pt x="6861" y="8645"/>
                  </a:lnTo>
                  <a:lnTo>
                    <a:pt x="6042" y="8845"/>
                  </a:lnTo>
                  <a:lnTo>
                    <a:pt x="5223" y="9027"/>
                  </a:lnTo>
                  <a:lnTo>
                    <a:pt x="4386" y="9173"/>
                  </a:lnTo>
                  <a:lnTo>
                    <a:pt x="3549" y="9300"/>
                  </a:lnTo>
                  <a:lnTo>
                    <a:pt x="2712" y="9391"/>
                  </a:lnTo>
                  <a:lnTo>
                    <a:pt x="1602" y="9482"/>
                  </a:lnTo>
                  <a:lnTo>
                    <a:pt x="473" y="9537"/>
                  </a:lnTo>
                  <a:lnTo>
                    <a:pt x="364" y="9555"/>
                  </a:lnTo>
                  <a:lnTo>
                    <a:pt x="273" y="9573"/>
                  </a:lnTo>
                  <a:lnTo>
                    <a:pt x="200" y="9609"/>
                  </a:lnTo>
                  <a:lnTo>
                    <a:pt x="146" y="9664"/>
                  </a:lnTo>
                  <a:lnTo>
                    <a:pt x="91" y="9719"/>
                  </a:lnTo>
                  <a:lnTo>
                    <a:pt x="73" y="9773"/>
                  </a:lnTo>
                  <a:lnTo>
                    <a:pt x="55" y="9846"/>
                  </a:lnTo>
                  <a:lnTo>
                    <a:pt x="37" y="9919"/>
                  </a:lnTo>
                  <a:lnTo>
                    <a:pt x="55" y="10101"/>
                  </a:lnTo>
                  <a:lnTo>
                    <a:pt x="91" y="10283"/>
                  </a:lnTo>
                  <a:lnTo>
                    <a:pt x="219" y="10719"/>
                  </a:lnTo>
                  <a:lnTo>
                    <a:pt x="346" y="11156"/>
                  </a:lnTo>
                  <a:lnTo>
                    <a:pt x="382" y="11375"/>
                  </a:lnTo>
                  <a:lnTo>
                    <a:pt x="401" y="11575"/>
                  </a:lnTo>
                  <a:lnTo>
                    <a:pt x="401" y="11666"/>
                  </a:lnTo>
                  <a:lnTo>
                    <a:pt x="382" y="11739"/>
                  </a:lnTo>
                  <a:lnTo>
                    <a:pt x="364" y="11830"/>
                  </a:lnTo>
                  <a:lnTo>
                    <a:pt x="310" y="11902"/>
                  </a:lnTo>
                  <a:lnTo>
                    <a:pt x="255" y="11975"/>
                  </a:lnTo>
                  <a:lnTo>
                    <a:pt x="200" y="12030"/>
                  </a:lnTo>
                  <a:lnTo>
                    <a:pt x="109" y="12084"/>
                  </a:lnTo>
                  <a:lnTo>
                    <a:pt x="0" y="12121"/>
                  </a:lnTo>
                  <a:lnTo>
                    <a:pt x="455" y="12557"/>
                  </a:lnTo>
                  <a:lnTo>
                    <a:pt x="564" y="12685"/>
                  </a:lnTo>
                  <a:lnTo>
                    <a:pt x="655" y="12739"/>
                  </a:lnTo>
                  <a:lnTo>
                    <a:pt x="692" y="12739"/>
                  </a:lnTo>
                  <a:lnTo>
                    <a:pt x="728" y="12721"/>
                  </a:lnTo>
                  <a:lnTo>
                    <a:pt x="783" y="12630"/>
                  </a:lnTo>
                  <a:lnTo>
                    <a:pt x="837" y="12594"/>
                  </a:lnTo>
                  <a:lnTo>
                    <a:pt x="892" y="12557"/>
                  </a:lnTo>
                  <a:lnTo>
                    <a:pt x="965" y="12521"/>
                  </a:lnTo>
                  <a:lnTo>
                    <a:pt x="1074" y="12503"/>
                  </a:lnTo>
                  <a:lnTo>
                    <a:pt x="1201" y="12503"/>
                  </a:lnTo>
                  <a:lnTo>
                    <a:pt x="1383" y="12521"/>
                  </a:lnTo>
                  <a:lnTo>
                    <a:pt x="1602" y="12557"/>
                  </a:lnTo>
                  <a:lnTo>
                    <a:pt x="1857" y="12612"/>
                  </a:lnTo>
                  <a:lnTo>
                    <a:pt x="3403" y="13012"/>
                  </a:lnTo>
                  <a:lnTo>
                    <a:pt x="4987" y="13376"/>
                  </a:lnTo>
                  <a:lnTo>
                    <a:pt x="6552" y="13704"/>
                  </a:lnTo>
                  <a:lnTo>
                    <a:pt x="8135" y="14013"/>
                  </a:lnTo>
                  <a:lnTo>
                    <a:pt x="9718" y="14286"/>
                  </a:lnTo>
                  <a:lnTo>
                    <a:pt x="11319" y="14559"/>
                  </a:lnTo>
                  <a:lnTo>
                    <a:pt x="14504" y="15051"/>
                  </a:lnTo>
                  <a:lnTo>
                    <a:pt x="17871" y="15578"/>
                  </a:lnTo>
                  <a:lnTo>
                    <a:pt x="21256" y="16070"/>
                  </a:lnTo>
                  <a:lnTo>
                    <a:pt x="24659" y="16543"/>
                  </a:lnTo>
                  <a:lnTo>
                    <a:pt x="26351" y="16761"/>
                  </a:lnTo>
                  <a:lnTo>
                    <a:pt x="28043" y="16961"/>
                  </a:lnTo>
                  <a:lnTo>
                    <a:pt x="29736" y="17143"/>
                  </a:lnTo>
                  <a:lnTo>
                    <a:pt x="31446" y="17325"/>
                  </a:lnTo>
                  <a:lnTo>
                    <a:pt x="33139" y="17471"/>
                  </a:lnTo>
                  <a:lnTo>
                    <a:pt x="34849" y="17598"/>
                  </a:lnTo>
                  <a:lnTo>
                    <a:pt x="36560" y="17708"/>
                  </a:lnTo>
                  <a:lnTo>
                    <a:pt x="38252" y="17798"/>
                  </a:lnTo>
                  <a:lnTo>
                    <a:pt x="39963" y="17853"/>
                  </a:lnTo>
                  <a:lnTo>
                    <a:pt x="41674" y="17871"/>
                  </a:lnTo>
                  <a:lnTo>
                    <a:pt x="43384" y="17871"/>
                  </a:lnTo>
                  <a:lnTo>
                    <a:pt x="45095" y="17835"/>
                  </a:lnTo>
                  <a:lnTo>
                    <a:pt x="46805" y="17780"/>
                  </a:lnTo>
                  <a:lnTo>
                    <a:pt x="48516" y="17671"/>
                  </a:lnTo>
                  <a:lnTo>
                    <a:pt x="50227" y="17526"/>
                  </a:lnTo>
                  <a:lnTo>
                    <a:pt x="51919" y="17344"/>
                  </a:lnTo>
                  <a:lnTo>
                    <a:pt x="53630" y="17125"/>
                  </a:lnTo>
                  <a:lnTo>
                    <a:pt x="55322" y="16870"/>
                  </a:lnTo>
                  <a:lnTo>
                    <a:pt x="56159" y="16725"/>
                  </a:lnTo>
                  <a:lnTo>
                    <a:pt x="56996" y="16561"/>
                  </a:lnTo>
                  <a:lnTo>
                    <a:pt x="57833" y="16397"/>
                  </a:lnTo>
                  <a:lnTo>
                    <a:pt x="58671" y="16215"/>
                  </a:lnTo>
                  <a:lnTo>
                    <a:pt x="59489" y="16033"/>
                  </a:lnTo>
                  <a:lnTo>
                    <a:pt x="60327" y="15815"/>
                  </a:lnTo>
                  <a:lnTo>
                    <a:pt x="61145" y="15615"/>
                  </a:lnTo>
                  <a:lnTo>
                    <a:pt x="61964" y="15378"/>
                  </a:lnTo>
                  <a:lnTo>
                    <a:pt x="62783" y="15142"/>
                  </a:lnTo>
                  <a:lnTo>
                    <a:pt x="63602" y="14887"/>
                  </a:lnTo>
                  <a:lnTo>
                    <a:pt x="64421" y="14614"/>
                  </a:lnTo>
                  <a:lnTo>
                    <a:pt x="65222" y="14341"/>
                  </a:lnTo>
                  <a:lnTo>
                    <a:pt x="66022" y="14050"/>
                  </a:lnTo>
                  <a:lnTo>
                    <a:pt x="66823" y="13740"/>
                  </a:lnTo>
                  <a:lnTo>
                    <a:pt x="67606" y="13431"/>
                  </a:lnTo>
                  <a:lnTo>
                    <a:pt x="68388" y="13085"/>
                  </a:lnTo>
                  <a:lnTo>
                    <a:pt x="67933" y="7771"/>
                  </a:lnTo>
                  <a:lnTo>
                    <a:pt x="64803" y="7862"/>
                  </a:lnTo>
                  <a:lnTo>
                    <a:pt x="63220" y="7899"/>
                  </a:lnTo>
                  <a:lnTo>
                    <a:pt x="61637" y="7917"/>
                  </a:lnTo>
                  <a:lnTo>
                    <a:pt x="60054" y="7917"/>
                  </a:lnTo>
                  <a:lnTo>
                    <a:pt x="58470" y="7899"/>
                  </a:lnTo>
                  <a:lnTo>
                    <a:pt x="56905" y="7844"/>
                  </a:lnTo>
                  <a:lnTo>
                    <a:pt x="55322" y="7790"/>
                  </a:lnTo>
                  <a:lnTo>
                    <a:pt x="54230" y="7717"/>
                  </a:lnTo>
                  <a:lnTo>
                    <a:pt x="53138" y="7644"/>
                  </a:lnTo>
                  <a:lnTo>
                    <a:pt x="52065" y="7535"/>
                  </a:lnTo>
                  <a:lnTo>
                    <a:pt x="50973" y="7426"/>
                  </a:lnTo>
                  <a:lnTo>
                    <a:pt x="49899" y="7280"/>
                  </a:lnTo>
                  <a:lnTo>
                    <a:pt x="48825" y="7134"/>
                  </a:lnTo>
                  <a:lnTo>
                    <a:pt x="47770" y="6952"/>
                  </a:lnTo>
                  <a:lnTo>
                    <a:pt x="46696" y="6752"/>
                  </a:lnTo>
                  <a:lnTo>
                    <a:pt x="45659" y="6516"/>
                  </a:lnTo>
                  <a:lnTo>
                    <a:pt x="44604" y="6261"/>
                  </a:lnTo>
                  <a:lnTo>
                    <a:pt x="43566" y="5988"/>
                  </a:lnTo>
                  <a:lnTo>
                    <a:pt x="42529" y="5679"/>
                  </a:lnTo>
                  <a:lnTo>
                    <a:pt x="41510" y="5351"/>
                  </a:lnTo>
                  <a:lnTo>
                    <a:pt x="40491" y="4987"/>
                  </a:lnTo>
                  <a:lnTo>
                    <a:pt x="39490" y="4587"/>
                  </a:lnTo>
                  <a:lnTo>
                    <a:pt x="38489" y="4150"/>
                  </a:lnTo>
                  <a:lnTo>
                    <a:pt x="37816" y="3859"/>
                  </a:lnTo>
                  <a:lnTo>
                    <a:pt x="37161" y="3531"/>
                  </a:lnTo>
                  <a:lnTo>
                    <a:pt x="35832" y="2876"/>
                  </a:lnTo>
                  <a:lnTo>
                    <a:pt x="34485" y="2221"/>
                  </a:lnTo>
                  <a:lnTo>
                    <a:pt x="33830" y="1912"/>
                  </a:lnTo>
                  <a:lnTo>
                    <a:pt x="33157" y="1602"/>
                  </a:lnTo>
                  <a:lnTo>
                    <a:pt x="32484" y="1311"/>
                  </a:lnTo>
                  <a:lnTo>
                    <a:pt x="31810" y="1038"/>
                  </a:lnTo>
                  <a:lnTo>
                    <a:pt x="31119" y="783"/>
                  </a:lnTo>
                  <a:lnTo>
                    <a:pt x="30427" y="565"/>
                  </a:lnTo>
                  <a:lnTo>
                    <a:pt x="29736" y="383"/>
                  </a:lnTo>
                  <a:lnTo>
                    <a:pt x="29044" y="219"/>
                  </a:lnTo>
                  <a:lnTo>
                    <a:pt x="28335" y="110"/>
                  </a:lnTo>
                  <a:lnTo>
                    <a:pt x="27989" y="55"/>
                  </a:lnTo>
                  <a:lnTo>
                    <a:pt x="27625" y="37"/>
                  </a:lnTo>
                  <a:lnTo>
                    <a:pt x="27006" y="1"/>
                  </a:lnTo>
                  <a:close/>
                </a:path>
              </a:pathLst>
            </a:custGeom>
            <a:solidFill>
              <a:srgbClr val="EBBD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5" name="Google Shape;235;p3"/>
            <p:cNvSpPr/>
            <p:nvPr/>
          </p:nvSpPr>
          <p:spPr>
            <a:xfrm>
              <a:off x="690207" y="2563676"/>
              <a:ext cx="1431178" cy="664028"/>
            </a:xfrm>
            <a:custGeom>
              <a:avLst/>
              <a:gdLst/>
              <a:ahLst/>
              <a:cxnLst/>
              <a:rect l="l" t="t" r="r" b="b"/>
              <a:pathLst>
                <a:path w="27771" h="12885" extrusionOk="0">
                  <a:moveTo>
                    <a:pt x="73" y="0"/>
                  </a:moveTo>
                  <a:lnTo>
                    <a:pt x="109" y="91"/>
                  </a:lnTo>
                  <a:lnTo>
                    <a:pt x="164" y="182"/>
                  </a:lnTo>
                  <a:lnTo>
                    <a:pt x="218" y="273"/>
                  </a:lnTo>
                  <a:lnTo>
                    <a:pt x="291" y="346"/>
                  </a:lnTo>
                  <a:lnTo>
                    <a:pt x="491" y="528"/>
                  </a:lnTo>
                  <a:lnTo>
                    <a:pt x="746" y="692"/>
                  </a:lnTo>
                  <a:lnTo>
                    <a:pt x="1019" y="856"/>
                  </a:lnTo>
                  <a:lnTo>
                    <a:pt x="1328" y="1019"/>
                  </a:lnTo>
                  <a:lnTo>
                    <a:pt x="2002" y="1347"/>
                  </a:lnTo>
                  <a:lnTo>
                    <a:pt x="2675" y="1693"/>
                  </a:lnTo>
                  <a:lnTo>
                    <a:pt x="2984" y="1875"/>
                  </a:lnTo>
                  <a:lnTo>
                    <a:pt x="3257" y="2057"/>
                  </a:lnTo>
                  <a:lnTo>
                    <a:pt x="3512" y="2257"/>
                  </a:lnTo>
                  <a:lnTo>
                    <a:pt x="3621" y="2348"/>
                  </a:lnTo>
                  <a:lnTo>
                    <a:pt x="3712" y="2457"/>
                  </a:lnTo>
                  <a:lnTo>
                    <a:pt x="3785" y="2566"/>
                  </a:lnTo>
                  <a:lnTo>
                    <a:pt x="3858" y="2675"/>
                  </a:lnTo>
                  <a:lnTo>
                    <a:pt x="3894" y="2785"/>
                  </a:lnTo>
                  <a:lnTo>
                    <a:pt x="3931" y="2912"/>
                  </a:lnTo>
                  <a:lnTo>
                    <a:pt x="3913" y="3003"/>
                  </a:lnTo>
                  <a:lnTo>
                    <a:pt x="3894" y="3076"/>
                  </a:lnTo>
                  <a:lnTo>
                    <a:pt x="3822" y="3149"/>
                  </a:lnTo>
                  <a:lnTo>
                    <a:pt x="3749" y="3221"/>
                  </a:lnTo>
                  <a:lnTo>
                    <a:pt x="3658" y="3276"/>
                  </a:lnTo>
                  <a:lnTo>
                    <a:pt x="3530" y="3330"/>
                  </a:lnTo>
                  <a:lnTo>
                    <a:pt x="3257" y="3421"/>
                  </a:lnTo>
                  <a:lnTo>
                    <a:pt x="2912" y="3494"/>
                  </a:lnTo>
                  <a:lnTo>
                    <a:pt x="2548" y="3567"/>
                  </a:lnTo>
                  <a:lnTo>
                    <a:pt x="1747" y="3713"/>
                  </a:lnTo>
                  <a:lnTo>
                    <a:pt x="1347" y="3785"/>
                  </a:lnTo>
                  <a:lnTo>
                    <a:pt x="983" y="3858"/>
                  </a:lnTo>
                  <a:lnTo>
                    <a:pt x="655" y="3949"/>
                  </a:lnTo>
                  <a:lnTo>
                    <a:pt x="510" y="4022"/>
                  </a:lnTo>
                  <a:lnTo>
                    <a:pt x="364" y="4077"/>
                  </a:lnTo>
                  <a:lnTo>
                    <a:pt x="255" y="4149"/>
                  </a:lnTo>
                  <a:lnTo>
                    <a:pt x="164" y="4222"/>
                  </a:lnTo>
                  <a:lnTo>
                    <a:pt x="73" y="4313"/>
                  </a:lnTo>
                  <a:lnTo>
                    <a:pt x="36" y="4404"/>
                  </a:lnTo>
                  <a:lnTo>
                    <a:pt x="0" y="4495"/>
                  </a:lnTo>
                  <a:lnTo>
                    <a:pt x="0" y="4604"/>
                  </a:lnTo>
                  <a:lnTo>
                    <a:pt x="18" y="4732"/>
                  </a:lnTo>
                  <a:lnTo>
                    <a:pt x="73" y="4859"/>
                  </a:lnTo>
                  <a:lnTo>
                    <a:pt x="164" y="5005"/>
                  </a:lnTo>
                  <a:lnTo>
                    <a:pt x="273" y="5132"/>
                  </a:lnTo>
                  <a:lnTo>
                    <a:pt x="419" y="5241"/>
                  </a:lnTo>
                  <a:lnTo>
                    <a:pt x="582" y="5350"/>
                  </a:lnTo>
                  <a:lnTo>
                    <a:pt x="764" y="5441"/>
                  </a:lnTo>
                  <a:lnTo>
                    <a:pt x="965" y="5532"/>
                  </a:lnTo>
                  <a:lnTo>
                    <a:pt x="1201" y="5605"/>
                  </a:lnTo>
                  <a:lnTo>
                    <a:pt x="1438" y="5660"/>
                  </a:lnTo>
                  <a:lnTo>
                    <a:pt x="1965" y="5769"/>
                  </a:lnTo>
                  <a:lnTo>
                    <a:pt x="2548" y="5878"/>
                  </a:lnTo>
                  <a:lnTo>
                    <a:pt x="3803" y="6042"/>
                  </a:lnTo>
                  <a:lnTo>
                    <a:pt x="4477" y="6115"/>
                  </a:lnTo>
                  <a:lnTo>
                    <a:pt x="5132" y="6224"/>
                  </a:lnTo>
                  <a:lnTo>
                    <a:pt x="5769" y="6351"/>
                  </a:lnTo>
                  <a:lnTo>
                    <a:pt x="6387" y="6497"/>
                  </a:lnTo>
                  <a:lnTo>
                    <a:pt x="6679" y="6588"/>
                  </a:lnTo>
                  <a:lnTo>
                    <a:pt x="6970" y="6679"/>
                  </a:lnTo>
                  <a:lnTo>
                    <a:pt x="7225" y="6788"/>
                  </a:lnTo>
                  <a:lnTo>
                    <a:pt x="7479" y="6915"/>
                  </a:lnTo>
                  <a:lnTo>
                    <a:pt x="7734" y="7061"/>
                  </a:lnTo>
                  <a:lnTo>
                    <a:pt x="7953" y="7207"/>
                  </a:lnTo>
                  <a:lnTo>
                    <a:pt x="8153" y="7370"/>
                  </a:lnTo>
                  <a:lnTo>
                    <a:pt x="8335" y="7552"/>
                  </a:lnTo>
                  <a:lnTo>
                    <a:pt x="8444" y="7698"/>
                  </a:lnTo>
                  <a:lnTo>
                    <a:pt x="8553" y="7844"/>
                  </a:lnTo>
                  <a:lnTo>
                    <a:pt x="8626" y="8007"/>
                  </a:lnTo>
                  <a:lnTo>
                    <a:pt x="8662" y="8189"/>
                  </a:lnTo>
                  <a:lnTo>
                    <a:pt x="8662" y="8280"/>
                  </a:lnTo>
                  <a:lnTo>
                    <a:pt x="8662" y="8390"/>
                  </a:lnTo>
                  <a:lnTo>
                    <a:pt x="8608" y="8590"/>
                  </a:lnTo>
                  <a:lnTo>
                    <a:pt x="8462" y="9008"/>
                  </a:lnTo>
                  <a:lnTo>
                    <a:pt x="8407" y="9172"/>
                  </a:lnTo>
                  <a:lnTo>
                    <a:pt x="8389" y="9354"/>
                  </a:lnTo>
                  <a:lnTo>
                    <a:pt x="8371" y="9536"/>
                  </a:lnTo>
                  <a:lnTo>
                    <a:pt x="8371" y="9736"/>
                  </a:lnTo>
                  <a:lnTo>
                    <a:pt x="8389" y="9918"/>
                  </a:lnTo>
                  <a:lnTo>
                    <a:pt x="8426" y="10100"/>
                  </a:lnTo>
                  <a:lnTo>
                    <a:pt x="8480" y="10264"/>
                  </a:lnTo>
                  <a:lnTo>
                    <a:pt x="8535" y="10446"/>
                  </a:lnTo>
                  <a:lnTo>
                    <a:pt x="8608" y="10628"/>
                  </a:lnTo>
                  <a:lnTo>
                    <a:pt x="8699" y="10792"/>
                  </a:lnTo>
                  <a:lnTo>
                    <a:pt x="8790" y="10955"/>
                  </a:lnTo>
                  <a:lnTo>
                    <a:pt x="8899" y="11101"/>
                  </a:lnTo>
                  <a:lnTo>
                    <a:pt x="9026" y="11265"/>
                  </a:lnTo>
                  <a:lnTo>
                    <a:pt x="9154" y="11392"/>
                  </a:lnTo>
                  <a:lnTo>
                    <a:pt x="9281" y="11538"/>
                  </a:lnTo>
                  <a:lnTo>
                    <a:pt x="9427" y="11665"/>
                  </a:lnTo>
                  <a:lnTo>
                    <a:pt x="9736" y="11884"/>
                  </a:lnTo>
                  <a:lnTo>
                    <a:pt x="10045" y="12066"/>
                  </a:lnTo>
                  <a:lnTo>
                    <a:pt x="10391" y="12229"/>
                  </a:lnTo>
                  <a:lnTo>
                    <a:pt x="10737" y="12357"/>
                  </a:lnTo>
                  <a:lnTo>
                    <a:pt x="11101" y="12466"/>
                  </a:lnTo>
                  <a:lnTo>
                    <a:pt x="11465" y="12557"/>
                  </a:lnTo>
                  <a:lnTo>
                    <a:pt x="11829" y="12630"/>
                  </a:lnTo>
                  <a:lnTo>
                    <a:pt x="12211" y="12702"/>
                  </a:lnTo>
                  <a:lnTo>
                    <a:pt x="12993" y="12793"/>
                  </a:lnTo>
                  <a:lnTo>
                    <a:pt x="13794" y="12866"/>
                  </a:lnTo>
                  <a:lnTo>
                    <a:pt x="14595" y="12884"/>
                  </a:lnTo>
                  <a:lnTo>
                    <a:pt x="15395" y="12884"/>
                  </a:lnTo>
                  <a:lnTo>
                    <a:pt x="16196" y="12866"/>
                  </a:lnTo>
                  <a:lnTo>
                    <a:pt x="16997" y="12830"/>
                  </a:lnTo>
                  <a:lnTo>
                    <a:pt x="18598" y="12721"/>
                  </a:lnTo>
                  <a:lnTo>
                    <a:pt x="19326" y="12666"/>
                  </a:lnTo>
                  <a:lnTo>
                    <a:pt x="20072" y="12593"/>
                  </a:lnTo>
                  <a:lnTo>
                    <a:pt x="20800" y="12502"/>
                  </a:lnTo>
                  <a:lnTo>
                    <a:pt x="21528" y="12393"/>
                  </a:lnTo>
                  <a:lnTo>
                    <a:pt x="22256" y="12248"/>
                  </a:lnTo>
                  <a:lnTo>
                    <a:pt x="22602" y="12175"/>
                  </a:lnTo>
                  <a:lnTo>
                    <a:pt x="22966" y="12066"/>
                  </a:lnTo>
                  <a:lnTo>
                    <a:pt x="23312" y="11956"/>
                  </a:lnTo>
                  <a:lnTo>
                    <a:pt x="23657" y="11847"/>
                  </a:lnTo>
                  <a:lnTo>
                    <a:pt x="24003" y="11702"/>
                  </a:lnTo>
                  <a:lnTo>
                    <a:pt x="24331" y="11556"/>
                  </a:lnTo>
                  <a:lnTo>
                    <a:pt x="24640" y="11410"/>
                  </a:lnTo>
                  <a:lnTo>
                    <a:pt x="24931" y="11247"/>
                  </a:lnTo>
                  <a:lnTo>
                    <a:pt x="25204" y="11083"/>
                  </a:lnTo>
                  <a:lnTo>
                    <a:pt x="25495" y="10883"/>
                  </a:lnTo>
                  <a:lnTo>
                    <a:pt x="25750" y="10682"/>
                  </a:lnTo>
                  <a:lnTo>
                    <a:pt x="26023" y="10464"/>
                  </a:lnTo>
                  <a:lnTo>
                    <a:pt x="26260" y="10246"/>
                  </a:lnTo>
                  <a:lnTo>
                    <a:pt x="26496" y="10009"/>
                  </a:lnTo>
                  <a:lnTo>
                    <a:pt x="26715" y="9754"/>
                  </a:lnTo>
                  <a:lnTo>
                    <a:pt x="26915" y="9500"/>
                  </a:lnTo>
                  <a:lnTo>
                    <a:pt x="27115" y="9227"/>
                  </a:lnTo>
                  <a:lnTo>
                    <a:pt x="27279" y="8954"/>
                  </a:lnTo>
                  <a:lnTo>
                    <a:pt x="27443" y="8662"/>
                  </a:lnTo>
                  <a:lnTo>
                    <a:pt x="27570" y="8371"/>
                  </a:lnTo>
                  <a:lnTo>
                    <a:pt x="27679" y="8062"/>
                  </a:lnTo>
                  <a:lnTo>
                    <a:pt x="27770" y="7753"/>
                  </a:lnTo>
                  <a:lnTo>
                    <a:pt x="26678" y="7680"/>
                  </a:lnTo>
                  <a:lnTo>
                    <a:pt x="25586" y="7607"/>
                  </a:lnTo>
                  <a:lnTo>
                    <a:pt x="24513" y="7498"/>
                  </a:lnTo>
                  <a:lnTo>
                    <a:pt x="23421" y="7389"/>
                  </a:lnTo>
                  <a:lnTo>
                    <a:pt x="22347" y="7243"/>
                  </a:lnTo>
                  <a:lnTo>
                    <a:pt x="21273" y="7097"/>
                  </a:lnTo>
                  <a:lnTo>
                    <a:pt x="20218" y="6915"/>
                  </a:lnTo>
                  <a:lnTo>
                    <a:pt x="19144" y="6715"/>
                  </a:lnTo>
                  <a:lnTo>
                    <a:pt x="18107" y="6479"/>
                  </a:lnTo>
                  <a:lnTo>
                    <a:pt x="17052" y="6224"/>
                  </a:lnTo>
                  <a:lnTo>
                    <a:pt x="16014" y="5951"/>
                  </a:lnTo>
                  <a:lnTo>
                    <a:pt x="14977" y="5642"/>
                  </a:lnTo>
                  <a:lnTo>
                    <a:pt x="13958" y="5314"/>
                  </a:lnTo>
                  <a:lnTo>
                    <a:pt x="12939" y="4950"/>
                  </a:lnTo>
                  <a:lnTo>
                    <a:pt x="11938" y="4550"/>
                  </a:lnTo>
                  <a:lnTo>
                    <a:pt x="10937" y="4113"/>
                  </a:lnTo>
                  <a:lnTo>
                    <a:pt x="10264" y="3822"/>
                  </a:lnTo>
                  <a:lnTo>
                    <a:pt x="9609" y="3494"/>
                  </a:lnTo>
                  <a:lnTo>
                    <a:pt x="8280" y="2839"/>
                  </a:lnTo>
                  <a:lnTo>
                    <a:pt x="6933" y="2184"/>
                  </a:lnTo>
                  <a:lnTo>
                    <a:pt x="6278" y="1875"/>
                  </a:lnTo>
                  <a:lnTo>
                    <a:pt x="5605" y="1565"/>
                  </a:lnTo>
                  <a:lnTo>
                    <a:pt x="4932" y="1274"/>
                  </a:lnTo>
                  <a:lnTo>
                    <a:pt x="4258" y="1001"/>
                  </a:lnTo>
                  <a:lnTo>
                    <a:pt x="3567" y="746"/>
                  </a:lnTo>
                  <a:lnTo>
                    <a:pt x="2875" y="528"/>
                  </a:lnTo>
                  <a:lnTo>
                    <a:pt x="2184" y="346"/>
                  </a:lnTo>
                  <a:lnTo>
                    <a:pt x="1492" y="182"/>
                  </a:lnTo>
                  <a:lnTo>
                    <a:pt x="783" y="73"/>
                  </a:lnTo>
                  <a:lnTo>
                    <a:pt x="437" y="18"/>
                  </a:lnTo>
                  <a:lnTo>
                    <a:pt x="73" y="0"/>
                  </a:lnTo>
                  <a:close/>
                </a:path>
              </a:pathLst>
            </a:custGeom>
            <a:solidFill>
              <a:srgbClr val="FAD6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236" name="Google Shape;236;p3"/>
          <p:cNvGrpSpPr/>
          <p:nvPr/>
        </p:nvGrpSpPr>
        <p:grpSpPr>
          <a:xfrm>
            <a:off x="248941" y="5192896"/>
            <a:ext cx="6416108" cy="1330565"/>
            <a:chOff x="2235793" y="2621897"/>
            <a:chExt cx="4812081" cy="997924"/>
          </a:xfrm>
        </p:grpSpPr>
        <p:sp>
          <p:nvSpPr>
            <p:cNvPr id="237" name="Google Shape;237;p3"/>
            <p:cNvSpPr/>
            <p:nvPr/>
          </p:nvSpPr>
          <p:spPr>
            <a:xfrm>
              <a:off x="2235793" y="2621897"/>
              <a:ext cx="4812081" cy="997924"/>
            </a:xfrm>
            <a:custGeom>
              <a:avLst/>
              <a:gdLst/>
              <a:ahLst/>
              <a:cxnLst/>
              <a:rect l="l" t="t" r="r" b="b"/>
              <a:pathLst>
                <a:path w="93375" h="19364" extrusionOk="0">
                  <a:moveTo>
                    <a:pt x="49754" y="1"/>
                  </a:moveTo>
                  <a:lnTo>
                    <a:pt x="49172" y="37"/>
                  </a:lnTo>
                  <a:lnTo>
                    <a:pt x="48571" y="110"/>
                  </a:lnTo>
                  <a:lnTo>
                    <a:pt x="47970" y="219"/>
                  </a:lnTo>
                  <a:lnTo>
                    <a:pt x="47334" y="365"/>
                  </a:lnTo>
                  <a:lnTo>
                    <a:pt x="46697" y="547"/>
                  </a:lnTo>
                  <a:lnTo>
                    <a:pt x="46023" y="783"/>
                  </a:lnTo>
                  <a:lnTo>
                    <a:pt x="45623" y="929"/>
                  </a:lnTo>
                  <a:lnTo>
                    <a:pt x="45204" y="1111"/>
                  </a:lnTo>
                  <a:lnTo>
                    <a:pt x="44349" y="1493"/>
                  </a:lnTo>
                  <a:lnTo>
                    <a:pt x="43530" y="1893"/>
                  </a:lnTo>
                  <a:lnTo>
                    <a:pt x="42675" y="2366"/>
                  </a:lnTo>
                  <a:lnTo>
                    <a:pt x="41783" y="2876"/>
                  </a:lnTo>
                  <a:lnTo>
                    <a:pt x="40837" y="3458"/>
                  </a:lnTo>
                  <a:lnTo>
                    <a:pt x="39836" y="4095"/>
                  </a:lnTo>
                  <a:lnTo>
                    <a:pt x="38799" y="4787"/>
                  </a:lnTo>
                  <a:lnTo>
                    <a:pt x="37689" y="5533"/>
                  </a:lnTo>
                  <a:lnTo>
                    <a:pt x="36524" y="6352"/>
                  </a:lnTo>
                  <a:lnTo>
                    <a:pt x="35851" y="6825"/>
                  </a:lnTo>
                  <a:lnTo>
                    <a:pt x="35123" y="7280"/>
                  </a:lnTo>
                  <a:lnTo>
                    <a:pt x="34340" y="7753"/>
                  </a:lnTo>
                  <a:lnTo>
                    <a:pt x="33539" y="8208"/>
                  </a:lnTo>
                  <a:lnTo>
                    <a:pt x="32702" y="8645"/>
                  </a:lnTo>
                  <a:lnTo>
                    <a:pt x="31829" y="9100"/>
                  </a:lnTo>
                  <a:lnTo>
                    <a:pt x="30919" y="9536"/>
                  </a:lnTo>
                  <a:lnTo>
                    <a:pt x="29991" y="9973"/>
                  </a:lnTo>
                  <a:lnTo>
                    <a:pt x="29026" y="10410"/>
                  </a:lnTo>
                  <a:lnTo>
                    <a:pt x="28044" y="10828"/>
                  </a:lnTo>
                  <a:lnTo>
                    <a:pt x="27043" y="11247"/>
                  </a:lnTo>
                  <a:lnTo>
                    <a:pt x="26024" y="11666"/>
                  </a:lnTo>
                  <a:lnTo>
                    <a:pt x="24986" y="12066"/>
                  </a:lnTo>
                  <a:lnTo>
                    <a:pt x="23949" y="12448"/>
                  </a:lnTo>
                  <a:lnTo>
                    <a:pt x="21820" y="13231"/>
                  </a:lnTo>
                  <a:lnTo>
                    <a:pt x="19691" y="13958"/>
                  </a:lnTo>
                  <a:lnTo>
                    <a:pt x="17562" y="14668"/>
                  </a:lnTo>
                  <a:lnTo>
                    <a:pt x="15451" y="15323"/>
                  </a:lnTo>
                  <a:lnTo>
                    <a:pt x="13394" y="15942"/>
                  </a:lnTo>
                  <a:lnTo>
                    <a:pt x="11393" y="16524"/>
                  </a:lnTo>
                  <a:lnTo>
                    <a:pt x="9500" y="17052"/>
                  </a:lnTo>
                  <a:lnTo>
                    <a:pt x="7698" y="17543"/>
                  </a:lnTo>
                  <a:lnTo>
                    <a:pt x="6042" y="17980"/>
                  </a:lnTo>
                  <a:lnTo>
                    <a:pt x="3822" y="18526"/>
                  </a:lnTo>
                  <a:lnTo>
                    <a:pt x="2021" y="18945"/>
                  </a:lnTo>
                  <a:lnTo>
                    <a:pt x="729" y="19236"/>
                  </a:lnTo>
                  <a:lnTo>
                    <a:pt x="1" y="19363"/>
                  </a:lnTo>
                  <a:lnTo>
                    <a:pt x="5788" y="18872"/>
                  </a:lnTo>
                  <a:lnTo>
                    <a:pt x="34868" y="16397"/>
                  </a:lnTo>
                  <a:lnTo>
                    <a:pt x="37470" y="16179"/>
                  </a:lnTo>
                  <a:lnTo>
                    <a:pt x="86969" y="11957"/>
                  </a:lnTo>
                  <a:lnTo>
                    <a:pt x="93374" y="11411"/>
                  </a:lnTo>
                  <a:lnTo>
                    <a:pt x="91791" y="11192"/>
                  </a:lnTo>
                  <a:lnTo>
                    <a:pt x="90153" y="10919"/>
                  </a:lnTo>
                  <a:lnTo>
                    <a:pt x="88443" y="10610"/>
                  </a:lnTo>
                  <a:lnTo>
                    <a:pt x="86678" y="10264"/>
                  </a:lnTo>
                  <a:lnTo>
                    <a:pt x="84457" y="9791"/>
                  </a:lnTo>
                  <a:lnTo>
                    <a:pt x="82183" y="9282"/>
                  </a:lnTo>
                  <a:lnTo>
                    <a:pt x="79890" y="8736"/>
                  </a:lnTo>
                  <a:lnTo>
                    <a:pt x="77579" y="8171"/>
                  </a:lnTo>
                  <a:lnTo>
                    <a:pt x="75286" y="7571"/>
                  </a:lnTo>
                  <a:lnTo>
                    <a:pt x="73011" y="6952"/>
                  </a:lnTo>
                  <a:lnTo>
                    <a:pt x="70772" y="6315"/>
                  </a:lnTo>
                  <a:lnTo>
                    <a:pt x="68607" y="5697"/>
                  </a:lnTo>
                  <a:lnTo>
                    <a:pt x="66532" y="5078"/>
                  </a:lnTo>
                  <a:lnTo>
                    <a:pt x="64531" y="4459"/>
                  </a:lnTo>
                  <a:lnTo>
                    <a:pt x="62656" y="3859"/>
                  </a:lnTo>
                  <a:lnTo>
                    <a:pt x="60927" y="3294"/>
                  </a:lnTo>
                  <a:lnTo>
                    <a:pt x="59344" y="2748"/>
                  </a:lnTo>
                  <a:lnTo>
                    <a:pt x="57925" y="2239"/>
                  </a:lnTo>
                  <a:lnTo>
                    <a:pt x="56705" y="1784"/>
                  </a:lnTo>
                  <a:lnTo>
                    <a:pt x="55686" y="1384"/>
                  </a:lnTo>
                  <a:lnTo>
                    <a:pt x="55049" y="1111"/>
                  </a:lnTo>
                  <a:lnTo>
                    <a:pt x="54431" y="874"/>
                  </a:lnTo>
                  <a:lnTo>
                    <a:pt x="53812" y="674"/>
                  </a:lnTo>
                  <a:lnTo>
                    <a:pt x="53230" y="474"/>
                  </a:lnTo>
                  <a:lnTo>
                    <a:pt x="52629" y="328"/>
                  </a:lnTo>
                  <a:lnTo>
                    <a:pt x="52065" y="201"/>
                  </a:lnTo>
                  <a:lnTo>
                    <a:pt x="51483" y="92"/>
                  </a:lnTo>
                  <a:lnTo>
                    <a:pt x="50919" y="37"/>
                  </a:lnTo>
                  <a:lnTo>
                    <a:pt x="50336" y="1"/>
                  </a:lnTo>
                  <a:close/>
                </a:path>
              </a:pathLst>
            </a:custGeom>
            <a:solidFill>
              <a:srgbClr val="EAC0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8" name="Google Shape;238;p3"/>
            <p:cNvSpPr/>
            <p:nvPr/>
          </p:nvSpPr>
          <p:spPr>
            <a:xfrm>
              <a:off x="3993290" y="2621897"/>
              <a:ext cx="2724449" cy="833785"/>
            </a:xfrm>
            <a:custGeom>
              <a:avLst/>
              <a:gdLst/>
              <a:ahLst/>
              <a:cxnLst/>
              <a:rect l="l" t="t" r="r" b="b"/>
              <a:pathLst>
                <a:path w="52866" h="16179" extrusionOk="0">
                  <a:moveTo>
                    <a:pt x="15651" y="1"/>
                  </a:moveTo>
                  <a:lnTo>
                    <a:pt x="15069" y="37"/>
                  </a:lnTo>
                  <a:lnTo>
                    <a:pt x="14468" y="110"/>
                  </a:lnTo>
                  <a:lnTo>
                    <a:pt x="13867" y="219"/>
                  </a:lnTo>
                  <a:lnTo>
                    <a:pt x="13231" y="365"/>
                  </a:lnTo>
                  <a:lnTo>
                    <a:pt x="12594" y="547"/>
                  </a:lnTo>
                  <a:lnTo>
                    <a:pt x="11920" y="783"/>
                  </a:lnTo>
                  <a:lnTo>
                    <a:pt x="11520" y="929"/>
                  </a:lnTo>
                  <a:lnTo>
                    <a:pt x="11101" y="1111"/>
                  </a:lnTo>
                  <a:lnTo>
                    <a:pt x="10246" y="1493"/>
                  </a:lnTo>
                  <a:lnTo>
                    <a:pt x="10555" y="1820"/>
                  </a:lnTo>
                  <a:lnTo>
                    <a:pt x="10883" y="2130"/>
                  </a:lnTo>
                  <a:lnTo>
                    <a:pt x="11229" y="2421"/>
                  </a:lnTo>
                  <a:lnTo>
                    <a:pt x="11593" y="2676"/>
                  </a:lnTo>
                  <a:lnTo>
                    <a:pt x="12011" y="2912"/>
                  </a:lnTo>
                  <a:lnTo>
                    <a:pt x="12430" y="3167"/>
                  </a:lnTo>
                  <a:lnTo>
                    <a:pt x="13249" y="3640"/>
                  </a:lnTo>
                  <a:lnTo>
                    <a:pt x="13667" y="3913"/>
                  </a:lnTo>
                  <a:lnTo>
                    <a:pt x="14049" y="4186"/>
                  </a:lnTo>
                  <a:lnTo>
                    <a:pt x="14413" y="4477"/>
                  </a:lnTo>
                  <a:lnTo>
                    <a:pt x="14595" y="4641"/>
                  </a:lnTo>
                  <a:lnTo>
                    <a:pt x="14759" y="4805"/>
                  </a:lnTo>
                  <a:lnTo>
                    <a:pt x="14868" y="4950"/>
                  </a:lnTo>
                  <a:lnTo>
                    <a:pt x="14978" y="5078"/>
                  </a:lnTo>
                  <a:lnTo>
                    <a:pt x="15050" y="5242"/>
                  </a:lnTo>
                  <a:lnTo>
                    <a:pt x="15105" y="5405"/>
                  </a:lnTo>
                  <a:lnTo>
                    <a:pt x="15105" y="5515"/>
                  </a:lnTo>
                  <a:lnTo>
                    <a:pt x="15087" y="5624"/>
                  </a:lnTo>
                  <a:lnTo>
                    <a:pt x="15069" y="5733"/>
                  </a:lnTo>
                  <a:lnTo>
                    <a:pt x="15014" y="5824"/>
                  </a:lnTo>
                  <a:lnTo>
                    <a:pt x="14959" y="5915"/>
                  </a:lnTo>
                  <a:lnTo>
                    <a:pt x="14887" y="6006"/>
                  </a:lnTo>
                  <a:lnTo>
                    <a:pt x="14723" y="6152"/>
                  </a:lnTo>
                  <a:lnTo>
                    <a:pt x="14523" y="6297"/>
                  </a:lnTo>
                  <a:lnTo>
                    <a:pt x="14286" y="6406"/>
                  </a:lnTo>
                  <a:lnTo>
                    <a:pt x="14049" y="6497"/>
                  </a:lnTo>
                  <a:lnTo>
                    <a:pt x="13831" y="6570"/>
                  </a:lnTo>
                  <a:lnTo>
                    <a:pt x="12994" y="6825"/>
                  </a:lnTo>
                  <a:lnTo>
                    <a:pt x="12157" y="7098"/>
                  </a:lnTo>
                  <a:lnTo>
                    <a:pt x="11338" y="7407"/>
                  </a:lnTo>
                  <a:lnTo>
                    <a:pt x="10537" y="7717"/>
                  </a:lnTo>
                  <a:lnTo>
                    <a:pt x="9718" y="8062"/>
                  </a:lnTo>
                  <a:lnTo>
                    <a:pt x="8936" y="8426"/>
                  </a:lnTo>
                  <a:lnTo>
                    <a:pt x="8153" y="8808"/>
                  </a:lnTo>
                  <a:lnTo>
                    <a:pt x="7371" y="9209"/>
                  </a:lnTo>
                  <a:lnTo>
                    <a:pt x="6606" y="9627"/>
                  </a:lnTo>
                  <a:lnTo>
                    <a:pt x="5842" y="10064"/>
                  </a:lnTo>
                  <a:lnTo>
                    <a:pt x="5096" y="10519"/>
                  </a:lnTo>
                  <a:lnTo>
                    <a:pt x="4368" y="10992"/>
                  </a:lnTo>
                  <a:lnTo>
                    <a:pt x="3658" y="11484"/>
                  </a:lnTo>
                  <a:lnTo>
                    <a:pt x="2949" y="11993"/>
                  </a:lnTo>
                  <a:lnTo>
                    <a:pt x="2257" y="12521"/>
                  </a:lnTo>
                  <a:lnTo>
                    <a:pt x="1566" y="13067"/>
                  </a:lnTo>
                  <a:lnTo>
                    <a:pt x="1274" y="13340"/>
                  </a:lnTo>
                  <a:lnTo>
                    <a:pt x="965" y="13613"/>
                  </a:lnTo>
                  <a:lnTo>
                    <a:pt x="692" y="13904"/>
                  </a:lnTo>
                  <a:lnTo>
                    <a:pt x="456" y="14231"/>
                  </a:lnTo>
                  <a:lnTo>
                    <a:pt x="346" y="14395"/>
                  </a:lnTo>
                  <a:lnTo>
                    <a:pt x="255" y="14559"/>
                  </a:lnTo>
                  <a:lnTo>
                    <a:pt x="164" y="14723"/>
                  </a:lnTo>
                  <a:lnTo>
                    <a:pt x="110" y="14905"/>
                  </a:lnTo>
                  <a:lnTo>
                    <a:pt x="55" y="15087"/>
                  </a:lnTo>
                  <a:lnTo>
                    <a:pt x="19" y="15269"/>
                  </a:lnTo>
                  <a:lnTo>
                    <a:pt x="1" y="15469"/>
                  </a:lnTo>
                  <a:lnTo>
                    <a:pt x="19" y="15651"/>
                  </a:lnTo>
                  <a:lnTo>
                    <a:pt x="201" y="15742"/>
                  </a:lnTo>
                  <a:lnTo>
                    <a:pt x="401" y="15815"/>
                  </a:lnTo>
                  <a:lnTo>
                    <a:pt x="801" y="15924"/>
                  </a:lnTo>
                  <a:lnTo>
                    <a:pt x="1220" y="15997"/>
                  </a:lnTo>
                  <a:lnTo>
                    <a:pt x="1638" y="16051"/>
                  </a:lnTo>
                  <a:lnTo>
                    <a:pt x="2075" y="16088"/>
                  </a:lnTo>
                  <a:lnTo>
                    <a:pt x="2494" y="16124"/>
                  </a:lnTo>
                  <a:lnTo>
                    <a:pt x="3367" y="16179"/>
                  </a:lnTo>
                  <a:lnTo>
                    <a:pt x="52866" y="11957"/>
                  </a:lnTo>
                  <a:lnTo>
                    <a:pt x="52793" y="11666"/>
                  </a:lnTo>
                  <a:lnTo>
                    <a:pt x="52720" y="11320"/>
                  </a:lnTo>
                  <a:lnTo>
                    <a:pt x="52647" y="10974"/>
                  </a:lnTo>
                  <a:lnTo>
                    <a:pt x="52611" y="10610"/>
                  </a:lnTo>
                  <a:lnTo>
                    <a:pt x="52575" y="10264"/>
                  </a:lnTo>
                  <a:lnTo>
                    <a:pt x="50354" y="9791"/>
                  </a:lnTo>
                  <a:lnTo>
                    <a:pt x="48080" y="9282"/>
                  </a:lnTo>
                  <a:lnTo>
                    <a:pt x="45787" y="8736"/>
                  </a:lnTo>
                  <a:lnTo>
                    <a:pt x="43476" y="8171"/>
                  </a:lnTo>
                  <a:lnTo>
                    <a:pt x="41183" y="7571"/>
                  </a:lnTo>
                  <a:lnTo>
                    <a:pt x="38908" y="6952"/>
                  </a:lnTo>
                  <a:lnTo>
                    <a:pt x="36669" y="6315"/>
                  </a:lnTo>
                  <a:lnTo>
                    <a:pt x="34504" y="5697"/>
                  </a:lnTo>
                  <a:lnTo>
                    <a:pt x="32429" y="5078"/>
                  </a:lnTo>
                  <a:lnTo>
                    <a:pt x="30428" y="4459"/>
                  </a:lnTo>
                  <a:lnTo>
                    <a:pt x="28553" y="3859"/>
                  </a:lnTo>
                  <a:lnTo>
                    <a:pt x="26824" y="3294"/>
                  </a:lnTo>
                  <a:lnTo>
                    <a:pt x="25241" y="2748"/>
                  </a:lnTo>
                  <a:lnTo>
                    <a:pt x="23822" y="2239"/>
                  </a:lnTo>
                  <a:lnTo>
                    <a:pt x="22602" y="1784"/>
                  </a:lnTo>
                  <a:lnTo>
                    <a:pt x="21583" y="1384"/>
                  </a:lnTo>
                  <a:lnTo>
                    <a:pt x="20946" y="1111"/>
                  </a:lnTo>
                  <a:lnTo>
                    <a:pt x="20328" y="874"/>
                  </a:lnTo>
                  <a:lnTo>
                    <a:pt x="19709" y="674"/>
                  </a:lnTo>
                  <a:lnTo>
                    <a:pt x="19127" y="474"/>
                  </a:lnTo>
                  <a:lnTo>
                    <a:pt x="18526" y="328"/>
                  </a:lnTo>
                  <a:lnTo>
                    <a:pt x="17962" y="201"/>
                  </a:lnTo>
                  <a:lnTo>
                    <a:pt x="17380" y="92"/>
                  </a:lnTo>
                  <a:lnTo>
                    <a:pt x="16816" y="37"/>
                  </a:lnTo>
                  <a:lnTo>
                    <a:pt x="16233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239" name="Google Shape;239;p3"/>
          <p:cNvSpPr/>
          <p:nvPr/>
        </p:nvSpPr>
        <p:spPr>
          <a:xfrm>
            <a:off x="-725305" y="5457826"/>
            <a:ext cx="13574600" cy="2647700"/>
          </a:xfrm>
          <a:custGeom>
            <a:avLst/>
            <a:gdLst/>
            <a:ahLst/>
            <a:cxnLst/>
            <a:rect l="l" t="t" r="r" b="b"/>
            <a:pathLst>
              <a:path w="407238" h="79431" extrusionOk="0">
                <a:moveTo>
                  <a:pt x="24553" y="14065"/>
                </a:moveTo>
                <a:cubicBezTo>
                  <a:pt x="27220" y="7842"/>
                  <a:pt x="26204" y="13938"/>
                  <a:pt x="32173" y="11779"/>
                </a:cubicBezTo>
                <a:cubicBezTo>
                  <a:pt x="38142" y="9620"/>
                  <a:pt x="49572" y="2762"/>
                  <a:pt x="60367" y="1111"/>
                </a:cubicBezTo>
                <a:cubicBezTo>
                  <a:pt x="71162" y="-540"/>
                  <a:pt x="84751" y="-32"/>
                  <a:pt x="96943" y="1873"/>
                </a:cubicBezTo>
                <a:cubicBezTo>
                  <a:pt x="109135" y="3778"/>
                  <a:pt x="122724" y="9747"/>
                  <a:pt x="133519" y="12541"/>
                </a:cubicBezTo>
                <a:cubicBezTo>
                  <a:pt x="144314" y="15335"/>
                  <a:pt x="144695" y="19907"/>
                  <a:pt x="161713" y="18637"/>
                </a:cubicBezTo>
                <a:cubicBezTo>
                  <a:pt x="178731" y="17367"/>
                  <a:pt x="215561" y="7715"/>
                  <a:pt x="235627" y="4921"/>
                </a:cubicBezTo>
                <a:cubicBezTo>
                  <a:pt x="255693" y="2127"/>
                  <a:pt x="262678" y="1238"/>
                  <a:pt x="282109" y="1873"/>
                </a:cubicBezTo>
                <a:cubicBezTo>
                  <a:pt x="301540" y="2508"/>
                  <a:pt x="335449" y="5175"/>
                  <a:pt x="352213" y="8731"/>
                </a:cubicBezTo>
                <a:cubicBezTo>
                  <a:pt x="368977" y="12287"/>
                  <a:pt x="375581" y="18764"/>
                  <a:pt x="382693" y="23209"/>
                </a:cubicBezTo>
                <a:cubicBezTo>
                  <a:pt x="389805" y="27654"/>
                  <a:pt x="392980" y="27146"/>
                  <a:pt x="394885" y="35401"/>
                </a:cubicBezTo>
                <a:cubicBezTo>
                  <a:pt x="396790" y="43656"/>
                  <a:pt x="421936" y="65627"/>
                  <a:pt x="394123" y="72739"/>
                </a:cubicBezTo>
                <a:cubicBezTo>
                  <a:pt x="366310" y="79851"/>
                  <a:pt x="290999" y="77438"/>
                  <a:pt x="228007" y="78073"/>
                </a:cubicBezTo>
                <a:cubicBezTo>
                  <a:pt x="165015" y="78708"/>
                  <a:pt x="51477" y="81375"/>
                  <a:pt x="16171" y="76549"/>
                </a:cubicBezTo>
                <a:cubicBezTo>
                  <a:pt x="-19135" y="71723"/>
                  <a:pt x="14774" y="59531"/>
                  <a:pt x="16171" y="49117"/>
                </a:cubicBezTo>
                <a:cubicBezTo>
                  <a:pt x="17568" y="38703"/>
                  <a:pt x="21886" y="20288"/>
                  <a:pt x="24553" y="14065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</p:sp>
      <p:sp>
        <p:nvSpPr>
          <p:cNvPr id="240" name="Google Shape;240;p3"/>
          <p:cNvSpPr txBox="1">
            <a:spLocks noGrp="1"/>
          </p:cNvSpPr>
          <p:nvPr>
            <p:ph type="title"/>
          </p:nvPr>
        </p:nvSpPr>
        <p:spPr>
          <a:xfrm>
            <a:off x="2743200" y="3638652"/>
            <a:ext cx="6705600" cy="548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 sz="6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sp>
        <p:nvSpPr>
          <p:cNvPr id="241" name="Google Shape;241;p3"/>
          <p:cNvSpPr txBox="1">
            <a:spLocks noGrp="1"/>
          </p:cNvSpPr>
          <p:nvPr>
            <p:ph type="subTitle" idx="1"/>
          </p:nvPr>
        </p:nvSpPr>
        <p:spPr>
          <a:xfrm>
            <a:off x="4049600" y="4452492"/>
            <a:ext cx="4092800" cy="52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242" name="Google Shape;242;p3"/>
          <p:cNvSpPr txBox="1">
            <a:spLocks noGrp="1"/>
          </p:cNvSpPr>
          <p:nvPr>
            <p:ph type="title" idx="2" hasCustomPrompt="1"/>
          </p:nvPr>
        </p:nvSpPr>
        <p:spPr>
          <a:xfrm>
            <a:off x="5370600" y="2187508"/>
            <a:ext cx="1450800" cy="634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  <a:defRPr sz="8000">
                <a:solidFill>
                  <a:schemeClr val="dk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  <a:defRPr sz="8000">
                <a:solidFill>
                  <a:schemeClr val="dk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  <a:defRPr sz="8000">
                <a:solidFill>
                  <a:schemeClr val="dk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  <a:defRPr sz="8000">
                <a:solidFill>
                  <a:schemeClr val="dk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  <a:defRPr sz="8000">
                <a:solidFill>
                  <a:schemeClr val="dk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  <a:defRPr sz="8000">
                <a:solidFill>
                  <a:schemeClr val="dk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  <a:defRPr sz="8000">
                <a:solidFill>
                  <a:schemeClr val="dk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  <a:defRPr sz="8000">
                <a:solidFill>
                  <a:schemeClr val="dk2"/>
                </a:solidFill>
              </a:defRPr>
            </a:lvl9pPr>
          </a:lstStyle>
          <a:p>
            <a:r>
              <a:t>xx%</a:t>
            </a:r>
          </a:p>
        </p:txBody>
      </p:sp>
      <p:grpSp>
        <p:nvGrpSpPr>
          <p:cNvPr id="243" name="Google Shape;243;p3"/>
          <p:cNvGrpSpPr/>
          <p:nvPr/>
        </p:nvGrpSpPr>
        <p:grpSpPr>
          <a:xfrm>
            <a:off x="385730" y="4688592"/>
            <a:ext cx="1039645" cy="2385067"/>
            <a:chOff x="2905325" y="2851350"/>
            <a:chExt cx="377175" cy="865325"/>
          </a:xfrm>
        </p:grpSpPr>
        <p:sp>
          <p:nvSpPr>
            <p:cNvPr id="244" name="Google Shape;244;p3"/>
            <p:cNvSpPr/>
            <p:nvPr/>
          </p:nvSpPr>
          <p:spPr>
            <a:xfrm>
              <a:off x="3045450" y="2851350"/>
              <a:ext cx="109200" cy="865325"/>
            </a:xfrm>
            <a:custGeom>
              <a:avLst/>
              <a:gdLst/>
              <a:ahLst/>
              <a:cxnLst/>
              <a:rect l="l" t="t" r="r" b="b"/>
              <a:pathLst>
                <a:path w="4368" h="34613" extrusionOk="0">
                  <a:moveTo>
                    <a:pt x="2311" y="0"/>
                  </a:moveTo>
                  <a:lnTo>
                    <a:pt x="2202" y="37"/>
                  </a:lnTo>
                  <a:lnTo>
                    <a:pt x="2093" y="73"/>
                  </a:lnTo>
                  <a:lnTo>
                    <a:pt x="2002" y="128"/>
                  </a:lnTo>
                  <a:lnTo>
                    <a:pt x="1911" y="182"/>
                  </a:lnTo>
                  <a:lnTo>
                    <a:pt x="1766" y="310"/>
                  </a:lnTo>
                  <a:lnTo>
                    <a:pt x="1638" y="455"/>
                  </a:lnTo>
                  <a:lnTo>
                    <a:pt x="1529" y="637"/>
                  </a:lnTo>
                  <a:lnTo>
                    <a:pt x="1420" y="819"/>
                  </a:lnTo>
                  <a:lnTo>
                    <a:pt x="1329" y="1019"/>
                  </a:lnTo>
                  <a:lnTo>
                    <a:pt x="1256" y="1238"/>
                  </a:lnTo>
                  <a:lnTo>
                    <a:pt x="1129" y="1675"/>
                  </a:lnTo>
                  <a:lnTo>
                    <a:pt x="1019" y="2111"/>
                  </a:lnTo>
                  <a:lnTo>
                    <a:pt x="947" y="2548"/>
                  </a:lnTo>
                  <a:lnTo>
                    <a:pt x="874" y="3003"/>
                  </a:lnTo>
                  <a:lnTo>
                    <a:pt x="819" y="3458"/>
                  </a:lnTo>
                  <a:lnTo>
                    <a:pt x="746" y="4368"/>
                  </a:lnTo>
                  <a:lnTo>
                    <a:pt x="710" y="5296"/>
                  </a:lnTo>
                  <a:lnTo>
                    <a:pt x="637" y="6752"/>
                  </a:lnTo>
                  <a:lnTo>
                    <a:pt x="601" y="8208"/>
                  </a:lnTo>
                  <a:lnTo>
                    <a:pt x="546" y="10282"/>
                  </a:lnTo>
                  <a:lnTo>
                    <a:pt x="546" y="11265"/>
                  </a:lnTo>
                  <a:lnTo>
                    <a:pt x="546" y="11283"/>
                  </a:lnTo>
                  <a:lnTo>
                    <a:pt x="528" y="13813"/>
                  </a:lnTo>
                  <a:lnTo>
                    <a:pt x="510" y="16342"/>
                  </a:lnTo>
                  <a:lnTo>
                    <a:pt x="492" y="18890"/>
                  </a:lnTo>
                  <a:lnTo>
                    <a:pt x="437" y="21474"/>
                  </a:lnTo>
                  <a:lnTo>
                    <a:pt x="364" y="24094"/>
                  </a:lnTo>
                  <a:lnTo>
                    <a:pt x="292" y="25787"/>
                  </a:lnTo>
                  <a:lnTo>
                    <a:pt x="255" y="27206"/>
                  </a:lnTo>
                  <a:lnTo>
                    <a:pt x="0" y="33921"/>
                  </a:lnTo>
                  <a:lnTo>
                    <a:pt x="37" y="33994"/>
                  </a:lnTo>
                  <a:lnTo>
                    <a:pt x="91" y="34067"/>
                  </a:lnTo>
                  <a:lnTo>
                    <a:pt x="146" y="34140"/>
                  </a:lnTo>
                  <a:lnTo>
                    <a:pt x="237" y="34194"/>
                  </a:lnTo>
                  <a:lnTo>
                    <a:pt x="455" y="34304"/>
                  </a:lnTo>
                  <a:lnTo>
                    <a:pt x="728" y="34413"/>
                  </a:lnTo>
                  <a:lnTo>
                    <a:pt x="1038" y="34486"/>
                  </a:lnTo>
                  <a:lnTo>
                    <a:pt x="1383" y="34558"/>
                  </a:lnTo>
                  <a:lnTo>
                    <a:pt x="1747" y="34595"/>
                  </a:lnTo>
                  <a:lnTo>
                    <a:pt x="2111" y="34613"/>
                  </a:lnTo>
                  <a:lnTo>
                    <a:pt x="2421" y="34613"/>
                  </a:lnTo>
                  <a:lnTo>
                    <a:pt x="2712" y="34595"/>
                  </a:lnTo>
                  <a:lnTo>
                    <a:pt x="3003" y="34540"/>
                  </a:lnTo>
                  <a:lnTo>
                    <a:pt x="3276" y="34486"/>
                  </a:lnTo>
                  <a:lnTo>
                    <a:pt x="3494" y="34431"/>
                  </a:lnTo>
                  <a:lnTo>
                    <a:pt x="3676" y="34358"/>
                  </a:lnTo>
                  <a:lnTo>
                    <a:pt x="3840" y="34267"/>
                  </a:lnTo>
                  <a:lnTo>
                    <a:pt x="3986" y="34176"/>
                  </a:lnTo>
                  <a:lnTo>
                    <a:pt x="4095" y="34049"/>
                  </a:lnTo>
                  <a:lnTo>
                    <a:pt x="4186" y="33921"/>
                  </a:lnTo>
                  <a:lnTo>
                    <a:pt x="4240" y="33794"/>
                  </a:lnTo>
                  <a:lnTo>
                    <a:pt x="4259" y="33630"/>
                  </a:lnTo>
                  <a:lnTo>
                    <a:pt x="4295" y="28717"/>
                  </a:lnTo>
                  <a:lnTo>
                    <a:pt x="4350" y="22821"/>
                  </a:lnTo>
                  <a:lnTo>
                    <a:pt x="4368" y="19982"/>
                  </a:lnTo>
                  <a:lnTo>
                    <a:pt x="4368" y="17197"/>
                  </a:lnTo>
                  <a:lnTo>
                    <a:pt x="4368" y="15705"/>
                  </a:lnTo>
                  <a:lnTo>
                    <a:pt x="4368" y="13285"/>
                  </a:lnTo>
                  <a:lnTo>
                    <a:pt x="4368" y="13194"/>
                  </a:lnTo>
                  <a:lnTo>
                    <a:pt x="4350" y="10664"/>
                  </a:lnTo>
                  <a:lnTo>
                    <a:pt x="4313" y="8208"/>
                  </a:lnTo>
                  <a:lnTo>
                    <a:pt x="4240" y="5824"/>
                  </a:lnTo>
                  <a:lnTo>
                    <a:pt x="4168" y="3549"/>
                  </a:lnTo>
                  <a:lnTo>
                    <a:pt x="4149" y="2894"/>
                  </a:lnTo>
                  <a:lnTo>
                    <a:pt x="4113" y="2584"/>
                  </a:lnTo>
                  <a:lnTo>
                    <a:pt x="4077" y="2257"/>
                  </a:lnTo>
                  <a:lnTo>
                    <a:pt x="4022" y="1948"/>
                  </a:lnTo>
                  <a:lnTo>
                    <a:pt x="3949" y="1638"/>
                  </a:lnTo>
                  <a:lnTo>
                    <a:pt x="3858" y="1329"/>
                  </a:lnTo>
                  <a:lnTo>
                    <a:pt x="3749" y="1056"/>
                  </a:lnTo>
                  <a:lnTo>
                    <a:pt x="3676" y="892"/>
                  </a:lnTo>
                  <a:lnTo>
                    <a:pt x="3585" y="765"/>
                  </a:lnTo>
                  <a:lnTo>
                    <a:pt x="3494" y="619"/>
                  </a:lnTo>
                  <a:lnTo>
                    <a:pt x="3385" y="492"/>
                  </a:lnTo>
                  <a:lnTo>
                    <a:pt x="3276" y="382"/>
                  </a:lnTo>
                  <a:lnTo>
                    <a:pt x="3167" y="273"/>
                  </a:lnTo>
                  <a:lnTo>
                    <a:pt x="3039" y="182"/>
                  </a:lnTo>
                  <a:lnTo>
                    <a:pt x="2930" y="110"/>
                  </a:lnTo>
                  <a:lnTo>
                    <a:pt x="2766" y="55"/>
                  </a:lnTo>
                  <a:lnTo>
                    <a:pt x="2621" y="19"/>
                  </a:lnTo>
                  <a:lnTo>
                    <a:pt x="247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5" name="Google Shape;245;p3"/>
            <p:cNvSpPr/>
            <p:nvPr/>
          </p:nvSpPr>
          <p:spPr>
            <a:xfrm>
              <a:off x="3083200" y="2851350"/>
              <a:ext cx="34600" cy="587825"/>
            </a:xfrm>
            <a:custGeom>
              <a:avLst/>
              <a:gdLst/>
              <a:ahLst/>
              <a:cxnLst/>
              <a:rect l="l" t="t" r="r" b="b"/>
              <a:pathLst>
                <a:path w="1384" h="23513" extrusionOk="0">
                  <a:moveTo>
                    <a:pt x="801" y="0"/>
                  </a:moveTo>
                  <a:lnTo>
                    <a:pt x="692" y="37"/>
                  </a:lnTo>
                  <a:lnTo>
                    <a:pt x="583" y="73"/>
                  </a:lnTo>
                  <a:lnTo>
                    <a:pt x="492" y="128"/>
                  </a:lnTo>
                  <a:lnTo>
                    <a:pt x="401" y="182"/>
                  </a:lnTo>
                  <a:lnTo>
                    <a:pt x="892" y="5587"/>
                  </a:lnTo>
                  <a:lnTo>
                    <a:pt x="983" y="6825"/>
                  </a:lnTo>
                  <a:lnTo>
                    <a:pt x="1038" y="7443"/>
                  </a:lnTo>
                  <a:lnTo>
                    <a:pt x="1074" y="8062"/>
                  </a:lnTo>
                  <a:lnTo>
                    <a:pt x="1093" y="8681"/>
                  </a:lnTo>
                  <a:lnTo>
                    <a:pt x="1093" y="9300"/>
                  </a:lnTo>
                  <a:lnTo>
                    <a:pt x="1074" y="9918"/>
                  </a:lnTo>
                  <a:lnTo>
                    <a:pt x="1038" y="10519"/>
                  </a:lnTo>
                  <a:lnTo>
                    <a:pt x="1002" y="10992"/>
                  </a:lnTo>
                  <a:lnTo>
                    <a:pt x="929" y="11447"/>
                  </a:lnTo>
                  <a:lnTo>
                    <a:pt x="801" y="12375"/>
                  </a:lnTo>
                  <a:lnTo>
                    <a:pt x="474" y="14195"/>
                  </a:lnTo>
                  <a:lnTo>
                    <a:pt x="328" y="15141"/>
                  </a:lnTo>
                  <a:lnTo>
                    <a:pt x="219" y="16087"/>
                  </a:lnTo>
                  <a:lnTo>
                    <a:pt x="128" y="17052"/>
                  </a:lnTo>
                  <a:lnTo>
                    <a:pt x="55" y="17998"/>
                  </a:lnTo>
                  <a:lnTo>
                    <a:pt x="19" y="18963"/>
                  </a:lnTo>
                  <a:lnTo>
                    <a:pt x="1" y="19909"/>
                  </a:lnTo>
                  <a:lnTo>
                    <a:pt x="1" y="20873"/>
                  </a:lnTo>
                  <a:lnTo>
                    <a:pt x="37" y="21820"/>
                  </a:lnTo>
                  <a:lnTo>
                    <a:pt x="55" y="22056"/>
                  </a:lnTo>
                  <a:lnTo>
                    <a:pt x="74" y="22311"/>
                  </a:lnTo>
                  <a:lnTo>
                    <a:pt x="110" y="22548"/>
                  </a:lnTo>
                  <a:lnTo>
                    <a:pt x="183" y="22784"/>
                  </a:lnTo>
                  <a:lnTo>
                    <a:pt x="256" y="22984"/>
                  </a:lnTo>
                  <a:lnTo>
                    <a:pt x="365" y="23185"/>
                  </a:lnTo>
                  <a:lnTo>
                    <a:pt x="438" y="23276"/>
                  </a:lnTo>
                  <a:lnTo>
                    <a:pt x="510" y="23367"/>
                  </a:lnTo>
                  <a:lnTo>
                    <a:pt x="601" y="23439"/>
                  </a:lnTo>
                  <a:lnTo>
                    <a:pt x="692" y="23512"/>
                  </a:lnTo>
                  <a:lnTo>
                    <a:pt x="729" y="22711"/>
                  </a:lnTo>
                  <a:lnTo>
                    <a:pt x="729" y="21911"/>
                  </a:lnTo>
                  <a:lnTo>
                    <a:pt x="729" y="20309"/>
                  </a:lnTo>
                  <a:lnTo>
                    <a:pt x="765" y="18908"/>
                  </a:lnTo>
                  <a:lnTo>
                    <a:pt x="820" y="17507"/>
                  </a:lnTo>
                  <a:lnTo>
                    <a:pt x="892" y="16124"/>
                  </a:lnTo>
                  <a:lnTo>
                    <a:pt x="983" y="14723"/>
                  </a:lnTo>
                  <a:lnTo>
                    <a:pt x="1184" y="11920"/>
                  </a:lnTo>
                  <a:lnTo>
                    <a:pt x="1256" y="10519"/>
                  </a:lnTo>
                  <a:lnTo>
                    <a:pt x="1329" y="9136"/>
                  </a:lnTo>
                  <a:lnTo>
                    <a:pt x="1366" y="7989"/>
                  </a:lnTo>
                  <a:lnTo>
                    <a:pt x="1384" y="6843"/>
                  </a:lnTo>
                  <a:lnTo>
                    <a:pt x="1366" y="5696"/>
                  </a:lnTo>
                  <a:lnTo>
                    <a:pt x="1329" y="4550"/>
                  </a:lnTo>
                  <a:lnTo>
                    <a:pt x="1256" y="3403"/>
                  </a:lnTo>
                  <a:lnTo>
                    <a:pt x="1147" y="2257"/>
                  </a:lnTo>
                  <a:lnTo>
                    <a:pt x="1093" y="1693"/>
                  </a:lnTo>
                  <a:lnTo>
                    <a:pt x="1002" y="1129"/>
                  </a:lnTo>
                  <a:lnTo>
                    <a:pt x="911" y="564"/>
                  </a:lnTo>
                  <a:lnTo>
                    <a:pt x="801" y="0"/>
                  </a:lnTo>
                  <a:close/>
                </a:path>
              </a:pathLst>
            </a:custGeom>
            <a:solidFill>
              <a:srgbClr val="3A7F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6" name="Google Shape;246;p3"/>
            <p:cNvSpPr/>
            <p:nvPr/>
          </p:nvSpPr>
          <p:spPr>
            <a:xfrm>
              <a:off x="3118700" y="2854075"/>
              <a:ext cx="163800" cy="859425"/>
            </a:xfrm>
            <a:custGeom>
              <a:avLst/>
              <a:gdLst/>
              <a:ahLst/>
              <a:cxnLst/>
              <a:rect l="l" t="t" r="r" b="b"/>
              <a:pathLst>
                <a:path w="6552" h="34377" extrusionOk="0">
                  <a:moveTo>
                    <a:pt x="0" y="1"/>
                  </a:moveTo>
                  <a:lnTo>
                    <a:pt x="109" y="474"/>
                  </a:lnTo>
                  <a:lnTo>
                    <a:pt x="200" y="965"/>
                  </a:lnTo>
                  <a:lnTo>
                    <a:pt x="291" y="1438"/>
                  </a:lnTo>
                  <a:lnTo>
                    <a:pt x="382" y="1911"/>
                  </a:lnTo>
                  <a:lnTo>
                    <a:pt x="492" y="2894"/>
                  </a:lnTo>
                  <a:lnTo>
                    <a:pt x="583" y="3858"/>
                  </a:lnTo>
                  <a:lnTo>
                    <a:pt x="637" y="4841"/>
                  </a:lnTo>
                  <a:lnTo>
                    <a:pt x="655" y="5824"/>
                  </a:lnTo>
                  <a:lnTo>
                    <a:pt x="655" y="6807"/>
                  </a:lnTo>
                  <a:lnTo>
                    <a:pt x="655" y="7789"/>
                  </a:lnTo>
                  <a:lnTo>
                    <a:pt x="619" y="10501"/>
                  </a:lnTo>
                  <a:lnTo>
                    <a:pt x="583" y="13212"/>
                  </a:lnTo>
                  <a:lnTo>
                    <a:pt x="473" y="17125"/>
                  </a:lnTo>
                  <a:lnTo>
                    <a:pt x="364" y="21438"/>
                  </a:lnTo>
                  <a:lnTo>
                    <a:pt x="328" y="23585"/>
                  </a:lnTo>
                  <a:lnTo>
                    <a:pt x="291" y="25751"/>
                  </a:lnTo>
                  <a:lnTo>
                    <a:pt x="273" y="27916"/>
                  </a:lnTo>
                  <a:lnTo>
                    <a:pt x="273" y="30064"/>
                  </a:lnTo>
                  <a:lnTo>
                    <a:pt x="291" y="32229"/>
                  </a:lnTo>
                  <a:lnTo>
                    <a:pt x="346" y="34377"/>
                  </a:lnTo>
                  <a:lnTo>
                    <a:pt x="564" y="34322"/>
                  </a:lnTo>
                  <a:lnTo>
                    <a:pt x="746" y="34249"/>
                  </a:lnTo>
                  <a:lnTo>
                    <a:pt x="910" y="34158"/>
                  </a:lnTo>
                  <a:lnTo>
                    <a:pt x="1056" y="34067"/>
                  </a:lnTo>
                  <a:lnTo>
                    <a:pt x="1165" y="33940"/>
                  </a:lnTo>
                  <a:lnTo>
                    <a:pt x="1256" y="33812"/>
                  </a:lnTo>
                  <a:lnTo>
                    <a:pt x="1310" y="33685"/>
                  </a:lnTo>
                  <a:lnTo>
                    <a:pt x="1329" y="33521"/>
                  </a:lnTo>
                  <a:lnTo>
                    <a:pt x="1365" y="28608"/>
                  </a:lnTo>
                  <a:lnTo>
                    <a:pt x="1420" y="22712"/>
                  </a:lnTo>
                  <a:lnTo>
                    <a:pt x="1620" y="22693"/>
                  </a:lnTo>
                  <a:lnTo>
                    <a:pt x="1820" y="22657"/>
                  </a:lnTo>
                  <a:lnTo>
                    <a:pt x="2020" y="22621"/>
                  </a:lnTo>
                  <a:lnTo>
                    <a:pt x="2202" y="22548"/>
                  </a:lnTo>
                  <a:lnTo>
                    <a:pt x="2457" y="22457"/>
                  </a:lnTo>
                  <a:lnTo>
                    <a:pt x="2694" y="22329"/>
                  </a:lnTo>
                  <a:lnTo>
                    <a:pt x="2912" y="22202"/>
                  </a:lnTo>
                  <a:lnTo>
                    <a:pt x="3130" y="22057"/>
                  </a:lnTo>
                  <a:lnTo>
                    <a:pt x="3330" y="21893"/>
                  </a:lnTo>
                  <a:lnTo>
                    <a:pt x="3512" y="21711"/>
                  </a:lnTo>
                  <a:lnTo>
                    <a:pt x="3676" y="21511"/>
                  </a:lnTo>
                  <a:lnTo>
                    <a:pt x="3822" y="21292"/>
                  </a:lnTo>
                  <a:lnTo>
                    <a:pt x="3949" y="21056"/>
                  </a:lnTo>
                  <a:lnTo>
                    <a:pt x="4040" y="20819"/>
                  </a:lnTo>
                  <a:lnTo>
                    <a:pt x="4113" y="20564"/>
                  </a:lnTo>
                  <a:lnTo>
                    <a:pt x="4149" y="20309"/>
                  </a:lnTo>
                  <a:lnTo>
                    <a:pt x="4168" y="20037"/>
                  </a:lnTo>
                  <a:lnTo>
                    <a:pt x="4149" y="19782"/>
                  </a:lnTo>
                  <a:lnTo>
                    <a:pt x="4095" y="19527"/>
                  </a:lnTo>
                  <a:lnTo>
                    <a:pt x="4022" y="19290"/>
                  </a:lnTo>
                  <a:lnTo>
                    <a:pt x="3949" y="19145"/>
                  </a:lnTo>
                  <a:lnTo>
                    <a:pt x="3858" y="19017"/>
                  </a:lnTo>
                  <a:lnTo>
                    <a:pt x="3749" y="18908"/>
                  </a:lnTo>
                  <a:lnTo>
                    <a:pt x="3640" y="18799"/>
                  </a:lnTo>
                  <a:lnTo>
                    <a:pt x="3512" y="18726"/>
                  </a:lnTo>
                  <a:lnTo>
                    <a:pt x="3367" y="18690"/>
                  </a:lnTo>
                  <a:lnTo>
                    <a:pt x="3239" y="18672"/>
                  </a:lnTo>
                  <a:lnTo>
                    <a:pt x="3167" y="18690"/>
                  </a:lnTo>
                  <a:lnTo>
                    <a:pt x="3094" y="18708"/>
                  </a:lnTo>
                  <a:lnTo>
                    <a:pt x="3021" y="18744"/>
                  </a:lnTo>
                  <a:lnTo>
                    <a:pt x="2930" y="18799"/>
                  </a:lnTo>
                  <a:lnTo>
                    <a:pt x="2803" y="18926"/>
                  </a:lnTo>
                  <a:lnTo>
                    <a:pt x="2493" y="19218"/>
                  </a:lnTo>
                  <a:lnTo>
                    <a:pt x="2148" y="19454"/>
                  </a:lnTo>
                  <a:lnTo>
                    <a:pt x="1802" y="19691"/>
                  </a:lnTo>
                  <a:lnTo>
                    <a:pt x="1620" y="19782"/>
                  </a:lnTo>
                  <a:lnTo>
                    <a:pt x="1438" y="19873"/>
                  </a:lnTo>
                  <a:lnTo>
                    <a:pt x="1438" y="17088"/>
                  </a:lnTo>
                  <a:lnTo>
                    <a:pt x="1784" y="17052"/>
                  </a:lnTo>
                  <a:lnTo>
                    <a:pt x="2129" y="17016"/>
                  </a:lnTo>
                  <a:lnTo>
                    <a:pt x="2639" y="16925"/>
                  </a:lnTo>
                  <a:lnTo>
                    <a:pt x="3148" y="16834"/>
                  </a:lnTo>
                  <a:lnTo>
                    <a:pt x="3658" y="16706"/>
                  </a:lnTo>
                  <a:lnTo>
                    <a:pt x="3913" y="16633"/>
                  </a:lnTo>
                  <a:lnTo>
                    <a:pt x="4149" y="16543"/>
                  </a:lnTo>
                  <a:lnTo>
                    <a:pt x="4386" y="16452"/>
                  </a:lnTo>
                  <a:lnTo>
                    <a:pt x="4604" y="16342"/>
                  </a:lnTo>
                  <a:lnTo>
                    <a:pt x="4823" y="16215"/>
                  </a:lnTo>
                  <a:lnTo>
                    <a:pt x="5023" y="16088"/>
                  </a:lnTo>
                  <a:lnTo>
                    <a:pt x="5205" y="15924"/>
                  </a:lnTo>
                  <a:lnTo>
                    <a:pt x="5387" y="15760"/>
                  </a:lnTo>
                  <a:lnTo>
                    <a:pt x="5551" y="15578"/>
                  </a:lnTo>
                  <a:lnTo>
                    <a:pt x="5678" y="15360"/>
                  </a:lnTo>
                  <a:lnTo>
                    <a:pt x="5769" y="15214"/>
                  </a:lnTo>
                  <a:lnTo>
                    <a:pt x="5842" y="15032"/>
                  </a:lnTo>
                  <a:lnTo>
                    <a:pt x="5969" y="14686"/>
                  </a:lnTo>
                  <a:lnTo>
                    <a:pt x="6060" y="14341"/>
                  </a:lnTo>
                  <a:lnTo>
                    <a:pt x="6133" y="13977"/>
                  </a:lnTo>
                  <a:lnTo>
                    <a:pt x="6279" y="13139"/>
                  </a:lnTo>
                  <a:lnTo>
                    <a:pt x="6406" y="12321"/>
                  </a:lnTo>
                  <a:lnTo>
                    <a:pt x="6479" y="11483"/>
                  </a:lnTo>
                  <a:lnTo>
                    <a:pt x="6533" y="10628"/>
                  </a:lnTo>
                  <a:lnTo>
                    <a:pt x="6551" y="9791"/>
                  </a:lnTo>
                  <a:lnTo>
                    <a:pt x="6551" y="8954"/>
                  </a:lnTo>
                  <a:lnTo>
                    <a:pt x="6515" y="8117"/>
                  </a:lnTo>
                  <a:lnTo>
                    <a:pt x="6442" y="7280"/>
                  </a:lnTo>
                  <a:lnTo>
                    <a:pt x="6369" y="7789"/>
                  </a:lnTo>
                  <a:lnTo>
                    <a:pt x="6297" y="8317"/>
                  </a:lnTo>
                  <a:lnTo>
                    <a:pt x="6188" y="8845"/>
                  </a:lnTo>
                  <a:lnTo>
                    <a:pt x="6078" y="9354"/>
                  </a:lnTo>
                  <a:lnTo>
                    <a:pt x="5951" y="9882"/>
                  </a:lnTo>
                  <a:lnTo>
                    <a:pt x="5824" y="10392"/>
                  </a:lnTo>
                  <a:lnTo>
                    <a:pt x="5532" y="11411"/>
                  </a:lnTo>
                  <a:lnTo>
                    <a:pt x="5278" y="12193"/>
                  </a:lnTo>
                  <a:lnTo>
                    <a:pt x="5114" y="12575"/>
                  </a:lnTo>
                  <a:lnTo>
                    <a:pt x="4968" y="12957"/>
                  </a:lnTo>
                  <a:lnTo>
                    <a:pt x="4786" y="13321"/>
                  </a:lnTo>
                  <a:lnTo>
                    <a:pt x="4586" y="13685"/>
                  </a:lnTo>
                  <a:lnTo>
                    <a:pt x="4350" y="14031"/>
                  </a:lnTo>
                  <a:lnTo>
                    <a:pt x="4095" y="14341"/>
                  </a:lnTo>
                  <a:lnTo>
                    <a:pt x="3840" y="14632"/>
                  </a:lnTo>
                  <a:lnTo>
                    <a:pt x="3549" y="14886"/>
                  </a:lnTo>
                  <a:lnTo>
                    <a:pt x="3239" y="15105"/>
                  </a:lnTo>
                  <a:lnTo>
                    <a:pt x="2894" y="15287"/>
                  </a:lnTo>
                  <a:lnTo>
                    <a:pt x="2730" y="15378"/>
                  </a:lnTo>
                  <a:lnTo>
                    <a:pt x="2548" y="15432"/>
                  </a:lnTo>
                  <a:lnTo>
                    <a:pt x="2366" y="15505"/>
                  </a:lnTo>
                  <a:lnTo>
                    <a:pt x="2184" y="15542"/>
                  </a:lnTo>
                  <a:lnTo>
                    <a:pt x="2002" y="15578"/>
                  </a:lnTo>
                  <a:lnTo>
                    <a:pt x="1820" y="15596"/>
                  </a:lnTo>
                  <a:lnTo>
                    <a:pt x="1638" y="15614"/>
                  </a:lnTo>
                  <a:lnTo>
                    <a:pt x="1438" y="15596"/>
                  </a:lnTo>
                  <a:lnTo>
                    <a:pt x="1183" y="15578"/>
                  </a:lnTo>
                  <a:lnTo>
                    <a:pt x="1183" y="15269"/>
                  </a:lnTo>
                  <a:lnTo>
                    <a:pt x="1183" y="14977"/>
                  </a:lnTo>
                  <a:lnTo>
                    <a:pt x="1201" y="14668"/>
                  </a:lnTo>
                  <a:lnTo>
                    <a:pt x="1219" y="14377"/>
                  </a:lnTo>
                  <a:lnTo>
                    <a:pt x="1310" y="13776"/>
                  </a:lnTo>
                  <a:lnTo>
                    <a:pt x="1438" y="13176"/>
                  </a:lnTo>
                  <a:lnTo>
                    <a:pt x="1456" y="13067"/>
                  </a:lnTo>
                  <a:lnTo>
                    <a:pt x="1438" y="13085"/>
                  </a:lnTo>
                  <a:lnTo>
                    <a:pt x="1420" y="10555"/>
                  </a:lnTo>
                  <a:lnTo>
                    <a:pt x="1383" y="8099"/>
                  </a:lnTo>
                  <a:lnTo>
                    <a:pt x="1329" y="5715"/>
                  </a:lnTo>
                  <a:lnTo>
                    <a:pt x="1238" y="3440"/>
                  </a:lnTo>
                  <a:lnTo>
                    <a:pt x="1219" y="2785"/>
                  </a:lnTo>
                  <a:lnTo>
                    <a:pt x="1183" y="2475"/>
                  </a:lnTo>
                  <a:lnTo>
                    <a:pt x="1147" y="2148"/>
                  </a:lnTo>
                  <a:lnTo>
                    <a:pt x="1092" y="1839"/>
                  </a:lnTo>
                  <a:lnTo>
                    <a:pt x="1019" y="1529"/>
                  </a:lnTo>
                  <a:lnTo>
                    <a:pt x="928" y="1220"/>
                  </a:lnTo>
                  <a:lnTo>
                    <a:pt x="819" y="947"/>
                  </a:lnTo>
                  <a:lnTo>
                    <a:pt x="746" y="783"/>
                  </a:lnTo>
                  <a:lnTo>
                    <a:pt x="655" y="637"/>
                  </a:lnTo>
                  <a:lnTo>
                    <a:pt x="564" y="510"/>
                  </a:lnTo>
                  <a:lnTo>
                    <a:pt x="455" y="383"/>
                  </a:lnTo>
                  <a:lnTo>
                    <a:pt x="346" y="273"/>
                  </a:lnTo>
                  <a:lnTo>
                    <a:pt x="237" y="164"/>
                  </a:lnTo>
                  <a:lnTo>
                    <a:pt x="109" y="73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3A7F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7" name="Google Shape;247;p3"/>
            <p:cNvSpPr/>
            <p:nvPr/>
          </p:nvSpPr>
          <p:spPr>
            <a:xfrm>
              <a:off x="2959450" y="2890025"/>
              <a:ext cx="137875" cy="243875"/>
            </a:xfrm>
            <a:custGeom>
              <a:avLst/>
              <a:gdLst/>
              <a:ahLst/>
              <a:cxnLst/>
              <a:rect l="l" t="t" r="r" b="b"/>
              <a:pathLst>
                <a:path w="5515" h="9755" extrusionOk="0">
                  <a:moveTo>
                    <a:pt x="1329" y="0"/>
                  </a:moveTo>
                  <a:lnTo>
                    <a:pt x="1166" y="37"/>
                  </a:lnTo>
                  <a:lnTo>
                    <a:pt x="1075" y="91"/>
                  </a:lnTo>
                  <a:lnTo>
                    <a:pt x="984" y="146"/>
                  </a:lnTo>
                  <a:lnTo>
                    <a:pt x="874" y="237"/>
                  </a:lnTo>
                  <a:lnTo>
                    <a:pt x="783" y="346"/>
                  </a:lnTo>
                  <a:lnTo>
                    <a:pt x="711" y="455"/>
                  </a:lnTo>
                  <a:lnTo>
                    <a:pt x="638" y="582"/>
                  </a:lnTo>
                  <a:lnTo>
                    <a:pt x="529" y="855"/>
                  </a:lnTo>
                  <a:lnTo>
                    <a:pt x="456" y="1128"/>
                  </a:lnTo>
                  <a:lnTo>
                    <a:pt x="347" y="1620"/>
                  </a:lnTo>
                  <a:lnTo>
                    <a:pt x="256" y="2111"/>
                  </a:lnTo>
                  <a:lnTo>
                    <a:pt x="183" y="2602"/>
                  </a:lnTo>
                  <a:lnTo>
                    <a:pt x="128" y="3112"/>
                  </a:lnTo>
                  <a:lnTo>
                    <a:pt x="74" y="3603"/>
                  </a:lnTo>
                  <a:lnTo>
                    <a:pt x="56" y="4113"/>
                  </a:lnTo>
                  <a:lnTo>
                    <a:pt x="19" y="5114"/>
                  </a:lnTo>
                  <a:lnTo>
                    <a:pt x="1" y="5587"/>
                  </a:lnTo>
                  <a:lnTo>
                    <a:pt x="19" y="6060"/>
                  </a:lnTo>
                  <a:lnTo>
                    <a:pt x="56" y="6515"/>
                  </a:lnTo>
                  <a:lnTo>
                    <a:pt x="92" y="6752"/>
                  </a:lnTo>
                  <a:lnTo>
                    <a:pt x="147" y="6988"/>
                  </a:lnTo>
                  <a:lnTo>
                    <a:pt x="219" y="7188"/>
                  </a:lnTo>
                  <a:lnTo>
                    <a:pt x="274" y="7389"/>
                  </a:lnTo>
                  <a:lnTo>
                    <a:pt x="365" y="7571"/>
                  </a:lnTo>
                  <a:lnTo>
                    <a:pt x="456" y="7771"/>
                  </a:lnTo>
                  <a:lnTo>
                    <a:pt x="565" y="7953"/>
                  </a:lnTo>
                  <a:lnTo>
                    <a:pt x="674" y="8135"/>
                  </a:lnTo>
                  <a:lnTo>
                    <a:pt x="802" y="8298"/>
                  </a:lnTo>
                  <a:lnTo>
                    <a:pt x="929" y="8462"/>
                  </a:lnTo>
                  <a:lnTo>
                    <a:pt x="1075" y="8608"/>
                  </a:lnTo>
                  <a:lnTo>
                    <a:pt x="1220" y="8772"/>
                  </a:lnTo>
                  <a:lnTo>
                    <a:pt x="1384" y="8899"/>
                  </a:lnTo>
                  <a:lnTo>
                    <a:pt x="1548" y="9026"/>
                  </a:lnTo>
                  <a:lnTo>
                    <a:pt x="1712" y="9154"/>
                  </a:lnTo>
                  <a:lnTo>
                    <a:pt x="1894" y="9263"/>
                  </a:lnTo>
                  <a:lnTo>
                    <a:pt x="2075" y="9372"/>
                  </a:lnTo>
                  <a:lnTo>
                    <a:pt x="2276" y="9445"/>
                  </a:lnTo>
                  <a:lnTo>
                    <a:pt x="2476" y="9536"/>
                  </a:lnTo>
                  <a:lnTo>
                    <a:pt x="2676" y="9591"/>
                  </a:lnTo>
                  <a:lnTo>
                    <a:pt x="2876" y="9645"/>
                  </a:lnTo>
                  <a:lnTo>
                    <a:pt x="3095" y="9700"/>
                  </a:lnTo>
                  <a:lnTo>
                    <a:pt x="3295" y="9718"/>
                  </a:lnTo>
                  <a:lnTo>
                    <a:pt x="3513" y="9736"/>
                  </a:lnTo>
                  <a:lnTo>
                    <a:pt x="3732" y="9754"/>
                  </a:lnTo>
                  <a:lnTo>
                    <a:pt x="3950" y="9736"/>
                  </a:lnTo>
                  <a:lnTo>
                    <a:pt x="3986" y="9736"/>
                  </a:lnTo>
                  <a:lnTo>
                    <a:pt x="4387" y="9700"/>
                  </a:lnTo>
                  <a:lnTo>
                    <a:pt x="4769" y="9609"/>
                  </a:lnTo>
                  <a:lnTo>
                    <a:pt x="4969" y="9536"/>
                  </a:lnTo>
                  <a:lnTo>
                    <a:pt x="5151" y="9463"/>
                  </a:lnTo>
                  <a:lnTo>
                    <a:pt x="5333" y="9390"/>
                  </a:lnTo>
                  <a:lnTo>
                    <a:pt x="5515" y="9299"/>
                  </a:lnTo>
                  <a:lnTo>
                    <a:pt x="5005" y="6515"/>
                  </a:lnTo>
                  <a:lnTo>
                    <a:pt x="4532" y="6606"/>
                  </a:lnTo>
                  <a:lnTo>
                    <a:pt x="4277" y="6642"/>
                  </a:lnTo>
                  <a:lnTo>
                    <a:pt x="4041" y="6661"/>
                  </a:lnTo>
                  <a:lnTo>
                    <a:pt x="3750" y="6642"/>
                  </a:lnTo>
                  <a:lnTo>
                    <a:pt x="3604" y="6624"/>
                  </a:lnTo>
                  <a:lnTo>
                    <a:pt x="3477" y="6588"/>
                  </a:lnTo>
                  <a:lnTo>
                    <a:pt x="3331" y="6533"/>
                  </a:lnTo>
                  <a:lnTo>
                    <a:pt x="3222" y="6460"/>
                  </a:lnTo>
                  <a:lnTo>
                    <a:pt x="3095" y="6388"/>
                  </a:lnTo>
                  <a:lnTo>
                    <a:pt x="3004" y="6278"/>
                  </a:lnTo>
                  <a:lnTo>
                    <a:pt x="2876" y="6151"/>
                  </a:lnTo>
                  <a:lnTo>
                    <a:pt x="2803" y="5987"/>
                  </a:lnTo>
                  <a:lnTo>
                    <a:pt x="2731" y="5824"/>
                  </a:lnTo>
                  <a:lnTo>
                    <a:pt x="2694" y="5642"/>
                  </a:lnTo>
                  <a:lnTo>
                    <a:pt x="2658" y="5460"/>
                  </a:lnTo>
                  <a:lnTo>
                    <a:pt x="2640" y="5259"/>
                  </a:lnTo>
                  <a:lnTo>
                    <a:pt x="2621" y="4877"/>
                  </a:lnTo>
                  <a:lnTo>
                    <a:pt x="2603" y="2002"/>
                  </a:lnTo>
                  <a:lnTo>
                    <a:pt x="2585" y="1638"/>
                  </a:lnTo>
                  <a:lnTo>
                    <a:pt x="2549" y="1274"/>
                  </a:lnTo>
                  <a:lnTo>
                    <a:pt x="2530" y="1110"/>
                  </a:lnTo>
                  <a:lnTo>
                    <a:pt x="2494" y="928"/>
                  </a:lnTo>
                  <a:lnTo>
                    <a:pt x="2421" y="764"/>
                  </a:lnTo>
                  <a:lnTo>
                    <a:pt x="2348" y="601"/>
                  </a:lnTo>
                  <a:lnTo>
                    <a:pt x="2257" y="455"/>
                  </a:lnTo>
                  <a:lnTo>
                    <a:pt x="2130" y="310"/>
                  </a:lnTo>
                  <a:lnTo>
                    <a:pt x="2003" y="200"/>
                  </a:lnTo>
                  <a:lnTo>
                    <a:pt x="1839" y="109"/>
                  </a:lnTo>
                  <a:lnTo>
                    <a:pt x="1675" y="37"/>
                  </a:lnTo>
                  <a:lnTo>
                    <a:pt x="1511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8" name="Google Shape;248;p3"/>
            <p:cNvSpPr/>
            <p:nvPr/>
          </p:nvSpPr>
          <p:spPr>
            <a:xfrm>
              <a:off x="2959450" y="2893650"/>
              <a:ext cx="131975" cy="240250"/>
            </a:xfrm>
            <a:custGeom>
              <a:avLst/>
              <a:gdLst/>
              <a:ahLst/>
              <a:cxnLst/>
              <a:rect l="l" t="t" r="r" b="b"/>
              <a:pathLst>
                <a:path w="5279" h="9610" extrusionOk="0">
                  <a:moveTo>
                    <a:pt x="984" y="1"/>
                  </a:moveTo>
                  <a:lnTo>
                    <a:pt x="874" y="92"/>
                  </a:lnTo>
                  <a:lnTo>
                    <a:pt x="783" y="201"/>
                  </a:lnTo>
                  <a:lnTo>
                    <a:pt x="711" y="310"/>
                  </a:lnTo>
                  <a:lnTo>
                    <a:pt x="638" y="437"/>
                  </a:lnTo>
                  <a:lnTo>
                    <a:pt x="529" y="710"/>
                  </a:lnTo>
                  <a:lnTo>
                    <a:pt x="456" y="983"/>
                  </a:lnTo>
                  <a:lnTo>
                    <a:pt x="347" y="1475"/>
                  </a:lnTo>
                  <a:lnTo>
                    <a:pt x="256" y="1966"/>
                  </a:lnTo>
                  <a:lnTo>
                    <a:pt x="183" y="2457"/>
                  </a:lnTo>
                  <a:lnTo>
                    <a:pt x="128" y="2967"/>
                  </a:lnTo>
                  <a:lnTo>
                    <a:pt x="74" y="3458"/>
                  </a:lnTo>
                  <a:lnTo>
                    <a:pt x="56" y="3968"/>
                  </a:lnTo>
                  <a:lnTo>
                    <a:pt x="19" y="4969"/>
                  </a:lnTo>
                  <a:lnTo>
                    <a:pt x="1" y="5442"/>
                  </a:lnTo>
                  <a:lnTo>
                    <a:pt x="19" y="5915"/>
                  </a:lnTo>
                  <a:lnTo>
                    <a:pt x="56" y="6370"/>
                  </a:lnTo>
                  <a:lnTo>
                    <a:pt x="92" y="6607"/>
                  </a:lnTo>
                  <a:lnTo>
                    <a:pt x="147" y="6843"/>
                  </a:lnTo>
                  <a:lnTo>
                    <a:pt x="219" y="7043"/>
                  </a:lnTo>
                  <a:lnTo>
                    <a:pt x="274" y="7244"/>
                  </a:lnTo>
                  <a:lnTo>
                    <a:pt x="365" y="7426"/>
                  </a:lnTo>
                  <a:lnTo>
                    <a:pt x="456" y="7626"/>
                  </a:lnTo>
                  <a:lnTo>
                    <a:pt x="565" y="7808"/>
                  </a:lnTo>
                  <a:lnTo>
                    <a:pt x="674" y="7990"/>
                  </a:lnTo>
                  <a:lnTo>
                    <a:pt x="802" y="8153"/>
                  </a:lnTo>
                  <a:lnTo>
                    <a:pt x="929" y="8317"/>
                  </a:lnTo>
                  <a:lnTo>
                    <a:pt x="1075" y="8463"/>
                  </a:lnTo>
                  <a:lnTo>
                    <a:pt x="1220" y="8627"/>
                  </a:lnTo>
                  <a:lnTo>
                    <a:pt x="1384" y="8754"/>
                  </a:lnTo>
                  <a:lnTo>
                    <a:pt x="1548" y="8881"/>
                  </a:lnTo>
                  <a:lnTo>
                    <a:pt x="1712" y="9009"/>
                  </a:lnTo>
                  <a:lnTo>
                    <a:pt x="1894" y="9118"/>
                  </a:lnTo>
                  <a:lnTo>
                    <a:pt x="2075" y="9227"/>
                  </a:lnTo>
                  <a:lnTo>
                    <a:pt x="2276" y="9300"/>
                  </a:lnTo>
                  <a:lnTo>
                    <a:pt x="2476" y="9391"/>
                  </a:lnTo>
                  <a:lnTo>
                    <a:pt x="2676" y="9446"/>
                  </a:lnTo>
                  <a:lnTo>
                    <a:pt x="2876" y="9500"/>
                  </a:lnTo>
                  <a:lnTo>
                    <a:pt x="3095" y="9555"/>
                  </a:lnTo>
                  <a:lnTo>
                    <a:pt x="3295" y="9573"/>
                  </a:lnTo>
                  <a:lnTo>
                    <a:pt x="3513" y="9591"/>
                  </a:lnTo>
                  <a:lnTo>
                    <a:pt x="3732" y="9609"/>
                  </a:lnTo>
                  <a:lnTo>
                    <a:pt x="3950" y="9591"/>
                  </a:lnTo>
                  <a:lnTo>
                    <a:pt x="3986" y="9573"/>
                  </a:lnTo>
                  <a:lnTo>
                    <a:pt x="4168" y="9464"/>
                  </a:lnTo>
                  <a:lnTo>
                    <a:pt x="4350" y="9336"/>
                  </a:lnTo>
                  <a:lnTo>
                    <a:pt x="4514" y="9191"/>
                  </a:lnTo>
                  <a:lnTo>
                    <a:pt x="4678" y="9045"/>
                  </a:lnTo>
                  <a:lnTo>
                    <a:pt x="4987" y="8718"/>
                  </a:lnTo>
                  <a:lnTo>
                    <a:pt x="5278" y="8372"/>
                  </a:lnTo>
                  <a:lnTo>
                    <a:pt x="5278" y="8372"/>
                  </a:lnTo>
                  <a:lnTo>
                    <a:pt x="5133" y="8445"/>
                  </a:lnTo>
                  <a:lnTo>
                    <a:pt x="4969" y="8499"/>
                  </a:lnTo>
                  <a:lnTo>
                    <a:pt x="4805" y="8536"/>
                  </a:lnTo>
                  <a:lnTo>
                    <a:pt x="4641" y="8572"/>
                  </a:lnTo>
                  <a:lnTo>
                    <a:pt x="4478" y="8590"/>
                  </a:lnTo>
                  <a:lnTo>
                    <a:pt x="4314" y="8608"/>
                  </a:lnTo>
                  <a:lnTo>
                    <a:pt x="4150" y="8608"/>
                  </a:lnTo>
                  <a:lnTo>
                    <a:pt x="3986" y="8590"/>
                  </a:lnTo>
                  <a:lnTo>
                    <a:pt x="3804" y="8554"/>
                  </a:lnTo>
                  <a:lnTo>
                    <a:pt x="3622" y="8517"/>
                  </a:lnTo>
                  <a:lnTo>
                    <a:pt x="3440" y="8463"/>
                  </a:lnTo>
                  <a:lnTo>
                    <a:pt x="3258" y="8408"/>
                  </a:lnTo>
                  <a:lnTo>
                    <a:pt x="3076" y="8335"/>
                  </a:lnTo>
                  <a:lnTo>
                    <a:pt x="2894" y="8244"/>
                  </a:lnTo>
                  <a:lnTo>
                    <a:pt x="2731" y="8153"/>
                  </a:lnTo>
                  <a:lnTo>
                    <a:pt x="2567" y="8044"/>
                  </a:lnTo>
                  <a:lnTo>
                    <a:pt x="2239" y="7808"/>
                  </a:lnTo>
                  <a:lnTo>
                    <a:pt x="1948" y="7535"/>
                  </a:lnTo>
                  <a:lnTo>
                    <a:pt x="1821" y="7389"/>
                  </a:lnTo>
                  <a:lnTo>
                    <a:pt x="1693" y="7225"/>
                  </a:lnTo>
                  <a:lnTo>
                    <a:pt x="1584" y="7080"/>
                  </a:lnTo>
                  <a:lnTo>
                    <a:pt x="1475" y="6898"/>
                  </a:lnTo>
                  <a:lnTo>
                    <a:pt x="1348" y="6661"/>
                  </a:lnTo>
                  <a:lnTo>
                    <a:pt x="1220" y="6406"/>
                  </a:lnTo>
                  <a:lnTo>
                    <a:pt x="1111" y="6152"/>
                  </a:lnTo>
                  <a:lnTo>
                    <a:pt x="1038" y="5897"/>
                  </a:lnTo>
                  <a:lnTo>
                    <a:pt x="947" y="5624"/>
                  </a:lnTo>
                  <a:lnTo>
                    <a:pt x="893" y="5351"/>
                  </a:lnTo>
                  <a:lnTo>
                    <a:pt x="838" y="5078"/>
                  </a:lnTo>
                  <a:lnTo>
                    <a:pt x="783" y="4805"/>
                  </a:lnTo>
                  <a:lnTo>
                    <a:pt x="729" y="4241"/>
                  </a:lnTo>
                  <a:lnTo>
                    <a:pt x="711" y="3677"/>
                  </a:lnTo>
                  <a:lnTo>
                    <a:pt x="711" y="3113"/>
                  </a:lnTo>
                  <a:lnTo>
                    <a:pt x="729" y="2548"/>
                  </a:lnTo>
                  <a:lnTo>
                    <a:pt x="747" y="1912"/>
                  </a:lnTo>
                  <a:lnTo>
                    <a:pt x="802" y="1275"/>
                  </a:lnTo>
                  <a:lnTo>
                    <a:pt x="874" y="638"/>
                  </a:lnTo>
                  <a:lnTo>
                    <a:pt x="984" y="1"/>
                  </a:lnTo>
                  <a:close/>
                </a:path>
              </a:pathLst>
            </a:custGeom>
            <a:solidFill>
              <a:srgbClr val="3A7F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9" name="Google Shape;249;p3"/>
            <p:cNvSpPr/>
            <p:nvPr/>
          </p:nvSpPr>
          <p:spPr>
            <a:xfrm>
              <a:off x="3094125" y="2966900"/>
              <a:ext cx="188375" cy="315300"/>
            </a:xfrm>
            <a:custGeom>
              <a:avLst/>
              <a:gdLst/>
              <a:ahLst/>
              <a:cxnLst/>
              <a:rect l="l" t="t" r="r" b="b"/>
              <a:pathLst>
                <a:path w="7535" h="12612" extrusionOk="0">
                  <a:moveTo>
                    <a:pt x="6079" y="1"/>
                  </a:moveTo>
                  <a:lnTo>
                    <a:pt x="5897" y="19"/>
                  </a:lnTo>
                  <a:lnTo>
                    <a:pt x="5715" y="55"/>
                  </a:lnTo>
                  <a:lnTo>
                    <a:pt x="5533" y="128"/>
                  </a:lnTo>
                  <a:lnTo>
                    <a:pt x="5369" y="237"/>
                  </a:lnTo>
                  <a:lnTo>
                    <a:pt x="5223" y="346"/>
                  </a:lnTo>
                  <a:lnTo>
                    <a:pt x="5078" y="492"/>
                  </a:lnTo>
                  <a:lnTo>
                    <a:pt x="5041" y="547"/>
                  </a:lnTo>
                  <a:lnTo>
                    <a:pt x="4932" y="692"/>
                  </a:lnTo>
                  <a:lnTo>
                    <a:pt x="4859" y="856"/>
                  </a:lnTo>
                  <a:lnTo>
                    <a:pt x="4768" y="1020"/>
                  </a:lnTo>
                  <a:lnTo>
                    <a:pt x="4714" y="1183"/>
                  </a:lnTo>
                  <a:lnTo>
                    <a:pt x="4623" y="1547"/>
                  </a:lnTo>
                  <a:lnTo>
                    <a:pt x="4568" y="1911"/>
                  </a:lnTo>
                  <a:lnTo>
                    <a:pt x="4532" y="2275"/>
                  </a:lnTo>
                  <a:lnTo>
                    <a:pt x="4495" y="2639"/>
                  </a:lnTo>
                  <a:lnTo>
                    <a:pt x="4477" y="3385"/>
                  </a:lnTo>
                  <a:lnTo>
                    <a:pt x="4477" y="4132"/>
                  </a:lnTo>
                  <a:lnTo>
                    <a:pt x="4477" y="4878"/>
                  </a:lnTo>
                  <a:lnTo>
                    <a:pt x="4441" y="5242"/>
                  </a:lnTo>
                  <a:lnTo>
                    <a:pt x="4404" y="5624"/>
                  </a:lnTo>
                  <a:lnTo>
                    <a:pt x="4350" y="5988"/>
                  </a:lnTo>
                  <a:lnTo>
                    <a:pt x="4259" y="6352"/>
                  </a:lnTo>
                  <a:lnTo>
                    <a:pt x="4150" y="6716"/>
                  </a:lnTo>
                  <a:lnTo>
                    <a:pt x="4004" y="7043"/>
                  </a:lnTo>
                  <a:lnTo>
                    <a:pt x="3840" y="7371"/>
                  </a:lnTo>
                  <a:lnTo>
                    <a:pt x="3622" y="7680"/>
                  </a:lnTo>
                  <a:lnTo>
                    <a:pt x="3513" y="7826"/>
                  </a:lnTo>
                  <a:lnTo>
                    <a:pt x="3385" y="7953"/>
                  </a:lnTo>
                  <a:lnTo>
                    <a:pt x="3240" y="8081"/>
                  </a:lnTo>
                  <a:lnTo>
                    <a:pt x="3094" y="8208"/>
                  </a:lnTo>
                  <a:lnTo>
                    <a:pt x="2949" y="8299"/>
                  </a:lnTo>
                  <a:lnTo>
                    <a:pt x="2785" y="8408"/>
                  </a:lnTo>
                  <a:lnTo>
                    <a:pt x="2621" y="8481"/>
                  </a:lnTo>
                  <a:lnTo>
                    <a:pt x="2439" y="8554"/>
                  </a:lnTo>
                  <a:lnTo>
                    <a:pt x="2421" y="8572"/>
                  </a:lnTo>
                  <a:lnTo>
                    <a:pt x="2202" y="8626"/>
                  </a:lnTo>
                  <a:lnTo>
                    <a:pt x="1984" y="8681"/>
                  </a:lnTo>
                  <a:lnTo>
                    <a:pt x="1766" y="8699"/>
                  </a:lnTo>
                  <a:lnTo>
                    <a:pt x="1566" y="8699"/>
                  </a:lnTo>
                  <a:lnTo>
                    <a:pt x="1274" y="8663"/>
                  </a:lnTo>
                  <a:lnTo>
                    <a:pt x="1001" y="8572"/>
                  </a:lnTo>
                  <a:lnTo>
                    <a:pt x="1" y="12120"/>
                  </a:lnTo>
                  <a:lnTo>
                    <a:pt x="164" y="12230"/>
                  </a:lnTo>
                  <a:lnTo>
                    <a:pt x="328" y="12321"/>
                  </a:lnTo>
                  <a:lnTo>
                    <a:pt x="510" y="12412"/>
                  </a:lnTo>
                  <a:lnTo>
                    <a:pt x="692" y="12466"/>
                  </a:lnTo>
                  <a:lnTo>
                    <a:pt x="874" y="12521"/>
                  </a:lnTo>
                  <a:lnTo>
                    <a:pt x="1056" y="12557"/>
                  </a:lnTo>
                  <a:lnTo>
                    <a:pt x="1456" y="12594"/>
                  </a:lnTo>
                  <a:lnTo>
                    <a:pt x="1693" y="12612"/>
                  </a:lnTo>
                  <a:lnTo>
                    <a:pt x="1948" y="12612"/>
                  </a:lnTo>
                  <a:lnTo>
                    <a:pt x="2421" y="12575"/>
                  </a:lnTo>
                  <a:lnTo>
                    <a:pt x="2767" y="12539"/>
                  </a:lnTo>
                  <a:lnTo>
                    <a:pt x="3112" y="12503"/>
                  </a:lnTo>
                  <a:lnTo>
                    <a:pt x="3622" y="12412"/>
                  </a:lnTo>
                  <a:lnTo>
                    <a:pt x="4131" y="12321"/>
                  </a:lnTo>
                  <a:lnTo>
                    <a:pt x="4641" y="12193"/>
                  </a:lnTo>
                  <a:lnTo>
                    <a:pt x="4896" y="12120"/>
                  </a:lnTo>
                  <a:lnTo>
                    <a:pt x="5132" y="12030"/>
                  </a:lnTo>
                  <a:lnTo>
                    <a:pt x="5369" y="11939"/>
                  </a:lnTo>
                  <a:lnTo>
                    <a:pt x="5587" y="11829"/>
                  </a:lnTo>
                  <a:lnTo>
                    <a:pt x="5806" y="11702"/>
                  </a:lnTo>
                  <a:lnTo>
                    <a:pt x="6006" y="11575"/>
                  </a:lnTo>
                  <a:lnTo>
                    <a:pt x="6188" y="11411"/>
                  </a:lnTo>
                  <a:lnTo>
                    <a:pt x="6370" y="11247"/>
                  </a:lnTo>
                  <a:lnTo>
                    <a:pt x="6534" y="11065"/>
                  </a:lnTo>
                  <a:lnTo>
                    <a:pt x="6661" y="10847"/>
                  </a:lnTo>
                  <a:lnTo>
                    <a:pt x="6752" y="10701"/>
                  </a:lnTo>
                  <a:lnTo>
                    <a:pt x="6825" y="10519"/>
                  </a:lnTo>
                  <a:lnTo>
                    <a:pt x="6952" y="10173"/>
                  </a:lnTo>
                  <a:lnTo>
                    <a:pt x="7043" y="9828"/>
                  </a:lnTo>
                  <a:lnTo>
                    <a:pt x="7116" y="9464"/>
                  </a:lnTo>
                  <a:lnTo>
                    <a:pt x="7262" y="8626"/>
                  </a:lnTo>
                  <a:lnTo>
                    <a:pt x="7389" y="7808"/>
                  </a:lnTo>
                  <a:lnTo>
                    <a:pt x="7462" y="6970"/>
                  </a:lnTo>
                  <a:lnTo>
                    <a:pt x="7516" y="6115"/>
                  </a:lnTo>
                  <a:lnTo>
                    <a:pt x="7534" y="5278"/>
                  </a:lnTo>
                  <a:lnTo>
                    <a:pt x="7534" y="4441"/>
                  </a:lnTo>
                  <a:lnTo>
                    <a:pt x="7498" y="3604"/>
                  </a:lnTo>
                  <a:lnTo>
                    <a:pt x="7425" y="2767"/>
                  </a:lnTo>
                  <a:lnTo>
                    <a:pt x="7371" y="2184"/>
                  </a:lnTo>
                  <a:lnTo>
                    <a:pt x="7298" y="1620"/>
                  </a:lnTo>
                  <a:lnTo>
                    <a:pt x="7207" y="1202"/>
                  </a:lnTo>
                  <a:lnTo>
                    <a:pt x="7152" y="1002"/>
                  </a:lnTo>
                  <a:lnTo>
                    <a:pt x="7080" y="801"/>
                  </a:lnTo>
                  <a:lnTo>
                    <a:pt x="7007" y="619"/>
                  </a:lnTo>
                  <a:lnTo>
                    <a:pt x="6898" y="456"/>
                  </a:lnTo>
                  <a:lnTo>
                    <a:pt x="6770" y="310"/>
                  </a:lnTo>
                  <a:lnTo>
                    <a:pt x="6625" y="183"/>
                  </a:lnTo>
                  <a:lnTo>
                    <a:pt x="6552" y="128"/>
                  </a:lnTo>
                  <a:lnTo>
                    <a:pt x="6443" y="73"/>
                  </a:lnTo>
                  <a:lnTo>
                    <a:pt x="6279" y="19"/>
                  </a:lnTo>
                  <a:lnTo>
                    <a:pt x="6079" y="1"/>
                  </a:lnTo>
                  <a:close/>
                </a:path>
              </a:pathLst>
            </a:custGeom>
            <a:solidFill>
              <a:srgbClr val="4A94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0" name="Google Shape;250;p3"/>
            <p:cNvSpPr/>
            <p:nvPr/>
          </p:nvSpPr>
          <p:spPr>
            <a:xfrm>
              <a:off x="3220150" y="2966900"/>
              <a:ext cx="41425" cy="153800"/>
            </a:xfrm>
            <a:custGeom>
              <a:avLst/>
              <a:gdLst/>
              <a:ahLst/>
              <a:cxnLst/>
              <a:rect l="l" t="t" r="r" b="b"/>
              <a:pathLst>
                <a:path w="1657" h="6152" extrusionOk="0">
                  <a:moveTo>
                    <a:pt x="1038" y="1"/>
                  </a:moveTo>
                  <a:lnTo>
                    <a:pt x="856" y="19"/>
                  </a:lnTo>
                  <a:lnTo>
                    <a:pt x="674" y="55"/>
                  </a:lnTo>
                  <a:lnTo>
                    <a:pt x="492" y="128"/>
                  </a:lnTo>
                  <a:lnTo>
                    <a:pt x="328" y="237"/>
                  </a:lnTo>
                  <a:lnTo>
                    <a:pt x="182" y="346"/>
                  </a:lnTo>
                  <a:lnTo>
                    <a:pt x="37" y="492"/>
                  </a:lnTo>
                  <a:lnTo>
                    <a:pt x="0" y="547"/>
                  </a:lnTo>
                  <a:lnTo>
                    <a:pt x="164" y="1056"/>
                  </a:lnTo>
                  <a:lnTo>
                    <a:pt x="310" y="1584"/>
                  </a:lnTo>
                  <a:lnTo>
                    <a:pt x="383" y="1857"/>
                  </a:lnTo>
                  <a:lnTo>
                    <a:pt x="437" y="2112"/>
                  </a:lnTo>
                  <a:lnTo>
                    <a:pt x="474" y="2385"/>
                  </a:lnTo>
                  <a:lnTo>
                    <a:pt x="492" y="2639"/>
                  </a:lnTo>
                  <a:lnTo>
                    <a:pt x="492" y="3040"/>
                  </a:lnTo>
                  <a:lnTo>
                    <a:pt x="455" y="3440"/>
                  </a:lnTo>
                  <a:lnTo>
                    <a:pt x="346" y="4223"/>
                  </a:lnTo>
                  <a:lnTo>
                    <a:pt x="310" y="4623"/>
                  </a:lnTo>
                  <a:lnTo>
                    <a:pt x="310" y="5005"/>
                  </a:lnTo>
                  <a:lnTo>
                    <a:pt x="328" y="5205"/>
                  </a:lnTo>
                  <a:lnTo>
                    <a:pt x="346" y="5387"/>
                  </a:lnTo>
                  <a:lnTo>
                    <a:pt x="401" y="5587"/>
                  </a:lnTo>
                  <a:lnTo>
                    <a:pt x="455" y="5769"/>
                  </a:lnTo>
                  <a:lnTo>
                    <a:pt x="510" y="5842"/>
                  </a:lnTo>
                  <a:lnTo>
                    <a:pt x="546" y="5933"/>
                  </a:lnTo>
                  <a:lnTo>
                    <a:pt x="619" y="6006"/>
                  </a:lnTo>
                  <a:lnTo>
                    <a:pt x="692" y="6079"/>
                  </a:lnTo>
                  <a:lnTo>
                    <a:pt x="765" y="6133"/>
                  </a:lnTo>
                  <a:lnTo>
                    <a:pt x="837" y="6152"/>
                  </a:lnTo>
                  <a:lnTo>
                    <a:pt x="928" y="6152"/>
                  </a:lnTo>
                  <a:lnTo>
                    <a:pt x="1019" y="6133"/>
                  </a:lnTo>
                  <a:lnTo>
                    <a:pt x="1092" y="6079"/>
                  </a:lnTo>
                  <a:lnTo>
                    <a:pt x="1147" y="6006"/>
                  </a:lnTo>
                  <a:lnTo>
                    <a:pt x="1183" y="5915"/>
                  </a:lnTo>
                  <a:lnTo>
                    <a:pt x="1220" y="5842"/>
                  </a:lnTo>
                  <a:lnTo>
                    <a:pt x="1329" y="5496"/>
                  </a:lnTo>
                  <a:lnTo>
                    <a:pt x="1438" y="5151"/>
                  </a:lnTo>
                  <a:lnTo>
                    <a:pt x="1511" y="4805"/>
                  </a:lnTo>
                  <a:lnTo>
                    <a:pt x="1565" y="4459"/>
                  </a:lnTo>
                  <a:lnTo>
                    <a:pt x="1602" y="4113"/>
                  </a:lnTo>
                  <a:lnTo>
                    <a:pt x="1638" y="3768"/>
                  </a:lnTo>
                  <a:lnTo>
                    <a:pt x="1656" y="3058"/>
                  </a:lnTo>
                  <a:lnTo>
                    <a:pt x="1656" y="2348"/>
                  </a:lnTo>
                  <a:lnTo>
                    <a:pt x="1638" y="1620"/>
                  </a:lnTo>
                  <a:lnTo>
                    <a:pt x="1602" y="892"/>
                  </a:lnTo>
                  <a:lnTo>
                    <a:pt x="1584" y="183"/>
                  </a:lnTo>
                  <a:lnTo>
                    <a:pt x="1511" y="128"/>
                  </a:lnTo>
                  <a:lnTo>
                    <a:pt x="1402" y="73"/>
                  </a:lnTo>
                  <a:lnTo>
                    <a:pt x="1238" y="19"/>
                  </a:lnTo>
                  <a:lnTo>
                    <a:pt x="1038" y="1"/>
                  </a:lnTo>
                  <a:close/>
                </a:path>
              </a:pathLst>
            </a:custGeom>
            <a:solidFill>
              <a:srgbClr val="3A7F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1" name="Google Shape;251;p3"/>
            <p:cNvSpPr/>
            <p:nvPr/>
          </p:nvSpPr>
          <p:spPr>
            <a:xfrm>
              <a:off x="2905325" y="3115675"/>
              <a:ext cx="204300" cy="415850"/>
            </a:xfrm>
            <a:custGeom>
              <a:avLst/>
              <a:gdLst/>
              <a:ahLst/>
              <a:cxnLst/>
              <a:rect l="l" t="t" r="r" b="b"/>
              <a:pathLst>
                <a:path w="8172" h="16634" extrusionOk="0">
                  <a:moveTo>
                    <a:pt x="1565" y="0"/>
                  </a:moveTo>
                  <a:lnTo>
                    <a:pt x="1456" y="19"/>
                  </a:lnTo>
                  <a:lnTo>
                    <a:pt x="1347" y="73"/>
                  </a:lnTo>
                  <a:lnTo>
                    <a:pt x="1238" y="128"/>
                  </a:lnTo>
                  <a:lnTo>
                    <a:pt x="1147" y="219"/>
                  </a:lnTo>
                  <a:lnTo>
                    <a:pt x="1074" y="310"/>
                  </a:lnTo>
                  <a:lnTo>
                    <a:pt x="1001" y="419"/>
                  </a:lnTo>
                  <a:lnTo>
                    <a:pt x="928" y="528"/>
                  </a:lnTo>
                  <a:lnTo>
                    <a:pt x="819" y="765"/>
                  </a:lnTo>
                  <a:lnTo>
                    <a:pt x="710" y="1074"/>
                  </a:lnTo>
                  <a:lnTo>
                    <a:pt x="601" y="1402"/>
                  </a:lnTo>
                  <a:lnTo>
                    <a:pt x="492" y="1747"/>
                  </a:lnTo>
                  <a:lnTo>
                    <a:pt x="401" y="2093"/>
                  </a:lnTo>
                  <a:lnTo>
                    <a:pt x="328" y="2439"/>
                  </a:lnTo>
                  <a:lnTo>
                    <a:pt x="201" y="3149"/>
                  </a:lnTo>
                  <a:lnTo>
                    <a:pt x="110" y="3858"/>
                  </a:lnTo>
                  <a:lnTo>
                    <a:pt x="55" y="4586"/>
                  </a:lnTo>
                  <a:lnTo>
                    <a:pt x="19" y="5296"/>
                  </a:lnTo>
                  <a:lnTo>
                    <a:pt x="19" y="6024"/>
                  </a:lnTo>
                  <a:lnTo>
                    <a:pt x="0" y="6752"/>
                  </a:lnTo>
                  <a:lnTo>
                    <a:pt x="19" y="8171"/>
                  </a:lnTo>
                  <a:lnTo>
                    <a:pt x="19" y="9591"/>
                  </a:lnTo>
                  <a:lnTo>
                    <a:pt x="55" y="11028"/>
                  </a:lnTo>
                  <a:lnTo>
                    <a:pt x="91" y="12448"/>
                  </a:lnTo>
                  <a:lnTo>
                    <a:pt x="128" y="13139"/>
                  </a:lnTo>
                  <a:lnTo>
                    <a:pt x="164" y="13485"/>
                  </a:lnTo>
                  <a:lnTo>
                    <a:pt x="219" y="13831"/>
                  </a:lnTo>
                  <a:lnTo>
                    <a:pt x="292" y="14158"/>
                  </a:lnTo>
                  <a:lnTo>
                    <a:pt x="401" y="14486"/>
                  </a:lnTo>
                  <a:lnTo>
                    <a:pt x="528" y="14795"/>
                  </a:lnTo>
                  <a:lnTo>
                    <a:pt x="601" y="14941"/>
                  </a:lnTo>
                  <a:lnTo>
                    <a:pt x="692" y="15087"/>
                  </a:lnTo>
                  <a:lnTo>
                    <a:pt x="837" y="15268"/>
                  </a:lnTo>
                  <a:lnTo>
                    <a:pt x="983" y="15432"/>
                  </a:lnTo>
                  <a:lnTo>
                    <a:pt x="1147" y="15578"/>
                  </a:lnTo>
                  <a:lnTo>
                    <a:pt x="1311" y="15705"/>
                  </a:lnTo>
                  <a:lnTo>
                    <a:pt x="1493" y="15833"/>
                  </a:lnTo>
                  <a:lnTo>
                    <a:pt x="1675" y="15942"/>
                  </a:lnTo>
                  <a:lnTo>
                    <a:pt x="1875" y="16051"/>
                  </a:lnTo>
                  <a:lnTo>
                    <a:pt x="2093" y="16142"/>
                  </a:lnTo>
                  <a:lnTo>
                    <a:pt x="2512" y="16288"/>
                  </a:lnTo>
                  <a:lnTo>
                    <a:pt x="2948" y="16397"/>
                  </a:lnTo>
                  <a:lnTo>
                    <a:pt x="3403" y="16470"/>
                  </a:lnTo>
                  <a:lnTo>
                    <a:pt x="3840" y="16542"/>
                  </a:lnTo>
                  <a:lnTo>
                    <a:pt x="4350" y="16579"/>
                  </a:lnTo>
                  <a:lnTo>
                    <a:pt x="4859" y="16615"/>
                  </a:lnTo>
                  <a:lnTo>
                    <a:pt x="5351" y="16633"/>
                  </a:lnTo>
                  <a:lnTo>
                    <a:pt x="5860" y="16633"/>
                  </a:lnTo>
                  <a:lnTo>
                    <a:pt x="6406" y="16615"/>
                  </a:lnTo>
                  <a:lnTo>
                    <a:pt x="6934" y="16579"/>
                  </a:lnTo>
                  <a:lnTo>
                    <a:pt x="7443" y="16542"/>
                  </a:lnTo>
                  <a:lnTo>
                    <a:pt x="7953" y="16470"/>
                  </a:lnTo>
                  <a:lnTo>
                    <a:pt x="8171" y="13685"/>
                  </a:lnTo>
                  <a:lnTo>
                    <a:pt x="7589" y="13612"/>
                  </a:lnTo>
                  <a:lnTo>
                    <a:pt x="7025" y="13576"/>
                  </a:lnTo>
                  <a:lnTo>
                    <a:pt x="5969" y="13521"/>
                  </a:lnTo>
                  <a:lnTo>
                    <a:pt x="5241" y="13485"/>
                  </a:lnTo>
                  <a:lnTo>
                    <a:pt x="4477" y="13412"/>
                  </a:lnTo>
                  <a:lnTo>
                    <a:pt x="4277" y="13394"/>
                  </a:lnTo>
                  <a:lnTo>
                    <a:pt x="4113" y="13358"/>
                  </a:lnTo>
                  <a:lnTo>
                    <a:pt x="3949" y="13303"/>
                  </a:lnTo>
                  <a:lnTo>
                    <a:pt x="3804" y="13249"/>
                  </a:lnTo>
                  <a:lnTo>
                    <a:pt x="3658" y="13194"/>
                  </a:lnTo>
                  <a:lnTo>
                    <a:pt x="3549" y="13121"/>
                  </a:lnTo>
                  <a:lnTo>
                    <a:pt x="3422" y="13030"/>
                  </a:lnTo>
                  <a:lnTo>
                    <a:pt x="3312" y="12939"/>
                  </a:lnTo>
                  <a:lnTo>
                    <a:pt x="3130" y="12757"/>
                  </a:lnTo>
                  <a:lnTo>
                    <a:pt x="2985" y="12539"/>
                  </a:lnTo>
                  <a:lnTo>
                    <a:pt x="2876" y="12320"/>
                  </a:lnTo>
                  <a:lnTo>
                    <a:pt x="2785" y="12084"/>
                  </a:lnTo>
                  <a:lnTo>
                    <a:pt x="2730" y="11847"/>
                  </a:lnTo>
                  <a:lnTo>
                    <a:pt x="2675" y="11611"/>
                  </a:lnTo>
                  <a:lnTo>
                    <a:pt x="2657" y="11392"/>
                  </a:lnTo>
                  <a:lnTo>
                    <a:pt x="2639" y="11174"/>
                  </a:lnTo>
                  <a:lnTo>
                    <a:pt x="2621" y="10846"/>
                  </a:lnTo>
                  <a:lnTo>
                    <a:pt x="2603" y="10628"/>
                  </a:lnTo>
                  <a:lnTo>
                    <a:pt x="2512" y="10046"/>
                  </a:lnTo>
                  <a:lnTo>
                    <a:pt x="2457" y="9482"/>
                  </a:lnTo>
                  <a:lnTo>
                    <a:pt x="2421" y="8899"/>
                  </a:lnTo>
                  <a:lnTo>
                    <a:pt x="2421" y="8317"/>
                  </a:lnTo>
                  <a:lnTo>
                    <a:pt x="2421" y="7735"/>
                  </a:lnTo>
                  <a:lnTo>
                    <a:pt x="2439" y="7152"/>
                  </a:lnTo>
                  <a:lnTo>
                    <a:pt x="2512" y="5988"/>
                  </a:lnTo>
                  <a:lnTo>
                    <a:pt x="2584" y="4823"/>
                  </a:lnTo>
                  <a:lnTo>
                    <a:pt x="2639" y="3658"/>
                  </a:lnTo>
                  <a:lnTo>
                    <a:pt x="2639" y="3076"/>
                  </a:lnTo>
                  <a:lnTo>
                    <a:pt x="2639" y="2493"/>
                  </a:lnTo>
                  <a:lnTo>
                    <a:pt x="2603" y="1911"/>
                  </a:lnTo>
                  <a:lnTo>
                    <a:pt x="2566" y="1329"/>
                  </a:lnTo>
                  <a:lnTo>
                    <a:pt x="2530" y="1092"/>
                  </a:lnTo>
                  <a:lnTo>
                    <a:pt x="2475" y="837"/>
                  </a:lnTo>
                  <a:lnTo>
                    <a:pt x="2403" y="619"/>
                  </a:lnTo>
                  <a:lnTo>
                    <a:pt x="2348" y="510"/>
                  </a:lnTo>
                  <a:lnTo>
                    <a:pt x="2275" y="401"/>
                  </a:lnTo>
                  <a:lnTo>
                    <a:pt x="2202" y="292"/>
                  </a:lnTo>
                  <a:lnTo>
                    <a:pt x="2130" y="219"/>
                  </a:lnTo>
                  <a:lnTo>
                    <a:pt x="2020" y="128"/>
                  </a:lnTo>
                  <a:lnTo>
                    <a:pt x="1911" y="73"/>
                  </a:lnTo>
                  <a:lnTo>
                    <a:pt x="1802" y="37"/>
                  </a:lnTo>
                  <a:lnTo>
                    <a:pt x="1693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2" name="Google Shape;252;p3"/>
            <p:cNvSpPr/>
            <p:nvPr/>
          </p:nvSpPr>
          <p:spPr>
            <a:xfrm>
              <a:off x="2905325" y="3142525"/>
              <a:ext cx="192925" cy="574150"/>
            </a:xfrm>
            <a:custGeom>
              <a:avLst/>
              <a:gdLst/>
              <a:ahLst/>
              <a:cxnLst/>
              <a:rect l="l" t="t" r="r" b="b"/>
              <a:pathLst>
                <a:path w="7717" h="22966" extrusionOk="0">
                  <a:moveTo>
                    <a:pt x="710" y="0"/>
                  </a:moveTo>
                  <a:lnTo>
                    <a:pt x="601" y="328"/>
                  </a:lnTo>
                  <a:lnTo>
                    <a:pt x="492" y="673"/>
                  </a:lnTo>
                  <a:lnTo>
                    <a:pt x="401" y="1019"/>
                  </a:lnTo>
                  <a:lnTo>
                    <a:pt x="328" y="1365"/>
                  </a:lnTo>
                  <a:lnTo>
                    <a:pt x="201" y="2075"/>
                  </a:lnTo>
                  <a:lnTo>
                    <a:pt x="110" y="2784"/>
                  </a:lnTo>
                  <a:lnTo>
                    <a:pt x="55" y="3512"/>
                  </a:lnTo>
                  <a:lnTo>
                    <a:pt x="19" y="4222"/>
                  </a:lnTo>
                  <a:lnTo>
                    <a:pt x="19" y="4950"/>
                  </a:lnTo>
                  <a:lnTo>
                    <a:pt x="0" y="5678"/>
                  </a:lnTo>
                  <a:lnTo>
                    <a:pt x="19" y="7097"/>
                  </a:lnTo>
                  <a:lnTo>
                    <a:pt x="19" y="8517"/>
                  </a:lnTo>
                  <a:lnTo>
                    <a:pt x="55" y="9954"/>
                  </a:lnTo>
                  <a:lnTo>
                    <a:pt x="91" y="11374"/>
                  </a:lnTo>
                  <a:lnTo>
                    <a:pt x="128" y="12065"/>
                  </a:lnTo>
                  <a:lnTo>
                    <a:pt x="164" y="12411"/>
                  </a:lnTo>
                  <a:lnTo>
                    <a:pt x="219" y="12757"/>
                  </a:lnTo>
                  <a:lnTo>
                    <a:pt x="292" y="13084"/>
                  </a:lnTo>
                  <a:lnTo>
                    <a:pt x="401" y="13412"/>
                  </a:lnTo>
                  <a:lnTo>
                    <a:pt x="528" y="13721"/>
                  </a:lnTo>
                  <a:lnTo>
                    <a:pt x="601" y="13867"/>
                  </a:lnTo>
                  <a:lnTo>
                    <a:pt x="692" y="14013"/>
                  </a:lnTo>
                  <a:lnTo>
                    <a:pt x="837" y="14194"/>
                  </a:lnTo>
                  <a:lnTo>
                    <a:pt x="983" y="14358"/>
                  </a:lnTo>
                  <a:lnTo>
                    <a:pt x="1147" y="14504"/>
                  </a:lnTo>
                  <a:lnTo>
                    <a:pt x="1311" y="14631"/>
                  </a:lnTo>
                  <a:lnTo>
                    <a:pt x="1493" y="14759"/>
                  </a:lnTo>
                  <a:lnTo>
                    <a:pt x="1675" y="14868"/>
                  </a:lnTo>
                  <a:lnTo>
                    <a:pt x="1875" y="14977"/>
                  </a:lnTo>
                  <a:lnTo>
                    <a:pt x="2093" y="15068"/>
                  </a:lnTo>
                  <a:lnTo>
                    <a:pt x="2512" y="15214"/>
                  </a:lnTo>
                  <a:lnTo>
                    <a:pt x="2948" y="15323"/>
                  </a:lnTo>
                  <a:lnTo>
                    <a:pt x="3403" y="15396"/>
                  </a:lnTo>
                  <a:lnTo>
                    <a:pt x="3840" y="15468"/>
                  </a:lnTo>
                  <a:lnTo>
                    <a:pt x="4350" y="15505"/>
                  </a:lnTo>
                  <a:lnTo>
                    <a:pt x="4859" y="15541"/>
                  </a:lnTo>
                  <a:lnTo>
                    <a:pt x="5351" y="15559"/>
                  </a:lnTo>
                  <a:lnTo>
                    <a:pt x="5860" y="15559"/>
                  </a:lnTo>
                  <a:lnTo>
                    <a:pt x="5605" y="22274"/>
                  </a:lnTo>
                  <a:lnTo>
                    <a:pt x="5642" y="22347"/>
                  </a:lnTo>
                  <a:lnTo>
                    <a:pt x="5696" y="22420"/>
                  </a:lnTo>
                  <a:lnTo>
                    <a:pt x="5751" y="22493"/>
                  </a:lnTo>
                  <a:lnTo>
                    <a:pt x="5842" y="22547"/>
                  </a:lnTo>
                  <a:lnTo>
                    <a:pt x="6060" y="22675"/>
                  </a:lnTo>
                  <a:lnTo>
                    <a:pt x="6333" y="22766"/>
                  </a:lnTo>
                  <a:lnTo>
                    <a:pt x="6643" y="22839"/>
                  </a:lnTo>
                  <a:lnTo>
                    <a:pt x="6988" y="22911"/>
                  </a:lnTo>
                  <a:lnTo>
                    <a:pt x="7352" y="22948"/>
                  </a:lnTo>
                  <a:lnTo>
                    <a:pt x="7716" y="22966"/>
                  </a:lnTo>
                  <a:lnTo>
                    <a:pt x="7480" y="22056"/>
                  </a:lnTo>
                  <a:lnTo>
                    <a:pt x="7298" y="21128"/>
                  </a:lnTo>
                  <a:lnTo>
                    <a:pt x="7152" y="20200"/>
                  </a:lnTo>
                  <a:lnTo>
                    <a:pt x="7025" y="19272"/>
                  </a:lnTo>
                  <a:lnTo>
                    <a:pt x="6952" y="18325"/>
                  </a:lnTo>
                  <a:lnTo>
                    <a:pt x="6916" y="17397"/>
                  </a:lnTo>
                  <a:lnTo>
                    <a:pt x="6897" y="16451"/>
                  </a:lnTo>
                  <a:lnTo>
                    <a:pt x="6934" y="15505"/>
                  </a:lnTo>
                  <a:lnTo>
                    <a:pt x="6934" y="15468"/>
                  </a:lnTo>
                  <a:lnTo>
                    <a:pt x="6952" y="15159"/>
                  </a:lnTo>
                  <a:lnTo>
                    <a:pt x="6952" y="15013"/>
                  </a:lnTo>
                  <a:lnTo>
                    <a:pt x="6934" y="14850"/>
                  </a:lnTo>
                  <a:lnTo>
                    <a:pt x="6897" y="14704"/>
                  </a:lnTo>
                  <a:lnTo>
                    <a:pt x="6843" y="14577"/>
                  </a:lnTo>
                  <a:lnTo>
                    <a:pt x="6770" y="14449"/>
                  </a:lnTo>
                  <a:lnTo>
                    <a:pt x="6661" y="14340"/>
                  </a:lnTo>
                  <a:lnTo>
                    <a:pt x="6588" y="14285"/>
                  </a:lnTo>
                  <a:lnTo>
                    <a:pt x="6497" y="14231"/>
                  </a:lnTo>
                  <a:lnTo>
                    <a:pt x="6406" y="14194"/>
                  </a:lnTo>
                  <a:lnTo>
                    <a:pt x="6315" y="14176"/>
                  </a:lnTo>
                  <a:lnTo>
                    <a:pt x="6115" y="14140"/>
                  </a:lnTo>
                  <a:lnTo>
                    <a:pt x="5897" y="14140"/>
                  </a:lnTo>
                  <a:lnTo>
                    <a:pt x="5624" y="14158"/>
                  </a:lnTo>
                  <a:lnTo>
                    <a:pt x="5314" y="14194"/>
                  </a:lnTo>
                  <a:lnTo>
                    <a:pt x="4677" y="14194"/>
                  </a:lnTo>
                  <a:lnTo>
                    <a:pt x="4368" y="14176"/>
                  </a:lnTo>
                  <a:lnTo>
                    <a:pt x="4059" y="14140"/>
                  </a:lnTo>
                  <a:lnTo>
                    <a:pt x="3767" y="14067"/>
                  </a:lnTo>
                  <a:lnTo>
                    <a:pt x="3458" y="13976"/>
                  </a:lnTo>
                  <a:lnTo>
                    <a:pt x="3185" y="13867"/>
                  </a:lnTo>
                  <a:lnTo>
                    <a:pt x="3021" y="13776"/>
                  </a:lnTo>
                  <a:lnTo>
                    <a:pt x="2876" y="13685"/>
                  </a:lnTo>
                  <a:lnTo>
                    <a:pt x="2730" y="13576"/>
                  </a:lnTo>
                  <a:lnTo>
                    <a:pt x="2584" y="13467"/>
                  </a:lnTo>
                  <a:lnTo>
                    <a:pt x="2330" y="13212"/>
                  </a:lnTo>
                  <a:lnTo>
                    <a:pt x="2111" y="12939"/>
                  </a:lnTo>
                  <a:lnTo>
                    <a:pt x="1911" y="12648"/>
                  </a:lnTo>
                  <a:lnTo>
                    <a:pt x="1729" y="12320"/>
                  </a:lnTo>
                  <a:lnTo>
                    <a:pt x="1584" y="11993"/>
                  </a:lnTo>
                  <a:lnTo>
                    <a:pt x="1474" y="11647"/>
                  </a:lnTo>
                  <a:lnTo>
                    <a:pt x="1365" y="11301"/>
                  </a:lnTo>
                  <a:lnTo>
                    <a:pt x="1292" y="10955"/>
                  </a:lnTo>
                  <a:lnTo>
                    <a:pt x="1238" y="10591"/>
                  </a:lnTo>
                  <a:lnTo>
                    <a:pt x="1201" y="10246"/>
                  </a:lnTo>
                  <a:lnTo>
                    <a:pt x="1183" y="9882"/>
                  </a:lnTo>
                  <a:lnTo>
                    <a:pt x="1165" y="9518"/>
                  </a:lnTo>
                  <a:lnTo>
                    <a:pt x="1165" y="8790"/>
                  </a:lnTo>
                  <a:lnTo>
                    <a:pt x="1147" y="7461"/>
                  </a:lnTo>
                  <a:lnTo>
                    <a:pt x="1165" y="6115"/>
                  </a:lnTo>
                  <a:lnTo>
                    <a:pt x="1201" y="4786"/>
                  </a:lnTo>
                  <a:lnTo>
                    <a:pt x="1238" y="3439"/>
                  </a:lnTo>
                  <a:lnTo>
                    <a:pt x="1274" y="3021"/>
                  </a:lnTo>
                  <a:lnTo>
                    <a:pt x="1311" y="2566"/>
                  </a:lnTo>
                  <a:lnTo>
                    <a:pt x="1347" y="2111"/>
                  </a:lnTo>
                  <a:lnTo>
                    <a:pt x="1365" y="1638"/>
                  </a:lnTo>
                  <a:lnTo>
                    <a:pt x="1365" y="1419"/>
                  </a:lnTo>
                  <a:lnTo>
                    <a:pt x="1329" y="1201"/>
                  </a:lnTo>
                  <a:lnTo>
                    <a:pt x="1292" y="983"/>
                  </a:lnTo>
                  <a:lnTo>
                    <a:pt x="1238" y="764"/>
                  </a:lnTo>
                  <a:lnTo>
                    <a:pt x="1165" y="564"/>
                  </a:lnTo>
                  <a:lnTo>
                    <a:pt x="1056" y="382"/>
                  </a:lnTo>
                  <a:lnTo>
                    <a:pt x="928" y="200"/>
                  </a:lnTo>
                  <a:lnTo>
                    <a:pt x="765" y="36"/>
                  </a:lnTo>
                  <a:lnTo>
                    <a:pt x="710" y="0"/>
                  </a:lnTo>
                  <a:close/>
                </a:path>
              </a:pathLst>
            </a:custGeom>
            <a:solidFill>
              <a:srgbClr val="3A7F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3" name="Google Shape;253;p3"/>
            <p:cNvSpPr/>
            <p:nvPr/>
          </p:nvSpPr>
          <p:spPr>
            <a:xfrm>
              <a:off x="3130525" y="3320850"/>
              <a:ext cx="92375" cy="101025"/>
            </a:xfrm>
            <a:custGeom>
              <a:avLst/>
              <a:gdLst/>
              <a:ahLst/>
              <a:cxnLst/>
              <a:rect l="l" t="t" r="r" b="b"/>
              <a:pathLst>
                <a:path w="3695" h="4041" extrusionOk="0">
                  <a:moveTo>
                    <a:pt x="2766" y="1"/>
                  </a:moveTo>
                  <a:lnTo>
                    <a:pt x="2694" y="19"/>
                  </a:lnTo>
                  <a:lnTo>
                    <a:pt x="2621" y="37"/>
                  </a:lnTo>
                  <a:lnTo>
                    <a:pt x="2548" y="73"/>
                  </a:lnTo>
                  <a:lnTo>
                    <a:pt x="2457" y="128"/>
                  </a:lnTo>
                  <a:lnTo>
                    <a:pt x="2330" y="255"/>
                  </a:lnTo>
                  <a:lnTo>
                    <a:pt x="2020" y="547"/>
                  </a:lnTo>
                  <a:lnTo>
                    <a:pt x="1675" y="783"/>
                  </a:lnTo>
                  <a:lnTo>
                    <a:pt x="1329" y="1020"/>
                  </a:lnTo>
                  <a:lnTo>
                    <a:pt x="1147" y="1111"/>
                  </a:lnTo>
                  <a:lnTo>
                    <a:pt x="965" y="1202"/>
                  </a:lnTo>
                  <a:lnTo>
                    <a:pt x="728" y="1293"/>
                  </a:lnTo>
                  <a:lnTo>
                    <a:pt x="492" y="1366"/>
                  </a:lnTo>
                  <a:lnTo>
                    <a:pt x="255" y="1402"/>
                  </a:lnTo>
                  <a:lnTo>
                    <a:pt x="0" y="1438"/>
                  </a:lnTo>
                  <a:lnTo>
                    <a:pt x="91" y="3749"/>
                  </a:lnTo>
                  <a:lnTo>
                    <a:pt x="182" y="3822"/>
                  </a:lnTo>
                  <a:lnTo>
                    <a:pt x="273" y="3877"/>
                  </a:lnTo>
                  <a:lnTo>
                    <a:pt x="383" y="3931"/>
                  </a:lnTo>
                  <a:lnTo>
                    <a:pt x="474" y="3968"/>
                  </a:lnTo>
                  <a:lnTo>
                    <a:pt x="710" y="4022"/>
                  </a:lnTo>
                  <a:lnTo>
                    <a:pt x="947" y="4041"/>
                  </a:lnTo>
                  <a:lnTo>
                    <a:pt x="1147" y="4022"/>
                  </a:lnTo>
                  <a:lnTo>
                    <a:pt x="1347" y="3986"/>
                  </a:lnTo>
                  <a:lnTo>
                    <a:pt x="1547" y="3950"/>
                  </a:lnTo>
                  <a:lnTo>
                    <a:pt x="1729" y="3877"/>
                  </a:lnTo>
                  <a:lnTo>
                    <a:pt x="1984" y="3786"/>
                  </a:lnTo>
                  <a:lnTo>
                    <a:pt x="2221" y="3658"/>
                  </a:lnTo>
                  <a:lnTo>
                    <a:pt x="2439" y="3531"/>
                  </a:lnTo>
                  <a:lnTo>
                    <a:pt x="2657" y="3386"/>
                  </a:lnTo>
                  <a:lnTo>
                    <a:pt x="2857" y="3222"/>
                  </a:lnTo>
                  <a:lnTo>
                    <a:pt x="3039" y="3040"/>
                  </a:lnTo>
                  <a:lnTo>
                    <a:pt x="3203" y="2840"/>
                  </a:lnTo>
                  <a:lnTo>
                    <a:pt x="3349" y="2621"/>
                  </a:lnTo>
                  <a:lnTo>
                    <a:pt x="3476" y="2385"/>
                  </a:lnTo>
                  <a:lnTo>
                    <a:pt x="3567" y="2148"/>
                  </a:lnTo>
                  <a:lnTo>
                    <a:pt x="3640" y="1893"/>
                  </a:lnTo>
                  <a:lnTo>
                    <a:pt x="3676" y="1638"/>
                  </a:lnTo>
                  <a:lnTo>
                    <a:pt x="3695" y="1366"/>
                  </a:lnTo>
                  <a:lnTo>
                    <a:pt x="3676" y="1111"/>
                  </a:lnTo>
                  <a:lnTo>
                    <a:pt x="3622" y="856"/>
                  </a:lnTo>
                  <a:lnTo>
                    <a:pt x="3549" y="619"/>
                  </a:lnTo>
                  <a:lnTo>
                    <a:pt x="3476" y="474"/>
                  </a:lnTo>
                  <a:lnTo>
                    <a:pt x="3385" y="346"/>
                  </a:lnTo>
                  <a:lnTo>
                    <a:pt x="3276" y="237"/>
                  </a:lnTo>
                  <a:lnTo>
                    <a:pt x="3167" y="128"/>
                  </a:lnTo>
                  <a:lnTo>
                    <a:pt x="3039" y="55"/>
                  </a:lnTo>
                  <a:lnTo>
                    <a:pt x="2894" y="19"/>
                  </a:lnTo>
                  <a:lnTo>
                    <a:pt x="2766" y="1"/>
                  </a:lnTo>
                  <a:close/>
                </a:path>
              </a:pathLst>
            </a:custGeom>
            <a:solidFill>
              <a:srgbClr val="4A94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254" name="Google Shape;254;p3"/>
          <p:cNvGrpSpPr/>
          <p:nvPr/>
        </p:nvGrpSpPr>
        <p:grpSpPr>
          <a:xfrm>
            <a:off x="10090411" y="4867940"/>
            <a:ext cx="1247592" cy="2312433"/>
            <a:chOff x="2076400" y="2732150"/>
            <a:chExt cx="562350" cy="1042325"/>
          </a:xfrm>
        </p:grpSpPr>
        <p:sp>
          <p:nvSpPr>
            <p:cNvPr id="255" name="Google Shape;255;p3"/>
            <p:cNvSpPr/>
            <p:nvPr/>
          </p:nvSpPr>
          <p:spPr>
            <a:xfrm>
              <a:off x="2306150" y="2732150"/>
              <a:ext cx="147425" cy="1042325"/>
            </a:xfrm>
            <a:custGeom>
              <a:avLst/>
              <a:gdLst/>
              <a:ahLst/>
              <a:cxnLst/>
              <a:rect l="l" t="t" r="r" b="b"/>
              <a:pathLst>
                <a:path w="5897" h="41693" extrusionOk="0">
                  <a:moveTo>
                    <a:pt x="2512" y="0"/>
                  </a:moveTo>
                  <a:lnTo>
                    <a:pt x="2348" y="37"/>
                  </a:lnTo>
                  <a:lnTo>
                    <a:pt x="2166" y="91"/>
                  </a:lnTo>
                  <a:lnTo>
                    <a:pt x="1948" y="182"/>
                  </a:lnTo>
                  <a:lnTo>
                    <a:pt x="1748" y="328"/>
                  </a:lnTo>
                  <a:lnTo>
                    <a:pt x="1584" y="474"/>
                  </a:lnTo>
                  <a:lnTo>
                    <a:pt x="1420" y="656"/>
                  </a:lnTo>
                  <a:lnTo>
                    <a:pt x="1275" y="874"/>
                  </a:lnTo>
                  <a:lnTo>
                    <a:pt x="1147" y="1092"/>
                  </a:lnTo>
                  <a:lnTo>
                    <a:pt x="1020" y="1365"/>
                  </a:lnTo>
                  <a:lnTo>
                    <a:pt x="911" y="1656"/>
                  </a:lnTo>
                  <a:lnTo>
                    <a:pt x="801" y="1966"/>
                  </a:lnTo>
                  <a:lnTo>
                    <a:pt x="710" y="2312"/>
                  </a:lnTo>
                  <a:lnTo>
                    <a:pt x="619" y="2694"/>
                  </a:lnTo>
                  <a:lnTo>
                    <a:pt x="528" y="3094"/>
                  </a:lnTo>
                  <a:lnTo>
                    <a:pt x="456" y="3513"/>
                  </a:lnTo>
                  <a:lnTo>
                    <a:pt x="383" y="3968"/>
                  </a:lnTo>
                  <a:lnTo>
                    <a:pt x="274" y="4950"/>
                  </a:lnTo>
                  <a:lnTo>
                    <a:pt x="183" y="6024"/>
                  </a:lnTo>
                  <a:lnTo>
                    <a:pt x="110" y="7207"/>
                  </a:lnTo>
                  <a:lnTo>
                    <a:pt x="55" y="8481"/>
                  </a:lnTo>
                  <a:lnTo>
                    <a:pt x="37" y="9846"/>
                  </a:lnTo>
                  <a:lnTo>
                    <a:pt x="1" y="11320"/>
                  </a:lnTo>
                  <a:lnTo>
                    <a:pt x="1" y="14504"/>
                  </a:lnTo>
                  <a:lnTo>
                    <a:pt x="1" y="18016"/>
                  </a:lnTo>
                  <a:lnTo>
                    <a:pt x="1" y="21165"/>
                  </a:lnTo>
                  <a:lnTo>
                    <a:pt x="1" y="21510"/>
                  </a:lnTo>
                  <a:lnTo>
                    <a:pt x="1" y="35268"/>
                  </a:lnTo>
                  <a:lnTo>
                    <a:pt x="1" y="40473"/>
                  </a:lnTo>
                  <a:lnTo>
                    <a:pt x="219" y="40655"/>
                  </a:lnTo>
                  <a:lnTo>
                    <a:pt x="437" y="40819"/>
                  </a:lnTo>
                  <a:lnTo>
                    <a:pt x="674" y="40964"/>
                  </a:lnTo>
                  <a:lnTo>
                    <a:pt x="892" y="41092"/>
                  </a:lnTo>
                  <a:lnTo>
                    <a:pt x="1111" y="41219"/>
                  </a:lnTo>
                  <a:lnTo>
                    <a:pt x="1347" y="41328"/>
                  </a:lnTo>
                  <a:lnTo>
                    <a:pt x="1566" y="41419"/>
                  </a:lnTo>
                  <a:lnTo>
                    <a:pt x="1802" y="41492"/>
                  </a:lnTo>
                  <a:lnTo>
                    <a:pt x="2021" y="41546"/>
                  </a:lnTo>
                  <a:lnTo>
                    <a:pt x="2239" y="41601"/>
                  </a:lnTo>
                  <a:lnTo>
                    <a:pt x="2676" y="41674"/>
                  </a:lnTo>
                  <a:lnTo>
                    <a:pt x="3094" y="41692"/>
                  </a:lnTo>
                  <a:lnTo>
                    <a:pt x="3495" y="41692"/>
                  </a:lnTo>
                  <a:lnTo>
                    <a:pt x="3749" y="41674"/>
                  </a:lnTo>
                  <a:lnTo>
                    <a:pt x="3986" y="41637"/>
                  </a:lnTo>
                  <a:lnTo>
                    <a:pt x="4459" y="41565"/>
                  </a:lnTo>
                  <a:lnTo>
                    <a:pt x="4860" y="41456"/>
                  </a:lnTo>
                  <a:lnTo>
                    <a:pt x="5223" y="41328"/>
                  </a:lnTo>
                  <a:lnTo>
                    <a:pt x="5496" y="41219"/>
                  </a:lnTo>
                  <a:lnTo>
                    <a:pt x="5715" y="41128"/>
                  </a:lnTo>
                  <a:lnTo>
                    <a:pt x="5897" y="41037"/>
                  </a:lnTo>
                  <a:lnTo>
                    <a:pt x="5897" y="29354"/>
                  </a:lnTo>
                  <a:lnTo>
                    <a:pt x="5897" y="12120"/>
                  </a:lnTo>
                  <a:lnTo>
                    <a:pt x="5897" y="11320"/>
                  </a:lnTo>
                  <a:lnTo>
                    <a:pt x="5879" y="10537"/>
                  </a:lnTo>
                  <a:lnTo>
                    <a:pt x="5842" y="9791"/>
                  </a:lnTo>
                  <a:lnTo>
                    <a:pt x="5806" y="9063"/>
                  </a:lnTo>
                  <a:lnTo>
                    <a:pt x="5769" y="8372"/>
                  </a:lnTo>
                  <a:lnTo>
                    <a:pt x="5715" y="7698"/>
                  </a:lnTo>
                  <a:lnTo>
                    <a:pt x="5642" y="7061"/>
                  </a:lnTo>
                  <a:lnTo>
                    <a:pt x="5569" y="6461"/>
                  </a:lnTo>
                  <a:lnTo>
                    <a:pt x="5496" y="5878"/>
                  </a:lnTo>
                  <a:lnTo>
                    <a:pt x="5405" y="5314"/>
                  </a:lnTo>
                  <a:lnTo>
                    <a:pt x="5314" y="4787"/>
                  </a:lnTo>
                  <a:lnTo>
                    <a:pt x="5205" y="4277"/>
                  </a:lnTo>
                  <a:lnTo>
                    <a:pt x="5096" y="3804"/>
                  </a:lnTo>
                  <a:lnTo>
                    <a:pt x="4987" y="3367"/>
                  </a:lnTo>
                  <a:lnTo>
                    <a:pt x="4860" y="2949"/>
                  </a:lnTo>
                  <a:lnTo>
                    <a:pt x="4732" y="2548"/>
                  </a:lnTo>
                  <a:lnTo>
                    <a:pt x="4605" y="2184"/>
                  </a:lnTo>
                  <a:lnTo>
                    <a:pt x="4459" y="1857"/>
                  </a:lnTo>
                  <a:lnTo>
                    <a:pt x="4314" y="1547"/>
                  </a:lnTo>
                  <a:lnTo>
                    <a:pt x="4168" y="1274"/>
                  </a:lnTo>
                  <a:lnTo>
                    <a:pt x="4022" y="1020"/>
                  </a:lnTo>
                  <a:lnTo>
                    <a:pt x="3859" y="801"/>
                  </a:lnTo>
                  <a:lnTo>
                    <a:pt x="3695" y="601"/>
                  </a:lnTo>
                  <a:lnTo>
                    <a:pt x="3531" y="437"/>
                  </a:lnTo>
                  <a:lnTo>
                    <a:pt x="3367" y="292"/>
                  </a:lnTo>
                  <a:lnTo>
                    <a:pt x="3204" y="182"/>
                  </a:lnTo>
                  <a:lnTo>
                    <a:pt x="3040" y="91"/>
                  </a:lnTo>
                  <a:lnTo>
                    <a:pt x="2858" y="37"/>
                  </a:lnTo>
                  <a:lnTo>
                    <a:pt x="2694" y="0"/>
                  </a:lnTo>
                  <a:close/>
                </a:path>
              </a:pathLst>
            </a:custGeom>
            <a:solidFill>
              <a:srgbClr val="3A7F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6" name="Google Shape;256;p3"/>
            <p:cNvSpPr/>
            <p:nvPr/>
          </p:nvSpPr>
          <p:spPr>
            <a:xfrm>
              <a:off x="2076400" y="2734425"/>
              <a:ext cx="317125" cy="1040050"/>
            </a:xfrm>
            <a:custGeom>
              <a:avLst/>
              <a:gdLst/>
              <a:ahLst/>
              <a:cxnLst/>
              <a:rect l="l" t="t" r="r" b="b"/>
              <a:pathLst>
                <a:path w="12685" h="41602" extrusionOk="0">
                  <a:moveTo>
                    <a:pt x="11356" y="0"/>
                  </a:moveTo>
                  <a:lnTo>
                    <a:pt x="11138" y="91"/>
                  </a:lnTo>
                  <a:lnTo>
                    <a:pt x="10938" y="237"/>
                  </a:lnTo>
                  <a:lnTo>
                    <a:pt x="10774" y="383"/>
                  </a:lnTo>
                  <a:lnTo>
                    <a:pt x="10610" y="565"/>
                  </a:lnTo>
                  <a:lnTo>
                    <a:pt x="10465" y="783"/>
                  </a:lnTo>
                  <a:lnTo>
                    <a:pt x="10337" y="1001"/>
                  </a:lnTo>
                  <a:lnTo>
                    <a:pt x="10210" y="1274"/>
                  </a:lnTo>
                  <a:lnTo>
                    <a:pt x="10101" y="1565"/>
                  </a:lnTo>
                  <a:lnTo>
                    <a:pt x="9991" y="1875"/>
                  </a:lnTo>
                  <a:lnTo>
                    <a:pt x="9900" y="2221"/>
                  </a:lnTo>
                  <a:lnTo>
                    <a:pt x="9809" y="2603"/>
                  </a:lnTo>
                  <a:lnTo>
                    <a:pt x="9718" y="3003"/>
                  </a:lnTo>
                  <a:lnTo>
                    <a:pt x="9646" y="3422"/>
                  </a:lnTo>
                  <a:lnTo>
                    <a:pt x="9573" y="3877"/>
                  </a:lnTo>
                  <a:lnTo>
                    <a:pt x="9464" y="4859"/>
                  </a:lnTo>
                  <a:lnTo>
                    <a:pt x="9373" y="5933"/>
                  </a:lnTo>
                  <a:lnTo>
                    <a:pt x="9300" y="7116"/>
                  </a:lnTo>
                  <a:lnTo>
                    <a:pt x="9245" y="8390"/>
                  </a:lnTo>
                  <a:lnTo>
                    <a:pt x="9227" y="9755"/>
                  </a:lnTo>
                  <a:lnTo>
                    <a:pt x="9191" y="11229"/>
                  </a:lnTo>
                  <a:lnTo>
                    <a:pt x="9191" y="14413"/>
                  </a:lnTo>
                  <a:lnTo>
                    <a:pt x="9191" y="17925"/>
                  </a:lnTo>
                  <a:lnTo>
                    <a:pt x="8772" y="17907"/>
                  </a:lnTo>
                  <a:lnTo>
                    <a:pt x="8372" y="17853"/>
                  </a:lnTo>
                  <a:lnTo>
                    <a:pt x="7953" y="17762"/>
                  </a:lnTo>
                  <a:lnTo>
                    <a:pt x="7553" y="17634"/>
                  </a:lnTo>
                  <a:lnTo>
                    <a:pt x="7334" y="17543"/>
                  </a:lnTo>
                  <a:lnTo>
                    <a:pt x="7134" y="17434"/>
                  </a:lnTo>
                  <a:lnTo>
                    <a:pt x="6916" y="17325"/>
                  </a:lnTo>
                  <a:lnTo>
                    <a:pt x="6716" y="17198"/>
                  </a:lnTo>
                  <a:lnTo>
                    <a:pt x="6916" y="16997"/>
                  </a:lnTo>
                  <a:lnTo>
                    <a:pt x="7134" y="16724"/>
                  </a:lnTo>
                  <a:lnTo>
                    <a:pt x="7298" y="16451"/>
                  </a:lnTo>
                  <a:lnTo>
                    <a:pt x="7444" y="16178"/>
                  </a:lnTo>
                  <a:lnTo>
                    <a:pt x="7571" y="15887"/>
                  </a:lnTo>
                  <a:lnTo>
                    <a:pt x="7680" y="15578"/>
                  </a:lnTo>
                  <a:lnTo>
                    <a:pt x="7753" y="15269"/>
                  </a:lnTo>
                  <a:lnTo>
                    <a:pt x="7826" y="14941"/>
                  </a:lnTo>
                  <a:lnTo>
                    <a:pt x="7880" y="14577"/>
                  </a:lnTo>
                  <a:lnTo>
                    <a:pt x="7971" y="13922"/>
                  </a:lnTo>
                  <a:lnTo>
                    <a:pt x="8026" y="13230"/>
                  </a:lnTo>
                  <a:lnTo>
                    <a:pt x="8062" y="12521"/>
                  </a:lnTo>
                  <a:lnTo>
                    <a:pt x="8081" y="11811"/>
                  </a:lnTo>
                  <a:lnTo>
                    <a:pt x="8081" y="11101"/>
                  </a:lnTo>
                  <a:lnTo>
                    <a:pt x="8044" y="10392"/>
                  </a:lnTo>
                  <a:lnTo>
                    <a:pt x="7990" y="9718"/>
                  </a:lnTo>
                  <a:lnTo>
                    <a:pt x="7899" y="9045"/>
                  </a:lnTo>
                  <a:lnTo>
                    <a:pt x="7844" y="8772"/>
                  </a:lnTo>
                  <a:lnTo>
                    <a:pt x="7808" y="8626"/>
                  </a:lnTo>
                  <a:lnTo>
                    <a:pt x="7753" y="8499"/>
                  </a:lnTo>
                  <a:lnTo>
                    <a:pt x="7680" y="8390"/>
                  </a:lnTo>
                  <a:lnTo>
                    <a:pt x="7607" y="8299"/>
                  </a:lnTo>
                  <a:lnTo>
                    <a:pt x="7516" y="8226"/>
                  </a:lnTo>
                  <a:lnTo>
                    <a:pt x="7407" y="8190"/>
                  </a:lnTo>
                  <a:lnTo>
                    <a:pt x="7334" y="8171"/>
                  </a:lnTo>
                  <a:lnTo>
                    <a:pt x="7262" y="8190"/>
                  </a:lnTo>
                  <a:lnTo>
                    <a:pt x="7189" y="8208"/>
                  </a:lnTo>
                  <a:lnTo>
                    <a:pt x="7134" y="8226"/>
                  </a:lnTo>
                  <a:lnTo>
                    <a:pt x="7025" y="8317"/>
                  </a:lnTo>
                  <a:lnTo>
                    <a:pt x="6916" y="8426"/>
                  </a:lnTo>
                  <a:lnTo>
                    <a:pt x="6843" y="8572"/>
                  </a:lnTo>
                  <a:lnTo>
                    <a:pt x="6770" y="8735"/>
                  </a:lnTo>
                  <a:lnTo>
                    <a:pt x="6698" y="8899"/>
                  </a:lnTo>
                  <a:lnTo>
                    <a:pt x="6661" y="9063"/>
                  </a:lnTo>
                  <a:lnTo>
                    <a:pt x="6588" y="9536"/>
                  </a:lnTo>
                  <a:lnTo>
                    <a:pt x="6516" y="10028"/>
                  </a:lnTo>
                  <a:lnTo>
                    <a:pt x="6497" y="10519"/>
                  </a:lnTo>
                  <a:lnTo>
                    <a:pt x="6497" y="10992"/>
                  </a:lnTo>
                  <a:lnTo>
                    <a:pt x="6497" y="12029"/>
                  </a:lnTo>
                  <a:lnTo>
                    <a:pt x="6497" y="12557"/>
                  </a:lnTo>
                  <a:lnTo>
                    <a:pt x="6479" y="13067"/>
                  </a:lnTo>
                  <a:lnTo>
                    <a:pt x="6443" y="13485"/>
                  </a:lnTo>
                  <a:lnTo>
                    <a:pt x="6370" y="13867"/>
                  </a:lnTo>
                  <a:lnTo>
                    <a:pt x="6334" y="14049"/>
                  </a:lnTo>
                  <a:lnTo>
                    <a:pt x="6261" y="14213"/>
                  </a:lnTo>
                  <a:lnTo>
                    <a:pt x="6206" y="14359"/>
                  </a:lnTo>
                  <a:lnTo>
                    <a:pt x="6133" y="14504"/>
                  </a:lnTo>
                  <a:lnTo>
                    <a:pt x="6042" y="14632"/>
                  </a:lnTo>
                  <a:lnTo>
                    <a:pt x="5933" y="14741"/>
                  </a:lnTo>
                  <a:lnTo>
                    <a:pt x="5842" y="14832"/>
                  </a:lnTo>
                  <a:lnTo>
                    <a:pt x="5715" y="14923"/>
                  </a:lnTo>
                  <a:lnTo>
                    <a:pt x="5587" y="14996"/>
                  </a:lnTo>
                  <a:lnTo>
                    <a:pt x="5442" y="15050"/>
                  </a:lnTo>
                  <a:lnTo>
                    <a:pt x="5296" y="15087"/>
                  </a:lnTo>
                  <a:lnTo>
                    <a:pt x="5133" y="15105"/>
                  </a:lnTo>
                  <a:lnTo>
                    <a:pt x="5078" y="14886"/>
                  </a:lnTo>
                  <a:lnTo>
                    <a:pt x="5023" y="14686"/>
                  </a:lnTo>
                  <a:lnTo>
                    <a:pt x="4951" y="14268"/>
                  </a:lnTo>
                  <a:lnTo>
                    <a:pt x="4914" y="13831"/>
                  </a:lnTo>
                  <a:lnTo>
                    <a:pt x="4914" y="13394"/>
                  </a:lnTo>
                  <a:lnTo>
                    <a:pt x="4914" y="12521"/>
                  </a:lnTo>
                  <a:lnTo>
                    <a:pt x="4932" y="12084"/>
                  </a:lnTo>
                  <a:lnTo>
                    <a:pt x="4914" y="11647"/>
                  </a:lnTo>
                  <a:lnTo>
                    <a:pt x="4896" y="11210"/>
                  </a:lnTo>
                  <a:lnTo>
                    <a:pt x="4860" y="10774"/>
                  </a:lnTo>
                  <a:lnTo>
                    <a:pt x="4769" y="10337"/>
                  </a:lnTo>
                  <a:lnTo>
                    <a:pt x="4714" y="10119"/>
                  </a:lnTo>
                  <a:lnTo>
                    <a:pt x="4641" y="9918"/>
                  </a:lnTo>
                  <a:lnTo>
                    <a:pt x="4568" y="9718"/>
                  </a:lnTo>
                  <a:lnTo>
                    <a:pt x="4496" y="9518"/>
                  </a:lnTo>
                  <a:lnTo>
                    <a:pt x="4386" y="9336"/>
                  </a:lnTo>
                  <a:lnTo>
                    <a:pt x="4277" y="9172"/>
                  </a:lnTo>
                  <a:lnTo>
                    <a:pt x="4168" y="9008"/>
                  </a:lnTo>
                  <a:lnTo>
                    <a:pt x="4041" y="8863"/>
                  </a:lnTo>
                  <a:lnTo>
                    <a:pt x="3895" y="8735"/>
                  </a:lnTo>
                  <a:lnTo>
                    <a:pt x="3731" y="8608"/>
                  </a:lnTo>
                  <a:lnTo>
                    <a:pt x="3586" y="8535"/>
                  </a:lnTo>
                  <a:lnTo>
                    <a:pt x="3440" y="8463"/>
                  </a:lnTo>
                  <a:lnTo>
                    <a:pt x="3295" y="8408"/>
                  </a:lnTo>
                  <a:lnTo>
                    <a:pt x="3149" y="8372"/>
                  </a:lnTo>
                  <a:lnTo>
                    <a:pt x="2967" y="8335"/>
                  </a:lnTo>
                  <a:lnTo>
                    <a:pt x="2785" y="8335"/>
                  </a:lnTo>
                  <a:lnTo>
                    <a:pt x="2621" y="8353"/>
                  </a:lnTo>
                  <a:lnTo>
                    <a:pt x="2439" y="8372"/>
                  </a:lnTo>
                  <a:lnTo>
                    <a:pt x="2257" y="8408"/>
                  </a:lnTo>
                  <a:lnTo>
                    <a:pt x="2075" y="8481"/>
                  </a:lnTo>
                  <a:lnTo>
                    <a:pt x="1911" y="8554"/>
                  </a:lnTo>
                  <a:lnTo>
                    <a:pt x="1730" y="8626"/>
                  </a:lnTo>
                  <a:lnTo>
                    <a:pt x="1566" y="8735"/>
                  </a:lnTo>
                  <a:lnTo>
                    <a:pt x="1420" y="8845"/>
                  </a:lnTo>
                  <a:lnTo>
                    <a:pt x="1256" y="8972"/>
                  </a:lnTo>
                  <a:lnTo>
                    <a:pt x="1111" y="9099"/>
                  </a:lnTo>
                  <a:lnTo>
                    <a:pt x="983" y="9245"/>
                  </a:lnTo>
                  <a:lnTo>
                    <a:pt x="856" y="9391"/>
                  </a:lnTo>
                  <a:lnTo>
                    <a:pt x="747" y="9554"/>
                  </a:lnTo>
                  <a:lnTo>
                    <a:pt x="638" y="9736"/>
                  </a:lnTo>
                  <a:lnTo>
                    <a:pt x="528" y="9955"/>
                  </a:lnTo>
                  <a:lnTo>
                    <a:pt x="419" y="10173"/>
                  </a:lnTo>
                  <a:lnTo>
                    <a:pt x="328" y="10392"/>
                  </a:lnTo>
                  <a:lnTo>
                    <a:pt x="255" y="10628"/>
                  </a:lnTo>
                  <a:lnTo>
                    <a:pt x="183" y="10865"/>
                  </a:lnTo>
                  <a:lnTo>
                    <a:pt x="128" y="11119"/>
                  </a:lnTo>
                  <a:lnTo>
                    <a:pt x="55" y="11611"/>
                  </a:lnTo>
                  <a:lnTo>
                    <a:pt x="1" y="12120"/>
                  </a:lnTo>
                  <a:lnTo>
                    <a:pt x="1" y="12630"/>
                  </a:lnTo>
                  <a:lnTo>
                    <a:pt x="1" y="13139"/>
                  </a:lnTo>
                  <a:lnTo>
                    <a:pt x="19" y="13649"/>
                  </a:lnTo>
                  <a:lnTo>
                    <a:pt x="92" y="14340"/>
                  </a:lnTo>
                  <a:lnTo>
                    <a:pt x="183" y="15032"/>
                  </a:lnTo>
                  <a:lnTo>
                    <a:pt x="310" y="15724"/>
                  </a:lnTo>
                  <a:lnTo>
                    <a:pt x="383" y="16069"/>
                  </a:lnTo>
                  <a:lnTo>
                    <a:pt x="474" y="16397"/>
                  </a:lnTo>
                  <a:lnTo>
                    <a:pt x="583" y="16724"/>
                  </a:lnTo>
                  <a:lnTo>
                    <a:pt x="692" y="17052"/>
                  </a:lnTo>
                  <a:lnTo>
                    <a:pt x="820" y="17361"/>
                  </a:lnTo>
                  <a:lnTo>
                    <a:pt x="947" y="17671"/>
                  </a:lnTo>
                  <a:lnTo>
                    <a:pt x="1111" y="17980"/>
                  </a:lnTo>
                  <a:lnTo>
                    <a:pt x="1275" y="18253"/>
                  </a:lnTo>
                  <a:lnTo>
                    <a:pt x="1457" y="18544"/>
                  </a:lnTo>
                  <a:lnTo>
                    <a:pt x="1657" y="18799"/>
                  </a:lnTo>
                  <a:lnTo>
                    <a:pt x="1839" y="19017"/>
                  </a:lnTo>
                  <a:lnTo>
                    <a:pt x="2021" y="19218"/>
                  </a:lnTo>
                  <a:lnTo>
                    <a:pt x="2221" y="19418"/>
                  </a:lnTo>
                  <a:lnTo>
                    <a:pt x="2421" y="19600"/>
                  </a:lnTo>
                  <a:lnTo>
                    <a:pt x="2858" y="19945"/>
                  </a:lnTo>
                  <a:lnTo>
                    <a:pt x="3295" y="20273"/>
                  </a:lnTo>
                  <a:lnTo>
                    <a:pt x="3859" y="20637"/>
                  </a:lnTo>
                  <a:lnTo>
                    <a:pt x="4132" y="20819"/>
                  </a:lnTo>
                  <a:lnTo>
                    <a:pt x="4423" y="20983"/>
                  </a:lnTo>
                  <a:lnTo>
                    <a:pt x="4732" y="21128"/>
                  </a:lnTo>
                  <a:lnTo>
                    <a:pt x="5023" y="21256"/>
                  </a:lnTo>
                  <a:lnTo>
                    <a:pt x="5333" y="21383"/>
                  </a:lnTo>
                  <a:lnTo>
                    <a:pt x="5642" y="21492"/>
                  </a:lnTo>
                  <a:lnTo>
                    <a:pt x="6079" y="21601"/>
                  </a:lnTo>
                  <a:lnTo>
                    <a:pt x="6534" y="21692"/>
                  </a:lnTo>
                  <a:lnTo>
                    <a:pt x="6971" y="21729"/>
                  </a:lnTo>
                  <a:lnTo>
                    <a:pt x="7425" y="21729"/>
                  </a:lnTo>
                  <a:lnTo>
                    <a:pt x="7880" y="21711"/>
                  </a:lnTo>
                  <a:lnTo>
                    <a:pt x="8317" y="21656"/>
                  </a:lnTo>
                  <a:lnTo>
                    <a:pt x="8754" y="21547"/>
                  </a:lnTo>
                  <a:lnTo>
                    <a:pt x="9191" y="21419"/>
                  </a:lnTo>
                  <a:lnTo>
                    <a:pt x="9191" y="35177"/>
                  </a:lnTo>
                  <a:lnTo>
                    <a:pt x="9172" y="40382"/>
                  </a:lnTo>
                  <a:lnTo>
                    <a:pt x="9409" y="40564"/>
                  </a:lnTo>
                  <a:lnTo>
                    <a:pt x="9627" y="40728"/>
                  </a:lnTo>
                  <a:lnTo>
                    <a:pt x="9864" y="40873"/>
                  </a:lnTo>
                  <a:lnTo>
                    <a:pt x="10082" y="41019"/>
                  </a:lnTo>
                  <a:lnTo>
                    <a:pt x="10301" y="41128"/>
                  </a:lnTo>
                  <a:lnTo>
                    <a:pt x="10537" y="41237"/>
                  </a:lnTo>
                  <a:lnTo>
                    <a:pt x="10756" y="41328"/>
                  </a:lnTo>
                  <a:lnTo>
                    <a:pt x="10992" y="41401"/>
                  </a:lnTo>
                  <a:lnTo>
                    <a:pt x="11211" y="41455"/>
                  </a:lnTo>
                  <a:lnTo>
                    <a:pt x="11429" y="41510"/>
                  </a:lnTo>
                  <a:lnTo>
                    <a:pt x="11866" y="41583"/>
                  </a:lnTo>
                  <a:lnTo>
                    <a:pt x="12284" y="41601"/>
                  </a:lnTo>
                  <a:lnTo>
                    <a:pt x="12685" y="41601"/>
                  </a:lnTo>
                  <a:lnTo>
                    <a:pt x="12394" y="40491"/>
                  </a:lnTo>
                  <a:lnTo>
                    <a:pt x="12121" y="39381"/>
                  </a:lnTo>
                  <a:lnTo>
                    <a:pt x="11902" y="38271"/>
                  </a:lnTo>
                  <a:lnTo>
                    <a:pt x="11702" y="37143"/>
                  </a:lnTo>
                  <a:lnTo>
                    <a:pt x="11538" y="36014"/>
                  </a:lnTo>
                  <a:lnTo>
                    <a:pt x="11393" y="34868"/>
                  </a:lnTo>
                  <a:lnTo>
                    <a:pt x="11265" y="33721"/>
                  </a:lnTo>
                  <a:lnTo>
                    <a:pt x="11156" y="32575"/>
                  </a:lnTo>
                  <a:lnTo>
                    <a:pt x="11083" y="31428"/>
                  </a:lnTo>
                  <a:lnTo>
                    <a:pt x="11029" y="30264"/>
                  </a:lnTo>
                  <a:lnTo>
                    <a:pt x="10974" y="29117"/>
                  </a:lnTo>
                  <a:lnTo>
                    <a:pt x="10938" y="27953"/>
                  </a:lnTo>
                  <a:lnTo>
                    <a:pt x="10883" y="25641"/>
                  </a:lnTo>
                  <a:lnTo>
                    <a:pt x="10865" y="23348"/>
                  </a:lnTo>
                  <a:lnTo>
                    <a:pt x="10828" y="20601"/>
                  </a:lnTo>
                  <a:lnTo>
                    <a:pt x="10810" y="17743"/>
                  </a:lnTo>
                  <a:lnTo>
                    <a:pt x="10810" y="15523"/>
                  </a:lnTo>
                  <a:lnTo>
                    <a:pt x="10810" y="13303"/>
                  </a:lnTo>
                  <a:lnTo>
                    <a:pt x="10847" y="11083"/>
                  </a:lnTo>
                  <a:lnTo>
                    <a:pt x="10883" y="8863"/>
                  </a:lnTo>
                  <a:lnTo>
                    <a:pt x="10956" y="6643"/>
                  </a:lnTo>
                  <a:lnTo>
                    <a:pt x="11065" y="4423"/>
                  </a:lnTo>
                  <a:lnTo>
                    <a:pt x="11192" y="2202"/>
                  </a:lnTo>
                  <a:lnTo>
                    <a:pt x="113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7" name="Google Shape;257;p3"/>
            <p:cNvSpPr/>
            <p:nvPr/>
          </p:nvSpPr>
          <p:spPr>
            <a:xfrm>
              <a:off x="2364400" y="2734875"/>
              <a:ext cx="274350" cy="383550"/>
            </a:xfrm>
            <a:custGeom>
              <a:avLst/>
              <a:gdLst/>
              <a:ahLst/>
              <a:cxnLst/>
              <a:rect l="l" t="t" r="r" b="b"/>
              <a:pathLst>
                <a:path w="10974" h="15342" extrusionOk="0">
                  <a:moveTo>
                    <a:pt x="7680" y="1"/>
                  </a:moveTo>
                  <a:lnTo>
                    <a:pt x="7443" y="37"/>
                  </a:lnTo>
                  <a:lnTo>
                    <a:pt x="7225" y="128"/>
                  </a:lnTo>
                  <a:lnTo>
                    <a:pt x="7006" y="237"/>
                  </a:lnTo>
                  <a:lnTo>
                    <a:pt x="6824" y="383"/>
                  </a:lnTo>
                  <a:lnTo>
                    <a:pt x="6660" y="547"/>
                  </a:lnTo>
                  <a:lnTo>
                    <a:pt x="6497" y="747"/>
                  </a:lnTo>
                  <a:lnTo>
                    <a:pt x="6351" y="965"/>
                  </a:lnTo>
                  <a:lnTo>
                    <a:pt x="6224" y="1202"/>
                  </a:lnTo>
                  <a:lnTo>
                    <a:pt x="6115" y="1456"/>
                  </a:lnTo>
                  <a:lnTo>
                    <a:pt x="6024" y="1711"/>
                  </a:lnTo>
                  <a:lnTo>
                    <a:pt x="5933" y="2039"/>
                  </a:lnTo>
                  <a:lnTo>
                    <a:pt x="5860" y="2385"/>
                  </a:lnTo>
                  <a:lnTo>
                    <a:pt x="5805" y="2712"/>
                  </a:lnTo>
                  <a:lnTo>
                    <a:pt x="5769" y="3058"/>
                  </a:lnTo>
                  <a:lnTo>
                    <a:pt x="5769" y="3531"/>
                  </a:lnTo>
                  <a:lnTo>
                    <a:pt x="5787" y="4022"/>
                  </a:lnTo>
                  <a:lnTo>
                    <a:pt x="5805" y="4496"/>
                  </a:lnTo>
                  <a:lnTo>
                    <a:pt x="5860" y="4987"/>
                  </a:lnTo>
                  <a:lnTo>
                    <a:pt x="5951" y="5970"/>
                  </a:lnTo>
                  <a:lnTo>
                    <a:pt x="6078" y="6934"/>
                  </a:lnTo>
                  <a:lnTo>
                    <a:pt x="6115" y="7407"/>
                  </a:lnTo>
                  <a:lnTo>
                    <a:pt x="6151" y="7899"/>
                  </a:lnTo>
                  <a:lnTo>
                    <a:pt x="6169" y="8372"/>
                  </a:lnTo>
                  <a:lnTo>
                    <a:pt x="6169" y="8845"/>
                  </a:lnTo>
                  <a:lnTo>
                    <a:pt x="6133" y="9318"/>
                  </a:lnTo>
                  <a:lnTo>
                    <a:pt x="6078" y="9773"/>
                  </a:lnTo>
                  <a:lnTo>
                    <a:pt x="5987" y="10246"/>
                  </a:lnTo>
                  <a:lnTo>
                    <a:pt x="5860" y="10701"/>
                  </a:lnTo>
                  <a:lnTo>
                    <a:pt x="5732" y="11047"/>
                  </a:lnTo>
                  <a:lnTo>
                    <a:pt x="5660" y="11211"/>
                  </a:lnTo>
                  <a:lnTo>
                    <a:pt x="5569" y="11374"/>
                  </a:lnTo>
                  <a:lnTo>
                    <a:pt x="5478" y="11520"/>
                  </a:lnTo>
                  <a:lnTo>
                    <a:pt x="5368" y="11666"/>
                  </a:lnTo>
                  <a:lnTo>
                    <a:pt x="5259" y="11793"/>
                  </a:lnTo>
                  <a:lnTo>
                    <a:pt x="5132" y="11920"/>
                  </a:lnTo>
                  <a:lnTo>
                    <a:pt x="4932" y="12066"/>
                  </a:lnTo>
                  <a:lnTo>
                    <a:pt x="4731" y="12157"/>
                  </a:lnTo>
                  <a:lnTo>
                    <a:pt x="4513" y="12230"/>
                  </a:lnTo>
                  <a:lnTo>
                    <a:pt x="4313" y="12284"/>
                  </a:lnTo>
                  <a:lnTo>
                    <a:pt x="3858" y="12284"/>
                  </a:lnTo>
                  <a:lnTo>
                    <a:pt x="3640" y="12230"/>
                  </a:lnTo>
                  <a:lnTo>
                    <a:pt x="3403" y="12175"/>
                  </a:lnTo>
                  <a:lnTo>
                    <a:pt x="3166" y="12102"/>
                  </a:lnTo>
                  <a:lnTo>
                    <a:pt x="2948" y="12011"/>
                  </a:lnTo>
                  <a:lnTo>
                    <a:pt x="2711" y="11902"/>
                  </a:lnTo>
                  <a:lnTo>
                    <a:pt x="2493" y="11775"/>
                  </a:lnTo>
                  <a:lnTo>
                    <a:pt x="2056" y="11520"/>
                  </a:lnTo>
                  <a:lnTo>
                    <a:pt x="1638" y="11229"/>
                  </a:lnTo>
                  <a:lnTo>
                    <a:pt x="0" y="11684"/>
                  </a:lnTo>
                  <a:lnTo>
                    <a:pt x="328" y="12193"/>
                  </a:lnTo>
                  <a:lnTo>
                    <a:pt x="673" y="12666"/>
                  </a:lnTo>
                  <a:lnTo>
                    <a:pt x="1055" y="13121"/>
                  </a:lnTo>
                  <a:lnTo>
                    <a:pt x="1456" y="13558"/>
                  </a:lnTo>
                  <a:lnTo>
                    <a:pt x="1674" y="13758"/>
                  </a:lnTo>
                  <a:lnTo>
                    <a:pt x="1893" y="13940"/>
                  </a:lnTo>
                  <a:lnTo>
                    <a:pt x="2111" y="14122"/>
                  </a:lnTo>
                  <a:lnTo>
                    <a:pt x="2348" y="14304"/>
                  </a:lnTo>
                  <a:lnTo>
                    <a:pt x="2584" y="14468"/>
                  </a:lnTo>
                  <a:lnTo>
                    <a:pt x="2821" y="14614"/>
                  </a:lnTo>
                  <a:lnTo>
                    <a:pt x="3075" y="14741"/>
                  </a:lnTo>
                  <a:lnTo>
                    <a:pt x="3330" y="14868"/>
                  </a:lnTo>
                  <a:lnTo>
                    <a:pt x="3585" y="14978"/>
                  </a:lnTo>
                  <a:lnTo>
                    <a:pt x="3840" y="15069"/>
                  </a:lnTo>
                  <a:lnTo>
                    <a:pt x="4113" y="15160"/>
                  </a:lnTo>
                  <a:lnTo>
                    <a:pt x="4386" y="15232"/>
                  </a:lnTo>
                  <a:lnTo>
                    <a:pt x="4659" y="15269"/>
                  </a:lnTo>
                  <a:lnTo>
                    <a:pt x="4932" y="15305"/>
                  </a:lnTo>
                  <a:lnTo>
                    <a:pt x="5223" y="15323"/>
                  </a:lnTo>
                  <a:lnTo>
                    <a:pt x="5496" y="15342"/>
                  </a:lnTo>
                  <a:lnTo>
                    <a:pt x="5769" y="15323"/>
                  </a:lnTo>
                  <a:lnTo>
                    <a:pt x="6042" y="15287"/>
                  </a:lnTo>
                  <a:lnTo>
                    <a:pt x="6315" y="15251"/>
                  </a:lnTo>
                  <a:lnTo>
                    <a:pt x="6588" y="15178"/>
                  </a:lnTo>
                  <a:lnTo>
                    <a:pt x="6842" y="15105"/>
                  </a:lnTo>
                  <a:lnTo>
                    <a:pt x="7115" y="15014"/>
                  </a:lnTo>
                  <a:lnTo>
                    <a:pt x="7370" y="14887"/>
                  </a:lnTo>
                  <a:lnTo>
                    <a:pt x="7607" y="14759"/>
                  </a:lnTo>
                  <a:lnTo>
                    <a:pt x="7898" y="14559"/>
                  </a:lnTo>
                  <a:lnTo>
                    <a:pt x="8134" y="14395"/>
                  </a:lnTo>
                  <a:lnTo>
                    <a:pt x="8353" y="14213"/>
                  </a:lnTo>
                  <a:lnTo>
                    <a:pt x="8553" y="14031"/>
                  </a:lnTo>
                  <a:lnTo>
                    <a:pt x="8753" y="13831"/>
                  </a:lnTo>
                  <a:lnTo>
                    <a:pt x="8935" y="13613"/>
                  </a:lnTo>
                  <a:lnTo>
                    <a:pt x="9117" y="13376"/>
                  </a:lnTo>
                  <a:lnTo>
                    <a:pt x="9281" y="13140"/>
                  </a:lnTo>
                  <a:lnTo>
                    <a:pt x="9445" y="12903"/>
                  </a:lnTo>
                  <a:lnTo>
                    <a:pt x="9590" y="12648"/>
                  </a:lnTo>
                  <a:lnTo>
                    <a:pt x="9736" y="12393"/>
                  </a:lnTo>
                  <a:lnTo>
                    <a:pt x="9991" y="11848"/>
                  </a:lnTo>
                  <a:lnTo>
                    <a:pt x="10227" y="11283"/>
                  </a:lnTo>
                  <a:lnTo>
                    <a:pt x="10409" y="10719"/>
                  </a:lnTo>
                  <a:lnTo>
                    <a:pt x="10573" y="10192"/>
                  </a:lnTo>
                  <a:lnTo>
                    <a:pt x="10682" y="9664"/>
                  </a:lnTo>
                  <a:lnTo>
                    <a:pt x="10791" y="9118"/>
                  </a:lnTo>
                  <a:lnTo>
                    <a:pt x="10864" y="8572"/>
                  </a:lnTo>
                  <a:lnTo>
                    <a:pt x="10919" y="8026"/>
                  </a:lnTo>
                  <a:lnTo>
                    <a:pt x="10955" y="7480"/>
                  </a:lnTo>
                  <a:lnTo>
                    <a:pt x="10973" y="6934"/>
                  </a:lnTo>
                  <a:lnTo>
                    <a:pt x="10955" y="6370"/>
                  </a:lnTo>
                  <a:lnTo>
                    <a:pt x="10919" y="5824"/>
                  </a:lnTo>
                  <a:lnTo>
                    <a:pt x="10846" y="5278"/>
                  </a:lnTo>
                  <a:lnTo>
                    <a:pt x="10773" y="4732"/>
                  </a:lnTo>
                  <a:lnTo>
                    <a:pt x="10664" y="4204"/>
                  </a:lnTo>
                  <a:lnTo>
                    <a:pt x="10537" y="3658"/>
                  </a:lnTo>
                  <a:lnTo>
                    <a:pt x="10373" y="3149"/>
                  </a:lnTo>
                  <a:lnTo>
                    <a:pt x="10209" y="2621"/>
                  </a:lnTo>
                  <a:lnTo>
                    <a:pt x="10009" y="2130"/>
                  </a:lnTo>
                  <a:lnTo>
                    <a:pt x="9863" y="1820"/>
                  </a:lnTo>
                  <a:lnTo>
                    <a:pt x="9718" y="1529"/>
                  </a:lnTo>
                  <a:lnTo>
                    <a:pt x="9554" y="1238"/>
                  </a:lnTo>
                  <a:lnTo>
                    <a:pt x="9354" y="965"/>
                  </a:lnTo>
                  <a:lnTo>
                    <a:pt x="9154" y="710"/>
                  </a:lnTo>
                  <a:lnTo>
                    <a:pt x="8935" y="492"/>
                  </a:lnTo>
                  <a:lnTo>
                    <a:pt x="8699" y="310"/>
                  </a:lnTo>
                  <a:lnTo>
                    <a:pt x="8571" y="237"/>
                  </a:lnTo>
                  <a:lnTo>
                    <a:pt x="8444" y="164"/>
                  </a:lnTo>
                  <a:lnTo>
                    <a:pt x="8280" y="92"/>
                  </a:lnTo>
                  <a:lnTo>
                    <a:pt x="8080" y="37"/>
                  </a:lnTo>
                  <a:lnTo>
                    <a:pt x="7880" y="1"/>
                  </a:lnTo>
                  <a:close/>
                </a:path>
              </a:pathLst>
            </a:custGeom>
            <a:solidFill>
              <a:srgbClr val="3A7F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8" name="Google Shape;258;p3"/>
            <p:cNvSpPr/>
            <p:nvPr/>
          </p:nvSpPr>
          <p:spPr>
            <a:xfrm>
              <a:off x="2490875" y="2738075"/>
              <a:ext cx="87825" cy="351225"/>
            </a:xfrm>
            <a:custGeom>
              <a:avLst/>
              <a:gdLst/>
              <a:ahLst/>
              <a:cxnLst/>
              <a:rect l="l" t="t" r="r" b="b"/>
              <a:pathLst>
                <a:path w="3513" h="14049" extrusionOk="0">
                  <a:moveTo>
                    <a:pt x="2166" y="0"/>
                  </a:moveTo>
                  <a:lnTo>
                    <a:pt x="1947" y="109"/>
                  </a:lnTo>
                  <a:lnTo>
                    <a:pt x="1765" y="255"/>
                  </a:lnTo>
                  <a:lnTo>
                    <a:pt x="1601" y="419"/>
                  </a:lnTo>
                  <a:lnTo>
                    <a:pt x="1438" y="619"/>
                  </a:lnTo>
                  <a:lnTo>
                    <a:pt x="1292" y="837"/>
                  </a:lnTo>
                  <a:lnTo>
                    <a:pt x="1165" y="1074"/>
                  </a:lnTo>
                  <a:lnTo>
                    <a:pt x="1056" y="1328"/>
                  </a:lnTo>
                  <a:lnTo>
                    <a:pt x="965" y="1583"/>
                  </a:lnTo>
                  <a:lnTo>
                    <a:pt x="1292" y="2439"/>
                  </a:lnTo>
                  <a:lnTo>
                    <a:pt x="1583" y="3312"/>
                  </a:lnTo>
                  <a:lnTo>
                    <a:pt x="1820" y="4204"/>
                  </a:lnTo>
                  <a:lnTo>
                    <a:pt x="2038" y="5095"/>
                  </a:lnTo>
                  <a:lnTo>
                    <a:pt x="2202" y="6005"/>
                  </a:lnTo>
                  <a:lnTo>
                    <a:pt x="2329" y="6915"/>
                  </a:lnTo>
                  <a:lnTo>
                    <a:pt x="2439" y="7843"/>
                  </a:lnTo>
                  <a:lnTo>
                    <a:pt x="2475" y="8753"/>
                  </a:lnTo>
                  <a:lnTo>
                    <a:pt x="2493" y="9263"/>
                  </a:lnTo>
                  <a:lnTo>
                    <a:pt x="2457" y="9772"/>
                  </a:lnTo>
                  <a:lnTo>
                    <a:pt x="2439" y="10027"/>
                  </a:lnTo>
                  <a:lnTo>
                    <a:pt x="2402" y="10282"/>
                  </a:lnTo>
                  <a:lnTo>
                    <a:pt x="2348" y="10518"/>
                  </a:lnTo>
                  <a:lnTo>
                    <a:pt x="2293" y="10773"/>
                  </a:lnTo>
                  <a:lnTo>
                    <a:pt x="2220" y="11010"/>
                  </a:lnTo>
                  <a:lnTo>
                    <a:pt x="2129" y="11228"/>
                  </a:lnTo>
                  <a:lnTo>
                    <a:pt x="2020" y="11447"/>
                  </a:lnTo>
                  <a:lnTo>
                    <a:pt x="1911" y="11647"/>
                  </a:lnTo>
                  <a:lnTo>
                    <a:pt x="1765" y="11847"/>
                  </a:lnTo>
                  <a:lnTo>
                    <a:pt x="1601" y="12029"/>
                  </a:lnTo>
                  <a:lnTo>
                    <a:pt x="1419" y="12174"/>
                  </a:lnTo>
                  <a:lnTo>
                    <a:pt x="1237" y="12320"/>
                  </a:lnTo>
                  <a:lnTo>
                    <a:pt x="983" y="12466"/>
                  </a:lnTo>
                  <a:lnTo>
                    <a:pt x="710" y="12611"/>
                  </a:lnTo>
                  <a:lnTo>
                    <a:pt x="455" y="12757"/>
                  </a:lnTo>
                  <a:lnTo>
                    <a:pt x="346" y="12848"/>
                  </a:lnTo>
                  <a:lnTo>
                    <a:pt x="237" y="12939"/>
                  </a:lnTo>
                  <a:lnTo>
                    <a:pt x="146" y="13048"/>
                  </a:lnTo>
                  <a:lnTo>
                    <a:pt x="73" y="13175"/>
                  </a:lnTo>
                  <a:lnTo>
                    <a:pt x="18" y="13321"/>
                  </a:lnTo>
                  <a:lnTo>
                    <a:pt x="0" y="13467"/>
                  </a:lnTo>
                  <a:lnTo>
                    <a:pt x="0" y="13612"/>
                  </a:lnTo>
                  <a:lnTo>
                    <a:pt x="36" y="13740"/>
                  </a:lnTo>
                  <a:lnTo>
                    <a:pt x="91" y="13867"/>
                  </a:lnTo>
                  <a:lnTo>
                    <a:pt x="146" y="13922"/>
                  </a:lnTo>
                  <a:lnTo>
                    <a:pt x="200" y="13958"/>
                  </a:lnTo>
                  <a:lnTo>
                    <a:pt x="273" y="13994"/>
                  </a:lnTo>
                  <a:lnTo>
                    <a:pt x="346" y="14031"/>
                  </a:lnTo>
                  <a:lnTo>
                    <a:pt x="419" y="14031"/>
                  </a:lnTo>
                  <a:lnTo>
                    <a:pt x="491" y="14049"/>
                  </a:lnTo>
                  <a:lnTo>
                    <a:pt x="637" y="14012"/>
                  </a:lnTo>
                  <a:lnTo>
                    <a:pt x="783" y="13958"/>
                  </a:lnTo>
                  <a:lnTo>
                    <a:pt x="928" y="13867"/>
                  </a:lnTo>
                  <a:lnTo>
                    <a:pt x="1074" y="13776"/>
                  </a:lnTo>
                  <a:lnTo>
                    <a:pt x="1201" y="13649"/>
                  </a:lnTo>
                  <a:lnTo>
                    <a:pt x="1310" y="13521"/>
                  </a:lnTo>
                  <a:lnTo>
                    <a:pt x="1838" y="12902"/>
                  </a:lnTo>
                  <a:lnTo>
                    <a:pt x="2093" y="12593"/>
                  </a:lnTo>
                  <a:lnTo>
                    <a:pt x="2329" y="12265"/>
                  </a:lnTo>
                  <a:lnTo>
                    <a:pt x="2566" y="11920"/>
                  </a:lnTo>
                  <a:lnTo>
                    <a:pt x="2766" y="11574"/>
                  </a:lnTo>
                  <a:lnTo>
                    <a:pt x="2948" y="11228"/>
                  </a:lnTo>
                  <a:lnTo>
                    <a:pt x="3094" y="10846"/>
                  </a:lnTo>
                  <a:lnTo>
                    <a:pt x="3221" y="10500"/>
                  </a:lnTo>
                  <a:lnTo>
                    <a:pt x="3312" y="10155"/>
                  </a:lnTo>
                  <a:lnTo>
                    <a:pt x="3385" y="9791"/>
                  </a:lnTo>
                  <a:lnTo>
                    <a:pt x="3439" y="9427"/>
                  </a:lnTo>
                  <a:lnTo>
                    <a:pt x="3476" y="9063"/>
                  </a:lnTo>
                  <a:lnTo>
                    <a:pt x="3494" y="8699"/>
                  </a:lnTo>
                  <a:lnTo>
                    <a:pt x="3512" y="7953"/>
                  </a:lnTo>
                  <a:lnTo>
                    <a:pt x="3494" y="6952"/>
                  </a:lnTo>
                  <a:lnTo>
                    <a:pt x="3421" y="5933"/>
                  </a:lnTo>
                  <a:lnTo>
                    <a:pt x="3312" y="4932"/>
                  </a:lnTo>
                  <a:lnTo>
                    <a:pt x="3166" y="3913"/>
                  </a:lnTo>
                  <a:lnTo>
                    <a:pt x="2984" y="2930"/>
                  </a:lnTo>
                  <a:lnTo>
                    <a:pt x="2748" y="1947"/>
                  </a:lnTo>
                  <a:lnTo>
                    <a:pt x="2475" y="965"/>
                  </a:lnTo>
                  <a:lnTo>
                    <a:pt x="216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9" name="Google Shape;259;p3"/>
            <p:cNvSpPr/>
            <p:nvPr/>
          </p:nvSpPr>
          <p:spPr>
            <a:xfrm>
              <a:off x="2562300" y="2738975"/>
              <a:ext cx="76450" cy="359900"/>
            </a:xfrm>
            <a:custGeom>
              <a:avLst/>
              <a:gdLst/>
              <a:ahLst/>
              <a:cxnLst/>
              <a:rect l="l" t="t" r="r" b="b"/>
              <a:pathLst>
                <a:path w="3058" h="14396" extrusionOk="0">
                  <a:moveTo>
                    <a:pt x="528" y="0"/>
                  </a:moveTo>
                  <a:lnTo>
                    <a:pt x="728" y="619"/>
                  </a:lnTo>
                  <a:lnTo>
                    <a:pt x="1128" y="2020"/>
                  </a:lnTo>
                  <a:lnTo>
                    <a:pt x="1310" y="2730"/>
                  </a:lnTo>
                  <a:lnTo>
                    <a:pt x="1492" y="3440"/>
                  </a:lnTo>
                  <a:lnTo>
                    <a:pt x="1638" y="4150"/>
                  </a:lnTo>
                  <a:lnTo>
                    <a:pt x="1784" y="4859"/>
                  </a:lnTo>
                  <a:lnTo>
                    <a:pt x="1893" y="5569"/>
                  </a:lnTo>
                  <a:lnTo>
                    <a:pt x="1965" y="6297"/>
                  </a:lnTo>
                  <a:lnTo>
                    <a:pt x="2038" y="7025"/>
                  </a:lnTo>
                  <a:lnTo>
                    <a:pt x="2056" y="7753"/>
                  </a:lnTo>
                  <a:lnTo>
                    <a:pt x="2038" y="8481"/>
                  </a:lnTo>
                  <a:lnTo>
                    <a:pt x="1984" y="9209"/>
                  </a:lnTo>
                  <a:lnTo>
                    <a:pt x="1929" y="9573"/>
                  </a:lnTo>
                  <a:lnTo>
                    <a:pt x="1875" y="9937"/>
                  </a:lnTo>
                  <a:lnTo>
                    <a:pt x="1820" y="10300"/>
                  </a:lnTo>
                  <a:lnTo>
                    <a:pt x="1729" y="10646"/>
                  </a:lnTo>
                  <a:lnTo>
                    <a:pt x="1656" y="10992"/>
                  </a:lnTo>
                  <a:lnTo>
                    <a:pt x="1547" y="11356"/>
                  </a:lnTo>
                  <a:lnTo>
                    <a:pt x="1438" y="11702"/>
                  </a:lnTo>
                  <a:lnTo>
                    <a:pt x="1292" y="12029"/>
                  </a:lnTo>
                  <a:lnTo>
                    <a:pt x="1165" y="12357"/>
                  </a:lnTo>
                  <a:lnTo>
                    <a:pt x="1019" y="12648"/>
                  </a:lnTo>
                  <a:lnTo>
                    <a:pt x="710" y="13249"/>
                  </a:lnTo>
                  <a:lnTo>
                    <a:pt x="364" y="13831"/>
                  </a:lnTo>
                  <a:lnTo>
                    <a:pt x="0" y="14395"/>
                  </a:lnTo>
                  <a:lnTo>
                    <a:pt x="218" y="14231"/>
                  </a:lnTo>
                  <a:lnTo>
                    <a:pt x="437" y="14049"/>
                  </a:lnTo>
                  <a:lnTo>
                    <a:pt x="637" y="13867"/>
                  </a:lnTo>
                  <a:lnTo>
                    <a:pt x="837" y="13667"/>
                  </a:lnTo>
                  <a:lnTo>
                    <a:pt x="1019" y="13449"/>
                  </a:lnTo>
                  <a:lnTo>
                    <a:pt x="1201" y="13212"/>
                  </a:lnTo>
                  <a:lnTo>
                    <a:pt x="1365" y="12976"/>
                  </a:lnTo>
                  <a:lnTo>
                    <a:pt x="1529" y="12739"/>
                  </a:lnTo>
                  <a:lnTo>
                    <a:pt x="1674" y="12484"/>
                  </a:lnTo>
                  <a:lnTo>
                    <a:pt x="1820" y="12229"/>
                  </a:lnTo>
                  <a:lnTo>
                    <a:pt x="2075" y="11684"/>
                  </a:lnTo>
                  <a:lnTo>
                    <a:pt x="2311" y="11119"/>
                  </a:lnTo>
                  <a:lnTo>
                    <a:pt x="2493" y="10555"/>
                  </a:lnTo>
                  <a:lnTo>
                    <a:pt x="2657" y="10028"/>
                  </a:lnTo>
                  <a:lnTo>
                    <a:pt x="2766" y="9500"/>
                  </a:lnTo>
                  <a:lnTo>
                    <a:pt x="2875" y="8954"/>
                  </a:lnTo>
                  <a:lnTo>
                    <a:pt x="2948" y="8408"/>
                  </a:lnTo>
                  <a:lnTo>
                    <a:pt x="3003" y="7862"/>
                  </a:lnTo>
                  <a:lnTo>
                    <a:pt x="3039" y="7316"/>
                  </a:lnTo>
                  <a:lnTo>
                    <a:pt x="3057" y="6770"/>
                  </a:lnTo>
                  <a:lnTo>
                    <a:pt x="3039" y="6206"/>
                  </a:lnTo>
                  <a:lnTo>
                    <a:pt x="3003" y="5660"/>
                  </a:lnTo>
                  <a:lnTo>
                    <a:pt x="2930" y="5114"/>
                  </a:lnTo>
                  <a:lnTo>
                    <a:pt x="2857" y="4568"/>
                  </a:lnTo>
                  <a:lnTo>
                    <a:pt x="2748" y="4040"/>
                  </a:lnTo>
                  <a:lnTo>
                    <a:pt x="2621" y="3494"/>
                  </a:lnTo>
                  <a:lnTo>
                    <a:pt x="2457" y="2985"/>
                  </a:lnTo>
                  <a:lnTo>
                    <a:pt x="2293" y="2457"/>
                  </a:lnTo>
                  <a:lnTo>
                    <a:pt x="2093" y="1966"/>
                  </a:lnTo>
                  <a:lnTo>
                    <a:pt x="1965" y="1656"/>
                  </a:lnTo>
                  <a:lnTo>
                    <a:pt x="1802" y="1365"/>
                  </a:lnTo>
                  <a:lnTo>
                    <a:pt x="1638" y="1074"/>
                  </a:lnTo>
                  <a:lnTo>
                    <a:pt x="1438" y="801"/>
                  </a:lnTo>
                  <a:lnTo>
                    <a:pt x="1238" y="546"/>
                  </a:lnTo>
                  <a:lnTo>
                    <a:pt x="1019" y="328"/>
                  </a:lnTo>
                  <a:lnTo>
                    <a:pt x="783" y="146"/>
                  </a:lnTo>
                  <a:lnTo>
                    <a:pt x="655" y="73"/>
                  </a:lnTo>
                  <a:lnTo>
                    <a:pt x="528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0" name="Google Shape;260;p3"/>
            <p:cNvSpPr/>
            <p:nvPr/>
          </p:nvSpPr>
          <p:spPr>
            <a:xfrm>
              <a:off x="2368475" y="2776725"/>
              <a:ext cx="31875" cy="705650"/>
            </a:xfrm>
            <a:custGeom>
              <a:avLst/>
              <a:gdLst/>
              <a:ahLst/>
              <a:cxnLst/>
              <a:rect l="l" t="t" r="r" b="b"/>
              <a:pathLst>
                <a:path w="1275" h="28226" extrusionOk="0">
                  <a:moveTo>
                    <a:pt x="547" y="1"/>
                  </a:moveTo>
                  <a:lnTo>
                    <a:pt x="529" y="3713"/>
                  </a:lnTo>
                  <a:lnTo>
                    <a:pt x="492" y="7371"/>
                  </a:lnTo>
                  <a:lnTo>
                    <a:pt x="438" y="9191"/>
                  </a:lnTo>
                  <a:lnTo>
                    <a:pt x="383" y="11029"/>
                  </a:lnTo>
                  <a:lnTo>
                    <a:pt x="328" y="12357"/>
                  </a:lnTo>
                  <a:lnTo>
                    <a:pt x="256" y="13668"/>
                  </a:lnTo>
                  <a:lnTo>
                    <a:pt x="110" y="16324"/>
                  </a:lnTo>
                  <a:lnTo>
                    <a:pt x="55" y="17653"/>
                  </a:lnTo>
                  <a:lnTo>
                    <a:pt x="19" y="18981"/>
                  </a:lnTo>
                  <a:lnTo>
                    <a:pt x="1" y="20310"/>
                  </a:lnTo>
                  <a:lnTo>
                    <a:pt x="19" y="21638"/>
                  </a:lnTo>
                  <a:lnTo>
                    <a:pt x="74" y="22803"/>
                  </a:lnTo>
                  <a:lnTo>
                    <a:pt x="146" y="23968"/>
                  </a:lnTo>
                  <a:lnTo>
                    <a:pt x="328" y="26279"/>
                  </a:lnTo>
                  <a:lnTo>
                    <a:pt x="328" y="26788"/>
                  </a:lnTo>
                  <a:lnTo>
                    <a:pt x="347" y="27116"/>
                  </a:lnTo>
                  <a:lnTo>
                    <a:pt x="365" y="27462"/>
                  </a:lnTo>
                  <a:lnTo>
                    <a:pt x="383" y="27625"/>
                  </a:lnTo>
                  <a:lnTo>
                    <a:pt x="419" y="27789"/>
                  </a:lnTo>
                  <a:lnTo>
                    <a:pt x="456" y="27935"/>
                  </a:lnTo>
                  <a:lnTo>
                    <a:pt x="510" y="28044"/>
                  </a:lnTo>
                  <a:lnTo>
                    <a:pt x="565" y="28135"/>
                  </a:lnTo>
                  <a:lnTo>
                    <a:pt x="656" y="28208"/>
                  </a:lnTo>
                  <a:lnTo>
                    <a:pt x="747" y="28226"/>
                  </a:lnTo>
                  <a:lnTo>
                    <a:pt x="856" y="28208"/>
                  </a:lnTo>
                  <a:lnTo>
                    <a:pt x="947" y="28171"/>
                  </a:lnTo>
                  <a:lnTo>
                    <a:pt x="1020" y="28099"/>
                  </a:lnTo>
                  <a:lnTo>
                    <a:pt x="1074" y="27989"/>
                  </a:lnTo>
                  <a:lnTo>
                    <a:pt x="1111" y="27844"/>
                  </a:lnTo>
                  <a:lnTo>
                    <a:pt x="1147" y="27680"/>
                  </a:lnTo>
                  <a:lnTo>
                    <a:pt x="1165" y="27516"/>
                  </a:lnTo>
                  <a:lnTo>
                    <a:pt x="1184" y="27134"/>
                  </a:lnTo>
                  <a:lnTo>
                    <a:pt x="1165" y="26752"/>
                  </a:lnTo>
                  <a:lnTo>
                    <a:pt x="1147" y="26370"/>
                  </a:lnTo>
                  <a:lnTo>
                    <a:pt x="1129" y="26060"/>
                  </a:lnTo>
                  <a:lnTo>
                    <a:pt x="1111" y="25824"/>
                  </a:lnTo>
                  <a:lnTo>
                    <a:pt x="1129" y="25278"/>
                  </a:lnTo>
                  <a:lnTo>
                    <a:pt x="1129" y="24732"/>
                  </a:lnTo>
                  <a:lnTo>
                    <a:pt x="1111" y="23640"/>
                  </a:lnTo>
                  <a:lnTo>
                    <a:pt x="1093" y="22548"/>
                  </a:lnTo>
                  <a:lnTo>
                    <a:pt x="1111" y="22002"/>
                  </a:lnTo>
                  <a:lnTo>
                    <a:pt x="1129" y="21456"/>
                  </a:lnTo>
                  <a:lnTo>
                    <a:pt x="1147" y="20856"/>
                  </a:lnTo>
                  <a:lnTo>
                    <a:pt x="1147" y="20182"/>
                  </a:lnTo>
                  <a:lnTo>
                    <a:pt x="1129" y="19473"/>
                  </a:lnTo>
                  <a:lnTo>
                    <a:pt x="1111" y="18727"/>
                  </a:lnTo>
                  <a:lnTo>
                    <a:pt x="1038" y="17271"/>
                  </a:lnTo>
                  <a:lnTo>
                    <a:pt x="1002" y="15997"/>
                  </a:lnTo>
                  <a:lnTo>
                    <a:pt x="1002" y="14723"/>
                  </a:lnTo>
                  <a:lnTo>
                    <a:pt x="1020" y="13504"/>
                  </a:lnTo>
                  <a:lnTo>
                    <a:pt x="1074" y="12339"/>
                  </a:lnTo>
                  <a:lnTo>
                    <a:pt x="1129" y="11211"/>
                  </a:lnTo>
                  <a:lnTo>
                    <a:pt x="1184" y="10064"/>
                  </a:lnTo>
                  <a:lnTo>
                    <a:pt x="1238" y="8900"/>
                  </a:lnTo>
                  <a:lnTo>
                    <a:pt x="1275" y="7680"/>
                  </a:lnTo>
                  <a:lnTo>
                    <a:pt x="1256" y="6407"/>
                  </a:lnTo>
                  <a:lnTo>
                    <a:pt x="1202" y="4277"/>
                  </a:lnTo>
                  <a:lnTo>
                    <a:pt x="1165" y="3204"/>
                  </a:lnTo>
                  <a:lnTo>
                    <a:pt x="1129" y="2148"/>
                  </a:lnTo>
                  <a:lnTo>
                    <a:pt x="1074" y="1566"/>
                  </a:lnTo>
                  <a:lnTo>
                    <a:pt x="1038" y="1293"/>
                  </a:lnTo>
                  <a:lnTo>
                    <a:pt x="1002" y="1002"/>
                  </a:lnTo>
                  <a:lnTo>
                    <a:pt x="929" y="729"/>
                  </a:lnTo>
                  <a:lnTo>
                    <a:pt x="838" y="474"/>
                  </a:lnTo>
                  <a:lnTo>
                    <a:pt x="711" y="219"/>
                  </a:lnTo>
                  <a:lnTo>
                    <a:pt x="547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1" name="Google Shape;261;p3"/>
            <p:cNvSpPr/>
            <p:nvPr/>
          </p:nvSpPr>
          <p:spPr>
            <a:xfrm>
              <a:off x="2150100" y="2938700"/>
              <a:ext cx="128325" cy="237950"/>
            </a:xfrm>
            <a:custGeom>
              <a:avLst/>
              <a:gdLst/>
              <a:ahLst/>
              <a:cxnLst/>
              <a:rect l="l" t="t" r="r" b="b"/>
              <a:pathLst>
                <a:path w="5133" h="9518" extrusionOk="0">
                  <a:moveTo>
                    <a:pt x="4386" y="0"/>
                  </a:moveTo>
                  <a:lnTo>
                    <a:pt x="4314" y="19"/>
                  </a:lnTo>
                  <a:lnTo>
                    <a:pt x="4241" y="37"/>
                  </a:lnTo>
                  <a:lnTo>
                    <a:pt x="4186" y="55"/>
                  </a:lnTo>
                  <a:lnTo>
                    <a:pt x="4077" y="146"/>
                  </a:lnTo>
                  <a:lnTo>
                    <a:pt x="3968" y="255"/>
                  </a:lnTo>
                  <a:lnTo>
                    <a:pt x="3877" y="401"/>
                  </a:lnTo>
                  <a:lnTo>
                    <a:pt x="3822" y="564"/>
                  </a:lnTo>
                  <a:lnTo>
                    <a:pt x="3750" y="728"/>
                  </a:lnTo>
                  <a:lnTo>
                    <a:pt x="3713" y="892"/>
                  </a:lnTo>
                  <a:lnTo>
                    <a:pt x="3622" y="1365"/>
                  </a:lnTo>
                  <a:lnTo>
                    <a:pt x="3568" y="1857"/>
                  </a:lnTo>
                  <a:lnTo>
                    <a:pt x="3549" y="2348"/>
                  </a:lnTo>
                  <a:lnTo>
                    <a:pt x="3549" y="2821"/>
                  </a:lnTo>
                  <a:lnTo>
                    <a:pt x="3549" y="3858"/>
                  </a:lnTo>
                  <a:lnTo>
                    <a:pt x="3549" y="4386"/>
                  </a:lnTo>
                  <a:lnTo>
                    <a:pt x="3531" y="4896"/>
                  </a:lnTo>
                  <a:lnTo>
                    <a:pt x="3495" y="5314"/>
                  </a:lnTo>
                  <a:lnTo>
                    <a:pt x="3422" y="5696"/>
                  </a:lnTo>
                  <a:lnTo>
                    <a:pt x="3386" y="5878"/>
                  </a:lnTo>
                  <a:lnTo>
                    <a:pt x="3313" y="6042"/>
                  </a:lnTo>
                  <a:lnTo>
                    <a:pt x="3258" y="6188"/>
                  </a:lnTo>
                  <a:lnTo>
                    <a:pt x="3185" y="6333"/>
                  </a:lnTo>
                  <a:lnTo>
                    <a:pt x="3094" y="6461"/>
                  </a:lnTo>
                  <a:lnTo>
                    <a:pt x="2985" y="6570"/>
                  </a:lnTo>
                  <a:lnTo>
                    <a:pt x="2894" y="6661"/>
                  </a:lnTo>
                  <a:lnTo>
                    <a:pt x="2767" y="6752"/>
                  </a:lnTo>
                  <a:lnTo>
                    <a:pt x="2639" y="6825"/>
                  </a:lnTo>
                  <a:lnTo>
                    <a:pt x="2494" y="6879"/>
                  </a:lnTo>
                  <a:lnTo>
                    <a:pt x="2348" y="6916"/>
                  </a:lnTo>
                  <a:lnTo>
                    <a:pt x="2185" y="6934"/>
                  </a:lnTo>
                  <a:lnTo>
                    <a:pt x="1966" y="6934"/>
                  </a:lnTo>
                  <a:lnTo>
                    <a:pt x="1839" y="6897"/>
                  </a:lnTo>
                  <a:lnTo>
                    <a:pt x="1584" y="6825"/>
                  </a:lnTo>
                  <a:lnTo>
                    <a:pt x="1311" y="6715"/>
                  </a:lnTo>
                  <a:lnTo>
                    <a:pt x="1038" y="6570"/>
                  </a:lnTo>
                  <a:lnTo>
                    <a:pt x="765" y="6442"/>
                  </a:lnTo>
                  <a:lnTo>
                    <a:pt x="510" y="6315"/>
                  </a:lnTo>
                  <a:lnTo>
                    <a:pt x="256" y="6224"/>
                  </a:lnTo>
                  <a:lnTo>
                    <a:pt x="128" y="6188"/>
                  </a:lnTo>
                  <a:lnTo>
                    <a:pt x="1" y="6169"/>
                  </a:lnTo>
                  <a:lnTo>
                    <a:pt x="1602" y="9190"/>
                  </a:lnTo>
                  <a:lnTo>
                    <a:pt x="1730" y="9281"/>
                  </a:lnTo>
                  <a:lnTo>
                    <a:pt x="1857" y="9354"/>
                  </a:lnTo>
                  <a:lnTo>
                    <a:pt x="1984" y="9427"/>
                  </a:lnTo>
                  <a:lnTo>
                    <a:pt x="2112" y="9463"/>
                  </a:lnTo>
                  <a:lnTo>
                    <a:pt x="2257" y="9500"/>
                  </a:lnTo>
                  <a:lnTo>
                    <a:pt x="2403" y="9518"/>
                  </a:lnTo>
                  <a:lnTo>
                    <a:pt x="2676" y="9518"/>
                  </a:lnTo>
                  <a:lnTo>
                    <a:pt x="2821" y="9500"/>
                  </a:lnTo>
                  <a:lnTo>
                    <a:pt x="2967" y="9463"/>
                  </a:lnTo>
                  <a:lnTo>
                    <a:pt x="3113" y="9409"/>
                  </a:lnTo>
                  <a:lnTo>
                    <a:pt x="3258" y="9354"/>
                  </a:lnTo>
                  <a:lnTo>
                    <a:pt x="3386" y="9281"/>
                  </a:lnTo>
                  <a:lnTo>
                    <a:pt x="3513" y="9209"/>
                  </a:lnTo>
                  <a:lnTo>
                    <a:pt x="3640" y="9118"/>
                  </a:lnTo>
                  <a:lnTo>
                    <a:pt x="3768" y="9027"/>
                  </a:lnTo>
                  <a:lnTo>
                    <a:pt x="3968" y="8826"/>
                  </a:lnTo>
                  <a:lnTo>
                    <a:pt x="4186" y="8553"/>
                  </a:lnTo>
                  <a:lnTo>
                    <a:pt x="4350" y="8280"/>
                  </a:lnTo>
                  <a:lnTo>
                    <a:pt x="4496" y="8007"/>
                  </a:lnTo>
                  <a:lnTo>
                    <a:pt x="4623" y="7716"/>
                  </a:lnTo>
                  <a:lnTo>
                    <a:pt x="4732" y="7407"/>
                  </a:lnTo>
                  <a:lnTo>
                    <a:pt x="4805" y="7098"/>
                  </a:lnTo>
                  <a:lnTo>
                    <a:pt x="4878" y="6770"/>
                  </a:lnTo>
                  <a:lnTo>
                    <a:pt x="4932" y="6406"/>
                  </a:lnTo>
                  <a:lnTo>
                    <a:pt x="5023" y="5751"/>
                  </a:lnTo>
                  <a:lnTo>
                    <a:pt x="5078" y="5059"/>
                  </a:lnTo>
                  <a:lnTo>
                    <a:pt x="5114" y="4350"/>
                  </a:lnTo>
                  <a:lnTo>
                    <a:pt x="5133" y="3640"/>
                  </a:lnTo>
                  <a:lnTo>
                    <a:pt x="5133" y="2930"/>
                  </a:lnTo>
                  <a:lnTo>
                    <a:pt x="5096" y="2221"/>
                  </a:lnTo>
                  <a:lnTo>
                    <a:pt x="5042" y="1547"/>
                  </a:lnTo>
                  <a:lnTo>
                    <a:pt x="4951" y="874"/>
                  </a:lnTo>
                  <a:lnTo>
                    <a:pt x="4896" y="601"/>
                  </a:lnTo>
                  <a:lnTo>
                    <a:pt x="4860" y="455"/>
                  </a:lnTo>
                  <a:lnTo>
                    <a:pt x="4805" y="328"/>
                  </a:lnTo>
                  <a:lnTo>
                    <a:pt x="4732" y="219"/>
                  </a:lnTo>
                  <a:lnTo>
                    <a:pt x="4659" y="128"/>
                  </a:lnTo>
                  <a:lnTo>
                    <a:pt x="4568" y="55"/>
                  </a:lnTo>
                  <a:lnTo>
                    <a:pt x="4459" y="19"/>
                  </a:lnTo>
                  <a:lnTo>
                    <a:pt x="4386" y="0"/>
                  </a:lnTo>
                  <a:close/>
                </a:path>
              </a:pathLst>
            </a:custGeom>
            <a:solidFill>
              <a:srgbClr val="4A94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2" name="Google Shape;262;p3"/>
            <p:cNvSpPr/>
            <p:nvPr/>
          </p:nvSpPr>
          <p:spPr>
            <a:xfrm>
              <a:off x="2112350" y="2942800"/>
              <a:ext cx="80100" cy="273900"/>
            </a:xfrm>
            <a:custGeom>
              <a:avLst/>
              <a:gdLst/>
              <a:ahLst/>
              <a:cxnLst/>
              <a:rect l="l" t="t" r="r" b="b"/>
              <a:pathLst>
                <a:path w="3204" h="10956" extrusionOk="0">
                  <a:moveTo>
                    <a:pt x="1347" y="0"/>
                  </a:moveTo>
                  <a:lnTo>
                    <a:pt x="1183" y="18"/>
                  </a:lnTo>
                  <a:lnTo>
                    <a:pt x="1001" y="37"/>
                  </a:lnTo>
                  <a:lnTo>
                    <a:pt x="819" y="73"/>
                  </a:lnTo>
                  <a:lnTo>
                    <a:pt x="637" y="146"/>
                  </a:lnTo>
                  <a:lnTo>
                    <a:pt x="473" y="219"/>
                  </a:lnTo>
                  <a:lnTo>
                    <a:pt x="292" y="291"/>
                  </a:lnTo>
                  <a:lnTo>
                    <a:pt x="164" y="1056"/>
                  </a:lnTo>
                  <a:lnTo>
                    <a:pt x="73" y="1802"/>
                  </a:lnTo>
                  <a:lnTo>
                    <a:pt x="19" y="2566"/>
                  </a:lnTo>
                  <a:lnTo>
                    <a:pt x="0" y="3330"/>
                  </a:lnTo>
                  <a:lnTo>
                    <a:pt x="19" y="4095"/>
                  </a:lnTo>
                  <a:lnTo>
                    <a:pt x="73" y="4859"/>
                  </a:lnTo>
                  <a:lnTo>
                    <a:pt x="164" y="5605"/>
                  </a:lnTo>
                  <a:lnTo>
                    <a:pt x="292" y="6369"/>
                  </a:lnTo>
                  <a:lnTo>
                    <a:pt x="382" y="6715"/>
                  </a:lnTo>
                  <a:lnTo>
                    <a:pt x="492" y="7116"/>
                  </a:lnTo>
                  <a:lnTo>
                    <a:pt x="637" y="7516"/>
                  </a:lnTo>
                  <a:lnTo>
                    <a:pt x="819" y="7953"/>
                  </a:lnTo>
                  <a:lnTo>
                    <a:pt x="1019" y="8371"/>
                  </a:lnTo>
                  <a:lnTo>
                    <a:pt x="1220" y="8808"/>
                  </a:lnTo>
                  <a:lnTo>
                    <a:pt x="1438" y="9208"/>
                  </a:lnTo>
                  <a:lnTo>
                    <a:pt x="1675" y="9609"/>
                  </a:lnTo>
                  <a:lnTo>
                    <a:pt x="1911" y="9954"/>
                  </a:lnTo>
                  <a:lnTo>
                    <a:pt x="2129" y="10282"/>
                  </a:lnTo>
                  <a:lnTo>
                    <a:pt x="2348" y="10537"/>
                  </a:lnTo>
                  <a:lnTo>
                    <a:pt x="2566" y="10755"/>
                  </a:lnTo>
                  <a:lnTo>
                    <a:pt x="2657" y="10828"/>
                  </a:lnTo>
                  <a:lnTo>
                    <a:pt x="2766" y="10883"/>
                  </a:lnTo>
                  <a:lnTo>
                    <a:pt x="2857" y="10937"/>
                  </a:lnTo>
                  <a:lnTo>
                    <a:pt x="2930" y="10955"/>
                  </a:lnTo>
                  <a:lnTo>
                    <a:pt x="3021" y="10955"/>
                  </a:lnTo>
                  <a:lnTo>
                    <a:pt x="3094" y="10937"/>
                  </a:lnTo>
                  <a:lnTo>
                    <a:pt x="3149" y="10901"/>
                  </a:lnTo>
                  <a:lnTo>
                    <a:pt x="3203" y="10828"/>
                  </a:lnTo>
                  <a:lnTo>
                    <a:pt x="3203" y="10573"/>
                  </a:lnTo>
                  <a:lnTo>
                    <a:pt x="3185" y="10318"/>
                  </a:lnTo>
                  <a:lnTo>
                    <a:pt x="3149" y="10064"/>
                  </a:lnTo>
                  <a:lnTo>
                    <a:pt x="3094" y="9827"/>
                  </a:lnTo>
                  <a:lnTo>
                    <a:pt x="3021" y="9590"/>
                  </a:lnTo>
                  <a:lnTo>
                    <a:pt x="2930" y="9336"/>
                  </a:lnTo>
                  <a:lnTo>
                    <a:pt x="2712" y="8881"/>
                  </a:lnTo>
                  <a:lnTo>
                    <a:pt x="2457" y="8408"/>
                  </a:lnTo>
                  <a:lnTo>
                    <a:pt x="2202" y="7953"/>
                  </a:lnTo>
                  <a:lnTo>
                    <a:pt x="1948" y="7480"/>
                  </a:lnTo>
                  <a:lnTo>
                    <a:pt x="1711" y="7025"/>
                  </a:lnTo>
                  <a:lnTo>
                    <a:pt x="1584" y="6715"/>
                  </a:lnTo>
                  <a:lnTo>
                    <a:pt x="1474" y="6406"/>
                  </a:lnTo>
                  <a:lnTo>
                    <a:pt x="1365" y="6096"/>
                  </a:lnTo>
                  <a:lnTo>
                    <a:pt x="1292" y="5787"/>
                  </a:lnTo>
                  <a:lnTo>
                    <a:pt x="1201" y="5478"/>
                  </a:lnTo>
                  <a:lnTo>
                    <a:pt x="1147" y="5150"/>
                  </a:lnTo>
                  <a:lnTo>
                    <a:pt x="1110" y="4823"/>
                  </a:lnTo>
                  <a:lnTo>
                    <a:pt x="1074" y="4513"/>
                  </a:lnTo>
                  <a:lnTo>
                    <a:pt x="1038" y="4186"/>
                  </a:lnTo>
                  <a:lnTo>
                    <a:pt x="1038" y="3858"/>
                  </a:lnTo>
                  <a:lnTo>
                    <a:pt x="1038" y="3531"/>
                  </a:lnTo>
                  <a:lnTo>
                    <a:pt x="1056" y="3203"/>
                  </a:lnTo>
                  <a:lnTo>
                    <a:pt x="1110" y="2548"/>
                  </a:lnTo>
                  <a:lnTo>
                    <a:pt x="1201" y="1893"/>
                  </a:lnTo>
                  <a:lnTo>
                    <a:pt x="1311" y="1420"/>
                  </a:lnTo>
                  <a:lnTo>
                    <a:pt x="1420" y="946"/>
                  </a:lnTo>
                  <a:lnTo>
                    <a:pt x="1565" y="491"/>
                  </a:lnTo>
                  <a:lnTo>
                    <a:pt x="1711" y="37"/>
                  </a:lnTo>
                  <a:lnTo>
                    <a:pt x="1529" y="0"/>
                  </a:lnTo>
                  <a:close/>
                </a:path>
              </a:pathLst>
            </a:custGeom>
            <a:solidFill>
              <a:srgbClr val="3A7F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3" name="Google Shape;263;p3"/>
            <p:cNvSpPr/>
            <p:nvPr/>
          </p:nvSpPr>
          <p:spPr>
            <a:xfrm>
              <a:off x="2414875" y="3223500"/>
              <a:ext cx="151525" cy="242500"/>
            </a:xfrm>
            <a:custGeom>
              <a:avLst/>
              <a:gdLst/>
              <a:ahLst/>
              <a:cxnLst/>
              <a:rect l="l" t="t" r="r" b="b"/>
              <a:pathLst>
                <a:path w="6061" h="9700" extrusionOk="0">
                  <a:moveTo>
                    <a:pt x="4150" y="0"/>
                  </a:moveTo>
                  <a:lnTo>
                    <a:pt x="4005" y="18"/>
                  </a:lnTo>
                  <a:lnTo>
                    <a:pt x="3877" y="73"/>
                  </a:lnTo>
                  <a:lnTo>
                    <a:pt x="3732" y="164"/>
                  </a:lnTo>
                  <a:lnTo>
                    <a:pt x="3659" y="255"/>
                  </a:lnTo>
                  <a:lnTo>
                    <a:pt x="3568" y="346"/>
                  </a:lnTo>
                  <a:lnTo>
                    <a:pt x="3440" y="583"/>
                  </a:lnTo>
                  <a:lnTo>
                    <a:pt x="3313" y="837"/>
                  </a:lnTo>
                  <a:lnTo>
                    <a:pt x="3204" y="1129"/>
                  </a:lnTo>
                  <a:lnTo>
                    <a:pt x="3113" y="1438"/>
                  </a:lnTo>
                  <a:lnTo>
                    <a:pt x="3040" y="1784"/>
                  </a:lnTo>
                  <a:lnTo>
                    <a:pt x="2894" y="2493"/>
                  </a:lnTo>
                  <a:lnTo>
                    <a:pt x="2767" y="3240"/>
                  </a:lnTo>
                  <a:lnTo>
                    <a:pt x="2621" y="3949"/>
                  </a:lnTo>
                  <a:lnTo>
                    <a:pt x="2530" y="4277"/>
                  </a:lnTo>
                  <a:lnTo>
                    <a:pt x="2440" y="4586"/>
                  </a:lnTo>
                  <a:lnTo>
                    <a:pt x="2330" y="4877"/>
                  </a:lnTo>
                  <a:lnTo>
                    <a:pt x="2203" y="5132"/>
                  </a:lnTo>
                  <a:lnTo>
                    <a:pt x="2094" y="5314"/>
                  </a:lnTo>
                  <a:lnTo>
                    <a:pt x="1966" y="5496"/>
                  </a:lnTo>
                  <a:lnTo>
                    <a:pt x="1657" y="5878"/>
                  </a:lnTo>
                  <a:lnTo>
                    <a:pt x="947" y="6697"/>
                  </a:lnTo>
                  <a:lnTo>
                    <a:pt x="620" y="7116"/>
                  </a:lnTo>
                  <a:lnTo>
                    <a:pt x="456" y="7334"/>
                  </a:lnTo>
                  <a:lnTo>
                    <a:pt x="329" y="7552"/>
                  </a:lnTo>
                  <a:lnTo>
                    <a:pt x="201" y="7771"/>
                  </a:lnTo>
                  <a:lnTo>
                    <a:pt x="110" y="7971"/>
                  </a:lnTo>
                  <a:lnTo>
                    <a:pt x="37" y="8189"/>
                  </a:lnTo>
                  <a:lnTo>
                    <a:pt x="1" y="8408"/>
                  </a:lnTo>
                  <a:lnTo>
                    <a:pt x="1" y="8535"/>
                  </a:lnTo>
                  <a:lnTo>
                    <a:pt x="1" y="8663"/>
                  </a:lnTo>
                  <a:lnTo>
                    <a:pt x="19" y="8881"/>
                  </a:lnTo>
                  <a:lnTo>
                    <a:pt x="92" y="9063"/>
                  </a:lnTo>
                  <a:lnTo>
                    <a:pt x="183" y="9227"/>
                  </a:lnTo>
                  <a:lnTo>
                    <a:pt x="310" y="9354"/>
                  </a:lnTo>
                  <a:lnTo>
                    <a:pt x="474" y="9463"/>
                  </a:lnTo>
                  <a:lnTo>
                    <a:pt x="638" y="9536"/>
                  </a:lnTo>
                  <a:lnTo>
                    <a:pt x="820" y="9609"/>
                  </a:lnTo>
                  <a:lnTo>
                    <a:pt x="1020" y="9645"/>
                  </a:lnTo>
                  <a:lnTo>
                    <a:pt x="1238" y="9682"/>
                  </a:lnTo>
                  <a:lnTo>
                    <a:pt x="1439" y="9700"/>
                  </a:lnTo>
                  <a:lnTo>
                    <a:pt x="1657" y="9700"/>
                  </a:lnTo>
                  <a:lnTo>
                    <a:pt x="1875" y="9682"/>
                  </a:lnTo>
                  <a:lnTo>
                    <a:pt x="2294" y="9627"/>
                  </a:lnTo>
                  <a:lnTo>
                    <a:pt x="2640" y="9554"/>
                  </a:lnTo>
                  <a:lnTo>
                    <a:pt x="2894" y="9481"/>
                  </a:lnTo>
                  <a:lnTo>
                    <a:pt x="3131" y="9390"/>
                  </a:lnTo>
                  <a:lnTo>
                    <a:pt x="3368" y="9299"/>
                  </a:lnTo>
                  <a:lnTo>
                    <a:pt x="3604" y="9172"/>
                  </a:lnTo>
                  <a:lnTo>
                    <a:pt x="3823" y="9045"/>
                  </a:lnTo>
                  <a:lnTo>
                    <a:pt x="4041" y="8881"/>
                  </a:lnTo>
                  <a:lnTo>
                    <a:pt x="4259" y="8717"/>
                  </a:lnTo>
                  <a:lnTo>
                    <a:pt x="4459" y="8553"/>
                  </a:lnTo>
                  <a:lnTo>
                    <a:pt x="4660" y="8353"/>
                  </a:lnTo>
                  <a:lnTo>
                    <a:pt x="4842" y="8153"/>
                  </a:lnTo>
                  <a:lnTo>
                    <a:pt x="5005" y="7935"/>
                  </a:lnTo>
                  <a:lnTo>
                    <a:pt x="5169" y="7716"/>
                  </a:lnTo>
                  <a:lnTo>
                    <a:pt x="5315" y="7480"/>
                  </a:lnTo>
                  <a:lnTo>
                    <a:pt x="5442" y="7243"/>
                  </a:lnTo>
                  <a:lnTo>
                    <a:pt x="5570" y="6988"/>
                  </a:lnTo>
                  <a:lnTo>
                    <a:pt x="5679" y="6734"/>
                  </a:lnTo>
                  <a:lnTo>
                    <a:pt x="5788" y="6442"/>
                  </a:lnTo>
                  <a:lnTo>
                    <a:pt x="5861" y="6133"/>
                  </a:lnTo>
                  <a:lnTo>
                    <a:pt x="5934" y="5842"/>
                  </a:lnTo>
                  <a:lnTo>
                    <a:pt x="5988" y="5532"/>
                  </a:lnTo>
                  <a:lnTo>
                    <a:pt x="6024" y="5223"/>
                  </a:lnTo>
                  <a:lnTo>
                    <a:pt x="6043" y="4914"/>
                  </a:lnTo>
                  <a:lnTo>
                    <a:pt x="6061" y="4604"/>
                  </a:lnTo>
                  <a:lnTo>
                    <a:pt x="6043" y="4277"/>
                  </a:lnTo>
                  <a:lnTo>
                    <a:pt x="6024" y="3967"/>
                  </a:lnTo>
                  <a:lnTo>
                    <a:pt x="6006" y="3658"/>
                  </a:lnTo>
                  <a:lnTo>
                    <a:pt x="5915" y="3021"/>
                  </a:lnTo>
                  <a:lnTo>
                    <a:pt x="5788" y="2402"/>
                  </a:lnTo>
                  <a:lnTo>
                    <a:pt x="5624" y="1802"/>
                  </a:lnTo>
                  <a:lnTo>
                    <a:pt x="5515" y="1456"/>
                  </a:lnTo>
                  <a:lnTo>
                    <a:pt x="5406" y="1129"/>
                  </a:lnTo>
                  <a:lnTo>
                    <a:pt x="5260" y="819"/>
                  </a:lnTo>
                  <a:lnTo>
                    <a:pt x="5187" y="674"/>
                  </a:lnTo>
                  <a:lnTo>
                    <a:pt x="5096" y="528"/>
                  </a:lnTo>
                  <a:lnTo>
                    <a:pt x="4987" y="401"/>
                  </a:lnTo>
                  <a:lnTo>
                    <a:pt x="4878" y="273"/>
                  </a:lnTo>
                  <a:lnTo>
                    <a:pt x="4751" y="182"/>
                  </a:lnTo>
                  <a:lnTo>
                    <a:pt x="4605" y="91"/>
                  </a:lnTo>
                  <a:lnTo>
                    <a:pt x="4459" y="37"/>
                  </a:lnTo>
                  <a:lnTo>
                    <a:pt x="4314" y="0"/>
                  </a:lnTo>
                  <a:close/>
                </a:path>
              </a:pathLst>
            </a:custGeom>
            <a:solidFill>
              <a:srgbClr val="3A7F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4" name="Google Shape;264;p3"/>
            <p:cNvSpPr/>
            <p:nvPr/>
          </p:nvSpPr>
          <p:spPr>
            <a:xfrm>
              <a:off x="2414875" y="3268525"/>
              <a:ext cx="151525" cy="197475"/>
            </a:xfrm>
            <a:custGeom>
              <a:avLst/>
              <a:gdLst/>
              <a:ahLst/>
              <a:cxnLst/>
              <a:rect l="l" t="t" r="r" b="b"/>
              <a:pathLst>
                <a:path w="6061" h="7899" extrusionOk="0">
                  <a:moveTo>
                    <a:pt x="5624" y="1"/>
                  </a:moveTo>
                  <a:lnTo>
                    <a:pt x="5606" y="456"/>
                  </a:lnTo>
                  <a:lnTo>
                    <a:pt x="5551" y="911"/>
                  </a:lnTo>
                  <a:lnTo>
                    <a:pt x="5497" y="1366"/>
                  </a:lnTo>
                  <a:lnTo>
                    <a:pt x="5424" y="1821"/>
                  </a:lnTo>
                  <a:lnTo>
                    <a:pt x="5297" y="2367"/>
                  </a:lnTo>
                  <a:lnTo>
                    <a:pt x="5151" y="2894"/>
                  </a:lnTo>
                  <a:lnTo>
                    <a:pt x="4969" y="3422"/>
                  </a:lnTo>
                  <a:lnTo>
                    <a:pt x="4732" y="3913"/>
                  </a:lnTo>
                  <a:lnTo>
                    <a:pt x="4605" y="4168"/>
                  </a:lnTo>
                  <a:lnTo>
                    <a:pt x="4478" y="4405"/>
                  </a:lnTo>
                  <a:lnTo>
                    <a:pt x="4332" y="4641"/>
                  </a:lnTo>
                  <a:lnTo>
                    <a:pt x="4168" y="4860"/>
                  </a:lnTo>
                  <a:lnTo>
                    <a:pt x="4005" y="5078"/>
                  </a:lnTo>
                  <a:lnTo>
                    <a:pt x="3823" y="5297"/>
                  </a:lnTo>
                  <a:lnTo>
                    <a:pt x="3641" y="5497"/>
                  </a:lnTo>
                  <a:lnTo>
                    <a:pt x="3440" y="5679"/>
                  </a:lnTo>
                  <a:lnTo>
                    <a:pt x="3258" y="5842"/>
                  </a:lnTo>
                  <a:lnTo>
                    <a:pt x="3076" y="5988"/>
                  </a:lnTo>
                  <a:lnTo>
                    <a:pt x="2876" y="6115"/>
                  </a:lnTo>
                  <a:lnTo>
                    <a:pt x="2676" y="6243"/>
                  </a:lnTo>
                  <a:lnTo>
                    <a:pt x="2476" y="6370"/>
                  </a:lnTo>
                  <a:lnTo>
                    <a:pt x="2258" y="6479"/>
                  </a:lnTo>
                  <a:lnTo>
                    <a:pt x="2057" y="6570"/>
                  </a:lnTo>
                  <a:lnTo>
                    <a:pt x="1821" y="6643"/>
                  </a:lnTo>
                  <a:lnTo>
                    <a:pt x="1602" y="6716"/>
                  </a:lnTo>
                  <a:lnTo>
                    <a:pt x="1384" y="6789"/>
                  </a:lnTo>
                  <a:lnTo>
                    <a:pt x="1147" y="6825"/>
                  </a:lnTo>
                  <a:lnTo>
                    <a:pt x="929" y="6862"/>
                  </a:lnTo>
                  <a:lnTo>
                    <a:pt x="692" y="6880"/>
                  </a:lnTo>
                  <a:lnTo>
                    <a:pt x="456" y="6898"/>
                  </a:lnTo>
                  <a:lnTo>
                    <a:pt x="219" y="6880"/>
                  </a:lnTo>
                  <a:lnTo>
                    <a:pt x="1" y="6862"/>
                  </a:lnTo>
                  <a:lnTo>
                    <a:pt x="19" y="7080"/>
                  </a:lnTo>
                  <a:lnTo>
                    <a:pt x="92" y="7262"/>
                  </a:lnTo>
                  <a:lnTo>
                    <a:pt x="183" y="7426"/>
                  </a:lnTo>
                  <a:lnTo>
                    <a:pt x="310" y="7553"/>
                  </a:lnTo>
                  <a:lnTo>
                    <a:pt x="474" y="7662"/>
                  </a:lnTo>
                  <a:lnTo>
                    <a:pt x="638" y="7735"/>
                  </a:lnTo>
                  <a:lnTo>
                    <a:pt x="820" y="7808"/>
                  </a:lnTo>
                  <a:lnTo>
                    <a:pt x="1020" y="7844"/>
                  </a:lnTo>
                  <a:lnTo>
                    <a:pt x="1238" y="7881"/>
                  </a:lnTo>
                  <a:lnTo>
                    <a:pt x="1439" y="7899"/>
                  </a:lnTo>
                  <a:lnTo>
                    <a:pt x="1657" y="7899"/>
                  </a:lnTo>
                  <a:lnTo>
                    <a:pt x="1875" y="7881"/>
                  </a:lnTo>
                  <a:lnTo>
                    <a:pt x="2294" y="7826"/>
                  </a:lnTo>
                  <a:lnTo>
                    <a:pt x="2640" y="7753"/>
                  </a:lnTo>
                  <a:lnTo>
                    <a:pt x="2894" y="7680"/>
                  </a:lnTo>
                  <a:lnTo>
                    <a:pt x="3131" y="7589"/>
                  </a:lnTo>
                  <a:lnTo>
                    <a:pt x="3368" y="7498"/>
                  </a:lnTo>
                  <a:lnTo>
                    <a:pt x="3604" y="7371"/>
                  </a:lnTo>
                  <a:lnTo>
                    <a:pt x="3823" y="7244"/>
                  </a:lnTo>
                  <a:lnTo>
                    <a:pt x="4041" y="7080"/>
                  </a:lnTo>
                  <a:lnTo>
                    <a:pt x="4259" y="6916"/>
                  </a:lnTo>
                  <a:lnTo>
                    <a:pt x="4459" y="6752"/>
                  </a:lnTo>
                  <a:lnTo>
                    <a:pt x="4660" y="6552"/>
                  </a:lnTo>
                  <a:lnTo>
                    <a:pt x="4842" y="6352"/>
                  </a:lnTo>
                  <a:lnTo>
                    <a:pt x="5005" y="6134"/>
                  </a:lnTo>
                  <a:lnTo>
                    <a:pt x="5169" y="5915"/>
                  </a:lnTo>
                  <a:lnTo>
                    <a:pt x="5315" y="5679"/>
                  </a:lnTo>
                  <a:lnTo>
                    <a:pt x="5442" y="5442"/>
                  </a:lnTo>
                  <a:lnTo>
                    <a:pt x="5570" y="5187"/>
                  </a:lnTo>
                  <a:lnTo>
                    <a:pt x="5679" y="4933"/>
                  </a:lnTo>
                  <a:lnTo>
                    <a:pt x="5788" y="4641"/>
                  </a:lnTo>
                  <a:lnTo>
                    <a:pt x="5861" y="4332"/>
                  </a:lnTo>
                  <a:lnTo>
                    <a:pt x="5934" y="4041"/>
                  </a:lnTo>
                  <a:lnTo>
                    <a:pt x="5988" y="3731"/>
                  </a:lnTo>
                  <a:lnTo>
                    <a:pt x="6024" y="3422"/>
                  </a:lnTo>
                  <a:lnTo>
                    <a:pt x="6043" y="3113"/>
                  </a:lnTo>
                  <a:lnTo>
                    <a:pt x="6061" y="2803"/>
                  </a:lnTo>
                  <a:lnTo>
                    <a:pt x="6043" y="2476"/>
                  </a:lnTo>
                  <a:lnTo>
                    <a:pt x="6024" y="2166"/>
                  </a:lnTo>
                  <a:lnTo>
                    <a:pt x="6006" y="1857"/>
                  </a:lnTo>
                  <a:lnTo>
                    <a:pt x="5915" y="1220"/>
                  </a:lnTo>
                  <a:lnTo>
                    <a:pt x="5788" y="601"/>
                  </a:lnTo>
                  <a:lnTo>
                    <a:pt x="5624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265" name="Google Shape;265;p3"/>
          <p:cNvGrpSpPr/>
          <p:nvPr/>
        </p:nvGrpSpPr>
        <p:grpSpPr>
          <a:xfrm>
            <a:off x="3420546" y="4867944"/>
            <a:ext cx="479313" cy="888485"/>
            <a:chOff x="1612800" y="3107475"/>
            <a:chExt cx="360350" cy="667900"/>
          </a:xfrm>
        </p:grpSpPr>
        <p:sp>
          <p:nvSpPr>
            <p:cNvPr id="266" name="Google Shape;266;p3"/>
            <p:cNvSpPr/>
            <p:nvPr/>
          </p:nvSpPr>
          <p:spPr>
            <a:xfrm>
              <a:off x="1759750" y="3107475"/>
              <a:ext cx="94675" cy="667900"/>
            </a:xfrm>
            <a:custGeom>
              <a:avLst/>
              <a:gdLst/>
              <a:ahLst/>
              <a:cxnLst/>
              <a:rect l="l" t="t" r="r" b="b"/>
              <a:pathLst>
                <a:path w="3787" h="26716" extrusionOk="0">
                  <a:moveTo>
                    <a:pt x="1621" y="1"/>
                  </a:moveTo>
                  <a:lnTo>
                    <a:pt x="1511" y="19"/>
                  </a:lnTo>
                  <a:lnTo>
                    <a:pt x="1402" y="55"/>
                  </a:lnTo>
                  <a:lnTo>
                    <a:pt x="1257" y="110"/>
                  </a:lnTo>
                  <a:lnTo>
                    <a:pt x="1129" y="201"/>
                  </a:lnTo>
                  <a:lnTo>
                    <a:pt x="1020" y="310"/>
                  </a:lnTo>
                  <a:lnTo>
                    <a:pt x="929" y="419"/>
                  </a:lnTo>
                  <a:lnTo>
                    <a:pt x="838" y="547"/>
                  </a:lnTo>
                  <a:lnTo>
                    <a:pt x="747" y="692"/>
                  </a:lnTo>
                  <a:lnTo>
                    <a:pt x="674" y="874"/>
                  </a:lnTo>
                  <a:lnTo>
                    <a:pt x="601" y="1056"/>
                  </a:lnTo>
                  <a:lnTo>
                    <a:pt x="456" y="1475"/>
                  </a:lnTo>
                  <a:lnTo>
                    <a:pt x="347" y="1966"/>
                  </a:lnTo>
                  <a:lnTo>
                    <a:pt x="256" y="2530"/>
                  </a:lnTo>
                  <a:lnTo>
                    <a:pt x="183" y="3167"/>
                  </a:lnTo>
                  <a:lnTo>
                    <a:pt x="128" y="3859"/>
                  </a:lnTo>
                  <a:lnTo>
                    <a:pt x="92" y="4605"/>
                  </a:lnTo>
                  <a:lnTo>
                    <a:pt x="56" y="5424"/>
                  </a:lnTo>
                  <a:lnTo>
                    <a:pt x="19" y="7244"/>
                  </a:lnTo>
                  <a:lnTo>
                    <a:pt x="1" y="9282"/>
                  </a:lnTo>
                  <a:lnTo>
                    <a:pt x="19" y="11538"/>
                  </a:lnTo>
                  <a:lnTo>
                    <a:pt x="19" y="13558"/>
                  </a:lnTo>
                  <a:lnTo>
                    <a:pt x="19" y="13777"/>
                  </a:lnTo>
                  <a:lnTo>
                    <a:pt x="1" y="25933"/>
                  </a:lnTo>
                  <a:lnTo>
                    <a:pt x="292" y="26151"/>
                  </a:lnTo>
                  <a:lnTo>
                    <a:pt x="583" y="26333"/>
                  </a:lnTo>
                  <a:lnTo>
                    <a:pt x="874" y="26479"/>
                  </a:lnTo>
                  <a:lnTo>
                    <a:pt x="1166" y="26570"/>
                  </a:lnTo>
                  <a:lnTo>
                    <a:pt x="1439" y="26643"/>
                  </a:lnTo>
                  <a:lnTo>
                    <a:pt x="1730" y="26697"/>
                  </a:lnTo>
                  <a:lnTo>
                    <a:pt x="1984" y="26715"/>
                  </a:lnTo>
                  <a:lnTo>
                    <a:pt x="2257" y="26715"/>
                  </a:lnTo>
                  <a:lnTo>
                    <a:pt x="2567" y="26679"/>
                  </a:lnTo>
                  <a:lnTo>
                    <a:pt x="2858" y="26624"/>
                  </a:lnTo>
                  <a:lnTo>
                    <a:pt x="3131" y="26552"/>
                  </a:lnTo>
                  <a:lnTo>
                    <a:pt x="3349" y="26479"/>
                  </a:lnTo>
                  <a:lnTo>
                    <a:pt x="3677" y="26352"/>
                  </a:lnTo>
                  <a:lnTo>
                    <a:pt x="3786" y="26279"/>
                  </a:lnTo>
                  <a:lnTo>
                    <a:pt x="3786" y="18799"/>
                  </a:lnTo>
                  <a:lnTo>
                    <a:pt x="3786" y="7753"/>
                  </a:lnTo>
                  <a:lnTo>
                    <a:pt x="3786" y="6752"/>
                  </a:lnTo>
                  <a:lnTo>
                    <a:pt x="3731" y="5806"/>
                  </a:lnTo>
                  <a:lnTo>
                    <a:pt x="3677" y="4932"/>
                  </a:lnTo>
                  <a:lnTo>
                    <a:pt x="3586" y="4132"/>
                  </a:lnTo>
                  <a:lnTo>
                    <a:pt x="3477" y="3404"/>
                  </a:lnTo>
                  <a:lnTo>
                    <a:pt x="3349" y="2731"/>
                  </a:lnTo>
                  <a:lnTo>
                    <a:pt x="3204" y="2148"/>
                  </a:lnTo>
                  <a:lnTo>
                    <a:pt x="3040" y="1639"/>
                  </a:lnTo>
                  <a:lnTo>
                    <a:pt x="2876" y="1184"/>
                  </a:lnTo>
                  <a:lnTo>
                    <a:pt x="2676" y="802"/>
                  </a:lnTo>
                  <a:lnTo>
                    <a:pt x="2585" y="656"/>
                  </a:lnTo>
                  <a:lnTo>
                    <a:pt x="2494" y="510"/>
                  </a:lnTo>
                  <a:lnTo>
                    <a:pt x="2385" y="383"/>
                  </a:lnTo>
                  <a:lnTo>
                    <a:pt x="2276" y="274"/>
                  </a:lnTo>
                  <a:lnTo>
                    <a:pt x="2166" y="183"/>
                  </a:lnTo>
                  <a:lnTo>
                    <a:pt x="2075" y="110"/>
                  </a:lnTo>
                  <a:lnTo>
                    <a:pt x="1966" y="55"/>
                  </a:lnTo>
                  <a:lnTo>
                    <a:pt x="1857" y="19"/>
                  </a:lnTo>
                  <a:lnTo>
                    <a:pt x="1730" y="1"/>
                  </a:lnTo>
                  <a:close/>
                </a:path>
              </a:pathLst>
            </a:custGeom>
            <a:solidFill>
              <a:srgbClr val="3A7F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7" name="Google Shape;267;p3"/>
            <p:cNvSpPr/>
            <p:nvPr/>
          </p:nvSpPr>
          <p:spPr>
            <a:xfrm>
              <a:off x="1612800" y="3108850"/>
              <a:ext cx="203400" cy="666525"/>
            </a:xfrm>
            <a:custGeom>
              <a:avLst/>
              <a:gdLst/>
              <a:ahLst/>
              <a:cxnLst/>
              <a:rect l="l" t="t" r="r" b="b"/>
              <a:pathLst>
                <a:path w="8136" h="26661" extrusionOk="0">
                  <a:moveTo>
                    <a:pt x="7280" y="0"/>
                  </a:moveTo>
                  <a:lnTo>
                    <a:pt x="7135" y="55"/>
                  </a:lnTo>
                  <a:lnTo>
                    <a:pt x="7007" y="146"/>
                  </a:lnTo>
                  <a:lnTo>
                    <a:pt x="6898" y="255"/>
                  </a:lnTo>
                  <a:lnTo>
                    <a:pt x="6807" y="364"/>
                  </a:lnTo>
                  <a:lnTo>
                    <a:pt x="6716" y="492"/>
                  </a:lnTo>
                  <a:lnTo>
                    <a:pt x="6625" y="637"/>
                  </a:lnTo>
                  <a:lnTo>
                    <a:pt x="6552" y="819"/>
                  </a:lnTo>
                  <a:lnTo>
                    <a:pt x="6479" y="1001"/>
                  </a:lnTo>
                  <a:lnTo>
                    <a:pt x="6334" y="1420"/>
                  </a:lnTo>
                  <a:lnTo>
                    <a:pt x="6225" y="1911"/>
                  </a:lnTo>
                  <a:lnTo>
                    <a:pt x="6134" y="2475"/>
                  </a:lnTo>
                  <a:lnTo>
                    <a:pt x="6061" y="3112"/>
                  </a:lnTo>
                  <a:lnTo>
                    <a:pt x="6006" y="3804"/>
                  </a:lnTo>
                  <a:lnTo>
                    <a:pt x="5970" y="4550"/>
                  </a:lnTo>
                  <a:lnTo>
                    <a:pt x="5934" y="5369"/>
                  </a:lnTo>
                  <a:lnTo>
                    <a:pt x="5897" y="7189"/>
                  </a:lnTo>
                  <a:lnTo>
                    <a:pt x="5879" y="9227"/>
                  </a:lnTo>
                  <a:lnTo>
                    <a:pt x="5897" y="11483"/>
                  </a:lnTo>
                  <a:lnTo>
                    <a:pt x="5624" y="11465"/>
                  </a:lnTo>
                  <a:lnTo>
                    <a:pt x="5369" y="11429"/>
                  </a:lnTo>
                  <a:lnTo>
                    <a:pt x="5096" y="11374"/>
                  </a:lnTo>
                  <a:lnTo>
                    <a:pt x="4842" y="11301"/>
                  </a:lnTo>
                  <a:lnTo>
                    <a:pt x="4569" y="11174"/>
                  </a:lnTo>
                  <a:lnTo>
                    <a:pt x="4296" y="11010"/>
                  </a:lnTo>
                  <a:lnTo>
                    <a:pt x="4441" y="10883"/>
                  </a:lnTo>
                  <a:lnTo>
                    <a:pt x="4569" y="10719"/>
                  </a:lnTo>
                  <a:lnTo>
                    <a:pt x="4678" y="10537"/>
                  </a:lnTo>
                  <a:lnTo>
                    <a:pt x="4769" y="10373"/>
                  </a:lnTo>
                  <a:lnTo>
                    <a:pt x="4860" y="10173"/>
                  </a:lnTo>
                  <a:lnTo>
                    <a:pt x="4914" y="9991"/>
                  </a:lnTo>
                  <a:lnTo>
                    <a:pt x="4969" y="9791"/>
                  </a:lnTo>
                  <a:lnTo>
                    <a:pt x="5042" y="9336"/>
                  </a:lnTo>
                  <a:lnTo>
                    <a:pt x="5096" y="8917"/>
                  </a:lnTo>
                  <a:lnTo>
                    <a:pt x="5151" y="8481"/>
                  </a:lnTo>
                  <a:lnTo>
                    <a:pt x="5169" y="8026"/>
                  </a:lnTo>
                  <a:lnTo>
                    <a:pt x="5187" y="7571"/>
                  </a:lnTo>
                  <a:lnTo>
                    <a:pt x="5187" y="7116"/>
                  </a:lnTo>
                  <a:lnTo>
                    <a:pt x="5151" y="6661"/>
                  </a:lnTo>
                  <a:lnTo>
                    <a:pt x="5115" y="6224"/>
                  </a:lnTo>
                  <a:lnTo>
                    <a:pt x="5060" y="5787"/>
                  </a:lnTo>
                  <a:lnTo>
                    <a:pt x="5024" y="5624"/>
                  </a:lnTo>
                  <a:lnTo>
                    <a:pt x="4969" y="5442"/>
                  </a:lnTo>
                  <a:lnTo>
                    <a:pt x="4933" y="5369"/>
                  </a:lnTo>
                  <a:lnTo>
                    <a:pt x="4878" y="5314"/>
                  </a:lnTo>
                  <a:lnTo>
                    <a:pt x="4823" y="5278"/>
                  </a:lnTo>
                  <a:lnTo>
                    <a:pt x="4751" y="5241"/>
                  </a:lnTo>
                  <a:lnTo>
                    <a:pt x="4660" y="5241"/>
                  </a:lnTo>
                  <a:lnTo>
                    <a:pt x="4569" y="5278"/>
                  </a:lnTo>
                  <a:lnTo>
                    <a:pt x="4496" y="5332"/>
                  </a:lnTo>
                  <a:lnTo>
                    <a:pt x="4441" y="5405"/>
                  </a:lnTo>
                  <a:lnTo>
                    <a:pt x="4387" y="5496"/>
                  </a:lnTo>
                  <a:lnTo>
                    <a:pt x="4332" y="5587"/>
                  </a:lnTo>
                  <a:lnTo>
                    <a:pt x="4277" y="5806"/>
                  </a:lnTo>
                  <a:lnTo>
                    <a:pt x="4223" y="6115"/>
                  </a:lnTo>
                  <a:lnTo>
                    <a:pt x="4187" y="6424"/>
                  </a:lnTo>
                  <a:lnTo>
                    <a:pt x="4168" y="6734"/>
                  </a:lnTo>
                  <a:lnTo>
                    <a:pt x="4168" y="7043"/>
                  </a:lnTo>
                  <a:lnTo>
                    <a:pt x="4168" y="7716"/>
                  </a:lnTo>
                  <a:lnTo>
                    <a:pt x="4150" y="8371"/>
                  </a:lnTo>
                  <a:lnTo>
                    <a:pt x="4132" y="8644"/>
                  </a:lnTo>
                  <a:lnTo>
                    <a:pt x="4077" y="8881"/>
                  </a:lnTo>
                  <a:lnTo>
                    <a:pt x="4023" y="9099"/>
                  </a:lnTo>
                  <a:lnTo>
                    <a:pt x="3932" y="9300"/>
                  </a:lnTo>
                  <a:lnTo>
                    <a:pt x="3804" y="9445"/>
                  </a:lnTo>
                  <a:lnTo>
                    <a:pt x="3732" y="9500"/>
                  </a:lnTo>
                  <a:lnTo>
                    <a:pt x="3659" y="9554"/>
                  </a:lnTo>
                  <a:lnTo>
                    <a:pt x="3586" y="9609"/>
                  </a:lnTo>
                  <a:lnTo>
                    <a:pt x="3495" y="9645"/>
                  </a:lnTo>
                  <a:lnTo>
                    <a:pt x="3404" y="9664"/>
                  </a:lnTo>
                  <a:lnTo>
                    <a:pt x="3295" y="9664"/>
                  </a:lnTo>
                  <a:lnTo>
                    <a:pt x="3222" y="9409"/>
                  </a:lnTo>
                  <a:lnTo>
                    <a:pt x="3186" y="9136"/>
                  </a:lnTo>
                  <a:lnTo>
                    <a:pt x="3149" y="8863"/>
                  </a:lnTo>
                  <a:lnTo>
                    <a:pt x="3149" y="8590"/>
                  </a:lnTo>
                  <a:lnTo>
                    <a:pt x="3149" y="8026"/>
                  </a:lnTo>
                  <a:lnTo>
                    <a:pt x="3149" y="7462"/>
                  </a:lnTo>
                  <a:lnTo>
                    <a:pt x="3149" y="7189"/>
                  </a:lnTo>
                  <a:lnTo>
                    <a:pt x="3113" y="6897"/>
                  </a:lnTo>
                  <a:lnTo>
                    <a:pt x="3058" y="6624"/>
                  </a:lnTo>
                  <a:lnTo>
                    <a:pt x="2985" y="6352"/>
                  </a:lnTo>
                  <a:lnTo>
                    <a:pt x="2876" y="6097"/>
                  </a:lnTo>
                  <a:lnTo>
                    <a:pt x="2749" y="5878"/>
                  </a:lnTo>
                  <a:lnTo>
                    <a:pt x="2676" y="5769"/>
                  </a:lnTo>
                  <a:lnTo>
                    <a:pt x="2585" y="5678"/>
                  </a:lnTo>
                  <a:lnTo>
                    <a:pt x="2494" y="5587"/>
                  </a:lnTo>
                  <a:lnTo>
                    <a:pt x="2385" y="5514"/>
                  </a:lnTo>
                  <a:lnTo>
                    <a:pt x="2258" y="5442"/>
                  </a:lnTo>
                  <a:lnTo>
                    <a:pt x="2130" y="5387"/>
                  </a:lnTo>
                  <a:lnTo>
                    <a:pt x="2003" y="5351"/>
                  </a:lnTo>
                  <a:lnTo>
                    <a:pt x="1857" y="5332"/>
                  </a:lnTo>
                  <a:lnTo>
                    <a:pt x="1730" y="5351"/>
                  </a:lnTo>
                  <a:lnTo>
                    <a:pt x="1584" y="5351"/>
                  </a:lnTo>
                  <a:lnTo>
                    <a:pt x="1439" y="5387"/>
                  </a:lnTo>
                  <a:lnTo>
                    <a:pt x="1311" y="5442"/>
                  </a:lnTo>
                  <a:lnTo>
                    <a:pt x="1184" y="5496"/>
                  </a:lnTo>
                  <a:lnTo>
                    <a:pt x="1038" y="5569"/>
                  </a:lnTo>
                  <a:lnTo>
                    <a:pt x="929" y="5660"/>
                  </a:lnTo>
                  <a:lnTo>
                    <a:pt x="802" y="5751"/>
                  </a:lnTo>
                  <a:lnTo>
                    <a:pt x="692" y="5860"/>
                  </a:lnTo>
                  <a:lnTo>
                    <a:pt x="583" y="5969"/>
                  </a:lnTo>
                  <a:lnTo>
                    <a:pt x="492" y="6097"/>
                  </a:lnTo>
                  <a:lnTo>
                    <a:pt x="420" y="6224"/>
                  </a:lnTo>
                  <a:lnTo>
                    <a:pt x="274" y="6515"/>
                  </a:lnTo>
                  <a:lnTo>
                    <a:pt x="165" y="6806"/>
                  </a:lnTo>
                  <a:lnTo>
                    <a:pt x="92" y="7116"/>
                  </a:lnTo>
                  <a:lnTo>
                    <a:pt x="37" y="7443"/>
                  </a:lnTo>
                  <a:lnTo>
                    <a:pt x="1" y="7753"/>
                  </a:lnTo>
                  <a:lnTo>
                    <a:pt x="1" y="8080"/>
                  </a:lnTo>
                  <a:lnTo>
                    <a:pt x="1" y="8408"/>
                  </a:lnTo>
                  <a:lnTo>
                    <a:pt x="19" y="8735"/>
                  </a:lnTo>
                  <a:lnTo>
                    <a:pt x="56" y="9190"/>
                  </a:lnTo>
                  <a:lnTo>
                    <a:pt x="110" y="9627"/>
                  </a:lnTo>
                  <a:lnTo>
                    <a:pt x="201" y="10082"/>
                  </a:lnTo>
                  <a:lnTo>
                    <a:pt x="310" y="10501"/>
                  </a:lnTo>
                  <a:lnTo>
                    <a:pt x="438" y="10919"/>
                  </a:lnTo>
                  <a:lnTo>
                    <a:pt x="620" y="11320"/>
                  </a:lnTo>
                  <a:lnTo>
                    <a:pt x="711" y="11520"/>
                  </a:lnTo>
                  <a:lnTo>
                    <a:pt x="820" y="11702"/>
                  </a:lnTo>
                  <a:lnTo>
                    <a:pt x="929" y="11884"/>
                  </a:lnTo>
                  <a:lnTo>
                    <a:pt x="1056" y="12047"/>
                  </a:lnTo>
                  <a:lnTo>
                    <a:pt x="1293" y="12320"/>
                  </a:lnTo>
                  <a:lnTo>
                    <a:pt x="1548" y="12557"/>
                  </a:lnTo>
                  <a:lnTo>
                    <a:pt x="1821" y="12775"/>
                  </a:lnTo>
                  <a:lnTo>
                    <a:pt x="2112" y="12994"/>
                  </a:lnTo>
                  <a:lnTo>
                    <a:pt x="2476" y="13230"/>
                  </a:lnTo>
                  <a:lnTo>
                    <a:pt x="2840" y="13449"/>
                  </a:lnTo>
                  <a:lnTo>
                    <a:pt x="3222" y="13631"/>
                  </a:lnTo>
                  <a:lnTo>
                    <a:pt x="3422" y="13704"/>
                  </a:lnTo>
                  <a:lnTo>
                    <a:pt x="3622" y="13776"/>
                  </a:lnTo>
                  <a:lnTo>
                    <a:pt x="3895" y="13849"/>
                  </a:lnTo>
                  <a:lnTo>
                    <a:pt x="4187" y="13885"/>
                  </a:lnTo>
                  <a:lnTo>
                    <a:pt x="4478" y="13922"/>
                  </a:lnTo>
                  <a:lnTo>
                    <a:pt x="4769" y="13922"/>
                  </a:lnTo>
                  <a:lnTo>
                    <a:pt x="5042" y="13904"/>
                  </a:lnTo>
                  <a:lnTo>
                    <a:pt x="5333" y="13867"/>
                  </a:lnTo>
                  <a:lnTo>
                    <a:pt x="5624" y="13813"/>
                  </a:lnTo>
                  <a:lnTo>
                    <a:pt x="5897" y="13722"/>
                  </a:lnTo>
                  <a:lnTo>
                    <a:pt x="5879" y="25878"/>
                  </a:lnTo>
                  <a:lnTo>
                    <a:pt x="6170" y="26096"/>
                  </a:lnTo>
                  <a:lnTo>
                    <a:pt x="6461" y="26278"/>
                  </a:lnTo>
                  <a:lnTo>
                    <a:pt x="6752" y="26424"/>
                  </a:lnTo>
                  <a:lnTo>
                    <a:pt x="7044" y="26515"/>
                  </a:lnTo>
                  <a:lnTo>
                    <a:pt x="7317" y="26588"/>
                  </a:lnTo>
                  <a:lnTo>
                    <a:pt x="7608" y="26642"/>
                  </a:lnTo>
                  <a:lnTo>
                    <a:pt x="7862" y="26660"/>
                  </a:lnTo>
                  <a:lnTo>
                    <a:pt x="8135" y="26660"/>
                  </a:lnTo>
                  <a:lnTo>
                    <a:pt x="7935" y="25951"/>
                  </a:lnTo>
                  <a:lnTo>
                    <a:pt x="7772" y="25241"/>
                  </a:lnTo>
                  <a:lnTo>
                    <a:pt x="7626" y="24513"/>
                  </a:lnTo>
                  <a:lnTo>
                    <a:pt x="7499" y="23803"/>
                  </a:lnTo>
                  <a:lnTo>
                    <a:pt x="7389" y="23075"/>
                  </a:lnTo>
                  <a:lnTo>
                    <a:pt x="7298" y="22348"/>
                  </a:lnTo>
                  <a:lnTo>
                    <a:pt x="7226" y="21601"/>
                  </a:lnTo>
                  <a:lnTo>
                    <a:pt x="7153" y="20874"/>
                  </a:lnTo>
                  <a:lnTo>
                    <a:pt x="7098" y="20127"/>
                  </a:lnTo>
                  <a:lnTo>
                    <a:pt x="7062" y="19399"/>
                  </a:lnTo>
                  <a:lnTo>
                    <a:pt x="7007" y="17907"/>
                  </a:lnTo>
                  <a:lnTo>
                    <a:pt x="6971" y="16433"/>
                  </a:lnTo>
                  <a:lnTo>
                    <a:pt x="6953" y="14959"/>
                  </a:lnTo>
                  <a:lnTo>
                    <a:pt x="6934" y="13194"/>
                  </a:lnTo>
                  <a:lnTo>
                    <a:pt x="6934" y="11374"/>
                  </a:lnTo>
                  <a:lnTo>
                    <a:pt x="6934" y="8517"/>
                  </a:lnTo>
                  <a:lnTo>
                    <a:pt x="6953" y="7098"/>
                  </a:lnTo>
                  <a:lnTo>
                    <a:pt x="6971" y="5678"/>
                  </a:lnTo>
                  <a:lnTo>
                    <a:pt x="7025" y="4259"/>
                  </a:lnTo>
                  <a:lnTo>
                    <a:pt x="7080" y="2839"/>
                  </a:lnTo>
                  <a:lnTo>
                    <a:pt x="7171" y="1420"/>
                  </a:lnTo>
                  <a:lnTo>
                    <a:pt x="728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8" name="Google Shape;268;p3"/>
            <p:cNvSpPr/>
            <p:nvPr/>
          </p:nvSpPr>
          <p:spPr>
            <a:xfrm>
              <a:off x="1797525" y="3109300"/>
              <a:ext cx="175625" cy="245250"/>
            </a:xfrm>
            <a:custGeom>
              <a:avLst/>
              <a:gdLst/>
              <a:ahLst/>
              <a:cxnLst/>
              <a:rect l="l" t="t" r="r" b="b"/>
              <a:pathLst>
                <a:path w="7025" h="9810" extrusionOk="0">
                  <a:moveTo>
                    <a:pt x="4914" y="1"/>
                  </a:moveTo>
                  <a:lnTo>
                    <a:pt x="4768" y="19"/>
                  </a:lnTo>
                  <a:lnTo>
                    <a:pt x="4586" y="92"/>
                  </a:lnTo>
                  <a:lnTo>
                    <a:pt x="4422" y="201"/>
                  </a:lnTo>
                  <a:lnTo>
                    <a:pt x="4277" y="328"/>
                  </a:lnTo>
                  <a:lnTo>
                    <a:pt x="4149" y="492"/>
                  </a:lnTo>
                  <a:lnTo>
                    <a:pt x="4040" y="638"/>
                  </a:lnTo>
                  <a:lnTo>
                    <a:pt x="3968" y="820"/>
                  </a:lnTo>
                  <a:lnTo>
                    <a:pt x="3895" y="983"/>
                  </a:lnTo>
                  <a:lnTo>
                    <a:pt x="3822" y="1165"/>
                  </a:lnTo>
                  <a:lnTo>
                    <a:pt x="3767" y="1365"/>
                  </a:lnTo>
                  <a:lnTo>
                    <a:pt x="3731" y="1566"/>
                  </a:lnTo>
                  <a:lnTo>
                    <a:pt x="3713" y="1748"/>
                  </a:lnTo>
                  <a:lnTo>
                    <a:pt x="3695" y="1948"/>
                  </a:lnTo>
                  <a:lnTo>
                    <a:pt x="3695" y="2257"/>
                  </a:lnTo>
                  <a:lnTo>
                    <a:pt x="3695" y="2567"/>
                  </a:lnTo>
                  <a:lnTo>
                    <a:pt x="3749" y="3185"/>
                  </a:lnTo>
                  <a:lnTo>
                    <a:pt x="3877" y="4441"/>
                  </a:lnTo>
                  <a:lnTo>
                    <a:pt x="3931" y="5041"/>
                  </a:lnTo>
                  <a:lnTo>
                    <a:pt x="3949" y="5351"/>
                  </a:lnTo>
                  <a:lnTo>
                    <a:pt x="3949" y="5660"/>
                  </a:lnTo>
                  <a:lnTo>
                    <a:pt x="3931" y="5951"/>
                  </a:lnTo>
                  <a:lnTo>
                    <a:pt x="3895" y="6261"/>
                  </a:lnTo>
                  <a:lnTo>
                    <a:pt x="3840" y="6552"/>
                  </a:lnTo>
                  <a:lnTo>
                    <a:pt x="3749" y="6843"/>
                  </a:lnTo>
                  <a:lnTo>
                    <a:pt x="3658" y="7098"/>
                  </a:lnTo>
                  <a:lnTo>
                    <a:pt x="3585" y="7243"/>
                  </a:lnTo>
                  <a:lnTo>
                    <a:pt x="3494" y="7389"/>
                  </a:lnTo>
                  <a:lnTo>
                    <a:pt x="3385" y="7516"/>
                  </a:lnTo>
                  <a:lnTo>
                    <a:pt x="3276" y="7626"/>
                  </a:lnTo>
                  <a:lnTo>
                    <a:pt x="3258" y="7644"/>
                  </a:lnTo>
                  <a:lnTo>
                    <a:pt x="3130" y="7735"/>
                  </a:lnTo>
                  <a:lnTo>
                    <a:pt x="3003" y="7789"/>
                  </a:lnTo>
                  <a:lnTo>
                    <a:pt x="2876" y="7844"/>
                  </a:lnTo>
                  <a:lnTo>
                    <a:pt x="2730" y="7862"/>
                  </a:lnTo>
                  <a:lnTo>
                    <a:pt x="2457" y="7862"/>
                  </a:lnTo>
                  <a:lnTo>
                    <a:pt x="2311" y="7826"/>
                  </a:lnTo>
                  <a:lnTo>
                    <a:pt x="2166" y="7789"/>
                  </a:lnTo>
                  <a:lnTo>
                    <a:pt x="1875" y="7680"/>
                  </a:lnTo>
                  <a:lnTo>
                    <a:pt x="1584" y="7535"/>
                  </a:lnTo>
                  <a:lnTo>
                    <a:pt x="1311" y="7371"/>
                  </a:lnTo>
                  <a:lnTo>
                    <a:pt x="1056" y="7189"/>
                  </a:lnTo>
                  <a:lnTo>
                    <a:pt x="0" y="7480"/>
                  </a:lnTo>
                  <a:lnTo>
                    <a:pt x="201" y="7808"/>
                  </a:lnTo>
                  <a:lnTo>
                    <a:pt x="437" y="8117"/>
                  </a:lnTo>
                  <a:lnTo>
                    <a:pt x="674" y="8408"/>
                  </a:lnTo>
                  <a:lnTo>
                    <a:pt x="928" y="8681"/>
                  </a:lnTo>
                  <a:lnTo>
                    <a:pt x="1201" y="8936"/>
                  </a:lnTo>
                  <a:lnTo>
                    <a:pt x="1493" y="9154"/>
                  </a:lnTo>
                  <a:lnTo>
                    <a:pt x="1802" y="9354"/>
                  </a:lnTo>
                  <a:lnTo>
                    <a:pt x="2130" y="9518"/>
                  </a:lnTo>
                  <a:lnTo>
                    <a:pt x="2457" y="9646"/>
                  </a:lnTo>
                  <a:lnTo>
                    <a:pt x="2803" y="9755"/>
                  </a:lnTo>
                  <a:lnTo>
                    <a:pt x="3167" y="9809"/>
                  </a:lnTo>
                  <a:lnTo>
                    <a:pt x="3513" y="9809"/>
                  </a:lnTo>
                  <a:lnTo>
                    <a:pt x="3858" y="9791"/>
                  </a:lnTo>
                  <a:lnTo>
                    <a:pt x="4040" y="9755"/>
                  </a:lnTo>
                  <a:lnTo>
                    <a:pt x="4222" y="9718"/>
                  </a:lnTo>
                  <a:lnTo>
                    <a:pt x="4386" y="9664"/>
                  </a:lnTo>
                  <a:lnTo>
                    <a:pt x="4550" y="9609"/>
                  </a:lnTo>
                  <a:lnTo>
                    <a:pt x="4714" y="9536"/>
                  </a:lnTo>
                  <a:lnTo>
                    <a:pt x="4877" y="9445"/>
                  </a:lnTo>
                  <a:lnTo>
                    <a:pt x="5059" y="9318"/>
                  </a:lnTo>
                  <a:lnTo>
                    <a:pt x="5351" y="9100"/>
                  </a:lnTo>
                  <a:lnTo>
                    <a:pt x="5605" y="8845"/>
                  </a:lnTo>
                  <a:lnTo>
                    <a:pt x="5824" y="8572"/>
                  </a:lnTo>
                  <a:lnTo>
                    <a:pt x="6042" y="8262"/>
                  </a:lnTo>
                  <a:lnTo>
                    <a:pt x="6224" y="7935"/>
                  </a:lnTo>
                  <a:lnTo>
                    <a:pt x="6406" y="7589"/>
                  </a:lnTo>
                  <a:lnTo>
                    <a:pt x="6552" y="7225"/>
                  </a:lnTo>
                  <a:lnTo>
                    <a:pt x="6661" y="6861"/>
                  </a:lnTo>
                  <a:lnTo>
                    <a:pt x="6770" y="6515"/>
                  </a:lnTo>
                  <a:lnTo>
                    <a:pt x="6843" y="6188"/>
                  </a:lnTo>
                  <a:lnTo>
                    <a:pt x="6916" y="5842"/>
                  </a:lnTo>
                  <a:lnTo>
                    <a:pt x="6970" y="5478"/>
                  </a:lnTo>
                  <a:lnTo>
                    <a:pt x="6988" y="5132"/>
                  </a:lnTo>
                  <a:lnTo>
                    <a:pt x="7025" y="4787"/>
                  </a:lnTo>
                  <a:lnTo>
                    <a:pt x="7025" y="4423"/>
                  </a:lnTo>
                  <a:lnTo>
                    <a:pt x="7007" y="4077"/>
                  </a:lnTo>
                  <a:lnTo>
                    <a:pt x="6988" y="3731"/>
                  </a:lnTo>
                  <a:lnTo>
                    <a:pt x="6952" y="3367"/>
                  </a:lnTo>
                  <a:lnTo>
                    <a:pt x="6897" y="3021"/>
                  </a:lnTo>
                  <a:lnTo>
                    <a:pt x="6825" y="2676"/>
                  </a:lnTo>
                  <a:lnTo>
                    <a:pt x="6752" y="2330"/>
                  </a:lnTo>
                  <a:lnTo>
                    <a:pt x="6643" y="2002"/>
                  </a:lnTo>
                  <a:lnTo>
                    <a:pt x="6533" y="1675"/>
                  </a:lnTo>
                  <a:lnTo>
                    <a:pt x="6406" y="1347"/>
                  </a:lnTo>
                  <a:lnTo>
                    <a:pt x="6315" y="1165"/>
                  </a:lnTo>
                  <a:lnTo>
                    <a:pt x="6224" y="965"/>
                  </a:lnTo>
                  <a:lnTo>
                    <a:pt x="6115" y="783"/>
                  </a:lnTo>
                  <a:lnTo>
                    <a:pt x="5987" y="601"/>
                  </a:lnTo>
                  <a:lnTo>
                    <a:pt x="5860" y="456"/>
                  </a:lnTo>
                  <a:lnTo>
                    <a:pt x="5715" y="310"/>
                  </a:lnTo>
                  <a:lnTo>
                    <a:pt x="5569" y="183"/>
                  </a:lnTo>
                  <a:lnTo>
                    <a:pt x="5405" y="92"/>
                  </a:lnTo>
                  <a:lnTo>
                    <a:pt x="5296" y="37"/>
                  </a:lnTo>
                  <a:lnTo>
                    <a:pt x="5169" y="19"/>
                  </a:lnTo>
                  <a:lnTo>
                    <a:pt x="504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9" name="Google Shape;269;p3"/>
            <p:cNvSpPr/>
            <p:nvPr/>
          </p:nvSpPr>
          <p:spPr>
            <a:xfrm>
              <a:off x="1878950" y="3109750"/>
              <a:ext cx="54625" cy="199300"/>
            </a:xfrm>
            <a:custGeom>
              <a:avLst/>
              <a:gdLst/>
              <a:ahLst/>
              <a:cxnLst/>
              <a:rect l="l" t="t" r="r" b="b"/>
              <a:pathLst>
                <a:path w="2185" h="7972" extrusionOk="0">
                  <a:moveTo>
                    <a:pt x="1511" y="1"/>
                  </a:moveTo>
                  <a:lnTo>
                    <a:pt x="1329" y="74"/>
                  </a:lnTo>
                  <a:lnTo>
                    <a:pt x="1165" y="183"/>
                  </a:lnTo>
                  <a:lnTo>
                    <a:pt x="1020" y="310"/>
                  </a:lnTo>
                  <a:lnTo>
                    <a:pt x="892" y="474"/>
                  </a:lnTo>
                  <a:lnTo>
                    <a:pt x="947" y="911"/>
                  </a:lnTo>
                  <a:lnTo>
                    <a:pt x="1020" y="1366"/>
                  </a:lnTo>
                  <a:lnTo>
                    <a:pt x="1202" y="2239"/>
                  </a:lnTo>
                  <a:lnTo>
                    <a:pt x="1311" y="2749"/>
                  </a:lnTo>
                  <a:lnTo>
                    <a:pt x="1402" y="3276"/>
                  </a:lnTo>
                  <a:lnTo>
                    <a:pt x="1475" y="3804"/>
                  </a:lnTo>
                  <a:lnTo>
                    <a:pt x="1529" y="4314"/>
                  </a:lnTo>
                  <a:lnTo>
                    <a:pt x="1529" y="4587"/>
                  </a:lnTo>
                  <a:lnTo>
                    <a:pt x="1529" y="4841"/>
                  </a:lnTo>
                  <a:lnTo>
                    <a:pt x="1511" y="5096"/>
                  </a:lnTo>
                  <a:lnTo>
                    <a:pt x="1493" y="5351"/>
                  </a:lnTo>
                  <a:lnTo>
                    <a:pt x="1438" y="5606"/>
                  </a:lnTo>
                  <a:lnTo>
                    <a:pt x="1384" y="5842"/>
                  </a:lnTo>
                  <a:lnTo>
                    <a:pt x="1311" y="6097"/>
                  </a:lnTo>
                  <a:lnTo>
                    <a:pt x="1220" y="6334"/>
                  </a:lnTo>
                  <a:lnTo>
                    <a:pt x="1111" y="6534"/>
                  </a:lnTo>
                  <a:lnTo>
                    <a:pt x="1002" y="6716"/>
                  </a:lnTo>
                  <a:lnTo>
                    <a:pt x="856" y="6880"/>
                  </a:lnTo>
                  <a:lnTo>
                    <a:pt x="765" y="6934"/>
                  </a:lnTo>
                  <a:lnTo>
                    <a:pt x="674" y="6989"/>
                  </a:lnTo>
                  <a:lnTo>
                    <a:pt x="529" y="7062"/>
                  </a:lnTo>
                  <a:lnTo>
                    <a:pt x="401" y="7080"/>
                  </a:lnTo>
                  <a:lnTo>
                    <a:pt x="328" y="7225"/>
                  </a:lnTo>
                  <a:lnTo>
                    <a:pt x="237" y="7371"/>
                  </a:lnTo>
                  <a:lnTo>
                    <a:pt x="128" y="7498"/>
                  </a:lnTo>
                  <a:lnTo>
                    <a:pt x="19" y="7608"/>
                  </a:lnTo>
                  <a:lnTo>
                    <a:pt x="1" y="7626"/>
                  </a:lnTo>
                  <a:lnTo>
                    <a:pt x="201" y="7790"/>
                  </a:lnTo>
                  <a:lnTo>
                    <a:pt x="292" y="7844"/>
                  </a:lnTo>
                  <a:lnTo>
                    <a:pt x="401" y="7899"/>
                  </a:lnTo>
                  <a:lnTo>
                    <a:pt x="529" y="7935"/>
                  </a:lnTo>
                  <a:lnTo>
                    <a:pt x="638" y="7953"/>
                  </a:lnTo>
                  <a:lnTo>
                    <a:pt x="765" y="7972"/>
                  </a:lnTo>
                  <a:lnTo>
                    <a:pt x="874" y="7972"/>
                  </a:lnTo>
                  <a:lnTo>
                    <a:pt x="983" y="7953"/>
                  </a:lnTo>
                  <a:lnTo>
                    <a:pt x="1074" y="7917"/>
                  </a:lnTo>
                  <a:lnTo>
                    <a:pt x="1256" y="7826"/>
                  </a:lnTo>
                  <a:lnTo>
                    <a:pt x="1420" y="7717"/>
                  </a:lnTo>
                  <a:lnTo>
                    <a:pt x="1566" y="7571"/>
                  </a:lnTo>
                  <a:lnTo>
                    <a:pt x="1693" y="7389"/>
                  </a:lnTo>
                  <a:lnTo>
                    <a:pt x="1802" y="7207"/>
                  </a:lnTo>
                  <a:lnTo>
                    <a:pt x="1893" y="7007"/>
                  </a:lnTo>
                  <a:lnTo>
                    <a:pt x="1966" y="6825"/>
                  </a:lnTo>
                  <a:lnTo>
                    <a:pt x="2039" y="6588"/>
                  </a:lnTo>
                  <a:lnTo>
                    <a:pt x="2094" y="6370"/>
                  </a:lnTo>
                  <a:lnTo>
                    <a:pt x="2130" y="6134"/>
                  </a:lnTo>
                  <a:lnTo>
                    <a:pt x="2166" y="5897"/>
                  </a:lnTo>
                  <a:lnTo>
                    <a:pt x="2185" y="5442"/>
                  </a:lnTo>
                  <a:lnTo>
                    <a:pt x="2185" y="4969"/>
                  </a:lnTo>
                  <a:lnTo>
                    <a:pt x="2166" y="4496"/>
                  </a:lnTo>
                  <a:lnTo>
                    <a:pt x="2112" y="4023"/>
                  </a:lnTo>
                  <a:lnTo>
                    <a:pt x="1966" y="3094"/>
                  </a:lnTo>
                  <a:lnTo>
                    <a:pt x="1566" y="456"/>
                  </a:lnTo>
                  <a:lnTo>
                    <a:pt x="1511" y="1"/>
                  </a:lnTo>
                  <a:close/>
                </a:path>
              </a:pathLst>
            </a:custGeom>
            <a:solidFill>
              <a:srgbClr val="3A7F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0" name="Google Shape;270;p3"/>
            <p:cNvSpPr/>
            <p:nvPr/>
          </p:nvSpPr>
          <p:spPr>
            <a:xfrm>
              <a:off x="1924000" y="3111575"/>
              <a:ext cx="49150" cy="230675"/>
            </a:xfrm>
            <a:custGeom>
              <a:avLst/>
              <a:gdLst/>
              <a:ahLst/>
              <a:cxnLst/>
              <a:rect l="l" t="t" r="r" b="b"/>
              <a:pathLst>
                <a:path w="1966" h="9227" extrusionOk="0">
                  <a:moveTo>
                    <a:pt x="346" y="1"/>
                  </a:moveTo>
                  <a:lnTo>
                    <a:pt x="474" y="401"/>
                  </a:lnTo>
                  <a:lnTo>
                    <a:pt x="728" y="1293"/>
                  </a:lnTo>
                  <a:lnTo>
                    <a:pt x="965" y="2203"/>
                  </a:lnTo>
                  <a:lnTo>
                    <a:pt x="1056" y="2657"/>
                  </a:lnTo>
                  <a:lnTo>
                    <a:pt x="1147" y="3112"/>
                  </a:lnTo>
                  <a:lnTo>
                    <a:pt x="1220" y="3586"/>
                  </a:lnTo>
                  <a:lnTo>
                    <a:pt x="1274" y="4041"/>
                  </a:lnTo>
                  <a:lnTo>
                    <a:pt x="1311" y="4514"/>
                  </a:lnTo>
                  <a:lnTo>
                    <a:pt x="1329" y="4969"/>
                  </a:lnTo>
                  <a:lnTo>
                    <a:pt x="1311" y="5442"/>
                  </a:lnTo>
                  <a:lnTo>
                    <a:pt x="1274" y="5915"/>
                  </a:lnTo>
                  <a:lnTo>
                    <a:pt x="1220" y="6370"/>
                  </a:lnTo>
                  <a:lnTo>
                    <a:pt x="1129" y="6825"/>
                  </a:lnTo>
                  <a:lnTo>
                    <a:pt x="1001" y="7280"/>
                  </a:lnTo>
                  <a:lnTo>
                    <a:pt x="837" y="7717"/>
                  </a:lnTo>
                  <a:lnTo>
                    <a:pt x="674" y="8117"/>
                  </a:lnTo>
                  <a:lnTo>
                    <a:pt x="474" y="8499"/>
                  </a:lnTo>
                  <a:lnTo>
                    <a:pt x="237" y="8863"/>
                  </a:lnTo>
                  <a:lnTo>
                    <a:pt x="0" y="9227"/>
                  </a:lnTo>
                  <a:lnTo>
                    <a:pt x="0" y="9227"/>
                  </a:lnTo>
                  <a:lnTo>
                    <a:pt x="292" y="9009"/>
                  </a:lnTo>
                  <a:lnTo>
                    <a:pt x="546" y="8754"/>
                  </a:lnTo>
                  <a:lnTo>
                    <a:pt x="765" y="8481"/>
                  </a:lnTo>
                  <a:lnTo>
                    <a:pt x="983" y="8171"/>
                  </a:lnTo>
                  <a:lnTo>
                    <a:pt x="1165" y="7844"/>
                  </a:lnTo>
                  <a:lnTo>
                    <a:pt x="1347" y="7498"/>
                  </a:lnTo>
                  <a:lnTo>
                    <a:pt x="1493" y="7134"/>
                  </a:lnTo>
                  <a:lnTo>
                    <a:pt x="1602" y="6770"/>
                  </a:lnTo>
                  <a:lnTo>
                    <a:pt x="1711" y="6424"/>
                  </a:lnTo>
                  <a:lnTo>
                    <a:pt x="1784" y="6097"/>
                  </a:lnTo>
                  <a:lnTo>
                    <a:pt x="1857" y="5751"/>
                  </a:lnTo>
                  <a:lnTo>
                    <a:pt x="1893" y="5387"/>
                  </a:lnTo>
                  <a:lnTo>
                    <a:pt x="1929" y="5041"/>
                  </a:lnTo>
                  <a:lnTo>
                    <a:pt x="1966" y="4696"/>
                  </a:lnTo>
                  <a:lnTo>
                    <a:pt x="1966" y="4332"/>
                  </a:lnTo>
                  <a:lnTo>
                    <a:pt x="1948" y="3986"/>
                  </a:lnTo>
                  <a:lnTo>
                    <a:pt x="1929" y="3640"/>
                  </a:lnTo>
                  <a:lnTo>
                    <a:pt x="1893" y="3276"/>
                  </a:lnTo>
                  <a:lnTo>
                    <a:pt x="1838" y="2930"/>
                  </a:lnTo>
                  <a:lnTo>
                    <a:pt x="1766" y="2585"/>
                  </a:lnTo>
                  <a:lnTo>
                    <a:pt x="1693" y="2239"/>
                  </a:lnTo>
                  <a:lnTo>
                    <a:pt x="1584" y="1911"/>
                  </a:lnTo>
                  <a:lnTo>
                    <a:pt x="1474" y="1584"/>
                  </a:lnTo>
                  <a:lnTo>
                    <a:pt x="1347" y="1256"/>
                  </a:lnTo>
                  <a:lnTo>
                    <a:pt x="1256" y="1074"/>
                  </a:lnTo>
                  <a:lnTo>
                    <a:pt x="1165" y="874"/>
                  </a:lnTo>
                  <a:lnTo>
                    <a:pt x="1056" y="692"/>
                  </a:lnTo>
                  <a:lnTo>
                    <a:pt x="928" y="510"/>
                  </a:lnTo>
                  <a:lnTo>
                    <a:pt x="801" y="365"/>
                  </a:lnTo>
                  <a:lnTo>
                    <a:pt x="656" y="219"/>
                  </a:lnTo>
                  <a:lnTo>
                    <a:pt x="510" y="92"/>
                  </a:lnTo>
                  <a:lnTo>
                    <a:pt x="346" y="1"/>
                  </a:lnTo>
                  <a:close/>
                </a:path>
              </a:pathLst>
            </a:custGeom>
            <a:solidFill>
              <a:srgbClr val="3A7F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1" name="Google Shape;271;p3"/>
            <p:cNvSpPr/>
            <p:nvPr/>
          </p:nvSpPr>
          <p:spPr>
            <a:xfrm>
              <a:off x="1812525" y="3185275"/>
              <a:ext cx="24150" cy="323050"/>
            </a:xfrm>
            <a:custGeom>
              <a:avLst/>
              <a:gdLst/>
              <a:ahLst/>
              <a:cxnLst/>
              <a:rect l="l" t="t" r="r" b="b"/>
              <a:pathLst>
                <a:path w="966" h="12922" extrusionOk="0">
                  <a:moveTo>
                    <a:pt x="383" y="1"/>
                  </a:moveTo>
                  <a:lnTo>
                    <a:pt x="347" y="19"/>
                  </a:lnTo>
                  <a:lnTo>
                    <a:pt x="292" y="37"/>
                  </a:lnTo>
                  <a:lnTo>
                    <a:pt x="237" y="73"/>
                  </a:lnTo>
                  <a:lnTo>
                    <a:pt x="183" y="146"/>
                  </a:lnTo>
                  <a:lnTo>
                    <a:pt x="146" y="219"/>
                  </a:lnTo>
                  <a:lnTo>
                    <a:pt x="74" y="419"/>
                  </a:lnTo>
                  <a:lnTo>
                    <a:pt x="37" y="692"/>
                  </a:lnTo>
                  <a:lnTo>
                    <a:pt x="19" y="1002"/>
                  </a:lnTo>
                  <a:lnTo>
                    <a:pt x="1" y="1366"/>
                  </a:lnTo>
                  <a:lnTo>
                    <a:pt x="19" y="1748"/>
                  </a:lnTo>
                  <a:lnTo>
                    <a:pt x="37" y="2130"/>
                  </a:lnTo>
                  <a:lnTo>
                    <a:pt x="92" y="2931"/>
                  </a:lnTo>
                  <a:lnTo>
                    <a:pt x="146" y="3677"/>
                  </a:lnTo>
                  <a:lnTo>
                    <a:pt x="219" y="4277"/>
                  </a:lnTo>
                  <a:lnTo>
                    <a:pt x="237" y="4659"/>
                  </a:lnTo>
                  <a:lnTo>
                    <a:pt x="274" y="6061"/>
                  </a:lnTo>
                  <a:lnTo>
                    <a:pt x="292" y="7462"/>
                  </a:lnTo>
                  <a:lnTo>
                    <a:pt x="292" y="8881"/>
                  </a:lnTo>
                  <a:lnTo>
                    <a:pt x="274" y="10283"/>
                  </a:lnTo>
                  <a:lnTo>
                    <a:pt x="274" y="10956"/>
                  </a:lnTo>
                  <a:lnTo>
                    <a:pt x="274" y="11302"/>
                  </a:lnTo>
                  <a:lnTo>
                    <a:pt x="310" y="11647"/>
                  </a:lnTo>
                  <a:lnTo>
                    <a:pt x="347" y="11975"/>
                  </a:lnTo>
                  <a:lnTo>
                    <a:pt x="419" y="12303"/>
                  </a:lnTo>
                  <a:lnTo>
                    <a:pt x="510" y="12612"/>
                  </a:lnTo>
                  <a:lnTo>
                    <a:pt x="656" y="12921"/>
                  </a:lnTo>
                  <a:lnTo>
                    <a:pt x="747" y="12830"/>
                  </a:lnTo>
                  <a:lnTo>
                    <a:pt x="820" y="12721"/>
                  </a:lnTo>
                  <a:lnTo>
                    <a:pt x="874" y="12612"/>
                  </a:lnTo>
                  <a:lnTo>
                    <a:pt x="911" y="12466"/>
                  </a:lnTo>
                  <a:lnTo>
                    <a:pt x="947" y="12339"/>
                  </a:lnTo>
                  <a:lnTo>
                    <a:pt x="965" y="12193"/>
                  </a:lnTo>
                  <a:lnTo>
                    <a:pt x="965" y="11920"/>
                  </a:lnTo>
                  <a:lnTo>
                    <a:pt x="947" y="10410"/>
                  </a:lnTo>
                  <a:lnTo>
                    <a:pt x="911" y="8899"/>
                  </a:lnTo>
                  <a:lnTo>
                    <a:pt x="856" y="7407"/>
                  </a:lnTo>
                  <a:lnTo>
                    <a:pt x="765" y="5897"/>
                  </a:lnTo>
                  <a:lnTo>
                    <a:pt x="747" y="5078"/>
                  </a:lnTo>
                  <a:lnTo>
                    <a:pt x="711" y="4113"/>
                  </a:lnTo>
                  <a:lnTo>
                    <a:pt x="638" y="2093"/>
                  </a:lnTo>
                  <a:lnTo>
                    <a:pt x="601" y="1202"/>
                  </a:lnTo>
                  <a:lnTo>
                    <a:pt x="547" y="510"/>
                  </a:lnTo>
                  <a:lnTo>
                    <a:pt x="510" y="255"/>
                  </a:lnTo>
                  <a:lnTo>
                    <a:pt x="456" y="92"/>
                  </a:lnTo>
                  <a:lnTo>
                    <a:pt x="438" y="37"/>
                  </a:lnTo>
                  <a:lnTo>
                    <a:pt x="40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2" name="Google Shape;272;p3"/>
            <p:cNvSpPr/>
            <p:nvPr/>
          </p:nvSpPr>
          <p:spPr>
            <a:xfrm>
              <a:off x="1660125" y="3239875"/>
              <a:ext cx="82375" cy="152425"/>
            </a:xfrm>
            <a:custGeom>
              <a:avLst/>
              <a:gdLst/>
              <a:ahLst/>
              <a:cxnLst/>
              <a:rect l="l" t="t" r="r" b="b"/>
              <a:pathLst>
                <a:path w="3295" h="6097" extrusionOk="0">
                  <a:moveTo>
                    <a:pt x="2767" y="0"/>
                  </a:moveTo>
                  <a:lnTo>
                    <a:pt x="2676" y="37"/>
                  </a:lnTo>
                  <a:lnTo>
                    <a:pt x="2603" y="91"/>
                  </a:lnTo>
                  <a:lnTo>
                    <a:pt x="2548" y="164"/>
                  </a:lnTo>
                  <a:lnTo>
                    <a:pt x="2494" y="255"/>
                  </a:lnTo>
                  <a:lnTo>
                    <a:pt x="2439" y="346"/>
                  </a:lnTo>
                  <a:lnTo>
                    <a:pt x="2384" y="565"/>
                  </a:lnTo>
                  <a:lnTo>
                    <a:pt x="2330" y="874"/>
                  </a:lnTo>
                  <a:lnTo>
                    <a:pt x="2294" y="1183"/>
                  </a:lnTo>
                  <a:lnTo>
                    <a:pt x="2275" y="1493"/>
                  </a:lnTo>
                  <a:lnTo>
                    <a:pt x="2275" y="1802"/>
                  </a:lnTo>
                  <a:lnTo>
                    <a:pt x="2275" y="2475"/>
                  </a:lnTo>
                  <a:lnTo>
                    <a:pt x="2257" y="3130"/>
                  </a:lnTo>
                  <a:lnTo>
                    <a:pt x="2239" y="3403"/>
                  </a:lnTo>
                  <a:lnTo>
                    <a:pt x="2184" y="3640"/>
                  </a:lnTo>
                  <a:lnTo>
                    <a:pt x="2130" y="3858"/>
                  </a:lnTo>
                  <a:lnTo>
                    <a:pt x="2039" y="4059"/>
                  </a:lnTo>
                  <a:lnTo>
                    <a:pt x="1911" y="4204"/>
                  </a:lnTo>
                  <a:lnTo>
                    <a:pt x="1839" y="4259"/>
                  </a:lnTo>
                  <a:lnTo>
                    <a:pt x="1766" y="4313"/>
                  </a:lnTo>
                  <a:lnTo>
                    <a:pt x="1693" y="4368"/>
                  </a:lnTo>
                  <a:lnTo>
                    <a:pt x="1602" y="4404"/>
                  </a:lnTo>
                  <a:lnTo>
                    <a:pt x="1511" y="4423"/>
                  </a:lnTo>
                  <a:lnTo>
                    <a:pt x="1402" y="4423"/>
                  </a:lnTo>
                  <a:lnTo>
                    <a:pt x="1329" y="4441"/>
                  </a:lnTo>
                  <a:lnTo>
                    <a:pt x="1183" y="4423"/>
                  </a:lnTo>
                  <a:lnTo>
                    <a:pt x="1001" y="4368"/>
                  </a:lnTo>
                  <a:lnTo>
                    <a:pt x="838" y="4295"/>
                  </a:lnTo>
                  <a:lnTo>
                    <a:pt x="674" y="4204"/>
                  </a:lnTo>
                  <a:lnTo>
                    <a:pt x="328" y="4040"/>
                  </a:lnTo>
                  <a:lnTo>
                    <a:pt x="164" y="3968"/>
                  </a:lnTo>
                  <a:lnTo>
                    <a:pt x="1" y="3949"/>
                  </a:lnTo>
                  <a:lnTo>
                    <a:pt x="1020" y="5878"/>
                  </a:lnTo>
                  <a:lnTo>
                    <a:pt x="1111" y="5933"/>
                  </a:lnTo>
                  <a:lnTo>
                    <a:pt x="1183" y="5988"/>
                  </a:lnTo>
                  <a:lnTo>
                    <a:pt x="1347" y="6060"/>
                  </a:lnTo>
                  <a:lnTo>
                    <a:pt x="1529" y="6097"/>
                  </a:lnTo>
                  <a:lnTo>
                    <a:pt x="1711" y="6097"/>
                  </a:lnTo>
                  <a:lnTo>
                    <a:pt x="1893" y="6060"/>
                  </a:lnTo>
                  <a:lnTo>
                    <a:pt x="2075" y="5988"/>
                  </a:lnTo>
                  <a:lnTo>
                    <a:pt x="2257" y="5897"/>
                  </a:lnTo>
                  <a:lnTo>
                    <a:pt x="2403" y="5769"/>
                  </a:lnTo>
                  <a:lnTo>
                    <a:pt x="2548" y="5642"/>
                  </a:lnTo>
                  <a:lnTo>
                    <a:pt x="2676" y="5478"/>
                  </a:lnTo>
                  <a:lnTo>
                    <a:pt x="2785" y="5296"/>
                  </a:lnTo>
                  <a:lnTo>
                    <a:pt x="2876" y="5132"/>
                  </a:lnTo>
                  <a:lnTo>
                    <a:pt x="2967" y="4932"/>
                  </a:lnTo>
                  <a:lnTo>
                    <a:pt x="3021" y="4750"/>
                  </a:lnTo>
                  <a:lnTo>
                    <a:pt x="3076" y="4550"/>
                  </a:lnTo>
                  <a:lnTo>
                    <a:pt x="3149" y="4095"/>
                  </a:lnTo>
                  <a:lnTo>
                    <a:pt x="3203" y="3676"/>
                  </a:lnTo>
                  <a:lnTo>
                    <a:pt x="3258" y="3240"/>
                  </a:lnTo>
                  <a:lnTo>
                    <a:pt x="3276" y="2785"/>
                  </a:lnTo>
                  <a:lnTo>
                    <a:pt x="3294" y="2330"/>
                  </a:lnTo>
                  <a:lnTo>
                    <a:pt x="3294" y="1875"/>
                  </a:lnTo>
                  <a:lnTo>
                    <a:pt x="3258" y="1420"/>
                  </a:lnTo>
                  <a:lnTo>
                    <a:pt x="3222" y="983"/>
                  </a:lnTo>
                  <a:lnTo>
                    <a:pt x="3167" y="546"/>
                  </a:lnTo>
                  <a:lnTo>
                    <a:pt x="3131" y="383"/>
                  </a:lnTo>
                  <a:lnTo>
                    <a:pt x="3076" y="201"/>
                  </a:lnTo>
                  <a:lnTo>
                    <a:pt x="3040" y="128"/>
                  </a:lnTo>
                  <a:lnTo>
                    <a:pt x="2985" y="73"/>
                  </a:lnTo>
                  <a:lnTo>
                    <a:pt x="2930" y="37"/>
                  </a:lnTo>
                  <a:lnTo>
                    <a:pt x="2858" y="0"/>
                  </a:lnTo>
                  <a:close/>
                </a:path>
              </a:pathLst>
            </a:custGeom>
            <a:solidFill>
              <a:srgbClr val="4A94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3" name="Google Shape;273;p3"/>
            <p:cNvSpPr/>
            <p:nvPr/>
          </p:nvSpPr>
          <p:spPr>
            <a:xfrm>
              <a:off x="1612800" y="3242150"/>
              <a:ext cx="171100" cy="214750"/>
            </a:xfrm>
            <a:custGeom>
              <a:avLst/>
              <a:gdLst/>
              <a:ahLst/>
              <a:cxnLst/>
              <a:rect l="l" t="t" r="r" b="b"/>
              <a:pathLst>
                <a:path w="6844" h="8590" extrusionOk="0">
                  <a:moveTo>
                    <a:pt x="1857" y="0"/>
                  </a:moveTo>
                  <a:lnTo>
                    <a:pt x="1712" y="19"/>
                  </a:lnTo>
                  <a:lnTo>
                    <a:pt x="1566" y="37"/>
                  </a:lnTo>
                  <a:lnTo>
                    <a:pt x="1420" y="73"/>
                  </a:lnTo>
                  <a:lnTo>
                    <a:pt x="1275" y="110"/>
                  </a:lnTo>
                  <a:lnTo>
                    <a:pt x="1147" y="182"/>
                  </a:lnTo>
                  <a:lnTo>
                    <a:pt x="1020" y="255"/>
                  </a:lnTo>
                  <a:lnTo>
                    <a:pt x="911" y="328"/>
                  </a:lnTo>
                  <a:lnTo>
                    <a:pt x="783" y="437"/>
                  </a:lnTo>
                  <a:lnTo>
                    <a:pt x="674" y="528"/>
                  </a:lnTo>
                  <a:lnTo>
                    <a:pt x="583" y="656"/>
                  </a:lnTo>
                  <a:lnTo>
                    <a:pt x="492" y="765"/>
                  </a:lnTo>
                  <a:lnTo>
                    <a:pt x="401" y="910"/>
                  </a:lnTo>
                  <a:lnTo>
                    <a:pt x="274" y="1183"/>
                  </a:lnTo>
                  <a:lnTo>
                    <a:pt x="165" y="1474"/>
                  </a:lnTo>
                  <a:lnTo>
                    <a:pt x="92" y="1784"/>
                  </a:lnTo>
                  <a:lnTo>
                    <a:pt x="37" y="2111"/>
                  </a:lnTo>
                  <a:lnTo>
                    <a:pt x="1" y="2421"/>
                  </a:lnTo>
                  <a:lnTo>
                    <a:pt x="1" y="2748"/>
                  </a:lnTo>
                  <a:lnTo>
                    <a:pt x="1" y="3076"/>
                  </a:lnTo>
                  <a:lnTo>
                    <a:pt x="19" y="3403"/>
                  </a:lnTo>
                  <a:lnTo>
                    <a:pt x="56" y="3858"/>
                  </a:lnTo>
                  <a:lnTo>
                    <a:pt x="110" y="4295"/>
                  </a:lnTo>
                  <a:lnTo>
                    <a:pt x="201" y="4750"/>
                  </a:lnTo>
                  <a:lnTo>
                    <a:pt x="310" y="5169"/>
                  </a:lnTo>
                  <a:lnTo>
                    <a:pt x="438" y="5587"/>
                  </a:lnTo>
                  <a:lnTo>
                    <a:pt x="620" y="5988"/>
                  </a:lnTo>
                  <a:lnTo>
                    <a:pt x="711" y="6188"/>
                  </a:lnTo>
                  <a:lnTo>
                    <a:pt x="820" y="6370"/>
                  </a:lnTo>
                  <a:lnTo>
                    <a:pt x="929" y="6552"/>
                  </a:lnTo>
                  <a:lnTo>
                    <a:pt x="1056" y="6715"/>
                  </a:lnTo>
                  <a:lnTo>
                    <a:pt x="1293" y="6988"/>
                  </a:lnTo>
                  <a:lnTo>
                    <a:pt x="1548" y="7225"/>
                  </a:lnTo>
                  <a:lnTo>
                    <a:pt x="1821" y="7443"/>
                  </a:lnTo>
                  <a:lnTo>
                    <a:pt x="2112" y="7662"/>
                  </a:lnTo>
                  <a:lnTo>
                    <a:pt x="2476" y="7898"/>
                  </a:lnTo>
                  <a:lnTo>
                    <a:pt x="2840" y="8117"/>
                  </a:lnTo>
                  <a:lnTo>
                    <a:pt x="3222" y="8299"/>
                  </a:lnTo>
                  <a:lnTo>
                    <a:pt x="3422" y="8372"/>
                  </a:lnTo>
                  <a:lnTo>
                    <a:pt x="3622" y="8444"/>
                  </a:lnTo>
                  <a:lnTo>
                    <a:pt x="3877" y="8499"/>
                  </a:lnTo>
                  <a:lnTo>
                    <a:pt x="4114" y="8553"/>
                  </a:lnTo>
                  <a:lnTo>
                    <a:pt x="4368" y="8590"/>
                  </a:lnTo>
                  <a:lnTo>
                    <a:pt x="4951" y="8590"/>
                  </a:lnTo>
                  <a:lnTo>
                    <a:pt x="5260" y="8553"/>
                  </a:lnTo>
                  <a:lnTo>
                    <a:pt x="5588" y="8481"/>
                  </a:lnTo>
                  <a:lnTo>
                    <a:pt x="5897" y="8390"/>
                  </a:lnTo>
                  <a:lnTo>
                    <a:pt x="6152" y="8317"/>
                  </a:lnTo>
                  <a:lnTo>
                    <a:pt x="6352" y="8226"/>
                  </a:lnTo>
                  <a:lnTo>
                    <a:pt x="6552" y="8117"/>
                  </a:lnTo>
                  <a:lnTo>
                    <a:pt x="6789" y="7971"/>
                  </a:lnTo>
                  <a:lnTo>
                    <a:pt x="6825" y="7935"/>
                  </a:lnTo>
                  <a:lnTo>
                    <a:pt x="6843" y="7898"/>
                  </a:lnTo>
                  <a:lnTo>
                    <a:pt x="6825" y="7880"/>
                  </a:lnTo>
                  <a:lnTo>
                    <a:pt x="6807" y="7862"/>
                  </a:lnTo>
                  <a:lnTo>
                    <a:pt x="6771" y="7844"/>
                  </a:lnTo>
                  <a:lnTo>
                    <a:pt x="6752" y="7826"/>
                  </a:lnTo>
                  <a:lnTo>
                    <a:pt x="6771" y="7789"/>
                  </a:lnTo>
                  <a:lnTo>
                    <a:pt x="6807" y="7753"/>
                  </a:lnTo>
                  <a:lnTo>
                    <a:pt x="6643" y="6097"/>
                  </a:lnTo>
                  <a:lnTo>
                    <a:pt x="6698" y="6042"/>
                  </a:lnTo>
                  <a:lnTo>
                    <a:pt x="6752" y="6006"/>
                  </a:lnTo>
                  <a:lnTo>
                    <a:pt x="6752" y="6006"/>
                  </a:lnTo>
                  <a:lnTo>
                    <a:pt x="6316" y="6115"/>
                  </a:lnTo>
                  <a:lnTo>
                    <a:pt x="6115" y="6151"/>
                  </a:lnTo>
                  <a:lnTo>
                    <a:pt x="5897" y="6151"/>
                  </a:lnTo>
                  <a:lnTo>
                    <a:pt x="5624" y="6133"/>
                  </a:lnTo>
                  <a:lnTo>
                    <a:pt x="5369" y="6097"/>
                  </a:lnTo>
                  <a:lnTo>
                    <a:pt x="5096" y="6042"/>
                  </a:lnTo>
                  <a:lnTo>
                    <a:pt x="4842" y="5969"/>
                  </a:lnTo>
                  <a:lnTo>
                    <a:pt x="4569" y="5842"/>
                  </a:lnTo>
                  <a:lnTo>
                    <a:pt x="4314" y="5678"/>
                  </a:lnTo>
                  <a:lnTo>
                    <a:pt x="4132" y="5569"/>
                  </a:lnTo>
                  <a:lnTo>
                    <a:pt x="3968" y="5423"/>
                  </a:lnTo>
                  <a:lnTo>
                    <a:pt x="3823" y="5278"/>
                  </a:lnTo>
                  <a:lnTo>
                    <a:pt x="3695" y="5114"/>
                  </a:lnTo>
                  <a:lnTo>
                    <a:pt x="3568" y="4932"/>
                  </a:lnTo>
                  <a:lnTo>
                    <a:pt x="3459" y="4750"/>
                  </a:lnTo>
                  <a:lnTo>
                    <a:pt x="3368" y="4550"/>
                  </a:lnTo>
                  <a:lnTo>
                    <a:pt x="3295" y="4350"/>
                  </a:lnTo>
                  <a:lnTo>
                    <a:pt x="3295" y="4332"/>
                  </a:lnTo>
                  <a:lnTo>
                    <a:pt x="3222" y="4077"/>
                  </a:lnTo>
                  <a:lnTo>
                    <a:pt x="3186" y="3804"/>
                  </a:lnTo>
                  <a:lnTo>
                    <a:pt x="3149" y="3531"/>
                  </a:lnTo>
                  <a:lnTo>
                    <a:pt x="3149" y="3258"/>
                  </a:lnTo>
                  <a:lnTo>
                    <a:pt x="3149" y="2694"/>
                  </a:lnTo>
                  <a:lnTo>
                    <a:pt x="3149" y="2130"/>
                  </a:lnTo>
                  <a:lnTo>
                    <a:pt x="3149" y="1857"/>
                  </a:lnTo>
                  <a:lnTo>
                    <a:pt x="3113" y="1565"/>
                  </a:lnTo>
                  <a:lnTo>
                    <a:pt x="3058" y="1292"/>
                  </a:lnTo>
                  <a:lnTo>
                    <a:pt x="2985" y="1020"/>
                  </a:lnTo>
                  <a:lnTo>
                    <a:pt x="2876" y="765"/>
                  </a:lnTo>
                  <a:lnTo>
                    <a:pt x="2749" y="546"/>
                  </a:lnTo>
                  <a:lnTo>
                    <a:pt x="2676" y="437"/>
                  </a:lnTo>
                  <a:lnTo>
                    <a:pt x="2585" y="346"/>
                  </a:lnTo>
                  <a:lnTo>
                    <a:pt x="2494" y="255"/>
                  </a:lnTo>
                  <a:lnTo>
                    <a:pt x="2385" y="182"/>
                  </a:lnTo>
                  <a:lnTo>
                    <a:pt x="2258" y="110"/>
                  </a:lnTo>
                  <a:lnTo>
                    <a:pt x="2130" y="55"/>
                  </a:lnTo>
                  <a:lnTo>
                    <a:pt x="1985" y="19"/>
                  </a:lnTo>
                  <a:lnTo>
                    <a:pt x="1857" y="0"/>
                  </a:lnTo>
                  <a:close/>
                </a:path>
              </a:pathLst>
            </a:custGeom>
            <a:solidFill>
              <a:srgbClr val="4A94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4" name="Google Shape;274;p3"/>
            <p:cNvSpPr/>
            <p:nvPr/>
          </p:nvSpPr>
          <p:spPr>
            <a:xfrm>
              <a:off x="1612800" y="3244875"/>
              <a:ext cx="115600" cy="212025"/>
            </a:xfrm>
            <a:custGeom>
              <a:avLst/>
              <a:gdLst/>
              <a:ahLst/>
              <a:cxnLst/>
              <a:rect l="l" t="t" r="r" b="b"/>
              <a:pathLst>
                <a:path w="4624" h="8481" extrusionOk="0">
                  <a:moveTo>
                    <a:pt x="1275" y="1"/>
                  </a:moveTo>
                  <a:lnTo>
                    <a:pt x="1147" y="73"/>
                  </a:lnTo>
                  <a:lnTo>
                    <a:pt x="1020" y="146"/>
                  </a:lnTo>
                  <a:lnTo>
                    <a:pt x="911" y="219"/>
                  </a:lnTo>
                  <a:lnTo>
                    <a:pt x="783" y="328"/>
                  </a:lnTo>
                  <a:lnTo>
                    <a:pt x="674" y="419"/>
                  </a:lnTo>
                  <a:lnTo>
                    <a:pt x="583" y="547"/>
                  </a:lnTo>
                  <a:lnTo>
                    <a:pt x="492" y="656"/>
                  </a:lnTo>
                  <a:lnTo>
                    <a:pt x="401" y="801"/>
                  </a:lnTo>
                  <a:lnTo>
                    <a:pt x="274" y="1074"/>
                  </a:lnTo>
                  <a:lnTo>
                    <a:pt x="165" y="1365"/>
                  </a:lnTo>
                  <a:lnTo>
                    <a:pt x="92" y="1675"/>
                  </a:lnTo>
                  <a:lnTo>
                    <a:pt x="37" y="2002"/>
                  </a:lnTo>
                  <a:lnTo>
                    <a:pt x="1" y="2312"/>
                  </a:lnTo>
                  <a:lnTo>
                    <a:pt x="1" y="2639"/>
                  </a:lnTo>
                  <a:lnTo>
                    <a:pt x="1" y="2967"/>
                  </a:lnTo>
                  <a:lnTo>
                    <a:pt x="19" y="3294"/>
                  </a:lnTo>
                  <a:lnTo>
                    <a:pt x="56" y="3749"/>
                  </a:lnTo>
                  <a:lnTo>
                    <a:pt x="110" y="4186"/>
                  </a:lnTo>
                  <a:lnTo>
                    <a:pt x="201" y="4641"/>
                  </a:lnTo>
                  <a:lnTo>
                    <a:pt x="310" y="5060"/>
                  </a:lnTo>
                  <a:lnTo>
                    <a:pt x="438" y="5478"/>
                  </a:lnTo>
                  <a:lnTo>
                    <a:pt x="620" y="5879"/>
                  </a:lnTo>
                  <a:lnTo>
                    <a:pt x="711" y="6079"/>
                  </a:lnTo>
                  <a:lnTo>
                    <a:pt x="820" y="6261"/>
                  </a:lnTo>
                  <a:lnTo>
                    <a:pt x="929" y="6443"/>
                  </a:lnTo>
                  <a:lnTo>
                    <a:pt x="1056" y="6606"/>
                  </a:lnTo>
                  <a:lnTo>
                    <a:pt x="1293" y="6879"/>
                  </a:lnTo>
                  <a:lnTo>
                    <a:pt x="1548" y="7116"/>
                  </a:lnTo>
                  <a:lnTo>
                    <a:pt x="1821" y="7334"/>
                  </a:lnTo>
                  <a:lnTo>
                    <a:pt x="2112" y="7553"/>
                  </a:lnTo>
                  <a:lnTo>
                    <a:pt x="2476" y="7789"/>
                  </a:lnTo>
                  <a:lnTo>
                    <a:pt x="2840" y="8008"/>
                  </a:lnTo>
                  <a:lnTo>
                    <a:pt x="3222" y="8190"/>
                  </a:lnTo>
                  <a:lnTo>
                    <a:pt x="3422" y="8263"/>
                  </a:lnTo>
                  <a:lnTo>
                    <a:pt x="3622" y="8335"/>
                  </a:lnTo>
                  <a:lnTo>
                    <a:pt x="3877" y="8390"/>
                  </a:lnTo>
                  <a:lnTo>
                    <a:pt x="4114" y="8444"/>
                  </a:lnTo>
                  <a:lnTo>
                    <a:pt x="4368" y="8481"/>
                  </a:lnTo>
                  <a:lnTo>
                    <a:pt x="4623" y="8481"/>
                  </a:lnTo>
                  <a:lnTo>
                    <a:pt x="4350" y="8281"/>
                  </a:lnTo>
                  <a:lnTo>
                    <a:pt x="4077" y="8044"/>
                  </a:lnTo>
                  <a:lnTo>
                    <a:pt x="3804" y="7808"/>
                  </a:lnTo>
                  <a:lnTo>
                    <a:pt x="3550" y="7571"/>
                  </a:lnTo>
                  <a:lnTo>
                    <a:pt x="3313" y="7298"/>
                  </a:lnTo>
                  <a:lnTo>
                    <a:pt x="3076" y="7043"/>
                  </a:lnTo>
                  <a:lnTo>
                    <a:pt x="2858" y="6770"/>
                  </a:lnTo>
                  <a:lnTo>
                    <a:pt x="2640" y="6479"/>
                  </a:lnTo>
                  <a:lnTo>
                    <a:pt x="2440" y="6188"/>
                  </a:lnTo>
                  <a:lnTo>
                    <a:pt x="2258" y="5879"/>
                  </a:lnTo>
                  <a:lnTo>
                    <a:pt x="2094" y="5569"/>
                  </a:lnTo>
                  <a:lnTo>
                    <a:pt x="1930" y="5260"/>
                  </a:lnTo>
                  <a:lnTo>
                    <a:pt x="1784" y="4932"/>
                  </a:lnTo>
                  <a:lnTo>
                    <a:pt x="1657" y="4605"/>
                  </a:lnTo>
                  <a:lnTo>
                    <a:pt x="1530" y="4259"/>
                  </a:lnTo>
                  <a:lnTo>
                    <a:pt x="1420" y="3931"/>
                  </a:lnTo>
                  <a:lnTo>
                    <a:pt x="1311" y="3440"/>
                  </a:lnTo>
                  <a:lnTo>
                    <a:pt x="1220" y="2967"/>
                  </a:lnTo>
                  <a:lnTo>
                    <a:pt x="1166" y="2476"/>
                  </a:lnTo>
                  <a:lnTo>
                    <a:pt x="1129" y="1966"/>
                  </a:lnTo>
                  <a:lnTo>
                    <a:pt x="1129" y="1475"/>
                  </a:lnTo>
                  <a:lnTo>
                    <a:pt x="1147" y="983"/>
                  </a:lnTo>
                  <a:lnTo>
                    <a:pt x="1202" y="492"/>
                  </a:lnTo>
                  <a:lnTo>
                    <a:pt x="1275" y="1"/>
                  </a:lnTo>
                  <a:close/>
                </a:path>
              </a:pathLst>
            </a:custGeom>
            <a:solidFill>
              <a:srgbClr val="3A7F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5" name="Google Shape;275;p3"/>
            <p:cNvSpPr/>
            <p:nvPr/>
          </p:nvSpPr>
          <p:spPr>
            <a:xfrm>
              <a:off x="1829825" y="3422300"/>
              <a:ext cx="96925" cy="155175"/>
            </a:xfrm>
            <a:custGeom>
              <a:avLst/>
              <a:gdLst/>
              <a:ahLst/>
              <a:cxnLst/>
              <a:rect l="l" t="t" r="r" b="b"/>
              <a:pathLst>
                <a:path w="3877" h="6207" extrusionOk="0">
                  <a:moveTo>
                    <a:pt x="2657" y="1"/>
                  </a:moveTo>
                  <a:lnTo>
                    <a:pt x="2566" y="19"/>
                  </a:lnTo>
                  <a:lnTo>
                    <a:pt x="2475" y="55"/>
                  </a:lnTo>
                  <a:lnTo>
                    <a:pt x="2384" y="110"/>
                  </a:lnTo>
                  <a:lnTo>
                    <a:pt x="2293" y="219"/>
                  </a:lnTo>
                  <a:lnTo>
                    <a:pt x="2202" y="365"/>
                  </a:lnTo>
                  <a:lnTo>
                    <a:pt x="2111" y="529"/>
                  </a:lnTo>
                  <a:lnTo>
                    <a:pt x="2057" y="711"/>
                  </a:lnTo>
                  <a:lnTo>
                    <a:pt x="1984" y="929"/>
                  </a:lnTo>
                  <a:lnTo>
                    <a:pt x="1948" y="1129"/>
                  </a:lnTo>
                  <a:lnTo>
                    <a:pt x="1857" y="1602"/>
                  </a:lnTo>
                  <a:lnTo>
                    <a:pt x="1766" y="2075"/>
                  </a:lnTo>
                  <a:lnTo>
                    <a:pt x="1675" y="2530"/>
                  </a:lnTo>
                  <a:lnTo>
                    <a:pt x="1620" y="2731"/>
                  </a:lnTo>
                  <a:lnTo>
                    <a:pt x="1565" y="2931"/>
                  </a:lnTo>
                  <a:lnTo>
                    <a:pt x="1493" y="3113"/>
                  </a:lnTo>
                  <a:lnTo>
                    <a:pt x="1402" y="3276"/>
                  </a:lnTo>
                  <a:lnTo>
                    <a:pt x="1256" y="3513"/>
                  </a:lnTo>
                  <a:lnTo>
                    <a:pt x="1056" y="3750"/>
                  </a:lnTo>
                  <a:lnTo>
                    <a:pt x="601" y="4277"/>
                  </a:lnTo>
                  <a:lnTo>
                    <a:pt x="401" y="4550"/>
                  </a:lnTo>
                  <a:lnTo>
                    <a:pt x="201" y="4841"/>
                  </a:lnTo>
                  <a:lnTo>
                    <a:pt x="128" y="4969"/>
                  </a:lnTo>
                  <a:lnTo>
                    <a:pt x="73" y="5114"/>
                  </a:lnTo>
                  <a:lnTo>
                    <a:pt x="19" y="5242"/>
                  </a:lnTo>
                  <a:lnTo>
                    <a:pt x="0" y="5387"/>
                  </a:lnTo>
                  <a:lnTo>
                    <a:pt x="0" y="5551"/>
                  </a:lnTo>
                  <a:lnTo>
                    <a:pt x="19" y="5679"/>
                  </a:lnTo>
                  <a:lnTo>
                    <a:pt x="55" y="5806"/>
                  </a:lnTo>
                  <a:lnTo>
                    <a:pt x="128" y="5897"/>
                  </a:lnTo>
                  <a:lnTo>
                    <a:pt x="201" y="5988"/>
                  </a:lnTo>
                  <a:lnTo>
                    <a:pt x="292" y="6061"/>
                  </a:lnTo>
                  <a:lnTo>
                    <a:pt x="401" y="6115"/>
                  </a:lnTo>
                  <a:lnTo>
                    <a:pt x="528" y="6152"/>
                  </a:lnTo>
                  <a:lnTo>
                    <a:pt x="656" y="6170"/>
                  </a:lnTo>
                  <a:lnTo>
                    <a:pt x="928" y="6206"/>
                  </a:lnTo>
                  <a:lnTo>
                    <a:pt x="1201" y="6206"/>
                  </a:lnTo>
                  <a:lnTo>
                    <a:pt x="1456" y="6170"/>
                  </a:lnTo>
                  <a:lnTo>
                    <a:pt x="1693" y="6115"/>
                  </a:lnTo>
                  <a:lnTo>
                    <a:pt x="1857" y="6079"/>
                  </a:lnTo>
                  <a:lnTo>
                    <a:pt x="2002" y="6024"/>
                  </a:lnTo>
                  <a:lnTo>
                    <a:pt x="2312" y="5879"/>
                  </a:lnTo>
                  <a:lnTo>
                    <a:pt x="2585" y="5697"/>
                  </a:lnTo>
                  <a:lnTo>
                    <a:pt x="2857" y="5478"/>
                  </a:lnTo>
                  <a:lnTo>
                    <a:pt x="3094" y="5224"/>
                  </a:lnTo>
                  <a:lnTo>
                    <a:pt x="3312" y="4932"/>
                  </a:lnTo>
                  <a:lnTo>
                    <a:pt x="3494" y="4641"/>
                  </a:lnTo>
                  <a:lnTo>
                    <a:pt x="3640" y="4314"/>
                  </a:lnTo>
                  <a:lnTo>
                    <a:pt x="3695" y="4114"/>
                  </a:lnTo>
                  <a:lnTo>
                    <a:pt x="3749" y="3932"/>
                  </a:lnTo>
                  <a:lnTo>
                    <a:pt x="3822" y="3531"/>
                  </a:lnTo>
                  <a:lnTo>
                    <a:pt x="3877" y="3149"/>
                  </a:lnTo>
                  <a:lnTo>
                    <a:pt x="3877" y="2749"/>
                  </a:lnTo>
                  <a:lnTo>
                    <a:pt x="3840" y="2330"/>
                  </a:lnTo>
                  <a:lnTo>
                    <a:pt x="3786" y="1930"/>
                  </a:lnTo>
                  <a:lnTo>
                    <a:pt x="3713" y="1529"/>
                  </a:lnTo>
                  <a:lnTo>
                    <a:pt x="3604" y="1147"/>
                  </a:lnTo>
                  <a:lnTo>
                    <a:pt x="3531" y="929"/>
                  </a:lnTo>
                  <a:lnTo>
                    <a:pt x="3458" y="711"/>
                  </a:lnTo>
                  <a:lnTo>
                    <a:pt x="3367" y="510"/>
                  </a:lnTo>
                  <a:lnTo>
                    <a:pt x="3258" y="328"/>
                  </a:lnTo>
                  <a:lnTo>
                    <a:pt x="3203" y="256"/>
                  </a:lnTo>
                  <a:lnTo>
                    <a:pt x="3130" y="165"/>
                  </a:lnTo>
                  <a:lnTo>
                    <a:pt x="3039" y="110"/>
                  </a:lnTo>
                  <a:lnTo>
                    <a:pt x="2948" y="55"/>
                  </a:lnTo>
                  <a:lnTo>
                    <a:pt x="2857" y="19"/>
                  </a:lnTo>
                  <a:lnTo>
                    <a:pt x="276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6" name="Google Shape;276;p3"/>
            <p:cNvSpPr/>
            <p:nvPr/>
          </p:nvSpPr>
          <p:spPr>
            <a:xfrm>
              <a:off x="1829825" y="3450975"/>
              <a:ext cx="96925" cy="126500"/>
            </a:xfrm>
            <a:custGeom>
              <a:avLst/>
              <a:gdLst/>
              <a:ahLst/>
              <a:cxnLst/>
              <a:rect l="l" t="t" r="r" b="b"/>
              <a:pathLst>
                <a:path w="3877" h="5060" extrusionOk="0">
                  <a:moveTo>
                    <a:pt x="3604" y="0"/>
                  </a:moveTo>
                  <a:lnTo>
                    <a:pt x="3549" y="583"/>
                  </a:lnTo>
                  <a:lnTo>
                    <a:pt x="3513" y="874"/>
                  </a:lnTo>
                  <a:lnTo>
                    <a:pt x="3476" y="1165"/>
                  </a:lnTo>
                  <a:lnTo>
                    <a:pt x="3403" y="1511"/>
                  </a:lnTo>
                  <a:lnTo>
                    <a:pt x="3294" y="1856"/>
                  </a:lnTo>
                  <a:lnTo>
                    <a:pt x="3167" y="2184"/>
                  </a:lnTo>
                  <a:lnTo>
                    <a:pt x="3021" y="2512"/>
                  </a:lnTo>
                  <a:lnTo>
                    <a:pt x="2857" y="2821"/>
                  </a:lnTo>
                  <a:lnTo>
                    <a:pt x="2657" y="3112"/>
                  </a:lnTo>
                  <a:lnTo>
                    <a:pt x="2439" y="3385"/>
                  </a:lnTo>
                  <a:lnTo>
                    <a:pt x="2202" y="3640"/>
                  </a:lnTo>
                  <a:lnTo>
                    <a:pt x="1966" y="3840"/>
                  </a:lnTo>
                  <a:lnTo>
                    <a:pt x="1711" y="4004"/>
                  </a:lnTo>
                  <a:lnTo>
                    <a:pt x="1456" y="4149"/>
                  </a:lnTo>
                  <a:lnTo>
                    <a:pt x="1165" y="4259"/>
                  </a:lnTo>
                  <a:lnTo>
                    <a:pt x="874" y="4350"/>
                  </a:lnTo>
                  <a:lnTo>
                    <a:pt x="583" y="4404"/>
                  </a:lnTo>
                  <a:lnTo>
                    <a:pt x="292" y="4422"/>
                  </a:lnTo>
                  <a:lnTo>
                    <a:pt x="0" y="4404"/>
                  </a:lnTo>
                  <a:lnTo>
                    <a:pt x="0" y="4404"/>
                  </a:lnTo>
                  <a:lnTo>
                    <a:pt x="19" y="4532"/>
                  </a:lnTo>
                  <a:lnTo>
                    <a:pt x="55" y="4659"/>
                  </a:lnTo>
                  <a:lnTo>
                    <a:pt x="128" y="4750"/>
                  </a:lnTo>
                  <a:lnTo>
                    <a:pt x="201" y="4841"/>
                  </a:lnTo>
                  <a:lnTo>
                    <a:pt x="292" y="4914"/>
                  </a:lnTo>
                  <a:lnTo>
                    <a:pt x="401" y="4968"/>
                  </a:lnTo>
                  <a:lnTo>
                    <a:pt x="528" y="5005"/>
                  </a:lnTo>
                  <a:lnTo>
                    <a:pt x="656" y="5023"/>
                  </a:lnTo>
                  <a:lnTo>
                    <a:pt x="928" y="5059"/>
                  </a:lnTo>
                  <a:lnTo>
                    <a:pt x="1201" y="5059"/>
                  </a:lnTo>
                  <a:lnTo>
                    <a:pt x="1456" y="5023"/>
                  </a:lnTo>
                  <a:lnTo>
                    <a:pt x="1693" y="4968"/>
                  </a:lnTo>
                  <a:lnTo>
                    <a:pt x="1857" y="4932"/>
                  </a:lnTo>
                  <a:lnTo>
                    <a:pt x="2002" y="4877"/>
                  </a:lnTo>
                  <a:lnTo>
                    <a:pt x="2312" y="4732"/>
                  </a:lnTo>
                  <a:lnTo>
                    <a:pt x="2585" y="4550"/>
                  </a:lnTo>
                  <a:lnTo>
                    <a:pt x="2857" y="4331"/>
                  </a:lnTo>
                  <a:lnTo>
                    <a:pt x="3094" y="4077"/>
                  </a:lnTo>
                  <a:lnTo>
                    <a:pt x="3312" y="3785"/>
                  </a:lnTo>
                  <a:lnTo>
                    <a:pt x="3494" y="3494"/>
                  </a:lnTo>
                  <a:lnTo>
                    <a:pt x="3640" y="3167"/>
                  </a:lnTo>
                  <a:lnTo>
                    <a:pt x="3695" y="2967"/>
                  </a:lnTo>
                  <a:lnTo>
                    <a:pt x="3749" y="2785"/>
                  </a:lnTo>
                  <a:lnTo>
                    <a:pt x="3822" y="2384"/>
                  </a:lnTo>
                  <a:lnTo>
                    <a:pt x="3877" y="2002"/>
                  </a:lnTo>
                  <a:lnTo>
                    <a:pt x="3877" y="1602"/>
                  </a:lnTo>
                  <a:lnTo>
                    <a:pt x="3840" y="1183"/>
                  </a:lnTo>
                  <a:lnTo>
                    <a:pt x="3786" y="783"/>
                  </a:lnTo>
                  <a:lnTo>
                    <a:pt x="3713" y="382"/>
                  </a:lnTo>
                  <a:lnTo>
                    <a:pt x="3604" y="0"/>
                  </a:lnTo>
                  <a:close/>
                </a:path>
              </a:pathLst>
            </a:custGeom>
            <a:solidFill>
              <a:srgbClr val="3A7F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277" name="Google Shape;277;p3"/>
          <p:cNvGrpSpPr/>
          <p:nvPr/>
        </p:nvGrpSpPr>
        <p:grpSpPr>
          <a:xfrm>
            <a:off x="9312585" y="4982534"/>
            <a:ext cx="410100" cy="853500"/>
            <a:chOff x="4082275" y="3073825"/>
            <a:chExt cx="307575" cy="640125"/>
          </a:xfrm>
        </p:grpSpPr>
        <p:sp>
          <p:nvSpPr>
            <p:cNvPr id="278" name="Google Shape;278;p3"/>
            <p:cNvSpPr/>
            <p:nvPr/>
          </p:nvSpPr>
          <p:spPr>
            <a:xfrm>
              <a:off x="4217850" y="3073825"/>
              <a:ext cx="106025" cy="640125"/>
            </a:xfrm>
            <a:custGeom>
              <a:avLst/>
              <a:gdLst/>
              <a:ahLst/>
              <a:cxnLst/>
              <a:rect l="l" t="t" r="r" b="b"/>
              <a:pathLst>
                <a:path w="4241" h="25605" extrusionOk="0">
                  <a:moveTo>
                    <a:pt x="2403" y="0"/>
                  </a:moveTo>
                  <a:lnTo>
                    <a:pt x="2257" y="18"/>
                  </a:lnTo>
                  <a:lnTo>
                    <a:pt x="2130" y="37"/>
                  </a:lnTo>
                  <a:lnTo>
                    <a:pt x="2020" y="73"/>
                  </a:lnTo>
                  <a:lnTo>
                    <a:pt x="1857" y="146"/>
                  </a:lnTo>
                  <a:lnTo>
                    <a:pt x="1729" y="237"/>
                  </a:lnTo>
                  <a:lnTo>
                    <a:pt x="1602" y="346"/>
                  </a:lnTo>
                  <a:lnTo>
                    <a:pt x="1493" y="473"/>
                  </a:lnTo>
                  <a:lnTo>
                    <a:pt x="1384" y="619"/>
                  </a:lnTo>
                  <a:lnTo>
                    <a:pt x="1293" y="764"/>
                  </a:lnTo>
                  <a:lnTo>
                    <a:pt x="1220" y="928"/>
                  </a:lnTo>
                  <a:lnTo>
                    <a:pt x="1092" y="1238"/>
                  </a:lnTo>
                  <a:lnTo>
                    <a:pt x="1001" y="1565"/>
                  </a:lnTo>
                  <a:lnTo>
                    <a:pt x="910" y="1893"/>
                  </a:lnTo>
                  <a:lnTo>
                    <a:pt x="856" y="2220"/>
                  </a:lnTo>
                  <a:lnTo>
                    <a:pt x="801" y="2566"/>
                  </a:lnTo>
                  <a:lnTo>
                    <a:pt x="728" y="3239"/>
                  </a:lnTo>
                  <a:lnTo>
                    <a:pt x="692" y="3913"/>
                  </a:lnTo>
                  <a:lnTo>
                    <a:pt x="619" y="5005"/>
                  </a:lnTo>
                  <a:lnTo>
                    <a:pt x="583" y="6078"/>
                  </a:lnTo>
                  <a:lnTo>
                    <a:pt x="546" y="7607"/>
                  </a:lnTo>
                  <a:lnTo>
                    <a:pt x="528" y="8335"/>
                  </a:lnTo>
                  <a:lnTo>
                    <a:pt x="528" y="8353"/>
                  </a:lnTo>
                  <a:lnTo>
                    <a:pt x="510" y="10209"/>
                  </a:lnTo>
                  <a:lnTo>
                    <a:pt x="492" y="12084"/>
                  </a:lnTo>
                  <a:lnTo>
                    <a:pt x="474" y="13976"/>
                  </a:lnTo>
                  <a:lnTo>
                    <a:pt x="437" y="15887"/>
                  </a:lnTo>
                  <a:lnTo>
                    <a:pt x="346" y="17816"/>
                  </a:lnTo>
                  <a:lnTo>
                    <a:pt x="292" y="19072"/>
                  </a:lnTo>
                  <a:lnTo>
                    <a:pt x="237" y="20127"/>
                  </a:lnTo>
                  <a:lnTo>
                    <a:pt x="0" y="25077"/>
                  </a:lnTo>
                  <a:lnTo>
                    <a:pt x="37" y="25132"/>
                  </a:lnTo>
                  <a:lnTo>
                    <a:pt x="91" y="25186"/>
                  </a:lnTo>
                  <a:lnTo>
                    <a:pt x="146" y="25241"/>
                  </a:lnTo>
                  <a:lnTo>
                    <a:pt x="237" y="25295"/>
                  </a:lnTo>
                  <a:lnTo>
                    <a:pt x="455" y="25368"/>
                  </a:lnTo>
                  <a:lnTo>
                    <a:pt x="710" y="25441"/>
                  </a:lnTo>
                  <a:lnTo>
                    <a:pt x="1001" y="25514"/>
                  </a:lnTo>
                  <a:lnTo>
                    <a:pt x="1347" y="25550"/>
                  </a:lnTo>
                  <a:lnTo>
                    <a:pt x="1693" y="25587"/>
                  </a:lnTo>
                  <a:lnTo>
                    <a:pt x="2039" y="25605"/>
                  </a:lnTo>
                  <a:lnTo>
                    <a:pt x="2348" y="25587"/>
                  </a:lnTo>
                  <a:lnTo>
                    <a:pt x="2639" y="25587"/>
                  </a:lnTo>
                  <a:lnTo>
                    <a:pt x="2912" y="25550"/>
                  </a:lnTo>
                  <a:lnTo>
                    <a:pt x="3185" y="25514"/>
                  </a:lnTo>
                  <a:lnTo>
                    <a:pt x="3385" y="25459"/>
                  </a:lnTo>
                  <a:lnTo>
                    <a:pt x="3567" y="25405"/>
                  </a:lnTo>
                  <a:lnTo>
                    <a:pt x="3731" y="25350"/>
                  </a:lnTo>
                  <a:lnTo>
                    <a:pt x="3858" y="25277"/>
                  </a:lnTo>
                  <a:lnTo>
                    <a:pt x="3986" y="25186"/>
                  </a:lnTo>
                  <a:lnTo>
                    <a:pt x="4059" y="25095"/>
                  </a:lnTo>
                  <a:lnTo>
                    <a:pt x="4113" y="24986"/>
                  </a:lnTo>
                  <a:lnTo>
                    <a:pt x="4131" y="24877"/>
                  </a:lnTo>
                  <a:lnTo>
                    <a:pt x="4168" y="21237"/>
                  </a:lnTo>
                  <a:lnTo>
                    <a:pt x="4222" y="16870"/>
                  </a:lnTo>
                  <a:lnTo>
                    <a:pt x="4241" y="14777"/>
                  </a:lnTo>
                  <a:lnTo>
                    <a:pt x="4241" y="12721"/>
                  </a:lnTo>
                  <a:lnTo>
                    <a:pt x="4241" y="11629"/>
                  </a:lnTo>
                  <a:lnTo>
                    <a:pt x="4241" y="9827"/>
                  </a:lnTo>
                  <a:lnTo>
                    <a:pt x="4241" y="9754"/>
                  </a:lnTo>
                  <a:lnTo>
                    <a:pt x="4204" y="7898"/>
                  </a:lnTo>
                  <a:lnTo>
                    <a:pt x="4168" y="6078"/>
                  </a:lnTo>
                  <a:lnTo>
                    <a:pt x="4113" y="4313"/>
                  </a:lnTo>
                  <a:lnTo>
                    <a:pt x="4040" y="2639"/>
                  </a:lnTo>
                  <a:lnTo>
                    <a:pt x="4022" y="2148"/>
                  </a:lnTo>
                  <a:lnTo>
                    <a:pt x="3986" y="1911"/>
                  </a:lnTo>
                  <a:lnTo>
                    <a:pt x="3949" y="1674"/>
                  </a:lnTo>
                  <a:lnTo>
                    <a:pt x="3895" y="1438"/>
                  </a:lnTo>
                  <a:lnTo>
                    <a:pt x="3840" y="1219"/>
                  </a:lnTo>
                  <a:lnTo>
                    <a:pt x="3749" y="1001"/>
                  </a:lnTo>
                  <a:lnTo>
                    <a:pt x="3640" y="783"/>
                  </a:lnTo>
                  <a:lnTo>
                    <a:pt x="3567" y="673"/>
                  </a:lnTo>
                  <a:lnTo>
                    <a:pt x="3476" y="564"/>
                  </a:lnTo>
                  <a:lnTo>
                    <a:pt x="3294" y="382"/>
                  </a:lnTo>
                  <a:lnTo>
                    <a:pt x="3185" y="291"/>
                  </a:lnTo>
                  <a:lnTo>
                    <a:pt x="3076" y="219"/>
                  </a:lnTo>
                  <a:lnTo>
                    <a:pt x="2949" y="146"/>
                  </a:lnTo>
                  <a:lnTo>
                    <a:pt x="2839" y="91"/>
                  </a:lnTo>
                  <a:lnTo>
                    <a:pt x="2694" y="55"/>
                  </a:lnTo>
                  <a:lnTo>
                    <a:pt x="2548" y="18"/>
                  </a:lnTo>
                  <a:lnTo>
                    <a:pt x="2403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9" name="Google Shape;279;p3"/>
            <p:cNvSpPr/>
            <p:nvPr/>
          </p:nvSpPr>
          <p:spPr>
            <a:xfrm>
              <a:off x="4254700" y="3074275"/>
              <a:ext cx="33225" cy="434500"/>
            </a:xfrm>
            <a:custGeom>
              <a:avLst/>
              <a:gdLst/>
              <a:ahLst/>
              <a:cxnLst/>
              <a:rect l="l" t="t" r="r" b="b"/>
              <a:pathLst>
                <a:path w="1329" h="17380" extrusionOk="0">
                  <a:moveTo>
                    <a:pt x="783" y="0"/>
                  </a:moveTo>
                  <a:lnTo>
                    <a:pt x="656" y="19"/>
                  </a:lnTo>
                  <a:lnTo>
                    <a:pt x="546" y="55"/>
                  </a:lnTo>
                  <a:lnTo>
                    <a:pt x="383" y="128"/>
                  </a:lnTo>
                  <a:lnTo>
                    <a:pt x="856" y="4113"/>
                  </a:lnTo>
                  <a:lnTo>
                    <a:pt x="947" y="5023"/>
                  </a:lnTo>
                  <a:lnTo>
                    <a:pt x="1020" y="5951"/>
                  </a:lnTo>
                  <a:lnTo>
                    <a:pt x="1056" y="6406"/>
                  </a:lnTo>
                  <a:lnTo>
                    <a:pt x="1056" y="6861"/>
                  </a:lnTo>
                  <a:lnTo>
                    <a:pt x="1038" y="7316"/>
                  </a:lnTo>
                  <a:lnTo>
                    <a:pt x="1001" y="7771"/>
                  </a:lnTo>
                  <a:lnTo>
                    <a:pt x="965" y="8117"/>
                  </a:lnTo>
                  <a:lnTo>
                    <a:pt x="892" y="8462"/>
                  </a:lnTo>
                  <a:lnTo>
                    <a:pt x="765" y="9136"/>
                  </a:lnTo>
                  <a:lnTo>
                    <a:pt x="455" y="10482"/>
                  </a:lnTo>
                  <a:lnTo>
                    <a:pt x="310" y="11192"/>
                  </a:lnTo>
                  <a:lnTo>
                    <a:pt x="201" y="11884"/>
                  </a:lnTo>
                  <a:lnTo>
                    <a:pt x="110" y="12593"/>
                  </a:lnTo>
                  <a:lnTo>
                    <a:pt x="55" y="13303"/>
                  </a:lnTo>
                  <a:lnTo>
                    <a:pt x="19" y="14013"/>
                  </a:lnTo>
                  <a:lnTo>
                    <a:pt x="1" y="14704"/>
                  </a:lnTo>
                  <a:lnTo>
                    <a:pt x="1" y="15414"/>
                  </a:lnTo>
                  <a:lnTo>
                    <a:pt x="37" y="16124"/>
                  </a:lnTo>
                  <a:lnTo>
                    <a:pt x="37" y="16306"/>
                  </a:lnTo>
                  <a:lnTo>
                    <a:pt x="73" y="16488"/>
                  </a:lnTo>
                  <a:lnTo>
                    <a:pt x="110" y="16652"/>
                  </a:lnTo>
                  <a:lnTo>
                    <a:pt x="164" y="16834"/>
                  </a:lnTo>
                  <a:lnTo>
                    <a:pt x="237" y="16997"/>
                  </a:lnTo>
                  <a:lnTo>
                    <a:pt x="346" y="17143"/>
                  </a:lnTo>
                  <a:lnTo>
                    <a:pt x="492" y="17270"/>
                  </a:lnTo>
                  <a:lnTo>
                    <a:pt x="674" y="17379"/>
                  </a:lnTo>
                  <a:lnTo>
                    <a:pt x="692" y="16779"/>
                  </a:lnTo>
                  <a:lnTo>
                    <a:pt x="692" y="16197"/>
                  </a:lnTo>
                  <a:lnTo>
                    <a:pt x="710" y="15014"/>
                  </a:lnTo>
                  <a:lnTo>
                    <a:pt x="728" y="13976"/>
                  </a:lnTo>
                  <a:lnTo>
                    <a:pt x="783" y="12939"/>
                  </a:lnTo>
                  <a:lnTo>
                    <a:pt x="856" y="11902"/>
                  </a:lnTo>
                  <a:lnTo>
                    <a:pt x="947" y="10865"/>
                  </a:lnTo>
                  <a:lnTo>
                    <a:pt x="1129" y="8808"/>
                  </a:lnTo>
                  <a:lnTo>
                    <a:pt x="1220" y="7771"/>
                  </a:lnTo>
                  <a:lnTo>
                    <a:pt x="1274" y="6734"/>
                  </a:lnTo>
                  <a:lnTo>
                    <a:pt x="1311" y="5897"/>
                  </a:lnTo>
                  <a:lnTo>
                    <a:pt x="1329" y="5041"/>
                  </a:lnTo>
                  <a:lnTo>
                    <a:pt x="1329" y="4204"/>
                  </a:lnTo>
                  <a:lnTo>
                    <a:pt x="1293" y="3349"/>
                  </a:lnTo>
                  <a:lnTo>
                    <a:pt x="1220" y="2512"/>
                  </a:lnTo>
                  <a:lnTo>
                    <a:pt x="1111" y="1656"/>
                  </a:lnTo>
                  <a:lnTo>
                    <a:pt x="965" y="819"/>
                  </a:lnTo>
                  <a:lnTo>
                    <a:pt x="874" y="419"/>
                  </a:lnTo>
                  <a:lnTo>
                    <a:pt x="783" y="0"/>
                  </a:lnTo>
                  <a:close/>
                </a:path>
              </a:pathLst>
            </a:custGeom>
            <a:solidFill>
              <a:srgbClr val="3A7F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0" name="Google Shape;280;p3"/>
            <p:cNvSpPr/>
            <p:nvPr/>
          </p:nvSpPr>
          <p:spPr>
            <a:xfrm>
              <a:off x="4300650" y="3132050"/>
              <a:ext cx="89200" cy="74625"/>
            </a:xfrm>
            <a:custGeom>
              <a:avLst/>
              <a:gdLst/>
              <a:ahLst/>
              <a:cxnLst/>
              <a:rect l="l" t="t" r="r" b="b"/>
              <a:pathLst>
                <a:path w="3568" h="2985" extrusionOk="0">
                  <a:moveTo>
                    <a:pt x="2676" y="0"/>
                  </a:moveTo>
                  <a:lnTo>
                    <a:pt x="2530" y="19"/>
                  </a:lnTo>
                  <a:lnTo>
                    <a:pt x="2457" y="55"/>
                  </a:lnTo>
                  <a:lnTo>
                    <a:pt x="2384" y="91"/>
                  </a:lnTo>
                  <a:lnTo>
                    <a:pt x="2239" y="182"/>
                  </a:lnTo>
                  <a:lnTo>
                    <a:pt x="2166" y="255"/>
                  </a:lnTo>
                  <a:lnTo>
                    <a:pt x="2093" y="328"/>
                  </a:lnTo>
                  <a:lnTo>
                    <a:pt x="1948" y="528"/>
                  </a:lnTo>
                  <a:lnTo>
                    <a:pt x="1620" y="1001"/>
                  </a:lnTo>
                  <a:lnTo>
                    <a:pt x="1456" y="1256"/>
                  </a:lnTo>
                  <a:lnTo>
                    <a:pt x="1274" y="1456"/>
                  </a:lnTo>
                  <a:lnTo>
                    <a:pt x="1183" y="1566"/>
                  </a:lnTo>
                  <a:lnTo>
                    <a:pt x="1111" y="1638"/>
                  </a:lnTo>
                  <a:lnTo>
                    <a:pt x="1020" y="1693"/>
                  </a:lnTo>
                  <a:lnTo>
                    <a:pt x="929" y="1729"/>
                  </a:lnTo>
                  <a:lnTo>
                    <a:pt x="801" y="1766"/>
                  </a:lnTo>
                  <a:lnTo>
                    <a:pt x="692" y="1766"/>
                  </a:lnTo>
                  <a:lnTo>
                    <a:pt x="583" y="1748"/>
                  </a:lnTo>
                  <a:lnTo>
                    <a:pt x="474" y="1711"/>
                  </a:lnTo>
                  <a:lnTo>
                    <a:pt x="237" y="1657"/>
                  </a:lnTo>
                  <a:lnTo>
                    <a:pt x="110" y="1638"/>
                  </a:lnTo>
                  <a:lnTo>
                    <a:pt x="1" y="1638"/>
                  </a:lnTo>
                  <a:lnTo>
                    <a:pt x="73" y="2767"/>
                  </a:lnTo>
                  <a:lnTo>
                    <a:pt x="255" y="2858"/>
                  </a:lnTo>
                  <a:lnTo>
                    <a:pt x="455" y="2930"/>
                  </a:lnTo>
                  <a:lnTo>
                    <a:pt x="674" y="2967"/>
                  </a:lnTo>
                  <a:lnTo>
                    <a:pt x="910" y="2985"/>
                  </a:lnTo>
                  <a:lnTo>
                    <a:pt x="1092" y="2967"/>
                  </a:lnTo>
                  <a:lnTo>
                    <a:pt x="1293" y="2949"/>
                  </a:lnTo>
                  <a:lnTo>
                    <a:pt x="1493" y="2912"/>
                  </a:lnTo>
                  <a:lnTo>
                    <a:pt x="1675" y="2876"/>
                  </a:lnTo>
                  <a:lnTo>
                    <a:pt x="1911" y="2803"/>
                  </a:lnTo>
                  <a:lnTo>
                    <a:pt x="2130" y="2712"/>
                  </a:lnTo>
                  <a:lnTo>
                    <a:pt x="2348" y="2603"/>
                  </a:lnTo>
                  <a:lnTo>
                    <a:pt x="2566" y="2494"/>
                  </a:lnTo>
                  <a:lnTo>
                    <a:pt x="2748" y="2366"/>
                  </a:lnTo>
                  <a:lnTo>
                    <a:pt x="2930" y="2239"/>
                  </a:lnTo>
                  <a:lnTo>
                    <a:pt x="3094" y="2093"/>
                  </a:lnTo>
                  <a:lnTo>
                    <a:pt x="3240" y="1929"/>
                  </a:lnTo>
                  <a:lnTo>
                    <a:pt x="3349" y="1766"/>
                  </a:lnTo>
                  <a:lnTo>
                    <a:pt x="3440" y="1584"/>
                  </a:lnTo>
                  <a:lnTo>
                    <a:pt x="3513" y="1402"/>
                  </a:lnTo>
                  <a:lnTo>
                    <a:pt x="3549" y="1202"/>
                  </a:lnTo>
                  <a:lnTo>
                    <a:pt x="3567" y="1020"/>
                  </a:lnTo>
                  <a:lnTo>
                    <a:pt x="3549" y="819"/>
                  </a:lnTo>
                  <a:lnTo>
                    <a:pt x="3495" y="637"/>
                  </a:lnTo>
                  <a:lnTo>
                    <a:pt x="3422" y="455"/>
                  </a:lnTo>
                  <a:lnTo>
                    <a:pt x="3349" y="346"/>
                  </a:lnTo>
                  <a:lnTo>
                    <a:pt x="3276" y="255"/>
                  </a:lnTo>
                  <a:lnTo>
                    <a:pt x="3167" y="164"/>
                  </a:lnTo>
                  <a:lnTo>
                    <a:pt x="3058" y="91"/>
                  </a:lnTo>
                  <a:lnTo>
                    <a:pt x="2930" y="37"/>
                  </a:lnTo>
                  <a:lnTo>
                    <a:pt x="2803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1" name="Google Shape;281;p3"/>
            <p:cNvSpPr/>
            <p:nvPr/>
          </p:nvSpPr>
          <p:spPr>
            <a:xfrm>
              <a:off x="4082275" y="3297650"/>
              <a:ext cx="197925" cy="238875"/>
            </a:xfrm>
            <a:custGeom>
              <a:avLst/>
              <a:gdLst/>
              <a:ahLst/>
              <a:cxnLst/>
              <a:rect l="l" t="t" r="r" b="b"/>
              <a:pathLst>
                <a:path w="7917" h="9555" extrusionOk="0">
                  <a:moveTo>
                    <a:pt x="1511" y="1"/>
                  </a:moveTo>
                  <a:lnTo>
                    <a:pt x="1402" y="19"/>
                  </a:lnTo>
                  <a:lnTo>
                    <a:pt x="1293" y="37"/>
                  </a:lnTo>
                  <a:lnTo>
                    <a:pt x="1202" y="73"/>
                  </a:lnTo>
                  <a:lnTo>
                    <a:pt x="1111" y="128"/>
                  </a:lnTo>
                  <a:lnTo>
                    <a:pt x="1038" y="183"/>
                  </a:lnTo>
                  <a:lnTo>
                    <a:pt x="892" y="292"/>
                  </a:lnTo>
                  <a:lnTo>
                    <a:pt x="801" y="437"/>
                  </a:lnTo>
                  <a:lnTo>
                    <a:pt x="674" y="601"/>
                  </a:lnTo>
                  <a:lnTo>
                    <a:pt x="565" y="801"/>
                  </a:lnTo>
                  <a:lnTo>
                    <a:pt x="474" y="1001"/>
                  </a:lnTo>
                  <a:lnTo>
                    <a:pt x="383" y="1202"/>
                  </a:lnTo>
                  <a:lnTo>
                    <a:pt x="310" y="1402"/>
                  </a:lnTo>
                  <a:lnTo>
                    <a:pt x="182" y="1802"/>
                  </a:lnTo>
                  <a:lnTo>
                    <a:pt x="110" y="2221"/>
                  </a:lnTo>
                  <a:lnTo>
                    <a:pt x="55" y="2621"/>
                  </a:lnTo>
                  <a:lnTo>
                    <a:pt x="19" y="3040"/>
                  </a:lnTo>
                  <a:lnTo>
                    <a:pt x="0" y="3458"/>
                  </a:lnTo>
                  <a:lnTo>
                    <a:pt x="0" y="3877"/>
                  </a:lnTo>
                  <a:lnTo>
                    <a:pt x="0" y="4696"/>
                  </a:lnTo>
                  <a:lnTo>
                    <a:pt x="19" y="5515"/>
                  </a:lnTo>
                  <a:lnTo>
                    <a:pt x="55" y="6333"/>
                  </a:lnTo>
                  <a:lnTo>
                    <a:pt x="91" y="7152"/>
                  </a:lnTo>
                  <a:lnTo>
                    <a:pt x="128" y="7553"/>
                  </a:lnTo>
                  <a:lnTo>
                    <a:pt x="146" y="7753"/>
                  </a:lnTo>
                  <a:lnTo>
                    <a:pt x="201" y="7935"/>
                  </a:lnTo>
                  <a:lnTo>
                    <a:pt x="273" y="8135"/>
                  </a:lnTo>
                  <a:lnTo>
                    <a:pt x="383" y="8317"/>
                  </a:lnTo>
                  <a:lnTo>
                    <a:pt x="510" y="8499"/>
                  </a:lnTo>
                  <a:lnTo>
                    <a:pt x="674" y="8663"/>
                  </a:lnTo>
                  <a:lnTo>
                    <a:pt x="801" y="8772"/>
                  </a:lnTo>
                  <a:lnTo>
                    <a:pt x="947" y="8863"/>
                  </a:lnTo>
                  <a:lnTo>
                    <a:pt x="1092" y="8936"/>
                  </a:lnTo>
                  <a:lnTo>
                    <a:pt x="1256" y="9027"/>
                  </a:lnTo>
                  <a:lnTo>
                    <a:pt x="1620" y="9154"/>
                  </a:lnTo>
                  <a:lnTo>
                    <a:pt x="2020" y="9263"/>
                  </a:lnTo>
                  <a:lnTo>
                    <a:pt x="2421" y="9354"/>
                  </a:lnTo>
                  <a:lnTo>
                    <a:pt x="2858" y="9409"/>
                  </a:lnTo>
                  <a:lnTo>
                    <a:pt x="3294" y="9464"/>
                  </a:lnTo>
                  <a:lnTo>
                    <a:pt x="3731" y="9500"/>
                  </a:lnTo>
                  <a:lnTo>
                    <a:pt x="4696" y="9536"/>
                  </a:lnTo>
                  <a:lnTo>
                    <a:pt x="5678" y="9555"/>
                  </a:lnTo>
                  <a:lnTo>
                    <a:pt x="6188" y="9536"/>
                  </a:lnTo>
                  <a:lnTo>
                    <a:pt x="6716" y="9518"/>
                  </a:lnTo>
                  <a:lnTo>
                    <a:pt x="7698" y="9464"/>
                  </a:lnTo>
                  <a:lnTo>
                    <a:pt x="7917" y="7862"/>
                  </a:lnTo>
                  <a:lnTo>
                    <a:pt x="7771" y="7826"/>
                  </a:lnTo>
                  <a:lnTo>
                    <a:pt x="7625" y="7789"/>
                  </a:lnTo>
                  <a:lnTo>
                    <a:pt x="7498" y="7735"/>
                  </a:lnTo>
                  <a:lnTo>
                    <a:pt x="7352" y="7662"/>
                  </a:lnTo>
                  <a:lnTo>
                    <a:pt x="7098" y="7480"/>
                  </a:lnTo>
                  <a:lnTo>
                    <a:pt x="6843" y="7262"/>
                  </a:lnTo>
                  <a:lnTo>
                    <a:pt x="6588" y="7061"/>
                  </a:lnTo>
                  <a:lnTo>
                    <a:pt x="6333" y="6898"/>
                  </a:lnTo>
                  <a:lnTo>
                    <a:pt x="6206" y="6825"/>
                  </a:lnTo>
                  <a:lnTo>
                    <a:pt x="6079" y="6770"/>
                  </a:lnTo>
                  <a:lnTo>
                    <a:pt x="5951" y="6734"/>
                  </a:lnTo>
                  <a:lnTo>
                    <a:pt x="5824" y="6716"/>
                  </a:lnTo>
                  <a:lnTo>
                    <a:pt x="4768" y="6716"/>
                  </a:lnTo>
                  <a:lnTo>
                    <a:pt x="4568" y="6697"/>
                  </a:lnTo>
                  <a:lnTo>
                    <a:pt x="4386" y="6661"/>
                  </a:lnTo>
                  <a:lnTo>
                    <a:pt x="4113" y="6588"/>
                  </a:lnTo>
                  <a:lnTo>
                    <a:pt x="3858" y="6497"/>
                  </a:lnTo>
                  <a:lnTo>
                    <a:pt x="3640" y="6406"/>
                  </a:lnTo>
                  <a:lnTo>
                    <a:pt x="3440" y="6279"/>
                  </a:lnTo>
                  <a:lnTo>
                    <a:pt x="3276" y="6152"/>
                  </a:lnTo>
                  <a:lnTo>
                    <a:pt x="3112" y="6024"/>
                  </a:lnTo>
                  <a:lnTo>
                    <a:pt x="2967" y="5860"/>
                  </a:lnTo>
                  <a:lnTo>
                    <a:pt x="2858" y="5697"/>
                  </a:lnTo>
                  <a:lnTo>
                    <a:pt x="2748" y="5533"/>
                  </a:lnTo>
                  <a:lnTo>
                    <a:pt x="2676" y="5351"/>
                  </a:lnTo>
                  <a:lnTo>
                    <a:pt x="2603" y="5169"/>
                  </a:lnTo>
                  <a:lnTo>
                    <a:pt x="2548" y="4969"/>
                  </a:lnTo>
                  <a:lnTo>
                    <a:pt x="2494" y="4768"/>
                  </a:lnTo>
                  <a:lnTo>
                    <a:pt x="2457" y="4550"/>
                  </a:lnTo>
                  <a:lnTo>
                    <a:pt x="2421" y="4132"/>
                  </a:lnTo>
                  <a:lnTo>
                    <a:pt x="2421" y="3677"/>
                  </a:lnTo>
                  <a:lnTo>
                    <a:pt x="2439" y="3222"/>
                  </a:lnTo>
                  <a:lnTo>
                    <a:pt x="2494" y="2330"/>
                  </a:lnTo>
                  <a:lnTo>
                    <a:pt x="2512" y="1911"/>
                  </a:lnTo>
                  <a:lnTo>
                    <a:pt x="2530" y="1493"/>
                  </a:lnTo>
                  <a:lnTo>
                    <a:pt x="2512" y="1111"/>
                  </a:lnTo>
                  <a:lnTo>
                    <a:pt x="2494" y="929"/>
                  </a:lnTo>
                  <a:lnTo>
                    <a:pt x="2475" y="765"/>
                  </a:lnTo>
                  <a:lnTo>
                    <a:pt x="2439" y="619"/>
                  </a:lnTo>
                  <a:lnTo>
                    <a:pt x="2384" y="492"/>
                  </a:lnTo>
                  <a:lnTo>
                    <a:pt x="2312" y="346"/>
                  </a:lnTo>
                  <a:lnTo>
                    <a:pt x="2202" y="219"/>
                  </a:lnTo>
                  <a:lnTo>
                    <a:pt x="2130" y="164"/>
                  </a:lnTo>
                  <a:lnTo>
                    <a:pt x="2057" y="128"/>
                  </a:lnTo>
                  <a:lnTo>
                    <a:pt x="1948" y="73"/>
                  </a:lnTo>
                  <a:lnTo>
                    <a:pt x="1857" y="37"/>
                  </a:lnTo>
                  <a:lnTo>
                    <a:pt x="1747" y="19"/>
                  </a:lnTo>
                  <a:lnTo>
                    <a:pt x="1638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2" name="Google Shape;282;p3"/>
            <p:cNvSpPr/>
            <p:nvPr/>
          </p:nvSpPr>
          <p:spPr>
            <a:xfrm>
              <a:off x="4082275" y="3312675"/>
              <a:ext cx="186550" cy="401275"/>
            </a:xfrm>
            <a:custGeom>
              <a:avLst/>
              <a:gdLst/>
              <a:ahLst/>
              <a:cxnLst/>
              <a:rect l="l" t="t" r="r" b="b"/>
              <a:pathLst>
                <a:path w="7462" h="16051" extrusionOk="0">
                  <a:moveTo>
                    <a:pt x="674" y="0"/>
                  </a:moveTo>
                  <a:lnTo>
                    <a:pt x="565" y="200"/>
                  </a:lnTo>
                  <a:lnTo>
                    <a:pt x="474" y="400"/>
                  </a:lnTo>
                  <a:lnTo>
                    <a:pt x="383" y="601"/>
                  </a:lnTo>
                  <a:lnTo>
                    <a:pt x="310" y="801"/>
                  </a:lnTo>
                  <a:lnTo>
                    <a:pt x="182" y="1201"/>
                  </a:lnTo>
                  <a:lnTo>
                    <a:pt x="110" y="1620"/>
                  </a:lnTo>
                  <a:lnTo>
                    <a:pt x="55" y="2020"/>
                  </a:lnTo>
                  <a:lnTo>
                    <a:pt x="19" y="2439"/>
                  </a:lnTo>
                  <a:lnTo>
                    <a:pt x="0" y="2857"/>
                  </a:lnTo>
                  <a:lnTo>
                    <a:pt x="0" y="3276"/>
                  </a:lnTo>
                  <a:lnTo>
                    <a:pt x="0" y="4095"/>
                  </a:lnTo>
                  <a:lnTo>
                    <a:pt x="19" y="4914"/>
                  </a:lnTo>
                  <a:lnTo>
                    <a:pt x="55" y="5732"/>
                  </a:lnTo>
                  <a:lnTo>
                    <a:pt x="91" y="6551"/>
                  </a:lnTo>
                  <a:lnTo>
                    <a:pt x="128" y="6952"/>
                  </a:lnTo>
                  <a:lnTo>
                    <a:pt x="146" y="7152"/>
                  </a:lnTo>
                  <a:lnTo>
                    <a:pt x="201" y="7334"/>
                  </a:lnTo>
                  <a:lnTo>
                    <a:pt x="273" y="7534"/>
                  </a:lnTo>
                  <a:lnTo>
                    <a:pt x="383" y="7716"/>
                  </a:lnTo>
                  <a:lnTo>
                    <a:pt x="510" y="7898"/>
                  </a:lnTo>
                  <a:lnTo>
                    <a:pt x="674" y="8062"/>
                  </a:lnTo>
                  <a:lnTo>
                    <a:pt x="801" y="8171"/>
                  </a:lnTo>
                  <a:lnTo>
                    <a:pt x="947" y="8262"/>
                  </a:lnTo>
                  <a:lnTo>
                    <a:pt x="1092" y="8335"/>
                  </a:lnTo>
                  <a:lnTo>
                    <a:pt x="1256" y="8426"/>
                  </a:lnTo>
                  <a:lnTo>
                    <a:pt x="1620" y="8553"/>
                  </a:lnTo>
                  <a:lnTo>
                    <a:pt x="2020" y="8662"/>
                  </a:lnTo>
                  <a:lnTo>
                    <a:pt x="2421" y="8753"/>
                  </a:lnTo>
                  <a:lnTo>
                    <a:pt x="2858" y="8808"/>
                  </a:lnTo>
                  <a:lnTo>
                    <a:pt x="3294" y="8863"/>
                  </a:lnTo>
                  <a:lnTo>
                    <a:pt x="3731" y="8899"/>
                  </a:lnTo>
                  <a:lnTo>
                    <a:pt x="4696" y="8935"/>
                  </a:lnTo>
                  <a:lnTo>
                    <a:pt x="5678" y="8954"/>
                  </a:lnTo>
                  <a:lnTo>
                    <a:pt x="5587" y="10810"/>
                  </a:lnTo>
                  <a:lnTo>
                    <a:pt x="5496" y="13030"/>
                  </a:lnTo>
                  <a:lnTo>
                    <a:pt x="5423" y="15650"/>
                  </a:lnTo>
                  <a:lnTo>
                    <a:pt x="5460" y="15687"/>
                  </a:lnTo>
                  <a:lnTo>
                    <a:pt x="5514" y="15723"/>
                  </a:lnTo>
                  <a:lnTo>
                    <a:pt x="5660" y="15796"/>
                  </a:lnTo>
                  <a:lnTo>
                    <a:pt x="5878" y="15869"/>
                  </a:lnTo>
                  <a:lnTo>
                    <a:pt x="6133" y="15923"/>
                  </a:lnTo>
                  <a:lnTo>
                    <a:pt x="6424" y="15978"/>
                  </a:lnTo>
                  <a:lnTo>
                    <a:pt x="6770" y="16014"/>
                  </a:lnTo>
                  <a:lnTo>
                    <a:pt x="7116" y="16033"/>
                  </a:lnTo>
                  <a:lnTo>
                    <a:pt x="7462" y="16051"/>
                  </a:lnTo>
                  <a:lnTo>
                    <a:pt x="7352" y="15741"/>
                  </a:lnTo>
                  <a:lnTo>
                    <a:pt x="7243" y="15396"/>
                  </a:lnTo>
                  <a:lnTo>
                    <a:pt x="7152" y="14995"/>
                  </a:lnTo>
                  <a:lnTo>
                    <a:pt x="7061" y="14540"/>
                  </a:lnTo>
                  <a:lnTo>
                    <a:pt x="6988" y="14067"/>
                  </a:lnTo>
                  <a:lnTo>
                    <a:pt x="6916" y="13558"/>
                  </a:lnTo>
                  <a:lnTo>
                    <a:pt x="6807" y="12502"/>
                  </a:lnTo>
                  <a:lnTo>
                    <a:pt x="6734" y="11447"/>
                  </a:lnTo>
                  <a:lnTo>
                    <a:pt x="6679" y="10446"/>
                  </a:lnTo>
                  <a:lnTo>
                    <a:pt x="6679" y="9590"/>
                  </a:lnTo>
                  <a:lnTo>
                    <a:pt x="6697" y="9226"/>
                  </a:lnTo>
                  <a:lnTo>
                    <a:pt x="6716" y="8917"/>
                  </a:lnTo>
                  <a:lnTo>
                    <a:pt x="6716" y="8899"/>
                  </a:lnTo>
                  <a:lnTo>
                    <a:pt x="6734" y="8717"/>
                  </a:lnTo>
                  <a:lnTo>
                    <a:pt x="6716" y="8644"/>
                  </a:lnTo>
                  <a:lnTo>
                    <a:pt x="6697" y="8553"/>
                  </a:lnTo>
                  <a:lnTo>
                    <a:pt x="6679" y="8462"/>
                  </a:lnTo>
                  <a:lnTo>
                    <a:pt x="6625" y="8389"/>
                  </a:lnTo>
                  <a:lnTo>
                    <a:pt x="6552" y="8317"/>
                  </a:lnTo>
                  <a:lnTo>
                    <a:pt x="6461" y="8244"/>
                  </a:lnTo>
                  <a:lnTo>
                    <a:pt x="6297" y="8189"/>
                  </a:lnTo>
                  <a:lnTo>
                    <a:pt x="6115" y="8153"/>
                  </a:lnTo>
                  <a:lnTo>
                    <a:pt x="5915" y="8135"/>
                  </a:lnTo>
                  <a:lnTo>
                    <a:pt x="5715" y="8135"/>
                  </a:lnTo>
                  <a:lnTo>
                    <a:pt x="5442" y="8153"/>
                  </a:lnTo>
                  <a:lnTo>
                    <a:pt x="4841" y="8171"/>
                  </a:lnTo>
                  <a:lnTo>
                    <a:pt x="4222" y="8153"/>
                  </a:lnTo>
                  <a:lnTo>
                    <a:pt x="3931" y="8135"/>
                  </a:lnTo>
                  <a:lnTo>
                    <a:pt x="3640" y="8098"/>
                  </a:lnTo>
                  <a:lnTo>
                    <a:pt x="3349" y="8044"/>
                  </a:lnTo>
                  <a:lnTo>
                    <a:pt x="3076" y="7971"/>
                  </a:lnTo>
                  <a:lnTo>
                    <a:pt x="2785" y="7880"/>
                  </a:lnTo>
                  <a:lnTo>
                    <a:pt x="2494" y="7752"/>
                  </a:lnTo>
                  <a:lnTo>
                    <a:pt x="2257" y="7607"/>
                  </a:lnTo>
                  <a:lnTo>
                    <a:pt x="2039" y="7443"/>
                  </a:lnTo>
                  <a:lnTo>
                    <a:pt x="1838" y="7279"/>
                  </a:lnTo>
                  <a:lnTo>
                    <a:pt x="1675" y="7097"/>
                  </a:lnTo>
                  <a:lnTo>
                    <a:pt x="1529" y="6897"/>
                  </a:lnTo>
                  <a:lnTo>
                    <a:pt x="1420" y="6697"/>
                  </a:lnTo>
                  <a:lnTo>
                    <a:pt x="1329" y="6515"/>
                  </a:lnTo>
                  <a:lnTo>
                    <a:pt x="1256" y="6297"/>
                  </a:lnTo>
                  <a:lnTo>
                    <a:pt x="1202" y="6096"/>
                  </a:lnTo>
                  <a:lnTo>
                    <a:pt x="1165" y="5896"/>
                  </a:lnTo>
                  <a:lnTo>
                    <a:pt x="1129" y="5478"/>
                  </a:lnTo>
                  <a:lnTo>
                    <a:pt x="1111" y="5059"/>
                  </a:lnTo>
                  <a:lnTo>
                    <a:pt x="1111" y="4295"/>
                  </a:lnTo>
                  <a:lnTo>
                    <a:pt x="1129" y="3531"/>
                  </a:lnTo>
                  <a:lnTo>
                    <a:pt x="1147" y="2766"/>
                  </a:lnTo>
                  <a:lnTo>
                    <a:pt x="1202" y="1984"/>
                  </a:lnTo>
                  <a:lnTo>
                    <a:pt x="1220" y="1747"/>
                  </a:lnTo>
                  <a:lnTo>
                    <a:pt x="1274" y="1492"/>
                  </a:lnTo>
                  <a:lnTo>
                    <a:pt x="1311" y="1219"/>
                  </a:lnTo>
                  <a:lnTo>
                    <a:pt x="1311" y="965"/>
                  </a:lnTo>
                  <a:lnTo>
                    <a:pt x="1311" y="837"/>
                  </a:lnTo>
                  <a:lnTo>
                    <a:pt x="1293" y="710"/>
                  </a:lnTo>
                  <a:lnTo>
                    <a:pt x="1256" y="582"/>
                  </a:lnTo>
                  <a:lnTo>
                    <a:pt x="1183" y="455"/>
                  </a:lnTo>
                  <a:lnTo>
                    <a:pt x="1111" y="346"/>
                  </a:lnTo>
                  <a:lnTo>
                    <a:pt x="1020" y="237"/>
                  </a:lnTo>
                  <a:lnTo>
                    <a:pt x="892" y="127"/>
                  </a:lnTo>
                  <a:lnTo>
                    <a:pt x="728" y="37"/>
                  </a:lnTo>
                  <a:lnTo>
                    <a:pt x="674" y="0"/>
                  </a:lnTo>
                  <a:close/>
                </a:path>
              </a:pathLst>
            </a:custGeom>
            <a:solidFill>
              <a:srgbClr val="3A7F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283" name="Google Shape;283;p3"/>
          <p:cNvGrpSpPr/>
          <p:nvPr/>
        </p:nvGrpSpPr>
        <p:grpSpPr>
          <a:xfrm>
            <a:off x="3474553" y="5677336"/>
            <a:ext cx="479329" cy="177784"/>
            <a:chOff x="1726100" y="1627975"/>
            <a:chExt cx="359425" cy="133325"/>
          </a:xfrm>
        </p:grpSpPr>
        <p:sp>
          <p:nvSpPr>
            <p:cNvPr id="284" name="Google Shape;284;p3"/>
            <p:cNvSpPr/>
            <p:nvPr/>
          </p:nvSpPr>
          <p:spPr>
            <a:xfrm>
              <a:off x="1744750" y="1627975"/>
              <a:ext cx="198825" cy="81475"/>
            </a:xfrm>
            <a:custGeom>
              <a:avLst/>
              <a:gdLst/>
              <a:ahLst/>
              <a:cxnLst/>
              <a:rect l="l" t="t" r="r" b="b"/>
              <a:pathLst>
                <a:path w="7953" h="3259" extrusionOk="0">
                  <a:moveTo>
                    <a:pt x="4113" y="1"/>
                  </a:moveTo>
                  <a:lnTo>
                    <a:pt x="3986" y="37"/>
                  </a:lnTo>
                  <a:lnTo>
                    <a:pt x="3858" y="74"/>
                  </a:lnTo>
                  <a:lnTo>
                    <a:pt x="3731" y="110"/>
                  </a:lnTo>
                  <a:lnTo>
                    <a:pt x="3604" y="165"/>
                  </a:lnTo>
                  <a:lnTo>
                    <a:pt x="3385" y="328"/>
                  </a:lnTo>
                  <a:lnTo>
                    <a:pt x="3185" y="492"/>
                  </a:lnTo>
                  <a:lnTo>
                    <a:pt x="2985" y="711"/>
                  </a:lnTo>
                  <a:lnTo>
                    <a:pt x="2821" y="929"/>
                  </a:lnTo>
                  <a:lnTo>
                    <a:pt x="2657" y="1166"/>
                  </a:lnTo>
                  <a:lnTo>
                    <a:pt x="2530" y="1402"/>
                  </a:lnTo>
                  <a:lnTo>
                    <a:pt x="2312" y="1839"/>
                  </a:lnTo>
                  <a:lnTo>
                    <a:pt x="2148" y="2239"/>
                  </a:lnTo>
                  <a:lnTo>
                    <a:pt x="2020" y="2603"/>
                  </a:lnTo>
                  <a:lnTo>
                    <a:pt x="0" y="2985"/>
                  </a:lnTo>
                  <a:lnTo>
                    <a:pt x="383" y="3058"/>
                  </a:lnTo>
                  <a:lnTo>
                    <a:pt x="856" y="3131"/>
                  </a:lnTo>
                  <a:lnTo>
                    <a:pt x="1383" y="3186"/>
                  </a:lnTo>
                  <a:lnTo>
                    <a:pt x="1984" y="3222"/>
                  </a:lnTo>
                  <a:lnTo>
                    <a:pt x="2621" y="3240"/>
                  </a:lnTo>
                  <a:lnTo>
                    <a:pt x="3294" y="3258"/>
                  </a:lnTo>
                  <a:lnTo>
                    <a:pt x="4641" y="3258"/>
                  </a:lnTo>
                  <a:lnTo>
                    <a:pt x="5897" y="3222"/>
                  </a:lnTo>
                  <a:lnTo>
                    <a:pt x="6952" y="3186"/>
                  </a:lnTo>
                  <a:lnTo>
                    <a:pt x="7953" y="3149"/>
                  </a:lnTo>
                  <a:lnTo>
                    <a:pt x="7953" y="2094"/>
                  </a:lnTo>
                  <a:lnTo>
                    <a:pt x="7935" y="2003"/>
                  </a:lnTo>
                  <a:lnTo>
                    <a:pt x="7862" y="1730"/>
                  </a:lnTo>
                  <a:lnTo>
                    <a:pt x="7753" y="1384"/>
                  </a:lnTo>
                  <a:lnTo>
                    <a:pt x="7680" y="1202"/>
                  </a:lnTo>
                  <a:lnTo>
                    <a:pt x="7589" y="1020"/>
                  </a:lnTo>
                  <a:lnTo>
                    <a:pt x="7498" y="874"/>
                  </a:lnTo>
                  <a:lnTo>
                    <a:pt x="7389" y="747"/>
                  </a:lnTo>
                  <a:lnTo>
                    <a:pt x="7280" y="638"/>
                  </a:lnTo>
                  <a:lnTo>
                    <a:pt x="7170" y="583"/>
                  </a:lnTo>
                  <a:lnTo>
                    <a:pt x="7061" y="547"/>
                  </a:lnTo>
                  <a:lnTo>
                    <a:pt x="6843" y="547"/>
                  </a:lnTo>
                  <a:lnTo>
                    <a:pt x="6734" y="565"/>
                  </a:lnTo>
                  <a:lnTo>
                    <a:pt x="6533" y="638"/>
                  </a:lnTo>
                  <a:lnTo>
                    <a:pt x="6333" y="729"/>
                  </a:lnTo>
                  <a:lnTo>
                    <a:pt x="6169" y="820"/>
                  </a:lnTo>
                  <a:lnTo>
                    <a:pt x="6024" y="911"/>
                  </a:lnTo>
                  <a:lnTo>
                    <a:pt x="5915" y="1020"/>
                  </a:lnTo>
                  <a:lnTo>
                    <a:pt x="5860" y="929"/>
                  </a:lnTo>
                  <a:lnTo>
                    <a:pt x="5806" y="820"/>
                  </a:lnTo>
                  <a:lnTo>
                    <a:pt x="5733" y="692"/>
                  </a:lnTo>
                  <a:lnTo>
                    <a:pt x="5642" y="565"/>
                  </a:lnTo>
                  <a:lnTo>
                    <a:pt x="5496" y="419"/>
                  </a:lnTo>
                  <a:lnTo>
                    <a:pt x="5332" y="292"/>
                  </a:lnTo>
                  <a:lnTo>
                    <a:pt x="5132" y="165"/>
                  </a:lnTo>
                  <a:lnTo>
                    <a:pt x="4932" y="74"/>
                  </a:lnTo>
                  <a:lnTo>
                    <a:pt x="4695" y="19"/>
                  </a:lnTo>
                  <a:lnTo>
                    <a:pt x="4422" y="1"/>
                  </a:lnTo>
                  <a:close/>
                </a:path>
              </a:pathLst>
            </a:custGeom>
            <a:solidFill>
              <a:srgbClr val="C1A5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5" name="Google Shape;285;p3"/>
            <p:cNvSpPr/>
            <p:nvPr/>
          </p:nvSpPr>
          <p:spPr>
            <a:xfrm>
              <a:off x="1744750" y="1627975"/>
              <a:ext cx="198825" cy="81475"/>
            </a:xfrm>
            <a:custGeom>
              <a:avLst/>
              <a:gdLst/>
              <a:ahLst/>
              <a:cxnLst/>
              <a:rect l="l" t="t" r="r" b="b"/>
              <a:pathLst>
                <a:path w="7953" h="3259" fill="none" extrusionOk="0">
                  <a:moveTo>
                    <a:pt x="7953" y="2094"/>
                  </a:moveTo>
                  <a:lnTo>
                    <a:pt x="7953" y="3149"/>
                  </a:lnTo>
                  <a:lnTo>
                    <a:pt x="7953" y="3149"/>
                  </a:lnTo>
                  <a:lnTo>
                    <a:pt x="6952" y="3186"/>
                  </a:lnTo>
                  <a:lnTo>
                    <a:pt x="5897" y="3222"/>
                  </a:lnTo>
                  <a:lnTo>
                    <a:pt x="4641" y="3258"/>
                  </a:lnTo>
                  <a:lnTo>
                    <a:pt x="3294" y="3258"/>
                  </a:lnTo>
                  <a:lnTo>
                    <a:pt x="2621" y="3240"/>
                  </a:lnTo>
                  <a:lnTo>
                    <a:pt x="1984" y="3222"/>
                  </a:lnTo>
                  <a:lnTo>
                    <a:pt x="1383" y="3186"/>
                  </a:lnTo>
                  <a:lnTo>
                    <a:pt x="856" y="3131"/>
                  </a:lnTo>
                  <a:lnTo>
                    <a:pt x="383" y="3058"/>
                  </a:lnTo>
                  <a:lnTo>
                    <a:pt x="0" y="2985"/>
                  </a:lnTo>
                  <a:lnTo>
                    <a:pt x="2020" y="2603"/>
                  </a:lnTo>
                  <a:lnTo>
                    <a:pt x="2020" y="2603"/>
                  </a:lnTo>
                  <a:lnTo>
                    <a:pt x="2148" y="2239"/>
                  </a:lnTo>
                  <a:lnTo>
                    <a:pt x="2312" y="1839"/>
                  </a:lnTo>
                  <a:lnTo>
                    <a:pt x="2530" y="1402"/>
                  </a:lnTo>
                  <a:lnTo>
                    <a:pt x="2530" y="1402"/>
                  </a:lnTo>
                  <a:lnTo>
                    <a:pt x="2657" y="1166"/>
                  </a:lnTo>
                  <a:lnTo>
                    <a:pt x="2821" y="929"/>
                  </a:lnTo>
                  <a:lnTo>
                    <a:pt x="2985" y="711"/>
                  </a:lnTo>
                  <a:lnTo>
                    <a:pt x="3185" y="492"/>
                  </a:lnTo>
                  <a:lnTo>
                    <a:pt x="3185" y="492"/>
                  </a:lnTo>
                  <a:lnTo>
                    <a:pt x="3385" y="328"/>
                  </a:lnTo>
                  <a:lnTo>
                    <a:pt x="3604" y="165"/>
                  </a:lnTo>
                  <a:lnTo>
                    <a:pt x="3731" y="110"/>
                  </a:lnTo>
                  <a:lnTo>
                    <a:pt x="3858" y="74"/>
                  </a:lnTo>
                  <a:lnTo>
                    <a:pt x="3986" y="37"/>
                  </a:lnTo>
                  <a:lnTo>
                    <a:pt x="4113" y="1"/>
                  </a:lnTo>
                  <a:lnTo>
                    <a:pt x="4113" y="1"/>
                  </a:lnTo>
                  <a:lnTo>
                    <a:pt x="4259" y="1"/>
                  </a:lnTo>
                  <a:lnTo>
                    <a:pt x="4422" y="1"/>
                  </a:lnTo>
                  <a:lnTo>
                    <a:pt x="4695" y="19"/>
                  </a:lnTo>
                  <a:lnTo>
                    <a:pt x="4932" y="74"/>
                  </a:lnTo>
                  <a:lnTo>
                    <a:pt x="5132" y="165"/>
                  </a:lnTo>
                  <a:lnTo>
                    <a:pt x="5132" y="165"/>
                  </a:lnTo>
                  <a:lnTo>
                    <a:pt x="5332" y="292"/>
                  </a:lnTo>
                  <a:lnTo>
                    <a:pt x="5496" y="419"/>
                  </a:lnTo>
                  <a:lnTo>
                    <a:pt x="5642" y="565"/>
                  </a:lnTo>
                  <a:lnTo>
                    <a:pt x="5733" y="692"/>
                  </a:lnTo>
                  <a:lnTo>
                    <a:pt x="5806" y="820"/>
                  </a:lnTo>
                  <a:lnTo>
                    <a:pt x="5860" y="929"/>
                  </a:lnTo>
                  <a:lnTo>
                    <a:pt x="5915" y="1020"/>
                  </a:lnTo>
                  <a:lnTo>
                    <a:pt x="5915" y="1020"/>
                  </a:lnTo>
                  <a:lnTo>
                    <a:pt x="6024" y="911"/>
                  </a:lnTo>
                  <a:lnTo>
                    <a:pt x="6169" y="820"/>
                  </a:lnTo>
                  <a:lnTo>
                    <a:pt x="6333" y="729"/>
                  </a:lnTo>
                  <a:lnTo>
                    <a:pt x="6533" y="638"/>
                  </a:lnTo>
                  <a:lnTo>
                    <a:pt x="6734" y="565"/>
                  </a:lnTo>
                  <a:lnTo>
                    <a:pt x="6843" y="547"/>
                  </a:lnTo>
                  <a:lnTo>
                    <a:pt x="6952" y="547"/>
                  </a:lnTo>
                  <a:lnTo>
                    <a:pt x="7061" y="547"/>
                  </a:lnTo>
                  <a:lnTo>
                    <a:pt x="7170" y="583"/>
                  </a:lnTo>
                  <a:lnTo>
                    <a:pt x="7170" y="583"/>
                  </a:lnTo>
                  <a:lnTo>
                    <a:pt x="7280" y="638"/>
                  </a:lnTo>
                  <a:lnTo>
                    <a:pt x="7389" y="747"/>
                  </a:lnTo>
                  <a:lnTo>
                    <a:pt x="7498" y="874"/>
                  </a:lnTo>
                  <a:lnTo>
                    <a:pt x="7589" y="1020"/>
                  </a:lnTo>
                  <a:lnTo>
                    <a:pt x="7589" y="1020"/>
                  </a:lnTo>
                  <a:lnTo>
                    <a:pt x="7680" y="1202"/>
                  </a:lnTo>
                  <a:lnTo>
                    <a:pt x="7753" y="1384"/>
                  </a:lnTo>
                  <a:lnTo>
                    <a:pt x="7862" y="1730"/>
                  </a:lnTo>
                  <a:lnTo>
                    <a:pt x="7935" y="2003"/>
                  </a:lnTo>
                  <a:lnTo>
                    <a:pt x="7953" y="2094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6" name="Google Shape;286;p3"/>
            <p:cNvSpPr/>
            <p:nvPr/>
          </p:nvSpPr>
          <p:spPr>
            <a:xfrm>
              <a:off x="1824375" y="1627975"/>
              <a:ext cx="48700" cy="28700"/>
            </a:xfrm>
            <a:custGeom>
              <a:avLst/>
              <a:gdLst/>
              <a:ahLst/>
              <a:cxnLst/>
              <a:rect l="l" t="t" r="r" b="b"/>
              <a:pathLst>
                <a:path w="1948" h="1148" extrusionOk="0">
                  <a:moveTo>
                    <a:pt x="928" y="1"/>
                  </a:moveTo>
                  <a:lnTo>
                    <a:pt x="801" y="37"/>
                  </a:lnTo>
                  <a:lnTo>
                    <a:pt x="673" y="74"/>
                  </a:lnTo>
                  <a:lnTo>
                    <a:pt x="546" y="110"/>
                  </a:lnTo>
                  <a:lnTo>
                    <a:pt x="419" y="165"/>
                  </a:lnTo>
                  <a:lnTo>
                    <a:pt x="200" y="328"/>
                  </a:lnTo>
                  <a:lnTo>
                    <a:pt x="0" y="492"/>
                  </a:lnTo>
                  <a:lnTo>
                    <a:pt x="36" y="638"/>
                  </a:lnTo>
                  <a:lnTo>
                    <a:pt x="109" y="747"/>
                  </a:lnTo>
                  <a:lnTo>
                    <a:pt x="182" y="856"/>
                  </a:lnTo>
                  <a:lnTo>
                    <a:pt x="273" y="947"/>
                  </a:lnTo>
                  <a:lnTo>
                    <a:pt x="382" y="1038"/>
                  </a:lnTo>
                  <a:lnTo>
                    <a:pt x="510" y="1093"/>
                  </a:lnTo>
                  <a:lnTo>
                    <a:pt x="637" y="1129"/>
                  </a:lnTo>
                  <a:lnTo>
                    <a:pt x="783" y="1147"/>
                  </a:lnTo>
                  <a:lnTo>
                    <a:pt x="837" y="1147"/>
                  </a:lnTo>
                  <a:lnTo>
                    <a:pt x="928" y="1129"/>
                  </a:lnTo>
                  <a:lnTo>
                    <a:pt x="1019" y="1111"/>
                  </a:lnTo>
                  <a:lnTo>
                    <a:pt x="1183" y="1038"/>
                  </a:lnTo>
                  <a:lnTo>
                    <a:pt x="1347" y="929"/>
                  </a:lnTo>
                  <a:lnTo>
                    <a:pt x="1492" y="802"/>
                  </a:lnTo>
                  <a:lnTo>
                    <a:pt x="1620" y="656"/>
                  </a:lnTo>
                  <a:lnTo>
                    <a:pt x="1747" y="510"/>
                  </a:lnTo>
                  <a:lnTo>
                    <a:pt x="1856" y="347"/>
                  </a:lnTo>
                  <a:lnTo>
                    <a:pt x="1947" y="165"/>
                  </a:lnTo>
                  <a:lnTo>
                    <a:pt x="1783" y="92"/>
                  </a:lnTo>
                  <a:lnTo>
                    <a:pt x="1601" y="37"/>
                  </a:lnTo>
                  <a:lnTo>
                    <a:pt x="1401" y="1"/>
                  </a:lnTo>
                  <a:close/>
                </a:path>
              </a:pathLst>
            </a:custGeom>
            <a:solidFill>
              <a:srgbClr val="D7C2A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7" name="Google Shape;287;p3"/>
            <p:cNvSpPr/>
            <p:nvPr/>
          </p:nvSpPr>
          <p:spPr>
            <a:xfrm>
              <a:off x="1824375" y="1627975"/>
              <a:ext cx="48700" cy="28700"/>
            </a:xfrm>
            <a:custGeom>
              <a:avLst/>
              <a:gdLst/>
              <a:ahLst/>
              <a:cxnLst/>
              <a:rect l="l" t="t" r="r" b="b"/>
              <a:pathLst>
                <a:path w="1948" h="1148" fill="none" extrusionOk="0">
                  <a:moveTo>
                    <a:pt x="1183" y="1"/>
                  </a:moveTo>
                  <a:lnTo>
                    <a:pt x="1183" y="1"/>
                  </a:lnTo>
                  <a:lnTo>
                    <a:pt x="928" y="1"/>
                  </a:lnTo>
                  <a:lnTo>
                    <a:pt x="928" y="1"/>
                  </a:lnTo>
                  <a:lnTo>
                    <a:pt x="801" y="37"/>
                  </a:lnTo>
                  <a:lnTo>
                    <a:pt x="673" y="74"/>
                  </a:lnTo>
                  <a:lnTo>
                    <a:pt x="546" y="110"/>
                  </a:lnTo>
                  <a:lnTo>
                    <a:pt x="419" y="165"/>
                  </a:lnTo>
                  <a:lnTo>
                    <a:pt x="200" y="328"/>
                  </a:lnTo>
                  <a:lnTo>
                    <a:pt x="0" y="492"/>
                  </a:lnTo>
                  <a:lnTo>
                    <a:pt x="0" y="492"/>
                  </a:lnTo>
                  <a:lnTo>
                    <a:pt x="36" y="638"/>
                  </a:lnTo>
                  <a:lnTo>
                    <a:pt x="109" y="747"/>
                  </a:lnTo>
                  <a:lnTo>
                    <a:pt x="182" y="856"/>
                  </a:lnTo>
                  <a:lnTo>
                    <a:pt x="273" y="947"/>
                  </a:lnTo>
                  <a:lnTo>
                    <a:pt x="382" y="1038"/>
                  </a:lnTo>
                  <a:lnTo>
                    <a:pt x="510" y="1093"/>
                  </a:lnTo>
                  <a:lnTo>
                    <a:pt x="637" y="1129"/>
                  </a:lnTo>
                  <a:lnTo>
                    <a:pt x="783" y="1147"/>
                  </a:lnTo>
                  <a:lnTo>
                    <a:pt x="783" y="1147"/>
                  </a:lnTo>
                  <a:lnTo>
                    <a:pt x="837" y="1147"/>
                  </a:lnTo>
                  <a:lnTo>
                    <a:pt x="837" y="1147"/>
                  </a:lnTo>
                  <a:lnTo>
                    <a:pt x="928" y="1129"/>
                  </a:lnTo>
                  <a:lnTo>
                    <a:pt x="1019" y="1111"/>
                  </a:lnTo>
                  <a:lnTo>
                    <a:pt x="1183" y="1038"/>
                  </a:lnTo>
                  <a:lnTo>
                    <a:pt x="1347" y="929"/>
                  </a:lnTo>
                  <a:lnTo>
                    <a:pt x="1492" y="802"/>
                  </a:lnTo>
                  <a:lnTo>
                    <a:pt x="1492" y="802"/>
                  </a:lnTo>
                  <a:lnTo>
                    <a:pt x="1620" y="656"/>
                  </a:lnTo>
                  <a:lnTo>
                    <a:pt x="1747" y="510"/>
                  </a:lnTo>
                  <a:lnTo>
                    <a:pt x="1856" y="347"/>
                  </a:lnTo>
                  <a:lnTo>
                    <a:pt x="1947" y="165"/>
                  </a:lnTo>
                  <a:lnTo>
                    <a:pt x="1947" y="165"/>
                  </a:lnTo>
                  <a:lnTo>
                    <a:pt x="1783" y="92"/>
                  </a:lnTo>
                  <a:lnTo>
                    <a:pt x="1601" y="37"/>
                  </a:lnTo>
                  <a:lnTo>
                    <a:pt x="1401" y="1"/>
                  </a:lnTo>
                  <a:lnTo>
                    <a:pt x="1183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8" name="Google Shape;288;p3"/>
            <p:cNvSpPr/>
            <p:nvPr/>
          </p:nvSpPr>
          <p:spPr>
            <a:xfrm>
              <a:off x="1744750" y="1653450"/>
              <a:ext cx="198825" cy="56000"/>
            </a:xfrm>
            <a:custGeom>
              <a:avLst/>
              <a:gdLst/>
              <a:ahLst/>
              <a:cxnLst/>
              <a:rect l="l" t="t" r="r" b="b"/>
              <a:pathLst>
                <a:path w="7953" h="2240" extrusionOk="0">
                  <a:moveTo>
                    <a:pt x="7589" y="1"/>
                  </a:moveTo>
                  <a:lnTo>
                    <a:pt x="7152" y="274"/>
                  </a:lnTo>
                  <a:lnTo>
                    <a:pt x="6715" y="529"/>
                  </a:lnTo>
                  <a:lnTo>
                    <a:pt x="6260" y="747"/>
                  </a:lnTo>
                  <a:lnTo>
                    <a:pt x="6024" y="856"/>
                  </a:lnTo>
                  <a:lnTo>
                    <a:pt x="5787" y="929"/>
                  </a:lnTo>
                  <a:lnTo>
                    <a:pt x="5660" y="984"/>
                  </a:lnTo>
                  <a:lnTo>
                    <a:pt x="5533" y="1038"/>
                  </a:lnTo>
                  <a:lnTo>
                    <a:pt x="5423" y="1111"/>
                  </a:lnTo>
                  <a:lnTo>
                    <a:pt x="5387" y="1147"/>
                  </a:lnTo>
                  <a:lnTo>
                    <a:pt x="5351" y="1202"/>
                  </a:lnTo>
                  <a:lnTo>
                    <a:pt x="5314" y="1275"/>
                  </a:lnTo>
                  <a:lnTo>
                    <a:pt x="5296" y="1348"/>
                  </a:lnTo>
                  <a:lnTo>
                    <a:pt x="5278" y="1420"/>
                  </a:lnTo>
                  <a:lnTo>
                    <a:pt x="5241" y="1493"/>
                  </a:lnTo>
                  <a:lnTo>
                    <a:pt x="5187" y="1566"/>
                  </a:lnTo>
                  <a:lnTo>
                    <a:pt x="5114" y="1621"/>
                  </a:lnTo>
                  <a:lnTo>
                    <a:pt x="5023" y="1657"/>
                  </a:lnTo>
                  <a:lnTo>
                    <a:pt x="4859" y="1657"/>
                  </a:lnTo>
                  <a:lnTo>
                    <a:pt x="4786" y="1639"/>
                  </a:lnTo>
                  <a:lnTo>
                    <a:pt x="4714" y="1621"/>
                  </a:lnTo>
                  <a:lnTo>
                    <a:pt x="4641" y="1566"/>
                  </a:lnTo>
                  <a:lnTo>
                    <a:pt x="4586" y="1530"/>
                  </a:lnTo>
                  <a:lnTo>
                    <a:pt x="4532" y="1457"/>
                  </a:lnTo>
                  <a:lnTo>
                    <a:pt x="4422" y="1329"/>
                  </a:lnTo>
                  <a:lnTo>
                    <a:pt x="4350" y="1166"/>
                  </a:lnTo>
                  <a:lnTo>
                    <a:pt x="4277" y="1002"/>
                  </a:lnTo>
                  <a:lnTo>
                    <a:pt x="4168" y="1056"/>
                  </a:lnTo>
                  <a:lnTo>
                    <a:pt x="4022" y="1075"/>
                  </a:lnTo>
                  <a:lnTo>
                    <a:pt x="3895" y="1093"/>
                  </a:lnTo>
                  <a:lnTo>
                    <a:pt x="3767" y="1111"/>
                  </a:lnTo>
                  <a:lnTo>
                    <a:pt x="3640" y="1111"/>
                  </a:lnTo>
                  <a:lnTo>
                    <a:pt x="3513" y="1093"/>
                  </a:lnTo>
                  <a:lnTo>
                    <a:pt x="3385" y="1056"/>
                  </a:lnTo>
                  <a:lnTo>
                    <a:pt x="3258" y="1020"/>
                  </a:lnTo>
                  <a:lnTo>
                    <a:pt x="3149" y="965"/>
                  </a:lnTo>
                  <a:lnTo>
                    <a:pt x="3021" y="911"/>
                  </a:lnTo>
                  <a:lnTo>
                    <a:pt x="2912" y="838"/>
                  </a:lnTo>
                  <a:lnTo>
                    <a:pt x="2821" y="765"/>
                  </a:lnTo>
                  <a:lnTo>
                    <a:pt x="2657" y="583"/>
                  </a:lnTo>
                  <a:lnTo>
                    <a:pt x="2530" y="383"/>
                  </a:lnTo>
                  <a:lnTo>
                    <a:pt x="2312" y="820"/>
                  </a:lnTo>
                  <a:lnTo>
                    <a:pt x="2148" y="1220"/>
                  </a:lnTo>
                  <a:lnTo>
                    <a:pt x="2020" y="1584"/>
                  </a:lnTo>
                  <a:lnTo>
                    <a:pt x="0" y="1966"/>
                  </a:lnTo>
                  <a:lnTo>
                    <a:pt x="328" y="2039"/>
                  </a:lnTo>
                  <a:lnTo>
                    <a:pt x="710" y="2094"/>
                  </a:lnTo>
                  <a:lnTo>
                    <a:pt x="1147" y="2148"/>
                  </a:lnTo>
                  <a:lnTo>
                    <a:pt x="1638" y="2185"/>
                  </a:lnTo>
                  <a:lnTo>
                    <a:pt x="2730" y="2221"/>
                  </a:lnTo>
                  <a:lnTo>
                    <a:pt x="3877" y="2239"/>
                  </a:lnTo>
                  <a:lnTo>
                    <a:pt x="5387" y="2221"/>
                  </a:lnTo>
                  <a:lnTo>
                    <a:pt x="6697" y="2185"/>
                  </a:lnTo>
                  <a:lnTo>
                    <a:pt x="7953" y="2130"/>
                  </a:lnTo>
                  <a:lnTo>
                    <a:pt x="7953" y="1075"/>
                  </a:lnTo>
                  <a:lnTo>
                    <a:pt x="7935" y="984"/>
                  </a:lnTo>
                  <a:lnTo>
                    <a:pt x="7862" y="711"/>
                  </a:lnTo>
                  <a:lnTo>
                    <a:pt x="7753" y="365"/>
                  </a:lnTo>
                  <a:lnTo>
                    <a:pt x="7680" y="183"/>
                  </a:lnTo>
                  <a:lnTo>
                    <a:pt x="7589" y="1"/>
                  </a:lnTo>
                  <a:close/>
                </a:path>
              </a:pathLst>
            </a:custGeom>
            <a:solidFill>
              <a:srgbClr val="A489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9" name="Google Shape;289;p3"/>
            <p:cNvSpPr/>
            <p:nvPr/>
          </p:nvSpPr>
          <p:spPr>
            <a:xfrm>
              <a:off x="1744750" y="1653450"/>
              <a:ext cx="198825" cy="56000"/>
            </a:xfrm>
            <a:custGeom>
              <a:avLst/>
              <a:gdLst/>
              <a:ahLst/>
              <a:cxnLst/>
              <a:rect l="l" t="t" r="r" b="b"/>
              <a:pathLst>
                <a:path w="7953" h="2240" fill="none" extrusionOk="0">
                  <a:moveTo>
                    <a:pt x="7589" y="1"/>
                  </a:moveTo>
                  <a:lnTo>
                    <a:pt x="7589" y="1"/>
                  </a:lnTo>
                  <a:lnTo>
                    <a:pt x="7152" y="274"/>
                  </a:lnTo>
                  <a:lnTo>
                    <a:pt x="6715" y="529"/>
                  </a:lnTo>
                  <a:lnTo>
                    <a:pt x="6260" y="747"/>
                  </a:lnTo>
                  <a:lnTo>
                    <a:pt x="6024" y="856"/>
                  </a:lnTo>
                  <a:lnTo>
                    <a:pt x="5787" y="929"/>
                  </a:lnTo>
                  <a:lnTo>
                    <a:pt x="5787" y="929"/>
                  </a:lnTo>
                  <a:lnTo>
                    <a:pt x="5660" y="984"/>
                  </a:lnTo>
                  <a:lnTo>
                    <a:pt x="5533" y="1038"/>
                  </a:lnTo>
                  <a:lnTo>
                    <a:pt x="5423" y="1111"/>
                  </a:lnTo>
                  <a:lnTo>
                    <a:pt x="5387" y="1147"/>
                  </a:lnTo>
                  <a:lnTo>
                    <a:pt x="5351" y="1202"/>
                  </a:lnTo>
                  <a:lnTo>
                    <a:pt x="5351" y="1202"/>
                  </a:lnTo>
                  <a:lnTo>
                    <a:pt x="5314" y="1275"/>
                  </a:lnTo>
                  <a:lnTo>
                    <a:pt x="5296" y="1348"/>
                  </a:lnTo>
                  <a:lnTo>
                    <a:pt x="5278" y="1420"/>
                  </a:lnTo>
                  <a:lnTo>
                    <a:pt x="5241" y="1493"/>
                  </a:lnTo>
                  <a:lnTo>
                    <a:pt x="5241" y="1493"/>
                  </a:lnTo>
                  <a:lnTo>
                    <a:pt x="5187" y="1566"/>
                  </a:lnTo>
                  <a:lnTo>
                    <a:pt x="5114" y="1621"/>
                  </a:lnTo>
                  <a:lnTo>
                    <a:pt x="5023" y="1657"/>
                  </a:lnTo>
                  <a:lnTo>
                    <a:pt x="4932" y="1657"/>
                  </a:lnTo>
                  <a:lnTo>
                    <a:pt x="4932" y="1657"/>
                  </a:lnTo>
                  <a:lnTo>
                    <a:pt x="4859" y="1657"/>
                  </a:lnTo>
                  <a:lnTo>
                    <a:pt x="4786" y="1639"/>
                  </a:lnTo>
                  <a:lnTo>
                    <a:pt x="4714" y="1621"/>
                  </a:lnTo>
                  <a:lnTo>
                    <a:pt x="4641" y="1566"/>
                  </a:lnTo>
                  <a:lnTo>
                    <a:pt x="4641" y="1566"/>
                  </a:lnTo>
                  <a:lnTo>
                    <a:pt x="4586" y="1530"/>
                  </a:lnTo>
                  <a:lnTo>
                    <a:pt x="4532" y="1457"/>
                  </a:lnTo>
                  <a:lnTo>
                    <a:pt x="4422" y="1329"/>
                  </a:lnTo>
                  <a:lnTo>
                    <a:pt x="4350" y="1166"/>
                  </a:lnTo>
                  <a:lnTo>
                    <a:pt x="4277" y="1002"/>
                  </a:lnTo>
                  <a:lnTo>
                    <a:pt x="4277" y="1002"/>
                  </a:lnTo>
                  <a:lnTo>
                    <a:pt x="4168" y="1056"/>
                  </a:lnTo>
                  <a:lnTo>
                    <a:pt x="4022" y="1075"/>
                  </a:lnTo>
                  <a:lnTo>
                    <a:pt x="3895" y="1093"/>
                  </a:lnTo>
                  <a:lnTo>
                    <a:pt x="3767" y="1111"/>
                  </a:lnTo>
                  <a:lnTo>
                    <a:pt x="3767" y="1111"/>
                  </a:lnTo>
                  <a:lnTo>
                    <a:pt x="3640" y="1111"/>
                  </a:lnTo>
                  <a:lnTo>
                    <a:pt x="3513" y="1093"/>
                  </a:lnTo>
                  <a:lnTo>
                    <a:pt x="3385" y="1056"/>
                  </a:lnTo>
                  <a:lnTo>
                    <a:pt x="3258" y="1020"/>
                  </a:lnTo>
                  <a:lnTo>
                    <a:pt x="3149" y="965"/>
                  </a:lnTo>
                  <a:lnTo>
                    <a:pt x="3021" y="911"/>
                  </a:lnTo>
                  <a:lnTo>
                    <a:pt x="2912" y="838"/>
                  </a:lnTo>
                  <a:lnTo>
                    <a:pt x="2821" y="765"/>
                  </a:lnTo>
                  <a:lnTo>
                    <a:pt x="2821" y="765"/>
                  </a:lnTo>
                  <a:lnTo>
                    <a:pt x="2657" y="583"/>
                  </a:lnTo>
                  <a:lnTo>
                    <a:pt x="2530" y="383"/>
                  </a:lnTo>
                  <a:lnTo>
                    <a:pt x="2530" y="383"/>
                  </a:lnTo>
                  <a:lnTo>
                    <a:pt x="2530" y="383"/>
                  </a:lnTo>
                  <a:lnTo>
                    <a:pt x="2312" y="820"/>
                  </a:lnTo>
                  <a:lnTo>
                    <a:pt x="2148" y="1220"/>
                  </a:lnTo>
                  <a:lnTo>
                    <a:pt x="2020" y="1584"/>
                  </a:lnTo>
                  <a:lnTo>
                    <a:pt x="0" y="1966"/>
                  </a:lnTo>
                  <a:lnTo>
                    <a:pt x="0" y="1966"/>
                  </a:lnTo>
                  <a:lnTo>
                    <a:pt x="328" y="2039"/>
                  </a:lnTo>
                  <a:lnTo>
                    <a:pt x="710" y="2094"/>
                  </a:lnTo>
                  <a:lnTo>
                    <a:pt x="1147" y="2148"/>
                  </a:lnTo>
                  <a:lnTo>
                    <a:pt x="1638" y="2185"/>
                  </a:lnTo>
                  <a:lnTo>
                    <a:pt x="2730" y="2221"/>
                  </a:lnTo>
                  <a:lnTo>
                    <a:pt x="3877" y="2239"/>
                  </a:lnTo>
                  <a:lnTo>
                    <a:pt x="3877" y="2239"/>
                  </a:lnTo>
                  <a:lnTo>
                    <a:pt x="5387" y="2221"/>
                  </a:lnTo>
                  <a:lnTo>
                    <a:pt x="6697" y="2185"/>
                  </a:lnTo>
                  <a:lnTo>
                    <a:pt x="7953" y="2130"/>
                  </a:lnTo>
                  <a:lnTo>
                    <a:pt x="7953" y="1075"/>
                  </a:lnTo>
                  <a:lnTo>
                    <a:pt x="7953" y="1075"/>
                  </a:lnTo>
                  <a:lnTo>
                    <a:pt x="7935" y="984"/>
                  </a:lnTo>
                  <a:lnTo>
                    <a:pt x="7862" y="711"/>
                  </a:lnTo>
                  <a:lnTo>
                    <a:pt x="7753" y="365"/>
                  </a:lnTo>
                  <a:lnTo>
                    <a:pt x="7680" y="183"/>
                  </a:lnTo>
                  <a:lnTo>
                    <a:pt x="7589" y="1"/>
                  </a:lnTo>
                  <a:lnTo>
                    <a:pt x="7589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0" name="Google Shape;290;p3"/>
            <p:cNvSpPr/>
            <p:nvPr/>
          </p:nvSpPr>
          <p:spPr>
            <a:xfrm>
              <a:off x="1726100" y="1699875"/>
              <a:ext cx="249775" cy="25500"/>
            </a:xfrm>
            <a:custGeom>
              <a:avLst/>
              <a:gdLst/>
              <a:ahLst/>
              <a:cxnLst/>
              <a:rect l="l" t="t" r="r" b="b"/>
              <a:pathLst>
                <a:path w="9991" h="1020" extrusionOk="0">
                  <a:moveTo>
                    <a:pt x="1292" y="0"/>
                  </a:moveTo>
                  <a:lnTo>
                    <a:pt x="746" y="91"/>
                  </a:lnTo>
                  <a:lnTo>
                    <a:pt x="528" y="128"/>
                  </a:lnTo>
                  <a:lnTo>
                    <a:pt x="346" y="182"/>
                  </a:lnTo>
                  <a:lnTo>
                    <a:pt x="200" y="237"/>
                  </a:lnTo>
                  <a:lnTo>
                    <a:pt x="91" y="291"/>
                  </a:lnTo>
                  <a:lnTo>
                    <a:pt x="18" y="346"/>
                  </a:lnTo>
                  <a:lnTo>
                    <a:pt x="0" y="419"/>
                  </a:lnTo>
                  <a:lnTo>
                    <a:pt x="0" y="437"/>
                  </a:lnTo>
                  <a:lnTo>
                    <a:pt x="18" y="473"/>
                  </a:lnTo>
                  <a:lnTo>
                    <a:pt x="91" y="528"/>
                  </a:lnTo>
                  <a:lnTo>
                    <a:pt x="219" y="583"/>
                  </a:lnTo>
                  <a:lnTo>
                    <a:pt x="382" y="655"/>
                  </a:lnTo>
                  <a:lnTo>
                    <a:pt x="601" y="710"/>
                  </a:lnTo>
                  <a:lnTo>
                    <a:pt x="856" y="746"/>
                  </a:lnTo>
                  <a:lnTo>
                    <a:pt x="1456" y="837"/>
                  </a:lnTo>
                  <a:lnTo>
                    <a:pt x="2202" y="910"/>
                  </a:lnTo>
                  <a:lnTo>
                    <a:pt x="3058" y="965"/>
                  </a:lnTo>
                  <a:lnTo>
                    <a:pt x="3986" y="1001"/>
                  </a:lnTo>
                  <a:lnTo>
                    <a:pt x="5005" y="1019"/>
                  </a:lnTo>
                  <a:lnTo>
                    <a:pt x="6006" y="1001"/>
                  </a:lnTo>
                  <a:lnTo>
                    <a:pt x="6952" y="965"/>
                  </a:lnTo>
                  <a:lnTo>
                    <a:pt x="7789" y="910"/>
                  </a:lnTo>
                  <a:lnTo>
                    <a:pt x="8535" y="837"/>
                  </a:lnTo>
                  <a:lnTo>
                    <a:pt x="9136" y="746"/>
                  </a:lnTo>
                  <a:lnTo>
                    <a:pt x="9390" y="710"/>
                  </a:lnTo>
                  <a:lnTo>
                    <a:pt x="9609" y="655"/>
                  </a:lnTo>
                  <a:lnTo>
                    <a:pt x="9773" y="583"/>
                  </a:lnTo>
                  <a:lnTo>
                    <a:pt x="9900" y="528"/>
                  </a:lnTo>
                  <a:lnTo>
                    <a:pt x="9973" y="473"/>
                  </a:lnTo>
                  <a:lnTo>
                    <a:pt x="9991" y="437"/>
                  </a:lnTo>
                  <a:lnTo>
                    <a:pt x="9991" y="419"/>
                  </a:lnTo>
                  <a:lnTo>
                    <a:pt x="9973" y="346"/>
                  </a:lnTo>
                  <a:lnTo>
                    <a:pt x="9900" y="291"/>
                  </a:lnTo>
                  <a:lnTo>
                    <a:pt x="9791" y="237"/>
                  </a:lnTo>
                  <a:lnTo>
                    <a:pt x="9645" y="182"/>
                  </a:lnTo>
                  <a:lnTo>
                    <a:pt x="9463" y="128"/>
                  </a:lnTo>
                  <a:lnTo>
                    <a:pt x="9245" y="91"/>
                  </a:lnTo>
                  <a:lnTo>
                    <a:pt x="8699" y="0"/>
                  </a:lnTo>
                  <a:lnTo>
                    <a:pt x="8699" y="273"/>
                  </a:lnTo>
                  <a:lnTo>
                    <a:pt x="7443" y="328"/>
                  </a:lnTo>
                  <a:lnTo>
                    <a:pt x="6133" y="364"/>
                  </a:lnTo>
                  <a:lnTo>
                    <a:pt x="4623" y="382"/>
                  </a:lnTo>
                  <a:lnTo>
                    <a:pt x="3476" y="364"/>
                  </a:lnTo>
                  <a:lnTo>
                    <a:pt x="2384" y="328"/>
                  </a:lnTo>
                  <a:lnTo>
                    <a:pt x="1893" y="291"/>
                  </a:lnTo>
                  <a:lnTo>
                    <a:pt x="1456" y="237"/>
                  </a:lnTo>
                  <a:lnTo>
                    <a:pt x="1074" y="182"/>
                  </a:lnTo>
                  <a:lnTo>
                    <a:pt x="746" y="109"/>
                  </a:lnTo>
                  <a:lnTo>
                    <a:pt x="1292" y="0"/>
                  </a:lnTo>
                  <a:close/>
                </a:path>
              </a:pathLst>
            </a:custGeom>
            <a:solidFill>
              <a:srgbClr val="282829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1" name="Google Shape;291;p3"/>
            <p:cNvSpPr/>
            <p:nvPr/>
          </p:nvSpPr>
          <p:spPr>
            <a:xfrm>
              <a:off x="1726100" y="1699875"/>
              <a:ext cx="249775" cy="25500"/>
            </a:xfrm>
            <a:custGeom>
              <a:avLst/>
              <a:gdLst/>
              <a:ahLst/>
              <a:cxnLst/>
              <a:rect l="l" t="t" r="r" b="b"/>
              <a:pathLst>
                <a:path w="9991" h="1020" fill="none" extrusionOk="0">
                  <a:moveTo>
                    <a:pt x="8699" y="0"/>
                  </a:moveTo>
                  <a:lnTo>
                    <a:pt x="8699" y="273"/>
                  </a:lnTo>
                  <a:lnTo>
                    <a:pt x="8699" y="273"/>
                  </a:lnTo>
                  <a:lnTo>
                    <a:pt x="8699" y="273"/>
                  </a:lnTo>
                  <a:lnTo>
                    <a:pt x="7443" y="328"/>
                  </a:lnTo>
                  <a:lnTo>
                    <a:pt x="6133" y="364"/>
                  </a:lnTo>
                  <a:lnTo>
                    <a:pt x="4623" y="382"/>
                  </a:lnTo>
                  <a:lnTo>
                    <a:pt x="4623" y="382"/>
                  </a:lnTo>
                  <a:lnTo>
                    <a:pt x="3476" y="364"/>
                  </a:lnTo>
                  <a:lnTo>
                    <a:pt x="2384" y="328"/>
                  </a:lnTo>
                  <a:lnTo>
                    <a:pt x="1893" y="291"/>
                  </a:lnTo>
                  <a:lnTo>
                    <a:pt x="1456" y="237"/>
                  </a:lnTo>
                  <a:lnTo>
                    <a:pt x="1074" y="182"/>
                  </a:lnTo>
                  <a:lnTo>
                    <a:pt x="746" y="109"/>
                  </a:lnTo>
                  <a:lnTo>
                    <a:pt x="746" y="109"/>
                  </a:lnTo>
                  <a:lnTo>
                    <a:pt x="746" y="109"/>
                  </a:lnTo>
                  <a:lnTo>
                    <a:pt x="1292" y="0"/>
                  </a:lnTo>
                  <a:lnTo>
                    <a:pt x="1292" y="0"/>
                  </a:lnTo>
                  <a:lnTo>
                    <a:pt x="746" y="91"/>
                  </a:lnTo>
                  <a:lnTo>
                    <a:pt x="528" y="128"/>
                  </a:lnTo>
                  <a:lnTo>
                    <a:pt x="346" y="182"/>
                  </a:lnTo>
                  <a:lnTo>
                    <a:pt x="200" y="237"/>
                  </a:lnTo>
                  <a:lnTo>
                    <a:pt x="91" y="291"/>
                  </a:lnTo>
                  <a:lnTo>
                    <a:pt x="18" y="346"/>
                  </a:lnTo>
                  <a:lnTo>
                    <a:pt x="0" y="419"/>
                  </a:lnTo>
                  <a:lnTo>
                    <a:pt x="0" y="419"/>
                  </a:lnTo>
                  <a:lnTo>
                    <a:pt x="0" y="437"/>
                  </a:lnTo>
                  <a:lnTo>
                    <a:pt x="18" y="473"/>
                  </a:lnTo>
                  <a:lnTo>
                    <a:pt x="91" y="528"/>
                  </a:lnTo>
                  <a:lnTo>
                    <a:pt x="219" y="583"/>
                  </a:lnTo>
                  <a:lnTo>
                    <a:pt x="382" y="655"/>
                  </a:lnTo>
                  <a:lnTo>
                    <a:pt x="601" y="710"/>
                  </a:lnTo>
                  <a:lnTo>
                    <a:pt x="856" y="746"/>
                  </a:lnTo>
                  <a:lnTo>
                    <a:pt x="1456" y="837"/>
                  </a:lnTo>
                  <a:lnTo>
                    <a:pt x="2202" y="910"/>
                  </a:lnTo>
                  <a:lnTo>
                    <a:pt x="3058" y="965"/>
                  </a:lnTo>
                  <a:lnTo>
                    <a:pt x="3986" y="1001"/>
                  </a:lnTo>
                  <a:lnTo>
                    <a:pt x="5005" y="1019"/>
                  </a:lnTo>
                  <a:lnTo>
                    <a:pt x="5005" y="1019"/>
                  </a:lnTo>
                  <a:lnTo>
                    <a:pt x="6006" y="1001"/>
                  </a:lnTo>
                  <a:lnTo>
                    <a:pt x="6952" y="965"/>
                  </a:lnTo>
                  <a:lnTo>
                    <a:pt x="7789" y="910"/>
                  </a:lnTo>
                  <a:lnTo>
                    <a:pt x="8535" y="837"/>
                  </a:lnTo>
                  <a:lnTo>
                    <a:pt x="9136" y="746"/>
                  </a:lnTo>
                  <a:lnTo>
                    <a:pt x="9390" y="710"/>
                  </a:lnTo>
                  <a:lnTo>
                    <a:pt x="9609" y="655"/>
                  </a:lnTo>
                  <a:lnTo>
                    <a:pt x="9773" y="583"/>
                  </a:lnTo>
                  <a:lnTo>
                    <a:pt x="9900" y="528"/>
                  </a:lnTo>
                  <a:lnTo>
                    <a:pt x="9973" y="473"/>
                  </a:lnTo>
                  <a:lnTo>
                    <a:pt x="9991" y="437"/>
                  </a:lnTo>
                  <a:lnTo>
                    <a:pt x="9991" y="419"/>
                  </a:lnTo>
                  <a:lnTo>
                    <a:pt x="9991" y="419"/>
                  </a:lnTo>
                  <a:lnTo>
                    <a:pt x="9973" y="346"/>
                  </a:lnTo>
                  <a:lnTo>
                    <a:pt x="9900" y="291"/>
                  </a:lnTo>
                  <a:lnTo>
                    <a:pt x="9791" y="237"/>
                  </a:lnTo>
                  <a:lnTo>
                    <a:pt x="9645" y="182"/>
                  </a:lnTo>
                  <a:lnTo>
                    <a:pt x="9463" y="128"/>
                  </a:lnTo>
                  <a:lnTo>
                    <a:pt x="9245" y="91"/>
                  </a:lnTo>
                  <a:lnTo>
                    <a:pt x="8699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2" name="Google Shape;292;p3"/>
            <p:cNvSpPr/>
            <p:nvPr/>
          </p:nvSpPr>
          <p:spPr>
            <a:xfrm>
              <a:off x="2024075" y="1729450"/>
              <a:ext cx="42350" cy="23225"/>
            </a:xfrm>
            <a:custGeom>
              <a:avLst/>
              <a:gdLst/>
              <a:ahLst/>
              <a:cxnLst/>
              <a:rect l="l" t="t" r="r" b="b"/>
              <a:pathLst>
                <a:path w="1694" h="929" extrusionOk="0">
                  <a:moveTo>
                    <a:pt x="911" y="0"/>
                  </a:moveTo>
                  <a:lnTo>
                    <a:pt x="783" y="18"/>
                  </a:lnTo>
                  <a:lnTo>
                    <a:pt x="674" y="55"/>
                  </a:lnTo>
                  <a:lnTo>
                    <a:pt x="565" y="109"/>
                  </a:lnTo>
                  <a:lnTo>
                    <a:pt x="456" y="182"/>
                  </a:lnTo>
                  <a:lnTo>
                    <a:pt x="383" y="255"/>
                  </a:lnTo>
                  <a:lnTo>
                    <a:pt x="238" y="437"/>
                  </a:lnTo>
                  <a:lnTo>
                    <a:pt x="128" y="601"/>
                  </a:lnTo>
                  <a:lnTo>
                    <a:pt x="56" y="764"/>
                  </a:lnTo>
                  <a:lnTo>
                    <a:pt x="1" y="928"/>
                  </a:lnTo>
                  <a:lnTo>
                    <a:pt x="1693" y="928"/>
                  </a:lnTo>
                  <a:lnTo>
                    <a:pt x="1693" y="783"/>
                  </a:lnTo>
                  <a:lnTo>
                    <a:pt x="1693" y="655"/>
                  </a:lnTo>
                  <a:lnTo>
                    <a:pt x="1675" y="491"/>
                  </a:lnTo>
                  <a:lnTo>
                    <a:pt x="1639" y="419"/>
                  </a:lnTo>
                  <a:lnTo>
                    <a:pt x="1602" y="328"/>
                  </a:lnTo>
                  <a:lnTo>
                    <a:pt x="1548" y="255"/>
                  </a:lnTo>
                  <a:lnTo>
                    <a:pt x="1493" y="182"/>
                  </a:lnTo>
                  <a:lnTo>
                    <a:pt x="1402" y="127"/>
                  </a:lnTo>
                  <a:lnTo>
                    <a:pt x="1311" y="73"/>
                  </a:lnTo>
                  <a:lnTo>
                    <a:pt x="1202" y="36"/>
                  </a:lnTo>
                  <a:lnTo>
                    <a:pt x="1056" y="0"/>
                  </a:lnTo>
                  <a:close/>
                </a:path>
              </a:pathLst>
            </a:custGeom>
            <a:solidFill>
              <a:srgbClr val="C1A5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3" name="Google Shape;293;p3"/>
            <p:cNvSpPr/>
            <p:nvPr/>
          </p:nvSpPr>
          <p:spPr>
            <a:xfrm>
              <a:off x="2018625" y="1747625"/>
              <a:ext cx="66900" cy="13675"/>
            </a:xfrm>
            <a:custGeom>
              <a:avLst/>
              <a:gdLst/>
              <a:ahLst/>
              <a:cxnLst/>
              <a:rect l="l" t="t" r="r" b="b"/>
              <a:pathLst>
                <a:path w="2676" h="547" extrusionOk="0">
                  <a:moveTo>
                    <a:pt x="456" y="1"/>
                  </a:moveTo>
                  <a:lnTo>
                    <a:pt x="219" y="37"/>
                  </a:lnTo>
                  <a:lnTo>
                    <a:pt x="146" y="74"/>
                  </a:lnTo>
                  <a:lnTo>
                    <a:pt x="73" y="110"/>
                  </a:lnTo>
                  <a:lnTo>
                    <a:pt x="19" y="147"/>
                  </a:lnTo>
                  <a:lnTo>
                    <a:pt x="1" y="201"/>
                  </a:lnTo>
                  <a:lnTo>
                    <a:pt x="19" y="219"/>
                  </a:lnTo>
                  <a:lnTo>
                    <a:pt x="37" y="274"/>
                  </a:lnTo>
                  <a:lnTo>
                    <a:pt x="92" y="329"/>
                  </a:lnTo>
                  <a:lnTo>
                    <a:pt x="219" y="401"/>
                  </a:lnTo>
                  <a:lnTo>
                    <a:pt x="419" y="456"/>
                  </a:lnTo>
                  <a:lnTo>
                    <a:pt x="710" y="511"/>
                  </a:lnTo>
                  <a:lnTo>
                    <a:pt x="1111" y="529"/>
                  </a:lnTo>
                  <a:lnTo>
                    <a:pt x="1657" y="547"/>
                  </a:lnTo>
                  <a:lnTo>
                    <a:pt x="2130" y="547"/>
                  </a:lnTo>
                  <a:lnTo>
                    <a:pt x="2676" y="529"/>
                  </a:lnTo>
                  <a:lnTo>
                    <a:pt x="2676" y="474"/>
                  </a:lnTo>
                  <a:lnTo>
                    <a:pt x="2657" y="420"/>
                  </a:lnTo>
                  <a:lnTo>
                    <a:pt x="2603" y="365"/>
                  </a:lnTo>
                  <a:lnTo>
                    <a:pt x="2530" y="310"/>
                  </a:lnTo>
                  <a:lnTo>
                    <a:pt x="2330" y="219"/>
                  </a:lnTo>
                  <a:lnTo>
                    <a:pt x="2057" y="147"/>
                  </a:lnTo>
                  <a:lnTo>
                    <a:pt x="1748" y="92"/>
                  </a:lnTo>
                  <a:lnTo>
                    <a:pt x="1420" y="37"/>
                  </a:lnTo>
                  <a:lnTo>
                    <a:pt x="1074" y="1"/>
                  </a:lnTo>
                  <a:close/>
                </a:path>
              </a:pathLst>
            </a:custGeom>
            <a:solidFill>
              <a:srgbClr val="282829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4" name="Google Shape;294;p3"/>
            <p:cNvSpPr/>
            <p:nvPr/>
          </p:nvSpPr>
          <p:spPr>
            <a:xfrm>
              <a:off x="2018625" y="1747625"/>
              <a:ext cx="66900" cy="13675"/>
            </a:xfrm>
            <a:custGeom>
              <a:avLst/>
              <a:gdLst/>
              <a:ahLst/>
              <a:cxnLst/>
              <a:rect l="l" t="t" r="r" b="b"/>
              <a:pathLst>
                <a:path w="2676" h="547" fill="none" extrusionOk="0">
                  <a:moveTo>
                    <a:pt x="747" y="1"/>
                  </a:moveTo>
                  <a:lnTo>
                    <a:pt x="747" y="1"/>
                  </a:lnTo>
                  <a:lnTo>
                    <a:pt x="456" y="1"/>
                  </a:lnTo>
                  <a:lnTo>
                    <a:pt x="219" y="37"/>
                  </a:lnTo>
                  <a:lnTo>
                    <a:pt x="146" y="74"/>
                  </a:lnTo>
                  <a:lnTo>
                    <a:pt x="73" y="110"/>
                  </a:lnTo>
                  <a:lnTo>
                    <a:pt x="19" y="147"/>
                  </a:lnTo>
                  <a:lnTo>
                    <a:pt x="1" y="201"/>
                  </a:lnTo>
                  <a:lnTo>
                    <a:pt x="1" y="201"/>
                  </a:lnTo>
                  <a:lnTo>
                    <a:pt x="19" y="219"/>
                  </a:lnTo>
                  <a:lnTo>
                    <a:pt x="37" y="274"/>
                  </a:lnTo>
                  <a:lnTo>
                    <a:pt x="92" y="329"/>
                  </a:lnTo>
                  <a:lnTo>
                    <a:pt x="219" y="401"/>
                  </a:lnTo>
                  <a:lnTo>
                    <a:pt x="419" y="456"/>
                  </a:lnTo>
                  <a:lnTo>
                    <a:pt x="710" y="511"/>
                  </a:lnTo>
                  <a:lnTo>
                    <a:pt x="1111" y="529"/>
                  </a:lnTo>
                  <a:lnTo>
                    <a:pt x="1657" y="547"/>
                  </a:lnTo>
                  <a:lnTo>
                    <a:pt x="1657" y="547"/>
                  </a:lnTo>
                  <a:lnTo>
                    <a:pt x="2130" y="547"/>
                  </a:lnTo>
                  <a:lnTo>
                    <a:pt x="2676" y="529"/>
                  </a:lnTo>
                  <a:lnTo>
                    <a:pt x="2676" y="529"/>
                  </a:lnTo>
                  <a:lnTo>
                    <a:pt x="2676" y="474"/>
                  </a:lnTo>
                  <a:lnTo>
                    <a:pt x="2657" y="420"/>
                  </a:lnTo>
                  <a:lnTo>
                    <a:pt x="2603" y="365"/>
                  </a:lnTo>
                  <a:lnTo>
                    <a:pt x="2530" y="310"/>
                  </a:lnTo>
                  <a:lnTo>
                    <a:pt x="2330" y="219"/>
                  </a:lnTo>
                  <a:lnTo>
                    <a:pt x="2057" y="147"/>
                  </a:lnTo>
                  <a:lnTo>
                    <a:pt x="1748" y="92"/>
                  </a:lnTo>
                  <a:lnTo>
                    <a:pt x="1420" y="37"/>
                  </a:lnTo>
                  <a:lnTo>
                    <a:pt x="1074" y="1"/>
                  </a:lnTo>
                  <a:lnTo>
                    <a:pt x="747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295" name="Google Shape;295;p3"/>
          <p:cNvGrpSpPr/>
          <p:nvPr/>
        </p:nvGrpSpPr>
        <p:grpSpPr>
          <a:xfrm>
            <a:off x="9306866" y="5815245"/>
            <a:ext cx="614473" cy="227915"/>
            <a:chOff x="1726100" y="1627975"/>
            <a:chExt cx="359425" cy="133325"/>
          </a:xfrm>
        </p:grpSpPr>
        <p:sp>
          <p:nvSpPr>
            <p:cNvPr id="296" name="Google Shape;296;p3"/>
            <p:cNvSpPr/>
            <p:nvPr/>
          </p:nvSpPr>
          <p:spPr>
            <a:xfrm>
              <a:off x="1744750" y="1627975"/>
              <a:ext cx="198825" cy="81475"/>
            </a:xfrm>
            <a:custGeom>
              <a:avLst/>
              <a:gdLst/>
              <a:ahLst/>
              <a:cxnLst/>
              <a:rect l="l" t="t" r="r" b="b"/>
              <a:pathLst>
                <a:path w="7953" h="3259" extrusionOk="0">
                  <a:moveTo>
                    <a:pt x="4113" y="1"/>
                  </a:moveTo>
                  <a:lnTo>
                    <a:pt x="3986" y="37"/>
                  </a:lnTo>
                  <a:lnTo>
                    <a:pt x="3858" y="74"/>
                  </a:lnTo>
                  <a:lnTo>
                    <a:pt x="3731" y="110"/>
                  </a:lnTo>
                  <a:lnTo>
                    <a:pt x="3604" y="165"/>
                  </a:lnTo>
                  <a:lnTo>
                    <a:pt x="3385" y="328"/>
                  </a:lnTo>
                  <a:lnTo>
                    <a:pt x="3185" y="492"/>
                  </a:lnTo>
                  <a:lnTo>
                    <a:pt x="2985" y="711"/>
                  </a:lnTo>
                  <a:lnTo>
                    <a:pt x="2821" y="929"/>
                  </a:lnTo>
                  <a:lnTo>
                    <a:pt x="2657" y="1166"/>
                  </a:lnTo>
                  <a:lnTo>
                    <a:pt x="2530" y="1402"/>
                  </a:lnTo>
                  <a:lnTo>
                    <a:pt x="2312" y="1839"/>
                  </a:lnTo>
                  <a:lnTo>
                    <a:pt x="2148" y="2239"/>
                  </a:lnTo>
                  <a:lnTo>
                    <a:pt x="2020" y="2603"/>
                  </a:lnTo>
                  <a:lnTo>
                    <a:pt x="0" y="2985"/>
                  </a:lnTo>
                  <a:lnTo>
                    <a:pt x="383" y="3058"/>
                  </a:lnTo>
                  <a:lnTo>
                    <a:pt x="856" y="3131"/>
                  </a:lnTo>
                  <a:lnTo>
                    <a:pt x="1383" y="3186"/>
                  </a:lnTo>
                  <a:lnTo>
                    <a:pt x="1984" y="3222"/>
                  </a:lnTo>
                  <a:lnTo>
                    <a:pt x="2621" y="3240"/>
                  </a:lnTo>
                  <a:lnTo>
                    <a:pt x="3294" y="3258"/>
                  </a:lnTo>
                  <a:lnTo>
                    <a:pt x="4641" y="3258"/>
                  </a:lnTo>
                  <a:lnTo>
                    <a:pt x="5897" y="3222"/>
                  </a:lnTo>
                  <a:lnTo>
                    <a:pt x="6952" y="3186"/>
                  </a:lnTo>
                  <a:lnTo>
                    <a:pt x="7953" y="3149"/>
                  </a:lnTo>
                  <a:lnTo>
                    <a:pt x="7953" y="2094"/>
                  </a:lnTo>
                  <a:lnTo>
                    <a:pt x="7935" y="2003"/>
                  </a:lnTo>
                  <a:lnTo>
                    <a:pt x="7862" y="1730"/>
                  </a:lnTo>
                  <a:lnTo>
                    <a:pt x="7753" y="1384"/>
                  </a:lnTo>
                  <a:lnTo>
                    <a:pt x="7680" y="1202"/>
                  </a:lnTo>
                  <a:lnTo>
                    <a:pt x="7589" y="1020"/>
                  </a:lnTo>
                  <a:lnTo>
                    <a:pt x="7498" y="874"/>
                  </a:lnTo>
                  <a:lnTo>
                    <a:pt x="7389" y="747"/>
                  </a:lnTo>
                  <a:lnTo>
                    <a:pt x="7280" y="638"/>
                  </a:lnTo>
                  <a:lnTo>
                    <a:pt x="7170" y="583"/>
                  </a:lnTo>
                  <a:lnTo>
                    <a:pt x="7061" y="547"/>
                  </a:lnTo>
                  <a:lnTo>
                    <a:pt x="6843" y="547"/>
                  </a:lnTo>
                  <a:lnTo>
                    <a:pt x="6734" y="565"/>
                  </a:lnTo>
                  <a:lnTo>
                    <a:pt x="6533" y="638"/>
                  </a:lnTo>
                  <a:lnTo>
                    <a:pt x="6333" y="729"/>
                  </a:lnTo>
                  <a:lnTo>
                    <a:pt x="6169" y="820"/>
                  </a:lnTo>
                  <a:lnTo>
                    <a:pt x="6024" y="911"/>
                  </a:lnTo>
                  <a:lnTo>
                    <a:pt x="5915" y="1020"/>
                  </a:lnTo>
                  <a:lnTo>
                    <a:pt x="5860" y="929"/>
                  </a:lnTo>
                  <a:lnTo>
                    <a:pt x="5806" y="820"/>
                  </a:lnTo>
                  <a:lnTo>
                    <a:pt x="5733" y="692"/>
                  </a:lnTo>
                  <a:lnTo>
                    <a:pt x="5642" y="565"/>
                  </a:lnTo>
                  <a:lnTo>
                    <a:pt x="5496" y="419"/>
                  </a:lnTo>
                  <a:lnTo>
                    <a:pt x="5332" y="292"/>
                  </a:lnTo>
                  <a:lnTo>
                    <a:pt x="5132" y="165"/>
                  </a:lnTo>
                  <a:lnTo>
                    <a:pt x="4932" y="74"/>
                  </a:lnTo>
                  <a:lnTo>
                    <a:pt x="4695" y="19"/>
                  </a:lnTo>
                  <a:lnTo>
                    <a:pt x="4422" y="1"/>
                  </a:lnTo>
                  <a:close/>
                </a:path>
              </a:pathLst>
            </a:custGeom>
            <a:solidFill>
              <a:srgbClr val="C1A5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7" name="Google Shape;297;p3"/>
            <p:cNvSpPr/>
            <p:nvPr/>
          </p:nvSpPr>
          <p:spPr>
            <a:xfrm>
              <a:off x="1744750" y="1627975"/>
              <a:ext cx="198825" cy="81475"/>
            </a:xfrm>
            <a:custGeom>
              <a:avLst/>
              <a:gdLst/>
              <a:ahLst/>
              <a:cxnLst/>
              <a:rect l="l" t="t" r="r" b="b"/>
              <a:pathLst>
                <a:path w="7953" h="3259" fill="none" extrusionOk="0">
                  <a:moveTo>
                    <a:pt x="7953" y="2094"/>
                  </a:moveTo>
                  <a:lnTo>
                    <a:pt x="7953" y="3149"/>
                  </a:lnTo>
                  <a:lnTo>
                    <a:pt x="7953" y="3149"/>
                  </a:lnTo>
                  <a:lnTo>
                    <a:pt x="6952" y="3186"/>
                  </a:lnTo>
                  <a:lnTo>
                    <a:pt x="5897" y="3222"/>
                  </a:lnTo>
                  <a:lnTo>
                    <a:pt x="4641" y="3258"/>
                  </a:lnTo>
                  <a:lnTo>
                    <a:pt x="3294" y="3258"/>
                  </a:lnTo>
                  <a:lnTo>
                    <a:pt x="2621" y="3240"/>
                  </a:lnTo>
                  <a:lnTo>
                    <a:pt x="1984" y="3222"/>
                  </a:lnTo>
                  <a:lnTo>
                    <a:pt x="1383" y="3186"/>
                  </a:lnTo>
                  <a:lnTo>
                    <a:pt x="856" y="3131"/>
                  </a:lnTo>
                  <a:lnTo>
                    <a:pt x="383" y="3058"/>
                  </a:lnTo>
                  <a:lnTo>
                    <a:pt x="0" y="2985"/>
                  </a:lnTo>
                  <a:lnTo>
                    <a:pt x="2020" y="2603"/>
                  </a:lnTo>
                  <a:lnTo>
                    <a:pt x="2020" y="2603"/>
                  </a:lnTo>
                  <a:lnTo>
                    <a:pt x="2148" y="2239"/>
                  </a:lnTo>
                  <a:lnTo>
                    <a:pt x="2312" y="1839"/>
                  </a:lnTo>
                  <a:lnTo>
                    <a:pt x="2530" y="1402"/>
                  </a:lnTo>
                  <a:lnTo>
                    <a:pt x="2530" y="1402"/>
                  </a:lnTo>
                  <a:lnTo>
                    <a:pt x="2657" y="1166"/>
                  </a:lnTo>
                  <a:lnTo>
                    <a:pt x="2821" y="929"/>
                  </a:lnTo>
                  <a:lnTo>
                    <a:pt x="2985" y="711"/>
                  </a:lnTo>
                  <a:lnTo>
                    <a:pt x="3185" y="492"/>
                  </a:lnTo>
                  <a:lnTo>
                    <a:pt x="3185" y="492"/>
                  </a:lnTo>
                  <a:lnTo>
                    <a:pt x="3385" y="328"/>
                  </a:lnTo>
                  <a:lnTo>
                    <a:pt x="3604" y="165"/>
                  </a:lnTo>
                  <a:lnTo>
                    <a:pt x="3731" y="110"/>
                  </a:lnTo>
                  <a:lnTo>
                    <a:pt x="3858" y="74"/>
                  </a:lnTo>
                  <a:lnTo>
                    <a:pt x="3986" y="37"/>
                  </a:lnTo>
                  <a:lnTo>
                    <a:pt x="4113" y="1"/>
                  </a:lnTo>
                  <a:lnTo>
                    <a:pt x="4113" y="1"/>
                  </a:lnTo>
                  <a:lnTo>
                    <a:pt x="4259" y="1"/>
                  </a:lnTo>
                  <a:lnTo>
                    <a:pt x="4422" y="1"/>
                  </a:lnTo>
                  <a:lnTo>
                    <a:pt x="4695" y="19"/>
                  </a:lnTo>
                  <a:lnTo>
                    <a:pt x="4932" y="74"/>
                  </a:lnTo>
                  <a:lnTo>
                    <a:pt x="5132" y="165"/>
                  </a:lnTo>
                  <a:lnTo>
                    <a:pt x="5132" y="165"/>
                  </a:lnTo>
                  <a:lnTo>
                    <a:pt x="5332" y="292"/>
                  </a:lnTo>
                  <a:lnTo>
                    <a:pt x="5496" y="419"/>
                  </a:lnTo>
                  <a:lnTo>
                    <a:pt x="5642" y="565"/>
                  </a:lnTo>
                  <a:lnTo>
                    <a:pt x="5733" y="692"/>
                  </a:lnTo>
                  <a:lnTo>
                    <a:pt x="5806" y="820"/>
                  </a:lnTo>
                  <a:lnTo>
                    <a:pt x="5860" y="929"/>
                  </a:lnTo>
                  <a:lnTo>
                    <a:pt x="5915" y="1020"/>
                  </a:lnTo>
                  <a:lnTo>
                    <a:pt x="5915" y="1020"/>
                  </a:lnTo>
                  <a:lnTo>
                    <a:pt x="6024" y="911"/>
                  </a:lnTo>
                  <a:lnTo>
                    <a:pt x="6169" y="820"/>
                  </a:lnTo>
                  <a:lnTo>
                    <a:pt x="6333" y="729"/>
                  </a:lnTo>
                  <a:lnTo>
                    <a:pt x="6533" y="638"/>
                  </a:lnTo>
                  <a:lnTo>
                    <a:pt x="6734" y="565"/>
                  </a:lnTo>
                  <a:lnTo>
                    <a:pt x="6843" y="547"/>
                  </a:lnTo>
                  <a:lnTo>
                    <a:pt x="6952" y="547"/>
                  </a:lnTo>
                  <a:lnTo>
                    <a:pt x="7061" y="547"/>
                  </a:lnTo>
                  <a:lnTo>
                    <a:pt x="7170" y="583"/>
                  </a:lnTo>
                  <a:lnTo>
                    <a:pt x="7170" y="583"/>
                  </a:lnTo>
                  <a:lnTo>
                    <a:pt x="7280" y="638"/>
                  </a:lnTo>
                  <a:lnTo>
                    <a:pt x="7389" y="747"/>
                  </a:lnTo>
                  <a:lnTo>
                    <a:pt x="7498" y="874"/>
                  </a:lnTo>
                  <a:lnTo>
                    <a:pt x="7589" y="1020"/>
                  </a:lnTo>
                  <a:lnTo>
                    <a:pt x="7589" y="1020"/>
                  </a:lnTo>
                  <a:lnTo>
                    <a:pt x="7680" y="1202"/>
                  </a:lnTo>
                  <a:lnTo>
                    <a:pt x="7753" y="1384"/>
                  </a:lnTo>
                  <a:lnTo>
                    <a:pt x="7862" y="1730"/>
                  </a:lnTo>
                  <a:lnTo>
                    <a:pt x="7935" y="2003"/>
                  </a:lnTo>
                  <a:lnTo>
                    <a:pt x="7953" y="2094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8" name="Google Shape;298;p3"/>
            <p:cNvSpPr/>
            <p:nvPr/>
          </p:nvSpPr>
          <p:spPr>
            <a:xfrm>
              <a:off x="1824375" y="1627975"/>
              <a:ext cx="48700" cy="28700"/>
            </a:xfrm>
            <a:custGeom>
              <a:avLst/>
              <a:gdLst/>
              <a:ahLst/>
              <a:cxnLst/>
              <a:rect l="l" t="t" r="r" b="b"/>
              <a:pathLst>
                <a:path w="1948" h="1148" extrusionOk="0">
                  <a:moveTo>
                    <a:pt x="928" y="1"/>
                  </a:moveTo>
                  <a:lnTo>
                    <a:pt x="801" y="37"/>
                  </a:lnTo>
                  <a:lnTo>
                    <a:pt x="673" y="74"/>
                  </a:lnTo>
                  <a:lnTo>
                    <a:pt x="546" y="110"/>
                  </a:lnTo>
                  <a:lnTo>
                    <a:pt x="419" y="165"/>
                  </a:lnTo>
                  <a:lnTo>
                    <a:pt x="200" y="328"/>
                  </a:lnTo>
                  <a:lnTo>
                    <a:pt x="0" y="492"/>
                  </a:lnTo>
                  <a:lnTo>
                    <a:pt x="36" y="638"/>
                  </a:lnTo>
                  <a:lnTo>
                    <a:pt x="109" y="747"/>
                  </a:lnTo>
                  <a:lnTo>
                    <a:pt x="182" y="856"/>
                  </a:lnTo>
                  <a:lnTo>
                    <a:pt x="273" y="947"/>
                  </a:lnTo>
                  <a:lnTo>
                    <a:pt x="382" y="1038"/>
                  </a:lnTo>
                  <a:lnTo>
                    <a:pt x="510" y="1093"/>
                  </a:lnTo>
                  <a:lnTo>
                    <a:pt x="637" y="1129"/>
                  </a:lnTo>
                  <a:lnTo>
                    <a:pt x="783" y="1147"/>
                  </a:lnTo>
                  <a:lnTo>
                    <a:pt x="837" y="1147"/>
                  </a:lnTo>
                  <a:lnTo>
                    <a:pt x="928" y="1129"/>
                  </a:lnTo>
                  <a:lnTo>
                    <a:pt x="1019" y="1111"/>
                  </a:lnTo>
                  <a:lnTo>
                    <a:pt x="1183" y="1038"/>
                  </a:lnTo>
                  <a:lnTo>
                    <a:pt x="1347" y="929"/>
                  </a:lnTo>
                  <a:lnTo>
                    <a:pt x="1492" y="802"/>
                  </a:lnTo>
                  <a:lnTo>
                    <a:pt x="1620" y="656"/>
                  </a:lnTo>
                  <a:lnTo>
                    <a:pt x="1747" y="510"/>
                  </a:lnTo>
                  <a:lnTo>
                    <a:pt x="1856" y="347"/>
                  </a:lnTo>
                  <a:lnTo>
                    <a:pt x="1947" y="165"/>
                  </a:lnTo>
                  <a:lnTo>
                    <a:pt x="1783" y="92"/>
                  </a:lnTo>
                  <a:lnTo>
                    <a:pt x="1601" y="37"/>
                  </a:lnTo>
                  <a:lnTo>
                    <a:pt x="1401" y="1"/>
                  </a:lnTo>
                  <a:close/>
                </a:path>
              </a:pathLst>
            </a:custGeom>
            <a:solidFill>
              <a:srgbClr val="D7C2A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9" name="Google Shape;299;p3"/>
            <p:cNvSpPr/>
            <p:nvPr/>
          </p:nvSpPr>
          <p:spPr>
            <a:xfrm>
              <a:off x="1824375" y="1627975"/>
              <a:ext cx="48700" cy="28700"/>
            </a:xfrm>
            <a:custGeom>
              <a:avLst/>
              <a:gdLst/>
              <a:ahLst/>
              <a:cxnLst/>
              <a:rect l="l" t="t" r="r" b="b"/>
              <a:pathLst>
                <a:path w="1948" h="1148" fill="none" extrusionOk="0">
                  <a:moveTo>
                    <a:pt x="1183" y="1"/>
                  </a:moveTo>
                  <a:lnTo>
                    <a:pt x="1183" y="1"/>
                  </a:lnTo>
                  <a:lnTo>
                    <a:pt x="928" y="1"/>
                  </a:lnTo>
                  <a:lnTo>
                    <a:pt x="928" y="1"/>
                  </a:lnTo>
                  <a:lnTo>
                    <a:pt x="801" y="37"/>
                  </a:lnTo>
                  <a:lnTo>
                    <a:pt x="673" y="74"/>
                  </a:lnTo>
                  <a:lnTo>
                    <a:pt x="546" y="110"/>
                  </a:lnTo>
                  <a:lnTo>
                    <a:pt x="419" y="165"/>
                  </a:lnTo>
                  <a:lnTo>
                    <a:pt x="200" y="328"/>
                  </a:lnTo>
                  <a:lnTo>
                    <a:pt x="0" y="492"/>
                  </a:lnTo>
                  <a:lnTo>
                    <a:pt x="0" y="492"/>
                  </a:lnTo>
                  <a:lnTo>
                    <a:pt x="36" y="638"/>
                  </a:lnTo>
                  <a:lnTo>
                    <a:pt x="109" y="747"/>
                  </a:lnTo>
                  <a:lnTo>
                    <a:pt x="182" y="856"/>
                  </a:lnTo>
                  <a:lnTo>
                    <a:pt x="273" y="947"/>
                  </a:lnTo>
                  <a:lnTo>
                    <a:pt x="382" y="1038"/>
                  </a:lnTo>
                  <a:lnTo>
                    <a:pt x="510" y="1093"/>
                  </a:lnTo>
                  <a:lnTo>
                    <a:pt x="637" y="1129"/>
                  </a:lnTo>
                  <a:lnTo>
                    <a:pt x="783" y="1147"/>
                  </a:lnTo>
                  <a:lnTo>
                    <a:pt x="783" y="1147"/>
                  </a:lnTo>
                  <a:lnTo>
                    <a:pt x="837" y="1147"/>
                  </a:lnTo>
                  <a:lnTo>
                    <a:pt x="837" y="1147"/>
                  </a:lnTo>
                  <a:lnTo>
                    <a:pt x="928" y="1129"/>
                  </a:lnTo>
                  <a:lnTo>
                    <a:pt x="1019" y="1111"/>
                  </a:lnTo>
                  <a:lnTo>
                    <a:pt x="1183" y="1038"/>
                  </a:lnTo>
                  <a:lnTo>
                    <a:pt x="1347" y="929"/>
                  </a:lnTo>
                  <a:lnTo>
                    <a:pt x="1492" y="802"/>
                  </a:lnTo>
                  <a:lnTo>
                    <a:pt x="1492" y="802"/>
                  </a:lnTo>
                  <a:lnTo>
                    <a:pt x="1620" y="656"/>
                  </a:lnTo>
                  <a:lnTo>
                    <a:pt x="1747" y="510"/>
                  </a:lnTo>
                  <a:lnTo>
                    <a:pt x="1856" y="347"/>
                  </a:lnTo>
                  <a:lnTo>
                    <a:pt x="1947" y="165"/>
                  </a:lnTo>
                  <a:lnTo>
                    <a:pt x="1947" y="165"/>
                  </a:lnTo>
                  <a:lnTo>
                    <a:pt x="1783" y="92"/>
                  </a:lnTo>
                  <a:lnTo>
                    <a:pt x="1601" y="37"/>
                  </a:lnTo>
                  <a:lnTo>
                    <a:pt x="1401" y="1"/>
                  </a:lnTo>
                  <a:lnTo>
                    <a:pt x="1183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0" name="Google Shape;300;p3"/>
            <p:cNvSpPr/>
            <p:nvPr/>
          </p:nvSpPr>
          <p:spPr>
            <a:xfrm>
              <a:off x="1744750" y="1653450"/>
              <a:ext cx="198825" cy="56000"/>
            </a:xfrm>
            <a:custGeom>
              <a:avLst/>
              <a:gdLst/>
              <a:ahLst/>
              <a:cxnLst/>
              <a:rect l="l" t="t" r="r" b="b"/>
              <a:pathLst>
                <a:path w="7953" h="2240" extrusionOk="0">
                  <a:moveTo>
                    <a:pt x="7589" y="1"/>
                  </a:moveTo>
                  <a:lnTo>
                    <a:pt x="7152" y="274"/>
                  </a:lnTo>
                  <a:lnTo>
                    <a:pt x="6715" y="529"/>
                  </a:lnTo>
                  <a:lnTo>
                    <a:pt x="6260" y="747"/>
                  </a:lnTo>
                  <a:lnTo>
                    <a:pt x="6024" y="856"/>
                  </a:lnTo>
                  <a:lnTo>
                    <a:pt x="5787" y="929"/>
                  </a:lnTo>
                  <a:lnTo>
                    <a:pt x="5660" y="984"/>
                  </a:lnTo>
                  <a:lnTo>
                    <a:pt x="5533" y="1038"/>
                  </a:lnTo>
                  <a:lnTo>
                    <a:pt x="5423" y="1111"/>
                  </a:lnTo>
                  <a:lnTo>
                    <a:pt x="5387" y="1147"/>
                  </a:lnTo>
                  <a:lnTo>
                    <a:pt x="5351" y="1202"/>
                  </a:lnTo>
                  <a:lnTo>
                    <a:pt x="5314" y="1275"/>
                  </a:lnTo>
                  <a:lnTo>
                    <a:pt x="5296" y="1348"/>
                  </a:lnTo>
                  <a:lnTo>
                    <a:pt x="5278" y="1420"/>
                  </a:lnTo>
                  <a:lnTo>
                    <a:pt x="5241" y="1493"/>
                  </a:lnTo>
                  <a:lnTo>
                    <a:pt x="5187" y="1566"/>
                  </a:lnTo>
                  <a:lnTo>
                    <a:pt x="5114" y="1621"/>
                  </a:lnTo>
                  <a:lnTo>
                    <a:pt x="5023" y="1657"/>
                  </a:lnTo>
                  <a:lnTo>
                    <a:pt x="4859" y="1657"/>
                  </a:lnTo>
                  <a:lnTo>
                    <a:pt x="4786" y="1639"/>
                  </a:lnTo>
                  <a:lnTo>
                    <a:pt x="4714" y="1621"/>
                  </a:lnTo>
                  <a:lnTo>
                    <a:pt x="4641" y="1566"/>
                  </a:lnTo>
                  <a:lnTo>
                    <a:pt x="4586" y="1530"/>
                  </a:lnTo>
                  <a:lnTo>
                    <a:pt x="4532" y="1457"/>
                  </a:lnTo>
                  <a:lnTo>
                    <a:pt x="4422" y="1329"/>
                  </a:lnTo>
                  <a:lnTo>
                    <a:pt x="4350" y="1166"/>
                  </a:lnTo>
                  <a:lnTo>
                    <a:pt x="4277" y="1002"/>
                  </a:lnTo>
                  <a:lnTo>
                    <a:pt x="4168" y="1056"/>
                  </a:lnTo>
                  <a:lnTo>
                    <a:pt x="4022" y="1075"/>
                  </a:lnTo>
                  <a:lnTo>
                    <a:pt x="3895" y="1093"/>
                  </a:lnTo>
                  <a:lnTo>
                    <a:pt x="3767" y="1111"/>
                  </a:lnTo>
                  <a:lnTo>
                    <a:pt x="3640" y="1111"/>
                  </a:lnTo>
                  <a:lnTo>
                    <a:pt x="3513" y="1093"/>
                  </a:lnTo>
                  <a:lnTo>
                    <a:pt x="3385" y="1056"/>
                  </a:lnTo>
                  <a:lnTo>
                    <a:pt x="3258" y="1020"/>
                  </a:lnTo>
                  <a:lnTo>
                    <a:pt x="3149" y="965"/>
                  </a:lnTo>
                  <a:lnTo>
                    <a:pt x="3021" y="911"/>
                  </a:lnTo>
                  <a:lnTo>
                    <a:pt x="2912" y="838"/>
                  </a:lnTo>
                  <a:lnTo>
                    <a:pt x="2821" y="765"/>
                  </a:lnTo>
                  <a:lnTo>
                    <a:pt x="2657" y="583"/>
                  </a:lnTo>
                  <a:lnTo>
                    <a:pt x="2530" y="383"/>
                  </a:lnTo>
                  <a:lnTo>
                    <a:pt x="2312" y="820"/>
                  </a:lnTo>
                  <a:lnTo>
                    <a:pt x="2148" y="1220"/>
                  </a:lnTo>
                  <a:lnTo>
                    <a:pt x="2020" y="1584"/>
                  </a:lnTo>
                  <a:lnTo>
                    <a:pt x="0" y="1966"/>
                  </a:lnTo>
                  <a:lnTo>
                    <a:pt x="328" y="2039"/>
                  </a:lnTo>
                  <a:lnTo>
                    <a:pt x="710" y="2094"/>
                  </a:lnTo>
                  <a:lnTo>
                    <a:pt x="1147" y="2148"/>
                  </a:lnTo>
                  <a:lnTo>
                    <a:pt x="1638" y="2185"/>
                  </a:lnTo>
                  <a:lnTo>
                    <a:pt x="2730" y="2221"/>
                  </a:lnTo>
                  <a:lnTo>
                    <a:pt x="3877" y="2239"/>
                  </a:lnTo>
                  <a:lnTo>
                    <a:pt x="5387" y="2221"/>
                  </a:lnTo>
                  <a:lnTo>
                    <a:pt x="6697" y="2185"/>
                  </a:lnTo>
                  <a:lnTo>
                    <a:pt x="7953" y="2130"/>
                  </a:lnTo>
                  <a:lnTo>
                    <a:pt x="7953" y="1075"/>
                  </a:lnTo>
                  <a:lnTo>
                    <a:pt x="7935" y="984"/>
                  </a:lnTo>
                  <a:lnTo>
                    <a:pt x="7862" y="711"/>
                  </a:lnTo>
                  <a:lnTo>
                    <a:pt x="7753" y="365"/>
                  </a:lnTo>
                  <a:lnTo>
                    <a:pt x="7680" y="183"/>
                  </a:lnTo>
                  <a:lnTo>
                    <a:pt x="7589" y="1"/>
                  </a:lnTo>
                  <a:close/>
                </a:path>
              </a:pathLst>
            </a:custGeom>
            <a:solidFill>
              <a:srgbClr val="A489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1" name="Google Shape;301;p3"/>
            <p:cNvSpPr/>
            <p:nvPr/>
          </p:nvSpPr>
          <p:spPr>
            <a:xfrm>
              <a:off x="1744750" y="1653450"/>
              <a:ext cx="198825" cy="56000"/>
            </a:xfrm>
            <a:custGeom>
              <a:avLst/>
              <a:gdLst/>
              <a:ahLst/>
              <a:cxnLst/>
              <a:rect l="l" t="t" r="r" b="b"/>
              <a:pathLst>
                <a:path w="7953" h="2240" fill="none" extrusionOk="0">
                  <a:moveTo>
                    <a:pt x="7589" y="1"/>
                  </a:moveTo>
                  <a:lnTo>
                    <a:pt x="7589" y="1"/>
                  </a:lnTo>
                  <a:lnTo>
                    <a:pt x="7152" y="274"/>
                  </a:lnTo>
                  <a:lnTo>
                    <a:pt x="6715" y="529"/>
                  </a:lnTo>
                  <a:lnTo>
                    <a:pt x="6260" y="747"/>
                  </a:lnTo>
                  <a:lnTo>
                    <a:pt x="6024" y="856"/>
                  </a:lnTo>
                  <a:lnTo>
                    <a:pt x="5787" y="929"/>
                  </a:lnTo>
                  <a:lnTo>
                    <a:pt x="5787" y="929"/>
                  </a:lnTo>
                  <a:lnTo>
                    <a:pt x="5660" y="984"/>
                  </a:lnTo>
                  <a:lnTo>
                    <a:pt x="5533" y="1038"/>
                  </a:lnTo>
                  <a:lnTo>
                    <a:pt x="5423" y="1111"/>
                  </a:lnTo>
                  <a:lnTo>
                    <a:pt x="5387" y="1147"/>
                  </a:lnTo>
                  <a:lnTo>
                    <a:pt x="5351" y="1202"/>
                  </a:lnTo>
                  <a:lnTo>
                    <a:pt x="5351" y="1202"/>
                  </a:lnTo>
                  <a:lnTo>
                    <a:pt x="5314" y="1275"/>
                  </a:lnTo>
                  <a:lnTo>
                    <a:pt x="5296" y="1348"/>
                  </a:lnTo>
                  <a:lnTo>
                    <a:pt x="5278" y="1420"/>
                  </a:lnTo>
                  <a:lnTo>
                    <a:pt x="5241" y="1493"/>
                  </a:lnTo>
                  <a:lnTo>
                    <a:pt x="5241" y="1493"/>
                  </a:lnTo>
                  <a:lnTo>
                    <a:pt x="5187" y="1566"/>
                  </a:lnTo>
                  <a:lnTo>
                    <a:pt x="5114" y="1621"/>
                  </a:lnTo>
                  <a:lnTo>
                    <a:pt x="5023" y="1657"/>
                  </a:lnTo>
                  <a:lnTo>
                    <a:pt x="4932" y="1657"/>
                  </a:lnTo>
                  <a:lnTo>
                    <a:pt x="4932" y="1657"/>
                  </a:lnTo>
                  <a:lnTo>
                    <a:pt x="4859" y="1657"/>
                  </a:lnTo>
                  <a:lnTo>
                    <a:pt x="4786" y="1639"/>
                  </a:lnTo>
                  <a:lnTo>
                    <a:pt x="4714" y="1621"/>
                  </a:lnTo>
                  <a:lnTo>
                    <a:pt x="4641" y="1566"/>
                  </a:lnTo>
                  <a:lnTo>
                    <a:pt x="4641" y="1566"/>
                  </a:lnTo>
                  <a:lnTo>
                    <a:pt x="4586" y="1530"/>
                  </a:lnTo>
                  <a:lnTo>
                    <a:pt x="4532" y="1457"/>
                  </a:lnTo>
                  <a:lnTo>
                    <a:pt x="4422" y="1329"/>
                  </a:lnTo>
                  <a:lnTo>
                    <a:pt x="4350" y="1166"/>
                  </a:lnTo>
                  <a:lnTo>
                    <a:pt x="4277" y="1002"/>
                  </a:lnTo>
                  <a:lnTo>
                    <a:pt x="4277" y="1002"/>
                  </a:lnTo>
                  <a:lnTo>
                    <a:pt x="4168" y="1056"/>
                  </a:lnTo>
                  <a:lnTo>
                    <a:pt x="4022" y="1075"/>
                  </a:lnTo>
                  <a:lnTo>
                    <a:pt x="3895" y="1093"/>
                  </a:lnTo>
                  <a:lnTo>
                    <a:pt x="3767" y="1111"/>
                  </a:lnTo>
                  <a:lnTo>
                    <a:pt x="3767" y="1111"/>
                  </a:lnTo>
                  <a:lnTo>
                    <a:pt x="3640" y="1111"/>
                  </a:lnTo>
                  <a:lnTo>
                    <a:pt x="3513" y="1093"/>
                  </a:lnTo>
                  <a:lnTo>
                    <a:pt x="3385" y="1056"/>
                  </a:lnTo>
                  <a:lnTo>
                    <a:pt x="3258" y="1020"/>
                  </a:lnTo>
                  <a:lnTo>
                    <a:pt x="3149" y="965"/>
                  </a:lnTo>
                  <a:lnTo>
                    <a:pt x="3021" y="911"/>
                  </a:lnTo>
                  <a:lnTo>
                    <a:pt x="2912" y="838"/>
                  </a:lnTo>
                  <a:lnTo>
                    <a:pt x="2821" y="765"/>
                  </a:lnTo>
                  <a:lnTo>
                    <a:pt x="2821" y="765"/>
                  </a:lnTo>
                  <a:lnTo>
                    <a:pt x="2657" y="583"/>
                  </a:lnTo>
                  <a:lnTo>
                    <a:pt x="2530" y="383"/>
                  </a:lnTo>
                  <a:lnTo>
                    <a:pt x="2530" y="383"/>
                  </a:lnTo>
                  <a:lnTo>
                    <a:pt x="2530" y="383"/>
                  </a:lnTo>
                  <a:lnTo>
                    <a:pt x="2312" y="820"/>
                  </a:lnTo>
                  <a:lnTo>
                    <a:pt x="2148" y="1220"/>
                  </a:lnTo>
                  <a:lnTo>
                    <a:pt x="2020" y="1584"/>
                  </a:lnTo>
                  <a:lnTo>
                    <a:pt x="0" y="1966"/>
                  </a:lnTo>
                  <a:lnTo>
                    <a:pt x="0" y="1966"/>
                  </a:lnTo>
                  <a:lnTo>
                    <a:pt x="328" y="2039"/>
                  </a:lnTo>
                  <a:lnTo>
                    <a:pt x="710" y="2094"/>
                  </a:lnTo>
                  <a:lnTo>
                    <a:pt x="1147" y="2148"/>
                  </a:lnTo>
                  <a:lnTo>
                    <a:pt x="1638" y="2185"/>
                  </a:lnTo>
                  <a:lnTo>
                    <a:pt x="2730" y="2221"/>
                  </a:lnTo>
                  <a:lnTo>
                    <a:pt x="3877" y="2239"/>
                  </a:lnTo>
                  <a:lnTo>
                    <a:pt x="3877" y="2239"/>
                  </a:lnTo>
                  <a:lnTo>
                    <a:pt x="5387" y="2221"/>
                  </a:lnTo>
                  <a:lnTo>
                    <a:pt x="6697" y="2185"/>
                  </a:lnTo>
                  <a:lnTo>
                    <a:pt x="7953" y="2130"/>
                  </a:lnTo>
                  <a:lnTo>
                    <a:pt x="7953" y="1075"/>
                  </a:lnTo>
                  <a:lnTo>
                    <a:pt x="7953" y="1075"/>
                  </a:lnTo>
                  <a:lnTo>
                    <a:pt x="7935" y="984"/>
                  </a:lnTo>
                  <a:lnTo>
                    <a:pt x="7862" y="711"/>
                  </a:lnTo>
                  <a:lnTo>
                    <a:pt x="7753" y="365"/>
                  </a:lnTo>
                  <a:lnTo>
                    <a:pt x="7680" y="183"/>
                  </a:lnTo>
                  <a:lnTo>
                    <a:pt x="7589" y="1"/>
                  </a:lnTo>
                  <a:lnTo>
                    <a:pt x="7589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2" name="Google Shape;302;p3"/>
            <p:cNvSpPr/>
            <p:nvPr/>
          </p:nvSpPr>
          <p:spPr>
            <a:xfrm>
              <a:off x="1726100" y="1699875"/>
              <a:ext cx="249775" cy="25500"/>
            </a:xfrm>
            <a:custGeom>
              <a:avLst/>
              <a:gdLst/>
              <a:ahLst/>
              <a:cxnLst/>
              <a:rect l="l" t="t" r="r" b="b"/>
              <a:pathLst>
                <a:path w="9991" h="1020" extrusionOk="0">
                  <a:moveTo>
                    <a:pt x="1292" y="0"/>
                  </a:moveTo>
                  <a:lnTo>
                    <a:pt x="746" y="91"/>
                  </a:lnTo>
                  <a:lnTo>
                    <a:pt x="528" y="128"/>
                  </a:lnTo>
                  <a:lnTo>
                    <a:pt x="346" y="182"/>
                  </a:lnTo>
                  <a:lnTo>
                    <a:pt x="200" y="237"/>
                  </a:lnTo>
                  <a:lnTo>
                    <a:pt x="91" y="291"/>
                  </a:lnTo>
                  <a:lnTo>
                    <a:pt x="18" y="346"/>
                  </a:lnTo>
                  <a:lnTo>
                    <a:pt x="0" y="419"/>
                  </a:lnTo>
                  <a:lnTo>
                    <a:pt x="0" y="437"/>
                  </a:lnTo>
                  <a:lnTo>
                    <a:pt x="18" y="473"/>
                  </a:lnTo>
                  <a:lnTo>
                    <a:pt x="91" y="528"/>
                  </a:lnTo>
                  <a:lnTo>
                    <a:pt x="219" y="583"/>
                  </a:lnTo>
                  <a:lnTo>
                    <a:pt x="382" y="655"/>
                  </a:lnTo>
                  <a:lnTo>
                    <a:pt x="601" y="710"/>
                  </a:lnTo>
                  <a:lnTo>
                    <a:pt x="856" y="746"/>
                  </a:lnTo>
                  <a:lnTo>
                    <a:pt x="1456" y="837"/>
                  </a:lnTo>
                  <a:lnTo>
                    <a:pt x="2202" y="910"/>
                  </a:lnTo>
                  <a:lnTo>
                    <a:pt x="3058" y="965"/>
                  </a:lnTo>
                  <a:lnTo>
                    <a:pt x="3986" y="1001"/>
                  </a:lnTo>
                  <a:lnTo>
                    <a:pt x="5005" y="1019"/>
                  </a:lnTo>
                  <a:lnTo>
                    <a:pt x="6006" y="1001"/>
                  </a:lnTo>
                  <a:lnTo>
                    <a:pt x="6952" y="965"/>
                  </a:lnTo>
                  <a:lnTo>
                    <a:pt x="7789" y="910"/>
                  </a:lnTo>
                  <a:lnTo>
                    <a:pt x="8535" y="837"/>
                  </a:lnTo>
                  <a:lnTo>
                    <a:pt x="9136" y="746"/>
                  </a:lnTo>
                  <a:lnTo>
                    <a:pt x="9390" y="710"/>
                  </a:lnTo>
                  <a:lnTo>
                    <a:pt x="9609" y="655"/>
                  </a:lnTo>
                  <a:lnTo>
                    <a:pt x="9773" y="583"/>
                  </a:lnTo>
                  <a:lnTo>
                    <a:pt x="9900" y="528"/>
                  </a:lnTo>
                  <a:lnTo>
                    <a:pt x="9973" y="473"/>
                  </a:lnTo>
                  <a:lnTo>
                    <a:pt x="9991" y="437"/>
                  </a:lnTo>
                  <a:lnTo>
                    <a:pt x="9991" y="419"/>
                  </a:lnTo>
                  <a:lnTo>
                    <a:pt x="9973" y="346"/>
                  </a:lnTo>
                  <a:lnTo>
                    <a:pt x="9900" y="291"/>
                  </a:lnTo>
                  <a:lnTo>
                    <a:pt x="9791" y="237"/>
                  </a:lnTo>
                  <a:lnTo>
                    <a:pt x="9645" y="182"/>
                  </a:lnTo>
                  <a:lnTo>
                    <a:pt x="9463" y="128"/>
                  </a:lnTo>
                  <a:lnTo>
                    <a:pt x="9245" y="91"/>
                  </a:lnTo>
                  <a:lnTo>
                    <a:pt x="8699" y="0"/>
                  </a:lnTo>
                  <a:lnTo>
                    <a:pt x="8699" y="273"/>
                  </a:lnTo>
                  <a:lnTo>
                    <a:pt x="7443" y="328"/>
                  </a:lnTo>
                  <a:lnTo>
                    <a:pt x="6133" y="364"/>
                  </a:lnTo>
                  <a:lnTo>
                    <a:pt x="4623" y="382"/>
                  </a:lnTo>
                  <a:lnTo>
                    <a:pt x="3476" y="364"/>
                  </a:lnTo>
                  <a:lnTo>
                    <a:pt x="2384" y="328"/>
                  </a:lnTo>
                  <a:lnTo>
                    <a:pt x="1893" y="291"/>
                  </a:lnTo>
                  <a:lnTo>
                    <a:pt x="1456" y="237"/>
                  </a:lnTo>
                  <a:lnTo>
                    <a:pt x="1074" y="182"/>
                  </a:lnTo>
                  <a:lnTo>
                    <a:pt x="746" y="109"/>
                  </a:lnTo>
                  <a:lnTo>
                    <a:pt x="1292" y="0"/>
                  </a:lnTo>
                  <a:close/>
                </a:path>
              </a:pathLst>
            </a:custGeom>
            <a:solidFill>
              <a:srgbClr val="282829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3" name="Google Shape;303;p3"/>
            <p:cNvSpPr/>
            <p:nvPr/>
          </p:nvSpPr>
          <p:spPr>
            <a:xfrm>
              <a:off x="1726100" y="1699875"/>
              <a:ext cx="249775" cy="25500"/>
            </a:xfrm>
            <a:custGeom>
              <a:avLst/>
              <a:gdLst/>
              <a:ahLst/>
              <a:cxnLst/>
              <a:rect l="l" t="t" r="r" b="b"/>
              <a:pathLst>
                <a:path w="9991" h="1020" fill="none" extrusionOk="0">
                  <a:moveTo>
                    <a:pt x="8699" y="0"/>
                  </a:moveTo>
                  <a:lnTo>
                    <a:pt x="8699" y="273"/>
                  </a:lnTo>
                  <a:lnTo>
                    <a:pt x="8699" y="273"/>
                  </a:lnTo>
                  <a:lnTo>
                    <a:pt x="8699" y="273"/>
                  </a:lnTo>
                  <a:lnTo>
                    <a:pt x="7443" y="328"/>
                  </a:lnTo>
                  <a:lnTo>
                    <a:pt x="6133" y="364"/>
                  </a:lnTo>
                  <a:lnTo>
                    <a:pt x="4623" y="382"/>
                  </a:lnTo>
                  <a:lnTo>
                    <a:pt x="4623" y="382"/>
                  </a:lnTo>
                  <a:lnTo>
                    <a:pt x="3476" y="364"/>
                  </a:lnTo>
                  <a:lnTo>
                    <a:pt x="2384" y="328"/>
                  </a:lnTo>
                  <a:lnTo>
                    <a:pt x="1893" y="291"/>
                  </a:lnTo>
                  <a:lnTo>
                    <a:pt x="1456" y="237"/>
                  </a:lnTo>
                  <a:lnTo>
                    <a:pt x="1074" y="182"/>
                  </a:lnTo>
                  <a:lnTo>
                    <a:pt x="746" y="109"/>
                  </a:lnTo>
                  <a:lnTo>
                    <a:pt x="746" y="109"/>
                  </a:lnTo>
                  <a:lnTo>
                    <a:pt x="746" y="109"/>
                  </a:lnTo>
                  <a:lnTo>
                    <a:pt x="1292" y="0"/>
                  </a:lnTo>
                  <a:lnTo>
                    <a:pt x="1292" y="0"/>
                  </a:lnTo>
                  <a:lnTo>
                    <a:pt x="746" y="91"/>
                  </a:lnTo>
                  <a:lnTo>
                    <a:pt x="528" y="128"/>
                  </a:lnTo>
                  <a:lnTo>
                    <a:pt x="346" y="182"/>
                  </a:lnTo>
                  <a:lnTo>
                    <a:pt x="200" y="237"/>
                  </a:lnTo>
                  <a:lnTo>
                    <a:pt x="91" y="291"/>
                  </a:lnTo>
                  <a:lnTo>
                    <a:pt x="18" y="346"/>
                  </a:lnTo>
                  <a:lnTo>
                    <a:pt x="0" y="419"/>
                  </a:lnTo>
                  <a:lnTo>
                    <a:pt x="0" y="419"/>
                  </a:lnTo>
                  <a:lnTo>
                    <a:pt x="0" y="437"/>
                  </a:lnTo>
                  <a:lnTo>
                    <a:pt x="18" y="473"/>
                  </a:lnTo>
                  <a:lnTo>
                    <a:pt x="91" y="528"/>
                  </a:lnTo>
                  <a:lnTo>
                    <a:pt x="219" y="583"/>
                  </a:lnTo>
                  <a:lnTo>
                    <a:pt x="382" y="655"/>
                  </a:lnTo>
                  <a:lnTo>
                    <a:pt x="601" y="710"/>
                  </a:lnTo>
                  <a:lnTo>
                    <a:pt x="856" y="746"/>
                  </a:lnTo>
                  <a:lnTo>
                    <a:pt x="1456" y="837"/>
                  </a:lnTo>
                  <a:lnTo>
                    <a:pt x="2202" y="910"/>
                  </a:lnTo>
                  <a:lnTo>
                    <a:pt x="3058" y="965"/>
                  </a:lnTo>
                  <a:lnTo>
                    <a:pt x="3986" y="1001"/>
                  </a:lnTo>
                  <a:lnTo>
                    <a:pt x="5005" y="1019"/>
                  </a:lnTo>
                  <a:lnTo>
                    <a:pt x="5005" y="1019"/>
                  </a:lnTo>
                  <a:lnTo>
                    <a:pt x="6006" y="1001"/>
                  </a:lnTo>
                  <a:lnTo>
                    <a:pt x="6952" y="965"/>
                  </a:lnTo>
                  <a:lnTo>
                    <a:pt x="7789" y="910"/>
                  </a:lnTo>
                  <a:lnTo>
                    <a:pt x="8535" y="837"/>
                  </a:lnTo>
                  <a:lnTo>
                    <a:pt x="9136" y="746"/>
                  </a:lnTo>
                  <a:lnTo>
                    <a:pt x="9390" y="710"/>
                  </a:lnTo>
                  <a:lnTo>
                    <a:pt x="9609" y="655"/>
                  </a:lnTo>
                  <a:lnTo>
                    <a:pt x="9773" y="583"/>
                  </a:lnTo>
                  <a:lnTo>
                    <a:pt x="9900" y="528"/>
                  </a:lnTo>
                  <a:lnTo>
                    <a:pt x="9973" y="473"/>
                  </a:lnTo>
                  <a:lnTo>
                    <a:pt x="9991" y="437"/>
                  </a:lnTo>
                  <a:lnTo>
                    <a:pt x="9991" y="419"/>
                  </a:lnTo>
                  <a:lnTo>
                    <a:pt x="9991" y="419"/>
                  </a:lnTo>
                  <a:lnTo>
                    <a:pt x="9973" y="346"/>
                  </a:lnTo>
                  <a:lnTo>
                    <a:pt x="9900" y="291"/>
                  </a:lnTo>
                  <a:lnTo>
                    <a:pt x="9791" y="237"/>
                  </a:lnTo>
                  <a:lnTo>
                    <a:pt x="9645" y="182"/>
                  </a:lnTo>
                  <a:lnTo>
                    <a:pt x="9463" y="128"/>
                  </a:lnTo>
                  <a:lnTo>
                    <a:pt x="9245" y="91"/>
                  </a:lnTo>
                  <a:lnTo>
                    <a:pt x="8699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4" name="Google Shape;304;p3"/>
            <p:cNvSpPr/>
            <p:nvPr/>
          </p:nvSpPr>
          <p:spPr>
            <a:xfrm>
              <a:off x="2024075" y="1729450"/>
              <a:ext cx="42350" cy="23225"/>
            </a:xfrm>
            <a:custGeom>
              <a:avLst/>
              <a:gdLst/>
              <a:ahLst/>
              <a:cxnLst/>
              <a:rect l="l" t="t" r="r" b="b"/>
              <a:pathLst>
                <a:path w="1694" h="929" extrusionOk="0">
                  <a:moveTo>
                    <a:pt x="911" y="0"/>
                  </a:moveTo>
                  <a:lnTo>
                    <a:pt x="783" y="18"/>
                  </a:lnTo>
                  <a:lnTo>
                    <a:pt x="674" y="55"/>
                  </a:lnTo>
                  <a:lnTo>
                    <a:pt x="565" y="109"/>
                  </a:lnTo>
                  <a:lnTo>
                    <a:pt x="456" y="182"/>
                  </a:lnTo>
                  <a:lnTo>
                    <a:pt x="383" y="255"/>
                  </a:lnTo>
                  <a:lnTo>
                    <a:pt x="238" y="437"/>
                  </a:lnTo>
                  <a:lnTo>
                    <a:pt x="128" y="601"/>
                  </a:lnTo>
                  <a:lnTo>
                    <a:pt x="56" y="764"/>
                  </a:lnTo>
                  <a:lnTo>
                    <a:pt x="1" y="928"/>
                  </a:lnTo>
                  <a:lnTo>
                    <a:pt x="1693" y="928"/>
                  </a:lnTo>
                  <a:lnTo>
                    <a:pt x="1693" y="783"/>
                  </a:lnTo>
                  <a:lnTo>
                    <a:pt x="1693" y="655"/>
                  </a:lnTo>
                  <a:lnTo>
                    <a:pt x="1675" y="491"/>
                  </a:lnTo>
                  <a:lnTo>
                    <a:pt x="1639" y="419"/>
                  </a:lnTo>
                  <a:lnTo>
                    <a:pt x="1602" y="328"/>
                  </a:lnTo>
                  <a:lnTo>
                    <a:pt x="1548" y="255"/>
                  </a:lnTo>
                  <a:lnTo>
                    <a:pt x="1493" y="182"/>
                  </a:lnTo>
                  <a:lnTo>
                    <a:pt x="1402" y="127"/>
                  </a:lnTo>
                  <a:lnTo>
                    <a:pt x="1311" y="73"/>
                  </a:lnTo>
                  <a:lnTo>
                    <a:pt x="1202" y="36"/>
                  </a:lnTo>
                  <a:lnTo>
                    <a:pt x="1056" y="0"/>
                  </a:lnTo>
                  <a:close/>
                </a:path>
              </a:pathLst>
            </a:custGeom>
            <a:solidFill>
              <a:srgbClr val="C1A5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5" name="Google Shape;305;p3"/>
            <p:cNvSpPr/>
            <p:nvPr/>
          </p:nvSpPr>
          <p:spPr>
            <a:xfrm>
              <a:off x="2018625" y="1747625"/>
              <a:ext cx="66900" cy="13675"/>
            </a:xfrm>
            <a:custGeom>
              <a:avLst/>
              <a:gdLst/>
              <a:ahLst/>
              <a:cxnLst/>
              <a:rect l="l" t="t" r="r" b="b"/>
              <a:pathLst>
                <a:path w="2676" h="547" extrusionOk="0">
                  <a:moveTo>
                    <a:pt x="456" y="1"/>
                  </a:moveTo>
                  <a:lnTo>
                    <a:pt x="219" y="37"/>
                  </a:lnTo>
                  <a:lnTo>
                    <a:pt x="146" y="74"/>
                  </a:lnTo>
                  <a:lnTo>
                    <a:pt x="73" y="110"/>
                  </a:lnTo>
                  <a:lnTo>
                    <a:pt x="19" y="147"/>
                  </a:lnTo>
                  <a:lnTo>
                    <a:pt x="1" y="201"/>
                  </a:lnTo>
                  <a:lnTo>
                    <a:pt x="19" y="219"/>
                  </a:lnTo>
                  <a:lnTo>
                    <a:pt x="37" y="274"/>
                  </a:lnTo>
                  <a:lnTo>
                    <a:pt x="92" y="329"/>
                  </a:lnTo>
                  <a:lnTo>
                    <a:pt x="219" y="401"/>
                  </a:lnTo>
                  <a:lnTo>
                    <a:pt x="419" y="456"/>
                  </a:lnTo>
                  <a:lnTo>
                    <a:pt x="710" y="511"/>
                  </a:lnTo>
                  <a:lnTo>
                    <a:pt x="1111" y="529"/>
                  </a:lnTo>
                  <a:lnTo>
                    <a:pt x="1657" y="547"/>
                  </a:lnTo>
                  <a:lnTo>
                    <a:pt x="2130" y="547"/>
                  </a:lnTo>
                  <a:lnTo>
                    <a:pt x="2676" y="529"/>
                  </a:lnTo>
                  <a:lnTo>
                    <a:pt x="2676" y="474"/>
                  </a:lnTo>
                  <a:lnTo>
                    <a:pt x="2657" y="420"/>
                  </a:lnTo>
                  <a:lnTo>
                    <a:pt x="2603" y="365"/>
                  </a:lnTo>
                  <a:lnTo>
                    <a:pt x="2530" y="310"/>
                  </a:lnTo>
                  <a:lnTo>
                    <a:pt x="2330" y="219"/>
                  </a:lnTo>
                  <a:lnTo>
                    <a:pt x="2057" y="147"/>
                  </a:lnTo>
                  <a:lnTo>
                    <a:pt x="1748" y="92"/>
                  </a:lnTo>
                  <a:lnTo>
                    <a:pt x="1420" y="37"/>
                  </a:lnTo>
                  <a:lnTo>
                    <a:pt x="1074" y="1"/>
                  </a:lnTo>
                  <a:close/>
                </a:path>
              </a:pathLst>
            </a:custGeom>
            <a:solidFill>
              <a:srgbClr val="282829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6" name="Google Shape;306;p3"/>
            <p:cNvSpPr/>
            <p:nvPr/>
          </p:nvSpPr>
          <p:spPr>
            <a:xfrm>
              <a:off x="2018625" y="1747625"/>
              <a:ext cx="66900" cy="13675"/>
            </a:xfrm>
            <a:custGeom>
              <a:avLst/>
              <a:gdLst/>
              <a:ahLst/>
              <a:cxnLst/>
              <a:rect l="l" t="t" r="r" b="b"/>
              <a:pathLst>
                <a:path w="2676" h="547" fill="none" extrusionOk="0">
                  <a:moveTo>
                    <a:pt x="747" y="1"/>
                  </a:moveTo>
                  <a:lnTo>
                    <a:pt x="747" y="1"/>
                  </a:lnTo>
                  <a:lnTo>
                    <a:pt x="456" y="1"/>
                  </a:lnTo>
                  <a:lnTo>
                    <a:pt x="219" y="37"/>
                  </a:lnTo>
                  <a:lnTo>
                    <a:pt x="146" y="74"/>
                  </a:lnTo>
                  <a:lnTo>
                    <a:pt x="73" y="110"/>
                  </a:lnTo>
                  <a:lnTo>
                    <a:pt x="19" y="147"/>
                  </a:lnTo>
                  <a:lnTo>
                    <a:pt x="1" y="201"/>
                  </a:lnTo>
                  <a:lnTo>
                    <a:pt x="1" y="201"/>
                  </a:lnTo>
                  <a:lnTo>
                    <a:pt x="19" y="219"/>
                  </a:lnTo>
                  <a:lnTo>
                    <a:pt x="37" y="274"/>
                  </a:lnTo>
                  <a:lnTo>
                    <a:pt x="92" y="329"/>
                  </a:lnTo>
                  <a:lnTo>
                    <a:pt x="219" y="401"/>
                  </a:lnTo>
                  <a:lnTo>
                    <a:pt x="419" y="456"/>
                  </a:lnTo>
                  <a:lnTo>
                    <a:pt x="710" y="511"/>
                  </a:lnTo>
                  <a:lnTo>
                    <a:pt x="1111" y="529"/>
                  </a:lnTo>
                  <a:lnTo>
                    <a:pt x="1657" y="547"/>
                  </a:lnTo>
                  <a:lnTo>
                    <a:pt x="1657" y="547"/>
                  </a:lnTo>
                  <a:lnTo>
                    <a:pt x="2130" y="547"/>
                  </a:lnTo>
                  <a:lnTo>
                    <a:pt x="2676" y="529"/>
                  </a:lnTo>
                  <a:lnTo>
                    <a:pt x="2676" y="529"/>
                  </a:lnTo>
                  <a:lnTo>
                    <a:pt x="2676" y="474"/>
                  </a:lnTo>
                  <a:lnTo>
                    <a:pt x="2657" y="420"/>
                  </a:lnTo>
                  <a:lnTo>
                    <a:pt x="2603" y="365"/>
                  </a:lnTo>
                  <a:lnTo>
                    <a:pt x="2530" y="310"/>
                  </a:lnTo>
                  <a:lnTo>
                    <a:pt x="2330" y="219"/>
                  </a:lnTo>
                  <a:lnTo>
                    <a:pt x="2057" y="147"/>
                  </a:lnTo>
                  <a:lnTo>
                    <a:pt x="1748" y="92"/>
                  </a:lnTo>
                  <a:lnTo>
                    <a:pt x="1420" y="37"/>
                  </a:lnTo>
                  <a:lnTo>
                    <a:pt x="1074" y="1"/>
                  </a:lnTo>
                  <a:lnTo>
                    <a:pt x="747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307" name="Google Shape;307;p3"/>
          <p:cNvSpPr/>
          <p:nvPr/>
        </p:nvSpPr>
        <p:spPr>
          <a:xfrm>
            <a:off x="9594492" y="6039375"/>
            <a:ext cx="479329" cy="653613"/>
          </a:xfrm>
          <a:custGeom>
            <a:avLst/>
            <a:gdLst/>
            <a:ahLst/>
            <a:cxnLst/>
            <a:rect l="l" t="t" r="r" b="b"/>
            <a:pathLst>
              <a:path w="10264" h="13996" extrusionOk="0">
                <a:moveTo>
                  <a:pt x="4586" y="1"/>
                </a:moveTo>
                <a:lnTo>
                  <a:pt x="4568" y="656"/>
                </a:lnTo>
                <a:lnTo>
                  <a:pt x="4532" y="1384"/>
                </a:lnTo>
                <a:lnTo>
                  <a:pt x="4422" y="3040"/>
                </a:lnTo>
                <a:lnTo>
                  <a:pt x="4295" y="4805"/>
                </a:lnTo>
                <a:lnTo>
                  <a:pt x="4131" y="6552"/>
                </a:lnTo>
                <a:lnTo>
                  <a:pt x="3840" y="9464"/>
                </a:lnTo>
                <a:lnTo>
                  <a:pt x="3713" y="10683"/>
                </a:lnTo>
                <a:lnTo>
                  <a:pt x="3604" y="9846"/>
                </a:lnTo>
                <a:lnTo>
                  <a:pt x="3476" y="8900"/>
                </a:lnTo>
                <a:lnTo>
                  <a:pt x="3331" y="7699"/>
                </a:lnTo>
                <a:lnTo>
                  <a:pt x="3203" y="6334"/>
                </a:lnTo>
                <a:lnTo>
                  <a:pt x="3076" y="4860"/>
                </a:lnTo>
                <a:lnTo>
                  <a:pt x="3039" y="4114"/>
                </a:lnTo>
                <a:lnTo>
                  <a:pt x="3021" y="3349"/>
                </a:lnTo>
                <a:lnTo>
                  <a:pt x="3003" y="2603"/>
                </a:lnTo>
                <a:lnTo>
                  <a:pt x="3003" y="1893"/>
                </a:lnTo>
                <a:lnTo>
                  <a:pt x="2821" y="2185"/>
                </a:lnTo>
                <a:lnTo>
                  <a:pt x="2657" y="2494"/>
                </a:lnTo>
                <a:lnTo>
                  <a:pt x="2512" y="2822"/>
                </a:lnTo>
                <a:lnTo>
                  <a:pt x="2384" y="3167"/>
                </a:lnTo>
                <a:lnTo>
                  <a:pt x="2293" y="3531"/>
                </a:lnTo>
                <a:lnTo>
                  <a:pt x="2202" y="3895"/>
                </a:lnTo>
                <a:lnTo>
                  <a:pt x="2148" y="4277"/>
                </a:lnTo>
                <a:lnTo>
                  <a:pt x="2093" y="4660"/>
                </a:lnTo>
                <a:lnTo>
                  <a:pt x="2057" y="5060"/>
                </a:lnTo>
                <a:lnTo>
                  <a:pt x="2039" y="5460"/>
                </a:lnTo>
                <a:lnTo>
                  <a:pt x="2039" y="5879"/>
                </a:lnTo>
                <a:lnTo>
                  <a:pt x="2039" y="6279"/>
                </a:lnTo>
                <a:lnTo>
                  <a:pt x="2093" y="7080"/>
                </a:lnTo>
                <a:lnTo>
                  <a:pt x="2166" y="7862"/>
                </a:lnTo>
                <a:lnTo>
                  <a:pt x="2275" y="8609"/>
                </a:lnTo>
                <a:lnTo>
                  <a:pt x="2384" y="9318"/>
                </a:lnTo>
                <a:lnTo>
                  <a:pt x="2512" y="9937"/>
                </a:lnTo>
                <a:lnTo>
                  <a:pt x="2639" y="10501"/>
                </a:lnTo>
                <a:lnTo>
                  <a:pt x="2817" y="11215"/>
                </a:lnTo>
                <a:lnTo>
                  <a:pt x="2730" y="10938"/>
                </a:lnTo>
                <a:lnTo>
                  <a:pt x="2548" y="10501"/>
                </a:lnTo>
                <a:lnTo>
                  <a:pt x="2421" y="10246"/>
                </a:lnTo>
                <a:lnTo>
                  <a:pt x="2293" y="9992"/>
                </a:lnTo>
                <a:lnTo>
                  <a:pt x="2130" y="9719"/>
                </a:lnTo>
                <a:lnTo>
                  <a:pt x="1966" y="9446"/>
                </a:lnTo>
                <a:lnTo>
                  <a:pt x="1766" y="9154"/>
                </a:lnTo>
                <a:lnTo>
                  <a:pt x="1547" y="8882"/>
                </a:lnTo>
                <a:lnTo>
                  <a:pt x="1311" y="8590"/>
                </a:lnTo>
                <a:lnTo>
                  <a:pt x="1038" y="8317"/>
                </a:lnTo>
                <a:lnTo>
                  <a:pt x="1129" y="8918"/>
                </a:lnTo>
                <a:lnTo>
                  <a:pt x="1238" y="9482"/>
                </a:lnTo>
                <a:lnTo>
                  <a:pt x="1383" y="10010"/>
                </a:lnTo>
                <a:lnTo>
                  <a:pt x="1529" y="10483"/>
                </a:lnTo>
                <a:lnTo>
                  <a:pt x="1693" y="10920"/>
                </a:lnTo>
                <a:lnTo>
                  <a:pt x="1875" y="11338"/>
                </a:lnTo>
                <a:lnTo>
                  <a:pt x="1987" y="11588"/>
                </a:lnTo>
                <a:lnTo>
                  <a:pt x="1987" y="11588"/>
                </a:lnTo>
                <a:lnTo>
                  <a:pt x="0" y="10174"/>
                </a:lnTo>
                <a:lnTo>
                  <a:pt x="73" y="10319"/>
                </a:lnTo>
                <a:lnTo>
                  <a:pt x="255" y="10738"/>
                </a:lnTo>
                <a:lnTo>
                  <a:pt x="401" y="11011"/>
                </a:lnTo>
                <a:lnTo>
                  <a:pt x="601" y="11302"/>
                </a:lnTo>
                <a:lnTo>
                  <a:pt x="819" y="11648"/>
                </a:lnTo>
                <a:lnTo>
                  <a:pt x="1092" y="11975"/>
                </a:lnTo>
                <a:lnTo>
                  <a:pt x="1383" y="12321"/>
                </a:lnTo>
                <a:lnTo>
                  <a:pt x="1747" y="12667"/>
                </a:lnTo>
                <a:lnTo>
                  <a:pt x="1929" y="12830"/>
                </a:lnTo>
                <a:lnTo>
                  <a:pt x="2148" y="12994"/>
                </a:lnTo>
                <a:lnTo>
                  <a:pt x="2348" y="13140"/>
                </a:lnTo>
                <a:lnTo>
                  <a:pt x="2584" y="13285"/>
                </a:lnTo>
                <a:lnTo>
                  <a:pt x="2821" y="13413"/>
                </a:lnTo>
                <a:lnTo>
                  <a:pt x="3076" y="13540"/>
                </a:lnTo>
                <a:lnTo>
                  <a:pt x="3331" y="13649"/>
                </a:lnTo>
                <a:lnTo>
                  <a:pt x="3622" y="13759"/>
                </a:lnTo>
                <a:lnTo>
                  <a:pt x="3913" y="13850"/>
                </a:lnTo>
                <a:lnTo>
                  <a:pt x="4204" y="13922"/>
                </a:lnTo>
                <a:lnTo>
                  <a:pt x="4532" y="13959"/>
                </a:lnTo>
                <a:lnTo>
                  <a:pt x="4859" y="13995"/>
                </a:lnTo>
                <a:lnTo>
                  <a:pt x="5278" y="13850"/>
                </a:lnTo>
                <a:lnTo>
                  <a:pt x="5678" y="13704"/>
                </a:lnTo>
                <a:lnTo>
                  <a:pt x="6060" y="13540"/>
                </a:lnTo>
                <a:lnTo>
                  <a:pt x="6406" y="13358"/>
                </a:lnTo>
                <a:lnTo>
                  <a:pt x="6752" y="13176"/>
                </a:lnTo>
                <a:lnTo>
                  <a:pt x="7061" y="12976"/>
                </a:lnTo>
                <a:lnTo>
                  <a:pt x="7371" y="12794"/>
                </a:lnTo>
                <a:lnTo>
                  <a:pt x="7643" y="12576"/>
                </a:lnTo>
                <a:lnTo>
                  <a:pt x="7898" y="12376"/>
                </a:lnTo>
                <a:lnTo>
                  <a:pt x="8153" y="12157"/>
                </a:lnTo>
                <a:lnTo>
                  <a:pt x="8371" y="11957"/>
                </a:lnTo>
                <a:lnTo>
                  <a:pt x="8590" y="11739"/>
                </a:lnTo>
                <a:lnTo>
                  <a:pt x="8972" y="11320"/>
                </a:lnTo>
                <a:lnTo>
                  <a:pt x="9281" y="10902"/>
                </a:lnTo>
                <a:lnTo>
                  <a:pt x="9554" y="10501"/>
                </a:lnTo>
                <a:lnTo>
                  <a:pt x="9773" y="10137"/>
                </a:lnTo>
                <a:lnTo>
                  <a:pt x="9936" y="9791"/>
                </a:lnTo>
                <a:lnTo>
                  <a:pt x="10064" y="9500"/>
                </a:lnTo>
                <a:lnTo>
                  <a:pt x="10155" y="9245"/>
                </a:lnTo>
                <a:lnTo>
                  <a:pt x="10228" y="9064"/>
                </a:lnTo>
                <a:lnTo>
                  <a:pt x="10264" y="8900"/>
                </a:lnTo>
                <a:lnTo>
                  <a:pt x="10064" y="9191"/>
                </a:lnTo>
                <a:lnTo>
                  <a:pt x="9845" y="9464"/>
                </a:lnTo>
                <a:lnTo>
                  <a:pt x="9645" y="9700"/>
                </a:lnTo>
                <a:lnTo>
                  <a:pt x="9427" y="9937"/>
                </a:lnTo>
                <a:lnTo>
                  <a:pt x="9209" y="10137"/>
                </a:lnTo>
                <a:lnTo>
                  <a:pt x="9008" y="10337"/>
                </a:lnTo>
                <a:lnTo>
                  <a:pt x="8808" y="10519"/>
                </a:lnTo>
                <a:lnTo>
                  <a:pt x="8590" y="10665"/>
                </a:lnTo>
                <a:lnTo>
                  <a:pt x="8189" y="10956"/>
                </a:lnTo>
                <a:lnTo>
                  <a:pt x="7789" y="11174"/>
                </a:lnTo>
                <a:lnTo>
                  <a:pt x="7425" y="11338"/>
                </a:lnTo>
                <a:lnTo>
                  <a:pt x="7061" y="11466"/>
                </a:lnTo>
                <a:lnTo>
                  <a:pt x="6752" y="11575"/>
                </a:lnTo>
                <a:lnTo>
                  <a:pt x="6442" y="11629"/>
                </a:lnTo>
                <a:lnTo>
                  <a:pt x="6188" y="11666"/>
                </a:lnTo>
                <a:lnTo>
                  <a:pt x="5969" y="11684"/>
                </a:lnTo>
                <a:lnTo>
                  <a:pt x="5642" y="11684"/>
                </a:lnTo>
                <a:lnTo>
                  <a:pt x="5533" y="11666"/>
                </a:lnTo>
                <a:lnTo>
                  <a:pt x="5624" y="11593"/>
                </a:lnTo>
                <a:lnTo>
                  <a:pt x="5896" y="11393"/>
                </a:lnTo>
                <a:lnTo>
                  <a:pt x="6097" y="11229"/>
                </a:lnTo>
                <a:lnTo>
                  <a:pt x="6315" y="11011"/>
                </a:lnTo>
                <a:lnTo>
                  <a:pt x="6552" y="10774"/>
                </a:lnTo>
                <a:lnTo>
                  <a:pt x="6825" y="10483"/>
                </a:lnTo>
                <a:lnTo>
                  <a:pt x="7116" y="10137"/>
                </a:lnTo>
                <a:lnTo>
                  <a:pt x="7407" y="9755"/>
                </a:lnTo>
                <a:lnTo>
                  <a:pt x="7716" y="9318"/>
                </a:lnTo>
                <a:lnTo>
                  <a:pt x="8026" y="8845"/>
                </a:lnTo>
                <a:lnTo>
                  <a:pt x="8335" y="8299"/>
                </a:lnTo>
                <a:lnTo>
                  <a:pt x="8644" y="7717"/>
                </a:lnTo>
                <a:lnTo>
                  <a:pt x="8954" y="7080"/>
                </a:lnTo>
                <a:lnTo>
                  <a:pt x="9245" y="6388"/>
                </a:lnTo>
                <a:lnTo>
                  <a:pt x="8772" y="6716"/>
                </a:lnTo>
                <a:lnTo>
                  <a:pt x="8335" y="7062"/>
                </a:lnTo>
                <a:lnTo>
                  <a:pt x="7916" y="7426"/>
                </a:lnTo>
                <a:lnTo>
                  <a:pt x="7516" y="7790"/>
                </a:lnTo>
                <a:lnTo>
                  <a:pt x="7134" y="8154"/>
                </a:lnTo>
                <a:lnTo>
                  <a:pt x="6788" y="8499"/>
                </a:lnTo>
                <a:lnTo>
                  <a:pt x="6461" y="8845"/>
                </a:lnTo>
                <a:lnTo>
                  <a:pt x="6169" y="9191"/>
                </a:lnTo>
                <a:lnTo>
                  <a:pt x="5660" y="9773"/>
                </a:lnTo>
                <a:lnTo>
                  <a:pt x="5296" y="10265"/>
                </a:lnTo>
                <a:lnTo>
                  <a:pt x="4987" y="10683"/>
                </a:lnTo>
                <a:lnTo>
                  <a:pt x="5332" y="10046"/>
                </a:lnTo>
                <a:lnTo>
                  <a:pt x="5733" y="9300"/>
                </a:lnTo>
                <a:lnTo>
                  <a:pt x="6206" y="8336"/>
                </a:lnTo>
                <a:lnTo>
                  <a:pt x="6734" y="7189"/>
                </a:lnTo>
                <a:lnTo>
                  <a:pt x="7007" y="6570"/>
                </a:lnTo>
                <a:lnTo>
                  <a:pt x="7280" y="5915"/>
                </a:lnTo>
                <a:lnTo>
                  <a:pt x="7534" y="5242"/>
                </a:lnTo>
                <a:lnTo>
                  <a:pt x="7789" y="4569"/>
                </a:lnTo>
                <a:lnTo>
                  <a:pt x="8007" y="3859"/>
                </a:lnTo>
                <a:lnTo>
                  <a:pt x="8208" y="3149"/>
                </a:lnTo>
                <a:lnTo>
                  <a:pt x="8208" y="3149"/>
                </a:lnTo>
                <a:lnTo>
                  <a:pt x="8044" y="3295"/>
                </a:lnTo>
                <a:lnTo>
                  <a:pt x="7880" y="3459"/>
                </a:lnTo>
                <a:lnTo>
                  <a:pt x="7716" y="3640"/>
                </a:lnTo>
                <a:lnTo>
                  <a:pt x="7553" y="3841"/>
                </a:lnTo>
                <a:lnTo>
                  <a:pt x="7243" y="4277"/>
                </a:lnTo>
                <a:lnTo>
                  <a:pt x="6952" y="4751"/>
                </a:lnTo>
                <a:lnTo>
                  <a:pt x="6661" y="5260"/>
                </a:lnTo>
                <a:lnTo>
                  <a:pt x="6406" y="5770"/>
                </a:lnTo>
                <a:lnTo>
                  <a:pt x="6151" y="6297"/>
                </a:lnTo>
                <a:lnTo>
                  <a:pt x="5933" y="6825"/>
                </a:lnTo>
                <a:lnTo>
                  <a:pt x="5733" y="7335"/>
                </a:lnTo>
                <a:lnTo>
                  <a:pt x="5551" y="7808"/>
                </a:lnTo>
                <a:lnTo>
                  <a:pt x="5260" y="8609"/>
                </a:lnTo>
                <a:lnTo>
                  <a:pt x="5078" y="9173"/>
                </a:lnTo>
                <a:lnTo>
                  <a:pt x="5005" y="9373"/>
                </a:lnTo>
                <a:lnTo>
                  <a:pt x="5041" y="9082"/>
                </a:lnTo>
                <a:lnTo>
                  <a:pt x="5114" y="8263"/>
                </a:lnTo>
                <a:lnTo>
                  <a:pt x="5187" y="7062"/>
                </a:lnTo>
                <a:lnTo>
                  <a:pt x="5223" y="6370"/>
                </a:lnTo>
                <a:lnTo>
                  <a:pt x="5241" y="5624"/>
                </a:lnTo>
                <a:lnTo>
                  <a:pt x="5260" y="4860"/>
                </a:lnTo>
                <a:lnTo>
                  <a:pt x="5241" y="4059"/>
                </a:lnTo>
                <a:lnTo>
                  <a:pt x="5223" y="3277"/>
                </a:lnTo>
                <a:lnTo>
                  <a:pt x="5169" y="2512"/>
                </a:lnTo>
                <a:lnTo>
                  <a:pt x="5078" y="1784"/>
                </a:lnTo>
                <a:lnTo>
                  <a:pt x="5023" y="1439"/>
                </a:lnTo>
                <a:lnTo>
                  <a:pt x="4950" y="1111"/>
                </a:lnTo>
                <a:lnTo>
                  <a:pt x="4877" y="802"/>
                </a:lnTo>
                <a:lnTo>
                  <a:pt x="4786" y="510"/>
                </a:lnTo>
                <a:lnTo>
                  <a:pt x="4695" y="237"/>
                </a:lnTo>
                <a:lnTo>
                  <a:pt x="4586" y="1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308" name="Google Shape;308;p3"/>
          <p:cNvGrpSpPr/>
          <p:nvPr/>
        </p:nvGrpSpPr>
        <p:grpSpPr>
          <a:xfrm>
            <a:off x="8018277" y="6141426"/>
            <a:ext cx="718889" cy="227943"/>
            <a:chOff x="2631450" y="1885950"/>
            <a:chExt cx="671525" cy="212925"/>
          </a:xfrm>
        </p:grpSpPr>
        <p:sp>
          <p:nvSpPr>
            <p:cNvPr id="309" name="Google Shape;309;p3"/>
            <p:cNvSpPr/>
            <p:nvPr/>
          </p:nvSpPr>
          <p:spPr>
            <a:xfrm>
              <a:off x="2760650" y="1885950"/>
              <a:ext cx="527300" cy="173350"/>
            </a:xfrm>
            <a:custGeom>
              <a:avLst/>
              <a:gdLst/>
              <a:ahLst/>
              <a:cxnLst/>
              <a:rect l="l" t="t" r="r" b="b"/>
              <a:pathLst>
                <a:path w="21092" h="6934" extrusionOk="0">
                  <a:moveTo>
                    <a:pt x="5260" y="0"/>
                  </a:moveTo>
                  <a:lnTo>
                    <a:pt x="5041" y="37"/>
                  </a:lnTo>
                  <a:lnTo>
                    <a:pt x="4805" y="91"/>
                  </a:lnTo>
                  <a:lnTo>
                    <a:pt x="4586" y="182"/>
                  </a:lnTo>
                  <a:lnTo>
                    <a:pt x="4368" y="291"/>
                  </a:lnTo>
                  <a:lnTo>
                    <a:pt x="4131" y="401"/>
                  </a:lnTo>
                  <a:lnTo>
                    <a:pt x="3913" y="546"/>
                  </a:lnTo>
                  <a:lnTo>
                    <a:pt x="3695" y="710"/>
                  </a:lnTo>
                  <a:lnTo>
                    <a:pt x="3476" y="892"/>
                  </a:lnTo>
                  <a:lnTo>
                    <a:pt x="3258" y="1074"/>
                  </a:lnTo>
                  <a:lnTo>
                    <a:pt x="2839" y="1492"/>
                  </a:lnTo>
                  <a:lnTo>
                    <a:pt x="2439" y="1947"/>
                  </a:lnTo>
                  <a:lnTo>
                    <a:pt x="2057" y="2421"/>
                  </a:lnTo>
                  <a:lnTo>
                    <a:pt x="1620" y="3021"/>
                  </a:lnTo>
                  <a:lnTo>
                    <a:pt x="1220" y="3622"/>
                  </a:lnTo>
                  <a:lnTo>
                    <a:pt x="874" y="4186"/>
                  </a:lnTo>
                  <a:lnTo>
                    <a:pt x="565" y="4713"/>
                  </a:lnTo>
                  <a:lnTo>
                    <a:pt x="146" y="5496"/>
                  </a:lnTo>
                  <a:lnTo>
                    <a:pt x="0" y="5805"/>
                  </a:lnTo>
                  <a:lnTo>
                    <a:pt x="692" y="5987"/>
                  </a:lnTo>
                  <a:lnTo>
                    <a:pt x="1402" y="6151"/>
                  </a:lnTo>
                  <a:lnTo>
                    <a:pt x="2130" y="6315"/>
                  </a:lnTo>
                  <a:lnTo>
                    <a:pt x="2857" y="6442"/>
                  </a:lnTo>
                  <a:lnTo>
                    <a:pt x="3585" y="6551"/>
                  </a:lnTo>
                  <a:lnTo>
                    <a:pt x="4332" y="6661"/>
                  </a:lnTo>
                  <a:lnTo>
                    <a:pt x="5078" y="6733"/>
                  </a:lnTo>
                  <a:lnTo>
                    <a:pt x="5824" y="6806"/>
                  </a:lnTo>
                  <a:lnTo>
                    <a:pt x="6588" y="6861"/>
                  </a:lnTo>
                  <a:lnTo>
                    <a:pt x="7334" y="6897"/>
                  </a:lnTo>
                  <a:lnTo>
                    <a:pt x="8062" y="6934"/>
                  </a:lnTo>
                  <a:lnTo>
                    <a:pt x="10264" y="6934"/>
                  </a:lnTo>
                  <a:lnTo>
                    <a:pt x="11684" y="6897"/>
                  </a:lnTo>
                  <a:lnTo>
                    <a:pt x="13067" y="6824"/>
                  </a:lnTo>
                  <a:lnTo>
                    <a:pt x="14359" y="6733"/>
                  </a:lnTo>
                  <a:lnTo>
                    <a:pt x="15596" y="6606"/>
                  </a:lnTo>
                  <a:lnTo>
                    <a:pt x="16743" y="6479"/>
                  </a:lnTo>
                  <a:lnTo>
                    <a:pt x="17762" y="6351"/>
                  </a:lnTo>
                  <a:lnTo>
                    <a:pt x="18690" y="6224"/>
                  </a:lnTo>
                  <a:lnTo>
                    <a:pt x="20127" y="5987"/>
                  </a:lnTo>
                  <a:lnTo>
                    <a:pt x="20855" y="5842"/>
                  </a:lnTo>
                  <a:lnTo>
                    <a:pt x="21092" y="5805"/>
                  </a:lnTo>
                  <a:lnTo>
                    <a:pt x="20873" y="5605"/>
                  </a:lnTo>
                  <a:lnTo>
                    <a:pt x="20273" y="5132"/>
                  </a:lnTo>
                  <a:lnTo>
                    <a:pt x="19891" y="4823"/>
                  </a:lnTo>
                  <a:lnTo>
                    <a:pt x="19454" y="4513"/>
                  </a:lnTo>
                  <a:lnTo>
                    <a:pt x="18999" y="4186"/>
                  </a:lnTo>
                  <a:lnTo>
                    <a:pt x="18544" y="3895"/>
                  </a:lnTo>
                  <a:lnTo>
                    <a:pt x="18089" y="3622"/>
                  </a:lnTo>
                  <a:lnTo>
                    <a:pt x="17689" y="3421"/>
                  </a:lnTo>
                  <a:lnTo>
                    <a:pt x="17416" y="3312"/>
                  </a:lnTo>
                  <a:lnTo>
                    <a:pt x="17088" y="3221"/>
                  </a:lnTo>
                  <a:lnTo>
                    <a:pt x="16743" y="3130"/>
                  </a:lnTo>
                  <a:lnTo>
                    <a:pt x="16379" y="3076"/>
                  </a:lnTo>
                  <a:lnTo>
                    <a:pt x="15978" y="3021"/>
                  </a:lnTo>
                  <a:lnTo>
                    <a:pt x="15596" y="2985"/>
                  </a:lnTo>
                  <a:lnTo>
                    <a:pt x="14795" y="2930"/>
                  </a:lnTo>
                  <a:lnTo>
                    <a:pt x="14086" y="2894"/>
                  </a:lnTo>
                  <a:lnTo>
                    <a:pt x="12921" y="2894"/>
                  </a:lnTo>
                  <a:lnTo>
                    <a:pt x="12648" y="2730"/>
                  </a:lnTo>
                  <a:lnTo>
                    <a:pt x="11865" y="2311"/>
                  </a:lnTo>
                  <a:lnTo>
                    <a:pt x="11338" y="2038"/>
                  </a:lnTo>
                  <a:lnTo>
                    <a:pt x="10737" y="1747"/>
                  </a:lnTo>
                  <a:lnTo>
                    <a:pt x="10082" y="1420"/>
                  </a:lnTo>
                  <a:lnTo>
                    <a:pt x="9391" y="1110"/>
                  </a:lnTo>
                  <a:lnTo>
                    <a:pt x="8881" y="910"/>
                  </a:lnTo>
                  <a:lnTo>
                    <a:pt x="8371" y="710"/>
                  </a:lnTo>
                  <a:lnTo>
                    <a:pt x="7862" y="528"/>
                  </a:lnTo>
                  <a:lnTo>
                    <a:pt x="7352" y="364"/>
                  </a:lnTo>
                  <a:lnTo>
                    <a:pt x="6861" y="219"/>
                  </a:lnTo>
                  <a:lnTo>
                    <a:pt x="6370" y="109"/>
                  </a:lnTo>
                  <a:lnTo>
                    <a:pt x="5915" y="37"/>
                  </a:lnTo>
                  <a:lnTo>
                    <a:pt x="5496" y="0"/>
                  </a:lnTo>
                  <a:close/>
                </a:path>
              </a:pathLst>
            </a:custGeom>
            <a:solidFill>
              <a:srgbClr val="C1A5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0" name="Google Shape;310;p3"/>
            <p:cNvSpPr/>
            <p:nvPr/>
          </p:nvSpPr>
          <p:spPr>
            <a:xfrm>
              <a:off x="2760650" y="1885950"/>
              <a:ext cx="527300" cy="173350"/>
            </a:xfrm>
            <a:custGeom>
              <a:avLst/>
              <a:gdLst/>
              <a:ahLst/>
              <a:cxnLst/>
              <a:rect l="l" t="t" r="r" b="b"/>
              <a:pathLst>
                <a:path w="21092" h="6934" fill="none" extrusionOk="0">
                  <a:moveTo>
                    <a:pt x="21092" y="5805"/>
                  </a:moveTo>
                  <a:lnTo>
                    <a:pt x="21092" y="5805"/>
                  </a:lnTo>
                  <a:lnTo>
                    <a:pt x="20855" y="5842"/>
                  </a:lnTo>
                  <a:lnTo>
                    <a:pt x="20127" y="5987"/>
                  </a:lnTo>
                  <a:lnTo>
                    <a:pt x="20127" y="5987"/>
                  </a:lnTo>
                  <a:lnTo>
                    <a:pt x="18690" y="6224"/>
                  </a:lnTo>
                  <a:lnTo>
                    <a:pt x="17762" y="6351"/>
                  </a:lnTo>
                  <a:lnTo>
                    <a:pt x="16743" y="6479"/>
                  </a:lnTo>
                  <a:lnTo>
                    <a:pt x="15596" y="6606"/>
                  </a:lnTo>
                  <a:lnTo>
                    <a:pt x="14359" y="6733"/>
                  </a:lnTo>
                  <a:lnTo>
                    <a:pt x="13067" y="6824"/>
                  </a:lnTo>
                  <a:lnTo>
                    <a:pt x="11684" y="6897"/>
                  </a:lnTo>
                  <a:lnTo>
                    <a:pt x="10264" y="6934"/>
                  </a:lnTo>
                  <a:lnTo>
                    <a:pt x="8808" y="6934"/>
                  </a:lnTo>
                  <a:lnTo>
                    <a:pt x="8062" y="6934"/>
                  </a:lnTo>
                  <a:lnTo>
                    <a:pt x="7334" y="6897"/>
                  </a:lnTo>
                  <a:lnTo>
                    <a:pt x="6588" y="6861"/>
                  </a:lnTo>
                  <a:lnTo>
                    <a:pt x="5824" y="6806"/>
                  </a:lnTo>
                  <a:lnTo>
                    <a:pt x="5078" y="6733"/>
                  </a:lnTo>
                  <a:lnTo>
                    <a:pt x="4332" y="6661"/>
                  </a:lnTo>
                  <a:lnTo>
                    <a:pt x="3585" y="6551"/>
                  </a:lnTo>
                  <a:lnTo>
                    <a:pt x="2857" y="6442"/>
                  </a:lnTo>
                  <a:lnTo>
                    <a:pt x="2130" y="6315"/>
                  </a:lnTo>
                  <a:lnTo>
                    <a:pt x="1402" y="6151"/>
                  </a:lnTo>
                  <a:lnTo>
                    <a:pt x="692" y="5987"/>
                  </a:lnTo>
                  <a:lnTo>
                    <a:pt x="0" y="5805"/>
                  </a:lnTo>
                  <a:lnTo>
                    <a:pt x="0" y="5805"/>
                  </a:lnTo>
                  <a:lnTo>
                    <a:pt x="146" y="5496"/>
                  </a:lnTo>
                  <a:lnTo>
                    <a:pt x="565" y="4713"/>
                  </a:lnTo>
                  <a:lnTo>
                    <a:pt x="874" y="4186"/>
                  </a:lnTo>
                  <a:lnTo>
                    <a:pt x="1220" y="3622"/>
                  </a:lnTo>
                  <a:lnTo>
                    <a:pt x="1620" y="3021"/>
                  </a:lnTo>
                  <a:lnTo>
                    <a:pt x="2057" y="2421"/>
                  </a:lnTo>
                  <a:lnTo>
                    <a:pt x="2057" y="2421"/>
                  </a:lnTo>
                  <a:lnTo>
                    <a:pt x="2439" y="1947"/>
                  </a:lnTo>
                  <a:lnTo>
                    <a:pt x="2839" y="1492"/>
                  </a:lnTo>
                  <a:lnTo>
                    <a:pt x="3258" y="1074"/>
                  </a:lnTo>
                  <a:lnTo>
                    <a:pt x="3476" y="892"/>
                  </a:lnTo>
                  <a:lnTo>
                    <a:pt x="3695" y="710"/>
                  </a:lnTo>
                  <a:lnTo>
                    <a:pt x="3913" y="546"/>
                  </a:lnTo>
                  <a:lnTo>
                    <a:pt x="4131" y="401"/>
                  </a:lnTo>
                  <a:lnTo>
                    <a:pt x="4368" y="291"/>
                  </a:lnTo>
                  <a:lnTo>
                    <a:pt x="4586" y="182"/>
                  </a:lnTo>
                  <a:lnTo>
                    <a:pt x="4805" y="91"/>
                  </a:lnTo>
                  <a:lnTo>
                    <a:pt x="5041" y="37"/>
                  </a:lnTo>
                  <a:lnTo>
                    <a:pt x="5260" y="0"/>
                  </a:lnTo>
                  <a:lnTo>
                    <a:pt x="5496" y="0"/>
                  </a:lnTo>
                  <a:lnTo>
                    <a:pt x="5496" y="0"/>
                  </a:lnTo>
                  <a:lnTo>
                    <a:pt x="5915" y="37"/>
                  </a:lnTo>
                  <a:lnTo>
                    <a:pt x="6370" y="109"/>
                  </a:lnTo>
                  <a:lnTo>
                    <a:pt x="6861" y="219"/>
                  </a:lnTo>
                  <a:lnTo>
                    <a:pt x="7352" y="364"/>
                  </a:lnTo>
                  <a:lnTo>
                    <a:pt x="7862" y="528"/>
                  </a:lnTo>
                  <a:lnTo>
                    <a:pt x="8371" y="710"/>
                  </a:lnTo>
                  <a:lnTo>
                    <a:pt x="8881" y="910"/>
                  </a:lnTo>
                  <a:lnTo>
                    <a:pt x="9391" y="1110"/>
                  </a:lnTo>
                  <a:lnTo>
                    <a:pt x="9391" y="1110"/>
                  </a:lnTo>
                  <a:lnTo>
                    <a:pt x="10082" y="1420"/>
                  </a:lnTo>
                  <a:lnTo>
                    <a:pt x="10737" y="1747"/>
                  </a:lnTo>
                  <a:lnTo>
                    <a:pt x="11338" y="2038"/>
                  </a:lnTo>
                  <a:lnTo>
                    <a:pt x="11865" y="2311"/>
                  </a:lnTo>
                  <a:lnTo>
                    <a:pt x="12648" y="2730"/>
                  </a:lnTo>
                  <a:lnTo>
                    <a:pt x="12921" y="2894"/>
                  </a:lnTo>
                  <a:lnTo>
                    <a:pt x="12921" y="2894"/>
                  </a:lnTo>
                  <a:lnTo>
                    <a:pt x="13485" y="2894"/>
                  </a:lnTo>
                  <a:lnTo>
                    <a:pt x="14086" y="2894"/>
                  </a:lnTo>
                  <a:lnTo>
                    <a:pt x="14795" y="2930"/>
                  </a:lnTo>
                  <a:lnTo>
                    <a:pt x="15596" y="2985"/>
                  </a:lnTo>
                  <a:lnTo>
                    <a:pt x="15978" y="3021"/>
                  </a:lnTo>
                  <a:lnTo>
                    <a:pt x="16379" y="3076"/>
                  </a:lnTo>
                  <a:lnTo>
                    <a:pt x="16743" y="3130"/>
                  </a:lnTo>
                  <a:lnTo>
                    <a:pt x="17088" y="3221"/>
                  </a:lnTo>
                  <a:lnTo>
                    <a:pt x="17416" y="3312"/>
                  </a:lnTo>
                  <a:lnTo>
                    <a:pt x="17689" y="3421"/>
                  </a:lnTo>
                  <a:lnTo>
                    <a:pt x="17689" y="3421"/>
                  </a:lnTo>
                  <a:lnTo>
                    <a:pt x="18089" y="3622"/>
                  </a:lnTo>
                  <a:lnTo>
                    <a:pt x="18544" y="3895"/>
                  </a:lnTo>
                  <a:lnTo>
                    <a:pt x="18544" y="3895"/>
                  </a:lnTo>
                  <a:lnTo>
                    <a:pt x="18999" y="4186"/>
                  </a:lnTo>
                  <a:lnTo>
                    <a:pt x="19454" y="4513"/>
                  </a:lnTo>
                  <a:lnTo>
                    <a:pt x="19891" y="4823"/>
                  </a:lnTo>
                  <a:lnTo>
                    <a:pt x="20273" y="5132"/>
                  </a:lnTo>
                  <a:lnTo>
                    <a:pt x="20873" y="5605"/>
                  </a:lnTo>
                  <a:lnTo>
                    <a:pt x="21092" y="5805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1" name="Google Shape;311;p3"/>
            <p:cNvSpPr/>
            <p:nvPr/>
          </p:nvSpPr>
          <p:spPr>
            <a:xfrm>
              <a:off x="2995400" y="1913700"/>
              <a:ext cx="228875" cy="69625"/>
            </a:xfrm>
            <a:custGeom>
              <a:avLst/>
              <a:gdLst/>
              <a:ahLst/>
              <a:cxnLst/>
              <a:rect l="l" t="t" r="r" b="b"/>
              <a:pathLst>
                <a:path w="9155" h="2785" extrusionOk="0">
                  <a:moveTo>
                    <a:pt x="1" y="0"/>
                  </a:moveTo>
                  <a:lnTo>
                    <a:pt x="292" y="364"/>
                  </a:lnTo>
                  <a:lnTo>
                    <a:pt x="583" y="728"/>
                  </a:lnTo>
                  <a:lnTo>
                    <a:pt x="929" y="1220"/>
                  </a:lnTo>
                  <a:lnTo>
                    <a:pt x="1092" y="1456"/>
                  </a:lnTo>
                  <a:lnTo>
                    <a:pt x="1311" y="1674"/>
                  </a:lnTo>
                  <a:lnTo>
                    <a:pt x="1475" y="1820"/>
                  </a:lnTo>
                  <a:lnTo>
                    <a:pt x="1638" y="1947"/>
                  </a:lnTo>
                  <a:lnTo>
                    <a:pt x="1820" y="2057"/>
                  </a:lnTo>
                  <a:lnTo>
                    <a:pt x="2021" y="2166"/>
                  </a:lnTo>
                  <a:lnTo>
                    <a:pt x="2221" y="2239"/>
                  </a:lnTo>
                  <a:lnTo>
                    <a:pt x="2421" y="2311"/>
                  </a:lnTo>
                  <a:lnTo>
                    <a:pt x="2621" y="2366"/>
                  </a:lnTo>
                  <a:lnTo>
                    <a:pt x="2839" y="2421"/>
                  </a:lnTo>
                  <a:lnTo>
                    <a:pt x="3276" y="2493"/>
                  </a:lnTo>
                  <a:lnTo>
                    <a:pt x="3731" y="2530"/>
                  </a:lnTo>
                  <a:lnTo>
                    <a:pt x="4186" y="2548"/>
                  </a:lnTo>
                  <a:lnTo>
                    <a:pt x="5041" y="2548"/>
                  </a:lnTo>
                  <a:lnTo>
                    <a:pt x="6060" y="2566"/>
                  </a:lnTo>
                  <a:lnTo>
                    <a:pt x="7098" y="2603"/>
                  </a:lnTo>
                  <a:lnTo>
                    <a:pt x="8117" y="2675"/>
                  </a:lnTo>
                  <a:lnTo>
                    <a:pt x="9154" y="2785"/>
                  </a:lnTo>
                  <a:lnTo>
                    <a:pt x="8699" y="2512"/>
                  </a:lnTo>
                  <a:lnTo>
                    <a:pt x="8299" y="2311"/>
                  </a:lnTo>
                  <a:lnTo>
                    <a:pt x="8099" y="2220"/>
                  </a:lnTo>
                  <a:lnTo>
                    <a:pt x="7862" y="2148"/>
                  </a:lnTo>
                  <a:lnTo>
                    <a:pt x="7626" y="2093"/>
                  </a:lnTo>
                  <a:lnTo>
                    <a:pt x="7353" y="2020"/>
                  </a:lnTo>
                  <a:lnTo>
                    <a:pt x="6788" y="1929"/>
                  </a:lnTo>
                  <a:lnTo>
                    <a:pt x="6206" y="1875"/>
                  </a:lnTo>
                  <a:lnTo>
                    <a:pt x="5606" y="1820"/>
                  </a:lnTo>
                  <a:lnTo>
                    <a:pt x="5041" y="1802"/>
                  </a:lnTo>
                  <a:lnTo>
                    <a:pt x="4095" y="1784"/>
                  </a:lnTo>
                  <a:lnTo>
                    <a:pt x="3531" y="1784"/>
                  </a:lnTo>
                  <a:lnTo>
                    <a:pt x="3258" y="1620"/>
                  </a:lnTo>
                  <a:lnTo>
                    <a:pt x="2475" y="1201"/>
                  </a:lnTo>
                  <a:lnTo>
                    <a:pt x="1948" y="928"/>
                  </a:lnTo>
                  <a:lnTo>
                    <a:pt x="1347" y="637"/>
                  </a:lnTo>
                  <a:lnTo>
                    <a:pt x="692" y="31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D7C2A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2" name="Google Shape;312;p3"/>
            <p:cNvSpPr/>
            <p:nvPr/>
          </p:nvSpPr>
          <p:spPr>
            <a:xfrm>
              <a:off x="2995400" y="1913700"/>
              <a:ext cx="228875" cy="69625"/>
            </a:xfrm>
            <a:custGeom>
              <a:avLst/>
              <a:gdLst/>
              <a:ahLst/>
              <a:cxnLst/>
              <a:rect l="l" t="t" r="r" b="b"/>
              <a:pathLst>
                <a:path w="9155" h="2785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292" y="364"/>
                  </a:lnTo>
                  <a:lnTo>
                    <a:pt x="583" y="728"/>
                  </a:lnTo>
                  <a:lnTo>
                    <a:pt x="583" y="728"/>
                  </a:lnTo>
                  <a:lnTo>
                    <a:pt x="929" y="1220"/>
                  </a:lnTo>
                  <a:lnTo>
                    <a:pt x="1092" y="1456"/>
                  </a:lnTo>
                  <a:lnTo>
                    <a:pt x="1311" y="1674"/>
                  </a:lnTo>
                  <a:lnTo>
                    <a:pt x="1311" y="1674"/>
                  </a:lnTo>
                  <a:lnTo>
                    <a:pt x="1475" y="1820"/>
                  </a:lnTo>
                  <a:lnTo>
                    <a:pt x="1638" y="1947"/>
                  </a:lnTo>
                  <a:lnTo>
                    <a:pt x="1820" y="2057"/>
                  </a:lnTo>
                  <a:lnTo>
                    <a:pt x="2021" y="2166"/>
                  </a:lnTo>
                  <a:lnTo>
                    <a:pt x="2221" y="2239"/>
                  </a:lnTo>
                  <a:lnTo>
                    <a:pt x="2421" y="2311"/>
                  </a:lnTo>
                  <a:lnTo>
                    <a:pt x="2621" y="2366"/>
                  </a:lnTo>
                  <a:lnTo>
                    <a:pt x="2839" y="2421"/>
                  </a:lnTo>
                  <a:lnTo>
                    <a:pt x="3276" y="2493"/>
                  </a:lnTo>
                  <a:lnTo>
                    <a:pt x="3731" y="2530"/>
                  </a:lnTo>
                  <a:lnTo>
                    <a:pt x="4186" y="2548"/>
                  </a:lnTo>
                  <a:lnTo>
                    <a:pt x="4641" y="2548"/>
                  </a:lnTo>
                  <a:lnTo>
                    <a:pt x="4641" y="2548"/>
                  </a:lnTo>
                  <a:lnTo>
                    <a:pt x="4950" y="2548"/>
                  </a:lnTo>
                  <a:lnTo>
                    <a:pt x="4950" y="2548"/>
                  </a:lnTo>
                  <a:lnTo>
                    <a:pt x="5041" y="2548"/>
                  </a:lnTo>
                  <a:lnTo>
                    <a:pt x="5041" y="2548"/>
                  </a:lnTo>
                  <a:lnTo>
                    <a:pt x="6060" y="2566"/>
                  </a:lnTo>
                  <a:lnTo>
                    <a:pt x="7098" y="2603"/>
                  </a:lnTo>
                  <a:lnTo>
                    <a:pt x="8117" y="2675"/>
                  </a:lnTo>
                  <a:lnTo>
                    <a:pt x="9154" y="2785"/>
                  </a:lnTo>
                  <a:lnTo>
                    <a:pt x="9154" y="2785"/>
                  </a:lnTo>
                  <a:lnTo>
                    <a:pt x="8699" y="2512"/>
                  </a:lnTo>
                  <a:lnTo>
                    <a:pt x="8299" y="2311"/>
                  </a:lnTo>
                  <a:lnTo>
                    <a:pt x="8299" y="2311"/>
                  </a:lnTo>
                  <a:lnTo>
                    <a:pt x="8099" y="2220"/>
                  </a:lnTo>
                  <a:lnTo>
                    <a:pt x="7862" y="2148"/>
                  </a:lnTo>
                  <a:lnTo>
                    <a:pt x="7626" y="2093"/>
                  </a:lnTo>
                  <a:lnTo>
                    <a:pt x="7353" y="2020"/>
                  </a:lnTo>
                  <a:lnTo>
                    <a:pt x="6788" y="1929"/>
                  </a:lnTo>
                  <a:lnTo>
                    <a:pt x="6206" y="1875"/>
                  </a:lnTo>
                  <a:lnTo>
                    <a:pt x="5606" y="1820"/>
                  </a:lnTo>
                  <a:lnTo>
                    <a:pt x="5041" y="1802"/>
                  </a:lnTo>
                  <a:lnTo>
                    <a:pt x="4095" y="1784"/>
                  </a:lnTo>
                  <a:lnTo>
                    <a:pt x="4095" y="1784"/>
                  </a:lnTo>
                  <a:lnTo>
                    <a:pt x="3531" y="1784"/>
                  </a:lnTo>
                  <a:lnTo>
                    <a:pt x="3531" y="1784"/>
                  </a:lnTo>
                  <a:lnTo>
                    <a:pt x="3258" y="1620"/>
                  </a:lnTo>
                  <a:lnTo>
                    <a:pt x="2475" y="1201"/>
                  </a:lnTo>
                  <a:lnTo>
                    <a:pt x="1948" y="928"/>
                  </a:lnTo>
                  <a:lnTo>
                    <a:pt x="1347" y="637"/>
                  </a:lnTo>
                  <a:lnTo>
                    <a:pt x="692" y="31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3" name="Google Shape;313;p3"/>
            <p:cNvSpPr/>
            <p:nvPr/>
          </p:nvSpPr>
          <p:spPr>
            <a:xfrm>
              <a:off x="2760650" y="1946450"/>
              <a:ext cx="503200" cy="113300"/>
            </a:xfrm>
            <a:custGeom>
              <a:avLst/>
              <a:gdLst/>
              <a:ahLst/>
              <a:cxnLst/>
              <a:rect l="l" t="t" r="r" b="b"/>
              <a:pathLst>
                <a:path w="20128" h="4532" extrusionOk="0">
                  <a:moveTo>
                    <a:pt x="2057" y="1"/>
                  </a:moveTo>
                  <a:lnTo>
                    <a:pt x="1620" y="601"/>
                  </a:lnTo>
                  <a:lnTo>
                    <a:pt x="1220" y="1202"/>
                  </a:lnTo>
                  <a:lnTo>
                    <a:pt x="874" y="1766"/>
                  </a:lnTo>
                  <a:lnTo>
                    <a:pt x="565" y="2293"/>
                  </a:lnTo>
                  <a:lnTo>
                    <a:pt x="146" y="3076"/>
                  </a:lnTo>
                  <a:lnTo>
                    <a:pt x="0" y="3385"/>
                  </a:lnTo>
                  <a:lnTo>
                    <a:pt x="546" y="3531"/>
                  </a:lnTo>
                  <a:lnTo>
                    <a:pt x="1129" y="3677"/>
                  </a:lnTo>
                  <a:lnTo>
                    <a:pt x="1693" y="3804"/>
                  </a:lnTo>
                  <a:lnTo>
                    <a:pt x="2275" y="3913"/>
                  </a:lnTo>
                  <a:lnTo>
                    <a:pt x="2857" y="4022"/>
                  </a:lnTo>
                  <a:lnTo>
                    <a:pt x="3458" y="4113"/>
                  </a:lnTo>
                  <a:lnTo>
                    <a:pt x="4040" y="4204"/>
                  </a:lnTo>
                  <a:lnTo>
                    <a:pt x="4641" y="4277"/>
                  </a:lnTo>
                  <a:lnTo>
                    <a:pt x="5842" y="4386"/>
                  </a:lnTo>
                  <a:lnTo>
                    <a:pt x="7043" y="4459"/>
                  </a:lnTo>
                  <a:lnTo>
                    <a:pt x="8244" y="4514"/>
                  </a:lnTo>
                  <a:lnTo>
                    <a:pt x="9427" y="4532"/>
                  </a:lnTo>
                  <a:lnTo>
                    <a:pt x="10282" y="4514"/>
                  </a:lnTo>
                  <a:lnTo>
                    <a:pt x="11138" y="4495"/>
                  </a:lnTo>
                  <a:lnTo>
                    <a:pt x="11993" y="4459"/>
                  </a:lnTo>
                  <a:lnTo>
                    <a:pt x="12812" y="4423"/>
                  </a:lnTo>
                  <a:lnTo>
                    <a:pt x="14377" y="4313"/>
                  </a:lnTo>
                  <a:lnTo>
                    <a:pt x="15833" y="4168"/>
                  </a:lnTo>
                  <a:lnTo>
                    <a:pt x="17161" y="4004"/>
                  </a:lnTo>
                  <a:lnTo>
                    <a:pt x="18344" y="3840"/>
                  </a:lnTo>
                  <a:lnTo>
                    <a:pt x="19345" y="3695"/>
                  </a:lnTo>
                  <a:lnTo>
                    <a:pt x="20127" y="3567"/>
                  </a:lnTo>
                  <a:lnTo>
                    <a:pt x="9900" y="3003"/>
                  </a:lnTo>
                  <a:lnTo>
                    <a:pt x="9573" y="2985"/>
                  </a:lnTo>
                  <a:lnTo>
                    <a:pt x="9409" y="2967"/>
                  </a:lnTo>
                  <a:lnTo>
                    <a:pt x="9263" y="2930"/>
                  </a:lnTo>
                  <a:lnTo>
                    <a:pt x="9099" y="2894"/>
                  </a:lnTo>
                  <a:lnTo>
                    <a:pt x="8954" y="2821"/>
                  </a:lnTo>
                  <a:lnTo>
                    <a:pt x="8826" y="2748"/>
                  </a:lnTo>
                  <a:lnTo>
                    <a:pt x="8699" y="2639"/>
                  </a:lnTo>
                  <a:lnTo>
                    <a:pt x="8626" y="2548"/>
                  </a:lnTo>
                  <a:lnTo>
                    <a:pt x="8553" y="2439"/>
                  </a:lnTo>
                  <a:lnTo>
                    <a:pt x="8444" y="2221"/>
                  </a:lnTo>
                  <a:lnTo>
                    <a:pt x="8353" y="1984"/>
                  </a:lnTo>
                  <a:lnTo>
                    <a:pt x="8244" y="1766"/>
                  </a:lnTo>
                  <a:lnTo>
                    <a:pt x="8117" y="1547"/>
                  </a:lnTo>
                  <a:lnTo>
                    <a:pt x="7953" y="1347"/>
                  </a:lnTo>
                  <a:lnTo>
                    <a:pt x="7771" y="1183"/>
                  </a:lnTo>
                  <a:lnTo>
                    <a:pt x="7553" y="1056"/>
                  </a:lnTo>
                  <a:lnTo>
                    <a:pt x="7334" y="929"/>
                  </a:lnTo>
                  <a:lnTo>
                    <a:pt x="7079" y="856"/>
                  </a:lnTo>
                  <a:lnTo>
                    <a:pt x="6843" y="801"/>
                  </a:lnTo>
                  <a:lnTo>
                    <a:pt x="6588" y="783"/>
                  </a:lnTo>
                  <a:lnTo>
                    <a:pt x="6388" y="801"/>
                  </a:lnTo>
                  <a:lnTo>
                    <a:pt x="6206" y="838"/>
                  </a:lnTo>
                  <a:lnTo>
                    <a:pt x="6024" y="874"/>
                  </a:lnTo>
                  <a:lnTo>
                    <a:pt x="5842" y="947"/>
                  </a:lnTo>
                  <a:lnTo>
                    <a:pt x="5733" y="1056"/>
                  </a:lnTo>
                  <a:lnTo>
                    <a:pt x="5660" y="1147"/>
                  </a:lnTo>
                  <a:lnTo>
                    <a:pt x="5624" y="1220"/>
                  </a:lnTo>
                  <a:lnTo>
                    <a:pt x="5605" y="1311"/>
                  </a:lnTo>
                  <a:lnTo>
                    <a:pt x="5605" y="1384"/>
                  </a:lnTo>
                  <a:lnTo>
                    <a:pt x="5605" y="1475"/>
                  </a:lnTo>
                  <a:lnTo>
                    <a:pt x="5660" y="1602"/>
                  </a:lnTo>
                  <a:lnTo>
                    <a:pt x="5733" y="1729"/>
                  </a:lnTo>
                  <a:lnTo>
                    <a:pt x="5787" y="1857"/>
                  </a:lnTo>
                  <a:lnTo>
                    <a:pt x="5787" y="1911"/>
                  </a:lnTo>
                  <a:lnTo>
                    <a:pt x="5787" y="1948"/>
                  </a:lnTo>
                  <a:lnTo>
                    <a:pt x="5751" y="2002"/>
                  </a:lnTo>
                  <a:lnTo>
                    <a:pt x="5696" y="2057"/>
                  </a:lnTo>
                  <a:lnTo>
                    <a:pt x="5551" y="2130"/>
                  </a:lnTo>
                  <a:lnTo>
                    <a:pt x="5405" y="2184"/>
                  </a:lnTo>
                  <a:lnTo>
                    <a:pt x="5241" y="2221"/>
                  </a:lnTo>
                  <a:lnTo>
                    <a:pt x="4914" y="2221"/>
                  </a:lnTo>
                  <a:lnTo>
                    <a:pt x="4750" y="2202"/>
                  </a:lnTo>
                  <a:lnTo>
                    <a:pt x="4459" y="2130"/>
                  </a:lnTo>
                  <a:lnTo>
                    <a:pt x="4259" y="2057"/>
                  </a:lnTo>
                  <a:lnTo>
                    <a:pt x="4059" y="1984"/>
                  </a:lnTo>
                  <a:lnTo>
                    <a:pt x="3877" y="1911"/>
                  </a:lnTo>
                  <a:lnTo>
                    <a:pt x="3695" y="1802"/>
                  </a:lnTo>
                  <a:lnTo>
                    <a:pt x="3513" y="1711"/>
                  </a:lnTo>
                  <a:lnTo>
                    <a:pt x="3349" y="1584"/>
                  </a:lnTo>
                  <a:lnTo>
                    <a:pt x="3185" y="1456"/>
                  </a:lnTo>
                  <a:lnTo>
                    <a:pt x="3021" y="1329"/>
                  </a:lnTo>
                  <a:lnTo>
                    <a:pt x="2876" y="1183"/>
                  </a:lnTo>
                  <a:lnTo>
                    <a:pt x="2730" y="1038"/>
                  </a:lnTo>
                  <a:lnTo>
                    <a:pt x="2603" y="892"/>
                  </a:lnTo>
                  <a:lnTo>
                    <a:pt x="2475" y="728"/>
                  </a:lnTo>
                  <a:lnTo>
                    <a:pt x="2348" y="546"/>
                  </a:lnTo>
                  <a:lnTo>
                    <a:pt x="2239" y="383"/>
                  </a:lnTo>
                  <a:lnTo>
                    <a:pt x="2148" y="201"/>
                  </a:lnTo>
                  <a:lnTo>
                    <a:pt x="2057" y="1"/>
                  </a:lnTo>
                  <a:close/>
                </a:path>
              </a:pathLst>
            </a:custGeom>
            <a:solidFill>
              <a:srgbClr val="A489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4" name="Google Shape;314;p3"/>
            <p:cNvSpPr/>
            <p:nvPr/>
          </p:nvSpPr>
          <p:spPr>
            <a:xfrm>
              <a:off x="2760650" y="1946450"/>
              <a:ext cx="503200" cy="113300"/>
            </a:xfrm>
            <a:custGeom>
              <a:avLst/>
              <a:gdLst/>
              <a:ahLst/>
              <a:cxnLst/>
              <a:rect l="l" t="t" r="r" b="b"/>
              <a:pathLst>
                <a:path w="20128" h="4532" fill="none" extrusionOk="0">
                  <a:moveTo>
                    <a:pt x="2057" y="1"/>
                  </a:moveTo>
                  <a:lnTo>
                    <a:pt x="2057" y="1"/>
                  </a:lnTo>
                  <a:lnTo>
                    <a:pt x="2057" y="1"/>
                  </a:lnTo>
                  <a:lnTo>
                    <a:pt x="1620" y="601"/>
                  </a:lnTo>
                  <a:lnTo>
                    <a:pt x="1220" y="1202"/>
                  </a:lnTo>
                  <a:lnTo>
                    <a:pt x="874" y="1766"/>
                  </a:lnTo>
                  <a:lnTo>
                    <a:pt x="565" y="2293"/>
                  </a:lnTo>
                  <a:lnTo>
                    <a:pt x="146" y="3076"/>
                  </a:lnTo>
                  <a:lnTo>
                    <a:pt x="0" y="3385"/>
                  </a:lnTo>
                  <a:lnTo>
                    <a:pt x="0" y="3385"/>
                  </a:lnTo>
                  <a:lnTo>
                    <a:pt x="546" y="3531"/>
                  </a:lnTo>
                  <a:lnTo>
                    <a:pt x="1129" y="3677"/>
                  </a:lnTo>
                  <a:lnTo>
                    <a:pt x="1693" y="3804"/>
                  </a:lnTo>
                  <a:lnTo>
                    <a:pt x="2275" y="3913"/>
                  </a:lnTo>
                  <a:lnTo>
                    <a:pt x="2857" y="4022"/>
                  </a:lnTo>
                  <a:lnTo>
                    <a:pt x="3458" y="4113"/>
                  </a:lnTo>
                  <a:lnTo>
                    <a:pt x="4040" y="4204"/>
                  </a:lnTo>
                  <a:lnTo>
                    <a:pt x="4641" y="4277"/>
                  </a:lnTo>
                  <a:lnTo>
                    <a:pt x="5842" y="4386"/>
                  </a:lnTo>
                  <a:lnTo>
                    <a:pt x="7043" y="4459"/>
                  </a:lnTo>
                  <a:lnTo>
                    <a:pt x="8244" y="4514"/>
                  </a:lnTo>
                  <a:lnTo>
                    <a:pt x="9427" y="4532"/>
                  </a:lnTo>
                  <a:lnTo>
                    <a:pt x="9427" y="4532"/>
                  </a:lnTo>
                  <a:lnTo>
                    <a:pt x="10282" y="4514"/>
                  </a:lnTo>
                  <a:lnTo>
                    <a:pt x="11138" y="4495"/>
                  </a:lnTo>
                  <a:lnTo>
                    <a:pt x="11993" y="4459"/>
                  </a:lnTo>
                  <a:lnTo>
                    <a:pt x="12812" y="4423"/>
                  </a:lnTo>
                  <a:lnTo>
                    <a:pt x="14377" y="4313"/>
                  </a:lnTo>
                  <a:lnTo>
                    <a:pt x="15833" y="4168"/>
                  </a:lnTo>
                  <a:lnTo>
                    <a:pt x="17161" y="4004"/>
                  </a:lnTo>
                  <a:lnTo>
                    <a:pt x="18344" y="3840"/>
                  </a:lnTo>
                  <a:lnTo>
                    <a:pt x="19345" y="3695"/>
                  </a:lnTo>
                  <a:lnTo>
                    <a:pt x="20127" y="3567"/>
                  </a:lnTo>
                  <a:lnTo>
                    <a:pt x="20127" y="3567"/>
                  </a:lnTo>
                  <a:lnTo>
                    <a:pt x="9900" y="3003"/>
                  </a:lnTo>
                  <a:lnTo>
                    <a:pt x="9900" y="3003"/>
                  </a:lnTo>
                  <a:lnTo>
                    <a:pt x="9573" y="2985"/>
                  </a:lnTo>
                  <a:lnTo>
                    <a:pt x="9409" y="2967"/>
                  </a:lnTo>
                  <a:lnTo>
                    <a:pt x="9263" y="2930"/>
                  </a:lnTo>
                  <a:lnTo>
                    <a:pt x="9099" y="2894"/>
                  </a:lnTo>
                  <a:lnTo>
                    <a:pt x="8954" y="2821"/>
                  </a:lnTo>
                  <a:lnTo>
                    <a:pt x="8826" y="2748"/>
                  </a:lnTo>
                  <a:lnTo>
                    <a:pt x="8699" y="2639"/>
                  </a:lnTo>
                  <a:lnTo>
                    <a:pt x="8699" y="2639"/>
                  </a:lnTo>
                  <a:lnTo>
                    <a:pt x="8626" y="2548"/>
                  </a:lnTo>
                  <a:lnTo>
                    <a:pt x="8553" y="2439"/>
                  </a:lnTo>
                  <a:lnTo>
                    <a:pt x="8444" y="2221"/>
                  </a:lnTo>
                  <a:lnTo>
                    <a:pt x="8353" y="1984"/>
                  </a:lnTo>
                  <a:lnTo>
                    <a:pt x="8244" y="1766"/>
                  </a:lnTo>
                  <a:lnTo>
                    <a:pt x="8244" y="1766"/>
                  </a:lnTo>
                  <a:lnTo>
                    <a:pt x="8117" y="1547"/>
                  </a:lnTo>
                  <a:lnTo>
                    <a:pt x="7953" y="1347"/>
                  </a:lnTo>
                  <a:lnTo>
                    <a:pt x="7771" y="1183"/>
                  </a:lnTo>
                  <a:lnTo>
                    <a:pt x="7553" y="1056"/>
                  </a:lnTo>
                  <a:lnTo>
                    <a:pt x="7334" y="929"/>
                  </a:lnTo>
                  <a:lnTo>
                    <a:pt x="7079" y="856"/>
                  </a:lnTo>
                  <a:lnTo>
                    <a:pt x="6843" y="801"/>
                  </a:lnTo>
                  <a:lnTo>
                    <a:pt x="6588" y="783"/>
                  </a:lnTo>
                  <a:lnTo>
                    <a:pt x="6588" y="783"/>
                  </a:lnTo>
                  <a:lnTo>
                    <a:pt x="6388" y="801"/>
                  </a:lnTo>
                  <a:lnTo>
                    <a:pt x="6206" y="838"/>
                  </a:lnTo>
                  <a:lnTo>
                    <a:pt x="6024" y="874"/>
                  </a:lnTo>
                  <a:lnTo>
                    <a:pt x="5842" y="947"/>
                  </a:lnTo>
                  <a:lnTo>
                    <a:pt x="5842" y="947"/>
                  </a:lnTo>
                  <a:lnTo>
                    <a:pt x="5733" y="1056"/>
                  </a:lnTo>
                  <a:lnTo>
                    <a:pt x="5660" y="1147"/>
                  </a:lnTo>
                  <a:lnTo>
                    <a:pt x="5624" y="1220"/>
                  </a:lnTo>
                  <a:lnTo>
                    <a:pt x="5605" y="1311"/>
                  </a:lnTo>
                  <a:lnTo>
                    <a:pt x="5605" y="1384"/>
                  </a:lnTo>
                  <a:lnTo>
                    <a:pt x="5605" y="1475"/>
                  </a:lnTo>
                  <a:lnTo>
                    <a:pt x="5660" y="1602"/>
                  </a:lnTo>
                  <a:lnTo>
                    <a:pt x="5733" y="1729"/>
                  </a:lnTo>
                  <a:lnTo>
                    <a:pt x="5787" y="1857"/>
                  </a:lnTo>
                  <a:lnTo>
                    <a:pt x="5787" y="1911"/>
                  </a:lnTo>
                  <a:lnTo>
                    <a:pt x="5787" y="1948"/>
                  </a:lnTo>
                  <a:lnTo>
                    <a:pt x="5751" y="2002"/>
                  </a:lnTo>
                  <a:lnTo>
                    <a:pt x="5696" y="2057"/>
                  </a:lnTo>
                  <a:lnTo>
                    <a:pt x="5696" y="2057"/>
                  </a:lnTo>
                  <a:lnTo>
                    <a:pt x="5551" y="2130"/>
                  </a:lnTo>
                  <a:lnTo>
                    <a:pt x="5405" y="2184"/>
                  </a:lnTo>
                  <a:lnTo>
                    <a:pt x="5241" y="2221"/>
                  </a:lnTo>
                  <a:lnTo>
                    <a:pt x="5059" y="2221"/>
                  </a:lnTo>
                  <a:lnTo>
                    <a:pt x="5059" y="2221"/>
                  </a:lnTo>
                  <a:lnTo>
                    <a:pt x="4914" y="2221"/>
                  </a:lnTo>
                  <a:lnTo>
                    <a:pt x="4750" y="2202"/>
                  </a:lnTo>
                  <a:lnTo>
                    <a:pt x="4459" y="2130"/>
                  </a:lnTo>
                  <a:lnTo>
                    <a:pt x="4459" y="2130"/>
                  </a:lnTo>
                  <a:lnTo>
                    <a:pt x="4259" y="2057"/>
                  </a:lnTo>
                  <a:lnTo>
                    <a:pt x="4059" y="1984"/>
                  </a:lnTo>
                  <a:lnTo>
                    <a:pt x="3877" y="1911"/>
                  </a:lnTo>
                  <a:lnTo>
                    <a:pt x="3695" y="1802"/>
                  </a:lnTo>
                  <a:lnTo>
                    <a:pt x="3513" y="1711"/>
                  </a:lnTo>
                  <a:lnTo>
                    <a:pt x="3349" y="1584"/>
                  </a:lnTo>
                  <a:lnTo>
                    <a:pt x="3185" y="1456"/>
                  </a:lnTo>
                  <a:lnTo>
                    <a:pt x="3021" y="1329"/>
                  </a:lnTo>
                  <a:lnTo>
                    <a:pt x="2876" y="1183"/>
                  </a:lnTo>
                  <a:lnTo>
                    <a:pt x="2730" y="1038"/>
                  </a:lnTo>
                  <a:lnTo>
                    <a:pt x="2603" y="892"/>
                  </a:lnTo>
                  <a:lnTo>
                    <a:pt x="2475" y="728"/>
                  </a:lnTo>
                  <a:lnTo>
                    <a:pt x="2348" y="546"/>
                  </a:lnTo>
                  <a:lnTo>
                    <a:pt x="2239" y="383"/>
                  </a:lnTo>
                  <a:lnTo>
                    <a:pt x="2148" y="201"/>
                  </a:lnTo>
                  <a:lnTo>
                    <a:pt x="2057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5" name="Google Shape;315;p3"/>
            <p:cNvSpPr/>
            <p:nvPr/>
          </p:nvSpPr>
          <p:spPr>
            <a:xfrm>
              <a:off x="2731525" y="2008325"/>
              <a:ext cx="571450" cy="71000"/>
            </a:xfrm>
            <a:custGeom>
              <a:avLst/>
              <a:gdLst/>
              <a:ahLst/>
              <a:cxnLst/>
              <a:rect l="l" t="t" r="r" b="b"/>
              <a:pathLst>
                <a:path w="22858" h="2840" extrusionOk="0">
                  <a:moveTo>
                    <a:pt x="1620" y="0"/>
                  </a:moveTo>
                  <a:lnTo>
                    <a:pt x="1256" y="55"/>
                  </a:lnTo>
                  <a:lnTo>
                    <a:pt x="929" y="110"/>
                  </a:lnTo>
                  <a:lnTo>
                    <a:pt x="656" y="164"/>
                  </a:lnTo>
                  <a:lnTo>
                    <a:pt x="419" y="219"/>
                  </a:lnTo>
                  <a:lnTo>
                    <a:pt x="237" y="292"/>
                  </a:lnTo>
                  <a:lnTo>
                    <a:pt x="110" y="364"/>
                  </a:lnTo>
                  <a:lnTo>
                    <a:pt x="19" y="437"/>
                  </a:lnTo>
                  <a:lnTo>
                    <a:pt x="1" y="492"/>
                  </a:lnTo>
                  <a:lnTo>
                    <a:pt x="1" y="528"/>
                  </a:lnTo>
                  <a:lnTo>
                    <a:pt x="1" y="637"/>
                  </a:lnTo>
                  <a:lnTo>
                    <a:pt x="19" y="747"/>
                  </a:lnTo>
                  <a:lnTo>
                    <a:pt x="55" y="856"/>
                  </a:lnTo>
                  <a:lnTo>
                    <a:pt x="110" y="947"/>
                  </a:lnTo>
                  <a:lnTo>
                    <a:pt x="183" y="1056"/>
                  </a:lnTo>
                  <a:lnTo>
                    <a:pt x="256" y="1165"/>
                  </a:lnTo>
                  <a:lnTo>
                    <a:pt x="365" y="1256"/>
                  </a:lnTo>
                  <a:lnTo>
                    <a:pt x="474" y="1365"/>
                  </a:lnTo>
                  <a:lnTo>
                    <a:pt x="601" y="1456"/>
                  </a:lnTo>
                  <a:lnTo>
                    <a:pt x="747" y="1565"/>
                  </a:lnTo>
                  <a:lnTo>
                    <a:pt x="1093" y="1747"/>
                  </a:lnTo>
                  <a:lnTo>
                    <a:pt x="1493" y="1929"/>
                  </a:lnTo>
                  <a:lnTo>
                    <a:pt x="1984" y="2093"/>
                  </a:lnTo>
                  <a:lnTo>
                    <a:pt x="2530" y="2239"/>
                  </a:lnTo>
                  <a:lnTo>
                    <a:pt x="3149" y="2384"/>
                  </a:lnTo>
                  <a:lnTo>
                    <a:pt x="3841" y="2512"/>
                  </a:lnTo>
                  <a:lnTo>
                    <a:pt x="4623" y="2621"/>
                  </a:lnTo>
                  <a:lnTo>
                    <a:pt x="5460" y="2712"/>
                  </a:lnTo>
                  <a:lnTo>
                    <a:pt x="6388" y="2767"/>
                  </a:lnTo>
                  <a:lnTo>
                    <a:pt x="7389" y="2821"/>
                  </a:lnTo>
                  <a:lnTo>
                    <a:pt x="8481" y="2839"/>
                  </a:lnTo>
                  <a:lnTo>
                    <a:pt x="8881" y="2839"/>
                  </a:lnTo>
                  <a:lnTo>
                    <a:pt x="10082" y="2821"/>
                  </a:lnTo>
                  <a:lnTo>
                    <a:pt x="11302" y="2803"/>
                  </a:lnTo>
                  <a:lnTo>
                    <a:pt x="12521" y="2748"/>
                  </a:lnTo>
                  <a:lnTo>
                    <a:pt x="13722" y="2676"/>
                  </a:lnTo>
                  <a:lnTo>
                    <a:pt x="14923" y="2603"/>
                  </a:lnTo>
                  <a:lnTo>
                    <a:pt x="16070" y="2494"/>
                  </a:lnTo>
                  <a:lnTo>
                    <a:pt x="17180" y="2384"/>
                  </a:lnTo>
                  <a:lnTo>
                    <a:pt x="18235" y="2257"/>
                  </a:lnTo>
                  <a:lnTo>
                    <a:pt x="19218" y="2130"/>
                  </a:lnTo>
                  <a:lnTo>
                    <a:pt x="20091" y="1966"/>
                  </a:lnTo>
                  <a:lnTo>
                    <a:pt x="20892" y="1802"/>
                  </a:lnTo>
                  <a:lnTo>
                    <a:pt x="21565" y="1638"/>
                  </a:lnTo>
                  <a:lnTo>
                    <a:pt x="21856" y="1547"/>
                  </a:lnTo>
                  <a:lnTo>
                    <a:pt x="22111" y="1456"/>
                  </a:lnTo>
                  <a:lnTo>
                    <a:pt x="22330" y="1347"/>
                  </a:lnTo>
                  <a:lnTo>
                    <a:pt x="22512" y="1256"/>
                  </a:lnTo>
                  <a:lnTo>
                    <a:pt x="22657" y="1165"/>
                  </a:lnTo>
                  <a:lnTo>
                    <a:pt x="22766" y="1056"/>
                  </a:lnTo>
                  <a:lnTo>
                    <a:pt x="22839" y="965"/>
                  </a:lnTo>
                  <a:lnTo>
                    <a:pt x="22857" y="856"/>
                  </a:lnTo>
                  <a:lnTo>
                    <a:pt x="22839" y="801"/>
                  </a:lnTo>
                  <a:lnTo>
                    <a:pt x="22785" y="765"/>
                  </a:lnTo>
                  <a:lnTo>
                    <a:pt x="22694" y="710"/>
                  </a:lnTo>
                  <a:lnTo>
                    <a:pt x="22566" y="656"/>
                  </a:lnTo>
                  <a:lnTo>
                    <a:pt x="22202" y="565"/>
                  </a:lnTo>
                  <a:lnTo>
                    <a:pt x="21729" y="474"/>
                  </a:lnTo>
                  <a:lnTo>
                    <a:pt x="22257" y="910"/>
                  </a:lnTo>
                  <a:lnTo>
                    <a:pt x="22020" y="947"/>
                  </a:lnTo>
                  <a:lnTo>
                    <a:pt x="21292" y="1092"/>
                  </a:lnTo>
                  <a:lnTo>
                    <a:pt x="20510" y="1220"/>
                  </a:lnTo>
                  <a:lnTo>
                    <a:pt x="19509" y="1365"/>
                  </a:lnTo>
                  <a:lnTo>
                    <a:pt x="18326" y="1529"/>
                  </a:lnTo>
                  <a:lnTo>
                    <a:pt x="16998" y="1693"/>
                  </a:lnTo>
                  <a:lnTo>
                    <a:pt x="15542" y="1838"/>
                  </a:lnTo>
                  <a:lnTo>
                    <a:pt x="13977" y="1948"/>
                  </a:lnTo>
                  <a:lnTo>
                    <a:pt x="13158" y="1984"/>
                  </a:lnTo>
                  <a:lnTo>
                    <a:pt x="12303" y="2020"/>
                  </a:lnTo>
                  <a:lnTo>
                    <a:pt x="11447" y="2039"/>
                  </a:lnTo>
                  <a:lnTo>
                    <a:pt x="10592" y="2057"/>
                  </a:lnTo>
                  <a:lnTo>
                    <a:pt x="9409" y="2039"/>
                  </a:lnTo>
                  <a:lnTo>
                    <a:pt x="8208" y="1984"/>
                  </a:lnTo>
                  <a:lnTo>
                    <a:pt x="7007" y="1911"/>
                  </a:lnTo>
                  <a:lnTo>
                    <a:pt x="5806" y="1802"/>
                  </a:lnTo>
                  <a:lnTo>
                    <a:pt x="5205" y="1729"/>
                  </a:lnTo>
                  <a:lnTo>
                    <a:pt x="4623" y="1638"/>
                  </a:lnTo>
                  <a:lnTo>
                    <a:pt x="4022" y="1547"/>
                  </a:lnTo>
                  <a:lnTo>
                    <a:pt x="3440" y="1438"/>
                  </a:lnTo>
                  <a:lnTo>
                    <a:pt x="2858" y="1329"/>
                  </a:lnTo>
                  <a:lnTo>
                    <a:pt x="2294" y="1202"/>
                  </a:lnTo>
                  <a:lnTo>
                    <a:pt x="1711" y="1056"/>
                  </a:lnTo>
                  <a:lnTo>
                    <a:pt x="1165" y="910"/>
                  </a:lnTo>
                  <a:lnTo>
                    <a:pt x="1275" y="656"/>
                  </a:lnTo>
                  <a:lnTo>
                    <a:pt x="1620" y="0"/>
                  </a:lnTo>
                  <a:close/>
                </a:path>
              </a:pathLst>
            </a:custGeom>
            <a:solidFill>
              <a:srgbClr val="282829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6" name="Google Shape;316;p3"/>
            <p:cNvSpPr/>
            <p:nvPr/>
          </p:nvSpPr>
          <p:spPr>
            <a:xfrm>
              <a:off x="2661025" y="2029700"/>
              <a:ext cx="88725" cy="59625"/>
            </a:xfrm>
            <a:custGeom>
              <a:avLst/>
              <a:gdLst/>
              <a:ahLst/>
              <a:cxnLst/>
              <a:rect l="l" t="t" r="r" b="b"/>
              <a:pathLst>
                <a:path w="3549" h="2385" extrusionOk="0">
                  <a:moveTo>
                    <a:pt x="1456" y="1"/>
                  </a:moveTo>
                  <a:lnTo>
                    <a:pt x="1292" y="19"/>
                  </a:lnTo>
                  <a:lnTo>
                    <a:pt x="1128" y="92"/>
                  </a:lnTo>
                  <a:lnTo>
                    <a:pt x="983" y="183"/>
                  </a:lnTo>
                  <a:lnTo>
                    <a:pt x="837" y="292"/>
                  </a:lnTo>
                  <a:lnTo>
                    <a:pt x="710" y="419"/>
                  </a:lnTo>
                  <a:lnTo>
                    <a:pt x="582" y="565"/>
                  </a:lnTo>
                  <a:lnTo>
                    <a:pt x="473" y="729"/>
                  </a:lnTo>
                  <a:lnTo>
                    <a:pt x="382" y="892"/>
                  </a:lnTo>
                  <a:lnTo>
                    <a:pt x="218" y="1202"/>
                  </a:lnTo>
                  <a:lnTo>
                    <a:pt x="91" y="1475"/>
                  </a:lnTo>
                  <a:lnTo>
                    <a:pt x="0" y="1748"/>
                  </a:lnTo>
                  <a:lnTo>
                    <a:pt x="127" y="1857"/>
                  </a:lnTo>
                  <a:lnTo>
                    <a:pt x="255" y="1966"/>
                  </a:lnTo>
                  <a:lnTo>
                    <a:pt x="400" y="2039"/>
                  </a:lnTo>
                  <a:lnTo>
                    <a:pt x="546" y="2112"/>
                  </a:lnTo>
                  <a:lnTo>
                    <a:pt x="819" y="2239"/>
                  </a:lnTo>
                  <a:lnTo>
                    <a:pt x="1110" y="2312"/>
                  </a:lnTo>
                  <a:lnTo>
                    <a:pt x="1420" y="2366"/>
                  </a:lnTo>
                  <a:lnTo>
                    <a:pt x="1711" y="2385"/>
                  </a:lnTo>
                  <a:lnTo>
                    <a:pt x="2002" y="2366"/>
                  </a:lnTo>
                  <a:lnTo>
                    <a:pt x="2275" y="2348"/>
                  </a:lnTo>
                  <a:lnTo>
                    <a:pt x="2530" y="2312"/>
                  </a:lnTo>
                  <a:lnTo>
                    <a:pt x="2766" y="2257"/>
                  </a:lnTo>
                  <a:lnTo>
                    <a:pt x="3167" y="2148"/>
                  </a:lnTo>
                  <a:lnTo>
                    <a:pt x="3439" y="2057"/>
                  </a:lnTo>
                  <a:lnTo>
                    <a:pt x="3549" y="2021"/>
                  </a:lnTo>
                  <a:lnTo>
                    <a:pt x="3348" y="1693"/>
                  </a:lnTo>
                  <a:lnTo>
                    <a:pt x="3130" y="1366"/>
                  </a:lnTo>
                  <a:lnTo>
                    <a:pt x="2857" y="1002"/>
                  </a:lnTo>
                  <a:lnTo>
                    <a:pt x="2693" y="801"/>
                  </a:lnTo>
                  <a:lnTo>
                    <a:pt x="2530" y="619"/>
                  </a:lnTo>
                  <a:lnTo>
                    <a:pt x="2366" y="456"/>
                  </a:lnTo>
                  <a:lnTo>
                    <a:pt x="2184" y="310"/>
                  </a:lnTo>
                  <a:lnTo>
                    <a:pt x="2002" y="183"/>
                  </a:lnTo>
                  <a:lnTo>
                    <a:pt x="1820" y="74"/>
                  </a:lnTo>
                  <a:lnTo>
                    <a:pt x="1638" y="19"/>
                  </a:lnTo>
                  <a:lnTo>
                    <a:pt x="1547" y="1"/>
                  </a:lnTo>
                  <a:close/>
                </a:path>
              </a:pathLst>
            </a:custGeom>
            <a:solidFill>
              <a:srgbClr val="C1A5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7" name="Google Shape;317;p3"/>
            <p:cNvSpPr/>
            <p:nvPr/>
          </p:nvSpPr>
          <p:spPr>
            <a:xfrm>
              <a:off x="2631450" y="2068375"/>
              <a:ext cx="118300" cy="30500"/>
            </a:xfrm>
            <a:custGeom>
              <a:avLst/>
              <a:gdLst/>
              <a:ahLst/>
              <a:cxnLst/>
              <a:rect l="l" t="t" r="r" b="b"/>
              <a:pathLst>
                <a:path w="4732" h="1220" extrusionOk="0">
                  <a:moveTo>
                    <a:pt x="1947" y="1"/>
                  </a:moveTo>
                  <a:lnTo>
                    <a:pt x="1456" y="19"/>
                  </a:lnTo>
                  <a:lnTo>
                    <a:pt x="1001" y="55"/>
                  </a:lnTo>
                  <a:lnTo>
                    <a:pt x="601" y="110"/>
                  </a:lnTo>
                  <a:lnTo>
                    <a:pt x="437" y="146"/>
                  </a:lnTo>
                  <a:lnTo>
                    <a:pt x="291" y="183"/>
                  </a:lnTo>
                  <a:lnTo>
                    <a:pt x="164" y="237"/>
                  </a:lnTo>
                  <a:lnTo>
                    <a:pt x="73" y="292"/>
                  </a:lnTo>
                  <a:lnTo>
                    <a:pt x="18" y="365"/>
                  </a:lnTo>
                  <a:lnTo>
                    <a:pt x="0" y="437"/>
                  </a:lnTo>
                  <a:lnTo>
                    <a:pt x="18" y="510"/>
                  </a:lnTo>
                  <a:lnTo>
                    <a:pt x="73" y="601"/>
                  </a:lnTo>
                  <a:lnTo>
                    <a:pt x="146" y="674"/>
                  </a:lnTo>
                  <a:lnTo>
                    <a:pt x="273" y="747"/>
                  </a:lnTo>
                  <a:lnTo>
                    <a:pt x="401" y="801"/>
                  </a:lnTo>
                  <a:lnTo>
                    <a:pt x="564" y="874"/>
                  </a:lnTo>
                  <a:lnTo>
                    <a:pt x="946" y="983"/>
                  </a:lnTo>
                  <a:lnTo>
                    <a:pt x="1383" y="1092"/>
                  </a:lnTo>
                  <a:lnTo>
                    <a:pt x="1856" y="1165"/>
                  </a:lnTo>
                  <a:lnTo>
                    <a:pt x="2348" y="1202"/>
                  </a:lnTo>
                  <a:lnTo>
                    <a:pt x="2839" y="1220"/>
                  </a:lnTo>
                  <a:lnTo>
                    <a:pt x="3294" y="1202"/>
                  </a:lnTo>
                  <a:lnTo>
                    <a:pt x="3676" y="1165"/>
                  </a:lnTo>
                  <a:lnTo>
                    <a:pt x="4004" y="1092"/>
                  </a:lnTo>
                  <a:lnTo>
                    <a:pt x="4259" y="1020"/>
                  </a:lnTo>
                  <a:lnTo>
                    <a:pt x="4368" y="965"/>
                  </a:lnTo>
                  <a:lnTo>
                    <a:pt x="4459" y="910"/>
                  </a:lnTo>
                  <a:lnTo>
                    <a:pt x="4550" y="838"/>
                  </a:lnTo>
                  <a:lnTo>
                    <a:pt x="4604" y="783"/>
                  </a:lnTo>
                  <a:lnTo>
                    <a:pt x="4659" y="710"/>
                  </a:lnTo>
                  <a:lnTo>
                    <a:pt x="4695" y="637"/>
                  </a:lnTo>
                  <a:lnTo>
                    <a:pt x="4713" y="547"/>
                  </a:lnTo>
                  <a:lnTo>
                    <a:pt x="4732" y="474"/>
                  </a:lnTo>
                  <a:lnTo>
                    <a:pt x="4622" y="401"/>
                  </a:lnTo>
                  <a:lnTo>
                    <a:pt x="4495" y="328"/>
                  </a:lnTo>
                  <a:lnTo>
                    <a:pt x="4313" y="237"/>
                  </a:lnTo>
                  <a:lnTo>
                    <a:pt x="4077" y="146"/>
                  </a:lnTo>
                  <a:lnTo>
                    <a:pt x="3767" y="73"/>
                  </a:lnTo>
                  <a:lnTo>
                    <a:pt x="3403" y="19"/>
                  </a:lnTo>
                  <a:lnTo>
                    <a:pt x="3185" y="1"/>
                  </a:lnTo>
                  <a:close/>
                </a:path>
              </a:pathLst>
            </a:custGeom>
            <a:solidFill>
              <a:srgbClr val="282829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8" name="Google Shape;318;p3"/>
            <p:cNvSpPr/>
            <p:nvPr/>
          </p:nvSpPr>
          <p:spPr>
            <a:xfrm>
              <a:off x="2631450" y="2068375"/>
              <a:ext cx="118300" cy="30500"/>
            </a:xfrm>
            <a:custGeom>
              <a:avLst/>
              <a:gdLst/>
              <a:ahLst/>
              <a:cxnLst/>
              <a:rect l="l" t="t" r="r" b="b"/>
              <a:pathLst>
                <a:path w="4732" h="1220" fill="none" extrusionOk="0">
                  <a:moveTo>
                    <a:pt x="2948" y="1"/>
                  </a:moveTo>
                  <a:lnTo>
                    <a:pt x="2948" y="1"/>
                  </a:lnTo>
                  <a:lnTo>
                    <a:pt x="1947" y="1"/>
                  </a:lnTo>
                  <a:lnTo>
                    <a:pt x="1456" y="19"/>
                  </a:lnTo>
                  <a:lnTo>
                    <a:pt x="1001" y="55"/>
                  </a:lnTo>
                  <a:lnTo>
                    <a:pt x="601" y="110"/>
                  </a:lnTo>
                  <a:lnTo>
                    <a:pt x="437" y="146"/>
                  </a:lnTo>
                  <a:lnTo>
                    <a:pt x="291" y="183"/>
                  </a:lnTo>
                  <a:lnTo>
                    <a:pt x="164" y="237"/>
                  </a:lnTo>
                  <a:lnTo>
                    <a:pt x="73" y="292"/>
                  </a:lnTo>
                  <a:lnTo>
                    <a:pt x="18" y="365"/>
                  </a:lnTo>
                  <a:lnTo>
                    <a:pt x="0" y="437"/>
                  </a:lnTo>
                  <a:lnTo>
                    <a:pt x="0" y="437"/>
                  </a:lnTo>
                  <a:lnTo>
                    <a:pt x="18" y="510"/>
                  </a:lnTo>
                  <a:lnTo>
                    <a:pt x="73" y="601"/>
                  </a:lnTo>
                  <a:lnTo>
                    <a:pt x="146" y="674"/>
                  </a:lnTo>
                  <a:lnTo>
                    <a:pt x="273" y="747"/>
                  </a:lnTo>
                  <a:lnTo>
                    <a:pt x="401" y="801"/>
                  </a:lnTo>
                  <a:lnTo>
                    <a:pt x="564" y="874"/>
                  </a:lnTo>
                  <a:lnTo>
                    <a:pt x="946" y="983"/>
                  </a:lnTo>
                  <a:lnTo>
                    <a:pt x="1383" y="1092"/>
                  </a:lnTo>
                  <a:lnTo>
                    <a:pt x="1856" y="1165"/>
                  </a:lnTo>
                  <a:lnTo>
                    <a:pt x="2348" y="1202"/>
                  </a:lnTo>
                  <a:lnTo>
                    <a:pt x="2839" y="1220"/>
                  </a:lnTo>
                  <a:lnTo>
                    <a:pt x="2839" y="1220"/>
                  </a:lnTo>
                  <a:lnTo>
                    <a:pt x="3294" y="1202"/>
                  </a:lnTo>
                  <a:lnTo>
                    <a:pt x="3676" y="1165"/>
                  </a:lnTo>
                  <a:lnTo>
                    <a:pt x="4004" y="1092"/>
                  </a:lnTo>
                  <a:lnTo>
                    <a:pt x="4259" y="1020"/>
                  </a:lnTo>
                  <a:lnTo>
                    <a:pt x="4368" y="965"/>
                  </a:lnTo>
                  <a:lnTo>
                    <a:pt x="4459" y="910"/>
                  </a:lnTo>
                  <a:lnTo>
                    <a:pt x="4550" y="838"/>
                  </a:lnTo>
                  <a:lnTo>
                    <a:pt x="4604" y="783"/>
                  </a:lnTo>
                  <a:lnTo>
                    <a:pt x="4659" y="710"/>
                  </a:lnTo>
                  <a:lnTo>
                    <a:pt x="4695" y="637"/>
                  </a:lnTo>
                  <a:lnTo>
                    <a:pt x="4713" y="547"/>
                  </a:lnTo>
                  <a:lnTo>
                    <a:pt x="4732" y="474"/>
                  </a:lnTo>
                  <a:lnTo>
                    <a:pt x="4732" y="474"/>
                  </a:lnTo>
                  <a:lnTo>
                    <a:pt x="4622" y="401"/>
                  </a:lnTo>
                  <a:lnTo>
                    <a:pt x="4495" y="328"/>
                  </a:lnTo>
                  <a:lnTo>
                    <a:pt x="4313" y="237"/>
                  </a:lnTo>
                  <a:lnTo>
                    <a:pt x="4077" y="146"/>
                  </a:lnTo>
                  <a:lnTo>
                    <a:pt x="3767" y="73"/>
                  </a:lnTo>
                  <a:lnTo>
                    <a:pt x="3403" y="19"/>
                  </a:lnTo>
                  <a:lnTo>
                    <a:pt x="3185" y="1"/>
                  </a:lnTo>
                  <a:lnTo>
                    <a:pt x="2948" y="1"/>
                  </a:lnTo>
                </a:path>
              </a:pathLst>
            </a:custGeom>
            <a:solidFill>
              <a:srgbClr val="282829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319" name="Google Shape;319;p3"/>
          <p:cNvSpPr/>
          <p:nvPr/>
        </p:nvSpPr>
        <p:spPr>
          <a:xfrm>
            <a:off x="2127301" y="6141447"/>
            <a:ext cx="614479" cy="698632"/>
          </a:xfrm>
          <a:custGeom>
            <a:avLst/>
            <a:gdLst/>
            <a:ahLst/>
            <a:cxnLst/>
            <a:rect l="l" t="t" r="r" b="b"/>
            <a:pathLst>
              <a:path w="13158" h="14960" extrusionOk="0">
                <a:moveTo>
                  <a:pt x="3913" y="1"/>
                </a:moveTo>
                <a:lnTo>
                  <a:pt x="3767" y="347"/>
                </a:lnTo>
                <a:lnTo>
                  <a:pt x="3658" y="692"/>
                </a:lnTo>
                <a:lnTo>
                  <a:pt x="3567" y="1056"/>
                </a:lnTo>
                <a:lnTo>
                  <a:pt x="3494" y="1438"/>
                </a:lnTo>
                <a:lnTo>
                  <a:pt x="3440" y="1839"/>
                </a:lnTo>
                <a:lnTo>
                  <a:pt x="3403" y="2257"/>
                </a:lnTo>
                <a:lnTo>
                  <a:pt x="3385" y="2676"/>
                </a:lnTo>
                <a:lnTo>
                  <a:pt x="3385" y="3094"/>
                </a:lnTo>
                <a:lnTo>
                  <a:pt x="3403" y="3531"/>
                </a:lnTo>
                <a:lnTo>
                  <a:pt x="3440" y="3968"/>
                </a:lnTo>
                <a:lnTo>
                  <a:pt x="3494" y="4405"/>
                </a:lnTo>
                <a:lnTo>
                  <a:pt x="3549" y="4841"/>
                </a:lnTo>
                <a:lnTo>
                  <a:pt x="3676" y="5697"/>
                </a:lnTo>
                <a:lnTo>
                  <a:pt x="3840" y="6534"/>
                </a:lnTo>
                <a:lnTo>
                  <a:pt x="4040" y="7335"/>
                </a:lnTo>
                <a:lnTo>
                  <a:pt x="4222" y="8081"/>
                </a:lnTo>
                <a:lnTo>
                  <a:pt x="4423" y="8754"/>
                </a:lnTo>
                <a:lnTo>
                  <a:pt x="4604" y="9336"/>
                </a:lnTo>
                <a:lnTo>
                  <a:pt x="4896" y="10192"/>
                </a:lnTo>
                <a:lnTo>
                  <a:pt x="5005" y="10501"/>
                </a:lnTo>
                <a:lnTo>
                  <a:pt x="5005" y="10501"/>
                </a:lnTo>
                <a:lnTo>
                  <a:pt x="4968" y="10410"/>
                </a:lnTo>
                <a:lnTo>
                  <a:pt x="4859" y="10119"/>
                </a:lnTo>
                <a:lnTo>
                  <a:pt x="4641" y="9628"/>
                </a:lnTo>
                <a:lnTo>
                  <a:pt x="4477" y="9318"/>
                </a:lnTo>
                <a:lnTo>
                  <a:pt x="4295" y="8954"/>
                </a:lnTo>
                <a:lnTo>
                  <a:pt x="4059" y="8536"/>
                </a:lnTo>
                <a:lnTo>
                  <a:pt x="3767" y="8081"/>
                </a:lnTo>
                <a:lnTo>
                  <a:pt x="3440" y="7571"/>
                </a:lnTo>
                <a:lnTo>
                  <a:pt x="3076" y="7007"/>
                </a:lnTo>
                <a:lnTo>
                  <a:pt x="2639" y="6406"/>
                </a:lnTo>
                <a:lnTo>
                  <a:pt x="2166" y="5751"/>
                </a:lnTo>
                <a:lnTo>
                  <a:pt x="1620" y="5042"/>
                </a:lnTo>
                <a:lnTo>
                  <a:pt x="1001" y="4277"/>
                </a:lnTo>
                <a:lnTo>
                  <a:pt x="983" y="4641"/>
                </a:lnTo>
                <a:lnTo>
                  <a:pt x="983" y="5005"/>
                </a:lnTo>
                <a:lnTo>
                  <a:pt x="1001" y="5369"/>
                </a:lnTo>
                <a:lnTo>
                  <a:pt x="1038" y="5715"/>
                </a:lnTo>
                <a:lnTo>
                  <a:pt x="1092" y="6079"/>
                </a:lnTo>
                <a:lnTo>
                  <a:pt x="1147" y="6425"/>
                </a:lnTo>
                <a:lnTo>
                  <a:pt x="1238" y="6752"/>
                </a:lnTo>
                <a:lnTo>
                  <a:pt x="1311" y="7098"/>
                </a:lnTo>
                <a:lnTo>
                  <a:pt x="1511" y="7735"/>
                </a:lnTo>
                <a:lnTo>
                  <a:pt x="1747" y="8354"/>
                </a:lnTo>
                <a:lnTo>
                  <a:pt x="2002" y="8936"/>
                </a:lnTo>
                <a:lnTo>
                  <a:pt x="2257" y="9482"/>
                </a:lnTo>
                <a:lnTo>
                  <a:pt x="2530" y="9973"/>
                </a:lnTo>
                <a:lnTo>
                  <a:pt x="2785" y="10410"/>
                </a:lnTo>
                <a:lnTo>
                  <a:pt x="3039" y="10810"/>
                </a:lnTo>
                <a:lnTo>
                  <a:pt x="3258" y="11138"/>
                </a:lnTo>
                <a:lnTo>
                  <a:pt x="3572" y="11552"/>
                </a:lnTo>
                <a:lnTo>
                  <a:pt x="3572" y="11552"/>
                </a:lnTo>
                <a:lnTo>
                  <a:pt x="3440" y="11393"/>
                </a:lnTo>
                <a:lnTo>
                  <a:pt x="3130" y="11083"/>
                </a:lnTo>
                <a:lnTo>
                  <a:pt x="2676" y="10665"/>
                </a:lnTo>
                <a:lnTo>
                  <a:pt x="2020" y="10101"/>
                </a:lnTo>
                <a:lnTo>
                  <a:pt x="1129" y="9409"/>
                </a:lnTo>
                <a:lnTo>
                  <a:pt x="0" y="8554"/>
                </a:lnTo>
                <a:lnTo>
                  <a:pt x="128" y="9009"/>
                </a:lnTo>
                <a:lnTo>
                  <a:pt x="273" y="9464"/>
                </a:lnTo>
                <a:lnTo>
                  <a:pt x="455" y="9882"/>
                </a:lnTo>
                <a:lnTo>
                  <a:pt x="637" y="10283"/>
                </a:lnTo>
                <a:lnTo>
                  <a:pt x="838" y="10665"/>
                </a:lnTo>
                <a:lnTo>
                  <a:pt x="1056" y="11029"/>
                </a:lnTo>
                <a:lnTo>
                  <a:pt x="1274" y="11375"/>
                </a:lnTo>
                <a:lnTo>
                  <a:pt x="1511" y="11702"/>
                </a:lnTo>
                <a:lnTo>
                  <a:pt x="1747" y="12011"/>
                </a:lnTo>
                <a:lnTo>
                  <a:pt x="2002" y="12303"/>
                </a:lnTo>
                <a:lnTo>
                  <a:pt x="2257" y="12576"/>
                </a:lnTo>
                <a:lnTo>
                  <a:pt x="2512" y="12812"/>
                </a:lnTo>
                <a:lnTo>
                  <a:pt x="2766" y="13049"/>
                </a:lnTo>
                <a:lnTo>
                  <a:pt x="3021" y="13267"/>
                </a:lnTo>
                <a:lnTo>
                  <a:pt x="3276" y="13486"/>
                </a:lnTo>
                <a:lnTo>
                  <a:pt x="3549" y="13667"/>
                </a:lnTo>
                <a:lnTo>
                  <a:pt x="4040" y="13995"/>
                </a:lnTo>
                <a:lnTo>
                  <a:pt x="4513" y="14268"/>
                </a:lnTo>
                <a:lnTo>
                  <a:pt x="4950" y="14505"/>
                </a:lnTo>
                <a:lnTo>
                  <a:pt x="5332" y="14668"/>
                </a:lnTo>
                <a:lnTo>
                  <a:pt x="5642" y="14796"/>
                </a:lnTo>
                <a:lnTo>
                  <a:pt x="5897" y="14887"/>
                </a:lnTo>
                <a:lnTo>
                  <a:pt x="6097" y="14960"/>
                </a:lnTo>
                <a:lnTo>
                  <a:pt x="6315" y="14850"/>
                </a:lnTo>
                <a:lnTo>
                  <a:pt x="6916" y="14577"/>
                </a:lnTo>
                <a:lnTo>
                  <a:pt x="7316" y="14377"/>
                </a:lnTo>
                <a:lnTo>
                  <a:pt x="7789" y="14122"/>
                </a:lnTo>
                <a:lnTo>
                  <a:pt x="8299" y="13831"/>
                </a:lnTo>
                <a:lnTo>
                  <a:pt x="8863" y="13486"/>
                </a:lnTo>
                <a:lnTo>
                  <a:pt x="9427" y="13122"/>
                </a:lnTo>
                <a:lnTo>
                  <a:pt x="10027" y="12703"/>
                </a:lnTo>
                <a:lnTo>
                  <a:pt x="10610" y="12248"/>
                </a:lnTo>
                <a:lnTo>
                  <a:pt x="11192" y="11738"/>
                </a:lnTo>
                <a:lnTo>
                  <a:pt x="11465" y="11484"/>
                </a:lnTo>
                <a:lnTo>
                  <a:pt x="11738" y="11211"/>
                </a:lnTo>
                <a:lnTo>
                  <a:pt x="12011" y="10920"/>
                </a:lnTo>
                <a:lnTo>
                  <a:pt x="12266" y="10628"/>
                </a:lnTo>
                <a:lnTo>
                  <a:pt x="12502" y="10337"/>
                </a:lnTo>
                <a:lnTo>
                  <a:pt x="12739" y="10028"/>
                </a:lnTo>
                <a:lnTo>
                  <a:pt x="12957" y="9719"/>
                </a:lnTo>
                <a:lnTo>
                  <a:pt x="13158" y="9391"/>
                </a:lnTo>
                <a:lnTo>
                  <a:pt x="13158" y="9391"/>
                </a:lnTo>
                <a:lnTo>
                  <a:pt x="8535" y="11793"/>
                </a:lnTo>
                <a:lnTo>
                  <a:pt x="9118" y="11047"/>
                </a:lnTo>
                <a:lnTo>
                  <a:pt x="9700" y="10228"/>
                </a:lnTo>
                <a:lnTo>
                  <a:pt x="10373" y="9264"/>
                </a:lnTo>
                <a:lnTo>
                  <a:pt x="10701" y="8736"/>
                </a:lnTo>
                <a:lnTo>
                  <a:pt x="11028" y="8190"/>
                </a:lnTo>
                <a:lnTo>
                  <a:pt x="11338" y="7662"/>
                </a:lnTo>
                <a:lnTo>
                  <a:pt x="11611" y="7134"/>
                </a:lnTo>
                <a:lnTo>
                  <a:pt x="11829" y="6643"/>
                </a:lnTo>
                <a:lnTo>
                  <a:pt x="11920" y="6406"/>
                </a:lnTo>
                <a:lnTo>
                  <a:pt x="12011" y="6170"/>
                </a:lnTo>
                <a:lnTo>
                  <a:pt x="12066" y="5952"/>
                </a:lnTo>
                <a:lnTo>
                  <a:pt x="12102" y="5751"/>
                </a:lnTo>
                <a:lnTo>
                  <a:pt x="12120" y="5569"/>
                </a:lnTo>
                <a:lnTo>
                  <a:pt x="12138" y="5387"/>
                </a:lnTo>
                <a:lnTo>
                  <a:pt x="11574" y="5861"/>
                </a:lnTo>
                <a:lnTo>
                  <a:pt x="11047" y="6352"/>
                </a:lnTo>
                <a:lnTo>
                  <a:pt x="10555" y="6861"/>
                </a:lnTo>
                <a:lnTo>
                  <a:pt x="10082" y="7371"/>
                </a:lnTo>
                <a:lnTo>
                  <a:pt x="9645" y="7881"/>
                </a:lnTo>
                <a:lnTo>
                  <a:pt x="9263" y="8390"/>
                </a:lnTo>
                <a:lnTo>
                  <a:pt x="8899" y="8881"/>
                </a:lnTo>
                <a:lnTo>
                  <a:pt x="8572" y="9355"/>
                </a:lnTo>
                <a:lnTo>
                  <a:pt x="8280" y="9810"/>
                </a:lnTo>
                <a:lnTo>
                  <a:pt x="8026" y="10210"/>
                </a:lnTo>
                <a:lnTo>
                  <a:pt x="7625" y="10901"/>
                </a:lnTo>
                <a:lnTo>
                  <a:pt x="7405" y="11326"/>
                </a:lnTo>
                <a:lnTo>
                  <a:pt x="7516" y="11047"/>
                </a:lnTo>
                <a:lnTo>
                  <a:pt x="7625" y="10756"/>
                </a:lnTo>
                <a:lnTo>
                  <a:pt x="7735" y="10410"/>
                </a:lnTo>
                <a:lnTo>
                  <a:pt x="7862" y="9973"/>
                </a:lnTo>
                <a:lnTo>
                  <a:pt x="7971" y="9464"/>
                </a:lnTo>
                <a:lnTo>
                  <a:pt x="8098" y="8863"/>
                </a:lnTo>
                <a:lnTo>
                  <a:pt x="8208" y="8190"/>
                </a:lnTo>
                <a:lnTo>
                  <a:pt x="8317" y="7407"/>
                </a:lnTo>
                <a:lnTo>
                  <a:pt x="8408" y="6552"/>
                </a:lnTo>
                <a:lnTo>
                  <a:pt x="8481" y="5588"/>
                </a:lnTo>
                <a:lnTo>
                  <a:pt x="8535" y="4514"/>
                </a:lnTo>
                <a:lnTo>
                  <a:pt x="8553" y="3331"/>
                </a:lnTo>
                <a:lnTo>
                  <a:pt x="8535" y="2057"/>
                </a:lnTo>
                <a:lnTo>
                  <a:pt x="8299" y="2312"/>
                </a:lnTo>
                <a:lnTo>
                  <a:pt x="8080" y="2603"/>
                </a:lnTo>
                <a:lnTo>
                  <a:pt x="7880" y="2894"/>
                </a:lnTo>
                <a:lnTo>
                  <a:pt x="7698" y="3222"/>
                </a:lnTo>
                <a:lnTo>
                  <a:pt x="7516" y="3549"/>
                </a:lnTo>
                <a:lnTo>
                  <a:pt x="7352" y="3895"/>
                </a:lnTo>
                <a:lnTo>
                  <a:pt x="7207" y="4259"/>
                </a:lnTo>
                <a:lnTo>
                  <a:pt x="7061" y="4623"/>
                </a:lnTo>
                <a:lnTo>
                  <a:pt x="6934" y="4987"/>
                </a:lnTo>
                <a:lnTo>
                  <a:pt x="6825" y="5369"/>
                </a:lnTo>
                <a:lnTo>
                  <a:pt x="6624" y="6134"/>
                </a:lnTo>
                <a:lnTo>
                  <a:pt x="6479" y="6898"/>
                </a:lnTo>
                <a:lnTo>
                  <a:pt x="6351" y="7662"/>
                </a:lnTo>
                <a:lnTo>
                  <a:pt x="6261" y="8372"/>
                </a:lnTo>
                <a:lnTo>
                  <a:pt x="6188" y="9045"/>
                </a:lnTo>
                <a:lnTo>
                  <a:pt x="6185" y="9086"/>
                </a:lnTo>
                <a:lnTo>
                  <a:pt x="6170" y="8827"/>
                </a:lnTo>
                <a:lnTo>
                  <a:pt x="6097" y="8117"/>
                </a:lnTo>
                <a:lnTo>
                  <a:pt x="5969" y="7316"/>
                </a:lnTo>
                <a:lnTo>
                  <a:pt x="5806" y="6406"/>
                </a:lnTo>
                <a:lnTo>
                  <a:pt x="5569" y="5369"/>
                </a:lnTo>
                <a:lnTo>
                  <a:pt x="5278" y="4223"/>
                </a:lnTo>
                <a:lnTo>
                  <a:pt x="4896" y="2949"/>
                </a:lnTo>
                <a:lnTo>
                  <a:pt x="4441" y="1548"/>
                </a:lnTo>
                <a:lnTo>
                  <a:pt x="3913" y="1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320" name="Google Shape;320;p3"/>
          <p:cNvGrpSpPr/>
          <p:nvPr/>
        </p:nvGrpSpPr>
        <p:grpSpPr>
          <a:xfrm>
            <a:off x="2964131" y="6374473"/>
            <a:ext cx="1061861" cy="327375"/>
            <a:chOff x="5692724" y="7100752"/>
            <a:chExt cx="1110424" cy="342347"/>
          </a:xfrm>
        </p:grpSpPr>
        <p:sp>
          <p:nvSpPr>
            <p:cNvPr id="321" name="Google Shape;321;p3"/>
            <p:cNvSpPr/>
            <p:nvPr/>
          </p:nvSpPr>
          <p:spPr>
            <a:xfrm>
              <a:off x="6402670" y="7100752"/>
              <a:ext cx="358271" cy="126673"/>
            </a:xfrm>
            <a:custGeom>
              <a:avLst/>
              <a:gdLst/>
              <a:ahLst/>
              <a:cxnLst/>
              <a:rect l="l" t="t" r="r" b="b"/>
              <a:pathLst>
                <a:path w="6952" h="2458" extrusionOk="0">
                  <a:moveTo>
                    <a:pt x="3294" y="1"/>
                  </a:moveTo>
                  <a:lnTo>
                    <a:pt x="2803" y="19"/>
                  </a:lnTo>
                  <a:lnTo>
                    <a:pt x="2330" y="55"/>
                  </a:lnTo>
                  <a:lnTo>
                    <a:pt x="1856" y="110"/>
                  </a:lnTo>
                  <a:lnTo>
                    <a:pt x="1420" y="201"/>
                  </a:lnTo>
                  <a:lnTo>
                    <a:pt x="1201" y="274"/>
                  </a:lnTo>
                  <a:lnTo>
                    <a:pt x="1019" y="328"/>
                  </a:lnTo>
                  <a:lnTo>
                    <a:pt x="819" y="419"/>
                  </a:lnTo>
                  <a:lnTo>
                    <a:pt x="655" y="492"/>
                  </a:lnTo>
                  <a:lnTo>
                    <a:pt x="510" y="601"/>
                  </a:lnTo>
                  <a:lnTo>
                    <a:pt x="364" y="692"/>
                  </a:lnTo>
                  <a:lnTo>
                    <a:pt x="255" y="820"/>
                  </a:lnTo>
                  <a:lnTo>
                    <a:pt x="146" y="947"/>
                  </a:lnTo>
                  <a:lnTo>
                    <a:pt x="73" y="1074"/>
                  </a:lnTo>
                  <a:lnTo>
                    <a:pt x="0" y="1238"/>
                  </a:lnTo>
                  <a:lnTo>
                    <a:pt x="0" y="1311"/>
                  </a:lnTo>
                  <a:lnTo>
                    <a:pt x="0" y="1384"/>
                  </a:lnTo>
                  <a:lnTo>
                    <a:pt x="37" y="1456"/>
                  </a:lnTo>
                  <a:lnTo>
                    <a:pt x="91" y="1511"/>
                  </a:lnTo>
                  <a:lnTo>
                    <a:pt x="164" y="1584"/>
                  </a:lnTo>
                  <a:lnTo>
                    <a:pt x="219" y="1620"/>
                  </a:lnTo>
                  <a:lnTo>
                    <a:pt x="382" y="1711"/>
                  </a:lnTo>
                  <a:lnTo>
                    <a:pt x="710" y="1857"/>
                  </a:lnTo>
                  <a:lnTo>
                    <a:pt x="1019" y="1966"/>
                  </a:lnTo>
                  <a:lnTo>
                    <a:pt x="1365" y="2075"/>
                  </a:lnTo>
                  <a:lnTo>
                    <a:pt x="1693" y="2184"/>
                  </a:lnTo>
                  <a:lnTo>
                    <a:pt x="2038" y="2257"/>
                  </a:lnTo>
                  <a:lnTo>
                    <a:pt x="2384" y="2330"/>
                  </a:lnTo>
                  <a:lnTo>
                    <a:pt x="2730" y="2385"/>
                  </a:lnTo>
                  <a:lnTo>
                    <a:pt x="3076" y="2421"/>
                  </a:lnTo>
                  <a:lnTo>
                    <a:pt x="3421" y="2439"/>
                  </a:lnTo>
                  <a:lnTo>
                    <a:pt x="3767" y="2457"/>
                  </a:lnTo>
                  <a:lnTo>
                    <a:pt x="4113" y="2439"/>
                  </a:lnTo>
                  <a:lnTo>
                    <a:pt x="4459" y="2421"/>
                  </a:lnTo>
                  <a:lnTo>
                    <a:pt x="4804" y="2385"/>
                  </a:lnTo>
                  <a:lnTo>
                    <a:pt x="5150" y="2348"/>
                  </a:lnTo>
                  <a:lnTo>
                    <a:pt x="5496" y="2275"/>
                  </a:lnTo>
                  <a:lnTo>
                    <a:pt x="5842" y="2203"/>
                  </a:lnTo>
                  <a:lnTo>
                    <a:pt x="6042" y="2148"/>
                  </a:lnTo>
                  <a:lnTo>
                    <a:pt x="6242" y="2057"/>
                  </a:lnTo>
                  <a:lnTo>
                    <a:pt x="6442" y="1966"/>
                  </a:lnTo>
                  <a:lnTo>
                    <a:pt x="6606" y="1857"/>
                  </a:lnTo>
                  <a:lnTo>
                    <a:pt x="6770" y="1711"/>
                  </a:lnTo>
                  <a:lnTo>
                    <a:pt x="6824" y="1638"/>
                  </a:lnTo>
                  <a:lnTo>
                    <a:pt x="6879" y="1566"/>
                  </a:lnTo>
                  <a:lnTo>
                    <a:pt x="6915" y="1475"/>
                  </a:lnTo>
                  <a:lnTo>
                    <a:pt x="6952" y="1384"/>
                  </a:lnTo>
                  <a:lnTo>
                    <a:pt x="6952" y="1293"/>
                  </a:lnTo>
                  <a:lnTo>
                    <a:pt x="6952" y="1183"/>
                  </a:lnTo>
                  <a:lnTo>
                    <a:pt x="6934" y="1020"/>
                  </a:lnTo>
                  <a:lnTo>
                    <a:pt x="6861" y="874"/>
                  </a:lnTo>
                  <a:lnTo>
                    <a:pt x="6770" y="747"/>
                  </a:lnTo>
                  <a:lnTo>
                    <a:pt x="6642" y="638"/>
                  </a:lnTo>
                  <a:lnTo>
                    <a:pt x="6497" y="528"/>
                  </a:lnTo>
                  <a:lnTo>
                    <a:pt x="6351" y="456"/>
                  </a:lnTo>
                  <a:lnTo>
                    <a:pt x="6187" y="383"/>
                  </a:lnTo>
                  <a:lnTo>
                    <a:pt x="6024" y="310"/>
                  </a:lnTo>
                  <a:lnTo>
                    <a:pt x="5787" y="237"/>
                  </a:lnTo>
                  <a:lnTo>
                    <a:pt x="5478" y="183"/>
                  </a:lnTo>
                  <a:lnTo>
                    <a:pt x="5114" y="128"/>
                  </a:lnTo>
                  <a:lnTo>
                    <a:pt x="4713" y="73"/>
                  </a:lnTo>
                  <a:lnTo>
                    <a:pt x="4258" y="37"/>
                  </a:lnTo>
                  <a:lnTo>
                    <a:pt x="378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2" name="Google Shape;322;p3"/>
            <p:cNvSpPr/>
            <p:nvPr/>
          </p:nvSpPr>
          <p:spPr>
            <a:xfrm>
              <a:off x="5692724" y="7182331"/>
              <a:ext cx="786888" cy="260767"/>
            </a:xfrm>
            <a:custGeom>
              <a:avLst/>
              <a:gdLst/>
              <a:ahLst/>
              <a:cxnLst/>
              <a:rect l="l" t="t" r="r" b="b"/>
              <a:pathLst>
                <a:path w="15269" h="5060" extrusionOk="0">
                  <a:moveTo>
                    <a:pt x="7734" y="1"/>
                  </a:moveTo>
                  <a:lnTo>
                    <a:pt x="7334" y="19"/>
                  </a:lnTo>
                  <a:lnTo>
                    <a:pt x="6916" y="37"/>
                  </a:lnTo>
                  <a:lnTo>
                    <a:pt x="6515" y="74"/>
                  </a:lnTo>
                  <a:lnTo>
                    <a:pt x="6115" y="128"/>
                  </a:lnTo>
                  <a:lnTo>
                    <a:pt x="5714" y="183"/>
                  </a:lnTo>
                  <a:lnTo>
                    <a:pt x="5314" y="256"/>
                  </a:lnTo>
                  <a:lnTo>
                    <a:pt x="4914" y="347"/>
                  </a:lnTo>
                  <a:lnTo>
                    <a:pt x="4532" y="456"/>
                  </a:lnTo>
                  <a:lnTo>
                    <a:pt x="4131" y="583"/>
                  </a:lnTo>
                  <a:lnTo>
                    <a:pt x="3749" y="729"/>
                  </a:lnTo>
                  <a:lnTo>
                    <a:pt x="3367" y="874"/>
                  </a:lnTo>
                  <a:lnTo>
                    <a:pt x="3003" y="1056"/>
                  </a:lnTo>
                  <a:lnTo>
                    <a:pt x="2621" y="1238"/>
                  </a:lnTo>
                  <a:lnTo>
                    <a:pt x="2257" y="1457"/>
                  </a:lnTo>
                  <a:lnTo>
                    <a:pt x="1893" y="1675"/>
                  </a:lnTo>
                  <a:lnTo>
                    <a:pt x="1547" y="1912"/>
                  </a:lnTo>
                  <a:lnTo>
                    <a:pt x="1183" y="2185"/>
                  </a:lnTo>
                  <a:lnTo>
                    <a:pt x="856" y="2458"/>
                  </a:lnTo>
                  <a:lnTo>
                    <a:pt x="510" y="2767"/>
                  </a:lnTo>
                  <a:lnTo>
                    <a:pt x="310" y="2985"/>
                  </a:lnTo>
                  <a:lnTo>
                    <a:pt x="200" y="3094"/>
                  </a:lnTo>
                  <a:lnTo>
                    <a:pt x="128" y="3222"/>
                  </a:lnTo>
                  <a:lnTo>
                    <a:pt x="55" y="3349"/>
                  </a:lnTo>
                  <a:lnTo>
                    <a:pt x="19" y="3477"/>
                  </a:lnTo>
                  <a:lnTo>
                    <a:pt x="0" y="3622"/>
                  </a:lnTo>
                  <a:lnTo>
                    <a:pt x="19" y="3750"/>
                  </a:lnTo>
                  <a:lnTo>
                    <a:pt x="55" y="3895"/>
                  </a:lnTo>
                  <a:lnTo>
                    <a:pt x="128" y="4023"/>
                  </a:lnTo>
                  <a:lnTo>
                    <a:pt x="219" y="4132"/>
                  </a:lnTo>
                  <a:lnTo>
                    <a:pt x="328" y="4241"/>
                  </a:lnTo>
                  <a:lnTo>
                    <a:pt x="546" y="4405"/>
                  </a:lnTo>
                  <a:lnTo>
                    <a:pt x="783" y="4532"/>
                  </a:lnTo>
                  <a:lnTo>
                    <a:pt x="1038" y="4641"/>
                  </a:lnTo>
                  <a:lnTo>
                    <a:pt x="1311" y="4732"/>
                  </a:lnTo>
                  <a:lnTo>
                    <a:pt x="1584" y="4787"/>
                  </a:lnTo>
                  <a:lnTo>
                    <a:pt x="1856" y="4823"/>
                  </a:lnTo>
                  <a:lnTo>
                    <a:pt x="2421" y="4896"/>
                  </a:lnTo>
                  <a:lnTo>
                    <a:pt x="3203" y="4932"/>
                  </a:lnTo>
                  <a:lnTo>
                    <a:pt x="4004" y="4987"/>
                  </a:lnTo>
                  <a:lnTo>
                    <a:pt x="5569" y="5042"/>
                  </a:lnTo>
                  <a:lnTo>
                    <a:pt x="7152" y="5060"/>
                  </a:lnTo>
                  <a:lnTo>
                    <a:pt x="9918" y="5060"/>
                  </a:lnTo>
                  <a:lnTo>
                    <a:pt x="10501" y="5042"/>
                  </a:lnTo>
                  <a:lnTo>
                    <a:pt x="11101" y="5023"/>
                  </a:lnTo>
                  <a:lnTo>
                    <a:pt x="11683" y="4969"/>
                  </a:lnTo>
                  <a:lnTo>
                    <a:pt x="12266" y="4896"/>
                  </a:lnTo>
                  <a:lnTo>
                    <a:pt x="12848" y="4787"/>
                  </a:lnTo>
                  <a:lnTo>
                    <a:pt x="13412" y="4660"/>
                  </a:lnTo>
                  <a:lnTo>
                    <a:pt x="13740" y="4550"/>
                  </a:lnTo>
                  <a:lnTo>
                    <a:pt x="14049" y="4423"/>
                  </a:lnTo>
                  <a:lnTo>
                    <a:pt x="14340" y="4277"/>
                  </a:lnTo>
                  <a:lnTo>
                    <a:pt x="14613" y="4095"/>
                  </a:lnTo>
                  <a:lnTo>
                    <a:pt x="14741" y="3986"/>
                  </a:lnTo>
                  <a:lnTo>
                    <a:pt x="14850" y="3877"/>
                  </a:lnTo>
                  <a:lnTo>
                    <a:pt x="14959" y="3768"/>
                  </a:lnTo>
                  <a:lnTo>
                    <a:pt x="15050" y="3640"/>
                  </a:lnTo>
                  <a:lnTo>
                    <a:pt x="15123" y="3513"/>
                  </a:lnTo>
                  <a:lnTo>
                    <a:pt x="15177" y="3367"/>
                  </a:lnTo>
                  <a:lnTo>
                    <a:pt x="15232" y="3222"/>
                  </a:lnTo>
                  <a:lnTo>
                    <a:pt x="15250" y="3058"/>
                  </a:lnTo>
                  <a:lnTo>
                    <a:pt x="15268" y="2858"/>
                  </a:lnTo>
                  <a:lnTo>
                    <a:pt x="15232" y="2658"/>
                  </a:lnTo>
                  <a:lnTo>
                    <a:pt x="15177" y="2476"/>
                  </a:lnTo>
                  <a:lnTo>
                    <a:pt x="15105" y="2276"/>
                  </a:lnTo>
                  <a:lnTo>
                    <a:pt x="14995" y="2094"/>
                  </a:lnTo>
                  <a:lnTo>
                    <a:pt x="14886" y="1930"/>
                  </a:lnTo>
                  <a:lnTo>
                    <a:pt x="14741" y="1784"/>
                  </a:lnTo>
                  <a:lnTo>
                    <a:pt x="14595" y="1639"/>
                  </a:lnTo>
                  <a:lnTo>
                    <a:pt x="14431" y="1529"/>
                  </a:lnTo>
                  <a:lnTo>
                    <a:pt x="14268" y="1420"/>
                  </a:lnTo>
                  <a:lnTo>
                    <a:pt x="14086" y="1311"/>
                  </a:lnTo>
                  <a:lnTo>
                    <a:pt x="13904" y="1220"/>
                  </a:lnTo>
                  <a:lnTo>
                    <a:pt x="13521" y="1075"/>
                  </a:lnTo>
                  <a:lnTo>
                    <a:pt x="13139" y="947"/>
                  </a:lnTo>
                  <a:lnTo>
                    <a:pt x="12302" y="692"/>
                  </a:lnTo>
                  <a:lnTo>
                    <a:pt x="11483" y="474"/>
                  </a:lnTo>
                  <a:lnTo>
                    <a:pt x="10646" y="292"/>
                  </a:lnTo>
                  <a:lnTo>
                    <a:pt x="9809" y="165"/>
                  </a:lnTo>
                  <a:lnTo>
                    <a:pt x="9390" y="110"/>
                  </a:lnTo>
                  <a:lnTo>
                    <a:pt x="8972" y="55"/>
                  </a:lnTo>
                  <a:lnTo>
                    <a:pt x="8553" y="37"/>
                  </a:lnTo>
                  <a:lnTo>
                    <a:pt x="8153" y="19"/>
                  </a:lnTo>
                  <a:lnTo>
                    <a:pt x="7734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3" name="Google Shape;323;p3"/>
            <p:cNvSpPr/>
            <p:nvPr/>
          </p:nvSpPr>
          <p:spPr>
            <a:xfrm>
              <a:off x="6725279" y="7296739"/>
              <a:ext cx="77869" cy="19789"/>
            </a:xfrm>
            <a:custGeom>
              <a:avLst/>
              <a:gdLst/>
              <a:ahLst/>
              <a:cxnLst/>
              <a:rect l="l" t="t" r="r" b="b"/>
              <a:pathLst>
                <a:path w="1511" h="384" fill="none" extrusionOk="0">
                  <a:moveTo>
                    <a:pt x="1511" y="110"/>
                  </a:moveTo>
                  <a:lnTo>
                    <a:pt x="1511" y="110"/>
                  </a:lnTo>
                  <a:lnTo>
                    <a:pt x="1365" y="56"/>
                  </a:lnTo>
                  <a:lnTo>
                    <a:pt x="1183" y="37"/>
                  </a:lnTo>
                  <a:lnTo>
                    <a:pt x="947" y="1"/>
                  </a:lnTo>
                  <a:lnTo>
                    <a:pt x="692" y="19"/>
                  </a:lnTo>
                  <a:lnTo>
                    <a:pt x="455" y="37"/>
                  </a:lnTo>
                  <a:lnTo>
                    <a:pt x="346" y="74"/>
                  </a:lnTo>
                  <a:lnTo>
                    <a:pt x="255" y="110"/>
                  </a:lnTo>
                  <a:lnTo>
                    <a:pt x="164" y="165"/>
                  </a:lnTo>
                  <a:lnTo>
                    <a:pt x="91" y="219"/>
                  </a:lnTo>
                  <a:lnTo>
                    <a:pt x="37" y="292"/>
                  </a:lnTo>
                  <a:lnTo>
                    <a:pt x="0" y="383"/>
                  </a:lnTo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4" name="Google Shape;324;p3"/>
            <p:cNvSpPr/>
            <p:nvPr/>
          </p:nvSpPr>
          <p:spPr>
            <a:xfrm>
              <a:off x="6522695" y="7312715"/>
              <a:ext cx="180115" cy="78797"/>
            </a:xfrm>
            <a:custGeom>
              <a:avLst/>
              <a:gdLst/>
              <a:ahLst/>
              <a:cxnLst/>
              <a:rect l="l" t="t" r="r" b="b"/>
              <a:pathLst>
                <a:path w="3495" h="1529" extrusionOk="0">
                  <a:moveTo>
                    <a:pt x="1657" y="0"/>
                  </a:moveTo>
                  <a:lnTo>
                    <a:pt x="1420" y="19"/>
                  </a:lnTo>
                  <a:lnTo>
                    <a:pt x="1165" y="37"/>
                  </a:lnTo>
                  <a:lnTo>
                    <a:pt x="929" y="73"/>
                  </a:lnTo>
                  <a:lnTo>
                    <a:pt x="710" y="146"/>
                  </a:lnTo>
                  <a:lnTo>
                    <a:pt x="510" y="219"/>
                  </a:lnTo>
                  <a:lnTo>
                    <a:pt x="328" y="310"/>
                  </a:lnTo>
                  <a:lnTo>
                    <a:pt x="182" y="437"/>
                  </a:lnTo>
                  <a:lnTo>
                    <a:pt x="128" y="510"/>
                  </a:lnTo>
                  <a:lnTo>
                    <a:pt x="73" y="601"/>
                  </a:lnTo>
                  <a:lnTo>
                    <a:pt x="37" y="674"/>
                  </a:lnTo>
                  <a:lnTo>
                    <a:pt x="19" y="765"/>
                  </a:lnTo>
                  <a:lnTo>
                    <a:pt x="1" y="819"/>
                  </a:lnTo>
                  <a:lnTo>
                    <a:pt x="19" y="874"/>
                  </a:lnTo>
                  <a:lnTo>
                    <a:pt x="55" y="947"/>
                  </a:lnTo>
                  <a:lnTo>
                    <a:pt x="128" y="1019"/>
                  </a:lnTo>
                  <a:lnTo>
                    <a:pt x="201" y="1074"/>
                  </a:lnTo>
                  <a:lnTo>
                    <a:pt x="528" y="1238"/>
                  </a:lnTo>
                  <a:lnTo>
                    <a:pt x="856" y="1365"/>
                  </a:lnTo>
                  <a:lnTo>
                    <a:pt x="1202" y="1456"/>
                  </a:lnTo>
                  <a:lnTo>
                    <a:pt x="1547" y="1511"/>
                  </a:lnTo>
                  <a:lnTo>
                    <a:pt x="1893" y="1529"/>
                  </a:lnTo>
                  <a:lnTo>
                    <a:pt x="2239" y="1511"/>
                  </a:lnTo>
                  <a:lnTo>
                    <a:pt x="2585" y="1456"/>
                  </a:lnTo>
                  <a:lnTo>
                    <a:pt x="2930" y="1383"/>
                  </a:lnTo>
                  <a:lnTo>
                    <a:pt x="3021" y="1347"/>
                  </a:lnTo>
                  <a:lnTo>
                    <a:pt x="3131" y="1292"/>
                  </a:lnTo>
                  <a:lnTo>
                    <a:pt x="3222" y="1220"/>
                  </a:lnTo>
                  <a:lnTo>
                    <a:pt x="3313" y="1165"/>
                  </a:lnTo>
                  <a:lnTo>
                    <a:pt x="3385" y="1074"/>
                  </a:lnTo>
                  <a:lnTo>
                    <a:pt x="3440" y="983"/>
                  </a:lnTo>
                  <a:lnTo>
                    <a:pt x="3476" y="874"/>
                  </a:lnTo>
                  <a:lnTo>
                    <a:pt x="3495" y="746"/>
                  </a:lnTo>
                  <a:lnTo>
                    <a:pt x="3476" y="637"/>
                  </a:lnTo>
                  <a:lnTo>
                    <a:pt x="3440" y="546"/>
                  </a:lnTo>
                  <a:lnTo>
                    <a:pt x="3385" y="474"/>
                  </a:lnTo>
                  <a:lnTo>
                    <a:pt x="3331" y="401"/>
                  </a:lnTo>
                  <a:lnTo>
                    <a:pt x="3258" y="346"/>
                  </a:lnTo>
                  <a:lnTo>
                    <a:pt x="3185" y="292"/>
                  </a:lnTo>
                  <a:lnTo>
                    <a:pt x="3021" y="201"/>
                  </a:lnTo>
                  <a:lnTo>
                    <a:pt x="2894" y="164"/>
                  </a:lnTo>
                  <a:lnTo>
                    <a:pt x="2748" y="128"/>
                  </a:lnTo>
                  <a:lnTo>
                    <a:pt x="2366" y="55"/>
                  </a:lnTo>
                  <a:lnTo>
                    <a:pt x="1893" y="19"/>
                  </a:lnTo>
                  <a:lnTo>
                    <a:pt x="165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325" name="Google Shape;325;p3"/>
          <p:cNvGrpSpPr/>
          <p:nvPr/>
        </p:nvGrpSpPr>
        <p:grpSpPr>
          <a:xfrm>
            <a:off x="4963899" y="6377144"/>
            <a:ext cx="1092077" cy="405059"/>
            <a:chOff x="1726100" y="1627975"/>
            <a:chExt cx="359425" cy="133325"/>
          </a:xfrm>
        </p:grpSpPr>
        <p:sp>
          <p:nvSpPr>
            <p:cNvPr id="326" name="Google Shape;326;p3"/>
            <p:cNvSpPr/>
            <p:nvPr/>
          </p:nvSpPr>
          <p:spPr>
            <a:xfrm>
              <a:off x="1744750" y="1627975"/>
              <a:ext cx="198825" cy="81475"/>
            </a:xfrm>
            <a:custGeom>
              <a:avLst/>
              <a:gdLst/>
              <a:ahLst/>
              <a:cxnLst/>
              <a:rect l="l" t="t" r="r" b="b"/>
              <a:pathLst>
                <a:path w="7953" h="3259" extrusionOk="0">
                  <a:moveTo>
                    <a:pt x="4113" y="1"/>
                  </a:moveTo>
                  <a:lnTo>
                    <a:pt x="3986" y="37"/>
                  </a:lnTo>
                  <a:lnTo>
                    <a:pt x="3858" y="74"/>
                  </a:lnTo>
                  <a:lnTo>
                    <a:pt x="3731" y="110"/>
                  </a:lnTo>
                  <a:lnTo>
                    <a:pt x="3604" y="165"/>
                  </a:lnTo>
                  <a:lnTo>
                    <a:pt x="3385" y="328"/>
                  </a:lnTo>
                  <a:lnTo>
                    <a:pt x="3185" y="492"/>
                  </a:lnTo>
                  <a:lnTo>
                    <a:pt x="2985" y="711"/>
                  </a:lnTo>
                  <a:lnTo>
                    <a:pt x="2821" y="929"/>
                  </a:lnTo>
                  <a:lnTo>
                    <a:pt x="2657" y="1166"/>
                  </a:lnTo>
                  <a:lnTo>
                    <a:pt x="2530" y="1402"/>
                  </a:lnTo>
                  <a:lnTo>
                    <a:pt x="2312" y="1839"/>
                  </a:lnTo>
                  <a:lnTo>
                    <a:pt x="2148" y="2239"/>
                  </a:lnTo>
                  <a:lnTo>
                    <a:pt x="2020" y="2603"/>
                  </a:lnTo>
                  <a:lnTo>
                    <a:pt x="0" y="2985"/>
                  </a:lnTo>
                  <a:lnTo>
                    <a:pt x="383" y="3058"/>
                  </a:lnTo>
                  <a:lnTo>
                    <a:pt x="856" y="3131"/>
                  </a:lnTo>
                  <a:lnTo>
                    <a:pt x="1383" y="3186"/>
                  </a:lnTo>
                  <a:lnTo>
                    <a:pt x="1984" y="3222"/>
                  </a:lnTo>
                  <a:lnTo>
                    <a:pt x="2621" y="3240"/>
                  </a:lnTo>
                  <a:lnTo>
                    <a:pt x="3294" y="3258"/>
                  </a:lnTo>
                  <a:lnTo>
                    <a:pt x="4641" y="3258"/>
                  </a:lnTo>
                  <a:lnTo>
                    <a:pt x="5897" y="3222"/>
                  </a:lnTo>
                  <a:lnTo>
                    <a:pt x="6952" y="3186"/>
                  </a:lnTo>
                  <a:lnTo>
                    <a:pt x="7953" y="3149"/>
                  </a:lnTo>
                  <a:lnTo>
                    <a:pt x="7953" y="2094"/>
                  </a:lnTo>
                  <a:lnTo>
                    <a:pt x="7935" y="2003"/>
                  </a:lnTo>
                  <a:lnTo>
                    <a:pt x="7862" y="1730"/>
                  </a:lnTo>
                  <a:lnTo>
                    <a:pt x="7753" y="1384"/>
                  </a:lnTo>
                  <a:lnTo>
                    <a:pt x="7680" y="1202"/>
                  </a:lnTo>
                  <a:lnTo>
                    <a:pt x="7589" y="1020"/>
                  </a:lnTo>
                  <a:lnTo>
                    <a:pt x="7498" y="874"/>
                  </a:lnTo>
                  <a:lnTo>
                    <a:pt x="7389" y="747"/>
                  </a:lnTo>
                  <a:lnTo>
                    <a:pt x="7280" y="638"/>
                  </a:lnTo>
                  <a:lnTo>
                    <a:pt x="7170" y="583"/>
                  </a:lnTo>
                  <a:lnTo>
                    <a:pt x="7061" y="547"/>
                  </a:lnTo>
                  <a:lnTo>
                    <a:pt x="6843" y="547"/>
                  </a:lnTo>
                  <a:lnTo>
                    <a:pt x="6734" y="565"/>
                  </a:lnTo>
                  <a:lnTo>
                    <a:pt x="6533" y="638"/>
                  </a:lnTo>
                  <a:lnTo>
                    <a:pt x="6333" y="729"/>
                  </a:lnTo>
                  <a:lnTo>
                    <a:pt x="6169" y="820"/>
                  </a:lnTo>
                  <a:lnTo>
                    <a:pt x="6024" y="911"/>
                  </a:lnTo>
                  <a:lnTo>
                    <a:pt x="5915" y="1020"/>
                  </a:lnTo>
                  <a:lnTo>
                    <a:pt x="5860" y="929"/>
                  </a:lnTo>
                  <a:lnTo>
                    <a:pt x="5806" y="820"/>
                  </a:lnTo>
                  <a:lnTo>
                    <a:pt x="5733" y="692"/>
                  </a:lnTo>
                  <a:lnTo>
                    <a:pt x="5642" y="565"/>
                  </a:lnTo>
                  <a:lnTo>
                    <a:pt x="5496" y="419"/>
                  </a:lnTo>
                  <a:lnTo>
                    <a:pt x="5332" y="292"/>
                  </a:lnTo>
                  <a:lnTo>
                    <a:pt x="5132" y="165"/>
                  </a:lnTo>
                  <a:lnTo>
                    <a:pt x="4932" y="74"/>
                  </a:lnTo>
                  <a:lnTo>
                    <a:pt x="4695" y="19"/>
                  </a:lnTo>
                  <a:lnTo>
                    <a:pt x="44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7" name="Google Shape;327;p3"/>
            <p:cNvSpPr/>
            <p:nvPr/>
          </p:nvSpPr>
          <p:spPr>
            <a:xfrm>
              <a:off x="1744750" y="1627975"/>
              <a:ext cx="198825" cy="81475"/>
            </a:xfrm>
            <a:custGeom>
              <a:avLst/>
              <a:gdLst/>
              <a:ahLst/>
              <a:cxnLst/>
              <a:rect l="l" t="t" r="r" b="b"/>
              <a:pathLst>
                <a:path w="7953" h="3259" fill="none" extrusionOk="0">
                  <a:moveTo>
                    <a:pt x="7953" y="2094"/>
                  </a:moveTo>
                  <a:lnTo>
                    <a:pt x="7953" y="3149"/>
                  </a:lnTo>
                  <a:lnTo>
                    <a:pt x="7953" y="3149"/>
                  </a:lnTo>
                  <a:lnTo>
                    <a:pt x="6952" y="3186"/>
                  </a:lnTo>
                  <a:lnTo>
                    <a:pt x="5897" y="3222"/>
                  </a:lnTo>
                  <a:lnTo>
                    <a:pt x="4641" y="3258"/>
                  </a:lnTo>
                  <a:lnTo>
                    <a:pt x="3294" y="3258"/>
                  </a:lnTo>
                  <a:lnTo>
                    <a:pt x="2621" y="3240"/>
                  </a:lnTo>
                  <a:lnTo>
                    <a:pt x="1984" y="3222"/>
                  </a:lnTo>
                  <a:lnTo>
                    <a:pt x="1383" y="3186"/>
                  </a:lnTo>
                  <a:lnTo>
                    <a:pt x="856" y="3131"/>
                  </a:lnTo>
                  <a:lnTo>
                    <a:pt x="383" y="3058"/>
                  </a:lnTo>
                  <a:lnTo>
                    <a:pt x="0" y="2985"/>
                  </a:lnTo>
                  <a:lnTo>
                    <a:pt x="2020" y="2603"/>
                  </a:lnTo>
                  <a:lnTo>
                    <a:pt x="2020" y="2603"/>
                  </a:lnTo>
                  <a:lnTo>
                    <a:pt x="2148" y="2239"/>
                  </a:lnTo>
                  <a:lnTo>
                    <a:pt x="2312" y="1839"/>
                  </a:lnTo>
                  <a:lnTo>
                    <a:pt x="2530" y="1402"/>
                  </a:lnTo>
                  <a:lnTo>
                    <a:pt x="2530" y="1402"/>
                  </a:lnTo>
                  <a:lnTo>
                    <a:pt x="2657" y="1166"/>
                  </a:lnTo>
                  <a:lnTo>
                    <a:pt x="2821" y="929"/>
                  </a:lnTo>
                  <a:lnTo>
                    <a:pt x="2985" y="711"/>
                  </a:lnTo>
                  <a:lnTo>
                    <a:pt x="3185" y="492"/>
                  </a:lnTo>
                  <a:lnTo>
                    <a:pt x="3185" y="492"/>
                  </a:lnTo>
                  <a:lnTo>
                    <a:pt x="3385" y="328"/>
                  </a:lnTo>
                  <a:lnTo>
                    <a:pt x="3604" y="165"/>
                  </a:lnTo>
                  <a:lnTo>
                    <a:pt x="3731" y="110"/>
                  </a:lnTo>
                  <a:lnTo>
                    <a:pt x="3858" y="74"/>
                  </a:lnTo>
                  <a:lnTo>
                    <a:pt x="3986" y="37"/>
                  </a:lnTo>
                  <a:lnTo>
                    <a:pt x="4113" y="1"/>
                  </a:lnTo>
                  <a:lnTo>
                    <a:pt x="4113" y="1"/>
                  </a:lnTo>
                  <a:lnTo>
                    <a:pt x="4259" y="1"/>
                  </a:lnTo>
                  <a:lnTo>
                    <a:pt x="4422" y="1"/>
                  </a:lnTo>
                  <a:lnTo>
                    <a:pt x="4695" y="19"/>
                  </a:lnTo>
                  <a:lnTo>
                    <a:pt x="4932" y="74"/>
                  </a:lnTo>
                  <a:lnTo>
                    <a:pt x="5132" y="165"/>
                  </a:lnTo>
                  <a:lnTo>
                    <a:pt x="5132" y="165"/>
                  </a:lnTo>
                  <a:lnTo>
                    <a:pt x="5332" y="292"/>
                  </a:lnTo>
                  <a:lnTo>
                    <a:pt x="5496" y="419"/>
                  </a:lnTo>
                  <a:lnTo>
                    <a:pt x="5642" y="565"/>
                  </a:lnTo>
                  <a:lnTo>
                    <a:pt x="5733" y="692"/>
                  </a:lnTo>
                  <a:lnTo>
                    <a:pt x="5806" y="820"/>
                  </a:lnTo>
                  <a:lnTo>
                    <a:pt x="5860" y="929"/>
                  </a:lnTo>
                  <a:lnTo>
                    <a:pt x="5915" y="1020"/>
                  </a:lnTo>
                  <a:lnTo>
                    <a:pt x="5915" y="1020"/>
                  </a:lnTo>
                  <a:lnTo>
                    <a:pt x="6024" y="911"/>
                  </a:lnTo>
                  <a:lnTo>
                    <a:pt x="6169" y="820"/>
                  </a:lnTo>
                  <a:lnTo>
                    <a:pt x="6333" y="729"/>
                  </a:lnTo>
                  <a:lnTo>
                    <a:pt x="6533" y="638"/>
                  </a:lnTo>
                  <a:lnTo>
                    <a:pt x="6734" y="565"/>
                  </a:lnTo>
                  <a:lnTo>
                    <a:pt x="6843" y="547"/>
                  </a:lnTo>
                  <a:lnTo>
                    <a:pt x="6952" y="547"/>
                  </a:lnTo>
                  <a:lnTo>
                    <a:pt x="7061" y="547"/>
                  </a:lnTo>
                  <a:lnTo>
                    <a:pt x="7170" y="583"/>
                  </a:lnTo>
                  <a:lnTo>
                    <a:pt x="7170" y="583"/>
                  </a:lnTo>
                  <a:lnTo>
                    <a:pt x="7280" y="638"/>
                  </a:lnTo>
                  <a:lnTo>
                    <a:pt x="7389" y="747"/>
                  </a:lnTo>
                  <a:lnTo>
                    <a:pt x="7498" y="874"/>
                  </a:lnTo>
                  <a:lnTo>
                    <a:pt x="7589" y="1020"/>
                  </a:lnTo>
                  <a:lnTo>
                    <a:pt x="7589" y="1020"/>
                  </a:lnTo>
                  <a:lnTo>
                    <a:pt x="7680" y="1202"/>
                  </a:lnTo>
                  <a:lnTo>
                    <a:pt x="7753" y="1384"/>
                  </a:lnTo>
                  <a:lnTo>
                    <a:pt x="7862" y="1730"/>
                  </a:lnTo>
                  <a:lnTo>
                    <a:pt x="7935" y="2003"/>
                  </a:lnTo>
                  <a:lnTo>
                    <a:pt x="7953" y="2094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8" name="Google Shape;328;p3"/>
            <p:cNvSpPr/>
            <p:nvPr/>
          </p:nvSpPr>
          <p:spPr>
            <a:xfrm>
              <a:off x="1824375" y="1627975"/>
              <a:ext cx="48700" cy="28700"/>
            </a:xfrm>
            <a:custGeom>
              <a:avLst/>
              <a:gdLst/>
              <a:ahLst/>
              <a:cxnLst/>
              <a:rect l="l" t="t" r="r" b="b"/>
              <a:pathLst>
                <a:path w="1948" h="1148" extrusionOk="0">
                  <a:moveTo>
                    <a:pt x="928" y="1"/>
                  </a:moveTo>
                  <a:lnTo>
                    <a:pt x="801" y="37"/>
                  </a:lnTo>
                  <a:lnTo>
                    <a:pt x="673" y="74"/>
                  </a:lnTo>
                  <a:lnTo>
                    <a:pt x="546" y="110"/>
                  </a:lnTo>
                  <a:lnTo>
                    <a:pt x="419" y="165"/>
                  </a:lnTo>
                  <a:lnTo>
                    <a:pt x="200" y="328"/>
                  </a:lnTo>
                  <a:lnTo>
                    <a:pt x="0" y="492"/>
                  </a:lnTo>
                  <a:lnTo>
                    <a:pt x="36" y="638"/>
                  </a:lnTo>
                  <a:lnTo>
                    <a:pt x="109" y="747"/>
                  </a:lnTo>
                  <a:lnTo>
                    <a:pt x="182" y="856"/>
                  </a:lnTo>
                  <a:lnTo>
                    <a:pt x="273" y="947"/>
                  </a:lnTo>
                  <a:lnTo>
                    <a:pt x="382" y="1038"/>
                  </a:lnTo>
                  <a:lnTo>
                    <a:pt x="510" y="1093"/>
                  </a:lnTo>
                  <a:lnTo>
                    <a:pt x="637" y="1129"/>
                  </a:lnTo>
                  <a:lnTo>
                    <a:pt x="783" y="1147"/>
                  </a:lnTo>
                  <a:lnTo>
                    <a:pt x="837" y="1147"/>
                  </a:lnTo>
                  <a:lnTo>
                    <a:pt x="928" y="1129"/>
                  </a:lnTo>
                  <a:lnTo>
                    <a:pt x="1019" y="1111"/>
                  </a:lnTo>
                  <a:lnTo>
                    <a:pt x="1183" y="1038"/>
                  </a:lnTo>
                  <a:lnTo>
                    <a:pt x="1347" y="929"/>
                  </a:lnTo>
                  <a:lnTo>
                    <a:pt x="1492" y="802"/>
                  </a:lnTo>
                  <a:lnTo>
                    <a:pt x="1620" y="656"/>
                  </a:lnTo>
                  <a:lnTo>
                    <a:pt x="1747" y="510"/>
                  </a:lnTo>
                  <a:lnTo>
                    <a:pt x="1856" y="347"/>
                  </a:lnTo>
                  <a:lnTo>
                    <a:pt x="1947" y="165"/>
                  </a:lnTo>
                  <a:lnTo>
                    <a:pt x="1783" y="92"/>
                  </a:lnTo>
                  <a:lnTo>
                    <a:pt x="1601" y="37"/>
                  </a:lnTo>
                  <a:lnTo>
                    <a:pt x="1401" y="1"/>
                  </a:lnTo>
                  <a:close/>
                </a:path>
              </a:pathLst>
            </a:custGeom>
            <a:solidFill>
              <a:srgbClr val="D7C2A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9" name="Google Shape;329;p3"/>
            <p:cNvSpPr/>
            <p:nvPr/>
          </p:nvSpPr>
          <p:spPr>
            <a:xfrm>
              <a:off x="1824375" y="1627975"/>
              <a:ext cx="48700" cy="28700"/>
            </a:xfrm>
            <a:custGeom>
              <a:avLst/>
              <a:gdLst/>
              <a:ahLst/>
              <a:cxnLst/>
              <a:rect l="l" t="t" r="r" b="b"/>
              <a:pathLst>
                <a:path w="1948" h="1148" fill="none" extrusionOk="0">
                  <a:moveTo>
                    <a:pt x="1183" y="1"/>
                  </a:moveTo>
                  <a:lnTo>
                    <a:pt x="1183" y="1"/>
                  </a:lnTo>
                  <a:lnTo>
                    <a:pt x="928" y="1"/>
                  </a:lnTo>
                  <a:lnTo>
                    <a:pt x="928" y="1"/>
                  </a:lnTo>
                  <a:lnTo>
                    <a:pt x="801" y="37"/>
                  </a:lnTo>
                  <a:lnTo>
                    <a:pt x="673" y="74"/>
                  </a:lnTo>
                  <a:lnTo>
                    <a:pt x="546" y="110"/>
                  </a:lnTo>
                  <a:lnTo>
                    <a:pt x="419" y="165"/>
                  </a:lnTo>
                  <a:lnTo>
                    <a:pt x="200" y="328"/>
                  </a:lnTo>
                  <a:lnTo>
                    <a:pt x="0" y="492"/>
                  </a:lnTo>
                  <a:lnTo>
                    <a:pt x="0" y="492"/>
                  </a:lnTo>
                  <a:lnTo>
                    <a:pt x="36" y="638"/>
                  </a:lnTo>
                  <a:lnTo>
                    <a:pt x="109" y="747"/>
                  </a:lnTo>
                  <a:lnTo>
                    <a:pt x="182" y="856"/>
                  </a:lnTo>
                  <a:lnTo>
                    <a:pt x="273" y="947"/>
                  </a:lnTo>
                  <a:lnTo>
                    <a:pt x="382" y="1038"/>
                  </a:lnTo>
                  <a:lnTo>
                    <a:pt x="510" y="1093"/>
                  </a:lnTo>
                  <a:lnTo>
                    <a:pt x="637" y="1129"/>
                  </a:lnTo>
                  <a:lnTo>
                    <a:pt x="783" y="1147"/>
                  </a:lnTo>
                  <a:lnTo>
                    <a:pt x="783" y="1147"/>
                  </a:lnTo>
                  <a:lnTo>
                    <a:pt x="837" y="1147"/>
                  </a:lnTo>
                  <a:lnTo>
                    <a:pt x="837" y="1147"/>
                  </a:lnTo>
                  <a:lnTo>
                    <a:pt x="928" y="1129"/>
                  </a:lnTo>
                  <a:lnTo>
                    <a:pt x="1019" y="1111"/>
                  </a:lnTo>
                  <a:lnTo>
                    <a:pt x="1183" y="1038"/>
                  </a:lnTo>
                  <a:lnTo>
                    <a:pt x="1347" y="929"/>
                  </a:lnTo>
                  <a:lnTo>
                    <a:pt x="1492" y="802"/>
                  </a:lnTo>
                  <a:lnTo>
                    <a:pt x="1492" y="802"/>
                  </a:lnTo>
                  <a:lnTo>
                    <a:pt x="1620" y="656"/>
                  </a:lnTo>
                  <a:lnTo>
                    <a:pt x="1747" y="510"/>
                  </a:lnTo>
                  <a:lnTo>
                    <a:pt x="1856" y="347"/>
                  </a:lnTo>
                  <a:lnTo>
                    <a:pt x="1947" y="165"/>
                  </a:lnTo>
                  <a:lnTo>
                    <a:pt x="1947" y="165"/>
                  </a:lnTo>
                  <a:lnTo>
                    <a:pt x="1783" y="92"/>
                  </a:lnTo>
                  <a:lnTo>
                    <a:pt x="1601" y="37"/>
                  </a:lnTo>
                  <a:lnTo>
                    <a:pt x="1401" y="1"/>
                  </a:lnTo>
                  <a:lnTo>
                    <a:pt x="1183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0" name="Google Shape;330;p3"/>
            <p:cNvSpPr/>
            <p:nvPr/>
          </p:nvSpPr>
          <p:spPr>
            <a:xfrm>
              <a:off x="1744750" y="1653450"/>
              <a:ext cx="198825" cy="56000"/>
            </a:xfrm>
            <a:custGeom>
              <a:avLst/>
              <a:gdLst/>
              <a:ahLst/>
              <a:cxnLst/>
              <a:rect l="l" t="t" r="r" b="b"/>
              <a:pathLst>
                <a:path w="7953" h="2240" extrusionOk="0">
                  <a:moveTo>
                    <a:pt x="7589" y="1"/>
                  </a:moveTo>
                  <a:lnTo>
                    <a:pt x="7152" y="274"/>
                  </a:lnTo>
                  <a:lnTo>
                    <a:pt x="6715" y="529"/>
                  </a:lnTo>
                  <a:lnTo>
                    <a:pt x="6260" y="747"/>
                  </a:lnTo>
                  <a:lnTo>
                    <a:pt x="6024" y="856"/>
                  </a:lnTo>
                  <a:lnTo>
                    <a:pt x="5787" y="929"/>
                  </a:lnTo>
                  <a:lnTo>
                    <a:pt x="5660" y="984"/>
                  </a:lnTo>
                  <a:lnTo>
                    <a:pt x="5533" y="1038"/>
                  </a:lnTo>
                  <a:lnTo>
                    <a:pt x="5423" y="1111"/>
                  </a:lnTo>
                  <a:lnTo>
                    <a:pt x="5387" y="1147"/>
                  </a:lnTo>
                  <a:lnTo>
                    <a:pt x="5351" y="1202"/>
                  </a:lnTo>
                  <a:lnTo>
                    <a:pt x="5314" y="1275"/>
                  </a:lnTo>
                  <a:lnTo>
                    <a:pt x="5296" y="1348"/>
                  </a:lnTo>
                  <a:lnTo>
                    <a:pt x="5278" y="1420"/>
                  </a:lnTo>
                  <a:lnTo>
                    <a:pt x="5241" y="1493"/>
                  </a:lnTo>
                  <a:lnTo>
                    <a:pt x="5187" y="1566"/>
                  </a:lnTo>
                  <a:lnTo>
                    <a:pt x="5114" y="1621"/>
                  </a:lnTo>
                  <a:lnTo>
                    <a:pt x="5023" y="1657"/>
                  </a:lnTo>
                  <a:lnTo>
                    <a:pt x="4859" y="1657"/>
                  </a:lnTo>
                  <a:lnTo>
                    <a:pt x="4786" y="1639"/>
                  </a:lnTo>
                  <a:lnTo>
                    <a:pt x="4714" y="1621"/>
                  </a:lnTo>
                  <a:lnTo>
                    <a:pt x="4641" y="1566"/>
                  </a:lnTo>
                  <a:lnTo>
                    <a:pt x="4586" y="1530"/>
                  </a:lnTo>
                  <a:lnTo>
                    <a:pt x="4532" y="1457"/>
                  </a:lnTo>
                  <a:lnTo>
                    <a:pt x="4422" y="1329"/>
                  </a:lnTo>
                  <a:lnTo>
                    <a:pt x="4350" y="1166"/>
                  </a:lnTo>
                  <a:lnTo>
                    <a:pt x="4277" y="1002"/>
                  </a:lnTo>
                  <a:lnTo>
                    <a:pt x="4168" y="1056"/>
                  </a:lnTo>
                  <a:lnTo>
                    <a:pt x="4022" y="1075"/>
                  </a:lnTo>
                  <a:lnTo>
                    <a:pt x="3895" y="1093"/>
                  </a:lnTo>
                  <a:lnTo>
                    <a:pt x="3767" y="1111"/>
                  </a:lnTo>
                  <a:lnTo>
                    <a:pt x="3640" y="1111"/>
                  </a:lnTo>
                  <a:lnTo>
                    <a:pt x="3513" y="1093"/>
                  </a:lnTo>
                  <a:lnTo>
                    <a:pt x="3385" y="1056"/>
                  </a:lnTo>
                  <a:lnTo>
                    <a:pt x="3258" y="1020"/>
                  </a:lnTo>
                  <a:lnTo>
                    <a:pt x="3149" y="965"/>
                  </a:lnTo>
                  <a:lnTo>
                    <a:pt x="3021" y="911"/>
                  </a:lnTo>
                  <a:lnTo>
                    <a:pt x="2912" y="838"/>
                  </a:lnTo>
                  <a:lnTo>
                    <a:pt x="2821" y="765"/>
                  </a:lnTo>
                  <a:lnTo>
                    <a:pt x="2657" y="583"/>
                  </a:lnTo>
                  <a:lnTo>
                    <a:pt x="2530" y="383"/>
                  </a:lnTo>
                  <a:lnTo>
                    <a:pt x="2312" y="820"/>
                  </a:lnTo>
                  <a:lnTo>
                    <a:pt x="2148" y="1220"/>
                  </a:lnTo>
                  <a:lnTo>
                    <a:pt x="2020" y="1584"/>
                  </a:lnTo>
                  <a:lnTo>
                    <a:pt x="0" y="1966"/>
                  </a:lnTo>
                  <a:lnTo>
                    <a:pt x="328" y="2039"/>
                  </a:lnTo>
                  <a:lnTo>
                    <a:pt x="710" y="2094"/>
                  </a:lnTo>
                  <a:lnTo>
                    <a:pt x="1147" y="2148"/>
                  </a:lnTo>
                  <a:lnTo>
                    <a:pt x="1638" y="2185"/>
                  </a:lnTo>
                  <a:lnTo>
                    <a:pt x="2730" y="2221"/>
                  </a:lnTo>
                  <a:lnTo>
                    <a:pt x="3877" y="2239"/>
                  </a:lnTo>
                  <a:lnTo>
                    <a:pt x="5387" y="2221"/>
                  </a:lnTo>
                  <a:lnTo>
                    <a:pt x="6697" y="2185"/>
                  </a:lnTo>
                  <a:lnTo>
                    <a:pt x="7953" y="2130"/>
                  </a:lnTo>
                  <a:lnTo>
                    <a:pt x="7953" y="1075"/>
                  </a:lnTo>
                  <a:lnTo>
                    <a:pt x="7935" y="984"/>
                  </a:lnTo>
                  <a:lnTo>
                    <a:pt x="7862" y="711"/>
                  </a:lnTo>
                  <a:lnTo>
                    <a:pt x="7753" y="365"/>
                  </a:lnTo>
                  <a:lnTo>
                    <a:pt x="7680" y="183"/>
                  </a:lnTo>
                  <a:lnTo>
                    <a:pt x="7589" y="1"/>
                  </a:lnTo>
                  <a:close/>
                </a:path>
              </a:pathLst>
            </a:custGeom>
            <a:solidFill>
              <a:srgbClr val="A489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1" name="Google Shape;331;p3"/>
            <p:cNvSpPr/>
            <p:nvPr/>
          </p:nvSpPr>
          <p:spPr>
            <a:xfrm>
              <a:off x="1744750" y="1653450"/>
              <a:ext cx="198825" cy="56000"/>
            </a:xfrm>
            <a:custGeom>
              <a:avLst/>
              <a:gdLst/>
              <a:ahLst/>
              <a:cxnLst/>
              <a:rect l="l" t="t" r="r" b="b"/>
              <a:pathLst>
                <a:path w="7953" h="2240" fill="none" extrusionOk="0">
                  <a:moveTo>
                    <a:pt x="7589" y="1"/>
                  </a:moveTo>
                  <a:lnTo>
                    <a:pt x="7589" y="1"/>
                  </a:lnTo>
                  <a:lnTo>
                    <a:pt x="7152" y="274"/>
                  </a:lnTo>
                  <a:lnTo>
                    <a:pt x="6715" y="529"/>
                  </a:lnTo>
                  <a:lnTo>
                    <a:pt x="6260" y="747"/>
                  </a:lnTo>
                  <a:lnTo>
                    <a:pt x="6024" y="856"/>
                  </a:lnTo>
                  <a:lnTo>
                    <a:pt x="5787" y="929"/>
                  </a:lnTo>
                  <a:lnTo>
                    <a:pt x="5787" y="929"/>
                  </a:lnTo>
                  <a:lnTo>
                    <a:pt x="5660" y="984"/>
                  </a:lnTo>
                  <a:lnTo>
                    <a:pt x="5533" y="1038"/>
                  </a:lnTo>
                  <a:lnTo>
                    <a:pt x="5423" y="1111"/>
                  </a:lnTo>
                  <a:lnTo>
                    <a:pt x="5387" y="1147"/>
                  </a:lnTo>
                  <a:lnTo>
                    <a:pt x="5351" y="1202"/>
                  </a:lnTo>
                  <a:lnTo>
                    <a:pt x="5351" y="1202"/>
                  </a:lnTo>
                  <a:lnTo>
                    <a:pt x="5314" y="1275"/>
                  </a:lnTo>
                  <a:lnTo>
                    <a:pt x="5296" y="1348"/>
                  </a:lnTo>
                  <a:lnTo>
                    <a:pt x="5278" y="1420"/>
                  </a:lnTo>
                  <a:lnTo>
                    <a:pt x="5241" y="1493"/>
                  </a:lnTo>
                  <a:lnTo>
                    <a:pt x="5241" y="1493"/>
                  </a:lnTo>
                  <a:lnTo>
                    <a:pt x="5187" y="1566"/>
                  </a:lnTo>
                  <a:lnTo>
                    <a:pt x="5114" y="1621"/>
                  </a:lnTo>
                  <a:lnTo>
                    <a:pt x="5023" y="1657"/>
                  </a:lnTo>
                  <a:lnTo>
                    <a:pt x="4932" y="1657"/>
                  </a:lnTo>
                  <a:lnTo>
                    <a:pt x="4932" y="1657"/>
                  </a:lnTo>
                  <a:lnTo>
                    <a:pt x="4859" y="1657"/>
                  </a:lnTo>
                  <a:lnTo>
                    <a:pt x="4786" y="1639"/>
                  </a:lnTo>
                  <a:lnTo>
                    <a:pt x="4714" y="1621"/>
                  </a:lnTo>
                  <a:lnTo>
                    <a:pt x="4641" y="1566"/>
                  </a:lnTo>
                  <a:lnTo>
                    <a:pt x="4641" y="1566"/>
                  </a:lnTo>
                  <a:lnTo>
                    <a:pt x="4586" y="1530"/>
                  </a:lnTo>
                  <a:lnTo>
                    <a:pt x="4532" y="1457"/>
                  </a:lnTo>
                  <a:lnTo>
                    <a:pt x="4422" y="1329"/>
                  </a:lnTo>
                  <a:lnTo>
                    <a:pt x="4350" y="1166"/>
                  </a:lnTo>
                  <a:lnTo>
                    <a:pt x="4277" y="1002"/>
                  </a:lnTo>
                  <a:lnTo>
                    <a:pt x="4277" y="1002"/>
                  </a:lnTo>
                  <a:lnTo>
                    <a:pt x="4168" y="1056"/>
                  </a:lnTo>
                  <a:lnTo>
                    <a:pt x="4022" y="1075"/>
                  </a:lnTo>
                  <a:lnTo>
                    <a:pt x="3895" y="1093"/>
                  </a:lnTo>
                  <a:lnTo>
                    <a:pt x="3767" y="1111"/>
                  </a:lnTo>
                  <a:lnTo>
                    <a:pt x="3767" y="1111"/>
                  </a:lnTo>
                  <a:lnTo>
                    <a:pt x="3640" y="1111"/>
                  </a:lnTo>
                  <a:lnTo>
                    <a:pt x="3513" y="1093"/>
                  </a:lnTo>
                  <a:lnTo>
                    <a:pt x="3385" y="1056"/>
                  </a:lnTo>
                  <a:lnTo>
                    <a:pt x="3258" y="1020"/>
                  </a:lnTo>
                  <a:lnTo>
                    <a:pt x="3149" y="965"/>
                  </a:lnTo>
                  <a:lnTo>
                    <a:pt x="3021" y="911"/>
                  </a:lnTo>
                  <a:lnTo>
                    <a:pt x="2912" y="838"/>
                  </a:lnTo>
                  <a:lnTo>
                    <a:pt x="2821" y="765"/>
                  </a:lnTo>
                  <a:lnTo>
                    <a:pt x="2821" y="765"/>
                  </a:lnTo>
                  <a:lnTo>
                    <a:pt x="2657" y="583"/>
                  </a:lnTo>
                  <a:lnTo>
                    <a:pt x="2530" y="383"/>
                  </a:lnTo>
                  <a:lnTo>
                    <a:pt x="2530" y="383"/>
                  </a:lnTo>
                  <a:lnTo>
                    <a:pt x="2530" y="383"/>
                  </a:lnTo>
                  <a:lnTo>
                    <a:pt x="2312" y="820"/>
                  </a:lnTo>
                  <a:lnTo>
                    <a:pt x="2148" y="1220"/>
                  </a:lnTo>
                  <a:lnTo>
                    <a:pt x="2020" y="1584"/>
                  </a:lnTo>
                  <a:lnTo>
                    <a:pt x="0" y="1966"/>
                  </a:lnTo>
                  <a:lnTo>
                    <a:pt x="0" y="1966"/>
                  </a:lnTo>
                  <a:lnTo>
                    <a:pt x="328" y="2039"/>
                  </a:lnTo>
                  <a:lnTo>
                    <a:pt x="710" y="2094"/>
                  </a:lnTo>
                  <a:lnTo>
                    <a:pt x="1147" y="2148"/>
                  </a:lnTo>
                  <a:lnTo>
                    <a:pt x="1638" y="2185"/>
                  </a:lnTo>
                  <a:lnTo>
                    <a:pt x="2730" y="2221"/>
                  </a:lnTo>
                  <a:lnTo>
                    <a:pt x="3877" y="2239"/>
                  </a:lnTo>
                  <a:lnTo>
                    <a:pt x="3877" y="2239"/>
                  </a:lnTo>
                  <a:lnTo>
                    <a:pt x="5387" y="2221"/>
                  </a:lnTo>
                  <a:lnTo>
                    <a:pt x="6697" y="2185"/>
                  </a:lnTo>
                  <a:lnTo>
                    <a:pt x="7953" y="2130"/>
                  </a:lnTo>
                  <a:lnTo>
                    <a:pt x="7953" y="1075"/>
                  </a:lnTo>
                  <a:lnTo>
                    <a:pt x="7953" y="1075"/>
                  </a:lnTo>
                  <a:lnTo>
                    <a:pt x="7935" y="984"/>
                  </a:lnTo>
                  <a:lnTo>
                    <a:pt x="7862" y="711"/>
                  </a:lnTo>
                  <a:lnTo>
                    <a:pt x="7753" y="365"/>
                  </a:lnTo>
                  <a:lnTo>
                    <a:pt x="7680" y="183"/>
                  </a:lnTo>
                  <a:lnTo>
                    <a:pt x="7589" y="1"/>
                  </a:lnTo>
                  <a:lnTo>
                    <a:pt x="7589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2" name="Google Shape;332;p3"/>
            <p:cNvSpPr/>
            <p:nvPr/>
          </p:nvSpPr>
          <p:spPr>
            <a:xfrm>
              <a:off x="1726100" y="1699875"/>
              <a:ext cx="249775" cy="25500"/>
            </a:xfrm>
            <a:custGeom>
              <a:avLst/>
              <a:gdLst/>
              <a:ahLst/>
              <a:cxnLst/>
              <a:rect l="l" t="t" r="r" b="b"/>
              <a:pathLst>
                <a:path w="9991" h="1020" extrusionOk="0">
                  <a:moveTo>
                    <a:pt x="1292" y="0"/>
                  </a:moveTo>
                  <a:lnTo>
                    <a:pt x="746" y="91"/>
                  </a:lnTo>
                  <a:lnTo>
                    <a:pt x="528" y="128"/>
                  </a:lnTo>
                  <a:lnTo>
                    <a:pt x="346" y="182"/>
                  </a:lnTo>
                  <a:lnTo>
                    <a:pt x="200" y="237"/>
                  </a:lnTo>
                  <a:lnTo>
                    <a:pt x="91" y="291"/>
                  </a:lnTo>
                  <a:lnTo>
                    <a:pt x="18" y="346"/>
                  </a:lnTo>
                  <a:lnTo>
                    <a:pt x="0" y="419"/>
                  </a:lnTo>
                  <a:lnTo>
                    <a:pt x="0" y="437"/>
                  </a:lnTo>
                  <a:lnTo>
                    <a:pt x="18" y="473"/>
                  </a:lnTo>
                  <a:lnTo>
                    <a:pt x="91" y="528"/>
                  </a:lnTo>
                  <a:lnTo>
                    <a:pt x="219" y="583"/>
                  </a:lnTo>
                  <a:lnTo>
                    <a:pt x="382" y="655"/>
                  </a:lnTo>
                  <a:lnTo>
                    <a:pt x="601" y="710"/>
                  </a:lnTo>
                  <a:lnTo>
                    <a:pt x="856" y="746"/>
                  </a:lnTo>
                  <a:lnTo>
                    <a:pt x="1456" y="837"/>
                  </a:lnTo>
                  <a:lnTo>
                    <a:pt x="2202" y="910"/>
                  </a:lnTo>
                  <a:lnTo>
                    <a:pt x="3058" y="965"/>
                  </a:lnTo>
                  <a:lnTo>
                    <a:pt x="3986" y="1001"/>
                  </a:lnTo>
                  <a:lnTo>
                    <a:pt x="5005" y="1019"/>
                  </a:lnTo>
                  <a:lnTo>
                    <a:pt x="6006" y="1001"/>
                  </a:lnTo>
                  <a:lnTo>
                    <a:pt x="6952" y="965"/>
                  </a:lnTo>
                  <a:lnTo>
                    <a:pt x="7789" y="910"/>
                  </a:lnTo>
                  <a:lnTo>
                    <a:pt x="8535" y="837"/>
                  </a:lnTo>
                  <a:lnTo>
                    <a:pt x="9136" y="746"/>
                  </a:lnTo>
                  <a:lnTo>
                    <a:pt x="9390" y="710"/>
                  </a:lnTo>
                  <a:lnTo>
                    <a:pt x="9609" y="655"/>
                  </a:lnTo>
                  <a:lnTo>
                    <a:pt x="9773" y="583"/>
                  </a:lnTo>
                  <a:lnTo>
                    <a:pt x="9900" y="528"/>
                  </a:lnTo>
                  <a:lnTo>
                    <a:pt x="9973" y="473"/>
                  </a:lnTo>
                  <a:lnTo>
                    <a:pt x="9991" y="437"/>
                  </a:lnTo>
                  <a:lnTo>
                    <a:pt x="9991" y="419"/>
                  </a:lnTo>
                  <a:lnTo>
                    <a:pt x="9973" y="346"/>
                  </a:lnTo>
                  <a:lnTo>
                    <a:pt x="9900" y="291"/>
                  </a:lnTo>
                  <a:lnTo>
                    <a:pt x="9791" y="237"/>
                  </a:lnTo>
                  <a:lnTo>
                    <a:pt x="9645" y="182"/>
                  </a:lnTo>
                  <a:lnTo>
                    <a:pt x="9463" y="128"/>
                  </a:lnTo>
                  <a:lnTo>
                    <a:pt x="9245" y="91"/>
                  </a:lnTo>
                  <a:lnTo>
                    <a:pt x="8699" y="0"/>
                  </a:lnTo>
                  <a:lnTo>
                    <a:pt x="8699" y="273"/>
                  </a:lnTo>
                  <a:lnTo>
                    <a:pt x="7443" y="328"/>
                  </a:lnTo>
                  <a:lnTo>
                    <a:pt x="6133" y="364"/>
                  </a:lnTo>
                  <a:lnTo>
                    <a:pt x="4623" y="382"/>
                  </a:lnTo>
                  <a:lnTo>
                    <a:pt x="3476" y="364"/>
                  </a:lnTo>
                  <a:lnTo>
                    <a:pt x="2384" y="328"/>
                  </a:lnTo>
                  <a:lnTo>
                    <a:pt x="1893" y="291"/>
                  </a:lnTo>
                  <a:lnTo>
                    <a:pt x="1456" y="237"/>
                  </a:lnTo>
                  <a:lnTo>
                    <a:pt x="1074" y="182"/>
                  </a:lnTo>
                  <a:lnTo>
                    <a:pt x="746" y="109"/>
                  </a:lnTo>
                  <a:lnTo>
                    <a:pt x="129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3" name="Google Shape;333;p3"/>
            <p:cNvSpPr/>
            <p:nvPr/>
          </p:nvSpPr>
          <p:spPr>
            <a:xfrm>
              <a:off x="1726100" y="1699875"/>
              <a:ext cx="249775" cy="25500"/>
            </a:xfrm>
            <a:custGeom>
              <a:avLst/>
              <a:gdLst/>
              <a:ahLst/>
              <a:cxnLst/>
              <a:rect l="l" t="t" r="r" b="b"/>
              <a:pathLst>
                <a:path w="9991" h="1020" fill="none" extrusionOk="0">
                  <a:moveTo>
                    <a:pt x="8699" y="0"/>
                  </a:moveTo>
                  <a:lnTo>
                    <a:pt x="8699" y="273"/>
                  </a:lnTo>
                  <a:lnTo>
                    <a:pt x="8699" y="273"/>
                  </a:lnTo>
                  <a:lnTo>
                    <a:pt x="8699" y="273"/>
                  </a:lnTo>
                  <a:lnTo>
                    <a:pt x="7443" y="328"/>
                  </a:lnTo>
                  <a:lnTo>
                    <a:pt x="6133" y="364"/>
                  </a:lnTo>
                  <a:lnTo>
                    <a:pt x="4623" y="382"/>
                  </a:lnTo>
                  <a:lnTo>
                    <a:pt x="4623" y="382"/>
                  </a:lnTo>
                  <a:lnTo>
                    <a:pt x="3476" y="364"/>
                  </a:lnTo>
                  <a:lnTo>
                    <a:pt x="2384" y="328"/>
                  </a:lnTo>
                  <a:lnTo>
                    <a:pt x="1893" y="291"/>
                  </a:lnTo>
                  <a:lnTo>
                    <a:pt x="1456" y="237"/>
                  </a:lnTo>
                  <a:lnTo>
                    <a:pt x="1074" y="182"/>
                  </a:lnTo>
                  <a:lnTo>
                    <a:pt x="746" y="109"/>
                  </a:lnTo>
                  <a:lnTo>
                    <a:pt x="746" y="109"/>
                  </a:lnTo>
                  <a:lnTo>
                    <a:pt x="746" y="109"/>
                  </a:lnTo>
                  <a:lnTo>
                    <a:pt x="1292" y="0"/>
                  </a:lnTo>
                  <a:lnTo>
                    <a:pt x="1292" y="0"/>
                  </a:lnTo>
                  <a:lnTo>
                    <a:pt x="746" y="91"/>
                  </a:lnTo>
                  <a:lnTo>
                    <a:pt x="528" y="128"/>
                  </a:lnTo>
                  <a:lnTo>
                    <a:pt x="346" y="182"/>
                  </a:lnTo>
                  <a:lnTo>
                    <a:pt x="200" y="237"/>
                  </a:lnTo>
                  <a:lnTo>
                    <a:pt x="91" y="291"/>
                  </a:lnTo>
                  <a:lnTo>
                    <a:pt x="18" y="346"/>
                  </a:lnTo>
                  <a:lnTo>
                    <a:pt x="0" y="419"/>
                  </a:lnTo>
                  <a:lnTo>
                    <a:pt x="0" y="419"/>
                  </a:lnTo>
                  <a:lnTo>
                    <a:pt x="0" y="437"/>
                  </a:lnTo>
                  <a:lnTo>
                    <a:pt x="18" y="473"/>
                  </a:lnTo>
                  <a:lnTo>
                    <a:pt x="91" y="528"/>
                  </a:lnTo>
                  <a:lnTo>
                    <a:pt x="219" y="583"/>
                  </a:lnTo>
                  <a:lnTo>
                    <a:pt x="382" y="655"/>
                  </a:lnTo>
                  <a:lnTo>
                    <a:pt x="601" y="710"/>
                  </a:lnTo>
                  <a:lnTo>
                    <a:pt x="856" y="746"/>
                  </a:lnTo>
                  <a:lnTo>
                    <a:pt x="1456" y="837"/>
                  </a:lnTo>
                  <a:lnTo>
                    <a:pt x="2202" y="910"/>
                  </a:lnTo>
                  <a:lnTo>
                    <a:pt x="3058" y="965"/>
                  </a:lnTo>
                  <a:lnTo>
                    <a:pt x="3986" y="1001"/>
                  </a:lnTo>
                  <a:lnTo>
                    <a:pt x="5005" y="1019"/>
                  </a:lnTo>
                  <a:lnTo>
                    <a:pt x="5005" y="1019"/>
                  </a:lnTo>
                  <a:lnTo>
                    <a:pt x="6006" y="1001"/>
                  </a:lnTo>
                  <a:lnTo>
                    <a:pt x="6952" y="965"/>
                  </a:lnTo>
                  <a:lnTo>
                    <a:pt x="7789" y="910"/>
                  </a:lnTo>
                  <a:lnTo>
                    <a:pt x="8535" y="837"/>
                  </a:lnTo>
                  <a:lnTo>
                    <a:pt x="9136" y="746"/>
                  </a:lnTo>
                  <a:lnTo>
                    <a:pt x="9390" y="710"/>
                  </a:lnTo>
                  <a:lnTo>
                    <a:pt x="9609" y="655"/>
                  </a:lnTo>
                  <a:lnTo>
                    <a:pt x="9773" y="583"/>
                  </a:lnTo>
                  <a:lnTo>
                    <a:pt x="9900" y="528"/>
                  </a:lnTo>
                  <a:lnTo>
                    <a:pt x="9973" y="473"/>
                  </a:lnTo>
                  <a:lnTo>
                    <a:pt x="9991" y="437"/>
                  </a:lnTo>
                  <a:lnTo>
                    <a:pt x="9991" y="419"/>
                  </a:lnTo>
                  <a:lnTo>
                    <a:pt x="9991" y="419"/>
                  </a:lnTo>
                  <a:lnTo>
                    <a:pt x="9973" y="346"/>
                  </a:lnTo>
                  <a:lnTo>
                    <a:pt x="9900" y="291"/>
                  </a:lnTo>
                  <a:lnTo>
                    <a:pt x="9791" y="237"/>
                  </a:lnTo>
                  <a:lnTo>
                    <a:pt x="9645" y="182"/>
                  </a:lnTo>
                  <a:lnTo>
                    <a:pt x="9463" y="128"/>
                  </a:lnTo>
                  <a:lnTo>
                    <a:pt x="9245" y="91"/>
                  </a:lnTo>
                  <a:lnTo>
                    <a:pt x="8699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4" name="Google Shape;334;p3"/>
            <p:cNvSpPr/>
            <p:nvPr/>
          </p:nvSpPr>
          <p:spPr>
            <a:xfrm>
              <a:off x="2024075" y="1729450"/>
              <a:ext cx="42350" cy="23225"/>
            </a:xfrm>
            <a:custGeom>
              <a:avLst/>
              <a:gdLst/>
              <a:ahLst/>
              <a:cxnLst/>
              <a:rect l="l" t="t" r="r" b="b"/>
              <a:pathLst>
                <a:path w="1694" h="929" extrusionOk="0">
                  <a:moveTo>
                    <a:pt x="911" y="0"/>
                  </a:moveTo>
                  <a:lnTo>
                    <a:pt x="783" y="18"/>
                  </a:lnTo>
                  <a:lnTo>
                    <a:pt x="674" y="55"/>
                  </a:lnTo>
                  <a:lnTo>
                    <a:pt x="565" y="109"/>
                  </a:lnTo>
                  <a:lnTo>
                    <a:pt x="456" y="182"/>
                  </a:lnTo>
                  <a:lnTo>
                    <a:pt x="383" y="255"/>
                  </a:lnTo>
                  <a:lnTo>
                    <a:pt x="238" y="437"/>
                  </a:lnTo>
                  <a:lnTo>
                    <a:pt x="128" y="601"/>
                  </a:lnTo>
                  <a:lnTo>
                    <a:pt x="56" y="764"/>
                  </a:lnTo>
                  <a:lnTo>
                    <a:pt x="1" y="928"/>
                  </a:lnTo>
                  <a:lnTo>
                    <a:pt x="1693" y="928"/>
                  </a:lnTo>
                  <a:lnTo>
                    <a:pt x="1693" y="783"/>
                  </a:lnTo>
                  <a:lnTo>
                    <a:pt x="1693" y="655"/>
                  </a:lnTo>
                  <a:lnTo>
                    <a:pt x="1675" y="491"/>
                  </a:lnTo>
                  <a:lnTo>
                    <a:pt x="1639" y="419"/>
                  </a:lnTo>
                  <a:lnTo>
                    <a:pt x="1602" y="328"/>
                  </a:lnTo>
                  <a:lnTo>
                    <a:pt x="1548" y="255"/>
                  </a:lnTo>
                  <a:lnTo>
                    <a:pt x="1493" y="182"/>
                  </a:lnTo>
                  <a:lnTo>
                    <a:pt x="1402" y="127"/>
                  </a:lnTo>
                  <a:lnTo>
                    <a:pt x="1311" y="73"/>
                  </a:lnTo>
                  <a:lnTo>
                    <a:pt x="1202" y="36"/>
                  </a:lnTo>
                  <a:lnTo>
                    <a:pt x="1056" y="0"/>
                  </a:lnTo>
                  <a:close/>
                </a:path>
              </a:pathLst>
            </a:custGeom>
            <a:solidFill>
              <a:srgbClr val="C1A5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5" name="Google Shape;335;p3"/>
            <p:cNvSpPr/>
            <p:nvPr/>
          </p:nvSpPr>
          <p:spPr>
            <a:xfrm>
              <a:off x="2018625" y="1747625"/>
              <a:ext cx="66900" cy="13675"/>
            </a:xfrm>
            <a:custGeom>
              <a:avLst/>
              <a:gdLst/>
              <a:ahLst/>
              <a:cxnLst/>
              <a:rect l="l" t="t" r="r" b="b"/>
              <a:pathLst>
                <a:path w="2676" h="547" extrusionOk="0">
                  <a:moveTo>
                    <a:pt x="456" y="1"/>
                  </a:moveTo>
                  <a:lnTo>
                    <a:pt x="219" y="37"/>
                  </a:lnTo>
                  <a:lnTo>
                    <a:pt x="146" y="74"/>
                  </a:lnTo>
                  <a:lnTo>
                    <a:pt x="73" y="110"/>
                  </a:lnTo>
                  <a:lnTo>
                    <a:pt x="19" y="147"/>
                  </a:lnTo>
                  <a:lnTo>
                    <a:pt x="1" y="201"/>
                  </a:lnTo>
                  <a:lnTo>
                    <a:pt x="19" y="219"/>
                  </a:lnTo>
                  <a:lnTo>
                    <a:pt x="37" y="274"/>
                  </a:lnTo>
                  <a:lnTo>
                    <a:pt x="92" y="329"/>
                  </a:lnTo>
                  <a:lnTo>
                    <a:pt x="219" y="401"/>
                  </a:lnTo>
                  <a:lnTo>
                    <a:pt x="419" y="456"/>
                  </a:lnTo>
                  <a:lnTo>
                    <a:pt x="710" y="511"/>
                  </a:lnTo>
                  <a:lnTo>
                    <a:pt x="1111" y="529"/>
                  </a:lnTo>
                  <a:lnTo>
                    <a:pt x="1657" y="547"/>
                  </a:lnTo>
                  <a:lnTo>
                    <a:pt x="2130" y="547"/>
                  </a:lnTo>
                  <a:lnTo>
                    <a:pt x="2676" y="529"/>
                  </a:lnTo>
                  <a:lnTo>
                    <a:pt x="2676" y="474"/>
                  </a:lnTo>
                  <a:lnTo>
                    <a:pt x="2657" y="420"/>
                  </a:lnTo>
                  <a:lnTo>
                    <a:pt x="2603" y="365"/>
                  </a:lnTo>
                  <a:lnTo>
                    <a:pt x="2530" y="310"/>
                  </a:lnTo>
                  <a:lnTo>
                    <a:pt x="2330" y="219"/>
                  </a:lnTo>
                  <a:lnTo>
                    <a:pt x="2057" y="147"/>
                  </a:lnTo>
                  <a:lnTo>
                    <a:pt x="1748" y="92"/>
                  </a:lnTo>
                  <a:lnTo>
                    <a:pt x="1420" y="37"/>
                  </a:lnTo>
                  <a:lnTo>
                    <a:pt x="1074" y="1"/>
                  </a:lnTo>
                  <a:close/>
                </a:path>
              </a:pathLst>
            </a:custGeom>
            <a:solidFill>
              <a:srgbClr val="282829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6" name="Google Shape;336;p3"/>
            <p:cNvSpPr/>
            <p:nvPr/>
          </p:nvSpPr>
          <p:spPr>
            <a:xfrm>
              <a:off x="2018625" y="1747625"/>
              <a:ext cx="66900" cy="13675"/>
            </a:xfrm>
            <a:custGeom>
              <a:avLst/>
              <a:gdLst/>
              <a:ahLst/>
              <a:cxnLst/>
              <a:rect l="l" t="t" r="r" b="b"/>
              <a:pathLst>
                <a:path w="2676" h="547" fill="none" extrusionOk="0">
                  <a:moveTo>
                    <a:pt x="747" y="1"/>
                  </a:moveTo>
                  <a:lnTo>
                    <a:pt x="747" y="1"/>
                  </a:lnTo>
                  <a:lnTo>
                    <a:pt x="456" y="1"/>
                  </a:lnTo>
                  <a:lnTo>
                    <a:pt x="219" y="37"/>
                  </a:lnTo>
                  <a:lnTo>
                    <a:pt x="146" y="74"/>
                  </a:lnTo>
                  <a:lnTo>
                    <a:pt x="73" y="110"/>
                  </a:lnTo>
                  <a:lnTo>
                    <a:pt x="19" y="147"/>
                  </a:lnTo>
                  <a:lnTo>
                    <a:pt x="1" y="201"/>
                  </a:lnTo>
                  <a:lnTo>
                    <a:pt x="1" y="201"/>
                  </a:lnTo>
                  <a:lnTo>
                    <a:pt x="19" y="219"/>
                  </a:lnTo>
                  <a:lnTo>
                    <a:pt x="37" y="274"/>
                  </a:lnTo>
                  <a:lnTo>
                    <a:pt x="92" y="329"/>
                  </a:lnTo>
                  <a:lnTo>
                    <a:pt x="219" y="401"/>
                  </a:lnTo>
                  <a:lnTo>
                    <a:pt x="419" y="456"/>
                  </a:lnTo>
                  <a:lnTo>
                    <a:pt x="710" y="511"/>
                  </a:lnTo>
                  <a:lnTo>
                    <a:pt x="1111" y="529"/>
                  </a:lnTo>
                  <a:lnTo>
                    <a:pt x="1657" y="547"/>
                  </a:lnTo>
                  <a:lnTo>
                    <a:pt x="1657" y="547"/>
                  </a:lnTo>
                  <a:lnTo>
                    <a:pt x="2130" y="547"/>
                  </a:lnTo>
                  <a:lnTo>
                    <a:pt x="2676" y="529"/>
                  </a:lnTo>
                  <a:lnTo>
                    <a:pt x="2676" y="529"/>
                  </a:lnTo>
                  <a:lnTo>
                    <a:pt x="2676" y="474"/>
                  </a:lnTo>
                  <a:lnTo>
                    <a:pt x="2657" y="420"/>
                  </a:lnTo>
                  <a:lnTo>
                    <a:pt x="2603" y="365"/>
                  </a:lnTo>
                  <a:lnTo>
                    <a:pt x="2530" y="310"/>
                  </a:lnTo>
                  <a:lnTo>
                    <a:pt x="2330" y="219"/>
                  </a:lnTo>
                  <a:lnTo>
                    <a:pt x="2057" y="147"/>
                  </a:lnTo>
                  <a:lnTo>
                    <a:pt x="1748" y="92"/>
                  </a:lnTo>
                  <a:lnTo>
                    <a:pt x="1420" y="37"/>
                  </a:lnTo>
                  <a:lnTo>
                    <a:pt x="1074" y="1"/>
                  </a:lnTo>
                  <a:lnTo>
                    <a:pt x="747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337" name="Google Shape;337;p3"/>
          <p:cNvGrpSpPr/>
          <p:nvPr/>
        </p:nvGrpSpPr>
        <p:grpSpPr>
          <a:xfrm rot="707990">
            <a:off x="6904132" y="6617863"/>
            <a:ext cx="1354315" cy="327636"/>
            <a:chOff x="3665900" y="8356158"/>
            <a:chExt cx="1015703" cy="245719"/>
          </a:xfrm>
        </p:grpSpPr>
        <p:sp>
          <p:nvSpPr>
            <p:cNvPr id="338" name="Google Shape;338;p3"/>
            <p:cNvSpPr/>
            <p:nvPr/>
          </p:nvSpPr>
          <p:spPr>
            <a:xfrm>
              <a:off x="3940684" y="8356158"/>
              <a:ext cx="658411" cy="161356"/>
            </a:xfrm>
            <a:custGeom>
              <a:avLst/>
              <a:gdLst/>
              <a:ahLst/>
              <a:cxnLst/>
              <a:rect l="l" t="t" r="r" b="b"/>
              <a:pathLst>
                <a:path w="12776" h="3131" extrusionOk="0">
                  <a:moveTo>
                    <a:pt x="9336" y="0"/>
                  </a:moveTo>
                  <a:lnTo>
                    <a:pt x="8626" y="55"/>
                  </a:lnTo>
                  <a:lnTo>
                    <a:pt x="7934" y="127"/>
                  </a:lnTo>
                  <a:lnTo>
                    <a:pt x="7279" y="218"/>
                  </a:lnTo>
                  <a:lnTo>
                    <a:pt x="6642" y="309"/>
                  </a:lnTo>
                  <a:lnTo>
                    <a:pt x="6042" y="400"/>
                  </a:lnTo>
                  <a:lnTo>
                    <a:pt x="5460" y="510"/>
                  </a:lnTo>
                  <a:lnTo>
                    <a:pt x="4895" y="619"/>
                  </a:lnTo>
                  <a:lnTo>
                    <a:pt x="4368" y="728"/>
                  </a:lnTo>
                  <a:lnTo>
                    <a:pt x="3858" y="855"/>
                  </a:lnTo>
                  <a:lnTo>
                    <a:pt x="3385" y="983"/>
                  </a:lnTo>
                  <a:lnTo>
                    <a:pt x="2930" y="1110"/>
                  </a:lnTo>
                  <a:lnTo>
                    <a:pt x="2511" y="1256"/>
                  </a:lnTo>
                  <a:lnTo>
                    <a:pt x="2129" y="1383"/>
                  </a:lnTo>
                  <a:lnTo>
                    <a:pt x="1765" y="1511"/>
                  </a:lnTo>
                  <a:lnTo>
                    <a:pt x="1438" y="1656"/>
                  </a:lnTo>
                  <a:lnTo>
                    <a:pt x="1147" y="1783"/>
                  </a:lnTo>
                  <a:lnTo>
                    <a:pt x="874" y="1911"/>
                  </a:lnTo>
                  <a:lnTo>
                    <a:pt x="637" y="2038"/>
                  </a:lnTo>
                  <a:lnTo>
                    <a:pt x="455" y="2166"/>
                  </a:lnTo>
                  <a:lnTo>
                    <a:pt x="291" y="2293"/>
                  </a:lnTo>
                  <a:lnTo>
                    <a:pt x="164" y="2420"/>
                  </a:lnTo>
                  <a:lnTo>
                    <a:pt x="73" y="2530"/>
                  </a:lnTo>
                  <a:lnTo>
                    <a:pt x="18" y="2621"/>
                  </a:lnTo>
                  <a:lnTo>
                    <a:pt x="0" y="2730"/>
                  </a:lnTo>
                  <a:lnTo>
                    <a:pt x="18" y="2821"/>
                  </a:lnTo>
                  <a:lnTo>
                    <a:pt x="73" y="2894"/>
                  </a:lnTo>
                  <a:lnTo>
                    <a:pt x="182" y="2966"/>
                  </a:lnTo>
                  <a:lnTo>
                    <a:pt x="328" y="3021"/>
                  </a:lnTo>
                  <a:lnTo>
                    <a:pt x="491" y="3076"/>
                  </a:lnTo>
                  <a:lnTo>
                    <a:pt x="710" y="3112"/>
                  </a:lnTo>
                  <a:lnTo>
                    <a:pt x="983" y="3130"/>
                  </a:lnTo>
                  <a:lnTo>
                    <a:pt x="1602" y="3130"/>
                  </a:lnTo>
                  <a:lnTo>
                    <a:pt x="1947" y="3112"/>
                  </a:lnTo>
                  <a:lnTo>
                    <a:pt x="2748" y="3021"/>
                  </a:lnTo>
                  <a:lnTo>
                    <a:pt x="4531" y="2784"/>
                  </a:lnTo>
                  <a:lnTo>
                    <a:pt x="6096" y="2548"/>
                  </a:lnTo>
                  <a:lnTo>
                    <a:pt x="7443" y="2293"/>
                  </a:lnTo>
                  <a:lnTo>
                    <a:pt x="8590" y="2038"/>
                  </a:lnTo>
                  <a:lnTo>
                    <a:pt x="9572" y="1783"/>
                  </a:lnTo>
                  <a:lnTo>
                    <a:pt x="10373" y="1529"/>
                  </a:lnTo>
                  <a:lnTo>
                    <a:pt x="11046" y="1274"/>
                  </a:lnTo>
                  <a:lnTo>
                    <a:pt x="11574" y="1056"/>
                  </a:lnTo>
                  <a:lnTo>
                    <a:pt x="11974" y="837"/>
                  </a:lnTo>
                  <a:lnTo>
                    <a:pt x="12284" y="637"/>
                  </a:lnTo>
                  <a:lnTo>
                    <a:pt x="12484" y="455"/>
                  </a:lnTo>
                  <a:lnTo>
                    <a:pt x="12630" y="309"/>
                  </a:lnTo>
                  <a:lnTo>
                    <a:pt x="12721" y="182"/>
                  </a:lnTo>
                  <a:lnTo>
                    <a:pt x="12757" y="73"/>
                  </a:lnTo>
                  <a:lnTo>
                    <a:pt x="1277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9" name="Google Shape;339;p3"/>
            <p:cNvSpPr/>
            <p:nvPr/>
          </p:nvSpPr>
          <p:spPr>
            <a:xfrm>
              <a:off x="3940684" y="8356158"/>
              <a:ext cx="658411" cy="161356"/>
            </a:xfrm>
            <a:custGeom>
              <a:avLst/>
              <a:gdLst/>
              <a:ahLst/>
              <a:cxnLst/>
              <a:rect l="l" t="t" r="r" b="b"/>
              <a:pathLst>
                <a:path w="12776" h="3131" fill="none" extrusionOk="0">
                  <a:moveTo>
                    <a:pt x="12775" y="0"/>
                  </a:moveTo>
                  <a:lnTo>
                    <a:pt x="9336" y="0"/>
                  </a:lnTo>
                  <a:lnTo>
                    <a:pt x="9336" y="0"/>
                  </a:lnTo>
                  <a:lnTo>
                    <a:pt x="8626" y="55"/>
                  </a:lnTo>
                  <a:lnTo>
                    <a:pt x="7934" y="127"/>
                  </a:lnTo>
                  <a:lnTo>
                    <a:pt x="7279" y="218"/>
                  </a:lnTo>
                  <a:lnTo>
                    <a:pt x="6642" y="309"/>
                  </a:lnTo>
                  <a:lnTo>
                    <a:pt x="6042" y="400"/>
                  </a:lnTo>
                  <a:lnTo>
                    <a:pt x="5460" y="510"/>
                  </a:lnTo>
                  <a:lnTo>
                    <a:pt x="4895" y="619"/>
                  </a:lnTo>
                  <a:lnTo>
                    <a:pt x="4368" y="728"/>
                  </a:lnTo>
                  <a:lnTo>
                    <a:pt x="3858" y="855"/>
                  </a:lnTo>
                  <a:lnTo>
                    <a:pt x="3385" y="983"/>
                  </a:lnTo>
                  <a:lnTo>
                    <a:pt x="2930" y="1110"/>
                  </a:lnTo>
                  <a:lnTo>
                    <a:pt x="2511" y="1256"/>
                  </a:lnTo>
                  <a:lnTo>
                    <a:pt x="2129" y="1383"/>
                  </a:lnTo>
                  <a:lnTo>
                    <a:pt x="1765" y="1511"/>
                  </a:lnTo>
                  <a:lnTo>
                    <a:pt x="1438" y="1656"/>
                  </a:lnTo>
                  <a:lnTo>
                    <a:pt x="1147" y="1783"/>
                  </a:lnTo>
                  <a:lnTo>
                    <a:pt x="874" y="1911"/>
                  </a:lnTo>
                  <a:lnTo>
                    <a:pt x="637" y="2038"/>
                  </a:lnTo>
                  <a:lnTo>
                    <a:pt x="455" y="2166"/>
                  </a:lnTo>
                  <a:lnTo>
                    <a:pt x="291" y="2293"/>
                  </a:lnTo>
                  <a:lnTo>
                    <a:pt x="164" y="2420"/>
                  </a:lnTo>
                  <a:lnTo>
                    <a:pt x="73" y="2530"/>
                  </a:lnTo>
                  <a:lnTo>
                    <a:pt x="18" y="2621"/>
                  </a:lnTo>
                  <a:lnTo>
                    <a:pt x="0" y="2730"/>
                  </a:lnTo>
                  <a:lnTo>
                    <a:pt x="18" y="2821"/>
                  </a:lnTo>
                  <a:lnTo>
                    <a:pt x="73" y="2894"/>
                  </a:lnTo>
                  <a:lnTo>
                    <a:pt x="182" y="2966"/>
                  </a:lnTo>
                  <a:lnTo>
                    <a:pt x="328" y="3021"/>
                  </a:lnTo>
                  <a:lnTo>
                    <a:pt x="491" y="3076"/>
                  </a:lnTo>
                  <a:lnTo>
                    <a:pt x="710" y="3112"/>
                  </a:lnTo>
                  <a:lnTo>
                    <a:pt x="983" y="3130"/>
                  </a:lnTo>
                  <a:lnTo>
                    <a:pt x="1292" y="3130"/>
                  </a:lnTo>
                  <a:lnTo>
                    <a:pt x="1292" y="3130"/>
                  </a:lnTo>
                  <a:lnTo>
                    <a:pt x="1602" y="3130"/>
                  </a:lnTo>
                  <a:lnTo>
                    <a:pt x="1947" y="3112"/>
                  </a:lnTo>
                  <a:lnTo>
                    <a:pt x="2748" y="3021"/>
                  </a:lnTo>
                  <a:lnTo>
                    <a:pt x="2748" y="3021"/>
                  </a:lnTo>
                  <a:lnTo>
                    <a:pt x="4531" y="2784"/>
                  </a:lnTo>
                  <a:lnTo>
                    <a:pt x="6096" y="2548"/>
                  </a:lnTo>
                  <a:lnTo>
                    <a:pt x="7443" y="2293"/>
                  </a:lnTo>
                  <a:lnTo>
                    <a:pt x="8590" y="2038"/>
                  </a:lnTo>
                  <a:lnTo>
                    <a:pt x="9572" y="1783"/>
                  </a:lnTo>
                  <a:lnTo>
                    <a:pt x="10373" y="1529"/>
                  </a:lnTo>
                  <a:lnTo>
                    <a:pt x="11046" y="1274"/>
                  </a:lnTo>
                  <a:lnTo>
                    <a:pt x="11574" y="1056"/>
                  </a:lnTo>
                  <a:lnTo>
                    <a:pt x="11974" y="837"/>
                  </a:lnTo>
                  <a:lnTo>
                    <a:pt x="12284" y="637"/>
                  </a:lnTo>
                  <a:lnTo>
                    <a:pt x="12484" y="455"/>
                  </a:lnTo>
                  <a:lnTo>
                    <a:pt x="12630" y="309"/>
                  </a:lnTo>
                  <a:lnTo>
                    <a:pt x="12721" y="182"/>
                  </a:lnTo>
                  <a:lnTo>
                    <a:pt x="12757" y="73"/>
                  </a:lnTo>
                  <a:lnTo>
                    <a:pt x="12775" y="0"/>
                  </a:lnTo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0" name="Google Shape;340;p3"/>
            <p:cNvSpPr/>
            <p:nvPr/>
          </p:nvSpPr>
          <p:spPr>
            <a:xfrm>
              <a:off x="3821587" y="8385223"/>
              <a:ext cx="96628" cy="41280"/>
            </a:xfrm>
            <a:custGeom>
              <a:avLst/>
              <a:gdLst/>
              <a:ahLst/>
              <a:cxnLst/>
              <a:rect l="l" t="t" r="r" b="b"/>
              <a:pathLst>
                <a:path w="1875" h="801" extrusionOk="0">
                  <a:moveTo>
                    <a:pt x="1092" y="0"/>
                  </a:moveTo>
                  <a:lnTo>
                    <a:pt x="837" y="18"/>
                  </a:lnTo>
                  <a:lnTo>
                    <a:pt x="601" y="73"/>
                  </a:lnTo>
                  <a:lnTo>
                    <a:pt x="382" y="146"/>
                  </a:lnTo>
                  <a:lnTo>
                    <a:pt x="182" y="255"/>
                  </a:lnTo>
                  <a:lnTo>
                    <a:pt x="55" y="346"/>
                  </a:lnTo>
                  <a:lnTo>
                    <a:pt x="18" y="401"/>
                  </a:lnTo>
                  <a:lnTo>
                    <a:pt x="0" y="455"/>
                  </a:lnTo>
                  <a:lnTo>
                    <a:pt x="0" y="510"/>
                  </a:lnTo>
                  <a:lnTo>
                    <a:pt x="18" y="564"/>
                  </a:lnTo>
                  <a:lnTo>
                    <a:pt x="55" y="601"/>
                  </a:lnTo>
                  <a:lnTo>
                    <a:pt x="109" y="637"/>
                  </a:lnTo>
                  <a:lnTo>
                    <a:pt x="218" y="692"/>
                  </a:lnTo>
                  <a:lnTo>
                    <a:pt x="328" y="728"/>
                  </a:lnTo>
                  <a:lnTo>
                    <a:pt x="637" y="765"/>
                  </a:lnTo>
                  <a:lnTo>
                    <a:pt x="946" y="801"/>
                  </a:lnTo>
                  <a:lnTo>
                    <a:pt x="1001" y="801"/>
                  </a:lnTo>
                  <a:lnTo>
                    <a:pt x="1219" y="783"/>
                  </a:lnTo>
                  <a:lnTo>
                    <a:pt x="1419" y="746"/>
                  </a:lnTo>
                  <a:lnTo>
                    <a:pt x="1529" y="710"/>
                  </a:lnTo>
                  <a:lnTo>
                    <a:pt x="1620" y="674"/>
                  </a:lnTo>
                  <a:lnTo>
                    <a:pt x="1711" y="619"/>
                  </a:lnTo>
                  <a:lnTo>
                    <a:pt x="1783" y="546"/>
                  </a:lnTo>
                  <a:lnTo>
                    <a:pt x="1820" y="492"/>
                  </a:lnTo>
                  <a:lnTo>
                    <a:pt x="1856" y="419"/>
                  </a:lnTo>
                  <a:lnTo>
                    <a:pt x="1874" y="364"/>
                  </a:lnTo>
                  <a:lnTo>
                    <a:pt x="1856" y="291"/>
                  </a:lnTo>
                  <a:lnTo>
                    <a:pt x="1838" y="255"/>
                  </a:lnTo>
                  <a:lnTo>
                    <a:pt x="1802" y="219"/>
                  </a:lnTo>
                  <a:lnTo>
                    <a:pt x="1711" y="146"/>
                  </a:lnTo>
                  <a:lnTo>
                    <a:pt x="1565" y="91"/>
                  </a:lnTo>
                  <a:lnTo>
                    <a:pt x="1419" y="37"/>
                  </a:lnTo>
                  <a:lnTo>
                    <a:pt x="12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1" name="Google Shape;341;p3"/>
            <p:cNvSpPr/>
            <p:nvPr/>
          </p:nvSpPr>
          <p:spPr>
            <a:xfrm>
              <a:off x="3821587" y="8385223"/>
              <a:ext cx="96628" cy="41280"/>
            </a:xfrm>
            <a:custGeom>
              <a:avLst/>
              <a:gdLst/>
              <a:ahLst/>
              <a:cxnLst/>
              <a:rect l="l" t="t" r="r" b="b"/>
              <a:pathLst>
                <a:path w="1875" h="801" fill="none" extrusionOk="0">
                  <a:moveTo>
                    <a:pt x="1092" y="0"/>
                  </a:moveTo>
                  <a:lnTo>
                    <a:pt x="1092" y="0"/>
                  </a:lnTo>
                  <a:lnTo>
                    <a:pt x="837" y="18"/>
                  </a:lnTo>
                  <a:lnTo>
                    <a:pt x="601" y="73"/>
                  </a:lnTo>
                  <a:lnTo>
                    <a:pt x="382" y="146"/>
                  </a:lnTo>
                  <a:lnTo>
                    <a:pt x="182" y="255"/>
                  </a:lnTo>
                  <a:lnTo>
                    <a:pt x="182" y="255"/>
                  </a:lnTo>
                  <a:lnTo>
                    <a:pt x="55" y="346"/>
                  </a:lnTo>
                  <a:lnTo>
                    <a:pt x="18" y="401"/>
                  </a:lnTo>
                  <a:lnTo>
                    <a:pt x="0" y="455"/>
                  </a:lnTo>
                  <a:lnTo>
                    <a:pt x="0" y="455"/>
                  </a:lnTo>
                  <a:lnTo>
                    <a:pt x="0" y="510"/>
                  </a:lnTo>
                  <a:lnTo>
                    <a:pt x="18" y="564"/>
                  </a:lnTo>
                  <a:lnTo>
                    <a:pt x="55" y="601"/>
                  </a:lnTo>
                  <a:lnTo>
                    <a:pt x="109" y="637"/>
                  </a:lnTo>
                  <a:lnTo>
                    <a:pt x="109" y="637"/>
                  </a:lnTo>
                  <a:lnTo>
                    <a:pt x="218" y="692"/>
                  </a:lnTo>
                  <a:lnTo>
                    <a:pt x="328" y="728"/>
                  </a:lnTo>
                  <a:lnTo>
                    <a:pt x="328" y="728"/>
                  </a:lnTo>
                  <a:lnTo>
                    <a:pt x="637" y="765"/>
                  </a:lnTo>
                  <a:lnTo>
                    <a:pt x="946" y="801"/>
                  </a:lnTo>
                  <a:lnTo>
                    <a:pt x="946" y="801"/>
                  </a:lnTo>
                  <a:lnTo>
                    <a:pt x="1001" y="801"/>
                  </a:lnTo>
                  <a:lnTo>
                    <a:pt x="1001" y="801"/>
                  </a:lnTo>
                  <a:lnTo>
                    <a:pt x="1219" y="783"/>
                  </a:lnTo>
                  <a:lnTo>
                    <a:pt x="1419" y="746"/>
                  </a:lnTo>
                  <a:lnTo>
                    <a:pt x="1529" y="710"/>
                  </a:lnTo>
                  <a:lnTo>
                    <a:pt x="1620" y="674"/>
                  </a:lnTo>
                  <a:lnTo>
                    <a:pt x="1711" y="619"/>
                  </a:lnTo>
                  <a:lnTo>
                    <a:pt x="1783" y="546"/>
                  </a:lnTo>
                  <a:lnTo>
                    <a:pt x="1783" y="546"/>
                  </a:lnTo>
                  <a:lnTo>
                    <a:pt x="1820" y="492"/>
                  </a:lnTo>
                  <a:lnTo>
                    <a:pt x="1856" y="419"/>
                  </a:lnTo>
                  <a:lnTo>
                    <a:pt x="1874" y="364"/>
                  </a:lnTo>
                  <a:lnTo>
                    <a:pt x="1856" y="291"/>
                  </a:lnTo>
                  <a:lnTo>
                    <a:pt x="1856" y="291"/>
                  </a:lnTo>
                  <a:lnTo>
                    <a:pt x="1838" y="255"/>
                  </a:lnTo>
                  <a:lnTo>
                    <a:pt x="1802" y="219"/>
                  </a:lnTo>
                  <a:lnTo>
                    <a:pt x="1711" y="146"/>
                  </a:lnTo>
                  <a:lnTo>
                    <a:pt x="1711" y="146"/>
                  </a:lnTo>
                  <a:lnTo>
                    <a:pt x="1565" y="91"/>
                  </a:lnTo>
                  <a:lnTo>
                    <a:pt x="1419" y="37"/>
                  </a:lnTo>
                  <a:lnTo>
                    <a:pt x="1256" y="0"/>
                  </a:lnTo>
                  <a:lnTo>
                    <a:pt x="1092" y="0"/>
                  </a:lnTo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2" name="Google Shape;342;p3"/>
            <p:cNvSpPr/>
            <p:nvPr/>
          </p:nvSpPr>
          <p:spPr>
            <a:xfrm>
              <a:off x="3665900" y="8420834"/>
              <a:ext cx="151049" cy="55400"/>
            </a:xfrm>
            <a:custGeom>
              <a:avLst/>
              <a:gdLst/>
              <a:ahLst/>
              <a:cxnLst/>
              <a:rect l="l" t="t" r="r" b="b"/>
              <a:pathLst>
                <a:path w="2931" h="1075" extrusionOk="0">
                  <a:moveTo>
                    <a:pt x="1456" y="1"/>
                  </a:moveTo>
                  <a:lnTo>
                    <a:pt x="1128" y="19"/>
                  </a:lnTo>
                  <a:lnTo>
                    <a:pt x="801" y="74"/>
                  </a:lnTo>
                  <a:lnTo>
                    <a:pt x="655" y="110"/>
                  </a:lnTo>
                  <a:lnTo>
                    <a:pt x="491" y="165"/>
                  </a:lnTo>
                  <a:lnTo>
                    <a:pt x="364" y="219"/>
                  </a:lnTo>
                  <a:lnTo>
                    <a:pt x="237" y="292"/>
                  </a:lnTo>
                  <a:lnTo>
                    <a:pt x="146" y="347"/>
                  </a:lnTo>
                  <a:lnTo>
                    <a:pt x="91" y="401"/>
                  </a:lnTo>
                  <a:lnTo>
                    <a:pt x="37" y="474"/>
                  </a:lnTo>
                  <a:lnTo>
                    <a:pt x="0" y="547"/>
                  </a:lnTo>
                  <a:lnTo>
                    <a:pt x="0" y="638"/>
                  </a:lnTo>
                  <a:lnTo>
                    <a:pt x="37" y="729"/>
                  </a:lnTo>
                  <a:lnTo>
                    <a:pt x="109" y="801"/>
                  </a:lnTo>
                  <a:lnTo>
                    <a:pt x="182" y="874"/>
                  </a:lnTo>
                  <a:lnTo>
                    <a:pt x="273" y="911"/>
                  </a:lnTo>
                  <a:lnTo>
                    <a:pt x="382" y="947"/>
                  </a:lnTo>
                  <a:lnTo>
                    <a:pt x="582" y="1002"/>
                  </a:lnTo>
                  <a:lnTo>
                    <a:pt x="1092" y="1056"/>
                  </a:lnTo>
                  <a:lnTo>
                    <a:pt x="1602" y="1074"/>
                  </a:lnTo>
                  <a:lnTo>
                    <a:pt x="1747" y="1074"/>
                  </a:lnTo>
                  <a:lnTo>
                    <a:pt x="2038" y="1056"/>
                  </a:lnTo>
                  <a:lnTo>
                    <a:pt x="2311" y="1020"/>
                  </a:lnTo>
                  <a:lnTo>
                    <a:pt x="2439" y="983"/>
                  </a:lnTo>
                  <a:lnTo>
                    <a:pt x="2566" y="929"/>
                  </a:lnTo>
                  <a:lnTo>
                    <a:pt x="2675" y="856"/>
                  </a:lnTo>
                  <a:lnTo>
                    <a:pt x="2784" y="783"/>
                  </a:lnTo>
                  <a:lnTo>
                    <a:pt x="2857" y="710"/>
                  </a:lnTo>
                  <a:lnTo>
                    <a:pt x="2912" y="619"/>
                  </a:lnTo>
                  <a:lnTo>
                    <a:pt x="2930" y="528"/>
                  </a:lnTo>
                  <a:lnTo>
                    <a:pt x="2930" y="474"/>
                  </a:lnTo>
                  <a:lnTo>
                    <a:pt x="2930" y="437"/>
                  </a:lnTo>
                  <a:lnTo>
                    <a:pt x="2875" y="365"/>
                  </a:lnTo>
                  <a:lnTo>
                    <a:pt x="2803" y="292"/>
                  </a:lnTo>
                  <a:lnTo>
                    <a:pt x="2730" y="237"/>
                  </a:lnTo>
                  <a:lnTo>
                    <a:pt x="2639" y="201"/>
                  </a:lnTo>
                  <a:lnTo>
                    <a:pt x="2366" y="110"/>
                  </a:lnTo>
                  <a:lnTo>
                    <a:pt x="2075" y="55"/>
                  </a:lnTo>
                  <a:lnTo>
                    <a:pt x="1784" y="19"/>
                  </a:lnTo>
                  <a:lnTo>
                    <a:pt x="14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3" name="Google Shape;343;p3"/>
            <p:cNvSpPr/>
            <p:nvPr/>
          </p:nvSpPr>
          <p:spPr>
            <a:xfrm>
              <a:off x="3665900" y="8420834"/>
              <a:ext cx="151049" cy="55400"/>
            </a:xfrm>
            <a:custGeom>
              <a:avLst/>
              <a:gdLst/>
              <a:ahLst/>
              <a:cxnLst/>
              <a:rect l="l" t="t" r="r" b="b"/>
              <a:pathLst>
                <a:path w="2931" h="1075" fill="none" extrusionOk="0">
                  <a:moveTo>
                    <a:pt x="1456" y="1"/>
                  </a:moveTo>
                  <a:lnTo>
                    <a:pt x="1456" y="1"/>
                  </a:lnTo>
                  <a:lnTo>
                    <a:pt x="1128" y="19"/>
                  </a:lnTo>
                  <a:lnTo>
                    <a:pt x="801" y="74"/>
                  </a:lnTo>
                  <a:lnTo>
                    <a:pt x="655" y="110"/>
                  </a:lnTo>
                  <a:lnTo>
                    <a:pt x="491" y="165"/>
                  </a:lnTo>
                  <a:lnTo>
                    <a:pt x="364" y="219"/>
                  </a:lnTo>
                  <a:lnTo>
                    <a:pt x="237" y="292"/>
                  </a:lnTo>
                  <a:lnTo>
                    <a:pt x="237" y="292"/>
                  </a:lnTo>
                  <a:lnTo>
                    <a:pt x="146" y="347"/>
                  </a:lnTo>
                  <a:lnTo>
                    <a:pt x="91" y="401"/>
                  </a:lnTo>
                  <a:lnTo>
                    <a:pt x="37" y="474"/>
                  </a:lnTo>
                  <a:lnTo>
                    <a:pt x="0" y="547"/>
                  </a:lnTo>
                  <a:lnTo>
                    <a:pt x="0" y="547"/>
                  </a:lnTo>
                  <a:lnTo>
                    <a:pt x="0" y="638"/>
                  </a:lnTo>
                  <a:lnTo>
                    <a:pt x="37" y="729"/>
                  </a:lnTo>
                  <a:lnTo>
                    <a:pt x="109" y="801"/>
                  </a:lnTo>
                  <a:lnTo>
                    <a:pt x="182" y="874"/>
                  </a:lnTo>
                  <a:lnTo>
                    <a:pt x="182" y="874"/>
                  </a:lnTo>
                  <a:lnTo>
                    <a:pt x="273" y="911"/>
                  </a:lnTo>
                  <a:lnTo>
                    <a:pt x="382" y="947"/>
                  </a:lnTo>
                  <a:lnTo>
                    <a:pt x="582" y="1002"/>
                  </a:lnTo>
                  <a:lnTo>
                    <a:pt x="582" y="1002"/>
                  </a:lnTo>
                  <a:lnTo>
                    <a:pt x="1092" y="1056"/>
                  </a:lnTo>
                  <a:lnTo>
                    <a:pt x="1602" y="1074"/>
                  </a:lnTo>
                  <a:lnTo>
                    <a:pt x="1602" y="1074"/>
                  </a:lnTo>
                  <a:lnTo>
                    <a:pt x="1747" y="1074"/>
                  </a:lnTo>
                  <a:lnTo>
                    <a:pt x="1747" y="1074"/>
                  </a:lnTo>
                  <a:lnTo>
                    <a:pt x="2038" y="1056"/>
                  </a:lnTo>
                  <a:lnTo>
                    <a:pt x="2311" y="1020"/>
                  </a:lnTo>
                  <a:lnTo>
                    <a:pt x="2439" y="983"/>
                  </a:lnTo>
                  <a:lnTo>
                    <a:pt x="2566" y="929"/>
                  </a:lnTo>
                  <a:lnTo>
                    <a:pt x="2675" y="856"/>
                  </a:lnTo>
                  <a:lnTo>
                    <a:pt x="2784" y="783"/>
                  </a:lnTo>
                  <a:lnTo>
                    <a:pt x="2784" y="783"/>
                  </a:lnTo>
                  <a:lnTo>
                    <a:pt x="2857" y="710"/>
                  </a:lnTo>
                  <a:lnTo>
                    <a:pt x="2912" y="619"/>
                  </a:lnTo>
                  <a:lnTo>
                    <a:pt x="2930" y="528"/>
                  </a:lnTo>
                  <a:lnTo>
                    <a:pt x="2930" y="474"/>
                  </a:lnTo>
                  <a:lnTo>
                    <a:pt x="2930" y="437"/>
                  </a:lnTo>
                  <a:lnTo>
                    <a:pt x="2930" y="437"/>
                  </a:lnTo>
                  <a:lnTo>
                    <a:pt x="2875" y="365"/>
                  </a:lnTo>
                  <a:lnTo>
                    <a:pt x="2803" y="292"/>
                  </a:lnTo>
                  <a:lnTo>
                    <a:pt x="2730" y="237"/>
                  </a:lnTo>
                  <a:lnTo>
                    <a:pt x="2639" y="201"/>
                  </a:lnTo>
                  <a:lnTo>
                    <a:pt x="2639" y="201"/>
                  </a:lnTo>
                  <a:lnTo>
                    <a:pt x="2366" y="110"/>
                  </a:lnTo>
                  <a:lnTo>
                    <a:pt x="2075" y="55"/>
                  </a:lnTo>
                  <a:lnTo>
                    <a:pt x="1784" y="19"/>
                  </a:lnTo>
                  <a:lnTo>
                    <a:pt x="1456" y="1"/>
                  </a:lnTo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4" name="Google Shape;344;p3"/>
            <p:cNvSpPr/>
            <p:nvPr/>
          </p:nvSpPr>
          <p:spPr>
            <a:xfrm>
              <a:off x="4454591" y="8527769"/>
              <a:ext cx="227012" cy="74107"/>
            </a:xfrm>
            <a:custGeom>
              <a:avLst/>
              <a:gdLst/>
              <a:ahLst/>
              <a:cxnLst/>
              <a:rect l="l" t="t" r="r" b="b"/>
              <a:pathLst>
                <a:path w="4405" h="1438" extrusionOk="0">
                  <a:moveTo>
                    <a:pt x="2221" y="0"/>
                  </a:moveTo>
                  <a:lnTo>
                    <a:pt x="1911" y="19"/>
                  </a:lnTo>
                  <a:lnTo>
                    <a:pt x="1602" y="37"/>
                  </a:lnTo>
                  <a:lnTo>
                    <a:pt x="1311" y="73"/>
                  </a:lnTo>
                  <a:lnTo>
                    <a:pt x="1020" y="128"/>
                  </a:lnTo>
                  <a:lnTo>
                    <a:pt x="765" y="200"/>
                  </a:lnTo>
                  <a:lnTo>
                    <a:pt x="510" y="291"/>
                  </a:lnTo>
                  <a:lnTo>
                    <a:pt x="310" y="419"/>
                  </a:lnTo>
                  <a:lnTo>
                    <a:pt x="219" y="492"/>
                  </a:lnTo>
                  <a:lnTo>
                    <a:pt x="128" y="564"/>
                  </a:lnTo>
                  <a:lnTo>
                    <a:pt x="73" y="637"/>
                  </a:lnTo>
                  <a:lnTo>
                    <a:pt x="37" y="692"/>
                  </a:lnTo>
                  <a:lnTo>
                    <a:pt x="1" y="765"/>
                  </a:lnTo>
                  <a:lnTo>
                    <a:pt x="1" y="837"/>
                  </a:lnTo>
                  <a:lnTo>
                    <a:pt x="19" y="892"/>
                  </a:lnTo>
                  <a:lnTo>
                    <a:pt x="55" y="947"/>
                  </a:lnTo>
                  <a:lnTo>
                    <a:pt x="146" y="1038"/>
                  </a:lnTo>
                  <a:lnTo>
                    <a:pt x="274" y="1110"/>
                  </a:lnTo>
                  <a:lnTo>
                    <a:pt x="419" y="1183"/>
                  </a:lnTo>
                  <a:lnTo>
                    <a:pt x="619" y="1238"/>
                  </a:lnTo>
                  <a:lnTo>
                    <a:pt x="820" y="1292"/>
                  </a:lnTo>
                  <a:lnTo>
                    <a:pt x="1238" y="1383"/>
                  </a:lnTo>
                  <a:lnTo>
                    <a:pt x="1675" y="1420"/>
                  </a:lnTo>
                  <a:lnTo>
                    <a:pt x="2112" y="1438"/>
                  </a:lnTo>
                  <a:lnTo>
                    <a:pt x="2585" y="1438"/>
                  </a:lnTo>
                  <a:lnTo>
                    <a:pt x="2985" y="1402"/>
                  </a:lnTo>
                  <a:lnTo>
                    <a:pt x="3367" y="1329"/>
                  </a:lnTo>
                  <a:lnTo>
                    <a:pt x="3713" y="1238"/>
                  </a:lnTo>
                  <a:lnTo>
                    <a:pt x="3877" y="1165"/>
                  </a:lnTo>
                  <a:lnTo>
                    <a:pt x="4041" y="1092"/>
                  </a:lnTo>
                  <a:lnTo>
                    <a:pt x="4168" y="1019"/>
                  </a:lnTo>
                  <a:lnTo>
                    <a:pt x="4277" y="928"/>
                  </a:lnTo>
                  <a:lnTo>
                    <a:pt x="4368" y="819"/>
                  </a:lnTo>
                  <a:lnTo>
                    <a:pt x="4405" y="692"/>
                  </a:lnTo>
                  <a:lnTo>
                    <a:pt x="4405" y="637"/>
                  </a:lnTo>
                  <a:lnTo>
                    <a:pt x="4405" y="583"/>
                  </a:lnTo>
                  <a:lnTo>
                    <a:pt x="4386" y="528"/>
                  </a:lnTo>
                  <a:lnTo>
                    <a:pt x="4350" y="473"/>
                  </a:lnTo>
                  <a:lnTo>
                    <a:pt x="4277" y="401"/>
                  </a:lnTo>
                  <a:lnTo>
                    <a:pt x="4204" y="328"/>
                  </a:lnTo>
                  <a:lnTo>
                    <a:pt x="4095" y="273"/>
                  </a:lnTo>
                  <a:lnTo>
                    <a:pt x="3968" y="219"/>
                  </a:lnTo>
                  <a:lnTo>
                    <a:pt x="3713" y="146"/>
                  </a:lnTo>
                  <a:lnTo>
                    <a:pt x="3422" y="91"/>
                  </a:lnTo>
                  <a:lnTo>
                    <a:pt x="3149" y="55"/>
                  </a:lnTo>
                  <a:lnTo>
                    <a:pt x="2858" y="37"/>
                  </a:lnTo>
                  <a:lnTo>
                    <a:pt x="2548" y="19"/>
                  </a:lnTo>
                  <a:lnTo>
                    <a:pt x="222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5" name="Google Shape;345;p3"/>
            <p:cNvSpPr/>
            <p:nvPr/>
          </p:nvSpPr>
          <p:spPr>
            <a:xfrm>
              <a:off x="4454591" y="8527769"/>
              <a:ext cx="227012" cy="74107"/>
            </a:xfrm>
            <a:custGeom>
              <a:avLst/>
              <a:gdLst/>
              <a:ahLst/>
              <a:cxnLst/>
              <a:rect l="l" t="t" r="r" b="b"/>
              <a:pathLst>
                <a:path w="4405" h="1438" fill="none" extrusionOk="0">
                  <a:moveTo>
                    <a:pt x="2221" y="0"/>
                  </a:moveTo>
                  <a:lnTo>
                    <a:pt x="2221" y="0"/>
                  </a:lnTo>
                  <a:lnTo>
                    <a:pt x="1911" y="19"/>
                  </a:lnTo>
                  <a:lnTo>
                    <a:pt x="1602" y="37"/>
                  </a:lnTo>
                  <a:lnTo>
                    <a:pt x="1311" y="73"/>
                  </a:lnTo>
                  <a:lnTo>
                    <a:pt x="1020" y="128"/>
                  </a:lnTo>
                  <a:lnTo>
                    <a:pt x="765" y="200"/>
                  </a:lnTo>
                  <a:lnTo>
                    <a:pt x="510" y="291"/>
                  </a:lnTo>
                  <a:lnTo>
                    <a:pt x="310" y="419"/>
                  </a:lnTo>
                  <a:lnTo>
                    <a:pt x="219" y="492"/>
                  </a:lnTo>
                  <a:lnTo>
                    <a:pt x="128" y="564"/>
                  </a:lnTo>
                  <a:lnTo>
                    <a:pt x="128" y="564"/>
                  </a:lnTo>
                  <a:lnTo>
                    <a:pt x="73" y="637"/>
                  </a:lnTo>
                  <a:lnTo>
                    <a:pt x="37" y="692"/>
                  </a:lnTo>
                  <a:lnTo>
                    <a:pt x="1" y="765"/>
                  </a:lnTo>
                  <a:lnTo>
                    <a:pt x="1" y="837"/>
                  </a:lnTo>
                  <a:lnTo>
                    <a:pt x="1" y="837"/>
                  </a:lnTo>
                  <a:lnTo>
                    <a:pt x="19" y="892"/>
                  </a:lnTo>
                  <a:lnTo>
                    <a:pt x="55" y="947"/>
                  </a:lnTo>
                  <a:lnTo>
                    <a:pt x="146" y="1038"/>
                  </a:lnTo>
                  <a:lnTo>
                    <a:pt x="274" y="1110"/>
                  </a:lnTo>
                  <a:lnTo>
                    <a:pt x="419" y="1183"/>
                  </a:lnTo>
                  <a:lnTo>
                    <a:pt x="419" y="1183"/>
                  </a:lnTo>
                  <a:lnTo>
                    <a:pt x="619" y="1238"/>
                  </a:lnTo>
                  <a:lnTo>
                    <a:pt x="820" y="1292"/>
                  </a:lnTo>
                  <a:lnTo>
                    <a:pt x="1238" y="1383"/>
                  </a:lnTo>
                  <a:lnTo>
                    <a:pt x="1675" y="1420"/>
                  </a:lnTo>
                  <a:lnTo>
                    <a:pt x="2112" y="1438"/>
                  </a:lnTo>
                  <a:lnTo>
                    <a:pt x="2112" y="1438"/>
                  </a:lnTo>
                  <a:lnTo>
                    <a:pt x="2203" y="1438"/>
                  </a:lnTo>
                  <a:lnTo>
                    <a:pt x="2203" y="1438"/>
                  </a:lnTo>
                  <a:lnTo>
                    <a:pt x="2585" y="1438"/>
                  </a:lnTo>
                  <a:lnTo>
                    <a:pt x="2985" y="1402"/>
                  </a:lnTo>
                  <a:lnTo>
                    <a:pt x="3367" y="1329"/>
                  </a:lnTo>
                  <a:lnTo>
                    <a:pt x="3713" y="1238"/>
                  </a:lnTo>
                  <a:lnTo>
                    <a:pt x="3713" y="1238"/>
                  </a:lnTo>
                  <a:lnTo>
                    <a:pt x="3877" y="1165"/>
                  </a:lnTo>
                  <a:lnTo>
                    <a:pt x="4041" y="1092"/>
                  </a:lnTo>
                  <a:lnTo>
                    <a:pt x="4168" y="1019"/>
                  </a:lnTo>
                  <a:lnTo>
                    <a:pt x="4277" y="928"/>
                  </a:lnTo>
                  <a:lnTo>
                    <a:pt x="4277" y="928"/>
                  </a:lnTo>
                  <a:lnTo>
                    <a:pt x="4368" y="819"/>
                  </a:lnTo>
                  <a:lnTo>
                    <a:pt x="4405" y="692"/>
                  </a:lnTo>
                  <a:lnTo>
                    <a:pt x="4405" y="637"/>
                  </a:lnTo>
                  <a:lnTo>
                    <a:pt x="4405" y="583"/>
                  </a:lnTo>
                  <a:lnTo>
                    <a:pt x="4386" y="528"/>
                  </a:lnTo>
                  <a:lnTo>
                    <a:pt x="4350" y="473"/>
                  </a:lnTo>
                  <a:lnTo>
                    <a:pt x="4350" y="473"/>
                  </a:lnTo>
                  <a:lnTo>
                    <a:pt x="4277" y="401"/>
                  </a:lnTo>
                  <a:lnTo>
                    <a:pt x="4204" y="328"/>
                  </a:lnTo>
                  <a:lnTo>
                    <a:pt x="4095" y="273"/>
                  </a:lnTo>
                  <a:lnTo>
                    <a:pt x="3968" y="219"/>
                  </a:lnTo>
                  <a:lnTo>
                    <a:pt x="3713" y="146"/>
                  </a:lnTo>
                  <a:lnTo>
                    <a:pt x="3422" y="91"/>
                  </a:lnTo>
                  <a:lnTo>
                    <a:pt x="3422" y="91"/>
                  </a:lnTo>
                  <a:lnTo>
                    <a:pt x="3149" y="55"/>
                  </a:lnTo>
                  <a:lnTo>
                    <a:pt x="2858" y="37"/>
                  </a:lnTo>
                  <a:lnTo>
                    <a:pt x="2548" y="19"/>
                  </a:lnTo>
                  <a:lnTo>
                    <a:pt x="2221" y="0"/>
                  </a:lnTo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346" name="Google Shape;346;p3"/>
          <p:cNvGrpSpPr/>
          <p:nvPr/>
        </p:nvGrpSpPr>
        <p:grpSpPr>
          <a:xfrm>
            <a:off x="9594484" y="6575073"/>
            <a:ext cx="238221" cy="219912"/>
            <a:chOff x="2706625" y="4735761"/>
            <a:chExt cx="226446" cy="209015"/>
          </a:xfrm>
        </p:grpSpPr>
        <p:grpSp>
          <p:nvGrpSpPr>
            <p:cNvPr id="347" name="Google Shape;347;p3"/>
            <p:cNvGrpSpPr/>
            <p:nvPr/>
          </p:nvGrpSpPr>
          <p:grpSpPr>
            <a:xfrm>
              <a:off x="2714800" y="4735761"/>
              <a:ext cx="210098" cy="182902"/>
              <a:chOff x="1282975" y="2150275"/>
              <a:chExt cx="154700" cy="134675"/>
            </a:xfrm>
          </p:grpSpPr>
          <p:sp>
            <p:nvSpPr>
              <p:cNvPr id="348" name="Google Shape;348;p3"/>
              <p:cNvSpPr/>
              <p:nvPr/>
            </p:nvSpPr>
            <p:spPr>
              <a:xfrm>
                <a:off x="1282975" y="2150275"/>
                <a:ext cx="154700" cy="134675"/>
              </a:xfrm>
              <a:custGeom>
                <a:avLst/>
                <a:gdLst/>
                <a:ahLst/>
                <a:cxnLst/>
                <a:rect l="l" t="t" r="r" b="b"/>
                <a:pathLst>
                  <a:path w="6188" h="5387" extrusionOk="0">
                    <a:moveTo>
                      <a:pt x="2858" y="0"/>
                    </a:moveTo>
                    <a:lnTo>
                      <a:pt x="2657" y="37"/>
                    </a:lnTo>
                    <a:lnTo>
                      <a:pt x="2403" y="109"/>
                    </a:lnTo>
                    <a:lnTo>
                      <a:pt x="2166" y="200"/>
                    </a:lnTo>
                    <a:lnTo>
                      <a:pt x="1948" y="310"/>
                    </a:lnTo>
                    <a:lnTo>
                      <a:pt x="1747" y="437"/>
                    </a:lnTo>
                    <a:lnTo>
                      <a:pt x="1547" y="564"/>
                    </a:lnTo>
                    <a:lnTo>
                      <a:pt x="1384" y="710"/>
                    </a:lnTo>
                    <a:lnTo>
                      <a:pt x="1238" y="856"/>
                    </a:lnTo>
                    <a:lnTo>
                      <a:pt x="1092" y="1019"/>
                    </a:lnTo>
                    <a:lnTo>
                      <a:pt x="965" y="1201"/>
                    </a:lnTo>
                    <a:lnTo>
                      <a:pt x="856" y="1365"/>
                    </a:lnTo>
                    <a:lnTo>
                      <a:pt x="765" y="1547"/>
                    </a:lnTo>
                    <a:lnTo>
                      <a:pt x="674" y="1729"/>
                    </a:lnTo>
                    <a:lnTo>
                      <a:pt x="546" y="2093"/>
                    </a:lnTo>
                    <a:lnTo>
                      <a:pt x="437" y="2439"/>
                    </a:lnTo>
                    <a:lnTo>
                      <a:pt x="401" y="2639"/>
                    </a:lnTo>
                    <a:lnTo>
                      <a:pt x="346" y="3057"/>
                    </a:lnTo>
                    <a:lnTo>
                      <a:pt x="310" y="3403"/>
                    </a:lnTo>
                    <a:lnTo>
                      <a:pt x="310" y="3694"/>
                    </a:lnTo>
                    <a:lnTo>
                      <a:pt x="164" y="3876"/>
                    </a:lnTo>
                    <a:lnTo>
                      <a:pt x="55" y="4040"/>
                    </a:lnTo>
                    <a:lnTo>
                      <a:pt x="37" y="4131"/>
                    </a:lnTo>
                    <a:lnTo>
                      <a:pt x="0" y="4222"/>
                    </a:lnTo>
                    <a:lnTo>
                      <a:pt x="0" y="4295"/>
                    </a:lnTo>
                    <a:lnTo>
                      <a:pt x="0" y="4368"/>
                    </a:lnTo>
                    <a:lnTo>
                      <a:pt x="19" y="4459"/>
                    </a:lnTo>
                    <a:lnTo>
                      <a:pt x="55" y="4532"/>
                    </a:lnTo>
                    <a:lnTo>
                      <a:pt x="91" y="4604"/>
                    </a:lnTo>
                    <a:lnTo>
                      <a:pt x="146" y="4677"/>
                    </a:lnTo>
                    <a:lnTo>
                      <a:pt x="292" y="4804"/>
                    </a:lnTo>
                    <a:lnTo>
                      <a:pt x="474" y="4932"/>
                    </a:lnTo>
                    <a:lnTo>
                      <a:pt x="692" y="5041"/>
                    </a:lnTo>
                    <a:lnTo>
                      <a:pt x="965" y="5132"/>
                    </a:lnTo>
                    <a:lnTo>
                      <a:pt x="1274" y="5205"/>
                    </a:lnTo>
                    <a:lnTo>
                      <a:pt x="1638" y="5278"/>
                    </a:lnTo>
                    <a:lnTo>
                      <a:pt x="2020" y="5332"/>
                    </a:lnTo>
                    <a:lnTo>
                      <a:pt x="2457" y="5369"/>
                    </a:lnTo>
                    <a:lnTo>
                      <a:pt x="2930" y="5387"/>
                    </a:lnTo>
                    <a:lnTo>
                      <a:pt x="3440" y="5387"/>
                    </a:lnTo>
                    <a:lnTo>
                      <a:pt x="3804" y="5350"/>
                    </a:lnTo>
                    <a:lnTo>
                      <a:pt x="4131" y="5314"/>
                    </a:lnTo>
                    <a:lnTo>
                      <a:pt x="4714" y="5223"/>
                    </a:lnTo>
                    <a:lnTo>
                      <a:pt x="5187" y="5114"/>
                    </a:lnTo>
                    <a:lnTo>
                      <a:pt x="5569" y="5005"/>
                    </a:lnTo>
                    <a:lnTo>
                      <a:pt x="5842" y="4895"/>
                    </a:lnTo>
                    <a:lnTo>
                      <a:pt x="6042" y="4804"/>
                    </a:lnTo>
                    <a:lnTo>
                      <a:pt x="6188" y="4713"/>
                    </a:lnTo>
                    <a:lnTo>
                      <a:pt x="6042" y="4204"/>
                    </a:lnTo>
                    <a:lnTo>
                      <a:pt x="5878" y="3658"/>
                    </a:lnTo>
                    <a:lnTo>
                      <a:pt x="5642" y="3003"/>
                    </a:lnTo>
                    <a:lnTo>
                      <a:pt x="5514" y="2639"/>
                    </a:lnTo>
                    <a:lnTo>
                      <a:pt x="5351" y="2275"/>
                    </a:lnTo>
                    <a:lnTo>
                      <a:pt x="5169" y="1929"/>
                    </a:lnTo>
                    <a:lnTo>
                      <a:pt x="4987" y="1565"/>
                    </a:lnTo>
                    <a:lnTo>
                      <a:pt x="4787" y="1238"/>
                    </a:lnTo>
                    <a:lnTo>
                      <a:pt x="4568" y="928"/>
                    </a:lnTo>
                    <a:lnTo>
                      <a:pt x="4332" y="655"/>
                    </a:lnTo>
                    <a:lnTo>
                      <a:pt x="4095" y="419"/>
                    </a:lnTo>
                    <a:lnTo>
                      <a:pt x="3949" y="291"/>
                    </a:lnTo>
                    <a:lnTo>
                      <a:pt x="3804" y="200"/>
                    </a:lnTo>
                    <a:lnTo>
                      <a:pt x="3676" y="128"/>
                    </a:lnTo>
                    <a:lnTo>
                      <a:pt x="3513" y="73"/>
                    </a:lnTo>
                    <a:lnTo>
                      <a:pt x="3367" y="37"/>
                    </a:lnTo>
                    <a:lnTo>
                      <a:pt x="3203" y="0"/>
                    </a:lnTo>
                    <a:close/>
                  </a:path>
                </a:pathLst>
              </a:custGeom>
              <a:solidFill>
                <a:srgbClr val="C1A58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49" name="Google Shape;349;p3"/>
              <p:cNvSpPr/>
              <p:nvPr/>
            </p:nvSpPr>
            <p:spPr>
              <a:xfrm>
                <a:off x="1282975" y="2150275"/>
                <a:ext cx="154700" cy="134675"/>
              </a:xfrm>
              <a:custGeom>
                <a:avLst/>
                <a:gdLst/>
                <a:ahLst/>
                <a:cxnLst/>
                <a:rect l="l" t="t" r="r" b="b"/>
                <a:pathLst>
                  <a:path w="6188" h="5387" fill="none" extrusionOk="0">
                    <a:moveTo>
                      <a:pt x="6188" y="4713"/>
                    </a:moveTo>
                    <a:lnTo>
                      <a:pt x="6188" y="4713"/>
                    </a:lnTo>
                    <a:lnTo>
                      <a:pt x="6042" y="4804"/>
                    </a:lnTo>
                    <a:lnTo>
                      <a:pt x="5842" y="4895"/>
                    </a:lnTo>
                    <a:lnTo>
                      <a:pt x="5569" y="5005"/>
                    </a:lnTo>
                    <a:lnTo>
                      <a:pt x="5187" y="5114"/>
                    </a:lnTo>
                    <a:lnTo>
                      <a:pt x="4714" y="5223"/>
                    </a:lnTo>
                    <a:lnTo>
                      <a:pt x="4131" y="5314"/>
                    </a:lnTo>
                    <a:lnTo>
                      <a:pt x="3804" y="5350"/>
                    </a:lnTo>
                    <a:lnTo>
                      <a:pt x="3440" y="5387"/>
                    </a:lnTo>
                    <a:lnTo>
                      <a:pt x="3440" y="5387"/>
                    </a:lnTo>
                    <a:lnTo>
                      <a:pt x="2930" y="5387"/>
                    </a:lnTo>
                    <a:lnTo>
                      <a:pt x="2457" y="5369"/>
                    </a:lnTo>
                    <a:lnTo>
                      <a:pt x="2020" y="5332"/>
                    </a:lnTo>
                    <a:lnTo>
                      <a:pt x="1638" y="5278"/>
                    </a:lnTo>
                    <a:lnTo>
                      <a:pt x="1274" y="5205"/>
                    </a:lnTo>
                    <a:lnTo>
                      <a:pt x="965" y="5132"/>
                    </a:lnTo>
                    <a:lnTo>
                      <a:pt x="692" y="5041"/>
                    </a:lnTo>
                    <a:lnTo>
                      <a:pt x="474" y="4932"/>
                    </a:lnTo>
                    <a:lnTo>
                      <a:pt x="292" y="4804"/>
                    </a:lnTo>
                    <a:lnTo>
                      <a:pt x="146" y="4677"/>
                    </a:lnTo>
                    <a:lnTo>
                      <a:pt x="91" y="4604"/>
                    </a:lnTo>
                    <a:lnTo>
                      <a:pt x="55" y="4532"/>
                    </a:lnTo>
                    <a:lnTo>
                      <a:pt x="19" y="4459"/>
                    </a:lnTo>
                    <a:lnTo>
                      <a:pt x="0" y="4368"/>
                    </a:lnTo>
                    <a:lnTo>
                      <a:pt x="0" y="4295"/>
                    </a:lnTo>
                    <a:lnTo>
                      <a:pt x="0" y="4222"/>
                    </a:lnTo>
                    <a:lnTo>
                      <a:pt x="37" y="4131"/>
                    </a:lnTo>
                    <a:lnTo>
                      <a:pt x="55" y="4040"/>
                    </a:lnTo>
                    <a:lnTo>
                      <a:pt x="164" y="3876"/>
                    </a:lnTo>
                    <a:lnTo>
                      <a:pt x="310" y="3694"/>
                    </a:lnTo>
                    <a:lnTo>
                      <a:pt x="310" y="3694"/>
                    </a:lnTo>
                    <a:lnTo>
                      <a:pt x="310" y="3403"/>
                    </a:lnTo>
                    <a:lnTo>
                      <a:pt x="346" y="3057"/>
                    </a:lnTo>
                    <a:lnTo>
                      <a:pt x="401" y="2639"/>
                    </a:lnTo>
                    <a:lnTo>
                      <a:pt x="401" y="2639"/>
                    </a:lnTo>
                    <a:lnTo>
                      <a:pt x="437" y="2439"/>
                    </a:lnTo>
                    <a:lnTo>
                      <a:pt x="437" y="2439"/>
                    </a:lnTo>
                    <a:lnTo>
                      <a:pt x="546" y="2093"/>
                    </a:lnTo>
                    <a:lnTo>
                      <a:pt x="674" y="1729"/>
                    </a:lnTo>
                    <a:lnTo>
                      <a:pt x="765" y="1547"/>
                    </a:lnTo>
                    <a:lnTo>
                      <a:pt x="856" y="1365"/>
                    </a:lnTo>
                    <a:lnTo>
                      <a:pt x="965" y="1201"/>
                    </a:lnTo>
                    <a:lnTo>
                      <a:pt x="1092" y="1019"/>
                    </a:lnTo>
                    <a:lnTo>
                      <a:pt x="1238" y="856"/>
                    </a:lnTo>
                    <a:lnTo>
                      <a:pt x="1384" y="710"/>
                    </a:lnTo>
                    <a:lnTo>
                      <a:pt x="1547" y="564"/>
                    </a:lnTo>
                    <a:lnTo>
                      <a:pt x="1747" y="437"/>
                    </a:lnTo>
                    <a:lnTo>
                      <a:pt x="1948" y="310"/>
                    </a:lnTo>
                    <a:lnTo>
                      <a:pt x="2166" y="200"/>
                    </a:lnTo>
                    <a:lnTo>
                      <a:pt x="2403" y="109"/>
                    </a:lnTo>
                    <a:lnTo>
                      <a:pt x="2657" y="37"/>
                    </a:lnTo>
                    <a:lnTo>
                      <a:pt x="2657" y="37"/>
                    </a:lnTo>
                    <a:lnTo>
                      <a:pt x="2858" y="0"/>
                    </a:lnTo>
                    <a:lnTo>
                      <a:pt x="3021" y="0"/>
                    </a:lnTo>
                    <a:lnTo>
                      <a:pt x="3203" y="0"/>
                    </a:lnTo>
                    <a:lnTo>
                      <a:pt x="3367" y="37"/>
                    </a:lnTo>
                    <a:lnTo>
                      <a:pt x="3513" y="73"/>
                    </a:lnTo>
                    <a:lnTo>
                      <a:pt x="3676" y="128"/>
                    </a:lnTo>
                    <a:lnTo>
                      <a:pt x="3804" y="200"/>
                    </a:lnTo>
                    <a:lnTo>
                      <a:pt x="3949" y="291"/>
                    </a:lnTo>
                    <a:lnTo>
                      <a:pt x="3949" y="291"/>
                    </a:lnTo>
                    <a:lnTo>
                      <a:pt x="4095" y="419"/>
                    </a:lnTo>
                    <a:lnTo>
                      <a:pt x="4095" y="419"/>
                    </a:lnTo>
                    <a:lnTo>
                      <a:pt x="4332" y="655"/>
                    </a:lnTo>
                    <a:lnTo>
                      <a:pt x="4568" y="928"/>
                    </a:lnTo>
                    <a:lnTo>
                      <a:pt x="4787" y="1238"/>
                    </a:lnTo>
                    <a:lnTo>
                      <a:pt x="4987" y="1565"/>
                    </a:lnTo>
                    <a:lnTo>
                      <a:pt x="5169" y="1929"/>
                    </a:lnTo>
                    <a:lnTo>
                      <a:pt x="5351" y="2275"/>
                    </a:lnTo>
                    <a:lnTo>
                      <a:pt x="5514" y="2639"/>
                    </a:lnTo>
                    <a:lnTo>
                      <a:pt x="5642" y="3003"/>
                    </a:lnTo>
                    <a:lnTo>
                      <a:pt x="5878" y="3658"/>
                    </a:lnTo>
                    <a:lnTo>
                      <a:pt x="6042" y="4204"/>
                    </a:lnTo>
                    <a:lnTo>
                      <a:pt x="6188" y="4713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50" name="Google Shape;350;p3"/>
              <p:cNvSpPr/>
              <p:nvPr/>
            </p:nvSpPr>
            <p:spPr>
              <a:xfrm>
                <a:off x="1282975" y="2160725"/>
                <a:ext cx="138775" cy="124225"/>
              </a:xfrm>
              <a:custGeom>
                <a:avLst/>
                <a:gdLst/>
                <a:ahLst/>
                <a:cxnLst/>
                <a:rect l="l" t="t" r="r" b="b"/>
                <a:pathLst>
                  <a:path w="5551" h="4969" extrusionOk="0">
                    <a:moveTo>
                      <a:pt x="4095" y="1"/>
                    </a:moveTo>
                    <a:lnTo>
                      <a:pt x="4004" y="219"/>
                    </a:lnTo>
                    <a:lnTo>
                      <a:pt x="3895" y="438"/>
                    </a:lnTo>
                    <a:lnTo>
                      <a:pt x="3840" y="529"/>
                    </a:lnTo>
                    <a:lnTo>
                      <a:pt x="3767" y="619"/>
                    </a:lnTo>
                    <a:lnTo>
                      <a:pt x="3676" y="710"/>
                    </a:lnTo>
                    <a:lnTo>
                      <a:pt x="3585" y="801"/>
                    </a:lnTo>
                    <a:lnTo>
                      <a:pt x="3458" y="874"/>
                    </a:lnTo>
                    <a:lnTo>
                      <a:pt x="3331" y="947"/>
                    </a:lnTo>
                    <a:lnTo>
                      <a:pt x="3185" y="1002"/>
                    </a:lnTo>
                    <a:lnTo>
                      <a:pt x="3058" y="1038"/>
                    </a:lnTo>
                    <a:lnTo>
                      <a:pt x="2767" y="1111"/>
                    </a:lnTo>
                    <a:lnTo>
                      <a:pt x="2475" y="1165"/>
                    </a:lnTo>
                    <a:lnTo>
                      <a:pt x="2184" y="1238"/>
                    </a:lnTo>
                    <a:lnTo>
                      <a:pt x="1893" y="1311"/>
                    </a:lnTo>
                    <a:lnTo>
                      <a:pt x="1766" y="1366"/>
                    </a:lnTo>
                    <a:lnTo>
                      <a:pt x="1638" y="1438"/>
                    </a:lnTo>
                    <a:lnTo>
                      <a:pt x="1511" y="1511"/>
                    </a:lnTo>
                    <a:lnTo>
                      <a:pt x="1402" y="1620"/>
                    </a:lnTo>
                    <a:lnTo>
                      <a:pt x="1293" y="1730"/>
                    </a:lnTo>
                    <a:lnTo>
                      <a:pt x="1202" y="1839"/>
                    </a:lnTo>
                    <a:lnTo>
                      <a:pt x="1111" y="1948"/>
                    </a:lnTo>
                    <a:lnTo>
                      <a:pt x="1001" y="2039"/>
                    </a:lnTo>
                    <a:lnTo>
                      <a:pt x="874" y="2130"/>
                    </a:lnTo>
                    <a:lnTo>
                      <a:pt x="747" y="2185"/>
                    </a:lnTo>
                    <a:lnTo>
                      <a:pt x="619" y="2221"/>
                    </a:lnTo>
                    <a:lnTo>
                      <a:pt x="401" y="2221"/>
                    </a:lnTo>
                    <a:lnTo>
                      <a:pt x="346" y="2512"/>
                    </a:lnTo>
                    <a:lnTo>
                      <a:pt x="328" y="2767"/>
                    </a:lnTo>
                    <a:lnTo>
                      <a:pt x="310" y="3131"/>
                    </a:lnTo>
                    <a:lnTo>
                      <a:pt x="310" y="3276"/>
                    </a:lnTo>
                    <a:lnTo>
                      <a:pt x="201" y="3404"/>
                    </a:lnTo>
                    <a:lnTo>
                      <a:pt x="110" y="3549"/>
                    </a:lnTo>
                    <a:lnTo>
                      <a:pt x="91" y="3549"/>
                    </a:lnTo>
                    <a:lnTo>
                      <a:pt x="91" y="3568"/>
                    </a:lnTo>
                    <a:lnTo>
                      <a:pt x="37" y="3677"/>
                    </a:lnTo>
                    <a:lnTo>
                      <a:pt x="19" y="3786"/>
                    </a:lnTo>
                    <a:lnTo>
                      <a:pt x="0" y="3877"/>
                    </a:lnTo>
                    <a:lnTo>
                      <a:pt x="19" y="3986"/>
                    </a:lnTo>
                    <a:lnTo>
                      <a:pt x="37" y="4077"/>
                    </a:lnTo>
                    <a:lnTo>
                      <a:pt x="91" y="4168"/>
                    </a:lnTo>
                    <a:lnTo>
                      <a:pt x="146" y="4259"/>
                    </a:lnTo>
                    <a:lnTo>
                      <a:pt x="237" y="4332"/>
                    </a:lnTo>
                    <a:lnTo>
                      <a:pt x="237" y="4350"/>
                    </a:lnTo>
                    <a:lnTo>
                      <a:pt x="346" y="4423"/>
                    </a:lnTo>
                    <a:lnTo>
                      <a:pt x="437" y="4496"/>
                    </a:lnTo>
                    <a:lnTo>
                      <a:pt x="692" y="4623"/>
                    </a:lnTo>
                    <a:lnTo>
                      <a:pt x="1001" y="4732"/>
                    </a:lnTo>
                    <a:lnTo>
                      <a:pt x="1365" y="4823"/>
                    </a:lnTo>
                    <a:lnTo>
                      <a:pt x="1384" y="4823"/>
                    </a:lnTo>
                    <a:lnTo>
                      <a:pt x="1711" y="4878"/>
                    </a:lnTo>
                    <a:lnTo>
                      <a:pt x="2057" y="4914"/>
                    </a:lnTo>
                    <a:lnTo>
                      <a:pt x="2457" y="4951"/>
                    </a:lnTo>
                    <a:lnTo>
                      <a:pt x="2876" y="4969"/>
                    </a:lnTo>
                    <a:lnTo>
                      <a:pt x="3294" y="4732"/>
                    </a:lnTo>
                    <a:lnTo>
                      <a:pt x="3713" y="4459"/>
                    </a:lnTo>
                    <a:lnTo>
                      <a:pt x="4095" y="4186"/>
                    </a:lnTo>
                    <a:lnTo>
                      <a:pt x="4477" y="3895"/>
                    </a:lnTo>
                    <a:lnTo>
                      <a:pt x="4677" y="3731"/>
                    </a:lnTo>
                    <a:lnTo>
                      <a:pt x="4859" y="3549"/>
                    </a:lnTo>
                    <a:lnTo>
                      <a:pt x="5041" y="3349"/>
                    </a:lnTo>
                    <a:lnTo>
                      <a:pt x="5187" y="3149"/>
                    </a:lnTo>
                    <a:lnTo>
                      <a:pt x="5296" y="2967"/>
                    </a:lnTo>
                    <a:lnTo>
                      <a:pt x="5387" y="2767"/>
                    </a:lnTo>
                    <a:lnTo>
                      <a:pt x="5533" y="2367"/>
                    </a:lnTo>
                    <a:lnTo>
                      <a:pt x="5551" y="2312"/>
                    </a:lnTo>
                    <a:lnTo>
                      <a:pt x="5332" y="1821"/>
                    </a:lnTo>
                    <a:lnTo>
                      <a:pt x="5096" y="1347"/>
                    </a:lnTo>
                    <a:lnTo>
                      <a:pt x="4823" y="874"/>
                    </a:lnTo>
                    <a:lnTo>
                      <a:pt x="4677" y="656"/>
                    </a:lnTo>
                    <a:lnTo>
                      <a:pt x="4532" y="456"/>
                    </a:lnTo>
                    <a:lnTo>
                      <a:pt x="4313" y="201"/>
                    </a:lnTo>
                    <a:lnTo>
                      <a:pt x="4095" y="1"/>
                    </a:lnTo>
                    <a:close/>
                  </a:path>
                </a:pathLst>
              </a:custGeom>
              <a:solidFill>
                <a:srgbClr val="A489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51" name="Google Shape;351;p3"/>
              <p:cNvSpPr/>
              <p:nvPr/>
            </p:nvSpPr>
            <p:spPr>
              <a:xfrm>
                <a:off x="1282975" y="2160725"/>
                <a:ext cx="138775" cy="124225"/>
              </a:xfrm>
              <a:custGeom>
                <a:avLst/>
                <a:gdLst/>
                <a:ahLst/>
                <a:cxnLst/>
                <a:rect l="l" t="t" r="r" b="b"/>
                <a:pathLst>
                  <a:path w="5551" h="4969" fill="none" extrusionOk="0">
                    <a:moveTo>
                      <a:pt x="4095" y="1"/>
                    </a:moveTo>
                    <a:lnTo>
                      <a:pt x="4095" y="1"/>
                    </a:lnTo>
                    <a:lnTo>
                      <a:pt x="4004" y="219"/>
                    </a:lnTo>
                    <a:lnTo>
                      <a:pt x="3895" y="438"/>
                    </a:lnTo>
                    <a:lnTo>
                      <a:pt x="3840" y="529"/>
                    </a:lnTo>
                    <a:lnTo>
                      <a:pt x="3767" y="619"/>
                    </a:lnTo>
                    <a:lnTo>
                      <a:pt x="3676" y="710"/>
                    </a:lnTo>
                    <a:lnTo>
                      <a:pt x="3585" y="801"/>
                    </a:lnTo>
                    <a:lnTo>
                      <a:pt x="3585" y="801"/>
                    </a:lnTo>
                    <a:lnTo>
                      <a:pt x="3458" y="874"/>
                    </a:lnTo>
                    <a:lnTo>
                      <a:pt x="3331" y="947"/>
                    </a:lnTo>
                    <a:lnTo>
                      <a:pt x="3185" y="1002"/>
                    </a:lnTo>
                    <a:lnTo>
                      <a:pt x="3058" y="1038"/>
                    </a:lnTo>
                    <a:lnTo>
                      <a:pt x="2767" y="1111"/>
                    </a:lnTo>
                    <a:lnTo>
                      <a:pt x="2475" y="1165"/>
                    </a:lnTo>
                    <a:lnTo>
                      <a:pt x="2184" y="1238"/>
                    </a:lnTo>
                    <a:lnTo>
                      <a:pt x="1893" y="1311"/>
                    </a:lnTo>
                    <a:lnTo>
                      <a:pt x="1766" y="1366"/>
                    </a:lnTo>
                    <a:lnTo>
                      <a:pt x="1638" y="1438"/>
                    </a:lnTo>
                    <a:lnTo>
                      <a:pt x="1511" y="1511"/>
                    </a:lnTo>
                    <a:lnTo>
                      <a:pt x="1402" y="1620"/>
                    </a:lnTo>
                    <a:lnTo>
                      <a:pt x="1402" y="1620"/>
                    </a:lnTo>
                    <a:lnTo>
                      <a:pt x="1293" y="1730"/>
                    </a:lnTo>
                    <a:lnTo>
                      <a:pt x="1202" y="1839"/>
                    </a:lnTo>
                    <a:lnTo>
                      <a:pt x="1111" y="1948"/>
                    </a:lnTo>
                    <a:lnTo>
                      <a:pt x="1001" y="2039"/>
                    </a:lnTo>
                    <a:lnTo>
                      <a:pt x="1001" y="2039"/>
                    </a:lnTo>
                    <a:lnTo>
                      <a:pt x="874" y="2130"/>
                    </a:lnTo>
                    <a:lnTo>
                      <a:pt x="747" y="2185"/>
                    </a:lnTo>
                    <a:lnTo>
                      <a:pt x="619" y="2221"/>
                    </a:lnTo>
                    <a:lnTo>
                      <a:pt x="474" y="2221"/>
                    </a:lnTo>
                    <a:lnTo>
                      <a:pt x="474" y="2221"/>
                    </a:lnTo>
                    <a:lnTo>
                      <a:pt x="401" y="2221"/>
                    </a:lnTo>
                    <a:lnTo>
                      <a:pt x="401" y="2221"/>
                    </a:lnTo>
                    <a:lnTo>
                      <a:pt x="401" y="2221"/>
                    </a:lnTo>
                    <a:lnTo>
                      <a:pt x="346" y="2512"/>
                    </a:lnTo>
                    <a:lnTo>
                      <a:pt x="328" y="2767"/>
                    </a:lnTo>
                    <a:lnTo>
                      <a:pt x="310" y="3131"/>
                    </a:lnTo>
                    <a:lnTo>
                      <a:pt x="310" y="3131"/>
                    </a:lnTo>
                    <a:lnTo>
                      <a:pt x="310" y="3276"/>
                    </a:lnTo>
                    <a:lnTo>
                      <a:pt x="310" y="3276"/>
                    </a:lnTo>
                    <a:lnTo>
                      <a:pt x="310" y="3276"/>
                    </a:lnTo>
                    <a:lnTo>
                      <a:pt x="310" y="3276"/>
                    </a:lnTo>
                    <a:lnTo>
                      <a:pt x="310" y="3276"/>
                    </a:lnTo>
                    <a:lnTo>
                      <a:pt x="201" y="3404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91" y="3549"/>
                    </a:lnTo>
                    <a:lnTo>
                      <a:pt x="91" y="3549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37" y="3677"/>
                    </a:lnTo>
                    <a:lnTo>
                      <a:pt x="19" y="3786"/>
                    </a:lnTo>
                    <a:lnTo>
                      <a:pt x="0" y="3877"/>
                    </a:lnTo>
                    <a:lnTo>
                      <a:pt x="19" y="3986"/>
                    </a:lnTo>
                    <a:lnTo>
                      <a:pt x="37" y="4077"/>
                    </a:lnTo>
                    <a:lnTo>
                      <a:pt x="91" y="4168"/>
                    </a:lnTo>
                    <a:lnTo>
                      <a:pt x="146" y="4259"/>
                    </a:lnTo>
                    <a:lnTo>
                      <a:pt x="237" y="4332"/>
                    </a:lnTo>
                    <a:lnTo>
                      <a:pt x="237" y="4332"/>
                    </a:lnTo>
                    <a:lnTo>
                      <a:pt x="237" y="4332"/>
                    </a:lnTo>
                    <a:lnTo>
                      <a:pt x="237" y="4350"/>
                    </a:lnTo>
                    <a:lnTo>
                      <a:pt x="237" y="4350"/>
                    </a:lnTo>
                    <a:lnTo>
                      <a:pt x="237" y="4350"/>
                    </a:lnTo>
                    <a:lnTo>
                      <a:pt x="237" y="4350"/>
                    </a:lnTo>
                    <a:lnTo>
                      <a:pt x="237" y="4350"/>
                    </a:lnTo>
                    <a:lnTo>
                      <a:pt x="237" y="4350"/>
                    </a:lnTo>
                    <a:lnTo>
                      <a:pt x="237" y="4350"/>
                    </a:lnTo>
                    <a:lnTo>
                      <a:pt x="237" y="4350"/>
                    </a:lnTo>
                    <a:lnTo>
                      <a:pt x="237" y="4350"/>
                    </a:lnTo>
                    <a:lnTo>
                      <a:pt x="237" y="4350"/>
                    </a:lnTo>
                    <a:lnTo>
                      <a:pt x="346" y="4423"/>
                    </a:lnTo>
                    <a:lnTo>
                      <a:pt x="437" y="4496"/>
                    </a:lnTo>
                    <a:lnTo>
                      <a:pt x="692" y="4623"/>
                    </a:lnTo>
                    <a:lnTo>
                      <a:pt x="1001" y="4732"/>
                    </a:lnTo>
                    <a:lnTo>
                      <a:pt x="1365" y="4823"/>
                    </a:lnTo>
                    <a:lnTo>
                      <a:pt x="1365" y="4823"/>
                    </a:lnTo>
                    <a:lnTo>
                      <a:pt x="1365" y="4823"/>
                    </a:lnTo>
                    <a:lnTo>
                      <a:pt x="1365" y="4823"/>
                    </a:lnTo>
                    <a:lnTo>
                      <a:pt x="1384" y="4823"/>
                    </a:lnTo>
                    <a:lnTo>
                      <a:pt x="1384" y="4823"/>
                    </a:lnTo>
                    <a:lnTo>
                      <a:pt x="1711" y="4878"/>
                    </a:lnTo>
                    <a:lnTo>
                      <a:pt x="2057" y="4914"/>
                    </a:lnTo>
                    <a:lnTo>
                      <a:pt x="2457" y="4951"/>
                    </a:lnTo>
                    <a:lnTo>
                      <a:pt x="2876" y="4969"/>
                    </a:lnTo>
                    <a:lnTo>
                      <a:pt x="2876" y="4969"/>
                    </a:lnTo>
                    <a:lnTo>
                      <a:pt x="3294" y="4732"/>
                    </a:lnTo>
                    <a:lnTo>
                      <a:pt x="3713" y="4459"/>
                    </a:lnTo>
                    <a:lnTo>
                      <a:pt x="4095" y="4186"/>
                    </a:lnTo>
                    <a:lnTo>
                      <a:pt x="4477" y="3895"/>
                    </a:lnTo>
                    <a:lnTo>
                      <a:pt x="4477" y="3895"/>
                    </a:lnTo>
                    <a:lnTo>
                      <a:pt x="4677" y="3731"/>
                    </a:lnTo>
                    <a:lnTo>
                      <a:pt x="4859" y="3549"/>
                    </a:lnTo>
                    <a:lnTo>
                      <a:pt x="5041" y="3349"/>
                    </a:lnTo>
                    <a:lnTo>
                      <a:pt x="5187" y="3149"/>
                    </a:lnTo>
                    <a:lnTo>
                      <a:pt x="5187" y="3149"/>
                    </a:lnTo>
                    <a:lnTo>
                      <a:pt x="5296" y="2967"/>
                    </a:lnTo>
                    <a:lnTo>
                      <a:pt x="5387" y="2767"/>
                    </a:lnTo>
                    <a:lnTo>
                      <a:pt x="5533" y="2367"/>
                    </a:lnTo>
                    <a:lnTo>
                      <a:pt x="5533" y="2367"/>
                    </a:lnTo>
                    <a:lnTo>
                      <a:pt x="5551" y="2312"/>
                    </a:lnTo>
                    <a:lnTo>
                      <a:pt x="5551" y="2312"/>
                    </a:lnTo>
                    <a:lnTo>
                      <a:pt x="5332" y="1821"/>
                    </a:lnTo>
                    <a:lnTo>
                      <a:pt x="5096" y="1347"/>
                    </a:lnTo>
                    <a:lnTo>
                      <a:pt x="4823" y="874"/>
                    </a:lnTo>
                    <a:lnTo>
                      <a:pt x="4677" y="656"/>
                    </a:lnTo>
                    <a:lnTo>
                      <a:pt x="4532" y="456"/>
                    </a:lnTo>
                    <a:lnTo>
                      <a:pt x="4532" y="456"/>
                    </a:lnTo>
                    <a:lnTo>
                      <a:pt x="4532" y="456"/>
                    </a:lnTo>
                    <a:lnTo>
                      <a:pt x="4532" y="456"/>
                    </a:lnTo>
                    <a:lnTo>
                      <a:pt x="4532" y="456"/>
                    </a:lnTo>
                    <a:lnTo>
                      <a:pt x="4532" y="456"/>
                    </a:lnTo>
                    <a:lnTo>
                      <a:pt x="4313" y="201"/>
                    </a:lnTo>
                    <a:lnTo>
                      <a:pt x="4095" y="1"/>
                    </a:lnTo>
                    <a:lnTo>
                      <a:pt x="4095" y="1"/>
                    </a:lnTo>
                    <a:lnTo>
                      <a:pt x="4095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52" name="Google Shape;352;p3"/>
              <p:cNvSpPr/>
              <p:nvPr/>
            </p:nvSpPr>
            <p:spPr>
              <a:xfrm>
                <a:off x="1282975" y="2172100"/>
                <a:ext cx="138775" cy="112850"/>
              </a:xfrm>
              <a:custGeom>
                <a:avLst/>
                <a:gdLst/>
                <a:ahLst/>
                <a:cxnLst/>
                <a:rect l="l" t="t" r="r" b="b"/>
                <a:pathLst>
                  <a:path w="5551" h="4514" extrusionOk="0">
                    <a:moveTo>
                      <a:pt x="1384" y="4368"/>
                    </a:moveTo>
                    <a:lnTo>
                      <a:pt x="1384" y="4368"/>
                    </a:lnTo>
                    <a:lnTo>
                      <a:pt x="1711" y="4423"/>
                    </a:lnTo>
                    <a:lnTo>
                      <a:pt x="2057" y="4459"/>
                    </a:lnTo>
                    <a:lnTo>
                      <a:pt x="2457" y="4496"/>
                    </a:lnTo>
                    <a:lnTo>
                      <a:pt x="2876" y="4514"/>
                    </a:lnTo>
                    <a:lnTo>
                      <a:pt x="2876" y="4514"/>
                    </a:lnTo>
                    <a:lnTo>
                      <a:pt x="3094" y="4514"/>
                    </a:lnTo>
                    <a:lnTo>
                      <a:pt x="3094" y="4514"/>
                    </a:lnTo>
                    <a:lnTo>
                      <a:pt x="3440" y="4514"/>
                    </a:lnTo>
                    <a:lnTo>
                      <a:pt x="3440" y="4514"/>
                    </a:lnTo>
                    <a:lnTo>
                      <a:pt x="3440" y="4514"/>
                    </a:lnTo>
                    <a:lnTo>
                      <a:pt x="3094" y="4514"/>
                    </a:lnTo>
                    <a:lnTo>
                      <a:pt x="3094" y="4514"/>
                    </a:lnTo>
                    <a:lnTo>
                      <a:pt x="2876" y="4514"/>
                    </a:lnTo>
                    <a:lnTo>
                      <a:pt x="2876" y="4514"/>
                    </a:lnTo>
                    <a:lnTo>
                      <a:pt x="2876" y="4514"/>
                    </a:lnTo>
                    <a:lnTo>
                      <a:pt x="2876" y="4514"/>
                    </a:lnTo>
                    <a:lnTo>
                      <a:pt x="2457" y="4496"/>
                    </a:lnTo>
                    <a:lnTo>
                      <a:pt x="2057" y="4459"/>
                    </a:lnTo>
                    <a:lnTo>
                      <a:pt x="1711" y="4423"/>
                    </a:lnTo>
                    <a:lnTo>
                      <a:pt x="1384" y="4368"/>
                    </a:lnTo>
                    <a:close/>
                    <a:moveTo>
                      <a:pt x="1365" y="4368"/>
                    </a:moveTo>
                    <a:lnTo>
                      <a:pt x="1365" y="4368"/>
                    </a:lnTo>
                    <a:lnTo>
                      <a:pt x="1365" y="4368"/>
                    </a:lnTo>
                    <a:lnTo>
                      <a:pt x="1365" y="4368"/>
                    </a:lnTo>
                    <a:close/>
                    <a:moveTo>
                      <a:pt x="237" y="3895"/>
                    </a:moveTo>
                    <a:lnTo>
                      <a:pt x="237" y="3895"/>
                    </a:lnTo>
                    <a:lnTo>
                      <a:pt x="237" y="3895"/>
                    </a:lnTo>
                    <a:lnTo>
                      <a:pt x="237" y="3895"/>
                    </a:lnTo>
                    <a:lnTo>
                      <a:pt x="237" y="3895"/>
                    </a:lnTo>
                    <a:close/>
                    <a:moveTo>
                      <a:pt x="237" y="3895"/>
                    </a:moveTo>
                    <a:lnTo>
                      <a:pt x="237" y="3895"/>
                    </a:lnTo>
                    <a:lnTo>
                      <a:pt x="237" y="3895"/>
                    </a:lnTo>
                    <a:lnTo>
                      <a:pt x="237" y="3895"/>
                    </a:lnTo>
                    <a:lnTo>
                      <a:pt x="237" y="3895"/>
                    </a:lnTo>
                    <a:close/>
                    <a:moveTo>
                      <a:pt x="237" y="3877"/>
                    </a:moveTo>
                    <a:lnTo>
                      <a:pt x="237" y="3877"/>
                    </a:lnTo>
                    <a:lnTo>
                      <a:pt x="237" y="3895"/>
                    </a:lnTo>
                    <a:lnTo>
                      <a:pt x="237" y="3895"/>
                    </a:lnTo>
                    <a:lnTo>
                      <a:pt x="237" y="3877"/>
                    </a:lnTo>
                    <a:close/>
                    <a:moveTo>
                      <a:pt x="91" y="3113"/>
                    </a:moveTo>
                    <a:lnTo>
                      <a:pt x="91" y="3113"/>
                    </a:lnTo>
                    <a:lnTo>
                      <a:pt x="37" y="3222"/>
                    </a:lnTo>
                    <a:lnTo>
                      <a:pt x="19" y="3331"/>
                    </a:lnTo>
                    <a:lnTo>
                      <a:pt x="0" y="3422"/>
                    </a:lnTo>
                    <a:lnTo>
                      <a:pt x="19" y="3531"/>
                    </a:lnTo>
                    <a:lnTo>
                      <a:pt x="37" y="3622"/>
                    </a:lnTo>
                    <a:lnTo>
                      <a:pt x="91" y="3713"/>
                    </a:lnTo>
                    <a:lnTo>
                      <a:pt x="146" y="3804"/>
                    </a:lnTo>
                    <a:lnTo>
                      <a:pt x="237" y="3877"/>
                    </a:lnTo>
                    <a:lnTo>
                      <a:pt x="237" y="3877"/>
                    </a:lnTo>
                    <a:lnTo>
                      <a:pt x="146" y="3804"/>
                    </a:lnTo>
                    <a:lnTo>
                      <a:pt x="91" y="3713"/>
                    </a:lnTo>
                    <a:lnTo>
                      <a:pt x="37" y="3622"/>
                    </a:lnTo>
                    <a:lnTo>
                      <a:pt x="19" y="3531"/>
                    </a:lnTo>
                    <a:lnTo>
                      <a:pt x="0" y="3422"/>
                    </a:lnTo>
                    <a:lnTo>
                      <a:pt x="19" y="3331"/>
                    </a:lnTo>
                    <a:lnTo>
                      <a:pt x="37" y="3222"/>
                    </a:lnTo>
                    <a:lnTo>
                      <a:pt x="91" y="3113"/>
                    </a:lnTo>
                    <a:close/>
                    <a:moveTo>
                      <a:pt x="91" y="3113"/>
                    </a:moveTo>
                    <a:lnTo>
                      <a:pt x="91" y="3113"/>
                    </a:lnTo>
                    <a:lnTo>
                      <a:pt x="91" y="3113"/>
                    </a:lnTo>
                    <a:lnTo>
                      <a:pt x="91" y="3113"/>
                    </a:lnTo>
                    <a:lnTo>
                      <a:pt x="91" y="3113"/>
                    </a:lnTo>
                    <a:close/>
                    <a:moveTo>
                      <a:pt x="91" y="3113"/>
                    </a:moveTo>
                    <a:lnTo>
                      <a:pt x="91" y="3113"/>
                    </a:lnTo>
                    <a:lnTo>
                      <a:pt x="91" y="3113"/>
                    </a:lnTo>
                    <a:lnTo>
                      <a:pt x="91" y="3113"/>
                    </a:lnTo>
                    <a:lnTo>
                      <a:pt x="91" y="3113"/>
                    </a:lnTo>
                    <a:close/>
                    <a:moveTo>
                      <a:pt x="91" y="3094"/>
                    </a:moveTo>
                    <a:lnTo>
                      <a:pt x="91" y="3094"/>
                    </a:lnTo>
                    <a:lnTo>
                      <a:pt x="91" y="3113"/>
                    </a:lnTo>
                    <a:lnTo>
                      <a:pt x="91" y="3113"/>
                    </a:lnTo>
                    <a:lnTo>
                      <a:pt x="91" y="3094"/>
                    </a:lnTo>
                    <a:close/>
                    <a:moveTo>
                      <a:pt x="110" y="3094"/>
                    </a:moveTo>
                    <a:lnTo>
                      <a:pt x="110" y="3094"/>
                    </a:lnTo>
                    <a:lnTo>
                      <a:pt x="110" y="3094"/>
                    </a:lnTo>
                    <a:lnTo>
                      <a:pt x="110" y="3094"/>
                    </a:lnTo>
                    <a:lnTo>
                      <a:pt x="110" y="3094"/>
                    </a:lnTo>
                    <a:close/>
                    <a:moveTo>
                      <a:pt x="110" y="3094"/>
                    </a:moveTo>
                    <a:lnTo>
                      <a:pt x="110" y="3094"/>
                    </a:lnTo>
                    <a:lnTo>
                      <a:pt x="110" y="3094"/>
                    </a:lnTo>
                    <a:lnTo>
                      <a:pt x="110" y="3094"/>
                    </a:lnTo>
                    <a:lnTo>
                      <a:pt x="110" y="3094"/>
                    </a:lnTo>
                    <a:close/>
                    <a:moveTo>
                      <a:pt x="110" y="3094"/>
                    </a:moveTo>
                    <a:lnTo>
                      <a:pt x="110" y="3094"/>
                    </a:lnTo>
                    <a:lnTo>
                      <a:pt x="110" y="3094"/>
                    </a:lnTo>
                    <a:lnTo>
                      <a:pt x="110" y="3094"/>
                    </a:lnTo>
                    <a:lnTo>
                      <a:pt x="110" y="3094"/>
                    </a:lnTo>
                    <a:close/>
                    <a:moveTo>
                      <a:pt x="4532" y="1"/>
                    </a:moveTo>
                    <a:lnTo>
                      <a:pt x="4532" y="1"/>
                    </a:lnTo>
                    <a:lnTo>
                      <a:pt x="4677" y="201"/>
                    </a:lnTo>
                    <a:lnTo>
                      <a:pt x="4823" y="419"/>
                    </a:lnTo>
                    <a:lnTo>
                      <a:pt x="5096" y="892"/>
                    </a:lnTo>
                    <a:lnTo>
                      <a:pt x="5332" y="1366"/>
                    </a:lnTo>
                    <a:lnTo>
                      <a:pt x="5551" y="1857"/>
                    </a:lnTo>
                    <a:lnTo>
                      <a:pt x="5551" y="1857"/>
                    </a:lnTo>
                    <a:lnTo>
                      <a:pt x="5551" y="1857"/>
                    </a:lnTo>
                    <a:lnTo>
                      <a:pt x="5551" y="1857"/>
                    </a:lnTo>
                    <a:lnTo>
                      <a:pt x="5332" y="1366"/>
                    </a:lnTo>
                    <a:lnTo>
                      <a:pt x="5096" y="892"/>
                    </a:lnTo>
                    <a:lnTo>
                      <a:pt x="4823" y="419"/>
                    </a:lnTo>
                    <a:lnTo>
                      <a:pt x="4677" y="201"/>
                    </a:lnTo>
                    <a:lnTo>
                      <a:pt x="4532" y="1"/>
                    </a:lnTo>
                    <a:close/>
                    <a:moveTo>
                      <a:pt x="4532" y="1"/>
                    </a:moveTo>
                    <a:lnTo>
                      <a:pt x="4532" y="1"/>
                    </a:lnTo>
                    <a:lnTo>
                      <a:pt x="4532" y="1"/>
                    </a:lnTo>
                    <a:lnTo>
                      <a:pt x="4532" y="1"/>
                    </a:lnTo>
                    <a:lnTo>
                      <a:pt x="4532" y="1"/>
                    </a:lnTo>
                    <a:close/>
                  </a:path>
                </a:pathLst>
              </a:custGeom>
              <a:solidFill>
                <a:srgbClr val="D8D3D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53" name="Google Shape;353;p3"/>
              <p:cNvSpPr/>
              <p:nvPr/>
            </p:nvSpPr>
            <p:spPr>
              <a:xfrm>
                <a:off x="1396250" y="2172100"/>
                <a:ext cx="25500" cy="46425"/>
              </a:xfrm>
              <a:custGeom>
                <a:avLst/>
                <a:gdLst/>
                <a:ahLst/>
                <a:cxnLst/>
                <a:rect l="l" t="t" r="r" b="b"/>
                <a:pathLst>
                  <a:path w="1020" h="1857" fill="none" extrusionOk="0">
                    <a:moveTo>
                      <a:pt x="1" y="1"/>
                    </a:moveTo>
                    <a:lnTo>
                      <a:pt x="1" y="1"/>
                    </a:lnTo>
                    <a:lnTo>
                      <a:pt x="146" y="201"/>
                    </a:lnTo>
                    <a:lnTo>
                      <a:pt x="292" y="419"/>
                    </a:lnTo>
                    <a:lnTo>
                      <a:pt x="565" y="892"/>
                    </a:lnTo>
                    <a:lnTo>
                      <a:pt x="801" y="1366"/>
                    </a:lnTo>
                    <a:lnTo>
                      <a:pt x="1020" y="1857"/>
                    </a:lnTo>
                    <a:lnTo>
                      <a:pt x="1020" y="1857"/>
                    </a:lnTo>
                    <a:lnTo>
                      <a:pt x="1020" y="1857"/>
                    </a:lnTo>
                    <a:lnTo>
                      <a:pt x="1020" y="1857"/>
                    </a:lnTo>
                    <a:lnTo>
                      <a:pt x="801" y="1366"/>
                    </a:lnTo>
                    <a:lnTo>
                      <a:pt x="565" y="892"/>
                    </a:lnTo>
                    <a:lnTo>
                      <a:pt x="292" y="419"/>
                    </a:lnTo>
                    <a:lnTo>
                      <a:pt x="146" y="201"/>
                    </a:lnTo>
                    <a:lnTo>
                      <a:pt x="1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54" name="Google Shape;354;p3"/>
              <p:cNvSpPr/>
              <p:nvPr/>
            </p:nvSpPr>
            <p:spPr>
              <a:xfrm>
                <a:off x="1396250" y="217210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1" y="1"/>
                    </a:move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55" name="Google Shape;355;p3"/>
              <p:cNvSpPr/>
              <p:nvPr/>
            </p:nvSpPr>
            <p:spPr>
              <a:xfrm>
                <a:off x="1354850" y="2218500"/>
                <a:ext cx="79650" cy="66450"/>
              </a:xfrm>
              <a:custGeom>
                <a:avLst/>
                <a:gdLst/>
                <a:ahLst/>
                <a:cxnLst/>
                <a:rect l="l" t="t" r="r" b="b"/>
                <a:pathLst>
                  <a:path w="3186" h="2658" extrusionOk="0">
                    <a:moveTo>
                      <a:pt x="565" y="2658"/>
                    </a:moveTo>
                    <a:lnTo>
                      <a:pt x="565" y="2658"/>
                    </a:lnTo>
                    <a:lnTo>
                      <a:pt x="237" y="2658"/>
                    </a:lnTo>
                    <a:lnTo>
                      <a:pt x="237" y="2658"/>
                    </a:lnTo>
                    <a:lnTo>
                      <a:pt x="1" y="2658"/>
                    </a:lnTo>
                    <a:lnTo>
                      <a:pt x="1" y="2658"/>
                    </a:lnTo>
                    <a:lnTo>
                      <a:pt x="1" y="2658"/>
                    </a:lnTo>
                    <a:lnTo>
                      <a:pt x="1" y="2658"/>
                    </a:lnTo>
                    <a:lnTo>
                      <a:pt x="219" y="2658"/>
                    </a:lnTo>
                    <a:lnTo>
                      <a:pt x="219" y="2658"/>
                    </a:lnTo>
                    <a:lnTo>
                      <a:pt x="565" y="2658"/>
                    </a:lnTo>
                    <a:close/>
                    <a:moveTo>
                      <a:pt x="2676" y="1"/>
                    </a:moveTo>
                    <a:lnTo>
                      <a:pt x="2676" y="1"/>
                    </a:lnTo>
                    <a:lnTo>
                      <a:pt x="2676" y="1"/>
                    </a:lnTo>
                    <a:lnTo>
                      <a:pt x="2676" y="1"/>
                    </a:lnTo>
                    <a:lnTo>
                      <a:pt x="2840" y="438"/>
                    </a:lnTo>
                    <a:lnTo>
                      <a:pt x="2967" y="820"/>
                    </a:lnTo>
                    <a:lnTo>
                      <a:pt x="3185" y="1493"/>
                    </a:lnTo>
                    <a:lnTo>
                      <a:pt x="3185" y="1493"/>
                    </a:lnTo>
                    <a:lnTo>
                      <a:pt x="2967" y="820"/>
                    </a:lnTo>
                    <a:lnTo>
                      <a:pt x="2840" y="438"/>
                    </a:lnTo>
                    <a:lnTo>
                      <a:pt x="2676" y="1"/>
                    </a:lnTo>
                    <a:lnTo>
                      <a:pt x="2676" y="1"/>
                    </a:lnTo>
                    <a:close/>
                  </a:path>
                </a:pathLst>
              </a:custGeom>
              <a:solidFill>
                <a:srgbClr val="B8AEB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56" name="Google Shape;356;p3"/>
              <p:cNvSpPr/>
              <p:nvPr/>
            </p:nvSpPr>
            <p:spPr>
              <a:xfrm>
                <a:off x="1354850" y="2218500"/>
                <a:ext cx="82825" cy="66450"/>
              </a:xfrm>
              <a:custGeom>
                <a:avLst/>
                <a:gdLst/>
                <a:ahLst/>
                <a:cxnLst/>
                <a:rect l="l" t="t" r="r" b="b"/>
                <a:pathLst>
                  <a:path w="3313" h="2658" extrusionOk="0">
                    <a:moveTo>
                      <a:pt x="2676" y="1"/>
                    </a:moveTo>
                    <a:lnTo>
                      <a:pt x="2658" y="56"/>
                    </a:lnTo>
                    <a:lnTo>
                      <a:pt x="2512" y="456"/>
                    </a:lnTo>
                    <a:lnTo>
                      <a:pt x="2421" y="656"/>
                    </a:lnTo>
                    <a:lnTo>
                      <a:pt x="2312" y="838"/>
                    </a:lnTo>
                    <a:lnTo>
                      <a:pt x="2166" y="1038"/>
                    </a:lnTo>
                    <a:lnTo>
                      <a:pt x="1984" y="1238"/>
                    </a:lnTo>
                    <a:lnTo>
                      <a:pt x="1802" y="1420"/>
                    </a:lnTo>
                    <a:lnTo>
                      <a:pt x="1602" y="1584"/>
                    </a:lnTo>
                    <a:lnTo>
                      <a:pt x="1220" y="1875"/>
                    </a:lnTo>
                    <a:lnTo>
                      <a:pt x="838" y="2148"/>
                    </a:lnTo>
                    <a:lnTo>
                      <a:pt x="419" y="2421"/>
                    </a:lnTo>
                    <a:lnTo>
                      <a:pt x="1" y="2658"/>
                    </a:lnTo>
                    <a:lnTo>
                      <a:pt x="565" y="2658"/>
                    </a:lnTo>
                    <a:lnTo>
                      <a:pt x="929" y="2621"/>
                    </a:lnTo>
                    <a:lnTo>
                      <a:pt x="1256" y="2585"/>
                    </a:lnTo>
                    <a:lnTo>
                      <a:pt x="1839" y="2494"/>
                    </a:lnTo>
                    <a:lnTo>
                      <a:pt x="2312" y="2385"/>
                    </a:lnTo>
                    <a:lnTo>
                      <a:pt x="2694" y="2276"/>
                    </a:lnTo>
                    <a:lnTo>
                      <a:pt x="2967" y="2166"/>
                    </a:lnTo>
                    <a:lnTo>
                      <a:pt x="3167" y="2075"/>
                    </a:lnTo>
                    <a:lnTo>
                      <a:pt x="3313" y="1984"/>
                    </a:lnTo>
                    <a:lnTo>
                      <a:pt x="3185" y="1493"/>
                    </a:lnTo>
                    <a:lnTo>
                      <a:pt x="2967" y="820"/>
                    </a:lnTo>
                    <a:lnTo>
                      <a:pt x="2840" y="438"/>
                    </a:lnTo>
                    <a:lnTo>
                      <a:pt x="2676" y="1"/>
                    </a:lnTo>
                    <a:close/>
                  </a:path>
                </a:pathLst>
              </a:custGeom>
              <a:solidFill>
                <a:srgbClr val="8B715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57" name="Google Shape;357;p3"/>
              <p:cNvSpPr/>
              <p:nvPr/>
            </p:nvSpPr>
            <p:spPr>
              <a:xfrm>
                <a:off x="1354850" y="2218500"/>
                <a:ext cx="82825" cy="66450"/>
              </a:xfrm>
              <a:custGeom>
                <a:avLst/>
                <a:gdLst/>
                <a:ahLst/>
                <a:cxnLst/>
                <a:rect l="l" t="t" r="r" b="b"/>
                <a:pathLst>
                  <a:path w="3313" h="2658" fill="none" extrusionOk="0">
                    <a:moveTo>
                      <a:pt x="2676" y="1"/>
                    </a:moveTo>
                    <a:lnTo>
                      <a:pt x="2676" y="1"/>
                    </a:lnTo>
                    <a:lnTo>
                      <a:pt x="2658" y="56"/>
                    </a:lnTo>
                    <a:lnTo>
                      <a:pt x="2658" y="56"/>
                    </a:lnTo>
                    <a:lnTo>
                      <a:pt x="2512" y="456"/>
                    </a:lnTo>
                    <a:lnTo>
                      <a:pt x="2421" y="656"/>
                    </a:lnTo>
                    <a:lnTo>
                      <a:pt x="2312" y="838"/>
                    </a:lnTo>
                    <a:lnTo>
                      <a:pt x="2312" y="838"/>
                    </a:lnTo>
                    <a:lnTo>
                      <a:pt x="2166" y="1038"/>
                    </a:lnTo>
                    <a:lnTo>
                      <a:pt x="1984" y="1238"/>
                    </a:lnTo>
                    <a:lnTo>
                      <a:pt x="1802" y="1420"/>
                    </a:lnTo>
                    <a:lnTo>
                      <a:pt x="1602" y="1584"/>
                    </a:lnTo>
                    <a:lnTo>
                      <a:pt x="1602" y="1584"/>
                    </a:lnTo>
                    <a:lnTo>
                      <a:pt x="1220" y="1875"/>
                    </a:lnTo>
                    <a:lnTo>
                      <a:pt x="838" y="2148"/>
                    </a:lnTo>
                    <a:lnTo>
                      <a:pt x="419" y="2421"/>
                    </a:lnTo>
                    <a:lnTo>
                      <a:pt x="1" y="2658"/>
                    </a:lnTo>
                    <a:lnTo>
                      <a:pt x="1" y="2658"/>
                    </a:lnTo>
                    <a:lnTo>
                      <a:pt x="237" y="2658"/>
                    </a:lnTo>
                    <a:lnTo>
                      <a:pt x="237" y="2658"/>
                    </a:lnTo>
                    <a:lnTo>
                      <a:pt x="565" y="2658"/>
                    </a:lnTo>
                    <a:lnTo>
                      <a:pt x="565" y="2658"/>
                    </a:lnTo>
                    <a:lnTo>
                      <a:pt x="565" y="2658"/>
                    </a:lnTo>
                    <a:lnTo>
                      <a:pt x="929" y="2621"/>
                    </a:lnTo>
                    <a:lnTo>
                      <a:pt x="1256" y="2585"/>
                    </a:lnTo>
                    <a:lnTo>
                      <a:pt x="1839" y="2494"/>
                    </a:lnTo>
                    <a:lnTo>
                      <a:pt x="2312" y="2385"/>
                    </a:lnTo>
                    <a:lnTo>
                      <a:pt x="2694" y="2276"/>
                    </a:lnTo>
                    <a:lnTo>
                      <a:pt x="2967" y="2166"/>
                    </a:lnTo>
                    <a:lnTo>
                      <a:pt x="3167" y="2075"/>
                    </a:lnTo>
                    <a:lnTo>
                      <a:pt x="3313" y="1984"/>
                    </a:lnTo>
                    <a:lnTo>
                      <a:pt x="3313" y="1984"/>
                    </a:lnTo>
                    <a:lnTo>
                      <a:pt x="3185" y="1493"/>
                    </a:lnTo>
                    <a:lnTo>
                      <a:pt x="3185" y="1493"/>
                    </a:lnTo>
                    <a:lnTo>
                      <a:pt x="2967" y="820"/>
                    </a:lnTo>
                    <a:lnTo>
                      <a:pt x="2840" y="438"/>
                    </a:lnTo>
                    <a:lnTo>
                      <a:pt x="2676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58" name="Google Shape;358;p3"/>
              <p:cNvSpPr/>
              <p:nvPr/>
            </p:nvSpPr>
            <p:spPr>
              <a:xfrm>
                <a:off x="1421725" y="2218500"/>
                <a:ext cx="12775" cy="37350"/>
              </a:xfrm>
              <a:custGeom>
                <a:avLst/>
                <a:gdLst/>
                <a:ahLst/>
                <a:cxnLst/>
                <a:rect l="l" t="t" r="r" b="b"/>
                <a:pathLst>
                  <a:path w="511" h="1494" fill="none" extrusionOk="0">
                    <a:moveTo>
                      <a:pt x="1" y="1"/>
                    </a:move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165" y="438"/>
                    </a:lnTo>
                    <a:lnTo>
                      <a:pt x="292" y="820"/>
                    </a:lnTo>
                    <a:lnTo>
                      <a:pt x="510" y="1493"/>
                    </a:lnTo>
                    <a:lnTo>
                      <a:pt x="510" y="1493"/>
                    </a:lnTo>
                    <a:lnTo>
                      <a:pt x="292" y="820"/>
                    </a:lnTo>
                    <a:lnTo>
                      <a:pt x="165" y="438"/>
                    </a:lnTo>
                    <a:lnTo>
                      <a:pt x="1" y="1"/>
                    </a:lnTo>
                    <a:lnTo>
                      <a:pt x="1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59" name="Google Shape;359;p3"/>
              <p:cNvSpPr/>
              <p:nvPr/>
            </p:nvSpPr>
            <p:spPr>
              <a:xfrm>
                <a:off x="1285250" y="2249450"/>
                <a:ext cx="25" cy="475"/>
              </a:xfrm>
              <a:custGeom>
                <a:avLst/>
                <a:gdLst/>
                <a:ahLst/>
                <a:cxnLst/>
                <a:rect l="l" t="t" r="r" b="b"/>
                <a:pathLst>
                  <a:path w="1" h="19" fill="none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19"/>
                    </a:lnTo>
                    <a:lnTo>
                      <a:pt x="0" y="19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60" name="Google Shape;360;p3"/>
              <p:cNvSpPr/>
              <p:nvPr/>
            </p:nvSpPr>
            <p:spPr>
              <a:xfrm>
                <a:off x="1285700" y="224945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1" y="0"/>
                    </a:move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61" name="Google Shape;361;p3"/>
              <p:cNvSpPr/>
              <p:nvPr/>
            </p:nvSpPr>
            <p:spPr>
              <a:xfrm>
                <a:off x="1285700" y="224945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1" y="0"/>
                    </a:move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62" name="Google Shape;362;p3"/>
              <p:cNvSpPr/>
              <p:nvPr/>
            </p:nvSpPr>
            <p:spPr>
              <a:xfrm>
                <a:off x="1285700" y="224945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1" y="0"/>
                    </a:move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63" name="Google Shape;363;p3"/>
              <p:cNvSpPr/>
              <p:nvPr/>
            </p:nvSpPr>
            <p:spPr>
              <a:xfrm>
                <a:off x="1282975" y="2249900"/>
                <a:ext cx="5950" cy="19125"/>
              </a:xfrm>
              <a:custGeom>
                <a:avLst/>
                <a:gdLst/>
                <a:ahLst/>
                <a:cxnLst/>
                <a:rect l="l" t="t" r="r" b="b"/>
                <a:pathLst>
                  <a:path w="238" h="765" fill="none" extrusionOk="0">
                    <a:moveTo>
                      <a:pt x="91" y="1"/>
                    </a:moveTo>
                    <a:lnTo>
                      <a:pt x="91" y="1"/>
                    </a:lnTo>
                    <a:lnTo>
                      <a:pt x="37" y="110"/>
                    </a:lnTo>
                    <a:lnTo>
                      <a:pt x="19" y="219"/>
                    </a:lnTo>
                    <a:lnTo>
                      <a:pt x="0" y="310"/>
                    </a:lnTo>
                    <a:lnTo>
                      <a:pt x="19" y="419"/>
                    </a:lnTo>
                    <a:lnTo>
                      <a:pt x="37" y="510"/>
                    </a:lnTo>
                    <a:lnTo>
                      <a:pt x="91" y="601"/>
                    </a:lnTo>
                    <a:lnTo>
                      <a:pt x="146" y="692"/>
                    </a:lnTo>
                    <a:lnTo>
                      <a:pt x="237" y="765"/>
                    </a:lnTo>
                    <a:lnTo>
                      <a:pt x="237" y="765"/>
                    </a:lnTo>
                    <a:lnTo>
                      <a:pt x="146" y="692"/>
                    </a:lnTo>
                    <a:lnTo>
                      <a:pt x="91" y="601"/>
                    </a:lnTo>
                    <a:lnTo>
                      <a:pt x="37" y="510"/>
                    </a:lnTo>
                    <a:lnTo>
                      <a:pt x="19" y="419"/>
                    </a:lnTo>
                    <a:lnTo>
                      <a:pt x="0" y="310"/>
                    </a:lnTo>
                    <a:lnTo>
                      <a:pt x="19" y="219"/>
                    </a:lnTo>
                    <a:lnTo>
                      <a:pt x="37" y="110"/>
                    </a:lnTo>
                    <a:lnTo>
                      <a:pt x="91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64" name="Google Shape;364;p3"/>
              <p:cNvSpPr/>
              <p:nvPr/>
            </p:nvSpPr>
            <p:spPr>
              <a:xfrm>
                <a:off x="1285250" y="224990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0" y="1"/>
                    </a:move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65" name="Google Shape;365;p3"/>
              <p:cNvSpPr/>
              <p:nvPr/>
            </p:nvSpPr>
            <p:spPr>
              <a:xfrm>
                <a:off x="1285250" y="224990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0" y="1"/>
                    </a:move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66" name="Google Shape;366;p3"/>
              <p:cNvSpPr/>
              <p:nvPr/>
            </p:nvSpPr>
            <p:spPr>
              <a:xfrm>
                <a:off x="1288900" y="2269000"/>
                <a:ext cx="25" cy="500"/>
              </a:xfrm>
              <a:custGeom>
                <a:avLst/>
                <a:gdLst/>
                <a:ahLst/>
                <a:cxnLst/>
                <a:rect l="l" t="t" r="r" b="b"/>
                <a:pathLst>
                  <a:path w="1" h="20" fill="none" extrusionOk="0">
                    <a:moveTo>
                      <a:pt x="0" y="1"/>
                    </a:moveTo>
                    <a:lnTo>
                      <a:pt x="0" y="1"/>
                    </a:lnTo>
                    <a:lnTo>
                      <a:pt x="0" y="19"/>
                    </a:lnTo>
                    <a:lnTo>
                      <a:pt x="0" y="19"/>
                    </a:lnTo>
                    <a:lnTo>
                      <a:pt x="0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67" name="Google Shape;367;p3"/>
              <p:cNvSpPr/>
              <p:nvPr/>
            </p:nvSpPr>
            <p:spPr>
              <a:xfrm>
                <a:off x="1288900" y="2269475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68" name="Google Shape;368;p3"/>
              <p:cNvSpPr/>
              <p:nvPr/>
            </p:nvSpPr>
            <p:spPr>
              <a:xfrm>
                <a:off x="1288900" y="2269475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69" name="Google Shape;369;p3"/>
              <p:cNvSpPr/>
              <p:nvPr/>
            </p:nvSpPr>
            <p:spPr>
              <a:xfrm>
                <a:off x="1317100" y="228130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70" name="Google Shape;370;p3"/>
              <p:cNvSpPr/>
              <p:nvPr/>
            </p:nvSpPr>
            <p:spPr>
              <a:xfrm>
                <a:off x="1317550" y="2281300"/>
                <a:ext cx="51425" cy="3650"/>
              </a:xfrm>
              <a:custGeom>
                <a:avLst/>
                <a:gdLst/>
                <a:ahLst/>
                <a:cxnLst/>
                <a:rect l="l" t="t" r="r" b="b"/>
                <a:pathLst>
                  <a:path w="2057" h="146" fill="none" extrusionOk="0">
                    <a:moveTo>
                      <a:pt x="1" y="0"/>
                    </a:moveTo>
                    <a:lnTo>
                      <a:pt x="1" y="0"/>
                    </a:lnTo>
                    <a:lnTo>
                      <a:pt x="328" y="55"/>
                    </a:lnTo>
                    <a:lnTo>
                      <a:pt x="674" y="91"/>
                    </a:lnTo>
                    <a:lnTo>
                      <a:pt x="1074" y="128"/>
                    </a:lnTo>
                    <a:lnTo>
                      <a:pt x="1493" y="146"/>
                    </a:lnTo>
                    <a:lnTo>
                      <a:pt x="1493" y="146"/>
                    </a:lnTo>
                    <a:lnTo>
                      <a:pt x="1711" y="146"/>
                    </a:lnTo>
                    <a:lnTo>
                      <a:pt x="1711" y="146"/>
                    </a:lnTo>
                    <a:lnTo>
                      <a:pt x="2057" y="146"/>
                    </a:lnTo>
                    <a:lnTo>
                      <a:pt x="2057" y="146"/>
                    </a:lnTo>
                    <a:lnTo>
                      <a:pt x="2057" y="146"/>
                    </a:lnTo>
                    <a:lnTo>
                      <a:pt x="1711" y="146"/>
                    </a:lnTo>
                    <a:lnTo>
                      <a:pt x="1711" y="146"/>
                    </a:lnTo>
                    <a:lnTo>
                      <a:pt x="1493" y="146"/>
                    </a:lnTo>
                    <a:lnTo>
                      <a:pt x="1493" y="146"/>
                    </a:lnTo>
                    <a:lnTo>
                      <a:pt x="1493" y="146"/>
                    </a:lnTo>
                    <a:lnTo>
                      <a:pt x="1493" y="146"/>
                    </a:lnTo>
                    <a:lnTo>
                      <a:pt x="1074" y="128"/>
                    </a:lnTo>
                    <a:lnTo>
                      <a:pt x="674" y="91"/>
                    </a:lnTo>
                    <a:lnTo>
                      <a:pt x="328" y="55"/>
                    </a:lnTo>
                    <a:lnTo>
                      <a:pt x="1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71" name="Google Shape;371;p3"/>
              <p:cNvSpPr/>
              <p:nvPr/>
            </p:nvSpPr>
            <p:spPr>
              <a:xfrm>
                <a:off x="1354850" y="2284925"/>
                <a:ext cx="141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565" h="1" fill="none" extrusionOk="0">
                    <a:moveTo>
                      <a:pt x="565" y="1"/>
                    </a:moveTo>
                    <a:lnTo>
                      <a:pt x="565" y="1"/>
                    </a:lnTo>
                    <a:lnTo>
                      <a:pt x="237" y="1"/>
                    </a:lnTo>
                    <a:lnTo>
                      <a:pt x="237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219" y="1"/>
                    </a:lnTo>
                    <a:lnTo>
                      <a:pt x="219" y="1"/>
                    </a:lnTo>
                    <a:lnTo>
                      <a:pt x="565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sp>
          <p:nvSpPr>
            <p:cNvPr id="372" name="Google Shape;372;p3"/>
            <p:cNvSpPr/>
            <p:nvPr/>
          </p:nvSpPr>
          <p:spPr>
            <a:xfrm>
              <a:off x="2706625" y="4851000"/>
              <a:ext cx="226446" cy="93776"/>
            </a:xfrm>
            <a:custGeom>
              <a:avLst/>
              <a:gdLst/>
              <a:ahLst/>
              <a:cxnLst/>
              <a:rect l="l" t="t" r="r" b="b"/>
              <a:pathLst>
                <a:path w="9991" h="1020" extrusionOk="0">
                  <a:moveTo>
                    <a:pt x="1292" y="0"/>
                  </a:moveTo>
                  <a:lnTo>
                    <a:pt x="746" y="91"/>
                  </a:lnTo>
                  <a:lnTo>
                    <a:pt x="528" y="128"/>
                  </a:lnTo>
                  <a:lnTo>
                    <a:pt x="346" y="182"/>
                  </a:lnTo>
                  <a:lnTo>
                    <a:pt x="200" y="237"/>
                  </a:lnTo>
                  <a:lnTo>
                    <a:pt x="91" y="291"/>
                  </a:lnTo>
                  <a:lnTo>
                    <a:pt x="18" y="346"/>
                  </a:lnTo>
                  <a:lnTo>
                    <a:pt x="0" y="419"/>
                  </a:lnTo>
                  <a:lnTo>
                    <a:pt x="0" y="437"/>
                  </a:lnTo>
                  <a:lnTo>
                    <a:pt x="18" y="473"/>
                  </a:lnTo>
                  <a:lnTo>
                    <a:pt x="91" y="528"/>
                  </a:lnTo>
                  <a:lnTo>
                    <a:pt x="219" y="583"/>
                  </a:lnTo>
                  <a:lnTo>
                    <a:pt x="382" y="655"/>
                  </a:lnTo>
                  <a:lnTo>
                    <a:pt x="601" y="710"/>
                  </a:lnTo>
                  <a:lnTo>
                    <a:pt x="856" y="746"/>
                  </a:lnTo>
                  <a:lnTo>
                    <a:pt x="1456" y="837"/>
                  </a:lnTo>
                  <a:lnTo>
                    <a:pt x="2202" y="910"/>
                  </a:lnTo>
                  <a:lnTo>
                    <a:pt x="3058" y="965"/>
                  </a:lnTo>
                  <a:lnTo>
                    <a:pt x="3986" y="1001"/>
                  </a:lnTo>
                  <a:lnTo>
                    <a:pt x="5005" y="1019"/>
                  </a:lnTo>
                  <a:lnTo>
                    <a:pt x="6006" y="1001"/>
                  </a:lnTo>
                  <a:lnTo>
                    <a:pt x="6952" y="965"/>
                  </a:lnTo>
                  <a:lnTo>
                    <a:pt x="7789" y="910"/>
                  </a:lnTo>
                  <a:lnTo>
                    <a:pt x="8535" y="837"/>
                  </a:lnTo>
                  <a:lnTo>
                    <a:pt x="9136" y="746"/>
                  </a:lnTo>
                  <a:lnTo>
                    <a:pt x="9390" y="710"/>
                  </a:lnTo>
                  <a:lnTo>
                    <a:pt x="9609" y="655"/>
                  </a:lnTo>
                  <a:lnTo>
                    <a:pt x="9773" y="583"/>
                  </a:lnTo>
                  <a:lnTo>
                    <a:pt x="9900" y="528"/>
                  </a:lnTo>
                  <a:lnTo>
                    <a:pt x="9973" y="473"/>
                  </a:lnTo>
                  <a:lnTo>
                    <a:pt x="9991" y="437"/>
                  </a:lnTo>
                  <a:lnTo>
                    <a:pt x="9991" y="419"/>
                  </a:lnTo>
                  <a:lnTo>
                    <a:pt x="9973" y="346"/>
                  </a:lnTo>
                  <a:lnTo>
                    <a:pt x="9900" y="291"/>
                  </a:lnTo>
                  <a:lnTo>
                    <a:pt x="9791" y="237"/>
                  </a:lnTo>
                  <a:lnTo>
                    <a:pt x="9645" y="182"/>
                  </a:lnTo>
                  <a:lnTo>
                    <a:pt x="9463" y="128"/>
                  </a:lnTo>
                  <a:lnTo>
                    <a:pt x="9245" y="91"/>
                  </a:lnTo>
                  <a:lnTo>
                    <a:pt x="8699" y="0"/>
                  </a:lnTo>
                  <a:lnTo>
                    <a:pt x="8699" y="273"/>
                  </a:lnTo>
                  <a:lnTo>
                    <a:pt x="7443" y="328"/>
                  </a:lnTo>
                  <a:lnTo>
                    <a:pt x="6133" y="364"/>
                  </a:lnTo>
                  <a:lnTo>
                    <a:pt x="4623" y="382"/>
                  </a:lnTo>
                  <a:lnTo>
                    <a:pt x="3476" y="364"/>
                  </a:lnTo>
                  <a:lnTo>
                    <a:pt x="2384" y="328"/>
                  </a:lnTo>
                  <a:lnTo>
                    <a:pt x="1893" y="291"/>
                  </a:lnTo>
                  <a:lnTo>
                    <a:pt x="1456" y="237"/>
                  </a:lnTo>
                  <a:lnTo>
                    <a:pt x="1074" y="182"/>
                  </a:lnTo>
                  <a:lnTo>
                    <a:pt x="746" y="109"/>
                  </a:lnTo>
                  <a:lnTo>
                    <a:pt x="1292" y="0"/>
                  </a:lnTo>
                  <a:close/>
                </a:path>
              </a:pathLst>
            </a:custGeom>
            <a:solidFill>
              <a:srgbClr val="282829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373" name="Google Shape;373;p3"/>
          <p:cNvGrpSpPr/>
          <p:nvPr/>
        </p:nvGrpSpPr>
        <p:grpSpPr>
          <a:xfrm flipH="1">
            <a:off x="9722684" y="6631107"/>
            <a:ext cx="238221" cy="219912"/>
            <a:chOff x="2706625" y="4735761"/>
            <a:chExt cx="226446" cy="209015"/>
          </a:xfrm>
        </p:grpSpPr>
        <p:grpSp>
          <p:nvGrpSpPr>
            <p:cNvPr id="374" name="Google Shape;374;p3"/>
            <p:cNvGrpSpPr/>
            <p:nvPr/>
          </p:nvGrpSpPr>
          <p:grpSpPr>
            <a:xfrm>
              <a:off x="2714800" y="4735761"/>
              <a:ext cx="210098" cy="182902"/>
              <a:chOff x="1282975" y="2150275"/>
              <a:chExt cx="154700" cy="134675"/>
            </a:xfrm>
          </p:grpSpPr>
          <p:sp>
            <p:nvSpPr>
              <p:cNvPr id="375" name="Google Shape;375;p3"/>
              <p:cNvSpPr/>
              <p:nvPr/>
            </p:nvSpPr>
            <p:spPr>
              <a:xfrm>
                <a:off x="1282975" y="2150275"/>
                <a:ext cx="154700" cy="134675"/>
              </a:xfrm>
              <a:custGeom>
                <a:avLst/>
                <a:gdLst/>
                <a:ahLst/>
                <a:cxnLst/>
                <a:rect l="l" t="t" r="r" b="b"/>
                <a:pathLst>
                  <a:path w="6188" h="5387" extrusionOk="0">
                    <a:moveTo>
                      <a:pt x="2858" y="0"/>
                    </a:moveTo>
                    <a:lnTo>
                      <a:pt x="2657" y="37"/>
                    </a:lnTo>
                    <a:lnTo>
                      <a:pt x="2403" y="109"/>
                    </a:lnTo>
                    <a:lnTo>
                      <a:pt x="2166" y="200"/>
                    </a:lnTo>
                    <a:lnTo>
                      <a:pt x="1948" y="310"/>
                    </a:lnTo>
                    <a:lnTo>
                      <a:pt x="1747" y="437"/>
                    </a:lnTo>
                    <a:lnTo>
                      <a:pt x="1547" y="564"/>
                    </a:lnTo>
                    <a:lnTo>
                      <a:pt x="1384" y="710"/>
                    </a:lnTo>
                    <a:lnTo>
                      <a:pt x="1238" y="856"/>
                    </a:lnTo>
                    <a:lnTo>
                      <a:pt x="1092" y="1019"/>
                    </a:lnTo>
                    <a:lnTo>
                      <a:pt x="965" y="1201"/>
                    </a:lnTo>
                    <a:lnTo>
                      <a:pt x="856" y="1365"/>
                    </a:lnTo>
                    <a:lnTo>
                      <a:pt x="765" y="1547"/>
                    </a:lnTo>
                    <a:lnTo>
                      <a:pt x="674" y="1729"/>
                    </a:lnTo>
                    <a:lnTo>
                      <a:pt x="546" y="2093"/>
                    </a:lnTo>
                    <a:lnTo>
                      <a:pt x="437" y="2439"/>
                    </a:lnTo>
                    <a:lnTo>
                      <a:pt x="401" y="2639"/>
                    </a:lnTo>
                    <a:lnTo>
                      <a:pt x="346" y="3057"/>
                    </a:lnTo>
                    <a:lnTo>
                      <a:pt x="310" y="3403"/>
                    </a:lnTo>
                    <a:lnTo>
                      <a:pt x="310" y="3694"/>
                    </a:lnTo>
                    <a:lnTo>
                      <a:pt x="164" y="3876"/>
                    </a:lnTo>
                    <a:lnTo>
                      <a:pt x="55" y="4040"/>
                    </a:lnTo>
                    <a:lnTo>
                      <a:pt x="37" y="4131"/>
                    </a:lnTo>
                    <a:lnTo>
                      <a:pt x="0" y="4222"/>
                    </a:lnTo>
                    <a:lnTo>
                      <a:pt x="0" y="4295"/>
                    </a:lnTo>
                    <a:lnTo>
                      <a:pt x="0" y="4368"/>
                    </a:lnTo>
                    <a:lnTo>
                      <a:pt x="19" y="4459"/>
                    </a:lnTo>
                    <a:lnTo>
                      <a:pt x="55" y="4532"/>
                    </a:lnTo>
                    <a:lnTo>
                      <a:pt x="91" y="4604"/>
                    </a:lnTo>
                    <a:lnTo>
                      <a:pt x="146" y="4677"/>
                    </a:lnTo>
                    <a:lnTo>
                      <a:pt x="292" y="4804"/>
                    </a:lnTo>
                    <a:lnTo>
                      <a:pt x="474" y="4932"/>
                    </a:lnTo>
                    <a:lnTo>
                      <a:pt x="692" y="5041"/>
                    </a:lnTo>
                    <a:lnTo>
                      <a:pt x="965" y="5132"/>
                    </a:lnTo>
                    <a:lnTo>
                      <a:pt x="1274" y="5205"/>
                    </a:lnTo>
                    <a:lnTo>
                      <a:pt x="1638" y="5278"/>
                    </a:lnTo>
                    <a:lnTo>
                      <a:pt x="2020" y="5332"/>
                    </a:lnTo>
                    <a:lnTo>
                      <a:pt x="2457" y="5369"/>
                    </a:lnTo>
                    <a:lnTo>
                      <a:pt x="2930" y="5387"/>
                    </a:lnTo>
                    <a:lnTo>
                      <a:pt x="3440" y="5387"/>
                    </a:lnTo>
                    <a:lnTo>
                      <a:pt x="3804" y="5350"/>
                    </a:lnTo>
                    <a:lnTo>
                      <a:pt x="4131" y="5314"/>
                    </a:lnTo>
                    <a:lnTo>
                      <a:pt x="4714" y="5223"/>
                    </a:lnTo>
                    <a:lnTo>
                      <a:pt x="5187" y="5114"/>
                    </a:lnTo>
                    <a:lnTo>
                      <a:pt x="5569" y="5005"/>
                    </a:lnTo>
                    <a:lnTo>
                      <a:pt x="5842" y="4895"/>
                    </a:lnTo>
                    <a:lnTo>
                      <a:pt x="6042" y="4804"/>
                    </a:lnTo>
                    <a:lnTo>
                      <a:pt x="6188" y="4713"/>
                    </a:lnTo>
                    <a:lnTo>
                      <a:pt x="6042" y="4204"/>
                    </a:lnTo>
                    <a:lnTo>
                      <a:pt x="5878" y="3658"/>
                    </a:lnTo>
                    <a:lnTo>
                      <a:pt x="5642" y="3003"/>
                    </a:lnTo>
                    <a:lnTo>
                      <a:pt x="5514" y="2639"/>
                    </a:lnTo>
                    <a:lnTo>
                      <a:pt x="5351" y="2275"/>
                    </a:lnTo>
                    <a:lnTo>
                      <a:pt x="5169" y="1929"/>
                    </a:lnTo>
                    <a:lnTo>
                      <a:pt x="4987" y="1565"/>
                    </a:lnTo>
                    <a:lnTo>
                      <a:pt x="4787" y="1238"/>
                    </a:lnTo>
                    <a:lnTo>
                      <a:pt x="4568" y="928"/>
                    </a:lnTo>
                    <a:lnTo>
                      <a:pt x="4332" y="655"/>
                    </a:lnTo>
                    <a:lnTo>
                      <a:pt x="4095" y="419"/>
                    </a:lnTo>
                    <a:lnTo>
                      <a:pt x="3949" y="291"/>
                    </a:lnTo>
                    <a:lnTo>
                      <a:pt x="3804" y="200"/>
                    </a:lnTo>
                    <a:lnTo>
                      <a:pt x="3676" y="128"/>
                    </a:lnTo>
                    <a:lnTo>
                      <a:pt x="3513" y="73"/>
                    </a:lnTo>
                    <a:lnTo>
                      <a:pt x="3367" y="37"/>
                    </a:lnTo>
                    <a:lnTo>
                      <a:pt x="3203" y="0"/>
                    </a:lnTo>
                    <a:close/>
                  </a:path>
                </a:pathLst>
              </a:custGeom>
              <a:solidFill>
                <a:srgbClr val="C1A58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76" name="Google Shape;376;p3"/>
              <p:cNvSpPr/>
              <p:nvPr/>
            </p:nvSpPr>
            <p:spPr>
              <a:xfrm>
                <a:off x="1282975" y="2150275"/>
                <a:ext cx="154700" cy="134675"/>
              </a:xfrm>
              <a:custGeom>
                <a:avLst/>
                <a:gdLst/>
                <a:ahLst/>
                <a:cxnLst/>
                <a:rect l="l" t="t" r="r" b="b"/>
                <a:pathLst>
                  <a:path w="6188" h="5387" fill="none" extrusionOk="0">
                    <a:moveTo>
                      <a:pt x="6188" y="4713"/>
                    </a:moveTo>
                    <a:lnTo>
                      <a:pt x="6188" y="4713"/>
                    </a:lnTo>
                    <a:lnTo>
                      <a:pt x="6042" y="4804"/>
                    </a:lnTo>
                    <a:lnTo>
                      <a:pt x="5842" y="4895"/>
                    </a:lnTo>
                    <a:lnTo>
                      <a:pt x="5569" y="5005"/>
                    </a:lnTo>
                    <a:lnTo>
                      <a:pt x="5187" y="5114"/>
                    </a:lnTo>
                    <a:lnTo>
                      <a:pt x="4714" y="5223"/>
                    </a:lnTo>
                    <a:lnTo>
                      <a:pt x="4131" y="5314"/>
                    </a:lnTo>
                    <a:lnTo>
                      <a:pt x="3804" y="5350"/>
                    </a:lnTo>
                    <a:lnTo>
                      <a:pt x="3440" y="5387"/>
                    </a:lnTo>
                    <a:lnTo>
                      <a:pt x="3440" y="5387"/>
                    </a:lnTo>
                    <a:lnTo>
                      <a:pt x="2930" y="5387"/>
                    </a:lnTo>
                    <a:lnTo>
                      <a:pt x="2457" y="5369"/>
                    </a:lnTo>
                    <a:lnTo>
                      <a:pt x="2020" y="5332"/>
                    </a:lnTo>
                    <a:lnTo>
                      <a:pt x="1638" y="5278"/>
                    </a:lnTo>
                    <a:lnTo>
                      <a:pt x="1274" y="5205"/>
                    </a:lnTo>
                    <a:lnTo>
                      <a:pt x="965" y="5132"/>
                    </a:lnTo>
                    <a:lnTo>
                      <a:pt x="692" y="5041"/>
                    </a:lnTo>
                    <a:lnTo>
                      <a:pt x="474" y="4932"/>
                    </a:lnTo>
                    <a:lnTo>
                      <a:pt x="292" y="4804"/>
                    </a:lnTo>
                    <a:lnTo>
                      <a:pt x="146" y="4677"/>
                    </a:lnTo>
                    <a:lnTo>
                      <a:pt x="91" y="4604"/>
                    </a:lnTo>
                    <a:lnTo>
                      <a:pt x="55" y="4532"/>
                    </a:lnTo>
                    <a:lnTo>
                      <a:pt x="19" y="4459"/>
                    </a:lnTo>
                    <a:lnTo>
                      <a:pt x="0" y="4368"/>
                    </a:lnTo>
                    <a:lnTo>
                      <a:pt x="0" y="4295"/>
                    </a:lnTo>
                    <a:lnTo>
                      <a:pt x="0" y="4222"/>
                    </a:lnTo>
                    <a:lnTo>
                      <a:pt x="37" y="4131"/>
                    </a:lnTo>
                    <a:lnTo>
                      <a:pt x="55" y="4040"/>
                    </a:lnTo>
                    <a:lnTo>
                      <a:pt x="164" y="3876"/>
                    </a:lnTo>
                    <a:lnTo>
                      <a:pt x="310" y="3694"/>
                    </a:lnTo>
                    <a:lnTo>
                      <a:pt x="310" y="3694"/>
                    </a:lnTo>
                    <a:lnTo>
                      <a:pt x="310" y="3403"/>
                    </a:lnTo>
                    <a:lnTo>
                      <a:pt x="346" y="3057"/>
                    </a:lnTo>
                    <a:lnTo>
                      <a:pt x="401" y="2639"/>
                    </a:lnTo>
                    <a:lnTo>
                      <a:pt x="401" y="2639"/>
                    </a:lnTo>
                    <a:lnTo>
                      <a:pt x="437" y="2439"/>
                    </a:lnTo>
                    <a:lnTo>
                      <a:pt x="437" y="2439"/>
                    </a:lnTo>
                    <a:lnTo>
                      <a:pt x="546" y="2093"/>
                    </a:lnTo>
                    <a:lnTo>
                      <a:pt x="674" y="1729"/>
                    </a:lnTo>
                    <a:lnTo>
                      <a:pt x="765" y="1547"/>
                    </a:lnTo>
                    <a:lnTo>
                      <a:pt x="856" y="1365"/>
                    </a:lnTo>
                    <a:lnTo>
                      <a:pt x="965" y="1201"/>
                    </a:lnTo>
                    <a:lnTo>
                      <a:pt x="1092" y="1019"/>
                    </a:lnTo>
                    <a:lnTo>
                      <a:pt x="1238" y="856"/>
                    </a:lnTo>
                    <a:lnTo>
                      <a:pt x="1384" y="710"/>
                    </a:lnTo>
                    <a:lnTo>
                      <a:pt x="1547" y="564"/>
                    </a:lnTo>
                    <a:lnTo>
                      <a:pt x="1747" y="437"/>
                    </a:lnTo>
                    <a:lnTo>
                      <a:pt x="1948" y="310"/>
                    </a:lnTo>
                    <a:lnTo>
                      <a:pt x="2166" y="200"/>
                    </a:lnTo>
                    <a:lnTo>
                      <a:pt x="2403" y="109"/>
                    </a:lnTo>
                    <a:lnTo>
                      <a:pt x="2657" y="37"/>
                    </a:lnTo>
                    <a:lnTo>
                      <a:pt x="2657" y="37"/>
                    </a:lnTo>
                    <a:lnTo>
                      <a:pt x="2858" y="0"/>
                    </a:lnTo>
                    <a:lnTo>
                      <a:pt x="3021" y="0"/>
                    </a:lnTo>
                    <a:lnTo>
                      <a:pt x="3203" y="0"/>
                    </a:lnTo>
                    <a:lnTo>
                      <a:pt x="3367" y="37"/>
                    </a:lnTo>
                    <a:lnTo>
                      <a:pt x="3513" y="73"/>
                    </a:lnTo>
                    <a:lnTo>
                      <a:pt x="3676" y="128"/>
                    </a:lnTo>
                    <a:lnTo>
                      <a:pt x="3804" y="200"/>
                    </a:lnTo>
                    <a:lnTo>
                      <a:pt x="3949" y="291"/>
                    </a:lnTo>
                    <a:lnTo>
                      <a:pt x="3949" y="291"/>
                    </a:lnTo>
                    <a:lnTo>
                      <a:pt x="4095" y="419"/>
                    </a:lnTo>
                    <a:lnTo>
                      <a:pt x="4095" y="419"/>
                    </a:lnTo>
                    <a:lnTo>
                      <a:pt x="4332" y="655"/>
                    </a:lnTo>
                    <a:lnTo>
                      <a:pt x="4568" y="928"/>
                    </a:lnTo>
                    <a:lnTo>
                      <a:pt x="4787" y="1238"/>
                    </a:lnTo>
                    <a:lnTo>
                      <a:pt x="4987" y="1565"/>
                    </a:lnTo>
                    <a:lnTo>
                      <a:pt x="5169" y="1929"/>
                    </a:lnTo>
                    <a:lnTo>
                      <a:pt x="5351" y="2275"/>
                    </a:lnTo>
                    <a:lnTo>
                      <a:pt x="5514" y="2639"/>
                    </a:lnTo>
                    <a:lnTo>
                      <a:pt x="5642" y="3003"/>
                    </a:lnTo>
                    <a:lnTo>
                      <a:pt x="5878" y="3658"/>
                    </a:lnTo>
                    <a:lnTo>
                      <a:pt x="6042" y="4204"/>
                    </a:lnTo>
                    <a:lnTo>
                      <a:pt x="6188" y="4713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77" name="Google Shape;377;p3"/>
              <p:cNvSpPr/>
              <p:nvPr/>
            </p:nvSpPr>
            <p:spPr>
              <a:xfrm>
                <a:off x="1282975" y="2160725"/>
                <a:ext cx="138775" cy="124225"/>
              </a:xfrm>
              <a:custGeom>
                <a:avLst/>
                <a:gdLst/>
                <a:ahLst/>
                <a:cxnLst/>
                <a:rect l="l" t="t" r="r" b="b"/>
                <a:pathLst>
                  <a:path w="5551" h="4969" extrusionOk="0">
                    <a:moveTo>
                      <a:pt x="4095" y="1"/>
                    </a:moveTo>
                    <a:lnTo>
                      <a:pt x="4004" y="219"/>
                    </a:lnTo>
                    <a:lnTo>
                      <a:pt x="3895" y="438"/>
                    </a:lnTo>
                    <a:lnTo>
                      <a:pt x="3840" y="529"/>
                    </a:lnTo>
                    <a:lnTo>
                      <a:pt x="3767" y="619"/>
                    </a:lnTo>
                    <a:lnTo>
                      <a:pt x="3676" y="710"/>
                    </a:lnTo>
                    <a:lnTo>
                      <a:pt x="3585" y="801"/>
                    </a:lnTo>
                    <a:lnTo>
                      <a:pt x="3458" y="874"/>
                    </a:lnTo>
                    <a:lnTo>
                      <a:pt x="3331" y="947"/>
                    </a:lnTo>
                    <a:lnTo>
                      <a:pt x="3185" y="1002"/>
                    </a:lnTo>
                    <a:lnTo>
                      <a:pt x="3058" y="1038"/>
                    </a:lnTo>
                    <a:lnTo>
                      <a:pt x="2767" y="1111"/>
                    </a:lnTo>
                    <a:lnTo>
                      <a:pt x="2475" y="1165"/>
                    </a:lnTo>
                    <a:lnTo>
                      <a:pt x="2184" y="1238"/>
                    </a:lnTo>
                    <a:lnTo>
                      <a:pt x="1893" y="1311"/>
                    </a:lnTo>
                    <a:lnTo>
                      <a:pt x="1766" y="1366"/>
                    </a:lnTo>
                    <a:lnTo>
                      <a:pt x="1638" y="1438"/>
                    </a:lnTo>
                    <a:lnTo>
                      <a:pt x="1511" y="1511"/>
                    </a:lnTo>
                    <a:lnTo>
                      <a:pt x="1402" y="1620"/>
                    </a:lnTo>
                    <a:lnTo>
                      <a:pt x="1293" y="1730"/>
                    </a:lnTo>
                    <a:lnTo>
                      <a:pt x="1202" y="1839"/>
                    </a:lnTo>
                    <a:lnTo>
                      <a:pt x="1111" y="1948"/>
                    </a:lnTo>
                    <a:lnTo>
                      <a:pt x="1001" y="2039"/>
                    </a:lnTo>
                    <a:lnTo>
                      <a:pt x="874" y="2130"/>
                    </a:lnTo>
                    <a:lnTo>
                      <a:pt x="747" y="2185"/>
                    </a:lnTo>
                    <a:lnTo>
                      <a:pt x="619" y="2221"/>
                    </a:lnTo>
                    <a:lnTo>
                      <a:pt x="401" y="2221"/>
                    </a:lnTo>
                    <a:lnTo>
                      <a:pt x="346" y="2512"/>
                    </a:lnTo>
                    <a:lnTo>
                      <a:pt x="328" y="2767"/>
                    </a:lnTo>
                    <a:lnTo>
                      <a:pt x="310" y="3131"/>
                    </a:lnTo>
                    <a:lnTo>
                      <a:pt x="310" y="3276"/>
                    </a:lnTo>
                    <a:lnTo>
                      <a:pt x="201" y="3404"/>
                    </a:lnTo>
                    <a:lnTo>
                      <a:pt x="110" y="3549"/>
                    </a:lnTo>
                    <a:lnTo>
                      <a:pt x="91" y="3549"/>
                    </a:lnTo>
                    <a:lnTo>
                      <a:pt x="91" y="3568"/>
                    </a:lnTo>
                    <a:lnTo>
                      <a:pt x="37" y="3677"/>
                    </a:lnTo>
                    <a:lnTo>
                      <a:pt x="19" y="3786"/>
                    </a:lnTo>
                    <a:lnTo>
                      <a:pt x="0" y="3877"/>
                    </a:lnTo>
                    <a:lnTo>
                      <a:pt x="19" y="3986"/>
                    </a:lnTo>
                    <a:lnTo>
                      <a:pt x="37" y="4077"/>
                    </a:lnTo>
                    <a:lnTo>
                      <a:pt x="91" y="4168"/>
                    </a:lnTo>
                    <a:lnTo>
                      <a:pt x="146" y="4259"/>
                    </a:lnTo>
                    <a:lnTo>
                      <a:pt x="237" y="4332"/>
                    </a:lnTo>
                    <a:lnTo>
                      <a:pt x="237" y="4350"/>
                    </a:lnTo>
                    <a:lnTo>
                      <a:pt x="346" y="4423"/>
                    </a:lnTo>
                    <a:lnTo>
                      <a:pt x="437" y="4496"/>
                    </a:lnTo>
                    <a:lnTo>
                      <a:pt x="692" y="4623"/>
                    </a:lnTo>
                    <a:lnTo>
                      <a:pt x="1001" y="4732"/>
                    </a:lnTo>
                    <a:lnTo>
                      <a:pt x="1365" y="4823"/>
                    </a:lnTo>
                    <a:lnTo>
                      <a:pt x="1384" y="4823"/>
                    </a:lnTo>
                    <a:lnTo>
                      <a:pt x="1711" y="4878"/>
                    </a:lnTo>
                    <a:lnTo>
                      <a:pt x="2057" y="4914"/>
                    </a:lnTo>
                    <a:lnTo>
                      <a:pt x="2457" y="4951"/>
                    </a:lnTo>
                    <a:lnTo>
                      <a:pt x="2876" y="4969"/>
                    </a:lnTo>
                    <a:lnTo>
                      <a:pt x="3294" y="4732"/>
                    </a:lnTo>
                    <a:lnTo>
                      <a:pt x="3713" y="4459"/>
                    </a:lnTo>
                    <a:lnTo>
                      <a:pt x="4095" y="4186"/>
                    </a:lnTo>
                    <a:lnTo>
                      <a:pt x="4477" y="3895"/>
                    </a:lnTo>
                    <a:lnTo>
                      <a:pt x="4677" y="3731"/>
                    </a:lnTo>
                    <a:lnTo>
                      <a:pt x="4859" y="3549"/>
                    </a:lnTo>
                    <a:lnTo>
                      <a:pt x="5041" y="3349"/>
                    </a:lnTo>
                    <a:lnTo>
                      <a:pt x="5187" y="3149"/>
                    </a:lnTo>
                    <a:lnTo>
                      <a:pt x="5296" y="2967"/>
                    </a:lnTo>
                    <a:lnTo>
                      <a:pt x="5387" y="2767"/>
                    </a:lnTo>
                    <a:lnTo>
                      <a:pt x="5533" y="2367"/>
                    </a:lnTo>
                    <a:lnTo>
                      <a:pt x="5551" y="2312"/>
                    </a:lnTo>
                    <a:lnTo>
                      <a:pt x="5332" y="1821"/>
                    </a:lnTo>
                    <a:lnTo>
                      <a:pt x="5096" y="1347"/>
                    </a:lnTo>
                    <a:lnTo>
                      <a:pt x="4823" y="874"/>
                    </a:lnTo>
                    <a:lnTo>
                      <a:pt x="4677" y="656"/>
                    </a:lnTo>
                    <a:lnTo>
                      <a:pt x="4532" y="456"/>
                    </a:lnTo>
                    <a:lnTo>
                      <a:pt x="4313" y="201"/>
                    </a:lnTo>
                    <a:lnTo>
                      <a:pt x="4095" y="1"/>
                    </a:lnTo>
                    <a:close/>
                  </a:path>
                </a:pathLst>
              </a:custGeom>
              <a:solidFill>
                <a:srgbClr val="A489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78" name="Google Shape;378;p3"/>
              <p:cNvSpPr/>
              <p:nvPr/>
            </p:nvSpPr>
            <p:spPr>
              <a:xfrm>
                <a:off x="1282975" y="2160725"/>
                <a:ext cx="138775" cy="124225"/>
              </a:xfrm>
              <a:custGeom>
                <a:avLst/>
                <a:gdLst/>
                <a:ahLst/>
                <a:cxnLst/>
                <a:rect l="l" t="t" r="r" b="b"/>
                <a:pathLst>
                  <a:path w="5551" h="4969" fill="none" extrusionOk="0">
                    <a:moveTo>
                      <a:pt x="4095" y="1"/>
                    </a:moveTo>
                    <a:lnTo>
                      <a:pt x="4095" y="1"/>
                    </a:lnTo>
                    <a:lnTo>
                      <a:pt x="4004" y="219"/>
                    </a:lnTo>
                    <a:lnTo>
                      <a:pt x="3895" y="438"/>
                    </a:lnTo>
                    <a:lnTo>
                      <a:pt x="3840" y="529"/>
                    </a:lnTo>
                    <a:lnTo>
                      <a:pt x="3767" y="619"/>
                    </a:lnTo>
                    <a:lnTo>
                      <a:pt x="3676" y="710"/>
                    </a:lnTo>
                    <a:lnTo>
                      <a:pt x="3585" y="801"/>
                    </a:lnTo>
                    <a:lnTo>
                      <a:pt x="3585" y="801"/>
                    </a:lnTo>
                    <a:lnTo>
                      <a:pt x="3458" y="874"/>
                    </a:lnTo>
                    <a:lnTo>
                      <a:pt x="3331" y="947"/>
                    </a:lnTo>
                    <a:lnTo>
                      <a:pt x="3185" y="1002"/>
                    </a:lnTo>
                    <a:lnTo>
                      <a:pt x="3058" y="1038"/>
                    </a:lnTo>
                    <a:lnTo>
                      <a:pt x="2767" y="1111"/>
                    </a:lnTo>
                    <a:lnTo>
                      <a:pt x="2475" y="1165"/>
                    </a:lnTo>
                    <a:lnTo>
                      <a:pt x="2184" y="1238"/>
                    </a:lnTo>
                    <a:lnTo>
                      <a:pt x="1893" y="1311"/>
                    </a:lnTo>
                    <a:lnTo>
                      <a:pt x="1766" y="1366"/>
                    </a:lnTo>
                    <a:lnTo>
                      <a:pt x="1638" y="1438"/>
                    </a:lnTo>
                    <a:lnTo>
                      <a:pt x="1511" y="1511"/>
                    </a:lnTo>
                    <a:lnTo>
                      <a:pt x="1402" y="1620"/>
                    </a:lnTo>
                    <a:lnTo>
                      <a:pt x="1402" y="1620"/>
                    </a:lnTo>
                    <a:lnTo>
                      <a:pt x="1293" y="1730"/>
                    </a:lnTo>
                    <a:lnTo>
                      <a:pt x="1202" y="1839"/>
                    </a:lnTo>
                    <a:lnTo>
                      <a:pt x="1111" y="1948"/>
                    </a:lnTo>
                    <a:lnTo>
                      <a:pt x="1001" y="2039"/>
                    </a:lnTo>
                    <a:lnTo>
                      <a:pt x="1001" y="2039"/>
                    </a:lnTo>
                    <a:lnTo>
                      <a:pt x="874" y="2130"/>
                    </a:lnTo>
                    <a:lnTo>
                      <a:pt x="747" y="2185"/>
                    </a:lnTo>
                    <a:lnTo>
                      <a:pt x="619" y="2221"/>
                    </a:lnTo>
                    <a:lnTo>
                      <a:pt x="474" y="2221"/>
                    </a:lnTo>
                    <a:lnTo>
                      <a:pt x="474" y="2221"/>
                    </a:lnTo>
                    <a:lnTo>
                      <a:pt x="401" y="2221"/>
                    </a:lnTo>
                    <a:lnTo>
                      <a:pt x="401" y="2221"/>
                    </a:lnTo>
                    <a:lnTo>
                      <a:pt x="401" y="2221"/>
                    </a:lnTo>
                    <a:lnTo>
                      <a:pt x="346" y="2512"/>
                    </a:lnTo>
                    <a:lnTo>
                      <a:pt x="328" y="2767"/>
                    </a:lnTo>
                    <a:lnTo>
                      <a:pt x="310" y="3131"/>
                    </a:lnTo>
                    <a:lnTo>
                      <a:pt x="310" y="3131"/>
                    </a:lnTo>
                    <a:lnTo>
                      <a:pt x="310" y="3276"/>
                    </a:lnTo>
                    <a:lnTo>
                      <a:pt x="310" y="3276"/>
                    </a:lnTo>
                    <a:lnTo>
                      <a:pt x="310" y="3276"/>
                    </a:lnTo>
                    <a:lnTo>
                      <a:pt x="310" y="3276"/>
                    </a:lnTo>
                    <a:lnTo>
                      <a:pt x="310" y="3276"/>
                    </a:lnTo>
                    <a:lnTo>
                      <a:pt x="201" y="3404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91" y="3549"/>
                    </a:lnTo>
                    <a:lnTo>
                      <a:pt x="91" y="3549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37" y="3677"/>
                    </a:lnTo>
                    <a:lnTo>
                      <a:pt x="19" y="3786"/>
                    </a:lnTo>
                    <a:lnTo>
                      <a:pt x="0" y="3877"/>
                    </a:lnTo>
                    <a:lnTo>
                      <a:pt x="19" y="3986"/>
                    </a:lnTo>
                    <a:lnTo>
                      <a:pt x="37" y="4077"/>
                    </a:lnTo>
                    <a:lnTo>
                      <a:pt x="91" y="4168"/>
                    </a:lnTo>
                    <a:lnTo>
                      <a:pt x="146" y="4259"/>
                    </a:lnTo>
                    <a:lnTo>
                      <a:pt x="237" y="4332"/>
                    </a:lnTo>
                    <a:lnTo>
                      <a:pt x="237" y="4332"/>
                    </a:lnTo>
                    <a:lnTo>
                      <a:pt x="237" y="4332"/>
                    </a:lnTo>
                    <a:lnTo>
                      <a:pt x="237" y="4350"/>
                    </a:lnTo>
                    <a:lnTo>
                      <a:pt x="237" y="4350"/>
                    </a:lnTo>
                    <a:lnTo>
                      <a:pt x="237" y="4350"/>
                    </a:lnTo>
                    <a:lnTo>
                      <a:pt x="237" y="4350"/>
                    </a:lnTo>
                    <a:lnTo>
                      <a:pt x="237" y="4350"/>
                    </a:lnTo>
                    <a:lnTo>
                      <a:pt x="237" y="4350"/>
                    </a:lnTo>
                    <a:lnTo>
                      <a:pt x="237" y="4350"/>
                    </a:lnTo>
                    <a:lnTo>
                      <a:pt x="237" y="4350"/>
                    </a:lnTo>
                    <a:lnTo>
                      <a:pt x="237" y="4350"/>
                    </a:lnTo>
                    <a:lnTo>
                      <a:pt x="237" y="4350"/>
                    </a:lnTo>
                    <a:lnTo>
                      <a:pt x="346" y="4423"/>
                    </a:lnTo>
                    <a:lnTo>
                      <a:pt x="437" y="4496"/>
                    </a:lnTo>
                    <a:lnTo>
                      <a:pt x="692" y="4623"/>
                    </a:lnTo>
                    <a:lnTo>
                      <a:pt x="1001" y="4732"/>
                    </a:lnTo>
                    <a:lnTo>
                      <a:pt x="1365" y="4823"/>
                    </a:lnTo>
                    <a:lnTo>
                      <a:pt x="1365" y="4823"/>
                    </a:lnTo>
                    <a:lnTo>
                      <a:pt x="1365" y="4823"/>
                    </a:lnTo>
                    <a:lnTo>
                      <a:pt x="1365" y="4823"/>
                    </a:lnTo>
                    <a:lnTo>
                      <a:pt x="1384" y="4823"/>
                    </a:lnTo>
                    <a:lnTo>
                      <a:pt x="1384" y="4823"/>
                    </a:lnTo>
                    <a:lnTo>
                      <a:pt x="1711" y="4878"/>
                    </a:lnTo>
                    <a:lnTo>
                      <a:pt x="2057" y="4914"/>
                    </a:lnTo>
                    <a:lnTo>
                      <a:pt x="2457" y="4951"/>
                    </a:lnTo>
                    <a:lnTo>
                      <a:pt x="2876" y="4969"/>
                    </a:lnTo>
                    <a:lnTo>
                      <a:pt x="2876" y="4969"/>
                    </a:lnTo>
                    <a:lnTo>
                      <a:pt x="3294" y="4732"/>
                    </a:lnTo>
                    <a:lnTo>
                      <a:pt x="3713" y="4459"/>
                    </a:lnTo>
                    <a:lnTo>
                      <a:pt x="4095" y="4186"/>
                    </a:lnTo>
                    <a:lnTo>
                      <a:pt x="4477" y="3895"/>
                    </a:lnTo>
                    <a:lnTo>
                      <a:pt x="4477" y="3895"/>
                    </a:lnTo>
                    <a:lnTo>
                      <a:pt x="4677" y="3731"/>
                    </a:lnTo>
                    <a:lnTo>
                      <a:pt x="4859" y="3549"/>
                    </a:lnTo>
                    <a:lnTo>
                      <a:pt x="5041" y="3349"/>
                    </a:lnTo>
                    <a:lnTo>
                      <a:pt x="5187" y="3149"/>
                    </a:lnTo>
                    <a:lnTo>
                      <a:pt x="5187" y="3149"/>
                    </a:lnTo>
                    <a:lnTo>
                      <a:pt x="5296" y="2967"/>
                    </a:lnTo>
                    <a:lnTo>
                      <a:pt x="5387" y="2767"/>
                    </a:lnTo>
                    <a:lnTo>
                      <a:pt x="5533" y="2367"/>
                    </a:lnTo>
                    <a:lnTo>
                      <a:pt x="5533" y="2367"/>
                    </a:lnTo>
                    <a:lnTo>
                      <a:pt x="5551" y="2312"/>
                    </a:lnTo>
                    <a:lnTo>
                      <a:pt x="5551" y="2312"/>
                    </a:lnTo>
                    <a:lnTo>
                      <a:pt x="5332" y="1821"/>
                    </a:lnTo>
                    <a:lnTo>
                      <a:pt x="5096" y="1347"/>
                    </a:lnTo>
                    <a:lnTo>
                      <a:pt x="4823" y="874"/>
                    </a:lnTo>
                    <a:lnTo>
                      <a:pt x="4677" y="656"/>
                    </a:lnTo>
                    <a:lnTo>
                      <a:pt x="4532" y="456"/>
                    </a:lnTo>
                    <a:lnTo>
                      <a:pt x="4532" y="456"/>
                    </a:lnTo>
                    <a:lnTo>
                      <a:pt x="4532" y="456"/>
                    </a:lnTo>
                    <a:lnTo>
                      <a:pt x="4532" y="456"/>
                    </a:lnTo>
                    <a:lnTo>
                      <a:pt x="4532" y="456"/>
                    </a:lnTo>
                    <a:lnTo>
                      <a:pt x="4532" y="456"/>
                    </a:lnTo>
                    <a:lnTo>
                      <a:pt x="4313" y="201"/>
                    </a:lnTo>
                    <a:lnTo>
                      <a:pt x="4095" y="1"/>
                    </a:lnTo>
                    <a:lnTo>
                      <a:pt x="4095" y="1"/>
                    </a:lnTo>
                    <a:lnTo>
                      <a:pt x="4095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79" name="Google Shape;379;p3"/>
              <p:cNvSpPr/>
              <p:nvPr/>
            </p:nvSpPr>
            <p:spPr>
              <a:xfrm>
                <a:off x="1396250" y="2172100"/>
                <a:ext cx="25500" cy="46425"/>
              </a:xfrm>
              <a:custGeom>
                <a:avLst/>
                <a:gdLst/>
                <a:ahLst/>
                <a:cxnLst/>
                <a:rect l="l" t="t" r="r" b="b"/>
                <a:pathLst>
                  <a:path w="1020" h="1857" fill="none" extrusionOk="0">
                    <a:moveTo>
                      <a:pt x="1" y="1"/>
                    </a:moveTo>
                    <a:lnTo>
                      <a:pt x="1" y="1"/>
                    </a:lnTo>
                    <a:lnTo>
                      <a:pt x="146" y="201"/>
                    </a:lnTo>
                    <a:lnTo>
                      <a:pt x="292" y="419"/>
                    </a:lnTo>
                    <a:lnTo>
                      <a:pt x="565" y="892"/>
                    </a:lnTo>
                    <a:lnTo>
                      <a:pt x="801" y="1366"/>
                    </a:lnTo>
                    <a:lnTo>
                      <a:pt x="1020" y="1857"/>
                    </a:lnTo>
                    <a:lnTo>
                      <a:pt x="1020" y="1857"/>
                    </a:lnTo>
                    <a:lnTo>
                      <a:pt x="1020" y="1857"/>
                    </a:lnTo>
                    <a:lnTo>
                      <a:pt x="1020" y="1857"/>
                    </a:lnTo>
                    <a:lnTo>
                      <a:pt x="801" y="1366"/>
                    </a:lnTo>
                    <a:lnTo>
                      <a:pt x="565" y="892"/>
                    </a:lnTo>
                    <a:lnTo>
                      <a:pt x="292" y="419"/>
                    </a:lnTo>
                    <a:lnTo>
                      <a:pt x="146" y="201"/>
                    </a:lnTo>
                    <a:lnTo>
                      <a:pt x="1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80" name="Google Shape;380;p3"/>
              <p:cNvSpPr/>
              <p:nvPr/>
            </p:nvSpPr>
            <p:spPr>
              <a:xfrm>
                <a:off x="1396250" y="217210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1" y="1"/>
                    </a:move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81" name="Google Shape;381;p3"/>
              <p:cNvSpPr/>
              <p:nvPr/>
            </p:nvSpPr>
            <p:spPr>
              <a:xfrm>
                <a:off x="1282975" y="2172100"/>
                <a:ext cx="138775" cy="112850"/>
              </a:xfrm>
              <a:custGeom>
                <a:avLst/>
                <a:gdLst/>
                <a:ahLst/>
                <a:cxnLst/>
                <a:rect l="l" t="t" r="r" b="b"/>
                <a:pathLst>
                  <a:path w="5551" h="4514" extrusionOk="0">
                    <a:moveTo>
                      <a:pt x="1384" y="4368"/>
                    </a:moveTo>
                    <a:lnTo>
                      <a:pt x="1384" y="4368"/>
                    </a:lnTo>
                    <a:lnTo>
                      <a:pt x="1711" y="4423"/>
                    </a:lnTo>
                    <a:lnTo>
                      <a:pt x="2057" y="4459"/>
                    </a:lnTo>
                    <a:lnTo>
                      <a:pt x="2457" y="4496"/>
                    </a:lnTo>
                    <a:lnTo>
                      <a:pt x="2876" y="4514"/>
                    </a:lnTo>
                    <a:lnTo>
                      <a:pt x="2876" y="4514"/>
                    </a:lnTo>
                    <a:lnTo>
                      <a:pt x="3094" y="4514"/>
                    </a:lnTo>
                    <a:lnTo>
                      <a:pt x="3094" y="4514"/>
                    </a:lnTo>
                    <a:lnTo>
                      <a:pt x="3440" y="4514"/>
                    </a:lnTo>
                    <a:lnTo>
                      <a:pt x="3440" y="4514"/>
                    </a:lnTo>
                    <a:lnTo>
                      <a:pt x="3440" y="4514"/>
                    </a:lnTo>
                    <a:lnTo>
                      <a:pt x="3094" y="4514"/>
                    </a:lnTo>
                    <a:lnTo>
                      <a:pt x="3094" y="4514"/>
                    </a:lnTo>
                    <a:lnTo>
                      <a:pt x="2876" y="4514"/>
                    </a:lnTo>
                    <a:lnTo>
                      <a:pt x="2876" y="4514"/>
                    </a:lnTo>
                    <a:lnTo>
                      <a:pt x="2876" y="4514"/>
                    </a:lnTo>
                    <a:lnTo>
                      <a:pt x="2876" y="4514"/>
                    </a:lnTo>
                    <a:lnTo>
                      <a:pt x="2457" y="4496"/>
                    </a:lnTo>
                    <a:lnTo>
                      <a:pt x="2057" y="4459"/>
                    </a:lnTo>
                    <a:lnTo>
                      <a:pt x="1711" y="4423"/>
                    </a:lnTo>
                    <a:lnTo>
                      <a:pt x="1384" y="4368"/>
                    </a:lnTo>
                    <a:close/>
                    <a:moveTo>
                      <a:pt x="1365" y="4368"/>
                    </a:moveTo>
                    <a:lnTo>
                      <a:pt x="1365" y="4368"/>
                    </a:lnTo>
                    <a:lnTo>
                      <a:pt x="1365" y="4368"/>
                    </a:lnTo>
                    <a:lnTo>
                      <a:pt x="1365" y="4368"/>
                    </a:lnTo>
                    <a:close/>
                    <a:moveTo>
                      <a:pt x="237" y="3895"/>
                    </a:moveTo>
                    <a:lnTo>
                      <a:pt x="237" y="3895"/>
                    </a:lnTo>
                    <a:lnTo>
                      <a:pt x="237" y="3895"/>
                    </a:lnTo>
                    <a:lnTo>
                      <a:pt x="237" y="3895"/>
                    </a:lnTo>
                    <a:lnTo>
                      <a:pt x="237" y="3895"/>
                    </a:lnTo>
                    <a:close/>
                    <a:moveTo>
                      <a:pt x="237" y="3895"/>
                    </a:moveTo>
                    <a:lnTo>
                      <a:pt x="237" y="3895"/>
                    </a:lnTo>
                    <a:lnTo>
                      <a:pt x="237" y="3895"/>
                    </a:lnTo>
                    <a:lnTo>
                      <a:pt x="237" y="3895"/>
                    </a:lnTo>
                    <a:lnTo>
                      <a:pt x="237" y="3895"/>
                    </a:lnTo>
                    <a:close/>
                    <a:moveTo>
                      <a:pt x="237" y="3877"/>
                    </a:moveTo>
                    <a:lnTo>
                      <a:pt x="237" y="3877"/>
                    </a:lnTo>
                    <a:lnTo>
                      <a:pt x="237" y="3895"/>
                    </a:lnTo>
                    <a:lnTo>
                      <a:pt x="237" y="3895"/>
                    </a:lnTo>
                    <a:lnTo>
                      <a:pt x="237" y="3877"/>
                    </a:lnTo>
                    <a:close/>
                    <a:moveTo>
                      <a:pt x="91" y="3113"/>
                    </a:moveTo>
                    <a:lnTo>
                      <a:pt x="91" y="3113"/>
                    </a:lnTo>
                    <a:lnTo>
                      <a:pt x="37" y="3222"/>
                    </a:lnTo>
                    <a:lnTo>
                      <a:pt x="19" y="3331"/>
                    </a:lnTo>
                    <a:lnTo>
                      <a:pt x="0" y="3422"/>
                    </a:lnTo>
                    <a:lnTo>
                      <a:pt x="19" y="3531"/>
                    </a:lnTo>
                    <a:lnTo>
                      <a:pt x="37" y="3622"/>
                    </a:lnTo>
                    <a:lnTo>
                      <a:pt x="91" y="3713"/>
                    </a:lnTo>
                    <a:lnTo>
                      <a:pt x="146" y="3804"/>
                    </a:lnTo>
                    <a:lnTo>
                      <a:pt x="237" y="3877"/>
                    </a:lnTo>
                    <a:lnTo>
                      <a:pt x="237" y="3877"/>
                    </a:lnTo>
                    <a:lnTo>
                      <a:pt x="146" y="3804"/>
                    </a:lnTo>
                    <a:lnTo>
                      <a:pt x="91" y="3713"/>
                    </a:lnTo>
                    <a:lnTo>
                      <a:pt x="37" y="3622"/>
                    </a:lnTo>
                    <a:lnTo>
                      <a:pt x="19" y="3531"/>
                    </a:lnTo>
                    <a:lnTo>
                      <a:pt x="0" y="3422"/>
                    </a:lnTo>
                    <a:lnTo>
                      <a:pt x="19" y="3331"/>
                    </a:lnTo>
                    <a:lnTo>
                      <a:pt x="37" y="3222"/>
                    </a:lnTo>
                    <a:lnTo>
                      <a:pt x="91" y="3113"/>
                    </a:lnTo>
                    <a:close/>
                    <a:moveTo>
                      <a:pt x="91" y="3113"/>
                    </a:moveTo>
                    <a:lnTo>
                      <a:pt x="91" y="3113"/>
                    </a:lnTo>
                    <a:lnTo>
                      <a:pt x="91" y="3113"/>
                    </a:lnTo>
                    <a:lnTo>
                      <a:pt x="91" y="3113"/>
                    </a:lnTo>
                    <a:lnTo>
                      <a:pt x="91" y="3113"/>
                    </a:lnTo>
                    <a:close/>
                    <a:moveTo>
                      <a:pt x="91" y="3113"/>
                    </a:moveTo>
                    <a:lnTo>
                      <a:pt x="91" y="3113"/>
                    </a:lnTo>
                    <a:lnTo>
                      <a:pt x="91" y="3113"/>
                    </a:lnTo>
                    <a:lnTo>
                      <a:pt x="91" y="3113"/>
                    </a:lnTo>
                    <a:lnTo>
                      <a:pt x="91" y="3113"/>
                    </a:lnTo>
                    <a:close/>
                    <a:moveTo>
                      <a:pt x="91" y="3094"/>
                    </a:moveTo>
                    <a:lnTo>
                      <a:pt x="91" y="3094"/>
                    </a:lnTo>
                    <a:lnTo>
                      <a:pt x="91" y="3113"/>
                    </a:lnTo>
                    <a:lnTo>
                      <a:pt x="91" y="3113"/>
                    </a:lnTo>
                    <a:lnTo>
                      <a:pt x="91" y="3094"/>
                    </a:lnTo>
                    <a:close/>
                    <a:moveTo>
                      <a:pt x="110" y="3094"/>
                    </a:moveTo>
                    <a:lnTo>
                      <a:pt x="110" y="3094"/>
                    </a:lnTo>
                    <a:lnTo>
                      <a:pt x="110" y="3094"/>
                    </a:lnTo>
                    <a:lnTo>
                      <a:pt x="110" y="3094"/>
                    </a:lnTo>
                    <a:lnTo>
                      <a:pt x="110" y="3094"/>
                    </a:lnTo>
                    <a:close/>
                    <a:moveTo>
                      <a:pt x="110" y="3094"/>
                    </a:moveTo>
                    <a:lnTo>
                      <a:pt x="110" y="3094"/>
                    </a:lnTo>
                    <a:lnTo>
                      <a:pt x="110" y="3094"/>
                    </a:lnTo>
                    <a:lnTo>
                      <a:pt x="110" y="3094"/>
                    </a:lnTo>
                    <a:lnTo>
                      <a:pt x="110" y="3094"/>
                    </a:lnTo>
                    <a:close/>
                    <a:moveTo>
                      <a:pt x="110" y="3094"/>
                    </a:moveTo>
                    <a:lnTo>
                      <a:pt x="110" y="3094"/>
                    </a:lnTo>
                    <a:lnTo>
                      <a:pt x="110" y="3094"/>
                    </a:lnTo>
                    <a:lnTo>
                      <a:pt x="110" y="3094"/>
                    </a:lnTo>
                    <a:lnTo>
                      <a:pt x="110" y="3094"/>
                    </a:lnTo>
                    <a:close/>
                    <a:moveTo>
                      <a:pt x="4532" y="1"/>
                    </a:moveTo>
                    <a:lnTo>
                      <a:pt x="4532" y="1"/>
                    </a:lnTo>
                    <a:lnTo>
                      <a:pt x="4677" y="201"/>
                    </a:lnTo>
                    <a:lnTo>
                      <a:pt x="4823" y="419"/>
                    </a:lnTo>
                    <a:lnTo>
                      <a:pt x="5096" y="892"/>
                    </a:lnTo>
                    <a:lnTo>
                      <a:pt x="5332" y="1366"/>
                    </a:lnTo>
                    <a:lnTo>
                      <a:pt x="5551" y="1857"/>
                    </a:lnTo>
                    <a:lnTo>
                      <a:pt x="5551" y="1857"/>
                    </a:lnTo>
                    <a:lnTo>
                      <a:pt x="5551" y="1857"/>
                    </a:lnTo>
                    <a:lnTo>
                      <a:pt x="5551" y="1857"/>
                    </a:lnTo>
                    <a:lnTo>
                      <a:pt x="5332" y="1366"/>
                    </a:lnTo>
                    <a:lnTo>
                      <a:pt x="5096" y="892"/>
                    </a:lnTo>
                    <a:lnTo>
                      <a:pt x="4823" y="419"/>
                    </a:lnTo>
                    <a:lnTo>
                      <a:pt x="4677" y="201"/>
                    </a:lnTo>
                    <a:lnTo>
                      <a:pt x="4532" y="1"/>
                    </a:lnTo>
                    <a:close/>
                    <a:moveTo>
                      <a:pt x="4532" y="1"/>
                    </a:moveTo>
                    <a:lnTo>
                      <a:pt x="4532" y="1"/>
                    </a:lnTo>
                    <a:lnTo>
                      <a:pt x="4532" y="1"/>
                    </a:lnTo>
                    <a:lnTo>
                      <a:pt x="4532" y="1"/>
                    </a:lnTo>
                    <a:lnTo>
                      <a:pt x="4532" y="1"/>
                    </a:lnTo>
                    <a:close/>
                  </a:path>
                </a:pathLst>
              </a:custGeom>
              <a:solidFill>
                <a:srgbClr val="D8D3D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82" name="Google Shape;382;p3"/>
              <p:cNvSpPr/>
              <p:nvPr/>
            </p:nvSpPr>
            <p:spPr>
              <a:xfrm>
                <a:off x="1421725" y="2218500"/>
                <a:ext cx="12775" cy="37350"/>
              </a:xfrm>
              <a:custGeom>
                <a:avLst/>
                <a:gdLst/>
                <a:ahLst/>
                <a:cxnLst/>
                <a:rect l="l" t="t" r="r" b="b"/>
                <a:pathLst>
                  <a:path w="511" h="1494" fill="none" extrusionOk="0">
                    <a:moveTo>
                      <a:pt x="1" y="1"/>
                    </a:move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165" y="438"/>
                    </a:lnTo>
                    <a:lnTo>
                      <a:pt x="292" y="820"/>
                    </a:lnTo>
                    <a:lnTo>
                      <a:pt x="510" y="1493"/>
                    </a:lnTo>
                    <a:lnTo>
                      <a:pt x="510" y="1493"/>
                    </a:lnTo>
                    <a:lnTo>
                      <a:pt x="292" y="820"/>
                    </a:lnTo>
                    <a:lnTo>
                      <a:pt x="165" y="438"/>
                    </a:lnTo>
                    <a:lnTo>
                      <a:pt x="1" y="1"/>
                    </a:lnTo>
                    <a:lnTo>
                      <a:pt x="1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83" name="Google Shape;383;p3"/>
              <p:cNvSpPr/>
              <p:nvPr/>
            </p:nvSpPr>
            <p:spPr>
              <a:xfrm>
                <a:off x="1354850" y="2218500"/>
                <a:ext cx="79650" cy="66450"/>
              </a:xfrm>
              <a:custGeom>
                <a:avLst/>
                <a:gdLst/>
                <a:ahLst/>
                <a:cxnLst/>
                <a:rect l="l" t="t" r="r" b="b"/>
                <a:pathLst>
                  <a:path w="3186" h="2658" extrusionOk="0">
                    <a:moveTo>
                      <a:pt x="565" y="2658"/>
                    </a:moveTo>
                    <a:lnTo>
                      <a:pt x="565" y="2658"/>
                    </a:lnTo>
                    <a:lnTo>
                      <a:pt x="237" y="2658"/>
                    </a:lnTo>
                    <a:lnTo>
                      <a:pt x="237" y="2658"/>
                    </a:lnTo>
                    <a:lnTo>
                      <a:pt x="1" y="2658"/>
                    </a:lnTo>
                    <a:lnTo>
                      <a:pt x="1" y="2658"/>
                    </a:lnTo>
                    <a:lnTo>
                      <a:pt x="1" y="2658"/>
                    </a:lnTo>
                    <a:lnTo>
                      <a:pt x="1" y="2658"/>
                    </a:lnTo>
                    <a:lnTo>
                      <a:pt x="219" y="2658"/>
                    </a:lnTo>
                    <a:lnTo>
                      <a:pt x="219" y="2658"/>
                    </a:lnTo>
                    <a:lnTo>
                      <a:pt x="565" y="2658"/>
                    </a:lnTo>
                    <a:close/>
                    <a:moveTo>
                      <a:pt x="2676" y="1"/>
                    </a:moveTo>
                    <a:lnTo>
                      <a:pt x="2676" y="1"/>
                    </a:lnTo>
                    <a:lnTo>
                      <a:pt x="2676" y="1"/>
                    </a:lnTo>
                    <a:lnTo>
                      <a:pt x="2676" y="1"/>
                    </a:lnTo>
                    <a:lnTo>
                      <a:pt x="2840" y="438"/>
                    </a:lnTo>
                    <a:lnTo>
                      <a:pt x="2967" y="820"/>
                    </a:lnTo>
                    <a:lnTo>
                      <a:pt x="3185" y="1493"/>
                    </a:lnTo>
                    <a:lnTo>
                      <a:pt x="3185" y="1493"/>
                    </a:lnTo>
                    <a:lnTo>
                      <a:pt x="2967" y="820"/>
                    </a:lnTo>
                    <a:lnTo>
                      <a:pt x="2840" y="438"/>
                    </a:lnTo>
                    <a:lnTo>
                      <a:pt x="2676" y="1"/>
                    </a:lnTo>
                    <a:lnTo>
                      <a:pt x="2676" y="1"/>
                    </a:lnTo>
                    <a:close/>
                  </a:path>
                </a:pathLst>
              </a:custGeom>
              <a:solidFill>
                <a:srgbClr val="B8AEB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84" name="Google Shape;384;p3"/>
              <p:cNvSpPr/>
              <p:nvPr/>
            </p:nvSpPr>
            <p:spPr>
              <a:xfrm>
                <a:off x="1354850" y="2218500"/>
                <a:ext cx="82825" cy="66450"/>
              </a:xfrm>
              <a:custGeom>
                <a:avLst/>
                <a:gdLst/>
                <a:ahLst/>
                <a:cxnLst/>
                <a:rect l="l" t="t" r="r" b="b"/>
                <a:pathLst>
                  <a:path w="3313" h="2658" extrusionOk="0">
                    <a:moveTo>
                      <a:pt x="2676" y="1"/>
                    </a:moveTo>
                    <a:lnTo>
                      <a:pt x="2658" y="56"/>
                    </a:lnTo>
                    <a:lnTo>
                      <a:pt x="2512" y="456"/>
                    </a:lnTo>
                    <a:lnTo>
                      <a:pt x="2421" y="656"/>
                    </a:lnTo>
                    <a:lnTo>
                      <a:pt x="2312" y="838"/>
                    </a:lnTo>
                    <a:lnTo>
                      <a:pt x="2166" y="1038"/>
                    </a:lnTo>
                    <a:lnTo>
                      <a:pt x="1984" y="1238"/>
                    </a:lnTo>
                    <a:lnTo>
                      <a:pt x="1802" y="1420"/>
                    </a:lnTo>
                    <a:lnTo>
                      <a:pt x="1602" y="1584"/>
                    </a:lnTo>
                    <a:lnTo>
                      <a:pt x="1220" y="1875"/>
                    </a:lnTo>
                    <a:lnTo>
                      <a:pt x="838" y="2148"/>
                    </a:lnTo>
                    <a:lnTo>
                      <a:pt x="419" y="2421"/>
                    </a:lnTo>
                    <a:lnTo>
                      <a:pt x="1" y="2658"/>
                    </a:lnTo>
                    <a:lnTo>
                      <a:pt x="565" y="2658"/>
                    </a:lnTo>
                    <a:lnTo>
                      <a:pt x="929" y="2621"/>
                    </a:lnTo>
                    <a:lnTo>
                      <a:pt x="1256" y="2585"/>
                    </a:lnTo>
                    <a:lnTo>
                      <a:pt x="1839" y="2494"/>
                    </a:lnTo>
                    <a:lnTo>
                      <a:pt x="2312" y="2385"/>
                    </a:lnTo>
                    <a:lnTo>
                      <a:pt x="2694" y="2276"/>
                    </a:lnTo>
                    <a:lnTo>
                      <a:pt x="2967" y="2166"/>
                    </a:lnTo>
                    <a:lnTo>
                      <a:pt x="3167" y="2075"/>
                    </a:lnTo>
                    <a:lnTo>
                      <a:pt x="3313" y="1984"/>
                    </a:lnTo>
                    <a:lnTo>
                      <a:pt x="3185" y="1493"/>
                    </a:lnTo>
                    <a:lnTo>
                      <a:pt x="2967" y="820"/>
                    </a:lnTo>
                    <a:lnTo>
                      <a:pt x="2840" y="438"/>
                    </a:lnTo>
                    <a:lnTo>
                      <a:pt x="2676" y="1"/>
                    </a:lnTo>
                    <a:close/>
                  </a:path>
                </a:pathLst>
              </a:custGeom>
              <a:solidFill>
                <a:srgbClr val="8B715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85" name="Google Shape;385;p3"/>
              <p:cNvSpPr/>
              <p:nvPr/>
            </p:nvSpPr>
            <p:spPr>
              <a:xfrm>
                <a:off x="1354850" y="2218500"/>
                <a:ext cx="82825" cy="66450"/>
              </a:xfrm>
              <a:custGeom>
                <a:avLst/>
                <a:gdLst/>
                <a:ahLst/>
                <a:cxnLst/>
                <a:rect l="l" t="t" r="r" b="b"/>
                <a:pathLst>
                  <a:path w="3313" h="2658" fill="none" extrusionOk="0">
                    <a:moveTo>
                      <a:pt x="2676" y="1"/>
                    </a:moveTo>
                    <a:lnTo>
                      <a:pt x="2676" y="1"/>
                    </a:lnTo>
                    <a:lnTo>
                      <a:pt x="2658" y="56"/>
                    </a:lnTo>
                    <a:lnTo>
                      <a:pt x="2658" y="56"/>
                    </a:lnTo>
                    <a:lnTo>
                      <a:pt x="2512" y="456"/>
                    </a:lnTo>
                    <a:lnTo>
                      <a:pt x="2421" y="656"/>
                    </a:lnTo>
                    <a:lnTo>
                      <a:pt x="2312" y="838"/>
                    </a:lnTo>
                    <a:lnTo>
                      <a:pt x="2312" y="838"/>
                    </a:lnTo>
                    <a:lnTo>
                      <a:pt x="2166" y="1038"/>
                    </a:lnTo>
                    <a:lnTo>
                      <a:pt x="1984" y="1238"/>
                    </a:lnTo>
                    <a:lnTo>
                      <a:pt x="1802" y="1420"/>
                    </a:lnTo>
                    <a:lnTo>
                      <a:pt x="1602" y="1584"/>
                    </a:lnTo>
                    <a:lnTo>
                      <a:pt x="1602" y="1584"/>
                    </a:lnTo>
                    <a:lnTo>
                      <a:pt x="1220" y="1875"/>
                    </a:lnTo>
                    <a:lnTo>
                      <a:pt x="838" y="2148"/>
                    </a:lnTo>
                    <a:lnTo>
                      <a:pt x="419" y="2421"/>
                    </a:lnTo>
                    <a:lnTo>
                      <a:pt x="1" y="2658"/>
                    </a:lnTo>
                    <a:lnTo>
                      <a:pt x="1" y="2658"/>
                    </a:lnTo>
                    <a:lnTo>
                      <a:pt x="237" y="2658"/>
                    </a:lnTo>
                    <a:lnTo>
                      <a:pt x="237" y="2658"/>
                    </a:lnTo>
                    <a:lnTo>
                      <a:pt x="565" y="2658"/>
                    </a:lnTo>
                    <a:lnTo>
                      <a:pt x="565" y="2658"/>
                    </a:lnTo>
                    <a:lnTo>
                      <a:pt x="565" y="2658"/>
                    </a:lnTo>
                    <a:lnTo>
                      <a:pt x="929" y="2621"/>
                    </a:lnTo>
                    <a:lnTo>
                      <a:pt x="1256" y="2585"/>
                    </a:lnTo>
                    <a:lnTo>
                      <a:pt x="1839" y="2494"/>
                    </a:lnTo>
                    <a:lnTo>
                      <a:pt x="2312" y="2385"/>
                    </a:lnTo>
                    <a:lnTo>
                      <a:pt x="2694" y="2276"/>
                    </a:lnTo>
                    <a:lnTo>
                      <a:pt x="2967" y="2166"/>
                    </a:lnTo>
                    <a:lnTo>
                      <a:pt x="3167" y="2075"/>
                    </a:lnTo>
                    <a:lnTo>
                      <a:pt x="3313" y="1984"/>
                    </a:lnTo>
                    <a:lnTo>
                      <a:pt x="3313" y="1984"/>
                    </a:lnTo>
                    <a:lnTo>
                      <a:pt x="3185" y="1493"/>
                    </a:lnTo>
                    <a:lnTo>
                      <a:pt x="3185" y="1493"/>
                    </a:lnTo>
                    <a:lnTo>
                      <a:pt x="2967" y="820"/>
                    </a:lnTo>
                    <a:lnTo>
                      <a:pt x="2840" y="438"/>
                    </a:lnTo>
                    <a:lnTo>
                      <a:pt x="2676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86" name="Google Shape;386;p3"/>
              <p:cNvSpPr/>
              <p:nvPr/>
            </p:nvSpPr>
            <p:spPr>
              <a:xfrm>
                <a:off x="1285700" y="224945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1" y="0"/>
                    </a:move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87" name="Google Shape;387;p3"/>
              <p:cNvSpPr/>
              <p:nvPr/>
            </p:nvSpPr>
            <p:spPr>
              <a:xfrm>
                <a:off x="1285700" y="224945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1" y="0"/>
                    </a:move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88" name="Google Shape;388;p3"/>
              <p:cNvSpPr/>
              <p:nvPr/>
            </p:nvSpPr>
            <p:spPr>
              <a:xfrm>
                <a:off x="1285700" y="224945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1" y="0"/>
                    </a:move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89" name="Google Shape;389;p3"/>
              <p:cNvSpPr/>
              <p:nvPr/>
            </p:nvSpPr>
            <p:spPr>
              <a:xfrm>
                <a:off x="1285250" y="2249450"/>
                <a:ext cx="25" cy="475"/>
              </a:xfrm>
              <a:custGeom>
                <a:avLst/>
                <a:gdLst/>
                <a:ahLst/>
                <a:cxnLst/>
                <a:rect l="l" t="t" r="r" b="b"/>
                <a:pathLst>
                  <a:path w="1" h="19" fill="none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19"/>
                    </a:lnTo>
                    <a:lnTo>
                      <a:pt x="0" y="19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90" name="Google Shape;390;p3"/>
              <p:cNvSpPr/>
              <p:nvPr/>
            </p:nvSpPr>
            <p:spPr>
              <a:xfrm>
                <a:off x="1285250" y="224990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0" y="1"/>
                    </a:move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91" name="Google Shape;391;p3"/>
              <p:cNvSpPr/>
              <p:nvPr/>
            </p:nvSpPr>
            <p:spPr>
              <a:xfrm>
                <a:off x="1285250" y="224990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0" y="1"/>
                    </a:move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92" name="Google Shape;392;p3"/>
              <p:cNvSpPr/>
              <p:nvPr/>
            </p:nvSpPr>
            <p:spPr>
              <a:xfrm>
                <a:off x="1282975" y="2249900"/>
                <a:ext cx="5950" cy="19125"/>
              </a:xfrm>
              <a:custGeom>
                <a:avLst/>
                <a:gdLst/>
                <a:ahLst/>
                <a:cxnLst/>
                <a:rect l="l" t="t" r="r" b="b"/>
                <a:pathLst>
                  <a:path w="238" h="765" fill="none" extrusionOk="0">
                    <a:moveTo>
                      <a:pt x="91" y="1"/>
                    </a:moveTo>
                    <a:lnTo>
                      <a:pt x="91" y="1"/>
                    </a:lnTo>
                    <a:lnTo>
                      <a:pt x="37" y="110"/>
                    </a:lnTo>
                    <a:lnTo>
                      <a:pt x="19" y="219"/>
                    </a:lnTo>
                    <a:lnTo>
                      <a:pt x="0" y="310"/>
                    </a:lnTo>
                    <a:lnTo>
                      <a:pt x="19" y="419"/>
                    </a:lnTo>
                    <a:lnTo>
                      <a:pt x="37" y="510"/>
                    </a:lnTo>
                    <a:lnTo>
                      <a:pt x="91" y="601"/>
                    </a:lnTo>
                    <a:lnTo>
                      <a:pt x="146" y="692"/>
                    </a:lnTo>
                    <a:lnTo>
                      <a:pt x="237" y="765"/>
                    </a:lnTo>
                    <a:lnTo>
                      <a:pt x="237" y="765"/>
                    </a:lnTo>
                    <a:lnTo>
                      <a:pt x="146" y="692"/>
                    </a:lnTo>
                    <a:lnTo>
                      <a:pt x="91" y="601"/>
                    </a:lnTo>
                    <a:lnTo>
                      <a:pt x="37" y="510"/>
                    </a:lnTo>
                    <a:lnTo>
                      <a:pt x="19" y="419"/>
                    </a:lnTo>
                    <a:lnTo>
                      <a:pt x="0" y="310"/>
                    </a:lnTo>
                    <a:lnTo>
                      <a:pt x="19" y="219"/>
                    </a:lnTo>
                    <a:lnTo>
                      <a:pt x="37" y="110"/>
                    </a:lnTo>
                    <a:lnTo>
                      <a:pt x="91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93" name="Google Shape;393;p3"/>
              <p:cNvSpPr/>
              <p:nvPr/>
            </p:nvSpPr>
            <p:spPr>
              <a:xfrm>
                <a:off x="1288900" y="2269000"/>
                <a:ext cx="25" cy="500"/>
              </a:xfrm>
              <a:custGeom>
                <a:avLst/>
                <a:gdLst/>
                <a:ahLst/>
                <a:cxnLst/>
                <a:rect l="l" t="t" r="r" b="b"/>
                <a:pathLst>
                  <a:path w="1" h="20" fill="none" extrusionOk="0">
                    <a:moveTo>
                      <a:pt x="0" y="1"/>
                    </a:moveTo>
                    <a:lnTo>
                      <a:pt x="0" y="1"/>
                    </a:lnTo>
                    <a:lnTo>
                      <a:pt x="0" y="19"/>
                    </a:lnTo>
                    <a:lnTo>
                      <a:pt x="0" y="19"/>
                    </a:lnTo>
                    <a:lnTo>
                      <a:pt x="0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94" name="Google Shape;394;p3"/>
              <p:cNvSpPr/>
              <p:nvPr/>
            </p:nvSpPr>
            <p:spPr>
              <a:xfrm>
                <a:off x="1288900" y="2269475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95" name="Google Shape;395;p3"/>
              <p:cNvSpPr/>
              <p:nvPr/>
            </p:nvSpPr>
            <p:spPr>
              <a:xfrm>
                <a:off x="1288900" y="2269475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96" name="Google Shape;396;p3"/>
              <p:cNvSpPr/>
              <p:nvPr/>
            </p:nvSpPr>
            <p:spPr>
              <a:xfrm>
                <a:off x="1317550" y="2281300"/>
                <a:ext cx="51425" cy="3650"/>
              </a:xfrm>
              <a:custGeom>
                <a:avLst/>
                <a:gdLst/>
                <a:ahLst/>
                <a:cxnLst/>
                <a:rect l="l" t="t" r="r" b="b"/>
                <a:pathLst>
                  <a:path w="2057" h="146" fill="none" extrusionOk="0">
                    <a:moveTo>
                      <a:pt x="1" y="0"/>
                    </a:moveTo>
                    <a:lnTo>
                      <a:pt x="1" y="0"/>
                    </a:lnTo>
                    <a:lnTo>
                      <a:pt x="328" y="55"/>
                    </a:lnTo>
                    <a:lnTo>
                      <a:pt x="674" y="91"/>
                    </a:lnTo>
                    <a:lnTo>
                      <a:pt x="1074" y="128"/>
                    </a:lnTo>
                    <a:lnTo>
                      <a:pt x="1493" y="146"/>
                    </a:lnTo>
                    <a:lnTo>
                      <a:pt x="1493" y="146"/>
                    </a:lnTo>
                    <a:lnTo>
                      <a:pt x="1711" y="146"/>
                    </a:lnTo>
                    <a:lnTo>
                      <a:pt x="1711" y="146"/>
                    </a:lnTo>
                    <a:lnTo>
                      <a:pt x="2057" y="146"/>
                    </a:lnTo>
                    <a:lnTo>
                      <a:pt x="2057" y="146"/>
                    </a:lnTo>
                    <a:lnTo>
                      <a:pt x="2057" y="146"/>
                    </a:lnTo>
                    <a:lnTo>
                      <a:pt x="1711" y="146"/>
                    </a:lnTo>
                    <a:lnTo>
                      <a:pt x="1711" y="146"/>
                    </a:lnTo>
                    <a:lnTo>
                      <a:pt x="1493" y="146"/>
                    </a:lnTo>
                    <a:lnTo>
                      <a:pt x="1493" y="146"/>
                    </a:lnTo>
                    <a:lnTo>
                      <a:pt x="1493" y="146"/>
                    </a:lnTo>
                    <a:lnTo>
                      <a:pt x="1493" y="146"/>
                    </a:lnTo>
                    <a:lnTo>
                      <a:pt x="1074" y="128"/>
                    </a:lnTo>
                    <a:lnTo>
                      <a:pt x="674" y="91"/>
                    </a:lnTo>
                    <a:lnTo>
                      <a:pt x="328" y="55"/>
                    </a:lnTo>
                    <a:lnTo>
                      <a:pt x="1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97" name="Google Shape;397;p3"/>
              <p:cNvSpPr/>
              <p:nvPr/>
            </p:nvSpPr>
            <p:spPr>
              <a:xfrm>
                <a:off x="1317100" y="228130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98" name="Google Shape;398;p3"/>
              <p:cNvSpPr/>
              <p:nvPr/>
            </p:nvSpPr>
            <p:spPr>
              <a:xfrm>
                <a:off x="1354850" y="2284925"/>
                <a:ext cx="141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565" h="1" fill="none" extrusionOk="0">
                    <a:moveTo>
                      <a:pt x="565" y="1"/>
                    </a:moveTo>
                    <a:lnTo>
                      <a:pt x="565" y="1"/>
                    </a:lnTo>
                    <a:lnTo>
                      <a:pt x="237" y="1"/>
                    </a:lnTo>
                    <a:lnTo>
                      <a:pt x="237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219" y="1"/>
                    </a:lnTo>
                    <a:lnTo>
                      <a:pt x="219" y="1"/>
                    </a:lnTo>
                    <a:lnTo>
                      <a:pt x="565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sp>
          <p:nvSpPr>
            <p:cNvPr id="399" name="Google Shape;399;p3"/>
            <p:cNvSpPr/>
            <p:nvPr/>
          </p:nvSpPr>
          <p:spPr>
            <a:xfrm>
              <a:off x="2706625" y="4851000"/>
              <a:ext cx="226446" cy="93776"/>
            </a:xfrm>
            <a:custGeom>
              <a:avLst/>
              <a:gdLst/>
              <a:ahLst/>
              <a:cxnLst/>
              <a:rect l="l" t="t" r="r" b="b"/>
              <a:pathLst>
                <a:path w="9991" h="1020" extrusionOk="0">
                  <a:moveTo>
                    <a:pt x="1292" y="0"/>
                  </a:moveTo>
                  <a:lnTo>
                    <a:pt x="746" y="91"/>
                  </a:lnTo>
                  <a:lnTo>
                    <a:pt x="528" y="128"/>
                  </a:lnTo>
                  <a:lnTo>
                    <a:pt x="346" y="182"/>
                  </a:lnTo>
                  <a:lnTo>
                    <a:pt x="200" y="237"/>
                  </a:lnTo>
                  <a:lnTo>
                    <a:pt x="91" y="291"/>
                  </a:lnTo>
                  <a:lnTo>
                    <a:pt x="18" y="346"/>
                  </a:lnTo>
                  <a:lnTo>
                    <a:pt x="0" y="419"/>
                  </a:lnTo>
                  <a:lnTo>
                    <a:pt x="0" y="437"/>
                  </a:lnTo>
                  <a:lnTo>
                    <a:pt x="18" y="473"/>
                  </a:lnTo>
                  <a:lnTo>
                    <a:pt x="91" y="528"/>
                  </a:lnTo>
                  <a:lnTo>
                    <a:pt x="219" y="583"/>
                  </a:lnTo>
                  <a:lnTo>
                    <a:pt x="382" y="655"/>
                  </a:lnTo>
                  <a:lnTo>
                    <a:pt x="601" y="710"/>
                  </a:lnTo>
                  <a:lnTo>
                    <a:pt x="856" y="746"/>
                  </a:lnTo>
                  <a:lnTo>
                    <a:pt x="1456" y="837"/>
                  </a:lnTo>
                  <a:lnTo>
                    <a:pt x="2202" y="910"/>
                  </a:lnTo>
                  <a:lnTo>
                    <a:pt x="3058" y="965"/>
                  </a:lnTo>
                  <a:lnTo>
                    <a:pt x="3986" y="1001"/>
                  </a:lnTo>
                  <a:lnTo>
                    <a:pt x="5005" y="1019"/>
                  </a:lnTo>
                  <a:lnTo>
                    <a:pt x="6006" y="1001"/>
                  </a:lnTo>
                  <a:lnTo>
                    <a:pt x="6952" y="965"/>
                  </a:lnTo>
                  <a:lnTo>
                    <a:pt x="7789" y="910"/>
                  </a:lnTo>
                  <a:lnTo>
                    <a:pt x="8535" y="837"/>
                  </a:lnTo>
                  <a:lnTo>
                    <a:pt x="9136" y="746"/>
                  </a:lnTo>
                  <a:lnTo>
                    <a:pt x="9390" y="710"/>
                  </a:lnTo>
                  <a:lnTo>
                    <a:pt x="9609" y="655"/>
                  </a:lnTo>
                  <a:lnTo>
                    <a:pt x="9773" y="583"/>
                  </a:lnTo>
                  <a:lnTo>
                    <a:pt x="9900" y="528"/>
                  </a:lnTo>
                  <a:lnTo>
                    <a:pt x="9973" y="473"/>
                  </a:lnTo>
                  <a:lnTo>
                    <a:pt x="9991" y="437"/>
                  </a:lnTo>
                  <a:lnTo>
                    <a:pt x="9991" y="419"/>
                  </a:lnTo>
                  <a:lnTo>
                    <a:pt x="9973" y="346"/>
                  </a:lnTo>
                  <a:lnTo>
                    <a:pt x="9900" y="291"/>
                  </a:lnTo>
                  <a:lnTo>
                    <a:pt x="9791" y="237"/>
                  </a:lnTo>
                  <a:lnTo>
                    <a:pt x="9645" y="182"/>
                  </a:lnTo>
                  <a:lnTo>
                    <a:pt x="9463" y="128"/>
                  </a:lnTo>
                  <a:lnTo>
                    <a:pt x="9245" y="91"/>
                  </a:lnTo>
                  <a:lnTo>
                    <a:pt x="8699" y="0"/>
                  </a:lnTo>
                  <a:lnTo>
                    <a:pt x="8699" y="273"/>
                  </a:lnTo>
                  <a:lnTo>
                    <a:pt x="7443" y="328"/>
                  </a:lnTo>
                  <a:lnTo>
                    <a:pt x="6133" y="364"/>
                  </a:lnTo>
                  <a:lnTo>
                    <a:pt x="4623" y="382"/>
                  </a:lnTo>
                  <a:lnTo>
                    <a:pt x="3476" y="364"/>
                  </a:lnTo>
                  <a:lnTo>
                    <a:pt x="2384" y="328"/>
                  </a:lnTo>
                  <a:lnTo>
                    <a:pt x="1893" y="291"/>
                  </a:lnTo>
                  <a:lnTo>
                    <a:pt x="1456" y="237"/>
                  </a:lnTo>
                  <a:lnTo>
                    <a:pt x="1074" y="182"/>
                  </a:lnTo>
                  <a:lnTo>
                    <a:pt x="746" y="109"/>
                  </a:lnTo>
                  <a:lnTo>
                    <a:pt x="1292" y="0"/>
                  </a:lnTo>
                  <a:close/>
                </a:path>
              </a:pathLst>
            </a:custGeom>
            <a:solidFill>
              <a:srgbClr val="282829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400" name="Google Shape;400;p3"/>
          <p:cNvGrpSpPr/>
          <p:nvPr/>
        </p:nvGrpSpPr>
        <p:grpSpPr>
          <a:xfrm>
            <a:off x="2194972" y="6746280"/>
            <a:ext cx="354705" cy="327373"/>
            <a:chOff x="2706625" y="4735761"/>
            <a:chExt cx="226446" cy="209015"/>
          </a:xfrm>
        </p:grpSpPr>
        <p:grpSp>
          <p:nvGrpSpPr>
            <p:cNvPr id="401" name="Google Shape;401;p3"/>
            <p:cNvGrpSpPr/>
            <p:nvPr/>
          </p:nvGrpSpPr>
          <p:grpSpPr>
            <a:xfrm>
              <a:off x="2714800" y="4735761"/>
              <a:ext cx="210098" cy="182902"/>
              <a:chOff x="1282975" y="2150275"/>
              <a:chExt cx="154700" cy="134675"/>
            </a:xfrm>
          </p:grpSpPr>
          <p:sp>
            <p:nvSpPr>
              <p:cNvPr id="402" name="Google Shape;402;p3"/>
              <p:cNvSpPr/>
              <p:nvPr/>
            </p:nvSpPr>
            <p:spPr>
              <a:xfrm>
                <a:off x="1282975" y="2150275"/>
                <a:ext cx="154700" cy="134675"/>
              </a:xfrm>
              <a:custGeom>
                <a:avLst/>
                <a:gdLst/>
                <a:ahLst/>
                <a:cxnLst/>
                <a:rect l="l" t="t" r="r" b="b"/>
                <a:pathLst>
                  <a:path w="6188" h="5387" extrusionOk="0">
                    <a:moveTo>
                      <a:pt x="2858" y="0"/>
                    </a:moveTo>
                    <a:lnTo>
                      <a:pt x="2657" y="37"/>
                    </a:lnTo>
                    <a:lnTo>
                      <a:pt x="2403" y="109"/>
                    </a:lnTo>
                    <a:lnTo>
                      <a:pt x="2166" y="200"/>
                    </a:lnTo>
                    <a:lnTo>
                      <a:pt x="1948" y="310"/>
                    </a:lnTo>
                    <a:lnTo>
                      <a:pt x="1747" y="437"/>
                    </a:lnTo>
                    <a:lnTo>
                      <a:pt x="1547" y="564"/>
                    </a:lnTo>
                    <a:lnTo>
                      <a:pt x="1384" y="710"/>
                    </a:lnTo>
                    <a:lnTo>
                      <a:pt x="1238" y="856"/>
                    </a:lnTo>
                    <a:lnTo>
                      <a:pt x="1092" y="1019"/>
                    </a:lnTo>
                    <a:lnTo>
                      <a:pt x="965" y="1201"/>
                    </a:lnTo>
                    <a:lnTo>
                      <a:pt x="856" y="1365"/>
                    </a:lnTo>
                    <a:lnTo>
                      <a:pt x="765" y="1547"/>
                    </a:lnTo>
                    <a:lnTo>
                      <a:pt x="674" y="1729"/>
                    </a:lnTo>
                    <a:lnTo>
                      <a:pt x="546" y="2093"/>
                    </a:lnTo>
                    <a:lnTo>
                      <a:pt x="437" y="2439"/>
                    </a:lnTo>
                    <a:lnTo>
                      <a:pt x="401" y="2639"/>
                    </a:lnTo>
                    <a:lnTo>
                      <a:pt x="346" y="3057"/>
                    </a:lnTo>
                    <a:lnTo>
                      <a:pt x="310" y="3403"/>
                    </a:lnTo>
                    <a:lnTo>
                      <a:pt x="310" y="3694"/>
                    </a:lnTo>
                    <a:lnTo>
                      <a:pt x="164" y="3876"/>
                    </a:lnTo>
                    <a:lnTo>
                      <a:pt x="55" y="4040"/>
                    </a:lnTo>
                    <a:lnTo>
                      <a:pt x="37" y="4131"/>
                    </a:lnTo>
                    <a:lnTo>
                      <a:pt x="0" y="4222"/>
                    </a:lnTo>
                    <a:lnTo>
                      <a:pt x="0" y="4295"/>
                    </a:lnTo>
                    <a:lnTo>
                      <a:pt x="0" y="4368"/>
                    </a:lnTo>
                    <a:lnTo>
                      <a:pt x="19" y="4459"/>
                    </a:lnTo>
                    <a:lnTo>
                      <a:pt x="55" y="4532"/>
                    </a:lnTo>
                    <a:lnTo>
                      <a:pt x="91" y="4604"/>
                    </a:lnTo>
                    <a:lnTo>
                      <a:pt x="146" y="4677"/>
                    </a:lnTo>
                    <a:lnTo>
                      <a:pt x="292" y="4804"/>
                    </a:lnTo>
                    <a:lnTo>
                      <a:pt x="474" y="4932"/>
                    </a:lnTo>
                    <a:lnTo>
                      <a:pt x="692" y="5041"/>
                    </a:lnTo>
                    <a:lnTo>
                      <a:pt x="965" y="5132"/>
                    </a:lnTo>
                    <a:lnTo>
                      <a:pt x="1274" y="5205"/>
                    </a:lnTo>
                    <a:lnTo>
                      <a:pt x="1638" y="5278"/>
                    </a:lnTo>
                    <a:lnTo>
                      <a:pt x="2020" y="5332"/>
                    </a:lnTo>
                    <a:lnTo>
                      <a:pt x="2457" y="5369"/>
                    </a:lnTo>
                    <a:lnTo>
                      <a:pt x="2930" y="5387"/>
                    </a:lnTo>
                    <a:lnTo>
                      <a:pt x="3440" y="5387"/>
                    </a:lnTo>
                    <a:lnTo>
                      <a:pt x="3804" y="5350"/>
                    </a:lnTo>
                    <a:lnTo>
                      <a:pt x="4131" y="5314"/>
                    </a:lnTo>
                    <a:lnTo>
                      <a:pt x="4714" y="5223"/>
                    </a:lnTo>
                    <a:lnTo>
                      <a:pt x="5187" y="5114"/>
                    </a:lnTo>
                    <a:lnTo>
                      <a:pt x="5569" y="5005"/>
                    </a:lnTo>
                    <a:lnTo>
                      <a:pt x="5842" y="4895"/>
                    </a:lnTo>
                    <a:lnTo>
                      <a:pt x="6042" y="4804"/>
                    </a:lnTo>
                    <a:lnTo>
                      <a:pt x="6188" y="4713"/>
                    </a:lnTo>
                    <a:lnTo>
                      <a:pt x="6042" y="4204"/>
                    </a:lnTo>
                    <a:lnTo>
                      <a:pt x="5878" y="3658"/>
                    </a:lnTo>
                    <a:lnTo>
                      <a:pt x="5642" y="3003"/>
                    </a:lnTo>
                    <a:lnTo>
                      <a:pt x="5514" y="2639"/>
                    </a:lnTo>
                    <a:lnTo>
                      <a:pt x="5351" y="2275"/>
                    </a:lnTo>
                    <a:lnTo>
                      <a:pt x="5169" y="1929"/>
                    </a:lnTo>
                    <a:lnTo>
                      <a:pt x="4987" y="1565"/>
                    </a:lnTo>
                    <a:lnTo>
                      <a:pt x="4787" y="1238"/>
                    </a:lnTo>
                    <a:lnTo>
                      <a:pt x="4568" y="928"/>
                    </a:lnTo>
                    <a:lnTo>
                      <a:pt x="4332" y="655"/>
                    </a:lnTo>
                    <a:lnTo>
                      <a:pt x="4095" y="419"/>
                    </a:lnTo>
                    <a:lnTo>
                      <a:pt x="3949" y="291"/>
                    </a:lnTo>
                    <a:lnTo>
                      <a:pt x="3804" y="200"/>
                    </a:lnTo>
                    <a:lnTo>
                      <a:pt x="3676" y="128"/>
                    </a:lnTo>
                    <a:lnTo>
                      <a:pt x="3513" y="73"/>
                    </a:lnTo>
                    <a:lnTo>
                      <a:pt x="3367" y="37"/>
                    </a:lnTo>
                    <a:lnTo>
                      <a:pt x="3203" y="0"/>
                    </a:lnTo>
                    <a:close/>
                  </a:path>
                </a:pathLst>
              </a:custGeom>
              <a:solidFill>
                <a:srgbClr val="C1A58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03" name="Google Shape;403;p3"/>
              <p:cNvSpPr/>
              <p:nvPr/>
            </p:nvSpPr>
            <p:spPr>
              <a:xfrm>
                <a:off x="1282975" y="2150275"/>
                <a:ext cx="154700" cy="134675"/>
              </a:xfrm>
              <a:custGeom>
                <a:avLst/>
                <a:gdLst/>
                <a:ahLst/>
                <a:cxnLst/>
                <a:rect l="l" t="t" r="r" b="b"/>
                <a:pathLst>
                  <a:path w="6188" h="5387" fill="none" extrusionOk="0">
                    <a:moveTo>
                      <a:pt x="6188" y="4713"/>
                    </a:moveTo>
                    <a:lnTo>
                      <a:pt x="6188" y="4713"/>
                    </a:lnTo>
                    <a:lnTo>
                      <a:pt x="6042" y="4804"/>
                    </a:lnTo>
                    <a:lnTo>
                      <a:pt x="5842" y="4895"/>
                    </a:lnTo>
                    <a:lnTo>
                      <a:pt x="5569" y="5005"/>
                    </a:lnTo>
                    <a:lnTo>
                      <a:pt x="5187" y="5114"/>
                    </a:lnTo>
                    <a:lnTo>
                      <a:pt x="4714" y="5223"/>
                    </a:lnTo>
                    <a:lnTo>
                      <a:pt x="4131" y="5314"/>
                    </a:lnTo>
                    <a:lnTo>
                      <a:pt x="3804" y="5350"/>
                    </a:lnTo>
                    <a:lnTo>
                      <a:pt x="3440" y="5387"/>
                    </a:lnTo>
                    <a:lnTo>
                      <a:pt x="3440" y="5387"/>
                    </a:lnTo>
                    <a:lnTo>
                      <a:pt x="2930" y="5387"/>
                    </a:lnTo>
                    <a:lnTo>
                      <a:pt x="2457" y="5369"/>
                    </a:lnTo>
                    <a:lnTo>
                      <a:pt x="2020" y="5332"/>
                    </a:lnTo>
                    <a:lnTo>
                      <a:pt x="1638" y="5278"/>
                    </a:lnTo>
                    <a:lnTo>
                      <a:pt x="1274" y="5205"/>
                    </a:lnTo>
                    <a:lnTo>
                      <a:pt x="965" y="5132"/>
                    </a:lnTo>
                    <a:lnTo>
                      <a:pt x="692" y="5041"/>
                    </a:lnTo>
                    <a:lnTo>
                      <a:pt x="474" y="4932"/>
                    </a:lnTo>
                    <a:lnTo>
                      <a:pt x="292" y="4804"/>
                    </a:lnTo>
                    <a:lnTo>
                      <a:pt x="146" y="4677"/>
                    </a:lnTo>
                    <a:lnTo>
                      <a:pt x="91" y="4604"/>
                    </a:lnTo>
                    <a:lnTo>
                      <a:pt x="55" y="4532"/>
                    </a:lnTo>
                    <a:lnTo>
                      <a:pt x="19" y="4459"/>
                    </a:lnTo>
                    <a:lnTo>
                      <a:pt x="0" y="4368"/>
                    </a:lnTo>
                    <a:lnTo>
                      <a:pt x="0" y="4295"/>
                    </a:lnTo>
                    <a:lnTo>
                      <a:pt x="0" y="4222"/>
                    </a:lnTo>
                    <a:lnTo>
                      <a:pt x="37" y="4131"/>
                    </a:lnTo>
                    <a:lnTo>
                      <a:pt x="55" y="4040"/>
                    </a:lnTo>
                    <a:lnTo>
                      <a:pt x="164" y="3876"/>
                    </a:lnTo>
                    <a:lnTo>
                      <a:pt x="310" y="3694"/>
                    </a:lnTo>
                    <a:lnTo>
                      <a:pt x="310" y="3694"/>
                    </a:lnTo>
                    <a:lnTo>
                      <a:pt x="310" y="3403"/>
                    </a:lnTo>
                    <a:lnTo>
                      <a:pt x="346" y="3057"/>
                    </a:lnTo>
                    <a:lnTo>
                      <a:pt x="401" y="2639"/>
                    </a:lnTo>
                    <a:lnTo>
                      <a:pt x="401" y="2639"/>
                    </a:lnTo>
                    <a:lnTo>
                      <a:pt x="437" y="2439"/>
                    </a:lnTo>
                    <a:lnTo>
                      <a:pt x="437" y="2439"/>
                    </a:lnTo>
                    <a:lnTo>
                      <a:pt x="546" y="2093"/>
                    </a:lnTo>
                    <a:lnTo>
                      <a:pt x="674" y="1729"/>
                    </a:lnTo>
                    <a:lnTo>
                      <a:pt x="765" y="1547"/>
                    </a:lnTo>
                    <a:lnTo>
                      <a:pt x="856" y="1365"/>
                    </a:lnTo>
                    <a:lnTo>
                      <a:pt x="965" y="1201"/>
                    </a:lnTo>
                    <a:lnTo>
                      <a:pt x="1092" y="1019"/>
                    </a:lnTo>
                    <a:lnTo>
                      <a:pt x="1238" y="856"/>
                    </a:lnTo>
                    <a:lnTo>
                      <a:pt x="1384" y="710"/>
                    </a:lnTo>
                    <a:lnTo>
                      <a:pt x="1547" y="564"/>
                    </a:lnTo>
                    <a:lnTo>
                      <a:pt x="1747" y="437"/>
                    </a:lnTo>
                    <a:lnTo>
                      <a:pt x="1948" y="310"/>
                    </a:lnTo>
                    <a:lnTo>
                      <a:pt x="2166" y="200"/>
                    </a:lnTo>
                    <a:lnTo>
                      <a:pt x="2403" y="109"/>
                    </a:lnTo>
                    <a:lnTo>
                      <a:pt x="2657" y="37"/>
                    </a:lnTo>
                    <a:lnTo>
                      <a:pt x="2657" y="37"/>
                    </a:lnTo>
                    <a:lnTo>
                      <a:pt x="2858" y="0"/>
                    </a:lnTo>
                    <a:lnTo>
                      <a:pt x="3021" y="0"/>
                    </a:lnTo>
                    <a:lnTo>
                      <a:pt x="3203" y="0"/>
                    </a:lnTo>
                    <a:lnTo>
                      <a:pt x="3367" y="37"/>
                    </a:lnTo>
                    <a:lnTo>
                      <a:pt x="3513" y="73"/>
                    </a:lnTo>
                    <a:lnTo>
                      <a:pt x="3676" y="128"/>
                    </a:lnTo>
                    <a:lnTo>
                      <a:pt x="3804" y="200"/>
                    </a:lnTo>
                    <a:lnTo>
                      <a:pt x="3949" y="291"/>
                    </a:lnTo>
                    <a:lnTo>
                      <a:pt x="3949" y="291"/>
                    </a:lnTo>
                    <a:lnTo>
                      <a:pt x="4095" y="419"/>
                    </a:lnTo>
                    <a:lnTo>
                      <a:pt x="4095" y="419"/>
                    </a:lnTo>
                    <a:lnTo>
                      <a:pt x="4332" y="655"/>
                    </a:lnTo>
                    <a:lnTo>
                      <a:pt x="4568" y="928"/>
                    </a:lnTo>
                    <a:lnTo>
                      <a:pt x="4787" y="1238"/>
                    </a:lnTo>
                    <a:lnTo>
                      <a:pt x="4987" y="1565"/>
                    </a:lnTo>
                    <a:lnTo>
                      <a:pt x="5169" y="1929"/>
                    </a:lnTo>
                    <a:lnTo>
                      <a:pt x="5351" y="2275"/>
                    </a:lnTo>
                    <a:lnTo>
                      <a:pt x="5514" y="2639"/>
                    </a:lnTo>
                    <a:lnTo>
                      <a:pt x="5642" y="3003"/>
                    </a:lnTo>
                    <a:lnTo>
                      <a:pt x="5878" y="3658"/>
                    </a:lnTo>
                    <a:lnTo>
                      <a:pt x="6042" y="4204"/>
                    </a:lnTo>
                    <a:lnTo>
                      <a:pt x="6188" y="4713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04" name="Google Shape;404;p3"/>
              <p:cNvSpPr/>
              <p:nvPr/>
            </p:nvSpPr>
            <p:spPr>
              <a:xfrm>
                <a:off x="1282975" y="2160725"/>
                <a:ext cx="138775" cy="124225"/>
              </a:xfrm>
              <a:custGeom>
                <a:avLst/>
                <a:gdLst/>
                <a:ahLst/>
                <a:cxnLst/>
                <a:rect l="l" t="t" r="r" b="b"/>
                <a:pathLst>
                  <a:path w="5551" h="4969" extrusionOk="0">
                    <a:moveTo>
                      <a:pt x="4095" y="1"/>
                    </a:moveTo>
                    <a:lnTo>
                      <a:pt x="4004" y="219"/>
                    </a:lnTo>
                    <a:lnTo>
                      <a:pt x="3895" y="438"/>
                    </a:lnTo>
                    <a:lnTo>
                      <a:pt x="3840" y="529"/>
                    </a:lnTo>
                    <a:lnTo>
                      <a:pt x="3767" y="619"/>
                    </a:lnTo>
                    <a:lnTo>
                      <a:pt x="3676" y="710"/>
                    </a:lnTo>
                    <a:lnTo>
                      <a:pt x="3585" y="801"/>
                    </a:lnTo>
                    <a:lnTo>
                      <a:pt x="3458" y="874"/>
                    </a:lnTo>
                    <a:lnTo>
                      <a:pt x="3331" y="947"/>
                    </a:lnTo>
                    <a:lnTo>
                      <a:pt x="3185" y="1002"/>
                    </a:lnTo>
                    <a:lnTo>
                      <a:pt x="3058" y="1038"/>
                    </a:lnTo>
                    <a:lnTo>
                      <a:pt x="2767" y="1111"/>
                    </a:lnTo>
                    <a:lnTo>
                      <a:pt x="2475" y="1165"/>
                    </a:lnTo>
                    <a:lnTo>
                      <a:pt x="2184" y="1238"/>
                    </a:lnTo>
                    <a:lnTo>
                      <a:pt x="1893" y="1311"/>
                    </a:lnTo>
                    <a:lnTo>
                      <a:pt x="1766" y="1366"/>
                    </a:lnTo>
                    <a:lnTo>
                      <a:pt x="1638" y="1438"/>
                    </a:lnTo>
                    <a:lnTo>
                      <a:pt x="1511" y="1511"/>
                    </a:lnTo>
                    <a:lnTo>
                      <a:pt x="1402" y="1620"/>
                    </a:lnTo>
                    <a:lnTo>
                      <a:pt x="1293" y="1730"/>
                    </a:lnTo>
                    <a:lnTo>
                      <a:pt x="1202" y="1839"/>
                    </a:lnTo>
                    <a:lnTo>
                      <a:pt x="1111" y="1948"/>
                    </a:lnTo>
                    <a:lnTo>
                      <a:pt x="1001" y="2039"/>
                    </a:lnTo>
                    <a:lnTo>
                      <a:pt x="874" y="2130"/>
                    </a:lnTo>
                    <a:lnTo>
                      <a:pt x="747" y="2185"/>
                    </a:lnTo>
                    <a:lnTo>
                      <a:pt x="619" y="2221"/>
                    </a:lnTo>
                    <a:lnTo>
                      <a:pt x="401" y="2221"/>
                    </a:lnTo>
                    <a:lnTo>
                      <a:pt x="346" y="2512"/>
                    </a:lnTo>
                    <a:lnTo>
                      <a:pt x="328" y="2767"/>
                    </a:lnTo>
                    <a:lnTo>
                      <a:pt x="310" y="3131"/>
                    </a:lnTo>
                    <a:lnTo>
                      <a:pt x="310" y="3276"/>
                    </a:lnTo>
                    <a:lnTo>
                      <a:pt x="201" y="3404"/>
                    </a:lnTo>
                    <a:lnTo>
                      <a:pt x="110" y="3549"/>
                    </a:lnTo>
                    <a:lnTo>
                      <a:pt x="91" y="3549"/>
                    </a:lnTo>
                    <a:lnTo>
                      <a:pt x="91" y="3568"/>
                    </a:lnTo>
                    <a:lnTo>
                      <a:pt x="37" y="3677"/>
                    </a:lnTo>
                    <a:lnTo>
                      <a:pt x="19" y="3786"/>
                    </a:lnTo>
                    <a:lnTo>
                      <a:pt x="0" y="3877"/>
                    </a:lnTo>
                    <a:lnTo>
                      <a:pt x="19" y="3986"/>
                    </a:lnTo>
                    <a:lnTo>
                      <a:pt x="37" y="4077"/>
                    </a:lnTo>
                    <a:lnTo>
                      <a:pt x="91" y="4168"/>
                    </a:lnTo>
                    <a:lnTo>
                      <a:pt x="146" y="4259"/>
                    </a:lnTo>
                    <a:lnTo>
                      <a:pt x="237" y="4332"/>
                    </a:lnTo>
                    <a:lnTo>
                      <a:pt x="237" y="4350"/>
                    </a:lnTo>
                    <a:lnTo>
                      <a:pt x="346" y="4423"/>
                    </a:lnTo>
                    <a:lnTo>
                      <a:pt x="437" y="4496"/>
                    </a:lnTo>
                    <a:lnTo>
                      <a:pt x="692" y="4623"/>
                    </a:lnTo>
                    <a:lnTo>
                      <a:pt x="1001" y="4732"/>
                    </a:lnTo>
                    <a:lnTo>
                      <a:pt x="1365" y="4823"/>
                    </a:lnTo>
                    <a:lnTo>
                      <a:pt x="1384" y="4823"/>
                    </a:lnTo>
                    <a:lnTo>
                      <a:pt x="1711" y="4878"/>
                    </a:lnTo>
                    <a:lnTo>
                      <a:pt x="2057" y="4914"/>
                    </a:lnTo>
                    <a:lnTo>
                      <a:pt x="2457" y="4951"/>
                    </a:lnTo>
                    <a:lnTo>
                      <a:pt x="2876" y="4969"/>
                    </a:lnTo>
                    <a:lnTo>
                      <a:pt x="3294" y="4732"/>
                    </a:lnTo>
                    <a:lnTo>
                      <a:pt x="3713" y="4459"/>
                    </a:lnTo>
                    <a:lnTo>
                      <a:pt x="4095" y="4186"/>
                    </a:lnTo>
                    <a:lnTo>
                      <a:pt x="4477" y="3895"/>
                    </a:lnTo>
                    <a:lnTo>
                      <a:pt x="4677" y="3731"/>
                    </a:lnTo>
                    <a:lnTo>
                      <a:pt x="4859" y="3549"/>
                    </a:lnTo>
                    <a:lnTo>
                      <a:pt x="5041" y="3349"/>
                    </a:lnTo>
                    <a:lnTo>
                      <a:pt x="5187" y="3149"/>
                    </a:lnTo>
                    <a:lnTo>
                      <a:pt x="5296" y="2967"/>
                    </a:lnTo>
                    <a:lnTo>
                      <a:pt x="5387" y="2767"/>
                    </a:lnTo>
                    <a:lnTo>
                      <a:pt x="5533" y="2367"/>
                    </a:lnTo>
                    <a:lnTo>
                      <a:pt x="5551" y="2312"/>
                    </a:lnTo>
                    <a:lnTo>
                      <a:pt x="5332" y="1821"/>
                    </a:lnTo>
                    <a:lnTo>
                      <a:pt x="5096" y="1347"/>
                    </a:lnTo>
                    <a:lnTo>
                      <a:pt x="4823" y="874"/>
                    </a:lnTo>
                    <a:lnTo>
                      <a:pt x="4677" y="656"/>
                    </a:lnTo>
                    <a:lnTo>
                      <a:pt x="4532" y="456"/>
                    </a:lnTo>
                    <a:lnTo>
                      <a:pt x="4313" y="201"/>
                    </a:lnTo>
                    <a:lnTo>
                      <a:pt x="4095" y="1"/>
                    </a:lnTo>
                    <a:close/>
                  </a:path>
                </a:pathLst>
              </a:custGeom>
              <a:solidFill>
                <a:srgbClr val="A489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05" name="Google Shape;405;p3"/>
              <p:cNvSpPr/>
              <p:nvPr/>
            </p:nvSpPr>
            <p:spPr>
              <a:xfrm>
                <a:off x="1282975" y="2160725"/>
                <a:ext cx="138775" cy="124225"/>
              </a:xfrm>
              <a:custGeom>
                <a:avLst/>
                <a:gdLst/>
                <a:ahLst/>
                <a:cxnLst/>
                <a:rect l="l" t="t" r="r" b="b"/>
                <a:pathLst>
                  <a:path w="5551" h="4969" fill="none" extrusionOk="0">
                    <a:moveTo>
                      <a:pt x="4095" y="1"/>
                    </a:moveTo>
                    <a:lnTo>
                      <a:pt x="4095" y="1"/>
                    </a:lnTo>
                    <a:lnTo>
                      <a:pt x="4004" y="219"/>
                    </a:lnTo>
                    <a:lnTo>
                      <a:pt x="3895" y="438"/>
                    </a:lnTo>
                    <a:lnTo>
                      <a:pt x="3840" y="529"/>
                    </a:lnTo>
                    <a:lnTo>
                      <a:pt x="3767" y="619"/>
                    </a:lnTo>
                    <a:lnTo>
                      <a:pt x="3676" y="710"/>
                    </a:lnTo>
                    <a:lnTo>
                      <a:pt x="3585" y="801"/>
                    </a:lnTo>
                    <a:lnTo>
                      <a:pt x="3585" y="801"/>
                    </a:lnTo>
                    <a:lnTo>
                      <a:pt x="3458" y="874"/>
                    </a:lnTo>
                    <a:lnTo>
                      <a:pt x="3331" y="947"/>
                    </a:lnTo>
                    <a:lnTo>
                      <a:pt x="3185" y="1002"/>
                    </a:lnTo>
                    <a:lnTo>
                      <a:pt x="3058" y="1038"/>
                    </a:lnTo>
                    <a:lnTo>
                      <a:pt x="2767" y="1111"/>
                    </a:lnTo>
                    <a:lnTo>
                      <a:pt x="2475" y="1165"/>
                    </a:lnTo>
                    <a:lnTo>
                      <a:pt x="2184" y="1238"/>
                    </a:lnTo>
                    <a:lnTo>
                      <a:pt x="1893" y="1311"/>
                    </a:lnTo>
                    <a:lnTo>
                      <a:pt x="1766" y="1366"/>
                    </a:lnTo>
                    <a:lnTo>
                      <a:pt x="1638" y="1438"/>
                    </a:lnTo>
                    <a:lnTo>
                      <a:pt x="1511" y="1511"/>
                    </a:lnTo>
                    <a:lnTo>
                      <a:pt x="1402" y="1620"/>
                    </a:lnTo>
                    <a:lnTo>
                      <a:pt x="1402" y="1620"/>
                    </a:lnTo>
                    <a:lnTo>
                      <a:pt x="1293" y="1730"/>
                    </a:lnTo>
                    <a:lnTo>
                      <a:pt x="1202" y="1839"/>
                    </a:lnTo>
                    <a:lnTo>
                      <a:pt x="1111" y="1948"/>
                    </a:lnTo>
                    <a:lnTo>
                      <a:pt x="1001" y="2039"/>
                    </a:lnTo>
                    <a:lnTo>
                      <a:pt x="1001" y="2039"/>
                    </a:lnTo>
                    <a:lnTo>
                      <a:pt x="874" y="2130"/>
                    </a:lnTo>
                    <a:lnTo>
                      <a:pt x="747" y="2185"/>
                    </a:lnTo>
                    <a:lnTo>
                      <a:pt x="619" y="2221"/>
                    </a:lnTo>
                    <a:lnTo>
                      <a:pt x="474" y="2221"/>
                    </a:lnTo>
                    <a:lnTo>
                      <a:pt x="474" y="2221"/>
                    </a:lnTo>
                    <a:lnTo>
                      <a:pt x="401" y="2221"/>
                    </a:lnTo>
                    <a:lnTo>
                      <a:pt x="401" y="2221"/>
                    </a:lnTo>
                    <a:lnTo>
                      <a:pt x="401" y="2221"/>
                    </a:lnTo>
                    <a:lnTo>
                      <a:pt x="346" y="2512"/>
                    </a:lnTo>
                    <a:lnTo>
                      <a:pt x="328" y="2767"/>
                    </a:lnTo>
                    <a:lnTo>
                      <a:pt x="310" y="3131"/>
                    </a:lnTo>
                    <a:lnTo>
                      <a:pt x="310" y="3131"/>
                    </a:lnTo>
                    <a:lnTo>
                      <a:pt x="310" y="3276"/>
                    </a:lnTo>
                    <a:lnTo>
                      <a:pt x="310" y="3276"/>
                    </a:lnTo>
                    <a:lnTo>
                      <a:pt x="310" y="3276"/>
                    </a:lnTo>
                    <a:lnTo>
                      <a:pt x="310" y="3276"/>
                    </a:lnTo>
                    <a:lnTo>
                      <a:pt x="310" y="3276"/>
                    </a:lnTo>
                    <a:lnTo>
                      <a:pt x="201" y="3404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91" y="3549"/>
                    </a:lnTo>
                    <a:lnTo>
                      <a:pt x="91" y="3549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37" y="3677"/>
                    </a:lnTo>
                    <a:lnTo>
                      <a:pt x="19" y="3786"/>
                    </a:lnTo>
                    <a:lnTo>
                      <a:pt x="0" y="3877"/>
                    </a:lnTo>
                    <a:lnTo>
                      <a:pt x="19" y="3986"/>
                    </a:lnTo>
                    <a:lnTo>
                      <a:pt x="37" y="4077"/>
                    </a:lnTo>
                    <a:lnTo>
                      <a:pt x="91" y="4168"/>
                    </a:lnTo>
                    <a:lnTo>
                      <a:pt x="146" y="4259"/>
                    </a:lnTo>
                    <a:lnTo>
                      <a:pt x="237" y="4332"/>
                    </a:lnTo>
                    <a:lnTo>
                      <a:pt x="237" y="4332"/>
                    </a:lnTo>
                    <a:lnTo>
                      <a:pt x="237" y="4332"/>
                    </a:lnTo>
                    <a:lnTo>
                      <a:pt x="237" y="4350"/>
                    </a:lnTo>
                    <a:lnTo>
                      <a:pt x="237" y="4350"/>
                    </a:lnTo>
                    <a:lnTo>
                      <a:pt x="237" y="4350"/>
                    </a:lnTo>
                    <a:lnTo>
                      <a:pt x="237" y="4350"/>
                    </a:lnTo>
                    <a:lnTo>
                      <a:pt x="237" y="4350"/>
                    </a:lnTo>
                    <a:lnTo>
                      <a:pt x="237" y="4350"/>
                    </a:lnTo>
                    <a:lnTo>
                      <a:pt x="237" y="4350"/>
                    </a:lnTo>
                    <a:lnTo>
                      <a:pt x="237" y="4350"/>
                    </a:lnTo>
                    <a:lnTo>
                      <a:pt x="237" y="4350"/>
                    </a:lnTo>
                    <a:lnTo>
                      <a:pt x="237" y="4350"/>
                    </a:lnTo>
                    <a:lnTo>
                      <a:pt x="346" y="4423"/>
                    </a:lnTo>
                    <a:lnTo>
                      <a:pt x="437" y="4496"/>
                    </a:lnTo>
                    <a:lnTo>
                      <a:pt x="692" y="4623"/>
                    </a:lnTo>
                    <a:lnTo>
                      <a:pt x="1001" y="4732"/>
                    </a:lnTo>
                    <a:lnTo>
                      <a:pt x="1365" y="4823"/>
                    </a:lnTo>
                    <a:lnTo>
                      <a:pt x="1365" y="4823"/>
                    </a:lnTo>
                    <a:lnTo>
                      <a:pt x="1365" y="4823"/>
                    </a:lnTo>
                    <a:lnTo>
                      <a:pt x="1365" y="4823"/>
                    </a:lnTo>
                    <a:lnTo>
                      <a:pt x="1384" y="4823"/>
                    </a:lnTo>
                    <a:lnTo>
                      <a:pt x="1384" y="4823"/>
                    </a:lnTo>
                    <a:lnTo>
                      <a:pt x="1711" y="4878"/>
                    </a:lnTo>
                    <a:lnTo>
                      <a:pt x="2057" y="4914"/>
                    </a:lnTo>
                    <a:lnTo>
                      <a:pt x="2457" y="4951"/>
                    </a:lnTo>
                    <a:lnTo>
                      <a:pt x="2876" y="4969"/>
                    </a:lnTo>
                    <a:lnTo>
                      <a:pt x="2876" y="4969"/>
                    </a:lnTo>
                    <a:lnTo>
                      <a:pt x="3294" y="4732"/>
                    </a:lnTo>
                    <a:lnTo>
                      <a:pt x="3713" y="4459"/>
                    </a:lnTo>
                    <a:lnTo>
                      <a:pt x="4095" y="4186"/>
                    </a:lnTo>
                    <a:lnTo>
                      <a:pt x="4477" y="3895"/>
                    </a:lnTo>
                    <a:lnTo>
                      <a:pt x="4477" y="3895"/>
                    </a:lnTo>
                    <a:lnTo>
                      <a:pt x="4677" y="3731"/>
                    </a:lnTo>
                    <a:lnTo>
                      <a:pt x="4859" y="3549"/>
                    </a:lnTo>
                    <a:lnTo>
                      <a:pt x="5041" y="3349"/>
                    </a:lnTo>
                    <a:lnTo>
                      <a:pt x="5187" y="3149"/>
                    </a:lnTo>
                    <a:lnTo>
                      <a:pt x="5187" y="3149"/>
                    </a:lnTo>
                    <a:lnTo>
                      <a:pt x="5296" y="2967"/>
                    </a:lnTo>
                    <a:lnTo>
                      <a:pt x="5387" y="2767"/>
                    </a:lnTo>
                    <a:lnTo>
                      <a:pt x="5533" y="2367"/>
                    </a:lnTo>
                    <a:lnTo>
                      <a:pt x="5533" y="2367"/>
                    </a:lnTo>
                    <a:lnTo>
                      <a:pt x="5551" y="2312"/>
                    </a:lnTo>
                    <a:lnTo>
                      <a:pt x="5551" y="2312"/>
                    </a:lnTo>
                    <a:lnTo>
                      <a:pt x="5332" y="1821"/>
                    </a:lnTo>
                    <a:lnTo>
                      <a:pt x="5096" y="1347"/>
                    </a:lnTo>
                    <a:lnTo>
                      <a:pt x="4823" y="874"/>
                    </a:lnTo>
                    <a:lnTo>
                      <a:pt x="4677" y="656"/>
                    </a:lnTo>
                    <a:lnTo>
                      <a:pt x="4532" y="456"/>
                    </a:lnTo>
                    <a:lnTo>
                      <a:pt x="4532" y="456"/>
                    </a:lnTo>
                    <a:lnTo>
                      <a:pt x="4532" y="456"/>
                    </a:lnTo>
                    <a:lnTo>
                      <a:pt x="4532" y="456"/>
                    </a:lnTo>
                    <a:lnTo>
                      <a:pt x="4532" y="456"/>
                    </a:lnTo>
                    <a:lnTo>
                      <a:pt x="4532" y="456"/>
                    </a:lnTo>
                    <a:lnTo>
                      <a:pt x="4313" y="201"/>
                    </a:lnTo>
                    <a:lnTo>
                      <a:pt x="4095" y="1"/>
                    </a:lnTo>
                    <a:lnTo>
                      <a:pt x="4095" y="1"/>
                    </a:lnTo>
                    <a:lnTo>
                      <a:pt x="4095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06" name="Google Shape;406;p3"/>
              <p:cNvSpPr/>
              <p:nvPr/>
            </p:nvSpPr>
            <p:spPr>
              <a:xfrm>
                <a:off x="1282975" y="2172100"/>
                <a:ext cx="138775" cy="112850"/>
              </a:xfrm>
              <a:custGeom>
                <a:avLst/>
                <a:gdLst/>
                <a:ahLst/>
                <a:cxnLst/>
                <a:rect l="l" t="t" r="r" b="b"/>
                <a:pathLst>
                  <a:path w="5551" h="4514" extrusionOk="0">
                    <a:moveTo>
                      <a:pt x="1384" y="4368"/>
                    </a:moveTo>
                    <a:lnTo>
                      <a:pt x="1384" y="4368"/>
                    </a:lnTo>
                    <a:lnTo>
                      <a:pt x="1711" y="4423"/>
                    </a:lnTo>
                    <a:lnTo>
                      <a:pt x="2057" y="4459"/>
                    </a:lnTo>
                    <a:lnTo>
                      <a:pt x="2457" y="4496"/>
                    </a:lnTo>
                    <a:lnTo>
                      <a:pt x="2876" y="4514"/>
                    </a:lnTo>
                    <a:lnTo>
                      <a:pt x="2876" y="4514"/>
                    </a:lnTo>
                    <a:lnTo>
                      <a:pt x="3094" y="4514"/>
                    </a:lnTo>
                    <a:lnTo>
                      <a:pt x="3094" y="4514"/>
                    </a:lnTo>
                    <a:lnTo>
                      <a:pt x="3440" y="4514"/>
                    </a:lnTo>
                    <a:lnTo>
                      <a:pt x="3440" y="4514"/>
                    </a:lnTo>
                    <a:lnTo>
                      <a:pt x="3440" y="4514"/>
                    </a:lnTo>
                    <a:lnTo>
                      <a:pt x="3094" y="4514"/>
                    </a:lnTo>
                    <a:lnTo>
                      <a:pt x="3094" y="4514"/>
                    </a:lnTo>
                    <a:lnTo>
                      <a:pt x="2876" y="4514"/>
                    </a:lnTo>
                    <a:lnTo>
                      <a:pt x="2876" y="4514"/>
                    </a:lnTo>
                    <a:lnTo>
                      <a:pt x="2876" y="4514"/>
                    </a:lnTo>
                    <a:lnTo>
                      <a:pt x="2876" y="4514"/>
                    </a:lnTo>
                    <a:lnTo>
                      <a:pt x="2457" y="4496"/>
                    </a:lnTo>
                    <a:lnTo>
                      <a:pt x="2057" y="4459"/>
                    </a:lnTo>
                    <a:lnTo>
                      <a:pt x="1711" y="4423"/>
                    </a:lnTo>
                    <a:lnTo>
                      <a:pt x="1384" y="4368"/>
                    </a:lnTo>
                    <a:close/>
                    <a:moveTo>
                      <a:pt x="1365" y="4368"/>
                    </a:moveTo>
                    <a:lnTo>
                      <a:pt x="1365" y="4368"/>
                    </a:lnTo>
                    <a:lnTo>
                      <a:pt x="1365" y="4368"/>
                    </a:lnTo>
                    <a:lnTo>
                      <a:pt x="1365" y="4368"/>
                    </a:lnTo>
                    <a:close/>
                    <a:moveTo>
                      <a:pt x="237" y="3895"/>
                    </a:moveTo>
                    <a:lnTo>
                      <a:pt x="237" y="3895"/>
                    </a:lnTo>
                    <a:lnTo>
                      <a:pt x="237" y="3895"/>
                    </a:lnTo>
                    <a:lnTo>
                      <a:pt x="237" y="3895"/>
                    </a:lnTo>
                    <a:lnTo>
                      <a:pt x="237" y="3895"/>
                    </a:lnTo>
                    <a:close/>
                    <a:moveTo>
                      <a:pt x="237" y="3895"/>
                    </a:moveTo>
                    <a:lnTo>
                      <a:pt x="237" y="3895"/>
                    </a:lnTo>
                    <a:lnTo>
                      <a:pt x="237" y="3895"/>
                    </a:lnTo>
                    <a:lnTo>
                      <a:pt x="237" y="3895"/>
                    </a:lnTo>
                    <a:lnTo>
                      <a:pt x="237" y="3895"/>
                    </a:lnTo>
                    <a:close/>
                    <a:moveTo>
                      <a:pt x="237" y="3877"/>
                    </a:moveTo>
                    <a:lnTo>
                      <a:pt x="237" y="3877"/>
                    </a:lnTo>
                    <a:lnTo>
                      <a:pt x="237" y="3895"/>
                    </a:lnTo>
                    <a:lnTo>
                      <a:pt x="237" y="3895"/>
                    </a:lnTo>
                    <a:lnTo>
                      <a:pt x="237" y="3877"/>
                    </a:lnTo>
                    <a:close/>
                    <a:moveTo>
                      <a:pt x="91" y="3113"/>
                    </a:moveTo>
                    <a:lnTo>
                      <a:pt x="91" y="3113"/>
                    </a:lnTo>
                    <a:lnTo>
                      <a:pt x="37" y="3222"/>
                    </a:lnTo>
                    <a:lnTo>
                      <a:pt x="19" y="3331"/>
                    </a:lnTo>
                    <a:lnTo>
                      <a:pt x="0" y="3422"/>
                    </a:lnTo>
                    <a:lnTo>
                      <a:pt x="19" y="3531"/>
                    </a:lnTo>
                    <a:lnTo>
                      <a:pt x="37" y="3622"/>
                    </a:lnTo>
                    <a:lnTo>
                      <a:pt x="91" y="3713"/>
                    </a:lnTo>
                    <a:lnTo>
                      <a:pt x="146" y="3804"/>
                    </a:lnTo>
                    <a:lnTo>
                      <a:pt x="237" y="3877"/>
                    </a:lnTo>
                    <a:lnTo>
                      <a:pt x="237" y="3877"/>
                    </a:lnTo>
                    <a:lnTo>
                      <a:pt x="146" y="3804"/>
                    </a:lnTo>
                    <a:lnTo>
                      <a:pt x="91" y="3713"/>
                    </a:lnTo>
                    <a:lnTo>
                      <a:pt x="37" y="3622"/>
                    </a:lnTo>
                    <a:lnTo>
                      <a:pt x="19" y="3531"/>
                    </a:lnTo>
                    <a:lnTo>
                      <a:pt x="0" y="3422"/>
                    </a:lnTo>
                    <a:lnTo>
                      <a:pt x="19" y="3331"/>
                    </a:lnTo>
                    <a:lnTo>
                      <a:pt x="37" y="3222"/>
                    </a:lnTo>
                    <a:lnTo>
                      <a:pt x="91" y="3113"/>
                    </a:lnTo>
                    <a:close/>
                    <a:moveTo>
                      <a:pt x="91" y="3113"/>
                    </a:moveTo>
                    <a:lnTo>
                      <a:pt x="91" y="3113"/>
                    </a:lnTo>
                    <a:lnTo>
                      <a:pt x="91" y="3113"/>
                    </a:lnTo>
                    <a:lnTo>
                      <a:pt x="91" y="3113"/>
                    </a:lnTo>
                    <a:lnTo>
                      <a:pt x="91" y="3113"/>
                    </a:lnTo>
                    <a:close/>
                    <a:moveTo>
                      <a:pt x="91" y="3113"/>
                    </a:moveTo>
                    <a:lnTo>
                      <a:pt x="91" y="3113"/>
                    </a:lnTo>
                    <a:lnTo>
                      <a:pt x="91" y="3113"/>
                    </a:lnTo>
                    <a:lnTo>
                      <a:pt x="91" y="3113"/>
                    </a:lnTo>
                    <a:lnTo>
                      <a:pt x="91" y="3113"/>
                    </a:lnTo>
                    <a:close/>
                    <a:moveTo>
                      <a:pt x="91" y="3094"/>
                    </a:moveTo>
                    <a:lnTo>
                      <a:pt x="91" y="3094"/>
                    </a:lnTo>
                    <a:lnTo>
                      <a:pt x="91" y="3113"/>
                    </a:lnTo>
                    <a:lnTo>
                      <a:pt x="91" y="3113"/>
                    </a:lnTo>
                    <a:lnTo>
                      <a:pt x="91" y="3094"/>
                    </a:lnTo>
                    <a:close/>
                    <a:moveTo>
                      <a:pt x="110" y="3094"/>
                    </a:moveTo>
                    <a:lnTo>
                      <a:pt x="110" y="3094"/>
                    </a:lnTo>
                    <a:lnTo>
                      <a:pt x="110" y="3094"/>
                    </a:lnTo>
                    <a:lnTo>
                      <a:pt x="110" y="3094"/>
                    </a:lnTo>
                    <a:lnTo>
                      <a:pt x="110" y="3094"/>
                    </a:lnTo>
                    <a:close/>
                    <a:moveTo>
                      <a:pt x="110" y="3094"/>
                    </a:moveTo>
                    <a:lnTo>
                      <a:pt x="110" y="3094"/>
                    </a:lnTo>
                    <a:lnTo>
                      <a:pt x="110" y="3094"/>
                    </a:lnTo>
                    <a:lnTo>
                      <a:pt x="110" y="3094"/>
                    </a:lnTo>
                    <a:lnTo>
                      <a:pt x="110" y="3094"/>
                    </a:lnTo>
                    <a:close/>
                    <a:moveTo>
                      <a:pt x="110" y="3094"/>
                    </a:moveTo>
                    <a:lnTo>
                      <a:pt x="110" y="3094"/>
                    </a:lnTo>
                    <a:lnTo>
                      <a:pt x="110" y="3094"/>
                    </a:lnTo>
                    <a:lnTo>
                      <a:pt x="110" y="3094"/>
                    </a:lnTo>
                    <a:lnTo>
                      <a:pt x="110" y="3094"/>
                    </a:lnTo>
                    <a:close/>
                    <a:moveTo>
                      <a:pt x="4532" y="1"/>
                    </a:moveTo>
                    <a:lnTo>
                      <a:pt x="4532" y="1"/>
                    </a:lnTo>
                    <a:lnTo>
                      <a:pt x="4677" y="201"/>
                    </a:lnTo>
                    <a:lnTo>
                      <a:pt x="4823" y="419"/>
                    </a:lnTo>
                    <a:lnTo>
                      <a:pt x="5096" y="892"/>
                    </a:lnTo>
                    <a:lnTo>
                      <a:pt x="5332" y="1366"/>
                    </a:lnTo>
                    <a:lnTo>
                      <a:pt x="5551" y="1857"/>
                    </a:lnTo>
                    <a:lnTo>
                      <a:pt x="5551" y="1857"/>
                    </a:lnTo>
                    <a:lnTo>
                      <a:pt x="5551" y="1857"/>
                    </a:lnTo>
                    <a:lnTo>
                      <a:pt x="5551" y="1857"/>
                    </a:lnTo>
                    <a:lnTo>
                      <a:pt x="5332" y="1366"/>
                    </a:lnTo>
                    <a:lnTo>
                      <a:pt x="5096" y="892"/>
                    </a:lnTo>
                    <a:lnTo>
                      <a:pt x="4823" y="419"/>
                    </a:lnTo>
                    <a:lnTo>
                      <a:pt x="4677" y="201"/>
                    </a:lnTo>
                    <a:lnTo>
                      <a:pt x="4532" y="1"/>
                    </a:lnTo>
                    <a:close/>
                    <a:moveTo>
                      <a:pt x="4532" y="1"/>
                    </a:moveTo>
                    <a:lnTo>
                      <a:pt x="4532" y="1"/>
                    </a:lnTo>
                    <a:lnTo>
                      <a:pt x="4532" y="1"/>
                    </a:lnTo>
                    <a:lnTo>
                      <a:pt x="4532" y="1"/>
                    </a:lnTo>
                    <a:lnTo>
                      <a:pt x="4532" y="1"/>
                    </a:lnTo>
                    <a:close/>
                  </a:path>
                </a:pathLst>
              </a:custGeom>
              <a:solidFill>
                <a:srgbClr val="D8D3D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07" name="Google Shape;407;p3"/>
              <p:cNvSpPr/>
              <p:nvPr/>
            </p:nvSpPr>
            <p:spPr>
              <a:xfrm>
                <a:off x="1396250" y="2172100"/>
                <a:ext cx="25500" cy="46425"/>
              </a:xfrm>
              <a:custGeom>
                <a:avLst/>
                <a:gdLst/>
                <a:ahLst/>
                <a:cxnLst/>
                <a:rect l="l" t="t" r="r" b="b"/>
                <a:pathLst>
                  <a:path w="1020" h="1857" fill="none" extrusionOk="0">
                    <a:moveTo>
                      <a:pt x="1" y="1"/>
                    </a:moveTo>
                    <a:lnTo>
                      <a:pt x="1" y="1"/>
                    </a:lnTo>
                    <a:lnTo>
                      <a:pt x="146" y="201"/>
                    </a:lnTo>
                    <a:lnTo>
                      <a:pt x="292" y="419"/>
                    </a:lnTo>
                    <a:lnTo>
                      <a:pt x="565" y="892"/>
                    </a:lnTo>
                    <a:lnTo>
                      <a:pt x="801" y="1366"/>
                    </a:lnTo>
                    <a:lnTo>
                      <a:pt x="1020" y="1857"/>
                    </a:lnTo>
                    <a:lnTo>
                      <a:pt x="1020" y="1857"/>
                    </a:lnTo>
                    <a:lnTo>
                      <a:pt x="1020" y="1857"/>
                    </a:lnTo>
                    <a:lnTo>
                      <a:pt x="1020" y="1857"/>
                    </a:lnTo>
                    <a:lnTo>
                      <a:pt x="801" y="1366"/>
                    </a:lnTo>
                    <a:lnTo>
                      <a:pt x="565" y="892"/>
                    </a:lnTo>
                    <a:lnTo>
                      <a:pt x="292" y="419"/>
                    </a:lnTo>
                    <a:lnTo>
                      <a:pt x="146" y="201"/>
                    </a:lnTo>
                    <a:lnTo>
                      <a:pt x="1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08" name="Google Shape;408;p3"/>
              <p:cNvSpPr/>
              <p:nvPr/>
            </p:nvSpPr>
            <p:spPr>
              <a:xfrm>
                <a:off x="1396250" y="217210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1" y="1"/>
                    </a:move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09" name="Google Shape;409;p3"/>
              <p:cNvSpPr/>
              <p:nvPr/>
            </p:nvSpPr>
            <p:spPr>
              <a:xfrm>
                <a:off x="1354850" y="2218500"/>
                <a:ext cx="79650" cy="66450"/>
              </a:xfrm>
              <a:custGeom>
                <a:avLst/>
                <a:gdLst/>
                <a:ahLst/>
                <a:cxnLst/>
                <a:rect l="l" t="t" r="r" b="b"/>
                <a:pathLst>
                  <a:path w="3186" h="2658" extrusionOk="0">
                    <a:moveTo>
                      <a:pt x="565" y="2658"/>
                    </a:moveTo>
                    <a:lnTo>
                      <a:pt x="565" y="2658"/>
                    </a:lnTo>
                    <a:lnTo>
                      <a:pt x="237" y="2658"/>
                    </a:lnTo>
                    <a:lnTo>
                      <a:pt x="237" y="2658"/>
                    </a:lnTo>
                    <a:lnTo>
                      <a:pt x="1" y="2658"/>
                    </a:lnTo>
                    <a:lnTo>
                      <a:pt x="1" y="2658"/>
                    </a:lnTo>
                    <a:lnTo>
                      <a:pt x="1" y="2658"/>
                    </a:lnTo>
                    <a:lnTo>
                      <a:pt x="1" y="2658"/>
                    </a:lnTo>
                    <a:lnTo>
                      <a:pt x="219" y="2658"/>
                    </a:lnTo>
                    <a:lnTo>
                      <a:pt x="219" y="2658"/>
                    </a:lnTo>
                    <a:lnTo>
                      <a:pt x="565" y="2658"/>
                    </a:lnTo>
                    <a:close/>
                    <a:moveTo>
                      <a:pt x="2676" y="1"/>
                    </a:moveTo>
                    <a:lnTo>
                      <a:pt x="2676" y="1"/>
                    </a:lnTo>
                    <a:lnTo>
                      <a:pt x="2676" y="1"/>
                    </a:lnTo>
                    <a:lnTo>
                      <a:pt x="2676" y="1"/>
                    </a:lnTo>
                    <a:lnTo>
                      <a:pt x="2840" y="438"/>
                    </a:lnTo>
                    <a:lnTo>
                      <a:pt x="2967" y="820"/>
                    </a:lnTo>
                    <a:lnTo>
                      <a:pt x="3185" y="1493"/>
                    </a:lnTo>
                    <a:lnTo>
                      <a:pt x="3185" y="1493"/>
                    </a:lnTo>
                    <a:lnTo>
                      <a:pt x="2967" y="820"/>
                    </a:lnTo>
                    <a:lnTo>
                      <a:pt x="2840" y="438"/>
                    </a:lnTo>
                    <a:lnTo>
                      <a:pt x="2676" y="1"/>
                    </a:lnTo>
                    <a:lnTo>
                      <a:pt x="2676" y="1"/>
                    </a:lnTo>
                    <a:close/>
                  </a:path>
                </a:pathLst>
              </a:custGeom>
              <a:solidFill>
                <a:srgbClr val="B8AEB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10" name="Google Shape;410;p3"/>
              <p:cNvSpPr/>
              <p:nvPr/>
            </p:nvSpPr>
            <p:spPr>
              <a:xfrm>
                <a:off x="1354850" y="2218500"/>
                <a:ext cx="82825" cy="66450"/>
              </a:xfrm>
              <a:custGeom>
                <a:avLst/>
                <a:gdLst/>
                <a:ahLst/>
                <a:cxnLst/>
                <a:rect l="l" t="t" r="r" b="b"/>
                <a:pathLst>
                  <a:path w="3313" h="2658" extrusionOk="0">
                    <a:moveTo>
                      <a:pt x="2676" y="1"/>
                    </a:moveTo>
                    <a:lnTo>
                      <a:pt x="2658" y="56"/>
                    </a:lnTo>
                    <a:lnTo>
                      <a:pt x="2512" y="456"/>
                    </a:lnTo>
                    <a:lnTo>
                      <a:pt x="2421" y="656"/>
                    </a:lnTo>
                    <a:lnTo>
                      <a:pt x="2312" y="838"/>
                    </a:lnTo>
                    <a:lnTo>
                      <a:pt x="2166" y="1038"/>
                    </a:lnTo>
                    <a:lnTo>
                      <a:pt x="1984" y="1238"/>
                    </a:lnTo>
                    <a:lnTo>
                      <a:pt x="1802" y="1420"/>
                    </a:lnTo>
                    <a:lnTo>
                      <a:pt x="1602" y="1584"/>
                    </a:lnTo>
                    <a:lnTo>
                      <a:pt x="1220" y="1875"/>
                    </a:lnTo>
                    <a:lnTo>
                      <a:pt x="838" y="2148"/>
                    </a:lnTo>
                    <a:lnTo>
                      <a:pt x="419" y="2421"/>
                    </a:lnTo>
                    <a:lnTo>
                      <a:pt x="1" y="2658"/>
                    </a:lnTo>
                    <a:lnTo>
                      <a:pt x="565" y="2658"/>
                    </a:lnTo>
                    <a:lnTo>
                      <a:pt x="929" y="2621"/>
                    </a:lnTo>
                    <a:lnTo>
                      <a:pt x="1256" y="2585"/>
                    </a:lnTo>
                    <a:lnTo>
                      <a:pt x="1839" y="2494"/>
                    </a:lnTo>
                    <a:lnTo>
                      <a:pt x="2312" y="2385"/>
                    </a:lnTo>
                    <a:lnTo>
                      <a:pt x="2694" y="2276"/>
                    </a:lnTo>
                    <a:lnTo>
                      <a:pt x="2967" y="2166"/>
                    </a:lnTo>
                    <a:lnTo>
                      <a:pt x="3167" y="2075"/>
                    </a:lnTo>
                    <a:lnTo>
                      <a:pt x="3313" y="1984"/>
                    </a:lnTo>
                    <a:lnTo>
                      <a:pt x="3185" y="1493"/>
                    </a:lnTo>
                    <a:lnTo>
                      <a:pt x="2967" y="820"/>
                    </a:lnTo>
                    <a:lnTo>
                      <a:pt x="2840" y="438"/>
                    </a:lnTo>
                    <a:lnTo>
                      <a:pt x="2676" y="1"/>
                    </a:lnTo>
                    <a:close/>
                  </a:path>
                </a:pathLst>
              </a:custGeom>
              <a:solidFill>
                <a:srgbClr val="8B715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11" name="Google Shape;411;p3"/>
              <p:cNvSpPr/>
              <p:nvPr/>
            </p:nvSpPr>
            <p:spPr>
              <a:xfrm>
                <a:off x="1354850" y="2218500"/>
                <a:ext cx="82825" cy="66450"/>
              </a:xfrm>
              <a:custGeom>
                <a:avLst/>
                <a:gdLst/>
                <a:ahLst/>
                <a:cxnLst/>
                <a:rect l="l" t="t" r="r" b="b"/>
                <a:pathLst>
                  <a:path w="3313" h="2658" fill="none" extrusionOk="0">
                    <a:moveTo>
                      <a:pt x="2676" y="1"/>
                    </a:moveTo>
                    <a:lnTo>
                      <a:pt x="2676" y="1"/>
                    </a:lnTo>
                    <a:lnTo>
                      <a:pt x="2658" y="56"/>
                    </a:lnTo>
                    <a:lnTo>
                      <a:pt x="2658" y="56"/>
                    </a:lnTo>
                    <a:lnTo>
                      <a:pt x="2512" y="456"/>
                    </a:lnTo>
                    <a:lnTo>
                      <a:pt x="2421" y="656"/>
                    </a:lnTo>
                    <a:lnTo>
                      <a:pt x="2312" y="838"/>
                    </a:lnTo>
                    <a:lnTo>
                      <a:pt x="2312" y="838"/>
                    </a:lnTo>
                    <a:lnTo>
                      <a:pt x="2166" y="1038"/>
                    </a:lnTo>
                    <a:lnTo>
                      <a:pt x="1984" y="1238"/>
                    </a:lnTo>
                    <a:lnTo>
                      <a:pt x="1802" y="1420"/>
                    </a:lnTo>
                    <a:lnTo>
                      <a:pt x="1602" y="1584"/>
                    </a:lnTo>
                    <a:lnTo>
                      <a:pt x="1602" y="1584"/>
                    </a:lnTo>
                    <a:lnTo>
                      <a:pt x="1220" y="1875"/>
                    </a:lnTo>
                    <a:lnTo>
                      <a:pt x="838" y="2148"/>
                    </a:lnTo>
                    <a:lnTo>
                      <a:pt x="419" y="2421"/>
                    </a:lnTo>
                    <a:lnTo>
                      <a:pt x="1" y="2658"/>
                    </a:lnTo>
                    <a:lnTo>
                      <a:pt x="1" y="2658"/>
                    </a:lnTo>
                    <a:lnTo>
                      <a:pt x="237" y="2658"/>
                    </a:lnTo>
                    <a:lnTo>
                      <a:pt x="237" y="2658"/>
                    </a:lnTo>
                    <a:lnTo>
                      <a:pt x="565" y="2658"/>
                    </a:lnTo>
                    <a:lnTo>
                      <a:pt x="565" y="2658"/>
                    </a:lnTo>
                    <a:lnTo>
                      <a:pt x="565" y="2658"/>
                    </a:lnTo>
                    <a:lnTo>
                      <a:pt x="929" y="2621"/>
                    </a:lnTo>
                    <a:lnTo>
                      <a:pt x="1256" y="2585"/>
                    </a:lnTo>
                    <a:lnTo>
                      <a:pt x="1839" y="2494"/>
                    </a:lnTo>
                    <a:lnTo>
                      <a:pt x="2312" y="2385"/>
                    </a:lnTo>
                    <a:lnTo>
                      <a:pt x="2694" y="2276"/>
                    </a:lnTo>
                    <a:lnTo>
                      <a:pt x="2967" y="2166"/>
                    </a:lnTo>
                    <a:lnTo>
                      <a:pt x="3167" y="2075"/>
                    </a:lnTo>
                    <a:lnTo>
                      <a:pt x="3313" y="1984"/>
                    </a:lnTo>
                    <a:lnTo>
                      <a:pt x="3313" y="1984"/>
                    </a:lnTo>
                    <a:lnTo>
                      <a:pt x="3185" y="1493"/>
                    </a:lnTo>
                    <a:lnTo>
                      <a:pt x="3185" y="1493"/>
                    </a:lnTo>
                    <a:lnTo>
                      <a:pt x="2967" y="820"/>
                    </a:lnTo>
                    <a:lnTo>
                      <a:pt x="2840" y="438"/>
                    </a:lnTo>
                    <a:lnTo>
                      <a:pt x="2676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12" name="Google Shape;412;p3"/>
              <p:cNvSpPr/>
              <p:nvPr/>
            </p:nvSpPr>
            <p:spPr>
              <a:xfrm>
                <a:off x="1421725" y="2218500"/>
                <a:ext cx="12775" cy="37350"/>
              </a:xfrm>
              <a:custGeom>
                <a:avLst/>
                <a:gdLst/>
                <a:ahLst/>
                <a:cxnLst/>
                <a:rect l="l" t="t" r="r" b="b"/>
                <a:pathLst>
                  <a:path w="511" h="1494" fill="none" extrusionOk="0">
                    <a:moveTo>
                      <a:pt x="1" y="1"/>
                    </a:move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165" y="438"/>
                    </a:lnTo>
                    <a:lnTo>
                      <a:pt x="292" y="820"/>
                    </a:lnTo>
                    <a:lnTo>
                      <a:pt x="510" y="1493"/>
                    </a:lnTo>
                    <a:lnTo>
                      <a:pt x="510" y="1493"/>
                    </a:lnTo>
                    <a:lnTo>
                      <a:pt x="292" y="820"/>
                    </a:lnTo>
                    <a:lnTo>
                      <a:pt x="165" y="438"/>
                    </a:lnTo>
                    <a:lnTo>
                      <a:pt x="1" y="1"/>
                    </a:lnTo>
                    <a:lnTo>
                      <a:pt x="1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13" name="Google Shape;413;p3"/>
              <p:cNvSpPr/>
              <p:nvPr/>
            </p:nvSpPr>
            <p:spPr>
              <a:xfrm>
                <a:off x="1285250" y="2249450"/>
                <a:ext cx="25" cy="475"/>
              </a:xfrm>
              <a:custGeom>
                <a:avLst/>
                <a:gdLst/>
                <a:ahLst/>
                <a:cxnLst/>
                <a:rect l="l" t="t" r="r" b="b"/>
                <a:pathLst>
                  <a:path w="1" h="19" fill="none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19"/>
                    </a:lnTo>
                    <a:lnTo>
                      <a:pt x="0" y="19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14" name="Google Shape;414;p3"/>
              <p:cNvSpPr/>
              <p:nvPr/>
            </p:nvSpPr>
            <p:spPr>
              <a:xfrm>
                <a:off x="1285700" y="224945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1" y="0"/>
                    </a:move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15" name="Google Shape;415;p3"/>
              <p:cNvSpPr/>
              <p:nvPr/>
            </p:nvSpPr>
            <p:spPr>
              <a:xfrm>
                <a:off x="1285700" y="224945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1" y="0"/>
                    </a:move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16" name="Google Shape;416;p3"/>
              <p:cNvSpPr/>
              <p:nvPr/>
            </p:nvSpPr>
            <p:spPr>
              <a:xfrm>
                <a:off x="1285700" y="224945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1" y="0"/>
                    </a:move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17" name="Google Shape;417;p3"/>
              <p:cNvSpPr/>
              <p:nvPr/>
            </p:nvSpPr>
            <p:spPr>
              <a:xfrm>
                <a:off x="1282975" y="2249900"/>
                <a:ext cx="5950" cy="19125"/>
              </a:xfrm>
              <a:custGeom>
                <a:avLst/>
                <a:gdLst/>
                <a:ahLst/>
                <a:cxnLst/>
                <a:rect l="l" t="t" r="r" b="b"/>
                <a:pathLst>
                  <a:path w="238" h="765" fill="none" extrusionOk="0">
                    <a:moveTo>
                      <a:pt x="91" y="1"/>
                    </a:moveTo>
                    <a:lnTo>
                      <a:pt x="91" y="1"/>
                    </a:lnTo>
                    <a:lnTo>
                      <a:pt x="37" y="110"/>
                    </a:lnTo>
                    <a:lnTo>
                      <a:pt x="19" y="219"/>
                    </a:lnTo>
                    <a:lnTo>
                      <a:pt x="0" y="310"/>
                    </a:lnTo>
                    <a:lnTo>
                      <a:pt x="19" y="419"/>
                    </a:lnTo>
                    <a:lnTo>
                      <a:pt x="37" y="510"/>
                    </a:lnTo>
                    <a:lnTo>
                      <a:pt x="91" y="601"/>
                    </a:lnTo>
                    <a:lnTo>
                      <a:pt x="146" y="692"/>
                    </a:lnTo>
                    <a:lnTo>
                      <a:pt x="237" y="765"/>
                    </a:lnTo>
                    <a:lnTo>
                      <a:pt x="237" y="765"/>
                    </a:lnTo>
                    <a:lnTo>
                      <a:pt x="146" y="692"/>
                    </a:lnTo>
                    <a:lnTo>
                      <a:pt x="91" y="601"/>
                    </a:lnTo>
                    <a:lnTo>
                      <a:pt x="37" y="510"/>
                    </a:lnTo>
                    <a:lnTo>
                      <a:pt x="19" y="419"/>
                    </a:lnTo>
                    <a:lnTo>
                      <a:pt x="0" y="310"/>
                    </a:lnTo>
                    <a:lnTo>
                      <a:pt x="19" y="219"/>
                    </a:lnTo>
                    <a:lnTo>
                      <a:pt x="37" y="110"/>
                    </a:lnTo>
                    <a:lnTo>
                      <a:pt x="91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18" name="Google Shape;418;p3"/>
              <p:cNvSpPr/>
              <p:nvPr/>
            </p:nvSpPr>
            <p:spPr>
              <a:xfrm>
                <a:off x="1285250" y="224990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0" y="1"/>
                    </a:move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19" name="Google Shape;419;p3"/>
              <p:cNvSpPr/>
              <p:nvPr/>
            </p:nvSpPr>
            <p:spPr>
              <a:xfrm>
                <a:off x="1285250" y="224990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0" y="1"/>
                    </a:move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20" name="Google Shape;420;p3"/>
              <p:cNvSpPr/>
              <p:nvPr/>
            </p:nvSpPr>
            <p:spPr>
              <a:xfrm>
                <a:off x="1288900" y="2269000"/>
                <a:ext cx="25" cy="500"/>
              </a:xfrm>
              <a:custGeom>
                <a:avLst/>
                <a:gdLst/>
                <a:ahLst/>
                <a:cxnLst/>
                <a:rect l="l" t="t" r="r" b="b"/>
                <a:pathLst>
                  <a:path w="1" h="20" fill="none" extrusionOk="0">
                    <a:moveTo>
                      <a:pt x="0" y="1"/>
                    </a:moveTo>
                    <a:lnTo>
                      <a:pt x="0" y="1"/>
                    </a:lnTo>
                    <a:lnTo>
                      <a:pt x="0" y="19"/>
                    </a:lnTo>
                    <a:lnTo>
                      <a:pt x="0" y="19"/>
                    </a:lnTo>
                    <a:lnTo>
                      <a:pt x="0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21" name="Google Shape;421;p3"/>
              <p:cNvSpPr/>
              <p:nvPr/>
            </p:nvSpPr>
            <p:spPr>
              <a:xfrm>
                <a:off x="1288900" y="2269475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22" name="Google Shape;422;p3"/>
              <p:cNvSpPr/>
              <p:nvPr/>
            </p:nvSpPr>
            <p:spPr>
              <a:xfrm>
                <a:off x="1288900" y="2269475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23" name="Google Shape;423;p3"/>
              <p:cNvSpPr/>
              <p:nvPr/>
            </p:nvSpPr>
            <p:spPr>
              <a:xfrm>
                <a:off x="1317100" y="228130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24" name="Google Shape;424;p3"/>
              <p:cNvSpPr/>
              <p:nvPr/>
            </p:nvSpPr>
            <p:spPr>
              <a:xfrm>
                <a:off x="1317550" y="2281300"/>
                <a:ext cx="51425" cy="3650"/>
              </a:xfrm>
              <a:custGeom>
                <a:avLst/>
                <a:gdLst/>
                <a:ahLst/>
                <a:cxnLst/>
                <a:rect l="l" t="t" r="r" b="b"/>
                <a:pathLst>
                  <a:path w="2057" h="146" fill="none" extrusionOk="0">
                    <a:moveTo>
                      <a:pt x="1" y="0"/>
                    </a:moveTo>
                    <a:lnTo>
                      <a:pt x="1" y="0"/>
                    </a:lnTo>
                    <a:lnTo>
                      <a:pt x="328" y="55"/>
                    </a:lnTo>
                    <a:lnTo>
                      <a:pt x="674" y="91"/>
                    </a:lnTo>
                    <a:lnTo>
                      <a:pt x="1074" y="128"/>
                    </a:lnTo>
                    <a:lnTo>
                      <a:pt x="1493" y="146"/>
                    </a:lnTo>
                    <a:lnTo>
                      <a:pt x="1493" y="146"/>
                    </a:lnTo>
                    <a:lnTo>
                      <a:pt x="1711" y="146"/>
                    </a:lnTo>
                    <a:lnTo>
                      <a:pt x="1711" y="146"/>
                    </a:lnTo>
                    <a:lnTo>
                      <a:pt x="2057" y="146"/>
                    </a:lnTo>
                    <a:lnTo>
                      <a:pt x="2057" y="146"/>
                    </a:lnTo>
                    <a:lnTo>
                      <a:pt x="2057" y="146"/>
                    </a:lnTo>
                    <a:lnTo>
                      <a:pt x="1711" y="146"/>
                    </a:lnTo>
                    <a:lnTo>
                      <a:pt x="1711" y="146"/>
                    </a:lnTo>
                    <a:lnTo>
                      <a:pt x="1493" y="146"/>
                    </a:lnTo>
                    <a:lnTo>
                      <a:pt x="1493" y="146"/>
                    </a:lnTo>
                    <a:lnTo>
                      <a:pt x="1493" y="146"/>
                    </a:lnTo>
                    <a:lnTo>
                      <a:pt x="1493" y="146"/>
                    </a:lnTo>
                    <a:lnTo>
                      <a:pt x="1074" y="128"/>
                    </a:lnTo>
                    <a:lnTo>
                      <a:pt x="674" y="91"/>
                    </a:lnTo>
                    <a:lnTo>
                      <a:pt x="328" y="55"/>
                    </a:lnTo>
                    <a:lnTo>
                      <a:pt x="1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25" name="Google Shape;425;p3"/>
              <p:cNvSpPr/>
              <p:nvPr/>
            </p:nvSpPr>
            <p:spPr>
              <a:xfrm>
                <a:off x="1354850" y="2284925"/>
                <a:ext cx="141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565" h="1" fill="none" extrusionOk="0">
                    <a:moveTo>
                      <a:pt x="565" y="1"/>
                    </a:moveTo>
                    <a:lnTo>
                      <a:pt x="565" y="1"/>
                    </a:lnTo>
                    <a:lnTo>
                      <a:pt x="237" y="1"/>
                    </a:lnTo>
                    <a:lnTo>
                      <a:pt x="237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219" y="1"/>
                    </a:lnTo>
                    <a:lnTo>
                      <a:pt x="219" y="1"/>
                    </a:lnTo>
                    <a:lnTo>
                      <a:pt x="565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sp>
          <p:nvSpPr>
            <p:cNvPr id="426" name="Google Shape;426;p3"/>
            <p:cNvSpPr/>
            <p:nvPr/>
          </p:nvSpPr>
          <p:spPr>
            <a:xfrm>
              <a:off x="2706625" y="4851000"/>
              <a:ext cx="226446" cy="93776"/>
            </a:xfrm>
            <a:custGeom>
              <a:avLst/>
              <a:gdLst/>
              <a:ahLst/>
              <a:cxnLst/>
              <a:rect l="l" t="t" r="r" b="b"/>
              <a:pathLst>
                <a:path w="9991" h="1020" extrusionOk="0">
                  <a:moveTo>
                    <a:pt x="1292" y="0"/>
                  </a:moveTo>
                  <a:lnTo>
                    <a:pt x="746" y="91"/>
                  </a:lnTo>
                  <a:lnTo>
                    <a:pt x="528" y="128"/>
                  </a:lnTo>
                  <a:lnTo>
                    <a:pt x="346" y="182"/>
                  </a:lnTo>
                  <a:lnTo>
                    <a:pt x="200" y="237"/>
                  </a:lnTo>
                  <a:lnTo>
                    <a:pt x="91" y="291"/>
                  </a:lnTo>
                  <a:lnTo>
                    <a:pt x="18" y="346"/>
                  </a:lnTo>
                  <a:lnTo>
                    <a:pt x="0" y="419"/>
                  </a:lnTo>
                  <a:lnTo>
                    <a:pt x="0" y="437"/>
                  </a:lnTo>
                  <a:lnTo>
                    <a:pt x="18" y="473"/>
                  </a:lnTo>
                  <a:lnTo>
                    <a:pt x="91" y="528"/>
                  </a:lnTo>
                  <a:lnTo>
                    <a:pt x="219" y="583"/>
                  </a:lnTo>
                  <a:lnTo>
                    <a:pt x="382" y="655"/>
                  </a:lnTo>
                  <a:lnTo>
                    <a:pt x="601" y="710"/>
                  </a:lnTo>
                  <a:lnTo>
                    <a:pt x="856" y="746"/>
                  </a:lnTo>
                  <a:lnTo>
                    <a:pt x="1456" y="837"/>
                  </a:lnTo>
                  <a:lnTo>
                    <a:pt x="2202" y="910"/>
                  </a:lnTo>
                  <a:lnTo>
                    <a:pt x="3058" y="965"/>
                  </a:lnTo>
                  <a:lnTo>
                    <a:pt x="3986" y="1001"/>
                  </a:lnTo>
                  <a:lnTo>
                    <a:pt x="5005" y="1019"/>
                  </a:lnTo>
                  <a:lnTo>
                    <a:pt x="6006" y="1001"/>
                  </a:lnTo>
                  <a:lnTo>
                    <a:pt x="6952" y="965"/>
                  </a:lnTo>
                  <a:lnTo>
                    <a:pt x="7789" y="910"/>
                  </a:lnTo>
                  <a:lnTo>
                    <a:pt x="8535" y="837"/>
                  </a:lnTo>
                  <a:lnTo>
                    <a:pt x="9136" y="746"/>
                  </a:lnTo>
                  <a:lnTo>
                    <a:pt x="9390" y="710"/>
                  </a:lnTo>
                  <a:lnTo>
                    <a:pt x="9609" y="655"/>
                  </a:lnTo>
                  <a:lnTo>
                    <a:pt x="9773" y="583"/>
                  </a:lnTo>
                  <a:lnTo>
                    <a:pt x="9900" y="528"/>
                  </a:lnTo>
                  <a:lnTo>
                    <a:pt x="9973" y="473"/>
                  </a:lnTo>
                  <a:lnTo>
                    <a:pt x="9991" y="437"/>
                  </a:lnTo>
                  <a:lnTo>
                    <a:pt x="9991" y="419"/>
                  </a:lnTo>
                  <a:lnTo>
                    <a:pt x="9973" y="346"/>
                  </a:lnTo>
                  <a:lnTo>
                    <a:pt x="9900" y="291"/>
                  </a:lnTo>
                  <a:lnTo>
                    <a:pt x="9791" y="237"/>
                  </a:lnTo>
                  <a:lnTo>
                    <a:pt x="9645" y="182"/>
                  </a:lnTo>
                  <a:lnTo>
                    <a:pt x="9463" y="128"/>
                  </a:lnTo>
                  <a:lnTo>
                    <a:pt x="9245" y="91"/>
                  </a:lnTo>
                  <a:lnTo>
                    <a:pt x="8699" y="0"/>
                  </a:lnTo>
                  <a:lnTo>
                    <a:pt x="8699" y="273"/>
                  </a:lnTo>
                  <a:lnTo>
                    <a:pt x="7443" y="328"/>
                  </a:lnTo>
                  <a:lnTo>
                    <a:pt x="6133" y="364"/>
                  </a:lnTo>
                  <a:lnTo>
                    <a:pt x="4623" y="382"/>
                  </a:lnTo>
                  <a:lnTo>
                    <a:pt x="3476" y="364"/>
                  </a:lnTo>
                  <a:lnTo>
                    <a:pt x="2384" y="328"/>
                  </a:lnTo>
                  <a:lnTo>
                    <a:pt x="1893" y="291"/>
                  </a:lnTo>
                  <a:lnTo>
                    <a:pt x="1456" y="237"/>
                  </a:lnTo>
                  <a:lnTo>
                    <a:pt x="1074" y="182"/>
                  </a:lnTo>
                  <a:lnTo>
                    <a:pt x="746" y="109"/>
                  </a:lnTo>
                  <a:lnTo>
                    <a:pt x="129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427" name="Google Shape;427;p3"/>
          <p:cNvGrpSpPr/>
          <p:nvPr/>
        </p:nvGrpSpPr>
        <p:grpSpPr>
          <a:xfrm>
            <a:off x="435919" y="6858010"/>
            <a:ext cx="1092040" cy="318607"/>
            <a:chOff x="1682875" y="2128425"/>
            <a:chExt cx="575525" cy="167900"/>
          </a:xfrm>
        </p:grpSpPr>
        <p:sp>
          <p:nvSpPr>
            <p:cNvPr id="428" name="Google Shape;428;p3"/>
            <p:cNvSpPr/>
            <p:nvPr/>
          </p:nvSpPr>
          <p:spPr>
            <a:xfrm>
              <a:off x="1705625" y="2128425"/>
              <a:ext cx="492275" cy="141525"/>
            </a:xfrm>
            <a:custGeom>
              <a:avLst/>
              <a:gdLst/>
              <a:ahLst/>
              <a:cxnLst/>
              <a:rect l="l" t="t" r="r" b="b"/>
              <a:pathLst>
                <a:path w="19691" h="5661" extrusionOk="0">
                  <a:moveTo>
                    <a:pt x="5332" y="1"/>
                  </a:moveTo>
                  <a:lnTo>
                    <a:pt x="5023" y="37"/>
                  </a:lnTo>
                  <a:lnTo>
                    <a:pt x="4714" y="92"/>
                  </a:lnTo>
                  <a:lnTo>
                    <a:pt x="4422" y="164"/>
                  </a:lnTo>
                  <a:lnTo>
                    <a:pt x="4149" y="274"/>
                  </a:lnTo>
                  <a:lnTo>
                    <a:pt x="3858" y="401"/>
                  </a:lnTo>
                  <a:lnTo>
                    <a:pt x="3604" y="528"/>
                  </a:lnTo>
                  <a:lnTo>
                    <a:pt x="3367" y="692"/>
                  </a:lnTo>
                  <a:lnTo>
                    <a:pt x="3149" y="874"/>
                  </a:lnTo>
                  <a:lnTo>
                    <a:pt x="2967" y="1056"/>
                  </a:lnTo>
                  <a:lnTo>
                    <a:pt x="2803" y="1238"/>
                  </a:lnTo>
                  <a:lnTo>
                    <a:pt x="2657" y="1438"/>
                  </a:lnTo>
                  <a:lnTo>
                    <a:pt x="2566" y="1657"/>
                  </a:lnTo>
                  <a:lnTo>
                    <a:pt x="2512" y="1857"/>
                  </a:lnTo>
                  <a:lnTo>
                    <a:pt x="2493" y="2057"/>
                  </a:lnTo>
                  <a:lnTo>
                    <a:pt x="2493" y="2166"/>
                  </a:lnTo>
                  <a:lnTo>
                    <a:pt x="2512" y="2275"/>
                  </a:lnTo>
                  <a:lnTo>
                    <a:pt x="2330" y="2312"/>
                  </a:lnTo>
                  <a:lnTo>
                    <a:pt x="2148" y="2366"/>
                  </a:lnTo>
                  <a:lnTo>
                    <a:pt x="1966" y="2476"/>
                  </a:lnTo>
                  <a:lnTo>
                    <a:pt x="1766" y="2585"/>
                  </a:lnTo>
                  <a:lnTo>
                    <a:pt x="1584" y="2730"/>
                  </a:lnTo>
                  <a:lnTo>
                    <a:pt x="1402" y="2894"/>
                  </a:lnTo>
                  <a:lnTo>
                    <a:pt x="1056" y="3240"/>
                  </a:lnTo>
                  <a:lnTo>
                    <a:pt x="837" y="3477"/>
                  </a:lnTo>
                  <a:lnTo>
                    <a:pt x="637" y="3713"/>
                  </a:lnTo>
                  <a:lnTo>
                    <a:pt x="310" y="4150"/>
                  </a:lnTo>
                  <a:lnTo>
                    <a:pt x="73" y="4459"/>
                  </a:lnTo>
                  <a:lnTo>
                    <a:pt x="0" y="4568"/>
                  </a:lnTo>
                  <a:lnTo>
                    <a:pt x="1074" y="4805"/>
                  </a:lnTo>
                  <a:lnTo>
                    <a:pt x="2148" y="5005"/>
                  </a:lnTo>
                  <a:lnTo>
                    <a:pt x="3185" y="5169"/>
                  </a:lnTo>
                  <a:lnTo>
                    <a:pt x="4204" y="5315"/>
                  </a:lnTo>
                  <a:lnTo>
                    <a:pt x="5187" y="5424"/>
                  </a:lnTo>
                  <a:lnTo>
                    <a:pt x="6151" y="5515"/>
                  </a:lnTo>
                  <a:lnTo>
                    <a:pt x="7098" y="5587"/>
                  </a:lnTo>
                  <a:lnTo>
                    <a:pt x="8007" y="5624"/>
                  </a:lnTo>
                  <a:lnTo>
                    <a:pt x="8881" y="5642"/>
                  </a:lnTo>
                  <a:lnTo>
                    <a:pt x="9736" y="5660"/>
                  </a:lnTo>
                  <a:lnTo>
                    <a:pt x="10573" y="5642"/>
                  </a:lnTo>
                  <a:lnTo>
                    <a:pt x="11356" y="5624"/>
                  </a:lnTo>
                  <a:lnTo>
                    <a:pt x="12120" y="5569"/>
                  </a:lnTo>
                  <a:lnTo>
                    <a:pt x="12866" y="5515"/>
                  </a:lnTo>
                  <a:lnTo>
                    <a:pt x="13558" y="5460"/>
                  </a:lnTo>
                  <a:lnTo>
                    <a:pt x="14231" y="5387"/>
                  </a:lnTo>
                  <a:lnTo>
                    <a:pt x="14850" y="5296"/>
                  </a:lnTo>
                  <a:lnTo>
                    <a:pt x="15450" y="5205"/>
                  </a:lnTo>
                  <a:lnTo>
                    <a:pt x="16542" y="5023"/>
                  </a:lnTo>
                  <a:lnTo>
                    <a:pt x="17470" y="4823"/>
                  </a:lnTo>
                  <a:lnTo>
                    <a:pt x="18253" y="4641"/>
                  </a:lnTo>
                  <a:lnTo>
                    <a:pt x="18872" y="4477"/>
                  </a:lnTo>
                  <a:lnTo>
                    <a:pt x="19327" y="4350"/>
                  </a:lnTo>
                  <a:lnTo>
                    <a:pt x="19691" y="4223"/>
                  </a:lnTo>
                  <a:lnTo>
                    <a:pt x="14541" y="3422"/>
                  </a:lnTo>
                  <a:lnTo>
                    <a:pt x="13995" y="2294"/>
                  </a:lnTo>
                  <a:lnTo>
                    <a:pt x="11283" y="1584"/>
                  </a:lnTo>
                  <a:lnTo>
                    <a:pt x="8954" y="1002"/>
                  </a:lnTo>
                  <a:lnTo>
                    <a:pt x="7061" y="528"/>
                  </a:lnTo>
                  <a:lnTo>
                    <a:pt x="6916" y="419"/>
                  </a:lnTo>
                  <a:lnTo>
                    <a:pt x="6752" y="310"/>
                  </a:lnTo>
                  <a:lnTo>
                    <a:pt x="6497" y="183"/>
                  </a:lnTo>
                  <a:lnTo>
                    <a:pt x="6206" y="92"/>
                  </a:lnTo>
                  <a:lnTo>
                    <a:pt x="5915" y="37"/>
                  </a:lnTo>
                  <a:lnTo>
                    <a:pt x="5624" y="1"/>
                  </a:lnTo>
                  <a:close/>
                </a:path>
              </a:pathLst>
            </a:custGeom>
            <a:solidFill>
              <a:srgbClr val="C1A5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9" name="Google Shape;429;p3"/>
            <p:cNvSpPr/>
            <p:nvPr/>
          </p:nvSpPr>
          <p:spPr>
            <a:xfrm>
              <a:off x="1705625" y="2128425"/>
              <a:ext cx="492275" cy="141525"/>
            </a:xfrm>
            <a:custGeom>
              <a:avLst/>
              <a:gdLst/>
              <a:ahLst/>
              <a:cxnLst/>
              <a:rect l="l" t="t" r="r" b="b"/>
              <a:pathLst>
                <a:path w="19691" h="5661" fill="none" extrusionOk="0">
                  <a:moveTo>
                    <a:pt x="19691" y="4223"/>
                  </a:moveTo>
                  <a:lnTo>
                    <a:pt x="19691" y="4223"/>
                  </a:lnTo>
                  <a:lnTo>
                    <a:pt x="19327" y="4350"/>
                  </a:lnTo>
                  <a:lnTo>
                    <a:pt x="18872" y="4477"/>
                  </a:lnTo>
                  <a:lnTo>
                    <a:pt x="18253" y="4641"/>
                  </a:lnTo>
                  <a:lnTo>
                    <a:pt x="17470" y="4823"/>
                  </a:lnTo>
                  <a:lnTo>
                    <a:pt x="16542" y="5023"/>
                  </a:lnTo>
                  <a:lnTo>
                    <a:pt x="15450" y="5205"/>
                  </a:lnTo>
                  <a:lnTo>
                    <a:pt x="14850" y="5296"/>
                  </a:lnTo>
                  <a:lnTo>
                    <a:pt x="14231" y="5387"/>
                  </a:lnTo>
                  <a:lnTo>
                    <a:pt x="13558" y="5460"/>
                  </a:lnTo>
                  <a:lnTo>
                    <a:pt x="12866" y="5515"/>
                  </a:lnTo>
                  <a:lnTo>
                    <a:pt x="12120" y="5569"/>
                  </a:lnTo>
                  <a:lnTo>
                    <a:pt x="11356" y="5624"/>
                  </a:lnTo>
                  <a:lnTo>
                    <a:pt x="10573" y="5642"/>
                  </a:lnTo>
                  <a:lnTo>
                    <a:pt x="9736" y="5660"/>
                  </a:lnTo>
                  <a:lnTo>
                    <a:pt x="8881" y="5642"/>
                  </a:lnTo>
                  <a:lnTo>
                    <a:pt x="8007" y="5624"/>
                  </a:lnTo>
                  <a:lnTo>
                    <a:pt x="7098" y="5587"/>
                  </a:lnTo>
                  <a:lnTo>
                    <a:pt x="6151" y="5515"/>
                  </a:lnTo>
                  <a:lnTo>
                    <a:pt x="5187" y="5424"/>
                  </a:lnTo>
                  <a:lnTo>
                    <a:pt x="4204" y="5315"/>
                  </a:lnTo>
                  <a:lnTo>
                    <a:pt x="3185" y="5169"/>
                  </a:lnTo>
                  <a:lnTo>
                    <a:pt x="2148" y="5005"/>
                  </a:lnTo>
                  <a:lnTo>
                    <a:pt x="1074" y="4805"/>
                  </a:lnTo>
                  <a:lnTo>
                    <a:pt x="0" y="4568"/>
                  </a:lnTo>
                  <a:lnTo>
                    <a:pt x="0" y="4568"/>
                  </a:lnTo>
                  <a:lnTo>
                    <a:pt x="73" y="4459"/>
                  </a:lnTo>
                  <a:lnTo>
                    <a:pt x="310" y="4150"/>
                  </a:lnTo>
                  <a:lnTo>
                    <a:pt x="637" y="3713"/>
                  </a:lnTo>
                  <a:lnTo>
                    <a:pt x="837" y="3477"/>
                  </a:lnTo>
                  <a:lnTo>
                    <a:pt x="1056" y="3240"/>
                  </a:lnTo>
                  <a:lnTo>
                    <a:pt x="1056" y="3240"/>
                  </a:lnTo>
                  <a:lnTo>
                    <a:pt x="1402" y="2894"/>
                  </a:lnTo>
                  <a:lnTo>
                    <a:pt x="1584" y="2730"/>
                  </a:lnTo>
                  <a:lnTo>
                    <a:pt x="1766" y="2585"/>
                  </a:lnTo>
                  <a:lnTo>
                    <a:pt x="1966" y="2476"/>
                  </a:lnTo>
                  <a:lnTo>
                    <a:pt x="2148" y="2366"/>
                  </a:lnTo>
                  <a:lnTo>
                    <a:pt x="2330" y="2312"/>
                  </a:lnTo>
                  <a:lnTo>
                    <a:pt x="2512" y="2275"/>
                  </a:lnTo>
                  <a:lnTo>
                    <a:pt x="2512" y="2275"/>
                  </a:lnTo>
                  <a:lnTo>
                    <a:pt x="2493" y="2166"/>
                  </a:lnTo>
                  <a:lnTo>
                    <a:pt x="2493" y="2057"/>
                  </a:lnTo>
                  <a:lnTo>
                    <a:pt x="2512" y="1857"/>
                  </a:lnTo>
                  <a:lnTo>
                    <a:pt x="2566" y="1657"/>
                  </a:lnTo>
                  <a:lnTo>
                    <a:pt x="2657" y="1438"/>
                  </a:lnTo>
                  <a:lnTo>
                    <a:pt x="2657" y="1438"/>
                  </a:lnTo>
                  <a:lnTo>
                    <a:pt x="2803" y="1238"/>
                  </a:lnTo>
                  <a:lnTo>
                    <a:pt x="2967" y="1056"/>
                  </a:lnTo>
                  <a:lnTo>
                    <a:pt x="3149" y="874"/>
                  </a:lnTo>
                  <a:lnTo>
                    <a:pt x="3367" y="692"/>
                  </a:lnTo>
                  <a:lnTo>
                    <a:pt x="3604" y="528"/>
                  </a:lnTo>
                  <a:lnTo>
                    <a:pt x="3858" y="401"/>
                  </a:lnTo>
                  <a:lnTo>
                    <a:pt x="4149" y="274"/>
                  </a:lnTo>
                  <a:lnTo>
                    <a:pt x="4422" y="164"/>
                  </a:lnTo>
                  <a:lnTo>
                    <a:pt x="4714" y="92"/>
                  </a:lnTo>
                  <a:lnTo>
                    <a:pt x="5023" y="37"/>
                  </a:lnTo>
                  <a:lnTo>
                    <a:pt x="5332" y="1"/>
                  </a:lnTo>
                  <a:lnTo>
                    <a:pt x="5624" y="1"/>
                  </a:lnTo>
                  <a:lnTo>
                    <a:pt x="5915" y="37"/>
                  </a:lnTo>
                  <a:lnTo>
                    <a:pt x="6206" y="92"/>
                  </a:lnTo>
                  <a:lnTo>
                    <a:pt x="6497" y="183"/>
                  </a:lnTo>
                  <a:lnTo>
                    <a:pt x="6752" y="310"/>
                  </a:lnTo>
                  <a:lnTo>
                    <a:pt x="6752" y="310"/>
                  </a:lnTo>
                  <a:lnTo>
                    <a:pt x="6916" y="419"/>
                  </a:lnTo>
                  <a:lnTo>
                    <a:pt x="7061" y="528"/>
                  </a:lnTo>
                  <a:lnTo>
                    <a:pt x="7061" y="528"/>
                  </a:lnTo>
                  <a:lnTo>
                    <a:pt x="8954" y="1002"/>
                  </a:lnTo>
                  <a:lnTo>
                    <a:pt x="11283" y="1584"/>
                  </a:lnTo>
                  <a:lnTo>
                    <a:pt x="11283" y="1584"/>
                  </a:lnTo>
                  <a:lnTo>
                    <a:pt x="13995" y="2294"/>
                  </a:lnTo>
                  <a:lnTo>
                    <a:pt x="14541" y="3422"/>
                  </a:lnTo>
                  <a:lnTo>
                    <a:pt x="19691" y="4223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0" name="Google Shape;430;p3"/>
            <p:cNvSpPr/>
            <p:nvPr/>
          </p:nvSpPr>
          <p:spPr>
            <a:xfrm>
              <a:off x="1772050" y="2128425"/>
              <a:ext cx="102375" cy="49175"/>
            </a:xfrm>
            <a:custGeom>
              <a:avLst/>
              <a:gdLst/>
              <a:ahLst/>
              <a:cxnLst/>
              <a:rect l="l" t="t" r="r" b="b"/>
              <a:pathLst>
                <a:path w="4095" h="1967" extrusionOk="0">
                  <a:moveTo>
                    <a:pt x="2621" y="1"/>
                  </a:moveTo>
                  <a:lnTo>
                    <a:pt x="2402" y="19"/>
                  </a:lnTo>
                  <a:lnTo>
                    <a:pt x="2184" y="55"/>
                  </a:lnTo>
                  <a:lnTo>
                    <a:pt x="1966" y="110"/>
                  </a:lnTo>
                  <a:lnTo>
                    <a:pt x="1747" y="183"/>
                  </a:lnTo>
                  <a:lnTo>
                    <a:pt x="1547" y="255"/>
                  </a:lnTo>
                  <a:lnTo>
                    <a:pt x="1347" y="328"/>
                  </a:lnTo>
                  <a:lnTo>
                    <a:pt x="1147" y="419"/>
                  </a:lnTo>
                  <a:lnTo>
                    <a:pt x="965" y="528"/>
                  </a:lnTo>
                  <a:lnTo>
                    <a:pt x="783" y="638"/>
                  </a:lnTo>
                  <a:lnTo>
                    <a:pt x="619" y="765"/>
                  </a:lnTo>
                  <a:lnTo>
                    <a:pt x="473" y="892"/>
                  </a:lnTo>
                  <a:lnTo>
                    <a:pt x="328" y="1020"/>
                  </a:lnTo>
                  <a:lnTo>
                    <a:pt x="200" y="1165"/>
                  </a:lnTo>
                  <a:lnTo>
                    <a:pt x="91" y="1293"/>
                  </a:lnTo>
                  <a:lnTo>
                    <a:pt x="0" y="1438"/>
                  </a:lnTo>
                  <a:lnTo>
                    <a:pt x="73" y="1438"/>
                  </a:lnTo>
                  <a:lnTo>
                    <a:pt x="146" y="1420"/>
                  </a:lnTo>
                  <a:lnTo>
                    <a:pt x="419" y="1329"/>
                  </a:lnTo>
                  <a:lnTo>
                    <a:pt x="710" y="1256"/>
                  </a:lnTo>
                  <a:lnTo>
                    <a:pt x="1001" y="1220"/>
                  </a:lnTo>
                  <a:lnTo>
                    <a:pt x="1292" y="1184"/>
                  </a:lnTo>
                  <a:lnTo>
                    <a:pt x="1383" y="1184"/>
                  </a:lnTo>
                  <a:lnTo>
                    <a:pt x="1438" y="1202"/>
                  </a:lnTo>
                  <a:lnTo>
                    <a:pt x="1474" y="1238"/>
                  </a:lnTo>
                  <a:lnTo>
                    <a:pt x="1492" y="1275"/>
                  </a:lnTo>
                  <a:lnTo>
                    <a:pt x="1511" y="1347"/>
                  </a:lnTo>
                  <a:lnTo>
                    <a:pt x="1511" y="1511"/>
                  </a:lnTo>
                  <a:lnTo>
                    <a:pt x="1511" y="1584"/>
                  </a:lnTo>
                  <a:lnTo>
                    <a:pt x="1529" y="1657"/>
                  </a:lnTo>
                  <a:lnTo>
                    <a:pt x="1565" y="1711"/>
                  </a:lnTo>
                  <a:lnTo>
                    <a:pt x="1602" y="1784"/>
                  </a:lnTo>
                  <a:lnTo>
                    <a:pt x="1656" y="1839"/>
                  </a:lnTo>
                  <a:lnTo>
                    <a:pt x="1711" y="1875"/>
                  </a:lnTo>
                  <a:lnTo>
                    <a:pt x="1765" y="1930"/>
                  </a:lnTo>
                  <a:lnTo>
                    <a:pt x="1838" y="1948"/>
                  </a:lnTo>
                  <a:lnTo>
                    <a:pt x="1966" y="1966"/>
                  </a:lnTo>
                  <a:lnTo>
                    <a:pt x="2075" y="1948"/>
                  </a:lnTo>
                  <a:lnTo>
                    <a:pt x="2184" y="1911"/>
                  </a:lnTo>
                  <a:lnTo>
                    <a:pt x="2275" y="1857"/>
                  </a:lnTo>
                  <a:lnTo>
                    <a:pt x="2348" y="1766"/>
                  </a:lnTo>
                  <a:lnTo>
                    <a:pt x="2402" y="1675"/>
                  </a:lnTo>
                  <a:lnTo>
                    <a:pt x="2439" y="1584"/>
                  </a:lnTo>
                  <a:lnTo>
                    <a:pt x="2457" y="1384"/>
                  </a:lnTo>
                  <a:lnTo>
                    <a:pt x="2493" y="1184"/>
                  </a:lnTo>
                  <a:lnTo>
                    <a:pt x="2512" y="1074"/>
                  </a:lnTo>
                  <a:lnTo>
                    <a:pt x="2548" y="983"/>
                  </a:lnTo>
                  <a:lnTo>
                    <a:pt x="2603" y="856"/>
                  </a:lnTo>
                  <a:lnTo>
                    <a:pt x="2694" y="765"/>
                  </a:lnTo>
                  <a:lnTo>
                    <a:pt x="2803" y="674"/>
                  </a:lnTo>
                  <a:lnTo>
                    <a:pt x="2930" y="601"/>
                  </a:lnTo>
                  <a:lnTo>
                    <a:pt x="3076" y="547"/>
                  </a:lnTo>
                  <a:lnTo>
                    <a:pt x="3221" y="510"/>
                  </a:lnTo>
                  <a:lnTo>
                    <a:pt x="3512" y="437"/>
                  </a:lnTo>
                  <a:lnTo>
                    <a:pt x="4095" y="310"/>
                  </a:lnTo>
                  <a:lnTo>
                    <a:pt x="3949" y="237"/>
                  </a:lnTo>
                  <a:lnTo>
                    <a:pt x="3804" y="164"/>
                  </a:lnTo>
                  <a:lnTo>
                    <a:pt x="3658" y="110"/>
                  </a:lnTo>
                  <a:lnTo>
                    <a:pt x="3494" y="73"/>
                  </a:lnTo>
                  <a:lnTo>
                    <a:pt x="3167" y="19"/>
                  </a:lnTo>
                  <a:lnTo>
                    <a:pt x="2839" y="1"/>
                  </a:lnTo>
                  <a:close/>
                </a:path>
              </a:pathLst>
            </a:custGeom>
            <a:solidFill>
              <a:srgbClr val="D7C2A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1" name="Google Shape;431;p3"/>
            <p:cNvSpPr/>
            <p:nvPr/>
          </p:nvSpPr>
          <p:spPr>
            <a:xfrm>
              <a:off x="1772050" y="2128425"/>
              <a:ext cx="102375" cy="49175"/>
            </a:xfrm>
            <a:custGeom>
              <a:avLst/>
              <a:gdLst/>
              <a:ahLst/>
              <a:cxnLst/>
              <a:rect l="l" t="t" r="r" b="b"/>
              <a:pathLst>
                <a:path w="4095" h="1967" fill="none" extrusionOk="0">
                  <a:moveTo>
                    <a:pt x="2839" y="1"/>
                  </a:moveTo>
                  <a:lnTo>
                    <a:pt x="2839" y="1"/>
                  </a:lnTo>
                  <a:lnTo>
                    <a:pt x="2621" y="1"/>
                  </a:lnTo>
                  <a:lnTo>
                    <a:pt x="2402" y="19"/>
                  </a:lnTo>
                  <a:lnTo>
                    <a:pt x="2184" y="55"/>
                  </a:lnTo>
                  <a:lnTo>
                    <a:pt x="1966" y="110"/>
                  </a:lnTo>
                  <a:lnTo>
                    <a:pt x="1747" y="183"/>
                  </a:lnTo>
                  <a:lnTo>
                    <a:pt x="1547" y="255"/>
                  </a:lnTo>
                  <a:lnTo>
                    <a:pt x="1347" y="328"/>
                  </a:lnTo>
                  <a:lnTo>
                    <a:pt x="1147" y="419"/>
                  </a:lnTo>
                  <a:lnTo>
                    <a:pt x="965" y="528"/>
                  </a:lnTo>
                  <a:lnTo>
                    <a:pt x="783" y="638"/>
                  </a:lnTo>
                  <a:lnTo>
                    <a:pt x="619" y="765"/>
                  </a:lnTo>
                  <a:lnTo>
                    <a:pt x="473" y="892"/>
                  </a:lnTo>
                  <a:lnTo>
                    <a:pt x="328" y="1020"/>
                  </a:lnTo>
                  <a:lnTo>
                    <a:pt x="200" y="1165"/>
                  </a:lnTo>
                  <a:lnTo>
                    <a:pt x="91" y="1293"/>
                  </a:lnTo>
                  <a:lnTo>
                    <a:pt x="0" y="1438"/>
                  </a:lnTo>
                  <a:lnTo>
                    <a:pt x="0" y="1438"/>
                  </a:lnTo>
                  <a:lnTo>
                    <a:pt x="73" y="1438"/>
                  </a:lnTo>
                  <a:lnTo>
                    <a:pt x="146" y="1420"/>
                  </a:lnTo>
                  <a:lnTo>
                    <a:pt x="146" y="1420"/>
                  </a:lnTo>
                  <a:lnTo>
                    <a:pt x="419" y="1329"/>
                  </a:lnTo>
                  <a:lnTo>
                    <a:pt x="710" y="1256"/>
                  </a:lnTo>
                  <a:lnTo>
                    <a:pt x="1001" y="1220"/>
                  </a:lnTo>
                  <a:lnTo>
                    <a:pt x="1292" y="1184"/>
                  </a:lnTo>
                  <a:lnTo>
                    <a:pt x="1292" y="1184"/>
                  </a:lnTo>
                  <a:lnTo>
                    <a:pt x="1329" y="1184"/>
                  </a:lnTo>
                  <a:lnTo>
                    <a:pt x="1329" y="1184"/>
                  </a:lnTo>
                  <a:lnTo>
                    <a:pt x="1383" y="1184"/>
                  </a:lnTo>
                  <a:lnTo>
                    <a:pt x="1438" y="1202"/>
                  </a:lnTo>
                  <a:lnTo>
                    <a:pt x="1438" y="1202"/>
                  </a:lnTo>
                  <a:lnTo>
                    <a:pt x="1474" y="1238"/>
                  </a:lnTo>
                  <a:lnTo>
                    <a:pt x="1492" y="1275"/>
                  </a:lnTo>
                  <a:lnTo>
                    <a:pt x="1511" y="1347"/>
                  </a:lnTo>
                  <a:lnTo>
                    <a:pt x="1511" y="1511"/>
                  </a:lnTo>
                  <a:lnTo>
                    <a:pt x="1511" y="1511"/>
                  </a:lnTo>
                  <a:lnTo>
                    <a:pt x="1511" y="1584"/>
                  </a:lnTo>
                  <a:lnTo>
                    <a:pt x="1529" y="1657"/>
                  </a:lnTo>
                  <a:lnTo>
                    <a:pt x="1565" y="1711"/>
                  </a:lnTo>
                  <a:lnTo>
                    <a:pt x="1602" y="1784"/>
                  </a:lnTo>
                  <a:lnTo>
                    <a:pt x="1656" y="1839"/>
                  </a:lnTo>
                  <a:lnTo>
                    <a:pt x="1711" y="1875"/>
                  </a:lnTo>
                  <a:lnTo>
                    <a:pt x="1765" y="1930"/>
                  </a:lnTo>
                  <a:lnTo>
                    <a:pt x="1838" y="1948"/>
                  </a:lnTo>
                  <a:lnTo>
                    <a:pt x="1838" y="1948"/>
                  </a:lnTo>
                  <a:lnTo>
                    <a:pt x="1966" y="1966"/>
                  </a:lnTo>
                  <a:lnTo>
                    <a:pt x="1966" y="1966"/>
                  </a:lnTo>
                  <a:lnTo>
                    <a:pt x="2075" y="1948"/>
                  </a:lnTo>
                  <a:lnTo>
                    <a:pt x="2184" y="1911"/>
                  </a:lnTo>
                  <a:lnTo>
                    <a:pt x="2275" y="1857"/>
                  </a:lnTo>
                  <a:lnTo>
                    <a:pt x="2348" y="1766"/>
                  </a:lnTo>
                  <a:lnTo>
                    <a:pt x="2348" y="1766"/>
                  </a:lnTo>
                  <a:lnTo>
                    <a:pt x="2402" y="1675"/>
                  </a:lnTo>
                  <a:lnTo>
                    <a:pt x="2439" y="1584"/>
                  </a:lnTo>
                  <a:lnTo>
                    <a:pt x="2457" y="1384"/>
                  </a:lnTo>
                  <a:lnTo>
                    <a:pt x="2493" y="1184"/>
                  </a:lnTo>
                  <a:lnTo>
                    <a:pt x="2512" y="1074"/>
                  </a:lnTo>
                  <a:lnTo>
                    <a:pt x="2548" y="983"/>
                  </a:lnTo>
                  <a:lnTo>
                    <a:pt x="2548" y="983"/>
                  </a:lnTo>
                  <a:lnTo>
                    <a:pt x="2603" y="856"/>
                  </a:lnTo>
                  <a:lnTo>
                    <a:pt x="2694" y="765"/>
                  </a:lnTo>
                  <a:lnTo>
                    <a:pt x="2803" y="674"/>
                  </a:lnTo>
                  <a:lnTo>
                    <a:pt x="2930" y="601"/>
                  </a:lnTo>
                  <a:lnTo>
                    <a:pt x="3076" y="547"/>
                  </a:lnTo>
                  <a:lnTo>
                    <a:pt x="3221" y="510"/>
                  </a:lnTo>
                  <a:lnTo>
                    <a:pt x="3512" y="437"/>
                  </a:lnTo>
                  <a:lnTo>
                    <a:pt x="3512" y="437"/>
                  </a:lnTo>
                  <a:lnTo>
                    <a:pt x="4095" y="310"/>
                  </a:lnTo>
                  <a:lnTo>
                    <a:pt x="4095" y="310"/>
                  </a:lnTo>
                  <a:lnTo>
                    <a:pt x="3949" y="237"/>
                  </a:lnTo>
                  <a:lnTo>
                    <a:pt x="3804" y="164"/>
                  </a:lnTo>
                  <a:lnTo>
                    <a:pt x="3658" y="110"/>
                  </a:lnTo>
                  <a:lnTo>
                    <a:pt x="3494" y="73"/>
                  </a:lnTo>
                  <a:lnTo>
                    <a:pt x="3167" y="19"/>
                  </a:lnTo>
                  <a:lnTo>
                    <a:pt x="2839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2" name="Google Shape;432;p3"/>
            <p:cNvSpPr/>
            <p:nvPr/>
          </p:nvSpPr>
          <p:spPr>
            <a:xfrm>
              <a:off x="1705625" y="2168000"/>
              <a:ext cx="492275" cy="101950"/>
            </a:xfrm>
            <a:custGeom>
              <a:avLst/>
              <a:gdLst/>
              <a:ahLst/>
              <a:cxnLst/>
              <a:rect l="l" t="t" r="r" b="b"/>
              <a:pathLst>
                <a:path w="19691" h="4078" extrusionOk="0">
                  <a:moveTo>
                    <a:pt x="11283" y="1"/>
                  </a:moveTo>
                  <a:lnTo>
                    <a:pt x="11192" y="165"/>
                  </a:lnTo>
                  <a:lnTo>
                    <a:pt x="11101" y="292"/>
                  </a:lnTo>
                  <a:lnTo>
                    <a:pt x="10974" y="419"/>
                  </a:lnTo>
                  <a:lnTo>
                    <a:pt x="10846" y="547"/>
                  </a:lnTo>
                  <a:lnTo>
                    <a:pt x="10737" y="638"/>
                  </a:lnTo>
                  <a:lnTo>
                    <a:pt x="10592" y="729"/>
                  </a:lnTo>
                  <a:lnTo>
                    <a:pt x="10319" y="874"/>
                  </a:lnTo>
                  <a:lnTo>
                    <a:pt x="10027" y="1002"/>
                  </a:lnTo>
                  <a:lnTo>
                    <a:pt x="9736" y="1093"/>
                  </a:lnTo>
                  <a:lnTo>
                    <a:pt x="8936" y="1348"/>
                  </a:lnTo>
                  <a:lnTo>
                    <a:pt x="8135" y="1548"/>
                  </a:lnTo>
                  <a:lnTo>
                    <a:pt x="7334" y="1712"/>
                  </a:lnTo>
                  <a:lnTo>
                    <a:pt x="6515" y="1821"/>
                  </a:lnTo>
                  <a:lnTo>
                    <a:pt x="6570" y="1912"/>
                  </a:lnTo>
                  <a:lnTo>
                    <a:pt x="6643" y="1985"/>
                  </a:lnTo>
                  <a:lnTo>
                    <a:pt x="6734" y="2039"/>
                  </a:lnTo>
                  <a:lnTo>
                    <a:pt x="6843" y="2076"/>
                  </a:lnTo>
                  <a:lnTo>
                    <a:pt x="7079" y="2130"/>
                  </a:lnTo>
                  <a:lnTo>
                    <a:pt x="7298" y="2185"/>
                  </a:lnTo>
                  <a:lnTo>
                    <a:pt x="7407" y="2221"/>
                  </a:lnTo>
                  <a:lnTo>
                    <a:pt x="7498" y="2294"/>
                  </a:lnTo>
                  <a:lnTo>
                    <a:pt x="7589" y="2367"/>
                  </a:lnTo>
                  <a:lnTo>
                    <a:pt x="7662" y="2476"/>
                  </a:lnTo>
                  <a:lnTo>
                    <a:pt x="7698" y="2567"/>
                  </a:lnTo>
                  <a:lnTo>
                    <a:pt x="7716" y="2658"/>
                  </a:lnTo>
                  <a:lnTo>
                    <a:pt x="7680" y="2749"/>
                  </a:lnTo>
                  <a:lnTo>
                    <a:pt x="7662" y="2785"/>
                  </a:lnTo>
                  <a:lnTo>
                    <a:pt x="7625" y="2822"/>
                  </a:lnTo>
                  <a:lnTo>
                    <a:pt x="7571" y="2858"/>
                  </a:lnTo>
                  <a:lnTo>
                    <a:pt x="7516" y="2876"/>
                  </a:lnTo>
                  <a:lnTo>
                    <a:pt x="7298" y="2876"/>
                  </a:lnTo>
                  <a:lnTo>
                    <a:pt x="6515" y="2803"/>
                  </a:lnTo>
                  <a:lnTo>
                    <a:pt x="5733" y="2694"/>
                  </a:lnTo>
                  <a:lnTo>
                    <a:pt x="4950" y="2549"/>
                  </a:lnTo>
                  <a:lnTo>
                    <a:pt x="4168" y="2385"/>
                  </a:lnTo>
                  <a:lnTo>
                    <a:pt x="2603" y="2021"/>
                  </a:lnTo>
                  <a:lnTo>
                    <a:pt x="1056" y="1657"/>
                  </a:lnTo>
                  <a:lnTo>
                    <a:pt x="837" y="1894"/>
                  </a:lnTo>
                  <a:lnTo>
                    <a:pt x="637" y="2130"/>
                  </a:lnTo>
                  <a:lnTo>
                    <a:pt x="310" y="2567"/>
                  </a:lnTo>
                  <a:lnTo>
                    <a:pt x="73" y="2876"/>
                  </a:lnTo>
                  <a:lnTo>
                    <a:pt x="0" y="2985"/>
                  </a:lnTo>
                  <a:lnTo>
                    <a:pt x="1329" y="3258"/>
                  </a:lnTo>
                  <a:lnTo>
                    <a:pt x="2603" y="3495"/>
                  </a:lnTo>
                  <a:lnTo>
                    <a:pt x="3858" y="3677"/>
                  </a:lnTo>
                  <a:lnTo>
                    <a:pt x="5078" y="3841"/>
                  </a:lnTo>
                  <a:lnTo>
                    <a:pt x="6260" y="3950"/>
                  </a:lnTo>
                  <a:lnTo>
                    <a:pt x="7407" y="4023"/>
                  </a:lnTo>
                  <a:lnTo>
                    <a:pt x="8499" y="4059"/>
                  </a:lnTo>
                  <a:lnTo>
                    <a:pt x="9554" y="4077"/>
                  </a:lnTo>
                  <a:lnTo>
                    <a:pt x="10701" y="4059"/>
                  </a:lnTo>
                  <a:lnTo>
                    <a:pt x="11793" y="4004"/>
                  </a:lnTo>
                  <a:lnTo>
                    <a:pt x="12830" y="3932"/>
                  </a:lnTo>
                  <a:lnTo>
                    <a:pt x="13794" y="3841"/>
                  </a:lnTo>
                  <a:lnTo>
                    <a:pt x="14686" y="3732"/>
                  </a:lnTo>
                  <a:lnTo>
                    <a:pt x="15523" y="3622"/>
                  </a:lnTo>
                  <a:lnTo>
                    <a:pt x="16288" y="3495"/>
                  </a:lnTo>
                  <a:lnTo>
                    <a:pt x="16979" y="3349"/>
                  </a:lnTo>
                  <a:lnTo>
                    <a:pt x="17598" y="3222"/>
                  </a:lnTo>
                  <a:lnTo>
                    <a:pt x="18144" y="3095"/>
                  </a:lnTo>
                  <a:lnTo>
                    <a:pt x="18999" y="2858"/>
                  </a:lnTo>
                  <a:lnTo>
                    <a:pt x="19527" y="2694"/>
                  </a:lnTo>
                  <a:lnTo>
                    <a:pt x="19691" y="2640"/>
                  </a:lnTo>
                  <a:lnTo>
                    <a:pt x="14541" y="1839"/>
                  </a:lnTo>
                  <a:lnTo>
                    <a:pt x="13995" y="711"/>
                  </a:lnTo>
                  <a:lnTo>
                    <a:pt x="11283" y="1"/>
                  </a:lnTo>
                  <a:close/>
                </a:path>
              </a:pathLst>
            </a:custGeom>
            <a:solidFill>
              <a:srgbClr val="A489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3" name="Google Shape;433;p3"/>
            <p:cNvSpPr/>
            <p:nvPr/>
          </p:nvSpPr>
          <p:spPr>
            <a:xfrm>
              <a:off x="1705625" y="2168000"/>
              <a:ext cx="492275" cy="101950"/>
            </a:xfrm>
            <a:custGeom>
              <a:avLst/>
              <a:gdLst/>
              <a:ahLst/>
              <a:cxnLst/>
              <a:rect l="l" t="t" r="r" b="b"/>
              <a:pathLst>
                <a:path w="19691" h="4078" fill="none" extrusionOk="0">
                  <a:moveTo>
                    <a:pt x="11283" y="1"/>
                  </a:moveTo>
                  <a:lnTo>
                    <a:pt x="11283" y="1"/>
                  </a:lnTo>
                  <a:lnTo>
                    <a:pt x="11192" y="165"/>
                  </a:lnTo>
                  <a:lnTo>
                    <a:pt x="11101" y="292"/>
                  </a:lnTo>
                  <a:lnTo>
                    <a:pt x="10974" y="419"/>
                  </a:lnTo>
                  <a:lnTo>
                    <a:pt x="10846" y="547"/>
                  </a:lnTo>
                  <a:lnTo>
                    <a:pt x="10846" y="547"/>
                  </a:lnTo>
                  <a:lnTo>
                    <a:pt x="10737" y="638"/>
                  </a:lnTo>
                  <a:lnTo>
                    <a:pt x="10592" y="729"/>
                  </a:lnTo>
                  <a:lnTo>
                    <a:pt x="10319" y="874"/>
                  </a:lnTo>
                  <a:lnTo>
                    <a:pt x="10027" y="1002"/>
                  </a:lnTo>
                  <a:lnTo>
                    <a:pt x="9736" y="1093"/>
                  </a:lnTo>
                  <a:lnTo>
                    <a:pt x="9736" y="1093"/>
                  </a:lnTo>
                  <a:lnTo>
                    <a:pt x="8936" y="1348"/>
                  </a:lnTo>
                  <a:lnTo>
                    <a:pt x="8135" y="1548"/>
                  </a:lnTo>
                  <a:lnTo>
                    <a:pt x="7334" y="1712"/>
                  </a:lnTo>
                  <a:lnTo>
                    <a:pt x="6515" y="1821"/>
                  </a:lnTo>
                  <a:lnTo>
                    <a:pt x="6515" y="1821"/>
                  </a:lnTo>
                  <a:lnTo>
                    <a:pt x="6570" y="1912"/>
                  </a:lnTo>
                  <a:lnTo>
                    <a:pt x="6643" y="1985"/>
                  </a:lnTo>
                  <a:lnTo>
                    <a:pt x="6734" y="2039"/>
                  </a:lnTo>
                  <a:lnTo>
                    <a:pt x="6843" y="2076"/>
                  </a:lnTo>
                  <a:lnTo>
                    <a:pt x="7079" y="2130"/>
                  </a:lnTo>
                  <a:lnTo>
                    <a:pt x="7298" y="2185"/>
                  </a:lnTo>
                  <a:lnTo>
                    <a:pt x="7298" y="2185"/>
                  </a:lnTo>
                  <a:lnTo>
                    <a:pt x="7407" y="2221"/>
                  </a:lnTo>
                  <a:lnTo>
                    <a:pt x="7498" y="2294"/>
                  </a:lnTo>
                  <a:lnTo>
                    <a:pt x="7589" y="2367"/>
                  </a:lnTo>
                  <a:lnTo>
                    <a:pt x="7662" y="2476"/>
                  </a:lnTo>
                  <a:lnTo>
                    <a:pt x="7698" y="2567"/>
                  </a:lnTo>
                  <a:lnTo>
                    <a:pt x="7716" y="2658"/>
                  </a:lnTo>
                  <a:lnTo>
                    <a:pt x="7680" y="2749"/>
                  </a:lnTo>
                  <a:lnTo>
                    <a:pt x="7662" y="2785"/>
                  </a:lnTo>
                  <a:lnTo>
                    <a:pt x="7625" y="2822"/>
                  </a:lnTo>
                  <a:lnTo>
                    <a:pt x="7625" y="2822"/>
                  </a:lnTo>
                  <a:lnTo>
                    <a:pt x="7571" y="2858"/>
                  </a:lnTo>
                  <a:lnTo>
                    <a:pt x="7516" y="2876"/>
                  </a:lnTo>
                  <a:lnTo>
                    <a:pt x="7389" y="2876"/>
                  </a:lnTo>
                  <a:lnTo>
                    <a:pt x="7389" y="2876"/>
                  </a:lnTo>
                  <a:lnTo>
                    <a:pt x="7298" y="2876"/>
                  </a:lnTo>
                  <a:lnTo>
                    <a:pt x="7298" y="2876"/>
                  </a:lnTo>
                  <a:lnTo>
                    <a:pt x="6515" y="2803"/>
                  </a:lnTo>
                  <a:lnTo>
                    <a:pt x="5733" y="2694"/>
                  </a:lnTo>
                  <a:lnTo>
                    <a:pt x="4950" y="2549"/>
                  </a:lnTo>
                  <a:lnTo>
                    <a:pt x="4168" y="2385"/>
                  </a:lnTo>
                  <a:lnTo>
                    <a:pt x="2603" y="2021"/>
                  </a:lnTo>
                  <a:lnTo>
                    <a:pt x="1056" y="1657"/>
                  </a:lnTo>
                  <a:lnTo>
                    <a:pt x="1056" y="1657"/>
                  </a:lnTo>
                  <a:lnTo>
                    <a:pt x="1056" y="1657"/>
                  </a:lnTo>
                  <a:lnTo>
                    <a:pt x="837" y="1894"/>
                  </a:lnTo>
                  <a:lnTo>
                    <a:pt x="637" y="2130"/>
                  </a:lnTo>
                  <a:lnTo>
                    <a:pt x="310" y="2567"/>
                  </a:lnTo>
                  <a:lnTo>
                    <a:pt x="73" y="2876"/>
                  </a:lnTo>
                  <a:lnTo>
                    <a:pt x="0" y="2985"/>
                  </a:lnTo>
                  <a:lnTo>
                    <a:pt x="0" y="2985"/>
                  </a:lnTo>
                  <a:lnTo>
                    <a:pt x="1329" y="3258"/>
                  </a:lnTo>
                  <a:lnTo>
                    <a:pt x="2603" y="3495"/>
                  </a:lnTo>
                  <a:lnTo>
                    <a:pt x="3858" y="3677"/>
                  </a:lnTo>
                  <a:lnTo>
                    <a:pt x="5078" y="3841"/>
                  </a:lnTo>
                  <a:lnTo>
                    <a:pt x="6260" y="3950"/>
                  </a:lnTo>
                  <a:lnTo>
                    <a:pt x="7407" y="4023"/>
                  </a:lnTo>
                  <a:lnTo>
                    <a:pt x="8499" y="4059"/>
                  </a:lnTo>
                  <a:lnTo>
                    <a:pt x="9554" y="4077"/>
                  </a:lnTo>
                  <a:lnTo>
                    <a:pt x="9554" y="4077"/>
                  </a:lnTo>
                  <a:lnTo>
                    <a:pt x="10701" y="4059"/>
                  </a:lnTo>
                  <a:lnTo>
                    <a:pt x="11793" y="4004"/>
                  </a:lnTo>
                  <a:lnTo>
                    <a:pt x="12830" y="3932"/>
                  </a:lnTo>
                  <a:lnTo>
                    <a:pt x="13794" y="3841"/>
                  </a:lnTo>
                  <a:lnTo>
                    <a:pt x="14686" y="3732"/>
                  </a:lnTo>
                  <a:lnTo>
                    <a:pt x="15523" y="3622"/>
                  </a:lnTo>
                  <a:lnTo>
                    <a:pt x="16288" y="3495"/>
                  </a:lnTo>
                  <a:lnTo>
                    <a:pt x="16979" y="3349"/>
                  </a:lnTo>
                  <a:lnTo>
                    <a:pt x="17598" y="3222"/>
                  </a:lnTo>
                  <a:lnTo>
                    <a:pt x="18144" y="3095"/>
                  </a:lnTo>
                  <a:lnTo>
                    <a:pt x="18999" y="2858"/>
                  </a:lnTo>
                  <a:lnTo>
                    <a:pt x="19527" y="2694"/>
                  </a:lnTo>
                  <a:lnTo>
                    <a:pt x="19691" y="2640"/>
                  </a:lnTo>
                  <a:lnTo>
                    <a:pt x="14541" y="1839"/>
                  </a:lnTo>
                  <a:lnTo>
                    <a:pt x="13995" y="711"/>
                  </a:lnTo>
                  <a:lnTo>
                    <a:pt x="13995" y="711"/>
                  </a:lnTo>
                  <a:lnTo>
                    <a:pt x="11283" y="1"/>
                  </a:lnTo>
                  <a:lnTo>
                    <a:pt x="11283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4" name="Google Shape;434;p3"/>
            <p:cNvSpPr/>
            <p:nvPr/>
          </p:nvSpPr>
          <p:spPr>
            <a:xfrm>
              <a:off x="1682875" y="2231250"/>
              <a:ext cx="575525" cy="65075"/>
            </a:xfrm>
            <a:custGeom>
              <a:avLst/>
              <a:gdLst/>
              <a:ahLst/>
              <a:cxnLst/>
              <a:rect l="l" t="t" r="r" b="b"/>
              <a:pathLst>
                <a:path w="23021" h="2603" extrusionOk="0">
                  <a:moveTo>
                    <a:pt x="19964" y="0"/>
                  </a:moveTo>
                  <a:lnTo>
                    <a:pt x="20601" y="110"/>
                  </a:lnTo>
                  <a:lnTo>
                    <a:pt x="20437" y="164"/>
                  </a:lnTo>
                  <a:lnTo>
                    <a:pt x="19909" y="328"/>
                  </a:lnTo>
                  <a:lnTo>
                    <a:pt x="19054" y="565"/>
                  </a:lnTo>
                  <a:lnTo>
                    <a:pt x="18508" y="692"/>
                  </a:lnTo>
                  <a:lnTo>
                    <a:pt x="17889" y="819"/>
                  </a:lnTo>
                  <a:lnTo>
                    <a:pt x="17198" y="965"/>
                  </a:lnTo>
                  <a:lnTo>
                    <a:pt x="16433" y="1092"/>
                  </a:lnTo>
                  <a:lnTo>
                    <a:pt x="15596" y="1202"/>
                  </a:lnTo>
                  <a:lnTo>
                    <a:pt x="14704" y="1311"/>
                  </a:lnTo>
                  <a:lnTo>
                    <a:pt x="13740" y="1402"/>
                  </a:lnTo>
                  <a:lnTo>
                    <a:pt x="12703" y="1474"/>
                  </a:lnTo>
                  <a:lnTo>
                    <a:pt x="11611" y="1529"/>
                  </a:lnTo>
                  <a:lnTo>
                    <a:pt x="10464" y="1547"/>
                  </a:lnTo>
                  <a:lnTo>
                    <a:pt x="9409" y="1529"/>
                  </a:lnTo>
                  <a:lnTo>
                    <a:pt x="8317" y="1493"/>
                  </a:lnTo>
                  <a:lnTo>
                    <a:pt x="7170" y="1420"/>
                  </a:lnTo>
                  <a:lnTo>
                    <a:pt x="5988" y="1311"/>
                  </a:lnTo>
                  <a:lnTo>
                    <a:pt x="4768" y="1147"/>
                  </a:lnTo>
                  <a:lnTo>
                    <a:pt x="3513" y="965"/>
                  </a:lnTo>
                  <a:lnTo>
                    <a:pt x="2239" y="728"/>
                  </a:lnTo>
                  <a:lnTo>
                    <a:pt x="910" y="455"/>
                  </a:lnTo>
                  <a:lnTo>
                    <a:pt x="1129" y="146"/>
                  </a:lnTo>
                  <a:lnTo>
                    <a:pt x="1129" y="146"/>
                  </a:lnTo>
                  <a:lnTo>
                    <a:pt x="747" y="237"/>
                  </a:lnTo>
                  <a:lnTo>
                    <a:pt x="565" y="292"/>
                  </a:lnTo>
                  <a:lnTo>
                    <a:pt x="401" y="346"/>
                  </a:lnTo>
                  <a:lnTo>
                    <a:pt x="255" y="419"/>
                  </a:lnTo>
                  <a:lnTo>
                    <a:pt x="128" y="492"/>
                  </a:lnTo>
                  <a:lnTo>
                    <a:pt x="37" y="565"/>
                  </a:lnTo>
                  <a:lnTo>
                    <a:pt x="0" y="656"/>
                  </a:lnTo>
                  <a:lnTo>
                    <a:pt x="0" y="710"/>
                  </a:lnTo>
                  <a:lnTo>
                    <a:pt x="37" y="765"/>
                  </a:lnTo>
                  <a:lnTo>
                    <a:pt x="91" y="819"/>
                  </a:lnTo>
                  <a:lnTo>
                    <a:pt x="182" y="874"/>
                  </a:lnTo>
                  <a:lnTo>
                    <a:pt x="455" y="1001"/>
                  </a:lnTo>
                  <a:lnTo>
                    <a:pt x="819" y="1147"/>
                  </a:lnTo>
                  <a:lnTo>
                    <a:pt x="1274" y="1311"/>
                  </a:lnTo>
                  <a:lnTo>
                    <a:pt x="1838" y="1474"/>
                  </a:lnTo>
                  <a:lnTo>
                    <a:pt x="2475" y="1638"/>
                  </a:lnTo>
                  <a:lnTo>
                    <a:pt x="3203" y="1802"/>
                  </a:lnTo>
                  <a:lnTo>
                    <a:pt x="4004" y="1966"/>
                  </a:lnTo>
                  <a:lnTo>
                    <a:pt x="4878" y="2111"/>
                  </a:lnTo>
                  <a:lnTo>
                    <a:pt x="5806" y="2239"/>
                  </a:lnTo>
                  <a:lnTo>
                    <a:pt x="6806" y="2366"/>
                  </a:lnTo>
                  <a:lnTo>
                    <a:pt x="7862" y="2457"/>
                  </a:lnTo>
                  <a:lnTo>
                    <a:pt x="8972" y="2548"/>
                  </a:lnTo>
                  <a:lnTo>
                    <a:pt x="10100" y="2585"/>
                  </a:lnTo>
                  <a:lnTo>
                    <a:pt x="11283" y="2603"/>
                  </a:lnTo>
                  <a:lnTo>
                    <a:pt x="12120" y="2603"/>
                  </a:lnTo>
                  <a:lnTo>
                    <a:pt x="12957" y="2566"/>
                  </a:lnTo>
                  <a:lnTo>
                    <a:pt x="14249" y="2512"/>
                  </a:lnTo>
                  <a:lnTo>
                    <a:pt x="15451" y="2421"/>
                  </a:lnTo>
                  <a:lnTo>
                    <a:pt x="16542" y="2312"/>
                  </a:lnTo>
                  <a:lnTo>
                    <a:pt x="17543" y="2184"/>
                  </a:lnTo>
                  <a:lnTo>
                    <a:pt x="18453" y="2039"/>
                  </a:lnTo>
                  <a:lnTo>
                    <a:pt x="19272" y="1893"/>
                  </a:lnTo>
                  <a:lnTo>
                    <a:pt x="20000" y="1747"/>
                  </a:lnTo>
                  <a:lnTo>
                    <a:pt x="20655" y="1584"/>
                  </a:lnTo>
                  <a:lnTo>
                    <a:pt x="21219" y="1420"/>
                  </a:lnTo>
                  <a:lnTo>
                    <a:pt x="21711" y="1256"/>
                  </a:lnTo>
                  <a:lnTo>
                    <a:pt x="22111" y="1092"/>
                  </a:lnTo>
                  <a:lnTo>
                    <a:pt x="22439" y="947"/>
                  </a:lnTo>
                  <a:lnTo>
                    <a:pt x="22675" y="801"/>
                  </a:lnTo>
                  <a:lnTo>
                    <a:pt x="22857" y="674"/>
                  </a:lnTo>
                  <a:lnTo>
                    <a:pt x="22966" y="565"/>
                  </a:lnTo>
                  <a:lnTo>
                    <a:pt x="23003" y="510"/>
                  </a:lnTo>
                  <a:lnTo>
                    <a:pt x="23021" y="455"/>
                  </a:lnTo>
                  <a:lnTo>
                    <a:pt x="23003" y="419"/>
                  </a:lnTo>
                  <a:lnTo>
                    <a:pt x="22966" y="401"/>
                  </a:lnTo>
                  <a:lnTo>
                    <a:pt x="22803" y="328"/>
                  </a:lnTo>
                  <a:lnTo>
                    <a:pt x="22530" y="273"/>
                  </a:lnTo>
                  <a:lnTo>
                    <a:pt x="22166" y="201"/>
                  </a:lnTo>
                  <a:lnTo>
                    <a:pt x="21711" y="146"/>
                  </a:lnTo>
                  <a:lnTo>
                    <a:pt x="21201" y="91"/>
                  </a:lnTo>
                  <a:lnTo>
                    <a:pt x="19964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5" name="Google Shape;435;p3"/>
            <p:cNvSpPr/>
            <p:nvPr/>
          </p:nvSpPr>
          <p:spPr>
            <a:xfrm>
              <a:off x="1682875" y="2231250"/>
              <a:ext cx="575525" cy="65075"/>
            </a:xfrm>
            <a:custGeom>
              <a:avLst/>
              <a:gdLst/>
              <a:ahLst/>
              <a:cxnLst/>
              <a:rect l="l" t="t" r="r" b="b"/>
              <a:pathLst>
                <a:path w="23021" h="2603" fill="none" extrusionOk="0">
                  <a:moveTo>
                    <a:pt x="19964" y="0"/>
                  </a:moveTo>
                  <a:lnTo>
                    <a:pt x="20601" y="110"/>
                  </a:lnTo>
                  <a:lnTo>
                    <a:pt x="20601" y="110"/>
                  </a:lnTo>
                  <a:lnTo>
                    <a:pt x="20601" y="110"/>
                  </a:lnTo>
                  <a:lnTo>
                    <a:pt x="20437" y="164"/>
                  </a:lnTo>
                  <a:lnTo>
                    <a:pt x="19909" y="328"/>
                  </a:lnTo>
                  <a:lnTo>
                    <a:pt x="19054" y="565"/>
                  </a:lnTo>
                  <a:lnTo>
                    <a:pt x="18508" y="692"/>
                  </a:lnTo>
                  <a:lnTo>
                    <a:pt x="17889" y="819"/>
                  </a:lnTo>
                  <a:lnTo>
                    <a:pt x="17198" y="965"/>
                  </a:lnTo>
                  <a:lnTo>
                    <a:pt x="16433" y="1092"/>
                  </a:lnTo>
                  <a:lnTo>
                    <a:pt x="15596" y="1202"/>
                  </a:lnTo>
                  <a:lnTo>
                    <a:pt x="14704" y="1311"/>
                  </a:lnTo>
                  <a:lnTo>
                    <a:pt x="13740" y="1402"/>
                  </a:lnTo>
                  <a:lnTo>
                    <a:pt x="12703" y="1474"/>
                  </a:lnTo>
                  <a:lnTo>
                    <a:pt x="11611" y="1529"/>
                  </a:lnTo>
                  <a:lnTo>
                    <a:pt x="10464" y="1547"/>
                  </a:lnTo>
                  <a:lnTo>
                    <a:pt x="10464" y="1547"/>
                  </a:lnTo>
                  <a:lnTo>
                    <a:pt x="9409" y="1529"/>
                  </a:lnTo>
                  <a:lnTo>
                    <a:pt x="8317" y="1493"/>
                  </a:lnTo>
                  <a:lnTo>
                    <a:pt x="7170" y="1420"/>
                  </a:lnTo>
                  <a:lnTo>
                    <a:pt x="5988" y="1311"/>
                  </a:lnTo>
                  <a:lnTo>
                    <a:pt x="4768" y="1147"/>
                  </a:lnTo>
                  <a:lnTo>
                    <a:pt x="3513" y="965"/>
                  </a:lnTo>
                  <a:lnTo>
                    <a:pt x="2239" y="728"/>
                  </a:lnTo>
                  <a:lnTo>
                    <a:pt x="910" y="455"/>
                  </a:lnTo>
                  <a:lnTo>
                    <a:pt x="910" y="455"/>
                  </a:lnTo>
                  <a:lnTo>
                    <a:pt x="910" y="455"/>
                  </a:lnTo>
                  <a:lnTo>
                    <a:pt x="910" y="455"/>
                  </a:lnTo>
                  <a:lnTo>
                    <a:pt x="1129" y="146"/>
                  </a:lnTo>
                  <a:lnTo>
                    <a:pt x="1129" y="146"/>
                  </a:lnTo>
                  <a:lnTo>
                    <a:pt x="747" y="237"/>
                  </a:lnTo>
                  <a:lnTo>
                    <a:pt x="565" y="292"/>
                  </a:lnTo>
                  <a:lnTo>
                    <a:pt x="401" y="346"/>
                  </a:lnTo>
                  <a:lnTo>
                    <a:pt x="255" y="419"/>
                  </a:lnTo>
                  <a:lnTo>
                    <a:pt x="128" y="492"/>
                  </a:lnTo>
                  <a:lnTo>
                    <a:pt x="37" y="565"/>
                  </a:lnTo>
                  <a:lnTo>
                    <a:pt x="0" y="656"/>
                  </a:lnTo>
                  <a:lnTo>
                    <a:pt x="0" y="656"/>
                  </a:lnTo>
                  <a:lnTo>
                    <a:pt x="0" y="710"/>
                  </a:lnTo>
                  <a:lnTo>
                    <a:pt x="37" y="765"/>
                  </a:lnTo>
                  <a:lnTo>
                    <a:pt x="91" y="819"/>
                  </a:lnTo>
                  <a:lnTo>
                    <a:pt x="182" y="874"/>
                  </a:lnTo>
                  <a:lnTo>
                    <a:pt x="455" y="1001"/>
                  </a:lnTo>
                  <a:lnTo>
                    <a:pt x="819" y="1147"/>
                  </a:lnTo>
                  <a:lnTo>
                    <a:pt x="1274" y="1311"/>
                  </a:lnTo>
                  <a:lnTo>
                    <a:pt x="1838" y="1474"/>
                  </a:lnTo>
                  <a:lnTo>
                    <a:pt x="2475" y="1638"/>
                  </a:lnTo>
                  <a:lnTo>
                    <a:pt x="3203" y="1802"/>
                  </a:lnTo>
                  <a:lnTo>
                    <a:pt x="4004" y="1966"/>
                  </a:lnTo>
                  <a:lnTo>
                    <a:pt x="4878" y="2111"/>
                  </a:lnTo>
                  <a:lnTo>
                    <a:pt x="5806" y="2239"/>
                  </a:lnTo>
                  <a:lnTo>
                    <a:pt x="6806" y="2366"/>
                  </a:lnTo>
                  <a:lnTo>
                    <a:pt x="7862" y="2457"/>
                  </a:lnTo>
                  <a:lnTo>
                    <a:pt x="8972" y="2548"/>
                  </a:lnTo>
                  <a:lnTo>
                    <a:pt x="10100" y="2585"/>
                  </a:lnTo>
                  <a:lnTo>
                    <a:pt x="11283" y="2603"/>
                  </a:lnTo>
                  <a:lnTo>
                    <a:pt x="11283" y="2603"/>
                  </a:lnTo>
                  <a:lnTo>
                    <a:pt x="12120" y="2603"/>
                  </a:lnTo>
                  <a:lnTo>
                    <a:pt x="12957" y="2566"/>
                  </a:lnTo>
                  <a:lnTo>
                    <a:pt x="12957" y="2566"/>
                  </a:lnTo>
                  <a:lnTo>
                    <a:pt x="14249" y="2512"/>
                  </a:lnTo>
                  <a:lnTo>
                    <a:pt x="15451" y="2421"/>
                  </a:lnTo>
                  <a:lnTo>
                    <a:pt x="16542" y="2312"/>
                  </a:lnTo>
                  <a:lnTo>
                    <a:pt x="17543" y="2184"/>
                  </a:lnTo>
                  <a:lnTo>
                    <a:pt x="18453" y="2039"/>
                  </a:lnTo>
                  <a:lnTo>
                    <a:pt x="19272" y="1893"/>
                  </a:lnTo>
                  <a:lnTo>
                    <a:pt x="20000" y="1747"/>
                  </a:lnTo>
                  <a:lnTo>
                    <a:pt x="20655" y="1584"/>
                  </a:lnTo>
                  <a:lnTo>
                    <a:pt x="21219" y="1420"/>
                  </a:lnTo>
                  <a:lnTo>
                    <a:pt x="21711" y="1256"/>
                  </a:lnTo>
                  <a:lnTo>
                    <a:pt x="22111" y="1092"/>
                  </a:lnTo>
                  <a:lnTo>
                    <a:pt x="22439" y="947"/>
                  </a:lnTo>
                  <a:lnTo>
                    <a:pt x="22675" y="801"/>
                  </a:lnTo>
                  <a:lnTo>
                    <a:pt x="22857" y="674"/>
                  </a:lnTo>
                  <a:lnTo>
                    <a:pt x="22966" y="565"/>
                  </a:lnTo>
                  <a:lnTo>
                    <a:pt x="23003" y="510"/>
                  </a:lnTo>
                  <a:lnTo>
                    <a:pt x="23021" y="455"/>
                  </a:lnTo>
                  <a:lnTo>
                    <a:pt x="23021" y="455"/>
                  </a:lnTo>
                  <a:lnTo>
                    <a:pt x="23003" y="419"/>
                  </a:lnTo>
                  <a:lnTo>
                    <a:pt x="22966" y="401"/>
                  </a:lnTo>
                  <a:lnTo>
                    <a:pt x="22803" y="328"/>
                  </a:lnTo>
                  <a:lnTo>
                    <a:pt x="22530" y="273"/>
                  </a:lnTo>
                  <a:lnTo>
                    <a:pt x="22166" y="201"/>
                  </a:lnTo>
                  <a:lnTo>
                    <a:pt x="21711" y="146"/>
                  </a:lnTo>
                  <a:lnTo>
                    <a:pt x="21201" y="91"/>
                  </a:lnTo>
                  <a:lnTo>
                    <a:pt x="19964" y="0"/>
                  </a:lnTo>
                </a:path>
              </a:pathLst>
            </a:custGeom>
            <a:solidFill>
              <a:srgbClr val="EBBD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436" name="Google Shape;436;p3"/>
          <p:cNvGrpSpPr/>
          <p:nvPr/>
        </p:nvGrpSpPr>
        <p:grpSpPr>
          <a:xfrm>
            <a:off x="10001045" y="7003817"/>
            <a:ext cx="1420119" cy="227929"/>
            <a:chOff x="2895325" y="1290875"/>
            <a:chExt cx="428125" cy="68725"/>
          </a:xfrm>
        </p:grpSpPr>
        <p:sp>
          <p:nvSpPr>
            <p:cNvPr id="437" name="Google Shape;437;p3"/>
            <p:cNvSpPr/>
            <p:nvPr/>
          </p:nvSpPr>
          <p:spPr>
            <a:xfrm>
              <a:off x="2952175" y="1290875"/>
              <a:ext cx="364000" cy="58250"/>
            </a:xfrm>
            <a:custGeom>
              <a:avLst/>
              <a:gdLst/>
              <a:ahLst/>
              <a:cxnLst/>
              <a:rect l="l" t="t" r="r" b="b"/>
              <a:pathLst>
                <a:path w="14560" h="2330" extrusionOk="0">
                  <a:moveTo>
                    <a:pt x="8372" y="0"/>
                  </a:moveTo>
                  <a:lnTo>
                    <a:pt x="8008" y="18"/>
                  </a:lnTo>
                  <a:lnTo>
                    <a:pt x="7644" y="37"/>
                  </a:lnTo>
                  <a:lnTo>
                    <a:pt x="6734" y="146"/>
                  </a:lnTo>
                  <a:lnTo>
                    <a:pt x="5970" y="237"/>
                  </a:lnTo>
                  <a:lnTo>
                    <a:pt x="5333" y="346"/>
                  </a:lnTo>
                  <a:lnTo>
                    <a:pt x="4841" y="437"/>
                  </a:lnTo>
                  <a:lnTo>
                    <a:pt x="4459" y="528"/>
                  </a:lnTo>
                  <a:lnTo>
                    <a:pt x="4150" y="601"/>
                  </a:lnTo>
                  <a:lnTo>
                    <a:pt x="3950" y="674"/>
                  </a:lnTo>
                  <a:lnTo>
                    <a:pt x="3804" y="746"/>
                  </a:lnTo>
                  <a:lnTo>
                    <a:pt x="3713" y="801"/>
                  </a:lnTo>
                  <a:lnTo>
                    <a:pt x="3659" y="837"/>
                  </a:lnTo>
                  <a:lnTo>
                    <a:pt x="3640" y="855"/>
                  </a:lnTo>
                  <a:lnTo>
                    <a:pt x="3022" y="928"/>
                  </a:lnTo>
                  <a:lnTo>
                    <a:pt x="2421" y="983"/>
                  </a:lnTo>
                  <a:lnTo>
                    <a:pt x="1711" y="1092"/>
                  </a:lnTo>
                  <a:lnTo>
                    <a:pt x="1038" y="1219"/>
                  </a:lnTo>
                  <a:lnTo>
                    <a:pt x="729" y="1274"/>
                  </a:lnTo>
                  <a:lnTo>
                    <a:pt x="456" y="1365"/>
                  </a:lnTo>
                  <a:lnTo>
                    <a:pt x="256" y="1438"/>
                  </a:lnTo>
                  <a:lnTo>
                    <a:pt x="92" y="1529"/>
                  </a:lnTo>
                  <a:lnTo>
                    <a:pt x="37" y="1583"/>
                  </a:lnTo>
                  <a:lnTo>
                    <a:pt x="19" y="1620"/>
                  </a:lnTo>
                  <a:lnTo>
                    <a:pt x="1" y="1674"/>
                  </a:lnTo>
                  <a:lnTo>
                    <a:pt x="19" y="1729"/>
                  </a:lnTo>
                  <a:lnTo>
                    <a:pt x="74" y="1784"/>
                  </a:lnTo>
                  <a:lnTo>
                    <a:pt x="165" y="1838"/>
                  </a:lnTo>
                  <a:lnTo>
                    <a:pt x="310" y="1875"/>
                  </a:lnTo>
                  <a:lnTo>
                    <a:pt x="492" y="1929"/>
                  </a:lnTo>
                  <a:lnTo>
                    <a:pt x="983" y="2020"/>
                  </a:lnTo>
                  <a:lnTo>
                    <a:pt x="1620" y="2111"/>
                  </a:lnTo>
                  <a:lnTo>
                    <a:pt x="2366" y="2184"/>
                  </a:lnTo>
                  <a:lnTo>
                    <a:pt x="3240" y="2239"/>
                  </a:lnTo>
                  <a:lnTo>
                    <a:pt x="4204" y="2275"/>
                  </a:lnTo>
                  <a:lnTo>
                    <a:pt x="5242" y="2311"/>
                  </a:lnTo>
                  <a:lnTo>
                    <a:pt x="6352" y="2330"/>
                  </a:lnTo>
                  <a:lnTo>
                    <a:pt x="7498" y="2311"/>
                  </a:lnTo>
                  <a:lnTo>
                    <a:pt x="8681" y="2293"/>
                  </a:lnTo>
                  <a:lnTo>
                    <a:pt x="9864" y="2239"/>
                  </a:lnTo>
                  <a:lnTo>
                    <a:pt x="11047" y="2166"/>
                  </a:lnTo>
                  <a:lnTo>
                    <a:pt x="12212" y="2057"/>
                  </a:lnTo>
                  <a:lnTo>
                    <a:pt x="13340" y="1911"/>
                  </a:lnTo>
                  <a:lnTo>
                    <a:pt x="14414" y="1747"/>
                  </a:lnTo>
                  <a:lnTo>
                    <a:pt x="14559" y="1729"/>
                  </a:lnTo>
                  <a:lnTo>
                    <a:pt x="14414" y="1638"/>
                  </a:lnTo>
                  <a:lnTo>
                    <a:pt x="14031" y="1420"/>
                  </a:lnTo>
                  <a:lnTo>
                    <a:pt x="13740" y="1256"/>
                  </a:lnTo>
                  <a:lnTo>
                    <a:pt x="13394" y="1092"/>
                  </a:lnTo>
                  <a:lnTo>
                    <a:pt x="13012" y="910"/>
                  </a:lnTo>
                  <a:lnTo>
                    <a:pt x="12557" y="746"/>
                  </a:lnTo>
                  <a:lnTo>
                    <a:pt x="12084" y="564"/>
                  </a:lnTo>
                  <a:lnTo>
                    <a:pt x="11556" y="401"/>
                  </a:lnTo>
                  <a:lnTo>
                    <a:pt x="10974" y="255"/>
                  </a:lnTo>
                  <a:lnTo>
                    <a:pt x="10374" y="146"/>
                  </a:lnTo>
                  <a:lnTo>
                    <a:pt x="9737" y="55"/>
                  </a:lnTo>
                  <a:lnTo>
                    <a:pt x="9409" y="18"/>
                  </a:lnTo>
                  <a:lnTo>
                    <a:pt x="9063" y="0"/>
                  </a:lnTo>
                  <a:close/>
                </a:path>
              </a:pathLst>
            </a:custGeom>
            <a:solidFill>
              <a:srgbClr val="C1A5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8" name="Google Shape;438;p3"/>
            <p:cNvSpPr/>
            <p:nvPr/>
          </p:nvSpPr>
          <p:spPr>
            <a:xfrm>
              <a:off x="2952175" y="1290875"/>
              <a:ext cx="364000" cy="58250"/>
            </a:xfrm>
            <a:custGeom>
              <a:avLst/>
              <a:gdLst/>
              <a:ahLst/>
              <a:cxnLst/>
              <a:rect l="l" t="t" r="r" b="b"/>
              <a:pathLst>
                <a:path w="14560" h="2330" fill="none" extrusionOk="0">
                  <a:moveTo>
                    <a:pt x="14559" y="1729"/>
                  </a:moveTo>
                  <a:lnTo>
                    <a:pt x="14559" y="1729"/>
                  </a:lnTo>
                  <a:lnTo>
                    <a:pt x="14414" y="1747"/>
                  </a:lnTo>
                  <a:lnTo>
                    <a:pt x="14414" y="1747"/>
                  </a:lnTo>
                  <a:lnTo>
                    <a:pt x="13340" y="1911"/>
                  </a:lnTo>
                  <a:lnTo>
                    <a:pt x="12212" y="2057"/>
                  </a:lnTo>
                  <a:lnTo>
                    <a:pt x="11047" y="2166"/>
                  </a:lnTo>
                  <a:lnTo>
                    <a:pt x="9864" y="2239"/>
                  </a:lnTo>
                  <a:lnTo>
                    <a:pt x="8681" y="2293"/>
                  </a:lnTo>
                  <a:lnTo>
                    <a:pt x="7498" y="2311"/>
                  </a:lnTo>
                  <a:lnTo>
                    <a:pt x="6352" y="2330"/>
                  </a:lnTo>
                  <a:lnTo>
                    <a:pt x="5242" y="2311"/>
                  </a:lnTo>
                  <a:lnTo>
                    <a:pt x="4204" y="2275"/>
                  </a:lnTo>
                  <a:lnTo>
                    <a:pt x="3240" y="2239"/>
                  </a:lnTo>
                  <a:lnTo>
                    <a:pt x="2366" y="2184"/>
                  </a:lnTo>
                  <a:lnTo>
                    <a:pt x="1620" y="2111"/>
                  </a:lnTo>
                  <a:lnTo>
                    <a:pt x="983" y="2020"/>
                  </a:lnTo>
                  <a:lnTo>
                    <a:pt x="492" y="1929"/>
                  </a:lnTo>
                  <a:lnTo>
                    <a:pt x="310" y="1875"/>
                  </a:lnTo>
                  <a:lnTo>
                    <a:pt x="165" y="1838"/>
                  </a:lnTo>
                  <a:lnTo>
                    <a:pt x="74" y="1784"/>
                  </a:lnTo>
                  <a:lnTo>
                    <a:pt x="19" y="1729"/>
                  </a:lnTo>
                  <a:lnTo>
                    <a:pt x="19" y="1729"/>
                  </a:lnTo>
                  <a:lnTo>
                    <a:pt x="1" y="1674"/>
                  </a:lnTo>
                  <a:lnTo>
                    <a:pt x="19" y="1620"/>
                  </a:lnTo>
                  <a:lnTo>
                    <a:pt x="37" y="1583"/>
                  </a:lnTo>
                  <a:lnTo>
                    <a:pt x="92" y="1529"/>
                  </a:lnTo>
                  <a:lnTo>
                    <a:pt x="256" y="1438"/>
                  </a:lnTo>
                  <a:lnTo>
                    <a:pt x="456" y="1365"/>
                  </a:lnTo>
                  <a:lnTo>
                    <a:pt x="729" y="1274"/>
                  </a:lnTo>
                  <a:lnTo>
                    <a:pt x="1038" y="1219"/>
                  </a:lnTo>
                  <a:lnTo>
                    <a:pt x="1711" y="1092"/>
                  </a:lnTo>
                  <a:lnTo>
                    <a:pt x="2421" y="983"/>
                  </a:lnTo>
                  <a:lnTo>
                    <a:pt x="3022" y="928"/>
                  </a:lnTo>
                  <a:lnTo>
                    <a:pt x="3640" y="855"/>
                  </a:lnTo>
                  <a:lnTo>
                    <a:pt x="3640" y="855"/>
                  </a:lnTo>
                  <a:lnTo>
                    <a:pt x="3659" y="837"/>
                  </a:lnTo>
                  <a:lnTo>
                    <a:pt x="3713" y="801"/>
                  </a:lnTo>
                  <a:lnTo>
                    <a:pt x="3804" y="746"/>
                  </a:lnTo>
                  <a:lnTo>
                    <a:pt x="3950" y="674"/>
                  </a:lnTo>
                  <a:lnTo>
                    <a:pt x="4150" y="601"/>
                  </a:lnTo>
                  <a:lnTo>
                    <a:pt x="4459" y="528"/>
                  </a:lnTo>
                  <a:lnTo>
                    <a:pt x="4841" y="437"/>
                  </a:lnTo>
                  <a:lnTo>
                    <a:pt x="4841" y="437"/>
                  </a:lnTo>
                  <a:lnTo>
                    <a:pt x="5333" y="346"/>
                  </a:lnTo>
                  <a:lnTo>
                    <a:pt x="5970" y="237"/>
                  </a:lnTo>
                  <a:lnTo>
                    <a:pt x="6734" y="146"/>
                  </a:lnTo>
                  <a:lnTo>
                    <a:pt x="7644" y="37"/>
                  </a:lnTo>
                  <a:lnTo>
                    <a:pt x="7644" y="37"/>
                  </a:lnTo>
                  <a:lnTo>
                    <a:pt x="8008" y="18"/>
                  </a:lnTo>
                  <a:lnTo>
                    <a:pt x="8372" y="0"/>
                  </a:lnTo>
                  <a:lnTo>
                    <a:pt x="8718" y="0"/>
                  </a:lnTo>
                  <a:lnTo>
                    <a:pt x="9063" y="0"/>
                  </a:lnTo>
                  <a:lnTo>
                    <a:pt x="9409" y="18"/>
                  </a:lnTo>
                  <a:lnTo>
                    <a:pt x="9737" y="55"/>
                  </a:lnTo>
                  <a:lnTo>
                    <a:pt x="10374" y="146"/>
                  </a:lnTo>
                  <a:lnTo>
                    <a:pt x="10974" y="255"/>
                  </a:lnTo>
                  <a:lnTo>
                    <a:pt x="11556" y="401"/>
                  </a:lnTo>
                  <a:lnTo>
                    <a:pt x="12084" y="564"/>
                  </a:lnTo>
                  <a:lnTo>
                    <a:pt x="12557" y="746"/>
                  </a:lnTo>
                  <a:lnTo>
                    <a:pt x="13012" y="910"/>
                  </a:lnTo>
                  <a:lnTo>
                    <a:pt x="13394" y="1092"/>
                  </a:lnTo>
                  <a:lnTo>
                    <a:pt x="13740" y="1256"/>
                  </a:lnTo>
                  <a:lnTo>
                    <a:pt x="14031" y="1420"/>
                  </a:lnTo>
                  <a:lnTo>
                    <a:pt x="14414" y="1638"/>
                  </a:lnTo>
                  <a:lnTo>
                    <a:pt x="14559" y="1729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9" name="Google Shape;439;p3"/>
            <p:cNvSpPr/>
            <p:nvPr/>
          </p:nvSpPr>
          <p:spPr>
            <a:xfrm>
              <a:off x="3073200" y="1290875"/>
              <a:ext cx="242975" cy="44150"/>
            </a:xfrm>
            <a:custGeom>
              <a:avLst/>
              <a:gdLst/>
              <a:ahLst/>
              <a:cxnLst/>
              <a:rect l="l" t="t" r="r" b="b"/>
              <a:pathLst>
                <a:path w="9719" h="1766" extrusionOk="0">
                  <a:moveTo>
                    <a:pt x="3294" y="0"/>
                  </a:moveTo>
                  <a:lnTo>
                    <a:pt x="2803" y="37"/>
                  </a:lnTo>
                  <a:lnTo>
                    <a:pt x="1893" y="146"/>
                  </a:lnTo>
                  <a:lnTo>
                    <a:pt x="1129" y="237"/>
                  </a:lnTo>
                  <a:lnTo>
                    <a:pt x="492" y="346"/>
                  </a:lnTo>
                  <a:lnTo>
                    <a:pt x="0" y="437"/>
                  </a:lnTo>
                  <a:lnTo>
                    <a:pt x="164" y="546"/>
                  </a:lnTo>
                  <a:lnTo>
                    <a:pt x="346" y="637"/>
                  </a:lnTo>
                  <a:lnTo>
                    <a:pt x="546" y="692"/>
                  </a:lnTo>
                  <a:lnTo>
                    <a:pt x="747" y="746"/>
                  </a:lnTo>
                  <a:lnTo>
                    <a:pt x="947" y="764"/>
                  </a:lnTo>
                  <a:lnTo>
                    <a:pt x="1165" y="783"/>
                  </a:lnTo>
                  <a:lnTo>
                    <a:pt x="1602" y="801"/>
                  </a:lnTo>
                  <a:lnTo>
                    <a:pt x="2366" y="801"/>
                  </a:lnTo>
                  <a:lnTo>
                    <a:pt x="2730" y="837"/>
                  </a:lnTo>
                  <a:lnTo>
                    <a:pt x="3021" y="892"/>
                  </a:lnTo>
                  <a:lnTo>
                    <a:pt x="3312" y="965"/>
                  </a:lnTo>
                  <a:lnTo>
                    <a:pt x="3604" y="1056"/>
                  </a:lnTo>
                  <a:lnTo>
                    <a:pt x="3895" y="1147"/>
                  </a:lnTo>
                  <a:lnTo>
                    <a:pt x="4477" y="1365"/>
                  </a:lnTo>
                  <a:lnTo>
                    <a:pt x="4750" y="1456"/>
                  </a:lnTo>
                  <a:lnTo>
                    <a:pt x="5059" y="1547"/>
                  </a:lnTo>
                  <a:lnTo>
                    <a:pt x="5314" y="1602"/>
                  </a:lnTo>
                  <a:lnTo>
                    <a:pt x="5587" y="1656"/>
                  </a:lnTo>
                  <a:lnTo>
                    <a:pt x="6115" y="1711"/>
                  </a:lnTo>
                  <a:lnTo>
                    <a:pt x="6661" y="1747"/>
                  </a:lnTo>
                  <a:lnTo>
                    <a:pt x="7207" y="1747"/>
                  </a:lnTo>
                  <a:lnTo>
                    <a:pt x="8517" y="1765"/>
                  </a:lnTo>
                  <a:lnTo>
                    <a:pt x="9573" y="1747"/>
                  </a:lnTo>
                  <a:lnTo>
                    <a:pt x="9718" y="1729"/>
                  </a:lnTo>
                  <a:lnTo>
                    <a:pt x="9591" y="1656"/>
                  </a:lnTo>
                  <a:lnTo>
                    <a:pt x="9263" y="1456"/>
                  </a:lnTo>
                  <a:lnTo>
                    <a:pt x="8735" y="1183"/>
                  </a:lnTo>
                  <a:lnTo>
                    <a:pt x="8408" y="1019"/>
                  </a:lnTo>
                  <a:lnTo>
                    <a:pt x="8026" y="855"/>
                  </a:lnTo>
                  <a:lnTo>
                    <a:pt x="7625" y="710"/>
                  </a:lnTo>
                  <a:lnTo>
                    <a:pt x="7170" y="546"/>
                  </a:lnTo>
                  <a:lnTo>
                    <a:pt x="6679" y="401"/>
                  </a:lnTo>
                  <a:lnTo>
                    <a:pt x="6151" y="273"/>
                  </a:lnTo>
                  <a:lnTo>
                    <a:pt x="5605" y="164"/>
                  </a:lnTo>
                  <a:lnTo>
                    <a:pt x="5023" y="73"/>
                  </a:lnTo>
                  <a:lnTo>
                    <a:pt x="4423" y="18"/>
                  </a:lnTo>
                  <a:lnTo>
                    <a:pt x="3786" y="0"/>
                  </a:lnTo>
                  <a:close/>
                </a:path>
              </a:pathLst>
            </a:custGeom>
            <a:solidFill>
              <a:srgbClr val="D7C2A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0" name="Google Shape;440;p3"/>
            <p:cNvSpPr/>
            <p:nvPr/>
          </p:nvSpPr>
          <p:spPr>
            <a:xfrm>
              <a:off x="3073200" y="1290875"/>
              <a:ext cx="242975" cy="44150"/>
            </a:xfrm>
            <a:custGeom>
              <a:avLst/>
              <a:gdLst/>
              <a:ahLst/>
              <a:cxnLst/>
              <a:rect l="l" t="t" r="r" b="b"/>
              <a:pathLst>
                <a:path w="9719" h="1766" fill="none" extrusionOk="0">
                  <a:moveTo>
                    <a:pt x="3786" y="0"/>
                  </a:moveTo>
                  <a:lnTo>
                    <a:pt x="3786" y="0"/>
                  </a:lnTo>
                  <a:lnTo>
                    <a:pt x="3294" y="0"/>
                  </a:lnTo>
                  <a:lnTo>
                    <a:pt x="2803" y="37"/>
                  </a:lnTo>
                  <a:lnTo>
                    <a:pt x="2803" y="37"/>
                  </a:lnTo>
                  <a:lnTo>
                    <a:pt x="1893" y="146"/>
                  </a:lnTo>
                  <a:lnTo>
                    <a:pt x="1129" y="237"/>
                  </a:lnTo>
                  <a:lnTo>
                    <a:pt x="492" y="346"/>
                  </a:lnTo>
                  <a:lnTo>
                    <a:pt x="0" y="437"/>
                  </a:lnTo>
                  <a:lnTo>
                    <a:pt x="0" y="437"/>
                  </a:lnTo>
                  <a:lnTo>
                    <a:pt x="164" y="546"/>
                  </a:lnTo>
                  <a:lnTo>
                    <a:pt x="346" y="637"/>
                  </a:lnTo>
                  <a:lnTo>
                    <a:pt x="546" y="692"/>
                  </a:lnTo>
                  <a:lnTo>
                    <a:pt x="747" y="746"/>
                  </a:lnTo>
                  <a:lnTo>
                    <a:pt x="947" y="764"/>
                  </a:lnTo>
                  <a:lnTo>
                    <a:pt x="1165" y="783"/>
                  </a:lnTo>
                  <a:lnTo>
                    <a:pt x="1602" y="801"/>
                  </a:lnTo>
                  <a:lnTo>
                    <a:pt x="1602" y="801"/>
                  </a:lnTo>
                  <a:lnTo>
                    <a:pt x="1802" y="801"/>
                  </a:lnTo>
                  <a:lnTo>
                    <a:pt x="1802" y="801"/>
                  </a:lnTo>
                  <a:lnTo>
                    <a:pt x="2002" y="801"/>
                  </a:lnTo>
                  <a:lnTo>
                    <a:pt x="2002" y="801"/>
                  </a:lnTo>
                  <a:lnTo>
                    <a:pt x="2366" y="801"/>
                  </a:lnTo>
                  <a:lnTo>
                    <a:pt x="2730" y="837"/>
                  </a:lnTo>
                  <a:lnTo>
                    <a:pt x="2730" y="837"/>
                  </a:lnTo>
                  <a:lnTo>
                    <a:pt x="3021" y="892"/>
                  </a:lnTo>
                  <a:lnTo>
                    <a:pt x="3312" y="965"/>
                  </a:lnTo>
                  <a:lnTo>
                    <a:pt x="3604" y="1056"/>
                  </a:lnTo>
                  <a:lnTo>
                    <a:pt x="3895" y="1147"/>
                  </a:lnTo>
                  <a:lnTo>
                    <a:pt x="4477" y="1365"/>
                  </a:lnTo>
                  <a:lnTo>
                    <a:pt x="4750" y="1456"/>
                  </a:lnTo>
                  <a:lnTo>
                    <a:pt x="5059" y="1547"/>
                  </a:lnTo>
                  <a:lnTo>
                    <a:pt x="5059" y="1547"/>
                  </a:lnTo>
                  <a:lnTo>
                    <a:pt x="5314" y="1602"/>
                  </a:lnTo>
                  <a:lnTo>
                    <a:pt x="5587" y="1656"/>
                  </a:lnTo>
                  <a:lnTo>
                    <a:pt x="6115" y="1711"/>
                  </a:lnTo>
                  <a:lnTo>
                    <a:pt x="6661" y="1747"/>
                  </a:lnTo>
                  <a:lnTo>
                    <a:pt x="7207" y="1747"/>
                  </a:lnTo>
                  <a:lnTo>
                    <a:pt x="7207" y="1747"/>
                  </a:lnTo>
                  <a:lnTo>
                    <a:pt x="8517" y="1765"/>
                  </a:lnTo>
                  <a:lnTo>
                    <a:pt x="8517" y="1765"/>
                  </a:lnTo>
                  <a:lnTo>
                    <a:pt x="9573" y="1747"/>
                  </a:lnTo>
                  <a:lnTo>
                    <a:pt x="9573" y="1747"/>
                  </a:lnTo>
                  <a:lnTo>
                    <a:pt x="9718" y="1729"/>
                  </a:lnTo>
                  <a:lnTo>
                    <a:pt x="9718" y="1729"/>
                  </a:lnTo>
                  <a:lnTo>
                    <a:pt x="9591" y="1656"/>
                  </a:lnTo>
                  <a:lnTo>
                    <a:pt x="9263" y="1456"/>
                  </a:lnTo>
                  <a:lnTo>
                    <a:pt x="8735" y="1183"/>
                  </a:lnTo>
                  <a:lnTo>
                    <a:pt x="8408" y="1019"/>
                  </a:lnTo>
                  <a:lnTo>
                    <a:pt x="8026" y="855"/>
                  </a:lnTo>
                  <a:lnTo>
                    <a:pt x="7625" y="710"/>
                  </a:lnTo>
                  <a:lnTo>
                    <a:pt x="7170" y="546"/>
                  </a:lnTo>
                  <a:lnTo>
                    <a:pt x="6679" y="401"/>
                  </a:lnTo>
                  <a:lnTo>
                    <a:pt x="6151" y="273"/>
                  </a:lnTo>
                  <a:lnTo>
                    <a:pt x="5605" y="164"/>
                  </a:lnTo>
                  <a:lnTo>
                    <a:pt x="5023" y="73"/>
                  </a:lnTo>
                  <a:lnTo>
                    <a:pt x="4423" y="18"/>
                  </a:lnTo>
                  <a:lnTo>
                    <a:pt x="3786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1" name="Google Shape;441;p3"/>
            <p:cNvSpPr/>
            <p:nvPr/>
          </p:nvSpPr>
          <p:spPr>
            <a:xfrm>
              <a:off x="3284750" y="1311800"/>
              <a:ext cx="3200" cy="25"/>
            </a:xfrm>
            <a:custGeom>
              <a:avLst/>
              <a:gdLst/>
              <a:ahLst/>
              <a:cxnLst/>
              <a:rect l="l" t="t" r="r" b="b"/>
              <a:pathLst>
                <a:path w="128" h="1" extrusionOk="0">
                  <a:moveTo>
                    <a:pt x="0" y="0"/>
                  </a:moveTo>
                  <a:lnTo>
                    <a:pt x="128" y="0"/>
                  </a:lnTo>
                  <a:lnTo>
                    <a:pt x="128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8A9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2" name="Google Shape;442;p3"/>
            <p:cNvSpPr/>
            <p:nvPr/>
          </p:nvSpPr>
          <p:spPr>
            <a:xfrm>
              <a:off x="2895325" y="1325900"/>
              <a:ext cx="428125" cy="33700"/>
            </a:xfrm>
            <a:custGeom>
              <a:avLst/>
              <a:gdLst/>
              <a:ahLst/>
              <a:cxnLst/>
              <a:rect l="l" t="t" r="r" b="b"/>
              <a:pathLst>
                <a:path w="17125" h="1348" extrusionOk="0">
                  <a:moveTo>
                    <a:pt x="2621" y="0"/>
                  </a:moveTo>
                  <a:lnTo>
                    <a:pt x="2038" y="55"/>
                  </a:lnTo>
                  <a:lnTo>
                    <a:pt x="1529" y="110"/>
                  </a:lnTo>
                  <a:lnTo>
                    <a:pt x="1074" y="182"/>
                  </a:lnTo>
                  <a:lnTo>
                    <a:pt x="710" y="255"/>
                  </a:lnTo>
                  <a:lnTo>
                    <a:pt x="400" y="328"/>
                  </a:lnTo>
                  <a:lnTo>
                    <a:pt x="182" y="401"/>
                  </a:lnTo>
                  <a:lnTo>
                    <a:pt x="109" y="437"/>
                  </a:lnTo>
                  <a:lnTo>
                    <a:pt x="55" y="492"/>
                  </a:lnTo>
                  <a:lnTo>
                    <a:pt x="18" y="528"/>
                  </a:lnTo>
                  <a:lnTo>
                    <a:pt x="0" y="565"/>
                  </a:lnTo>
                  <a:lnTo>
                    <a:pt x="18" y="601"/>
                  </a:lnTo>
                  <a:lnTo>
                    <a:pt x="36" y="637"/>
                  </a:lnTo>
                  <a:lnTo>
                    <a:pt x="91" y="692"/>
                  </a:lnTo>
                  <a:lnTo>
                    <a:pt x="182" y="728"/>
                  </a:lnTo>
                  <a:lnTo>
                    <a:pt x="382" y="801"/>
                  </a:lnTo>
                  <a:lnTo>
                    <a:pt x="673" y="874"/>
                  </a:lnTo>
                  <a:lnTo>
                    <a:pt x="1037" y="947"/>
                  </a:lnTo>
                  <a:lnTo>
                    <a:pt x="1456" y="1001"/>
                  </a:lnTo>
                  <a:lnTo>
                    <a:pt x="1947" y="1056"/>
                  </a:lnTo>
                  <a:lnTo>
                    <a:pt x="2511" y="1111"/>
                  </a:lnTo>
                  <a:lnTo>
                    <a:pt x="3767" y="1220"/>
                  </a:lnTo>
                  <a:lnTo>
                    <a:pt x="5223" y="1292"/>
                  </a:lnTo>
                  <a:lnTo>
                    <a:pt x="6842" y="1329"/>
                  </a:lnTo>
                  <a:lnTo>
                    <a:pt x="8553" y="1347"/>
                  </a:lnTo>
                  <a:lnTo>
                    <a:pt x="10282" y="1329"/>
                  </a:lnTo>
                  <a:lnTo>
                    <a:pt x="11883" y="1292"/>
                  </a:lnTo>
                  <a:lnTo>
                    <a:pt x="13339" y="1220"/>
                  </a:lnTo>
                  <a:lnTo>
                    <a:pt x="14613" y="1111"/>
                  </a:lnTo>
                  <a:lnTo>
                    <a:pt x="15159" y="1056"/>
                  </a:lnTo>
                  <a:lnTo>
                    <a:pt x="15650" y="1001"/>
                  </a:lnTo>
                  <a:lnTo>
                    <a:pt x="16087" y="947"/>
                  </a:lnTo>
                  <a:lnTo>
                    <a:pt x="16451" y="874"/>
                  </a:lnTo>
                  <a:lnTo>
                    <a:pt x="16742" y="801"/>
                  </a:lnTo>
                  <a:lnTo>
                    <a:pt x="16942" y="728"/>
                  </a:lnTo>
                  <a:lnTo>
                    <a:pt x="17015" y="692"/>
                  </a:lnTo>
                  <a:lnTo>
                    <a:pt x="17070" y="637"/>
                  </a:lnTo>
                  <a:lnTo>
                    <a:pt x="17106" y="601"/>
                  </a:lnTo>
                  <a:lnTo>
                    <a:pt x="17124" y="565"/>
                  </a:lnTo>
                  <a:lnTo>
                    <a:pt x="17106" y="510"/>
                  </a:lnTo>
                  <a:lnTo>
                    <a:pt x="17033" y="455"/>
                  </a:lnTo>
                  <a:lnTo>
                    <a:pt x="16924" y="401"/>
                  </a:lnTo>
                  <a:lnTo>
                    <a:pt x="16760" y="346"/>
                  </a:lnTo>
                  <a:lnTo>
                    <a:pt x="16688" y="346"/>
                  </a:lnTo>
                  <a:lnTo>
                    <a:pt x="15778" y="492"/>
                  </a:lnTo>
                  <a:lnTo>
                    <a:pt x="14813" y="619"/>
                  </a:lnTo>
                  <a:lnTo>
                    <a:pt x="13830" y="710"/>
                  </a:lnTo>
                  <a:lnTo>
                    <a:pt x="12830" y="801"/>
                  </a:lnTo>
                  <a:lnTo>
                    <a:pt x="11810" y="856"/>
                  </a:lnTo>
                  <a:lnTo>
                    <a:pt x="10791" y="892"/>
                  </a:lnTo>
                  <a:lnTo>
                    <a:pt x="9791" y="910"/>
                  </a:lnTo>
                  <a:lnTo>
                    <a:pt x="8790" y="929"/>
                  </a:lnTo>
                  <a:lnTo>
                    <a:pt x="7534" y="910"/>
                  </a:lnTo>
                  <a:lnTo>
                    <a:pt x="6351" y="874"/>
                  </a:lnTo>
                  <a:lnTo>
                    <a:pt x="5259" y="819"/>
                  </a:lnTo>
                  <a:lnTo>
                    <a:pt x="4313" y="747"/>
                  </a:lnTo>
                  <a:lnTo>
                    <a:pt x="3512" y="656"/>
                  </a:lnTo>
                  <a:lnTo>
                    <a:pt x="2893" y="565"/>
                  </a:lnTo>
                  <a:lnTo>
                    <a:pt x="2657" y="510"/>
                  </a:lnTo>
                  <a:lnTo>
                    <a:pt x="2475" y="437"/>
                  </a:lnTo>
                  <a:lnTo>
                    <a:pt x="2366" y="383"/>
                  </a:lnTo>
                  <a:lnTo>
                    <a:pt x="2293" y="328"/>
                  </a:lnTo>
                  <a:lnTo>
                    <a:pt x="2275" y="292"/>
                  </a:lnTo>
                  <a:lnTo>
                    <a:pt x="2293" y="237"/>
                  </a:lnTo>
                  <a:lnTo>
                    <a:pt x="2311" y="201"/>
                  </a:lnTo>
                  <a:lnTo>
                    <a:pt x="2348" y="164"/>
                  </a:lnTo>
                  <a:lnTo>
                    <a:pt x="2457" y="73"/>
                  </a:lnTo>
                  <a:lnTo>
                    <a:pt x="262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443" name="Google Shape;443;p3"/>
          <p:cNvSpPr/>
          <p:nvPr/>
        </p:nvSpPr>
        <p:spPr>
          <a:xfrm>
            <a:off x="8343609" y="258405"/>
            <a:ext cx="701955" cy="213463"/>
          </a:xfrm>
          <a:custGeom>
            <a:avLst/>
            <a:gdLst/>
            <a:ahLst/>
            <a:cxnLst/>
            <a:rect l="l" t="t" r="r" b="b"/>
            <a:pathLst>
              <a:path w="15779" h="3240" extrusionOk="0">
                <a:moveTo>
                  <a:pt x="8081" y="1"/>
                </a:moveTo>
                <a:lnTo>
                  <a:pt x="7699" y="55"/>
                </a:lnTo>
                <a:lnTo>
                  <a:pt x="7298" y="110"/>
                </a:lnTo>
                <a:lnTo>
                  <a:pt x="6916" y="201"/>
                </a:lnTo>
                <a:lnTo>
                  <a:pt x="6552" y="328"/>
                </a:lnTo>
                <a:lnTo>
                  <a:pt x="6206" y="456"/>
                </a:lnTo>
                <a:lnTo>
                  <a:pt x="5897" y="601"/>
                </a:lnTo>
                <a:lnTo>
                  <a:pt x="5606" y="765"/>
                </a:lnTo>
                <a:lnTo>
                  <a:pt x="5369" y="947"/>
                </a:lnTo>
                <a:lnTo>
                  <a:pt x="5169" y="1129"/>
                </a:lnTo>
                <a:lnTo>
                  <a:pt x="5096" y="1220"/>
                </a:lnTo>
                <a:lnTo>
                  <a:pt x="5023" y="1311"/>
                </a:lnTo>
                <a:lnTo>
                  <a:pt x="4969" y="1420"/>
                </a:lnTo>
                <a:lnTo>
                  <a:pt x="4932" y="1511"/>
                </a:lnTo>
                <a:lnTo>
                  <a:pt x="4914" y="1620"/>
                </a:lnTo>
                <a:lnTo>
                  <a:pt x="4896" y="1711"/>
                </a:lnTo>
                <a:lnTo>
                  <a:pt x="4914" y="1821"/>
                </a:lnTo>
                <a:lnTo>
                  <a:pt x="4951" y="1930"/>
                </a:lnTo>
                <a:lnTo>
                  <a:pt x="4987" y="2021"/>
                </a:lnTo>
                <a:lnTo>
                  <a:pt x="5060" y="2130"/>
                </a:lnTo>
                <a:lnTo>
                  <a:pt x="5151" y="2221"/>
                </a:lnTo>
                <a:lnTo>
                  <a:pt x="5260" y="2312"/>
                </a:lnTo>
                <a:lnTo>
                  <a:pt x="4841" y="2203"/>
                </a:lnTo>
                <a:lnTo>
                  <a:pt x="4441" y="2130"/>
                </a:lnTo>
                <a:lnTo>
                  <a:pt x="4041" y="2075"/>
                </a:lnTo>
                <a:lnTo>
                  <a:pt x="3659" y="2057"/>
                </a:lnTo>
                <a:lnTo>
                  <a:pt x="3276" y="2075"/>
                </a:lnTo>
                <a:lnTo>
                  <a:pt x="2912" y="2112"/>
                </a:lnTo>
                <a:lnTo>
                  <a:pt x="2549" y="2166"/>
                </a:lnTo>
                <a:lnTo>
                  <a:pt x="2221" y="2239"/>
                </a:lnTo>
                <a:lnTo>
                  <a:pt x="1893" y="2330"/>
                </a:lnTo>
                <a:lnTo>
                  <a:pt x="1584" y="2439"/>
                </a:lnTo>
                <a:lnTo>
                  <a:pt x="1311" y="2548"/>
                </a:lnTo>
                <a:lnTo>
                  <a:pt x="1056" y="2658"/>
                </a:lnTo>
                <a:lnTo>
                  <a:pt x="620" y="2858"/>
                </a:lnTo>
                <a:lnTo>
                  <a:pt x="274" y="3058"/>
                </a:lnTo>
                <a:lnTo>
                  <a:pt x="1" y="3240"/>
                </a:lnTo>
                <a:lnTo>
                  <a:pt x="15778" y="3240"/>
                </a:lnTo>
                <a:lnTo>
                  <a:pt x="15706" y="3058"/>
                </a:lnTo>
                <a:lnTo>
                  <a:pt x="15633" y="2894"/>
                </a:lnTo>
                <a:lnTo>
                  <a:pt x="15542" y="2730"/>
                </a:lnTo>
                <a:lnTo>
                  <a:pt x="15451" y="2603"/>
                </a:lnTo>
                <a:lnTo>
                  <a:pt x="15360" y="2476"/>
                </a:lnTo>
                <a:lnTo>
                  <a:pt x="15251" y="2366"/>
                </a:lnTo>
                <a:lnTo>
                  <a:pt x="15142" y="2275"/>
                </a:lnTo>
                <a:lnTo>
                  <a:pt x="15014" y="2203"/>
                </a:lnTo>
                <a:lnTo>
                  <a:pt x="14905" y="2130"/>
                </a:lnTo>
                <a:lnTo>
                  <a:pt x="14778" y="2075"/>
                </a:lnTo>
                <a:lnTo>
                  <a:pt x="14541" y="2003"/>
                </a:lnTo>
                <a:lnTo>
                  <a:pt x="14286" y="1948"/>
                </a:lnTo>
                <a:lnTo>
                  <a:pt x="14031" y="1930"/>
                </a:lnTo>
                <a:lnTo>
                  <a:pt x="13740" y="1948"/>
                </a:lnTo>
                <a:lnTo>
                  <a:pt x="13467" y="2003"/>
                </a:lnTo>
                <a:lnTo>
                  <a:pt x="13213" y="2057"/>
                </a:lnTo>
                <a:lnTo>
                  <a:pt x="12976" y="2130"/>
                </a:lnTo>
                <a:lnTo>
                  <a:pt x="12648" y="2257"/>
                </a:lnTo>
                <a:lnTo>
                  <a:pt x="12521" y="2312"/>
                </a:lnTo>
                <a:lnTo>
                  <a:pt x="12485" y="2257"/>
                </a:lnTo>
                <a:lnTo>
                  <a:pt x="12448" y="2203"/>
                </a:lnTo>
                <a:lnTo>
                  <a:pt x="12375" y="2130"/>
                </a:lnTo>
                <a:lnTo>
                  <a:pt x="12266" y="2057"/>
                </a:lnTo>
                <a:lnTo>
                  <a:pt x="12121" y="2003"/>
                </a:lnTo>
                <a:lnTo>
                  <a:pt x="11957" y="1966"/>
                </a:lnTo>
                <a:lnTo>
                  <a:pt x="11720" y="1948"/>
                </a:lnTo>
                <a:lnTo>
                  <a:pt x="11575" y="1948"/>
                </a:lnTo>
                <a:lnTo>
                  <a:pt x="11393" y="1966"/>
                </a:lnTo>
                <a:lnTo>
                  <a:pt x="11211" y="2003"/>
                </a:lnTo>
                <a:lnTo>
                  <a:pt x="10992" y="2057"/>
                </a:lnTo>
                <a:lnTo>
                  <a:pt x="10992" y="1784"/>
                </a:lnTo>
                <a:lnTo>
                  <a:pt x="10956" y="1529"/>
                </a:lnTo>
                <a:lnTo>
                  <a:pt x="10901" y="1311"/>
                </a:lnTo>
                <a:lnTo>
                  <a:pt x="10810" y="1093"/>
                </a:lnTo>
                <a:lnTo>
                  <a:pt x="10701" y="911"/>
                </a:lnTo>
                <a:lnTo>
                  <a:pt x="10574" y="747"/>
                </a:lnTo>
                <a:lnTo>
                  <a:pt x="10428" y="583"/>
                </a:lnTo>
                <a:lnTo>
                  <a:pt x="10264" y="456"/>
                </a:lnTo>
                <a:lnTo>
                  <a:pt x="10082" y="346"/>
                </a:lnTo>
                <a:lnTo>
                  <a:pt x="9882" y="237"/>
                </a:lnTo>
                <a:lnTo>
                  <a:pt x="9682" y="165"/>
                </a:lnTo>
                <a:lnTo>
                  <a:pt x="9446" y="110"/>
                </a:lnTo>
                <a:lnTo>
                  <a:pt x="9227" y="55"/>
                </a:lnTo>
                <a:lnTo>
                  <a:pt x="8991" y="19"/>
                </a:lnTo>
                <a:lnTo>
                  <a:pt x="8736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44" name="Google Shape;444;p3"/>
          <p:cNvSpPr/>
          <p:nvPr/>
        </p:nvSpPr>
        <p:spPr>
          <a:xfrm>
            <a:off x="1096346" y="258400"/>
            <a:ext cx="1515679" cy="460933"/>
          </a:xfrm>
          <a:custGeom>
            <a:avLst/>
            <a:gdLst/>
            <a:ahLst/>
            <a:cxnLst/>
            <a:rect l="l" t="t" r="r" b="b"/>
            <a:pathLst>
              <a:path w="15779" h="3240" extrusionOk="0">
                <a:moveTo>
                  <a:pt x="8081" y="1"/>
                </a:moveTo>
                <a:lnTo>
                  <a:pt x="7699" y="55"/>
                </a:lnTo>
                <a:lnTo>
                  <a:pt x="7298" y="110"/>
                </a:lnTo>
                <a:lnTo>
                  <a:pt x="6916" y="201"/>
                </a:lnTo>
                <a:lnTo>
                  <a:pt x="6552" y="328"/>
                </a:lnTo>
                <a:lnTo>
                  <a:pt x="6206" y="456"/>
                </a:lnTo>
                <a:lnTo>
                  <a:pt x="5897" y="601"/>
                </a:lnTo>
                <a:lnTo>
                  <a:pt x="5606" y="765"/>
                </a:lnTo>
                <a:lnTo>
                  <a:pt x="5369" y="947"/>
                </a:lnTo>
                <a:lnTo>
                  <a:pt x="5169" y="1129"/>
                </a:lnTo>
                <a:lnTo>
                  <a:pt x="5096" y="1220"/>
                </a:lnTo>
                <a:lnTo>
                  <a:pt x="5023" y="1311"/>
                </a:lnTo>
                <a:lnTo>
                  <a:pt x="4969" y="1420"/>
                </a:lnTo>
                <a:lnTo>
                  <a:pt x="4932" y="1511"/>
                </a:lnTo>
                <a:lnTo>
                  <a:pt x="4914" y="1620"/>
                </a:lnTo>
                <a:lnTo>
                  <a:pt x="4896" y="1711"/>
                </a:lnTo>
                <a:lnTo>
                  <a:pt x="4914" y="1821"/>
                </a:lnTo>
                <a:lnTo>
                  <a:pt x="4951" y="1930"/>
                </a:lnTo>
                <a:lnTo>
                  <a:pt x="4987" y="2021"/>
                </a:lnTo>
                <a:lnTo>
                  <a:pt x="5060" y="2130"/>
                </a:lnTo>
                <a:lnTo>
                  <a:pt x="5151" y="2221"/>
                </a:lnTo>
                <a:lnTo>
                  <a:pt x="5260" y="2312"/>
                </a:lnTo>
                <a:lnTo>
                  <a:pt x="4841" y="2203"/>
                </a:lnTo>
                <a:lnTo>
                  <a:pt x="4441" y="2130"/>
                </a:lnTo>
                <a:lnTo>
                  <a:pt x="4041" y="2075"/>
                </a:lnTo>
                <a:lnTo>
                  <a:pt x="3659" y="2057"/>
                </a:lnTo>
                <a:lnTo>
                  <a:pt x="3276" y="2075"/>
                </a:lnTo>
                <a:lnTo>
                  <a:pt x="2912" y="2112"/>
                </a:lnTo>
                <a:lnTo>
                  <a:pt x="2549" y="2166"/>
                </a:lnTo>
                <a:lnTo>
                  <a:pt x="2221" y="2239"/>
                </a:lnTo>
                <a:lnTo>
                  <a:pt x="1893" y="2330"/>
                </a:lnTo>
                <a:lnTo>
                  <a:pt x="1584" y="2439"/>
                </a:lnTo>
                <a:lnTo>
                  <a:pt x="1311" y="2548"/>
                </a:lnTo>
                <a:lnTo>
                  <a:pt x="1056" y="2658"/>
                </a:lnTo>
                <a:lnTo>
                  <a:pt x="620" y="2858"/>
                </a:lnTo>
                <a:lnTo>
                  <a:pt x="274" y="3058"/>
                </a:lnTo>
                <a:lnTo>
                  <a:pt x="1" y="3240"/>
                </a:lnTo>
                <a:lnTo>
                  <a:pt x="15778" y="3240"/>
                </a:lnTo>
                <a:lnTo>
                  <a:pt x="15706" y="3058"/>
                </a:lnTo>
                <a:lnTo>
                  <a:pt x="15633" y="2894"/>
                </a:lnTo>
                <a:lnTo>
                  <a:pt x="15542" y="2730"/>
                </a:lnTo>
                <a:lnTo>
                  <a:pt x="15451" y="2603"/>
                </a:lnTo>
                <a:lnTo>
                  <a:pt x="15360" y="2476"/>
                </a:lnTo>
                <a:lnTo>
                  <a:pt x="15251" y="2366"/>
                </a:lnTo>
                <a:lnTo>
                  <a:pt x="15142" y="2275"/>
                </a:lnTo>
                <a:lnTo>
                  <a:pt x="15014" y="2203"/>
                </a:lnTo>
                <a:lnTo>
                  <a:pt x="14905" y="2130"/>
                </a:lnTo>
                <a:lnTo>
                  <a:pt x="14778" y="2075"/>
                </a:lnTo>
                <a:lnTo>
                  <a:pt x="14541" y="2003"/>
                </a:lnTo>
                <a:lnTo>
                  <a:pt x="14286" y="1948"/>
                </a:lnTo>
                <a:lnTo>
                  <a:pt x="14031" y="1930"/>
                </a:lnTo>
                <a:lnTo>
                  <a:pt x="13740" y="1948"/>
                </a:lnTo>
                <a:lnTo>
                  <a:pt x="13467" y="2003"/>
                </a:lnTo>
                <a:lnTo>
                  <a:pt x="13213" y="2057"/>
                </a:lnTo>
                <a:lnTo>
                  <a:pt x="12976" y="2130"/>
                </a:lnTo>
                <a:lnTo>
                  <a:pt x="12648" y="2257"/>
                </a:lnTo>
                <a:lnTo>
                  <a:pt x="12521" y="2312"/>
                </a:lnTo>
                <a:lnTo>
                  <a:pt x="12485" y="2257"/>
                </a:lnTo>
                <a:lnTo>
                  <a:pt x="12448" y="2203"/>
                </a:lnTo>
                <a:lnTo>
                  <a:pt x="12375" y="2130"/>
                </a:lnTo>
                <a:lnTo>
                  <a:pt x="12266" y="2057"/>
                </a:lnTo>
                <a:lnTo>
                  <a:pt x="12121" y="2003"/>
                </a:lnTo>
                <a:lnTo>
                  <a:pt x="11957" y="1966"/>
                </a:lnTo>
                <a:lnTo>
                  <a:pt x="11720" y="1948"/>
                </a:lnTo>
                <a:lnTo>
                  <a:pt x="11575" y="1948"/>
                </a:lnTo>
                <a:lnTo>
                  <a:pt x="11393" y="1966"/>
                </a:lnTo>
                <a:lnTo>
                  <a:pt x="11211" y="2003"/>
                </a:lnTo>
                <a:lnTo>
                  <a:pt x="10992" y="2057"/>
                </a:lnTo>
                <a:lnTo>
                  <a:pt x="10992" y="1784"/>
                </a:lnTo>
                <a:lnTo>
                  <a:pt x="10956" y="1529"/>
                </a:lnTo>
                <a:lnTo>
                  <a:pt x="10901" y="1311"/>
                </a:lnTo>
                <a:lnTo>
                  <a:pt x="10810" y="1093"/>
                </a:lnTo>
                <a:lnTo>
                  <a:pt x="10701" y="911"/>
                </a:lnTo>
                <a:lnTo>
                  <a:pt x="10574" y="747"/>
                </a:lnTo>
                <a:lnTo>
                  <a:pt x="10428" y="583"/>
                </a:lnTo>
                <a:lnTo>
                  <a:pt x="10264" y="456"/>
                </a:lnTo>
                <a:lnTo>
                  <a:pt x="10082" y="346"/>
                </a:lnTo>
                <a:lnTo>
                  <a:pt x="9882" y="237"/>
                </a:lnTo>
                <a:lnTo>
                  <a:pt x="9682" y="165"/>
                </a:lnTo>
                <a:lnTo>
                  <a:pt x="9446" y="110"/>
                </a:lnTo>
                <a:lnTo>
                  <a:pt x="9227" y="55"/>
                </a:lnTo>
                <a:lnTo>
                  <a:pt x="8991" y="19"/>
                </a:lnTo>
                <a:lnTo>
                  <a:pt x="8736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45" name="Google Shape;445;p3"/>
          <p:cNvSpPr/>
          <p:nvPr/>
        </p:nvSpPr>
        <p:spPr>
          <a:xfrm>
            <a:off x="2155851" y="892238"/>
            <a:ext cx="701955" cy="213463"/>
          </a:xfrm>
          <a:custGeom>
            <a:avLst/>
            <a:gdLst/>
            <a:ahLst/>
            <a:cxnLst/>
            <a:rect l="l" t="t" r="r" b="b"/>
            <a:pathLst>
              <a:path w="15779" h="3240" extrusionOk="0">
                <a:moveTo>
                  <a:pt x="8081" y="1"/>
                </a:moveTo>
                <a:lnTo>
                  <a:pt x="7699" y="55"/>
                </a:lnTo>
                <a:lnTo>
                  <a:pt x="7298" y="110"/>
                </a:lnTo>
                <a:lnTo>
                  <a:pt x="6916" y="201"/>
                </a:lnTo>
                <a:lnTo>
                  <a:pt x="6552" y="328"/>
                </a:lnTo>
                <a:lnTo>
                  <a:pt x="6206" y="456"/>
                </a:lnTo>
                <a:lnTo>
                  <a:pt x="5897" y="601"/>
                </a:lnTo>
                <a:lnTo>
                  <a:pt x="5606" y="765"/>
                </a:lnTo>
                <a:lnTo>
                  <a:pt x="5369" y="947"/>
                </a:lnTo>
                <a:lnTo>
                  <a:pt x="5169" y="1129"/>
                </a:lnTo>
                <a:lnTo>
                  <a:pt x="5096" y="1220"/>
                </a:lnTo>
                <a:lnTo>
                  <a:pt x="5023" y="1311"/>
                </a:lnTo>
                <a:lnTo>
                  <a:pt x="4969" y="1420"/>
                </a:lnTo>
                <a:lnTo>
                  <a:pt x="4932" y="1511"/>
                </a:lnTo>
                <a:lnTo>
                  <a:pt x="4914" y="1620"/>
                </a:lnTo>
                <a:lnTo>
                  <a:pt x="4896" y="1711"/>
                </a:lnTo>
                <a:lnTo>
                  <a:pt x="4914" y="1821"/>
                </a:lnTo>
                <a:lnTo>
                  <a:pt x="4951" y="1930"/>
                </a:lnTo>
                <a:lnTo>
                  <a:pt x="4987" y="2021"/>
                </a:lnTo>
                <a:lnTo>
                  <a:pt x="5060" y="2130"/>
                </a:lnTo>
                <a:lnTo>
                  <a:pt x="5151" y="2221"/>
                </a:lnTo>
                <a:lnTo>
                  <a:pt x="5260" y="2312"/>
                </a:lnTo>
                <a:lnTo>
                  <a:pt x="4841" y="2203"/>
                </a:lnTo>
                <a:lnTo>
                  <a:pt x="4441" y="2130"/>
                </a:lnTo>
                <a:lnTo>
                  <a:pt x="4041" y="2075"/>
                </a:lnTo>
                <a:lnTo>
                  <a:pt x="3659" y="2057"/>
                </a:lnTo>
                <a:lnTo>
                  <a:pt x="3276" y="2075"/>
                </a:lnTo>
                <a:lnTo>
                  <a:pt x="2912" y="2112"/>
                </a:lnTo>
                <a:lnTo>
                  <a:pt x="2549" y="2166"/>
                </a:lnTo>
                <a:lnTo>
                  <a:pt x="2221" y="2239"/>
                </a:lnTo>
                <a:lnTo>
                  <a:pt x="1893" y="2330"/>
                </a:lnTo>
                <a:lnTo>
                  <a:pt x="1584" y="2439"/>
                </a:lnTo>
                <a:lnTo>
                  <a:pt x="1311" y="2548"/>
                </a:lnTo>
                <a:lnTo>
                  <a:pt x="1056" y="2658"/>
                </a:lnTo>
                <a:lnTo>
                  <a:pt x="620" y="2858"/>
                </a:lnTo>
                <a:lnTo>
                  <a:pt x="274" y="3058"/>
                </a:lnTo>
                <a:lnTo>
                  <a:pt x="1" y="3240"/>
                </a:lnTo>
                <a:lnTo>
                  <a:pt x="15778" y="3240"/>
                </a:lnTo>
                <a:lnTo>
                  <a:pt x="15706" y="3058"/>
                </a:lnTo>
                <a:lnTo>
                  <a:pt x="15633" y="2894"/>
                </a:lnTo>
                <a:lnTo>
                  <a:pt x="15542" y="2730"/>
                </a:lnTo>
                <a:lnTo>
                  <a:pt x="15451" y="2603"/>
                </a:lnTo>
                <a:lnTo>
                  <a:pt x="15360" y="2476"/>
                </a:lnTo>
                <a:lnTo>
                  <a:pt x="15251" y="2366"/>
                </a:lnTo>
                <a:lnTo>
                  <a:pt x="15142" y="2275"/>
                </a:lnTo>
                <a:lnTo>
                  <a:pt x="15014" y="2203"/>
                </a:lnTo>
                <a:lnTo>
                  <a:pt x="14905" y="2130"/>
                </a:lnTo>
                <a:lnTo>
                  <a:pt x="14778" y="2075"/>
                </a:lnTo>
                <a:lnTo>
                  <a:pt x="14541" y="2003"/>
                </a:lnTo>
                <a:lnTo>
                  <a:pt x="14286" y="1948"/>
                </a:lnTo>
                <a:lnTo>
                  <a:pt x="14031" y="1930"/>
                </a:lnTo>
                <a:lnTo>
                  <a:pt x="13740" y="1948"/>
                </a:lnTo>
                <a:lnTo>
                  <a:pt x="13467" y="2003"/>
                </a:lnTo>
                <a:lnTo>
                  <a:pt x="13213" y="2057"/>
                </a:lnTo>
                <a:lnTo>
                  <a:pt x="12976" y="2130"/>
                </a:lnTo>
                <a:lnTo>
                  <a:pt x="12648" y="2257"/>
                </a:lnTo>
                <a:lnTo>
                  <a:pt x="12521" y="2312"/>
                </a:lnTo>
                <a:lnTo>
                  <a:pt x="12485" y="2257"/>
                </a:lnTo>
                <a:lnTo>
                  <a:pt x="12448" y="2203"/>
                </a:lnTo>
                <a:lnTo>
                  <a:pt x="12375" y="2130"/>
                </a:lnTo>
                <a:lnTo>
                  <a:pt x="12266" y="2057"/>
                </a:lnTo>
                <a:lnTo>
                  <a:pt x="12121" y="2003"/>
                </a:lnTo>
                <a:lnTo>
                  <a:pt x="11957" y="1966"/>
                </a:lnTo>
                <a:lnTo>
                  <a:pt x="11720" y="1948"/>
                </a:lnTo>
                <a:lnTo>
                  <a:pt x="11575" y="1948"/>
                </a:lnTo>
                <a:lnTo>
                  <a:pt x="11393" y="1966"/>
                </a:lnTo>
                <a:lnTo>
                  <a:pt x="11211" y="2003"/>
                </a:lnTo>
                <a:lnTo>
                  <a:pt x="10992" y="2057"/>
                </a:lnTo>
                <a:lnTo>
                  <a:pt x="10992" y="1784"/>
                </a:lnTo>
                <a:lnTo>
                  <a:pt x="10956" y="1529"/>
                </a:lnTo>
                <a:lnTo>
                  <a:pt x="10901" y="1311"/>
                </a:lnTo>
                <a:lnTo>
                  <a:pt x="10810" y="1093"/>
                </a:lnTo>
                <a:lnTo>
                  <a:pt x="10701" y="911"/>
                </a:lnTo>
                <a:lnTo>
                  <a:pt x="10574" y="747"/>
                </a:lnTo>
                <a:lnTo>
                  <a:pt x="10428" y="583"/>
                </a:lnTo>
                <a:lnTo>
                  <a:pt x="10264" y="456"/>
                </a:lnTo>
                <a:lnTo>
                  <a:pt x="10082" y="346"/>
                </a:lnTo>
                <a:lnTo>
                  <a:pt x="9882" y="237"/>
                </a:lnTo>
                <a:lnTo>
                  <a:pt x="9682" y="165"/>
                </a:lnTo>
                <a:lnTo>
                  <a:pt x="9446" y="110"/>
                </a:lnTo>
                <a:lnTo>
                  <a:pt x="9227" y="55"/>
                </a:lnTo>
                <a:lnTo>
                  <a:pt x="8991" y="19"/>
                </a:lnTo>
                <a:lnTo>
                  <a:pt x="8736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446" name="Google Shape;446;p3"/>
          <p:cNvGrpSpPr/>
          <p:nvPr/>
        </p:nvGrpSpPr>
        <p:grpSpPr>
          <a:xfrm>
            <a:off x="5470201" y="793151"/>
            <a:ext cx="1453873" cy="885364"/>
            <a:chOff x="7022525" y="1213188"/>
            <a:chExt cx="1090405" cy="664023"/>
          </a:xfrm>
        </p:grpSpPr>
        <p:sp>
          <p:nvSpPr>
            <p:cNvPr id="447" name="Google Shape;447;p3"/>
            <p:cNvSpPr/>
            <p:nvPr/>
          </p:nvSpPr>
          <p:spPr>
            <a:xfrm>
              <a:off x="7755323" y="1257699"/>
              <a:ext cx="357607" cy="89851"/>
            </a:xfrm>
            <a:custGeom>
              <a:avLst/>
              <a:gdLst/>
              <a:ahLst/>
              <a:cxnLst/>
              <a:rect l="l" t="t" r="r" b="b"/>
              <a:pathLst>
                <a:path w="7753" h="1948" extrusionOk="0">
                  <a:moveTo>
                    <a:pt x="6843" y="0"/>
                  </a:moveTo>
                  <a:lnTo>
                    <a:pt x="6461" y="37"/>
                  </a:lnTo>
                  <a:lnTo>
                    <a:pt x="6042" y="73"/>
                  </a:lnTo>
                  <a:lnTo>
                    <a:pt x="5605" y="164"/>
                  </a:lnTo>
                  <a:lnTo>
                    <a:pt x="5150" y="291"/>
                  </a:lnTo>
                  <a:lnTo>
                    <a:pt x="4932" y="382"/>
                  </a:lnTo>
                  <a:lnTo>
                    <a:pt x="4714" y="473"/>
                  </a:lnTo>
                  <a:lnTo>
                    <a:pt x="4495" y="564"/>
                  </a:lnTo>
                  <a:lnTo>
                    <a:pt x="4277" y="692"/>
                  </a:lnTo>
                  <a:lnTo>
                    <a:pt x="4077" y="837"/>
                  </a:lnTo>
                  <a:lnTo>
                    <a:pt x="3876" y="983"/>
                  </a:lnTo>
                  <a:lnTo>
                    <a:pt x="3694" y="874"/>
                  </a:lnTo>
                  <a:lnTo>
                    <a:pt x="3512" y="783"/>
                  </a:lnTo>
                  <a:lnTo>
                    <a:pt x="3330" y="710"/>
                  </a:lnTo>
                  <a:lnTo>
                    <a:pt x="3149" y="655"/>
                  </a:lnTo>
                  <a:lnTo>
                    <a:pt x="2967" y="601"/>
                  </a:lnTo>
                  <a:lnTo>
                    <a:pt x="2766" y="582"/>
                  </a:lnTo>
                  <a:lnTo>
                    <a:pt x="2584" y="564"/>
                  </a:lnTo>
                  <a:lnTo>
                    <a:pt x="2166" y="564"/>
                  </a:lnTo>
                  <a:lnTo>
                    <a:pt x="1929" y="582"/>
                  </a:lnTo>
                  <a:lnTo>
                    <a:pt x="1711" y="619"/>
                  </a:lnTo>
                  <a:lnTo>
                    <a:pt x="1492" y="673"/>
                  </a:lnTo>
                  <a:lnTo>
                    <a:pt x="1092" y="783"/>
                  </a:lnTo>
                  <a:lnTo>
                    <a:pt x="728" y="910"/>
                  </a:lnTo>
                  <a:lnTo>
                    <a:pt x="419" y="1037"/>
                  </a:lnTo>
                  <a:lnTo>
                    <a:pt x="200" y="1147"/>
                  </a:lnTo>
                  <a:lnTo>
                    <a:pt x="0" y="1256"/>
                  </a:lnTo>
                  <a:lnTo>
                    <a:pt x="200" y="1238"/>
                  </a:lnTo>
                  <a:lnTo>
                    <a:pt x="437" y="1219"/>
                  </a:lnTo>
                  <a:lnTo>
                    <a:pt x="1056" y="1219"/>
                  </a:lnTo>
                  <a:lnTo>
                    <a:pt x="1402" y="1256"/>
                  </a:lnTo>
                  <a:lnTo>
                    <a:pt x="1765" y="1292"/>
                  </a:lnTo>
                  <a:lnTo>
                    <a:pt x="2148" y="1347"/>
                  </a:lnTo>
                  <a:lnTo>
                    <a:pt x="2530" y="1438"/>
                  </a:lnTo>
                  <a:lnTo>
                    <a:pt x="2912" y="1565"/>
                  </a:lnTo>
                  <a:lnTo>
                    <a:pt x="3112" y="1656"/>
                  </a:lnTo>
                  <a:lnTo>
                    <a:pt x="3294" y="1729"/>
                  </a:lnTo>
                  <a:lnTo>
                    <a:pt x="3458" y="1838"/>
                  </a:lnTo>
                  <a:lnTo>
                    <a:pt x="3622" y="1947"/>
                  </a:lnTo>
                  <a:lnTo>
                    <a:pt x="4477" y="1474"/>
                  </a:lnTo>
                  <a:lnTo>
                    <a:pt x="5259" y="1056"/>
                  </a:lnTo>
                  <a:lnTo>
                    <a:pt x="5951" y="728"/>
                  </a:lnTo>
                  <a:lnTo>
                    <a:pt x="6570" y="473"/>
                  </a:lnTo>
                  <a:lnTo>
                    <a:pt x="7061" y="273"/>
                  </a:lnTo>
                  <a:lnTo>
                    <a:pt x="7425" y="128"/>
                  </a:lnTo>
                  <a:lnTo>
                    <a:pt x="7753" y="18"/>
                  </a:lnTo>
                  <a:lnTo>
                    <a:pt x="758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8" name="Google Shape;448;p3"/>
            <p:cNvSpPr/>
            <p:nvPr/>
          </p:nvSpPr>
          <p:spPr>
            <a:xfrm>
              <a:off x="7755323" y="1257699"/>
              <a:ext cx="357607" cy="89851"/>
            </a:xfrm>
            <a:custGeom>
              <a:avLst/>
              <a:gdLst/>
              <a:ahLst/>
              <a:cxnLst/>
              <a:rect l="l" t="t" r="r" b="b"/>
              <a:pathLst>
                <a:path w="7753" h="1948" fill="none" extrusionOk="0">
                  <a:moveTo>
                    <a:pt x="7170" y="0"/>
                  </a:moveTo>
                  <a:lnTo>
                    <a:pt x="7170" y="0"/>
                  </a:lnTo>
                  <a:lnTo>
                    <a:pt x="6843" y="0"/>
                  </a:lnTo>
                  <a:lnTo>
                    <a:pt x="6461" y="37"/>
                  </a:lnTo>
                  <a:lnTo>
                    <a:pt x="6042" y="73"/>
                  </a:lnTo>
                  <a:lnTo>
                    <a:pt x="5605" y="164"/>
                  </a:lnTo>
                  <a:lnTo>
                    <a:pt x="5150" y="291"/>
                  </a:lnTo>
                  <a:lnTo>
                    <a:pt x="4932" y="382"/>
                  </a:lnTo>
                  <a:lnTo>
                    <a:pt x="4714" y="473"/>
                  </a:lnTo>
                  <a:lnTo>
                    <a:pt x="4495" y="564"/>
                  </a:lnTo>
                  <a:lnTo>
                    <a:pt x="4277" y="692"/>
                  </a:lnTo>
                  <a:lnTo>
                    <a:pt x="4077" y="837"/>
                  </a:lnTo>
                  <a:lnTo>
                    <a:pt x="3876" y="983"/>
                  </a:lnTo>
                  <a:lnTo>
                    <a:pt x="3876" y="983"/>
                  </a:lnTo>
                  <a:lnTo>
                    <a:pt x="3694" y="874"/>
                  </a:lnTo>
                  <a:lnTo>
                    <a:pt x="3512" y="783"/>
                  </a:lnTo>
                  <a:lnTo>
                    <a:pt x="3330" y="710"/>
                  </a:lnTo>
                  <a:lnTo>
                    <a:pt x="3149" y="655"/>
                  </a:lnTo>
                  <a:lnTo>
                    <a:pt x="2967" y="601"/>
                  </a:lnTo>
                  <a:lnTo>
                    <a:pt x="2766" y="582"/>
                  </a:lnTo>
                  <a:lnTo>
                    <a:pt x="2584" y="564"/>
                  </a:lnTo>
                  <a:lnTo>
                    <a:pt x="2402" y="564"/>
                  </a:lnTo>
                  <a:lnTo>
                    <a:pt x="2402" y="564"/>
                  </a:lnTo>
                  <a:lnTo>
                    <a:pt x="2166" y="564"/>
                  </a:lnTo>
                  <a:lnTo>
                    <a:pt x="1929" y="582"/>
                  </a:lnTo>
                  <a:lnTo>
                    <a:pt x="1711" y="619"/>
                  </a:lnTo>
                  <a:lnTo>
                    <a:pt x="1492" y="673"/>
                  </a:lnTo>
                  <a:lnTo>
                    <a:pt x="1092" y="783"/>
                  </a:lnTo>
                  <a:lnTo>
                    <a:pt x="728" y="910"/>
                  </a:lnTo>
                  <a:lnTo>
                    <a:pt x="419" y="1037"/>
                  </a:lnTo>
                  <a:lnTo>
                    <a:pt x="200" y="1147"/>
                  </a:lnTo>
                  <a:lnTo>
                    <a:pt x="0" y="1256"/>
                  </a:lnTo>
                  <a:lnTo>
                    <a:pt x="0" y="1256"/>
                  </a:lnTo>
                  <a:lnTo>
                    <a:pt x="200" y="1238"/>
                  </a:lnTo>
                  <a:lnTo>
                    <a:pt x="437" y="1219"/>
                  </a:lnTo>
                  <a:lnTo>
                    <a:pt x="746" y="1219"/>
                  </a:lnTo>
                  <a:lnTo>
                    <a:pt x="746" y="1219"/>
                  </a:lnTo>
                  <a:lnTo>
                    <a:pt x="1056" y="1219"/>
                  </a:lnTo>
                  <a:lnTo>
                    <a:pt x="1402" y="1256"/>
                  </a:lnTo>
                  <a:lnTo>
                    <a:pt x="1765" y="1292"/>
                  </a:lnTo>
                  <a:lnTo>
                    <a:pt x="2148" y="1347"/>
                  </a:lnTo>
                  <a:lnTo>
                    <a:pt x="2530" y="1438"/>
                  </a:lnTo>
                  <a:lnTo>
                    <a:pt x="2912" y="1565"/>
                  </a:lnTo>
                  <a:lnTo>
                    <a:pt x="3112" y="1656"/>
                  </a:lnTo>
                  <a:lnTo>
                    <a:pt x="3294" y="1729"/>
                  </a:lnTo>
                  <a:lnTo>
                    <a:pt x="3458" y="1838"/>
                  </a:lnTo>
                  <a:lnTo>
                    <a:pt x="3622" y="1947"/>
                  </a:lnTo>
                  <a:lnTo>
                    <a:pt x="3622" y="1947"/>
                  </a:lnTo>
                  <a:lnTo>
                    <a:pt x="4477" y="1474"/>
                  </a:lnTo>
                  <a:lnTo>
                    <a:pt x="5259" y="1056"/>
                  </a:lnTo>
                  <a:lnTo>
                    <a:pt x="5951" y="728"/>
                  </a:lnTo>
                  <a:lnTo>
                    <a:pt x="6570" y="473"/>
                  </a:lnTo>
                  <a:lnTo>
                    <a:pt x="7061" y="273"/>
                  </a:lnTo>
                  <a:lnTo>
                    <a:pt x="7425" y="128"/>
                  </a:lnTo>
                  <a:lnTo>
                    <a:pt x="7753" y="18"/>
                  </a:lnTo>
                  <a:lnTo>
                    <a:pt x="7753" y="18"/>
                  </a:lnTo>
                  <a:lnTo>
                    <a:pt x="7589" y="0"/>
                  </a:lnTo>
                  <a:lnTo>
                    <a:pt x="7170" y="0"/>
                  </a:lnTo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9" name="Google Shape;449;p3"/>
            <p:cNvSpPr/>
            <p:nvPr/>
          </p:nvSpPr>
          <p:spPr>
            <a:xfrm>
              <a:off x="7212240" y="1727765"/>
              <a:ext cx="554884" cy="149445"/>
            </a:xfrm>
            <a:custGeom>
              <a:avLst/>
              <a:gdLst/>
              <a:ahLst/>
              <a:cxnLst/>
              <a:rect l="l" t="t" r="r" b="b"/>
              <a:pathLst>
                <a:path w="12030" h="3240" extrusionOk="0">
                  <a:moveTo>
                    <a:pt x="655" y="0"/>
                  </a:moveTo>
                  <a:lnTo>
                    <a:pt x="310" y="36"/>
                  </a:lnTo>
                  <a:lnTo>
                    <a:pt x="0" y="55"/>
                  </a:lnTo>
                  <a:lnTo>
                    <a:pt x="146" y="109"/>
                  </a:lnTo>
                  <a:lnTo>
                    <a:pt x="546" y="255"/>
                  </a:lnTo>
                  <a:lnTo>
                    <a:pt x="1165" y="491"/>
                  </a:lnTo>
                  <a:lnTo>
                    <a:pt x="1511" y="637"/>
                  </a:lnTo>
                  <a:lnTo>
                    <a:pt x="1893" y="819"/>
                  </a:lnTo>
                  <a:lnTo>
                    <a:pt x="2293" y="1019"/>
                  </a:lnTo>
                  <a:lnTo>
                    <a:pt x="2712" y="1256"/>
                  </a:lnTo>
                  <a:lnTo>
                    <a:pt x="3112" y="1529"/>
                  </a:lnTo>
                  <a:lnTo>
                    <a:pt x="3512" y="1802"/>
                  </a:lnTo>
                  <a:lnTo>
                    <a:pt x="3895" y="2129"/>
                  </a:lnTo>
                  <a:lnTo>
                    <a:pt x="4259" y="2475"/>
                  </a:lnTo>
                  <a:lnTo>
                    <a:pt x="4422" y="2657"/>
                  </a:lnTo>
                  <a:lnTo>
                    <a:pt x="4586" y="2839"/>
                  </a:lnTo>
                  <a:lnTo>
                    <a:pt x="4732" y="3039"/>
                  </a:lnTo>
                  <a:lnTo>
                    <a:pt x="4877" y="3239"/>
                  </a:lnTo>
                  <a:lnTo>
                    <a:pt x="5678" y="3130"/>
                  </a:lnTo>
                  <a:lnTo>
                    <a:pt x="6460" y="3057"/>
                  </a:lnTo>
                  <a:lnTo>
                    <a:pt x="7207" y="2985"/>
                  </a:lnTo>
                  <a:lnTo>
                    <a:pt x="7898" y="2930"/>
                  </a:lnTo>
                  <a:lnTo>
                    <a:pt x="8553" y="2894"/>
                  </a:lnTo>
                  <a:lnTo>
                    <a:pt x="9154" y="2875"/>
                  </a:lnTo>
                  <a:lnTo>
                    <a:pt x="10209" y="2857"/>
                  </a:lnTo>
                  <a:lnTo>
                    <a:pt x="10974" y="2857"/>
                  </a:lnTo>
                  <a:lnTo>
                    <a:pt x="11556" y="2894"/>
                  </a:lnTo>
                  <a:lnTo>
                    <a:pt x="12029" y="2912"/>
                  </a:lnTo>
                  <a:lnTo>
                    <a:pt x="11647" y="2730"/>
                  </a:lnTo>
                  <a:lnTo>
                    <a:pt x="11228" y="2548"/>
                  </a:lnTo>
                  <a:lnTo>
                    <a:pt x="10664" y="2329"/>
                  </a:lnTo>
                  <a:lnTo>
                    <a:pt x="10337" y="2220"/>
                  </a:lnTo>
                  <a:lnTo>
                    <a:pt x="9991" y="2111"/>
                  </a:lnTo>
                  <a:lnTo>
                    <a:pt x="9627" y="2002"/>
                  </a:lnTo>
                  <a:lnTo>
                    <a:pt x="9245" y="1929"/>
                  </a:lnTo>
                  <a:lnTo>
                    <a:pt x="8826" y="1838"/>
                  </a:lnTo>
                  <a:lnTo>
                    <a:pt x="8408" y="1783"/>
                  </a:lnTo>
                  <a:lnTo>
                    <a:pt x="7989" y="1747"/>
                  </a:lnTo>
                  <a:lnTo>
                    <a:pt x="7552" y="1729"/>
                  </a:lnTo>
                  <a:lnTo>
                    <a:pt x="7116" y="1747"/>
                  </a:lnTo>
                  <a:lnTo>
                    <a:pt x="6679" y="1802"/>
                  </a:lnTo>
                  <a:lnTo>
                    <a:pt x="6242" y="1874"/>
                  </a:lnTo>
                  <a:lnTo>
                    <a:pt x="5805" y="1984"/>
                  </a:lnTo>
                  <a:lnTo>
                    <a:pt x="5587" y="1692"/>
                  </a:lnTo>
                  <a:lnTo>
                    <a:pt x="5332" y="1419"/>
                  </a:lnTo>
                  <a:lnTo>
                    <a:pt x="5059" y="1165"/>
                  </a:lnTo>
                  <a:lnTo>
                    <a:pt x="4786" y="965"/>
                  </a:lnTo>
                  <a:lnTo>
                    <a:pt x="4495" y="764"/>
                  </a:lnTo>
                  <a:lnTo>
                    <a:pt x="4186" y="601"/>
                  </a:lnTo>
                  <a:lnTo>
                    <a:pt x="3858" y="473"/>
                  </a:lnTo>
                  <a:lnTo>
                    <a:pt x="3549" y="346"/>
                  </a:lnTo>
                  <a:lnTo>
                    <a:pt x="3221" y="255"/>
                  </a:lnTo>
                  <a:lnTo>
                    <a:pt x="2894" y="164"/>
                  </a:lnTo>
                  <a:lnTo>
                    <a:pt x="2584" y="109"/>
                  </a:lnTo>
                  <a:lnTo>
                    <a:pt x="2257" y="55"/>
                  </a:lnTo>
                  <a:lnTo>
                    <a:pt x="1966" y="36"/>
                  </a:lnTo>
                  <a:lnTo>
                    <a:pt x="1656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0" name="Google Shape;450;p3"/>
            <p:cNvSpPr/>
            <p:nvPr/>
          </p:nvSpPr>
          <p:spPr>
            <a:xfrm>
              <a:off x="7212240" y="1727765"/>
              <a:ext cx="554884" cy="149445"/>
            </a:xfrm>
            <a:custGeom>
              <a:avLst/>
              <a:gdLst/>
              <a:ahLst/>
              <a:cxnLst/>
              <a:rect l="l" t="t" r="r" b="b"/>
              <a:pathLst>
                <a:path w="12030" h="3240" fill="none" extrusionOk="0">
                  <a:moveTo>
                    <a:pt x="1128" y="0"/>
                  </a:moveTo>
                  <a:lnTo>
                    <a:pt x="1128" y="0"/>
                  </a:lnTo>
                  <a:lnTo>
                    <a:pt x="655" y="0"/>
                  </a:lnTo>
                  <a:lnTo>
                    <a:pt x="310" y="36"/>
                  </a:lnTo>
                  <a:lnTo>
                    <a:pt x="0" y="55"/>
                  </a:lnTo>
                  <a:lnTo>
                    <a:pt x="0" y="55"/>
                  </a:lnTo>
                  <a:lnTo>
                    <a:pt x="146" y="109"/>
                  </a:lnTo>
                  <a:lnTo>
                    <a:pt x="546" y="255"/>
                  </a:lnTo>
                  <a:lnTo>
                    <a:pt x="1165" y="491"/>
                  </a:lnTo>
                  <a:lnTo>
                    <a:pt x="1511" y="637"/>
                  </a:lnTo>
                  <a:lnTo>
                    <a:pt x="1893" y="819"/>
                  </a:lnTo>
                  <a:lnTo>
                    <a:pt x="2293" y="1019"/>
                  </a:lnTo>
                  <a:lnTo>
                    <a:pt x="2712" y="1256"/>
                  </a:lnTo>
                  <a:lnTo>
                    <a:pt x="3112" y="1529"/>
                  </a:lnTo>
                  <a:lnTo>
                    <a:pt x="3512" y="1802"/>
                  </a:lnTo>
                  <a:lnTo>
                    <a:pt x="3895" y="2129"/>
                  </a:lnTo>
                  <a:lnTo>
                    <a:pt x="4259" y="2475"/>
                  </a:lnTo>
                  <a:lnTo>
                    <a:pt x="4422" y="2657"/>
                  </a:lnTo>
                  <a:lnTo>
                    <a:pt x="4586" y="2839"/>
                  </a:lnTo>
                  <a:lnTo>
                    <a:pt x="4732" y="3039"/>
                  </a:lnTo>
                  <a:lnTo>
                    <a:pt x="4877" y="3239"/>
                  </a:lnTo>
                  <a:lnTo>
                    <a:pt x="4877" y="3239"/>
                  </a:lnTo>
                  <a:lnTo>
                    <a:pt x="5678" y="3130"/>
                  </a:lnTo>
                  <a:lnTo>
                    <a:pt x="6460" y="3057"/>
                  </a:lnTo>
                  <a:lnTo>
                    <a:pt x="7207" y="2985"/>
                  </a:lnTo>
                  <a:lnTo>
                    <a:pt x="7898" y="2930"/>
                  </a:lnTo>
                  <a:lnTo>
                    <a:pt x="8553" y="2894"/>
                  </a:lnTo>
                  <a:lnTo>
                    <a:pt x="9154" y="2875"/>
                  </a:lnTo>
                  <a:lnTo>
                    <a:pt x="10209" y="2857"/>
                  </a:lnTo>
                  <a:lnTo>
                    <a:pt x="10209" y="2857"/>
                  </a:lnTo>
                  <a:lnTo>
                    <a:pt x="10974" y="2857"/>
                  </a:lnTo>
                  <a:lnTo>
                    <a:pt x="11556" y="2894"/>
                  </a:lnTo>
                  <a:lnTo>
                    <a:pt x="12029" y="2912"/>
                  </a:lnTo>
                  <a:lnTo>
                    <a:pt x="12029" y="2912"/>
                  </a:lnTo>
                  <a:lnTo>
                    <a:pt x="11647" y="2730"/>
                  </a:lnTo>
                  <a:lnTo>
                    <a:pt x="11228" y="2548"/>
                  </a:lnTo>
                  <a:lnTo>
                    <a:pt x="10664" y="2329"/>
                  </a:lnTo>
                  <a:lnTo>
                    <a:pt x="10337" y="2220"/>
                  </a:lnTo>
                  <a:lnTo>
                    <a:pt x="9991" y="2111"/>
                  </a:lnTo>
                  <a:lnTo>
                    <a:pt x="9627" y="2002"/>
                  </a:lnTo>
                  <a:lnTo>
                    <a:pt x="9245" y="1929"/>
                  </a:lnTo>
                  <a:lnTo>
                    <a:pt x="8826" y="1838"/>
                  </a:lnTo>
                  <a:lnTo>
                    <a:pt x="8408" y="1783"/>
                  </a:lnTo>
                  <a:lnTo>
                    <a:pt x="7989" y="1747"/>
                  </a:lnTo>
                  <a:lnTo>
                    <a:pt x="7552" y="1729"/>
                  </a:lnTo>
                  <a:lnTo>
                    <a:pt x="7552" y="1729"/>
                  </a:lnTo>
                  <a:lnTo>
                    <a:pt x="7116" y="1747"/>
                  </a:lnTo>
                  <a:lnTo>
                    <a:pt x="6679" y="1802"/>
                  </a:lnTo>
                  <a:lnTo>
                    <a:pt x="6242" y="1874"/>
                  </a:lnTo>
                  <a:lnTo>
                    <a:pt x="5805" y="1984"/>
                  </a:lnTo>
                  <a:lnTo>
                    <a:pt x="5805" y="1984"/>
                  </a:lnTo>
                  <a:lnTo>
                    <a:pt x="5587" y="1692"/>
                  </a:lnTo>
                  <a:lnTo>
                    <a:pt x="5332" y="1419"/>
                  </a:lnTo>
                  <a:lnTo>
                    <a:pt x="5059" y="1165"/>
                  </a:lnTo>
                  <a:lnTo>
                    <a:pt x="4786" y="965"/>
                  </a:lnTo>
                  <a:lnTo>
                    <a:pt x="4495" y="764"/>
                  </a:lnTo>
                  <a:lnTo>
                    <a:pt x="4186" y="601"/>
                  </a:lnTo>
                  <a:lnTo>
                    <a:pt x="3858" y="473"/>
                  </a:lnTo>
                  <a:lnTo>
                    <a:pt x="3549" y="346"/>
                  </a:lnTo>
                  <a:lnTo>
                    <a:pt x="3221" y="255"/>
                  </a:lnTo>
                  <a:lnTo>
                    <a:pt x="2894" y="164"/>
                  </a:lnTo>
                  <a:lnTo>
                    <a:pt x="2584" y="109"/>
                  </a:lnTo>
                  <a:lnTo>
                    <a:pt x="2257" y="55"/>
                  </a:lnTo>
                  <a:lnTo>
                    <a:pt x="1966" y="36"/>
                  </a:lnTo>
                  <a:lnTo>
                    <a:pt x="1656" y="0"/>
                  </a:lnTo>
                  <a:lnTo>
                    <a:pt x="1128" y="0"/>
                  </a:lnTo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1" name="Google Shape;451;p3"/>
            <p:cNvSpPr/>
            <p:nvPr/>
          </p:nvSpPr>
          <p:spPr>
            <a:xfrm>
              <a:off x="7022525" y="1213188"/>
              <a:ext cx="324904" cy="83994"/>
            </a:xfrm>
            <a:custGeom>
              <a:avLst/>
              <a:gdLst/>
              <a:ahLst/>
              <a:cxnLst/>
              <a:rect l="l" t="t" r="r" b="b"/>
              <a:pathLst>
                <a:path w="7044" h="1821" extrusionOk="0">
                  <a:moveTo>
                    <a:pt x="1383" y="1"/>
                  </a:moveTo>
                  <a:lnTo>
                    <a:pt x="1111" y="19"/>
                  </a:lnTo>
                  <a:lnTo>
                    <a:pt x="838" y="73"/>
                  </a:lnTo>
                  <a:lnTo>
                    <a:pt x="601" y="146"/>
                  </a:lnTo>
                  <a:lnTo>
                    <a:pt x="401" y="237"/>
                  </a:lnTo>
                  <a:lnTo>
                    <a:pt x="237" y="328"/>
                  </a:lnTo>
                  <a:lnTo>
                    <a:pt x="110" y="401"/>
                  </a:lnTo>
                  <a:lnTo>
                    <a:pt x="0" y="474"/>
                  </a:lnTo>
                  <a:lnTo>
                    <a:pt x="164" y="437"/>
                  </a:lnTo>
                  <a:lnTo>
                    <a:pt x="364" y="419"/>
                  </a:lnTo>
                  <a:lnTo>
                    <a:pt x="874" y="419"/>
                  </a:lnTo>
                  <a:lnTo>
                    <a:pt x="1202" y="456"/>
                  </a:lnTo>
                  <a:lnTo>
                    <a:pt x="1529" y="547"/>
                  </a:lnTo>
                  <a:lnTo>
                    <a:pt x="1711" y="601"/>
                  </a:lnTo>
                  <a:lnTo>
                    <a:pt x="1875" y="674"/>
                  </a:lnTo>
                  <a:lnTo>
                    <a:pt x="2057" y="747"/>
                  </a:lnTo>
                  <a:lnTo>
                    <a:pt x="2239" y="856"/>
                  </a:lnTo>
                  <a:lnTo>
                    <a:pt x="2421" y="965"/>
                  </a:lnTo>
                  <a:lnTo>
                    <a:pt x="2585" y="1093"/>
                  </a:lnTo>
                  <a:lnTo>
                    <a:pt x="2767" y="1238"/>
                  </a:lnTo>
                  <a:lnTo>
                    <a:pt x="2930" y="1420"/>
                  </a:lnTo>
                  <a:lnTo>
                    <a:pt x="3094" y="1602"/>
                  </a:lnTo>
                  <a:lnTo>
                    <a:pt x="3240" y="1820"/>
                  </a:lnTo>
                  <a:lnTo>
                    <a:pt x="3513" y="1638"/>
                  </a:lnTo>
                  <a:lnTo>
                    <a:pt x="3786" y="1511"/>
                  </a:lnTo>
                  <a:lnTo>
                    <a:pt x="4059" y="1384"/>
                  </a:lnTo>
                  <a:lnTo>
                    <a:pt x="4295" y="1293"/>
                  </a:lnTo>
                  <a:lnTo>
                    <a:pt x="4550" y="1220"/>
                  </a:lnTo>
                  <a:lnTo>
                    <a:pt x="4787" y="1184"/>
                  </a:lnTo>
                  <a:lnTo>
                    <a:pt x="5005" y="1147"/>
                  </a:lnTo>
                  <a:lnTo>
                    <a:pt x="5442" y="1147"/>
                  </a:lnTo>
                  <a:lnTo>
                    <a:pt x="5624" y="1184"/>
                  </a:lnTo>
                  <a:lnTo>
                    <a:pt x="5806" y="1202"/>
                  </a:lnTo>
                  <a:lnTo>
                    <a:pt x="5988" y="1256"/>
                  </a:lnTo>
                  <a:lnTo>
                    <a:pt x="6297" y="1366"/>
                  </a:lnTo>
                  <a:lnTo>
                    <a:pt x="6552" y="1475"/>
                  </a:lnTo>
                  <a:lnTo>
                    <a:pt x="6770" y="1602"/>
                  </a:lnTo>
                  <a:lnTo>
                    <a:pt x="6916" y="1711"/>
                  </a:lnTo>
                  <a:lnTo>
                    <a:pt x="7043" y="1820"/>
                  </a:lnTo>
                  <a:lnTo>
                    <a:pt x="6879" y="1638"/>
                  </a:lnTo>
                  <a:lnTo>
                    <a:pt x="6697" y="1456"/>
                  </a:lnTo>
                  <a:lnTo>
                    <a:pt x="6443" y="1238"/>
                  </a:lnTo>
                  <a:lnTo>
                    <a:pt x="6297" y="1129"/>
                  </a:lnTo>
                  <a:lnTo>
                    <a:pt x="6133" y="1020"/>
                  </a:lnTo>
                  <a:lnTo>
                    <a:pt x="5969" y="929"/>
                  </a:lnTo>
                  <a:lnTo>
                    <a:pt x="5769" y="838"/>
                  </a:lnTo>
                  <a:lnTo>
                    <a:pt x="5569" y="765"/>
                  </a:lnTo>
                  <a:lnTo>
                    <a:pt x="5369" y="692"/>
                  </a:lnTo>
                  <a:lnTo>
                    <a:pt x="5150" y="656"/>
                  </a:lnTo>
                  <a:lnTo>
                    <a:pt x="4750" y="656"/>
                  </a:lnTo>
                  <a:lnTo>
                    <a:pt x="4550" y="674"/>
                  </a:lnTo>
                  <a:lnTo>
                    <a:pt x="4368" y="729"/>
                  </a:lnTo>
                  <a:lnTo>
                    <a:pt x="4168" y="801"/>
                  </a:lnTo>
                  <a:lnTo>
                    <a:pt x="3968" y="892"/>
                  </a:lnTo>
                  <a:lnTo>
                    <a:pt x="3767" y="1002"/>
                  </a:lnTo>
                  <a:lnTo>
                    <a:pt x="3567" y="1129"/>
                  </a:lnTo>
                  <a:lnTo>
                    <a:pt x="3367" y="1293"/>
                  </a:lnTo>
                  <a:lnTo>
                    <a:pt x="3240" y="1111"/>
                  </a:lnTo>
                  <a:lnTo>
                    <a:pt x="3112" y="947"/>
                  </a:lnTo>
                  <a:lnTo>
                    <a:pt x="3003" y="801"/>
                  </a:lnTo>
                  <a:lnTo>
                    <a:pt x="2876" y="674"/>
                  </a:lnTo>
                  <a:lnTo>
                    <a:pt x="2621" y="437"/>
                  </a:lnTo>
                  <a:lnTo>
                    <a:pt x="2366" y="274"/>
                  </a:lnTo>
                  <a:lnTo>
                    <a:pt x="2111" y="146"/>
                  </a:lnTo>
                  <a:lnTo>
                    <a:pt x="1875" y="55"/>
                  </a:lnTo>
                  <a:lnTo>
                    <a:pt x="1620" y="19"/>
                  </a:lnTo>
                  <a:lnTo>
                    <a:pt x="1383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2" name="Google Shape;452;p3"/>
            <p:cNvSpPr/>
            <p:nvPr/>
          </p:nvSpPr>
          <p:spPr>
            <a:xfrm>
              <a:off x="7022525" y="1213188"/>
              <a:ext cx="324904" cy="83994"/>
            </a:xfrm>
            <a:custGeom>
              <a:avLst/>
              <a:gdLst/>
              <a:ahLst/>
              <a:cxnLst/>
              <a:rect l="l" t="t" r="r" b="b"/>
              <a:pathLst>
                <a:path w="7044" h="1821" fill="none" extrusionOk="0">
                  <a:moveTo>
                    <a:pt x="1383" y="1"/>
                  </a:moveTo>
                  <a:lnTo>
                    <a:pt x="1383" y="1"/>
                  </a:lnTo>
                  <a:lnTo>
                    <a:pt x="1111" y="19"/>
                  </a:lnTo>
                  <a:lnTo>
                    <a:pt x="838" y="73"/>
                  </a:lnTo>
                  <a:lnTo>
                    <a:pt x="601" y="146"/>
                  </a:lnTo>
                  <a:lnTo>
                    <a:pt x="401" y="237"/>
                  </a:lnTo>
                  <a:lnTo>
                    <a:pt x="237" y="328"/>
                  </a:lnTo>
                  <a:lnTo>
                    <a:pt x="110" y="401"/>
                  </a:lnTo>
                  <a:lnTo>
                    <a:pt x="0" y="474"/>
                  </a:lnTo>
                  <a:lnTo>
                    <a:pt x="0" y="474"/>
                  </a:lnTo>
                  <a:lnTo>
                    <a:pt x="164" y="437"/>
                  </a:lnTo>
                  <a:lnTo>
                    <a:pt x="364" y="419"/>
                  </a:lnTo>
                  <a:lnTo>
                    <a:pt x="601" y="419"/>
                  </a:lnTo>
                  <a:lnTo>
                    <a:pt x="601" y="419"/>
                  </a:lnTo>
                  <a:lnTo>
                    <a:pt x="874" y="419"/>
                  </a:lnTo>
                  <a:lnTo>
                    <a:pt x="1202" y="456"/>
                  </a:lnTo>
                  <a:lnTo>
                    <a:pt x="1529" y="547"/>
                  </a:lnTo>
                  <a:lnTo>
                    <a:pt x="1711" y="601"/>
                  </a:lnTo>
                  <a:lnTo>
                    <a:pt x="1875" y="674"/>
                  </a:lnTo>
                  <a:lnTo>
                    <a:pt x="2057" y="747"/>
                  </a:lnTo>
                  <a:lnTo>
                    <a:pt x="2239" y="856"/>
                  </a:lnTo>
                  <a:lnTo>
                    <a:pt x="2421" y="965"/>
                  </a:lnTo>
                  <a:lnTo>
                    <a:pt x="2585" y="1093"/>
                  </a:lnTo>
                  <a:lnTo>
                    <a:pt x="2767" y="1238"/>
                  </a:lnTo>
                  <a:lnTo>
                    <a:pt x="2930" y="1420"/>
                  </a:lnTo>
                  <a:lnTo>
                    <a:pt x="3094" y="1602"/>
                  </a:lnTo>
                  <a:lnTo>
                    <a:pt x="3240" y="1820"/>
                  </a:lnTo>
                  <a:lnTo>
                    <a:pt x="3240" y="1820"/>
                  </a:lnTo>
                  <a:lnTo>
                    <a:pt x="3513" y="1638"/>
                  </a:lnTo>
                  <a:lnTo>
                    <a:pt x="3786" y="1511"/>
                  </a:lnTo>
                  <a:lnTo>
                    <a:pt x="4059" y="1384"/>
                  </a:lnTo>
                  <a:lnTo>
                    <a:pt x="4295" y="1293"/>
                  </a:lnTo>
                  <a:lnTo>
                    <a:pt x="4550" y="1220"/>
                  </a:lnTo>
                  <a:lnTo>
                    <a:pt x="4787" y="1184"/>
                  </a:lnTo>
                  <a:lnTo>
                    <a:pt x="5005" y="1147"/>
                  </a:lnTo>
                  <a:lnTo>
                    <a:pt x="5223" y="1147"/>
                  </a:lnTo>
                  <a:lnTo>
                    <a:pt x="5223" y="1147"/>
                  </a:lnTo>
                  <a:lnTo>
                    <a:pt x="5442" y="1147"/>
                  </a:lnTo>
                  <a:lnTo>
                    <a:pt x="5624" y="1184"/>
                  </a:lnTo>
                  <a:lnTo>
                    <a:pt x="5806" y="1202"/>
                  </a:lnTo>
                  <a:lnTo>
                    <a:pt x="5988" y="1256"/>
                  </a:lnTo>
                  <a:lnTo>
                    <a:pt x="6297" y="1366"/>
                  </a:lnTo>
                  <a:lnTo>
                    <a:pt x="6552" y="1475"/>
                  </a:lnTo>
                  <a:lnTo>
                    <a:pt x="6770" y="1602"/>
                  </a:lnTo>
                  <a:lnTo>
                    <a:pt x="6916" y="1711"/>
                  </a:lnTo>
                  <a:lnTo>
                    <a:pt x="7043" y="1820"/>
                  </a:lnTo>
                  <a:lnTo>
                    <a:pt x="7043" y="1820"/>
                  </a:lnTo>
                  <a:lnTo>
                    <a:pt x="6879" y="1638"/>
                  </a:lnTo>
                  <a:lnTo>
                    <a:pt x="6697" y="1456"/>
                  </a:lnTo>
                  <a:lnTo>
                    <a:pt x="6443" y="1238"/>
                  </a:lnTo>
                  <a:lnTo>
                    <a:pt x="6297" y="1129"/>
                  </a:lnTo>
                  <a:lnTo>
                    <a:pt x="6133" y="1020"/>
                  </a:lnTo>
                  <a:lnTo>
                    <a:pt x="5969" y="929"/>
                  </a:lnTo>
                  <a:lnTo>
                    <a:pt x="5769" y="838"/>
                  </a:lnTo>
                  <a:lnTo>
                    <a:pt x="5569" y="765"/>
                  </a:lnTo>
                  <a:lnTo>
                    <a:pt x="5369" y="692"/>
                  </a:lnTo>
                  <a:lnTo>
                    <a:pt x="5150" y="656"/>
                  </a:lnTo>
                  <a:lnTo>
                    <a:pt x="4914" y="656"/>
                  </a:lnTo>
                  <a:lnTo>
                    <a:pt x="4914" y="656"/>
                  </a:lnTo>
                  <a:lnTo>
                    <a:pt x="4750" y="656"/>
                  </a:lnTo>
                  <a:lnTo>
                    <a:pt x="4550" y="674"/>
                  </a:lnTo>
                  <a:lnTo>
                    <a:pt x="4368" y="729"/>
                  </a:lnTo>
                  <a:lnTo>
                    <a:pt x="4168" y="801"/>
                  </a:lnTo>
                  <a:lnTo>
                    <a:pt x="3968" y="892"/>
                  </a:lnTo>
                  <a:lnTo>
                    <a:pt x="3767" y="1002"/>
                  </a:lnTo>
                  <a:lnTo>
                    <a:pt x="3567" y="1129"/>
                  </a:lnTo>
                  <a:lnTo>
                    <a:pt x="3367" y="1293"/>
                  </a:lnTo>
                  <a:lnTo>
                    <a:pt x="3367" y="1293"/>
                  </a:lnTo>
                  <a:lnTo>
                    <a:pt x="3240" y="1111"/>
                  </a:lnTo>
                  <a:lnTo>
                    <a:pt x="3112" y="947"/>
                  </a:lnTo>
                  <a:lnTo>
                    <a:pt x="3003" y="801"/>
                  </a:lnTo>
                  <a:lnTo>
                    <a:pt x="2876" y="674"/>
                  </a:lnTo>
                  <a:lnTo>
                    <a:pt x="2621" y="437"/>
                  </a:lnTo>
                  <a:lnTo>
                    <a:pt x="2366" y="274"/>
                  </a:lnTo>
                  <a:lnTo>
                    <a:pt x="2111" y="146"/>
                  </a:lnTo>
                  <a:lnTo>
                    <a:pt x="1875" y="55"/>
                  </a:lnTo>
                  <a:lnTo>
                    <a:pt x="1620" y="19"/>
                  </a:lnTo>
                  <a:lnTo>
                    <a:pt x="1383" y="1"/>
                  </a:lnTo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384392575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anks!">
  <p:cSld name="Thanks!">
    <p:bg>
      <p:bgPr>
        <a:gradFill>
          <a:gsLst>
            <a:gs pos="0">
              <a:schemeClr val="dk2"/>
            </a:gs>
            <a:gs pos="100000">
              <a:srgbClr val="E4B24E"/>
            </a:gs>
          </a:gsLst>
          <a:lin ang="5400700" scaled="0"/>
        </a:gradFill>
        <a:effectLst/>
      </p:bgPr>
    </p:bg>
    <p:spTree>
      <p:nvGrpSpPr>
        <p:cNvPr id="1" name="Shape 34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92" name="Google Shape;3492;p21"/>
          <p:cNvSpPr/>
          <p:nvPr/>
        </p:nvSpPr>
        <p:spPr>
          <a:xfrm>
            <a:off x="0" y="4783801"/>
            <a:ext cx="12191899" cy="3158287"/>
          </a:xfrm>
          <a:custGeom>
            <a:avLst/>
            <a:gdLst/>
            <a:ahLst/>
            <a:cxnLst/>
            <a:rect l="l" t="t" r="r" b="b"/>
            <a:pathLst>
              <a:path w="61892" h="16033" extrusionOk="0">
                <a:moveTo>
                  <a:pt x="34941" y="0"/>
                </a:moveTo>
                <a:lnTo>
                  <a:pt x="34540" y="18"/>
                </a:lnTo>
                <a:lnTo>
                  <a:pt x="34140" y="73"/>
                </a:lnTo>
                <a:lnTo>
                  <a:pt x="33740" y="164"/>
                </a:lnTo>
                <a:lnTo>
                  <a:pt x="33357" y="291"/>
                </a:lnTo>
                <a:lnTo>
                  <a:pt x="32993" y="455"/>
                </a:lnTo>
                <a:lnTo>
                  <a:pt x="32630" y="655"/>
                </a:lnTo>
                <a:lnTo>
                  <a:pt x="32302" y="892"/>
                </a:lnTo>
                <a:lnTo>
                  <a:pt x="32138" y="1019"/>
                </a:lnTo>
                <a:lnTo>
                  <a:pt x="31993" y="1147"/>
                </a:lnTo>
                <a:lnTo>
                  <a:pt x="31847" y="1292"/>
                </a:lnTo>
                <a:lnTo>
                  <a:pt x="31701" y="1456"/>
                </a:lnTo>
                <a:lnTo>
                  <a:pt x="31574" y="1620"/>
                </a:lnTo>
                <a:lnTo>
                  <a:pt x="31447" y="1802"/>
                </a:lnTo>
                <a:lnTo>
                  <a:pt x="31337" y="1984"/>
                </a:lnTo>
                <a:lnTo>
                  <a:pt x="31228" y="2184"/>
                </a:lnTo>
                <a:lnTo>
                  <a:pt x="31137" y="2384"/>
                </a:lnTo>
                <a:lnTo>
                  <a:pt x="31046" y="2602"/>
                </a:lnTo>
                <a:lnTo>
                  <a:pt x="30974" y="2821"/>
                </a:lnTo>
                <a:lnTo>
                  <a:pt x="30901" y="3039"/>
                </a:lnTo>
                <a:lnTo>
                  <a:pt x="30846" y="3294"/>
                </a:lnTo>
                <a:lnTo>
                  <a:pt x="30810" y="3531"/>
                </a:lnTo>
                <a:lnTo>
                  <a:pt x="30773" y="3785"/>
                </a:lnTo>
                <a:lnTo>
                  <a:pt x="30755" y="4058"/>
                </a:lnTo>
                <a:lnTo>
                  <a:pt x="30755" y="4331"/>
                </a:lnTo>
                <a:lnTo>
                  <a:pt x="30773" y="4622"/>
                </a:lnTo>
                <a:lnTo>
                  <a:pt x="30664" y="4422"/>
                </a:lnTo>
                <a:lnTo>
                  <a:pt x="30555" y="4240"/>
                </a:lnTo>
                <a:lnTo>
                  <a:pt x="30428" y="4077"/>
                </a:lnTo>
                <a:lnTo>
                  <a:pt x="30300" y="3913"/>
                </a:lnTo>
                <a:lnTo>
                  <a:pt x="30155" y="3767"/>
                </a:lnTo>
                <a:lnTo>
                  <a:pt x="30009" y="3640"/>
                </a:lnTo>
                <a:lnTo>
                  <a:pt x="29863" y="3512"/>
                </a:lnTo>
                <a:lnTo>
                  <a:pt x="29700" y="3403"/>
                </a:lnTo>
                <a:lnTo>
                  <a:pt x="29536" y="3312"/>
                </a:lnTo>
                <a:lnTo>
                  <a:pt x="29372" y="3239"/>
                </a:lnTo>
                <a:lnTo>
                  <a:pt x="29208" y="3167"/>
                </a:lnTo>
                <a:lnTo>
                  <a:pt x="29026" y="3112"/>
                </a:lnTo>
                <a:lnTo>
                  <a:pt x="28863" y="3057"/>
                </a:lnTo>
                <a:lnTo>
                  <a:pt x="28681" y="3039"/>
                </a:lnTo>
                <a:lnTo>
                  <a:pt x="28499" y="3021"/>
                </a:lnTo>
                <a:lnTo>
                  <a:pt x="28317" y="3003"/>
                </a:lnTo>
                <a:lnTo>
                  <a:pt x="28080" y="3021"/>
                </a:lnTo>
                <a:lnTo>
                  <a:pt x="27843" y="3057"/>
                </a:lnTo>
                <a:lnTo>
                  <a:pt x="27607" y="3112"/>
                </a:lnTo>
                <a:lnTo>
                  <a:pt x="27370" y="3185"/>
                </a:lnTo>
                <a:lnTo>
                  <a:pt x="27152" y="3294"/>
                </a:lnTo>
                <a:lnTo>
                  <a:pt x="26934" y="3421"/>
                </a:lnTo>
                <a:lnTo>
                  <a:pt x="26733" y="3585"/>
                </a:lnTo>
                <a:lnTo>
                  <a:pt x="26551" y="3749"/>
                </a:lnTo>
                <a:lnTo>
                  <a:pt x="26388" y="3949"/>
                </a:lnTo>
                <a:lnTo>
                  <a:pt x="26224" y="4168"/>
                </a:lnTo>
                <a:lnTo>
                  <a:pt x="26078" y="4404"/>
                </a:lnTo>
                <a:lnTo>
                  <a:pt x="25969" y="4659"/>
                </a:lnTo>
                <a:lnTo>
                  <a:pt x="25878" y="4950"/>
                </a:lnTo>
                <a:lnTo>
                  <a:pt x="25805" y="5259"/>
                </a:lnTo>
                <a:lnTo>
                  <a:pt x="25751" y="5587"/>
                </a:lnTo>
                <a:lnTo>
                  <a:pt x="25733" y="5933"/>
                </a:lnTo>
                <a:lnTo>
                  <a:pt x="25623" y="5842"/>
                </a:lnTo>
                <a:lnTo>
                  <a:pt x="25496" y="5751"/>
                </a:lnTo>
                <a:lnTo>
                  <a:pt x="25314" y="5642"/>
                </a:lnTo>
                <a:lnTo>
                  <a:pt x="25114" y="5532"/>
                </a:lnTo>
                <a:lnTo>
                  <a:pt x="24877" y="5441"/>
                </a:lnTo>
                <a:lnTo>
                  <a:pt x="24641" y="5369"/>
                </a:lnTo>
                <a:lnTo>
                  <a:pt x="24513" y="5350"/>
                </a:lnTo>
                <a:lnTo>
                  <a:pt x="24222" y="5350"/>
                </a:lnTo>
                <a:lnTo>
                  <a:pt x="24076" y="5387"/>
                </a:lnTo>
                <a:lnTo>
                  <a:pt x="23913" y="5441"/>
                </a:lnTo>
                <a:lnTo>
                  <a:pt x="23767" y="5532"/>
                </a:lnTo>
                <a:lnTo>
                  <a:pt x="23622" y="5642"/>
                </a:lnTo>
                <a:lnTo>
                  <a:pt x="23494" y="5769"/>
                </a:lnTo>
                <a:lnTo>
                  <a:pt x="23367" y="5951"/>
                </a:lnTo>
                <a:lnTo>
                  <a:pt x="23239" y="6169"/>
                </a:lnTo>
                <a:lnTo>
                  <a:pt x="22748" y="5878"/>
                </a:lnTo>
                <a:lnTo>
                  <a:pt x="22257" y="5623"/>
                </a:lnTo>
                <a:lnTo>
                  <a:pt x="21765" y="5387"/>
                </a:lnTo>
                <a:lnTo>
                  <a:pt x="21256" y="5205"/>
                </a:lnTo>
                <a:lnTo>
                  <a:pt x="20728" y="5041"/>
                </a:lnTo>
                <a:lnTo>
                  <a:pt x="20200" y="4914"/>
                </a:lnTo>
                <a:lnTo>
                  <a:pt x="19946" y="4877"/>
                </a:lnTo>
                <a:lnTo>
                  <a:pt x="19691" y="4841"/>
                </a:lnTo>
                <a:lnTo>
                  <a:pt x="19418" y="4823"/>
                </a:lnTo>
                <a:lnTo>
                  <a:pt x="19145" y="4823"/>
                </a:lnTo>
                <a:lnTo>
                  <a:pt x="18835" y="4841"/>
                </a:lnTo>
                <a:lnTo>
                  <a:pt x="18526" y="4859"/>
                </a:lnTo>
                <a:lnTo>
                  <a:pt x="18217" y="4914"/>
                </a:lnTo>
                <a:lnTo>
                  <a:pt x="17907" y="4968"/>
                </a:lnTo>
                <a:lnTo>
                  <a:pt x="17598" y="5059"/>
                </a:lnTo>
                <a:lnTo>
                  <a:pt x="17289" y="5168"/>
                </a:lnTo>
                <a:lnTo>
                  <a:pt x="16979" y="5296"/>
                </a:lnTo>
                <a:lnTo>
                  <a:pt x="16670" y="5460"/>
                </a:lnTo>
                <a:lnTo>
                  <a:pt x="16361" y="5642"/>
                </a:lnTo>
                <a:lnTo>
                  <a:pt x="16069" y="5842"/>
                </a:lnTo>
                <a:lnTo>
                  <a:pt x="15760" y="6060"/>
                </a:lnTo>
                <a:lnTo>
                  <a:pt x="15469" y="6315"/>
                </a:lnTo>
                <a:lnTo>
                  <a:pt x="15159" y="6606"/>
                </a:lnTo>
                <a:lnTo>
                  <a:pt x="14868" y="6897"/>
                </a:lnTo>
                <a:lnTo>
                  <a:pt x="14577" y="7243"/>
                </a:lnTo>
                <a:lnTo>
                  <a:pt x="14286" y="7607"/>
                </a:lnTo>
                <a:lnTo>
                  <a:pt x="14213" y="7352"/>
                </a:lnTo>
                <a:lnTo>
                  <a:pt x="14086" y="7116"/>
                </a:lnTo>
                <a:lnTo>
                  <a:pt x="13958" y="6879"/>
                </a:lnTo>
                <a:lnTo>
                  <a:pt x="13813" y="6661"/>
                </a:lnTo>
                <a:lnTo>
                  <a:pt x="13631" y="6442"/>
                </a:lnTo>
                <a:lnTo>
                  <a:pt x="13449" y="6260"/>
                </a:lnTo>
                <a:lnTo>
                  <a:pt x="13249" y="6060"/>
                </a:lnTo>
                <a:lnTo>
                  <a:pt x="13030" y="5896"/>
                </a:lnTo>
                <a:lnTo>
                  <a:pt x="12812" y="5751"/>
                </a:lnTo>
                <a:lnTo>
                  <a:pt x="12557" y="5605"/>
                </a:lnTo>
                <a:lnTo>
                  <a:pt x="12321" y="5496"/>
                </a:lnTo>
                <a:lnTo>
                  <a:pt x="12066" y="5387"/>
                </a:lnTo>
                <a:lnTo>
                  <a:pt x="11793" y="5314"/>
                </a:lnTo>
                <a:lnTo>
                  <a:pt x="11538" y="5259"/>
                </a:lnTo>
                <a:lnTo>
                  <a:pt x="11265" y="5223"/>
                </a:lnTo>
                <a:lnTo>
                  <a:pt x="10992" y="5205"/>
                </a:lnTo>
                <a:lnTo>
                  <a:pt x="10719" y="5223"/>
                </a:lnTo>
                <a:lnTo>
                  <a:pt x="10464" y="5259"/>
                </a:lnTo>
                <a:lnTo>
                  <a:pt x="10191" y="5314"/>
                </a:lnTo>
                <a:lnTo>
                  <a:pt x="9937" y="5405"/>
                </a:lnTo>
                <a:lnTo>
                  <a:pt x="9955" y="5005"/>
                </a:lnTo>
                <a:lnTo>
                  <a:pt x="9937" y="4622"/>
                </a:lnTo>
                <a:lnTo>
                  <a:pt x="9882" y="4295"/>
                </a:lnTo>
                <a:lnTo>
                  <a:pt x="9791" y="3967"/>
                </a:lnTo>
                <a:lnTo>
                  <a:pt x="9682" y="3676"/>
                </a:lnTo>
                <a:lnTo>
                  <a:pt x="9536" y="3421"/>
                </a:lnTo>
                <a:lnTo>
                  <a:pt x="9373" y="3185"/>
                </a:lnTo>
                <a:lnTo>
                  <a:pt x="9191" y="2985"/>
                </a:lnTo>
                <a:lnTo>
                  <a:pt x="8990" y="2803"/>
                </a:lnTo>
                <a:lnTo>
                  <a:pt x="8754" y="2639"/>
                </a:lnTo>
                <a:lnTo>
                  <a:pt x="8517" y="2512"/>
                </a:lnTo>
                <a:lnTo>
                  <a:pt x="8262" y="2402"/>
                </a:lnTo>
                <a:lnTo>
                  <a:pt x="8008" y="2330"/>
                </a:lnTo>
                <a:lnTo>
                  <a:pt x="7735" y="2275"/>
                </a:lnTo>
                <a:lnTo>
                  <a:pt x="7444" y="2239"/>
                </a:lnTo>
                <a:lnTo>
                  <a:pt x="7152" y="2220"/>
                </a:lnTo>
                <a:lnTo>
                  <a:pt x="6770" y="2239"/>
                </a:lnTo>
                <a:lnTo>
                  <a:pt x="6388" y="2293"/>
                </a:lnTo>
                <a:lnTo>
                  <a:pt x="6006" y="2402"/>
                </a:lnTo>
                <a:lnTo>
                  <a:pt x="5642" y="2530"/>
                </a:lnTo>
                <a:lnTo>
                  <a:pt x="5278" y="2693"/>
                </a:lnTo>
                <a:lnTo>
                  <a:pt x="4950" y="2894"/>
                </a:lnTo>
                <a:lnTo>
                  <a:pt x="4641" y="3130"/>
                </a:lnTo>
                <a:lnTo>
                  <a:pt x="4514" y="3258"/>
                </a:lnTo>
                <a:lnTo>
                  <a:pt x="4368" y="3403"/>
                </a:lnTo>
                <a:lnTo>
                  <a:pt x="4241" y="3549"/>
                </a:lnTo>
                <a:lnTo>
                  <a:pt x="4132" y="3694"/>
                </a:lnTo>
                <a:lnTo>
                  <a:pt x="4022" y="3858"/>
                </a:lnTo>
                <a:lnTo>
                  <a:pt x="3931" y="4022"/>
                </a:lnTo>
                <a:lnTo>
                  <a:pt x="3859" y="4204"/>
                </a:lnTo>
                <a:lnTo>
                  <a:pt x="3786" y="4386"/>
                </a:lnTo>
                <a:lnTo>
                  <a:pt x="3731" y="4568"/>
                </a:lnTo>
                <a:lnTo>
                  <a:pt x="3695" y="4768"/>
                </a:lnTo>
                <a:lnTo>
                  <a:pt x="3658" y="4968"/>
                </a:lnTo>
                <a:lnTo>
                  <a:pt x="3640" y="5168"/>
                </a:lnTo>
                <a:lnTo>
                  <a:pt x="3640" y="5387"/>
                </a:lnTo>
                <a:lnTo>
                  <a:pt x="3658" y="5605"/>
                </a:lnTo>
                <a:lnTo>
                  <a:pt x="3695" y="5842"/>
                </a:lnTo>
                <a:lnTo>
                  <a:pt x="3749" y="6060"/>
                </a:lnTo>
                <a:lnTo>
                  <a:pt x="3822" y="6315"/>
                </a:lnTo>
                <a:lnTo>
                  <a:pt x="3913" y="6551"/>
                </a:lnTo>
                <a:lnTo>
                  <a:pt x="3713" y="6479"/>
                </a:lnTo>
                <a:lnTo>
                  <a:pt x="3531" y="6406"/>
                </a:lnTo>
                <a:lnTo>
                  <a:pt x="3149" y="6315"/>
                </a:lnTo>
                <a:lnTo>
                  <a:pt x="2767" y="6278"/>
                </a:lnTo>
                <a:lnTo>
                  <a:pt x="2421" y="6260"/>
                </a:lnTo>
                <a:lnTo>
                  <a:pt x="2166" y="6260"/>
                </a:lnTo>
                <a:lnTo>
                  <a:pt x="1930" y="6278"/>
                </a:lnTo>
                <a:lnTo>
                  <a:pt x="1693" y="6315"/>
                </a:lnTo>
                <a:lnTo>
                  <a:pt x="1475" y="6351"/>
                </a:lnTo>
                <a:lnTo>
                  <a:pt x="1056" y="6460"/>
                </a:lnTo>
                <a:lnTo>
                  <a:pt x="710" y="6570"/>
                </a:lnTo>
                <a:lnTo>
                  <a:pt x="419" y="6697"/>
                </a:lnTo>
                <a:lnTo>
                  <a:pt x="201" y="6788"/>
                </a:lnTo>
                <a:lnTo>
                  <a:pt x="1" y="6897"/>
                </a:lnTo>
                <a:lnTo>
                  <a:pt x="1" y="16033"/>
                </a:lnTo>
                <a:lnTo>
                  <a:pt x="61874" y="14668"/>
                </a:lnTo>
                <a:lnTo>
                  <a:pt x="61874" y="4950"/>
                </a:lnTo>
                <a:lnTo>
                  <a:pt x="61892" y="4768"/>
                </a:lnTo>
                <a:lnTo>
                  <a:pt x="61874" y="4586"/>
                </a:lnTo>
                <a:lnTo>
                  <a:pt x="61855" y="4404"/>
                </a:lnTo>
                <a:lnTo>
                  <a:pt x="61819" y="4222"/>
                </a:lnTo>
                <a:lnTo>
                  <a:pt x="61764" y="4040"/>
                </a:lnTo>
                <a:lnTo>
                  <a:pt x="61692" y="3858"/>
                </a:lnTo>
                <a:lnTo>
                  <a:pt x="61619" y="3694"/>
                </a:lnTo>
                <a:lnTo>
                  <a:pt x="61528" y="3512"/>
                </a:lnTo>
                <a:lnTo>
                  <a:pt x="61419" y="3349"/>
                </a:lnTo>
                <a:lnTo>
                  <a:pt x="61291" y="3185"/>
                </a:lnTo>
                <a:lnTo>
                  <a:pt x="61037" y="2857"/>
                </a:lnTo>
                <a:lnTo>
                  <a:pt x="60727" y="2548"/>
                </a:lnTo>
                <a:lnTo>
                  <a:pt x="60381" y="2275"/>
                </a:lnTo>
                <a:lnTo>
                  <a:pt x="59999" y="2020"/>
                </a:lnTo>
                <a:lnTo>
                  <a:pt x="59599" y="1784"/>
                </a:lnTo>
                <a:lnTo>
                  <a:pt x="59180" y="1565"/>
                </a:lnTo>
                <a:lnTo>
                  <a:pt x="58744" y="1401"/>
                </a:lnTo>
                <a:lnTo>
                  <a:pt x="58289" y="1256"/>
                </a:lnTo>
                <a:lnTo>
                  <a:pt x="57816" y="1147"/>
                </a:lnTo>
                <a:lnTo>
                  <a:pt x="57342" y="1092"/>
                </a:lnTo>
                <a:lnTo>
                  <a:pt x="57106" y="1074"/>
                </a:lnTo>
                <a:lnTo>
                  <a:pt x="56869" y="1056"/>
                </a:lnTo>
                <a:lnTo>
                  <a:pt x="56542" y="1074"/>
                </a:lnTo>
                <a:lnTo>
                  <a:pt x="56214" y="1110"/>
                </a:lnTo>
                <a:lnTo>
                  <a:pt x="55887" y="1165"/>
                </a:lnTo>
                <a:lnTo>
                  <a:pt x="55559" y="1256"/>
                </a:lnTo>
                <a:lnTo>
                  <a:pt x="55250" y="1365"/>
                </a:lnTo>
                <a:lnTo>
                  <a:pt x="54958" y="1511"/>
                </a:lnTo>
                <a:lnTo>
                  <a:pt x="54667" y="1674"/>
                </a:lnTo>
                <a:lnTo>
                  <a:pt x="54394" y="1875"/>
                </a:lnTo>
                <a:lnTo>
                  <a:pt x="54121" y="2093"/>
                </a:lnTo>
                <a:lnTo>
                  <a:pt x="53885" y="2366"/>
                </a:lnTo>
                <a:lnTo>
                  <a:pt x="53648" y="2657"/>
                </a:lnTo>
                <a:lnTo>
                  <a:pt x="53430" y="2966"/>
                </a:lnTo>
                <a:lnTo>
                  <a:pt x="53248" y="3330"/>
                </a:lnTo>
                <a:lnTo>
                  <a:pt x="53084" y="3731"/>
                </a:lnTo>
                <a:lnTo>
                  <a:pt x="52938" y="4149"/>
                </a:lnTo>
                <a:lnTo>
                  <a:pt x="52811" y="4622"/>
                </a:lnTo>
                <a:lnTo>
                  <a:pt x="52465" y="4459"/>
                </a:lnTo>
                <a:lnTo>
                  <a:pt x="52120" y="4313"/>
                </a:lnTo>
                <a:lnTo>
                  <a:pt x="51810" y="4204"/>
                </a:lnTo>
                <a:lnTo>
                  <a:pt x="51483" y="4113"/>
                </a:lnTo>
                <a:lnTo>
                  <a:pt x="51191" y="4040"/>
                </a:lnTo>
                <a:lnTo>
                  <a:pt x="50882" y="3986"/>
                </a:lnTo>
                <a:lnTo>
                  <a:pt x="50609" y="3967"/>
                </a:lnTo>
                <a:lnTo>
                  <a:pt x="50336" y="3949"/>
                </a:lnTo>
                <a:lnTo>
                  <a:pt x="50045" y="3967"/>
                </a:lnTo>
                <a:lnTo>
                  <a:pt x="49772" y="4004"/>
                </a:lnTo>
                <a:lnTo>
                  <a:pt x="49499" y="4040"/>
                </a:lnTo>
                <a:lnTo>
                  <a:pt x="49244" y="4113"/>
                </a:lnTo>
                <a:lnTo>
                  <a:pt x="49008" y="4204"/>
                </a:lnTo>
                <a:lnTo>
                  <a:pt x="48789" y="4295"/>
                </a:lnTo>
                <a:lnTo>
                  <a:pt x="48571" y="4422"/>
                </a:lnTo>
                <a:lnTo>
                  <a:pt x="48353" y="4550"/>
                </a:lnTo>
                <a:lnTo>
                  <a:pt x="48152" y="4677"/>
                </a:lnTo>
                <a:lnTo>
                  <a:pt x="47970" y="4823"/>
                </a:lnTo>
                <a:lnTo>
                  <a:pt x="47788" y="4986"/>
                </a:lnTo>
                <a:lnTo>
                  <a:pt x="47625" y="5150"/>
                </a:lnTo>
                <a:lnTo>
                  <a:pt x="47333" y="5478"/>
                </a:lnTo>
                <a:lnTo>
                  <a:pt x="47061" y="5824"/>
                </a:lnTo>
                <a:lnTo>
                  <a:pt x="46842" y="6188"/>
                </a:lnTo>
                <a:lnTo>
                  <a:pt x="46642" y="6515"/>
                </a:lnTo>
                <a:lnTo>
                  <a:pt x="46478" y="6843"/>
                </a:lnTo>
                <a:lnTo>
                  <a:pt x="46351" y="7116"/>
                </a:lnTo>
                <a:lnTo>
                  <a:pt x="46187" y="7552"/>
                </a:lnTo>
                <a:lnTo>
                  <a:pt x="46151" y="7716"/>
                </a:lnTo>
                <a:lnTo>
                  <a:pt x="46096" y="7680"/>
                </a:lnTo>
                <a:lnTo>
                  <a:pt x="45932" y="7607"/>
                </a:lnTo>
                <a:lnTo>
                  <a:pt x="45823" y="7552"/>
                </a:lnTo>
                <a:lnTo>
                  <a:pt x="45696" y="7516"/>
                </a:lnTo>
                <a:lnTo>
                  <a:pt x="45550" y="7498"/>
                </a:lnTo>
                <a:lnTo>
                  <a:pt x="45386" y="7480"/>
                </a:lnTo>
                <a:lnTo>
                  <a:pt x="45223" y="7498"/>
                </a:lnTo>
                <a:lnTo>
                  <a:pt x="45059" y="7516"/>
                </a:lnTo>
                <a:lnTo>
                  <a:pt x="44895" y="7552"/>
                </a:lnTo>
                <a:lnTo>
                  <a:pt x="44713" y="7625"/>
                </a:lnTo>
                <a:lnTo>
                  <a:pt x="44513" y="7716"/>
                </a:lnTo>
                <a:lnTo>
                  <a:pt x="44313" y="7825"/>
                </a:lnTo>
                <a:lnTo>
                  <a:pt x="44112" y="7971"/>
                </a:lnTo>
                <a:lnTo>
                  <a:pt x="43894" y="8153"/>
                </a:lnTo>
                <a:lnTo>
                  <a:pt x="43967" y="7734"/>
                </a:lnTo>
                <a:lnTo>
                  <a:pt x="44003" y="7352"/>
                </a:lnTo>
                <a:lnTo>
                  <a:pt x="44021" y="6988"/>
                </a:lnTo>
                <a:lnTo>
                  <a:pt x="43985" y="6624"/>
                </a:lnTo>
                <a:lnTo>
                  <a:pt x="43930" y="6315"/>
                </a:lnTo>
                <a:lnTo>
                  <a:pt x="43839" y="6006"/>
                </a:lnTo>
                <a:lnTo>
                  <a:pt x="43730" y="5733"/>
                </a:lnTo>
                <a:lnTo>
                  <a:pt x="43585" y="5478"/>
                </a:lnTo>
                <a:lnTo>
                  <a:pt x="43421" y="5241"/>
                </a:lnTo>
                <a:lnTo>
                  <a:pt x="43239" y="5041"/>
                </a:lnTo>
                <a:lnTo>
                  <a:pt x="43039" y="4877"/>
                </a:lnTo>
                <a:lnTo>
                  <a:pt x="42802" y="4732"/>
                </a:lnTo>
                <a:lnTo>
                  <a:pt x="42566" y="4622"/>
                </a:lnTo>
                <a:lnTo>
                  <a:pt x="42329" y="4531"/>
                </a:lnTo>
                <a:lnTo>
                  <a:pt x="42056" y="4477"/>
                </a:lnTo>
                <a:lnTo>
                  <a:pt x="41619" y="4477"/>
                </a:lnTo>
                <a:lnTo>
                  <a:pt x="41456" y="4495"/>
                </a:lnTo>
                <a:lnTo>
                  <a:pt x="41274" y="4531"/>
                </a:lnTo>
                <a:lnTo>
                  <a:pt x="41110" y="4568"/>
                </a:lnTo>
                <a:lnTo>
                  <a:pt x="40946" y="4622"/>
                </a:lnTo>
                <a:lnTo>
                  <a:pt x="40764" y="4695"/>
                </a:lnTo>
                <a:lnTo>
                  <a:pt x="40600" y="4786"/>
                </a:lnTo>
                <a:lnTo>
                  <a:pt x="40418" y="4895"/>
                </a:lnTo>
                <a:lnTo>
                  <a:pt x="40400" y="4750"/>
                </a:lnTo>
                <a:lnTo>
                  <a:pt x="40364" y="4622"/>
                </a:lnTo>
                <a:lnTo>
                  <a:pt x="40309" y="4495"/>
                </a:lnTo>
                <a:lnTo>
                  <a:pt x="40254" y="4404"/>
                </a:lnTo>
                <a:lnTo>
                  <a:pt x="40200" y="4313"/>
                </a:lnTo>
                <a:lnTo>
                  <a:pt x="40127" y="4222"/>
                </a:lnTo>
                <a:lnTo>
                  <a:pt x="40054" y="4168"/>
                </a:lnTo>
                <a:lnTo>
                  <a:pt x="39982" y="4095"/>
                </a:lnTo>
                <a:lnTo>
                  <a:pt x="39818" y="4004"/>
                </a:lnTo>
                <a:lnTo>
                  <a:pt x="39636" y="3949"/>
                </a:lnTo>
                <a:lnTo>
                  <a:pt x="39454" y="3931"/>
                </a:lnTo>
                <a:lnTo>
                  <a:pt x="39290" y="3913"/>
                </a:lnTo>
                <a:lnTo>
                  <a:pt x="39035" y="3931"/>
                </a:lnTo>
                <a:lnTo>
                  <a:pt x="38817" y="3967"/>
                </a:lnTo>
                <a:lnTo>
                  <a:pt x="38617" y="4022"/>
                </a:lnTo>
                <a:lnTo>
                  <a:pt x="38635" y="3767"/>
                </a:lnTo>
                <a:lnTo>
                  <a:pt x="38653" y="3531"/>
                </a:lnTo>
                <a:lnTo>
                  <a:pt x="38635" y="3312"/>
                </a:lnTo>
                <a:lnTo>
                  <a:pt x="38617" y="3094"/>
                </a:lnTo>
                <a:lnTo>
                  <a:pt x="38598" y="2875"/>
                </a:lnTo>
                <a:lnTo>
                  <a:pt x="38544" y="2657"/>
                </a:lnTo>
                <a:lnTo>
                  <a:pt x="38507" y="2457"/>
                </a:lnTo>
                <a:lnTo>
                  <a:pt x="38435" y="2275"/>
                </a:lnTo>
                <a:lnTo>
                  <a:pt x="38362" y="2093"/>
                </a:lnTo>
                <a:lnTo>
                  <a:pt x="38289" y="1911"/>
                </a:lnTo>
                <a:lnTo>
                  <a:pt x="38198" y="1747"/>
                </a:lnTo>
                <a:lnTo>
                  <a:pt x="38107" y="1583"/>
                </a:lnTo>
                <a:lnTo>
                  <a:pt x="37998" y="1438"/>
                </a:lnTo>
                <a:lnTo>
                  <a:pt x="37889" y="1292"/>
                </a:lnTo>
                <a:lnTo>
                  <a:pt x="37634" y="1019"/>
                </a:lnTo>
                <a:lnTo>
                  <a:pt x="37361" y="783"/>
                </a:lnTo>
                <a:lnTo>
                  <a:pt x="37052" y="583"/>
                </a:lnTo>
                <a:lnTo>
                  <a:pt x="36742" y="401"/>
                </a:lnTo>
                <a:lnTo>
                  <a:pt x="36397" y="255"/>
                </a:lnTo>
                <a:lnTo>
                  <a:pt x="36051" y="146"/>
                </a:lnTo>
                <a:lnTo>
                  <a:pt x="35687" y="73"/>
                </a:lnTo>
                <a:lnTo>
                  <a:pt x="35305" y="18"/>
                </a:lnTo>
                <a:lnTo>
                  <a:pt x="34941" y="0"/>
                </a:lnTo>
                <a:close/>
              </a:path>
            </a:pathLst>
          </a:custGeom>
          <a:solidFill>
            <a:srgbClr val="FFFFD5">
              <a:alpha val="1285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493" name="Google Shape;3493;p21"/>
          <p:cNvSpPr txBox="1">
            <a:spLocks noGrp="1"/>
          </p:cNvSpPr>
          <p:nvPr>
            <p:ph type="subTitle" idx="1"/>
          </p:nvPr>
        </p:nvSpPr>
        <p:spPr>
          <a:xfrm>
            <a:off x="3523400" y="2192308"/>
            <a:ext cx="5145200" cy="85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3494" name="Google Shape;3494;p21"/>
          <p:cNvSpPr txBox="1">
            <a:spLocks noGrp="1"/>
          </p:cNvSpPr>
          <p:nvPr>
            <p:ph type="title"/>
          </p:nvPr>
        </p:nvSpPr>
        <p:spPr>
          <a:xfrm>
            <a:off x="3168000" y="1023617"/>
            <a:ext cx="5856000" cy="85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500"/>
              <a:buFont typeface="Dosis"/>
              <a:buNone/>
              <a:defRPr sz="8666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500"/>
              <a:buNone/>
              <a:defRPr sz="8666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500"/>
              <a:buNone/>
              <a:defRPr sz="8666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500"/>
              <a:buNone/>
              <a:defRPr sz="8666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500"/>
              <a:buNone/>
              <a:defRPr sz="8666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500"/>
              <a:buNone/>
              <a:defRPr sz="8666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500"/>
              <a:buNone/>
              <a:defRPr sz="8666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500"/>
              <a:buNone/>
              <a:defRPr sz="8666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500"/>
              <a:buNone/>
              <a:defRPr sz="8666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3495" name="Google Shape;3495;p21"/>
          <p:cNvSpPr txBox="1"/>
          <p:nvPr/>
        </p:nvSpPr>
        <p:spPr>
          <a:xfrm>
            <a:off x="3523400" y="4366017"/>
            <a:ext cx="5145200" cy="85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ctr" rtl="0">
              <a:spcBef>
                <a:spcPts val="400"/>
              </a:spcBef>
              <a:spcAft>
                <a:spcPts val="0"/>
              </a:spcAft>
              <a:buNone/>
            </a:pPr>
            <a:r>
              <a:rPr lang="en" sz="1600">
                <a:solidFill>
                  <a:schemeClr val="lt1"/>
                </a:solidFill>
                <a:latin typeface="Manjari"/>
                <a:ea typeface="Manjari"/>
                <a:cs typeface="Manjari"/>
                <a:sym typeface="Manjari"/>
              </a:rPr>
              <a:t>CREDITS: This presentation template was created by </a:t>
            </a:r>
            <a:r>
              <a:rPr lang="en" sz="1600" b="1">
                <a:solidFill>
                  <a:schemeClr val="lt1"/>
                </a:solidFill>
                <a:uFill>
                  <a:noFill/>
                </a:uFill>
                <a:latin typeface="Manjari"/>
                <a:ea typeface="Manjari"/>
                <a:cs typeface="Manjari"/>
                <a:sym typeface="Manjari"/>
                <a:hlinkClick r:id="rId2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Slidesgo</a:t>
            </a:r>
            <a:r>
              <a:rPr lang="en" sz="1600">
                <a:solidFill>
                  <a:schemeClr val="lt1"/>
                </a:solidFill>
                <a:latin typeface="Manjari"/>
                <a:ea typeface="Manjari"/>
                <a:cs typeface="Manjari"/>
                <a:sym typeface="Manjari"/>
              </a:rPr>
              <a:t>, including icons by </a:t>
            </a:r>
            <a:r>
              <a:rPr lang="en" sz="1600" b="1">
                <a:solidFill>
                  <a:schemeClr val="lt1"/>
                </a:solidFill>
                <a:uFill>
                  <a:noFill/>
                </a:uFill>
                <a:latin typeface="Manjari"/>
                <a:ea typeface="Manjari"/>
                <a:cs typeface="Manjari"/>
                <a:sym typeface="Manjari"/>
                <a:hlinkClick r:id="rId3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Flaticon</a:t>
            </a:r>
            <a:r>
              <a:rPr lang="en" sz="1600">
                <a:solidFill>
                  <a:schemeClr val="lt1"/>
                </a:solidFill>
                <a:latin typeface="Manjari"/>
                <a:ea typeface="Manjari"/>
                <a:cs typeface="Manjari"/>
                <a:sym typeface="Manjari"/>
              </a:rPr>
              <a:t>, infographics &amp; images by </a:t>
            </a:r>
            <a:r>
              <a:rPr lang="en" sz="1600" b="1">
                <a:solidFill>
                  <a:schemeClr val="lt1"/>
                </a:solidFill>
                <a:uFill>
                  <a:noFill/>
                </a:uFill>
                <a:latin typeface="Manjari"/>
                <a:ea typeface="Manjari"/>
                <a:cs typeface="Manjari"/>
                <a:sym typeface="Manjari"/>
                <a:hlinkClick r:id="rId4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Freepik</a:t>
            </a:r>
            <a:endParaRPr sz="1600" b="1">
              <a:solidFill>
                <a:schemeClr val="lt1"/>
              </a:solidFill>
              <a:latin typeface="Manjari"/>
              <a:ea typeface="Manjari"/>
              <a:cs typeface="Manjari"/>
              <a:sym typeface="Manjari"/>
            </a:endParaRPr>
          </a:p>
        </p:txBody>
      </p:sp>
      <p:grpSp>
        <p:nvGrpSpPr>
          <p:cNvPr id="3496" name="Google Shape;3496;p21"/>
          <p:cNvGrpSpPr/>
          <p:nvPr/>
        </p:nvGrpSpPr>
        <p:grpSpPr>
          <a:xfrm>
            <a:off x="8485406" y="5654426"/>
            <a:ext cx="4699236" cy="1228045"/>
            <a:chOff x="-729684" y="2561769"/>
            <a:chExt cx="3524427" cy="921034"/>
          </a:xfrm>
        </p:grpSpPr>
        <p:sp>
          <p:nvSpPr>
            <p:cNvPr id="3497" name="Google Shape;3497;p21"/>
            <p:cNvSpPr/>
            <p:nvPr/>
          </p:nvSpPr>
          <p:spPr>
            <a:xfrm>
              <a:off x="-729684" y="2561769"/>
              <a:ext cx="3524427" cy="921034"/>
            </a:xfrm>
            <a:custGeom>
              <a:avLst/>
              <a:gdLst/>
              <a:ahLst/>
              <a:cxnLst/>
              <a:rect l="l" t="t" r="r" b="b"/>
              <a:pathLst>
                <a:path w="68389" h="17872" extrusionOk="0">
                  <a:moveTo>
                    <a:pt x="27006" y="1"/>
                  </a:moveTo>
                  <a:lnTo>
                    <a:pt x="26387" y="19"/>
                  </a:lnTo>
                  <a:lnTo>
                    <a:pt x="26023" y="37"/>
                  </a:lnTo>
                  <a:lnTo>
                    <a:pt x="25659" y="74"/>
                  </a:lnTo>
                  <a:lnTo>
                    <a:pt x="25295" y="128"/>
                  </a:lnTo>
                  <a:lnTo>
                    <a:pt x="24932" y="201"/>
                  </a:lnTo>
                  <a:lnTo>
                    <a:pt x="24295" y="328"/>
                  </a:lnTo>
                  <a:lnTo>
                    <a:pt x="23658" y="510"/>
                  </a:lnTo>
                  <a:lnTo>
                    <a:pt x="23039" y="711"/>
                  </a:lnTo>
                  <a:lnTo>
                    <a:pt x="22420" y="947"/>
                  </a:lnTo>
                  <a:lnTo>
                    <a:pt x="21801" y="1220"/>
                  </a:lnTo>
                  <a:lnTo>
                    <a:pt x="21201" y="1493"/>
                  </a:lnTo>
                  <a:lnTo>
                    <a:pt x="20600" y="1802"/>
                  </a:lnTo>
                  <a:lnTo>
                    <a:pt x="20018" y="2130"/>
                  </a:lnTo>
                  <a:lnTo>
                    <a:pt x="19418" y="2458"/>
                  </a:lnTo>
                  <a:lnTo>
                    <a:pt x="18835" y="2803"/>
                  </a:lnTo>
                  <a:lnTo>
                    <a:pt x="17671" y="3513"/>
                  </a:lnTo>
                  <a:lnTo>
                    <a:pt x="16524" y="4241"/>
                  </a:lnTo>
                  <a:lnTo>
                    <a:pt x="15378" y="4933"/>
                  </a:lnTo>
                  <a:lnTo>
                    <a:pt x="14650" y="5369"/>
                  </a:lnTo>
                  <a:lnTo>
                    <a:pt x="13904" y="5770"/>
                  </a:lnTo>
                  <a:lnTo>
                    <a:pt x="13157" y="6170"/>
                  </a:lnTo>
                  <a:lnTo>
                    <a:pt x="12393" y="6552"/>
                  </a:lnTo>
                  <a:lnTo>
                    <a:pt x="11629" y="6916"/>
                  </a:lnTo>
                  <a:lnTo>
                    <a:pt x="10846" y="7262"/>
                  </a:lnTo>
                  <a:lnTo>
                    <a:pt x="10064" y="7571"/>
                  </a:lnTo>
                  <a:lnTo>
                    <a:pt x="9281" y="7881"/>
                  </a:lnTo>
                  <a:lnTo>
                    <a:pt x="8481" y="8154"/>
                  </a:lnTo>
                  <a:lnTo>
                    <a:pt x="7680" y="8408"/>
                  </a:lnTo>
                  <a:lnTo>
                    <a:pt x="6861" y="8645"/>
                  </a:lnTo>
                  <a:lnTo>
                    <a:pt x="6042" y="8845"/>
                  </a:lnTo>
                  <a:lnTo>
                    <a:pt x="5223" y="9027"/>
                  </a:lnTo>
                  <a:lnTo>
                    <a:pt x="4386" y="9173"/>
                  </a:lnTo>
                  <a:lnTo>
                    <a:pt x="3549" y="9300"/>
                  </a:lnTo>
                  <a:lnTo>
                    <a:pt x="2712" y="9391"/>
                  </a:lnTo>
                  <a:lnTo>
                    <a:pt x="1602" y="9482"/>
                  </a:lnTo>
                  <a:lnTo>
                    <a:pt x="473" y="9537"/>
                  </a:lnTo>
                  <a:lnTo>
                    <a:pt x="364" y="9555"/>
                  </a:lnTo>
                  <a:lnTo>
                    <a:pt x="273" y="9573"/>
                  </a:lnTo>
                  <a:lnTo>
                    <a:pt x="200" y="9609"/>
                  </a:lnTo>
                  <a:lnTo>
                    <a:pt x="146" y="9664"/>
                  </a:lnTo>
                  <a:lnTo>
                    <a:pt x="91" y="9719"/>
                  </a:lnTo>
                  <a:lnTo>
                    <a:pt x="73" y="9773"/>
                  </a:lnTo>
                  <a:lnTo>
                    <a:pt x="55" y="9846"/>
                  </a:lnTo>
                  <a:lnTo>
                    <a:pt x="37" y="9919"/>
                  </a:lnTo>
                  <a:lnTo>
                    <a:pt x="55" y="10101"/>
                  </a:lnTo>
                  <a:lnTo>
                    <a:pt x="91" y="10283"/>
                  </a:lnTo>
                  <a:lnTo>
                    <a:pt x="219" y="10719"/>
                  </a:lnTo>
                  <a:lnTo>
                    <a:pt x="346" y="11156"/>
                  </a:lnTo>
                  <a:lnTo>
                    <a:pt x="382" y="11375"/>
                  </a:lnTo>
                  <a:lnTo>
                    <a:pt x="401" y="11575"/>
                  </a:lnTo>
                  <a:lnTo>
                    <a:pt x="401" y="11666"/>
                  </a:lnTo>
                  <a:lnTo>
                    <a:pt x="382" y="11739"/>
                  </a:lnTo>
                  <a:lnTo>
                    <a:pt x="364" y="11830"/>
                  </a:lnTo>
                  <a:lnTo>
                    <a:pt x="310" y="11902"/>
                  </a:lnTo>
                  <a:lnTo>
                    <a:pt x="255" y="11975"/>
                  </a:lnTo>
                  <a:lnTo>
                    <a:pt x="200" y="12030"/>
                  </a:lnTo>
                  <a:lnTo>
                    <a:pt x="109" y="12084"/>
                  </a:lnTo>
                  <a:lnTo>
                    <a:pt x="0" y="12121"/>
                  </a:lnTo>
                  <a:lnTo>
                    <a:pt x="455" y="12557"/>
                  </a:lnTo>
                  <a:lnTo>
                    <a:pt x="564" y="12685"/>
                  </a:lnTo>
                  <a:lnTo>
                    <a:pt x="655" y="12739"/>
                  </a:lnTo>
                  <a:lnTo>
                    <a:pt x="692" y="12739"/>
                  </a:lnTo>
                  <a:lnTo>
                    <a:pt x="728" y="12721"/>
                  </a:lnTo>
                  <a:lnTo>
                    <a:pt x="783" y="12630"/>
                  </a:lnTo>
                  <a:lnTo>
                    <a:pt x="837" y="12594"/>
                  </a:lnTo>
                  <a:lnTo>
                    <a:pt x="892" y="12557"/>
                  </a:lnTo>
                  <a:lnTo>
                    <a:pt x="965" y="12521"/>
                  </a:lnTo>
                  <a:lnTo>
                    <a:pt x="1074" y="12503"/>
                  </a:lnTo>
                  <a:lnTo>
                    <a:pt x="1201" y="12503"/>
                  </a:lnTo>
                  <a:lnTo>
                    <a:pt x="1383" y="12521"/>
                  </a:lnTo>
                  <a:lnTo>
                    <a:pt x="1602" y="12557"/>
                  </a:lnTo>
                  <a:lnTo>
                    <a:pt x="1857" y="12612"/>
                  </a:lnTo>
                  <a:lnTo>
                    <a:pt x="3403" y="13012"/>
                  </a:lnTo>
                  <a:lnTo>
                    <a:pt x="4987" y="13376"/>
                  </a:lnTo>
                  <a:lnTo>
                    <a:pt x="6552" y="13704"/>
                  </a:lnTo>
                  <a:lnTo>
                    <a:pt x="8135" y="14013"/>
                  </a:lnTo>
                  <a:lnTo>
                    <a:pt x="9718" y="14286"/>
                  </a:lnTo>
                  <a:lnTo>
                    <a:pt x="11319" y="14559"/>
                  </a:lnTo>
                  <a:lnTo>
                    <a:pt x="14504" y="15051"/>
                  </a:lnTo>
                  <a:lnTo>
                    <a:pt x="17871" y="15578"/>
                  </a:lnTo>
                  <a:lnTo>
                    <a:pt x="21256" y="16070"/>
                  </a:lnTo>
                  <a:lnTo>
                    <a:pt x="24659" y="16543"/>
                  </a:lnTo>
                  <a:lnTo>
                    <a:pt x="26351" y="16761"/>
                  </a:lnTo>
                  <a:lnTo>
                    <a:pt x="28043" y="16961"/>
                  </a:lnTo>
                  <a:lnTo>
                    <a:pt x="29736" y="17143"/>
                  </a:lnTo>
                  <a:lnTo>
                    <a:pt x="31446" y="17325"/>
                  </a:lnTo>
                  <a:lnTo>
                    <a:pt x="33139" y="17471"/>
                  </a:lnTo>
                  <a:lnTo>
                    <a:pt x="34849" y="17598"/>
                  </a:lnTo>
                  <a:lnTo>
                    <a:pt x="36560" y="17708"/>
                  </a:lnTo>
                  <a:lnTo>
                    <a:pt x="38252" y="17798"/>
                  </a:lnTo>
                  <a:lnTo>
                    <a:pt x="39963" y="17853"/>
                  </a:lnTo>
                  <a:lnTo>
                    <a:pt x="41674" y="17871"/>
                  </a:lnTo>
                  <a:lnTo>
                    <a:pt x="43384" y="17871"/>
                  </a:lnTo>
                  <a:lnTo>
                    <a:pt x="45095" y="17835"/>
                  </a:lnTo>
                  <a:lnTo>
                    <a:pt x="46805" y="17780"/>
                  </a:lnTo>
                  <a:lnTo>
                    <a:pt x="48516" y="17671"/>
                  </a:lnTo>
                  <a:lnTo>
                    <a:pt x="50227" y="17526"/>
                  </a:lnTo>
                  <a:lnTo>
                    <a:pt x="51919" y="17344"/>
                  </a:lnTo>
                  <a:lnTo>
                    <a:pt x="53630" y="17125"/>
                  </a:lnTo>
                  <a:lnTo>
                    <a:pt x="55322" y="16870"/>
                  </a:lnTo>
                  <a:lnTo>
                    <a:pt x="56159" y="16725"/>
                  </a:lnTo>
                  <a:lnTo>
                    <a:pt x="56996" y="16561"/>
                  </a:lnTo>
                  <a:lnTo>
                    <a:pt x="57833" y="16397"/>
                  </a:lnTo>
                  <a:lnTo>
                    <a:pt x="58671" y="16215"/>
                  </a:lnTo>
                  <a:lnTo>
                    <a:pt x="59489" y="16033"/>
                  </a:lnTo>
                  <a:lnTo>
                    <a:pt x="60327" y="15815"/>
                  </a:lnTo>
                  <a:lnTo>
                    <a:pt x="61145" y="15615"/>
                  </a:lnTo>
                  <a:lnTo>
                    <a:pt x="61964" y="15378"/>
                  </a:lnTo>
                  <a:lnTo>
                    <a:pt x="62783" y="15142"/>
                  </a:lnTo>
                  <a:lnTo>
                    <a:pt x="63602" y="14887"/>
                  </a:lnTo>
                  <a:lnTo>
                    <a:pt x="64421" y="14614"/>
                  </a:lnTo>
                  <a:lnTo>
                    <a:pt x="65222" y="14341"/>
                  </a:lnTo>
                  <a:lnTo>
                    <a:pt x="66022" y="14050"/>
                  </a:lnTo>
                  <a:lnTo>
                    <a:pt x="66823" y="13740"/>
                  </a:lnTo>
                  <a:lnTo>
                    <a:pt x="67606" y="13431"/>
                  </a:lnTo>
                  <a:lnTo>
                    <a:pt x="68388" y="13085"/>
                  </a:lnTo>
                  <a:lnTo>
                    <a:pt x="67933" y="7771"/>
                  </a:lnTo>
                  <a:lnTo>
                    <a:pt x="64803" y="7862"/>
                  </a:lnTo>
                  <a:lnTo>
                    <a:pt x="63220" y="7899"/>
                  </a:lnTo>
                  <a:lnTo>
                    <a:pt x="61637" y="7917"/>
                  </a:lnTo>
                  <a:lnTo>
                    <a:pt x="60054" y="7917"/>
                  </a:lnTo>
                  <a:lnTo>
                    <a:pt x="58470" y="7899"/>
                  </a:lnTo>
                  <a:lnTo>
                    <a:pt x="56905" y="7844"/>
                  </a:lnTo>
                  <a:lnTo>
                    <a:pt x="55322" y="7790"/>
                  </a:lnTo>
                  <a:lnTo>
                    <a:pt x="54230" y="7717"/>
                  </a:lnTo>
                  <a:lnTo>
                    <a:pt x="53138" y="7644"/>
                  </a:lnTo>
                  <a:lnTo>
                    <a:pt x="52065" y="7535"/>
                  </a:lnTo>
                  <a:lnTo>
                    <a:pt x="50973" y="7426"/>
                  </a:lnTo>
                  <a:lnTo>
                    <a:pt x="49899" y="7280"/>
                  </a:lnTo>
                  <a:lnTo>
                    <a:pt x="48825" y="7134"/>
                  </a:lnTo>
                  <a:lnTo>
                    <a:pt x="47770" y="6952"/>
                  </a:lnTo>
                  <a:lnTo>
                    <a:pt x="46696" y="6752"/>
                  </a:lnTo>
                  <a:lnTo>
                    <a:pt x="45659" y="6516"/>
                  </a:lnTo>
                  <a:lnTo>
                    <a:pt x="44604" y="6261"/>
                  </a:lnTo>
                  <a:lnTo>
                    <a:pt x="43566" y="5988"/>
                  </a:lnTo>
                  <a:lnTo>
                    <a:pt x="42529" y="5679"/>
                  </a:lnTo>
                  <a:lnTo>
                    <a:pt x="41510" y="5351"/>
                  </a:lnTo>
                  <a:lnTo>
                    <a:pt x="40491" y="4987"/>
                  </a:lnTo>
                  <a:lnTo>
                    <a:pt x="39490" y="4587"/>
                  </a:lnTo>
                  <a:lnTo>
                    <a:pt x="38489" y="4150"/>
                  </a:lnTo>
                  <a:lnTo>
                    <a:pt x="37816" y="3859"/>
                  </a:lnTo>
                  <a:lnTo>
                    <a:pt x="37161" y="3531"/>
                  </a:lnTo>
                  <a:lnTo>
                    <a:pt x="35832" y="2876"/>
                  </a:lnTo>
                  <a:lnTo>
                    <a:pt x="34485" y="2221"/>
                  </a:lnTo>
                  <a:lnTo>
                    <a:pt x="33830" y="1912"/>
                  </a:lnTo>
                  <a:lnTo>
                    <a:pt x="33157" y="1602"/>
                  </a:lnTo>
                  <a:lnTo>
                    <a:pt x="32484" y="1311"/>
                  </a:lnTo>
                  <a:lnTo>
                    <a:pt x="31810" y="1038"/>
                  </a:lnTo>
                  <a:lnTo>
                    <a:pt x="31119" y="783"/>
                  </a:lnTo>
                  <a:lnTo>
                    <a:pt x="30427" y="565"/>
                  </a:lnTo>
                  <a:lnTo>
                    <a:pt x="29736" y="383"/>
                  </a:lnTo>
                  <a:lnTo>
                    <a:pt x="29044" y="219"/>
                  </a:lnTo>
                  <a:lnTo>
                    <a:pt x="28335" y="110"/>
                  </a:lnTo>
                  <a:lnTo>
                    <a:pt x="27989" y="55"/>
                  </a:lnTo>
                  <a:lnTo>
                    <a:pt x="27625" y="37"/>
                  </a:lnTo>
                  <a:lnTo>
                    <a:pt x="27006" y="1"/>
                  </a:lnTo>
                  <a:close/>
                </a:path>
              </a:pathLst>
            </a:custGeom>
            <a:solidFill>
              <a:srgbClr val="EBBD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98" name="Google Shape;3498;p21"/>
            <p:cNvSpPr/>
            <p:nvPr/>
          </p:nvSpPr>
          <p:spPr>
            <a:xfrm>
              <a:off x="690207" y="2563676"/>
              <a:ext cx="1431178" cy="664028"/>
            </a:xfrm>
            <a:custGeom>
              <a:avLst/>
              <a:gdLst/>
              <a:ahLst/>
              <a:cxnLst/>
              <a:rect l="l" t="t" r="r" b="b"/>
              <a:pathLst>
                <a:path w="27771" h="12885" extrusionOk="0">
                  <a:moveTo>
                    <a:pt x="73" y="0"/>
                  </a:moveTo>
                  <a:lnTo>
                    <a:pt x="109" y="91"/>
                  </a:lnTo>
                  <a:lnTo>
                    <a:pt x="164" y="182"/>
                  </a:lnTo>
                  <a:lnTo>
                    <a:pt x="218" y="273"/>
                  </a:lnTo>
                  <a:lnTo>
                    <a:pt x="291" y="346"/>
                  </a:lnTo>
                  <a:lnTo>
                    <a:pt x="491" y="528"/>
                  </a:lnTo>
                  <a:lnTo>
                    <a:pt x="746" y="692"/>
                  </a:lnTo>
                  <a:lnTo>
                    <a:pt x="1019" y="856"/>
                  </a:lnTo>
                  <a:lnTo>
                    <a:pt x="1328" y="1019"/>
                  </a:lnTo>
                  <a:lnTo>
                    <a:pt x="2002" y="1347"/>
                  </a:lnTo>
                  <a:lnTo>
                    <a:pt x="2675" y="1693"/>
                  </a:lnTo>
                  <a:lnTo>
                    <a:pt x="2984" y="1875"/>
                  </a:lnTo>
                  <a:lnTo>
                    <a:pt x="3257" y="2057"/>
                  </a:lnTo>
                  <a:lnTo>
                    <a:pt x="3512" y="2257"/>
                  </a:lnTo>
                  <a:lnTo>
                    <a:pt x="3621" y="2348"/>
                  </a:lnTo>
                  <a:lnTo>
                    <a:pt x="3712" y="2457"/>
                  </a:lnTo>
                  <a:lnTo>
                    <a:pt x="3785" y="2566"/>
                  </a:lnTo>
                  <a:lnTo>
                    <a:pt x="3858" y="2675"/>
                  </a:lnTo>
                  <a:lnTo>
                    <a:pt x="3894" y="2785"/>
                  </a:lnTo>
                  <a:lnTo>
                    <a:pt x="3931" y="2912"/>
                  </a:lnTo>
                  <a:lnTo>
                    <a:pt x="3913" y="3003"/>
                  </a:lnTo>
                  <a:lnTo>
                    <a:pt x="3894" y="3076"/>
                  </a:lnTo>
                  <a:lnTo>
                    <a:pt x="3822" y="3149"/>
                  </a:lnTo>
                  <a:lnTo>
                    <a:pt x="3749" y="3221"/>
                  </a:lnTo>
                  <a:lnTo>
                    <a:pt x="3658" y="3276"/>
                  </a:lnTo>
                  <a:lnTo>
                    <a:pt x="3530" y="3330"/>
                  </a:lnTo>
                  <a:lnTo>
                    <a:pt x="3257" y="3421"/>
                  </a:lnTo>
                  <a:lnTo>
                    <a:pt x="2912" y="3494"/>
                  </a:lnTo>
                  <a:lnTo>
                    <a:pt x="2548" y="3567"/>
                  </a:lnTo>
                  <a:lnTo>
                    <a:pt x="1747" y="3713"/>
                  </a:lnTo>
                  <a:lnTo>
                    <a:pt x="1347" y="3785"/>
                  </a:lnTo>
                  <a:lnTo>
                    <a:pt x="983" y="3858"/>
                  </a:lnTo>
                  <a:lnTo>
                    <a:pt x="655" y="3949"/>
                  </a:lnTo>
                  <a:lnTo>
                    <a:pt x="510" y="4022"/>
                  </a:lnTo>
                  <a:lnTo>
                    <a:pt x="364" y="4077"/>
                  </a:lnTo>
                  <a:lnTo>
                    <a:pt x="255" y="4149"/>
                  </a:lnTo>
                  <a:lnTo>
                    <a:pt x="164" y="4222"/>
                  </a:lnTo>
                  <a:lnTo>
                    <a:pt x="73" y="4313"/>
                  </a:lnTo>
                  <a:lnTo>
                    <a:pt x="36" y="4404"/>
                  </a:lnTo>
                  <a:lnTo>
                    <a:pt x="0" y="4495"/>
                  </a:lnTo>
                  <a:lnTo>
                    <a:pt x="0" y="4604"/>
                  </a:lnTo>
                  <a:lnTo>
                    <a:pt x="18" y="4732"/>
                  </a:lnTo>
                  <a:lnTo>
                    <a:pt x="73" y="4859"/>
                  </a:lnTo>
                  <a:lnTo>
                    <a:pt x="164" y="5005"/>
                  </a:lnTo>
                  <a:lnTo>
                    <a:pt x="273" y="5132"/>
                  </a:lnTo>
                  <a:lnTo>
                    <a:pt x="419" y="5241"/>
                  </a:lnTo>
                  <a:lnTo>
                    <a:pt x="582" y="5350"/>
                  </a:lnTo>
                  <a:lnTo>
                    <a:pt x="764" y="5441"/>
                  </a:lnTo>
                  <a:lnTo>
                    <a:pt x="965" y="5532"/>
                  </a:lnTo>
                  <a:lnTo>
                    <a:pt x="1201" y="5605"/>
                  </a:lnTo>
                  <a:lnTo>
                    <a:pt x="1438" y="5660"/>
                  </a:lnTo>
                  <a:lnTo>
                    <a:pt x="1965" y="5769"/>
                  </a:lnTo>
                  <a:lnTo>
                    <a:pt x="2548" y="5878"/>
                  </a:lnTo>
                  <a:lnTo>
                    <a:pt x="3803" y="6042"/>
                  </a:lnTo>
                  <a:lnTo>
                    <a:pt x="4477" y="6115"/>
                  </a:lnTo>
                  <a:lnTo>
                    <a:pt x="5132" y="6224"/>
                  </a:lnTo>
                  <a:lnTo>
                    <a:pt x="5769" y="6351"/>
                  </a:lnTo>
                  <a:lnTo>
                    <a:pt x="6387" y="6497"/>
                  </a:lnTo>
                  <a:lnTo>
                    <a:pt x="6679" y="6588"/>
                  </a:lnTo>
                  <a:lnTo>
                    <a:pt x="6970" y="6679"/>
                  </a:lnTo>
                  <a:lnTo>
                    <a:pt x="7225" y="6788"/>
                  </a:lnTo>
                  <a:lnTo>
                    <a:pt x="7479" y="6915"/>
                  </a:lnTo>
                  <a:lnTo>
                    <a:pt x="7734" y="7061"/>
                  </a:lnTo>
                  <a:lnTo>
                    <a:pt x="7953" y="7207"/>
                  </a:lnTo>
                  <a:lnTo>
                    <a:pt x="8153" y="7370"/>
                  </a:lnTo>
                  <a:lnTo>
                    <a:pt x="8335" y="7552"/>
                  </a:lnTo>
                  <a:lnTo>
                    <a:pt x="8444" y="7698"/>
                  </a:lnTo>
                  <a:lnTo>
                    <a:pt x="8553" y="7844"/>
                  </a:lnTo>
                  <a:lnTo>
                    <a:pt x="8626" y="8007"/>
                  </a:lnTo>
                  <a:lnTo>
                    <a:pt x="8662" y="8189"/>
                  </a:lnTo>
                  <a:lnTo>
                    <a:pt x="8662" y="8280"/>
                  </a:lnTo>
                  <a:lnTo>
                    <a:pt x="8662" y="8390"/>
                  </a:lnTo>
                  <a:lnTo>
                    <a:pt x="8608" y="8590"/>
                  </a:lnTo>
                  <a:lnTo>
                    <a:pt x="8462" y="9008"/>
                  </a:lnTo>
                  <a:lnTo>
                    <a:pt x="8407" y="9172"/>
                  </a:lnTo>
                  <a:lnTo>
                    <a:pt x="8389" y="9354"/>
                  </a:lnTo>
                  <a:lnTo>
                    <a:pt x="8371" y="9536"/>
                  </a:lnTo>
                  <a:lnTo>
                    <a:pt x="8371" y="9736"/>
                  </a:lnTo>
                  <a:lnTo>
                    <a:pt x="8389" y="9918"/>
                  </a:lnTo>
                  <a:lnTo>
                    <a:pt x="8426" y="10100"/>
                  </a:lnTo>
                  <a:lnTo>
                    <a:pt x="8480" y="10264"/>
                  </a:lnTo>
                  <a:lnTo>
                    <a:pt x="8535" y="10446"/>
                  </a:lnTo>
                  <a:lnTo>
                    <a:pt x="8608" y="10628"/>
                  </a:lnTo>
                  <a:lnTo>
                    <a:pt x="8699" y="10792"/>
                  </a:lnTo>
                  <a:lnTo>
                    <a:pt x="8790" y="10955"/>
                  </a:lnTo>
                  <a:lnTo>
                    <a:pt x="8899" y="11101"/>
                  </a:lnTo>
                  <a:lnTo>
                    <a:pt x="9026" y="11265"/>
                  </a:lnTo>
                  <a:lnTo>
                    <a:pt x="9154" y="11392"/>
                  </a:lnTo>
                  <a:lnTo>
                    <a:pt x="9281" y="11538"/>
                  </a:lnTo>
                  <a:lnTo>
                    <a:pt x="9427" y="11665"/>
                  </a:lnTo>
                  <a:lnTo>
                    <a:pt x="9736" y="11884"/>
                  </a:lnTo>
                  <a:lnTo>
                    <a:pt x="10045" y="12066"/>
                  </a:lnTo>
                  <a:lnTo>
                    <a:pt x="10391" y="12229"/>
                  </a:lnTo>
                  <a:lnTo>
                    <a:pt x="10737" y="12357"/>
                  </a:lnTo>
                  <a:lnTo>
                    <a:pt x="11101" y="12466"/>
                  </a:lnTo>
                  <a:lnTo>
                    <a:pt x="11465" y="12557"/>
                  </a:lnTo>
                  <a:lnTo>
                    <a:pt x="11829" y="12630"/>
                  </a:lnTo>
                  <a:lnTo>
                    <a:pt x="12211" y="12702"/>
                  </a:lnTo>
                  <a:lnTo>
                    <a:pt x="12993" y="12793"/>
                  </a:lnTo>
                  <a:lnTo>
                    <a:pt x="13794" y="12866"/>
                  </a:lnTo>
                  <a:lnTo>
                    <a:pt x="14595" y="12884"/>
                  </a:lnTo>
                  <a:lnTo>
                    <a:pt x="15395" y="12884"/>
                  </a:lnTo>
                  <a:lnTo>
                    <a:pt x="16196" y="12866"/>
                  </a:lnTo>
                  <a:lnTo>
                    <a:pt x="16997" y="12830"/>
                  </a:lnTo>
                  <a:lnTo>
                    <a:pt x="18598" y="12721"/>
                  </a:lnTo>
                  <a:lnTo>
                    <a:pt x="19326" y="12666"/>
                  </a:lnTo>
                  <a:lnTo>
                    <a:pt x="20072" y="12593"/>
                  </a:lnTo>
                  <a:lnTo>
                    <a:pt x="20800" y="12502"/>
                  </a:lnTo>
                  <a:lnTo>
                    <a:pt x="21528" y="12393"/>
                  </a:lnTo>
                  <a:lnTo>
                    <a:pt x="22256" y="12248"/>
                  </a:lnTo>
                  <a:lnTo>
                    <a:pt x="22602" y="12175"/>
                  </a:lnTo>
                  <a:lnTo>
                    <a:pt x="22966" y="12066"/>
                  </a:lnTo>
                  <a:lnTo>
                    <a:pt x="23312" y="11956"/>
                  </a:lnTo>
                  <a:lnTo>
                    <a:pt x="23657" y="11847"/>
                  </a:lnTo>
                  <a:lnTo>
                    <a:pt x="24003" y="11702"/>
                  </a:lnTo>
                  <a:lnTo>
                    <a:pt x="24331" y="11556"/>
                  </a:lnTo>
                  <a:lnTo>
                    <a:pt x="24640" y="11410"/>
                  </a:lnTo>
                  <a:lnTo>
                    <a:pt x="24931" y="11247"/>
                  </a:lnTo>
                  <a:lnTo>
                    <a:pt x="25204" y="11083"/>
                  </a:lnTo>
                  <a:lnTo>
                    <a:pt x="25495" y="10883"/>
                  </a:lnTo>
                  <a:lnTo>
                    <a:pt x="25750" y="10682"/>
                  </a:lnTo>
                  <a:lnTo>
                    <a:pt x="26023" y="10464"/>
                  </a:lnTo>
                  <a:lnTo>
                    <a:pt x="26260" y="10246"/>
                  </a:lnTo>
                  <a:lnTo>
                    <a:pt x="26496" y="10009"/>
                  </a:lnTo>
                  <a:lnTo>
                    <a:pt x="26715" y="9754"/>
                  </a:lnTo>
                  <a:lnTo>
                    <a:pt x="26915" y="9500"/>
                  </a:lnTo>
                  <a:lnTo>
                    <a:pt x="27115" y="9227"/>
                  </a:lnTo>
                  <a:lnTo>
                    <a:pt x="27279" y="8954"/>
                  </a:lnTo>
                  <a:lnTo>
                    <a:pt x="27443" y="8662"/>
                  </a:lnTo>
                  <a:lnTo>
                    <a:pt x="27570" y="8371"/>
                  </a:lnTo>
                  <a:lnTo>
                    <a:pt x="27679" y="8062"/>
                  </a:lnTo>
                  <a:lnTo>
                    <a:pt x="27770" y="7753"/>
                  </a:lnTo>
                  <a:lnTo>
                    <a:pt x="26678" y="7680"/>
                  </a:lnTo>
                  <a:lnTo>
                    <a:pt x="25586" y="7607"/>
                  </a:lnTo>
                  <a:lnTo>
                    <a:pt x="24513" y="7498"/>
                  </a:lnTo>
                  <a:lnTo>
                    <a:pt x="23421" y="7389"/>
                  </a:lnTo>
                  <a:lnTo>
                    <a:pt x="22347" y="7243"/>
                  </a:lnTo>
                  <a:lnTo>
                    <a:pt x="21273" y="7097"/>
                  </a:lnTo>
                  <a:lnTo>
                    <a:pt x="20218" y="6915"/>
                  </a:lnTo>
                  <a:lnTo>
                    <a:pt x="19144" y="6715"/>
                  </a:lnTo>
                  <a:lnTo>
                    <a:pt x="18107" y="6479"/>
                  </a:lnTo>
                  <a:lnTo>
                    <a:pt x="17052" y="6224"/>
                  </a:lnTo>
                  <a:lnTo>
                    <a:pt x="16014" y="5951"/>
                  </a:lnTo>
                  <a:lnTo>
                    <a:pt x="14977" y="5642"/>
                  </a:lnTo>
                  <a:lnTo>
                    <a:pt x="13958" y="5314"/>
                  </a:lnTo>
                  <a:lnTo>
                    <a:pt x="12939" y="4950"/>
                  </a:lnTo>
                  <a:lnTo>
                    <a:pt x="11938" y="4550"/>
                  </a:lnTo>
                  <a:lnTo>
                    <a:pt x="10937" y="4113"/>
                  </a:lnTo>
                  <a:lnTo>
                    <a:pt x="10264" y="3822"/>
                  </a:lnTo>
                  <a:lnTo>
                    <a:pt x="9609" y="3494"/>
                  </a:lnTo>
                  <a:lnTo>
                    <a:pt x="8280" y="2839"/>
                  </a:lnTo>
                  <a:lnTo>
                    <a:pt x="6933" y="2184"/>
                  </a:lnTo>
                  <a:lnTo>
                    <a:pt x="6278" y="1875"/>
                  </a:lnTo>
                  <a:lnTo>
                    <a:pt x="5605" y="1565"/>
                  </a:lnTo>
                  <a:lnTo>
                    <a:pt x="4932" y="1274"/>
                  </a:lnTo>
                  <a:lnTo>
                    <a:pt x="4258" y="1001"/>
                  </a:lnTo>
                  <a:lnTo>
                    <a:pt x="3567" y="746"/>
                  </a:lnTo>
                  <a:lnTo>
                    <a:pt x="2875" y="528"/>
                  </a:lnTo>
                  <a:lnTo>
                    <a:pt x="2184" y="346"/>
                  </a:lnTo>
                  <a:lnTo>
                    <a:pt x="1492" y="182"/>
                  </a:lnTo>
                  <a:lnTo>
                    <a:pt x="783" y="73"/>
                  </a:lnTo>
                  <a:lnTo>
                    <a:pt x="437" y="18"/>
                  </a:lnTo>
                  <a:lnTo>
                    <a:pt x="73" y="0"/>
                  </a:lnTo>
                  <a:close/>
                </a:path>
              </a:pathLst>
            </a:custGeom>
            <a:solidFill>
              <a:srgbClr val="FAD6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3499" name="Google Shape;3499;p21"/>
          <p:cNvGrpSpPr/>
          <p:nvPr/>
        </p:nvGrpSpPr>
        <p:grpSpPr>
          <a:xfrm>
            <a:off x="-360659" y="5802496"/>
            <a:ext cx="6416108" cy="1330565"/>
            <a:chOff x="2235793" y="2621897"/>
            <a:chExt cx="4812081" cy="997924"/>
          </a:xfrm>
        </p:grpSpPr>
        <p:sp>
          <p:nvSpPr>
            <p:cNvPr id="3500" name="Google Shape;3500;p21"/>
            <p:cNvSpPr/>
            <p:nvPr/>
          </p:nvSpPr>
          <p:spPr>
            <a:xfrm>
              <a:off x="2235793" y="2621897"/>
              <a:ext cx="4812081" cy="997924"/>
            </a:xfrm>
            <a:custGeom>
              <a:avLst/>
              <a:gdLst/>
              <a:ahLst/>
              <a:cxnLst/>
              <a:rect l="l" t="t" r="r" b="b"/>
              <a:pathLst>
                <a:path w="93375" h="19364" extrusionOk="0">
                  <a:moveTo>
                    <a:pt x="49754" y="1"/>
                  </a:moveTo>
                  <a:lnTo>
                    <a:pt x="49172" y="37"/>
                  </a:lnTo>
                  <a:lnTo>
                    <a:pt x="48571" y="110"/>
                  </a:lnTo>
                  <a:lnTo>
                    <a:pt x="47970" y="219"/>
                  </a:lnTo>
                  <a:lnTo>
                    <a:pt x="47334" y="365"/>
                  </a:lnTo>
                  <a:lnTo>
                    <a:pt x="46697" y="547"/>
                  </a:lnTo>
                  <a:lnTo>
                    <a:pt x="46023" y="783"/>
                  </a:lnTo>
                  <a:lnTo>
                    <a:pt x="45623" y="929"/>
                  </a:lnTo>
                  <a:lnTo>
                    <a:pt x="45204" y="1111"/>
                  </a:lnTo>
                  <a:lnTo>
                    <a:pt x="44349" y="1493"/>
                  </a:lnTo>
                  <a:lnTo>
                    <a:pt x="43530" y="1893"/>
                  </a:lnTo>
                  <a:lnTo>
                    <a:pt x="42675" y="2366"/>
                  </a:lnTo>
                  <a:lnTo>
                    <a:pt x="41783" y="2876"/>
                  </a:lnTo>
                  <a:lnTo>
                    <a:pt x="40837" y="3458"/>
                  </a:lnTo>
                  <a:lnTo>
                    <a:pt x="39836" y="4095"/>
                  </a:lnTo>
                  <a:lnTo>
                    <a:pt x="38799" y="4787"/>
                  </a:lnTo>
                  <a:lnTo>
                    <a:pt x="37689" y="5533"/>
                  </a:lnTo>
                  <a:lnTo>
                    <a:pt x="36524" y="6352"/>
                  </a:lnTo>
                  <a:lnTo>
                    <a:pt x="35851" y="6825"/>
                  </a:lnTo>
                  <a:lnTo>
                    <a:pt x="35123" y="7280"/>
                  </a:lnTo>
                  <a:lnTo>
                    <a:pt x="34340" y="7753"/>
                  </a:lnTo>
                  <a:lnTo>
                    <a:pt x="33539" y="8208"/>
                  </a:lnTo>
                  <a:lnTo>
                    <a:pt x="32702" y="8645"/>
                  </a:lnTo>
                  <a:lnTo>
                    <a:pt x="31829" y="9100"/>
                  </a:lnTo>
                  <a:lnTo>
                    <a:pt x="30919" y="9536"/>
                  </a:lnTo>
                  <a:lnTo>
                    <a:pt x="29991" y="9973"/>
                  </a:lnTo>
                  <a:lnTo>
                    <a:pt x="29026" y="10410"/>
                  </a:lnTo>
                  <a:lnTo>
                    <a:pt x="28044" y="10828"/>
                  </a:lnTo>
                  <a:lnTo>
                    <a:pt x="27043" y="11247"/>
                  </a:lnTo>
                  <a:lnTo>
                    <a:pt x="26024" y="11666"/>
                  </a:lnTo>
                  <a:lnTo>
                    <a:pt x="24986" y="12066"/>
                  </a:lnTo>
                  <a:lnTo>
                    <a:pt x="23949" y="12448"/>
                  </a:lnTo>
                  <a:lnTo>
                    <a:pt x="21820" y="13231"/>
                  </a:lnTo>
                  <a:lnTo>
                    <a:pt x="19691" y="13958"/>
                  </a:lnTo>
                  <a:lnTo>
                    <a:pt x="17562" y="14668"/>
                  </a:lnTo>
                  <a:lnTo>
                    <a:pt x="15451" y="15323"/>
                  </a:lnTo>
                  <a:lnTo>
                    <a:pt x="13394" y="15942"/>
                  </a:lnTo>
                  <a:lnTo>
                    <a:pt x="11393" y="16524"/>
                  </a:lnTo>
                  <a:lnTo>
                    <a:pt x="9500" y="17052"/>
                  </a:lnTo>
                  <a:lnTo>
                    <a:pt x="7698" y="17543"/>
                  </a:lnTo>
                  <a:lnTo>
                    <a:pt x="6042" y="17980"/>
                  </a:lnTo>
                  <a:lnTo>
                    <a:pt x="3822" y="18526"/>
                  </a:lnTo>
                  <a:lnTo>
                    <a:pt x="2021" y="18945"/>
                  </a:lnTo>
                  <a:lnTo>
                    <a:pt x="729" y="19236"/>
                  </a:lnTo>
                  <a:lnTo>
                    <a:pt x="1" y="19363"/>
                  </a:lnTo>
                  <a:lnTo>
                    <a:pt x="5788" y="18872"/>
                  </a:lnTo>
                  <a:lnTo>
                    <a:pt x="34868" y="16397"/>
                  </a:lnTo>
                  <a:lnTo>
                    <a:pt x="37470" y="16179"/>
                  </a:lnTo>
                  <a:lnTo>
                    <a:pt x="86969" y="11957"/>
                  </a:lnTo>
                  <a:lnTo>
                    <a:pt x="93374" y="11411"/>
                  </a:lnTo>
                  <a:lnTo>
                    <a:pt x="91791" y="11192"/>
                  </a:lnTo>
                  <a:lnTo>
                    <a:pt x="90153" y="10919"/>
                  </a:lnTo>
                  <a:lnTo>
                    <a:pt x="88443" y="10610"/>
                  </a:lnTo>
                  <a:lnTo>
                    <a:pt x="86678" y="10264"/>
                  </a:lnTo>
                  <a:lnTo>
                    <a:pt x="84457" y="9791"/>
                  </a:lnTo>
                  <a:lnTo>
                    <a:pt x="82183" y="9282"/>
                  </a:lnTo>
                  <a:lnTo>
                    <a:pt x="79890" y="8736"/>
                  </a:lnTo>
                  <a:lnTo>
                    <a:pt x="77579" y="8171"/>
                  </a:lnTo>
                  <a:lnTo>
                    <a:pt x="75286" y="7571"/>
                  </a:lnTo>
                  <a:lnTo>
                    <a:pt x="73011" y="6952"/>
                  </a:lnTo>
                  <a:lnTo>
                    <a:pt x="70772" y="6315"/>
                  </a:lnTo>
                  <a:lnTo>
                    <a:pt x="68607" y="5697"/>
                  </a:lnTo>
                  <a:lnTo>
                    <a:pt x="66532" y="5078"/>
                  </a:lnTo>
                  <a:lnTo>
                    <a:pt x="64531" y="4459"/>
                  </a:lnTo>
                  <a:lnTo>
                    <a:pt x="62656" y="3859"/>
                  </a:lnTo>
                  <a:lnTo>
                    <a:pt x="60927" y="3294"/>
                  </a:lnTo>
                  <a:lnTo>
                    <a:pt x="59344" y="2748"/>
                  </a:lnTo>
                  <a:lnTo>
                    <a:pt x="57925" y="2239"/>
                  </a:lnTo>
                  <a:lnTo>
                    <a:pt x="56705" y="1784"/>
                  </a:lnTo>
                  <a:lnTo>
                    <a:pt x="55686" y="1384"/>
                  </a:lnTo>
                  <a:lnTo>
                    <a:pt x="55049" y="1111"/>
                  </a:lnTo>
                  <a:lnTo>
                    <a:pt x="54431" y="874"/>
                  </a:lnTo>
                  <a:lnTo>
                    <a:pt x="53812" y="674"/>
                  </a:lnTo>
                  <a:lnTo>
                    <a:pt x="53230" y="474"/>
                  </a:lnTo>
                  <a:lnTo>
                    <a:pt x="52629" y="328"/>
                  </a:lnTo>
                  <a:lnTo>
                    <a:pt x="52065" y="201"/>
                  </a:lnTo>
                  <a:lnTo>
                    <a:pt x="51483" y="92"/>
                  </a:lnTo>
                  <a:lnTo>
                    <a:pt x="50919" y="37"/>
                  </a:lnTo>
                  <a:lnTo>
                    <a:pt x="50336" y="1"/>
                  </a:lnTo>
                  <a:close/>
                </a:path>
              </a:pathLst>
            </a:custGeom>
            <a:solidFill>
              <a:srgbClr val="EAC0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01" name="Google Shape;3501;p21"/>
            <p:cNvSpPr/>
            <p:nvPr/>
          </p:nvSpPr>
          <p:spPr>
            <a:xfrm>
              <a:off x="3993290" y="2621897"/>
              <a:ext cx="2724449" cy="833785"/>
            </a:xfrm>
            <a:custGeom>
              <a:avLst/>
              <a:gdLst/>
              <a:ahLst/>
              <a:cxnLst/>
              <a:rect l="l" t="t" r="r" b="b"/>
              <a:pathLst>
                <a:path w="52866" h="16179" extrusionOk="0">
                  <a:moveTo>
                    <a:pt x="15651" y="1"/>
                  </a:moveTo>
                  <a:lnTo>
                    <a:pt x="15069" y="37"/>
                  </a:lnTo>
                  <a:lnTo>
                    <a:pt x="14468" y="110"/>
                  </a:lnTo>
                  <a:lnTo>
                    <a:pt x="13867" y="219"/>
                  </a:lnTo>
                  <a:lnTo>
                    <a:pt x="13231" y="365"/>
                  </a:lnTo>
                  <a:lnTo>
                    <a:pt x="12594" y="547"/>
                  </a:lnTo>
                  <a:lnTo>
                    <a:pt x="11920" y="783"/>
                  </a:lnTo>
                  <a:lnTo>
                    <a:pt x="11520" y="929"/>
                  </a:lnTo>
                  <a:lnTo>
                    <a:pt x="11101" y="1111"/>
                  </a:lnTo>
                  <a:lnTo>
                    <a:pt x="10246" y="1493"/>
                  </a:lnTo>
                  <a:lnTo>
                    <a:pt x="10555" y="1820"/>
                  </a:lnTo>
                  <a:lnTo>
                    <a:pt x="10883" y="2130"/>
                  </a:lnTo>
                  <a:lnTo>
                    <a:pt x="11229" y="2421"/>
                  </a:lnTo>
                  <a:lnTo>
                    <a:pt x="11593" y="2676"/>
                  </a:lnTo>
                  <a:lnTo>
                    <a:pt x="12011" y="2912"/>
                  </a:lnTo>
                  <a:lnTo>
                    <a:pt x="12430" y="3167"/>
                  </a:lnTo>
                  <a:lnTo>
                    <a:pt x="13249" y="3640"/>
                  </a:lnTo>
                  <a:lnTo>
                    <a:pt x="13667" y="3913"/>
                  </a:lnTo>
                  <a:lnTo>
                    <a:pt x="14049" y="4186"/>
                  </a:lnTo>
                  <a:lnTo>
                    <a:pt x="14413" y="4477"/>
                  </a:lnTo>
                  <a:lnTo>
                    <a:pt x="14595" y="4641"/>
                  </a:lnTo>
                  <a:lnTo>
                    <a:pt x="14759" y="4805"/>
                  </a:lnTo>
                  <a:lnTo>
                    <a:pt x="14868" y="4950"/>
                  </a:lnTo>
                  <a:lnTo>
                    <a:pt x="14978" y="5078"/>
                  </a:lnTo>
                  <a:lnTo>
                    <a:pt x="15050" y="5242"/>
                  </a:lnTo>
                  <a:lnTo>
                    <a:pt x="15105" y="5405"/>
                  </a:lnTo>
                  <a:lnTo>
                    <a:pt x="15105" y="5515"/>
                  </a:lnTo>
                  <a:lnTo>
                    <a:pt x="15087" y="5624"/>
                  </a:lnTo>
                  <a:lnTo>
                    <a:pt x="15069" y="5733"/>
                  </a:lnTo>
                  <a:lnTo>
                    <a:pt x="15014" y="5824"/>
                  </a:lnTo>
                  <a:lnTo>
                    <a:pt x="14959" y="5915"/>
                  </a:lnTo>
                  <a:lnTo>
                    <a:pt x="14887" y="6006"/>
                  </a:lnTo>
                  <a:lnTo>
                    <a:pt x="14723" y="6152"/>
                  </a:lnTo>
                  <a:lnTo>
                    <a:pt x="14523" y="6297"/>
                  </a:lnTo>
                  <a:lnTo>
                    <a:pt x="14286" y="6406"/>
                  </a:lnTo>
                  <a:lnTo>
                    <a:pt x="14049" y="6497"/>
                  </a:lnTo>
                  <a:lnTo>
                    <a:pt x="13831" y="6570"/>
                  </a:lnTo>
                  <a:lnTo>
                    <a:pt x="12994" y="6825"/>
                  </a:lnTo>
                  <a:lnTo>
                    <a:pt x="12157" y="7098"/>
                  </a:lnTo>
                  <a:lnTo>
                    <a:pt x="11338" y="7407"/>
                  </a:lnTo>
                  <a:lnTo>
                    <a:pt x="10537" y="7717"/>
                  </a:lnTo>
                  <a:lnTo>
                    <a:pt x="9718" y="8062"/>
                  </a:lnTo>
                  <a:lnTo>
                    <a:pt x="8936" y="8426"/>
                  </a:lnTo>
                  <a:lnTo>
                    <a:pt x="8153" y="8808"/>
                  </a:lnTo>
                  <a:lnTo>
                    <a:pt x="7371" y="9209"/>
                  </a:lnTo>
                  <a:lnTo>
                    <a:pt x="6606" y="9627"/>
                  </a:lnTo>
                  <a:lnTo>
                    <a:pt x="5842" y="10064"/>
                  </a:lnTo>
                  <a:lnTo>
                    <a:pt x="5096" y="10519"/>
                  </a:lnTo>
                  <a:lnTo>
                    <a:pt x="4368" y="10992"/>
                  </a:lnTo>
                  <a:lnTo>
                    <a:pt x="3658" y="11484"/>
                  </a:lnTo>
                  <a:lnTo>
                    <a:pt x="2949" y="11993"/>
                  </a:lnTo>
                  <a:lnTo>
                    <a:pt x="2257" y="12521"/>
                  </a:lnTo>
                  <a:lnTo>
                    <a:pt x="1566" y="13067"/>
                  </a:lnTo>
                  <a:lnTo>
                    <a:pt x="1274" y="13340"/>
                  </a:lnTo>
                  <a:lnTo>
                    <a:pt x="965" y="13613"/>
                  </a:lnTo>
                  <a:lnTo>
                    <a:pt x="692" y="13904"/>
                  </a:lnTo>
                  <a:lnTo>
                    <a:pt x="456" y="14231"/>
                  </a:lnTo>
                  <a:lnTo>
                    <a:pt x="346" y="14395"/>
                  </a:lnTo>
                  <a:lnTo>
                    <a:pt x="255" y="14559"/>
                  </a:lnTo>
                  <a:lnTo>
                    <a:pt x="164" y="14723"/>
                  </a:lnTo>
                  <a:lnTo>
                    <a:pt x="110" y="14905"/>
                  </a:lnTo>
                  <a:lnTo>
                    <a:pt x="55" y="15087"/>
                  </a:lnTo>
                  <a:lnTo>
                    <a:pt x="19" y="15269"/>
                  </a:lnTo>
                  <a:lnTo>
                    <a:pt x="1" y="15469"/>
                  </a:lnTo>
                  <a:lnTo>
                    <a:pt x="19" y="15651"/>
                  </a:lnTo>
                  <a:lnTo>
                    <a:pt x="201" y="15742"/>
                  </a:lnTo>
                  <a:lnTo>
                    <a:pt x="401" y="15815"/>
                  </a:lnTo>
                  <a:lnTo>
                    <a:pt x="801" y="15924"/>
                  </a:lnTo>
                  <a:lnTo>
                    <a:pt x="1220" y="15997"/>
                  </a:lnTo>
                  <a:lnTo>
                    <a:pt x="1638" y="16051"/>
                  </a:lnTo>
                  <a:lnTo>
                    <a:pt x="2075" y="16088"/>
                  </a:lnTo>
                  <a:lnTo>
                    <a:pt x="2494" y="16124"/>
                  </a:lnTo>
                  <a:lnTo>
                    <a:pt x="3367" y="16179"/>
                  </a:lnTo>
                  <a:lnTo>
                    <a:pt x="52866" y="11957"/>
                  </a:lnTo>
                  <a:lnTo>
                    <a:pt x="52793" y="11666"/>
                  </a:lnTo>
                  <a:lnTo>
                    <a:pt x="52720" y="11320"/>
                  </a:lnTo>
                  <a:lnTo>
                    <a:pt x="52647" y="10974"/>
                  </a:lnTo>
                  <a:lnTo>
                    <a:pt x="52611" y="10610"/>
                  </a:lnTo>
                  <a:lnTo>
                    <a:pt x="52575" y="10264"/>
                  </a:lnTo>
                  <a:lnTo>
                    <a:pt x="50354" y="9791"/>
                  </a:lnTo>
                  <a:lnTo>
                    <a:pt x="48080" y="9282"/>
                  </a:lnTo>
                  <a:lnTo>
                    <a:pt x="45787" y="8736"/>
                  </a:lnTo>
                  <a:lnTo>
                    <a:pt x="43476" y="8171"/>
                  </a:lnTo>
                  <a:lnTo>
                    <a:pt x="41183" y="7571"/>
                  </a:lnTo>
                  <a:lnTo>
                    <a:pt x="38908" y="6952"/>
                  </a:lnTo>
                  <a:lnTo>
                    <a:pt x="36669" y="6315"/>
                  </a:lnTo>
                  <a:lnTo>
                    <a:pt x="34504" y="5697"/>
                  </a:lnTo>
                  <a:lnTo>
                    <a:pt x="32429" y="5078"/>
                  </a:lnTo>
                  <a:lnTo>
                    <a:pt x="30428" y="4459"/>
                  </a:lnTo>
                  <a:lnTo>
                    <a:pt x="28553" y="3859"/>
                  </a:lnTo>
                  <a:lnTo>
                    <a:pt x="26824" y="3294"/>
                  </a:lnTo>
                  <a:lnTo>
                    <a:pt x="25241" y="2748"/>
                  </a:lnTo>
                  <a:lnTo>
                    <a:pt x="23822" y="2239"/>
                  </a:lnTo>
                  <a:lnTo>
                    <a:pt x="22602" y="1784"/>
                  </a:lnTo>
                  <a:lnTo>
                    <a:pt x="21583" y="1384"/>
                  </a:lnTo>
                  <a:lnTo>
                    <a:pt x="20946" y="1111"/>
                  </a:lnTo>
                  <a:lnTo>
                    <a:pt x="20328" y="874"/>
                  </a:lnTo>
                  <a:lnTo>
                    <a:pt x="19709" y="674"/>
                  </a:lnTo>
                  <a:lnTo>
                    <a:pt x="19127" y="474"/>
                  </a:lnTo>
                  <a:lnTo>
                    <a:pt x="18526" y="328"/>
                  </a:lnTo>
                  <a:lnTo>
                    <a:pt x="17962" y="201"/>
                  </a:lnTo>
                  <a:lnTo>
                    <a:pt x="17380" y="92"/>
                  </a:lnTo>
                  <a:lnTo>
                    <a:pt x="16816" y="37"/>
                  </a:lnTo>
                  <a:lnTo>
                    <a:pt x="16233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3502" name="Google Shape;3502;p21"/>
          <p:cNvSpPr/>
          <p:nvPr/>
        </p:nvSpPr>
        <p:spPr>
          <a:xfrm>
            <a:off x="-725305" y="5965826"/>
            <a:ext cx="13574600" cy="2647700"/>
          </a:xfrm>
          <a:custGeom>
            <a:avLst/>
            <a:gdLst/>
            <a:ahLst/>
            <a:cxnLst/>
            <a:rect l="l" t="t" r="r" b="b"/>
            <a:pathLst>
              <a:path w="407238" h="79431" extrusionOk="0">
                <a:moveTo>
                  <a:pt x="24553" y="14065"/>
                </a:moveTo>
                <a:cubicBezTo>
                  <a:pt x="27220" y="7842"/>
                  <a:pt x="26204" y="13938"/>
                  <a:pt x="32173" y="11779"/>
                </a:cubicBezTo>
                <a:cubicBezTo>
                  <a:pt x="38142" y="9620"/>
                  <a:pt x="49572" y="2762"/>
                  <a:pt x="60367" y="1111"/>
                </a:cubicBezTo>
                <a:cubicBezTo>
                  <a:pt x="71162" y="-540"/>
                  <a:pt x="84751" y="-32"/>
                  <a:pt x="96943" y="1873"/>
                </a:cubicBezTo>
                <a:cubicBezTo>
                  <a:pt x="109135" y="3778"/>
                  <a:pt x="122724" y="9747"/>
                  <a:pt x="133519" y="12541"/>
                </a:cubicBezTo>
                <a:cubicBezTo>
                  <a:pt x="144314" y="15335"/>
                  <a:pt x="144695" y="19907"/>
                  <a:pt x="161713" y="18637"/>
                </a:cubicBezTo>
                <a:cubicBezTo>
                  <a:pt x="178731" y="17367"/>
                  <a:pt x="215561" y="7715"/>
                  <a:pt x="235627" y="4921"/>
                </a:cubicBezTo>
                <a:cubicBezTo>
                  <a:pt x="255693" y="2127"/>
                  <a:pt x="262678" y="1238"/>
                  <a:pt x="282109" y="1873"/>
                </a:cubicBezTo>
                <a:cubicBezTo>
                  <a:pt x="301540" y="2508"/>
                  <a:pt x="335449" y="5175"/>
                  <a:pt x="352213" y="8731"/>
                </a:cubicBezTo>
                <a:cubicBezTo>
                  <a:pt x="368977" y="12287"/>
                  <a:pt x="375581" y="18764"/>
                  <a:pt x="382693" y="23209"/>
                </a:cubicBezTo>
                <a:cubicBezTo>
                  <a:pt x="389805" y="27654"/>
                  <a:pt x="392980" y="27146"/>
                  <a:pt x="394885" y="35401"/>
                </a:cubicBezTo>
                <a:cubicBezTo>
                  <a:pt x="396790" y="43656"/>
                  <a:pt x="421936" y="65627"/>
                  <a:pt x="394123" y="72739"/>
                </a:cubicBezTo>
                <a:cubicBezTo>
                  <a:pt x="366310" y="79851"/>
                  <a:pt x="290999" y="77438"/>
                  <a:pt x="228007" y="78073"/>
                </a:cubicBezTo>
                <a:cubicBezTo>
                  <a:pt x="165015" y="78708"/>
                  <a:pt x="51477" y="81375"/>
                  <a:pt x="16171" y="76549"/>
                </a:cubicBezTo>
                <a:cubicBezTo>
                  <a:pt x="-19135" y="71723"/>
                  <a:pt x="14774" y="59531"/>
                  <a:pt x="16171" y="49117"/>
                </a:cubicBezTo>
                <a:cubicBezTo>
                  <a:pt x="17568" y="38703"/>
                  <a:pt x="21886" y="20288"/>
                  <a:pt x="24553" y="14065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</p:sp>
      <p:grpSp>
        <p:nvGrpSpPr>
          <p:cNvPr id="3503" name="Google Shape;3503;p21"/>
          <p:cNvGrpSpPr/>
          <p:nvPr/>
        </p:nvGrpSpPr>
        <p:grpSpPr>
          <a:xfrm>
            <a:off x="4963899" y="6478744"/>
            <a:ext cx="1092077" cy="405059"/>
            <a:chOff x="1726100" y="1627975"/>
            <a:chExt cx="359425" cy="133325"/>
          </a:xfrm>
        </p:grpSpPr>
        <p:sp>
          <p:nvSpPr>
            <p:cNvPr id="3504" name="Google Shape;3504;p21"/>
            <p:cNvSpPr/>
            <p:nvPr/>
          </p:nvSpPr>
          <p:spPr>
            <a:xfrm>
              <a:off x="2018625" y="1747625"/>
              <a:ext cx="66900" cy="13675"/>
            </a:xfrm>
            <a:custGeom>
              <a:avLst/>
              <a:gdLst/>
              <a:ahLst/>
              <a:cxnLst/>
              <a:rect l="l" t="t" r="r" b="b"/>
              <a:pathLst>
                <a:path w="2676" h="547" extrusionOk="0">
                  <a:moveTo>
                    <a:pt x="456" y="1"/>
                  </a:moveTo>
                  <a:lnTo>
                    <a:pt x="219" y="37"/>
                  </a:lnTo>
                  <a:lnTo>
                    <a:pt x="146" y="74"/>
                  </a:lnTo>
                  <a:lnTo>
                    <a:pt x="73" y="110"/>
                  </a:lnTo>
                  <a:lnTo>
                    <a:pt x="19" y="147"/>
                  </a:lnTo>
                  <a:lnTo>
                    <a:pt x="1" y="201"/>
                  </a:lnTo>
                  <a:lnTo>
                    <a:pt x="19" y="219"/>
                  </a:lnTo>
                  <a:lnTo>
                    <a:pt x="37" y="274"/>
                  </a:lnTo>
                  <a:lnTo>
                    <a:pt x="92" y="329"/>
                  </a:lnTo>
                  <a:lnTo>
                    <a:pt x="219" y="401"/>
                  </a:lnTo>
                  <a:lnTo>
                    <a:pt x="419" y="456"/>
                  </a:lnTo>
                  <a:lnTo>
                    <a:pt x="710" y="511"/>
                  </a:lnTo>
                  <a:lnTo>
                    <a:pt x="1111" y="529"/>
                  </a:lnTo>
                  <a:lnTo>
                    <a:pt x="1657" y="547"/>
                  </a:lnTo>
                  <a:lnTo>
                    <a:pt x="2130" y="547"/>
                  </a:lnTo>
                  <a:lnTo>
                    <a:pt x="2676" y="529"/>
                  </a:lnTo>
                  <a:lnTo>
                    <a:pt x="2676" y="474"/>
                  </a:lnTo>
                  <a:lnTo>
                    <a:pt x="2657" y="420"/>
                  </a:lnTo>
                  <a:lnTo>
                    <a:pt x="2603" y="365"/>
                  </a:lnTo>
                  <a:lnTo>
                    <a:pt x="2530" y="310"/>
                  </a:lnTo>
                  <a:lnTo>
                    <a:pt x="2330" y="219"/>
                  </a:lnTo>
                  <a:lnTo>
                    <a:pt x="2057" y="147"/>
                  </a:lnTo>
                  <a:lnTo>
                    <a:pt x="1748" y="92"/>
                  </a:lnTo>
                  <a:lnTo>
                    <a:pt x="1420" y="37"/>
                  </a:lnTo>
                  <a:lnTo>
                    <a:pt x="1074" y="1"/>
                  </a:lnTo>
                  <a:close/>
                </a:path>
              </a:pathLst>
            </a:custGeom>
            <a:solidFill>
              <a:srgbClr val="282829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05" name="Google Shape;3505;p21"/>
            <p:cNvSpPr/>
            <p:nvPr/>
          </p:nvSpPr>
          <p:spPr>
            <a:xfrm>
              <a:off x="2018625" y="1747625"/>
              <a:ext cx="66900" cy="13675"/>
            </a:xfrm>
            <a:custGeom>
              <a:avLst/>
              <a:gdLst/>
              <a:ahLst/>
              <a:cxnLst/>
              <a:rect l="l" t="t" r="r" b="b"/>
              <a:pathLst>
                <a:path w="2676" h="547" fill="none" extrusionOk="0">
                  <a:moveTo>
                    <a:pt x="747" y="1"/>
                  </a:moveTo>
                  <a:lnTo>
                    <a:pt x="747" y="1"/>
                  </a:lnTo>
                  <a:lnTo>
                    <a:pt x="456" y="1"/>
                  </a:lnTo>
                  <a:lnTo>
                    <a:pt x="219" y="37"/>
                  </a:lnTo>
                  <a:lnTo>
                    <a:pt x="146" y="74"/>
                  </a:lnTo>
                  <a:lnTo>
                    <a:pt x="73" y="110"/>
                  </a:lnTo>
                  <a:lnTo>
                    <a:pt x="19" y="147"/>
                  </a:lnTo>
                  <a:lnTo>
                    <a:pt x="1" y="201"/>
                  </a:lnTo>
                  <a:lnTo>
                    <a:pt x="1" y="201"/>
                  </a:lnTo>
                  <a:lnTo>
                    <a:pt x="19" y="219"/>
                  </a:lnTo>
                  <a:lnTo>
                    <a:pt x="37" y="274"/>
                  </a:lnTo>
                  <a:lnTo>
                    <a:pt x="92" y="329"/>
                  </a:lnTo>
                  <a:lnTo>
                    <a:pt x="219" y="401"/>
                  </a:lnTo>
                  <a:lnTo>
                    <a:pt x="419" y="456"/>
                  </a:lnTo>
                  <a:lnTo>
                    <a:pt x="710" y="511"/>
                  </a:lnTo>
                  <a:lnTo>
                    <a:pt x="1111" y="529"/>
                  </a:lnTo>
                  <a:lnTo>
                    <a:pt x="1657" y="547"/>
                  </a:lnTo>
                  <a:lnTo>
                    <a:pt x="1657" y="547"/>
                  </a:lnTo>
                  <a:lnTo>
                    <a:pt x="2130" y="547"/>
                  </a:lnTo>
                  <a:lnTo>
                    <a:pt x="2676" y="529"/>
                  </a:lnTo>
                  <a:lnTo>
                    <a:pt x="2676" y="529"/>
                  </a:lnTo>
                  <a:lnTo>
                    <a:pt x="2676" y="474"/>
                  </a:lnTo>
                  <a:lnTo>
                    <a:pt x="2657" y="420"/>
                  </a:lnTo>
                  <a:lnTo>
                    <a:pt x="2603" y="365"/>
                  </a:lnTo>
                  <a:lnTo>
                    <a:pt x="2530" y="310"/>
                  </a:lnTo>
                  <a:lnTo>
                    <a:pt x="2330" y="219"/>
                  </a:lnTo>
                  <a:lnTo>
                    <a:pt x="2057" y="147"/>
                  </a:lnTo>
                  <a:lnTo>
                    <a:pt x="1748" y="92"/>
                  </a:lnTo>
                  <a:lnTo>
                    <a:pt x="1420" y="37"/>
                  </a:lnTo>
                  <a:lnTo>
                    <a:pt x="1074" y="1"/>
                  </a:lnTo>
                  <a:lnTo>
                    <a:pt x="747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06" name="Google Shape;3506;p21"/>
            <p:cNvSpPr/>
            <p:nvPr/>
          </p:nvSpPr>
          <p:spPr>
            <a:xfrm>
              <a:off x="2024075" y="1729450"/>
              <a:ext cx="42350" cy="23225"/>
            </a:xfrm>
            <a:custGeom>
              <a:avLst/>
              <a:gdLst/>
              <a:ahLst/>
              <a:cxnLst/>
              <a:rect l="l" t="t" r="r" b="b"/>
              <a:pathLst>
                <a:path w="1694" h="929" extrusionOk="0">
                  <a:moveTo>
                    <a:pt x="911" y="0"/>
                  </a:moveTo>
                  <a:lnTo>
                    <a:pt x="783" y="18"/>
                  </a:lnTo>
                  <a:lnTo>
                    <a:pt x="674" y="55"/>
                  </a:lnTo>
                  <a:lnTo>
                    <a:pt x="565" y="109"/>
                  </a:lnTo>
                  <a:lnTo>
                    <a:pt x="456" y="182"/>
                  </a:lnTo>
                  <a:lnTo>
                    <a:pt x="383" y="255"/>
                  </a:lnTo>
                  <a:lnTo>
                    <a:pt x="238" y="437"/>
                  </a:lnTo>
                  <a:lnTo>
                    <a:pt x="128" y="601"/>
                  </a:lnTo>
                  <a:lnTo>
                    <a:pt x="56" y="764"/>
                  </a:lnTo>
                  <a:lnTo>
                    <a:pt x="1" y="928"/>
                  </a:lnTo>
                  <a:lnTo>
                    <a:pt x="1693" y="928"/>
                  </a:lnTo>
                  <a:lnTo>
                    <a:pt x="1693" y="783"/>
                  </a:lnTo>
                  <a:lnTo>
                    <a:pt x="1693" y="655"/>
                  </a:lnTo>
                  <a:lnTo>
                    <a:pt x="1675" y="491"/>
                  </a:lnTo>
                  <a:lnTo>
                    <a:pt x="1639" y="419"/>
                  </a:lnTo>
                  <a:lnTo>
                    <a:pt x="1602" y="328"/>
                  </a:lnTo>
                  <a:lnTo>
                    <a:pt x="1548" y="255"/>
                  </a:lnTo>
                  <a:lnTo>
                    <a:pt x="1493" y="182"/>
                  </a:lnTo>
                  <a:lnTo>
                    <a:pt x="1402" y="127"/>
                  </a:lnTo>
                  <a:lnTo>
                    <a:pt x="1311" y="73"/>
                  </a:lnTo>
                  <a:lnTo>
                    <a:pt x="1202" y="36"/>
                  </a:lnTo>
                  <a:lnTo>
                    <a:pt x="1056" y="0"/>
                  </a:lnTo>
                  <a:close/>
                </a:path>
              </a:pathLst>
            </a:custGeom>
            <a:solidFill>
              <a:srgbClr val="C1A5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07" name="Google Shape;3507;p21"/>
            <p:cNvSpPr/>
            <p:nvPr/>
          </p:nvSpPr>
          <p:spPr>
            <a:xfrm>
              <a:off x="1726100" y="1699875"/>
              <a:ext cx="249775" cy="25500"/>
            </a:xfrm>
            <a:custGeom>
              <a:avLst/>
              <a:gdLst/>
              <a:ahLst/>
              <a:cxnLst/>
              <a:rect l="l" t="t" r="r" b="b"/>
              <a:pathLst>
                <a:path w="9991" h="1020" extrusionOk="0">
                  <a:moveTo>
                    <a:pt x="1292" y="0"/>
                  </a:moveTo>
                  <a:lnTo>
                    <a:pt x="746" y="91"/>
                  </a:lnTo>
                  <a:lnTo>
                    <a:pt x="528" y="128"/>
                  </a:lnTo>
                  <a:lnTo>
                    <a:pt x="346" y="182"/>
                  </a:lnTo>
                  <a:lnTo>
                    <a:pt x="200" y="237"/>
                  </a:lnTo>
                  <a:lnTo>
                    <a:pt x="91" y="291"/>
                  </a:lnTo>
                  <a:lnTo>
                    <a:pt x="18" y="346"/>
                  </a:lnTo>
                  <a:lnTo>
                    <a:pt x="0" y="419"/>
                  </a:lnTo>
                  <a:lnTo>
                    <a:pt x="0" y="437"/>
                  </a:lnTo>
                  <a:lnTo>
                    <a:pt x="18" y="473"/>
                  </a:lnTo>
                  <a:lnTo>
                    <a:pt x="91" y="528"/>
                  </a:lnTo>
                  <a:lnTo>
                    <a:pt x="219" y="583"/>
                  </a:lnTo>
                  <a:lnTo>
                    <a:pt x="382" y="655"/>
                  </a:lnTo>
                  <a:lnTo>
                    <a:pt x="601" y="710"/>
                  </a:lnTo>
                  <a:lnTo>
                    <a:pt x="856" y="746"/>
                  </a:lnTo>
                  <a:lnTo>
                    <a:pt x="1456" y="837"/>
                  </a:lnTo>
                  <a:lnTo>
                    <a:pt x="2202" y="910"/>
                  </a:lnTo>
                  <a:lnTo>
                    <a:pt x="3058" y="965"/>
                  </a:lnTo>
                  <a:lnTo>
                    <a:pt x="3986" y="1001"/>
                  </a:lnTo>
                  <a:lnTo>
                    <a:pt x="5005" y="1019"/>
                  </a:lnTo>
                  <a:lnTo>
                    <a:pt x="6006" y="1001"/>
                  </a:lnTo>
                  <a:lnTo>
                    <a:pt x="6952" y="965"/>
                  </a:lnTo>
                  <a:lnTo>
                    <a:pt x="7789" y="910"/>
                  </a:lnTo>
                  <a:lnTo>
                    <a:pt x="8535" y="837"/>
                  </a:lnTo>
                  <a:lnTo>
                    <a:pt x="9136" y="746"/>
                  </a:lnTo>
                  <a:lnTo>
                    <a:pt x="9390" y="710"/>
                  </a:lnTo>
                  <a:lnTo>
                    <a:pt x="9609" y="655"/>
                  </a:lnTo>
                  <a:lnTo>
                    <a:pt x="9773" y="583"/>
                  </a:lnTo>
                  <a:lnTo>
                    <a:pt x="9900" y="528"/>
                  </a:lnTo>
                  <a:lnTo>
                    <a:pt x="9973" y="473"/>
                  </a:lnTo>
                  <a:lnTo>
                    <a:pt x="9991" y="437"/>
                  </a:lnTo>
                  <a:lnTo>
                    <a:pt x="9991" y="419"/>
                  </a:lnTo>
                  <a:lnTo>
                    <a:pt x="9973" y="346"/>
                  </a:lnTo>
                  <a:lnTo>
                    <a:pt x="9900" y="291"/>
                  </a:lnTo>
                  <a:lnTo>
                    <a:pt x="9791" y="237"/>
                  </a:lnTo>
                  <a:lnTo>
                    <a:pt x="9645" y="182"/>
                  </a:lnTo>
                  <a:lnTo>
                    <a:pt x="9463" y="128"/>
                  </a:lnTo>
                  <a:lnTo>
                    <a:pt x="9245" y="91"/>
                  </a:lnTo>
                  <a:lnTo>
                    <a:pt x="8699" y="0"/>
                  </a:lnTo>
                  <a:lnTo>
                    <a:pt x="8699" y="273"/>
                  </a:lnTo>
                  <a:lnTo>
                    <a:pt x="7443" y="328"/>
                  </a:lnTo>
                  <a:lnTo>
                    <a:pt x="6133" y="364"/>
                  </a:lnTo>
                  <a:lnTo>
                    <a:pt x="4623" y="382"/>
                  </a:lnTo>
                  <a:lnTo>
                    <a:pt x="3476" y="364"/>
                  </a:lnTo>
                  <a:lnTo>
                    <a:pt x="2384" y="328"/>
                  </a:lnTo>
                  <a:lnTo>
                    <a:pt x="1893" y="291"/>
                  </a:lnTo>
                  <a:lnTo>
                    <a:pt x="1456" y="237"/>
                  </a:lnTo>
                  <a:lnTo>
                    <a:pt x="1074" y="182"/>
                  </a:lnTo>
                  <a:lnTo>
                    <a:pt x="746" y="109"/>
                  </a:lnTo>
                  <a:lnTo>
                    <a:pt x="129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08" name="Google Shape;3508;p21"/>
            <p:cNvSpPr/>
            <p:nvPr/>
          </p:nvSpPr>
          <p:spPr>
            <a:xfrm>
              <a:off x="1726100" y="1699875"/>
              <a:ext cx="249775" cy="25500"/>
            </a:xfrm>
            <a:custGeom>
              <a:avLst/>
              <a:gdLst/>
              <a:ahLst/>
              <a:cxnLst/>
              <a:rect l="l" t="t" r="r" b="b"/>
              <a:pathLst>
                <a:path w="9991" h="1020" fill="none" extrusionOk="0">
                  <a:moveTo>
                    <a:pt x="8699" y="0"/>
                  </a:moveTo>
                  <a:lnTo>
                    <a:pt x="8699" y="273"/>
                  </a:lnTo>
                  <a:lnTo>
                    <a:pt x="8699" y="273"/>
                  </a:lnTo>
                  <a:lnTo>
                    <a:pt x="8699" y="273"/>
                  </a:lnTo>
                  <a:lnTo>
                    <a:pt x="7443" y="328"/>
                  </a:lnTo>
                  <a:lnTo>
                    <a:pt x="6133" y="364"/>
                  </a:lnTo>
                  <a:lnTo>
                    <a:pt x="4623" y="382"/>
                  </a:lnTo>
                  <a:lnTo>
                    <a:pt x="4623" y="382"/>
                  </a:lnTo>
                  <a:lnTo>
                    <a:pt x="3476" y="364"/>
                  </a:lnTo>
                  <a:lnTo>
                    <a:pt x="2384" y="328"/>
                  </a:lnTo>
                  <a:lnTo>
                    <a:pt x="1893" y="291"/>
                  </a:lnTo>
                  <a:lnTo>
                    <a:pt x="1456" y="237"/>
                  </a:lnTo>
                  <a:lnTo>
                    <a:pt x="1074" y="182"/>
                  </a:lnTo>
                  <a:lnTo>
                    <a:pt x="746" y="109"/>
                  </a:lnTo>
                  <a:lnTo>
                    <a:pt x="746" y="109"/>
                  </a:lnTo>
                  <a:lnTo>
                    <a:pt x="746" y="109"/>
                  </a:lnTo>
                  <a:lnTo>
                    <a:pt x="1292" y="0"/>
                  </a:lnTo>
                  <a:lnTo>
                    <a:pt x="1292" y="0"/>
                  </a:lnTo>
                  <a:lnTo>
                    <a:pt x="746" y="91"/>
                  </a:lnTo>
                  <a:lnTo>
                    <a:pt x="528" y="128"/>
                  </a:lnTo>
                  <a:lnTo>
                    <a:pt x="346" y="182"/>
                  </a:lnTo>
                  <a:lnTo>
                    <a:pt x="200" y="237"/>
                  </a:lnTo>
                  <a:lnTo>
                    <a:pt x="91" y="291"/>
                  </a:lnTo>
                  <a:lnTo>
                    <a:pt x="18" y="346"/>
                  </a:lnTo>
                  <a:lnTo>
                    <a:pt x="0" y="419"/>
                  </a:lnTo>
                  <a:lnTo>
                    <a:pt x="0" y="419"/>
                  </a:lnTo>
                  <a:lnTo>
                    <a:pt x="0" y="437"/>
                  </a:lnTo>
                  <a:lnTo>
                    <a:pt x="18" y="473"/>
                  </a:lnTo>
                  <a:lnTo>
                    <a:pt x="91" y="528"/>
                  </a:lnTo>
                  <a:lnTo>
                    <a:pt x="219" y="583"/>
                  </a:lnTo>
                  <a:lnTo>
                    <a:pt x="382" y="655"/>
                  </a:lnTo>
                  <a:lnTo>
                    <a:pt x="601" y="710"/>
                  </a:lnTo>
                  <a:lnTo>
                    <a:pt x="856" y="746"/>
                  </a:lnTo>
                  <a:lnTo>
                    <a:pt x="1456" y="837"/>
                  </a:lnTo>
                  <a:lnTo>
                    <a:pt x="2202" y="910"/>
                  </a:lnTo>
                  <a:lnTo>
                    <a:pt x="3058" y="965"/>
                  </a:lnTo>
                  <a:lnTo>
                    <a:pt x="3986" y="1001"/>
                  </a:lnTo>
                  <a:lnTo>
                    <a:pt x="5005" y="1019"/>
                  </a:lnTo>
                  <a:lnTo>
                    <a:pt x="5005" y="1019"/>
                  </a:lnTo>
                  <a:lnTo>
                    <a:pt x="6006" y="1001"/>
                  </a:lnTo>
                  <a:lnTo>
                    <a:pt x="6952" y="965"/>
                  </a:lnTo>
                  <a:lnTo>
                    <a:pt x="7789" y="910"/>
                  </a:lnTo>
                  <a:lnTo>
                    <a:pt x="8535" y="837"/>
                  </a:lnTo>
                  <a:lnTo>
                    <a:pt x="9136" y="746"/>
                  </a:lnTo>
                  <a:lnTo>
                    <a:pt x="9390" y="710"/>
                  </a:lnTo>
                  <a:lnTo>
                    <a:pt x="9609" y="655"/>
                  </a:lnTo>
                  <a:lnTo>
                    <a:pt x="9773" y="583"/>
                  </a:lnTo>
                  <a:lnTo>
                    <a:pt x="9900" y="528"/>
                  </a:lnTo>
                  <a:lnTo>
                    <a:pt x="9973" y="473"/>
                  </a:lnTo>
                  <a:lnTo>
                    <a:pt x="9991" y="437"/>
                  </a:lnTo>
                  <a:lnTo>
                    <a:pt x="9991" y="419"/>
                  </a:lnTo>
                  <a:lnTo>
                    <a:pt x="9991" y="419"/>
                  </a:lnTo>
                  <a:lnTo>
                    <a:pt x="9973" y="346"/>
                  </a:lnTo>
                  <a:lnTo>
                    <a:pt x="9900" y="291"/>
                  </a:lnTo>
                  <a:lnTo>
                    <a:pt x="9791" y="237"/>
                  </a:lnTo>
                  <a:lnTo>
                    <a:pt x="9645" y="182"/>
                  </a:lnTo>
                  <a:lnTo>
                    <a:pt x="9463" y="128"/>
                  </a:lnTo>
                  <a:lnTo>
                    <a:pt x="9245" y="91"/>
                  </a:lnTo>
                  <a:lnTo>
                    <a:pt x="8699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09" name="Google Shape;3509;p21"/>
            <p:cNvSpPr/>
            <p:nvPr/>
          </p:nvSpPr>
          <p:spPr>
            <a:xfrm>
              <a:off x="1744750" y="1627975"/>
              <a:ext cx="198825" cy="81475"/>
            </a:xfrm>
            <a:custGeom>
              <a:avLst/>
              <a:gdLst/>
              <a:ahLst/>
              <a:cxnLst/>
              <a:rect l="l" t="t" r="r" b="b"/>
              <a:pathLst>
                <a:path w="7953" h="3259" extrusionOk="0">
                  <a:moveTo>
                    <a:pt x="4113" y="1"/>
                  </a:moveTo>
                  <a:lnTo>
                    <a:pt x="3986" y="37"/>
                  </a:lnTo>
                  <a:lnTo>
                    <a:pt x="3858" y="74"/>
                  </a:lnTo>
                  <a:lnTo>
                    <a:pt x="3731" y="110"/>
                  </a:lnTo>
                  <a:lnTo>
                    <a:pt x="3604" y="165"/>
                  </a:lnTo>
                  <a:lnTo>
                    <a:pt x="3385" y="328"/>
                  </a:lnTo>
                  <a:lnTo>
                    <a:pt x="3185" y="492"/>
                  </a:lnTo>
                  <a:lnTo>
                    <a:pt x="2985" y="711"/>
                  </a:lnTo>
                  <a:lnTo>
                    <a:pt x="2821" y="929"/>
                  </a:lnTo>
                  <a:lnTo>
                    <a:pt x="2657" y="1166"/>
                  </a:lnTo>
                  <a:lnTo>
                    <a:pt x="2530" y="1402"/>
                  </a:lnTo>
                  <a:lnTo>
                    <a:pt x="2312" y="1839"/>
                  </a:lnTo>
                  <a:lnTo>
                    <a:pt x="2148" y="2239"/>
                  </a:lnTo>
                  <a:lnTo>
                    <a:pt x="2020" y="2603"/>
                  </a:lnTo>
                  <a:lnTo>
                    <a:pt x="0" y="2985"/>
                  </a:lnTo>
                  <a:lnTo>
                    <a:pt x="383" y="3058"/>
                  </a:lnTo>
                  <a:lnTo>
                    <a:pt x="856" y="3131"/>
                  </a:lnTo>
                  <a:lnTo>
                    <a:pt x="1383" y="3186"/>
                  </a:lnTo>
                  <a:lnTo>
                    <a:pt x="1984" y="3222"/>
                  </a:lnTo>
                  <a:lnTo>
                    <a:pt x="2621" y="3240"/>
                  </a:lnTo>
                  <a:lnTo>
                    <a:pt x="3294" y="3258"/>
                  </a:lnTo>
                  <a:lnTo>
                    <a:pt x="4641" y="3258"/>
                  </a:lnTo>
                  <a:lnTo>
                    <a:pt x="5897" y="3222"/>
                  </a:lnTo>
                  <a:lnTo>
                    <a:pt x="6952" y="3186"/>
                  </a:lnTo>
                  <a:lnTo>
                    <a:pt x="7953" y="3149"/>
                  </a:lnTo>
                  <a:lnTo>
                    <a:pt x="7953" y="2094"/>
                  </a:lnTo>
                  <a:lnTo>
                    <a:pt x="7935" y="2003"/>
                  </a:lnTo>
                  <a:lnTo>
                    <a:pt x="7862" y="1730"/>
                  </a:lnTo>
                  <a:lnTo>
                    <a:pt x="7753" y="1384"/>
                  </a:lnTo>
                  <a:lnTo>
                    <a:pt x="7680" y="1202"/>
                  </a:lnTo>
                  <a:lnTo>
                    <a:pt x="7589" y="1020"/>
                  </a:lnTo>
                  <a:lnTo>
                    <a:pt x="7498" y="874"/>
                  </a:lnTo>
                  <a:lnTo>
                    <a:pt x="7389" y="747"/>
                  </a:lnTo>
                  <a:lnTo>
                    <a:pt x="7280" y="638"/>
                  </a:lnTo>
                  <a:lnTo>
                    <a:pt x="7170" y="583"/>
                  </a:lnTo>
                  <a:lnTo>
                    <a:pt x="7061" y="547"/>
                  </a:lnTo>
                  <a:lnTo>
                    <a:pt x="6843" y="547"/>
                  </a:lnTo>
                  <a:lnTo>
                    <a:pt x="6734" y="565"/>
                  </a:lnTo>
                  <a:lnTo>
                    <a:pt x="6533" y="638"/>
                  </a:lnTo>
                  <a:lnTo>
                    <a:pt x="6333" y="729"/>
                  </a:lnTo>
                  <a:lnTo>
                    <a:pt x="6169" y="820"/>
                  </a:lnTo>
                  <a:lnTo>
                    <a:pt x="6024" y="911"/>
                  </a:lnTo>
                  <a:lnTo>
                    <a:pt x="5915" y="1020"/>
                  </a:lnTo>
                  <a:lnTo>
                    <a:pt x="5860" y="929"/>
                  </a:lnTo>
                  <a:lnTo>
                    <a:pt x="5806" y="820"/>
                  </a:lnTo>
                  <a:lnTo>
                    <a:pt x="5733" y="692"/>
                  </a:lnTo>
                  <a:lnTo>
                    <a:pt x="5642" y="565"/>
                  </a:lnTo>
                  <a:lnTo>
                    <a:pt x="5496" y="419"/>
                  </a:lnTo>
                  <a:lnTo>
                    <a:pt x="5332" y="292"/>
                  </a:lnTo>
                  <a:lnTo>
                    <a:pt x="5132" y="165"/>
                  </a:lnTo>
                  <a:lnTo>
                    <a:pt x="4932" y="74"/>
                  </a:lnTo>
                  <a:lnTo>
                    <a:pt x="4695" y="19"/>
                  </a:lnTo>
                  <a:lnTo>
                    <a:pt x="44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10" name="Google Shape;3510;p21"/>
            <p:cNvSpPr/>
            <p:nvPr/>
          </p:nvSpPr>
          <p:spPr>
            <a:xfrm>
              <a:off x="1744750" y="1627975"/>
              <a:ext cx="198825" cy="81475"/>
            </a:xfrm>
            <a:custGeom>
              <a:avLst/>
              <a:gdLst/>
              <a:ahLst/>
              <a:cxnLst/>
              <a:rect l="l" t="t" r="r" b="b"/>
              <a:pathLst>
                <a:path w="7953" h="3259" fill="none" extrusionOk="0">
                  <a:moveTo>
                    <a:pt x="7953" y="2094"/>
                  </a:moveTo>
                  <a:lnTo>
                    <a:pt x="7953" y="3149"/>
                  </a:lnTo>
                  <a:lnTo>
                    <a:pt x="7953" y="3149"/>
                  </a:lnTo>
                  <a:lnTo>
                    <a:pt x="6952" y="3186"/>
                  </a:lnTo>
                  <a:lnTo>
                    <a:pt x="5897" y="3222"/>
                  </a:lnTo>
                  <a:lnTo>
                    <a:pt x="4641" y="3258"/>
                  </a:lnTo>
                  <a:lnTo>
                    <a:pt x="3294" y="3258"/>
                  </a:lnTo>
                  <a:lnTo>
                    <a:pt x="2621" y="3240"/>
                  </a:lnTo>
                  <a:lnTo>
                    <a:pt x="1984" y="3222"/>
                  </a:lnTo>
                  <a:lnTo>
                    <a:pt x="1383" y="3186"/>
                  </a:lnTo>
                  <a:lnTo>
                    <a:pt x="856" y="3131"/>
                  </a:lnTo>
                  <a:lnTo>
                    <a:pt x="383" y="3058"/>
                  </a:lnTo>
                  <a:lnTo>
                    <a:pt x="0" y="2985"/>
                  </a:lnTo>
                  <a:lnTo>
                    <a:pt x="2020" y="2603"/>
                  </a:lnTo>
                  <a:lnTo>
                    <a:pt x="2020" y="2603"/>
                  </a:lnTo>
                  <a:lnTo>
                    <a:pt x="2148" y="2239"/>
                  </a:lnTo>
                  <a:lnTo>
                    <a:pt x="2312" y="1839"/>
                  </a:lnTo>
                  <a:lnTo>
                    <a:pt x="2530" y="1402"/>
                  </a:lnTo>
                  <a:lnTo>
                    <a:pt x="2530" y="1402"/>
                  </a:lnTo>
                  <a:lnTo>
                    <a:pt x="2657" y="1166"/>
                  </a:lnTo>
                  <a:lnTo>
                    <a:pt x="2821" y="929"/>
                  </a:lnTo>
                  <a:lnTo>
                    <a:pt x="2985" y="711"/>
                  </a:lnTo>
                  <a:lnTo>
                    <a:pt x="3185" y="492"/>
                  </a:lnTo>
                  <a:lnTo>
                    <a:pt x="3185" y="492"/>
                  </a:lnTo>
                  <a:lnTo>
                    <a:pt x="3385" y="328"/>
                  </a:lnTo>
                  <a:lnTo>
                    <a:pt x="3604" y="165"/>
                  </a:lnTo>
                  <a:lnTo>
                    <a:pt x="3731" y="110"/>
                  </a:lnTo>
                  <a:lnTo>
                    <a:pt x="3858" y="74"/>
                  </a:lnTo>
                  <a:lnTo>
                    <a:pt x="3986" y="37"/>
                  </a:lnTo>
                  <a:lnTo>
                    <a:pt x="4113" y="1"/>
                  </a:lnTo>
                  <a:lnTo>
                    <a:pt x="4113" y="1"/>
                  </a:lnTo>
                  <a:lnTo>
                    <a:pt x="4259" y="1"/>
                  </a:lnTo>
                  <a:lnTo>
                    <a:pt x="4422" y="1"/>
                  </a:lnTo>
                  <a:lnTo>
                    <a:pt x="4695" y="19"/>
                  </a:lnTo>
                  <a:lnTo>
                    <a:pt x="4932" y="74"/>
                  </a:lnTo>
                  <a:lnTo>
                    <a:pt x="5132" y="165"/>
                  </a:lnTo>
                  <a:lnTo>
                    <a:pt x="5132" y="165"/>
                  </a:lnTo>
                  <a:lnTo>
                    <a:pt x="5332" y="292"/>
                  </a:lnTo>
                  <a:lnTo>
                    <a:pt x="5496" y="419"/>
                  </a:lnTo>
                  <a:lnTo>
                    <a:pt x="5642" y="565"/>
                  </a:lnTo>
                  <a:lnTo>
                    <a:pt x="5733" y="692"/>
                  </a:lnTo>
                  <a:lnTo>
                    <a:pt x="5806" y="820"/>
                  </a:lnTo>
                  <a:lnTo>
                    <a:pt x="5860" y="929"/>
                  </a:lnTo>
                  <a:lnTo>
                    <a:pt x="5915" y="1020"/>
                  </a:lnTo>
                  <a:lnTo>
                    <a:pt x="5915" y="1020"/>
                  </a:lnTo>
                  <a:lnTo>
                    <a:pt x="6024" y="911"/>
                  </a:lnTo>
                  <a:lnTo>
                    <a:pt x="6169" y="820"/>
                  </a:lnTo>
                  <a:lnTo>
                    <a:pt x="6333" y="729"/>
                  </a:lnTo>
                  <a:lnTo>
                    <a:pt x="6533" y="638"/>
                  </a:lnTo>
                  <a:lnTo>
                    <a:pt x="6734" y="565"/>
                  </a:lnTo>
                  <a:lnTo>
                    <a:pt x="6843" y="547"/>
                  </a:lnTo>
                  <a:lnTo>
                    <a:pt x="6952" y="547"/>
                  </a:lnTo>
                  <a:lnTo>
                    <a:pt x="7061" y="547"/>
                  </a:lnTo>
                  <a:lnTo>
                    <a:pt x="7170" y="583"/>
                  </a:lnTo>
                  <a:lnTo>
                    <a:pt x="7170" y="583"/>
                  </a:lnTo>
                  <a:lnTo>
                    <a:pt x="7280" y="638"/>
                  </a:lnTo>
                  <a:lnTo>
                    <a:pt x="7389" y="747"/>
                  </a:lnTo>
                  <a:lnTo>
                    <a:pt x="7498" y="874"/>
                  </a:lnTo>
                  <a:lnTo>
                    <a:pt x="7589" y="1020"/>
                  </a:lnTo>
                  <a:lnTo>
                    <a:pt x="7589" y="1020"/>
                  </a:lnTo>
                  <a:lnTo>
                    <a:pt x="7680" y="1202"/>
                  </a:lnTo>
                  <a:lnTo>
                    <a:pt x="7753" y="1384"/>
                  </a:lnTo>
                  <a:lnTo>
                    <a:pt x="7862" y="1730"/>
                  </a:lnTo>
                  <a:lnTo>
                    <a:pt x="7935" y="2003"/>
                  </a:lnTo>
                  <a:lnTo>
                    <a:pt x="7953" y="2094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11" name="Google Shape;3511;p21"/>
            <p:cNvSpPr/>
            <p:nvPr/>
          </p:nvSpPr>
          <p:spPr>
            <a:xfrm>
              <a:off x="1744750" y="1653450"/>
              <a:ext cx="198825" cy="56000"/>
            </a:xfrm>
            <a:custGeom>
              <a:avLst/>
              <a:gdLst/>
              <a:ahLst/>
              <a:cxnLst/>
              <a:rect l="l" t="t" r="r" b="b"/>
              <a:pathLst>
                <a:path w="7953" h="2240" extrusionOk="0">
                  <a:moveTo>
                    <a:pt x="7589" y="1"/>
                  </a:moveTo>
                  <a:lnTo>
                    <a:pt x="7152" y="274"/>
                  </a:lnTo>
                  <a:lnTo>
                    <a:pt x="6715" y="529"/>
                  </a:lnTo>
                  <a:lnTo>
                    <a:pt x="6260" y="747"/>
                  </a:lnTo>
                  <a:lnTo>
                    <a:pt x="6024" y="856"/>
                  </a:lnTo>
                  <a:lnTo>
                    <a:pt x="5787" y="929"/>
                  </a:lnTo>
                  <a:lnTo>
                    <a:pt x="5660" y="984"/>
                  </a:lnTo>
                  <a:lnTo>
                    <a:pt x="5533" y="1038"/>
                  </a:lnTo>
                  <a:lnTo>
                    <a:pt x="5423" y="1111"/>
                  </a:lnTo>
                  <a:lnTo>
                    <a:pt x="5387" y="1147"/>
                  </a:lnTo>
                  <a:lnTo>
                    <a:pt x="5351" y="1202"/>
                  </a:lnTo>
                  <a:lnTo>
                    <a:pt x="5314" y="1275"/>
                  </a:lnTo>
                  <a:lnTo>
                    <a:pt x="5296" y="1348"/>
                  </a:lnTo>
                  <a:lnTo>
                    <a:pt x="5278" y="1420"/>
                  </a:lnTo>
                  <a:lnTo>
                    <a:pt x="5241" y="1493"/>
                  </a:lnTo>
                  <a:lnTo>
                    <a:pt x="5187" y="1566"/>
                  </a:lnTo>
                  <a:lnTo>
                    <a:pt x="5114" y="1621"/>
                  </a:lnTo>
                  <a:lnTo>
                    <a:pt x="5023" y="1657"/>
                  </a:lnTo>
                  <a:lnTo>
                    <a:pt x="4859" y="1657"/>
                  </a:lnTo>
                  <a:lnTo>
                    <a:pt x="4786" y="1639"/>
                  </a:lnTo>
                  <a:lnTo>
                    <a:pt x="4714" y="1621"/>
                  </a:lnTo>
                  <a:lnTo>
                    <a:pt x="4641" y="1566"/>
                  </a:lnTo>
                  <a:lnTo>
                    <a:pt x="4586" y="1530"/>
                  </a:lnTo>
                  <a:lnTo>
                    <a:pt x="4532" y="1457"/>
                  </a:lnTo>
                  <a:lnTo>
                    <a:pt x="4422" y="1329"/>
                  </a:lnTo>
                  <a:lnTo>
                    <a:pt x="4350" y="1166"/>
                  </a:lnTo>
                  <a:lnTo>
                    <a:pt x="4277" y="1002"/>
                  </a:lnTo>
                  <a:lnTo>
                    <a:pt x="4168" y="1056"/>
                  </a:lnTo>
                  <a:lnTo>
                    <a:pt x="4022" y="1075"/>
                  </a:lnTo>
                  <a:lnTo>
                    <a:pt x="3895" y="1093"/>
                  </a:lnTo>
                  <a:lnTo>
                    <a:pt x="3767" y="1111"/>
                  </a:lnTo>
                  <a:lnTo>
                    <a:pt x="3640" y="1111"/>
                  </a:lnTo>
                  <a:lnTo>
                    <a:pt x="3513" y="1093"/>
                  </a:lnTo>
                  <a:lnTo>
                    <a:pt x="3385" y="1056"/>
                  </a:lnTo>
                  <a:lnTo>
                    <a:pt x="3258" y="1020"/>
                  </a:lnTo>
                  <a:lnTo>
                    <a:pt x="3149" y="965"/>
                  </a:lnTo>
                  <a:lnTo>
                    <a:pt x="3021" y="911"/>
                  </a:lnTo>
                  <a:lnTo>
                    <a:pt x="2912" y="838"/>
                  </a:lnTo>
                  <a:lnTo>
                    <a:pt x="2821" y="765"/>
                  </a:lnTo>
                  <a:lnTo>
                    <a:pt x="2657" y="583"/>
                  </a:lnTo>
                  <a:lnTo>
                    <a:pt x="2530" y="383"/>
                  </a:lnTo>
                  <a:lnTo>
                    <a:pt x="2312" y="820"/>
                  </a:lnTo>
                  <a:lnTo>
                    <a:pt x="2148" y="1220"/>
                  </a:lnTo>
                  <a:lnTo>
                    <a:pt x="2020" y="1584"/>
                  </a:lnTo>
                  <a:lnTo>
                    <a:pt x="0" y="1966"/>
                  </a:lnTo>
                  <a:lnTo>
                    <a:pt x="328" y="2039"/>
                  </a:lnTo>
                  <a:lnTo>
                    <a:pt x="710" y="2094"/>
                  </a:lnTo>
                  <a:lnTo>
                    <a:pt x="1147" y="2148"/>
                  </a:lnTo>
                  <a:lnTo>
                    <a:pt x="1638" y="2185"/>
                  </a:lnTo>
                  <a:lnTo>
                    <a:pt x="2730" y="2221"/>
                  </a:lnTo>
                  <a:lnTo>
                    <a:pt x="3877" y="2239"/>
                  </a:lnTo>
                  <a:lnTo>
                    <a:pt x="5387" y="2221"/>
                  </a:lnTo>
                  <a:lnTo>
                    <a:pt x="6697" y="2185"/>
                  </a:lnTo>
                  <a:lnTo>
                    <a:pt x="7953" y="2130"/>
                  </a:lnTo>
                  <a:lnTo>
                    <a:pt x="7953" y="1075"/>
                  </a:lnTo>
                  <a:lnTo>
                    <a:pt x="7935" y="984"/>
                  </a:lnTo>
                  <a:lnTo>
                    <a:pt x="7862" y="711"/>
                  </a:lnTo>
                  <a:lnTo>
                    <a:pt x="7753" y="365"/>
                  </a:lnTo>
                  <a:lnTo>
                    <a:pt x="7680" y="183"/>
                  </a:lnTo>
                  <a:lnTo>
                    <a:pt x="7589" y="1"/>
                  </a:lnTo>
                  <a:close/>
                </a:path>
              </a:pathLst>
            </a:custGeom>
            <a:solidFill>
              <a:srgbClr val="A489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12" name="Google Shape;3512;p21"/>
            <p:cNvSpPr/>
            <p:nvPr/>
          </p:nvSpPr>
          <p:spPr>
            <a:xfrm>
              <a:off x="1744750" y="1653450"/>
              <a:ext cx="198825" cy="56000"/>
            </a:xfrm>
            <a:custGeom>
              <a:avLst/>
              <a:gdLst/>
              <a:ahLst/>
              <a:cxnLst/>
              <a:rect l="l" t="t" r="r" b="b"/>
              <a:pathLst>
                <a:path w="7953" h="2240" fill="none" extrusionOk="0">
                  <a:moveTo>
                    <a:pt x="7589" y="1"/>
                  </a:moveTo>
                  <a:lnTo>
                    <a:pt x="7589" y="1"/>
                  </a:lnTo>
                  <a:lnTo>
                    <a:pt x="7152" y="274"/>
                  </a:lnTo>
                  <a:lnTo>
                    <a:pt x="6715" y="529"/>
                  </a:lnTo>
                  <a:lnTo>
                    <a:pt x="6260" y="747"/>
                  </a:lnTo>
                  <a:lnTo>
                    <a:pt x="6024" y="856"/>
                  </a:lnTo>
                  <a:lnTo>
                    <a:pt x="5787" y="929"/>
                  </a:lnTo>
                  <a:lnTo>
                    <a:pt x="5787" y="929"/>
                  </a:lnTo>
                  <a:lnTo>
                    <a:pt x="5660" y="984"/>
                  </a:lnTo>
                  <a:lnTo>
                    <a:pt x="5533" y="1038"/>
                  </a:lnTo>
                  <a:lnTo>
                    <a:pt x="5423" y="1111"/>
                  </a:lnTo>
                  <a:lnTo>
                    <a:pt x="5387" y="1147"/>
                  </a:lnTo>
                  <a:lnTo>
                    <a:pt x="5351" y="1202"/>
                  </a:lnTo>
                  <a:lnTo>
                    <a:pt x="5351" y="1202"/>
                  </a:lnTo>
                  <a:lnTo>
                    <a:pt x="5314" y="1275"/>
                  </a:lnTo>
                  <a:lnTo>
                    <a:pt x="5296" y="1348"/>
                  </a:lnTo>
                  <a:lnTo>
                    <a:pt x="5278" y="1420"/>
                  </a:lnTo>
                  <a:lnTo>
                    <a:pt x="5241" y="1493"/>
                  </a:lnTo>
                  <a:lnTo>
                    <a:pt x="5241" y="1493"/>
                  </a:lnTo>
                  <a:lnTo>
                    <a:pt x="5187" y="1566"/>
                  </a:lnTo>
                  <a:lnTo>
                    <a:pt x="5114" y="1621"/>
                  </a:lnTo>
                  <a:lnTo>
                    <a:pt x="5023" y="1657"/>
                  </a:lnTo>
                  <a:lnTo>
                    <a:pt x="4932" y="1657"/>
                  </a:lnTo>
                  <a:lnTo>
                    <a:pt x="4932" y="1657"/>
                  </a:lnTo>
                  <a:lnTo>
                    <a:pt x="4859" y="1657"/>
                  </a:lnTo>
                  <a:lnTo>
                    <a:pt x="4786" y="1639"/>
                  </a:lnTo>
                  <a:lnTo>
                    <a:pt x="4714" y="1621"/>
                  </a:lnTo>
                  <a:lnTo>
                    <a:pt x="4641" y="1566"/>
                  </a:lnTo>
                  <a:lnTo>
                    <a:pt x="4641" y="1566"/>
                  </a:lnTo>
                  <a:lnTo>
                    <a:pt x="4586" y="1530"/>
                  </a:lnTo>
                  <a:lnTo>
                    <a:pt x="4532" y="1457"/>
                  </a:lnTo>
                  <a:lnTo>
                    <a:pt x="4422" y="1329"/>
                  </a:lnTo>
                  <a:lnTo>
                    <a:pt x="4350" y="1166"/>
                  </a:lnTo>
                  <a:lnTo>
                    <a:pt x="4277" y="1002"/>
                  </a:lnTo>
                  <a:lnTo>
                    <a:pt x="4277" y="1002"/>
                  </a:lnTo>
                  <a:lnTo>
                    <a:pt x="4168" y="1056"/>
                  </a:lnTo>
                  <a:lnTo>
                    <a:pt x="4022" y="1075"/>
                  </a:lnTo>
                  <a:lnTo>
                    <a:pt x="3895" y="1093"/>
                  </a:lnTo>
                  <a:lnTo>
                    <a:pt x="3767" y="1111"/>
                  </a:lnTo>
                  <a:lnTo>
                    <a:pt x="3767" y="1111"/>
                  </a:lnTo>
                  <a:lnTo>
                    <a:pt x="3640" y="1111"/>
                  </a:lnTo>
                  <a:lnTo>
                    <a:pt x="3513" y="1093"/>
                  </a:lnTo>
                  <a:lnTo>
                    <a:pt x="3385" y="1056"/>
                  </a:lnTo>
                  <a:lnTo>
                    <a:pt x="3258" y="1020"/>
                  </a:lnTo>
                  <a:lnTo>
                    <a:pt x="3149" y="965"/>
                  </a:lnTo>
                  <a:lnTo>
                    <a:pt x="3021" y="911"/>
                  </a:lnTo>
                  <a:lnTo>
                    <a:pt x="2912" y="838"/>
                  </a:lnTo>
                  <a:lnTo>
                    <a:pt x="2821" y="765"/>
                  </a:lnTo>
                  <a:lnTo>
                    <a:pt x="2821" y="765"/>
                  </a:lnTo>
                  <a:lnTo>
                    <a:pt x="2657" y="583"/>
                  </a:lnTo>
                  <a:lnTo>
                    <a:pt x="2530" y="383"/>
                  </a:lnTo>
                  <a:lnTo>
                    <a:pt x="2530" y="383"/>
                  </a:lnTo>
                  <a:lnTo>
                    <a:pt x="2530" y="383"/>
                  </a:lnTo>
                  <a:lnTo>
                    <a:pt x="2312" y="820"/>
                  </a:lnTo>
                  <a:lnTo>
                    <a:pt x="2148" y="1220"/>
                  </a:lnTo>
                  <a:lnTo>
                    <a:pt x="2020" y="1584"/>
                  </a:lnTo>
                  <a:lnTo>
                    <a:pt x="0" y="1966"/>
                  </a:lnTo>
                  <a:lnTo>
                    <a:pt x="0" y="1966"/>
                  </a:lnTo>
                  <a:lnTo>
                    <a:pt x="328" y="2039"/>
                  </a:lnTo>
                  <a:lnTo>
                    <a:pt x="710" y="2094"/>
                  </a:lnTo>
                  <a:lnTo>
                    <a:pt x="1147" y="2148"/>
                  </a:lnTo>
                  <a:lnTo>
                    <a:pt x="1638" y="2185"/>
                  </a:lnTo>
                  <a:lnTo>
                    <a:pt x="2730" y="2221"/>
                  </a:lnTo>
                  <a:lnTo>
                    <a:pt x="3877" y="2239"/>
                  </a:lnTo>
                  <a:lnTo>
                    <a:pt x="3877" y="2239"/>
                  </a:lnTo>
                  <a:lnTo>
                    <a:pt x="5387" y="2221"/>
                  </a:lnTo>
                  <a:lnTo>
                    <a:pt x="6697" y="2185"/>
                  </a:lnTo>
                  <a:lnTo>
                    <a:pt x="7953" y="2130"/>
                  </a:lnTo>
                  <a:lnTo>
                    <a:pt x="7953" y="1075"/>
                  </a:lnTo>
                  <a:lnTo>
                    <a:pt x="7953" y="1075"/>
                  </a:lnTo>
                  <a:lnTo>
                    <a:pt x="7935" y="984"/>
                  </a:lnTo>
                  <a:lnTo>
                    <a:pt x="7862" y="711"/>
                  </a:lnTo>
                  <a:lnTo>
                    <a:pt x="7753" y="365"/>
                  </a:lnTo>
                  <a:lnTo>
                    <a:pt x="7680" y="183"/>
                  </a:lnTo>
                  <a:lnTo>
                    <a:pt x="7589" y="1"/>
                  </a:lnTo>
                  <a:lnTo>
                    <a:pt x="7589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13" name="Google Shape;3513;p21"/>
            <p:cNvSpPr/>
            <p:nvPr/>
          </p:nvSpPr>
          <p:spPr>
            <a:xfrm>
              <a:off x="1824375" y="1627975"/>
              <a:ext cx="48700" cy="28700"/>
            </a:xfrm>
            <a:custGeom>
              <a:avLst/>
              <a:gdLst/>
              <a:ahLst/>
              <a:cxnLst/>
              <a:rect l="l" t="t" r="r" b="b"/>
              <a:pathLst>
                <a:path w="1948" h="1148" extrusionOk="0">
                  <a:moveTo>
                    <a:pt x="928" y="1"/>
                  </a:moveTo>
                  <a:lnTo>
                    <a:pt x="801" y="37"/>
                  </a:lnTo>
                  <a:lnTo>
                    <a:pt x="673" y="74"/>
                  </a:lnTo>
                  <a:lnTo>
                    <a:pt x="546" y="110"/>
                  </a:lnTo>
                  <a:lnTo>
                    <a:pt x="419" y="165"/>
                  </a:lnTo>
                  <a:lnTo>
                    <a:pt x="200" y="328"/>
                  </a:lnTo>
                  <a:lnTo>
                    <a:pt x="0" y="492"/>
                  </a:lnTo>
                  <a:lnTo>
                    <a:pt x="36" y="638"/>
                  </a:lnTo>
                  <a:lnTo>
                    <a:pt x="109" y="747"/>
                  </a:lnTo>
                  <a:lnTo>
                    <a:pt x="182" y="856"/>
                  </a:lnTo>
                  <a:lnTo>
                    <a:pt x="273" y="947"/>
                  </a:lnTo>
                  <a:lnTo>
                    <a:pt x="382" y="1038"/>
                  </a:lnTo>
                  <a:lnTo>
                    <a:pt x="510" y="1093"/>
                  </a:lnTo>
                  <a:lnTo>
                    <a:pt x="637" y="1129"/>
                  </a:lnTo>
                  <a:lnTo>
                    <a:pt x="783" y="1147"/>
                  </a:lnTo>
                  <a:lnTo>
                    <a:pt x="837" y="1147"/>
                  </a:lnTo>
                  <a:lnTo>
                    <a:pt x="928" y="1129"/>
                  </a:lnTo>
                  <a:lnTo>
                    <a:pt x="1019" y="1111"/>
                  </a:lnTo>
                  <a:lnTo>
                    <a:pt x="1183" y="1038"/>
                  </a:lnTo>
                  <a:lnTo>
                    <a:pt x="1347" y="929"/>
                  </a:lnTo>
                  <a:lnTo>
                    <a:pt x="1492" y="802"/>
                  </a:lnTo>
                  <a:lnTo>
                    <a:pt x="1620" y="656"/>
                  </a:lnTo>
                  <a:lnTo>
                    <a:pt x="1747" y="510"/>
                  </a:lnTo>
                  <a:lnTo>
                    <a:pt x="1856" y="347"/>
                  </a:lnTo>
                  <a:lnTo>
                    <a:pt x="1947" y="165"/>
                  </a:lnTo>
                  <a:lnTo>
                    <a:pt x="1783" y="92"/>
                  </a:lnTo>
                  <a:lnTo>
                    <a:pt x="1601" y="37"/>
                  </a:lnTo>
                  <a:lnTo>
                    <a:pt x="1401" y="1"/>
                  </a:lnTo>
                  <a:close/>
                </a:path>
              </a:pathLst>
            </a:custGeom>
            <a:solidFill>
              <a:srgbClr val="D7C2A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14" name="Google Shape;3514;p21"/>
            <p:cNvSpPr/>
            <p:nvPr/>
          </p:nvSpPr>
          <p:spPr>
            <a:xfrm>
              <a:off x="1824375" y="1627975"/>
              <a:ext cx="48700" cy="28700"/>
            </a:xfrm>
            <a:custGeom>
              <a:avLst/>
              <a:gdLst/>
              <a:ahLst/>
              <a:cxnLst/>
              <a:rect l="l" t="t" r="r" b="b"/>
              <a:pathLst>
                <a:path w="1948" h="1148" fill="none" extrusionOk="0">
                  <a:moveTo>
                    <a:pt x="1183" y="1"/>
                  </a:moveTo>
                  <a:lnTo>
                    <a:pt x="1183" y="1"/>
                  </a:lnTo>
                  <a:lnTo>
                    <a:pt x="928" y="1"/>
                  </a:lnTo>
                  <a:lnTo>
                    <a:pt x="928" y="1"/>
                  </a:lnTo>
                  <a:lnTo>
                    <a:pt x="801" y="37"/>
                  </a:lnTo>
                  <a:lnTo>
                    <a:pt x="673" y="74"/>
                  </a:lnTo>
                  <a:lnTo>
                    <a:pt x="546" y="110"/>
                  </a:lnTo>
                  <a:lnTo>
                    <a:pt x="419" y="165"/>
                  </a:lnTo>
                  <a:lnTo>
                    <a:pt x="200" y="328"/>
                  </a:lnTo>
                  <a:lnTo>
                    <a:pt x="0" y="492"/>
                  </a:lnTo>
                  <a:lnTo>
                    <a:pt x="0" y="492"/>
                  </a:lnTo>
                  <a:lnTo>
                    <a:pt x="36" y="638"/>
                  </a:lnTo>
                  <a:lnTo>
                    <a:pt x="109" y="747"/>
                  </a:lnTo>
                  <a:lnTo>
                    <a:pt x="182" y="856"/>
                  </a:lnTo>
                  <a:lnTo>
                    <a:pt x="273" y="947"/>
                  </a:lnTo>
                  <a:lnTo>
                    <a:pt x="382" y="1038"/>
                  </a:lnTo>
                  <a:lnTo>
                    <a:pt x="510" y="1093"/>
                  </a:lnTo>
                  <a:lnTo>
                    <a:pt x="637" y="1129"/>
                  </a:lnTo>
                  <a:lnTo>
                    <a:pt x="783" y="1147"/>
                  </a:lnTo>
                  <a:lnTo>
                    <a:pt x="783" y="1147"/>
                  </a:lnTo>
                  <a:lnTo>
                    <a:pt x="837" y="1147"/>
                  </a:lnTo>
                  <a:lnTo>
                    <a:pt x="837" y="1147"/>
                  </a:lnTo>
                  <a:lnTo>
                    <a:pt x="928" y="1129"/>
                  </a:lnTo>
                  <a:lnTo>
                    <a:pt x="1019" y="1111"/>
                  </a:lnTo>
                  <a:lnTo>
                    <a:pt x="1183" y="1038"/>
                  </a:lnTo>
                  <a:lnTo>
                    <a:pt x="1347" y="929"/>
                  </a:lnTo>
                  <a:lnTo>
                    <a:pt x="1492" y="802"/>
                  </a:lnTo>
                  <a:lnTo>
                    <a:pt x="1492" y="802"/>
                  </a:lnTo>
                  <a:lnTo>
                    <a:pt x="1620" y="656"/>
                  </a:lnTo>
                  <a:lnTo>
                    <a:pt x="1747" y="510"/>
                  </a:lnTo>
                  <a:lnTo>
                    <a:pt x="1856" y="347"/>
                  </a:lnTo>
                  <a:lnTo>
                    <a:pt x="1947" y="165"/>
                  </a:lnTo>
                  <a:lnTo>
                    <a:pt x="1947" y="165"/>
                  </a:lnTo>
                  <a:lnTo>
                    <a:pt x="1783" y="92"/>
                  </a:lnTo>
                  <a:lnTo>
                    <a:pt x="1601" y="37"/>
                  </a:lnTo>
                  <a:lnTo>
                    <a:pt x="1401" y="1"/>
                  </a:lnTo>
                  <a:lnTo>
                    <a:pt x="1183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3515" name="Google Shape;3515;p21"/>
          <p:cNvGrpSpPr/>
          <p:nvPr/>
        </p:nvGrpSpPr>
        <p:grpSpPr>
          <a:xfrm>
            <a:off x="1998146" y="5274344"/>
            <a:ext cx="479313" cy="888485"/>
            <a:chOff x="1612800" y="3107475"/>
            <a:chExt cx="360350" cy="667900"/>
          </a:xfrm>
        </p:grpSpPr>
        <p:sp>
          <p:nvSpPr>
            <p:cNvPr id="3516" name="Google Shape;3516;p21"/>
            <p:cNvSpPr/>
            <p:nvPr/>
          </p:nvSpPr>
          <p:spPr>
            <a:xfrm>
              <a:off x="1797525" y="3109300"/>
              <a:ext cx="175625" cy="245250"/>
            </a:xfrm>
            <a:custGeom>
              <a:avLst/>
              <a:gdLst/>
              <a:ahLst/>
              <a:cxnLst/>
              <a:rect l="l" t="t" r="r" b="b"/>
              <a:pathLst>
                <a:path w="7025" h="9810" extrusionOk="0">
                  <a:moveTo>
                    <a:pt x="4914" y="1"/>
                  </a:moveTo>
                  <a:lnTo>
                    <a:pt x="4768" y="19"/>
                  </a:lnTo>
                  <a:lnTo>
                    <a:pt x="4586" y="92"/>
                  </a:lnTo>
                  <a:lnTo>
                    <a:pt x="4422" y="201"/>
                  </a:lnTo>
                  <a:lnTo>
                    <a:pt x="4277" y="328"/>
                  </a:lnTo>
                  <a:lnTo>
                    <a:pt x="4149" y="492"/>
                  </a:lnTo>
                  <a:lnTo>
                    <a:pt x="4040" y="638"/>
                  </a:lnTo>
                  <a:lnTo>
                    <a:pt x="3968" y="820"/>
                  </a:lnTo>
                  <a:lnTo>
                    <a:pt x="3895" y="983"/>
                  </a:lnTo>
                  <a:lnTo>
                    <a:pt x="3822" y="1165"/>
                  </a:lnTo>
                  <a:lnTo>
                    <a:pt x="3767" y="1365"/>
                  </a:lnTo>
                  <a:lnTo>
                    <a:pt x="3731" y="1566"/>
                  </a:lnTo>
                  <a:lnTo>
                    <a:pt x="3713" y="1748"/>
                  </a:lnTo>
                  <a:lnTo>
                    <a:pt x="3695" y="1948"/>
                  </a:lnTo>
                  <a:lnTo>
                    <a:pt x="3695" y="2257"/>
                  </a:lnTo>
                  <a:lnTo>
                    <a:pt x="3695" y="2567"/>
                  </a:lnTo>
                  <a:lnTo>
                    <a:pt x="3749" y="3185"/>
                  </a:lnTo>
                  <a:lnTo>
                    <a:pt x="3877" y="4441"/>
                  </a:lnTo>
                  <a:lnTo>
                    <a:pt x="3931" y="5041"/>
                  </a:lnTo>
                  <a:lnTo>
                    <a:pt x="3949" y="5351"/>
                  </a:lnTo>
                  <a:lnTo>
                    <a:pt x="3949" y="5660"/>
                  </a:lnTo>
                  <a:lnTo>
                    <a:pt x="3931" y="5951"/>
                  </a:lnTo>
                  <a:lnTo>
                    <a:pt x="3895" y="6261"/>
                  </a:lnTo>
                  <a:lnTo>
                    <a:pt x="3840" y="6552"/>
                  </a:lnTo>
                  <a:lnTo>
                    <a:pt x="3749" y="6843"/>
                  </a:lnTo>
                  <a:lnTo>
                    <a:pt x="3658" y="7098"/>
                  </a:lnTo>
                  <a:lnTo>
                    <a:pt x="3585" y="7243"/>
                  </a:lnTo>
                  <a:lnTo>
                    <a:pt x="3494" y="7389"/>
                  </a:lnTo>
                  <a:lnTo>
                    <a:pt x="3385" y="7516"/>
                  </a:lnTo>
                  <a:lnTo>
                    <a:pt x="3276" y="7626"/>
                  </a:lnTo>
                  <a:lnTo>
                    <a:pt x="3258" y="7644"/>
                  </a:lnTo>
                  <a:lnTo>
                    <a:pt x="3130" y="7735"/>
                  </a:lnTo>
                  <a:lnTo>
                    <a:pt x="3003" y="7789"/>
                  </a:lnTo>
                  <a:lnTo>
                    <a:pt x="2876" y="7844"/>
                  </a:lnTo>
                  <a:lnTo>
                    <a:pt x="2730" y="7862"/>
                  </a:lnTo>
                  <a:lnTo>
                    <a:pt x="2457" y="7862"/>
                  </a:lnTo>
                  <a:lnTo>
                    <a:pt x="2311" y="7826"/>
                  </a:lnTo>
                  <a:lnTo>
                    <a:pt x="2166" y="7789"/>
                  </a:lnTo>
                  <a:lnTo>
                    <a:pt x="1875" y="7680"/>
                  </a:lnTo>
                  <a:lnTo>
                    <a:pt x="1584" y="7535"/>
                  </a:lnTo>
                  <a:lnTo>
                    <a:pt x="1311" y="7371"/>
                  </a:lnTo>
                  <a:lnTo>
                    <a:pt x="1056" y="7189"/>
                  </a:lnTo>
                  <a:lnTo>
                    <a:pt x="0" y="7480"/>
                  </a:lnTo>
                  <a:lnTo>
                    <a:pt x="201" y="7808"/>
                  </a:lnTo>
                  <a:lnTo>
                    <a:pt x="437" y="8117"/>
                  </a:lnTo>
                  <a:lnTo>
                    <a:pt x="674" y="8408"/>
                  </a:lnTo>
                  <a:lnTo>
                    <a:pt x="928" y="8681"/>
                  </a:lnTo>
                  <a:lnTo>
                    <a:pt x="1201" y="8936"/>
                  </a:lnTo>
                  <a:lnTo>
                    <a:pt x="1493" y="9154"/>
                  </a:lnTo>
                  <a:lnTo>
                    <a:pt x="1802" y="9354"/>
                  </a:lnTo>
                  <a:lnTo>
                    <a:pt x="2130" y="9518"/>
                  </a:lnTo>
                  <a:lnTo>
                    <a:pt x="2457" y="9646"/>
                  </a:lnTo>
                  <a:lnTo>
                    <a:pt x="2803" y="9755"/>
                  </a:lnTo>
                  <a:lnTo>
                    <a:pt x="3167" y="9809"/>
                  </a:lnTo>
                  <a:lnTo>
                    <a:pt x="3513" y="9809"/>
                  </a:lnTo>
                  <a:lnTo>
                    <a:pt x="3858" y="9791"/>
                  </a:lnTo>
                  <a:lnTo>
                    <a:pt x="4040" y="9755"/>
                  </a:lnTo>
                  <a:lnTo>
                    <a:pt x="4222" y="9718"/>
                  </a:lnTo>
                  <a:lnTo>
                    <a:pt x="4386" y="9664"/>
                  </a:lnTo>
                  <a:lnTo>
                    <a:pt x="4550" y="9609"/>
                  </a:lnTo>
                  <a:lnTo>
                    <a:pt x="4714" y="9536"/>
                  </a:lnTo>
                  <a:lnTo>
                    <a:pt x="4877" y="9445"/>
                  </a:lnTo>
                  <a:lnTo>
                    <a:pt x="5059" y="9318"/>
                  </a:lnTo>
                  <a:lnTo>
                    <a:pt x="5351" y="9100"/>
                  </a:lnTo>
                  <a:lnTo>
                    <a:pt x="5605" y="8845"/>
                  </a:lnTo>
                  <a:lnTo>
                    <a:pt x="5824" y="8572"/>
                  </a:lnTo>
                  <a:lnTo>
                    <a:pt x="6042" y="8262"/>
                  </a:lnTo>
                  <a:lnTo>
                    <a:pt x="6224" y="7935"/>
                  </a:lnTo>
                  <a:lnTo>
                    <a:pt x="6406" y="7589"/>
                  </a:lnTo>
                  <a:lnTo>
                    <a:pt x="6552" y="7225"/>
                  </a:lnTo>
                  <a:lnTo>
                    <a:pt x="6661" y="6861"/>
                  </a:lnTo>
                  <a:lnTo>
                    <a:pt x="6770" y="6515"/>
                  </a:lnTo>
                  <a:lnTo>
                    <a:pt x="6843" y="6188"/>
                  </a:lnTo>
                  <a:lnTo>
                    <a:pt x="6916" y="5842"/>
                  </a:lnTo>
                  <a:lnTo>
                    <a:pt x="6970" y="5478"/>
                  </a:lnTo>
                  <a:lnTo>
                    <a:pt x="6988" y="5132"/>
                  </a:lnTo>
                  <a:lnTo>
                    <a:pt x="7025" y="4787"/>
                  </a:lnTo>
                  <a:lnTo>
                    <a:pt x="7025" y="4423"/>
                  </a:lnTo>
                  <a:lnTo>
                    <a:pt x="7007" y="4077"/>
                  </a:lnTo>
                  <a:lnTo>
                    <a:pt x="6988" y="3731"/>
                  </a:lnTo>
                  <a:lnTo>
                    <a:pt x="6952" y="3367"/>
                  </a:lnTo>
                  <a:lnTo>
                    <a:pt x="6897" y="3021"/>
                  </a:lnTo>
                  <a:lnTo>
                    <a:pt x="6825" y="2676"/>
                  </a:lnTo>
                  <a:lnTo>
                    <a:pt x="6752" y="2330"/>
                  </a:lnTo>
                  <a:lnTo>
                    <a:pt x="6643" y="2002"/>
                  </a:lnTo>
                  <a:lnTo>
                    <a:pt x="6533" y="1675"/>
                  </a:lnTo>
                  <a:lnTo>
                    <a:pt x="6406" y="1347"/>
                  </a:lnTo>
                  <a:lnTo>
                    <a:pt x="6315" y="1165"/>
                  </a:lnTo>
                  <a:lnTo>
                    <a:pt x="6224" y="965"/>
                  </a:lnTo>
                  <a:lnTo>
                    <a:pt x="6115" y="783"/>
                  </a:lnTo>
                  <a:lnTo>
                    <a:pt x="5987" y="601"/>
                  </a:lnTo>
                  <a:lnTo>
                    <a:pt x="5860" y="456"/>
                  </a:lnTo>
                  <a:lnTo>
                    <a:pt x="5715" y="310"/>
                  </a:lnTo>
                  <a:lnTo>
                    <a:pt x="5569" y="183"/>
                  </a:lnTo>
                  <a:lnTo>
                    <a:pt x="5405" y="92"/>
                  </a:lnTo>
                  <a:lnTo>
                    <a:pt x="5296" y="37"/>
                  </a:lnTo>
                  <a:lnTo>
                    <a:pt x="5169" y="19"/>
                  </a:lnTo>
                  <a:lnTo>
                    <a:pt x="504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17" name="Google Shape;3517;p21"/>
            <p:cNvSpPr/>
            <p:nvPr/>
          </p:nvSpPr>
          <p:spPr>
            <a:xfrm>
              <a:off x="1924000" y="3111575"/>
              <a:ext cx="49150" cy="230675"/>
            </a:xfrm>
            <a:custGeom>
              <a:avLst/>
              <a:gdLst/>
              <a:ahLst/>
              <a:cxnLst/>
              <a:rect l="l" t="t" r="r" b="b"/>
              <a:pathLst>
                <a:path w="1966" h="9227" extrusionOk="0">
                  <a:moveTo>
                    <a:pt x="346" y="1"/>
                  </a:moveTo>
                  <a:lnTo>
                    <a:pt x="474" y="401"/>
                  </a:lnTo>
                  <a:lnTo>
                    <a:pt x="728" y="1293"/>
                  </a:lnTo>
                  <a:lnTo>
                    <a:pt x="965" y="2203"/>
                  </a:lnTo>
                  <a:lnTo>
                    <a:pt x="1056" y="2657"/>
                  </a:lnTo>
                  <a:lnTo>
                    <a:pt x="1147" y="3112"/>
                  </a:lnTo>
                  <a:lnTo>
                    <a:pt x="1220" y="3586"/>
                  </a:lnTo>
                  <a:lnTo>
                    <a:pt x="1274" y="4041"/>
                  </a:lnTo>
                  <a:lnTo>
                    <a:pt x="1311" y="4514"/>
                  </a:lnTo>
                  <a:lnTo>
                    <a:pt x="1329" y="4969"/>
                  </a:lnTo>
                  <a:lnTo>
                    <a:pt x="1311" y="5442"/>
                  </a:lnTo>
                  <a:lnTo>
                    <a:pt x="1274" y="5915"/>
                  </a:lnTo>
                  <a:lnTo>
                    <a:pt x="1220" y="6370"/>
                  </a:lnTo>
                  <a:lnTo>
                    <a:pt x="1129" y="6825"/>
                  </a:lnTo>
                  <a:lnTo>
                    <a:pt x="1001" y="7280"/>
                  </a:lnTo>
                  <a:lnTo>
                    <a:pt x="837" y="7717"/>
                  </a:lnTo>
                  <a:lnTo>
                    <a:pt x="674" y="8117"/>
                  </a:lnTo>
                  <a:lnTo>
                    <a:pt x="474" y="8499"/>
                  </a:lnTo>
                  <a:lnTo>
                    <a:pt x="237" y="8863"/>
                  </a:lnTo>
                  <a:lnTo>
                    <a:pt x="0" y="9227"/>
                  </a:lnTo>
                  <a:lnTo>
                    <a:pt x="0" y="9227"/>
                  </a:lnTo>
                  <a:lnTo>
                    <a:pt x="292" y="9009"/>
                  </a:lnTo>
                  <a:lnTo>
                    <a:pt x="546" y="8754"/>
                  </a:lnTo>
                  <a:lnTo>
                    <a:pt x="765" y="8481"/>
                  </a:lnTo>
                  <a:lnTo>
                    <a:pt x="983" y="8171"/>
                  </a:lnTo>
                  <a:lnTo>
                    <a:pt x="1165" y="7844"/>
                  </a:lnTo>
                  <a:lnTo>
                    <a:pt x="1347" y="7498"/>
                  </a:lnTo>
                  <a:lnTo>
                    <a:pt x="1493" y="7134"/>
                  </a:lnTo>
                  <a:lnTo>
                    <a:pt x="1602" y="6770"/>
                  </a:lnTo>
                  <a:lnTo>
                    <a:pt x="1711" y="6424"/>
                  </a:lnTo>
                  <a:lnTo>
                    <a:pt x="1784" y="6097"/>
                  </a:lnTo>
                  <a:lnTo>
                    <a:pt x="1857" y="5751"/>
                  </a:lnTo>
                  <a:lnTo>
                    <a:pt x="1893" y="5387"/>
                  </a:lnTo>
                  <a:lnTo>
                    <a:pt x="1929" y="5041"/>
                  </a:lnTo>
                  <a:lnTo>
                    <a:pt x="1966" y="4696"/>
                  </a:lnTo>
                  <a:lnTo>
                    <a:pt x="1966" y="4332"/>
                  </a:lnTo>
                  <a:lnTo>
                    <a:pt x="1948" y="3986"/>
                  </a:lnTo>
                  <a:lnTo>
                    <a:pt x="1929" y="3640"/>
                  </a:lnTo>
                  <a:lnTo>
                    <a:pt x="1893" y="3276"/>
                  </a:lnTo>
                  <a:lnTo>
                    <a:pt x="1838" y="2930"/>
                  </a:lnTo>
                  <a:lnTo>
                    <a:pt x="1766" y="2585"/>
                  </a:lnTo>
                  <a:lnTo>
                    <a:pt x="1693" y="2239"/>
                  </a:lnTo>
                  <a:lnTo>
                    <a:pt x="1584" y="1911"/>
                  </a:lnTo>
                  <a:lnTo>
                    <a:pt x="1474" y="1584"/>
                  </a:lnTo>
                  <a:lnTo>
                    <a:pt x="1347" y="1256"/>
                  </a:lnTo>
                  <a:lnTo>
                    <a:pt x="1256" y="1074"/>
                  </a:lnTo>
                  <a:lnTo>
                    <a:pt x="1165" y="874"/>
                  </a:lnTo>
                  <a:lnTo>
                    <a:pt x="1056" y="692"/>
                  </a:lnTo>
                  <a:lnTo>
                    <a:pt x="928" y="510"/>
                  </a:lnTo>
                  <a:lnTo>
                    <a:pt x="801" y="365"/>
                  </a:lnTo>
                  <a:lnTo>
                    <a:pt x="656" y="219"/>
                  </a:lnTo>
                  <a:lnTo>
                    <a:pt x="510" y="92"/>
                  </a:lnTo>
                  <a:lnTo>
                    <a:pt x="346" y="1"/>
                  </a:lnTo>
                  <a:close/>
                </a:path>
              </a:pathLst>
            </a:custGeom>
            <a:solidFill>
              <a:srgbClr val="3A7F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18" name="Google Shape;3518;p21"/>
            <p:cNvSpPr/>
            <p:nvPr/>
          </p:nvSpPr>
          <p:spPr>
            <a:xfrm>
              <a:off x="1759750" y="3107475"/>
              <a:ext cx="94675" cy="667900"/>
            </a:xfrm>
            <a:custGeom>
              <a:avLst/>
              <a:gdLst/>
              <a:ahLst/>
              <a:cxnLst/>
              <a:rect l="l" t="t" r="r" b="b"/>
              <a:pathLst>
                <a:path w="3787" h="26716" extrusionOk="0">
                  <a:moveTo>
                    <a:pt x="1621" y="1"/>
                  </a:moveTo>
                  <a:lnTo>
                    <a:pt x="1511" y="19"/>
                  </a:lnTo>
                  <a:lnTo>
                    <a:pt x="1402" y="55"/>
                  </a:lnTo>
                  <a:lnTo>
                    <a:pt x="1257" y="110"/>
                  </a:lnTo>
                  <a:lnTo>
                    <a:pt x="1129" y="201"/>
                  </a:lnTo>
                  <a:lnTo>
                    <a:pt x="1020" y="310"/>
                  </a:lnTo>
                  <a:lnTo>
                    <a:pt x="929" y="419"/>
                  </a:lnTo>
                  <a:lnTo>
                    <a:pt x="838" y="547"/>
                  </a:lnTo>
                  <a:lnTo>
                    <a:pt x="747" y="692"/>
                  </a:lnTo>
                  <a:lnTo>
                    <a:pt x="674" y="874"/>
                  </a:lnTo>
                  <a:lnTo>
                    <a:pt x="601" y="1056"/>
                  </a:lnTo>
                  <a:lnTo>
                    <a:pt x="456" y="1475"/>
                  </a:lnTo>
                  <a:lnTo>
                    <a:pt x="347" y="1966"/>
                  </a:lnTo>
                  <a:lnTo>
                    <a:pt x="256" y="2530"/>
                  </a:lnTo>
                  <a:lnTo>
                    <a:pt x="183" y="3167"/>
                  </a:lnTo>
                  <a:lnTo>
                    <a:pt x="128" y="3859"/>
                  </a:lnTo>
                  <a:lnTo>
                    <a:pt x="92" y="4605"/>
                  </a:lnTo>
                  <a:lnTo>
                    <a:pt x="56" y="5424"/>
                  </a:lnTo>
                  <a:lnTo>
                    <a:pt x="19" y="7244"/>
                  </a:lnTo>
                  <a:lnTo>
                    <a:pt x="1" y="9282"/>
                  </a:lnTo>
                  <a:lnTo>
                    <a:pt x="19" y="11538"/>
                  </a:lnTo>
                  <a:lnTo>
                    <a:pt x="19" y="13558"/>
                  </a:lnTo>
                  <a:lnTo>
                    <a:pt x="19" y="13777"/>
                  </a:lnTo>
                  <a:lnTo>
                    <a:pt x="1" y="25933"/>
                  </a:lnTo>
                  <a:lnTo>
                    <a:pt x="292" y="26151"/>
                  </a:lnTo>
                  <a:lnTo>
                    <a:pt x="583" y="26333"/>
                  </a:lnTo>
                  <a:lnTo>
                    <a:pt x="874" y="26479"/>
                  </a:lnTo>
                  <a:lnTo>
                    <a:pt x="1166" y="26570"/>
                  </a:lnTo>
                  <a:lnTo>
                    <a:pt x="1439" y="26643"/>
                  </a:lnTo>
                  <a:lnTo>
                    <a:pt x="1730" y="26697"/>
                  </a:lnTo>
                  <a:lnTo>
                    <a:pt x="1984" y="26715"/>
                  </a:lnTo>
                  <a:lnTo>
                    <a:pt x="2257" y="26715"/>
                  </a:lnTo>
                  <a:lnTo>
                    <a:pt x="2567" y="26679"/>
                  </a:lnTo>
                  <a:lnTo>
                    <a:pt x="2858" y="26624"/>
                  </a:lnTo>
                  <a:lnTo>
                    <a:pt x="3131" y="26552"/>
                  </a:lnTo>
                  <a:lnTo>
                    <a:pt x="3349" y="26479"/>
                  </a:lnTo>
                  <a:lnTo>
                    <a:pt x="3677" y="26352"/>
                  </a:lnTo>
                  <a:lnTo>
                    <a:pt x="3786" y="26279"/>
                  </a:lnTo>
                  <a:lnTo>
                    <a:pt x="3786" y="18799"/>
                  </a:lnTo>
                  <a:lnTo>
                    <a:pt x="3786" y="7753"/>
                  </a:lnTo>
                  <a:lnTo>
                    <a:pt x="3786" y="6752"/>
                  </a:lnTo>
                  <a:lnTo>
                    <a:pt x="3731" y="5806"/>
                  </a:lnTo>
                  <a:lnTo>
                    <a:pt x="3677" y="4932"/>
                  </a:lnTo>
                  <a:lnTo>
                    <a:pt x="3586" y="4132"/>
                  </a:lnTo>
                  <a:lnTo>
                    <a:pt x="3477" y="3404"/>
                  </a:lnTo>
                  <a:lnTo>
                    <a:pt x="3349" y="2731"/>
                  </a:lnTo>
                  <a:lnTo>
                    <a:pt x="3204" y="2148"/>
                  </a:lnTo>
                  <a:lnTo>
                    <a:pt x="3040" y="1639"/>
                  </a:lnTo>
                  <a:lnTo>
                    <a:pt x="2876" y="1184"/>
                  </a:lnTo>
                  <a:lnTo>
                    <a:pt x="2676" y="802"/>
                  </a:lnTo>
                  <a:lnTo>
                    <a:pt x="2585" y="656"/>
                  </a:lnTo>
                  <a:lnTo>
                    <a:pt x="2494" y="510"/>
                  </a:lnTo>
                  <a:lnTo>
                    <a:pt x="2385" y="383"/>
                  </a:lnTo>
                  <a:lnTo>
                    <a:pt x="2276" y="274"/>
                  </a:lnTo>
                  <a:lnTo>
                    <a:pt x="2166" y="183"/>
                  </a:lnTo>
                  <a:lnTo>
                    <a:pt x="2075" y="110"/>
                  </a:lnTo>
                  <a:lnTo>
                    <a:pt x="1966" y="55"/>
                  </a:lnTo>
                  <a:lnTo>
                    <a:pt x="1857" y="19"/>
                  </a:lnTo>
                  <a:lnTo>
                    <a:pt x="1730" y="1"/>
                  </a:lnTo>
                  <a:close/>
                </a:path>
              </a:pathLst>
            </a:custGeom>
            <a:solidFill>
              <a:srgbClr val="3A7F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19" name="Google Shape;3519;p21"/>
            <p:cNvSpPr/>
            <p:nvPr/>
          </p:nvSpPr>
          <p:spPr>
            <a:xfrm>
              <a:off x="1612800" y="3242150"/>
              <a:ext cx="171100" cy="214750"/>
            </a:xfrm>
            <a:custGeom>
              <a:avLst/>
              <a:gdLst/>
              <a:ahLst/>
              <a:cxnLst/>
              <a:rect l="l" t="t" r="r" b="b"/>
              <a:pathLst>
                <a:path w="6844" h="8590" extrusionOk="0">
                  <a:moveTo>
                    <a:pt x="1857" y="0"/>
                  </a:moveTo>
                  <a:lnTo>
                    <a:pt x="1712" y="19"/>
                  </a:lnTo>
                  <a:lnTo>
                    <a:pt x="1566" y="37"/>
                  </a:lnTo>
                  <a:lnTo>
                    <a:pt x="1420" y="73"/>
                  </a:lnTo>
                  <a:lnTo>
                    <a:pt x="1275" y="110"/>
                  </a:lnTo>
                  <a:lnTo>
                    <a:pt x="1147" y="182"/>
                  </a:lnTo>
                  <a:lnTo>
                    <a:pt x="1020" y="255"/>
                  </a:lnTo>
                  <a:lnTo>
                    <a:pt x="911" y="328"/>
                  </a:lnTo>
                  <a:lnTo>
                    <a:pt x="783" y="437"/>
                  </a:lnTo>
                  <a:lnTo>
                    <a:pt x="674" y="528"/>
                  </a:lnTo>
                  <a:lnTo>
                    <a:pt x="583" y="656"/>
                  </a:lnTo>
                  <a:lnTo>
                    <a:pt x="492" y="765"/>
                  </a:lnTo>
                  <a:lnTo>
                    <a:pt x="401" y="910"/>
                  </a:lnTo>
                  <a:lnTo>
                    <a:pt x="274" y="1183"/>
                  </a:lnTo>
                  <a:lnTo>
                    <a:pt x="165" y="1474"/>
                  </a:lnTo>
                  <a:lnTo>
                    <a:pt x="92" y="1784"/>
                  </a:lnTo>
                  <a:lnTo>
                    <a:pt x="37" y="2111"/>
                  </a:lnTo>
                  <a:lnTo>
                    <a:pt x="1" y="2421"/>
                  </a:lnTo>
                  <a:lnTo>
                    <a:pt x="1" y="2748"/>
                  </a:lnTo>
                  <a:lnTo>
                    <a:pt x="1" y="3076"/>
                  </a:lnTo>
                  <a:lnTo>
                    <a:pt x="19" y="3403"/>
                  </a:lnTo>
                  <a:lnTo>
                    <a:pt x="56" y="3858"/>
                  </a:lnTo>
                  <a:lnTo>
                    <a:pt x="110" y="4295"/>
                  </a:lnTo>
                  <a:lnTo>
                    <a:pt x="201" y="4750"/>
                  </a:lnTo>
                  <a:lnTo>
                    <a:pt x="310" y="5169"/>
                  </a:lnTo>
                  <a:lnTo>
                    <a:pt x="438" y="5587"/>
                  </a:lnTo>
                  <a:lnTo>
                    <a:pt x="620" y="5988"/>
                  </a:lnTo>
                  <a:lnTo>
                    <a:pt x="711" y="6188"/>
                  </a:lnTo>
                  <a:lnTo>
                    <a:pt x="820" y="6370"/>
                  </a:lnTo>
                  <a:lnTo>
                    <a:pt x="929" y="6552"/>
                  </a:lnTo>
                  <a:lnTo>
                    <a:pt x="1056" y="6715"/>
                  </a:lnTo>
                  <a:lnTo>
                    <a:pt x="1293" y="6988"/>
                  </a:lnTo>
                  <a:lnTo>
                    <a:pt x="1548" y="7225"/>
                  </a:lnTo>
                  <a:lnTo>
                    <a:pt x="1821" y="7443"/>
                  </a:lnTo>
                  <a:lnTo>
                    <a:pt x="2112" y="7662"/>
                  </a:lnTo>
                  <a:lnTo>
                    <a:pt x="2476" y="7898"/>
                  </a:lnTo>
                  <a:lnTo>
                    <a:pt x="2840" y="8117"/>
                  </a:lnTo>
                  <a:lnTo>
                    <a:pt x="3222" y="8299"/>
                  </a:lnTo>
                  <a:lnTo>
                    <a:pt x="3422" y="8372"/>
                  </a:lnTo>
                  <a:lnTo>
                    <a:pt x="3622" y="8444"/>
                  </a:lnTo>
                  <a:lnTo>
                    <a:pt x="3877" y="8499"/>
                  </a:lnTo>
                  <a:lnTo>
                    <a:pt x="4114" y="8553"/>
                  </a:lnTo>
                  <a:lnTo>
                    <a:pt x="4368" y="8590"/>
                  </a:lnTo>
                  <a:lnTo>
                    <a:pt x="4951" y="8590"/>
                  </a:lnTo>
                  <a:lnTo>
                    <a:pt x="5260" y="8553"/>
                  </a:lnTo>
                  <a:lnTo>
                    <a:pt x="5588" y="8481"/>
                  </a:lnTo>
                  <a:lnTo>
                    <a:pt x="5897" y="8390"/>
                  </a:lnTo>
                  <a:lnTo>
                    <a:pt x="6152" y="8317"/>
                  </a:lnTo>
                  <a:lnTo>
                    <a:pt x="6352" y="8226"/>
                  </a:lnTo>
                  <a:lnTo>
                    <a:pt x="6552" y="8117"/>
                  </a:lnTo>
                  <a:lnTo>
                    <a:pt x="6789" y="7971"/>
                  </a:lnTo>
                  <a:lnTo>
                    <a:pt x="6825" y="7935"/>
                  </a:lnTo>
                  <a:lnTo>
                    <a:pt x="6843" y="7898"/>
                  </a:lnTo>
                  <a:lnTo>
                    <a:pt x="6825" y="7880"/>
                  </a:lnTo>
                  <a:lnTo>
                    <a:pt x="6807" y="7862"/>
                  </a:lnTo>
                  <a:lnTo>
                    <a:pt x="6771" y="7844"/>
                  </a:lnTo>
                  <a:lnTo>
                    <a:pt x="6752" y="7826"/>
                  </a:lnTo>
                  <a:lnTo>
                    <a:pt x="6771" y="7789"/>
                  </a:lnTo>
                  <a:lnTo>
                    <a:pt x="6807" y="7753"/>
                  </a:lnTo>
                  <a:lnTo>
                    <a:pt x="6643" y="6097"/>
                  </a:lnTo>
                  <a:lnTo>
                    <a:pt x="6698" y="6042"/>
                  </a:lnTo>
                  <a:lnTo>
                    <a:pt x="6752" y="6006"/>
                  </a:lnTo>
                  <a:lnTo>
                    <a:pt x="6752" y="6006"/>
                  </a:lnTo>
                  <a:lnTo>
                    <a:pt x="6316" y="6115"/>
                  </a:lnTo>
                  <a:lnTo>
                    <a:pt x="6115" y="6151"/>
                  </a:lnTo>
                  <a:lnTo>
                    <a:pt x="5897" y="6151"/>
                  </a:lnTo>
                  <a:lnTo>
                    <a:pt x="5624" y="6133"/>
                  </a:lnTo>
                  <a:lnTo>
                    <a:pt x="5369" y="6097"/>
                  </a:lnTo>
                  <a:lnTo>
                    <a:pt x="5096" y="6042"/>
                  </a:lnTo>
                  <a:lnTo>
                    <a:pt x="4842" y="5969"/>
                  </a:lnTo>
                  <a:lnTo>
                    <a:pt x="4569" y="5842"/>
                  </a:lnTo>
                  <a:lnTo>
                    <a:pt x="4314" y="5678"/>
                  </a:lnTo>
                  <a:lnTo>
                    <a:pt x="4132" y="5569"/>
                  </a:lnTo>
                  <a:lnTo>
                    <a:pt x="3968" y="5423"/>
                  </a:lnTo>
                  <a:lnTo>
                    <a:pt x="3823" y="5278"/>
                  </a:lnTo>
                  <a:lnTo>
                    <a:pt x="3695" y="5114"/>
                  </a:lnTo>
                  <a:lnTo>
                    <a:pt x="3568" y="4932"/>
                  </a:lnTo>
                  <a:lnTo>
                    <a:pt x="3459" y="4750"/>
                  </a:lnTo>
                  <a:lnTo>
                    <a:pt x="3368" y="4550"/>
                  </a:lnTo>
                  <a:lnTo>
                    <a:pt x="3295" y="4350"/>
                  </a:lnTo>
                  <a:lnTo>
                    <a:pt x="3295" y="4332"/>
                  </a:lnTo>
                  <a:lnTo>
                    <a:pt x="3222" y="4077"/>
                  </a:lnTo>
                  <a:lnTo>
                    <a:pt x="3186" y="3804"/>
                  </a:lnTo>
                  <a:lnTo>
                    <a:pt x="3149" y="3531"/>
                  </a:lnTo>
                  <a:lnTo>
                    <a:pt x="3149" y="3258"/>
                  </a:lnTo>
                  <a:lnTo>
                    <a:pt x="3149" y="2694"/>
                  </a:lnTo>
                  <a:lnTo>
                    <a:pt x="3149" y="2130"/>
                  </a:lnTo>
                  <a:lnTo>
                    <a:pt x="3149" y="1857"/>
                  </a:lnTo>
                  <a:lnTo>
                    <a:pt x="3113" y="1565"/>
                  </a:lnTo>
                  <a:lnTo>
                    <a:pt x="3058" y="1292"/>
                  </a:lnTo>
                  <a:lnTo>
                    <a:pt x="2985" y="1020"/>
                  </a:lnTo>
                  <a:lnTo>
                    <a:pt x="2876" y="765"/>
                  </a:lnTo>
                  <a:lnTo>
                    <a:pt x="2749" y="546"/>
                  </a:lnTo>
                  <a:lnTo>
                    <a:pt x="2676" y="437"/>
                  </a:lnTo>
                  <a:lnTo>
                    <a:pt x="2585" y="346"/>
                  </a:lnTo>
                  <a:lnTo>
                    <a:pt x="2494" y="255"/>
                  </a:lnTo>
                  <a:lnTo>
                    <a:pt x="2385" y="182"/>
                  </a:lnTo>
                  <a:lnTo>
                    <a:pt x="2258" y="110"/>
                  </a:lnTo>
                  <a:lnTo>
                    <a:pt x="2130" y="55"/>
                  </a:lnTo>
                  <a:lnTo>
                    <a:pt x="1985" y="19"/>
                  </a:lnTo>
                  <a:lnTo>
                    <a:pt x="1857" y="0"/>
                  </a:lnTo>
                  <a:close/>
                </a:path>
              </a:pathLst>
            </a:custGeom>
            <a:solidFill>
              <a:srgbClr val="4A94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20" name="Google Shape;3520;p21"/>
            <p:cNvSpPr/>
            <p:nvPr/>
          </p:nvSpPr>
          <p:spPr>
            <a:xfrm>
              <a:off x="1829825" y="3422300"/>
              <a:ext cx="96925" cy="155175"/>
            </a:xfrm>
            <a:custGeom>
              <a:avLst/>
              <a:gdLst/>
              <a:ahLst/>
              <a:cxnLst/>
              <a:rect l="l" t="t" r="r" b="b"/>
              <a:pathLst>
                <a:path w="3877" h="6207" extrusionOk="0">
                  <a:moveTo>
                    <a:pt x="2657" y="1"/>
                  </a:moveTo>
                  <a:lnTo>
                    <a:pt x="2566" y="19"/>
                  </a:lnTo>
                  <a:lnTo>
                    <a:pt x="2475" y="55"/>
                  </a:lnTo>
                  <a:lnTo>
                    <a:pt x="2384" y="110"/>
                  </a:lnTo>
                  <a:lnTo>
                    <a:pt x="2293" y="219"/>
                  </a:lnTo>
                  <a:lnTo>
                    <a:pt x="2202" y="365"/>
                  </a:lnTo>
                  <a:lnTo>
                    <a:pt x="2111" y="529"/>
                  </a:lnTo>
                  <a:lnTo>
                    <a:pt x="2057" y="711"/>
                  </a:lnTo>
                  <a:lnTo>
                    <a:pt x="1984" y="929"/>
                  </a:lnTo>
                  <a:lnTo>
                    <a:pt x="1948" y="1129"/>
                  </a:lnTo>
                  <a:lnTo>
                    <a:pt x="1857" y="1602"/>
                  </a:lnTo>
                  <a:lnTo>
                    <a:pt x="1766" y="2075"/>
                  </a:lnTo>
                  <a:lnTo>
                    <a:pt x="1675" y="2530"/>
                  </a:lnTo>
                  <a:lnTo>
                    <a:pt x="1620" y="2731"/>
                  </a:lnTo>
                  <a:lnTo>
                    <a:pt x="1565" y="2931"/>
                  </a:lnTo>
                  <a:lnTo>
                    <a:pt x="1493" y="3113"/>
                  </a:lnTo>
                  <a:lnTo>
                    <a:pt x="1402" y="3276"/>
                  </a:lnTo>
                  <a:lnTo>
                    <a:pt x="1256" y="3513"/>
                  </a:lnTo>
                  <a:lnTo>
                    <a:pt x="1056" y="3750"/>
                  </a:lnTo>
                  <a:lnTo>
                    <a:pt x="601" y="4277"/>
                  </a:lnTo>
                  <a:lnTo>
                    <a:pt x="401" y="4550"/>
                  </a:lnTo>
                  <a:lnTo>
                    <a:pt x="201" y="4841"/>
                  </a:lnTo>
                  <a:lnTo>
                    <a:pt x="128" y="4969"/>
                  </a:lnTo>
                  <a:lnTo>
                    <a:pt x="73" y="5114"/>
                  </a:lnTo>
                  <a:lnTo>
                    <a:pt x="19" y="5242"/>
                  </a:lnTo>
                  <a:lnTo>
                    <a:pt x="0" y="5387"/>
                  </a:lnTo>
                  <a:lnTo>
                    <a:pt x="0" y="5551"/>
                  </a:lnTo>
                  <a:lnTo>
                    <a:pt x="19" y="5679"/>
                  </a:lnTo>
                  <a:lnTo>
                    <a:pt x="55" y="5806"/>
                  </a:lnTo>
                  <a:lnTo>
                    <a:pt x="128" y="5897"/>
                  </a:lnTo>
                  <a:lnTo>
                    <a:pt x="201" y="5988"/>
                  </a:lnTo>
                  <a:lnTo>
                    <a:pt x="292" y="6061"/>
                  </a:lnTo>
                  <a:lnTo>
                    <a:pt x="401" y="6115"/>
                  </a:lnTo>
                  <a:lnTo>
                    <a:pt x="528" y="6152"/>
                  </a:lnTo>
                  <a:lnTo>
                    <a:pt x="656" y="6170"/>
                  </a:lnTo>
                  <a:lnTo>
                    <a:pt x="928" y="6206"/>
                  </a:lnTo>
                  <a:lnTo>
                    <a:pt x="1201" y="6206"/>
                  </a:lnTo>
                  <a:lnTo>
                    <a:pt x="1456" y="6170"/>
                  </a:lnTo>
                  <a:lnTo>
                    <a:pt x="1693" y="6115"/>
                  </a:lnTo>
                  <a:lnTo>
                    <a:pt x="1857" y="6079"/>
                  </a:lnTo>
                  <a:lnTo>
                    <a:pt x="2002" y="6024"/>
                  </a:lnTo>
                  <a:lnTo>
                    <a:pt x="2312" y="5879"/>
                  </a:lnTo>
                  <a:lnTo>
                    <a:pt x="2585" y="5697"/>
                  </a:lnTo>
                  <a:lnTo>
                    <a:pt x="2857" y="5478"/>
                  </a:lnTo>
                  <a:lnTo>
                    <a:pt x="3094" y="5224"/>
                  </a:lnTo>
                  <a:lnTo>
                    <a:pt x="3312" y="4932"/>
                  </a:lnTo>
                  <a:lnTo>
                    <a:pt x="3494" y="4641"/>
                  </a:lnTo>
                  <a:lnTo>
                    <a:pt x="3640" y="4314"/>
                  </a:lnTo>
                  <a:lnTo>
                    <a:pt x="3695" y="4114"/>
                  </a:lnTo>
                  <a:lnTo>
                    <a:pt x="3749" y="3932"/>
                  </a:lnTo>
                  <a:lnTo>
                    <a:pt x="3822" y="3531"/>
                  </a:lnTo>
                  <a:lnTo>
                    <a:pt x="3877" y="3149"/>
                  </a:lnTo>
                  <a:lnTo>
                    <a:pt x="3877" y="2749"/>
                  </a:lnTo>
                  <a:lnTo>
                    <a:pt x="3840" y="2330"/>
                  </a:lnTo>
                  <a:lnTo>
                    <a:pt x="3786" y="1930"/>
                  </a:lnTo>
                  <a:lnTo>
                    <a:pt x="3713" y="1529"/>
                  </a:lnTo>
                  <a:lnTo>
                    <a:pt x="3604" y="1147"/>
                  </a:lnTo>
                  <a:lnTo>
                    <a:pt x="3531" y="929"/>
                  </a:lnTo>
                  <a:lnTo>
                    <a:pt x="3458" y="711"/>
                  </a:lnTo>
                  <a:lnTo>
                    <a:pt x="3367" y="510"/>
                  </a:lnTo>
                  <a:lnTo>
                    <a:pt x="3258" y="328"/>
                  </a:lnTo>
                  <a:lnTo>
                    <a:pt x="3203" y="256"/>
                  </a:lnTo>
                  <a:lnTo>
                    <a:pt x="3130" y="165"/>
                  </a:lnTo>
                  <a:lnTo>
                    <a:pt x="3039" y="110"/>
                  </a:lnTo>
                  <a:lnTo>
                    <a:pt x="2948" y="55"/>
                  </a:lnTo>
                  <a:lnTo>
                    <a:pt x="2857" y="19"/>
                  </a:lnTo>
                  <a:lnTo>
                    <a:pt x="276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21" name="Google Shape;3521;p21"/>
            <p:cNvSpPr/>
            <p:nvPr/>
          </p:nvSpPr>
          <p:spPr>
            <a:xfrm>
              <a:off x="1660125" y="3239875"/>
              <a:ext cx="82375" cy="152425"/>
            </a:xfrm>
            <a:custGeom>
              <a:avLst/>
              <a:gdLst/>
              <a:ahLst/>
              <a:cxnLst/>
              <a:rect l="l" t="t" r="r" b="b"/>
              <a:pathLst>
                <a:path w="3295" h="6097" extrusionOk="0">
                  <a:moveTo>
                    <a:pt x="2767" y="0"/>
                  </a:moveTo>
                  <a:lnTo>
                    <a:pt x="2676" y="37"/>
                  </a:lnTo>
                  <a:lnTo>
                    <a:pt x="2603" y="91"/>
                  </a:lnTo>
                  <a:lnTo>
                    <a:pt x="2548" y="164"/>
                  </a:lnTo>
                  <a:lnTo>
                    <a:pt x="2494" y="255"/>
                  </a:lnTo>
                  <a:lnTo>
                    <a:pt x="2439" y="346"/>
                  </a:lnTo>
                  <a:lnTo>
                    <a:pt x="2384" y="565"/>
                  </a:lnTo>
                  <a:lnTo>
                    <a:pt x="2330" y="874"/>
                  </a:lnTo>
                  <a:lnTo>
                    <a:pt x="2294" y="1183"/>
                  </a:lnTo>
                  <a:lnTo>
                    <a:pt x="2275" y="1493"/>
                  </a:lnTo>
                  <a:lnTo>
                    <a:pt x="2275" y="1802"/>
                  </a:lnTo>
                  <a:lnTo>
                    <a:pt x="2275" y="2475"/>
                  </a:lnTo>
                  <a:lnTo>
                    <a:pt x="2257" y="3130"/>
                  </a:lnTo>
                  <a:lnTo>
                    <a:pt x="2239" y="3403"/>
                  </a:lnTo>
                  <a:lnTo>
                    <a:pt x="2184" y="3640"/>
                  </a:lnTo>
                  <a:lnTo>
                    <a:pt x="2130" y="3858"/>
                  </a:lnTo>
                  <a:lnTo>
                    <a:pt x="2039" y="4059"/>
                  </a:lnTo>
                  <a:lnTo>
                    <a:pt x="1911" y="4204"/>
                  </a:lnTo>
                  <a:lnTo>
                    <a:pt x="1839" y="4259"/>
                  </a:lnTo>
                  <a:lnTo>
                    <a:pt x="1766" y="4313"/>
                  </a:lnTo>
                  <a:lnTo>
                    <a:pt x="1693" y="4368"/>
                  </a:lnTo>
                  <a:lnTo>
                    <a:pt x="1602" y="4404"/>
                  </a:lnTo>
                  <a:lnTo>
                    <a:pt x="1511" y="4423"/>
                  </a:lnTo>
                  <a:lnTo>
                    <a:pt x="1402" y="4423"/>
                  </a:lnTo>
                  <a:lnTo>
                    <a:pt x="1329" y="4441"/>
                  </a:lnTo>
                  <a:lnTo>
                    <a:pt x="1183" y="4423"/>
                  </a:lnTo>
                  <a:lnTo>
                    <a:pt x="1001" y="4368"/>
                  </a:lnTo>
                  <a:lnTo>
                    <a:pt x="838" y="4295"/>
                  </a:lnTo>
                  <a:lnTo>
                    <a:pt x="674" y="4204"/>
                  </a:lnTo>
                  <a:lnTo>
                    <a:pt x="328" y="4040"/>
                  </a:lnTo>
                  <a:lnTo>
                    <a:pt x="164" y="3968"/>
                  </a:lnTo>
                  <a:lnTo>
                    <a:pt x="1" y="3949"/>
                  </a:lnTo>
                  <a:lnTo>
                    <a:pt x="1020" y="5878"/>
                  </a:lnTo>
                  <a:lnTo>
                    <a:pt x="1111" y="5933"/>
                  </a:lnTo>
                  <a:lnTo>
                    <a:pt x="1183" y="5988"/>
                  </a:lnTo>
                  <a:lnTo>
                    <a:pt x="1347" y="6060"/>
                  </a:lnTo>
                  <a:lnTo>
                    <a:pt x="1529" y="6097"/>
                  </a:lnTo>
                  <a:lnTo>
                    <a:pt x="1711" y="6097"/>
                  </a:lnTo>
                  <a:lnTo>
                    <a:pt x="1893" y="6060"/>
                  </a:lnTo>
                  <a:lnTo>
                    <a:pt x="2075" y="5988"/>
                  </a:lnTo>
                  <a:lnTo>
                    <a:pt x="2257" y="5897"/>
                  </a:lnTo>
                  <a:lnTo>
                    <a:pt x="2403" y="5769"/>
                  </a:lnTo>
                  <a:lnTo>
                    <a:pt x="2548" y="5642"/>
                  </a:lnTo>
                  <a:lnTo>
                    <a:pt x="2676" y="5478"/>
                  </a:lnTo>
                  <a:lnTo>
                    <a:pt x="2785" y="5296"/>
                  </a:lnTo>
                  <a:lnTo>
                    <a:pt x="2876" y="5132"/>
                  </a:lnTo>
                  <a:lnTo>
                    <a:pt x="2967" y="4932"/>
                  </a:lnTo>
                  <a:lnTo>
                    <a:pt x="3021" y="4750"/>
                  </a:lnTo>
                  <a:lnTo>
                    <a:pt x="3076" y="4550"/>
                  </a:lnTo>
                  <a:lnTo>
                    <a:pt x="3149" y="4095"/>
                  </a:lnTo>
                  <a:lnTo>
                    <a:pt x="3203" y="3676"/>
                  </a:lnTo>
                  <a:lnTo>
                    <a:pt x="3258" y="3240"/>
                  </a:lnTo>
                  <a:lnTo>
                    <a:pt x="3276" y="2785"/>
                  </a:lnTo>
                  <a:lnTo>
                    <a:pt x="3294" y="2330"/>
                  </a:lnTo>
                  <a:lnTo>
                    <a:pt x="3294" y="1875"/>
                  </a:lnTo>
                  <a:lnTo>
                    <a:pt x="3258" y="1420"/>
                  </a:lnTo>
                  <a:lnTo>
                    <a:pt x="3222" y="983"/>
                  </a:lnTo>
                  <a:lnTo>
                    <a:pt x="3167" y="546"/>
                  </a:lnTo>
                  <a:lnTo>
                    <a:pt x="3131" y="383"/>
                  </a:lnTo>
                  <a:lnTo>
                    <a:pt x="3076" y="201"/>
                  </a:lnTo>
                  <a:lnTo>
                    <a:pt x="3040" y="128"/>
                  </a:lnTo>
                  <a:lnTo>
                    <a:pt x="2985" y="73"/>
                  </a:lnTo>
                  <a:lnTo>
                    <a:pt x="2930" y="37"/>
                  </a:lnTo>
                  <a:lnTo>
                    <a:pt x="2858" y="0"/>
                  </a:lnTo>
                  <a:close/>
                </a:path>
              </a:pathLst>
            </a:custGeom>
            <a:solidFill>
              <a:srgbClr val="4A94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22" name="Google Shape;3522;p21"/>
            <p:cNvSpPr/>
            <p:nvPr/>
          </p:nvSpPr>
          <p:spPr>
            <a:xfrm>
              <a:off x="1612800" y="3108850"/>
              <a:ext cx="203400" cy="666525"/>
            </a:xfrm>
            <a:custGeom>
              <a:avLst/>
              <a:gdLst/>
              <a:ahLst/>
              <a:cxnLst/>
              <a:rect l="l" t="t" r="r" b="b"/>
              <a:pathLst>
                <a:path w="8136" h="26661" extrusionOk="0">
                  <a:moveTo>
                    <a:pt x="7280" y="0"/>
                  </a:moveTo>
                  <a:lnTo>
                    <a:pt x="7135" y="55"/>
                  </a:lnTo>
                  <a:lnTo>
                    <a:pt x="7007" y="146"/>
                  </a:lnTo>
                  <a:lnTo>
                    <a:pt x="6898" y="255"/>
                  </a:lnTo>
                  <a:lnTo>
                    <a:pt x="6807" y="364"/>
                  </a:lnTo>
                  <a:lnTo>
                    <a:pt x="6716" y="492"/>
                  </a:lnTo>
                  <a:lnTo>
                    <a:pt x="6625" y="637"/>
                  </a:lnTo>
                  <a:lnTo>
                    <a:pt x="6552" y="819"/>
                  </a:lnTo>
                  <a:lnTo>
                    <a:pt x="6479" y="1001"/>
                  </a:lnTo>
                  <a:lnTo>
                    <a:pt x="6334" y="1420"/>
                  </a:lnTo>
                  <a:lnTo>
                    <a:pt x="6225" y="1911"/>
                  </a:lnTo>
                  <a:lnTo>
                    <a:pt x="6134" y="2475"/>
                  </a:lnTo>
                  <a:lnTo>
                    <a:pt x="6061" y="3112"/>
                  </a:lnTo>
                  <a:lnTo>
                    <a:pt x="6006" y="3804"/>
                  </a:lnTo>
                  <a:lnTo>
                    <a:pt x="5970" y="4550"/>
                  </a:lnTo>
                  <a:lnTo>
                    <a:pt x="5934" y="5369"/>
                  </a:lnTo>
                  <a:lnTo>
                    <a:pt x="5897" y="7189"/>
                  </a:lnTo>
                  <a:lnTo>
                    <a:pt x="5879" y="9227"/>
                  </a:lnTo>
                  <a:lnTo>
                    <a:pt x="5897" y="11483"/>
                  </a:lnTo>
                  <a:lnTo>
                    <a:pt x="5624" y="11465"/>
                  </a:lnTo>
                  <a:lnTo>
                    <a:pt x="5369" y="11429"/>
                  </a:lnTo>
                  <a:lnTo>
                    <a:pt x="5096" y="11374"/>
                  </a:lnTo>
                  <a:lnTo>
                    <a:pt x="4842" y="11301"/>
                  </a:lnTo>
                  <a:lnTo>
                    <a:pt x="4569" y="11174"/>
                  </a:lnTo>
                  <a:lnTo>
                    <a:pt x="4296" y="11010"/>
                  </a:lnTo>
                  <a:lnTo>
                    <a:pt x="4441" y="10883"/>
                  </a:lnTo>
                  <a:lnTo>
                    <a:pt x="4569" y="10719"/>
                  </a:lnTo>
                  <a:lnTo>
                    <a:pt x="4678" y="10537"/>
                  </a:lnTo>
                  <a:lnTo>
                    <a:pt x="4769" y="10373"/>
                  </a:lnTo>
                  <a:lnTo>
                    <a:pt x="4860" y="10173"/>
                  </a:lnTo>
                  <a:lnTo>
                    <a:pt x="4914" y="9991"/>
                  </a:lnTo>
                  <a:lnTo>
                    <a:pt x="4969" y="9791"/>
                  </a:lnTo>
                  <a:lnTo>
                    <a:pt x="5042" y="9336"/>
                  </a:lnTo>
                  <a:lnTo>
                    <a:pt x="5096" y="8917"/>
                  </a:lnTo>
                  <a:lnTo>
                    <a:pt x="5151" y="8481"/>
                  </a:lnTo>
                  <a:lnTo>
                    <a:pt x="5169" y="8026"/>
                  </a:lnTo>
                  <a:lnTo>
                    <a:pt x="5187" y="7571"/>
                  </a:lnTo>
                  <a:lnTo>
                    <a:pt x="5187" y="7116"/>
                  </a:lnTo>
                  <a:lnTo>
                    <a:pt x="5151" y="6661"/>
                  </a:lnTo>
                  <a:lnTo>
                    <a:pt x="5115" y="6224"/>
                  </a:lnTo>
                  <a:lnTo>
                    <a:pt x="5060" y="5787"/>
                  </a:lnTo>
                  <a:lnTo>
                    <a:pt x="5024" y="5624"/>
                  </a:lnTo>
                  <a:lnTo>
                    <a:pt x="4969" y="5442"/>
                  </a:lnTo>
                  <a:lnTo>
                    <a:pt x="4933" y="5369"/>
                  </a:lnTo>
                  <a:lnTo>
                    <a:pt x="4878" y="5314"/>
                  </a:lnTo>
                  <a:lnTo>
                    <a:pt x="4823" y="5278"/>
                  </a:lnTo>
                  <a:lnTo>
                    <a:pt x="4751" y="5241"/>
                  </a:lnTo>
                  <a:lnTo>
                    <a:pt x="4660" y="5241"/>
                  </a:lnTo>
                  <a:lnTo>
                    <a:pt x="4569" y="5278"/>
                  </a:lnTo>
                  <a:lnTo>
                    <a:pt x="4496" y="5332"/>
                  </a:lnTo>
                  <a:lnTo>
                    <a:pt x="4441" y="5405"/>
                  </a:lnTo>
                  <a:lnTo>
                    <a:pt x="4387" y="5496"/>
                  </a:lnTo>
                  <a:lnTo>
                    <a:pt x="4332" y="5587"/>
                  </a:lnTo>
                  <a:lnTo>
                    <a:pt x="4277" y="5806"/>
                  </a:lnTo>
                  <a:lnTo>
                    <a:pt x="4223" y="6115"/>
                  </a:lnTo>
                  <a:lnTo>
                    <a:pt x="4187" y="6424"/>
                  </a:lnTo>
                  <a:lnTo>
                    <a:pt x="4168" y="6734"/>
                  </a:lnTo>
                  <a:lnTo>
                    <a:pt x="4168" y="7043"/>
                  </a:lnTo>
                  <a:lnTo>
                    <a:pt x="4168" y="7716"/>
                  </a:lnTo>
                  <a:lnTo>
                    <a:pt x="4150" y="8371"/>
                  </a:lnTo>
                  <a:lnTo>
                    <a:pt x="4132" y="8644"/>
                  </a:lnTo>
                  <a:lnTo>
                    <a:pt x="4077" y="8881"/>
                  </a:lnTo>
                  <a:lnTo>
                    <a:pt x="4023" y="9099"/>
                  </a:lnTo>
                  <a:lnTo>
                    <a:pt x="3932" y="9300"/>
                  </a:lnTo>
                  <a:lnTo>
                    <a:pt x="3804" y="9445"/>
                  </a:lnTo>
                  <a:lnTo>
                    <a:pt x="3732" y="9500"/>
                  </a:lnTo>
                  <a:lnTo>
                    <a:pt x="3659" y="9554"/>
                  </a:lnTo>
                  <a:lnTo>
                    <a:pt x="3586" y="9609"/>
                  </a:lnTo>
                  <a:lnTo>
                    <a:pt x="3495" y="9645"/>
                  </a:lnTo>
                  <a:lnTo>
                    <a:pt x="3404" y="9664"/>
                  </a:lnTo>
                  <a:lnTo>
                    <a:pt x="3295" y="9664"/>
                  </a:lnTo>
                  <a:lnTo>
                    <a:pt x="3222" y="9409"/>
                  </a:lnTo>
                  <a:lnTo>
                    <a:pt x="3186" y="9136"/>
                  </a:lnTo>
                  <a:lnTo>
                    <a:pt x="3149" y="8863"/>
                  </a:lnTo>
                  <a:lnTo>
                    <a:pt x="3149" y="8590"/>
                  </a:lnTo>
                  <a:lnTo>
                    <a:pt x="3149" y="8026"/>
                  </a:lnTo>
                  <a:lnTo>
                    <a:pt x="3149" y="7462"/>
                  </a:lnTo>
                  <a:lnTo>
                    <a:pt x="3149" y="7189"/>
                  </a:lnTo>
                  <a:lnTo>
                    <a:pt x="3113" y="6897"/>
                  </a:lnTo>
                  <a:lnTo>
                    <a:pt x="3058" y="6624"/>
                  </a:lnTo>
                  <a:lnTo>
                    <a:pt x="2985" y="6352"/>
                  </a:lnTo>
                  <a:lnTo>
                    <a:pt x="2876" y="6097"/>
                  </a:lnTo>
                  <a:lnTo>
                    <a:pt x="2749" y="5878"/>
                  </a:lnTo>
                  <a:lnTo>
                    <a:pt x="2676" y="5769"/>
                  </a:lnTo>
                  <a:lnTo>
                    <a:pt x="2585" y="5678"/>
                  </a:lnTo>
                  <a:lnTo>
                    <a:pt x="2494" y="5587"/>
                  </a:lnTo>
                  <a:lnTo>
                    <a:pt x="2385" y="5514"/>
                  </a:lnTo>
                  <a:lnTo>
                    <a:pt x="2258" y="5442"/>
                  </a:lnTo>
                  <a:lnTo>
                    <a:pt x="2130" y="5387"/>
                  </a:lnTo>
                  <a:lnTo>
                    <a:pt x="2003" y="5351"/>
                  </a:lnTo>
                  <a:lnTo>
                    <a:pt x="1857" y="5332"/>
                  </a:lnTo>
                  <a:lnTo>
                    <a:pt x="1730" y="5351"/>
                  </a:lnTo>
                  <a:lnTo>
                    <a:pt x="1584" y="5351"/>
                  </a:lnTo>
                  <a:lnTo>
                    <a:pt x="1439" y="5387"/>
                  </a:lnTo>
                  <a:lnTo>
                    <a:pt x="1311" y="5442"/>
                  </a:lnTo>
                  <a:lnTo>
                    <a:pt x="1184" y="5496"/>
                  </a:lnTo>
                  <a:lnTo>
                    <a:pt x="1038" y="5569"/>
                  </a:lnTo>
                  <a:lnTo>
                    <a:pt x="929" y="5660"/>
                  </a:lnTo>
                  <a:lnTo>
                    <a:pt x="802" y="5751"/>
                  </a:lnTo>
                  <a:lnTo>
                    <a:pt x="692" y="5860"/>
                  </a:lnTo>
                  <a:lnTo>
                    <a:pt x="583" y="5969"/>
                  </a:lnTo>
                  <a:lnTo>
                    <a:pt x="492" y="6097"/>
                  </a:lnTo>
                  <a:lnTo>
                    <a:pt x="420" y="6224"/>
                  </a:lnTo>
                  <a:lnTo>
                    <a:pt x="274" y="6515"/>
                  </a:lnTo>
                  <a:lnTo>
                    <a:pt x="165" y="6806"/>
                  </a:lnTo>
                  <a:lnTo>
                    <a:pt x="92" y="7116"/>
                  </a:lnTo>
                  <a:lnTo>
                    <a:pt x="37" y="7443"/>
                  </a:lnTo>
                  <a:lnTo>
                    <a:pt x="1" y="7753"/>
                  </a:lnTo>
                  <a:lnTo>
                    <a:pt x="1" y="8080"/>
                  </a:lnTo>
                  <a:lnTo>
                    <a:pt x="1" y="8408"/>
                  </a:lnTo>
                  <a:lnTo>
                    <a:pt x="19" y="8735"/>
                  </a:lnTo>
                  <a:lnTo>
                    <a:pt x="56" y="9190"/>
                  </a:lnTo>
                  <a:lnTo>
                    <a:pt x="110" y="9627"/>
                  </a:lnTo>
                  <a:lnTo>
                    <a:pt x="201" y="10082"/>
                  </a:lnTo>
                  <a:lnTo>
                    <a:pt x="310" y="10501"/>
                  </a:lnTo>
                  <a:lnTo>
                    <a:pt x="438" y="10919"/>
                  </a:lnTo>
                  <a:lnTo>
                    <a:pt x="620" y="11320"/>
                  </a:lnTo>
                  <a:lnTo>
                    <a:pt x="711" y="11520"/>
                  </a:lnTo>
                  <a:lnTo>
                    <a:pt x="820" y="11702"/>
                  </a:lnTo>
                  <a:lnTo>
                    <a:pt x="929" y="11884"/>
                  </a:lnTo>
                  <a:lnTo>
                    <a:pt x="1056" y="12047"/>
                  </a:lnTo>
                  <a:lnTo>
                    <a:pt x="1293" y="12320"/>
                  </a:lnTo>
                  <a:lnTo>
                    <a:pt x="1548" y="12557"/>
                  </a:lnTo>
                  <a:lnTo>
                    <a:pt x="1821" y="12775"/>
                  </a:lnTo>
                  <a:lnTo>
                    <a:pt x="2112" y="12994"/>
                  </a:lnTo>
                  <a:lnTo>
                    <a:pt x="2476" y="13230"/>
                  </a:lnTo>
                  <a:lnTo>
                    <a:pt x="2840" y="13449"/>
                  </a:lnTo>
                  <a:lnTo>
                    <a:pt x="3222" y="13631"/>
                  </a:lnTo>
                  <a:lnTo>
                    <a:pt x="3422" y="13704"/>
                  </a:lnTo>
                  <a:lnTo>
                    <a:pt x="3622" y="13776"/>
                  </a:lnTo>
                  <a:lnTo>
                    <a:pt x="3895" y="13849"/>
                  </a:lnTo>
                  <a:lnTo>
                    <a:pt x="4187" y="13885"/>
                  </a:lnTo>
                  <a:lnTo>
                    <a:pt x="4478" y="13922"/>
                  </a:lnTo>
                  <a:lnTo>
                    <a:pt x="4769" y="13922"/>
                  </a:lnTo>
                  <a:lnTo>
                    <a:pt x="5042" y="13904"/>
                  </a:lnTo>
                  <a:lnTo>
                    <a:pt x="5333" y="13867"/>
                  </a:lnTo>
                  <a:lnTo>
                    <a:pt x="5624" y="13813"/>
                  </a:lnTo>
                  <a:lnTo>
                    <a:pt x="5897" y="13722"/>
                  </a:lnTo>
                  <a:lnTo>
                    <a:pt x="5879" y="25878"/>
                  </a:lnTo>
                  <a:lnTo>
                    <a:pt x="6170" y="26096"/>
                  </a:lnTo>
                  <a:lnTo>
                    <a:pt x="6461" y="26278"/>
                  </a:lnTo>
                  <a:lnTo>
                    <a:pt x="6752" y="26424"/>
                  </a:lnTo>
                  <a:lnTo>
                    <a:pt x="7044" y="26515"/>
                  </a:lnTo>
                  <a:lnTo>
                    <a:pt x="7317" y="26588"/>
                  </a:lnTo>
                  <a:lnTo>
                    <a:pt x="7608" y="26642"/>
                  </a:lnTo>
                  <a:lnTo>
                    <a:pt x="7862" y="26660"/>
                  </a:lnTo>
                  <a:lnTo>
                    <a:pt x="8135" y="26660"/>
                  </a:lnTo>
                  <a:lnTo>
                    <a:pt x="7935" y="25951"/>
                  </a:lnTo>
                  <a:lnTo>
                    <a:pt x="7772" y="25241"/>
                  </a:lnTo>
                  <a:lnTo>
                    <a:pt x="7626" y="24513"/>
                  </a:lnTo>
                  <a:lnTo>
                    <a:pt x="7499" y="23803"/>
                  </a:lnTo>
                  <a:lnTo>
                    <a:pt x="7389" y="23075"/>
                  </a:lnTo>
                  <a:lnTo>
                    <a:pt x="7298" y="22348"/>
                  </a:lnTo>
                  <a:lnTo>
                    <a:pt x="7226" y="21601"/>
                  </a:lnTo>
                  <a:lnTo>
                    <a:pt x="7153" y="20874"/>
                  </a:lnTo>
                  <a:lnTo>
                    <a:pt x="7098" y="20127"/>
                  </a:lnTo>
                  <a:lnTo>
                    <a:pt x="7062" y="19399"/>
                  </a:lnTo>
                  <a:lnTo>
                    <a:pt x="7007" y="17907"/>
                  </a:lnTo>
                  <a:lnTo>
                    <a:pt x="6971" y="16433"/>
                  </a:lnTo>
                  <a:lnTo>
                    <a:pt x="6953" y="14959"/>
                  </a:lnTo>
                  <a:lnTo>
                    <a:pt x="6934" y="13194"/>
                  </a:lnTo>
                  <a:lnTo>
                    <a:pt x="6934" y="11374"/>
                  </a:lnTo>
                  <a:lnTo>
                    <a:pt x="6934" y="8517"/>
                  </a:lnTo>
                  <a:lnTo>
                    <a:pt x="6953" y="7098"/>
                  </a:lnTo>
                  <a:lnTo>
                    <a:pt x="6971" y="5678"/>
                  </a:lnTo>
                  <a:lnTo>
                    <a:pt x="7025" y="4259"/>
                  </a:lnTo>
                  <a:lnTo>
                    <a:pt x="7080" y="2839"/>
                  </a:lnTo>
                  <a:lnTo>
                    <a:pt x="7171" y="1420"/>
                  </a:lnTo>
                  <a:lnTo>
                    <a:pt x="728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23" name="Google Shape;3523;p21"/>
            <p:cNvSpPr/>
            <p:nvPr/>
          </p:nvSpPr>
          <p:spPr>
            <a:xfrm>
              <a:off x="1829825" y="3450975"/>
              <a:ext cx="96925" cy="126500"/>
            </a:xfrm>
            <a:custGeom>
              <a:avLst/>
              <a:gdLst/>
              <a:ahLst/>
              <a:cxnLst/>
              <a:rect l="l" t="t" r="r" b="b"/>
              <a:pathLst>
                <a:path w="3877" h="5060" extrusionOk="0">
                  <a:moveTo>
                    <a:pt x="3604" y="0"/>
                  </a:moveTo>
                  <a:lnTo>
                    <a:pt x="3549" y="583"/>
                  </a:lnTo>
                  <a:lnTo>
                    <a:pt x="3513" y="874"/>
                  </a:lnTo>
                  <a:lnTo>
                    <a:pt x="3476" y="1165"/>
                  </a:lnTo>
                  <a:lnTo>
                    <a:pt x="3403" y="1511"/>
                  </a:lnTo>
                  <a:lnTo>
                    <a:pt x="3294" y="1856"/>
                  </a:lnTo>
                  <a:lnTo>
                    <a:pt x="3167" y="2184"/>
                  </a:lnTo>
                  <a:lnTo>
                    <a:pt x="3021" y="2512"/>
                  </a:lnTo>
                  <a:lnTo>
                    <a:pt x="2857" y="2821"/>
                  </a:lnTo>
                  <a:lnTo>
                    <a:pt x="2657" y="3112"/>
                  </a:lnTo>
                  <a:lnTo>
                    <a:pt x="2439" y="3385"/>
                  </a:lnTo>
                  <a:lnTo>
                    <a:pt x="2202" y="3640"/>
                  </a:lnTo>
                  <a:lnTo>
                    <a:pt x="1966" y="3840"/>
                  </a:lnTo>
                  <a:lnTo>
                    <a:pt x="1711" y="4004"/>
                  </a:lnTo>
                  <a:lnTo>
                    <a:pt x="1456" y="4149"/>
                  </a:lnTo>
                  <a:lnTo>
                    <a:pt x="1165" y="4259"/>
                  </a:lnTo>
                  <a:lnTo>
                    <a:pt x="874" y="4350"/>
                  </a:lnTo>
                  <a:lnTo>
                    <a:pt x="583" y="4404"/>
                  </a:lnTo>
                  <a:lnTo>
                    <a:pt x="292" y="4422"/>
                  </a:lnTo>
                  <a:lnTo>
                    <a:pt x="0" y="4404"/>
                  </a:lnTo>
                  <a:lnTo>
                    <a:pt x="0" y="4404"/>
                  </a:lnTo>
                  <a:lnTo>
                    <a:pt x="19" y="4532"/>
                  </a:lnTo>
                  <a:lnTo>
                    <a:pt x="55" y="4659"/>
                  </a:lnTo>
                  <a:lnTo>
                    <a:pt x="128" y="4750"/>
                  </a:lnTo>
                  <a:lnTo>
                    <a:pt x="201" y="4841"/>
                  </a:lnTo>
                  <a:lnTo>
                    <a:pt x="292" y="4914"/>
                  </a:lnTo>
                  <a:lnTo>
                    <a:pt x="401" y="4968"/>
                  </a:lnTo>
                  <a:lnTo>
                    <a:pt x="528" y="5005"/>
                  </a:lnTo>
                  <a:lnTo>
                    <a:pt x="656" y="5023"/>
                  </a:lnTo>
                  <a:lnTo>
                    <a:pt x="928" y="5059"/>
                  </a:lnTo>
                  <a:lnTo>
                    <a:pt x="1201" y="5059"/>
                  </a:lnTo>
                  <a:lnTo>
                    <a:pt x="1456" y="5023"/>
                  </a:lnTo>
                  <a:lnTo>
                    <a:pt x="1693" y="4968"/>
                  </a:lnTo>
                  <a:lnTo>
                    <a:pt x="1857" y="4932"/>
                  </a:lnTo>
                  <a:lnTo>
                    <a:pt x="2002" y="4877"/>
                  </a:lnTo>
                  <a:lnTo>
                    <a:pt x="2312" y="4732"/>
                  </a:lnTo>
                  <a:lnTo>
                    <a:pt x="2585" y="4550"/>
                  </a:lnTo>
                  <a:lnTo>
                    <a:pt x="2857" y="4331"/>
                  </a:lnTo>
                  <a:lnTo>
                    <a:pt x="3094" y="4077"/>
                  </a:lnTo>
                  <a:lnTo>
                    <a:pt x="3312" y="3785"/>
                  </a:lnTo>
                  <a:lnTo>
                    <a:pt x="3494" y="3494"/>
                  </a:lnTo>
                  <a:lnTo>
                    <a:pt x="3640" y="3167"/>
                  </a:lnTo>
                  <a:lnTo>
                    <a:pt x="3695" y="2967"/>
                  </a:lnTo>
                  <a:lnTo>
                    <a:pt x="3749" y="2785"/>
                  </a:lnTo>
                  <a:lnTo>
                    <a:pt x="3822" y="2384"/>
                  </a:lnTo>
                  <a:lnTo>
                    <a:pt x="3877" y="2002"/>
                  </a:lnTo>
                  <a:lnTo>
                    <a:pt x="3877" y="1602"/>
                  </a:lnTo>
                  <a:lnTo>
                    <a:pt x="3840" y="1183"/>
                  </a:lnTo>
                  <a:lnTo>
                    <a:pt x="3786" y="783"/>
                  </a:lnTo>
                  <a:lnTo>
                    <a:pt x="3713" y="382"/>
                  </a:lnTo>
                  <a:lnTo>
                    <a:pt x="3604" y="0"/>
                  </a:lnTo>
                  <a:close/>
                </a:path>
              </a:pathLst>
            </a:custGeom>
            <a:solidFill>
              <a:srgbClr val="3A7F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24" name="Google Shape;3524;p21"/>
            <p:cNvSpPr/>
            <p:nvPr/>
          </p:nvSpPr>
          <p:spPr>
            <a:xfrm>
              <a:off x="1612800" y="3244875"/>
              <a:ext cx="115600" cy="212025"/>
            </a:xfrm>
            <a:custGeom>
              <a:avLst/>
              <a:gdLst/>
              <a:ahLst/>
              <a:cxnLst/>
              <a:rect l="l" t="t" r="r" b="b"/>
              <a:pathLst>
                <a:path w="4624" h="8481" extrusionOk="0">
                  <a:moveTo>
                    <a:pt x="1275" y="1"/>
                  </a:moveTo>
                  <a:lnTo>
                    <a:pt x="1147" y="73"/>
                  </a:lnTo>
                  <a:lnTo>
                    <a:pt x="1020" y="146"/>
                  </a:lnTo>
                  <a:lnTo>
                    <a:pt x="911" y="219"/>
                  </a:lnTo>
                  <a:lnTo>
                    <a:pt x="783" y="328"/>
                  </a:lnTo>
                  <a:lnTo>
                    <a:pt x="674" y="419"/>
                  </a:lnTo>
                  <a:lnTo>
                    <a:pt x="583" y="547"/>
                  </a:lnTo>
                  <a:lnTo>
                    <a:pt x="492" y="656"/>
                  </a:lnTo>
                  <a:lnTo>
                    <a:pt x="401" y="801"/>
                  </a:lnTo>
                  <a:lnTo>
                    <a:pt x="274" y="1074"/>
                  </a:lnTo>
                  <a:lnTo>
                    <a:pt x="165" y="1365"/>
                  </a:lnTo>
                  <a:lnTo>
                    <a:pt x="92" y="1675"/>
                  </a:lnTo>
                  <a:lnTo>
                    <a:pt x="37" y="2002"/>
                  </a:lnTo>
                  <a:lnTo>
                    <a:pt x="1" y="2312"/>
                  </a:lnTo>
                  <a:lnTo>
                    <a:pt x="1" y="2639"/>
                  </a:lnTo>
                  <a:lnTo>
                    <a:pt x="1" y="2967"/>
                  </a:lnTo>
                  <a:lnTo>
                    <a:pt x="19" y="3294"/>
                  </a:lnTo>
                  <a:lnTo>
                    <a:pt x="56" y="3749"/>
                  </a:lnTo>
                  <a:lnTo>
                    <a:pt x="110" y="4186"/>
                  </a:lnTo>
                  <a:lnTo>
                    <a:pt x="201" y="4641"/>
                  </a:lnTo>
                  <a:lnTo>
                    <a:pt x="310" y="5060"/>
                  </a:lnTo>
                  <a:lnTo>
                    <a:pt x="438" y="5478"/>
                  </a:lnTo>
                  <a:lnTo>
                    <a:pt x="620" y="5879"/>
                  </a:lnTo>
                  <a:lnTo>
                    <a:pt x="711" y="6079"/>
                  </a:lnTo>
                  <a:lnTo>
                    <a:pt x="820" y="6261"/>
                  </a:lnTo>
                  <a:lnTo>
                    <a:pt x="929" y="6443"/>
                  </a:lnTo>
                  <a:lnTo>
                    <a:pt x="1056" y="6606"/>
                  </a:lnTo>
                  <a:lnTo>
                    <a:pt x="1293" y="6879"/>
                  </a:lnTo>
                  <a:lnTo>
                    <a:pt x="1548" y="7116"/>
                  </a:lnTo>
                  <a:lnTo>
                    <a:pt x="1821" y="7334"/>
                  </a:lnTo>
                  <a:lnTo>
                    <a:pt x="2112" y="7553"/>
                  </a:lnTo>
                  <a:lnTo>
                    <a:pt x="2476" y="7789"/>
                  </a:lnTo>
                  <a:lnTo>
                    <a:pt x="2840" y="8008"/>
                  </a:lnTo>
                  <a:lnTo>
                    <a:pt x="3222" y="8190"/>
                  </a:lnTo>
                  <a:lnTo>
                    <a:pt x="3422" y="8263"/>
                  </a:lnTo>
                  <a:lnTo>
                    <a:pt x="3622" y="8335"/>
                  </a:lnTo>
                  <a:lnTo>
                    <a:pt x="3877" y="8390"/>
                  </a:lnTo>
                  <a:lnTo>
                    <a:pt x="4114" y="8444"/>
                  </a:lnTo>
                  <a:lnTo>
                    <a:pt x="4368" y="8481"/>
                  </a:lnTo>
                  <a:lnTo>
                    <a:pt x="4623" y="8481"/>
                  </a:lnTo>
                  <a:lnTo>
                    <a:pt x="4350" y="8281"/>
                  </a:lnTo>
                  <a:lnTo>
                    <a:pt x="4077" y="8044"/>
                  </a:lnTo>
                  <a:lnTo>
                    <a:pt x="3804" y="7808"/>
                  </a:lnTo>
                  <a:lnTo>
                    <a:pt x="3550" y="7571"/>
                  </a:lnTo>
                  <a:lnTo>
                    <a:pt x="3313" y="7298"/>
                  </a:lnTo>
                  <a:lnTo>
                    <a:pt x="3076" y="7043"/>
                  </a:lnTo>
                  <a:lnTo>
                    <a:pt x="2858" y="6770"/>
                  </a:lnTo>
                  <a:lnTo>
                    <a:pt x="2640" y="6479"/>
                  </a:lnTo>
                  <a:lnTo>
                    <a:pt x="2440" y="6188"/>
                  </a:lnTo>
                  <a:lnTo>
                    <a:pt x="2258" y="5879"/>
                  </a:lnTo>
                  <a:lnTo>
                    <a:pt x="2094" y="5569"/>
                  </a:lnTo>
                  <a:lnTo>
                    <a:pt x="1930" y="5260"/>
                  </a:lnTo>
                  <a:lnTo>
                    <a:pt x="1784" y="4932"/>
                  </a:lnTo>
                  <a:lnTo>
                    <a:pt x="1657" y="4605"/>
                  </a:lnTo>
                  <a:lnTo>
                    <a:pt x="1530" y="4259"/>
                  </a:lnTo>
                  <a:lnTo>
                    <a:pt x="1420" y="3931"/>
                  </a:lnTo>
                  <a:lnTo>
                    <a:pt x="1311" y="3440"/>
                  </a:lnTo>
                  <a:lnTo>
                    <a:pt x="1220" y="2967"/>
                  </a:lnTo>
                  <a:lnTo>
                    <a:pt x="1166" y="2476"/>
                  </a:lnTo>
                  <a:lnTo>
                    <a:pt x="1129" y="1966"/>
                  </a:lnTo>
                  <a:lnTo>
                    <a:pt x="1129" y="1475"/>
                  </a:lnTo>
                  <a:lnTo>
                    <a:pt x="1147" y="983"/>
                  </a:lnTo>
                  <a:lnTo>
                    <a:pt x="1202" y="492"/>
                  </a:lnTo>
                  <a:lnTo>
                    <a:pt x="1275" y="1"/>
                  </a:lnTo>
                  <a:close/>
                </a:path>
              </a:pathLst>
            </a:custGeom>
            <a:solidFill>
              <a:srgbClr val="3A7F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25" name="Google Shape;3525;p21"/>
            <p:cNvSpPr/>
            <p:nvPr/>
          </p:nvSpPr>
          <p:spPr>
            <a:xfrm>
              <a:off x="1812525" y="3185275"/>
              <a:ext cx="24150" cy="323050"/>
            </a:xfrm>
            <a:custGeom>
              <a:avLst/>
              <a:gdLst/>
              <a:ahLst/>
              <a:cxnLst/>
              <a:rect l="l" t="t" r="r" b="b"/>
              <a:pathLst>
                <a:path w="966" h="12922" extrusionOk="0">
                  <a:moveTo>
                    <a:pt x="383" y="1"/>
                  </a:moveTo>
                  <a:lnTo>
                    <a:pt x="347" y="19"/>
                  </a:lnTo>
                  <a:lnTo>
                    <a:pt x="292" y="37"/>
                  </a:lnTo>
                  <a:lnTo>
                    <a:pt x="237" y="73"/>
                  </a:lnTo>
                  <a:lnTo>
                    <a:pt x="183" y="146"/>
                  </a:lnTo>
                  <a:lnTo>
                    <a:pt x="146" y="219"/>
                  </a:lnTo>
                  <a:lnTo>
                    <a:pt x="74" y="419"/>
                  </a:lnTo>
                  <a:lnTo>
                    <a:pt x="37" y="692"/>
                  </a:lnTo>
                  <a:lnTo>
                    <a:pt x="19" y="1002"/>
                  </a:lnTo>
                  <a:lnTo>
                    <a:pt x="1" y="1366"/>
                  </a:lnTo>
                  <a:lnTo>
                    <a:pt x="19" y="1748"/>
                  </a:lnTo>
                  <a:lnTo>
                    <a:pt x="37" y="2130"/>
                  </a:lnTo>
                  <a:lnTo>
                    <a:pt x="92" y="2931"/>
                  </a:lnTo>
                  <a:lnTo>
                    <a:pt x="146" y="3677"/>
                  </a:lnTo>
                  <a:lnTo>
                    <a:pt x="219" y="4277"/>
                  </a:lnTo>
                  <a:lnTo>
                    <a:pt x="237" y="4659"/>
                  </a:lnTo>
                  <a:lnTo>
                    <a:pt x="274" y="6061"/>
                  </a:lnTo>
                  <a:lnTo>
                    <a:pt x="292" y="7462"/>
                  </a:lnTo>
                  <a:lnTo>
                    <a:pt x="292" y="8881"/>
                  </a:lnTo>
                  <a:lnTo>
                    <a:pt x="274" y="10283"/>
                  </a:lnTo>
                  <a:lnTo>
                    <a:pt x="274" y="10956"/>
                  </a:lnTo>
                  <a:lnTo>
                    <a:pt x="274" y="11302"/>
                  </a:lnTo>
                  <a:lnTo>
                    <a:pt x="310" y="11647"/>
                  </a:lnTo>
                  <a:lnTo>
                    <a:pt x="347" y="11975"/>
                  </a:lnTo>
                  <a:lnTo>
                    <a:pt x="419" y="12303"/>
                  </a:lnTo>
                  <a:lnTo>
                    <a:pt x="510" y="12612"/>
                  </a:lnTo>
                  <a:lnTo>
                    <a:pt x="656" y="12921"/>
                  </a:lnTo>
                  <a:lnTo>
                    <a:pt x="747" y="12830"/>
                  </a:lnTo>
                  <a:lnTo>
                    <a:pt x="820" y="12721"/>
                  </a:lnTo>
                  <a:lnTo>
                    <a:pt x="874" y="12612"/>
                  </a:lnTo>
                  <a:lnTo>
                    <a:pt x="911" y="12466"/>
                  </a:lnTo>
                  <a:lnTo>
                    <a:pt x="947" y="12339"/>
                  </a:lnTo>
                  <a:lnTo>
                    <a:pt x="965" y="12193"/>
                  </a:lnTo>
                  <a:lnTo>
                    <a:pt x="965" y="11920"/>
                  </a:lnTo>
                  <a:lnTo>
                    <a:pt x="947" y="10410"/>
                  </a:lnTo>
                  <a:lnTo>
                    <a:pt x="911" y="8899"/>
                  </a:lnTo>
                  <a:lnTo>
                    <a:pt x="856" y="7407"/>
                  </a:lnTo>
                  <a:lnTo>
                    <a:pt x="765" y="5897"/>
                  </a:lnTo>
                  <a:lnTo>
                    <a:pt x="747" y="5078"/>
                  </a:lnTo>
                  <a:lnTo>
                    <a:pt x="711" y="4113"/>
                  </a:lnTo>
                  <a:lnTo>
                    <a:pt x="638" y="2093"/>
                  </a:lnTo>
                  <a:lnTo>
                    <a:pt x="601" y="1202"/>
                  </a:lnTo>
                  <a:lnTo>
                    <a:pt x="547" y="510"/>
                  </a:lnTo>
                  <a:lnTo>
                    <a:pt x="510" y="255"/>
                  </a:lnTo>
                  <a:lnTo>
                    <a:pt x="456" y="92"/>
                  </a:lnTo>
                  <a:lnTo>
                    <a:pt x="438" y="37"/>
                  </a:lnTo>
                  <a:lnTo>
                    <a:pt x="40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26" name="Google Shape;3526;p21"/>
            <p:cNvSpPr/>
            <p:nvPr/>
          </p:nvSpPr>
          <p:spPr>
            <a:xfrm>
              <a:off x="1878950" y="3109750"/>
              <a:ext cx="54625" cy="199300"/>
            </a:xfrm>
            <a:custGeom>
              <a:avLst/>
              <a:gdLst/>
              <a:ahLst/>
              <a:cxnLst/>
              <a:rect l="l" t="t" r="r" b="b"/>
              <a:pathLst>
                <a:path w="2185" h="7972" extrusionOk="0">
                  <a:moveTo>
                    <a:pt x="1511" y="1"/>
                  </a:moveTo>
                  <a:lnTo>
                    <a:pt x="1329" y="74"/>
                  </a:lnTo>
                  <a:lnTo>
                    <a:pt x="1165" y="183"/>
                  </a:lnTo>
                  <a:lnTo>
                    <a:pt x="1020" y="310"/>
                  </a:lnTo>
                  <a:lnTo>
                    <a:pt x="892" y="474"/>
                  </a:lnTo>
                  <a:lnTo>
                    <a:pt x="947" y="911"/>
                  </a:lnTo>
                  <a:lnTo>
                    <a:pt x="1020" y="1366"/>
                  </a:lnTo>
                  <a:lnTo>
                    <a:pt x="1202" y="2239"/>
                  </a:lnTo>
                  <a:lnTo>
                    <a:pt x="1311" y="2749"/>
                  </a:lnTo>
                  <a:lnTo>
                    <a:pt x="1402" y="3276"/>
                  </a:lnTo>
                  <a:lnTo>
                    <a:pt x="1475" y="3804"/>
                  </a:lnTo>
                  <a:lnTo>
                    <a:pt x="1529" y="4314"/>
                  </a:lnTo>
                  <a:lnTo>
                    <a:pt x="1529" y="4587"/>
                  </a:lnTo>
                  <a:lnTo>
                    <a:pt x="1529" y="4841"/>
                  </a:lnTo>
                  <a:lnTo>
                    <a:pt x="1511" y="5096"/>
                  </a:lnTo>
                  <a:lnTo>
                    <a:pt x="1493" y="5351"/>
                  </a:lnTo>
                  <a:lnTo>
                    <a:pt x="1438" y="5606"/>
                  </a:lnTo>
                  <a:lnTo>
                    <a:pt x="1384" y="5842"/>
                  </a:lnTo>
                  <a:lnTo>
                    <a:pt x="1311" y="6097"/>
                  </a:lnTo>
                  <a:lnTo>
                    <a:pt x="1220" y="6334"/>
                  </a:lnTo>
                  <a:lnTo>
                    <a:pt x="1111" y="6534"/>
                  </a:lnTo>
                  <a:lnTo>
                    <a:pt x="1002" y="6716"/>
                  </a:lnTo>
                  <a:lnTo>
                    <a:pt x="856" y="6880"/>
                  </a:lnTo>
                  <a:lnTo>
                    <a:pt x="765" y="6934"/>
                  </a:lnTo>
                  <a:lnTo>
                    <a:pt x="674" y="6989"/>
                  </a:lnTo>
                  <a:lnTo>
                    <a:pt x="529" y="7062"/>
                  </a:lnTo>
                  <a:lnTo>
                    <a:pt x="401" y="7080"/>
                  </a:lnTo>
                  <a:lnTo>
                    <a:pt x="328" y="7225"/>
                  </a:lnTo>
                  <a:lnTo>
                    <a:pt x="237" y="7371"/>
                  </a:lnTo>
                  <a:lnTo>
                    <a:pt x="128" y="7498"/>
                  </a:lnTo>
                  <a:lnTo>
                    <a:pt x="19" y="7608"/>
                  </a:lnTo>
                  <a:lnTo>
                    <a:pt x="1" y="7626"/>
                  </a:lnTo>
                  <a:lnTo>
                    <a:pt x="201" y="7790"/>
                  </a:lnTo>
                  <a:lnTo>
                    <a:pt x="292" y="7844"/>
                  </a:lnTo>
                  <a:lnTo>
                    <a:pt x="401" y="7899"/>
                  </a:lnTo>
                  <a:lnTo>
                    <a:pt x="529" y="7935"/>
                  </a:lnTo>
                  <a:lnTo>
                    <a:pt x="638" y="7953"/>
                  </a:lnTo>
                  <a:lnTo>
                    <a:pt x="765" y="7972"/>
                  </a:lnTo>
                  <a:lnTo>
                    <a:pt x="874" y="7972"/>
                  </a:lnTo>
                  <a:lnTo>
                    <a:pt x="983" y="7953"/>
                  </a:lnTo>
                  <a:lnTo>
                    <a:pt x="1074" y="7917"/>
                  </a:lnTo>
                  <a:lnTo>
                    <a:pt x="1256" y="7826"/>
                  </a:lnTo>
                  <a:lnTo>
                    <a:pt x="1420" y="7717"/>
                  </a:lnTo>
                  <a:lnTo>
                    <a:pt x="1566" y="7571"/>
                  </a:lnTo>
                  <a:lnTo>
                    <a:pt x="1693" y="7389"/>
                  </a:lnTo>
                  <a:lnTo>
                    <a:pt x="1802" y="7207"/>
                  </a:lnTo>
                  <a:lnTo>
                    <a:pt x="1893" y="7007"/>
                  </a:lnTo>
                  <a:lnTo>
                    <a:pt x="1966" y="6825"/>
                  </a:lnTo>
                  <a:lnTo>
                    <a:pt x="2039" y="6588"/>
                  </a:lnTo>
                  <a:lnTo>
                    <a:pt x="2094" y="6370"/>
                  </a:lnTo>
                  <a:lnTo>
                    <a:pt x="2130" y="6134"/>
                  </a:lnTo>
                  <a:lnTo>
                    <a:pt x="2166" y="5897"/>
                  </a:lnTo>
                  <a:lnTo>
                    <a:pt x="2185" y="5442"/>
                  </a:lnTo>
                  <a:lnTo>
                    <a:pt x="2185" y="4969"/>
                  </a:lnTo>
                  <a:lnTo>
                    <a:pt x="2166" y="4496"/>
                  </a:lnTo>
                  <a:lnTo>
                    <a:pt x="2112" y="4023"/>
                  </a:lnTo>
                  <a:lnTo>
                    <a:pt x="1966" y="3094"/>
                  </a:lnTo>
                  <a:lnTo>
                    <a:pt x="1566" y="456"/>
                  </a:lnTo>
                  <a:lnTo>
                    <a:pt x="1511" y="1"/>
                  </a:lnTo>
                  <a:close/>
                </a:path>
              </a:pathLst>
            </a:custGeom>
            <a:solidFill>
              <a:srgbClr val="3A7F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3527" name="Google Shape;3527;p21"/>
          <p:cNvSpPr/>
          <p:nvPr/>
        </p:nvSpPr>
        <p:spPr>
          <a:xfrm>
            <a:off x="2635301" y="6344647"/>
            <a:ext cx="614479" cy="698632"/>
          </a:xfrm>
          <a:custGeom>
            <a:avLst/>
            <a:gdLst/>
            <a:ahLst/>
            <a:cxnLst/>
            <a:rect l="l" t="t" r="r" b="b"/>
            <a:pathLst>
              <a:path w="13158" h="14960" extrusionOk="0">
                <a:moveTo>
                  <a:pt x="3913" y="1"/>
                </a:moveTo>
                <a:lnTo>
                  <a:pt x="3767" y="347"/>
                </a:lnTo>
                <a:lnTo>
                  <a:pt x="3658" y="692"/>
                </a:lnTo>
                <a:lnTo>
                  <a:pt x="3567" y="1056"/>
                </a:lnTo>
                <a:lnTo>
                  <a:pt x="3494" y="1438"/>
                </a:lnTo>
                <a:lnTo>
                  <a:pt x="3440" y="1839"/>
                </a:lnTo>
                <a:lnTo>
                  <a:pt x="3403" y="2257"/>
                </a:lnTo>
                <a:lnTo>
                  <a:pt x="3385" y="2676"/>
                </a:lnTo>
                <a:lnTo>
                  <a:pt x="3385" y="3094"/>
                </a:lnTo>
                <a:lnTo>
                  <a:pt x="3403" y="3531"/>
                </a:lnTo>
                <a:lnTo>
                  <a:pt x="3440" y="3968"/>
                </a:lnTo>
                <a:lnTo>
                  <a:pt x="3494" y="4405"/>
                </a:lnTo>
                <a:lnTo>
                  <a:pt x="3549" y="4841"/>
                </a:lnTo>
                <a:lnTo>
                  <a:pt x="3676" y="5697"/>
                </a:lnTo>
                <a:lnTo>
                  <a:pt x="3840" y="6534"/>
                </a:lnTo>
                <a:lnTo>
                  <a:pt x="4040" y="7335"/>
                </a:lnTo>
                <a:lnTo>
                  <a:pt x="4222" y="8081"/>
                </a:lnTo>
                <a:lnTo>
                  <a:pt x="4423" y="8754"/>
                </a:lnTo>
                <a:lnTo>
                  <a:pt x="4604" y="9336"/>
                </a:lnTo>
                <a:lnTo>
                  <a:pt x="4896" y="10192"/>
                </a:lnTo>
                <a:lnTo>
                  <a:pt x="5005" y="10501"/>
                </a:lnTo>
                <a:lnTo>
                  <a:pt x="5005" y="10501"/>
                </a:lnTo>
                <a:lnTo>
                  <a:pt x="4968" y="10410"/>
                </a:lnTo>
                <a:lnTo>
                  <a:pt x="4859" y="10119"/>
                </a:lnTo>
                <a:lnTo>
                  <a:pt x="4641" y="9628"/>
                </a:lnTo>
                <a:lnTo>
                  <a:pt x="4477" y="9318"/>
                </a:lnTo>
                <a:lnTo>
                  <a:pt x="4295" y="8954"/>
                </a:lnTo>
                <a:lnTo>
                  <a:pt x="4059" y="8536"/>
                </a:lnTo>
                <a:lnTo>
                  <a:pt x="3767" y="8081"/>
                </a:lnTo>
                <a:lnTo>
                  <a:pt x="3440" y="7571"/>
                </a:lnTo>
                <a:lnTo>
                  <a:pt x="3076" y="7007"/>
                </a:lnTo>
                <a:lnTo>
                  <a:pt x="2639" y="6406"/>
                </a:lnTo>
                <a:lnTo>
                  <a:pt x="2166" y="5751"/>
                </a:lnTo>
                <a:lnTo>
                  <a:pt x="1620" y="5042"/>
                </a:lnTo>
                <a:lnTo>
                  <a:pt x="1001" y="4277"/>
                </a:lnTo>
                <a:lnTo>
                  <a:pt x="983" y="4641"/>
                </a:lnTo>
                <a:lnTo>
                  <a:pt x="983" y="5005"/>
                </a:lnTo>
                <a:lnTo>
                  <a:pt x="1001" y="5369"/>
                </a:lnTo>
                <a:lnTo>
                  <a:pt x="1038" y="5715"/>
                </a:lnTo>
                <a:lnTo>
                  <a:pt x="1092" y="6079"/>
                </a:lnTo>
                <a:lnTo>
                  <a:pt x="1147" y="6425"/>
                </a:lnTo>
                <a:lnTo>
                  <a:pt x="1238" y="6752"/>
                </a:lnTo>
                <a:lnTo>
                  <a:pt x="1311" y="7098"/>
                </a:lnTo>
                <a:lnTo>
                  <a:pt x="1511" y="7735"/>
                </a:lnTo>
                <a:lnTo>
                  <a:pt x="1747" y="8354"/>
                </a:lnTo>
                <a:lnTo>
                  <a:pt x="2002" y="8936"/>
                </a:lnTo>
                <a:lnTo>
                  <a:pt x="2257" y="9482"/>
                </a:lnTo>
                <a:lnTo>
                  <a:pt x="2530" y="9973"/>
                </a:lnTo>
                <a:lnTo>
                  <a:pt x="2785" y="10410"/>
                </a:lnTo>
                <a:lnTo>
                  <a:pt x="3039" y="10810"/>
                </a:lnTo>
                <a:lnTo>
                  <a:pt x="3258" y="11138"/>
                </a:lnTo>
                <a:lnTo>
                  <a:pt x="3572" y="11552"/>
                </a:lnTo>
                <a:lnTo>
                  <a:pt x="3572" y="11552"/>
                </a:lnTo>
                <a:lnTo>
                  <a:pt x="3440" y="11393"/>
                </a:lnTo>
                <a:lnTo>
                  <a:pt x="3130" y="11083"/>
                </a:lnTo>
                <a:lnTo>
                  <a:pt x="2676" y="10665"/>
                </a:lnTo>
                <a:lnTo>
                  <a:pt x="2020" y="10101"/>
                </a:lnTo>
                <a:lnTo>
                  <a:pt x="1129" y="9409"/>
                </a:lnTo>
                <a:lnTo>
                  <a:pt x="0" y="8554"/>
                </a:lnTo>
                <a:lnTo>
                  <a:pt x="128" y="9009"/>
                </a:lnTo>
                <a:lnTo>
                  <a:pt x="273" y="9464"/>
                </a:lnTo>
                <a:lnTo>
                  <a:pt x="455" y="9882"/>
                </a:lnTo>
                <a:lnTo>
                  <a:pt x="637" y="10283"/>
                </a:lnTo>
                <a:lnTo>
                  <a:pt x="838" y="10665"/>
                </a:lnTo>
                <a:lnTo>
                  <a:pt x="1056" y="11029"/>
                </a:lnTo>
                <a:lnTo>
                  <a:pt x="1274" y="11375"/>
                </a:lnTo>
                <a:lnTo>
                  <a:pt x="1511" y="11702"/>
                </a:lnTo>
                <a:lnTo>
                  <a:pt x="1747" y="12011"/>
                </a:lnTo>
                <a:lnTo>
                  <a:pt x="2002" y="12303"/>
                </a:lnTo>
                <a:lnTo>
                  <a:pt x="2257" y="12576"/>
                </a:lnTo>
                <a:lnTo>
                  <a:pt x="2512" y="12812"/>
                </a:lnTo>
                <a:lnTo>
                  <a:pt x="2766" y="13049"/>
                </a:lnTo>
                <a:lnTo>
                  <a:pt x="3021" y="13267"/>
                </a:lnTo>
                <a:lnTo>
                  <a:pt x="3276" y="13486"/>
                </a:lnTo>
                <a:lnTo>
                  <a:pt x="3549" y="13667"/>
                </a:lnTo>
                <a:lnTo>
                  <a:pt x="4040" y="13995"/>
                </a:lnTo>
                <a:lnTo>
                  <a:pt x="4513" y="14268"/>
                </a:lnTo>
                <a:lnTo>
                  <a:pt x="4950" y="14505"/>
                </a:lnTo>
                <a:lnTo>
                  <a:pt x="5332" y="14668"/>
                </a:lnTo>
                <a:lnTo>
                  <a:pt x="5642" y="14796"/>
                </a:lnTo>
                <a:lnTo>
                  <a:pt x="5897" y="14887"/>
                </a:lnTo>
                <a:lnTo>
                  <a:pt x="6097" y="14960"/>
                </a:lnTo>
                <a:lnTo>
                  <a:pt x="6315" y="14850"/>
                </a:lnTo>
                <a:lnTo>
                  <a:pt x="6916" y="14577"/>
                </a:lnTo>
                <a:lnTo>
                  <a:pt x="7316" y="14377"/>
                </a:lnTo>
                <a:lnTo>
                  <a:pt x="7789" y="14122"/>
                </a:lnTo>
                <a:lnTo>
                  <a:pt x="8299" y="13831"/>
                </a:lnTo>
                <a:lnTo>
                  <a:pt x="8863" y="13486"/>
                </a:lnTo>
                <a:lnTo>
                  <a:pt x="9427" y="13122"/>
                </a:lnTo>
                <a:lnTo>
                  <a:pt x="10027" y="12703"/>
                </a:lnTo>
                <a:lnTo>
                  <a:pt x="10610" y="12248"/>
                </a:lnTo>
                <a:lnTo>
                  <a:pt x="11192" y="11738"/>
                </a:lnTo>
                <a:lnTo>
                  <a:pt x="11465" y="11484"/>
                </a:lnTo>
                <a:lnTo>
                  <a:pt x="11738" y="11211"/>
                </a:lnTo>
                <a:lnTo>
                  <a:pt x="12011" y="10920"/>
                </a:lnTo>
                <a:lnTo>
                  <a:pt x="12266" y="10628"/>
                </a:lnTo>
                <a:lnTo>
                  <a:pt x="12502" y="10337"/>
                </a:lnTo>
                <a:lnTo>
                  <a:pt x="12739" y="10028"/>
                </a:lnTo>
                <a:lnTo>
                  <a:pt x="12957" y="9719"/>
                </a:lnTo>
                <a:lnTo>
                  <a:pt x="13158" y="9391"/>
                </a:lnTo>
                <a:lnTo>
                  <a:pt x="13158" y="9391"/>
                </a:lnTo>
                <a:lnTo>
                  <a:pt x="8535" y="11793"/>
                </a:lnTo>
                <a:lnTo>
                  <a:pt x="9118" y="11047"/>
                </a:lnTo>
                <a:lnTo>
                  <a:pt x="9700" y="10228"/>
                </a:lnTo>
                <a:lnTo>
                  <a:pt x="10373" y="9264"/>
                </a:lnTo>
                <a:lnTo>
                  <a:pt x="10701" y="8736"/>
                </a:lnTo>
                <a:lnTo>
                  <a:pt x="11028" y="8190"/>
                </a:lnTo>
                <a:lnTo>
                  <a:pt x="11338" y="7662"/>
                </a:lnTo>
                <a:lnTo>
                  <a:pt x="11611" y="7134"/>
                </a:lnTo>
                <a:lnTo>
                  <a:pt x="11829" y="6643"/>
                </a:lnTo>
                <a:lnTo>
                  <a:pt x="11920" y="6406"/>
                </a:lnTo>
                <a:lnTo>
                  <a:pt x="12011" y="6170"/>
                </a:lnTo>
                <a:lnTo>
                  <a:pt x="12066" y="5952"/>
                </a:lnTo>
                <a:lnTo>
                  <a:pt x="12102" y="5751"/>
                </a:lnTo>
                <a:lnTo>
                  <a:pt x="12120" y="5569"/>
                </a:lnTo>
                <a:lnTo>
                  <a:pt x="12138" y="5387"/>
                </a:lnTo>
                <a:lnTo>
                  <a:pt x="11574" y="5861"/>
                </a:lnTo>
                <a:lnTo>
                  <a:pt x="11047" y="6352"/>
                </a:lnTo>
                <a:lnTo>
                  <a:pt x="10555" y="6861"/>
                </a:lnTo>
                <a:lnTo>
                  <a:pt x="10082" y="7371"/>
                </a:lnTo>
                <a:lnTo>
                  <a:pt x="9645" y="7881"/>
                </a:lnTo>
                <a:lnTo>
                  <a:pt x="9263" y="8390"/>
                </a:lnTo>
                <a:lnTo>
                  <a:pt x="8899" y="8881"/>
                </a:lnTo>
                <a:lnTo>
                  <a:pt x="8572" y="9355"/>
                </a:lnTo>
                <a:lnTo>
                  <a:pt x="8280" y="9810"/>
                </a:lnTo>
                <a:lnTo>
                  <a:pt x="8026" y="10210"/>
                </a:lnTo>
                <a:lnTo>
                  <a:pt x="7625" y="10901"/>
                </a:lnTo>
                <a:lnTo>
                  <a:pt x="7405" y="11326"/>
                </a:lnTo>
                <a:lnTo>
                  <a:pt x="7516" y="11047"/>
                </a:lnTo>
                <a:lnTo>
                  <a:pt x="7625" y="10756"/>
                </a:lnTo>
                <a:lnTo>
                  <a:pt x="7735" y="10410"/>
                </a:lnTo>
                <a:lnTo>
                  <a:pt x="7862" y="9973"/>
                </a:lnTo>
                <a:lnTo>
                  <a:pt x="7971" y="9464"/>
                </a:lnTo>
                <a:lnTo>
                  <a:pt x="8098" y="8863"/>
                </a:lnTo>
                <a:lnTo>
                  <a:pt x="8208" y="8190"/>
                </a:lnTo>
                <a:lnTo>
                  <a:pt x="8317" y="7407"/>
                </a:lnTo>
                <a:lnTo>
                  <a:pt x="8408" y="6552"/>
                </a:lnTo>
                <a:lnTo>
                  <a:pt x="8481" y="5588"/>
                </a:lnTo>
                <a:lnTo>
                  <a:pt x="8535" y="4514"/>
                </a:lnTo>
                <a:lnTo>
                  <a:pt x="8553" y="3331"/>
                </a:lnTo>
                <a:lnTo>
                  <a:pt x="8535" y="2057"/>
                </a:lnTo>
                <a:lnTo>
                  <a:pt x="8299" y="2312"/>
                </a:lnTo>
                <a:lnTo>
                  <a:pt x="8080" y="2603"/>
                </a:lnTo>
                <a:lnTo>
                  <a:pt x="7880" y="2894"/>
                </a:lnTo>
                <a:lnTo>
                  <a:pt x="7698" y="3222"/>
                </a:lnTo>
                <a:lnTo>
                  <a:pt x="7516" y="3549"/>
                </a:lnTo>
                <a:lnTo>
                  <a:pt x="7352" y="3895"/>
                </a:lnTo>
                <a:lnTo>
                  <a:pt x="7207" y="4259"/>
                </a:lnTo>
                <a:lnTo>
                  <a:pt x="7061" y="4623"/>
                </a:lnTo>
                <a:lnTo>
                  <a:pt x="6934" y="4987"/>
                </a:lnTo>
                <a:lnTo>
                  <a:pt x="6825" y="5369"/>
                </a:lnTo>
                <a:lnTo>
                  <a:pt x="6624" y="6134"/>
                </a:lnTo>
                <a:lnTo>
                  <a:pt x="6479" y="6898"/>
                </a:lnTo>
                <a:lnTo>
                  <a:pt x="6351" y="7662"/>
                </a:lnTo>
                <a:lnTo>
                  <a:pt x="6261" y="8372"/>
                </a:lnTo>
                <a:lnTo>
                  <a:pt x="6188" y="9045"/>
                </a:lnTo>
                <a:lnTo>
                  <a:pt x="6185" y="9086"/>
                </a:lnTo>
                <a:lnTo>
                  <a:pt x="6170" y="8827"/>
                </a:lnTo>
                <a:lnTo>
                  <a:pt x="6097" y="8117"/>
                </a:lnTo>
                <a:lnTo>
                  <a:pt x="5969" y="7316"/>
                </a:lnTo>
                <a:lnTo>
                  <a:pt x="5806" y="6406"/>
                </a:lnTo>
                <a:lnTo>
                  <a:pt x="5569" y="5369"/>
                </a:lnTo>
                <a:lnTo>
                  <a:pt x="5278" y="4223"/>
                </a:lnTo>
                <a:lnTo>
                  <a:pt x="4896" y="2949"/>
                </a:lnTo>
                <a:lnTo>
                  <a:pt x="4441" y="1548"/>
                </a:lnTo>
                <a:lnTo>
                  <a:pt x="3913" y="1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3528" name="Google Shape;3528;p21"/>
          <p:cNvGrpSpPr/>
          <p:nvPr/>
        </p:nvGrpSpPr>
        <p:grpSpPr>
          <a:xfrm>
            <a:off x="2702972" y="6746280"/>
            <a:ext cx="354705" cy="327373"/>
            <a:chOff x="2706625" y="4735761"/>
            <a:chExt cx="226446" cy="209015"/>
          </a:xfrm>
        </p:grpSpPr>
        <p:sp>
          <p:nvSpPr>
            <p:cNvPr id="3529" name="Google Shape;3529;p21"/>
            <p:cNvSpPr/>
            <p:nvPr/>
          </p:nvSpPr>
          <p:spPr>
            <a:xfrm>
              <a:off x="2706625" y="4851000"/>
              <a:ext cx="226446" cy="93776"/>
            </a:xfrm>
            <a:custGeom>
              <a:avLst/>
              <a:gdLst/>
              <a:ahLst/>
              <a:cxnLst/>
              <a:rect l="l" t="t" r="r" b="b"/>
              <a:pathLst>
                <a:path w="9991" h="1020" extrusionOk="0">
                  <a:moveTo>
                    <a:pt x="1292" y="0"/>
                  </a:moveTo>
                  <a:lnTo>
                    <a:pt x="746" y="91"/>
                  </a:lnTo>
                  <a:lnTo>
                    <a:pt x="528" y="128"/>
                  </a:lnTo>
                  <a:lnTo>
                    <a:pt x="346" y="182"/>
                  </a:lnTo>
                  <a:lnTo>
                    <a:pt x="200" y="237"/>
                  </a:lnTo>
                  <a:lnTo>
                    <a:pt x="91" y="291"/>
                  </a:lnTo>
                  <a:lnTo>
                    <a:pt x="18" y="346"/>
                  </a:lnTo>
                  <a:lnTo>
                    <a:pt x="0" y="419"/>
                  </a:lnTo>
                  <a:lnTo>
                    <a:pt x="0" y="437"/>
                  </a:lnTo>
                  <a:lnTo>
                    <a:pt x="18" y="473"/>
                  </a:lnTo>
                  <a:lnTo>
                    <a:pt x="91" y="528"/>
                  </a:lnTo>
                  <a:lnTo>
                    <a:pt x="219" y="583"/>
                  </a:lnTo>
                  <a:lnTo>
                    <a:pt x="382" y="655"/>
                  </a:lnTo>
                  <a:lnTo>
                    <a:pt x="601" y="710"/>
                  </a:lnTo>
                  <a:lnTo>
                    <a:pt x="856" y="746"/>
                  </a:lnTo>
                  <a:lnTo>
                    <a:pt x="1456" y="837"/>
                  </a:lnTo>
                  <a:lnTo>
                    <a:pt x="2202" y="910"/>
                  </a:lnTo>
                  <a:lnTo>
                    <a:pt x="3058" y="965"/>
                  </a:lnTo>
                  <a:lnTo>
                    <a:pt x="3986" y="1001"/>
                  </a:lnTo>
                  <a:lnTo>
                    <a:pt x="5005" y="1019"/>
                  </a:lnTo>
                  <a:lnTo>
                    <a:pt x="6006" y="1001"/>
                  </a:lnTo>
                  <a:lnTo>
                    <a:pt x="6952" y="965"/>
                  </a:lnTo>
                  <a:lnTo>
                    <a:pt x="7789" y="910"/>
                  </a:lnTo>
                  <a:lnTo>
                    <a:pt x="8535" y="837"/>
                  </a:lnTo>
                  <a:lnTo>
                    <a:pt x="9136" y="746"/>
                  </a:lnTo>
                  <a:lnTo>
                    <a:pt x="9390" y="710"/>
                  </a:lnTo>
                  <a:lnTo>
                    <a:pt x="9609" y="655"/>
                  </a:lnTo>
                  <a:lnTo>
                    <a:pt x="9773" y="583"/>
                  </a:lnTo>
                  <a:lnTo>
                    <a:pt x="9900" y="528"/>
                  </a:lnTo>
                  <a:lnTo>
                    <a:pt x="9973" y="473"/>
                  </a:lnTo>
                  <a:lnTo>
                    <a:pt x="9991" y="437"/>
                  </a:lnTo>
                  <a:lnTo>
                    <a:pt x="9991" y="419"/>
                  </a:lnTo>
                  <a:lnTo>
                    <a:pt x="9973" y="346"/>
                  </a:lnTo>
                  <a:lnTo>
                    <a:pt x="9900" y="291"/>
                  </a:lnTo>
                  <a:lnTo>
                    <a:pt x="9791" y="237"/>
                  </a:lnTo>
                  <a:lnTo>
                    <a:pt x="9645" y="182"/>
                  </a:lnTo>
                  <a:lnTo>
                    <a:pt x="9463" y="128"/>
                  </a:lnTo>
                  <a:lnTo>
                    <a:pt x="9245" y="91"/>
                  </a:lnTo>
                  <a:lnTo>
                    <a:pt x="8699" y="0"/>
                  </a:lnTo>
                  <a:lnTo>
                    <a:pt x="8699" y="273"/>
                  </a:lnTo>
                  <a:lnTo>
                    <a:pt x="7443" y="328"/>
                  </a:lnTo>
                  <a:lnTo>
                    <a:pt x="6133" y="364"/>
                  </a:lnTo>
                  <a:lnTo>
                    <a:pt x="4623" y="382"/>
                  </a:lnTo>
                  <a:lnTo>
                    <a:pt x="3476" y="364"/>
                  </a:lnTo>
                  <a:lnTo>
                    <a:pt x="2384" y="328"/>
                  </a:lnTo>
                  <a:lnTo>
                    <a:pt x="1893" y="291"/>
                  </a:lnTo>
                  <a:lnTo>
                    <a:pt x="1456" y="237"/>
                  </a:lnTo>
                  <a:lnTo>
                    <a:pt x="1074" y="182"/>
                  </a:lnTo>
                  <a:lnTo>
                    <a:pt x="746" y="109"/>
                  </a:lnTo>
                  <a:lnTo>
                    <a:pt x="129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3530" name="Google Shape;3530;p21"/>
            <p:cNvGrpSpPr/>
            <p:nvPr/>
          </p:nvGrpSpPr>
          <p:grpSpPr>
            <a:xfrm>
              <a:off x="2714800" y="4735761"/>
              <a:ext cx="210098" cy="182902"/>
              <a:chOff x="1282975" y="2150275"/>
              <a:chExt cx="154700" cy="134675"/>
            </a:xfrm>
          </p:grpSpPr>
          <p:sp>
            <p:nvSpPr>
              <p:cNvPr id="3531" name="Google Shape;3531;p21"/>
              <p:cNvSpPr/>
              <p:nvPr/>
            </p:nvSpPr>
            <p:spPr>
              <a:xfrm>
                <a:off x="1282975" y="2150275"/>
                <a:ext cx="154700" cy="134675"/>
              </a:xfrm>
              <a:custGeom>
                <a:avLst/>
                <a:gdLst/>
                <a:ahLst/>
                <a:cxnLst/>
                <a:rect l="l" t="t" r="r" b="b"/>
                <a:pathLst>
                  <a:path w="6188" h="5387" extrusionOk="0">
                    <a:moveTo>
                      <a:pt x="2858" y="0"/>
                    </a:moveTo>
                    <a:lnTo>
                      <a:pt x="2657" y="37"/>
                    </a:lnTo>
                    <a:lnTo>
                      <a:pt x="2403" y="109"/>
                    </a:lnTo>
                    <a:lnTo>
                      <a:pt x="2166" y="200"/>
                    </a:lnTo>
                    <a:lnTo>
                      <a:pt x="1948" y="310"/>
                    </a:lnTo>
                    <a:lnTo>
                      <a:pt x="1747" y="437"/>
                    </a:lnTo>
                    <a:lnTo>
                      <a:pt x="1547" y="564"/>
                    </a:lnTo>
                    <a:lnTo>
                      <a:pt x="1384" y="710"/>
                    </a:lnTo>
                    <a:lnTo>
                      <a:pt x="1238" y="856"/>
                    </a:lnTo>
                    <a:lnTo>
                      <a:pt x="1092" y="1019"/>
                    </a:lnTo>
                    <a:lnTo>
                      <a:pt x="965" y="1201"/>
                    </a:lnTo>
                    <a:lnTo>
                      <a:pt x="856" y="1365"/>
                    </a:lnTo>
                    <a:lnTo>
                      <a:pt x="765" y="1547"/>
                    </a:lnTo>
                    <a:lnTo>
                      <a:pt x="674" y="1729"/>
                    </a:lnTo>
                    <a:lnTo>
                      <a:pt x="546" y="2093"/>
                    </a:lnTo>
                    <a:lnTo>
                      <a:pt x="437" y="2439"/>
                    </a:lnTo>
                    <a:lnTo>
                      <a:pt x="401" y="2639"/>
                    </a:lnTo>
                    <a:lnTo>
                      <a:pt x="346" y="3057"/>
                    </a:lnTo>
                    <a:lnTo>
                      <a:pt x="310" y="3403"/>
                    </a:lnTo>
                    <a:lnTo>
                      <a:pt x="310" y="3694"/>
                    </a:lnTo>
                    <a:lnTo>
                      <a:pt x="164" y="3876"/>
                    </a:lnTo>
                    <a:lnTo>
                      <a:pt x="55" y="4040"/>
                    </a:lnTo>
                    <a:lnTo>
                      <a:pt x="37" y="4131"/>
                    </a:lnTo>
                    <a:lnTo>
                      <a:pt x="0" y="4222"/>
                    </a:lnTo>
                    <a:lnTo>
                      <a:pt x="0" y="4295"/>
                    </a:lnTo>
                    <a:lnTo>
                      <a:pt x="0" y="4368"/>
                    </a:lnTo>
                    <a:lnTo>
                      <a:pt x="19" y="4459"/>
                    </a:lnTo>
                    <a:lnTo>
                      <a:pt x="55" y="4532"/>
                    </a:lnTo>
                    <a:lnTo>
                      <a:pt x="91" y="4604"/>
                    </a:lnTo>
                    <a:lnTo>
                      <a:pt x="146" y="4677"/>
                    </a:lnTo>
                    <a:lnTo>
                      <a:pt x="292" y="4804"/>
                    </a:lnTo>
                    <a:lnTo>
                      <a:pt x="474" y="4932"/>
                    </a:lnTo>
                    <a:lnTo>
                      <a:pt x="692" y="5041"/>
                    </a:lnTo>
                    <a:lnTo>
                      <a:pt x="965" y="5132"/>
                    </a:lnTo>
                    <a:lnTo>
                      <a:pt x="1274" y="5205"/>
                    </a:lnTo>
                    <a:lnTo>
                      <a:pt x="1638" y="5278"/>
                    </a:lnTo>
                    <a:lnTo>
                      <a:pt x="2020" y="5332"/>
                    </a:lnTo>
                    <a:lnTo>
                      <a:pt x="2457" y="5369"/>
                    </a:lnTo>
                    <a:lnTo>
                      <a:pt x="2930" y="5387"/>
                    </a:lnTo>
                    <a:lnTo>
                      <a:pt x="3440" y="5387"/>
                    </a:lnTo>
                    <a:lnTo>
                      <a:pt x="3804" y="5350"/>
                    </a:lnTo>
                    <a:lnTo>
                      <a:pt x="4131" y="5314"/>
                    </a:lnTo>
                    <a:lnTo>
                      <a:pt x="4714" y="5223"/>
                    </a:lnTo>
                    <a:lnTo>
                      <a:pt x="5187" y="5114"/>
                    </a:lnTo>
                    <a:lnTo>
                      <a:pt x="5569" y="5005"/>
                    </a:lnTo>
                    <a:lnTo>
                      <a:pt x="5842" y="4895"/>
                    </a:lnTo>
                    <a:lnTo>
                      <a:pt x="6042" y="4804"/>
                    </a:lnTo>
                    <a:lnTo>
                      <a:pt x="6188" y="4713"/>
                    </a:lnTo>
                    <a:lnTo>
                      <a:pt x="6042" y="4204"/>
                    </a:lnTo>
                    <a:lnTo>
                      <a:pt x="5878" y="3658"/>
                    </a:lnTo>
                    <a:lnTo>
                      <a:pt x="5642" y="3003"/>
                    </a:lnTo>
                    <a:lnTo>
                      <a:pt x="5514" y="2639"/>
                    </a:lnTo>
                    <a:lnTo>
                      <a:pt x="5351" y="2275"/>
                    </a:lnTo>
                    <a:lnTo>
                      <a:pt x="5169" y="1929"/>
                    </a:lnTo>
                    <a:lnTo>
                      <a:pt x="4987" y="1565"/>
                    </a:lnTo>
                    <a:lnTo>
                      <a:pt x="4787" y="1238"/>
                    </a:lnTo>
                    <a:lnTo>
                      <a:pt x="4568" y="928"/>
                    </a:lnTo>
                    <a:lnTo>
                      <a:pt x="4332" y="655"/>
                    </a:lnTo>
                    <a:lnTo>
                      <a:pt x="4095" y="419"/>
                    </a:lnTo>
                    <a:lnTo>
                      <a:pt x="3949" y="291"/>
                    </a:lnTo>
                    <a:lnTo>
                      <a:pt x="3804" y="200"/>
                    </a:lnTo>
                    <a:lnTo>
                      <a:pt x="3676" y="128"/>
                    </a:lnTo>
                    <a:lnTo>
                      <a:pt x="3513" y="73"/>
                    </a:lnTo>
                    <a:lnTo>
                      <a:pt x="3367" y="37"/>
                    </a:lnTo>
                    <a:lnTo>
                      <a:pt x="3203" y="0"/>
                    </a:lnTo>
                    <a:close/>
                  </a:path>
                </a:pathLst>
              </a:custGeom>
              <a:solidFill>
                <a:srgbClr val="C1A58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532" name="Google Shape;3532;p21"/>
              <p:cNvSpPr/>
              <p:nvPr/>
            </p:nvSpPr>
            <p:spPr>
              <a:xfrm>
                <a:off x="1282975" y="2150275"/>
                <a:ext cx="154700" cy="134675"/>
              </a:xfrm>
              <a:custGeom>
                <a:avLst/>
                <a:gdLst/>
                <a:ahLst/>
                <a:cxnLst/>
                <a:rect l="l" t="t" r="r" b="b"/>
                <a:pathLst>
                  <a:path w="6188" h="5387" fill="none" extrusionOk="0">
                    <a:moveTo>
                      <a:pt x="6188" y="4713"/>
                    </a:moveTo>
                    <a:lnTo>
                      <a:pt x="6188" y="4713"/>
                    </a:lnTo>
                    <a:lnTo>
                      <a:pt x="6042" y="4804"/>
                    </a:lnTo>
                    <a:lnTo>
                      <a:pt x="5842" y="4895"/>
                    </a:lnTo>
                    <a:lnTo>
                      <a:pt x="5569" y="5005"/>
                    </a:lnTo>
                    <a:lnTo>
                      <a:pt x="5187" y="5114"/>
                    </a:lnTo>
                    <a:lnTo>
                      <a:pt x="4714" y="5223"/>
                    </a:lnTo>
                    <a:lnTo>
                      <a:pt x="4131" y="5314"/>
                    </a:lnTo>
                    <a:lnTo>
                      <a:pt x="3804" y="5350"/>
                    </a:lnTo>
                    <a:lnTo>
                      <a:pt x="3440" y="5387"/>
                    </a:lnTo>
                    <a:lnTo>
                      <a:pt x="3440" y="5387"/>
                    </a:lnTo>
                    <a:lnTo>
                      <a:pt x="2930" y="5387"/>
                    </a:lnTo>
                    <a:lnTo>
                      <a:pt x="2457" y="5369"/>
                    </a:lnTo>
                    <a:lnTo>
                      <a:pt x="2020" y="5332"/>
                    </a:lnTo>
                    <a:lnTo>
                      <a:pt x="1638" y="5278"/>
                    </a:lnTo>
                    <a:lnTo>
                      <a:pt x="1274" y="5205"/>
                    </a:lnTo>
                    <a:lnTo>
                      <a:pt x="965" y="5132"/>
                    </a:lnTo>
                    <a:lnTo>
                      <a:pt x="692" y="5041"/>
                    </a:lnTo>
                    <a:lnTo>
                      <a:pt x="474" y="4932"/>
                    </a:lnTo>
                    <a:lnTo>
                      <a:pt x="292" y="4804"/>
                    </a:lnTo>
                    <a:lnTo>
                      <a:pt x="146" y="4677"/>
                    </a:lnTo>
                    <a:lnTo>
                      <a:pt x="91" y="4604"/>
                    </a:lnTo>
                    <a:lnTo>
                      <a:pt x="55" y="4532"/>
                    </a:lnTo>
                    <a:lnTo>
                      <a:pt x="19" y="4459"/>
                    </a:lnTo>
                    <a:lnTo>
                      <a:pt x="0" y="4368"/>
                    </a:lnTo>
                    <a:lnTo>
                      <a:pt x="0" y="4295"/>
                    </a:lnTo>
                    <a:lnTo>
                      <a:pt x="0" y="4222"/>
                    </a:lnTo>
                    <a:lnTo>
                      <a:pt x="37" y="4131"/>
                    </a:lnTo>
                    <a:lnTo>
                      <a:pt x="55" y="4040"/>
                    </a:lnTo>
                    <a:lnTo>
                      <a:pt x="164" y="3876"/>
                    </a:lnTo>
                    <a:lnTo>
                      <a:pt x="310" y="3694"/>
                    </a:lnTo>
                    <a:lnTo>
                      <a:pt x="310" y="3694"/>
                    </a:lnTo>
                    <a:lnTo>
                      <a:pt x="310" y="3403"/>
                    </a:lnTo>
                    <a:lnTo>
                      <a:pt x="346" y="3057"/>
                    </a:lnTo>
                    <a:lnTo>
                      <a:pt x="401" y="2639"/>
                    </a:lnTo>
                    <a:lnTo>
                      <a:pt x="401" y="2639"/>
                    </a:lnTo>
                    <a:lnTo>
                      <a:pt x="437" y="2439"/>
                    </a:lnTo>
                    <a:lnTo>
                      <a:pt x="437" y="2439"/>
                    </a:lnTo>
                    <a:lnTo>
                      <a:pt x="546" y="2093"/>
                    </a:lnTo>
                    <a:lnTo>
                      <a:pt x="674" y="1729"/>
                    </a:lnTo>
                    <a:lnTo>
                      <a:pt x="765" y="1547"/>
                    </a:lnTo>
                    <a:lnTo>
                      <a:pt x="856" y="1365"/>
                    </a:lnTo>
                    <a:lnTo>
                      <a:pt x="965" y="1201"/>
                    </a:lnTo>
                    <a:lnTo>
                      <a:pt x="1092" y="1019"/>
                    </a:lnTo>
                    <a:lnTo>
                      <a:pt x="1238" y="856"/>
                    </a:lnTo>
                    <a:lnTo>
                      <a:pt x="1384" y="710"/>
                    </a:lnTo>
                    <a:lnTo>
                      <a:pt x="1547" y="564"/>
                    </a:lnTo>
                    <a:lnTo>
                      <a:pt x="1747" y="437"/>
                    </a:lnTo>
                    <a:lnTo>
                      <a:pt x="1948" y="310"/>
                    </a:lnTo>
                    <a:lnTo>
                      <a:pt x="2166" y="200"/>
                    </a:lnTo>
                    <a:lnTo>
                      <a:pt x="2403" y="109"/>
                    </a:lnTo>
                    <a:lnTo>
                      <a:pt x="2657" y="37"/>
                    </a:lnTo>
                    <a:lnTo>
                      <a:pt x="2657" y="37"/>
                    </a:lnTo>
                    <a:lnTo>
                      <a:pt x="2858" y="0"/>
                    </a:lnTo>
                    <a:lnTo>
                      <a:pt x="3021" y="0"/>
                    </a:lnTo>
                    <a:lnTo>
                      <a:pt x="3203" y="0"/>
                    </a:lnTo>
                    <a:lnTo>
                      <a:pt x="3367" y="37"/>
                    </a:lnTo>
                    <a:lnTo>
                      <a:pt x="3513" y="73"/>
                    </a:lnTo>
                    <a:lnTo>
                      <a:pt x="3676" y="128"/>
                    </a:lnTo>
                    <a:lnTo>
                      <a:pt x="3804" y="200"/>
                    </a:lnTo>
                    <a:lnTo>
                      <a:pt x="3949" y="291"/>
                    </a:lnTo>
                    <a:lnTo>
                      <a:pt x="3949" y="291"/>
                    </a:lnTo>
                    <a:lnTo>
                      <a:pt x="4095" y="419"/>
                    </a:lnTo>
                    <a:lnTo>
                      <a:pt x="4095" y="419"/>
                    </a:lnTo>
                    <a:lnTo>
                      <a:pt x="4332" y="655"/>
                    </a:lnTo>
                    <a:lnTo>
                      <a:pt x="4568" y="928"/>
                    </a:lnTo>
                    <a:lnTo>
                      <a:pt x="4787" y="1238"/>
                    </a:lnTo>
                    <a:lnTo>
                      <a:pt x="4987" y="1565"/>
                    </a:lnTo>
                    <a:lnTo>
                      <a:pt x="5169" y="1929"/>
                    </a:lnTo>
                    <a:lnTo>
                      <a:pt x="5351" y="2275"/>
                    </a:lnTo>
                    <a:lnTo>
                      <a:pt x="5514" y="2639"/>
                    </a:lnTo>
                    <a:lnTo>
                      <a:pt x="5642" y="3003"/>
                    </a:lnTo>
                    <a:lnTo>
                      <a:pt x="5878" y="3658"/>
                    </a:lnTo>
                    <a:lnTo>
                      <a:pt x="6042" y="4204"/>
                    </a:lnTo>
                    <a:lnTo>
                      <a:pt x="6188" y="4713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533" name="Google Shape;3533;p21"/>
              <p:cNvSpPr/>
              <p:nvPr/>
            </p:nvSpPr>
            <p:spPr>
              <a:xfrm>
                <a:off x="1282975" y="2172100"/>
                <a:ext cx="138775" cy="112850"/>
              </a:xfrm>
              <a:custGeom>
                <a:avLst/>
                <a:gdLst/>
                <a:ahLst/>
                <a:cxnLst/>
                <a:rect l="l" t="t" r="r" b="b"/>
                <a:pathLst>
                  <a:path w="5551" h="4514" extrusionOk="0">
                    <a:moveTo>
                      <a:pt x="1384" y="4368"/>
                    </a:moveTo>
                    <a:lnTo>
                      <a:pt x="1384" y="4368"/>
                    </a:lnTo>
                    <a:lnTo>
                      <a:pt x="1711" y="4423"/>
                    </a:lnTo>
                    <a:lnTo>
                      <a:pt x="2057" y="4459"/>
                    </a:lnTo>
                    <a:lnTo>
                      <a:pt x="2457" y="4496"/>
                    </a:lnTo>
                    <a:lnTo>
                      <a:pt x="2876" y="4514"/>
                    </a:lnTo>
                    <a:lnTo>
                      <a:pt x="2876" y="4514"/>
                    </a:lnTo>
                    <a:lnTo>
                      <a:pt x="3094" y="4514"/>
                    </a:lnTo>
                    <a:lnTo>
                      <a:pt x="3094" y="4514"/>
                    </a:lnTo>
                    <a:lnTo>
                      <a:pt x="3440" y="4514"/>
                    </a:lnTo>
                    <a:lnTo>
                      <a:pt x="3440" y="4514"/>
                    </a:lnTo>
                    <a:lnTo>
                      <a:pt x="3440" y="4514"/>
                    </a:lnTo>
                    <a:lnTo>
                      <a:pt x="3094" y="4514"/>
                    </a:lnTo>
                    <a:lnTo>
                      <a:pt x="3094" y="4514"/>
                    </a:lnTo>
                    <a:lnTo>
                      <a:pt x="2876" y="4514"/>
                    </a:lnTo>
                    <a:lnTo>
                      <a:pt x="2876" y="4514"/>
                    </a:lnTo>
                    <a:lnTo>
                      <a:pt x="2876" y="4514"/>
                    </a:lnTo>
                    <a:lnTo>
                      <a:pt x="2876" y="4514"/>
                    </a:lnTo>
                    <a:lnTo>
                      <a:pt x="2457" y="4496"/>
                    </a:lnTo>
                    <a:lnTo>
                      <a:pt x="2057" y="4459"/>
                    </a:lnTo>
                    <a:lnTo>
                      <a:pt x="1711" y="4423"/>
                    </a:lnTo>
                    <a:lnTo>
                      <a:pt x="1384" y="4368"/>
                    </a:lnTo>
                    <a:close/>
                    <a:moveTo>
                      <a:pt x="1365" y="4368"/>
                    </a:moveTo>
                    <a:lnTo>
                      <a:pt x="1365" y="4368"/>
                    </a:lnTo>
                    <a:lnTo>
                      <a:pt x="1365" y="4368"/>
                    </a:lnTo>
                    <a:lnTo>
                      <a:pt x="1365" y="4368"/>
                    </a:lnTo>
                    <a:close/>
                    <a:moveTo>
                      <a:pt x="237" y="3895"/>
                    </a:moveTo>
                    <a:lnTo>
                      <a:pt x="237" y="3895"/>
                    </a:lnTo>
                    <a:lnTo>
                      <a:pt x="237" y="3895"/>
                    </a:lnTo>
                    <a:lnTo>
                      <a:pt x="237" y="3895"/>
                    </a:lnTo>
                    <a:lnTo>
                      <a:pt x="237" y="3895"/>
                    </a:lnTo>
                    <a:close/>
                    <a:moveTo>
                      <a:pt x="237" y="3895"/>
                    </a:moveTo>
                    <a:lnTo>
                      <a:pt x="237" y="3895"/>
                    </a:lnTo>
                    <a:lnTo>
                      <a:pt x="237" y="3895"/>
                    </a:lnTo>
                    <a:lnTo>
                      <a:pt x="237" y="3895"/>
                    </a:lnTo>
                    <a:lnTo>
                      <a:pt x="237" y="3895"/>
                    </a:lnTo>
                    <a:close/>
                    <a:moveTo>
                      <a:pt x="237" y="3877"/>
                    </a:moveTo>
                    <a:lnTo>
                      <a:pt x="237" y="3877"/>
                    </a:lnTo>
                    <a:lnTo>
                      <a:pt x="237" y="3895"/>
                    </a:lnTo>
                    <a:lnTo>
                      <a:pt x="237" y="3895"/>
                    </a:lnTo>
                    <a:lnTo>
                      <a:pt x="237" y="3877"/>
                    </a:lnTo>
                    <a:close/>
                    <a:moveTo>
                      <a:pt x="91" y="3113"/>
                    </a:moveTo>
                    <a:lnTo>
                      <a:pt x="91" y="3113"/>
                    </a:lnTo>
                    <a:lnTo>
                      <a:pt x="37" y="3222"/>
                    </a:lnTo>
                    <a:lnTo>
                      <a:pt x="19" y="3331"/>
                    </a:lnTo>
                    <a:lnTo>
                      <a:pt x="0" y="3422"/>
                    </a:lnTo>
                    <a:lnTo>
                      <a:pt x="19" y="3531"/>
                    </a:lnTo>
                    <a:lnTo>
                      <a:pt x="37" y="3622"/>
                    </a:lnTo>
                    <a:lnTo>
                      <a:pt x="91" y="3713"/>
                    </a:lnTo>
                    <a:lnTo>
                      <a:pt x="146" y="3804"/>
                    </a:lnTo>
                    <a:lnTo>
                      <a:pt x="237" y="3877"/>
                    </a:lnTo>
                    <a:lnTo>
                      <a:pt x="237" y="3877"/>
                    </a:lnTo>
                    <a:lnTo>
                      <a:pt x="146" y="3804"/>
                    </a:lnTo>
                    <a:lnTo>
                      <a:pt x="91" y="3713"/>
                    </a:lnTo>
                    <a:lnTo>
                      <a:pt x="37" y="3622"/>
                    </a:lnTo>
                    <a:lnTo>
                      <a:pt x="19" y="3531"/>
                    </a:lnTo>
                    <a:lnTo>
                      <a:pt x="0" y="3422"/>
                    </a:lnTo>
                    <a:lnTo>
                      <a:pt x="19" y="3331"/>
                    </a:lnTo>
                    <a:lnTo>
                      <a:pt x="37" y="3222"/>
                    </a:lnTo>
                    <a:lnTo>
                      <a:pt x="91" y="3113"/>
                    </a:lnTo>
                    <a:close/>
                    <a:moveTo>
                      <a:pt x="91" y="3113"/>
                    </a:moveTo>
                    <a:lnTo>
                      <a:pt x="91" y="3113"/>
                    </a:lnTo>
                    <a:lnTo>
                      <a:pt x="91" y="3113"/>
                    </a:lnTo>
                    <a:lnTo>
                      <a:pt x="91" y="3113"/>
                    </a:lnTo>
                    <a:lnTo>
                      <a:pt x="91" y="3113"/>
                    </a:lnTo>
                    <a:close/>
                    <a:moveTo>
                      <a:pt x="91" y="3113"/>
                    </a:moveTo>
                    <a:lnTo>
                      <a:pt x="91" y="3113"/>
                    </a:lnTo>
                    <a:lnTo>
                      <a:pt x="91" y="3113"/>
                    </a:lnTo>
                    <a:lnTo>
                      <a:pt x="91" y="3113"/>
                    </a:lnTo>
                    <a:lnTo>
                      <a:pt x="91" y="3113"/>
                    </a:lnTo>
                    <a:close/>
                    <a:moveTo>
                      <a:pt x="91" y="3094"/>
                    </a:moveTo>
                    <a:lnTo>
                      <a:pt x="91" y="3094"/>
                    </a:lnTo>
                    <a:lnTo>
                      <a:pt x="91" y="3113"/>
                    </a:lnTo>
                    <a:lnTo>
                      <a:pt x="91" y="3113"/>
                    </a:lnTo>
                    <a:lnTo>
                      <a:pt x="91" y="3094"/>
                    </a:lnTo>
                    <a:close/>
                    <a:moveTo>
                      <a:pt x="110" y="3094"/>
                    </a:moveTo>
                    <a:lnTo>
                      <a:pt x="110" y="3094"/>
                    </a:lnTo>
                    <a:lnTo>
                      <a:pt x="110" y="3094"/>
                    </a:lnTo>
                    <a:lnTo>
                      <a:pt x="110" y="3094"/>
                    </a:lnTo>
                    <a:lnTo>
                      <a:pt x="110" y="3094"/>
                    </a:lnTo>
                    <a:close/>
                    <a:moveTo>
                      <a:pt x="110" y="3094"/>
                    </a:moveTo>
                    <a:lnTo>
                      <a:pt x="110" y="3094"/>
                    </a:lnTo>
                    <a:lnTo>
                      <a:pt x="110" y="3094"/>
                    </a:lnTo>
                    <a:lnTo>
                      <a:pt x="110" y="3094"/>
                    </a:lnTo>
                    <a:lnTo>
                      <a:pt x="110" y="3094"/>
                    </a:lnTo>
                    <a:close/>
                    <a:moveTo>
                      <a:pt x="110" y="3094"/>
                    </a:moveTo>
                    <a:lnTo>
                      <a:pt x="110" y="3094"/>
                    </a:lnTo>
                    <a:lnTo>
                      <a:pt x="110" y="3094"/>
                    </a:lnTo>
                    <a:lnTo>
                      <a:pt x="110" y="3094"/>
                    </a:lnTo>
                    <a:lnTo>
                      <a:pt x="110" y="3094"/>
                    </a:lnTo>
                    <a:close/>
                    <a:moveTo>
                      <a:pt x="4532" y="1"/>
                    </a:moveTo>
                    <a:lnTo>
                      <a:pt x="4532" y="1"/>
                    </a:lnTo>
                    <a:lnTo>
                      <a:pt x="4677" y="201"/>
                    </a:lnTo>
                    <a:lnTo>
                      <a:pt x="4823" y="419"/>
                    </a:lnTo>
                    <a:lnTo>
                      <a:pt x="5096" y="892"/>
                    </a:lnTo>
                    <a:lnTo>
                      <a:pt x="5332" y="1366"/>
                    </a:lnTo>
                    <a:lnTo>
                      <a:pt x="5551" y="1857"/>
                    </a:lnTo>
                    <a:lnTo>
                      <a:pt x="5551" y="1857"/>
                    </a:lnTo>
                    <a:lnTo>
                      <a:pt x="5551" y="1857"/>
                    </a:lnTo>
                    <a:lnTo>
                      <a:pt x="5551" y="1857"/>
                    </a:lnTo>
                    <a:lnTo>
                      <a:pt x="5332" y="1366"/>
                    </a:lnTo>
                    <a:lnTo>
                      <a:pt x="5096" y="892"/>
                    </a:lnTo>
                    <a:lnTo>
                      <a:pt x="4823" y="419"/>
                    </a:lnTo>
                    <a:lnTo>
                      <a:pt x="4677" y="201"/>
                    </a:lnTo>
                    <a:lnTo>
                      <a:pt x="4532" y="1"/>
                    </a:lnTo>
                    <a:close/>
                    <a:moveTo>
                      <a:pt x="4532" y="1"/>
                    </a:moveTo>
                    <a:lnTo>
                      <a:pt x="4532" y="1"/>
                    </a:lnTo>
                    <a:lnTo>
                      <a:pt x="4532" y="1"/>
                    </a:lnTo>
                    <a:lnTo>
                      <a:pt x="4532" y="1"/>
                    </a:lnTo>
                    <a:lnTo>
                      <a:pt x="4532" y="1"/>
                    </a:lnTo>
                    <a:close/>
                  </a:path>
                </a:pathLst>
              </a:custGeom>
              <a:solidFill>
                <a:srgbClr val="D8D3D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534" name="Google Shape;3534;p21"/>
              <p:cNvSpPr/>
              <p:nvPr/>
            </p:nvSpPr>
            <p:spPr>
              <a:xfrm>
                <a:off x="1317550" y="2281300"/>
                <a:ext cx="51425" cy="3650"/>
              </a:xfrm>
              <a:custGeom>
                <a:avLst/>
                <a:gdLst/>
                <a:ahLst/>
                <a:cxnLst/>
                <a:rect l="l" t="t" r="r" b="b"/>
                <a:pathLst>
                  <a:path w="2057" h="146" fill="none" extrusionOk="0">
                    <a:moveTo>
                      <a:pt x="1" y="0"/>
                    </a:moveTo>
                    <a:lnTo>
                      <a:pt x="1" y="0"/>
                    </a:lnTo>
                    <a:lnTo>
                      <a:pt x="328" y="55"/>
                    </a:lnTo>
                    <a:lnTo>
                      <a:pt x="674" y="91"/>
                    </a:lnTo>
                    <a:lnTo>
                      <a:pt x="1074" y="128"/>
                    </a:lnTo>
                    <a:lnTo>
                      <a:pt x="1493" y="146"/>
                    </a:lnTo>
                    <a:lnTo>
                      <a:pt x="1493" y="146"/>
                    </a:lnTo>
                    <a:lnTo>
                      <a:pt x="1711" y="146"/>
                    </a:lnTo>
                    <a:lnTo>
                      <a:pt x="1711" y="146"/>
                    </a:lnTo>
                    <a:lnTo>
                      <a:pt x="2057" y="146"/>
                    </a:lnTo>
                    <a:lnTo>
                      <a:pt x="2057" y="146"/>
                    </a:lnTo>
                    <a:lnTo>
                      <a:pt x="2057" y="146"/>
                    </a:lnTo>
                    <a:lnTo>
                      <a:pt x="1711" y="146"/>
                    </a:lnTo>
                    <a:lnTo>
                      <a:pt x="1711" y="146"/>
                    </a:lnTo>
                    <a:lnTo>
                      <a:pt x="1493" y="146"/>
                    </a:lnTo>
                    <a:lnTo>
                      <a:pt x="1493" y="146"/>
                    </a:lnTo>
                    <a:lnTo>
                      <a:pt x="1493" y="146"/>
                    </a:lnTo>
                    <a:lnTo>
                      <a:pt x="1493" y="146"/>
                    </a:lnTo>
                    <a:lnTo>
                      <a:pt x="1074" y="128"/>
                    </a:lnTo>
                    <a:lnTo>
                      <a:pt x="674" y="91"/>
                    </a:lnTo>
                    <a:lnTo>
                      <a:pt x="328" y="55"/>
                    </a:lnTo>
                    <a:lnTo>
                      <a:pt x="1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535" name="Google Shape;3535;p21"/>
              <p:cNvSpPr/>
              <p:nvPr/>
            </p:nvSpPr>
            <p:spPr>
              <a:xfrm>
                <a:off x="1317100" y="228130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536" name="Google Shape;3536;p21"/>
              <p:cNvSpPr/>
              <p:nvPr/>
            </p:nvSpPr>
            <p:spPr>
              <a:xfrm>
                <a:off x="1288900" y="2269475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537" name="Google Shape;3537;p21"/>
              <p:cNvSpPr/>
              <p:nvPr/>
            </p:nvSpPr>
            <p:spPr>
              <a:xfrm>
                <a:off x="1288900" y="2269475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538" name="Google Shape;3538;p21"/>
              <p:cNvSpPr/>
              <p:nvPr/>
            </p:nvSpPr>
            <p:spPr>
              <a:xfrm>
                <a:off x="1288900" y="2269000"/>
                <a:ext cx="25" cy="500"/>
              </a:xfrm>
              <a:custGeom>
                <a:avLst/>
                <a:gdLst/>
                <a:ahLst/>
                <a:cxnLst/>
                <a:rect l="l" t="t" r="r" b="b"/>
                <a:pathLst>
                  <a:path w="1" h="20" fill="none" extrusionOk="0">
                    <a:moveTo>
                      <a:pt x="0" y="1"/>
                    </a:moveTo>
                    <a:lnTo>
                      <a:pt x="0" y="1"/>
                    </a:lnTo>
                    <a:lnTo>
                      <a:pt x="0" y="19"/>
                    </a:lnTo>
                    <a:lnTo>
                      <a:pt x="0" y="19"/>
                    </a:lnTo>
                    <a:lnTo>
                      <a:pt x="0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539" name="Google Shape;3539;p21"/>
              <p:cNvSpPr/>
              <p:nvPr/>
            </p:nvSpPr>
            <p:spPr>
              <a:xfrm>
                <a:off x="1282975" y="2249900"/>
                <a:ext cx="5950" cy="19125"/>
              </a:xfrm>
              <a:custGeom>
                <a:avLst/>
                <a:gdLst/>
                <a:ahLst/>
                <a:cxnLst/>
                <a:rect l="l" t="t" r="r" b="b"/>
                <a:pathLst>
                  <a:path w="238" h="765" fill="none" extrusionOk="0">
                    <a:moveTo>
                      <a:pt x="91" y="1"/>
                    </a:moveTo>
                    <a:lnTo>
                      <a:pt x="91" y="1"/>
                    </a:lnTo>
                    <a:lnTo>
                      <a:pt x="37" y="110"/>
                    </a:lnTo>
                    <a:lnTo>
                      <a:pt x="19" y="219"/>
                    </a:lnTo>
                    <a:lnTo>
                      <a:pt x="0" y="310"/>
                    </a:lnTo>
                    <a:lnTo>
                      <a:pt x="19" y="419"/>
                    </a:lnTo>
                    <a:lnTo>
                      <a:pt x="37" y="510"/>
                    </a:lnTo>
                    <a:lnTo>
                      <a:pt x="91" y="601"/>
                    </a:lnTo>
                    <a:lnTo>
                      <a:pt x="146" y="692"/>
                    </a:lnTo>
                    <a:lnTo>
                      <a:pt x="237" y="765"/>
                    </a:lnTo>
                    <a:lnTo>
                      <a:pt x="237" y="765"/>
                    </a:lnTo>
                    <a:lnTo>
                      <a:pt x="146" y="692"/>
                    </a:lnTo>
                    <a:lnTo>
                      <a:pt x="91" y="601"/>
                    </a:lnTo>
                    <a:lnTo>
                      <a:pt x="37" y="510"/>
                    </a:lnTo>
                    <a:lnTo>
                      <a:pt x="19" y="419"/>
                    </a:lnTo>
                    <a:lnTo>
                      <a:pt x="0" y="310"/>
                    </a:lnTo>
                    <a:lnTo>
                      <a:pt x="19" y="219"/>
                    </a:lnTo>
                    <a:lnTo>
                      <a:pt x="37" y="110"/>
                    </a:lnTo>
                    <a:lnTo>
                      <a:pt x="91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540" name="Google Shape;3540;p21"/>
              <p:cNvSpPr/>
              <p:nvPr/>
            </p:nvSpPr>
            <p:spPr>
              <a:xfrm>
                <a:off x="1285250" y="224990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0" y="1"/>
                    </a:move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541" name="Google Shape;3541;p21"/>
              <p:cNvSpPr/>
              <p:nvPr/>
            </p:nvSpPr>
            <p:spPr>
              <a:xfrm>
                <a:off x="1285250" y="224990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0" y="1"/>
                    </a:move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542" name="Google Shape;3542;p21"/>
              <p:cNvSpPr/>
              <p:nvPr/>
            </p:nvSpPr>
            <p:spPr>
              <a:xfrm>
                <a:off x="1285250" y="2249450"/>
                <a:ext cx="25" cy="475"/>
              </a:xfrm>
              <a:custGeom>
                <a:avLst/>
                <a:gdLst/>
                <a:ahLst/>
                <a:cxnLst/>
                <a:rect l="l" t="t" r="r" b="b"/>
                <a:pathLst>
                  <a:path w="1" h="19" fill="none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19"/>
                    </a:lnTo>
                    <a:lnTo>
                      <a:pt x="0" y="19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543" name="Google Shape;3543;p21"/>
              <p:cNvSpPr/>
              <p:nvPr/>
            </p:nvSpPr>
            <p:spPr>
              <a:xfrm>
                <a:off x="1285700" y="224945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1" y="0"/>
                    </a:move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544" name="Google Shape;3544;p21"/>
              <p:cNvSpPr/>
              <p:nvPr/>
            </p:nvSpPr>
            <p:spPr>
              <a:xfrm>
                <a:off x="1285700" y="224945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1" y="0"/>
                    </a:move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545" name="Google Shape;3545;p21"/>
              <p:cNvSpPr/>
              <p:nvPr/>
            </p:nvSpPr>
            <p:spPr>
              <a:xfrm>
                <a:off x="1285700" y="224945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1" y="0"/>
                    </a:move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546" name="Google Shape;3546;p21"/>
              <p:cNvSpPr/>
              <p:nvPr/>
            </p:nvSpPr>
            <p:spPr>
              <a:xfrm>
                <a:off x="1396250" y="2172100"/>
                <a:ext cx="25500" cy="46425"/>
              </a:xfrm>
              <a:custGeom>
                <a:avLst/>
                <a:gdLst/>
                <a:ahLst/>
                <a:cxnLst/>
                <a:rect l="l" t="t" r="r" b="b"/>
                <a:pathLst>
                  <a:path w="1020" h="1857" fill="none" extrusionOk="0">
                    <a:moveTo>
                      <a:pt x="1" y="1"/>
                    </a:moveTo>
                    <a:lnTo>
                      <a:pt x="1" y="1"/>
                    </a:lnTo>
                    <a:lnTo>
                      <a:pt x="146" y="201"/>
                    </a:lnTo>
                    <a:lnTo>
                      <a:pt x="292" y="419"/>
                    </a:lnTo>
                    <a:lnTo>
                      <a:pt x="565" y="892"/>
                    </a:lnTo>
                    <a:lnTo>
                      <a:pt x="801" y="1366"/>
                    </a:lnTo>
                    <a:lnTo>
                      <a:pt x="1020" y="1857"/>
                    </a:lnTo>
                    <a:lnTo>
                      <a:pt x="1020" y="1857"/>
                    </a:lnTo>
                    <a:lnTo>
                      <a:pt x="1020" y="1857"/>
                    </a:lnTo>
                    <a:lnTo>
                      <a:pt x="1020" y="1857"/>
                    </a:lnTo>
                    <a:lnTo>
                      <a:pt x="801" y="1366"/>
                    </a:lnTo>
                    <a:lnTo>
                      <a:pt x="565" y="892"/>
                    </a:lnTo>
                    <a:lnTo>
                      <a:pt x="292" y="419"/>
                    </a:lnTo>
                    <a:lnTo>
                      <a:pt x="146" y="201"/>
                    </a:lnTo>
                    <a:lnTo>
                      <a:pt x="1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547" name="Google Shape;3547;p21"/>
              <p:cNvSpPr/>
              <p:nvPr/>
            </p:nvSpPr>
            <p:spPr>
              <a:xfrm>
                <a:off x="1396250" y="217210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1" y="1"/>
                    </a:move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548" name="Google Shape;3548;p21"/>
              <p:cNvSpPr/>
              <p:nvPr/>
            </p:nvSpPr>
            <p:spPr>
              <a:xfrm>
                <a:off x="1282975" y="2160725"/>
                <a:ext cx="138775" cy="124225"/>
              </a:xfrm>
              <a:custGeom>
                <a:avLst/>
                <a:gdLst/>
                <a:ahLst/>
                <a:cxnLst/>
                <a:rect l="l" t="t" r="r" b="b"/>
                <a:pathLst>
                  <a:path w="5551" h="4969" extrusionOk="0">
                    <a:moveTo>
                      <a:pt x="4095" y="1"/>
                    </a:moveTo>
                    <a:lnTo>
                      <a:pt x="4004" y="219"/>
                    </a:lnTo>
                    <a:lnTo>
                      <a:pt x="3895" y="438"/>
                    </a:lnTo>
                    <a:lnTo>
                      <a:pt x="3840" y="529"/>
                    </a:lnTo>
                    <a:lnTo>
                      <a:pt x="3767" y="619"/>
                    </a:lnTo>
                    <a:lnTo>
                      <a:pt x="3676" y="710"/>
                    </a:lnTo>
                    <a:lnTo>
                      <a:pt x="3585" y="801"/>
                    </a:lnTo>
                    <a:lnTo>
                      <a:pt x="3458" y="874"/>
                    </a:lnTo>
                    <a:lnTo>
                      <a:pt x="3331" y="947"/>
                    </a:lnTo>
                    <a:lnTo>
                      <a:pt x="3185" y="1002"/>
                    </a:lnTo>
                    <a:lnTo>
                      <a:pt x="3058" y="1038"/>
                    </a:lnTo>
                    <a:lnTo>
                      <a:pt x="2767" y="1111"/>
                    </a:lnTo>
                    <a:lnTo>
                      <a:pt x="2475" y="1165"/>
                    </a:lnTo>
                    <a:lnTo>
                      <a:pt x="2184" y="1238"/>
                    </a:lnTo>
                    <a:lnTo>
                      <a:pt x="1893" y="1311"/>
                    </a:lnTo>
                    <a:lnTo>
                      <a:pt x="1766" y="1366"/>
                    </a:lnTo>
                    <a:lnTo>
                      <a:pt x="1638" y="1438"/>
                    </a:lnTo>
                    <a:lnTo>
                      <a:pt x="1511" y="1511"/>
                    </a:lnTo>
                    <a:lnTo>
                      <a:pt x="1402" y="1620"/>
                    </a:lnTo>
                    <a:lnTo>
                      <a:pt x="1293" y="1730"/>
                    </a:lnTo>
                    <a:lnTo>
                      <a:pt x="1202" y="1839"/>
                    </a:lnTo>
                    <a:lnTo>
                      <a:pt x="1111" y="1948"/>
                    </a:lnTo>
                    <a:lnTo>
                      <a:pt x="1001" y="2039"/>
                    </a:lnTo>
                    <a:lnTo>
                      <a:pt x="874" y="2130"/>
                    </a:lnTo>
                    <a:lnTo>
                      <a:pt x="747" y="2185"/>
                    </a:lnTo>
                    <a:lnTo>
                      <a:pt x="619" y="2221"/>
                    </a:lnTo>
                    <a:lnTo>
                      <a:pt x="401" y="2221"/>
                    </a:lnTo>
                    <a:lnTo>
                      <a:pt x="346" y="2512"/>
                    </a:lnTo>
                    <a:lnTo>
                      <a:pt x="328" y="2767"/>
                    </a:lnTo>
                    <a:lnTo>
                      <a:pt x="310" y="3131"/>
                    </a:lnTo>
                    <a:lnTo>
                      <a:pt x="310" y="3276"/>
                    </a:lnTo>
                    <a:lnTo>
                      <a:pt x="201" y="3404"/>
                    </a:lnTo>
                    <a:lnTo>
                      <a:pt x="110" y="3549"/>
                    </a:lnTo>
                    <a:lnTo>
                      <a:pt x="91" y="3549"/>
                    </a:lnTo>
                    <a:lnTo>
                      <a:pt x="91" y="3568"/>
                    </a:lnTo>
                    <a:lnTo>
                      <a:pt x="37" y="3677"/>
                    </a:lnTo>
                    <a:lnTo>
                      <a:pt x="19" y="3786"/>
                    </a:lnTo>
                    <a:lnTo>
                      <a:pt x="0" y="3877"/>
                    </a:lnTo>
                    <a:lnTo>
                      <a:pt x="19" y="3986"/>
                    </a:lnTo>
                    <a:lnTo>
                      <a:pt x="37" y="4077"/>
                    </a:lnTo>
                    <a:lnTo>
                      <a:pt x="91" y="4168"/>
                    </a:lnTo>
                    <a:lnTo>
                      <a:pt x="146" y="4259"/>
                    </a:lnTo>
                    <a:lnTo>
                      <a:pt x="237" y="4332"/>
                    </a:lnTo>
                    <a:lnTo>
                      <a:pt x="237" y="4350"/>
                    </a:lnTo>
                    <a:lnTo>
                      <a:pt x="346" y="4423"/>
                    </a:lnTo>
                    <a:lnTo>
                      <a:pt x="437" y="4496"/>
                    </a:lnTo>
                    <a:lnTo>
                      <a:pt x="692" y="4623"/>
                    </a:lnTo>
                    <a:lnTo>
                      <a:pt x="1001" y="4732"/>
                    </a:lnTo>
                    <a:lnTo>
                      <a:pt x="1365" y="4823"/>
                    </a:lnTo>
                    <a:lnTo>
                      <a:pt x="1384" y="4823"/>
                    </a:lnTo>
                    <a:lnTo>
                      <a:pt x="1711" y="4878"/>
                    </a:lnTo>
                    <a:lnTo>
                      <a:pt x="2057" y="4914"/>
                    </a:lnTo>
                    <a:lnTo>
                      <a:pt x="2457" y="4951"/>
                    </a:lnTo>
                    <a:lnTo>
                      <a:pt x="2876" y="4969"/>
                    </a:lnTo>
                    <a:lnTo>
                      <a:pt x="3294" y="4732"/>
                    </a:lnTo>
                    <a:lnTo>
                      <a:pt x="3713" y="4459"/>
                    </a:lnTo>
                    <a:lnTo>
                      <a:pt x="4095" y="4186"/>
                    </a:lnTo>
                    <a:lnTo>
                      <a:pt x="4477" y="3895"/>
                    </a:lnTo>
                    <a:lnTo>
                      <a:pt x="4677" y="3731"/>
                    </a:lnTo>
                    <a:lnTo>
                      <a:pt x="4859" y="3549"/>
                    </a:lnTo>
                    <a:lnTo>
                      <a:pt x="5041" y="3349"/>
                    </a:lnTo>
                    <a:lnTo>
                      <a:pt x="5187" y="3149"/>
                    </a:lnTo>
                    <a:lnTo>
                      <a:pt x="5296" y="2967"/>
                    </a:lnTo>
                    <a:lnTo>
                      <a:pt x="5387" y="2767"/>
                    </a:lnTo>
                    <a:lnTo>
                      <a:pt x="5533" y="2367"/>
                    </a:lnTo>
                    <a:lnTo>
                      <a:pt x="5551" y="2312"/>
                    </a:lnTo>
                    <a:lnTo>
                      <a:pt x="5332" y="1821"/>
                    </a:lnTo>
                    <a:lnTo>
                      <a:pt x="5096" y="1347"/>
                    </a:lnTo>
                    <a:lnTo>
                      <a:pt x="4823" y="874"/>
                    </a:lnTo>
                    <a:lnTo>
                      <a:pt x="4677" y="656"/>
                    </a:lnTo>
                    <a:lnTo>
                      <a:pt x="4532" y="456"/>
                    </a:lnTo>
                    <a:lnTo>
                      <a:pt x="4313" y="201"/>
                    </a:lnTo>
                    <a:lnTo>
                      <a:pt x="4095" y="1"/>
                    </a:lnTo>
                    <a:close/>
                  </a:path>
                </a:pathLst>
              </a:custGeom>
              <a:solidFill>
                <a:srgbClr val="A489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549" name="Google Shape;3549;p21"/>
              <p:cNvSpPr/>
              <p:nvPr/>
            </p:nvSpPr>
            <p:spPr>
              <a:xfrm>
                <a:off x="1282975" y="2160725"/>
                <a:ext cx="138775" cy="124225"/>
              </a:xfrm>
              <a:custGeom>
                <a:avLst/>
                <a:gdLst/>
                <a:ahLst/>
                <a:cxnLst/>
                <a:rect l="l" t="t" r="r" b="b"/>
                <a:pathLst>
                  <a:path w="5551" h="4969" fill="none" extrusionOk="0">
                    <a:moveTo>
                      <a:pt x="4095" y="1"/>
                    </a:moveTo>
                    <a:lnTo>
                      <a:pt x="4095" y="1"/>
                    </a:lnTo>
                    <a:lnTo>
                      <a:pt x="4004" y="219"/>
                    </a:lnTo>
                    <a:lnTo>
                      <a:pt x="3895" y="438"/>
                    </a:lnTo>
                    <a:lnTo>
                      <a:pt x="3840" y="529"/>
                    </a:lnTo>
                    <a:lnTo>
                      <a:pt x="3767" y="619"/>
                    </a:lnTo>
                    <a:lnTo>
                      <a:pt x="3676" y="710"/>
                    </a:lnTo>
                    <a:lnTo>
                      <a:pt x="3585" y="801"/>
                    </a:lnTo>
                    <a:lnTo>
                      <a:pt x="3585" y="801"/>
                    </a:lnTo>
                    <a:lnTo>
                      <a:pt x="3458" y="874"/>
                    </a:lnTo>
                    <a:lnTo>
                      <a:pt x="3331" y="947"/>
                    </a:lnTo>
                    <a:lnTo>
                      <a:pt x="3185" y="1002"/>
                    </a:lnTo>
                    <a:lnTo>
                      <a:pt x="3058" y="1038"/>
                    </a:lnTo>
                    <a:lnTo>
                      <a:pt x="2767" y="1111"/>
                    </a:lnTo>
                    <a:lnTo>
                      <a:pt x="2475" y="1165"/>
                    </a:lnTo>
                    <a:lnTo>
                      <a:pt x="2184" y="1238"/>
                    </a:lnTo>
                    <a:lnTo>
                      <a:pt x="1893" y="1311"/>
                    </a:lnTo>
                    <a:lnTo>
                      <a:pt x="1766" y="1366"/>
                    </a:lnTo>
                    <a:lnTo>
                      <a:pt x="1638" y="1438"/>
                    </a:lnTo>
                    <a:lnTo>
                      <a:pt x="1511" y="1511"/>
                    </a:lnTo>
                    <a:lnTo>
                      <a:pt x="1402" y="1620"/>
                    </a:lnTo>
                    <a:lnTo>
                      <a:pt x="1402" y="1620"/>
                    </a:lnTo>
                    <a:lnTo>
                      <a:pt x="1293" y="1730"/>
                    </a:lnTo>
                    <a:lnTo>
                      <a:pt x="1202" y="1839"/>
                    </a:lnTo>
                    <a:lnTo>
                      <a:pt x="1111" y="1948"/>
                    </a:lnTo>
                    <a:lnTo>
                      <a:pt x="1001" y="2039"/>
                    </a:lnTo>
                    <a:lnTo>
                      <a:pt x="1001" y="2039"/>
                    </a:lnTo>
                    <a:lnTo>
                      <a:pt x="874" y="2130"/>
                    </a:lnTo>
                    <a:lnTo>
                      <a:pt x="747" y="2185"/>
                    </a:lnTo>
                    <a:lnTo>
                      <a:pt x="619" y="2221"/>
                    </a:lnTo>
                    <a:lnTo>
                      <a:pt x="474" y="2221"/>
                    </a:lnTo>
                    <a:lnTo>
                      <a:pt x="474" y="2221"/>
                    </a:lnTo>
                    <a:lnTo>
                      <a:pt x="401" y="2221"/>
                    </a:lnTo>
                    <a:lnTo>
                      <a:pt x="401" y="2221"/>
                    </a:lnTo>
                    <a:lnTo>
                      <a:pt x="401" y="2221"/>
                    </a:lnTo>
                    <a:lnTo>
                      <a:pt x="346" y="2512"/>
                    </a:lnTo>
                    <a:lnTo>
                      <a:pt x="328" y="2767"/>
                    </a:lnTo>
                    <a:lnTo>
                      <a:pt x="310" y="3131"/>
                    </a:lnTo>
                    <a:lnTo>
                      <a:pt x="310" y="3131"/>
                    </a:lnTo>
                    <a:lnTo>
                      <a:pt x="310" y="3276"/>
                    </a:lnTo>
                    <a:lnTo>
                      <a:pt x="310" y="3276"/>
                    </a:lnTo>
                    <a:lnTo>
                      <a:pt x="310" y="3276"/>
                    </a:lnTo>
                    <a:lnTo>
                      <a:pt x="310" y="3276"/>
                    </a:lnTo>
                    <a:lnTo>
                      <a:pt x="310" y="3276"/>
                    </a:lnTo>
                    <a:lnTo>
                      <a:pt x="201" y="3404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91" y="3549"/>
                    </a:lnTo>
                    <a:lnTo>
                      <a:pt x="91" y="3549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37" y="3677"/>
                    </a:lnTo>
                    <a:lnTo>
                      <a:pt x="19" y="3786"/>
                    </a:lnTo>
                    <a:lnTo>
                      <a:pt x="0" y="3877"/>
                    </a:lnTo>
                    <a:lnTo>
                      <a:pt x="19" y="3986"/>
                    </a:lnTo>
                    <a:lnTo>
                      <a:pt x="37" y="4077"/>
                    </a:lnTo>
                    <a:lnTo>
                      <a:pt x="91" y="4168"/>
                    </a:lnTo>
                    <a:lnTo>
                      <a:pt x="146" y="4259"/>
                    </a:lnTo>
                    <a:lnTo>
                      <a:pt x="237" y="4332"/>
                    </a:lnTo>
                    <a:lnTo>
                      <a:pt x="237" y="4332"/>
                    </a:lnTo>
                    <a:lnTo>
                      <a:pt x="237" y="4332"/>
                    </a:lnTo>
                    <a:lnTo>
                      <a:pt x="237" y="4350"/>
                    </a:lnTo>
                    <a:lnTo>
                      <a:pt x="237" y="4350"/>
                    </a:lnTo>
                    <a:lnTo>
                      <a:pt x="237" y="4350"/>
                    </a:lnTo>
                    <a:lnTo>
                      <a:pt x="237" y="4350"/>
                    </a:lnTo>
                    <a:lnTo>
                      <a:pt x="237" y="4350"/>
                    </a:lnTo>
                    <a:lnTo>
                      <a:pt x="237" y="4350"/>
                    </a:lnTo>
                    <a:lnTo>
                      <a:pt x="237" y="4350"/>
                    </a:lnTo>
                    <a:lnTo>
                      <a:pt x="237" y="4350"/>
                    </a:lnTo>
                    <a:lnTo>
                      <a:pt x="237" y="4350"/>
                    </a:lnTo>
                    <a:lnTo>
                      <a:pt x="237" y="4350"/>
                    </a:lnTo>
                    <a:lnTo>
                      <a:pt x="346" y="4423"/>
                    </a:lnTo>
                    <a:lnTo>
                      <a:pt x="437" y="4496"/>
                    </a:lnTo>
                    <a:lnTo>
                      <a:pt x="692" y="4623"/>
                    </a:lnTo>
                    <a:lnTo>
                      <a:pt x="1001" y="4732"/>
                    </a:lnTo>
                    <a:lnTo>
                      <a:pt x="1365" y="4823"/>
                    </a:lnTo>
                    <a:lnTo>
                      <a:pt x="1365" y="4823"/>
                    </a:lnTo>
                    <a:lnTo>
                      <a:pt x="1365" y="4823"/>
                    </a:lnTo>
                    <a:lnTo>
                      <a:pt x="1365" y="4823"/>
                    </a:lnTo>
                    <a:lnTo>
                      <a:pt x="1384" y="4823"/>
                    </a:lnTo>
                    <a:lnTo>
                      <a:pt x="1384" y="4823"/>
                    </a:lnTo>
                    <a:lnTo>
                      <a:pt x="1711" y="4878"/>
                    </a:lnTo>
                    <a:lnTo>
                      <a:pt x="2057" y="4914"/>
                    </a:lnTo>
                    <a:lnTo>
                      <a:pt x="2457" y="4951"/>
                    </a:lnTo>
                    <a:lnTo>
                      <a:pt x="2876" y="4969"/>
                    </a:lnTo>
                    <a:lnTo>
                      <a:pt x="2876" y="4969"/>
                    </a:lnTo>
                    <a:lnTo>
                      <a:pt x="3294" y="4732"/>
                    </a:lnTo>
                    <a:lnTo>
                      <a:pt x="3713" y="4459"/>
                    </a:lnTo>
                    <a:lnTo>
                      <a:pt x="4095" y="4186"/>
                    </a:lnTo>
                    <a:lnTo>
                      <a:pt x="4477" y="3895"/>
                    </a:lnTo>
                    <a:lnTo>
                      <a:pt x="4477" y="3895"/>
                    </a:lnTo>
                    <a:lnTo>
                      <a:pt x="4677" y="3731"/>
                    </a:lnTo>
                    <a:lnTo>
                      <a:pt x="4859" y="3549"/>
                    </a:lnTo>
                    <a:lnTo>
                      <a:pt x="5041" y="3349"/>
                    </a:lnTo>
                    <a:lnTo>
                      <a:pt x="5187" y="3149"/>
                    </a:lnTo>
                    <a:lnTo>
                      <a:pt x="5187" y="3149"/>
                    </a:lnTo>
                    <a:lnTo>
                      <a:pt x="5296" y="2967"/>
                    </a:lnTo>
                    <a:lnTo>
                      <a:pt x="5387" y="2767"/>
                    </a:lnTo>
                    <a:lnTo>
                      <a:pt x="5533" y="2367"/>
                    </a:lnTo>
                    <a:lnTo>
                      <a:pt x="5533" y="2367"/>
                    </a:lnTo>
                    <a:lnTo>
                      <a:pt x="5551" y="2312"/>
                    </a:lnTo>
                    <a:lnTo>
                      <a:pt x="5551" y="2312"/>
                    </a:lnTo>
                    <a:lnTo>
                      <a:pt x="5332" y="1821"/>
                    </a:lnTo>
                    <a:lnTo>
                      <a:pt x="5096" y="1347"/>
                    </a:lnTo>
                    <a:lnTo>
                      <a:pt x="4823" y="874"/>
                    </a:lnTo>
                    <a:lnTo>
                      <a:pt x="4677" y="656"/>
                    </a:lnTo>
                    <a:lnTo>
                      <a:pt x="4532" y="456"/>
                    </a:lnTo>
                    <a:lnTo>
                      <a:pt x="4532" y="456"/>
                    </a:lnTo>
                    <a:lnTo>
                      <a:pt x="4532" y="456"/>
                    </a:lnTo>
                    <a:lnTo>
                      <a:pt x="4532" y="456"/>
                    </a:lnTo>
                    <a:lnTo>
                      <a:pt x="4532" y="456"/>
                    </a:lnTo>
                    <a:lnTo>
                      <a:pt x="4532" y="456"/>
                    </a:lnTo>
                    <a:lnTo>
                      <a:pt x="4313" y="201"/>
                    </a:lnTo>
                    <a:lnTo>
                      <a:pt x="4095" y="1"/>
                    </a:lnTo>
                    <a:lnTo>
                      <a:pt x="4095" y="1"/>
                    </a:lnTo>
                    <a:lnTo>
                      <a:pt x="4095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550" name="Google Shape;3550;p21"/>
              <p:cNvSpPr/>
              <p:nvPr/>
            </p:nvSpPr>
            <p:spPr>
              <a:xfrm>
                <a:off x="1354850" y="2218500"/>
                <a:ext cx="79650" cy="66450"/>
              </a:xfrm>
              <a:custGeom>
                <a:avLst/>
                <a:gdLst/>
                <a:ahLst/>
                <a:cxnLst/>
                <a:rect l="l" t="t" r="r" b="b"/>
                <a:pathLst>
                  <a:path w="3186" h="2658" extrusionOk="0">
                    <a:moveTo>
                      <a:pt x="565" y="2658"/>
                    </a:moveTo>
                    <a:lnTo>
                      <a:pt x="565" y="2658"/>
                    </a:lnTo>
                    <a:lnTo>
                      <a:pt x="237" y="2658"/>
                    </a:lnTo>
                    <a:lnTo>
                      <a:pt x="237" y="2658"/>
                    </a:lnTo>
                    <a:lnTo>
                      <a:pt x="1" y="2658"/>
                    </a:lnTo>
                    <a:lnTo>
                      <a:pt x="1" y="2658"/>
                    </a:lnTo>
                    <a:lnTo>
                      <a:pt x="1" y="2658"/>
                    </a:lnTo>
                    <a:lnTo>
                      <a:pt x="1" y="2658"/>
                    </a:lnTo>
                    <a:lnTo>
                      <a:pt x="219" y="2658"/>
                    </a:lnTo>
                    <a:lnTo>
                      <a:pt x="219" y="2658"/>
                    </a:lnTo>
                    <a:lnTo>
                      <a:pt x="565" y="2658"/>
                    </a:lnTo>
                    <a:close/>
                    <a:moveTo>
                      <a:pt x="2676" y="1"/>
                    </a:moveTo>
                    <a:lnTo>
                      <a:pt x="2676" y="1"/>
                    </a:lnTo>
                    <a:lnTo>
                      <a:pt x="2676" y="1"/>
                    </a:lnTo>
                    <a:lnTo>
                      <a:pt x="2676" y="1"/>
                    </a:lnTo>
                    <a:lnTo>
                      <a:pt x="2840" y="438"/>
                    </a:lnTo>
                    <a:lnTo>
                      <a:pt x="2967" y="820"/>
                    </a:lnTo>
                    <a:lnTo>
                      <a:pt x="3185" y="1493"/>
                    </a:lnTo>
                    <a:lnTo>
                      <a:pt x="3185" y="1493"/>
                    </a:lnTo>
                    <a:lnTo>
                      <a:pt x="2967" y="820"/>
                    </a:lnTo>
                    <a:lnTo>
                      <a:pt x="2840" y="438"/>
                    </a:lnTo>
                    <a:lnTo>
                      <a:pt x="2676" y="1"/>
                    </a:lnTo>
                    <a:lnTo>
                      <a:pt x="2676" y="1"/>
                    </a:lnTo>
                    <a:close/>
                  </a:path>
                </a:pathLst>
              </a:custGeom>
              <a:solidFill>
                <a:srgbClr val="B8AEB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551" name="Google Shape;3551;p21"/>
              <p:cNvSpPr/>
              <p:nvPr/>
            </p:nvSpPr>
            <p:spPr>
              <a:xfrm>
                <a:off x="1354850" y="2284925"/>
                <a:ext cx="141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565" h="1" fill="none" extrusionOk="0">
                    <a:moveTo>
                      <a:pt x="565" y="1"/>
                    </a:moveTo>
                    <a:lnTo>
                      <a:pt x="565" y="1"/>
                    </a:lnTo>
                    <a:lnTo>
                      <a:pt x="237" y="1"/>
                    </a:lnTo>
                    <a:lnTo>
                      <a:pt x="237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219" y="1"/>
                    </a:lnTo>
                    <a:lnTo>
                      <a:pt x="219" y="1"/>
                    </a:lnTo>
                    <a:lnTo>
                      <a:pt x="565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552" name="Google Shape;3552;p21"/>
              <p:cNvSpPr/>
              <p:nvPr/>
            </p:nvSpPr>
            <p:spPr>
              <a:xfrm>
                <a:off x="1421725" y="2218500"/>
                <a:ext cx="12775" cy="37350"/>
              </a:xfrm>
              <a:custGeom>
                <a:avLst/>
                <a:gdLst/>
                <a:ahLst/>
                <a:cxnLst/>
                <a:rect l="l" t="t" r="r" b="b"/>
                <a:pathLst>
                  <a:path w="511" h="1494" fill="none" extrusionOk="0">
                    <a:moveTo>
                      <a:pt x="1" y="1"/>
                    </a:move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165" y="438"/>
                    </a:lnTo>
                    <a:lnTo>
                      <a:pt x="292" y="820"/>
                    </a:lnTo>
                    <a:lnTo>
                      <a:pt x="510" y="1493"/>
                    </a:lnTo>
                    <a:lnTo>
                      <a:pt x="510" y="1493"/>
                    </a:lnTo>
                    <a:lnTo>
                      <a:pt x="292" y="820"/>
                    </a:lnTo>
                    <a:lnTo>
                      <a:pt x="165" y="438"/>
                    </a:lnTo>
                    <a:lnTo>
                      <a:pt x="1" y="1"/>
                    </a:lnTo>
                    <a:lnTo>
                      <a:pt x="1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553" name="Google Shape;3553;p21"/>
              <p:cNvSpPr/>
              <p:nvPr/>
            </p:nvSpPr>
            <p:spPr>
              <a:xfrm>
                <a:off x="1354850" y="2218500"/>
                <a:ext cx="82825" cy="66450"/>
              </a:xfrm>
              <a:custGeom>
                <a:avLst/>
                <a:gdLst/>
                <a:ahLst/>
                <a:cxnLst/>
                <a:rect l="l" t="t" r="r" b="b"/>
                <a:pathLst>
                  <a:path w="3313" h="2658" extrusionOk="0">
                    <a:moveTo>
                      <a:pt x="2676" y="1"/>
                    </a:moveTo>
                    <a:lnTo>
                      <a:pt x="2658" y="56"/>
                    </a:lnTo>
                    <a:lnTo>
                      <a:pt x="2512" y="456"/>
                    </a:lnTo>
                    <a:lnTo>
                      <a:pt x="2421" y="656"/>
                    </a:lnTo>
                    <a:lnTo>
                      <a:pt x="2312" y="838"/>
                    </a:lnTo>
                    <a:lnTo>
                      <a:pt x="2166" y="1038"/>
                    </a:lnTo>
                    <a:lnTo>
                      <a:pt x="1984" y="1238"/>
                    </a:lnTo>
                    <a:lnTo>
                      <a:pt x="1802" y="1420"/>
                    </a:lnTo>
                    <a:lnTo>
                      <a:pt x="1602" y="1584"/>
                    </a:lnTo>
                    <a:lnTo>
                      <a:pt x="1220" y="1875"/>
                    </a:lnTo>
                    <a:lnTo>
                      <a:pt x="838" y="2148"/>
                    </a:lnTo>
                    <a:lnTo>
                      <a:pt x="419" y="2421"/>
                    </a:lnTo>
                    <a:lnTo>
                      <a:pt x="1" y="2658"/>
                    </a:lnTo>
                    <a:lnTo>
                      <a:pt x="565" y="2658"/>
                    </a:lnTo>
                    <a:lnTo>
                      <a:pt x="929" y="2621"/>
                    </a:lnTo>
                    <a:lnTo>
                      <a:pt x="1256" y="2585"/>
                    </a:lnTo>
                    <a:lnTo>
                      <a:pt x="1839" y="2494"/>
                    </a:lnTo>
                    <a:lnTo>
                      <a:pt x="2312" y="2385"/>
                    </a:lnTo>
                    <a:lnTo>
                      <a:pt x="2694" y="2276"/>
                    </a:lnTo>
                    <a:lnTo>
                      <a:pt x="2967" y="2166"/>
                    </a:lnTo>
                    <a:lnTo>
                      <a:pt x="3167" y="2075"/>
                    </a:lnTo>
                    <a:lnTo>
                      <a:pt x="3313" y="1984"/>
                    </a:lnTo>
                    <a:lnTo>
                      <a:pt x="3185" y="1493"/>
                    </a:lnTo>
                    <a:lnTo>
                      <a:pt x="2967" y="820"/>
                    </a:lnTo>
                    <a:lnTo>
                      <a:pt x="2840" y="438"/>
                    </a:lnTo>
                    <a:lnTo>
                      <a:pt x="2676" y="1"/>
                    </a:lnTo>
                    <a:close/>
                  </a:path>
                </a:pathLst>
              </a:custGeom>
              <a:solidFill>
                <a:srgbClr val="8B715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554" name="Google Shape;3554;p21"/>
              <p:cNvSpPr/>
              <p:nvPr/>
            </p:nvSpPr>
            <p:spPr>
              <a:xfrm>
                <a:off x="1354850" y="2218500"/>
                <a:ext cx="82825" cy="66450"/>
              </a:xfrm>
              <a:custGeom>
                <a:avLst/>
                <a:gdLst/>
                <a:ahLst/>
                <a:cxnLst/>
                <a:rect l="l" t="t" r="r" b="b"/>
                <a:pathLst>
                  <a:path w="3313" h="2658" fill="none" extrusionOk="0">
                    <a:moveTo>
                      <a:pt x="2676" y="1"/>
                    </a:moveTo>
                    <a:lnTo>
                      <a:pt x="2676" y="1"/>
                    </a:lnTo>
                    <a:lnTo>
                      <a:pt x="2658" y="56"/>
                    </a:lnTo>
                    <a:lnTo>
                      <a:pt x="2658" y="56"/>
                    </a:lnTo>
                    <a:lnTo>
                      <a:pt x="2512" y="456"/>
                    </a:lnTo>
                    <a:lnTo>
                      <a:pt x="2421" y="656"/>
                    </a:lnTo>
                    <a:lnTo>
                      <a:pt x="2312" y="838"/>
                    </a:lnTo>
                    <a:lnTo>
                      <a:pt x="2312" y="838"/>
                    </a:lnTo>
                    <a:lnTo>
                      <a:pt x="2166" y="1038"/>
                    </a:lnTo>
                    <a:lnTo>
                      <a:pt x="1984" y="1238"/>
                    </a:lnTo>
                    <a:lnTo>
                      <a:pt x="1802" y="1420"/>
                    </a:lnTo>
                    <a:lnTo>
                      <a:pt x="1602" y="1584"/>
                    </a:lnTo>
                    <a:lnTo>
                      <a:pt x="1602" y="1584"/>
                    </a:lnTo>
                    <a:lnTo>
                      <a:pt x="1220" y="1875"/>
                    </a:lnTo>
                    <a:lnTo>
                      <a:pt x="838" y="2148"/>
                    </a:lnTo>
                    <a:lnTo>
                      <a:pt x="419" y="2421"/>
                    </a:lnTo>
                    <a:lnTo>
                      <a:pt x="1" y="2658"/>
                    </a:lnTo>
                    <a:lnTo>
                      <a:pt x="1" y="2658"/>
                    </a:lnTo>
                    <a:lnTo>
                      <a:pt x="237" y="2658"/>
                    </a:lnTo>
                    <a:lnTo>
                      <a:pt x="237" y="2658"/>
                    </a:lnTo>
                    <a:lnTo>
                      <a:pt x="565" y="2658"/>
                    </a:lnTo>
                    <a:lnTo>
                      <a:pt x="565" y="2658"/>
                    </a:lnTo>
                    <a:lnTo>
                      <a:pt x="565" y="2658"/>
                    </a:lnTo>
                    <a:lnTo>
                      <a:pt x="929" y="2621"/>
                    </a:lnTo>
                    <a:lnTo>
                      <a:pt x="1256" y="2585"/>
                    </a:lnTo>
                    <a:lnTo>
                      <a:pt x="1839" y="2494"/>
                    </a:lnTo>
                    <a:lnTo>
                      <a:pt x="2312" y="2385"/>
                    </a:lnTo>
                    <a:lnTo>
                      <a:pt x="2694" y="2276"/>
                    </a:lnTo>
                    <a:lnTo>
                      <a:pt x="2967" y="2166"/>
                    </a:lnTo>
                    <a:lnTo>
                      <a:pt x="3167" y="2075"/>
                    </a:lnTo>
                    <a:lnTo>
                      <a:pt x="3313" y="1984"/>
                    </a:lnTo>
                    <a:lnTo>
                      <a:pt x="3313" y="1984"/>
                    </a:lnTo>
                    <a:lnTo>
                      <a:pt x="3185" y="1493"/>
                    </a:lnTo>
                    <a:lnTo>
                      <a:pt x="3185" y="1493"/>
                    </a:lnTo>
                    <a:lnTo>
                      <a:pt x="2967" y="820"/>
                    </a:lnTo>
                    <a:lnTo>
                      <a:pt x="2840" y="438"/>
                    </a:lnTo>
                    <a:lnTo>
                      <a:pt x="2676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</p:grpSp>
      <p:grpSp>
        <p:nvGrpSpPr>
          <p:cNvPr id="3555" name="Google Shape;3555;p21"/>
          <p:cNvGrpSpPr/>
          <p:nvPr/>
        </p:nvGrpSpPr>
        <p:grpSpPr>
          <a:xfrm>
            <a:off x="2052153" y="6083736"/>
            <a:ext cx="479329" cy="177784"/>
            <a:chOff x="1726100" y="1627975"/>
            <a:chExt cx="359425" cy="133325"/>
          </a:xfrm>
        </p:grpSpPr>
        <p:sp>
          <p:nvSpPr>
            <p:cNvPr id="3556" name="Google Shape;3556;p21"/>
            <p:cNvSpPr/>
            <p:nvPr/>
          </p:nvSpPr>
          <p:spPr>
            <a:xfrm>
              <a:off x="2018625" y="1747625"/>
              <a:ext cx="66900" cy="13675"/>
            </a:xfrm>
            <a:custGeom>
              <a:avLst/>
              <a:gdLst/>
              <a:ahLst/>
              <a:cxnLst/>
              <a:rect l="l" t="t" r="r" b="b"/>
              <a:pathLst>
                <a:path w="2676" h="547" extrusionOk="0">
                  <a:moveTo>
                    <a:pt x="456" y="1"/>
                  </a:moveTo>
                  <a:lnTo>
                    <a:pt x="219" y="37"/>
                  </a:lnTo>
                  <a:lnTo>
                    <a:pt x="146" y="74"/>
                  </a:lnTo>
                  <a:lnTo>
                    <a:pt x="73" y="110"/>
                  </a:lnTo>
                  <a:lnTo>
                    <a:pt x="19" y="147"/>
                  </a:lnTo>
                  <a:lnTo>
                    <a:pt x="1" y="201"/>
                  </a:lnTo>
                  <a:lnTo>
                    <a:pt x="19" y="219"/>
                  </a:lnTo>
                  <a:lnTo>
                    <a:pt x="37" y="274"/>
                  </a:lnTo>
                  <a:lnTo>
                    <a:pt x="92" y="329"/>
                  </a:lnTo>
                  <a:lnTo>
                    <a:pt x="219" y="401"/>
                  </a:lnTo>
                  <a:lnTo>
                    <a:pt x="419" y="456"/>
                  </a:lnTo>
                  <a:lnTo>
                    <a:pt x="710" y="511"/>
                  </a:lnTo>
                  <a:lnTo>
                    <a:pt x="1111" y="529"/>
                  </a:lnTo>
                  <a:lnTo>
                    <a:pt x="1657" y="547"/>
                  </a:lnTo>
                  <a:lnTo>
                    <a:pt x="2130" y="547"/>
                  </a:lnTo>
                  <a:lnTo>
                    <a:pt x="2676" y="529"/>
                  </a:lnTo>
                  <a:lnTo>
                    <a:pt x="2676" y="474"/>
                  </a:lnTo>
                  <a:lnTo>
                    <a:pt x="2657" y="420"/>
                  </a:lnTo>
                  <a:lnTo>
                    <a:pt x="2603" y="365"/>
                  </a:lnTo>
                  <a:lnTo>
                    <a:pt x="2530" y="310"/>
                  </a:lnTo>
                  <a:lnTo>
                    <a:pt x="2330" y="219"/>
                  </a:lnTo>
                  <a:lnTo>
                    <a:pt x="2057" y="147"/>
                  </a:lnTo>
                  <a:lnTo>
                    <a:pt x="1748" y="92"/>
                  </a:lnTo>
                  <a:lnTo>
                    <a:pt x="1420" y="37"/>
                  </a:lnTo>
                  <a:lnTo>
                    <a:pt x="1074" y="1"/>
                  </a:lnTo>
                  <a:close/>
                </a:path>
              </a:pathLst>
            </a:custGeom>
            <a:solidFill>
              <a:srgbClr val="282829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57" name="Google Shape;3557;p21"/>
            <p:cNvSpPr/>
            <p:nvPr/>
          </p:nvSpPr>
          <p:spPr>
            <a:xfrm>
              <a:off x="2018625" y="1747625"/>
              <a:ext cx="66900" cy="13675"/>
            </a:xfrm>
            <a:custGeom>
              <a:avLst/>
              <a:gdLst/>
              <a:ahLst/>
              <a:cxnLst/>
              <a:rect l="l" t="t" r="r" b="b"/>
              <a:pathLst>
                <a:path w="2676" h="547" fill="none" extrusionOk="0">
                  <a:moveTo>
                    <a:pt x="747" y="1"/>
                  </a:moveTo>
                  <a:lnTo>
                    <a:pt x="747" y="1"/>
                  </a:lnTo>
                  <a:lnTo>
                    <a:pt x="456" y="1"/>
                  </a:lnTo>
                  <a:lnTo>
                    <a:pt x="219" y="37"/>
                  </a:lnTo>
                  <a:lnTo>
                    <a:pt x="146" y="74"/>
                  </a:lnTo>
                  <a:lnTo>
                    <a:pt x="73" y="110"/>
                  </a:lnTo>
                  <a:lnTo>
                    <a:pt x="19" y="147"/>
                  </a:lnTo>
                  <a:lnTo>
                    <a:pt x="1" y="201"/>
                  </a:lnTo>
                  <a:lnTo>
                    <a:pt x="1" y="201"/>
                  </a:lnTo>
                  <a:lnTo>
                    <a:pt x="19" y="219"/>
                  </a:lnTo>
                  <a:lnTo>
                    <a:pt x="37" y="274"/>
                  </a:lnTo>
                  <a:lnTo>
                    <a:pt x="92" y="329"/>
                  </a:lnTo>
                  <a:lnTo>
                    <a:pt x="219" y="401"/>
                  </a:lnTo>
                  <a:lnTo>
                    <a:pt x="419" y="456"/>
                  </a:lnTo>
                  <a:lnTo>
                    <a:pt x="710" y="511"/>
                  </a:lnTo>
                  <a:lnTo>
                    <a:pt x="1111" y="529"/>
                  </a:lnTo>
                  <a:lnTo>
                    <a:pt x="1657" y="547"/>
                  </a:lnTo>
                  <a:lnTo>
                    <a:pt x="1657" y="547"/>
                  </a:lnTo>
                  <a:lnTo>
                    <a:pt x="2130" y="547"/>
                  </a:lnTo>
                  <a:lnTo>
                    <a:pt x="2676" y="529"/>
                  </a:lnTo>
                  <a:lnTo>
                    <a:pt x="2676" y="529"/>
                  </a:lnTo>
                  <a:lnTo>
                    <a:pt x="2676" y="474"/>
                  </a:lnTo>
                  <a:lnTo>
                    <a:pt x="2657" y="420"/>
                  </a:lnTo>
                  <a:lnTo>
                    <a:pt x="2603" y="365"/>
                  </a:lnTo>
                  <a:lnTo>
                    <a:pt x="2530" y="310"/>
                  </a:lnTo>
                  <a:lnTo>
                    <a:pt x="2330" y="219"/>
                  </a:lnTo>
                  <a:lnTo>
                    <a:pt x="2057" y="147"/>
                  </a:lnTo>
                  <a:lnTo>
                    <a:pt x="1748" y="92"/>
                  </a:lnTo>
                  <a:lnTo>
                    <a:pt x="1420" y="37"/>
                  </a:lnTo>
                  <a:lnTo>
                    <a:pt x="1074" y="1"/>
                  </a:lnTo>
                  <a:lnTo>
                    <a:pt x="747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58" name="Google Shape;3558;p21"/>
            <p:cNvSpPr/>
            <p:nvPr/>
          </p:nvSpPr>
          <p:spPr>
            <a:xfrm>
              <a:off x="2024075" y="1729450"/>
              <a:ext cx="42350" cy="23225"/>
            </a:xfrm>
            <a:custGeom>
              <a:avLst/>
              <a:gdLst/>
              <a:ahLst/>
              <a:cxnLst/>
              <a:rect l="l" t="t" r="r" b="b"/>
              <a:pathLst>
                <a:path w="1694" h="929" extrusionOk="0">
                  <a:moveTo>
                    <a:pt x="911" y="0"/>
                  </a:moveTo>
                  <a:lnTo>
                    <a:pt x="783" y="18"/>
                  </a:lnTo>
                  <a:lnTo>
                    <a:pt x="674" y="55"/>
                  </a:lnTo>
                  <a:lnTo>
                    <a:pt x="565" y="109"/>
                  </a:lnTo>
                  <a:lnTo>
                    <a:pt x="456" y="182"/>
                  </a:lnTo>
                  <a:lnTo>
                    <a:pt x="383" y="255"/>
                  </a:lnTo>
                  <a:lnTo>
                    <a:pt x="238" y="437"/>
                  </a:lnTo>
                  <a:lnTo>
                    <a:pt x="128" y="601"/>
                  </a:lnTo>
                  <a:lnTo>
                    <a:pt x="56" y="764"/>
                  </a:lnTo>
                  <a:lnTo>
                    <a:pt x="1" y="928"/>
                  </a:lnTo>
                  <a:lnTo>
                    <a:pt x="1693" y="928"/>
                  </a:lnTo>
                  <a:lnTo>
                    <a:pt x="1693" y="783"/>
                  </a:lnTo>
                  <a:lnTo>
                    <a:pt x="1693" y="655"/>
                  </a:lnTo>
                  <a:lnTo>
                    <a:pt x="1675" y="491"/>
                  </a:lnTo>
                  <a:lnTo>
                    <a:pt x="1639" y="419"/>
                  </a:lnTo>
                  <a:lnTo>
                    <a:pt x="1602" y="328"/>
                  </a:lnTo>
                  <a:lnTo>
                    <a:pt x="1548" y="255"/>
                  </a:lnTo>
                  <a:lnTo>
                    <a:pt x="1493" y="182"/>
                  </a:lnTo>
                  <a:lnTo>
                    <a:pt x="1402" y="127"/>
                  </a:lnTo>
                  <a:lnTo>
                    <a:pt x="1311" y="73"/>
                  </a:lnTo>
                  <a:lnTo>
                    <a:pt x="1202" y="36"/>
                  </a:lnTo>
                  <a:lnTo>
                    <a:pt x="1056" y="0"/>
                  </a:lnTo>
                  <a:close/>
                </a:path>
              </a:pathLst>
            </a:custGeom>
            <a:solidFill>
              <a:srgbClr val="C1A5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59" name="Google Shape;3559;p21"/>
            <p:cNvSpPr/>
            <p:nvPr/>
          </p:nvSpPr>
          <p:spPr>
            <a:xfrm>
              <a:off x="1726100" y="1699875"/>
              <a:ext cx="249775" cy="25500"/>
            </a:xfrm>
            <a:custGeom>
              <a:avLst/>
              <a:gdLst/>
              <a:ahLst/>
              <a:cxnLst/>
              <a:rect l="l" t="t" r="r" b="b"/>
              <a:pathLst>
                <a:path w="9991" h="1020" extrusionOk="0">
                  <a:moveTo>
                    <a:pt x="1292" y="0"/>
                  </a:moveTo>
                  <a:lnTo>
                    <a:pt x="746" y="91"/>
                  </a:lnTo>
                  <a:lnTo>
                    <a:pt x="528" y="128"/>
                  </a:lnTo>
                  <a:lnTo>
                    <a:pt x="346" y="182"/>
                  </a:lnTo>
                  <a:lnTo>
                    <a:pt x="200" y="237"/>
                  </a:lnTo>
                  <a:lnTo>
                    <a:pt x="91" y="291"/>
                  </a:lnTo>
                  <a:lnTo>
                    <a:pt x="18" y="346"/>
                  </a:lnTo>
                  <a:lnTo>
                    <a:pt x="0" y="419"/>
                  </a:lnTo>
                  <a:lnTo>
                    <a:pt x="0" y="437"/>
                  </a:lnTo>
                  <a:lnTo>
                    <a:pt x="18" y="473"/>
                  </a:lnTo>
                  <a:lnTo>
                    <a:pt x="91" y="528"/>
                  </a:lnTo>
                  <a:lnTo>
                    <a:pt x="219" y="583"/>
                  </a:lnTo>
                  <a:lnTo>
                    <a:pt x="382" y="655"/>
                  </a:lnTo>
                  <a:lnTo>
                    <a:pt x="601" y="710"/>
                  </a:lnTo>
                  <a:lnTo>
                    <a:pt x="856" y="746"/>
                  </a:lnTo>
                  <a:lnTo>
                    <a:pt x="1456" y="837"/>
                  </a:lnTo>
                  <a:lnTo>
                    <a:pt x="2202" y="910"/>
                  </a:lnTo>
                  <a:lnTo>
                    <a:pt x="3058" y="965"/>
                  </a:lnTo>
                  <a:lnTo>
                    <a:pt x="3986" y="1001"/>
                  </a:lnTo>
                  <a:lnTo>
                    <a:pt x="5005" y="1019"/>
                  </a:lnTo>
                  <a:lnTo>
                    <a:pt x="6006" y="1001"/>
                  </a:lnTo>
                  <a:lnTo>
                    <a:pt x="6952" y="965"/>
                  </a:lnTo>
                  <a:lnTo>
                    <a:pt x="7789" y="910"/>
                  </a:lnTo>
                  <a:lnTo>
                    <a:pt x="8535" y="837"/>
                  </a:lnTo>
                  <a:lnTo>
                    <a:pt x="9136" y="746"/>
                  </a:lnTo>
                  <a:lnTo>
                    <a:pt x="9390" y="710"/>
                  </a:lnTo>
                  <a:lnTo>
                    <a:pt x="9609" y="655"/>
                  </a:lnTo>
                  <a:lnTo>
                    <a:pt x="9773" y="583"/>
                  </a:lnTo>
                  <a:lnTo>
                    <a:pt x="9900" y="528"/>
                  </a:lnTo>
                  <a:lnTo>
                    <a:pt x="9973" y="473"/>
                  </a:lnTo>
                  <a:lnTo>
                    <a:pt x="9991" y="437"/>
                  </a:lnTo>
                  <a:lnTo>
                    <a:pt x="9991" y="419"/>
                  </a:lnTo>
                  <a:lnTo>
                    <a:pt x="9973" y="346"/>
                  </a:lnTo>
                  <a:lnTo>
                    <a:pt x="9900" y="291"/>
                  </a:lnTo>
                  <a:lnTo>
                    <a:pt x="9791" y="237"/>
                  </a:lnTo>
                  <a:lnTo>
                    <a:pt x="9645" y="182"/>
                  </a:lnTo>
                  <a:lnTo>
                    <a:pt x="9463" y="128"/>
                  </a:lnTo>
                  <a:lnTo>
                    <a:pt x="9245" y="91"/>
                  </a:lnTo>
                  <a:lnTo>
                    <a:pt x="8699" y="0"/>
                  </a:lnTo>
                  <a:lnTo>
                    <a:pt x="8699" y="273"/>
                  </a:lnTo>
                  <a:lnTo>
                    <a:pt x="7443" y="328"/>
                  </a:lnTo>
                  <a:lnTo>
                    <a:pt x="6133" y="364"/>
                  </a:lnTo>
                  <a:lnTo>
                    <a:pt x="4623" y="382"/>
                  </a:lnTo>
                  <a:lnTo>
                    <a:pt x="3476" y="364"/>
                  </a:lnTo>
                  <a:lnTo>
                    <a:pt x="2384" y="328"/>
                  </a:lnTo>
                  <a:lnTo>
                    <a:pt x="1893" y="291"/>
                  </a:lnTo>
                  <a:lnTo>
                    <a:pt x="1456" y="237"/>
                  </a:lnTo>
                  <a:lnTo>
                    <a:pt x="1074" y="182"/>
                  </a:lnTo>
                  <a:lnTo>
                    <a:pt x="746" y="109"/>
                  </a:lnTo>
                  <a:lnTo>
                    <a:pt x="1292" y="0"/>
                  </a:lnTo>
                  <a:close/>
                </a:path>
              </a:pathLst>
            </a:custGeom>
            <a:solidFill>
              <a:srgbClr val="282829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60" name="Google Shape;3560;p21"/>
            <p:cNvSpPr/>
            <p:nvPr/>
          </p:nvSpPr>
          <p:spPr>
            <a:xfrm>
              <a:off x="1726100" y="1699875"/>
              <a:ext cx="249775" cy="25500"/>
            </a:xfrm>
            <a:custGeom>
              <a:avLst/>
              <a:gdLst/>
              <a:ahLst/>
              <a:cxnLst/>
              <a:rect l="l" t="t" r="r" b="b"/>
              <a:pathLst>
                <a:path w="9991" h="1020" fill="none" extrusionOk="0">
                  <a:moveTo>
                    <a:pt x="8699" y="0"/>
                  </a:moveTo>
                  <a:lnTo>
                    <a:pt x="8699" y="273"/>
                  </a:lnTo>
                  <a:lnTo>
                    <a:pt x="8699" y="273"/>
                  </a:lnTo>
                  <a:lnTo>
                    <a:pt x="8699" y="273"/>
                  </a:lnTo>
                  <a:lnTo>
                    <a:pt x="7443" y="328"/>
                  </a:lnTo>
                  <a:lnTo>
                    <a:pt x="6133" y="364"/>
                  </a:lnTo>
                  <a:lnTo>
                    <a:pt x="4623" y="382"/>
                  </a:lnTo>
                  <a:lnTo>
                    <a:pt x="4623" y="382"/>
                  </a:lnTo>
                  <a:lnTo>
                    <a:pt x="3476" y="364"/>
                  </a:lnTo>
                  <a:lnTo>
                    <a:pt x="2384" y="328"/>
                  </a:lnTo>
                  <a:lnTo>
                    <a:pt x="1893" y="291"/>
                  </a:lnTo>
                  <a:lnTo>
                    <a:pt x="1456" y="237"/>
                  </a:lnTo>
                  <a:lnTo>
                    <a:pt x="1074" y="182"/>
                  </a:lnTo>
                  <a:lnTo>
                    <a:pt x="746" y="109"/>
                  </a:lnTo>
                  <a:lnTo>
                    <a:pt x="746" y="109"/>
                  </a:lnTo>
                  <a:lnTo>
                    <a:pt x="746" y="109"/>
                  </a:lnTo>
                  <a:lnTo>
                    <a:pt x="1292" y="0"/>
                  </a:lnTo>
                  <a:lnTo>
                    <a:pt x="1292" y="0"/>
                  </a:lnTo>
                  <a:lnTo>
                    <a:pt x="746" y="91"/>
                  </a:lnTo>
                  <a:lnTo>
                    <a:pt x="528" y="128"/>
                  </a:lnTo>
                  <a:lnTo>
                    <a:pt x="346" y="182"/>
                  </a:lnTo>
                  <a:lnTo>
                    <a:pt x="200" y="237"/>
                  </a:lnTo>
                  <a:lnTo>
                    <a:pt x="91" y="291"/>
                  </a:lnTo>
                  <a:lnTo>
                    <a:pt x="18" y="346"/>
                  </a:lnTo>
                  <a:lnTo>
                    <a:pt x="0" y="419"/>
                  </a:lnTo>
                  <a:lnTo>
                    <a:pt x="0" y="419"/>
                  </a:lnTo>
                  <a:lnTo>
                    <a:pt x="0" y="437"/>
                  </a:lnTo>
                  <a:lnTo>
                    <a:pt x="18" y="473"/>
                  </a:lnTo>
                  <a:lnTo>
                    <a:pt x="91" y="528"/>
                  </a:lnTo>
                  <a:lnTo>
                    <a:pt x="219" y="583"/>
                  </a:lnTo>
                  <a:lnTo>
                    <a:pt x="382" y="655"/>
                  </a:lnTo>
                  <a:lnTo>
                    <a:pt x="601" y="710"/>
                  </a:lnTo>
                  <a:lnTo>
                    <a:pt x="856" y="746"/>
                  </a:lnTo>
                  <a:lnTo>
                    <a:pt x="1456" y="837"/>
                  </a:lnTo>
                  <a:lnTo>
                    <a:pt x="2202" y="910"/>
                  </a:lnTo>
                  <a:lnTo>
                    <a:pt x="3058" y="965"/>
                  </a:lnTo>
                  <a:lnTo>
                    <a:pt x="3986" y="1001"/>
                  </a:lnTo>
                  <a:lnTo>
                    <a:pt x="5005" y="1019"/>
                  </a:lnTo>
                  <a:lnTo>
                    <a:pt x="5005" y="1019"/>
                  </a:lnTo>
                  <a:lnTo>
                    <a:pt x="6006" y="1001"/>
                  </a:lnTo>
                  <a:lnTo>
                    <a:pt x="6952" y="965"/>
                  </a:lnTo>
                  <a:lnTo>
                    <a:pt x="7789" y="910"/>
                  </a:lnTo>
                  <a:lnTo>
                    <a:pt x="8535" y="837"/>
                  </a:lnTo>
                  <a:lnTo>
                    <a:pt x="9136" y="746"/>
                  </a:lnTo>
                  <a:lnTo>
                    <a:pt x="9390" y="710"/>
                  </a:lnTo>
                  <a:lnTo>
                    <a:pt x="9609" y="655"/>
                  </a:lnTo>
                  <a:lnTo>
                    <a:pt x="9773" y="583"/>
                  </a:lnTo>
                  <a:lnTo>
                    <a:pt x="9900" y="528"/>
                  </a:lnTo>
                  <a:lnTo>
                    <a:pt x="9973" y="473"/>
                  </a:lnTo>
                  <a:lnTo>
                    <a:pt x="9991" y="437"/>
                  </a:lnTo>
                  <a:lnTo>
                    <a:pt x="9991" y="419"/>
                  </a:lnTo>
                  <a:lnTo>
                    <a:pt x="9991" y="419"/>
                  </a:lnTo>
                  <a:lnTo>
                    <a:pt x="9973" y="346"/>
                  </a:lnTo>
                  <a:lnTo>
                    <a:pt x="9900" y="291"/>
                  </a:lnTo>
                  <a:lnTo>
                    <a:pt x="9791" y="237"/>
                  </a:lnTo>
                  <a:lnTo>
                    <a:pt x="9645" y="182"/>
                  </a:lnTo>
                  <a:lnTo>
                    <a:pt x="9463" y="128"/>
                  </a:lnTo>
                  <a:lnTo>
                    <a:pt x="9245" y="91"/>
                  </a:lnTo>
                  <a:lnTo>
                    <a:pt x="8699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61" name="Google Shape;3561;p21"/>
            <p:cNvSpPr/>
            <p:nvPr/>
          </p:nvSpPr>
          <p:spPr>
            <a:xfrm>
              <a:off x="1744750" y="1627975"/>
              <a:ext cx="198825" cy="81475"/>
            </a:xfrm>
            <a:custGeom>
              <a:avLst/>
              <a:gdLst/>
              <a:ahLst/>
              <a:cxnLst/>
              <a:rect l="l" t="t" r="r" b="b"/>
              <a:pathLst>
                <a:path w="7953" h="3259" extrusionOk="0">
                  <a:moveTo>
                    <a:pt x="4113" y="1"/>
                  </a:moveTo>
                  <a:lnTo>
                    <a:pt x="3986" y="37"/>
                  </a:lnTo>
                  <a:lnTo>
                    <a:pt x="3858" y="74"/>
                  </a:lnTo>
                  <a:lnTo>
                    <a:pt x="3731" y="110"/>
                  </a:lnTo>
                  <a:lnTo>
                    <a:pt x="3604" y="165"/>
                  </a:lnTo>
                  <a:lnTo>
                    <a:pt x="3385" y="328"/>
                  </a:lnTo>
                  <a:lnTo>
                    <a:pt x="3185" y="492"/>
                  </a:lnTo>
                  <a:lnTo>
                    <a:pt x="2985" y="711"/>
                  </a:lnTo>
                  <a:lnTo>
                    <a:pt x="2821" y="929"/>
                  </a:lnTo>
                  <a:lnTo>
                    <a:pt x="2657" y="1166"/>
                  </a:lnTo>
                  <a:lnTo>
                    <a:pt x="2530" y="1402"/>
                  </a:lnTo>
                  <a:lnTo>
                    <a:pt x="2312" y="1839"/>
                  </a:lnTo>
                  <a:lnTo>
                    <a:pt x="2148" y="2239"/>
                  </a:lnTo>
                  <a:lnTo>
                    <a:pt x="2020" y="2603"/>
                  </a:lnTo>
                  <a:lnTo>
                    <a:pt x="0" y="2985"/>
                  </a:lnTo>
                  <a:lnTo>
                    <a:pt x="383" y="3058"/>
                  </a:lnTo>
                  <a:lnTo>
                    <a:pt x="856" y="3131"/>
                  </a:lnTo>
                  <a:lnTo>
                    <a:pt x="1383" y="3186"/>
                  </a:lnTo>
                  <a:lnTo>
                    <a:pt x="1984" y="3222"/>
                  </a:lnTo>
                  <a:lnTo>
                    <a:pt x="2621" y="3240"/>
                  </a:lnTo>
                  <a:lnTo>
                    <a:pt x="3294" y="3258"/>
                  </a:lnTo>
                  <a:lnTo>
                    <a:pt x="4641" y="3258"/>
                  </a:lnTo>
                  <a:lnTo>
                    <a:pt x="5897" y="3222"/>
                  </a:lnTo>
                  <a:lnTo>
                    <a:pt x="6952" y="3186"/>
                  </a:lnTo>
                  <a:lnTo>
                    <a:pt x="7953" y="3149"/>
                  </a:lnTo>
                  <a:lnTo>
                    <a:pt x="7953" y="2094"/>
                  </a:lnTo>
                  <a:lnTo>
                    <a:pt x="7935" y="2003"/>
                  </a:lnTo>
                  <a:lnTo>
                    <a:pt x="7862" y="1730"/>
                  </a:lnTo>
                  <a:lnTo>
                    <a:pt x="7753" y="1384"/>
                  </a:lnTo>
                  <a:lnTo>
                    <a:pt x="7680" y="1202"/>
                  </a:lnTo>
                  <a:lnTo>
                    <a:pt x="7589" y="1020"/>
                  </a:lnTo>
                  <a:lnTo>
                    <a:pt x="7498" y="874"/>
                  </a:lnTo>
                  <a:lnTo>
                    <a:pt x="7389" y="747"/>
                  </a:lnTo>
                  <a:lnTo>
                    <a:pt x="7280" y="638"/>
                  </a:lnTo>
                  <a:lnTo>
                    <a:pt x="7170" y="583"/>
                  </a:lnTo>
                  <a:lnTo>
                    <a:pt x="7061" y="547"/>
                  </a:lnTo>
                  <a:lnTo>
                    <a:pt x="6843" y="547"/>
                  </a:lnTo>
                  <a:lnTo>
                    <a:pt x="6734" y="565"/>
                  </a:lnTo>
                  <a:lnTo>
                    <a:pt x="6533" y="638"/>
                  </a:lnTo>
                  <a:lnTo>
                    <a:pt x="6333" y="729"/>
                  </a:lnTo>
                  <a:lnTo>
                    <a:pt x="6169" y="820"/>
                  </a:lnTo>
                  <a:lnTo>
                    <a:pt x="6024" y="911"/>
                  </a:lnTo>
                  <a:lnTo>
                    <a:pt x="5915" y="1020"/>
                  </a:lnTo>
                  <a:lnTo>
                    <a:pt x="5860" y="929"/>
                  </a:lnTo>
                  <a:lnTo>
                    <a:pt x="5806" y="820"/>
                  </a:lnTo>
                  <a:lnTo>
                    <a:pt x="5733" y="692"/>
                  </a:lnTo>
                  <a:lnTo>
                    <a:pt x="5642" y="565"/>
                  </a:lnTo>
                  <a:lnTo>
                    <a:pt x="5496" y="419"/>
                  </a:lnTo>
                  <a:lnTo>
                    <a:pt x="5332" y="292"/>
                  </a:lnTo>
                  <a:lnTo>
                    <a:pt x="5132" y="165"/>
                  </a:lnTo>
                  <a:lnTo>
                    <a:pt x="4932" y="74"/>
                  </a:lnTo>
                  <a:lnTo>
                    <a:pt x="4695" y="19"/>
                  </a:lnTo>
                  <a:lnTo>
                    <a:pt x="4422" y="1"/>
                  </a:lnTo>
                  <a:close/>
                </a:path>
              </a:pathLst>
            </a:custGeom>
            <a:solidFill>
              <a:srgbClr val="C1A5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62" name="Google Shape;3562;p21"/>
            <p:cNvSpPr/>
            <p:nvPr/>
          </p:nvSpPr>
          <p:spPr>
            <a:xfrm>
              <a:off x="1744750" y="1627975"/>
              <a:ext cx="198825" cy="81475"/>
            </a:xfrm>
            <a:custGeom>
              <a:avLst/>
              <a:gdLst/>
              <a:ahLst/>
              <a:cxnLst/>
              <a:rect l="l" t="t" r="r" b="b"/>
              <a:pathLst>
                <a:path w="7953" h="3259" fill="none" extrusionOk="0">
                  <a:moveTo>
                    <a:pt x="7953" y="2094"/>
                  </a:moveTo>
                  <a:lnTo>
                    <a:pt x="7953" y="3149"/>
                  </a:lnTo>
                  <a:lnTo>
                    <a:pt x="7953" y="3149"/>
                  </a:lnTo>
                  <a:lnTo>
                    <a:pt x="6952" y="3186"/>
                  </a:lnTo>
                  <a:lnTo>
                    <a:pt x="5897" y="3222"/>
                  </a:lnTo>
                  <a:lnTo>
                    <a:pt x="4641" y="3258"/>
                  </a:lnTo>
                  <a:lnTo>
                    <a:pt x="3294" y="3258"/>
                  </a:lnTo>
                  <a:lnTo>
                    <a:pt x="2621" y="3240"/>
                  </a:lnTo>
                  <a:lnTo>
                    <a:pt x="1984" y="3222"/>
                  </a:lnTo>
                  <a:lnTo>
                    <a:pt x="1383" y="3186"/>
                  </a:lnTo>
                  <a:lnTo>
                    <a:pt x="856" y="3131"/>
                  </a:lnTo>
                  <a:lnTo>
                    <a:pt x="383" y="3058"/>
                  </a:lnTo>
                  <a:lnTo>
                    <a:pt x="0" y="2985"/>
                  </a:lnTo>
                  <a:lnTo>
                    <a:pt x="2020" y="2603"/>
                  </a:lnTo>
                  <a:lnTo>
                    <a:pt x="2020" y="2603"/>
                  </a:lnTo>
                  <a:lnTo>
                    <a:pt x="2148" y="2239"/>
                  </a:lnTo>
                  <a:lnTo>
                    <a:pt x="2312" y="1839"/>
                  </a:lnTo>
                  <a:lnTo>
                    <a:pt x="2530" y="1402"/>
                  </a:lnTo>
                  <a:lnTo>
                    <a:pt x="2530" y="1402"/>
                  </a:lnTo>
                  <a:lnTo>
                    <a:pt x="2657" y="1166"/>
                  </a:lnTo>
                  <a:lnTo>
                    <a:pt x="2821" y="929"/>
                  </a:lnTo>
                  <a:lnTo>
                    <a:pt x="2985" y="711"/>
                  </a:lnTo>
                  <a:lnTo>
                    <a:pt x="3185" y="492"/>
                  </a:lnTo>
                  <a:lnTo>
                    <a:pt x="3185" y="492"/>
                  </a:lnTo>
                  <a:lnTo>
                    <a:pt x="3385" y="328"/>
                  </a:lnTo>
                  <a:lnTo>
                    <a:pt x="3604" y="165"/>
                  </a:lnTo>
                  <a:lnTo>
                    <a:pt x="3731" y="110"/>
                  </a:lnTo>
                  <a:lnTo>
                    <a:pt x="3858" y="74"/>
                  </a:lnTo>
                  <a:lnTo>
                    <a:pt x="3986" y="37"/>
                  </a:lnTo>
                  <a:lnTo>
                    <a:pt x="4113" y="1"/>
                  </a:lnTo>
                  <a:lnTo>
                    <a:pt x="4113" y="1"/>
                  </a:lnTo>
                  <a:lnTo>
                    <a:pt x="4259" y="1"/>
                  </a:lnTo>
                  <a:lnTo>
                    <a:pt x="4422" y="1"/>
                  </a:lnTo>
                  <a:lnTo>
                    <a:pt x="4695" y="19"/>
                  </a:lnTo>
                  <a:lnTo>
                    <a:pt x="4932" y="74"/>
                  </a:lnTo>
                  <a:lnTo>
                    <a:pt x="5132" y="165"/>
                  </a:lnTo>
                  <a:lnTo>
                    <a:pt x="5132" y="165"/>
                  </a:lnTo>
                  <a:lnTo>
                    <a:pt x="5332" y="292"/>
                  </a:lnTo>
                  <a:lnTo>
                    <a:pt x="5496" y="419"/>
                  </a:lnTo>
                  <a:lnTo>
                    <a:pt x="5642" y="565"/>
                  </a:lnTo>
                  <a:lnTo>
                    <a:pt x="5733" y="692"/>
                  </a:lnTo>
                  <a:lnTo>
                    <a:pt x="5806" y="820"/>
                  </a:lnTo>
                  <a:lnTo>
                    <a:pt x="5860" y="929"/>
                  </a:lnTo>
                  <a:lnTo>
                    <a:pt x="5915" y="1020"/>
                  </a:lnTo>
                  <a:lnTo>
                    <a:pt x="5915" y="1020"/>
                  </a:lnTo>
                  <a:lnTo>
                    <a:pt x="6024" y="911"/>
                  </a:lnTo>
                  <a:lnTo>
                    <a:pt x="6169" y="820"/>
                  </a:lnTo>
                  <a:lnTo>
                    <a:pt x="6333" y="729"/>
                  </a:lnTo>
                  <a:lnTo>
                    <a:pt x="6533" y="638"/>
                  </a:lnTo>
                  <a:lnTo>
                    <a:pt x="6734" y="565"/>
                  </a:lnTo>
                  <a:lnTo>
                    <a:pt x="6843" y="547"/>
                  </a:lnTo>
                  <a:lnTo>
                    <a:pt x="6952" y="547"/>
                  </a:lnTo>
                  <a:lnTo>
                    <a:pt x="7061" y="547"/>
                  </a:lnTo>
                  <a:lnTo>
                    <a:pt x="7170" y="583"/>
                  </a:lnTo>
                  <a:lnTo>
                    <a:pt x="7170" y="583"/>
                  </a:lnTo>
                  <a:lnTo>
                    <a:pt x="7280" y="638"/>
                  </a:lnTo>
                  <a:lnTo>
                    <a:pt x="7389" y="747"/>
                  </a:lnTo>
                  <a:lnTo>
                    <a:pt x="7498" y="874"/>
                  </a:lnTo>
                  <a:lnTo>
                    <a:pt x="7589" y="1020"/>
                  </a:lnTo>
                  <a:lnTo>
                    <a:pt x="7589" y="1020"/>
                  </a:lnTo>
                  <a:lnTo>
                    <a:pt x="7680" y="1202"/>
                  </a:lnTo>
                  <a:lnTo>
                    <a:pt x="7753" y="1384"/>
                  </a:lnTo>
                  <a:lnTo>
                    <a:pt x="7862" y="1730"/>
                  </a:lnTo>
                  <a:lnTo>
                    <a:pt x="7935" y="2003"/>
                  </a:lnTo>
                  <a:lnTo>
                    <a:pt x="7953" y="2094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63" name="Google Shape;3563;p21"/>
            <p:cNvSpPr/>
            <p:nvPr/>
          </p:nvSpPr>
          <p:spPr>
            <a:xfrm>
              <a:off x="1744750" y="1653450"/>
              <a:ext cx="198825" cy="56000"/>
            </a:xfrm>
            <a:custGeom>
              <a:avLst/>
              <a:gdLst/>
              <a:ahLst/>
              <a:cxnLst/>
              <a:rect l="l" t="t" r="r" b="b"/>
              <a:pathLst>
                <a:path w="7953" h="2240" extrusionOk="0">
                  <a:moveTo>
                    <a:pt x="7589" y="1"/>
                  </a:moveTo>
                  <a:lnTo>
                    <a:pt x="7152" y="274"/>
                  </a:lnTo>
                  <a:lnTo>
                    <a:pt x="6715" y="529"/>
                  </a:lnTo>
                  <a:lnTo>
                    <a:pt x="6260" y="747"/>
                  </a:lnTo>
                  <a:lnTo>
                    <a:pt x="6024" y="856"/>
                  </a:lnTo>
                  <a:lnTo>
                    <a:pt x="5787" y="929"/>
                  </a:lnTo>
                  <a:lnTo>
                    <a:pt x="5660" y="984"/>
                  </a:lnTo>
                  <a:lnTo>
                    <a:pt x="5533" y="1038"/>
                  </a:lnTo>
                  <a:lnTo>
                    <a:pt x="5423" y="1111"/>
                  </a:lnTo>
                  <a:lnTo>
                    <a:pt x="5387" y="1147"/>
                  </a:lnTo>
                  <a:lnTo>
                    <a:pt x="5351" y="1202"/>
                  </a:lnTo>
                  <a:lnTo>
                    <a:pt x="5314" y="1275"/>
                  </a:lnTo>
                  <a:lnTo>
                    <a:pt x="5296" y="1348"/>
                  </a:lnTo>
                  <a:lnTo>
                    <a:pt x="5278" y="1420"/>
                  </a:lnTo>
                  <a:lnTo>
                    <a:pt x="5241" y="1493"/>
                  </a:lnTo>
                  <a:lnTo>
                    <a:pt x="5187" y="1566"/>
                  </a:lnTo>
                  <a:lnTo>
                    <a:pt x="5114" y="1621"/>
                  </a:lnTo>
                  <a:lnTo>
                    <a:pt x="5023" y="1657"/>
                  </a:lnTo>
                  <a:lnTo>
                    <a:pt x="4859" y="1657"/>
                  </a:lnTo>
                  <a:lnTo>
                    <a:pt x="4786" y="1639"/>
                  </a:lnTo>
                  <a:lnTo>
                    <a:pt x="4714" y="1621"/>
                  </a:lnTo>
                  <a:lnTo>
                    <a:pt x="4641" y="1566"/>
                  </a:lnTo>
                  <a:lnTo>
                    <a:pt x="4586" y="1530"/>
                  </a:lnTo>
                  <a:lnTo>
                    <a:pt x="4532" y="1457"/>
                  </a:lnTo>
                  <a:lnTo>
                    <a:pt x="4422" y="1329"/>
                  </a:lnTo>
                  <a:lnTo>
                    <a:pt x="4350" y="1166"/>
                  </a:lnTo>
                  <a:lnTo>
                    <a:pt x="4277" y="1002"/>
                  </a:lnTo>
                  <a:lnTo>
                    <a:pt x="4168" y="1056"/>
                  </a:lnTo>
                  <a:lnTo>
                    <a:pt x="4022" y="1075"/>
                  </a:lnTo>
                  <a:lnTo>
                    <a:pt x="3895" y="1093"/>
                  </a:lnTo>
                  <a:lnTo>
                    <a:pt x="3767" y="1111"/>
                  </a:lnTo>
                  <a:lnTo>
                    <a:pt x="3640" y="1111"/>
                  </a:lnTo>
                  <a:lnTo>
                    <a:pt x="3513" y="1093"/>
                  </a:lnTo>
                  <a:lnTo>
                    <a:pt x="3385" y="1056"/>
                  </a:lnTo>
                  <a:lnTo>
                    <a:pt x="3258" y="1020"/>
                  </a:lnTo>
                  <a:lnTo>
                    <a:pt x="3149" y="965"/>
                  </a:lnTo>
                  <a:lnTo>
                    <a:pt x="3021" y="911"/>
                  </a:lnTo>
                  <a:lnTo>
                    <a:pt x="2912" y="838"/>
                  </a:lnTo>
                  <a:lnTo>
                    <a:pt x="2821" y="765"/>
                  </a:lnTo>
                  <a:lnTo>
                    <a:pt x="2657" y="583"/>
                  </a:lnTo>
                  <a:lnTo>
                    <a:pt x="2530" y="383"/>
                  </a:lnTo>
                  <a:lnTo>
                    <a:pt x="2312" y="820"/>
                  </a:lnTo>
                  <a:lnTo>
                    <a:pt x="2148" y="1220"/>
                  </a:lnTo>
                  <a:lnTo>
                    <a:pt x="2020" y="1584"/>
                  </a:lnTo>
                  <a:lnTo>
                    <a:pt x="0" y="1966"/>
                  </a:lnTo>
                  <a:lnTo>
                    <a:pt x="328" y="2039"/>
                  </a:lnTo>
                  <a:lnTo>
                    <a:pt x="710" y="2094"/>
                  </a:lnTo>
                  <a:lnTo>
                    <a:pt x="1147" y="2148"/>
                  </a:lnTo>
                  <a:lnTo>
                    <a:pt x="1638" y="2185"/>
                  </a:lnTo>
                  <a:lnTo>
                    <a:pt x="2730" y="2221"/>
                  </a:lnTo>
                  <a:lnTo>
                    <a:pt x="3877" y="2239"/>
                  </a:lnTo>
                  <a:lnTo>
                    <a:pt x="5387" y="2221"/>
                  </a:lnTo>
                  <a:lnTo>
                    <a:pt x="6697" y="2185"/>
                  </a:lnTo>
                  <a:lnTo>
                    <a:pt x="7953" y="2130"/>
                  </a:lnTo>
                  <a:lnTo>
                    <a:pt x="7953" y="1075"/>
                  </a:lnTo>
                  <a:lnTo>
                    <a:pt x="7935" y="984"/>
                  </a:lnTo>
                  <a:lnTo>
                    <a:pt x="7862" y="711"/>
                  </a:lnTo>
                  <a:lnTo>
                    <a:pt x="7753" y="365"/>
                  </a:lnTo>
                  <a:lnTo>
                    <a:pt x="7680" y="183"/>
                  </a:lnTo>
                  <a:lnTo>
                    <a:pt x="7589" y="1"/>
                  </a:lnTo>
                  <a:close/>
                </a:path>
              </a:pathLst>
            </a:custGeom>
            <a:solidFill>
              <a:srgbClr val="A489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64" name="Google Shape;3564;p21"/>
            <p:cNvSpPr/>
            <p:nvPr/>
          </p:nvSpPr>
          <p:spPr>
            <a:xfrm>
              <a:off x="1744750" y="1653450"/>
              <a:ext cx="198825" cy="56000"/>
            </a:xfrm>
            <a:custGeom>
              <a:avLst/>
              <a:gdLst/>
              <a:ahLst/>
              <a:cxnLst/>
              <a:rect l="l" t="t" r="r" b="b"/>
              <a:pathLst>
                <a:path w="7953" h="2240" fill="none" extrusionOk="0">
                  <a:moveTo>
                    <a:pt x="7589" y="1"/>
                  </a:moveTo>
                  <a:lnTo>
                    <a:pt x="7589" y="1"/>
                  </a:lnTo>
                  <a:lnTo>
                    <a:pt x="7152" y="274"/>
                  </a:lnTo>
                  <a:lnTo>
                    <a:pt x="6715" y="529"/>
                  </a:lnTo>
                  <a:lnTo>
                    <a:pt x="6260" y="747"/>
                  </a:lnTo>
                  <a:lnTo>
                    <a:pt x="6024" y="856"/>
                  </a:lnTo>
                  <a:lnTo>
                    <a:pt x="5787" y="929"/>
                  </a:lnTo>
                  <a:lnTo>
                    <a:pt x="5787" y="929"/>
                  </a:lnTo>
                  <a:lnTo>
                    <a:pt x="5660" y="984"/>
                  </a:lnTo>
                  <a:lnTo>
                    <a:pt x="5533" y="1038"/>
                  </a:lnTo>
                  <a:lnTo>
                    <a:pt x="5423" y="1111"/>
                  </a:lnTo>
                  <a:lnTo>
                    <a:pt x="5387" y="1147"/>
                  </a:lnTo>
                  <a:lnTo>
                    <a:pt x="5351" y="1202"/>
                  </a:lnTo>
                  <a:lnTo>
                    <a:pt x="5351" y="1202"/>
                  </a:lnTo>
                  <a:lnTo>
                    <a:pt x="5314" y="1275"/>
                  </a:lnTo>
                  <a:lnTo>
                    <a:pt x="5296" y="1348"/>
                  </a:lnTo>
                  <a:lnTo>
                    <a:pt x="5278" y="1420"/>
                  </a:lnTo>
                  <a:lnTo>
                    <a:pt x="5241" y="1493"/>
                  </a:lnTo>
                  <a:lnTo>
                    <a:pt x="5241" y="1493"/>
                  </a:lnTo>
                  <a:lnTo>
                    <a:pt x="5187" y="1566"/>
                  </a:lnTo>
                  <a:lnTo>
                    <a:pt x="5114" y="1621"/>
                  </a:lnTo>
                  <a:lnTo>
                    <a:pt x="5023" y="1657"/>
                  </a:lnTo>
                  <a:lnTo>
                    <a:pt x="4932" y="1657"/>
                  </a:lnTo>
                  <a:lnTo>
                    <a:pt x="4932" y="1657"/>
                  </a:lnTo>
                  <a:lnTo>
                    <a:pt x="4859" y="1657"/>
                  </a:lnTo>
                  <a:lnTo>
                    <a:pt x="4786" y="1639"/>
                  </a:lnTo>
                  <a:lnTo>
                    <a:pt x="4714" y="1621"/>
                  </a:lnTo>
                  <a:lnTo>
                    <a:pt x="4641" y="1566"/>
                  </a:lnTo>
                  <a:lnTo>
                    <a:pt x="4641" y="1566"/>
                  </a:lnTo>
                  <a:lnTo>
                    <a:pt x="4586" y="1530"/>
                  </a:lnTo>
                  <a:lnTo>
                    <a:pt x="4532" y="1457"/>
                  </a:lnTo>
                  <a:lnTo>
                    <a:pt x="4422" y="1329"/>
                  </a:lnTo>
                  <a:lnTo>
                    <a:pt x="4350" y="1166"/>
                  </a:lnTo>
                  <a:lnTo>
                    <a:pt x="4277" y="1002"/>
                  </a:lnTo>
                  <a:lnTo>
                    <a:pt x="4277" y="1002"/>
                  </a:lnTo>
                  <a:lnTo>
                    <a:pt x="4168" y="1056"/>
                  </a:lnTo>
                  <a:lnTo>
                    <a:pt x="4022" y="1075"/>
                  </a:lnTo>
                  <a:lnTo>
                    <a:pt x="3895" y="1093"/>
                  </a:lnTo>
                  <a:lnTo>
                    <a:pt x="3767" y="1111"/>
                  </a:lnTo>
                  <a:lnTo>
                    <a:pt x="3767" y="1111"/>
                  </a:lnTo>
                  <a:lnTo>
                    <a:pt x="3640" y="1111"/>
                  </a:lnTo>
                  <a:lnTo>
                    <a:pt x="3513" y="1093"/>
                  </a:lnTo>
                  <a:lnTo>
                    <a:pt x="3385" y="1056"/>
                  </a:lnTo>
                  <a:lnTo>
                    <a:pt x="3258" y="1020"/>
                  </a:lnTo>
                  <a:lnTo>
                    <a:pt x="3149" y="965"/>
                  </a:lnTo>
                  <a:lnTo>
                    <a:pt x="3021" y="911"/>
                  </a:lnTo>
                  <a:lnTo>
                    <a:pt x="2912" y="838"/>
                  </a:lnTo>
                  <a:lnTo>
                    <a:pt x="2821" y="765"/>
                  </a:lnTo>
                  <a:lnTo>
                    <a:pt x="2821" y="765"/>
                  </a:lnTo>
                  <a:lnTo>
                    <a:pt x="2657" y="583"/>
                  </a:lnTo>
                  <a:lnTo>
                    <a:pt x="2530" y="383"/>
                  </a:lnTo>
                  <a:lnTo>
                    <a:pt x="2530" y="383"/>
                  </a:lnTo>
                  <a:lnTo>
                    <a:pt x="2530" y="383"/>
                  </a:lnTo>
                  <a:lnTo>
                    <a:pt x="2312" y="820"/>
                  </a:lnTo>
                  <a:lnTo>
                    <a:pt x="2148" y="1220"/>
                  </a:lnTo>
                  <a:lnTo>
                    <a:pt x="2020" y="1584"/>
                  </a:lnTo>
                  <a:lnTo>
                    <a:pt x="0" y="1966"/>
                  </a:lnTo>
                  <a:lnTo>
                    <a:pt x="0" y="1966"/>
                  </a:lnTo>
                  <a:lnTo>
                    <a:pt x="328" y="2039"/>
                  </a:lnTo>
                  <a:lnTo>
                    <a:pt x="710" y="2094"/>
                  </a:lnTo>
                  <a:lnTo>
                    <a:pt x="1147" y="2148"/>
                  </a:lnTo>
                  <a:lnTo>
                    <a:pt x="1638" y="2185"/>
                  </a:lnTo>
                  <a:lnTo>
                    <a:pt x="2730" y="2221"/>
                  </a:lnTo>
                  <a:lnTo>
                    <a:pt x="3877" y="2239"/>
                  </a:lnTo>
                  <a:lnTo>
                    <a:pt x="3877" y="2239"/>
                  </a:lnTo>
                  <a:lnTo>
                    <a:pt x="5387" y="2221"/>
                  </a:lnTo>
                  <a:lnTo>
                    <a:pt x="6697" y="2185"/>
                  </a:lnTo>
                  <a:lnTo>
                    <a:pt x="7953" y="2130"/>
                  </a:lnTo>
                  <a:lnTo>
                    <a:pt x="7953" y="1075"/>
                  </a:lnTo>
                  <a:lnTo>
                    <a:pt x="7953" y="1075"/>
                  </a:lnTo>
                  <a:lnTo>
                    <a:pt x="7935" y="984"/>
                  </a:lnTo>
                  <a:lnTo>
                    <a:pt x="7862" y="711"/>
                  </a:lnTo>
                  <a:lnTo>
                    <a:pt x="7753" y="365"/>
                  </a:lnTo>
                  <a:lnTo>
                    <a:pt x="7680" y="183"/>
                  </a:lnTo>
                  <a:lnTo>
                    <a:pt x="7589" y="1"/>
                  </a:lnTo>
                  <a:lnTo>
                    <a:pt x="7589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65" name="Google Shape;3565;p21"/>
            <p:cNvSpPr/>
            <p:nvPr/>
          </p:nvSpPr>
          <p:spPr>
            <a:xfrm>
              <a:off x="1824375" y="1627975"/>
              <a:ext cx="48700" cy="28700"/>
            </a:xfrm>
            <a:custGeom>
              <a:avLst/>
              <a:gdLst/>
              <a:ahLst/>
              <a:cxnLst/>
              <a:rect l="l" t="t" r="r" b="b"/>
              <a:pathLst>
                <a:path w="1948" h="1148" extrusionOk="0">
                  <a:moveTo>
                    <a:pt x="928" y="1"/>
                  </a:moveTo>
                  <a:lnTo>
                    <a:pt x="801" y="37"/>
                  </a:lnTo>
                  <a:lnTo>
                    <a:pt x="673" y="74"/>
                  </a:lnTo>
                  <a:lnTo>
                    <a:pt x="546" y="110"/>
                  </a:lnTo>
                  <a:lnTo>
                    <a:pt x="419" y="165"/>
                  </a:lnTo>
                  <a:lnTo>
                    <a:pt x="200" y="328"/>
                  </a:lnTo>
                  <a:lnTo>
                    <a:pt x="0" y="492"/>
                  </a:lnTo>
                  <a:lnTo>
                    <a:pt x="36" y="638"/>
                  </a:lnTo>
                  <a:lnTo>
                    <a:pt x="109" y="747"/>
                  </a:lnTo>
                  <a:lnTo>
                    <a:pt x="182" y="856"/>
                  </a:lnTo>
                  <a:lnTo>
                    <a:pt x="273" y="947"/>
                  </a:lnTo>
                  <a:lnTo>
                    <a:pt x="382" y="1038"/>
                  </a:lnTo>
                  <a:lnTo>
                    <a:pt x="510" y="1093"/>
                  </a:lnTo>
                  <a:lnTo>
                    <a:pt x="637" y="1129"/>
                  </a:lnTo>
                  <a:lnTo>
                    <a:pt x="783" y="1147"/>
                  </a:lnTo>
                  <a:lnTo>
                    <a:pt x="837" y="1147"/>
                  </a:lnTo>
                  <a:lnTo>
                    <a:pt x="928" y="1129"/>
                  </a:lnTo>
                  <a:lnTo>
                    <a:pt x="1019" y="1111"/>
                  </a:lnTo>
                  <a:lnTo>
                    <a:pt x="1183" y="1038"/>
                  </a:lnTo>
                  <a:lnTo>
                    <a:pt x="1347" y="929"/>
                  </a:lnTo>
                  <a:lnTo>
                    <a:pt x="1492" y="802"/>
                  </a:lnTo>
                  <a:lnTo>
                    <a:pt x="1620" y="656"/>
                  </a:lnTo>
                  <a:lnTo>
                    <a:pt x="1747" y="510"/>
                  </a:lnTo>
                  <a:lnTo>
                    <a:pt x="1856" y="347"/>
                  </a:lnTo>
                  <a:lnTo>
                    <a:pt x="1947" y="165"/>
                  </a:lnTo>
                  <a:lnTo>
                    <a:pt x="1783" y="92"/>
                  </a:lnTo>
                  <a:lnTo>
                    <a:pt x="1601" y="37"/>
                  </a:lnTo>
                  <a:lnTo>
                    <a:pt x="1401" y="1"/>
                  </a:lnTo>
                  <a:close/>
                </a:path>
              </a:pathLst>
            </a:custGeom>
            <a:solidFill>
              <a:srgbClr val="D7C2A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66" name="Google Shape;3566;p21"/>
            <p:cNvSpPr/>
            <p:nvPr/>
          </p:nvSpPr>
          <p:spPr>
            <a:xfrm>
              <a:off x="1824375" y="1627975"/>
              <a:ext cx="48700" cy="28700"/>
            </a:xfrm>
            <a:custGeom>
              <a:avLst/>
              <a:gdLst/>
              <a:ahLst/>
              <a:cxnLst/>
              <a:rect l="l" t="t" r="r" b="b"/>
              <a:pathLst>
                <a:path w="1948" h="1148" fill="none" extrusionOk="0">
                  <a:moveTo>
                    <a:pt x="1183" y="1"/>
                  </a:moveTo>
                  <a:lnTo>
                    <a:pt x="1183" y="1"/>
                  </a:lnTo>
                  <a:lnTo>
                    <a:pt x="928" y="1"/>
                  </a:lnTo>
                  <a:lnTo>
                    <a:pt x="928" y="1"/>
                  </a:lnTo>
                  <a:lnTo>
                    <a:pt x="801" y="37"/>
                  </a:lnTo>
                  <a:lnTo>
                    <a:pt x="673" y="74"/>
                  </a:lnTo>
                  <a:lnTo>
                    <a:pt x="546" y="110"/>
                  </a:lnTo>
                  <a:lnTo>
                    <a:pt x="419" y="165"/>
                  </a:lnTo>
                  <a:lnTo>
                    <a:pt x="200" y="328"/>
                  </a:lnTo>
                  <a:lnTo>
                    <a:pt x="0" y="492"/>
                  </a:lnTo>
                  <a:lnTo>
                    <a:pt x="0" y="492"/>
                  </a:lnTo>
                  <a:lnTo>
                    <a:pt x="36" y="638"/>
                  </a:lnTo>
                  <a:lnTo>
                    <a:pt x="109" y="747"/>
                  </a:lnTo>
                  <a:lnTo>
                    <a:pt x="182" y="856"/>
                  </a:lnTo>
                  <a:lnTo>
                    <a:pt x="273" y="947"/>
                  </a:lnTo>
                  <a:lnTo>
                    <a:pt x="382" y="1038"/>
                  </a:lnTo>
                  <a:lnTo>
                    <a:pt x="510" y="1093"/>
                  </a:lnTo>
                  <a:lnTo>
                    <a:pt x="637" y="1129"/>
                  </a:lnTo>
                  <a:lnTo>
                    <a:pt x="783" y="1147"/>
                  </a:lnTo>
                  <a:lnTo>
                    <a:pt x="783" y="1147"/>
                  </a:lnTo>
                  <a:lnTo>
                    <a:pt x="837" y="1147"/>
                  </a:lnTo>
                  <a:lnTo>
                    <a:pt x="837" y="1147"/>
                  </a:lnTo>
                  <a:lnTo>
                    <a:pt x="928" y="1129"/>
                  </a:lnTo>
                  <a:lnTo>
                    <a:pt x="1019" y="1111"/>
                  </a:lnTo>
                  <a:lnTo>
                    <a:pt x="1183" y="1038"/>
                  </a:lnTo>
                  <a:lnTo>
                    <a:pt x="1347" y="929"/>
                  </a:lnTo>
                  <a:lnTo>
                    <a:pt x="1492" y="802"/>
                  </a:lnTo>
                  <a:lnTo>
                    <a:pt x="1492" y="802"/>
                  </a:lnTo>
                  <a:lnTo>
                    <a:pt x="1620" y="656"/>
                  </a:lnTo>
                  <a:lnTo>
                    <a:pt x="1747" y="510"/>
                  </a:lnTo>
                  <a:lnTo>
                    <a:pt x="1856" y="347"/>
                  </a:lnTo>
                  <a:lnTo>
                    <a:pt x="1947" y="165"/>
                  </a:lnTo>
                  <a:lnTo>
                    <a:pt x="1947" y="165"/>
                  </a:lnTo>
                  <a:lnTo>
                    <a:pt x="1783" y="92"/>
                  </a:lnTo>
                  <a:lnTo>
                    <a:pt x="1601" y="37"/>
                  </a:lnTo>
                  <a:lnTo>
                    <a:pt x="1401" y="1"/>
                  </a:lnTo>
                  <a:lnTo>
                    <a:pt x="1183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3567" name="Google Shape;3567;p21"/>
          <p:cNvGrpSpPr/>
          <p:nvPr/>
        </p:nvGrpSpPr>
        <p:grpSpPr>
          <a:xfrm>
            <a:off x="487330" y="4078992"/>
            <a:ext cx="1039645" cy="2385067"/>
            <a:chOff x="2905325" y="2851350"/>
            <a:chExt cx="377175" cy="865325"/>
          </a:xfrm>
        </p:grpSpPr>
        <p:sp>
          <p:nvSpPr>
            <p:cNvPr id="3568" name="Google Shape;3568;p21"/>
            <p:cNvSpPr/>
            <p:nvPr/>
          </p:nvSpPr>
          <p:spPr>
            <a:xfrm>
              <a:off x="3045450" y="2851350"/>
              <a:ext cx="109200" cy="865325"/>
            </a:xfrm>
            <a:custGeom>
              <a:avLst/>
              <a:gdLst/>
              <a:ahLst/>
              <a:cxnLst/>
              <a:rect l="l" t="t" r="r" b="b"/>
              <a:pathLst>
                <a:path w="4368" h="34613" extrusionOk="0">
                  <a:moveTo>
                    <a:pt x="2311" y="0"/>
                  </a:moveTo>
                  <a:lnTo>
                    <a:pt x="2202" y="37"/>
                  </a:lnTo>
                  <a:lnTo>
                    <a:pt x="2093" y="73"/>
                  </a:lnTo>
                  <a:lnTo>
                    <a:pt x="2002" y="128"/>
                  </a:lnTo>
                  <a:lnTo>
                    <a:pt x="1911" y="182"/>
                  </a:lnTo>
                  <a:lnTo>
                    <a:pt x="1766" y="310"/>
                  </a:lnTo>
                  <a:lnTo>
                    <a:pt x="1638" y="455"/>
                  </a:lnTo>
                  <a:lnTo>
                    <a:pt x="1529" y="637"/>
                  </a:lnTo>
                  <a:lnTo>
                    <a:pt x="1420" y="819"/>
                  </a:lnTo>
                  <a:lnTo>
                    <a:pt x="1329" y="1019"/>
                  </a:lnTo>
                  <a:lnTo>
                    <a:pt x="1256" y="1238"/>
                  </a:lnTo>
                  <a:lnTo>
                    <a:pt x="1129" y="1675"/>
                  </a:lnTo>
                  <a:lnTo>
                    <a:pt x="1019" y="2111"/>
                  </a:lnTo>
                  <a:lnTo>
                    <a:pt x="947" y="2548"/>
                  </a:lnTo>
                  <a:lnTo>
                    <a:pt x="874" y="3003"/>
                  </a:lnTo>
                  <a:lnTo>
                    <a:pt x="819" y="3458"/>
                  </a:lnTo>
                  <a:lnTo>
                    <a:pt x="746" y="4368"/>
                  </a:lnTo>
                  <a:lnTo>
                    <a:pt x="710" y="5296"/>
                  </a:lnTo>
                  <a:lnTo>
                    <a:pt x="637" y="6752"/>
                  </a:lnTo>
                  <a:lnTo>
                    <a:pt x="601" y="8208"/>
                  </a:lnTo>
                  <a:lnTo>
                    <a:pt x="546" y="10282"/>
                  </a:lnTo>
                  <a:lnTo>
                    <a:pt x="546" y="11265"/>
                  </a:lnTo>
                  <a:lnTo>
                    <a:pt x="546" y="11283"/>
                  </a:lnTo>
                  <a:lnTo>
                    <a:pt x="528" y="13813"/>
                  </a:lnTo>
                  <a:lnTo>
                    <a:pt x="510" y="16342"/>
                  </a:lnTo>
                  <a:lnTo>
                    <a:pt x="492" y="18890"/>
                  </a:lnTo>
                  <a:lnTo>
                    <a:pt x="437" y="21474"/>
                  </a:lnTo>
                  <a:lnTo>
                    <a:pt x="364" y="24094"/>
                  </a:lnTo>
                  <a:lnTo>
                    <a:pt x="292" y="25787"/>
                  </a:lnTo>
                  <a:lnTo>
                    <a:pt x="255" y="27206"/>
                  </a:lnTo>
                  <a:lnTo>
                    <a:pt x="0" y="33921"/>
                  </a:lnTo>
                  <a:lnTo>
                    <a:pt x="37" y="33994"/>
                  </a:lnTo>
                  <a:lnTo>
                    <a:pt x="91" y="34067"/>
                  </a:lnTo>
                  <a:lnTo>
                    <a:pt x="146" y="34140"/>
                  </a:lnTo>
                  <a:lnTo>
                    <a:pt x="237" y="34194"/>
                  </a:lnTo>
                  <a:lnTo>
                    <a:pt x="455" y="34304"/>
                  </a:lnTo>
                  <a:lnTo>
                    <a:pt x="728" y="34413"/>
                  </a:lnTo>
                  <a:lnTo>
                    <a:pt x="1038" y="34486"/>
                  </a:lnTo>
                  <a:lnTo>
                    <a:pt x="1383" y="34558"/>
                  </a:lnTo>
                  <a:lnTo>
                    <a:pt x="1747" y="34595"/>
                  </a:lnTo>
                  <a:lnTo>
                    <a:pt x="2111" y="34613"/>
                  </a:lnTo>
                  <a:lnTo>
                    <a:pt x="2421" y="34613"/>
                  </a:lnTo>
                  <a:lnTo>
                    <a:pt x="2712" y="34595"/>
                  </a:lnTo>
                  <a:lnTo>
                    <a:pt x="3003" y="34540"/>
                  </a:lnTo>
                  <a:lnTo>
                    <a:pt x="3276" y="34486"/>
                  </a:lnTo>
                  <a:lnTo>
                    <a:pt x="3494" y="34431"/>
                  </a:lnTo>
                  <a:lnTo>
                    <a:pt x="3676" y="34358"/>
                  </a:lnTo>
                  <a:lnTo>
                    <a:pt x="3840" y="34267"/>
                  </a:lnTo>
                  <a:lnTo>
                    <a:pt x="3986" y="34176"/>
                  </a:lnTo>
                  <a:lnTo>
                    <a:pt x="4095" y="34049"/>
                  </a:lnTo>
                  <a:lnTo>
                    <a:pt x="4186" y="33921"/>
                  </a:lnTo>
                  <a:lnTo>
                    <a:pt x="4240" y="33794"/>
                  </a:lnTo>
                  <a:lnTo>
                    <a:pt x="4259" y="33630"/>
                  </a:lnTo>
                  <a:lnTo>
                    <a:pt x="4295" y="28717"/>
                  </a:lnTo>
                  <a:lnTo>
                    <a:pt x="4350" y="22821"/>
                  </a:lnTo>
                  <a:lnTo>
                    <a:pt x="4368" y="19982"/>
                  </a:lnTo>
                  <a:lnTo>
                    <a:pt x="4368" y="17197"/>
                  </a:lnTo>
                  <a:lnTo>
                    <a:pt x="4368" y="15705"/>
                  </a:lnTo>
                  <a:lnTo>
                    <a:pt x="4368" y="13285"/>
                  </a:lnTo>
                  <a:lnTo>
                    <a:pt x="4368" y="13194"/>
                  </a:lnTo>
                  <a:lnTo>
                    <a:pt x="4350" y="10664"/>
                  </a:lnTo>
                  <a:lnTo>
                    <a:pt x="4313" y="8208"/>
                  </a:lnTo>
                  <a:lnTo>
                    <a:pt x="4240" y="5824"/>
                  </a:lnTo>
                  <a:lnTo>
                    <a:pt x="4168" y="3549"/>
                  </a:lnTo>
                  <a:lnTo>
                    <a:pt x="4149" y="2894"/>
                  </a:lnTo>
                  <a:lnTo>
                    <a:pt x="4113" y="2584"/>
                  </a:lnTo>
                  <a:lnTo>
                    <a:pt x="4077" y="2257"/>
                  </a:lnTo>
                  <a:lnTo>
                    <a:pt x="4022" y="1948"/>
                  </a:lnTo>
                  <a:lnTo>
                    <a:pt x="3949" y="1638"/>
                  </a:lnTo>
                  <a:lnTo>
                    <a:pt x="3858" y="1329"/>
                  </a:lnTo>
                  <a:lnTo>
                    <a:pt x="3749" y="1056"/>
                  </a:lnTo>
                  <a:lnTo>
                    <a:pt x="3676" y="892"/>
                  </a:lnTo>
                  <a:lnTo>
                    <a:pt x="3585" y="765"/>
                  </a:lnTo>
                  <a:lnTo>
                    <a:pt x="3494" y="619"/>
                  </a:lnTo>
                  <a:lnTo>
                    <a:pt x="3385" y="492"/>
                  </a:lnTo>
                  <a:lnTo>
                    <a:pt x="3276" y="382"/>
                  </a:lnTo>
                  <a:lnTo>
                    <a:pt x="3167" y="273"/>
                  </a:lnTo>
                  <a:lnTo>
                    <a:pt x="3039" y="182"/>
                  </a:lnTo>
                  <a:lnTo>
                    <a:pt x="2930" y="110"/>
                  </a:lnTo>
                  <a:lnTo>
                    <a:pt x="2766" y="55"/>
                  </a:lnTo>
                  <a:lnTo>
                    <a:pt x="2621" y="19"/>
                  </a:lnTo>
                  <a:lnTo>
                    <a:pt x="247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69" name="Google Shape;3569;p21"/>
            <p:cNvSpPr/>
            <p:nvPr/>
          </p:nvSpPr>
          <p:spPr>
            <a:xfrm>
              <a:off x="2959450" y="2890025"/>
              <a:ext cx="137875" cy="243875"/>
            </a:xfrm>
            <a:custGeom>
              <a:avLst/>
              <a:gdLst/>
              <a:ahLst/>
              <a:cxnLst/>
              <a:rect l="l" t="t" r="r" b="b"/>
              <a:pathLst>
                <a:path w="5515" h="9755" extrusionOk="0">
                  <a:moveTo>
                    <a:pt x="1329" y="0"/>
                  </a:moveTo>
                  <a:lnTo>
                    <a:pt x="1166" y="37"/>
                  </a:lnTo>
                  <a:lnTo>
                    <a:pt x="1075" y="91"/>
                  </a:lnTo>
                  <a:lnTo>
                    <a:pt x="984" y="146"/>
                  </a:lnTo>
                  <a:lnTo>
                    <a:pt x="874" y="237"/>
                  </a:lnTo>
                  <a:lnTo>
                    <a:pt x="783" y="346"/>
                  </a:lnTo>
                  <a:lnTo>
                    <a:pt x="711" y="455"/>
                  </a:lnTo>
                  <a:lnTo>
                    <a:pt x="638" y="582"/>
                  </a:lnTo>
                  <a:lnTo>
                    <a:pt x="529" y="855"/>
                  </a:lnTo>
                  <a:lnTo>
                    <a:pt x="456" y="1128"/>
                  </a:lnTo>
                  <a:lnTo>
                    <a:pt x="347" y="1620"/>
                  </a:lnTo>
                  <a:lnTo>
                    <a:pt x="256" y="2111"/>
                  </a:lnTo>
                  <a:lnTo>
                    <a:pt x="183" y="2602"/>
                  </a:lnTo>
                  <a:lnTo>
                    <a:pt x="128" y="3112"/>
                  </a:lnTo>
                  <a:lnTo>
                    <a:pt x="74" y="3603"/>
                  </a:lnTo>
                  <a:lnTo>
                    <a:pt x="56" y="4113"/>
                  </a:lnTo>
                  <a:lnTo>
                    <a:pt x="19" y="5114"/>
                  </a:lnTo>
                  <a:lnTo>
                    <a:pt x="1" y="5587"/>
                  </a:lnTo>
                  <a:lnTo>
                    <a:pt x="19" y="6060"/>
                  </a:lnTo>
                  <a:lnTo>
                    <a:pt x="56" y="6515"/>
                  </a:lnTo>
                  <a:lnTo>
                    <a:pt x="92" y="6752"/>
                  </a:lnTo>
                  <a:lnTo>
                    <a:pt x="147" y="6988"/>
                  </a:lnTo>
                  <a:lnTo>
                    <a:pt x="219" y="7188"/>
                  </a:lnTo>
                  <a:lnTo>
                    <a:pt x="274" y="7389"/>
                  </a:lnTo>
                  <a:lnTo>
                    <a:pt x="365" y="7571"/>
                  </a:lnTo>
                  <a:lnTo>
                    <a:pt x="456" y="7771"/>
                  </a:lnTo>
                  <a:lnTo>
                    <a:pt x="565" y="7953"/>
                  </a:lnTo>
                  <a:lnTo>
                    <a:pt x="674" y="8135"/>
                  </a:lnTo>
                  <a:lnTo>
                    <a:pt x="802" y="8298"/>
                  </a:lnTo>
                  <a:lnTo>
                    <a:pt x="929" y="8462"/>
                  </a:lnTo>
                  <a:lnTo>
                    <a:pt x="1075" y="8608"/>
                  </a:lnTo>
                  <a:lnTo>
                    <a:pt x="1220" y="8772"/>
                  </a:lnTo>
                  <a:lnTo>
                    <a:pt x="1384" y="8899"/>
                  </a:lnTo>
                  <a:lnTo>
                    <a:pt x="1548" y="9026"/>
                  </a:lnTo>
                  <a:lnTo>
                    <a:pt x="1712" y="9154"/>
                  </a:lnTo>
                  <a:lnTo>
                    <a:pt x="1894" y="9263"/>
                  </a:lnTo>
                  <a:lnTo>
                    <a:pt x="2075" y="9372"/>
                  </a:lnTo>
                  <a:lnTo>
                    <a:pt x="2276" y="9445"/>
                  </a:lnTo>
                  <a:lnTo>
                    <a:pt x="2476" y="9536"/>
                  </a:lnTo>
                  <a:lnTo>
                    <a:pt x="2676" y="9591"/>
                  </a:lnTo>
                  <a:lnTo>
                    <a:pt x="2876" y="9645"/>
                  </a:lnTo>
                  <a:lnTo>
                    <a:pt x="3095" y="9700"/>
                  </a:lnTo>
                  <a:lnTo>
                    <a:pt x="3295" y="9718"/>
                  </a:lnTo>
                  <a:lnTo>
                    <a:pt x="3513" y="9736"/>
                  </a:lnTo>
                  <a:lnTo>
                    <a:pt x="3732" y="9754"/>
                  </a:lnTo>
                  <a:lnTo>
                    <a:pt x="3950" y="9736"/>
                  </a:lnTo>
                  <a:lnTo>
                    <a:pt x="3986" y="9736"/>
                  </a:lnTo>
                  <a:lnTo>
                    <a:pt x="4387" y="9700"/>
                  </a:lnTo>
                  <a:lnTo>
                    <a:pt x="4769" y="9609"/>
                  </a:lnTo>
                  <a:lnTo>
                    <a:pt x="4969" y="9536"/>
                  </a:lnTo>
                  <a:lnTo>
                    <a:pt x="5151" y="9463"/>
                  </a:lnTo>
                  <a:lnTo>
                    <a:pt x="5333" y="9390"/>
                  </a:lnTo>
                  <a:lnTo>
                    <a:pt x="5515" y="9299"/>
                  </a:lnTo>
                  <a:lnTo>
                    <a:pt x="5005" y="6515"/>
                  </a:lnTo>
                  <a:lnTo>
                    <a:pt x="4532" y="6606"/>
                  </a:lnTo>
                  <a:lnTo>
                    <a:pt x="4277" y="6642"/>
                  </a:lnTo>
                  <a:lnTo>
                    <a:pt x="4041" y="6661"/>
                  </a:lnTo>
                  <a:lnTo>
                    <a:pt x="3750" y="6642"/>
                  </a:lnTo>
                  <a:lnTo>
                    <a:pt x="3604" y="6624"/>
                  </a:lnTo>
                  <a:lnTo>
                    <a:pt x="3477" y="6588"/>
                  </a:lnTo>
                  <a:lnTo>
                    <a:pt x="3331" y="6533"/>
                  </a:lnTo>
                  <a:lnTo>
                    <a:pt x="3222" y="6460"/>
                  </a:lnTo>
                  <a:lnTo>
                    <a:pt x="3095" y="6388"/>
                  </a:lnTo>
                  <a:lnTo>
                    <a:pt x="3004" y="6278"/>
                  </a:lnTo>
                  <a:lnTo>
                    <a:pt x="2876" y="6151"/>
                  </a:lnTo>
                  <a:lnTo>
                    <a:pt x="2803" y="5987"/>
                  </a:lnTo>
                  <a:lnTo>
                    <a:pt x="2731" y="5824"/>
                  </a:lnTo>
                  <a:lnTo>
                    <a:pt x="2694" y="5642"/>
                  </a:lnTo>
                  <a:lnTo>
                    <a:pt x="2658" y="5460"/>
                  </a:lnTo>
                  <a:lnTo>
                    <a:pt x="2640" y="5259"/>
                  </a:lnTo>
                  <a:lnTo>
                    <a:pt x="2621" y="4877"/>
                  </a:lnTo>
                  <a:lnTo>
                    <a:pt x="2603" y="2002"/>
                  </a:lnTo>
                  <a:lnTo>
                    <a:pt x="2585" y="1638"/>
                  </a:lnTo>
                  <a:lnTo>
                    <a:pt x="2549" y="1274"/>
                  </a:lnTo>
                  <a:lnTo>
                    <a:pt x="2530" y="1110"/>
                  </a:lnTo>
                  <a:lnTo>
                    <a:pt x="2494" y="928"/>
                  </a:lnTo>
                  <a:lnTo>
                    <a:pt x="2421" y="764"/>
                  </a:lnTo>
                  <a:lnTo>
                    <a:pt x="2348" y="601"/>
                  </a:lnTo>
                  <a:lnTo>
                    <a:pt x="2257" y="455"/>
                  </a:lnTo>
                  <a:lnTo>
                    <a:pt x="2130" y="310"/>
                  </a:lnTo>
                  <a:lnTo>
                    <a:pt x="2003" y="200"/>
                  </a:lnTo>
                  <a:lnTo>
                    <a:pt x="1839" y="109"/>
                  </a:lnTo>
                  <a:lnTo>
                    <a:pt x="1675" y="37"/>
                  </a:lnTo>
                  <a:lnTo>
                    <a:pt x="1511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70" name="Google Shape;3570;p21"/>
            <p:cNvSpPr/>
            <p:nvPr/>
          </p:nvSpPr>
          <p:spPr>
            <a:xfrm>
              <a:off x="2905325" y="3115675"/>
              <a:ext cx="204300" cy="415850"/>
            </a:xfrm>
            <a:custGeom>
              <a:avLst/>
              <a:gdLst/>
              <a:ahLst/>
              <a:cxnLst/>
              <a:rect l="l" t="t" r="r" b="b"/>
              <a:pathLst>
                <a:path w="8172" h="16634" extrusionOk="0">
                  <a:moveTo>
                    <a:pt x="1565" y="0"/>
                  </a:moveTo>
                  <a:lnTo>
                    <a:pt x="1456" y="19"/>
                  </a:lnTo>
                  <a:lnTo>
                    <a:pt x="1347" y="73"/>
                  </a:lnTo>
                  <a:lnTo>
                    <a:pt x="1238" y="128"/>
                  </a:lnTo>
                  <a:lnTo>
                    <a:pt x="1147" y="219"/>
                  </a:lnTo>
                  <a:lnTo>
                    <a:pt x="1074" y="310"/>
                  </a:lnTo>
                  <a:lnTo>
                    <a:pt x="1001" y="419"/>
                  </a:lnTo>
                  <a:lnTo>
                    <a:pt x="928" y="528"/>
                  </a:lnTo>
                  <a:lnTo>
                    <a:pt x="819" y="765"/>
                  </a:lnTo>
                  <a:lnTo>
                    <a:pt x="710" y="1074"/>
                  </a:lnTo>
                  <a:lnTo>
                    <a:pt x="601" y="1402"/>
                  </a:lnTo>
                  <a:lnTo>
                    <a:pt x="492" y="1747"/>
                  </a:lnTo>
                  <a:lnTo>
                    <a:pt x="401" y="2093"/>
                  </a:lnTo>
                  <a:lnTo>
                    <a:pt x="328" y="2439"/>
                  </a:lnTo>
                  <a:lnTo>
                    <a:pt x="201" y="3149"/>
                  </a:lnTo>
                  <a:lnTo>
                    <a:pt x="110" y="3858"/>
                  </a:lnTo>
                  <a:lnTo>
                    <a:pt x="55" y="4586"/>
                  </a:lnTo>
                  <a:lnTo>
                    <a:pt x="19" y="5296"/>
                  </a:lnTo>
                  <a:lnTo>
                    <a:pt x="19" y="6024"/>
                  </a:lnTo>
                  <a:lnTo>
                    <a:pt x="0" y="6752"/>
                  </a:lnTo>
                  <a:lnTo>
                    <a:pt x="19" y="8171"/>
                  </a:lnTo>
                  <a:lnTo>
                    <a:pt x="19" y="9591"/>
                  </a:lnTo>
                  <a:lnTo>
                    <a:pt x="55" y="11028"/>
                  </a:lnTo>
                  <a:lnTo>
                    <a:pt x="91" y="12448"/>
                  </a:lnTo>
                  <a:lnTo>
                    <a:pt x="128" y="13139"/>
                  </a:lnTo>
                  <a:lnTo>
                    <a:pt x="164" y="13485"/>
                  </a:lnTo>
                  <a:lnTo>
                    <a:pt x="219" y="13831"/>
                  </a:lnTo>
                  <a:lnTo>
                    <a:pt x="292" y="14158"/>
                  </a:lnTo>
                  <a:lnTo>
                    <a:pt x="401" y="14486"/>
                  </a:lnTo>
                  <a:lnTo>
                    <a:pt x="528" y="14795"/>
                  </a:lnTo>
                  <a:lnTo>
                    <a:pt x="601" y="14941"/>
                  </a:lnTo>
                  <a:lnTo>
                    <a:pt x="692" y="15087"/>
                  </a:lnTo>
                  <a:lnTo>
                    <a:pt x="837" y="15268"/>
                  </a:lnTo>
                  <a:lnTo>
                    <a:pt x="983" y="15432"/>
                  </a:lnTo>
                  <a:lnTo>
                    <a:pt x="1147" y="15578"/>
                  </a:lnTo>
                  <a:lnTo>
                    <a:pt x="1311" y="15705"/>
                  </a:lnTo>
                  <a:lnTo>
                    <a:pt x="1493" y="15833"/>
                  </a:lnTo>
                  <a:lnTo>
                    <a:pt x="1675" y="15942"/>
                  </a:lnTo>
                  <a:lnTo>
                    <a:pt x="1875" y="16051"/>
                  </a:lnTo>
                  <a:lnTo>
                    <a:pt x="2093" y="16142"/>
                  </a:lnTo>
                  <a:lnTo>
                    <a:pt x="2512" y="16288"/>
                  </a:lnTo>
                  <a:lnTo>
                    <a:pt x="2948" y="16397"/>
                  </a:lnTo>
                  <a:lnTo>
                    <a:pt x="3403" y="16470"/>
                  </a:lnTo>
                  <a:lnTo>
                    <a:pt x="3840" y="16542"/>
                  </a:lnTo>
                  <a:lnTo>
                    <a:pt x="4350" y="16579"/>
                  </a:lnTo>
                  <a:lnTo>
                    <a:pt x="4859" y="16615"/>
                  </a:lnTo>
                  <a:lnTo>
                    <a:pt x="5351" y="16633"/>
                  </a:lnTo>
                  <a:lnTo>
                    <a:pt x="5860" y="16633"/>
                  </a:lnTo>
                  <a:lnTo>
                    <a:pt x="6406" y="16615"/>
                  </a:lnTo>
                  <a:lnTo>
                    <a:pt x="6934" y="16579"/>
                  </a:lnTo>
                  <a:lnTo>
                    <a:pt x="7443" y="16542"/>
                  </a:lnTo>
                  <a:lnTo>
                    <a:pt x="7953" y="16470"/>
                  </a:lnTo>
                  <a:lnTo>
                    <a:pt x="8171" y="13685"/>
                  </a:lnTo>
                  <a:lnTo>
                    <a:pt x="7589" y="13612"/>
                  </a:lnTo>
                  <a:lnTo>
                    <a:pt x="7025" y="13576"/>
                  </a:lnTo>
                  <a:lnTo>
                    <a:pt x="5969" y="13521"/>
                  </a:lnTo>
                  <a:lnTo>
                    <a:pt x="5241" y="13485"/>
                  </a:lnTo>
                  <a:lnTo>
                    <a:pt x="4477" y="13412"/>
                  </a:lnTo>
                  <a:lnTo>
                    <a:pt x="4277" y="13394"/>
                  </a:lnTo>
                  <a:lnTo>
                    <a:pt x="4113" y="13358"/>
                  </a:lnTo>
                  <a:lnTo>
                    <a:pt x="3949" y="13303"/>
                  </a:lnTo>
                  <a:lnTo>
                    <a:pt x="3804" y="13249"/>
                  </a:lnTo>
                  <a:lnTo>
                    <a:pt x="3658" y="13194"/>
                  </a:lnTo>
                  <a:lnTo>
                    <a:pt x="3549" y="13121"/>
                  </a:lnTo>
                  <a:lnTo>
                    <a:pt x="3422" y="13030"/>
                  </a:lnTo>
                  <a:lnTo>
                    <a:pt x="3312" y="12939"/>
                  </a:lnTo>
                  <a:lnTo>
                    <a:pt x="3130" y="12757"/>
                  </a:lnTo>
                  <a:lnTo>
                    <a:pt x="2985" y="12539"/>
                  </a:lnTo>
                  <a:lnTo>
                    <a:pt x="2876" y="12320"/>
                  </a:lnTo>
                  <a:lnTo>
                    <a:pt x="2785" y="12084"/>
                  </a:lnTo>
                  <a:lnTo>
                    <a:pt x="2730" y="11847"/>
                  </a:lnTo>
                  <a:lnTo>
                    <a:pt x="2675" y="11611"/>
                  </a:lnTo>
                  <a:lnTo>
                    <a:pt x="2657" y="11392"/>
                  </a:lnTo>
                  <a:lnTo>
                    <a:pt x="2639" y="11174"/>
                  </a:lnTo>
                  <a:lnTo>
                    <a:pt x="2621" y="10846"/>
                  </a:lnTo>
                  <a:lnTo>
                    <a:pt x="2603" y="10628"/>
                  </a:lnTo>
                  <a:lnTo>
                    <a:pt x="2512" y="10046"/>
                  </a:lnTo>
                  <a:lnTo>
                    <a:pt x="2457" y="9482"/>
                  </a:lnTo>
                  <a:lnTo>
                    <a:pt x="2421" y="8899"/>
                  </a:lnTo>
                  <a:lnTo>
                    <a:pt x="2421" y="8317"/>
                  </a:lnTo>
                  <a:lnTo>
                    <a:pt x="2421" y="7735"/>
                  </a:lnTo>
                  <a:lnTo>
                    <a:pt x="2439" y="7152"/>
                  </a:lnTo>
                  <a:lnTo>
                    <a:pt x="2512" y="5988"/>
                  </a:lnTo>
                  <a:lnTo>
                    <a:pt x="2584" y="4823"/>
                  </a:lnTo>
                  <a:lnTo>
                    <a:pt x="2639" y="3658"/>
                  </a:lnTo>
                  <a:lnTo>
                    <a:pt x="2639" y="3076"/>
                  </a:lnTo>
                  <a:lnTo>
                    <a:pt x="2639" y="2493"/>
                  </a:lnTo>
                  <a:lnTo>
                    <a:pt x="2603" y="1911"/>
                  </a:lnTo>
                  <a:lnTo>
                    <a:pt x="2566" y="1329"/>
                  </a:lnTo>
                  <a:lnTo>
                    <a:pt x="2530" y="1092"/>
                  </a:lnTo>
                  <a:lnTo>
                    <a:pt x="2475" y="837"/>
                  </a:lnTo>
                  <a:lnTo>
                    <a:pt x="2403" y="619"/>
                  </a:lnTo>
                  <a:lnTo>
                    <a:pt x="2348" y="510"/>
                  </a:lnTo>
                  <a:lnTo>
                    <a:pt x="2275" y="401"/>
                  </a:lnTo>
                  <a:lnTo>
                    <a:pt x="2202" y="292"/>
                  </a:lnTo>
                  <a:lnTo>
                    <a:pt x="2130" y="219"/>
                  </a:lnTo>
                  <a:lnTo>
                    <a:pt x="2020" y="128"/>
                  </a:lnTo>
                  <a:lnTo>
                    <a:pt x="1911" y="73"/>
                  </a:lnTo>
                  <a:lnTo>
                    <a:pt x="1802" y="37"/>
                  </a:lnTo>
                  <a:lnTo>
                    <a:pt x="1693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71" name="Google Shape;3571;p21"/>
            <p:cNvSpPr/>
            <p:nvPr/>
          </p:nvSpPr>
          <p:spPr>
            <a:xfrm>
              <a:off x="3094125" y="2966900"/>
              <a:ext cx="188375" cy="315300"/>
            </a:xfrm>
            <a:custGeom>
              <a:avLst/>
              <a:gdLst/>
              <a:ahLst/>
              <a:cxnLst/>
              <a:rect l="l" t="t" r="r" b="b"/>
              <a:pathLst>
                <a:path w="7535" h="12612" extrusionOk="0">
                  <a:moveTo>
                    <a:pt x="6079" y="1"/>
                  </a:moveTo>
                  <a:lnTo>
                    <a:pt x="5897" y="19"/>
                  </a:lnTo>
                  <a:lnTo>
                    <a:pt x="5715" y="55"/>
                  </a:lnTo>
                  <a:lnTo>
                    <a:pt x="5533" y="128"/>
                  </a:lnTo>
                  <a:lnTo>
                    <a:pt x="5369" y="237"/>
                  </a:lnTo>
                  <a:lnTo>
                    <a:pt x="5223" y="346"/>
                  </a:lnTo>
                  <a:lnTo>
                    <a:pt x="5078" y="492"/>
                  </a:lnTo>
                  <a:lnTo>
                    <a:pt x="5041" y="547"/>
                  </a:lnTo>
                  <a:lnTo>
                    <a:pt x="4932" y="692"/>
                  </a:lnTo>
                  <a:lnTo>
                    <a:pt x="4859" y="856"/>
                  </a:lnTo>
                  <a:lnTo>
                    <a:pt x="4768" y="1020"/>
                  </a:lnTo>
                  <a:lnTo>
                    <a:pt x="4714" y="1183"/>
                  </a:lnTo>
                  <a:lnTo>
                    <a:pt x="4623" y="1547"/>
                  </a:lnTo>
                  <a:lnTo>
                    <a:pt x="4568" y="1911"/>
                  </a:lnTo>
                  <a:lnTo>
                    <a:pt x="4532" y="2275"/>
                  </a:lnTo>
                  <a:lnTo>
                    <a:pt x="4495" y="2639"/>
                  </a:lnTo>
                  <a:lnTo>
                    <a:pt x="4477" y="3385"/>
                  </a:lnTo>
                  <a:lnTo>
                    <a:pt x="4477" y="4132"/>
                  </a:lnTo>
                  <a:lnTo>
                    <a:pt x="4477" y="4878"/>
                  </a:lnTo>
                  <a:lnTo>
                    <a:pt x="4441" y="5242"/>
                  </a:lnTo>
                  <a:lnTo>
                    <a:pt x="4404" y="5624"/>
                  </a:lnTo>
                  <a:lnTo>
                    <a:pt x="4350" y="5988"/>
                  </a:lnTo>
                  <a:lnTo>
                    <a:pt x="4259" y="6352"/>
                  </a:lnTo>
                  <a:lnTo>
                    <a:pt x="4150" y="6716"/>
                  </a:lnTo>
                  <a:lnTo>
                    <a:pt x="4004" y="7043"/>
                  </a:lnTo>
                  <a:lnTo>
                    <a:pt x="3840" y="7371"/>
                  </a:lnTo>
                  <a:lnTo>
                    <a:pt x="3622" y="7680"/>
                  </a:lnTo>
                  <a:lnTo>
                    <a:pt x="3513" y="7826"/>
                  </a:lnTo>
                  <a:lnTo>
                    <a:pt x="3385" y="7953"/>
                  </a:lnTo>
                  <a:lnTo>
                    <a:pt x="3240" y="8081"/>
                  </a:lnTo>
                  <a:lnTo>
                    <a:pt x="3094" y="8208"/>
                  </a:lnTo>
                  <a:lnTo>
                    <a:pt x="2949" y="8299"/>
                  </a:lnTo>
                  <a:lnTo>
                    <a:pt x="2785" y="8408"/>
                  </a:lnTo>
                  <a:lnTo>
                    <a:pt x="2621" y="8481"/>
                  </a:lnTo>
                  <a:lnTo>
                    <a:pt x="2439" y="8554"/>
                  </a:lnTo>
                  <a:lnTo>
                    <a:pt x="2421" y="8572"/>
                  </a:lnTo>
                  <a:lnTo>
                    <a:pt x="2202" y="8626"/>
                  </a:lnTo>
                  <a:lnTo>
                    <a:pt x="1984" y="8681"/>
                  </a:lnTo>
                  <a:lnTo>
                    <a:pt x="1766" y="8699"/>
                  </a:lnTo>
                  <a:lnTo>
                    <a:pt x="1566" y="8699"/>
                  </a:lnTo>
                  <a:lnTo>
                    <a:pt x="1274" y="8663"/>
                  </a:lnTo>
                  <a:lnTo>
                    <a:pt x="1001" y="8572"/>
                  </a:lnTo>
                  <a:lnTo>
                    <a:pt x="1" y="12120"/>
                  </a:lnTo>
                  <a:lnTo>
                    <a:pt x="164" y="12230"/>
                  </a:lnTo>
                  <a:lnTo>
                    <a:pt x="328" y="12321"/>
                  </a:lnTo>
                  <a:lnTo>
                    <a:pt x="510" y="12412"/>
                  </a:lnTo>
                  <a:lnTo>
                    <a:pt x="692" y="12466"/>
                  </a:lnTo>
                  <a:lnTo>
                    <a:pt x="874" y="12521"/>
                  </a:lnTo>
                  <a:lnTo>
                    <a:pt x="1056" y="12557"/>
                  </a:lnTo>
                  <a:lnTo>
                    <a:pt x="1456" y="12594"/>
                  </a:lnTo>
                  <a:lnTo>
                    <a:pt x="1693" y="12612"/>
                  </a:lnTo>
                  <a:lnTo>
                    <a:pt x="1948" y="12612"/>
                  </a:lnTo>
                  <a:lnTo>
                    <a:pt x="2421" y="12575"/>
                  </a:lnTo>
                  <a:lnTo>
                    <a:pt x="2767" y="12539"/>
                  </a:lnTo>
                  <a:lnTo>
                    <a:pt x="3112" y="12503"/>
                  </a:lnTo>
                  <a:lnTo>
                    <a:pt x="3622" y="12412"/>
                  </a:lnTo>
                  <a:lnTo>
                    <a:pt x="4131" y="12321"/>
                  </a:lnTo>
                  <a:lnTo>
                    <a:pt x="4641" y="12193"/>
                  </a:lnTo>
                  <a:lnTo>
                    <a:pt x="4896" y="12120"/>
                  </a:lnTo>
                  <a:lnTo>
                    <a:pt x="5132" y="12030"/>
                  </a:lnTo>
                  <a:lnTo>
                    <a:pt x="5369" y="11939"/>
                  </a:lnTo>
                  <a:lnTo>
                    <a:pt x="5587" y="11829"/>
                  </a:lnTo>
                  <a:lnTo>
                    <a:pt x="5806" y="11702"/>
                  </a:lnTo>
                  <a:lnTo>
                    <a:pt x="6006" y="11575"/>
                  </a:lnTo>
                  <a:lnTo>
                    <a:pt x="6188" y="11411"/>
                  </a:lnTo>
                  <a:lnTo>
                    <a:pt x="6370" y="11247"/>
                  </a:lnTo>
                  <a:lnTo>
                    <a:pt x="6534" y="11065"/>
                  </a:lnTo>
                  <a:lnTo>
                    <a:pt x="6661" y="10847"/>
                  </a:lnTo>
                  <a:lnTo>
                    <a:pt x="6752" y="10701"/>
                  </a:lnTo>
                  <a:lnTo>
                    <a:pt x="6825" y="10519"/>
                  </a:lnTo>
                  <a:lnTo>
                    <a:pt x="6952" y="10173"/>
                  </a:lnTo>
                  <a:lnTo>
                    <a:pt x="7043" y="9828"/>
                  </a:lnTo>
                  <a:lnTo>
                    <a:pt x="7116" y="9464"/>
                  </a:lnTo>
                  <a:lnTo>
                    <a:pt x="7262" y="8626"/>
                  </a:lnTo>
                  <a:lnTo>
                    <a:pt x="7389" y="7808"/>
                  </a:lnTo>
                  <a:lnTo>
                    <a:pt x="7462" y="6970"/>
                  </a:lnTo>
                  <a:lnTo>
                    <a:pt x="7516" y="6115"/>
                  </a:lnTo>
                  <a:lnTo>
                    <a:pt x="7534" y="5278"/>
                  </a:lnTo>
                  <a:lnTo>
                    <a:pt x="7534" y="4441"/>
                  </a:lnTo>
                  <a:lnTo>
                    <a:pt x="7498" y="3604"/>
                  </a:lnTo>
                  <a:lnTo>
                    <a:pt x="7425" y="2767"/>
                  </a:lnTo>
                  <a:lnTo>
                    <a:pt x="7371" y="2184"/>
                  </a:lnTo>
                  <a:lnTo>
                    <a:pt x="7298" y="1620"/>
                  </a:lnTo>
                  <a:lnTo>
                    <a:pt x="7207" y="1202"/>
                  </a:lnTo>
                  <a:lnTo>
                    <a:pt x="7152" y="1002"/>
                  </a:lnTo>
                  <a:lnTo>
                    <a:pt x="7080" y="801"/>
                  </a:lnTo>
                  <a:lnTo>
                    <a:pt x="7007" y="619"/>
                  </a:lnTo>
                  <a:lnTo>
                    <a:pt x="6898" y="456"/>
                  </a:lnTo>
                  <a:lnTo>
                    <a:pt x="6770" y="310"/>
                  </a:lnTo>
                  <a:lnTo>
                    <a:pt x="6625" y="183"/>
                  </a:lnTo>
                  <a:lnTo>
                    <a:pt x="6552" y="128"/>
                  </a:lnTo>
                  <a:lnTo>
                    <a:pt x="6443" y="73"/>
                  </a:lnTo>
                  <a:lnTo>
                    <a:pt x="6279" y="19"/>
                  </a:lnTo>
                  <a:lnTo>
                    <a:pt x="6079" y="1"/>
                  </a:lnTo>
                  <a:close/>
                </a:path>
              </a:pathLst>
            </a:custGeom>
            <a:solidFill>
              <a:srgbClr val="4A94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72" name="Google Shape;3572;p21"/>
            <p:cNvSpPr/>
            <p:nvPr/>
          </p:nvSpPr>
          <p:spPr>
            <a:xfrm>
              <a:off x="3130525" y="3320850"/>
              <a:ext cx="92375" cy="101025"/>
            </a:xfrm>
            <a:custGeom>
              <a:avLst/>
              <a:gdLst/>
              <a:ahLst/>
              <a:cxnLst/>
              <a:rect l="l" t="t" r="r" b="b"/>
              <a:pathLst>
                <a:path w="3695" h="4041" extrusionOk="0">
                  <a:moveTo>
                    <a:pt x="2766" y="1"/>
                  </a:moveTo>
                  <a:lnTo>
                    <a:pt x="2694" y="19"/>
                  </a:lnTo>
                  <a:lnTo>
                    <a:pt x="2621" y="37"/>
                  </a:lnTo>
                  <a:lnTo>
                    <a:pt x="2548" y="73"/>
                  </a:lnTo>
                  <a:lnTo>
                    <a:pt x="2457" y="128"/>
                  </a:lnTo>
                  <a:lnTo>
                    <a:pt x="2330" y="255"/>
                  </a:lnTo>
                  <a:lnTo>
                    <a:pt x="2020" y="547"/>
                  </a:lnTo>
                  <a:lnTo>
                    <a:pt x="1675" y="783"/>
                  </a:lnTo>
                  <a:lnTo>
                    <a:pt x="1329" y="1020"/>
                  </a:lnTo>
                  <a:lnTo>
                    <a:pt x="1147" y="1111"/>
                  </a:lnTo>
                  <a:lnTo>
                    <a:pt x="965" y="1202"/>
                  </a:lnTo>
                  <a:lnTo>
                    <a:pt x="728" y="1293"/>
                  </a:lnTo>
                  <a:lnTo>
                    <a:pt x="492" y="1366"/>
                  </a:lnTo>
                  <a:lnTo>
                    <a:pt x="255" y="1402"/>
                  </a:lnTo>
                  <a:lnTo>
                    <a:pt x="0" y="1438"/>
                  </a:lnTo>
                  <a:lnTo>
                    <a:pt x="91" y="3749"/>
                  </a:lnTo>
                  <a:lnTo>
                    <a:pt x="182" y="3822"/>
                  </a:lnTo>
                  <a:lnTo>
                    <a:pt x="273" y="3877"/>
                  </a:lnTo>
                  <a:lnTo>
                    <a:pt x="383" y="3931"/>
                  </a:lnTo>
                  <a:lnTo>
                    <a:pt x="474" y="3968"/>
                  </a:lnTo>
                  <a:lnTo>
                    <a:pt x="710" y="4022"/>
                  </a:lnTo>
                  <a:lnTo>
                    <a:pt x="947" y="4041"/>
                  </a:lnTo>
                  <a:lnTo>
                    <a:pt x="1147" y="4022"/>
                  </a:lnTo>
                  <a:lnTo>
                    <a:pt x="1347" y="3986"/>
                  </a:lnTo>
                  <a:lnTo>
                    <a:pt x="1547" y="3950"/>
                  </a:lnTo>
                  <a:lnTo>
                    <a:pt x="1729" y="3877"/>
                  </a:lnTo>
                  <a:lnTo>
                    <a:pt x="1984" y="3786"/>
                  </a:lnTo>
                  <a:lnTo>
                    <a:pt x="2221" y="3658"/>
                  </a:lnTo>
                  <a:lnTo>
                    <a:pt x="2439" y="3531"/>
                  </a:lnTo>
                  <a:lnTo>
                    <a:pt x="2657" y="3386"/>
                  </a:lnTo>
                  <a:lnTo>
                    <a:pt x="2857" y="3222"/>
                  </a:lnTo>
                  <a:lnTo>
                    <a:pt x="3039" y="3040"/>
                  </a:lnTo>
                  <a:lnTo>
                    <a:pt x="3203" y="2840"/>
                  </a:lnTo>
                  <a:lnTo>
                    <a:pt x="3349" y="2621"/>
                  </a:lnTo>
                  <a:lnTo>
                    <a:pt x="3476" y="2385"/>
                  </a:lnTo>
                  <a:lnTo>
                    <a:pt x="3567" y="2148"/>
                  </a:lnTo>
                  <a:lnTo>
                    <a:pt x="3640" y="1893"/>
                  </a:lnTo>
                  <a:lnTo>
                    <a:pt x="3676" y="1638"/>
                  </a:lnTo>
                  <a:lnTo>
                    <a:pt x="3695" y="1366"/>
                  </a:lnTo>
                  <a:lnTo>
                    <a:pt x="3676" y="1111"/>
                  </a:lnTo>
                  <a:lnTo>
                    <a:pt x="3622" y="856"/>
                  </a:lnTo>
                  <a:lnTo>
                    <a:pt x="3549" y="619"/>
                  </a:lnTo>
                  <a:lnTo>
                    <a:pt x="3476" y="474"/>
                  </a:lnTo>
                  <a:lnTo>
                    <a:pt x="3385" y="346"/>
                  </a:lnTo>
                  <a:lnTo>
                    <a:pt x="3276" y="237"/>
                  </a:lnTo>
                  <a:lnTo>
                    <a:pt x="3167" y="128"/>
                  </a:lnTo>
                  <a:lnTo>
                    <a:pt x="3039" y="55"/>
                  </a:lnTo>
                  <a:lnTo>
                    <a:pt x="2894" y="19"/>
                  </a:lnTo>
                  <a:lnTo>
                    <a:pt x="2766" y="1"/>
                  </a:lnTo>
                  <a:close/>
                </a:path>
              </a:pathLst>
            </a:custGeom>
            <a:solidFill>
              <a:srgbClr val="4A94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73" name="Google Shape;3573;p21"/>
            <p:cNvSpPr/>
            <p:nvPr/>
          </p:nvSpPr>
          <p:spPr>
            <a:xfrm>
              <a:off x="2905325" y="3142525"/>
              <a:ext cx="192925" cy="574150"/>
            </a:xfrm>
            <a:custGeom>
              <a:avLst/>
              <a:gdLst/>
              <a:ahLst/>
              <a:cxnLst/>
              <a:rect l="l" t="t" r="r" b="b"/>
              <a:pathLst>
                <a:path w="7717" h="22966" extrusionOk="0">
                  <a:moveTo>
                    <a:pt x="710" y="0"/>
                  </a:moveTo>
                  <a:lnTo>
                    <a:pt x="601" y="328"/>
                  </a:lnTo>
                  <a:lnTo>
                    <a:pt x="492" y="673"/>
                  </a:lnTo>
                  <a:lnTo>
                    <a:pt x="401" y="1019"/>
                  </a:lnTo>
                  <a:lnTo>
                    <a:pt x="328" y="1365"/>
                  </a:lnTo>
                  <a:lnTo>
                    <a:pt x="201" y="2075"/>
                  </a:lnTo>
                  <a:lnTo>
                    <a:pt x="110" y="2784"/>
                  </a:lnTo>
                  <a:lnTo>
                    <a:pt x="55" y="3512"/>
                  </a:lnTo>
                  <a:lnTo>
                    <a:pt x="19" y="4222"/>
                  </a:lnTo>
                  <a:lnTo>
                    <a:pt x="19" y="4950"/>
                  </a:lnTo>
                  <a:lnTo>
                    <a:pt x="0" y="5678"/>
                  </a:lnTo>
                  <a:lnTo>
                    <a:pt x="19" y="7097"/>
                  </a:lnTo>
                  <a:lnTo>
                    <a:pt x="19" y="8517"/>
                  </a:lnTo>
                  <a:lnTo>
                    <a:pt x="55" y="9954"/>
                  </a:lnTo>
                  <a:lnTo>
                    <a:pt x="91" y="11374"/>
                  </a:lnTo>
                  <a:lnTo>
                    <a:pt x="128" y="12065"/>
                  </a:lnTo>
                  <a:lnTo>
                    <a:pt x="164" y="12411"/>
                  </a:lnTo>
                  <a:lnTo>
                    <a:pt x="219" y="12757"/>
                  </a:lnTo>
                  <a:lnTo>
                    <a:pt x="292" y="13084"/>
                  </a:lnTo>
                  <a:lnTo>
                    <a:pt x="401" y="13412"/>
                  </a:lnTo>
                  <a:lnTo>
                    <a:pt x="528" y="13721"/>
                  </a:lnTo>
                  <a:lnTo>
                    <a:pt x="601" y="13867"/>
                  </a:lnTo>
                  <a:lnTo>
                    <a:pt x="692" y="14013"/>
                  </a:lnTo>
                  <a:lnTo>
                    <a:pt x="837" y="14194"/>
                  </a:lnTo>
                  <a:lnTo>
                    <a:pt x="983" y="14358"/>
                  </a:lnTo>
                  <a:lnTo>
                    <a:pt x="1147" y="14504"/>
                  </a:lnTo>
                  <a:lnTo>
                    <a:pt x="1311" y="14631"/>
                  </a:lnTo>
                  <a:lnTo>
                    <a:pt x="1493" y="14759"/>
                  </a:lnTo>
                  <a:lnTo>
                    <a:pt x="1675" y="14868"/>
                  </a:lnTo>
                  <a:lnTo>
                    <a:pt x="1875" y="14977"/>
                  </a:lnTo>
                  <a:lnTo>
                    <a:pt x="2093" y="15068"/>
                  </a:lnTo>
                  <a:lnTo>
                    <a:pt x="2512" y="15214"/>
                  </a:lnTo>
                  <a:lnTo>
                    <a:pt x="2948" y="15323"/>
                  </a:lnTo>
                  <a:lnTo>
                    <a:pt x="3403" y="15396"/>
                  </a:lnTo>
                  <a:lnTo>
                    <a:pt x="3840" y="15468"/>
                  </a:lnTo>
                  <a:lnTo>
                    <a:pt x="4350" y="15505"/>
                  </a:lnTo>
                  <a:lnTo>
                    <a:pt x="4859" y="15541"/>
                  </a:lnTo>
                  <a:lnTo>
                    <a:pt x="5351" y="15559"/>
                  </a:lnTo>
                  <a:lnTo>
                    <a:pt x="5860" y="15559"/>
                  </a:lnTo>
                  <a:lnTo>
                    <a:pt x="5605" y="22274"/>
                  </a:lnTo>
                  <a:lnTo>
                    <a:pt x="5642" y="22347"/>
                  </a:lnTo>
                  <a:lnTo>
                    <a:pt x="5696" y="22420"/>
                  </a:lnTo>
                  <a:lnTo>
                    <a:pt x="5751" y="22493"/>
                  </a:lnTo>
                  <a:lnTo>
                    <a:pt x="5842" y="22547"/>
                  </a:lnTo>
                  <a:lnTo>
                    <a:pt x="6060" y="22675"/>
                  </a:lnTo>
                  <a:lnTo>
                    <a:pt x="6333" y="22766"/>
                  </a:lnTo>
                  <a:lnTo>
                    <a:pt x="6643" y="22839"/>
                  </a:lnTo>
                  <a:lnTo>
                    <a:pt x="6988" y="22911"/>
                  </a:lnTo>
                  <a:lnTo>
                    <a:pt x="7352" y="22948"/>
                  </a:lnTo>
                  <a:lnTo>
                    <a:pt x="7716" y="22966"/>
                  </a:lnTo>
                  <a:lnTo>
                    <a:pt x="7480" y="22056"/>
                  </a:lnTo>
                  <a:lnTo>
                    <a:pt x="7298" y="21128"/>
                  </a:lnTo>
                  <a:lnTo>
                    <a:pt x="7152" y="20200"/>
                  </a:lnTo>
                  <a:lnTo>
                    <a:pt x="7025" y="19272"/>
                  </a:lnTo>
                  <a:lnTo>
                    <a:pt x="6952" y="18325"/>
                  </a:lnTo>
                  <a:lnTo>
                    <a:pt x="6916" y="17397"/>
                  </a:lnTo>
                  <a:lnTo>
                    <a:pt x="6897" y="16451"/>
                  </a:lnTo>
                  <a:lnTo>
                    <a:pt x="6934" y="15505"/>
                  </a:lnTo>
                  <a:lnTo>
                    <a:pt x="6934" y="15468"/>
                  </a:lnTo>
                  <a:lnTo>
                    <a:pt x="6952" y="15159"/>
                  </a:lnTo>
                  <a:lnTo>
                    <a:pt x="6952" y="15013"/>
                  </a:lnTo>
                  <a:lnTo>
                    <a:pt x="6934" y="14850"/>
                  </a:lnTo>
                  <a:lnTo>
                    <a:pt x="6897" y="14704"/>
                  </a:lnTo>
                  <a:lnTo>
                    <a:pt x="6843" y="14577"/>
                  </a:lnTo>
                  <a:lnTo>
                    <a:pt x="6770" y="14449"/>
                  </a:lnTo>
                  <a:lnTo>
                    <a:pt x="6661" y="14340"/>
                  </a:lnTo>
                  <a:lnTo>
                    <a:pt x="6588" y="14285"/>
                  </a:lnTo>
                  <a:lnTo>
                    <a:pt x="6497" y="14231"/>
                  </a:lnTo>
                  <a:lnTo>
                    <a:pt x="6406" y="14194"/>
                  </a:lnTo>
                  <a:lnTo>
                    <a:pt x="6315" y="14176"/>
                  </a:lnTo>
                  <a:lnTo>
                    <a:pt x="6115" y="14140"/>
                  </a:lnTo>
                  <a:lnTo>
                    <a:pt x="5897" y="14140"/>
                  </a:lnTo>
                  <a:lnTo>
                    <a:pt x="5624" y="14158"/>
                  </a:lnTo>
                  <a:lnTo>
                    <a:pt x="5314" y="14194"/>
                  </a:lnTo>
                  <a:lnTo>
                    <a:pt x="4677" y="14194"/>
                  </a:lnTo>
                  <a:lnTo>
                    <a:pt x="4368" y="14176"/>
                  </a:lnTo>
                  <a:lnTo>
                    <a:pt x="4059" y="14140"/>
                  </a:lnTo>
                  <a:lnTo>
                    <a:pt x="3767" y="14067"/>
                  </a:lnTo>
                  <a:lnTo>
                    <a:pt x="3458" y="13976"/>
                  </a:lnTo>
                  <a:lnTo>
                    <a:pt x="3185" y="13867"/>
                  </a:lnTo>
                  <a:lnTo>
                    <a:pt x="3021" y="13776"/>
                  </a:lnTo>
                  <a:lnTo>
                    <a:pt x="2876" y="13685"/>
                  </a:lnTo>
                  <a:lnTo>
                    <a:pt x="2730" y="13576"/>
                  </a:lnTo>
                  <a:lnTo>
                    <a:pt x="2584" y="13467"/>
                  </a:lnTo>
                  <a:lnTo>
                    <a:pt x="2330" y="13212"/>
                  </a:lnTo>
                  <a:lnTo>
                    <a:pt x="2111" y="12939"/>
                  </a:lnTo>
                  <a:lnTo>
                    <a:pt x="1911" y="12648"/>
                  </a:lnTo>
                  <a:lnTo>
                    <a:pt x="1729" y="12320"/>
                  </a:lnTo>
                  <a:lnTo>
                    <a:pt x="1584" y="11993"/>
                  </a:lnTo>
                  <a:lnTo>
                    <a:pt x="1474" y="11647"/>
                  </a:lnTo>
                  <a:lnTo>
                    <a:pt x="1365" y="11301"/>
                  </a:lnTo>
                  <a:lnTo>
                    <a:pt x="1292" y="10955"/>
                  </a:lnTo>
                  <a:lnTo>
                    <a:pt x="1238" y="10591"/>
                  </a:lnTo>
                  <a:lnTo>
                    <a:pt x="1201" y="10246"/>
                  </a:lnTo>
                  <a:lnTo>
                    <a:pt x="1183" y="9882"/>
                  </a:lnTo>
                  <a:lnTo>
                    <a:pt x="1165" y="9518"/>
                  </a:lnTo>
                  <a:lnTo>
                    <a:pt x="1165" y="8790"/>
                  </a:lnTo>
                  <a:lnTo>
                    <a:pt x="1147" y="7461"/>
                  </a:lnTo>
                  <a:lnTo>
                    <a:pt x="1165" y="6115"/>
                  </a:lnTo>
                  <a:lnTo>
                    <a:pt x="1201" y="4786"/>
                  </a:lnTo>
                  <a:lnTo>
                    <a:pt x="1238" y="3439"/>
                  </a:lnTo>
                  <a:lnTo>
                    <a:pt x="1274" y="3021"/>
                  </a:lnTo>
                  <a:lnTo>
                    <a:pt x="1311" y="2566"/>
                  </a:lnTo>
                  <a:lnTo>
                    <a:pt x="1347" y="2111"/>
                  </a:lnTo>
                  <a:lnTo>
                    <a:pt x="1365" y="1638"/>
                  </a:lnTo>
                  <a:lnTo>
                    <a:pt x="1365" y="1419"/>
                  </a:lnTo>
                  <a:lnTo>
                    <a:pt x="1329" y="1201"/>
                  </a:lnTo>
                  <a:lnTo>
                    <a:pt x="1292" y="983"/>
                  </a:lnTo>
                  <a:lnTo>
                    <a:pt x="1238" y="764"/>
                  </a:lnTo>
                  <a:lnTo>
                    <a:pt x="1165" y="564"/>
                  </a:lnTo>
                  <a:lnTo>
                    <a:pt x="1056" y="382"/>
                  </a:lnTo>
                  <a:lnTo>
                    <a:pt x="928" y="200"/>
                  </a:lnTo>
                  <a:lnTo>
                    <a:pt x="765" y="36"/>
                  </a:lnTo>
                  <a:lnTo>
                    <a:pt x="710" y="0"/>
                  </a:lnTo>
                  <a:close/>
                </a:path>
              </a:pathLst>
            </a:custGeom>
            <a:solidFill>
              <a:srgbClr val="3A7F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74" name="Google Shape;3574;p21"/>
            <p:cNvSpPr/>
            <p:nvPr/>
          </p:nvSpPr>
          <p:spPr>
            <a:xfrm>
              <a:off x="2959450" y="2893650"/>
              <a:ext cx="131975" cy="240250"/>
            </a:xfrm>
            <a:custGeom>
              <a:avLst/>
              <a:gdLst/>
              <a:ahLst/>
              <a:cxnLst/>
              <a:rect l="l" t="t" r="r" b="b"/>
              <a:pathLst>
                <a:path w="5279" h="9610" extrusionOk="0">
                  <a:moveTo>
                    <a:pt x="984" y="1"/>
                  </a:moveTo>
                  <a:lnTo>
                    <a:pt x="874" y="92"/>
                  </a:lnTo>
                  <a:lnTo>
                    <a:pt x="783" y="201"/>
                  </a:lnTo>
                  <a:lnTo>
                    <a:pt x="711" y="310"/>
                  </a:lnTo>
                  <a:lnTo>
                    <a:pt x="638" y="437"/>
                  </a:lnTo>
                  <a:lnTo>
                    <a:pt x="529" y="710"/>
                  </a:lnTo>
                  <a:lnTo>
                    <a:pt x="456" y="983"/>
                  </a:lnTo>
                  <a:lnTo>
                    <a:pt x="347" y="1475"/>
                  </a:lnTo>
                  <a:lnTo>
                    <a:pt x="256" y="1966"/>
                  </a:lnTo>
                  <a:lnTo>
                    <a:pt x="183" y="2457"/>
                  </a:lnTo>
                  <a:lnTo>
                    <a:pt x="128" y="2967"/>
                  </a:lnTo>
                  <a:lnTo>
                    <a:pt x="74" y="3458"/>
                  </a:lnTo>
                  <a:lnTo>
                    <a:pt x="56" y="3968"/>
                  </a:lnTo>
                  <a:lnTo>
                    <a:pt x="19" y="4969"/>
                  </a:lnTo>
                  <a:lnTo>
                    <a:pt x="1" y="5442"/>
                  </a:lnTo>
                  <a:lnTo>
                    <a:pt x="19" y="5915"/>
                  </a:lnTo>
                  <a:lnTo>
                    <a:pt x="56" y="6370"/>
                  </a:lnTo>
                  <a:lnTo>
                    <a:pt x="92" y="6607"/>
                  </a:lnTo>
                  <a:lnTo>
                    <a:pt x="147" y="6843"/>
                  </a:lnTo>
                  <a:lnTo>
                    <a:pt x="219" y="7043"/>
                  </a:lnTo>
                  <a:lnTo>
                    <a:pt x="274" y="7244"/>
                  </a:lnTo>
                  <a:lnTo>
                    <a:pt x="365" y="7426"/>
                  </a:lnTo>
                  <a:lnTo>
                    <a:pt x="456" y="7626"/>
                  </a:lnTo>
                  <a:lnTo>
                    <a:pt x="565" y="7808"/>
                  </a:lnTo>
                  <a:lnTo>
                    <a:pt x="674" y="7990"/>
                  </a:lnTo>
                  <a:lnTo>
                    <a:pt x="802" y="8153"/>
                  </a:lnTo>
                  <a:lnTo>
                    <a:pt x="929" y="8317"/>
                  </a:lnTo>
                  <a:lnTo>
                    <a:pt x="1075" y="8463"/>
                  </a:lnTo>
                  <a:lnTo>
                    <a:pt x="1220" y="8627"/>
                  </a:lnTo>
                  <a:lnTo>
                    <a:pt x="1384" y="8754"/>
                  </a:lnTo>
                  <a:lnTo>
                    <a:pt x="1548" y="8881"/>
                  </a:lnTo>
                  <a:lnTo>
                    <a:pt x="1712" y="9009"/>
                  </a:lnTo>
                  <a:lnTo>
                    <a:pt x="1894" y="9118"/>
                  </a:lnTo>
                  <a:lnTo>
                    <a:pt x="2075" y="9227"/>
                  </a:lnTo>
                  <a:lnTo>
                    <a:pt x="2276" y="9300"/>
                  </a:lnTo>
                  <a:lnTo>
                    <a:pt x="2476" y="9391"/>
                  </a:lnTo>
                  <a:lnTo>
                    <a:pt x="2676" y="9446"/>
                  </a:lnTo>
                  <a:lnTo>
                    <a:pt x="2876" y="9500"/>
                  </a:lnTo>
                  <a:lnTo>
                    <a:pt x="3095" y="9555"/>
                  </a:lnTo>
                  <a:lnTo>
                    <a:pt x="3295" y="9573"/>
                  </a:lnTo>
                  <a:lnTo>
                    <a:pt x="3513" y="9591"/>
                  </a:lnTo>
                  <a:lnTo>
                    <a:pt x="3732" y="9609"/>
                  </a:lnTo>
                  <a:lnTo>
                    <a:pt x="3950" y="9591"/>
                  </a:lnTo>
                  <a:lnTo>
                    <a:pt x="3986" y="9573"/>
                  </a:lnTo>
                  <a:lnTo>
                    <a:pt x="4168" y="9464"/>
                  </a:lnTo>
                  <a:lnTo>
                    <a:pt x="4350" y="9336"/>
                  </a:lnTo>
                  <a:lnTo>
                    <a:pt x="4514" y="9191"/>
                  </a:lnTo>
                  <a:lnTo>
                    <a:pt x="4678" y="9045"/>
                  </a:lnTo>
                  <a:lnTo>
                    <a:pt x="4987" y="8718"/>
                  </a:lnTo>
                  <a:lnTo>
                    <a:pt x="5278" y="8372"/>
                  </a:lnTo>
                  <a:lnTo>
                    <a:pt x="5278" y="8372"/>
                  </a:lnTo>
                  <a:lnTo>
                    <a:pt x="5133" y="8445"/>
                  </a:lnTo>
                  <a:lnTo>
                    <a:pt x="4969" y="8499"/>
                  </a:lnTo>
                  <a:lnTo>
                    <a:pt x="4805" y="8536"/>
                  </a:lnTo>
                  <a:lnTo>
                    <a:pt x="4641" y="8572"/>
                  </a:lnTo>
                  <a:lnTo>
                    <a:pt x="4478" y="8590"/>
                  </a:lnTo>
                  <a:lnTo>
                    <a:pt x="4314" y="8608"/>
                  </a:lnTo>
                  <a:lnTo>
                    <a:pt x="4150" y="8608"/>
                  </a:lnTo>
                  <a:lnTo>
                    <a:pt x="3986" y="8590"/>
                  </a:lnTo>
                  <a:lnTo>
                    <a:pt x="3804" y="8554"/>
                  </a:lnTo>
                  <a:lnTo>
                    <a:pt x="3622" y="8517"/>
                  </a:lnTo>
                  <a:lnTo>
                    <a:pt x="3440" y="8463"/>
                  </a:lnTo>
                  <a:lnTo>
                    <a:pt x="3258" y="8408"/>
                  </a:lnTo>
                  <a:lnTo>
                    <a:pt x="3076" y="8335"/>
                  </a:lnTo>
                  <a:lnTo>
                    <a:pt x="2894" y="8244"/>
                  </a:lnTo>
                  <a:lnTo>
                    <a:pt x="2731" y="8153"/>
                  </a:lnTo>
                  <a:lnTo>
                    <a:pt x="2567" y="8044"/>
                  </a:lnTo>
                  <a:lnTo>
                    <a:pt x="2239" y="7808"/>
                  </a:lnTo>
                  <a:lnTo>
                    <a:pt x="1948" y="7535"/>
                  </a:lnTo>
                  <a:lnTo>
                    <a:pt x="1821" y="7389"/>
                  </a:lnTo>
                  <a:lnTo>
                    <a:pt x="1693" y="7225"/>
                  </a:lnTo>
                  <a:lnTo>
                    <a:pt x="1584" y="7080"/>
                  </a:lnTo>
                  <a:lnTo>
                    <a:pt x="1475" y="6898"/>
                  </a:lnTo>
                  <a:lnTo>
                    <a:pt x="1348" y="6661"/>
                  </a:lnTo>
                  <a:lnTo>
                    <a:pt x="1220" y="6406"/>
                  </a:lnTo>
                  <a:lnTo>
                    <a:pt x="1111" y="6152"/>
                  </a:lnTo>
                  <a:lnTo>
                    <a:pt x="1038" y="5897"/>
                  </a:lnTo>
                  <a:lnTo>
                    <a:pt x="947" y="5624"/>
                  </a:lnTo>
                  <a:lnTo>
                    <a:pt x="893" y="5351"/>
                  </a:lnTo>
                  <a:lnTo>
                    <a:pt x="838" y="5078"/>
                  </a:lnTo>
                  <a:lnTo>
                    <a:pt x="783" y="4805"/>
                  </a:lnTo>
                  <a:lnTo>
                    <a:pt x="729" y="4241"/>
                  </a:lnTo>
                  <a:lnTo>
                    <a:pt x="711" y="3677"/>
                  </a:lnTo>
                  <a:lnTo>
                    <a:pt x="711" y="3113"/>
                  </a:lnTo>
                  <a:lnTo>
                    <a:pt x="729" y="2548"/>
                  </a:lnTo>
                  <a:lnTo>
                    <a:pt x="747" y="1912"/>
                  </a:lnTo>
                  <a:lnTo>
                    <a:pt x="802" y="1275"/>
                  </a:lnTo>
                  <a:lnTo>
                    <a:pt x="874" y="638"/>
                  </a:lnTo>
                  <a:lnTo>
                    <a:pt x="984" y="1"/>
                  </a:lnTo>
                  <a:close/>
                </a:path>
              </a:pathLst>
            </a:custGeom>
            <a:solidFill>
              <a:srgbClr val="3A7F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75" name="Google Shape;3575;p21"/>
            <p:cNvSpPr/>
            <p:nvPr/>
          </p:nvSpPr>
          <p:spPr>
            <a:xfrm>
              <a:off x="3118700" y="2854075"/>
              <a:ext cx="163800" cy="859425"/>
            </a:xfrm>
            <a:custGeom>
              <a:avLst/>
              <a:gdLst/>
              <a:ahLst/>
              <a:cxnLst/>
              <a:rect l="l" t="t" r="r" b="b"/>
              <a:pathLst>
                <a:path w="6552" h="34377" extrusionOk="0">
                  <a:moveTo>
                    <a:pt x="0" y="1"/>
                  </a:moveTo>
                  <a:lnTo>
                    <a:pt x="109" y="474"/>
                  </a:lnTo>
                  <a:lnTo>
                    <a:pt x="200" y="965"/>
                  </a:lnTo>
                  <a:lnTo>
                    <a:pt x="291" y="1438"/>
                  </a:lnTo>
                  <a:lnTo>
                    <a:pt x="382" y="1911"/>
                  </a:lnTo>
                  <a:lnTo>
                    <a:pt x="492" y="2894"/>
                  </a:lnTo>
                  <a:lnTo>
                    <a:pt x="583" y="3858"/>
                  </a:lnTo>
                  <a:lnTo>
                    <a:pt x="637" y="4841"/>
                  </a:lnTo>
                  <a:lnTo>
                    <a:pt x="655" y="5824"/>
                  </a:lnTo>
                  <a:lnTo>
                    <a:pt x="655" y="6807"/>
                  </a:lnTo>
                  <a:lnTo>
                    <a:pt x="655" y="7789"/>
                  </a:lnTo>
                  <a:lnTo>
                    <a:pt x="619" y="10501"/>
                  </a:lnTo>
                  <a:lnTo>
                    <a:pt x="583" y="13212"/>
                  </a:lnTo>
                  <a:lnTo>
                    <a:pt x="473" y="17125"/>
                  </a:lnTo>
                  <a:lnTo>
                    <a:pt x="364" y="21438"/>
                  </a:lnTo>
                  <a:lnTo>
                    <a:pt x="328" y="23585"/>
                  </a:lnTo>
                  <a:lnTo>
                    <a:pt x="291" y="25751"/>
                  </a:lnTo>
                  <a:lnTo>
                    <a:pt x="273" y="27916"/>
                  </a:lnTo>
                  <a:lnTo>
                    <a:pt x="273" y="30064"/>
                  </a:lnTo>
                  <a:lnTo>
                    <a:pt x="291" y="32229"/>
                  </a:lnTo>
                  <a:lnTo>
                    <a:pt x="346" y="34377"/>
                  </a:lnTo>
                  <a:lnTo>
                    <a:pt x="564" y="34322"/>
                  </a:lnTo>
                  <a:lnTo>
                    <a:pt x="746" y="34249"/>
                  </a:lnTo>
                  <a:lnTo>
                    <a:pt x="910" y="34158"/>
                  </a:lnTo>
                  <a:lnTo>
                    <a:pt x="1056" y="34067"/>
                  </a:lnTo>
                  <a:lnTo>
                    <a:pt x="1165" y="33940"/>
                  </a:lnTo>
                  <a:lnTo>
                    <a:pt x="1256" y="33812"/>
                  </a:lnTo>
                  <a:lnTo>
                    <a:pt x="1310" y="33685"/>
                  </a:lnTo>
                  <a:lnTo>
                    <a:pt x="1329" y="33521"/>
                  </a:lnTo>
                  <a:lnTo>
                    <a:pt x="1365" y="28608"/>
                  </a:lnTo>
                  <a:lnTo>
                    <a:pt x="1420" y="22712"/>
                  </a:lnTo>
                  <a:lnTo>
                    <a:pt x="1620" y="22693"/>
                  </a:lnTo>
                  <a:lnTo>
                    <a:pt x="1820" y="22657"/>
                  </a:lnTo>
                  <a:lnTo>
                    <a:pt x="2020" y="22621"/>
                  </a:lnTo>
                  <a:lnTo>
                    <a:pt x="2202" y="22548"/>
                  </a:lnTo>
                  <a:lnTo>
                    <a:pt x="2457" y="22457"/>
                  </a:lnTo>
                  <a:lnTo>
                    <a:pt x="2694" y="22329"/>
                  </a:lnTo>
                  <a:lnTo>
                    <a:pt x="2912" y="22202"/>
                  </a:lnTo>
                  <a:lnTo>
                    <a:pt x="3130" y="22057"/>
                  </a:lnTo>
                  <a:lnTo>
                    <a:pt x="3330" y="21893"/>
                  </a:lnTo>
                  <a:lnTo>
                    <a:pt x="3512" y="21711"/>
                  </a:lnTo>
                  <a:lnTo>
                    <a:pt x="3676" y="21511"/>
                  </a:lnTo>
                  <a:lnTo>
                    <a:pt x="3822" y="21292"/>
                  </a:lnTo>
                  <a:lnTo>
                    <a:pt x="3949" y="21056"/>
                  </a:lnTo>
                  <a:lnTo>
                    <a:pt x="4040" y="20819"/>
                  </a:lnTo>
                  <a:lnTo>
                    <a:pt x="4113" y="20564"/>
                  </a:lnTo>
                  <a:lnTo>
                    <a:pt x="4149" y="20309"/>
                  </a:lnTo>
                  <a:lnTo>
                    <a:pt x="4168" y="20037"/>
                  </a:lnTo>
                  <a:lnTo>
                    <a:pt x="4149" y="19782"/>
                  </a:lnTo>
                  <a:lnTo>
                    <a:pt x="4095" y="19527"/>
                  </a:lnTo>
                  <a:lnTo>
                    <a:pt x="4022" y="19290"/>
                  </a:lnTo>
                  <a:lnTo>
                    <a:pt x="3949" y="19145"/>
                  </a:lnTo>
                  <a:lnTo>
                    <a:pt x="3858" y="19017"/>
                  </a:lnTo>
                  <a:lnTo>
                    <a:pt x="3749" y="18908"/>
                  </a:lnTo>
                  <a:lnTo>
                    <a:pt x="3640" y="18799"/>
                  </a:lnTo>
                  <a:lnTo>
                    <a:pt x="3512" y="18726"/>
                  </a:lnTo>
                  <a:lnTo>
                    <a:pt x="3367" y="18690"/>
                  </a:lnTo>
                  <a:lnTo>
                    <a:pt x="3239" y="18672"/>
                  </a:lnTo>
                  <a:lnTo>
                    <a:pt x="3167" y="18690"/>
                  </a:lnTo>
                  <a:lnTo>
                    <a:pt x="3094" y="18708"/>
                  </a:lnTo>
                  <a:lnTo>
                    <a:pt x="3021" y="18744"/>
                  </a:lnTo>
                  <a:lnTo>
                    <a:pt x="2930" y="18799"/>
                  </a:lnTo>
                  <a:lnTo>
                    <a:pt x="2803" y="18926"/>
                  </a:lnTo>
                  <a:lnTo>
                    <a:pt x="2493" y="19218"/>
                  </a:lnTo>
                  <a:lnTo>
                    <a:pt x="2148" y="19454"/>
                  </a:lnTo>
                  <a:lnTo>
                    <a:pt x="1802" y="19691"/>
                  </a:lnTo>
                  <a:lnTo>
                    <a:pt x="1620" y="19782"/>
                  </a:lnTo>
                  <a:lnTo>
                    <a:pt x="1438" y="19873"/>
                  </a:lnTo>
                  <a:lnTo>
                    <a:pt x="1438" y="17088"/>
                  </a:lnTo>
                  <a:lnTo>
                    <a:pt x="1784" y="17052"/>
                  </a:lnTo>
                  <a:lnTo>
                    <a:pt x="2129" y="17016"/>
                  </a:lnTo>
                  <a:lnTo>
                    <a:pt x="2639" y="16925"/>
                  </a:lnTo>
                  <a:lnTo>
                    <a:pt x="3148" y="16834"/>
                  </a:lnTo>
                  <a:lnTo>
                    <a:pt x="3658" y="16706"/>
                  </a:lnTo>
                  <a:lnTo>
                    <a:pt x="3913" y="16633"/>
                  </a:lnTo>
                  <a:lnTo>
                    <a:pt x="4149" y="16543"/>
                  </a:lnTo>
                  <a:lnTo>
                    <a:pt x="4386" y="16452"/>
                  </a:lnTo>
                  <a:lnTo>
                    <a:pt x="4604" y="16342"/>
                  </a:lnTo>
                  <a:lnTo>
                    <a:pt x="4823" y="16215"/>
                  </a:lnTo>
                  <a:lnTo>
                    <a:pt x="5023" y="16088"/>
                  </a:lnTo>
                  <a:lnTo>
                    <a:pt x="5205" y="15924"/>
                  </a:lnTo>
                  <a:lnTo>
                    <a:pt x="5387" y="15760"/>
                  </a:lnTo>
                  <a:lnTo>
                    <a:pt x="5551" y="15578"/>
                  </a:lnTo>
                  <a:lnTo>
                    <a:pt x="5678" y="15360"/>
                  </a:lnTo>
                  <a:lnTo>
                    <a:pt x="5769" y="15214"/>
                  </a:lnTo>
                  <a:lnTo>
                    <a:pt x="5842" y="15032"/>
                  </a:lnTo>
                  <a:lnTo>
                    <a:pt x="5969" y="14686"/>
                  </a:lnTo>
                  <a:lnTo>
                    <a:pt x="6060" y="14341"/>
                  </a:lnTo>
                  <a:lnTo>
                    <a:pt x="6133" y="13977"/>
                  </a:lnTo>
                  <a:lnTo>
                    <a:pt x="6279" y="13139"/>
                  </a:lnTo>
                  <a:lnTo>
                    <a:pt x="6406" y="12321"/>
                  </a:lnTo>
                  <a:lnTo>
                    <a:pt x="6479" y="11483"/>
                  </a:lnTo>
                  <a:lnTo>
                    <a:pt x="6533" y="10628"/>
                  </a:lnTo>
                  <a:lnTo>
                    <a:pt x="6551" y="9791"/>
                  </a:lnTo>
                  <a:lnTo>
                    <a:pt x="6551" y="8954"/>
                  </a:lnTo>
                  <a:lnTo>
                    <a:pt x="6515" y="8117"/>
                  </a:lnTo>
                  <a:lnTo>
                    <a:pt x="6442" y="7280"/>
                  </a:lnTo>
                  <a:lnTo>
                    <a:pt x="6369" y="7789"/>
                  </a:lnTo>
                  <a:lnTo>
                    <a:pt x="6297" y="8317"/>
                  </a:lnTo>
                  <a:lnTo>
                    <a:pt x="6188" y="8845"/>
                  </a:lnTo>
                  <a:lnTo>
                    <a:pt x="6078" y="9354"/>
                  </a:lnTo>
                  <a:lnTo>
                    <a:pt x="5951" y="9882"/>
                  </a:lnTo>
                  <a:lnTo>
                    <a:pt x="5824" y="10392"/>
                  </a:lnTo>
                  <a:lnTo>
                    <a:pt x="5532" y="11411"/>
                  </a:lnTo>
                  <a:lnTo>
                    <a:pt x="5278" y="12193"/>
                  </a:lnTo>
                  <a:lnTo>
                    <a:pt x="5114" y="12575"/>
                  </a:lnTo>
                  <a:lnTo>
                    <a:pt x="4968" y="12957"/>
                  </a:lnTo>
                  <a:lnTo>
                    <a:pt x="4786" y="13321"/>
                  </a:lnTo>
                  <a:lnTo>
                    <a:pt x="4586" y="13685"/>
                  </a:lnTo>
                  <a:lnTo>
                    <a:pt x="4350" y="14031"/>
                  </a:lnTo>
                  <a:lnTo>
                    <a:pt x="4095" y="14341"/>
                  </a:lnTo>
                  <a:lnTo>
                    <a:pt x="3840" y="14632"/>
                  </a:lnTo>
                  <a:lnTo>
                    <a:pt x="3549" y="14886"/>
                  </a:lnTo>
                  <a:lnTo>
                    <a:pt x="3239" y="15105"/>
                  </a:lnTo>
                  <a:lnTo>
                    <a:pt x="2894" y="15287"/>
                  </a:lnTo>
                  <a:lnTo>
                    <a:pt x="2730" y="15378"/>
                  </a:lnTo>
                  <a:lnTo>
                    <a:pt x="2548" y="15432"/>
                  </a:lnTo>
                  <a:lnTo>
                    <a:pt x="2366" y="15505"/>
                  </a:lnTo>
                  <a:lnTo>
                    <a:pt x="2184" y="15542"/>
                  </a:lnTo>
                  <a:lnTo>
                    <a:pt x="2002" y="15578"/>
                  </a:lnTo>
                  <a:lnTo>
                    <a:pt x="1820" y="15596"/>
                  </a:lnTo>
                  <a:lnTo>
                    <a:pt x="1638" y="15614"/>
                  </a:lnTo>
                  <a:lnTo>
                    <a:pt x="1438" y="15596"/>
                  </a:lnTo>
                  <a:lnTo>
                    <a:pt x="1183" y="15578"/>
                  </a:lnTo>
                  <a:lnTo>
                    <a:pt x="1183" y="15269"/>
                  </a:lnTo>
                  <a:lnTo>
                    <a:pt x="1183" y="14977"/>
                  </a:lnTo>
                  <a:lnTo>
                    <a:pt x="1201" y="14668"/>
                  </a:lnTo>
                  <a:lnTo>
                    <a:pt x="1219" y="14377"/>
                  </a:lnTo>
                  <a:lnTo>
                    <a:pt x="1310" y="13776"/>
                  </a:lnTo>
                  <a:lnTo>
                    <a:pt x="1438" y="13176"/>
                  </a:lnTo>
                  <a:lnTo>
                    <a:pt x="1456" y="13067"/>
                  </a:lnTo>
                  <a:lnTo>
                    <a:pt x="1438" y="13085"/>
                  </a:lnTo>
                  <a:lnTo>
                    <a:pt x="1420" y="10555"/>
                  </a:lnTo>
                  <a:lnTo>
                    <a:pt x="1383" y="8099"/>
                  </a:lnTo>
                  <a:lnTo>
                    <a:pt x="1329" y="5715"/>
                  </a:lnTo>
                  <a:lnTo>
                    <a:pt x="1238" y="3440"/>
                  </a:lnTo>
                  <a:lnTo>
                    <a:pt x="1219" y="2785"/>
                  </a:lnTo>
                  <a:lnTo>
                    <a:pt x="1183" y="2475"/>
                  </a:lnTo>
                  <a:lnTo>
                    <a:pt x="1147" y="2148"/>
                  </a:lnTo>
                  <a:lnTo>
                    <a:pt x="1092" y="1839"/>
                  </a:lnTo>
                  <a:lnTo>
                    <a:pt x="1019" y="1529"/>
                  </a:lnTo>
                  <a:lnTo>
                    <a:pt x="928" y="1220"/>
                  </a:lnTo>
                  <a:lnTo>
                    <a:pt x="819" y="947"/>
                  </a:lnTo>
                  <a:lnTo>
                    <a:pt x="746" y="783"/>
                  </a:lnTo>
                  <a:lnTo>
                    <a:pt x="655" y="637"/>
                  </a:lnTo>
                  <a:lnTo>
                    <a:pt x="564" y="510"/>
                  </a:lnTo>
                  <a:lnTo>
                    <a:pt x="455" y="383"/>
                  </a:lnTo>
                  <a:lnTo>
                    <a:pt x="346" y="273"/>
                  </a:lnTo>
                  <a:lnTo>
                    <a:pt x="237" y="164"/>
                  </a:lnTo>
                  <a:lnTo>
                    <a:pt x="109" y="73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3A7F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76" name="Google Shape;3576;p21"/>
            <p:cNvSpPr/>
            <p:nvPr/>
          </p:nvSpPr>
          <p:spPr>
            <a:xfrm>
              <a:off x="3083200" y="2851350"/>
              <a:ext cx="34600" cy="587825"/>
            </a:xfrm>
            <a:custGeom>
              <a:avLst/>
              <a:gdLst/>
              <a:ahLst/>
              <a:cxnLst/>
              <a:rect l="l" t="t" r="r" b="b"/>
              <a:pathLst>
                <a:path w="1384" h="23513" extrusionOk="0">
                  <a:moveTo>
                    <a:pt x="801" y="0"/>
                  </a:moveTo>
                  <a:lnTo>
                    <a:pt x="692" y="37"/>
                  </a:lnTo>
                  <a:lnTo>
                    <a:pt x="583" y="73"/>
                  </a:lnTo>
                  <a:lnTo>
                    <a:pt x="492" y="128"/>
                  </a:lnTo>
                  <a:lnTo>
                    <a:pt x="401" y="182"/>
                  </a:lnTo>
                  <a:lnTo>
                    <a:pt x="892" y="5587"/>
                  </a:lnTo>
                  <a:lnTo>
                    <a:pt x="983" y="6825"/>
                  </a:lnTo>
                  <a:lnTo>
                    <a:pt x="1038" y="7443"/>
                  </a:lnTo>
                  <a:lnTo>
                    <a:pt x="1074" y="8062"/>
                  </a:lnTo>
                  <a:lnTo>
                    <a:pt x="1093" y="8681"/>
                  </a:lnTo>
                  <a:lnTo>
                    <a:pt x="1093" y="9300"/>
                  </a:lnTo>
                  <a:lnTo>
                    <a:pt x="1074" y="9918"/>
                  </a:lnTo>
                  <a:lnTo>
                    <a:pt x="1038" y="10519"/>
                  </a:lnTo>
                  <a:lnTo>
                    <a:pt x="1002" y="10992"/>
                  </a:lnTo>
                  <a:lnTo>
                    <a:pt x="929" y="11447"/>
                  </a:lnTo>
                  <a:lnTo>
                    <a:pt x="801" y="12375"/>
                  </a:lnTo>
                  <a:lnTo>
                    <a:pt x="474" y="14195"/>
                  </a:lnTo>
                  <a:lnTo>
                    <a:pt x="328" y="15141"/>
                  </a:lnTo>
                  <a:lnTo>
                    <a:pt x="219" y="16087"/>
                  </a:lnTo>
                  <a:lnTo>
                    <a:pt x="128" y="17052"/>
                  </a:lnTo>
                  <a:lnTo>
                    <a:pt x="55" y="17998"/>
                  </a:lnTo>
                  <a:lnTo>
                    <a:pt x="19" y="18963"/>
                  </a:lnTo>
                  <a:lnTo>
                    <a:pt x="1" y="19909"/>
                  </a:lnTo>
                  <a:lnTo>
                    <a:pt x="1" y="20873"/>
                  </a:lnTo>
                  <a:lnTo>
                    <a:pt x="37" y="21820"/>
                  </a:lnTo>
                  <a:lnTo>
                    <a:pt x="55" y="22056"/>
                  </a:lnTo>
                  <a:lnTo>
                    <a:pt x="74" y="22311"/>
                  </a:lnTo>
                  <a:lnTo>
                    <a:pt x="110" y="22548"/>
                  </a:lnTo>
                  <a:lnTo>
                    <a:pt x="183" y="22784"/>
                  </a:lnTo>
                  <a:lnTo>
                    <a:pt x="256" y="22984"/>
                  </a:lnTo>
                  <a:lnTo>
                    <a:pt x="365" y="23185"/>
                  </a:lnTo>
                  <a:lnTo>
                    <a:pt x="438" y="23276"/>
                  </a:lnTo>
                  <a:lnTo>
                    <a:pt x="510" y="23367"/>
                  </a:lnTo>
                  <a:lnTo>
                    <a:pt x="601" y="23439"/>
                  </a:lnTo>
                  <a:lnTo>
                    <a:pt x="692" y="23512"/>
                  </a:lnTo>
                  <a:lnTo>
                    <a:pt x="729" y="22711"/>
                  </a:lnTo>
                  <a:lnTo>
                    <a:pt x="729" y="21911"/>
                  </a:lnTo>
                  <a:lnTo>
                    <a:pt x="729" y="20309"/>
                  </a:lnTo>
                  <a:lnTo>
                    <a:pt x="765" y="18908"/>
                  </a:lnTo>
                  <a:lnTo>
                    <a:pt x="820" y="17507"/>
                  </a:lnTo>
                  <a:lnTo>
                    <a:pt x="892" y="16124"/>
                  </a:lnTo>
                  <a:lnTo>
                    <a:pt x="983" y="14723"/>
                  </a:lnTo>
                  <a:lnTo>
                    <a:pt x="1184" y="11920"/>
                  </a:lnTo>
                  <a:lnTo>
                    <a:pt x="1256" y="10519"/>
                  </a:lnTo>
                  <a:lnTo>
                    <a:pt x="1329" y="9136"/>
                  </a:lnTo>
                  <a:lnTo>
                    <a:pt x="1366" y="7989"/>
                  </a:lnTo>
                  <a:lnTo>
                    <a:pt x="1384" y="6843"/>
                  </a:lnTo>
                  <a:lnTo>
                    <a:pt x="1366" y="5696"/>
                  </a:lnTo>
                  <a:lnTo>
                    <a:pt x="1329" y="4550"/>
                  </a:lnTo>
                  <a:lnTo>
                    <a:pt x="1256" y="3403"/>
                  </a:lnTo>
                  <a:lnTo>
                    <a:pt x="1147" y="2257"/>
                  </a:lnTo>
                  <a:lnTo>
                    <a:pt x="1093" y="1693"/>
                  </a:lnTo>
                  <a:lnTo>
                    <a:pt x="1002" y="1129"/>
                  </a:lnTo>
                  <a:lnTo>
                    <a:pt x="911" y="564"/>
                  </a:lnTo>
                  <a:lnTo>
                    <a:pt x="801" y="0"/>
                  </a:lnTo>
                  <a:close/>
                </a:path>
              </a:pathLst>
            </a:custGeom>
            <a:solidFill>
              <a:srgbClr val="3A7F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77" name="Google Shape;3577;p21"/>
            <p:cNvSpPr/>
            <p:nvPr/>
          </p:nvSpPr>
          <p:spPr>
            <a:xfrm>
              <a:off x="3220150" y="2966900"/>
              <a:ext cx="41425" cy="153800"/>
            </a:xfrm>
            <a:custGeom>
              <a:avLst/>
              <a:gdLst/>
              <a:ahLst/>
              <a:cxnLst/>
              <a:rect l="l" t="t" r="r" b="b"/>
              <a:pathLst>
                <a:path w="1657" h="6152" extrusionOk="0">
                  <a:moveTo>
                    <a:pt x="1038" y="1"/>
                  </a:moveTo>
                  <a:lnTo>
                    <a:pt x="856" y="19"/>
                  </a:lnTo>
                  <a:lnTo>
                    <a:pt x="674" y="55"/>
                  </a:lnTo>
                  <a:lnTo>
                    <a:pt x="492" y="128"/>
                  </a:lnTo>
                  <a:lnTo>
                    <a:pt x="328" y="237"/>
                  </a:lnTo>
                  <a:lnTo>
                    <a:pt x="182" y="346"/>
                  </a:lnTo>
                  <a:lnTo>
                    <a:pt x="37" y="492"/>
                  </a:lnTo>
                  <a:lnTo>
                    <a:pt x="0" y="547"/>
                  </a:lnTo>
                  <a:lnTo>
                    <a:pt x="164" y="1056"/>
                  </a:lnTo>
                  <a:lnTo>
                    <a:pt x="310" y="1584"/>
                  </a:lnTo>
                  <a:lnTo>
                    <a:pt x="383" y="1857"/>
                  </a:lnTo>
                  <a:lnTo>
                    <a:pt x="437" y="2112"/>
                  </a:lnTo>
                  <a:lnTo>
                    <a:pt x="474" y="2385"/>
                  </a:lnTo>
                  <a:lnTo>
                    <a:pt x="492" y="2639"/>
                  </a:lnTo>
                  <a:lnTo>
                    <a:pt x="492" y="3040"/>
                  </a:lnTo>
                  <a:lnTo>
                    <a:pt x="455" y="3440"/>
                  </a:lnTo>
                  <a:lnTo>
                    <a:pt x="346" y="4223"/>
                  </a:lnTo>
                  <a:lnTo>
                    <a:pt x="310" y="4623"/>
                  </a:lnTo>
                  <a:lnTo>
                    <a:pt x="310" y="5005"/>
                  </a:lnTo>
                  <a:lnTo>
                    <a:pt x="328" y="5205"/>
                  </a:lnTo>
                  <a:lnTo>
                    <a:pt x="346" y="5387"/>
                  </a:lnTo>
                  <a:lnTo>
                    <a:pt x="401" y="5587"/>
                  </a:lnTo>
                  <a:lnTo>
                    <a:pt x="455" y="5769"/>
                  </a:lnTo>
                  <a:lnTo>
                    <a:pt x="510" y="5842"/>
                  </a:lnTo>
                  <a:lnTo>
                    <a:pt x="546" y="5933"/>
                  </a:lnTo>
                  <a:lnTo>
                    <a:pt x="619" y="6006"/>
                  </a:lnTo>
                  <a:lnTo>
                    <a:pt x="692" y="6079"/>
                  </a:lnTo>
                  <a:lnTo>
                    <a:pt x="765" y="6133"/>
                  </a:lnTo>
                  <a:lnTo>
                    <a:pt x="837" y="6152"/>
                  </a:lnTo>
                  <a:lnTo>
                    <a:pt x="928" y="6152"/>
                  </a:lnTo>
                  <a:lnTo>
                    <a:pt x="1019" y="6133"/>
                  </a:lnTo>
                  <a:lnTo>
                    <a:pt x="1092" y="6079"/>
                  </a:lnTo>
                  <a:lnTo>
                    <a:pt x="1147" y="6006"/>
                  </a:lnTo>
                  <a:lnTo>
                    <a:pt x="1183" y="5915"/>
                  </a:lnTo>
                  <a:lnTo>
                    <a:pt x="1220" y="5842"/>
                  </a:lnTo>
                  <a:lnTo>
                    <a:pt x="1329" y="5496"/>
                  </a:lnTo>
                  <a:lnTo>
                    <a:pt x="1438" y="5151"/>
                  </a:lnTo>
                  <a:lnTo>
                    <a:pt x="1511" y="4805"/>
                  </a:lnTo>
                  <a:lnTo>
                    <a:pt x="1565" y="4459"/>
                  </a:lnTo>
                  <a:lnTo>
                    <a:pt x="1602" y="4113"/>
                  </a:lnTo>
                  <a:lnTo>
                    <a:pt x="1638" y="3768"/>
                  </a:lnTo>
                  <a:lnTo>
                    <a:pt x="1656" y="3058"/>
                  </a:lnTo>
                  <a:lnTo>
                    <a:pt x="1656" y="2348"/>
                  </a:lnTo>
                  <a:lnTo>
                    <a:pt x="1638" y="1620"/>
                  </a:lnTo>
                  <a:lnTo>
                    <a:pt x="1602" y="892"/>
                  </a:lnTo>
                  <a:lnTo>
                    <a:pt x="1584" y="183"/>
                  </a:lnTo>
                  <a:lnTo>
                    <a:pt x="1511" y="128"/>
                  </a:lnTo>
                  <a:lnTo>
                    <a:pt x="1402" y="73"/>
                  </a:lnTo>
                  <a:lnTo>
                    <a:pt x="1238" y="19"/>
                  </a:lnTo>
                  <a:lnTo>
                    <a:pt x="1038" y="1"/>
                  </a:lnTo>
                  <a:close/>
                </a:path>
              </a:pathLst>
            </a:custGeom>
            <a:solidFill>
              <a:srgbClr val="3A7F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3578" name="Google Shape;3578;p21"/>
          <p:cNvGrpSpPr/>
          <p:nvPr/>
        </p:nvGrpSpPr>
        <p:grpSpPr>
          <a:xfrm>
            <a:off x="9312585" y="5592134"/>
            <a:ext cx="410100" cy="853500"/>
            <a:chOff x="4082275" y="3073825"/>
            <a:chExt cx="307575" cy="640125"/>
          </a:xfrm>
        </p:grpSpPr>
        <p:sp>
          <p:nvSpPr>
            <p:cNvPr id="3579" name="Google Shape;3579;p21"/>
            <p:cNvSpPr/>
            <p:nvPr/>
          </p:nvSpPr>
          <p:spPr>
            <a:xfrm>
              <a:off x="4217850" y="3073825"/>
              <a:ext cx="106025" cy="640125"/>
            </a:xfrm>
            <a:custGeom>
              <a:avLst/>
              <a:gdLst/>
              <a:ahLst/>
              <a:cxnLst/>
              <a:rect l="l" t="t" r="r" b="b"/>
              <a:pathLst>
                <a:path w="4241" h="25605" extrusionOk="0">
                  <a:moveTo>
                    <a:pt x="2403" y="0"/>
                  </a:moveTo>
                  <a:lnTo>
                    <a:pt x="2257" y="18"/>
                  </a:lnTo>
                  <a:lnTo>
                    <a:pt x="2130" y="37"/>
                  </a:lnTo>
                  <a:lnTo>
                    <a:pt x="2020" y="73"/>
                  </a:lnTo>
                  <a:lnTo>
                    <a:pt x="1857" y="146"/>
                  </a:lnTo>
                  <a:lnTo>
                    <a:pt x="1729" y="237"/>
                  </a:lnTo>
                  <a:lnTo>
                    <a:pt x="1602" y="346"/>
                  </a:lnTo>
                  <a:lnTo>
                    <a:pt x="1493" y="473"/>
                  </a:lnTo>
                  <a:lnTo>
                    <a:pt x="1384" y="619"/>
                  </a:lnTo>
                  <a:lnTo>
                    <a:pt x="1293" y="764"/>
                  </a:lnTo>
                  <a:lnTo>
                    <a:pt x="1220" y="928"/>
                  </a:lnTo>
                  <a:lnTo>
                    <a:pt x="1092" y="1238"/>
                  </a:lnTo>
                  <a:lnTo>
                    <a:pt x="1001" y="1565"/>
                  </a:lnTo>
                  <a:lnTo>
                    <a:pt x="910" y="1893"/>
                  </a:lnTo>
                  <a:lnTo>
                    <a:pt x="856" y="2220"/>
                  </a:lnTo>
                  <a:lnTo>
                    <a:pt x="801" y="2566"/>
                  </a:lnTo>
                  <a:lnTo>
                    <a:pt x="728" y="3239"/>
                  </a:lnTo>
                  <a:lnTo>
                    <a:pt x="692" y="3913"/>
                  </a:lnTo>
                  <a:lnTo>
                    <a:pt x="619" y="5005"/>
                  </a:lnTo>
                  <a:lnTo>
                    <a:pt x="583" y="6078"/>
                  </a:lnTo>
                  <a:lnTo>
                    <a:pt x="546" y="7607"/>
                  </a:lnTo>
                  <a:lnTo>
                    <a:pt x="528" y="8335"/>
                  </a:lnTo>
                  <a:lnTo>
                    <a:pt x="528" y="8353"/>
                  </a:lnTo>
                  <a:lnTo>
                    <a:pt x="510" y="10209"/>
                  </a:lnTo>
                  <a:lnTo>
                    <a:pt x="492" y="12084"/>
                  </a:lnTo>
                  <a:lnTo>
                    <a:pt x="474" y="13976"/>
                  </a:lnTo>
                  <a:lnTo>
                    <a:pt x="437" y="15887"/>
                  </a:lnTo>
                  <a:lnTo>
                    <a:pt x="346" y="17816"/>
                  </a:lnTo>
                  <a:lnTo>
                    <a:pt x="292" y="19072"/>
                  </a:lnTo>
                  <a:lnTo>
                    <a:pt x="237" y="20127"/>
                  </a:lnTo>
                  <a:lnTo>
                    <a:pt x="0" y="25077"/>
                  </a:lnTo>
                  <a:lnTo>
                    <a:pt x="37" y="25132"/>
                  </a:lnTo>
                  <a:lnTo>
                    <a:pt x="91" y="25186"/>
                  </a:lnTo>
                  <a:lnTo>
                    <a:pt x="146" y="25241"/>
                  </a:lnTo>
                  <a:lnTo>
                    <a:pt x="237" y="25295"/>
                  </a:lnTo>
                  <a:lnTo>
                    <a:pt x="455" y="25368"/>
                  </a:lnTo>
                  <a:lnTo>
                    <a:pt x="710" y="25441"/>
                  </a:lnTo>
                  <a:lnTo>
                    <a:pt x="1001" y="25514"/>
                  </a:lnTo>
                  <a:lnTo>
                    <a:pt x="1347" y="25550"/>
                  </a:lnTo>
                  <a:lnTo>
                    <a:pt x="1693" y="25587"/>
                  </a:lnTo>
                  <a:lnTo>
                    <a:pt x="2039" y="25605"/>
                  </a:lnTo>
                  <a:lnTo>
                    <a:pt x="2348" y="25587"/>
                  </a:lnTo>
                  <a:lnTo>
                    <a:pt x="2639" y="25587"/>
                  </a:lnTo>
                  <a:lnTo>
                    <a:pt x="2912" y="25550"/>
                  </a:lnTo>
                  <a:lnTo>
                    <a:pt x="3185" y="25514"/>
                  </a:lnTo>
                  <a:lnTo>
                    <a:pt x="3385" y="25459"/>
                  </a:lnTo>
                  <a:lnTo>
                    <a:pt x="3567" y="25405"/>
                  </a:lnTo>
                  <a:lnTo>
                    <a:pt x="3731" y="25350"/>
                  </a:lnTo>
                  <a:lnTo>
                    <a:pt x="3858" y="25277"/>
                  </a:lnTo>
                  <a:lnTo>
                    <a:pt x="3986" y="25186"/>
                  </a:lnTo>
                  <a:lnTo>
                    <a:pt x="4059" y="25095"/>
                  </a:lnTo>
                  <a:lnTo>
                    <a:pt x="4113" y="24986"/>
                  </a:lnTo>
                  <a:lnTo>
                    <a:pt x="4131" y="24877"/>
                  </a:lnTo>
                  <a:lnTo>
                    <a:pt x="4168" y="21237"/>
                  </a:lnTo>
                  <a:lnTo>
                    <a:pt x="4222" y="16870"/>
                  </a:lnTo>
                  <a:lnTo>
                    <a:pt x="4241" y="14777"/>
                  </a:lnTo>
                  <a:lnTo>
                    <a:pt x="4241" y="12721"/>
                  </a:lnTo>
                  <a:lnTo>
                    <a:pt x="4241" y="11629"/>
                  </a:lnTo>
                  <a:lnTo>
                    <a:pt x="4241" y="9827"/>
                  </a:lnTo>
                  <a:lnTo>
                    <a:pt x="4241" y="9754"/>
                  </a:lnTo>
                  <a:lnTo>
                    <a:pt x="4204" y="7898"/>
                  </a:lnTo>
                  <a:lnTo>
                    <a:pt x="4168" y="6078"/>
                  </a:lnTo>
                  <a:lnTo>
                    <a:pt x="4113" y="4313"/>
                  </a:lnTo>
                  <a:lnTo>
                    <a:pt x="4040" y="2639"/>
                  </a:lnTo>
                  <a:lnTo>
                    <a:pt x="4022" y="2148"/>
                  </a:lnTo>
                  <a:lnTo>
                    <a:pt x="3986" y="1911"/>
                  </a:lnTo>
                  <a:lnTo>
                    <a:pt x="3949" y="1674"/>
                  </a:lnTo>
                  <a:lnTo>
                    <a:pt x="3895" y="1438"/>
                  </a:lnTo>
                  <a:lnTo>
                    <a:pt x="3840" y="1219"/>
                  </a:lnTo>
                  <a:lnTo>
                    <a:pt x="3749" y="1001"/>
                  </a:lnTo>
                  <a:lnTo>
                    <a:pt x="3640" y="783"/>
                  </a:lnTo>
                  <a:lnTo>
                    <a:pt x="3567" y="673"/>
                  </a:lnTo>
                  <a:lnTo>
                    <a:pt x="3476" y="564"/>
                  </a:lnTo>
                  <a:lnTo>
                    <a:pt x="3294" y="382"/>
                  </a:lnTo>
                  <a:lnTo>
                    <a:pt x="3185" y="291"/>
                  </a:lnTo>
                  <a:lnTo>
                    <a:pt x="3076" y="219"/>
                  </a:lnTo>
                  <a:lnTo>
                    <a:pt x="2949" y="146"/>
                  </a:lnTo>
                  <a:lnTo>
                    <a:pt x="2839" y="91"/>
                  </a:lnTo>
                  <a:lnTo>
                    <a:pt x="2694" y="55"/>
                  </a:lnTo>
                  <a:lnTo>
                    <a:pt x="2548" y="18"/>
                  </a:lnTo>
                  <a:lnTo>
                    <a:pt x="2403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80" name="Google Shape;3580;p21"/>
            <p:cNvSpPr/>
            <p:nvPr/>
          </p:nvSpPr>
          <p:spPr>
            <a:xfrm>
              <a:off x="4082275" y="3297650"/>
              <a:ext cx="197925" cy="238875"/>
            </a:xfrm>
            <a:custGeom>
              <a:avLst/>
              <a:gdLst/>
              <a:ahLst/>
              <a:cxnLst/>
              <a:rect l="l" t="t" r="r" b="b"/>
              <a:pathLst>
                <a:path w="7917" h="9555" extrusionOk="0">
                  <a:moveTo>
                    <a:pt x="1511" y="1"/>
                  </a:moveTo>
                  <a:lnTo>
                    <a:pt x="1402" y="19"/>
                  </a:lnTo>
                  <a:lnTo>
                    <a:pt x="1293" y="37"/>
                  </a:lnTo>
                  <a:lnTo>
                    <a:pt x="1202" y="73"/>
                  </a:lnTo>
                  <a:lnTo>
                    <a:pt x="1111" y="128"/>
                  </a:lnTo>
                  <a:lnTo>
                    <a:pt x="1038" y="183"/>
                  </a:lnTo>
                  <a:lnTo>
                    <a:pt x="892" y="292"/>
                  </a:lnTo>
                  <a:lnTo>
                    <a:pt x="801" y="437"/>
                  </a:lnTo>
                  <a:lnTo>
                    <a:pt x="674" y="601"/>
                  </a:lnTo>
                  <a:lnTo>
                    <a:pt x="565" y="801"/>
                  </a:lnTo>
                  <a:lnTo>
                    <a:pt x="474" y="1001"/>
                  </a:lnTo>
                  <a:lnTo>
                    <a:pt x="383" y="1202"/>
                  </a:lnTo>
                  <a:lnTo>
                    <a:pt x="310" y="1402"/>
                  </a:lnTo>
                  <a:lnTo>
                    <a:pt x="182" y="1802"/>
                  </a:lnTo>
                  <a:lnTo>
                    <a:pt x="110" y="2221"/>
                  </a:lnTo>
                  <a:lnTo>
                    <a:pt x="55" y="2621"/>
                  </a:lnTo>
                  <a:lnTo>
                    <a:pt x="19" y="3040"/>
                  </a:lnTo>
                  <a:lnTo>
                    <a:pt x="0" y="3458"/>
                  </a:lnTo>
                  <a:lnTo>
                    <a:pt x="0" y="3877"/>
                  </a:lnTo>
                  <a:lnTo>
                    <a:pt x="0" y="4696"/>
                  </a:lnTo>
                  <a:lnTo>
                    <a:pt x="19" y="5515"/>
                  </a:lnTo>
                  <a:lnTo>
                    <a:pt x="55" y="6333"/>
                  </a:lnTo>
                  <a:lnTo>
                    <a:pt x="91" y="7152"/>
                  </a:lnTo>
                  <a:lnTo>
                    <a:pt x="128" y="7553"/>
                  </a:lnTo>
                  <a:lnTo>
                    <a:pt x="146" y="7753"/>
                  </a:lnTo>
                  <a:lnTo>
                    <a:pt x="201" y="7935"/>
                  </a:lnTo>
                  <a:lnTo>
                    <a:pt x="273" y="8135"/>
                  </a:lnTo>
                  <a:lnTo>
                    <a:pt x="383" y="8317"/>
                  </a:lnTo>
                  <a:lnTo>
                    <a:pt x="510" y="8499"/>
                  </a:lnTo>
                  <a:lnTo>
                    <a:pt x="674" y="8663"/>
                  </a:lnTo>
                  <a:lnTo>
                    <a:pt x="801" y="8772"/>
                  </a:lnTo>
                  <a:lnTo>
                    <a:pt x="947" y="8863"/>
                  </a:lnTo>
                  <a:lnTo>
                    <a:pt x="1092" y="8936"/>
                  </a:lnTo>
                  <a:lnTo>
                    <a:pt x="1256" y="9027"/>
                  </a:lnTo>
                  <a:lnTo>
                    <a:pt x="1620" y="9154"/>
                  </a:lnTo>
                  <a:lnTo>
                    <a:pt x="2020" y="9263"/>
                  </a:lnTo>
                  <a:lnTo>
                    <a:pt x="2421" y="9354"/>
                  </a:lnTo>
                  <a:lnTo>
                    <a:pt x="2858" y="9409"/>
                  </a:lnTo>
                  <a:lnTo>
                    <a:pt x="3294" y="9464"/>
                  </a:lnTo>
                  <a:lnTo>
                    <a:pt x="3731" y="9500"/>
                  </a:lnTo>
                  <a:lnTo>
                    <a:pt x="4696" y="9536"/>
                  </a:lnTo>
                  <a:lnTo>
                    <a:pt x="5678" y="9555"/>
                  </a:lnTo>
                  <a:lnTo>
                    <a:pt x="6188" y="9536"/>
                  </a:lnTo>
                  <a:lnTo>
                    <a:pt x="6716" y="9518"/>
                  </a:lnTo>
                  <a:lnTo>
                    <a:pt x="7698" y="9464"/>
                  </a:lnTo>
                  <a:lnTo>
                    <a:pt x="7917" y="7862"/>
                  </a:lnTo>
                  <a:lnTo>
                    <a:pt x="7771" y="7826"/>
                  </a:lnTo>
                  <a:lnTo>
                    <a:pt x="7625" y="7789"/>
                  </a:lnTo>
                  <a:lnTo>
                    <a:pt x="7498" y="7735"/>
                  </a:lnTo>
                  <a:lnTo>
                    <a:pt x="7352" y="7662"/>
                  </a:lnTo>
                  <a:lnTo>
                    <a:pt x="7098" y="7480"/>
                  </a:lnTo>
                  <a:lnTo>
                    <a:pt x="6843" y="7262"/>
                  </a:lnTo>
                  <a:lnTo>
                    <a:pt x="6588" y="7061"/>
                  </a:lnTo>
                  <a:lnTo>
                    <a:pt x="6333" y="6898"/>
                  </a:lnTo>
                  <a:lnTo>
                    <a:pt x="6206" y="6825"/>
                  </a:lnTo>
                  <a:lnTo>
                    <a:pt x="6079" y="6770"/>
                  </a:lnTo>
                  <a:lnTo>
                    <a:pt x="5951" y="6734"/>
                  </a:lnTo>
                  <a:lnTo>
                    <a:pt x="5824" y="6716"/>
                  </a:lnTo>
                  <a:lnTo>
                    <a:pt x="4768" y="6716"/>
                  </a:lnTo>
                  <a:lnTo>
                    <a:pt x="4568" y="6697"/>
                  </a:lnTo>
                  <a:lnTo>
                    <a:pt x="4386" y="6661"/>
                  </a:lnTo>
                  <a:lnTo>
                    <a:pt x="4113" y="6588"/>
                  </a:lnTo>
                  <a:lnTo>
                    <a:pt x="3858" y="6497"/>
                  </a:lnTo>
                  <a:lnTo>
                    <a:pt x="3640" y="6406"/>
                  </a:lnTo>
                  <a:lnTo>
                    <a:pt x="3440" y="6279"/>
                  </a:lnTo>
                  <a:lnTo>
                    <a:pt x="3276" y="6152"/>
                  </a:lnTo>
                  <a:lnTo>
                    <a:pt x="3112" y="6024"/>
                  </a:lnTo>
                  <a:lnTo>
                    <a:pt x="2967" y="5860"/>
                  </a:lnTo>
                  <a:lnTo>
                    <a:pt x="2858" y="5697"/>
                  </a:lnTo>
                  <a:lnTo>
                    <a:pt x="2748" y="5533"/>
                  </a:lnTo>
                  <a:lnTo>
                    <a:pt x="2676" y="5351"/>
                  </a:lnTo>
                  <a:lnTo>
                    <a:pt x="2603" y="5169"/>
                  </a:lnTo>
                  <a:lnTo>
                    <a:pt x="2548" y="4969"/>
                  </a:lnTo>
                  <a:lnTo>
                    <a:pt x="2494" y="4768"/>
                  </a:lnTo>
                  <a:lnTo>
                    <a:pt x="2457" y="4550"/>
                  </a:lnTo>
                  <a:lnTo>
                    <a:pt x="2421" y="4132"/>
                  </a:lnTo>
                  <a:lnTo>
                    <a:pt x="2421" y="3677"/>
                  </a:lnTo>
                  <a:lnTo>
                    <a:pt x="2439" y="3222"/>
                  </a:lnTo>
                  <a:lnTo>
                    <a:pt x="2494" y="2330"/>
                  </a:lnTo>
                  <a:lnTo>
                    <a:pt x="2512" y="1911"/>
                  </a:lnTo>
                  <a:lnTo>
                    <a:pt x="2530" y="1493"/>
                  </a:lnTo>
                  <a:lnTo>
                    <a:pt x="2512" y="1111"/>
                  </a:lnTo>
                  <a:lnTo>
                    <a:pt x="2494" y="929"/>
                  </a:lnTo>
                  <a:lnTo>
                    <a:pt x="2475" y="765"/>
                  </a:lnTo>
                  <a:lnTo>
                    <a:pt x="2439" y="619"/>
                  </a:lnTo>
                  <a:lnTo>
                    <a:pt x="2384" y="492"/>
                  </a:lnTo>
                  <a:lnTo>
                    <a:pt x="2312" y="346"/>
                  </a:lnTo>
                  <a:lnTo>
                    <a:pt x="2202" y="219"/>
                  </a:lnTo>
                  <a:lnTo>
                    <a:pt x="2130" y="164"/>
                  </a:lnTo>
                  <a:lnTo>
                    <a:pt x="2057" y="128"/>
                  </a:lnTo>
                  <a:lnTo>
                    <a:pt x="1948" y="73"/>
                  </a:lnTo>
                  <a:lnTo>
                    <a:pt x="1857" y="37"/>
                  </a:lnTo>
                  <a:lnTo>
                    <a:pt x="1747" y="19"/>
                  </a:lnTo>
                  <a:lnTo>
                    <a:pt x="1638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81" name="Google Shape;3581;p21"/>
            <p:cNvSpPr/>
            <p:nvPr/>
          </p:nvSpPr>
          <p:spPr>
            <a:xfrm>
              <a:off x="4300650" y="3132050"/>
              <a:ext cx="89200" cy="74625"/>
            </a:xfrm>
            <a:custGeom>
              <a:avLst/>
              <a:gdLst/>
              <a:ahLst/>
              <a:cxnLst/>
              <a:rect l="l" t="t" r="r" b="b"/>
              <a:pathLst>
                <a:path w="3568" h="2985" extrusionOk="0">
                  <a:moveTo>
                    <a:pt x="2676" y="0"/>
                  </a:moveTo>
                  <a:lnTo>
                    <a:pt x="2530" y="19"/>
                  </a:lnTo>
                  <a:lnTo>
                    <a:pt x="2457" y="55"/>
                  </a:lnTo>
                  <a:lnTo>
                    <a:pt x="2384" y="91"/>
                  </a:lnTo>
                  <a:lnTo>
                    <a:pt x="2239" y="182"/>
                  </a:lnTo>
                  <a:lnTo>
                    <a:pt x="2166" y="255"/>
                  </a:lnTo>
                  <a:lnTo>
                    <a:pt x="2093" y="328"/>
                  </a:lnTo>
                  <a:lnTo>
                    <a:pt x="1948" y="528"/>
                  </a:lnTo>
                  <a:lnTo>
                    <a:pt x="1620" y="1001"/>
                  </a:lnTo>
                  <a:lnTo>
                    <a:pt x="1456" y="1256"/>
                  </a:lnTo>
                  <a:lnTo>
                    <a:pt x="1274" y="1456"/>
                  </a:lnTo>
                  <a:lnTo>
                    <a:pt x="1183" y="1566"/>
                  </a:lnTo>
                  <a:lnTo>
                    <a:pt x="1111" y="1638"/>
                  </a:lnTo>
                  <a:lnTo>
                    <a:pt x="1020" y="1693"/>
                  </a:lnTo>
                  <a:lnTo>
                    <a:pt x="929" y="1729"/>
                  </a:lnTo>
                  <a:lnTo>
                    <a:pt x="801" y="1766"/>
                  </a:lnTo>
                  <a:lnTo>
                    <a:pt x="692" y="1766"/>
                  </a:lnTo>
                  <a:lnTo>
                    <a:pt x="583" y="1748"/>
                  </a:lnTo>
                  <a:lnTo>
                    <a:pt x="474" y="1711"/>
                  </a:lnTo>
                  <a:lnTo>
                    <a:pt x="237" y="1657"/>
                  </a:lnTo>
                  <a:lnTo>
                    <a:pt x="110" y="1638"/>
                  </a:lnTo>
                  <a:lnTo>
                    <a:pt x="1" y="1638"/>
                  </a:lnTo>
                  <a:lnTo>
                    <a:pt x="73" y="2767"/>
                  </a:lnTo>
                  <a:lnTo>
                    <a:pt x="255" y="2858"/>
                  </a:lnTo>
                  <a:lnTo>
                    <a:pt x="455" y="2930"/>
                  </a:lnTo>
                  <a:lnTo>
                    <a:pt x="674" y="2967"/>
                  </a:lnTo>
                  <a:lnTo>
                    <a:pt x="910" y="2985"/>
                  </a:lnTo>
                  <a:lnTo>
                    <a:pt x="1092" y="2967"/>
                  </a:lnTo>
                  <a:lnTo>
                    <a:pt x="1293" y="2949"/>
                  </a:lnTo>
                  <a:lnTo>
                    <a:pt x="1493" y="2912"/>
                  </a:lnTo>
                  <a:lnTo>
                    <a:pt x="1675" y="2876"/>
                  </a:lnTo>
                  <a:lnTo>
                    <a:pt x="1911" y="2803"/>
                  </a:lnTo>
                  <a:lnTo>
                    <a:pt x="2130" y="2712"/>
                  </a:lnTo>
                  <a:lnTo>
                    <a:pt x="2348" y="2603"/>
                  </a:lnTo>
                  <a:lnTo>
                    <a:pt x="2566" y="2494"/>
                  </a:lnTo>
                  <a:lnTo>
                    <a:pt x="2748" y="2366"/>
                  </a:lnTo>
                  <a:lnTo>
                    <a:pt x="2930" y="2239"/>
                  </a:lnTo>
                  <a:lnTo>
                    <a:pt x="3094" y="2093"/>
                  </a:lnTo>
                  <a:lnTo>
                    <a:pt x="3240" y="1929"/>
                  </a:lnTo>
                  <a:lnTo>
                    <a:pt x="3349" y="1766"/>
                  </a:lnTo>
                  <a:lnTo>
                    <a:pt x="3440" y="1584"/>
                  </a:lnTo>
                  <a:lnTo>
                    <a:pt x="3513" y="1402"/>
                  </a:lnTo>
                  <a:lnTo>
                    <a:pt x="3549" y="1202"/>
                  </a:lnTo>
                  <a:lnTo>
                    <a:pt x="3567" y="1020"/>
                  </a:lnTo>
                  <a:lnTo>
                    <a:pt x="3549" y="819"/>
                  </a:lnTo>
                  <a:lnTo>
                    <a:pt x="3495" y="637"/>
                  </a:lnTo>
                  <a:lnTo>
                    <a:pt x="3422" y="455"/>
                  </a:lnTo>
                  <a:lnTo>
                    <a:pt x="3349" y="346"/>
                  </a:lnTo>
                  <a:lnTo>
                    <a:pt x="3276" y="255"/>
                  </a:lnTo>
                  <a:lnTo>
                    <a:pt x="3167" y="164"/>
                  </a:lnTo>
                  <a:lnTo>
                    <a:pt x="3058" y="91"/>
                  </a:lnTo>
                  <a:lnTo>
                    <a:pt x="2930" y="37"/>
                  </a:lnTo>
                  <a:lnTo>
                    <a:pt x="2803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82" name="Google Shape;3582;p21"/>
            <p:cNvSpPr/>
            <p:nvPr/>
          </p:nvSpPr>
          <p:spPr>
            <a:xfrm>
              <a:off x="4082275" y="3312675"/>
              <a:ext cx="186550" cy="401275"/>
            </a:xfrm>
            <a:custGeom>
              <a:avLst/>
              <a:gdLst/>
              <a:ahLst/>
              <a:cxnLst/>
              <a:rect l="l" t="t" r="r" b="b"/>
              <a:pathLst>
                <a:path w="7462" h="16051" extrusionOk="0">
                  <a:moveTo>
                    <a:pt x="674" y="0"/>
                  </a:moveTo>
                  <a:lnTo>
                    <a:pt x="565" y="200"/>
                  </a:lnTo>
                  <a:lnTo>
                    <a:pt x="474" y="400"/>
                  </a:lnTo>
                  <a:lnTo>
                    <a:pt x="383" y="601"/>
                  </a:lnTo>
                  <a:lnTo>
                    <a:pt x="310" y="801"/>
                  </a:lnTo>
                  <a:lnTo>
                    <a:pt x="182" y="1201"/>
                  </a:lnTo>
                  <a:lnTo>
                    <a:pt x="110" y="1620"/>
                  </a:lnTo>
                  <a:lnTo>
                    <a:pt x="55" y="2020"/>
                  </a:lnTo>
                  <a:lnTo>
                    <a:pt x="19" y="2439"/>
                  </a:lnTo>
                  <a:lnTo>
                    <a:pt x="0" y="2857"/>
                  </a:lnTo>
                  <a:lnTo>
                    <a:pt x="0" y="3276"/>
                  </a:lnTo>
                  <a:lnTo>
                    <a:pt x="0" y="4095"/>
                  </a:lnTo>
                  <a:lnTo>
                    <a:pt x="19" y="4914"/>
                  </a:lnTo>
                  <a:lnTo>
                    <a:pt x="55" y="5732"/>
                  </a:lnTo>
                  <a:lnTo>
                    <a:pt x="91" y="6551"/>
                  </a:lnTo>
                  <a:lnTo>
                    <a:pt x="128" y="6952"/>
                  </a:lnTo>
                  <a:lnTo>
                    <a:pt x="146" y="7152"/>
                  </a:lnTo>
                  <a:lnTo>
                    <a:pt x="201" y="7334"/>
                  </a:lnTo>
                  <a:lnTo>
                    <a:pt x="273" y="7534"/>
                  </a:lnTo>
                  <a:lnTo>
                    <a:pt x="383" y="7716"/>
                  </a:lnTo>
                  <a:lnTo>
                    <a:pt x="510" y="7898"/>
                  </a:lnTo>
                  <a:lnTo>
                    <a:pt x="674" y="8062"/>
                  </a:lnTo>
                  <a:lnTo>
                    <a:pt x="801" y="8171"/>
                  </a:lnTo>
                  <a:lnTo>
                    <a:pt x="947" y="8262"/>
                  </a:lnTo>
                  <a:lnTo>
                    <a:pt x="1092" y="8335"/>
                  </a:lnTo>
                  <a:lnTo>
                    <a:pt x="1256" y="8426"/>
                  </a:lnTo>
                  <a:lnTo>
                    <a:pt x="1620" y="8553"/>
                  </a:lnTo>
                  <a:lnTo>
                    <a:pt x="2020" y="8662"/>
                  </a:lnTo>
                  <a:lnTo>
                    <a:pt x="2421" y="8753"/>
                  </a:lnTo>
                  <a:lnTo>
                    <a:pt x="2858" y="8808"/>
                  </a:lnTo>
                  <a:lnTo>
                    <a:pt x="3294" y="8863"/>
                  </a:lnTo>
                  <a:lnTo>
                    <a:pt x="3731" y="8899"/>
                  </a:lnTo>
                  <a:lnTo>
                    <a:pt x="4696" y="8935"/>
                  </a:lnTo>
                  <a:lnTo>
                    <a:pt x="5678" y="8954"/>
                  </a:lnTo>
                  <a:lnTo>
                    <a:pt x="5587" y="10810"/>
                  </a:lnTo>
                  <a:lnTo>
                    <a:pt x="5496" y="13030"/>
                  </a:lnTo>
                  <a:lnTo>
                    <a:pt x="5423" y="15650"/>
                  </a:lnTo>
                  <a:lnTo>
                    <a:pt x="5460" y="15687"/>
                  </a:lnTo>
                  <a:lnTo>
                    <a:pt x="5514" y="15723"/>
                  </a:lnTo>
                  <a:lnTo>
                    <a:pt x="5660" y="15796"/>
                  </a:lnTo>
                  <a:lnTo>
                    <a:pt x="5878" y="15869"/>
                  </a:lnTo>
                  <a:lnTo>
                    <a:pt x="6133" y="15923"/>
                  </a:lnTo>
                  <a:lnTo>
                    <a:pt x="6424" y="15978"/>
                  </a:lnTo>
                  <a:lnTo>
                    <a:pt x="6770" y="16014"/>
                  </a:lnTo>
                  <a:lnTo>
                    <a:pt x="7116" y="16033"/>
                  </a:lnTo>
                  <a:lnTo>
                    <a:pt x="7462" y="16051"/>
                  </a:lnTo>
                  <a:lnTo>
                    <a:pt x="7352" y="15741"/>
                  </a:lnTo>
                  <a:lnTo>
                    <a:pt x="7243" y="15396"/>
                  </a:lnTo>
                  <a:lnTo>
                    <a:pt x="7152" y="14995"/>
                  </a:lnTo>
                  <a:lnTo>
                    <a:pt x="7061" y="14540"/>
                  </a:lnTo>
                  <a:lnTo>
                    <a:pt x="6988" y="14067"/>
                  </a:lnTo>
                  <a:lnTo>
                    <a:pt x="6916" y="13558"/>
                  </a:lnTo>
                  <a:lnTo>
                    <a:pt x="6807" y="12502"/>
                  </a:lnTo>
                  <a:lnTo>
                    <a:pt x="6734" y="11447"/>
                  </a:lnTo>
                  <a:lnTo>
                    <a:pt x="6679" y="10446"/>
                  </a:lnTo>
                  <a:lnTo>
                    <a:pt x="6679" y="9590"/>
                  </a:lnTo>
                  <a:lnTo>
                    <a:pt x="6697" y="9226"/>
                  </a:lnTo>
                  <a:lnTo>
                    <a:pt x="6716" y="8917"/>
                  </a:lnTo>
                  <a:lnTo>
                    <a:pt x="6716" y="8899"/>
                  </a:lnTo>
                  <a:lnTo>
                    <a:pt x="6734" y="8717"/>
                  </a:lnTo>
                  <a:lnTo>
                    <a:pt x="6716" y="8644"/>
                  </a:lnTo>
                  <a:lnTo>
                    <a:pt x="6697" y="8553"/>
                  </a:lnTo>
                  <a:lnTo>
                    <a:pt x="6679" y="8462"/>
                  </a:lnTo>
                  <a:lnTo>
                    <a:pt x="6625" y="8389"/>
                  </a:lnTo>
                  <a:lnTo>
                    <a:pt x="6552" y="8317"/>
                  </a:lnTo>
                  <a:lnTo>
                    <a:pt x="6461" y="8244"/>
                  </a:lnTo>
                  <a:lnTo>
                    <a:pt x="6297" y="8189"/>
                  </a:lnTo>
                  <a:lnTo>
                    <a:pt x="6115" y="8153"/>
                  </a:lnTo>
                  <a:lnTo>
                    <a:pt x="5915" y="8135"/>
                  </a:lnTo>
                  <a:lnTo>
                    <a:pt x="5715" y="8135"/>
                  </a:lnTo>
                  <a:lnTo>
                    <a:pt x="5442" y="8153"/>
                  </a:lnTo>
                  <a:lnTo>
                    <a:pt x="4841" y="8171"/>
                  </a:lnTo>
                  <a:lnTo>
                    <a:pt x="4222" y="8153"/>
                  </a:lnTo>
                  <a:lnTo>
                    <a:pt x="3931" y="8135"/>
                  </a:lnTo>
                  <a:lnTo>
                    <a:pt x="3640" y="8098"/>
                  </a:lnTo>
                  <a:lnTo>
                    <a:pt x="3349" y="8044"/>
                  </a:lnTo>
                  <a:lnTo>
                    <a:pt x="3076" y="7971"/>
                  </a:lnTo>
                  <a:lnTo>
                    <a:pt x="2785" y="7880"/>
                  </a:lnTo>
                  <a:lnTo>
                    <a:pt x="2494" y="7752"/>
                  </a:lnTo>
                  <a:lnTo>
                    <a:pt x="2257" y="7607"/>
                  </a:lnTo>
                  <a:lnTo>
                    <a:pt x="2039" y="7443"/>
                  </a:lnTo>
                  <a:lnTo>
                    <a:pt x="1838" y="7279"/>
                  </a:lnTo>
                  <a:lnTo>
                    <a:pt x="1675" y="7097"/>
                  </a:lnTo>
                  <a:lnTo>
                    <a:pt x="1529" y="6897"/>
                  </a:lnTo>
                  <a:lnTo>
                    <a:pt x="1420" y="6697"/>
                  </a:lnTo>
                  <a:lnTo>
                    <a:pt x="1329" y="6515"/>
                  </a:lnTo>
                  <a:lnTo>
                    <a:pt x="1256" y="6297"/>
                  </a:lnTo>
                  <a:lnTo>
                    <a:pt x="1202" y="6096"/>
                  </a:lnTo>
                  <a:lnTo>
                    <a:pt x="1165" y="5896"/>
                  </a:lnTo>
                  <a:lnTo>
                    <a:pt x="1129" y="5478"/>
                  </a:lnTo>
                  <a:lnTo>
                    <a:pt x="1111" y="5059"/>
                  </a:lnTo>
                  <a:lnTo>
                    <a:pt x="1111" y="4295"/>
                  </a:lnTo>
                  <a:lnTo>
                    <a:pt x="1129" y="3531"/>
                  </a:lnTo>
                  <a:lnTo>
                    <a:pt x="1147" y="2766"/>
                  </a:lnTo>
                  <a:lnTo>
                    <a:pt x="1202" y="1984"/>
                  </a:lnTo>
                  <a:lnTo>
                    <a:pt x="1220" y="1747"/>
                  </a:lnTo>
                  <a:lnTo>
                    <a:pt x="1274" y="1492"/>
                  </a:lnTo>
                  <a:lnTo>
                    <a:pt x="1311" y="1219"/>
                  </a:lnTo>
                  <a:lnTo>
                    <a:pt x="1311" y="965"/>
                  </a:lnTo>
                  <a:lnTo>
                    <a:pt x="1311" y="837"/>
                  </a:lnTo>
                  <a:lnTo>
                    <a:pt x="1293" y="710"/>
                  </a:lnTo>
                  <a:lnTo>
                    <a:pt x="1256" y="582"/>
                  </a:lnTo>
                  <a:lnTo>
                    <a:pt x="1183" y="455"/>
                  </a:lnTo>
                  <a:lnTo>
                    <a:pt x="1111" y="346"/>
                  </a:lnTo>
                  <a:lnTo>
                    <a:pt x="1020" y="237"/>
                  </a:lnTo>
                  <a:lnTo>
                    <a:pt x="892" y="127"/>
                  </a:lnTo>
                  <a:lnTo>
                    <a:pt x="728" y="37"/>
                  </a:lnTo>
                  <a:lnTo>
                    <a:pt x="674" y="0"/>
                  </a:lnTo>
                  <a:close/>
                </a:path>
              </a:pathLst>
            </a:custGeom>
            <a:solidFill>
              <a:srgbClr val="3A7F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83" name="Google Shape;3583;p21"/>
            <p:cNvSpPr/>
            <p:nvPr/>
          </p:nvSpPr>
          <p:spPr>
            <a:xfrm>
              <a:off x="4254700" y="3074275"/>
              <a:ext cx="33225" cy="434500"/>
            </a:xfrm>
            <a:custGeom>
              <a:avLst/>
              <a:gdLst/>
              <a:ahLst/>
              <a:cxnLst/>
              <a:rect l="l" t="t" r="r" b="b"/>
              <a:pathLst>
                <a:path w="1329" h="17380" extrusionOk="0">
                  <a:moveTo>
                    <a:pt x="783" y="0"/>
                  </a:moveTo>
                  <a:lnTo>
                    <a:pt x="656" y="19"/>
                  </a:lnTo>
                  <a:lnTo>
                    <a:pt x="546" y="55"/>
                  </a:lnTo>
                  <a:lnTo>
                    <a:pt x="383" y="128"/>
                  </a:lnTo>
                  <a:lnTo>
                    <a:pt x="856" y="4113"/>
                  </a:lnTo>
                  <a:lnTo>
                    <a:pt x="947" y="5023"/>
                  </a:lnTo>
                  <a:lnTo>
                    <a:pt x="1020" y="5951"/>
                  </a:lnTo>
                  <a:lnTo>
                    <a:pt x="1056" y="6406"/>
                  </a:lnTo>
                  <a:lnTo>
                    <a:pt x="1056" y="6861"/>
                  </a:lnTo>
                  <a:lnTo>
                    <a:pt x="1038" y="7316"/>
                  </a:lnTo>
                  <a:lnTo>
                    <a:pt x="1001" y="7771"/>
                  </a:lnTo>
                  <a:lnTo>
                    <a:pt x="965" y="8117"/>
                  </a:lnTo>
                  <a:lnTo>
                    <a:pt x="892" y="8462"/>
                  </a:lnTo>
                  <a:lnTo>
                    <a:pt x="765" y="9136"/>
                  </a:lnTo>
                  <a:lnTo>
                    <a:pt x="455" y="10482"/>
                  </a:lnTo>
                  <a:lnTo>
                    <a:pt x="310" y="11192"/>
                  </a:lnTo>
                  <a:lnTo>
                    <a:pt x="201" y="11884"/>
                  </a:lnTo>
                  <a:lnTo>
                    <a:pt x="110" y="12593"/>
                  </a:lnTo>
                  <a:lnTo>
                    <a:pt x="55" y="13303"/>
                  </a:lnTo>
                  <a:lnTo>
                    <a:pt x="19" y="14013"/>
                  </a:lnTo>
                  <a:lnTo>
                    <a:pt x="1" y="14704"/>
                  </a:lnTo>
                  <a:lnTo>
                    <a:pt x="1" y="15414"/>
                  </a:lnTo>
                  <a:lnTo>
                    <a:pt x="37" y="16124"/>
                  </a:lnTo>
                  <a:lnTo>
                    <a:pt x="37" y="16306"/>
                  </a:lnTo>
                  <a:lnTo>
                    <a:pt x="73" y="16488"/>
                  </a:lnTo>
                  <a:lnTo>
                    <a:pt x="110" y="16652"/>
                  </a:lnTo>
                  <a:lnTo>
                    <a:pt x="164" y="16834"/>
                  </a:lnTo>
                  <a:lnTo>
                    <a:pt x="237" y="16997"/>
                  </a:lnTo>
                  <a:lnTo>
                    <a:pt x="346" y="17143"/>
                  </a:lnTo>
                  <a:lnTo>
                    <a:pt x="492" y="17270"/>
                  </a:lnTo>
                  <a:lnTo>
                    <a:pt x="674" y="17379"/>
                  </a:lnTo>
                  <a:lnTo>
                    <a:pt x="692" y="16779"/>
                  </a:lnTo>
                  <a:lnTo>
                    <a:pt x="692" y="16197"/>
                  </a:lnTo>
                  <a:lnTo>
                    <a:pt x="710" y="15014"/>
                  </a:lnTo>
                  <a:lnTo>
                    <a:pt x="728" y="13976"/>
                  </a:lnTo>
                  <a:lnTo>
                    <a:pt x="783" y="12939"/>
                  </a:lnTo>
                  <a:lnTo>
                    <a:pt x="856" y="11902"/>
                  </a:lnTo>
                  <a:lnTo>
                    <a:pt x="947" y="10865"/>
                  </a:lnTo>
                  <a:lnTo>
                    <a:pt x="1129" y="8808"/>
                  </a:lnTo>
                  <a:lnTo>
                    <a:pt x="1220" y="7771"/>
                  </a:lnTo>
                  <a:lnTo>
                    <a:pt x="1274" y="6734"/>
                  </a:lnTo>
                  <a:lnTo>
                    <a:pt x="1311" y="5897"/>
                  </a:lnTo>
                  <a:lnTo>
                    <a:pt x="1329" y="5041"/>
                  </a:lnTo>
                  <a:lnTo>
                    <a:pt x="1329" y="4204"/>
                  </a:lnTo>
                  <a:lnTo>
                    <a:pt x="1293" y="3349"/>
                  </a:lnTo>
                  <a:lnTo>
                    <a:pt x="1220" y="2512"/>
                  </a:lnTo>
                  <a:lnTo>
                    <a:pt x="1111" y="1656"/>
                  </a:lnTo>
                  <a:lnTo>
                    <a:pt x="965" y="819"/>
                  </a:lnTo>
                  <a:lnTo>
                    <a:pt x="874" y="419"/>
                  </a:lnTo>
                  <a:lnTo>
                    <a:pt x="783" y="0"/>
                  </a:lnTo>
                  <a:close/>
                </a:path>
              </a:pathLst>
            </a:custGeom>
            <a:solidFill>
              <a:srgbClr val="3A7F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3584" name="Google Shape;3584;p21"/>
          <p:cNvGrpSpPr/>
          <p:nvPr/>
        </p:nvGrpSpPr>
        <p:grpSpPr>
          <a:xfrm>
            <a:off x="8018277" y="6039826"/>
            <a:ext cx="718889" cy="227943"/>
            <a:chOff x="2631450" y="1885950"/>
            <a:chExt cx="671525" cy="212925"/>
          </a:xfrm>
        </p:grpSpPr>
        <p:sp>
          <p:nvSpPr>
            <p:cNvPr id="3585" name="Google Shape;3585;p21"/>
            <p:cNvSpPr/>
            <p:nvPr/>
          </p:nvSpPr>
          <p:spPr>
            <a:xfrm>
              <a:off x="2631450" y="2068375"/>
              <a:ext cx="118300" cy="30500"/>
            </a:xfrm>
            <a:custGeom>
              <a:avLst/>
              <a:gdLst/>
              <a:ahLst/>
              <a:cxnLst/>
              <a:rect l="l" t="t" r="r" b="b"/>
              <a:pathLst>
                <a:path w="4732" h="1220" extrusionOk="0">
                  <a:moveTo>
                    <a:pt x="1947" y="1"/>
                  </a:moveTo>
                  <a:lnTo>
                    <a:pt x="1456" y="19"/>
                  </a:lnTo>
                  <a:lnTo>
                    <a:pt x="1001" y="55"/>
                  </a:lnTo>
                  <a:lnTo>
                    <a:pt x="601" y="110"/>
                  </a:lnTo>
                  <a:lnTo>
                    <a:pt x="437" y="146"/>
                  </a:lnTo>
                  <a:lnTo>
                    <a:pt x="291" y="183"/>
                  </a:lnTo>
                  <a:lnTo>
                    <a:pt x="164" y="237"/>
                  </a:lnTo>
                  <a:lnTo>
                    <a:pt x="73" y="292"/>
                  </a:lnTo>
                  <a:lnTo>
                    <a:pt x="18" y="365"/>
                  </a:lnTo>
                  <a:lnTo>
                    <a:pt x="0" y="437"/>
                  </a:lnTo>
                  <a:lnTo>
                    <a:pt x="18" y="510"/>
                  </a:lnTo>
                  <a:lnTo>
                    <a:pt x="73" y="601"/>
                  </a:lnTo>
                  <a:lnTo>
                    <a:pt x="146" y="674"/>
                  </a:lnTo>
                  <a:lnTo>
                    <a:pt x="273" y="747"/>
                  </a:lnTo>
                  <a:lnTo>
                    <a:pt x="401" y="801"/>
                  </a:lnTo>
                  <a:lnTo>
                    <a:pt x="564" y="874"/>
                  </a:lnTo>
                  <a:lnTo>
                    <a:pt x="946" y="983"/>
                  </a:lnTo>
                  <a:lnTo>
                    <a:pt x="1383" y="1092"/>
                  </a:lnTo>
                  <a:lnTo>
                    <a:pt x="1856" y="1165"/>
                  </a:lnTo>
                  <a:lnTo>
                    <a:pt x="2348" y="1202"/>
                  </a:lnTo>
                  <a:lnTo>
                    <a:pt x="2839" y="1220"/>
                  </a:lnTo>
                  <a:lnTo>
                    <a:pt x="3294" y="1202"/>
                  </a:lnTo>
                  <a:lnTo>
                    <a:pt x="3676" y="1165"/>
                  </a:lnTo>
                  <a:lnTo>
                    <a:pt x="4004" y="1092"/>
                  </a:lnTo>
                  <a:lnTo>
                    <a:pt x="4259" y="1020"/>
                  </a:lnTo>
                  <a:lnTo>
                    <a:pt x="4368" y="965"/>
                  </a:lnTo>
                  <a:lnTo>
                    <a:pt x="4459" y="910"/>
                  </a:lnTo>
                  <a:lnTo>
                    <a:pt x="4550" y="838"/>
                  </a:lnTo>
                  <a:lnTo>
                    <a:pt x="4604" y="783"/>
                  </a:lnTo>
                  <a:lnTo>
                    <a:pt x="4659" y="710"/>
                  </a:lnTo>
                  <a:lnTo>
                    <a:pt x="4695" y="637"/>
                  </a:lnTo>
                  <a:lnTo>
                    <a:pt x="4713" y="547"/>
                  </a:lnTo>
                  <a:lnTo>
                    <a:pt x="4732" y="474"/>
                  </a:lnTo>
                  <a:lnTo>
                    <a:pt x="4622" y="401"/>
                  </a:lnTo>
                  <a:lnTo>
                    <a:pt x="4495" y="328"/>
                  </a:lnTo>
                  <a:lnTo>
                    <a:pt x="4313" y="237"/>
                  </a:lnTo>
                  <a:lnTo>
                    <a:pt x="4077" y="146"/>
                  </a:lnTo>
                  <a:lnTo>
                    <a:pt x="3767" y="73"/>
                  </a:lnTo>
                  <a:lnTo>
                    <a:pt x="3403" y="19"/>
                  </a:lnTo>
                  <a:lnTo>
                    <a:pt x="3185" y="1"/>
                  </a:lnTo>
                  <a:close/>
                </a:path>
              </a:pathLst>
            </a:custGeom>
            <a:solidFill>
              <a:srgbClr val="282829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86" name="Google Shape;3586;p21"/>
            <p:cNvSpPr/>
            <p:nvPr/>
          </p:nvSpPr>
          <p:spPr>
            <a:xfrm>
              <a:off x="2631450" y="2068375"/>
              <a:ext cx="118300" cy="30500"/>
            </a:xfrm>
            <a:custGeom>
              <a:avLst/>
              <a:gdLst/>
              <a:ahLst/>
              <a:cxnLst/>
              <a:rect l="l" t="t" r="r" b="b"/>
              <a:pathLst>
                <a:path w="4732" h="1220" fill="none" extrusionOk="0">
                  <a:moveTo>
                    <a:pt x="2948" y="1"/>
                  </a:moveTo>
                  <a:lnTo>
                    <a:pt x="2948" y="1"/>
                  </a:lnTo>
                  <a:lnTo>
                    <a:pt x="1947" y="1"/>
                  </a:lnTo>
                  <a:lnTo>
                    <a:pt x="1456" y="19"/>
                  </a:lnTo>
                  <a:lnTo>
                    <a:pt x="1001" y="55"/>
                  </a:lnTo>
                  <a:lnTo>
                    <a:pt x="601" y="110"/>
                  </a:lnTo>
                  <a:lnTo>
                    <a:pt x="437" y="146"/>
                  </a:lnTo>
                  <a:lnTo>
                    <a:pt x="291" y="183"/>
                  </a:lnTo>
                  <a:lnTo>
                    <a:pt x="164" y="237"/>
                  </a:lnTo>
                  <a:lnTo>
                    <a:pt x="73" y="292"/>
                  </a:lnTo>
                  <a:lnTo>
                    <a:pt x="18" y="365"/>
                  </a:lnTo>
                  <a:lnTo>
                    <a:pt x="0" y="437"/>
                  </a:lnTo>
                  <a:lnTo>
                    <a:pt x="0" y="437"/>
                  </a:lnTo>
                  <a:lnTo>
                    <a:pt x="18" y="510"/>
                  </a:lnTo>
                  <a:lnTo>
                    <a:pt x="73" y="601"/>
                  </a:lnTo>
                  <a:lnTo>
                    <a:pt x="146" y="674"/>
                  </a:lnTo>
                  <a:lnTo>
                    <a:pt x="273" y="747"/>
                  </a:lnTo>
                  <a:lnTo>
                    <a:pt x="401" y="801"/>
                  </a:lnTo>
                  <a:lnTo>
                    <a:pt x="564" y="874"/>
                  </a:lnTo>
                  <a:lnTo>
                    <a:pt x="946" y="983"/>
                  </a:lnTo>
                  <a:lnTo>
                    <a:pt x="1383" y="1092"/>
                  </a:lnTo>
                  <a:lnTo>
                    <a:pt x="1856" y="1165"/>
                  </a:lnTo>
                  <a:lnTo>
                    <a:pt x="2348" y="1202"/>
                  </a:lnTo>
                  <a:lnTo>
                    <a:pt x="2839" y="1220"/>
                  </a:lnTo>
                  <a:lnTo>
                    <a:pt x="2839" y="1220"/>
                  </a:lnTo>
                  <a:lnTo>
                    <a:pt x="3294" y="1202"/>
                  </a:lnTo>
                  <a:lnTo>
                    <a:pt x="3676" y="1165"/>
                  </a:lnTo>
                  <a:lnTo>
                    <a:pt x="4004" y="1092"/>
                  </a:lnTo>
                  <a:lnTo>
                    <a:pt x="4259" y="1020"/>
                  </a:lnTo>
                  <a:lnTo>
                    <a:pt x="4368" y="965"/>
                  </a:lnTo>
                  <a:lnTo>
                    <a:pt x="4459" y="910"/>
                  </a:lnTo>
                  <a:lnTo>
                    <a:pt x="4550" y="838"/>
                  </a:lnTo>
                  <a:lnTo>
                    <a:pt x="4604" y="783"/>
                  </a:lnTo>
                  <a:lnTo>
                    <a:pt x="4659" y="710"/>
                  </a:lnTo>
                  <a:lnTo>
                    <a:pt x="4695" y="637"/>
                  </a:lnTo>
                  <a:lnTo>
                    <a:pt x="4713" y="547"/>
                  </a:lnTo>
                  <a:lnTo>
                    <a:pt x="4732" y="474"/>
                  </a:lnTo>
                  <a:lnTo>
                    <a:pt x="4732" y="474"/>
                  </a:lnTo>
                  <a:lnTo>
                    <a:pt x="4622" y="401"/>
                  </a:lnTo>
                  <a:lnTo>
                    <a:pt x="4495" y="328"/>
                  </a:lnTo>
                  <a:lnTo>
                    <a:pt x="4313" y="237"/>
                  </a:lnTo>
                  <a:lnTo>
                    <a:pt x="4077" y="146"/>
                  </a:lnTo>
                  <a:lnTo>
                    <a:pt x="3767" y="73"/>
                  </a:lnTo>
                  <a:lnTo>
                    <a:pt x="3403" y="19"/>
                  </a:lnTo>
                  <a:lnTo>
                    <a:pt x="3185" y="1"/>
                  </a:lnTo>
                  <a:lnTo>
                    <a:pt x="2948" y="1"/>
                  </a:lnTo>
                </a:path>
              </a:pathLst>
            </a:custGeom>
            <a:solidFill>
              <a:srgbClr val="282829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87" name="Google Shape;3587;p21"/>
            <p:cNvSpPr/>
            <p:nvPr/>
          </p:nvSpPr>
          <p:spPr>
            <a:xfrm>
              <a:off x="2731525" y="2008325"/>
              <a:ext cx="571450" cy="71000"/>
            </a:xfrm>
            <a:custGeom>
              <a:avLst/>
              <a:gdLst/>
              <a:ahLst/>
              <a:cxnLst/>
              <a:rect l="l" t="t" r="r" b="b"/>
              <a:pathLst>
                <a:path w="22858" h="2840" extrusionOk="0">
                  <a:moveTo>
                    <a:pt x="1620" y="0"/>
                  </a:moveTo>
                  <a:lnTo>
                    <a:pt x="1256" y="55"/>
                  </a:lnTo>
                  <a:lnTo>
                    <a:pt x="929" y="110"/>
                  </a:lnTo>
                  <a:lnTo>
                    <a:pt x="656" y="164"/>
                  </a:lnTo>
                  <a:lnTo>
                    <a:pt x="419" y="219"/>
                  </a:lnTo>
                  <a:lnTo>
                    <a:pt x="237" y="292"/>
                  </a:lnTo>
                  <a:lnTo>
                    <a:pt x="110" y="364"/>
                  </a:lnTo>
                  <a:lnTo>
                    <a:pt x="19" y="437"/>
                  </a:lnTo>
                  <a:lnTo>
                    <a:pt x="1" y="492"/>
                  </a:lnTo>
                  <a:lnTo>
                    <a:pt x="1" y="528"/>
                  </a:lnTo>
                  <a:lnTo>
                    <a:pt x="1" y="637"/>
                  </a:lnTo>
                  <a:lnTo>
                    <a:pt x="19" y="747"/>
                  </a:lnTo>
                  <a:lnTo>
                    <a:pt x="55" y="856"/>
                  </a:lnTo>
                  <a:lnTo>
                    <a:pt x="110" y="947"/>
                  </a:lnTo>
                  <a:lnTo>
                    <a:pt x="183" y="1056"/>
                  </a:lnTo>
                  <a:lnTo>
                    <a:pt x="256" y="1165"/>
                  </a:lnTo>
                  <a:lnTo>
                    <a:pt x="365" y="1256"/>
                  </a:lnTo>
                  <a:lnTo>
                    <a:pt x="474" y="1365"/>
                  </a:lnTo>
                  <a:lnTo>
                    <a:pt x="601" y="1456"/>
                  </a:lnTo>
                  <a:lnTo>
                    <a:pt x="747" y="1565"/>
                  </a:lnTo>
                  <a:lnTo>
                    <a:pt x="1093" y="1747"/>
                  </a:lnTo>
                  <a:lnTo>
                    <a:pt x="1493" y="1929"/>
                  </a:lnTo>
                  <a:lnTo>
                    <a:pt x="1984" y="2093"/>
                  </a:lnTo>
                  <a:lnTo>
                    <a:pt x="2530" y="2239"/>
                  </a:lnTo>
                  <a:lnTo>
                    <a:pt x="3149" y="2384"/>
                  </a:lnTo>
                  <a:lnTo>
                    <a:pt x="3841" y="2512"/>
                  </a:lnTo>
                  <a:lnTo>
                    <a:pt x="4623" y="2621"/>
                  </a:lnTo>
                  <a:lnTo>
                    <a:pt x="5460" y="2712"/>
                  </a:lnTo>
                  <a:lnTo>
                    <a:pt x="6388" y="2767"/>
                  </a:lnTo>
                  <a:lnTo>
                    <a:pt x="7389" y="2821"/>
                  </a:lnTo>
                  <a:lnTo>
                    <a:pt x="8481" y="2839"/>
                  </a:lnTo>
                  <a:lnTo>
                    <a:pt x="8881" y="2839"/>
                  </a:lnTo>
                  <a:lnTo>
                    <a:pt x="10082" y="2821"/>
                  </a:lnTo>
                  <a:lnTo>
                    <a:pt x="11302" y="2803"/>
                  </a:lnTo>
                  <a:lnTo>
                    <a:pt x="12521" y="2748"/>
                  </a:lnTo>
                  <a:lnTo>
                    <a:pt x="13722" y="2676"/>
                  </a:lnTo>
                  <a:lnTo>
                    <a:pt x="14923" y="2603"/>
                  </a:lnTo>
                  <a:lnTo>
                    <a:pt x="16070" y="2494"/>
                  </a:lnTo>
                  <a:lnTo>
                    <a:pt x="17180" y="2384"/>
                  </a:lnTo>
                  <a:lnTo>
                    <a:pt x="18235" y="2257"/>
                  </a:lnTo>
                  <a:lnTo>
                    <a:pt x="19218" y="2130"/>
                  </a:lnTo>
                  <a:lnTo>
                    <a:pt x="20091" y="1966"/>
                  </a:lnTo>
                  <a:lnTo>
                    <a:pt x="20892" y="1802"/>
                  </a:lnTo>
                  <a:lnTo>
                    <a:pt x="21565" y="1638"/>
                  </a:lnTo>
                  <a:lnTo>
                    <a:pt x="21856" y="1547"/>
                  </a:lnTo>
                  <a:lnTo>
                    <a:pt x="22111" y="1456"/>
                  </a:lnTo>
                  <a:lnTo>
                    <a:pt x="22330" y="1347"/>
                  </a:lnTo>
                  <a:lnTo>
                    <a:pt x="22512" y="1256"/>
                  </a:lnTo>
                  <a:lnTo>
                    <a:pt x="22657" y="1165"/>
                  </a:lnTo>
                  <a:lnTo>
                    <a:pt x="22766" y="1056"/>
                  </a:lnTo>
                  <a:lnTo>
                    <a:pt x="22839" y="965"/>
                  </a:lnTo>
                  <a:lnTo>
                    <a:pt x="22857" y="856"/>
                  </a:lnTo>
                  <a:lnTo>
                    <a:pt x="22839" y="801"/>
                  </a:lnTo>
                  <a:lnTo>
                    <a:pt x="22785" y="765"/>
                  </a:lnTo>
                  <a:lnTo>
                    <a:pt x="22694" y="710"/>
                  </a:lnTo>
                  <a:lnTo>
                    <a:pt x="22566" y="656"/>
                  </a:lnTo>
                  <a:lnTo>
                    <a:pt x="22202" y="565"/>
                  </a:lnTo>
                  <a:lnTo>
                    <a:pt x="21729" y="474"/>
                  </a:lnTo>
                  <a:lnTo>
                    <a:pt x="22257" y="910"/>
                  </a:lnTo>
                  <a:lnTo>
                    <a:pt x="22020" y="947"/>
                  </a:lnTo>
                  <a:lnTo>
                    <a:pt x="21292" y="1092"/>
                  </a:lnTo>
                  <a:lnTo>
                    <a:pt x="20510" y="1220"/>
                  </a:lnTo>
                  <a:lnTo>
                    <a:pt x="19509" y="1365"/>
                  </a:lnTo>
                  <a:lnTo>
                    <a:pt x="18326" y="1529"/>
                  </a:lnTo>
                  <a:lnTo>
                    <a:pt x="16998" y="1693"/>
                  </a:lnTo>
                  <a:lnTo>
                    <a:pt x="15542" y="1838"/>
                  </a:lnTo>
                  <a:lnTo>
                    <a:pt x="13977" y="1948"/>
                  </a:lnTo>
                  <a:lnTo>
                    <a:pt x="13158" y="1984"/>
                  </a:lnTo>
                  <a:lnTo>
                    <a:pt x="12303" y="2020"/>
                  </a:lnTo>
                  <a:lnTo>
                    <a:pt x="11447" y="2039"/>
                  </a:lnTo>
                  <a:lnTo>
                    <a:pt x="10592" y="2057"/>
                  </a:lnTo>
                  <a:lnTo>
                    <a:pt x="9409" y="2039"/>
                  </a:lnTo>
                  <a:lnTo>
                    <a:pt x="8208" y="1984"/>
                  </a:lnTo>
                  <a:lnTo>
                    <a:pt x="7007" y="1911"/>
                  </a:lnTo>
                  <a:lnTo>
                    <a:pt x="5806" y="1802"/>
                  </a:lnTo>
                  <a:lnTo>
                    <a:pt x="5205" y="1729"/>
                  </a:lnTo>
                  <a:lnTo>
                    <a:pt x="4623" y="1638"/>
                  </a:lnTo>
                  <a:lnTo>
                    <a:pt x="4022" y="1547"/>
                  </a:lnTo>
                  <a:lnTo>
                    <a:pt x="3440" y="1438"/>
                  </a:lnTo>
                  <a:lnTo>
                    <a:pt x="2858" y="1329"/>
                  </a:lnTo>
                  <a:lnTo>
                    <a:pt x="2294" y="1202"/>
                  </a:lnTo>
                  <a:lnTo>
                    <a:pt x="1711" y="1056"/>
                  </a:lnTo>
                  <a:lnTo>
                    <a:pt x="1165" y="910"/>
                  </a:lnTo>
                  <a:lnTo>
                    <a:pt x="1275" y="656"/>
                  </a:lnTo>
                  <a:lnTo>
                    <a:pt x="1620" y="0"/>
                  </a:lnTo>
                  <a:close/>
                </a:path>
              </a:pathLst>
            </a:custGeom>
            <a:solidFill>
              <a:srgbClr val="282829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88" name="Google Shape;3588;p21"/>
            <p:cNvSpPr/>
            <p:nvPr/>
          </p:nvSpPr>
          <p:spPr>
            <a:xfrm>
              <a:off x="2760650" y="1885950"/>
              <a:ext cx="527300" cy="173350"/>
            </a:xfrm>
            <a:custGeom>
              <a:avLst/>
              <a:gdLst/>
              <a:ahLst/>
              <a:cxnLst/>
              <a:rect l="l" t="t" r="r" b="b"/>
              <a:pathLst>
                <a:path w="21092" h="6934" extrusionOk="0">
                  <a:moveTo>
                    <a:pt x="5260" y="0"/>
                  </a:moveTo>
                  <a:lnTo>
                    <a:pt x="5041" y="37"/>
                  </a:lnTo>
                  <a:lnTo>
                    <a:pt x="4805" y="91"/>
                  </a:lnTo>
                  <a:lnTo>
                    <a:pt x="4586" y="182"/>
                  </a:lnTo>
                  <a:lnTo>
                    <a:pt x="4368" y="291"/>
                  </a:lnTo>
                  <a:lnTo>
                    <a:pt x="4131" y="401"/>
                  </a:lnTo>
                  <a:lnTo>
                    <a:pt x="3913" y="546"/>
                  </a:lnTo>
                  <a:lnTo>
                    <a:pt x="3695" y="710"/>
                  </a:lnTo>
                  <a:lnTo>
                    <a:pt x="3476" y="892"/>
                  </a:lnTo>
                  <a:lnTo>
                    <a:pt x="3258" y="1074"/>
                  </a:lnTo>
                  <a:lnTo>
                    <a:pt x="2839" y="1492"/>
                  </a:lnTo>
                  <a:lnTo>
                    <a:pt x="2439" y="1947"/>
                  </a:lnTo>
                  <a:lnTo>
                    <a:pt x="2057" y="2421"/>
                  </a:lnTo>
                  <a:lnTo>
                    <a:pt x="1620" y="3021"/>
                  </a:lnTo>
                  <a:lnTo>
                    <a:pt x="1220" y="3622"/>
                  </a:lnTo>
                  <a:lnTo>
                    <a:pt x="874" y="4186"/>
                  </a:lnTo>
                  <a:lnTo>
                    <a:pt x="565" y="4713"/>
                  </a:lnTo>
                  <a:lnTo>
                    <a:pt x="146" y="5496"/>
                  </a:lnTo>
                  <a:lnTo>
                    <a:pt x="0" y="5805"/>
                  </a:lnTo>
                  <a:lnTo>
                    <a:pt x="692" y="5987"/>
                  </a:lnTo>
                  <a:lnTo>
                    <a:pt x="1402" y="6151"/>
                  </a:lnTo>
                  <a:lnTo>
                    <a:pt x="2130" y="6315"/>
                  </a:lnTo>
                  <a:lnTo>
                    <a:pt x="2857" y="6442"/>
                  </a:lnTo>
                  <a:lnTo>
                    <a:pt x="3585" y="6551"/>
                  </a:lnTo>
                  <a:lnTo>
                    <a:pt x="4332" y="6661"/>
                  </a:lnTo>
                  <a:lnTo>
                    <a:pt x="5078" y="6733"/>
                  </a:lnTo>
                  <a:lnTo>
                    <a:pt x="5824" y="6806"/>
                  </a:lnTo>
                  <a:lnTo>
                    <a:pt x="6588" y="6861"/>
                  </a:lnTo>
                  <a:lnTo>
                    <a:pt x="7334" y="6897"/>
                  </a:lnTo>
                  <a:lnTo>
                    <a:pt x="8062" y="6934"/>
                  </a:lnTo>
                  <a:lnTo>
                    <a:pt x="10264" y="6934"/>
                  </a:lnTo>
                  <a:lnTo>
                    <a:pt x="11684" y="6897"/>
                  </a:lnTo>
                  <a:lnTo>
                    <a:pt x="13067" y="6824"/>
                  </a:lnTo>
                  <a:lnTo>
                    <a:pt x="14359" y="6733"/>
                  </a:lnTo>
                  <a:lnTo>
                    <a:pt x="15596" y="6606"/>
                  </a:lnTo>
                  <a:lnTo>
                    <a:pt x="16743" y="6479"/>
                  </a:lnTo>
                  <a:lnTo>
                    <a:pt x="17762" y="6351"/>
                  </a:lnTo>
                  <a:lnTo>
                    <a:pt x="18690" y="6224"/>
                  </a:lnTo>
                  <a:lnTo>
                    <a:pt x="20127" y="5987"/>
                  </a:lnTo>
                  <a:lnTo>
                    <a:pt x="20855" y="5842"/>
                  </a:lnTo>
                  <a:lnTo>
                    <a:pt x="21092" y="5805"/>
                  </a:lnTo>
                  <a:lnTo>
                    <a:pt x="20873" y="5605"/>
                  </a:lnTo>
                  <a:lnTo>
                    <a:pt x="20273" y="5132"/>
                  </a:lnTo>
                  <a:lnTo>
                    <a:pt x="19891" y="4823"/>
                  </a:lnTo>
                  <a:lnTo>
                    <a:pt x="19454" y="4513"/>
                  </a:lnTo>
                  <a:lnTo>
                    <a:pt x="18999" y="4186"/>
                  </a:lnTo>
                  <a:lnTo>
                    <a:pt x="18544" y="3895"/>
                  </a:lnTo>
                  <a:lnTo>
                    <a:pt x="18089" y="3622"/>
                  </a:lnTo>
                  <a:lnTo>
                    <a:pt x="17689" y="3421"/>
                  </a:lnTo>
                  <a:lnTo>
                    <a:pt x="17416" y="3312"/>
                  </a:lnTo>
                  <a:lnTo>
                    <a:pt x="17088" y="3221"/>
                  </a:lnTo>
                  <a:lnTo>
                    <a:pt x="16743" y="3130"/>
                  </a:lnTo>
                  <a:lnTo>
                    <a:pt x="16379" y="3076"/>
                  </a:lnTo>
                  <a:lnTo>
                    <a:pt x="15978" y="3021"/>
                  </a:lnTo>
                  <a:lnTo>
                    <a:pt x="15596" y="2985"/>
                  </a:lnTo>
                  <a:lnTo>
                    <a:pt x="14795" y="2930"/>
                  </a:lnTo>
                  <a:lnTo>
                    <a:pt x="14086" y="2894"/>
                  </a:lnTo>
                  <a:lnTo>
                    <a:pt x="12921" y="2894"/>
                  </a:lnTo>
                  <a:lnTo>
                    <a:pt x="12648" y="2730"/>
                  </a:lnTo>
                  <a:lnTo>
                    <a:pt x="11865" y="2311"/>
                  </a:lnTo>
                  <a:lnTo>
                    <a:pt x="11338" y="2038"/>
                  </a:lnTo>
                  <a:lnTo>
                    <a:pt x="10737" y="1747"/>
                  </a:lnTo>
                  <a:lnTo>
                    <a:pt x="10082" y="1420"/>
                  </a:lnTo>
                  <a:lnTo>
                    <a:pt x="9391" y="1110"/>
                  </a:lnTo>
                  <a:lnTo>
                    <a:pt x="8881" y="910"/>
                  </a:lnTo>
                  <a:lnTo>
                    <a:pt x="8371" y="710"/>
                  </a:lnTo>
                  <a:lnTo>
                    <a:pt x="7862" y="528"/>
                  </a:lnTo>
                  <a:lnTo>
                    <a:pt x="7352" y="364"/>
                  </a:lnTo>
                  <a:lnTo>
                    <a:pt x="6861" y="219"/>
                  </a:lnTo>
                  <a:lnTo>
                    <a:pt x="6370" y="109"/>
                  </a:lnTo>
                  <a:lnTo>
                    <a:pt x="5915" y="37"/>
                  </a:lnTo>
                  <a:lnTo>
                    <a:pt x="5496" y="0"/>
                  </a:lnTo>
                  <a:close/>
                </a:path>
              </a:pathLst>
            </a:custGeom>
            <a:solidFill>
              <a:srgbClr val="C1A5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89" name="Google Shape;3589;p21"/>
            <p:cNvSpPr/>
            <p:nvPr/>
          </p:nvSpPr>
          <p:spPr>
            <a:xfrm>
              <a:off x="2760650" y="1885950"/>
              <a:ext cx="527300" cy="173350"/>
            </a:xfrm>
            <a:custGeom>
              <a:avLst/>
              <a:gdLst/>
              <a:ahLst/>
              <a:cxnLst/>
              <a:rect l="l" t="t" r="r" b="b"/>
              <a:pathLst>
                <a:path w="21092" h="6934" fill="none" extrusionOk="0">
                  <a:moveTo>
                    <a:pt x="21092" y="5805"/>
                  </a:moveTo>
                  <a:lnTo>
                    <a:pt x="21092" y="5805"/>
                  </a:lnTo>
                  <a:lnTo>
                    <a:pt x="20855" y="5842"/>
                  </a:lnTo>
                  <a:lnTo>
                    <a:pt x="20127" y="5987"/>
                  </a:lnTo>
                  <a:lnTo>
                    <a:pt x="20127" y="5987"/>
                  </a:lnTo>
                  <a:lnTo>
                    <a:pt x="18690" y="6224"/>
                  </a:lnTo>
                  <a:lnTo>
                    <a:pt x="17762" y="6351"/>
                  </a:lnTo>
                  <a:lnTo>
                    <a:pt x="16743" y="6479"/>
                  </a:lnTo>
                  <a:lnTo>
                    <a:pt x="15596" y="6606"/>
                  </a:lnTo>
                  <a:lnTo>
                    <a:pt x="14359" y="6733"/>
                  </a:lnTo>
                  <a:lnTo>
                    <a:pt x="13067" y="6824"/>
                  </a:lnTo>
                  <a:lnTo>
                    <a:pt x="11684" y="6897"/>
                  </a:lnTo>
                  <a:lnTo>
                    <a:pt x="10264" y="6934"/>
                  </a:lnTo>
                  <a:lnTo>
                    <a:pt x="8808" y="6934"/>
                  </a:lnTo>
                  <a:lnTo>
                    <a:pt x="8062" y="6934"/>
                  </a:lnTo>
                  <a:lnTo>
                    <a:pt x="7334" y="6897"/>
                  </a:lnTo>
                  <a:lnTo>
                    <a:pt x="6588" y="6861"/>
                  </a:lnTo>
                  <a:lnTo>
                    <a:pt x="5824" y="6806"/>
                  </a:lnTo>
                  <a:lnTo>
                    <a:pt x="5078" y="6733"/>
                  </a:lnTo>
                  <a:lnTo>
                    <a:pt x="4332" y="6661"/>
                  </a:lnTo>
                  <a:lnTo>
                    <a:pt x="3585" y="6551"/>
                  </a:lnTo>
                  <a:lnTo>
                    <a:pt x="2857" y="6442"/>
                  </a:lnTo>
                  <a:lnTo>
                    <a:pt x="2130" y="6315"/>
                  </a:lnTo>
                  <a:lnTo>
                    <a:pt x="1402" y="6151"/>
                  </a:lnTo>
                  <a:lnTo>
                    <a:pt x="692" y="5987"/>
                  </a:lnTo>
                  <a:lnTo>
                    <a:pt x="0" y="5805"/>
                  </a:lnTo>
                  <a:lnTo>
                    <a:pt x="0" y="5805"/>
                  </a:lnTo>
                  <a:lnTo>
                    <a:pt x="146" y="5496"/>
                  </a:lnTo>
                  <a:lnTo>
                    <a:pt x="565" y="4713"/>
                  </a:lnTo>
                  <a:lnTo>
                    <a:pt x="874" y="4186"/>
                  </a:lnTo>
                  <a:lnTo>
                    <a:pt x="1220" y="3622"/>
                  </a:lnTo>
                  <a:lnTo>
                    <a:pt x="1620" y="3021"/>
                  </a:lnTo>
                  <a:lnTo>
                    <a:pt x="2057" y="2421"/>
                  </a:lnTo>
                  <a:lnTo>
                    <a:pt x="2057" y="2421"/>
                  </a:lnTo>
                  <a:lnTo>
                    <a:pt x="2439" y="1947"/>
                  </a:lnTo>
                  <a:lnTo>
                    <a:pt x="2839" y="1492"/>
                  </a:lnTo>
                  <a:lnTo>
                    <a:pt x="3258" y="1074"/>
                  </a:lnTo>
                  <a:lnTo>
                    <a:pt x="3476" y="892"/>
                  </a:lnTo>
                  <a:lnTo>
                    <a:pt x="3695" y="710"/>
                  </a:lnTo>
                  <a:lnTo>
                    <a:pt x="3913" y="546"/>
                  </a:lnTo>
                  <a:lnTo>
                    <a:pt x="4131" y="401"/>
                  </a:lnTo>
                  <a:lnTo>
                    <a:pt x="4368" y="291"/>
                  </a:lnTo>
                  <a:lnTo>
                    <a:pt x="4586" y="182"/>
                  </a:lnTo>
                  <a:lnTo>
                    <a:pt x="4805" y="91"/>
                  </a:lnTo>
                  <a:lnTo>
                    <a:pt x="5041" y="37"/>
                  </a:lnTo>
                  <a:lnTo>
                    <a:pt x="5260" y="0"/>
                  </a:lnTo>
                  <a:lnTo>
                    <a:pt x="5496" y="0"/>
                  </a:lnTo>
                  <a:lnTo>
                    <a:pt x="5496" y="0"/>
                  </a:lnTo>
                  <a:lnTo>
                    <a:pt x="5915" y="37"/>
                  </a:lnTo>
                  <a:lnTo>
                    <a:pt x="6370" y="109"/>
                  </a:lnTo>
                  <a:lnTo>
                    <a:pt x="6861" y="219"/>
                  </a:lnTo>
                  <a:lnTo>
                    <a:pt x="7352" y="364"/>
                  </a:lnTo>
                  <a:lnTo>
                    <a:pt x="7862" y="528"/>
                  </a:lnTo>
                  <a:lnTo>
                    <a:pt x="8371" y="710"/>
                  </a:lnTo>
                  <a:lnTo>
                    <a:pt x="8881" y="910"/>
                  </a:lnTo>
                  <a:lnTo>
                    <a:pt x="9391" y="1110"/>
                  </a:lnTo>
                  <a:lnTo>
                    <a:pt x="9391" y="1110"/>
                  </a:lnTo>
                  <a:lnTo>
                    <a:pt x="10082" y="1420"/>
                  </a:lnTo>
                  <a:lnTo>
                    <a:pt x="10737" y="1747"/>
                  </a:lnTo>
                  <a:lnTo>
                    <a:pt x="11338" y="2038"/>
                  </a:lnTo>
                  <a:lnTo>
                    <a:pt x="11865" y="2311"/>
                  </a:lnTo>
                  <a:lnTo>
                    <a:pt x="12648" y="2730"/>
                  </a:lnTo>
                  <a:lnTo>
                    <a:pt x="12921" y="2894"/>
                  </a:lnTo>
                  <a:lnTo>
                    <a:pt x="12921" y="2894"/>
                  </a:lnTo>
                  <a:lnTo>
                    <a:pt x="13485" y="2894"/>
                  </a:lnTo>
                  <a:lnTo>
                    <a:pt x="14086" y="2894"/>
                  </a:lnTo>
                  <a:lnTo>
                    <a:pt x="14795" y="2930"/>
                  </a:lnTo>
                  <a:lnTo>
                    <a:pt x="15596" y="2985"/>
                  </a:lnTo>
                  <a:lnTo>
                    <a:pt x="15978" y="3021"/>
                  </a:lnTo>
                  <a:lnTo>
                    <a:pt x="16379" y="3076"/>
                  </a:lnTo>
                  <a:lnTo>
                    <a:pt x="16743" y="3130"/>
                  </a:lnTo>
                  <a:lnTo>
                    <a:pt x="17088" y="3221"/>
                  </a:lnTo>
                  <a:lnTo>
                    <a:pt x="17416" y="3312"/>
                  </a:lnTo>
                  <a:lnTo>
                    <a:pt x="17689" y="3421"/>
                  </a:lnTo>
                  <a:lnTo>
                    <a:pt x="17689" y="3421"/>
                  </a:lnTo>
                  <a:lnTo>
                    <a:pt x="18089" y="3622"/>
                  </a:lnTo>
                  <a:lnTo>
                    <a:pt x="18544" y="3895"/>
                  </a:lnTo>
                  <a:lnTo>
                    <a:pt x="18544" y="3895"/>
                  </a:lnTo>
                  <a:lnTo>
                    <a:pt x="18999" y="4186"/>
                  </a:lnTo>
                  <a:lnTo>
                    <a:pt x="19454" y="4513"/>
                  </a:lnTo>
                  <a:lnTo>
                    <a:pt x="19891" y="4823"/>
                  </a:lnTo>
                  <a:lnTo>
                    <a:pt x="20273" y="5132"/>
                  </a:lnTo>
                  <a:lnTo>
                    <a:pt x="20873" y="5605"/>
                  </a:lnTo>
                  <a:lnTo>
                    <a:pt x="21092" y="5805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90" name="Google Shape;3590;p21"/>
            <p:cNvSpPr/>
            <p:nvPr/>
          </p:nvSpPr>
          <p:spPr>
            <a:xfrm>
              <a:off x="2760650" y="1946450"/>
              <a:ext cx="503200" cy="113300"/>
            </a:xfrm>
            <a:custGeom>
              <a:avLst/>
              <a:gdLst/>
              <a:ahLst/>
              <a:cxnLst/>
              <a:rect l="l" t="t" r="r" b="b"/>
              <a:pathLst>
                <a:path w="20128" h="4532" extrusionOk="0">
                  <a:moveTo>
                    <a:pt x="2057" y="1"/>
                  </a:moveTo>
                  <a:lnTo>
                    <a:pt x="1620" y="601"/>
                  </a:lnTo>
                  <a:lnTo>
                    <a:pt x="1220" y="1202"/>
                  </a:lnTo>
                  <a:lnTo>
                    <a:pt x="874" y="1766"/>
                  </a:lnTo>
                  <a:lnTo>
                    <a:pt x="565" y="2293"/>
                  </a:lnTo>
                  <a:lnTo>
                    <a:pt x="146" y="3076"/>
                  </a:lnTo>
                  <a:lnTo>
                    <a:pt x="0" y="3385"/>
                  </a:lnTo>
                  <a:lnTo>
                    <a:pt x="546" y="3531"/>
                  </a:lnTo>
                  <a:lnTo>
                    <a:pt x="1129" y="3677"/>
                  </a:lnTo>
                  <a:lnTo>
                    <a:pt x="1693" y="3804"/>
                  </a:lnTo>
                  <a:lnTo>
                    <a:pt x="2275" y="3913"/>
                  </a:lnTo>
                  <a:lnTo>
                    <a:pt x="2857" y="4022"/>
                  </a:lnTo>
                  <a:lnTo>
                    <a:pt x="3458" y="4113"/>
                  </a:lnTo>
                  <a:lnTo>
                    <a:pt x="4040" y="4204"/>
                  </a:lnTo>
                  <a:lnTo>
                    <a:pt x="4641" y="4277"/>
                  </a:lnTo>
                  <a:lnTo>
                    <a:pt x="5842" y="4386"/>
                  </a:lnTo>
                  <a:lnTo>
                    <a:pt x="7043" y="4459"/>
                  </a:lnTo>
                  <a:lnTo>
                    <a:pt x="8244" y="4514"/>
                  </a:lnTo>
                  <a:lnTo>
                    <a:pt x="9427" y="4532"/>
                  </a:lnTo>
                  <a:lnTo>
                    <a:pt x="10282" y="4514"/>
                  </a:lnTo>
                  <a:lnTo>
                    <a:pt x="11138" y="4495"/>
                  </a:lnTo>
                  <a:lnTo>
                    <a:pt x="11993" y="4459"/>
                  </a:lnTo>
                  <a:lnTo>
                    <a:pt x="12812" y="4423"/>
                  </a:lnTo>
                  <a:lnTo>
                    <a:pt x="14377" y="4313"/>
                  </a:lnTo>
                  <a:lnTo>
                    <a:pt x="15833" y="4168"/>
                  </a:lnTo>
                  <a:lnTo>
                    <a:pt x="17161" y="4004"/>
                  </a:lnTo>
                  <a:lnTo>
                    <a:pt x="18344" y="3840"/>
                  </a:lnTo>
                  <a:lnTo>
                    <a:pt x="19345" y="3695"/>
                  </a:lnTo>
                  <a:lnTo>
                    <a:pt x="20127" y="3567"/>
                  </a:lnTo>
                  <a:lnTo>
                    <a:pt x="9900" y="3003"/>
                  </a:lnTo>
                  <a:lnTo>
                    <a:pt x="9573" y="2985"/>
                  </a:lnTo>
                  <a:lnTo>
                    <a:pt x="9409" y="2967"/>
                  </a:lnTo>
                  <a:lnTo>
                    <a:pt x="9263" y="2930"/>
                  </a:lnTo>
                  <a:lnTo>
                    <a:pt x="9099" y="2894"/>
                  </a:lnTo>
                  <a:lnTo>
                    <a:pt x="8954" y="2821"/>
                  </a:lnTo>
                  <a:lnTo>
                    <a:pt x="8826" y="2748"/>
                  </a:lnTo>
                  <a:lnTo>
                    <a:pt x="8699" y="2639"/>
                  </a:lnTo>
                  <a:lnTo>
                    <a:pt x="8626" y="2548"/>
                  </a:lnTo>
                  <a:lnTo>
                    <a:pt x="8553" y="2439"/>
                  </a:lnTo>
                  <a:lnTo>
                    <a:pt x="8444" y="2221"/>
                  </a:lnTo>
                  <a:lnTo>
                    <a:pt x="8353" y="1984"/>
                  </a:lnTo>
                  <a:lnTo>
                    <a:pt x="8244" y="1766"/>
                  </a:lnTo>
                  <a:lnTo>
                    <a:pt x="8117" y="1547"/>
                  </a:lnTo>
                  <a:lnTo>
                    <a:pt x="7953" y="1347"/>
                  </a:lnTo>
                  <a:lnTo>
                    <a:pt x="7771" y="1183"/>
                  </a:lnTo>
                  <a:lnTo>
                    <a:pt x="7553" y="1056"/>
                  </a:lnTo>
                  <a:lnTo>
                    <a:pt x="7334" y="929"/>
                  </a:lnTo>
                  <a:lnTo>
                    <a:pt x="7079" y="856"/>
                  </a:lnTo>
                  <a:lnTo>
                    <a:pt x="6843" y="801"/>
                  </a:lnTo>
                  <a:lnTo>
                    <a:pt x="6588" y="783"/>
                  </a:lnTo>
                  <a:lnTo>
                    <a:pt x="6388" y="801"/>
                  </a:lnTo>
                  <a:lnTo>
                    <a:pt x="6206" y="838"/>
                  </a:lnTo>
                  <a:lnTo>
                    <a:pt x="6024" y="874"/>
                  </a:lnTo>
                  <a:lnTo>
                    <a:pt x="5842" y="947"/>
                  </a:lnTo>
                  <a:lnTo>
                    <a:pt x="5733" y="1056"/>
                  </a:lnTo>
                  <a:lnTo>
                    <a:pt x="5660" y="1147"/>
                  </a:lnTo>
                  <a:lnTo>
                    <a:pt x="5624" y="1220"/>
                  </a:lnTo>
                  <a:lnTo>
                    <a:pt x="5605" y="1311"/>
                  </a:lnTo>
                  <a:lnTo>
                    <a:pt x="5605" y="1384"/>
                  </a:lnTo>
                  <a:lnTo>
                    <a:pt x="5605" y="1475"/>
                  </a:lnTo>
                  <a:lnTo>
                    <a:pt x="5660" y="1602"/>
                  </a:lnTo>
                  <a:lnTo>
                    <a:pt x="5733" y="1729"/>
                  </a:lnTo>
                  <a:lnTo>
                    <a:pt x="5787" y="1857"/>
                  </a:lnTo>
                  <a:lnTo>
                    <a:pt x="5787" y="1911"/>
                  </a:lnTo>
                  <a:lnTo>
                    <a:pt x="5787" y="1948"/>
                  </a:lnTo>
                  <a:lnTo>
                    <a:pt x="5751" y="2002"/>
                  </a:lnTo>
                  <a:lnTo>
                    <a:pt x="5696" y="2057"/>
                  </a:lnTo>
                  <a:lnTo>
                    <a:pt x="5551" y="2130"/>
                  </a:lnTo>
                  <a:lnTo>
                    <a:pt x="5405" y="2184"/>
                  </a:lnTo>
                  <a:lnTo>
                    <a:pt x="5241" y="2221"/>
                  </a:lnTo>
                  <a:lnTo>
                    <a:pt x="4914" y="2221"/>
                  </a:lnTo>
                  <a:lnTo>
                    <a:pt x="4750" y="2202"/>
                  </a:lnTo>
                  <a:lnTo>
                    <a:pt x="4459" y="2130"/>
                  </a:lnTo>
                  <a:lnTo>
                    <a:pt x="4259" y="2057"/>
                  </a:lnTo>
                  <a:lnTo>
                    <a:pt x="4059" y="1984"/>
                  </a:lnTo>
                  <a:lnTo>
                    <a:pt x="3877" y="1911"/>
                  </a:lnTo>
                  <a:lnTo>
                    <a:pt x="3695" y="1802"/>
                  </a:lnTo>
                  <a:lnTo>
                    <a:pt x="3513" y="1711"/>
                  </a:lnTo>
                  <a:lnTo>
                    <a:pt x="3349" y="1584"/>
                  </a:lnTo>
                  <a:lnTo>
                    <a:pt x="3185" y="1456"/>
                  </a:lnTo>
                  <a:lnTo>
                    <a:pt x="3021" y="1329"/>
                  </a:lnTo>
                  <a:lnTo>
                    <a:pt x="2876" y="1183"/>
                  </a:lnTo>
                  <a:lnTo>
                    <a:pt x="2730" y="1038"/>
                  </a:lnTo>
                  <a:lnTo>
                    <a:pt x="2603" y="892"/>
                  </a:lnTo>
                  <a:lnTo>
                    <a:pt x="2475" y="728"/>
                  </a:lnTo>
                  <a:lnTo>
                    <a:pt x="2348" y="546"/>
                  </a:lnTo>
                  <a:lnTo>
                    <a:pt x="2239" y="383"/>
                  </a:lnTo>
                  <a:lnTo>
                    <a:pt x="2148" y="201"/>
                  </a:lnTo>
                  <a:lnTo>
                    <a:pt x="2057" y="1"/>
                  </a:lnTo>
                  <a:close/>
                </a:path>
              </a:pathLst>
            </a:custGeom>
            <a:solidFill>
              <a:srgbClr val="A489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91" name="Google Shape;3591;p21"/>
            <p:cNvSpPr/>
            <p:nvPr/>
          </p:nvSpPr>
          <p:spPr>
            <a:xfrm>
              <a:off x="2760650" y="1946450"/>
              <a:ext cx="503200" cy="113300"/>
            </a:xfrm>
            <a:custGeom>
              <a:avLst/>
              <a:gdLst/>
              <a:ahLst/>
              <a:cxnLst/>
              <a:rect l="l" t="t" r="r" b="b"/>
              <a:pathLst>
                <a:path w="20128" h="4532" fill="none" extrusionOk="0">
                  <a:moveTo>
                    <a:pt x="2057" y="1"/>
                  </a:moveTo>
                  <a:lnTo>
                    <a:pt x="2057" y="1"/>
                  </a:lnTo>
                  <a:lnTo>
                    <a:pt x="2057" y="1"/>
                  </a:lnTo>
                  <a:lnTo>
                    <a:pt x="1620" y="601"/>
                  </a:lnTo>
                  <a:lnTo>
                    <a:pt x="1220" y="1202"/>
                  </a:lnTo>
                  <a:lnTo>
                    <a:pt x="874" y="1766"/>
                  </a:lnTo>
                  <a:lnTo>
                    <a:pt x="565" y="2293"/>
                  </a:lnTo>
                  <a:lnTo>
                    <a:pt x="146" y="3076"/>
                  </a:lnTo>
                  <a:lnTo>
                    <a:pt x="0" y="3385"/>
                  </a:lnTo>
                  <a:lnTo>
                    <a:pt x="0" y="3385"/>
                  </a:lnTo>
                  <a:lnTo>
                    <a:pt x="546" y="3531"/>
                  </a:lnTo>
                  <a:lnTo>
                    <a:pt x="1129" y="3677"/>
                  </a:lnTo>
                  <a:lnTo>
                    <a:pt x="1693" y="3804"/>
                  </a:lnTo>
                  <a:lnTo>
                    <a:pt x="2275" y="3913"/>
                  </a:lnTo>
                  <a:lnTo>
                    <a:pt x="2857" y="4022"/>
                  </a:lnTo>
                  <a:lnTo>
                    <a:pt x="3458" y="4113"/>
                  </a:lnTo>
                  <a:lnTo>
                    <a:pt x="4040" y="4204"/>
                  </a:lnTo>
                  <a:lnTo>
                    <a:pt x="4641" y="4277"/>
                  </a:lnTo>
                  <a:lnTo>
                    <a:pt x="5842" y="4386"/>
                  </a:lnTo>
                  <a:lnTo>
                    <a:pt x="7043" y="4459"/>
                  </a:lnTo>
                  <a:lnTo>
                    <a:pt x="8244" y="4514"/>
                  </a:lnTo>
                  <a:lnTo>
                    <a:pt x="9427" y="4532"/>
                  </a:lnTo>
                  <a:lnTo>
                    <a:pt x="9427" y="4532"/>
                  </a:lnTo>
                  <a:lnTo>
                    <a:pt x="10282" y="4514"/>
                  </a:lnTo>
                  <a:lnTo>
                    <a:pt x="11138" y="4495"/>
                  </a:lnTo>
                  <a:lnTo>
                    <a:pt x="11993" y="4459"/>
                  </a:lnTo>
                  <a:lnTo>
                    <a:pt x="12812" y="4423"/>
                  </a:lnTo>
                  <a:lnTo>
                    <a:pt x="14377" y="4313"/>
                  </a:lnTo>
                  <a:lnTo>
                    <a:pt x="15833" y="4168"/>
                  </a:lnTo>
                  <a:lnTo>
                    <a:pt x="17161" y="4004"/>
                  </a:lnTo>
                  <a:lnTo>
                    <a:pt x="18344" y="3840"/>
                  </a:lnTo>
                  <a:lnTo>
                    <a:pt x="19345" y="3695"/>
                  </a:lnTo>
                  <a:lnTo>
                    <a:pt x="20127" y="3567"/>
                  </a:lnTo>
                  <a:lnTo>
                    <a:pt x="20127" y="3567"/>
                  </a:lnTo>
                  <a:lnTo>
                    <a:pt x="9900" y="3003"/>
                  </a:lnTo>
                  <a:lnTo>
                    <a:pt x="9900" y="3003"/>
                  </a:lnTo>
                  <a:lnTo>
                    <a:pt x="9573" y="2985"/>
                  </a:lnTo>
                  <a:lnTo>
                    <a:pt x="9409" y="2967"/>
                  </a:lnTo>
                  <a:lnTo>
                    <a:pt x="9263" y="2930"/>
                  </a:lnTo>
                  <a:lnTo>
                    <a:pt x="9099" y="2894"/>
                  </a:lnTo>
                  <a:lnTo>
                    <a:pt x="8954" y="2821"/>
                  </a:lnTo>
                  <a:lnTo>
                    <a:pt x="8826" y="2748"/>
                  </a:lnTo>
                  <a:lnTo>
                    <a:pt x="8699" y="2639"/>
                  </a:lnTo>
                  <a:lnTo>
                    <a:pt x="8699" y="2639"/>
                  </a:lnTo>
                  <a:lnTo>
                    <a:pt x="8626" y="2548"/>
                  </a:lnTo>
                  <a:lnTo>
                    <a:pt x="8553" y="2439"/>
                  </a:lnTo>
                  <a:lnTo>
                    <a:pt x="8444" y="2221"/>
                  </a:lnTo>
                  <a:lnTo>
                    <a:pt x="8353" y="1984"/>
                  </a:lnTo>
                  <a:lnTo>
                    <a:pt x="8244" y="1766"/>
                  </a:lnTo>
                  <a:lnTo>
                    <a:pt x="8244" y="1766"/>
                  </a:lnTo>
                  <a:lnTo>
                    <a:pt x="8117" y="1547"/>
                  </a:lnTo>
                  <a:lnTo>
                    <a:pt x="7953" y="1347"/>
                  </a:lnTo>
                  <a:lnTo>
                    <a:pt x="7771" y="1183"/>
                  </a:lnTo>
                  <a:lnTo>
                    <a:pt x="7553" y="1056"/>
                  </a:lnTo>
                  <a:lnTo>
                    <a:pt x="7334" y="929"/>
                  </a:lnTo>
                  <a:lnTo>
                    <a:pt x="7079" y="856"/>
                  </a:lnTo>
                  <a:lnTo>
                    <a:pt x="6843" y="801"/>
                  </a:lnTo>
                  <a:lnTo>
                    <a:pt x="6588" y="783"/>
                  </a:lnTo>
                  <a:lnTo>
                    <a:pt x="6588" y="783"/>
                  </a:lnTo>
                  <a:lnTo>
                    <a:pt x="6388" y="801"/>
                  </a:lnTo>
                  <a:lnTo>
                    <a:pt x="6206" y="838"/>
                  </a:lnTo>
                  <a:lnTo>
                    <a:pt x="6024" y="874"/>
                  </a:lnTo>
                  <a:lnTo>
                    <a:pt x="5842" y="947"/>
                  </a:lnTo>
                  <a:lnTo>
                    <a:pt x="5842" y="947"/>
                  </a:lnTo>
                  <a:lnTo>
                    <a:pt x="5733" y="1056"/>
                  </a:lnTo>
                  <a:lnTo>
                    <a:pt x="5660" y="1147"/>
                  </a:lnTo>
                  <a:lnTo>
                    <a:pt x="5624" y="1220"/>
                  </a:lnTo>
                  <a:lnTo>
                    <a:pt x="5605" y="1311"/>
                  </a:lnTo>
                  <a:lnTo>
                    <a:pt x="5605" y="1384"/>
                  </a:lnTo>
                  <a:lnTo>
                    <a:pt x="5605" y="1475"/>
                  </a:lnTo>
                  <a:lnTo>
                    <a:pt x="5660" y="1602"/>
                  </a:lnTo>
                  <a:lnTo>
                    <a:pt x="5733" y="1729"/>
                  </a:lnTo>
                  <a:lnTo>
                    <a:pt x="5787" y="1857"/>
                  </a:lnTo>
                  <a:lnTo>
                    <a:pt x="5787" y="1911"/>
                  </a:lnTo>
                  <a:lnTo>
                    <a:pt x="5787" y="1948"/>
                  </a:lnTo>
                  <a:lnTo>
                    <a:pt x="5751" y="2002"/>
                  </a:lnTo>
                  <a:lnTo>
                    <a:pt x="5696" y="2057"/>
                  </a:lnTo>
                  <a:lnTo>
                    <a:pt x="5696" y="2057"/>
                  </a:lnTo>
                  <a:lnTo>
                    <a:pt x="5551" y="2130"/>
                  </a:lnTo>
                  <a:lnTo>
                    <a:pt x="5405" y="2184"/>
                  </a:lnTo>
                  <a:lnTo>
                    <a:pt x="5241" y="2221"/>
                  </a:lnTo>
                  <a:lnTo>
                    <a:pt x="5059" y="2221"/>
                  </a:lnTo>
                  <a:lnTo>
                    <a:pt x="5059" y="2221"/>
                  </a:lnTo>
                  <a:lnTo>
                    <a:pt x="4914" y="2221"/>
                  </a:lnTo>
                  <a:lnTo>
                    <a:pt x="4750" y="2202"/>
                  </a:lnTo>
                  <a:lnTo>
                    <a:pt x="4459" y="2130"/>
                  </a:lnTo>
                  <a:lnTo>
                    <a:pt x="4459" y="2130"/>
                  </a:lnTo>
                  <a:lnTo>
                    <a:pt x="4259" y="2057"/>
                  </a:lnTo>
                  <a:lnTo>
                    <a:pt x="4059" y="1984"/>
                  </a:lnTo>
                  <a:lnTo>
                    <a:pt x="3877" y="1911"/>
                  </a:lnTo>
                  <a:lnTo>
                    <a:pt x="3695" y="1802"/>
                  </a:lnTo>
                  <a:lnTo>
                    <a:pt x="3513" y="1711"/>
                  </a:lnTo>
                  <a:lnTo>
                    <a:pt x="3349" y="1584"/>
                  </a:lnTo>
                  <a:lnTo>
                    <a:pt x="3185" y="1456"/>
                  </a:lnTo>
                  <a:lnTo>
                    <a:pt x="3021" y="1329"/>
                  </a:lnTo>
                  <a:lnTo>
                    <a:pt x="2876" y="1183"/>
                  </a:lnTo>
                  <a:lnTo>
                    <a:pt x="2730" y="1038"/>
                  </a:lnTo>
                  <a:lnTo>
                    <a:pt x="2603" y="892"/>
                  </a:lnTo>
                  <a:lnTo>
                    <a:pt x="2475" y="728"/>
                  </a:lnTo>
                  <a:lnTo>
                    <a:pt x="2348" y="546"/>
                  </a:lnTo>
                  <a:lnTo>
                    <a:pt x="2239" y="383"/>
                  </a:lnTo>
                  <a:lnTo>
                    <a:pt x="2148" y="201"/>
                  </a:lnTo>
                  <a:lnTo>
                    <a:pt x="2057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92" name="Google Shape;3592;p21"/>
            <p:cNvSpPr/>
            <p:nvPr/>
          </p:nvSpPr>
          <p:spPr>
            <a:xfrm>
              <a:off x="2995400" y="1913700"/>
              <a:ext cx="228875" cy="69625"/>
            </a:xfrm>
            <a:custGeom>
              <a:avLst/>
              <a:gdLst/>
              <a:ahLst/>
              <a:cxnLst/>
              <a:rect l="l" t="t" r="r" b="b"/>
              <a:pathLst>
                <a:path w="9155" h="2785" extrusionOk="0">
                  <a:moveTo>
                    <a:pt x="1" y="0"/>
                  </a:moveTo>
                  <a:lnTo>
                    <a:pt x="292" y="364"/>
                  </a:lnTo>
                  <a:lnTo>
                    <a:pt x="583" y="728"/>
                  </a:lnTo>
                  <a:lnTo>
                    <a:pt x="929" y="1220"/>
                  </a:lnTo>
                  <a:lnTo>
                    <a:pt x="1092" y="1456"/>
                  </a:lnTo>
                  <a:lnTo>
                    <a:pt x="1311" y="1674"/>
                  </a:lnTo>
                  <a:lnTo>
                    <a:pt x="1475" y="1820"/>
                  </a:lnTo>
                  <a:lnTo>
                    <a:pt x="1638" y="1947"/>
                  </a:lnTo>
                  <a:lnTo>
                    <a:pt x="1820" y="2057"/>
                  </a:lnTo>
                  <a:lnTo>
                    <a:pt x="2021" y="2166"/>
                  </a:lnTo>
                  <a:lnTo>
                    <a:pt x="2221" y="2239"/>
                  </a:lnTo>
                  <a:lnTo>
                    <a:pt x="2421" y="2311"/>
                  </a:lnTo>
                  <a:lnTo>
                    <a:pt x="2621" y="2366"/>
                  </a:lnTo>
                  <a:lnTo>
                    <a:pt x="2839" y="2421"/>
                  </a:lnTo>
                  <a:lnTo>
                    <a:pt x="3276" y="2493"/>
                  </a:lnTo>
                  <a:lnTo>
                    <a:pt x="3731" y="2530"/>
                  </a:lnTo>
                  <a:lnTo>
                    <a:pt x="4186" y="2548"/>
                  </a:lnTo>
                  <a:lnTo>
                    <a:pt x="5041" y="2548"/>
                  </a:lnTo>
                  <a:lnTo>
                    <a:pt x="6060" y="2566"/>
                  </a:lnTo>
                  <a:lnTo>
                    <a:pt x="7098" y="2603"/>
                  </a:lnTo>
                  <a:lnTo>
                    <a:pt x="8117" y="2675"/>
                  </a:lnTo>
                  <a:lnTo>
                    <a:pt x="9154" y="2785"/>
                  </a:lnTo>
                  <a:lnTo>
                    <a:pt x="8699" y="2512"/>
                  </a:lnTo>
                  <a:lnTo>
                    <a:pt x="8299" y="2311"/>
                  </a:lnTo>
                  <a:lnTo>
                    <a:pt x="8099" y="2220"/>
                  </a:lnTo>
                  <a:lnTo>
                    <a:pt x="7862" y="2148"/>
                  </a:lnTo>
                  <a:lnTo>
                    <a:pt x="7626" y="2093"/>
                  </a:lnTo>
                  <a:lnTo>
                    <a:pt x="7353" y="2020"/>
                  </a:lnTo>
                  <a:lnTo>
                    <a:pt x="6788" y="1929"/>
                  </a:lnTo>
                  <a:lnTo>
                    <a:pt x="6206" y="1875"/>
                  </a:lnTo>
                  <a:lnTo>
                    <a:pt x="5606" y="1820"/>
                  </a:lnTo>
                  <a:lnTo>
                    <a:pt x="5041" y="1802"/>
                  </a:lnTo>
                  <a:lnTo>
                    <a:pt x="4095" y="1784"/>
                  </a:lnTo>
                  <a:lnTo>
                    <a:pt x="3531" y="1784"/>
                  </a:lnTo>
                  <a:lnTo>
                    <a:pt x="3258" y="1620"/>
                  </a:lnTo>
                  <a:lnTo>
                    <a:pt x="2475" y="1201"/>
                  </a:lnTo>
                  <a:lnTo>
                    <a:pt x="1948" y="928"/>
                  </a:lnTo>
                  <a:lnTo>
                    <a:pt x="1347" y="637"/>
                  </a:lnTo>
                  <a:lnTo>
                    <a:pt x="692" y="31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D7C2A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93" name="Google Shape;3593;p21"/>
            <p:cNvSpPr/>
            <p:nvPr/>
          </p:nvSpPr>
          <p:spPr>
            <a:xfrm>
              <a:off x="2995400" y="1913700"/>
              <a:ext cx="228875" cy="69625"/>
            </a:xfrm>
            <a:custGeom>
              <a:avLst/>
              <a:gdLst/>
              <a:ahLst/>
              <a:cxnLst/>
              <a:rect l="l" t="t" r="r" b="b"/>
              <a:pathLst>
                <a:path w="9155" h="2785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292" y="364"/>
                  </a:lnTo>
                  <a:lnTo>
                    <a:pt x="583" y="728"/>
                  </a:lnTo>
                  <a:lnTo>
                    <a:pt x="583" y="728"/>
                  </a:lnTo>
                  <a:lnTo>
                    <a:pt x="929" y="1220"/>
                  </a:lnTo>
                  <a:lnTo>
                    <a:pt x="1092" y="1456"/>
                  </a:lnTo>
                  <a:lnTo>
                    <a:pt x="1311" y="1674"/>
                  </a:lnTo>
                  <a:lnTo>
                    <a:pt x="1311" y="1674"/>
                  </a:lnTo>
                  <a:lnTo>
                    <a:pt x="1475" y="1820"/>
                  </a:lnTo>
                  <a:lnTo>
                    <a:pt x="1638" y="1947"/>
                  </a:lnTo>
                  <a:lnTo>
                    <a:pt x="1820" y="2057"/>
                  </a:lnTo>
                  <a:lnTo>
                    <a:pt x="2021" y="2166"/>
                  </a:lnTo>
                  <a:lnTo>
                    <a:pt x="2221" y="2239"/>
                  </a:lnTo>
                  <a:lnTo>
                    <a:pt x="2421" y="2311"/>
                  </a:lnTo>
                  <a:lnTo>
                    <a:pt x="2621" y="2366"/>
                  </a:lnTo>
                  <a:lnTo>
                    <a:pt x="2839" y="2421"/>
                  </a:lnTo>
                  <a:lnTo>
                    <a:pt x="3276" y="2493"/>
                  </a:lnTo>
                  <a:lnTo>
                    <a:pt x="3731" y="2530"/>
                  </a:lnTo>
                  <a:lnTo>
                    <a:pt x="4186" y="2548"/>
                  </a:lnTo>
                  <a:lnTo>
                    <a:pt x="4641" y="2548"/>
                  </a:lnTo>
                  <a:lnTo>
                    <a:pt x="4641" y="2548"/>
                  </a:lnTo>
                  <a:lnTo>
                    <a:pt x="4950" y="2548"/>
                  </a:lnTo>
                  <a:lnTo>
                    <a:pt x="4950" y="2548"/>
                  </a:lnTo>
                  <a:lnTo>
                    <a:pt x="5041" y="2548"/>
                  </a:lnTo>
                  <a:lnTo>
                    <a:pt x="5041" y="2548"/>
                  </a:lnTo>
                  <a:lnTo>
                    <a:pt x="6060" y="2566"/>
                  </a:lnTo>
                  <a:lnTo>
                    <a:pt x="7098" y="2603"/>
                  </a:lnTo>
                  <a:lnTo>
                    <a:pt x="8117" y="2675"/>
                  </a:lnTo>
                  <a:lnTo>
                    <a:pt x="9154" y="2785"/>
                  </a:lnTo>
                  <a:lnTo>
                    <a:pt x="9154" y="2785"/>
                  </a:lnTo>
                  <a:lnTo>
                    <a:pt x="8699" y="2512"/>
                  </a:lnTo>
                  <a:lnTo>
                    <a:pt x="8299" y="2311"/>
                  </a:lnTo>
                  <a:lnTo>
                    <a:pt x="8299" y="2311"/>
                  </a:lnTo>
                  <a:lnTo>
                    <a:pt x="8099" y="2220"/>
                  </a:lnTo>
                  <a:lnTo>
                    <a:pt x="7862" y="2148"/>
                  </a:lnTo>
                  <a:lnTo>
                    <a:pt x="7626" y="2093"/>
                  </a:lnTo>
                  <a:lnTo>
                    <a:pt x="7353" y="2020"/>
                  </a:lnTo>
                  <a:lnTo>
                    <a:pt x="6788" y="1929"/>
                  </a:lnTo>
                  <a:lnTo>
                    <a:pt x="6206" y="1875"/>
                  </a:lnTo>
                  <a:lnTo>
                    <a:pt x="5606" y="1820"/>
                  </a:lnTo>
                  <a:lnTo>
                    <a:pt x="5041" y="1802"/>
                  </a:lnTo>
                  <a:lnTo>
                    <a:pt x="4095" y="1784"/>
                  </a:lnTo>
                  <a:lnTo>
                    <a:pt x="4095" y="1784"/>
                  </a:lnTo>
                  <a:lnTo>
                    <a:pt x="3531" y="1784"/>
                  </a:lnTo>
                  <a:lnTo>
                    <a:pt x="3531" y="1784"/>
                  </a:lnTo>
                  <a:lnTo>
                    <a:pt x="3258" y="1620"/>
                  </a:lnTo>
                  <a:lnTo>
                    <a:pt x="2475" y="1201"/>
                  </a:lnTo>
                  <a:lnTo>
                    <a:pt x="1948" y="928"/>
                  </a:lnTo>
                  <a:lnTo>
                    <a:pt x="1347" y="637"/>
                  </a:lnTo>
                  <a:lnTo>
                    <a:pt x="692" y="31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94" name="Google Shape;3594;p21"/>
            <p:cNvSpPr/>
            <p:nvPr/>
          </p:nvSpPr>
          <p:spPr>
            <a:xfrm>
              <a:off x="2661025" y="2029700"/>
              <a:ext cx="88725" cy="59625"/>
            </a:xfrm>
            <a:custGeom>
              <a:avLst/>
              <a:gdLst/>
              <a:ahLst/>
              <a:cxnLst/>
              <a:rect l="l" t="t" r="r" b="b"/>
              <a:pathLst>
                <a:path w="3549" h="2385" extrusionOk="0">
                  <a:moveTo>
                    <a:pt x="1456" y="1"/>
                  </a:moveTo>
                  <a:lnTo>
                    <a:pt x="1292" y="19"/>
                  </a:lnTo>
                  <a:lnTo>
                    <a:pt x="1128" y="92"/>
                  </a:lnTo>
                  <a:lnTo>
                    <a:pt x="983" y="183"/>
                  </a:lnTo>
                  <a:lnTo>
                    <a:pt x="837" y="292"/>
                  </a:lnTo>
                  <a:lnTo>
                    <a:pt x="710" y="419"/>
                  </a:lnTo>
                  <a:lnTo>
                    <a:pt x="582" y="565"/>
                  </a:lnTo>
                  <a:lnTo>
                    <a:pt x="473" y="729"/>
                  </a:lnTo>
                  <a:lnTo>
                    <a:pt x="382" y="892"/>
                  </a:lnTo>
                  <a:lnTo>
                    <a:pt x="218" y="1202"/>
                  </a:lnTo>
                  <a:lnTo>
                    <a:pt x="91" y="1475"/>
                  </a:lnTo>
                  <a:lnTo>
                    <a:pt x="0" y="1748"/>
                  </a:lnTo>
                  <a:lnTo>
                    <a:pt x="127" y="1857"/>
                  </a:lnTo>
                  <a:lnTo>
                    <a:pt x="255" y="1966"/>
                  </a:lnTo>
                  <a:lnTo>
                    <a:pt x="400" y="2039"/>
                  </a:lnTo>
                  <a:lnTo>
                    <a:pt x="546" y="2112"/>
                  </a:lnTo>
                  <a:lnTo>
                    <a:pt x="819" y="2239"/>
                  </a:lnTo>
                  <a:lnTo>
                    <a:pt x="1110" y="2312"/>
                  </a:lnTo>
                  <a:lnTo>
                    <a:pt x="1420" y="2366"/>
                  </a:lnTo>
                  <a:lnTo>
                    <a:pt x="1711" y="2385"/>
                  </a:lnTo>
                  <a:lnTo>
                    <a:pt x="2002" y="2366"/>
                  </a:lnTo>
                  <a:lnTo>
                    <a:pt x="2275" y="2348"/>
                  </a:lnTo>
                  <a:lnTo>
                    <a:pt x="2530" y="2312"/>
                  </a:lnTo>
                  <a:lnTo>
                    <a:pt x="2766" y="2257"/>
                  </a:lnTo>
                  <a:lnTo>
                    <a:pt x="3167" y="2148"/>
                  </a:lnTo>
                  <a:lnTo>
                    <a:pt x="3439" y="2057"/>
                  </a:lnTo>
                  <a:lnTo>
                    <a:pt x="3549" y="2021"/>
                  </a:lnTo>
                  <a:lnTo>
                    <a:pt x="3348" y="1693"/>
                  </a:lnTo>
                  <a:lnTo>
                    <a:pt x="3130" y="1366"/>
                  </a:lnTo>
                  <a:lnTo>
                    <a:pt x="2857" y="1002"/>
                  </a:lnTo>
                  <a:lnTo>
                    <a:pt x="2693" y="801"/>
                  </a:lnTo>
                  <a:lnTo>
                    <a:pt x="2530" y="619"/>
                  </a:lnTo>
                  <a:lnTo>
                    <a:pt x="2366" y="456"/>
                  </a:lnTo>
                  <a:lnTo>
                    <a:pt x="2184" y="310"/>
                  </a:lnTo>
                  <a:lnTo>
                    <a:pt x="2002" y="183"/>
                  </a:lnTo>
                  <a:lnTo>
                    <a:pt x="1820" y="74"/>
                  </a:lnTo>
                  <a:lnTo>
                    <a:pt x="1638" y="19"/>
                  </a:lnTo>
                  <a:lnTo>
                    <a:pt x="1547" y="1"/>
                  </a:lnTo>
                  <a:close/>
                </a:path>
              </a:pathLst>
            </a:custGeom>
            <a:solidFill>
              <a:srgbClr val="C1A5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3595" name="Google Shape;3595;p21"/>
          <p:cNvGrpSpPr/>
          <p:nvPr/>
        </p:nvGrpSpPr>
        <p:grpSpPr>
          <a:xfrm>
            <a:off x="9306866" y="6424845"/>
            <a:ext cx="614473" cy="227915"/>
            <a:chOff x="1726100" y="1627975"/>
            <a:chExt cx="359425" cy="133325"/>
          </a:xfrm>
        </p:grpSpPr>
        <p:sp>
          <p:nvSpPr>
            <p:cNvPr id="3596" name="Google Shape;3596;p21"/>
            <p:cNvSpPr/>
            <p:nvPr/>
          </p:nvSpPr>
          <p:spPr>
            <a:xfrm>
              <a:off x="2018625" y="1747625"/>
              <a:ext cx="66900" cy="13675"/>
            </a:xfrm>
            <a:custGeom>
              <a:avLst/>
              <a:gdLst/>
              <a:ahLst/>
              <a:cxnLst/>
              <a:rect l="l" t="t" r="r" b="b"/>
              <a:pathLst>
                <a:path w="2676" h="547" extrusionOk="0">
                  <a:moveTo>
                    <a:pt x="456" y="1"/>
                  </a:moveTo>
                  <a:lnTo>
                    <a:pt x="219" y="37"/>
                  </a:lnTo>
                  <a:lnTo>
                    <a:pt x="146" y="74"/>
                  </a:lnTo>
                  <a:lnTo>
                    <a:pt x="73" y="110"/>
                  </a:lnTo>
                  <a:lnTo>
                    <a:pt x="19" y="147"/>
                  </a:lnTo>
                  <a:lnTo>
                    <a:pt x="1" y="201"/>
                  </a:lnTo>
                  <a:lnTo>
                    <a:pt x="19" y="219"/>
                  </a:lnTo>
                  <a:lnTo>
                    <a:pt x="37" y="274"/>
                  </a:lnTo>
                  <a:lnTo>
                    <a:pt x="92" y="329"/>
                  </a:lnTo>
                  <a:lnTo>
                    <a:pt x="219" y="401"/>
                  </a:lnTo>
                  <a:lnTo>
                    <a:pt x="419" y="456"/>
                  </a:lnTo>
                  <a:lnTo>
                    <a:pt x="710" y="511"/>
                  </a:lnTo>
                  <a:lnTo>
                    <a:pt x="1111" y="529"/>
                  </a:lnTo>
                  <a:lnTo>
                    <a:pt x="1657" y="547"/>
                  </a:lnTo>
                  <a:lnTo>
                    <a:pt x="2130" y="547"/>
                  </a:lnTo>
                  <a:lnTo>
                    <a:pt x="2676" y="529"/>
                  </a:lnTo>
                  <a:lnTo>
                    <a:pt x="2676" y="474"/>
                  </a:lnTo>
                  <a:lnTo>
                    <a:pt x="2657" y="420"/>
                  </a:lnTo>
                  <a:lnTo>
                    <a:pt x="2603" y="365"/>
                  </a:lnTo>
                  <a:lnTo>
                    <a:pt x="2530" y="310"/>
                  </a:lnTo>
                  <a:lnTo>
                    <a:pt x="2330" y="219"/>
                  </a:lnTo>
                  <a:lnTo>
                    <a:pt x="2057" y="147"/>
                  </a:lnTo>
                  <a:lnTo>
                    <a:pt x="1748" y="92"/>
                  </a:lnTo>
                  <a:lnTo>
                    <a:pt x="1420" y="37"/>
                  </a:lnTo>
                  <a:lnTo>
                    <a:pt x="1074" y="1"/>
                  </a:lnTo>
                  <a:close/>
                </a:path>
              </a:pathLst>
            </a:custGeom>
            <a:solidFill>
              <a:srgbClr val="282829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97" name="Google Shape;3597;p21"/>
            <p:cNvSpPr/>
            <p:nvPr/>
          </p:nvSpPr>
          <p:spPr>
            <a:xfrm>
              <a:off x="2018625" y="1747625"/>
              <a:ext cx="66900" cy="13675"/>
            </a:xfrm>
            <a:custGeom>
              <a:avLst/>
              <a:gdLst/>
              <a:ahLst/>
              <a:cxnLst/>
              <a:rect l="l" t="t" r="r" b="b"/>
              <a:pathLst>
                <a:path w="2676" h="547" fill="none" extrusionOk="0">
                  <a:moveTo>
                    <a:pt x="747" y="1"/>
                  </a:moveTo>
                  <a:lnTo>
                    <a:pt x="747" y="1"/>
                  </a:lnTo>
                  <a:lnTo>
                    <a:pt x="456" y="1"/>
                  </a:lnTo>
                  <a:lnTo>
                    <a:pt x="219" y="37"/>
                  </a:lnTo>
                  <a:lnTo>
                    <a:pt x="146" y="74"/>
                  </a:lnTo>
                  <a:lnTo>
                    <a:pt x="73" y="110"/>
                  </a:lnTo>
                  <a:lnTo>
                    <a:pt x="19" y="147"/>
                  </a:lnTo>
                  <a:lnTo>
                    <a:pt x="1" y="201"/>
                  </a:lnTo>
                  <a:lnTo>
                    <a:pt x="1" y="201"/>
                  </a:lnTo>
                  <a:lnTo>
                    <a:pt x="19" y="219"/>
                  </a:lnTo>
                  <a:lnTo>
                    <a:pt x="37" y="274"/>
                  </a:lnTo>
                  <a:lnTo>
                    <a:pt x="92" y="329"/>
                  </a:lnTo>
                  <a:lnTo>
                    <a:pt x="219" y="401"/>
                  </a:lnTo>
                  <a:lnTo>
                    <a:pt x="419" y="456"/>
                  </a:lnTo>
                  <a:lnTo>
                    <a:pt x="710" y="511"/>
                  </a:lnTo>
                  <a:lnTo>
                    <a:pt x="1111" y="529"/>
                  </a:lnTo>
                  <a:lnTo>
                    <a:pt x="1657" y="547"/>
                  </a:lnTo>
                  <a:lnTo>
                    <a:pt x="1657" y="547"/>
                  </a:lnTo>
                  <a:lnTo>
                    <a:pt x="2130" y="547"/>
                  </a:lnTo>
                  <a:lnTo>
                    <a:pt x="2676" y="529"/>
                  </a:lnTo>
                  <a:lnTo>
                    <a:pt x="2676" y="529"/>
                  </a:lnTo>
                  <a:lnTo>
                    <a:pt x="2676" y="474"/>
                  </a:lnTo>
                  <a:lnTo>
                    <a:pt x="2657" y="420"/>
                  </a:lnTo>
                  <a:lnTo>
                    <a:pt x="2603" y="365"/>
                  </a:lnTo>
                  <a:lnTo>
                    <a:pt x="2530" y="310"/>
                  </a:lnTo>
                  <a:lnTo>
                    <a:pt x="2330" y="219"/>
                  </a:lnTo>
                  <a:lnTo>
                    <a:pt x="2057" y="147"/>
                  </a:lnTo>
                  <a:lnTo>
                    <a:pt x="1748" y="92"/>
                  </a:lnTo>
                  <a:lnTo>
                    <a:pt x="1420" y="37"/>
                  </a:lnTo>
                  <a:lnTo>
                    <a:pt x="1074" y="1"/>
                  </a:lnTo>
                  <a:lnTo>
                    <a:pt x="747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98" name="Google Shape;3598;p21"/>
            <p:cNvSpPr/>
            <p:nvPr/>
          </p:nvSpPr>
          <p:spPr>
            <a:xfrm>
              <a:off x="2024075" y="1729450"/>
              <a:ext cx="42350" cy="23225"/>
            </a:xfrm>
            <a:custGeom>
              <a:avLst/>
              <a:gdLst/>
              <a:ahLst/>
              <a:cxnLst/>
              <a:rect l="l" t="t" r="r" b="b"/>
              <a:pathLst>
                <a:path w="1694" h="929" extrusionOk="0">
                  <a:moveTo>
                    <a:pt x="911" y="0"/>
                  </a:moveTo>
                  <a:lnTo>
                    <a:pt x="783" y="18"/>
                  </a:lnTo>
                  <a:lnTo>
                    <a:pt x="674" y="55"/>
                  </a:lnTo>
                  <a:lnTo>
                    <a:pt x="565" y="109"/>
                  </a:lnTo>
                  <a:lnTo>
                    <a:pt x="456" y="182"/>
                  </a:lnTo>
                  <a:lnTo>
                    <a:pt x="383" y="255"/>
                  </a:lnTo>
                  <a:lnTo>
                    <a:pt x="238" y="437"/>
                  </a:lnTo>
                  <a:lnTo>
                    <a:pt x="128" y="601"/>
                  </a:lnTo>
                  <a:lnTo>
                    <a:pt x="56" y="764"/>
                  </a:lnTo>
                  <a:lnTo>
                    <a:pt x="1" y="928"/>
                  </a:lnTo>
                  <a:lnTo>
                    <a:pt x="1693" y="928"/>
                  </a:lnTo>
                  <a:lnTo>
                    <a:pt x="1693" y="783"/>
                  </a:lnTo>
                  <a:lnTo>
                    <a:pt x="1693" y="655"/>
                  </a:lnTo>
                  <a:lnTo>
                    <a:pt x="1675" y="491"/>
                  </a:lnTo>
                  <a:lnTo>
                    <a:pt x="1639" y="419"/>
                  </a:lnTo>
                  <a:lnTo>
                    <a:pt x="1602" y="328"/>
                  </a:lnTo>
                  <a:lnTo>
                    <a:pt x="1548" y="255"/>
                  </a:lnTo>
                  <a:lnTo>
                    <a:pt x="1493" y="182"/>
                  </a:lnTo>
                  <a:lnTo>
                    <a:pt x="1402" y="127"/>
                  </a:lnTo>
                  <a:lnTo>
                    <a:pt x="1311" y="73"/>
                  </a:lnTo>
                  <a:lnTo>
                    <a:pt x="1202" y="36"/>
                  </a:lnTo>
                  <a:lnTo>
                    <a:pt x="1056" y="0"/>
                  </a:lnTo>
                  <a:close/>
                </a:path>
              </a:pathLst>
            </a:custGeom>
            <a:solidFill>
              <a:srgbClr val="C1A5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99" name="Google Shape;3599;p21"/>
            <p:cNvSpPr/>
            <p:nvPr/>
          </p:nvSpPr>
          <p:spPr>
            <a:xfrm>
              <a:off x="1726100" y="1699875"/>
              <a:ext cx="249775" cy="25500"/>
            </a:xfrm>
            <a:custGeom>
              <a:avLst/>
              <a:gdLst/>
              <a:ahLst/>
              <a:cxnLst/>
              <a:rect l="l" t="t" r="r" b="b"/>
              <a:pathLst>
                <a:path w="9991" h="1020" extrusionOk="0">
                  <a:moveTo>
                    <a:pt x="1292" y="0"/>
                  </a:moveTo>
                  <a:lnTo>
                    <a:pt x="746" y="91"/>
                  </a:lnTo>
                  <a:lnTo>
                    <a:pt x="528" y="128"/>
                  </a:lnTo>
                  <a:lnTo>
                    <a:pt x="346" y="182"/>
                  </a:lnTo>
                  <a:lnTo>
                    <a:pt x="200" y="237"/>
                  </a:lnTo>
                  <a:lnTo>
                    <a:pt x="91" y="291"/>
                  </a:lnTo>
                  <a:lnTo>
                    <a:pt x="18" y="346"/>
                  </a:lnTo>
                  <a:lnTo>
                    <a:pt x="0" y="419"/>
                  </a:lnTo>
                  <a:lnTo>
                    <a:pt x="0" y="437"/>
                  </a:lnTo>
                  <a:lnTo>
                    <a:pt x="18" y="473"/>
                  </a:lnTo>
                  <a:lnTo>
                    <a:pt x="91" y="528"/>
                  </a:lnTo>
                  <a:lnTo>
                    <a:pt x="219" y="583"/>
                  </a:lnTo>
                  <a:lnTo>
                    <a:pt x="382" y="655"/>
                  </a:lnTo>
                  <a:lnTo>
                    <a:pt x="601" y="710"/>
                  </a:lnTo>
                  <a:lnTo>
                    <a:pt x="856" y="746"/>
                  </a:lnTo>
                  <a:lnTo>
                    <a:pt x="1456" y="837"/>
                  </a:lnTo>
                  <a:lnTo>
                    <a:pt x="2202" y="910"/>
                  </a:lnTo>
                  <a:lnTo>
                    <a:pt x="3058" y="965"/>
                  </a:lnTo>
                  <a:lnTo>
                    <a:pt x="3986" y="1001"/>
                  </a:lnTo>
                  <a:lnTo>
                    <a:pt x="5005" y="1019"/>
                  </a:lnTo>
                  <a:lnTo>
                    <a:pt x="6006" y="1001"/>
                  </a:lnTo>
                  <a:lnTo>
                    <a:pt x="6952" y="965"/>
                  </a:lnTo>
                  <a:lnTo>
                    <a:pt x="7789" y="910"/>
                  </a:lnTo>
                  <a:lnTo>
                    <a:pt x="8535" y="837"/>
                  </a:lnTo>
                  <a:lnTo>
                    <a:pt x="9136" y="746"/>
                  </a:lnTo>
                  <a:lnTo>
                    <a:pt x="9390" y="710"/>
                  </a:lnTo>
                  <a:lnTo>
                    <a:pt x="9609" y="655"/>
                  </a:lnTo>
                  <a:lnTo>
                    <a:pt x="9773" y="583"/>
                  </a:lnTo>
                  <a:lnTo>
                    <a:pt x="9900" y="528"/>
                  </a:lnTo>
                  <a:lnTo>
                    <a:pt x="9973" y="473"/>
                  </a:lnTo>
                  <a:lnTo>
                    <a:pt x="9991" y="437"/>
                  </a:lnTo>
                  <a:lnTo>
                    <a:pt x="9991" y="419"/>
                  </a:lnTo>
                  <a:lnTo>
                    <a:pt x="9973" y="346"/>
                  </a:lnTo>
                  <a:lnTo>
                    <a:pt x="9900" y="291"/>
                  </a:lnTo>
                  <a:lnTo>
                    <a:pt x="9791" y="237"/>
                  </a:lnTo>
                  <a:lnTo>
                    <a:pt x="9645" y="182"/>
                  </a:lnTo>
                  <a:lnTo>
                    <a:pt x="9463" y="128"/>
                  </a:lnTo>
                  <a:lnTo>
                    <a:pt x="9245" y="91"/>
                  </a:lnTo>
                  <a:lnTo>
                    <a:pt x="8699" y="0"/>
                  </a:lnTo>
                  <a:lnTo>
                    <a:pt x="8699" y="273"/>
                  </a:lnTo>
                  <a:lnTo>
                    <a:pt x="7443" y="328"/>
                  </a:lnTo>
                  <a:lnTo>
                    <a:pt x="6133" y="364"/>
                  </a:lnTo>
                  <a:lnTo>
                    <a:pt x="4623" y="382"/>
                  </a:lnTo>
                  <a:lnTo>
                    <a:pt x="3476" y="364"/>
                  </a:lnTo>
                  <a:lnTo>
                    <a:pt x="2384" y="328"/>
                  </a:lnTo>
                  <a:lnTo>
                    <a:pt x="1893" y="291"/>
                  </a:lnTo>
                  <a:lnTo>
                    <a:pt x="1456" y="237"/>
                  </a:lnTo>
                  <a:lnTo>
                    <a:pt x="1074" y="182"/>
                  </a:lnTo>
                  <a:lnTo>
                    <a:pt x="746" y="109"/>
                  </a:lnTo>
                  <a:lnTo>
                    <a:pt x="1292" y="0"/>
                  </a:lnTo>
                  <a:close/>
                </a:path>
              </a:pathLst>
            </a:custGeom>
            <a:solidFill>
              <a:srgbClr val="282829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00" name="Google Shape;3600;p21"/>
            <p:cNvSpPr/>
            <p:nvPr/>
          </p:nvSpPr>
          <p:spPr>
            <a:xfrm>
              <a:off x="1726100" y="1699875"/>
              <a:ext cx="249775" cy="25500"/>
            </a:xfrm>
            <a:custGeom>
              <a:avLst/>
              <a:gdLst/>
              <a:ahLst/>
              <a:cxnLst/>
              <a:rect l="l" t="t" r="r" b="b"/>
              <a:pathLst>
                <a:path w="9991" h="1020" fill="none" extrusionOk="0">
                  <a:moveTo>
                    <a:pt x="8699" y="0"/>
                  </a:moveTo>
                  <a:lnTo>
                    <a:pt x="8699" y="273"/>
                  </a:lnTo>
                  <a:lnTo>
                    <a:pt x="8699" y="273"/>
                  </a:lnTo>
                  <a:lnTo>
                    <a:pt x="8699" y="273"/>
                  </a:lnTo>
                  <a:lnTo>
                    <a:pt x="7443" y="328"/>
                  </a:lnTo>
                  <a:lnTo>
                    <a:pt x="6133" y="364"/>
                  </a:lnTo>
                  <a:lnTo>
                    <a:pt x="4623" y="382"/>
                  </a:lnTo>
                  <a:lnTo>
                    <a:pt x="4623" y="382"/>
                  </a:lnTo>
                  <a:lnTo>
                    <a:pt x="3476" y="364"/>
                  </a:lnTo>
                  <a:lnTo>
                    <a:pt x="2384" y="328"/>
                  </a:lnTo>
                  <a:lnTo>
                    <a:pt x="1893" y="291"/>
                  </a:lnTo>
                  <a:lnTo>
                    <a:pt x="1456" y="237"/>
                  </a:lnTo>
                  <a:lnTo>
                    <a:pt x="1074" y="182"/>
                  </a:lnTo>
                  <a:lnTo>
                    <a:pt x="746" y="109"/>
                  </a:lnTo>
                  <a:lnTo>
                    <a:pt x="746" y="109"/>
                  </a:lnTo>
                  <a:lnTo>
                    <a:pt x="746" y="109"/>
                  </a:lnTo>
                  <a:lnTo>
                    <a:pt x="1292" y="0"/>
                  </a:lnTo>
                  <a:lnTo>
                    <a:pt x="1292" y="0"/>
                  </a:lnTo>
                  <a:lnTo>
                    <a:pt x="746" y="91"/>
                  </a:lnTo>
                  <a:lnTo>
                    <a:pt x="528" y="128"/>
                  </a:lnTo>
                  <a:lnTo>
                    <a:pt x="346" y="182"/>
                  </a:lnTo>
                  <a:lnTo>
                    <a:pt x="200" y="237"/>
                  </a:lnTo>
                  <a:lnTo>
                    <a:pt x="91" y="291"/>
                  </a:lnTo>
                  <a:lnTo>
                    <a:pt x="18" y="346"/>
                  </a:lnTo>
                  <a:lnTo>
                    <a:pt x="0" y="419"/>
                  </a:lnTo>
                  <a:lnTo>
                    <a:pt x="0" y="419"/>
                  </a:lnTo>
                  <a:lnTo>
                    <a:pt x="0" y="437"/>
                  </a:lnTo>
                  <a:lnTo>
                    <a:pt x="18" y="473"/>
                  </a:lnTo>
                  <a:lnTo>
                    <a:pt x="91" y="528"/>
                  </a:lnTo>
                  <a:lnTo>
                    <a:pt x="219" y="583"/>
                  </a:lnTo>
                  <a:lnTo>
                    <a:pt x="382" y="655"/>
                  </a:lnTo>
                  <a:lnTo>
                    <a:pt x="601" y="710"/>
                  </a:lnTo>
                  <a:lnTo>
                    <a:pt x="856" y="746"/>
                  </a:lnTo>
                  <a:lnTo>
                    <a:pt x="1456" y="837"/>
                  </a:lnTo>
                  <a:lnTo>
                    <a:pt x="2202" y="910"/>
                  </a:lnTo>
                  <a:lnTo>
                    <a:pt x="3058" y="965"/>
                  </a:lnTo>
                  <a:lnTo>
                    <a:pt x="3986" y="1001"/>
                  </a:lnTo>
                  <a:lnTo>
                    <a:pt x="5005" y="1019"/>
                  </a:lnTo>
                  <a:lnTo>
                    <a:pt x="5005" y="1019"/>
                  </a:lnTo>
                  <a:lnTo>
                    <a:pt x="6006" y="1001"/>
                  </a:lnTo>
                  <a:lnTo>
                    <a:pt x="6952" y="965"/>
                  </a:lnTo>
                  <a:lnTo>
                    <a:pt x="7789" y="910"/>
                  </a:lnTo>
                  <a:lnTo>
                    <a:pt x="8535" y="837"/>
                  </a:lnTo>
                  <a:lnTo>
                    <a:pt x="9136" y="746"/>
                  </a:lnTo>
                  <a:lnTo>
                    <a:pt x="9390" y="710"/>
                  </a:lnTo>
                  <a:lnTo>
                    <a:pt x="9609" y="655"/>
                  </a:lnTo>
                  <a:lnTo>
                    <a:pt x="9773" y="583"/>
                  </a:lnTo>
                  <a:lnTo>
                    <a:pt x="9900" y="528"/>
                  </a:lnTo>
                  <a:lnTo>
                    <a:pt x="9973" y="473"/>
                  </a:lnTo>
                  <a:lnTo>
                    <a:pt x="9991" y="437"/>
                  </a:lnTo>
                  <a:lnTo>
                    <a:pt x="9991" y="419"/>
                  </a:lnTo>
                  <a:lnTo>
                    <a:pt x="9991" y="419"/>
                  </a:lnTo>
                  <a:lnTo>
                    <a:pt x="9973" y="346"/>
                  </a:lnTo>
                  <a:lnTo>
                    <a:pt x="9900" y="291"/>
                  </a:lnTo>
                  <a:lnTo>
                    <a:pt x="9791" y="237"/>
                  </a:lnTo>
                  <a:lnTo>
                    <a:pt x="9645" y="182"/>
                  </a:lnTo>
                  <a:lnTo>
                    <a:pt x="9463" y="128"/>
                  </a:lnTo>
                  <a:lnTo>
                    <a:pt x="9245" y="91"/>
                  </a:lnTo>
                  <a:lnTo>
                    <a:pt x="8699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01" name="Google Shape;3601;p21"/>
            <p:cNvSpPr/>
            <p:nvPr/>
          </p:nvSpPr>
          <p:spPr>
            <a:xfrm>
              <a:off x="1744750" y="1627975"/>
              <a:ext cx="198825" cy="81475"/>
            </a:xfrm>
            <a:custGeom>
              <a:avLst/>
              <a:gdLst/>
              <a:ahLst/>
              <a:cxnLst/>
              <a:rect l="l" t="t" r="r" b="b"/>
              <a:pathLst>
                <a:path w="7953" h="3259" extrusionOk="0">
                  <a:moveTo>
                    <a:pt x="4113" y="1"/>
                  </a:moveTo>
                  <a:lnTo>
                    <a:pt x="3986" y="37"/>
                  </a:lnTo>
                  <a:lnTo>
                    <a:pt x="3858" y="74"/>
                  </a:lnTo>
                  <a:lnTo>
                    <a:pt x="3731" y="110"/>
                  </a:lnTo>
                  <a:lnTo>
                    <a:pt x="3604" y="165"/>
                  </a:lnTo>
                  <a:lnTo>
                    <a:pt x="3385" y="328"/>
                  </a:lnTo>
                  <a:lnTo>
                    <a:pt x="3185" y="492"/>
                  </a:lnTo>
                  <a:lnTo>
                    <a:pt x="2985" y="711"/>
                  </a:lnTo>
                  <a:lnTo>
                    <a:pt x="2821" y="929"/>
                  </a:lnTo>
                  <a:lnTo>
                    <a:pt x="2657" y="1166"/>
                  </a:lnTo>
                  <a:lnTo>
                    <a:pt x="2530" y="1402"/>
                  </a:lnTo>
                  <a:lnTo>
                    <a:pt x="2312" y="1839"/>
                  </a:lnTo>
                  <a:lnTo>
                    <a:pt x="2148" y="2239"/>
                  </a:lnTo>
                  <a:lnTo>
                    <a:pt x="2020" y="2603"/>
                  </a:lnTo>
                  <a:lnTo>
                    <a:pt x="0" y="2985"/>
                  </a:lnTo>
                  <a:lnTo>
                    <a:pt x="383" y="3058"/>
                  </a:lnTo>
                  <a:lnTo>
                    <a:pt x="856" y="3131"/>
                  </a:lnTo>
                  <a:lnTo>
                    <a:pt x="1383" y="3186"/>
                  </a:lnTo>
                  <a:lnTo>
                    <a:pt x="1984" y="3222"/>
                  </a:lnTo>
                  <a:lnTo>
                    <a:pt x="2621" y="3240"/>
                  </a:lnTo>
                  <a:lnTo>
                    <a:pt x="3294" y="3258"/>
                  </a:lnTo>
                  <a:lnTo>
                    <a:pt x="4641" y="3258"/>
                  </a:lnTo>
                  <a:lnTo>
                    <a:pt x="5897" y="3222"/>
                  </a:lnTo>
                  <a:lnTo>
                    <a:pt x="6952" y="3186"/>
                  </a:lnTo>
                  <a:lnTo>
                    <a:pt x="7953" y="3149"/>
                  </a:lnTo>
                  <a:lnTo>
                    <a:pt x="7953" y="2094"/>
                  </a:lnTo>
                  <a:lnTo>
                    <a:pt x="7935" y="2003"/>
                  </a:lnTo>
                  <a:lnTo>
                    <a:pt x="7862" y="1730"/>
                  </a:lnTo>
                  <a:lnTo>
                    <a:pt x="7753" y="1384"/>
                  </a:lnTo>
                  <a:lnTo>
                    <a:pt x="7680" y="1202"/>
                  </a:lnTo>
                  <a:lnTo>
                    <a:pt x="7589" y="1020"/>
                  </a:lnTo>
                  <a:lnTo>
                    <a:pt x="7498" y="874"/>
                  </a:lnTo>
                  <a:lnTo>
                    <a:pt x="7389" y="747"/>
                  </a:lnTo>
                  <a:lnTo>
                    <a:pt x="7280" y="638"/>
                  </a:lnTo>
                  <a:lnTo>
                    <a:pt x="7170" y="583"/>
                  </a:lnTo>
                  <a:lnTo>
                    <a:pt x="7061" y="547"/>
                  </a:lnTo>
                  <a:lnTo>
                    <a:pt x="6843" y="547"/>
                  </a:lnTo>
                  <a:lnTo>
                    <a:pt x="6734" y="565"/>
                  </a:lnTo>
                  <a:lnTo>
                    <a:pt x="6533" y="638"/>
                  </a:lnTo>
                  <a:lnTo>
                    <a:pt x="6333" y="729"/>
                  </a:lnTo>
                  <a:lnTo>
                    <a:pt x="6169" y="820"/>
                  </a:lnTo>
                  <a:lnTo>
                    <a:pt x="6024" y="911"/>
                  </a:lnTo>
                  <a:lnTo>
                    <a:pt x="5915" y="1020"/>
                  </a:lnTo>
                  <a:lnTo>
                    <a:pt x="5860" y="929"/>
                  </a:lnTo>
                  <a:lnTo>
                    <a:pt x="5806" y="820"/>
                  </a:lnTo>
                  <a:lnTo>
                    <a:pt x="5733" y="692"/>
                  </a:lnTo>
                  <a:lnTo>
                    <a:pt x="5642" y="565"/>
                  </a:lnTo>
                  <a:lnTo>
                    <a:pt x="5496" y="419"/>
                  </a:lnTo>
                  <a:lnTo>
                    <a:pt x="5332" y="292"/>
                  </a:lnTo>
                  <a:lnTo>
                    <a:pt x="5132" y="165"/>
                  </a:lnTo>
                  <a:lnTo>
                    <a:pt x="4932" y="74"/>
                  </a:lnTo>
                  <a:lnTo>
                    <a:pt x="4695" y="19"/>
                  </a:lnTo>
                  <a:lnTo>
                    <a:pt x="4422" y="1"/>
                  </a:lnTo>
                  <a:close/>
                </a:path>
              </a:pathLst>
            </a:custGeom>
            <a:solidFill>
              <a:srgbClr val="C1A5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02" name="Google Shape;3602;p21"/>
            <p:cNvSpPr/>
            <p:nvPr/>
          </p:nvSpPr>
          <p:spPr>
            <a:xfrm>
              <a:off x="1744750" y="1627975"/>
              <a:ext cx="198825" cy="81475"/>
            </a:xfrm>
            <a:custGeom>
              <a:avLst/>
              <a:gdLst/>
              <a:ahLst/>
              <a:cxnLst/>
              <a:rect l="l" t="t" r="r" b="b"/>
              <a:pathLst>
                <a:path w="7953" h="3259" fill="none" extrusionOk="0">
                  <a:moveTo>
                    <a:pt x="7953" y="2094"/>
                  </a:moveTo>
                  <a:lnTo>
                    <a:pt x="7953" y="3149"/>
                  </a:lnTo>
                  <a:lnTo>
                    <a:pt x="7953" y="3149"/>
                  </a:lnTo>
                  <a:lnTo>
                    <a:pt x="6952" y="3186"/>
                  </a:lnTo>
                  <a:lnTo>
                    <a:pt x="5897" y="3222"/>
                  </a:lnTo>
                  <a:lnTo>
                    <a:pt x="4641" y="3258"/>
                  </a:lnTo>
                  <a:lnTo>
                    <a:pt x="3294" y="3258"/>
                  </a:lnTo>
                  <a:lnTo>
                    <a:pt x="2621" y="3240"/>
                  </a:lnTo>
                  <a:lnTo>
                    <a:pt x="1984" y="3222"/>
                  </a:lnTo>
                  <a:lnTo>
                    <a:pt x="1383" y="3186"/>
                  </a:lnTo>
                  <a:lnTo>
                    <a:pt x="856" y="3131"/>
                  </a:lnTo>
                  <a:lnTo>
                    <a:pt x="383" y="3058"/>
                  </a:lnTo>
                  <a:lnTo>
                    <a:pt x="0" y="2985"/>
                  </a:lnTo>
                  <a:lnTo>
                    <a:pt x="2020" y="2603"/>
                  </a:lnTo>
                  <a:lnTo>
                    <a:pt x="2020" y="2603"/>
                  </a:lnTo>
                  <a:lnTo>
                    <a:pt x="2148" y="2239"/>
                  </a:lnTo>
                  <a:lnTo>
                    <a:pt x="2312" y="1839"/>
                  </a:lnTo>
                  <a:lnTo>
                    <a:pt x="2530" y="1402"/>
                  </a:lnTo>
                  <a:lnTo>
                    <a:pt x="2530" y="1402"/>
                  </a:lnTo>
                  <a:lnTo>
                    <a:pt x="2657" y="1166"/>
                  </a:lnTo>
                  <a:lnTo>
                    <a:pt x="2821" y="929"/>
                  </a:lnTo>
                  <a:lnTo>
                    <a:pt x="2985" y="711"/>
                  </a:lnTo>
                  <a:lnTo>
                    <a:pt x="3185" y="492"/>
                  </a:lnTo>
                  <a:lnTo>
                    <a:pt x="3185" y="492"/>
                  </a:lnTo>
                  <a:lnTo>
                    <a:pt x="3385" y="328"/>
                  </a:lnTo>
                  <a:lnTo>
                    <a:pt x="3604" y="165"/>
                  </a:lnTo>
                  <a:lnTo>
                    <a:pt x="3731" y="110"/>
                  </a:lnTo>
                  <a:lnTo>
                    <a:pt x="3858" y="74"/>
                  </a:lnTo>
                  <a:lnTo>
                    <a:pt x="3986" y="37"/>
                  </a:lnTo>
                  <a:lnTo>
                    <a:pt x="4113" y="1"/>
                  </a:lnTo>
                  <a:lnTo>
                    <a:pt x="4113" y="1"/>
                  </a:lnTo>
                  <a:lnTo>
                    <a:pt x="4259" y="1"/>
                  </a:lnTo>
                  <a:lnTo>
                    <a:pt x="4422" y="1"/>
                  </a:lnTo>
                  <a:lnTo>
                    <a:pt x="4695" y="19"/>
                  </a:lnTo>
                  <a:lnTo>
                    <a:pt x="4932" y="74"/>
                  </a:lnTo>
                  <a:lnTo>
                    <a:pt x="5132" y="165"/>
                  </a:lnTo>
                  <a:lnTo>
                    <a:pt x="5132" y="165"/>
                  </a:lnTo>
                  <a:lnTo>
                    <a:pt x="5332" y="292"/>
                  </a:lnTo>
                  <a:lnTo>
                    <a:pt x="5496" y="419"/>
                  </a:lnTo>
                  <a:lnTo>
                    <a:pt x="5642" y="565"/>
                  </a:lnTo>
                  <a:lnTo>
                    <a:pt x="5733" y="692"/>
                  </a:lnTo>
                  <a:lnTo>
                    <a:pt x="5806" y="820"/>
                  </a:lnTo>
                  <a:lnTo>
                    <a:pt x="5860" y="929"/>
                  </a:lnTo>
                  <a:lnTo>
                    <a:pt x="5915" y="1020"/>
                  </a:lnTo>
                  <a:lnTo>
                    <a:pt x="5915" y="1020"/>
                  </a:lnTo>
                  <a:lnTo>
                    <a:pt x="6024" y="911"/>
                  </a:lnTo>
                  <a:lnTo>
                    <a:pt x="6169" y="820"/>
                  </a:lnTo>
                  <a:lnTo>
                    <a:pt x="6333" y="729"/>
                  </a:lnTo>
                  <a:lnTo>
                    <a:pt x="6533" y="638"/>
                  </a:lnTo>
                  <a:lnTo>
                    <a:pt x="6734" y="565"/>
                  </a:lnTo>
                  <a:lnTo>
                    <a:pt x="6843" y="547"/>
                  </a:lnTo>
                  <a:lnTo>
                    <a:pt x="6952" y="547"/>
                  </a:lnTo>
                  <a:lnTo>
                    <a:pt x="7061" y="547"/>
                  </a:lnTo>
                  <a:lnTo>
                    <a:pt x="7170" y="583"/>
                  </a:lnTo>
                  <a:lnTo>
                    <a:pt x="7170" y="583"/>
                  </a:lnTo>
                  <a:lnTo>
                    <a:pt x="7280" y="638"/>
                  </a:lnTo>
                  <a:lnTo>
                    <a:pt x="7389" y="747"/>
                  </a:lnTo>
                  <a:lnTo>
                    <a:pt x="7498" y="874"/>
                  </a:lnTo>
                  <a:lnTo>
                    <a:pt x="7589" y="1020"/>
                  </a:lnTo>
                  <a:lnTo>
                    <a:pt x="7589" y="1020"/>
                  </a:lnTo>
                  <a:lnTo>
                    <a:pt x="7680" y="1202"/>
                  </a:lnTo>
                  <a:lnTo>
                    <a:pt x="7753" y="1384"/>
                  </a:lnTo>
                  <a:lnTo>
                    <a:pt x="7862" y="1730"/>
                  </a:lnTo>
                  <a:lnTo>
                    <a:pt x="7935" y="2003"/>
                  </a:lnTo>
                  <a:lnTo>
                    <a:pt x="7953" y="2094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03" name="Google Shape;3603;p21"/>
            <p:cNvSpPr/>
            <p:nvPr/>
          </p:nvSpPr>
          <p:spPr>
            <a:xfrm>
              <a:off x="1744750" y="1653450"/>
              <a:ext cx="198825" cy="56000"/>
            </a:xfrm>
            <a:custGeom>
              <a:avLst/>
              <a:gdLst/>
              <a:ahLst/>
              <a:cxnLst/>
              <a:rect l="l" t="t" r="r" b="b"/>
              <a:pathLst>
                <a:path w="7953" h="2240" extrusionOk="0">
                  <a:moveTo>
                    <a:pt x="7589" y="1"/>
                  </a:moveTo>
                  <a:lnTo>
                    <a:pt x="7152" y="274"/>
                  </a:lnTo>
                  <a:lnTo>
                    <a:pt x="6715" y="529"/>
                  </a:lnTo>
                  <a:lnTo>
                    <a:pt x="6260" y="747"/>
                  </a:lnTo>
                  <a:lnTo>
                    <a:pt x="6024" y="856"/>
                  </a:lnTo>
                  <a:lnTo>
                    <a:pt x="5787" y="929"/>
                  </a:lnTo>
                  <a:lnTo>
                    <a:pt x="5660" y="984"/>
                  </a:lnTo>
                  <a:lnTo>
                    <a:pt x="5533" y="1038"/>
                  </a:lnTo>
                  <a:lnTo>
                    <a:pt x="5423" y="1111"/>
                  </a:lnTo>
                  <a:lnTo>
                    <a:pt x="5387" y="1147"/>
                  </a:lnTo>
                  <a:lnTo>
                    <a:pt x="5351" y="1202"/>
                  </a:lnTo>
                  <a:lnTo>
                    <a:pt x="5314" y="1275"/>
                  </a:lnTo>
                  <a:lnTo>
                    <a:pt x="5296" y="1348"/>
                  </a:lnTo>
                  <a:lnTo>
                    <a:pt x="5278" y="1420"/>
                  </a:lnTo>
                  <a:lnTo>
                    <a:pt x="5241" y="1493"/>
                  </a:lnTo>
                  <a:lnTo>
                    <a:pt x="5187" y="1566"/>
                  </a:lnTo>
                  <a:lnTo>
                    <a:pt x="5114" y="1621"/>
                  </a:lnTo>
                  <a:lnTo>
                    <a:pt x="5023" y="1657"/>
                  </a:lnTo>
                  <a:lnTo>
                    <a:pt x="4859" y="1657"/>
                  </a:lnTo>
                  <a:lnTo>
                    <a:pt x="4786" y="1639"/>
                  </a:lnTo>
                  <a:lnTo>
                    <a:pt x="4714" y="1621"/>
                  </a:lnTo>
                  <a:lnTo>
                    <a:pt x="4641" y="1566"/>
                  </a:lnTo>
                  <a:lnTo>
                    <a:pt x="4586" y="1530"/>
                  </a:lnTo>
                  <a:lnTo>
                    <a:pt x="4532" y="1457"/>
                  </a:lnTo>
                  <a:lnTo>
                    <a:pt x="4422" y="1329"/>
                  </a:lnTo>
                  <a:lnTo>
                    <a:pt x="4350" y="1166"/>
                  </a:lnTo>
                  <a:lnTo>
                    <a:pt x="4277" y="1002"/>
                  </a:lnTo>
                  <a:lnTo>
                    <a:pt x="4168" y="1056"/>
                  </a:lnTo>
                  <a:lnTo>
                    <a:pt x="4022" y="1075"/>
                  </a:lnTo>
                  <a:lnTo>
                    <a:pt x="3895" y="1093"/>
                  </a:lnTo>
                  <a:lnTo>
                    <a:pt x="3767" y="1111"/>
                  </a:lnTo>
                  <a:lnTo>
                    <a:pt x="3640" y="1111"/>
                  </a:lnTo>
                  <a:lnTo>
                    <a:pt x="3513" y="1093"/>
                  </a:lnTo>
                  <a:lnTo>
                    <a:pt x="3385" y="1056"/>
                  </a:lnTo>
                  <a:lnTo>
                    <a:pt x="3258" y="1020"/>
                  </a:lnTo>
                  <a:lnTo>
                    <a:pt x="3149" y="965"/>
                  </a:lnTo>
                  <a:lnTo>
                    <a:pt x="3021" y="911"/>
                  </a:lnTo>
                  <a:lnTo>
                    <a:pt x="2912" y="838"/>
                  </a:lnTo>
                  <a:lnTo>
                    <a:pt x="2821" y="765"/>
                  </a:lnTo>
                  <a:lnTo>
                    <a:pt x="2657" y="583"/>
                  </a:lnTo>
                  <a:lnTo>
                    <a:pt x="2530" y="383"/>
                  </a:lnTo>
                  <a:lnTo>
                    <a:pt x="2312" y="820"/>
                  </a:lnTo>
                  <a:lnTo>
                    <a:pt x="2148" y="1220"/>
                  </a:lnTo>
                  <a:lnTo>
                    <a:pt x="2020" y="1584"/>
                  </a:lnTo>
                  <a:lnTo>
                    <a:pt x="0" y="1966"/>
                  </a:lnTo>
                  <a:lnTo>
                    <a:pt x="328" y="2039"/>
                  </a:lnTo>
                  <a:lnTo>
                    <a:pt x="710" y="2094"/>
                  </a:lnTo>
                  <a:lnTo>
                    <a:pt x="1147" y="2148"/>
                  </a:lnTo>
                  <a:lnTo>
                    <a:pt x="1638" y="2185"/>
                  </a:lnTo>
                  <a:lnTo>
                    <a:pt x="2730" y="2221"/>
                  </a:lnTo>
                  <a:lnTo>
                    <a:pt x="3877" y="2239"/>
                  </a:lnTo>
                  <a:lnTo>
                    <a:pt x="5387" y="2221"/>
                  </a:lnTo>
                  <a:lnTo>
                    <a:pt x="6697" y="2185"/>
                  </a:lnTo>
                  <a:lnTo>
                    <a:pt x="7953" y="2130"/>
                  </a:lnTo>
                  <a:lnTo>
                    <a:pt x="7953" y="1075"/>
                  </a:lnTo>
                  <a:lnTo>
                    <a:pt x="7935" y="984"/>
                  </a:lnTo>
                  <a:lnTo>
                    <a:pt x="7862" y="711"/>
                  </a:lnTo>
                  <a:lnTo>
                    <a:pt x="7753" y="365"/>
                  </a:lnTo>
                  <a:lnTo>
                    <a:pt x="7680" y="183"/>
                  </a:lnTo>
                  <a:lnTo>
                    <a:pt x="7589" y="1"/>
                  </a:lnTo>
                  <a:close/>
                </a:path>
              </a:pathLst>
            </a:custGeom>
            <a:solidFill>
              <a:srgbClr val="A489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04" name="Google Shape;3604;p21"/>
            <p:cNvSpPr/>
            <p:nvPr/>
          </p:nvSpPr>
          <p:spPr>
            <a:xfrm>
              <a:off x="1744750" y="1653450"/>
              <a:ext cx="198825" cy="56000"/>
            </a:xfrm>
            <a:custGeom>
              <a:avLst/>
              <a:gdLst/>
              <a:ahLst/>
              <a:cxnLst/>
              <a:rect l="l" t="t" r="r" b="b"/>
              <a:pathLst>
                <a:path w="7953" h="2240" fill="none" extrusionOk="0">
                  <a:moveTo>
                    <a:pt x="7589" y="1"/>
                  </a:moveTo>
                  <a:lnTo>
                    <a:pt x="7589" y="1"/>
                  </a:lnTo>
                  <a:lnTo>
                    <a:pt x="7152" y="274"/>
                  </a:lnTo>
                  <a:lnTo>
                    <a:pt x="6715" y="529"/>
                  </a:lnTo>
                  <a:lnTo>
                    <a:pt x="6260" y="747"/>
                  </a:lnTo>
                  <a:lnTo>
                    <a:pt x="6024" y="856"/>
                  </a:lnTo>
                  <a:lnTo>
                    <a:pt x="5787" y="929"/>
                  </a:lnTo>
                  <a:lnTo>
                    <a:pt x="5787" y="929"/>
                  </a:lnTo>
                  <a:lnTo>
                    <a:pt x="5660" y="984"/>
                  </a:lnTo>
                  <a:lnTo>
                    <a:pt x="5533" y="1038"/>
                  </a:lnTo>
                  <a:lnTo>
                    <a:pt x="5423" y="1111"/>
                  </a:lnTo>
                  <a:lnTo>
                    <a:pt x="5387" y="1147"/>
                  </a:lnTo>
                  <a:lnTo>
                    <a:pt x="5351" y="1202"/>
                  </a:lnTo>
                  <a:lnTo>
                    <a:pt x="5351" y="1202"/>
                  </a:lnTo>
                  <a:lnTo>
                    <a:pt x="5314" y="1275"/>
                  </a:lnTo>
                  <a:lnTo>
                    <a:pt x="5296" y="1348"/>
                  </a:lnTo>
                  <a:lnTo>
                    <a:pt x="5278" y="1420"/>
                  </a:lnTo>
                  <a:lnTo>
                    <a:pt x="5241" y="1493"/>
                  </a:lnTo>
                  <a:lnTo>
                    <a:pt x="5241" y="1493"/>
                  </a:lnTo>
                  <a:lnTo>
                    <a:pt x="5187" y="1566"/>
                  </a:lnTo>
                  <a:lnTo>
                    <a:pt x="5114" y="1621"/>
                  </a:lnTo>
                  <a:lnTo>
                    <a:pt x="5023" y="1657"/>
                  </a:lnTo>
                  <a:lnTo>
                    <a:pt x="4932" y="1657"/>
                  </a:lnTo>
                  <a:lnTo>
                    <a:pt x="4932" y="1657"/>
                  </a:lnTo>
                  <a:lnTo>
                    <a:pt x="4859" y="1657"/>
                  </a:lnTo>
                  <a:lnTo>
                    <a:pt x="4786" y="1639"/>
                  </a:lnTo>
                  <a:lnTo>
                    <a:pt x="4714" y="1621"/>
                  </a:lnTo>
                  <a:lnTo>
                    <a:pt x="4641" y="1566"/>
                  </a:lnTo>
                  <a:lnTo>
                    <a:pt x="4641" y="1566"/>
                  </a:lnTo>
                  <a:lnTo>
                    <a:pt x="4586" y="1530"/>
                  </a:lnTo>
                  <a:lnTo>
                    <a:pt x="4532" y="1457"/>
                  </a:lnTo>
                  <a:lnTo>
                    <a:pt x="4422" y="1329"/>
                  </a:lnTo>
                  <a:lnTo>
                    <a:pt x="4350" y="1166"/>
                  </a:lnTo>
                  <a:lnTo>
                    <a:pt x="4277" y="1002"/>
                  </a:lnTo>
                  <a:lnTo>
                    <a:pt x="4277" y="1002"/>
                  </a:lnTo>
                  <a:lnTo>
                    <a:pt x="4168" y="1056"/>
                  </a:lnTo>
                  <a:lnTo>
                    <a:pt x="4022" y="1075"/>
                  </a:lnTo>
                  <a:lnTo>
                    <a:pt x="3895" y="1093"/>
                  </a:lnTo>
                  <a:lnTo>
                    <a:pt x="3767" y="1111"/>
                  </a:lnTo>
                  <a:lnTo>
                    <a:pt x="3767" y="1111"/>
                  </a:lnTo>
                  <a:lnTo>
                    <a:pt x="3640" y="1111"/>
                  </a:lnTo>
                  <a:lnTo>
                    <a:pt x="3513" y="1093"/>
                  </a:lnTo>
                  <a:lnTo>
                    <a:pt x="3385" y="1056"/>
                  </a:lnTo>
                  <a:lnTo>
                    <a:pt x="3258" y="1020"/>
                  </a:lnTo>
                  <a:lnTo>
                    <a:pt x="3149" y="965"/>
                  </a:lnTo>
                  <a:lnTo>
                    <a:pt x="3021" y="911"/>
                  </a:lnTo>
                  <a:lnTo>
                    <a:pt x="2912" y="838"/>
                  </a:lnTo>
                  <a:lnTo>
                    <a:pt x="2821" y="765"/>
                  </a:lnTo>
                  <a:lnTo>
                    <a:pt x="2821" y="765"/>
                  </a:lnTo>
                  <a:lnTo>
                    <a:pt x="2657" y="583"/>
                  </a:lnTo>
                  <a:lnTo>
                    <a:pt x="2530" y="383"/>
                  </a:lnTo>
                  <a:lnTo>
                    <a:pt x="2530" y="383"/>
                  </a:lnTo>
                  <a:lnTo>
                    <a:pt x="2530" y="383"/>
                  </a:lnTo>
                  <a:lnTo>
                    <a:pt x="2312" y="820"/>
                  </a:lnTo>
                  <a:lnTo>
                    <a:pt x="2148" y="1220"/>
                  </a:lnTo>
                  <a:lnTo>
                    <a:pt x="2020" y="1584"/>
                  </a:lnTo>
                  <a:lnTo>
                    <a:pt x="0" y="1966"/>
                  </a:lnTo>
                  <a:lnTo>
                    <a:pt x="0" y="1966"/>
                  </a:lnTo>
                  <a:lnTo>
                    <a:pt x="328" y="2039"/>
                  </a:lnTo>
                  <a:lnTo>
                    <a:pt x="710" y="2094"/>
                  </a:lnTo>
                  <a:lnTo>
                    <a:pt x="1147" y="2148"/>
                  </a:lnTo>
                  <a:lnTo>
                    <a:pt x="1638" y="2185"/>
                  </a:lnTo>
                  <a:lnTo>
                    <a:pt x="2730" y="2221"/>
                  </a:lnTo>
                  <a:lnTo>
                    <a:pt x="3877" y="2239"/>
                  </a:lnTo>
                  <a:lnTo>
                    <a:pt x="3877" y="2239"/>
                  </a:lnTo>
                  <a:lnTo>
                    <a:pt x="5387" y="2221"/>
                  </a:lnTo>
                  <a:lnTo>
                    <a:pt x="6697" y="2185"/>
                  </a:lnTo>
                  <a:lnTo>
                    <a:pt x="7953" y="2130"/>
                  </a:lnTo>
                  <a:lnTo>
                    <a:pt x="7953" y="1075"/>
                  </a:lnTo>
                  <a:lnTo>
                    <a:pt x="7953" y="1075"/>
                  </a:lnTo>
                  <a:lnTo>
                    <a:pt x="7935" y="984"/>
                  </a:lnTo>
                  <a:lnTo>
                    <a:pt x="7862" y="711"/>
                  </a:lnTo>
                  <a:lnTo>
                    <a:pt x="7753" y="365"/>
                  </a:lnTo>
                  <a:lnTo>
                    <a:pt x="7680" y="183"/>
                  </a:lnTo>
                  <a:lnTo>
                    <a:pt x="7589" y="1"/>
                  </a:lnTo>
                  <a:lnTo>
                    <a:pt x="7589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05" name="Google Shape;3605;p21"/>
            <p:cNvSpPr/>
            <p:nvPr/>
          </p:nvSpPr>
          <p:spPr>
            <a:xfrm>
              <a:off x="1824375" y="1627975"/>
              <a:ext cx="48700" cy="28700"/>
            </a:xfrm>
            <a:custGeom>
              <a:avLst/>
              <a:gdLst/>
              <a:ahLst/>
              <a:cxnLst/>
              <a:rect l="l" t="t" r="r" b="b"/>
              <a:pathLst>
                <a:path w="1948" h="1148" extrusionOk="0">
                  <a:moveTo>
                    <a:pt x="928" y="1"/>
                  </a:moveTo>
                  <a:lnTo>
                    <a:pt x="801" y="37"/>
                  </a:lnTo>
                  <a:lnTo>
                    <a:pt x="673" y="74"/>
                  </a:lnTo>
                  <a:lnTo>
                    <a:pt x="546" y="110"/>
                  </a:lnTo>
                  <a:lnTo>
                    <a:pt x="419" y="165"/>
                  </a:lnTo>
                  <a:lnTo>
                    <a:pt x="200" y="328"/>
                  </a:lnTo>
                  <a:lnTo>
                    <a:pt x="0" y="492"/>
                  </a:lnTo>
                  <a:lnTo>
                    <a:pt x="36" y="638"/>
                  </a:lnTo>
                  <a:lnTo>
                    <a:pt x="109" y="747"/>
                  </a:lnTo>
                  <a:lnTo>
                    <a:pt x="182" y="856"/>
                  </a:lnTo>
                  <a:lnTo>
                    <a:pt x="273" y="947"/>
                  </a:lnTo>
                  <a:lnTo>
                    <a:pt x="382" y="1038"/>
                  </a:lnTo>
                  <a:lnTo>
                    <a:pt x="510" y="1093"/>
                  </a:lnTo>
                  <a:lnTo>
                    <a:pt x="637" y="1129"/>
                  </a:lnTo>
                  <a:lnTo>
                    <a:pt x="783" y="1147"/>
                  </a:lnTo>
                  <a:lnTo>
                    <a:pt x="837" y="1147"/>
                  </a:lnTo>
                  <a:lnTo>
                    <a:pt x="928" y="1129"/>
                  </a:lnTo>
                  <a:lnTo>
                    <a:pt x="1019" y="1111"/>
                  </a:lnTo>
                  <a:lnTo>
                    <a:pt x="1183" y="1038"/>
                  </a:lnTo>
                  <a:lnTo>
                    <a:pt x="1347" y="929"/>
                  </a:lnTo>
                  <a:lnTo>
                    <a:pt x="1492" y="802"/>
                  </a:lnTo>
                  <a:lnTo>
                    <a:pt x="1620" y="656"/>
                  </a:lnTo>
                  <a:lnTo>
                    <a:pt x="1747" y="510"/>
                  </a:lnTo>
                  <a:lnTo>
                    <a:pt x="1856" y="347"/>
                  </a:lnTo>
                  <a:lnTo>
                    <a:pt x="1947" y="165"/>
                  </a:lnTo>
                  <a:lnTo>
                    <a:pt x="1783" y="92"/>
                  </a:lnTo>
                  <a:lnTo>
                    <a:pt x="1601" y="37"/>
                  </a:lnTo>
                  <a:lnTo>
                    <a:pt x="1401" y="1"/>
                  </a:lnTo>
                  <a:close/>
                </a:path>
              </a:pathLst>
            </a:custGeom>
            <a:solidFill>
              <a:srgbClr val="D7C2A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06" name="Google Shape;3606;p21"/>
            <p:cNvSpPr/>
            <p:nvPr/>
          </p:nvSpPr>
          <p:spPr>
            <a:xfrm>
              <a:off x="1824375" y="1627975"/>
              <a:ext cx="48700" cy="28700"/>
            </a:xfrm>
            <a:custGeom>
              <a:avLst/>
              <a:gdLst/>
              <a:ahLst/>
              <a:cxnLst/>
              <a:rect l="l" t="t" r="r" b="b"/>
              <a:pathLst>
                <a:path w="1948" h="1148" fill="none" extrusionOk="0">
                  <a:moveTo>
                    <a:pt x="1183" y="1"/>
                  </a:moveTo>
                  <a:lnTo>
                    <a:pt x="1183" y="1"/>
                  </a:lnTo>
                  <a:lnTo>
                    <a:pt x="928" y="1"/>
                  </a:lnTo>
                  <a:lnTo>
                    <a:pt x="928" y="1"/>
                  </a:lnTo>
                  <a:lnTo>
                    <a:pt x="801" y="37"/>
                  </a:lnTo>
                  <a:lnTo>
                    <a:pt x="673" y="74"/>
                  </a:lnTo>
                  <a:lnTo>
                    <a:pt x="546" y="110"/>
                  </a:lnTo>
                  <a:lnTo>
                    <a:pt x="419" y="165"/>
                  </a:lnTo>
                  <a:lnTo>
                    <a:pt x="200" y="328"/>
                  </a:lnTo>
                  <a:lnTo>
                    <a:pt x="0" y="492"/>
                  </a:lnTo>
                  <a:lnTo>
                    <a:pt x="0" y="492"/>
                  </a:lnTo>
                  <a:lnTo>
                    <a:pt x="36" y="638"/>
                  </a:lnTo>
                  <a:lnTo>
                    <a:pt x="109" y="747"/>
                  </a:lnTo>
                  <a:lnTo>
                    <a:pt x="182" y="856"/>
                  </a:lnTo>
                  <a:lnTo>
                    <a:pt x="273" y="947"/>
                  </a:lnTo>
                  <a:lnTo>
                    <a:pt x="382" y="1038"/>
                  </a:lnTo>
                  <a:lnTo>
                    <a:pt x="510" y="1093"/>
                  </a:lnTo>
                  <a:lnTo>
                    <a:pt x="637" y="1129"/>
                  </a:lnTo>
                  <a:lnTo>
                    <a:pt x="783" y="1147"/>
                  </a:lnTo>
                  <a:lnTo>
                    <a:pt x="783" y="1147"/>
                  </a:lnTo>
                  <a:lnTo>
                    <a:pt x="837" y="1147"/>
                  </a:lnTo>
                  <a:lnTo>
                    <a:pt x="837" y="1147"/>
                  </a:lnTo>
                  <a:lnTo>
                    <a:pt x="928" y="1129"/>
                  </a:lnTo>
                  <a:lnTo>
                    <a:pt x="1019" y="1111"/>
                  </a:lnTo>
                  <a:lnTo>
                    <a:pt x="1183" y="1038"/>
                  </a:lnTo>
                  <a:lnTo>
                    <a:pt x="1347" y="929"/>
                  </a:lnTo>
                  <a:lnTo>
                    <a:pt x="1492" y="802"/>
                  </a:lnTo>
                  <a:lnTo>
                    <a:pt x="1492" y="802"/>
                  </a:lnTo>
                  <a:lnTo>
                    <a:pt x="1620" y="656"/>
                  </a:lnTo>
                  <a:lnTo>
                    <a:pt x="1747" y="510"/>
                  </a:lnTo>
                  <a:lnTo>
                    <a:pt x="1856" y="347"/>
                  </a:lnTo>
                  <a:lnTo>
                    <a:pt x="1947" y="165"/>
                  </a:lnTo>
                  <a:lnTo>
                    <a:pt x="1947" y="165"/>
                  </a:lnTo>
                  <a:lnTo>
                    <a:pt x="1783" y="92"/>
                  </a:lnTo>
                  <a:lnTo>
                    <a:pt x="1601" y="37"/>
                  </a:lnTo>
                  <a:lnTo>
                    <a:pt x="1401" y="1"/>
                  </a:lnTo>
                  <a:lnTo>
                    <a:pt x="1183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3607" name="Google Shape;3607;p21"/>
          <p:cNvGrpSpPr/>
          <p:nvPr/>
        </p:nvGrpSpPr>
        <p:grpSpPr>
          <a:xfrm rot="707990">
            <a:off x="6497732" y="6719463"/>
            <a:ext cx="1354315" cy="327636"/>
            <a:chOff x="3665900" y="8356158"/>
            <a:chExt cx="1015703" cy="245719"/>
          </a:xfrm>
        </p:grpSpPr>
        <p:sp>
          <p:nvSpPr>
            <p:cNvPr id="3608" name="Google Shape;3608;p21"/>
            <p:cNvSpPr/>
            <p:nvPr/>
          </p:nvSpPr>
          <p:spPr>
            <a:xfrm>
              <a:off x="3940684" y="8356158"/>
              <a:ext cx="658411" cy="161356"/>
            </a:xfrm>
            <a:custGeom>
              <a:avLst/>
              <a:gdLst/>
              <a:ahLst/>
              <a:cxnLst/>
              <a:rect l="l" t="t" r="r" b="b"/>
              <a:pathLst>
                <a:path w="12776" h="3131" extrusionOk="0">
                  <a:moveTo>
                    <a:pt x="9336" y="0"/>
                  </a:moveTo>
                  <a:lnTo>
                    <a:pt x="8626" y="55"/>
                  </a:lnTo>
                  <a:lnTo>
                    <a:pt x="7934" y="127"/>
                  </a:lnTo>
                  <a:lnTo>
                    <a:pt x="7279" y="218"/>
                  </a:lnTo>
                  <a:lnTo>
                    <a:pt x="6642" y="309"/>
                  </a:lnTo>
                  <a:lnTo>
                    <a:pt x="6042" y="400"/>
                  </a:lnTo>
                  <a:lnTo>
                    <a:pt x="5460" y="510"/>
                  </a:lnTo>
                  <a:lnTo>
                    <a:pt x="4895" y="619"/>
                  </a:lnTo>
                  <a:lnTo>
                    <a:pt x="4368" y="728"/>
                  </a:lnTo>
                  <a:lnTo>
                    <a:pt x="3858" y="855"/>
                  </a:lnTo>
                  <a:lnTo>
                    <a:pt x="3385" y="983"/>
                  </a:lnTo>
                  <a:lnTo>
                    <a:pt x="2930" y="1110"/>
                  </a:lnTo>
                  <a:lnTo>
                    <a:pt x="2511" y="1256"/>
                  </a:lnTo>
                  <a:lnTo>
                    <a:pt x="2129" y="1383"/>
                  </a:lnTo>
                  <a:lnTo>
                    <a:pt x="1765" y="1511"/>
                  </a:lnTo>
                  <a:lnTo>
                    <a:pt x="1438" y="1656"/>
                  </a:lnTo>
                  <a:lnTo>
                    <a:pt x="1147" y="1783"/>
                  </a:lnTo>
                  <a:lnTo>
                    <a:pt x="874" y="1911"/>
                  </a:lnTo>
                  <a:lnTo>
                    <a:pt x="637" y="2038"/>
                  </a:lnTo>
                  <a:lnTo>
                    <a:pt x="455" y="2166"/>
                  </a:lnTo>
                  <a:lnTo>
                    <a:pt x="291" y="2293"/>
                  </a:lnTo>
                  <a:lnTo>
                    <a:pt x="164" y="2420"/>
                  </a:lnTo>
                  <a:lnTo>
                    <a:pt x="73" y="2530"/>
                  </a:lnTo>
                  <a:lnTo>
                    <a:pt x="18" y="2621"/>
                  </a:lnTo>
                  <a:lnTo>
                    <a:pt x="0" y="2730"/>
                  </a:lnTo>
                  <a:lnTo>
                    <a:pt x="18" y="2821"/>
                  </a:lnTo>
                  <a:lnTo>
                    <a:pt x="73" y="2894"/>
                  </a:lnTo>
                  <a:lnTo>
                    <a:pt x="182" y="2966"/>
                  </a:lnTo>
                  <a:lnTo>
                    <a:pt x="328" y="3021"/>
                  </a:lnTo>
                  <a:lnTo>
                    <a:pt x="491" y="3076"/>
                  </a:lnTo>
                  <a:lnTo>
                    <a:pt x="710" y="3112"/>
                  </a:lnTo>
                  <a:lnTo>
                    <a:pt x="983" y="3130"/>
                  </a:lnTo>
                  <a:lnTo>
                    <a:pt x="1602" y="3130"/>
                  </a:lnTo>
                  <a:lnTo>
                    <a:pt x="1947" y="3112"/>
                  </a:lnTo>
                  <a:lnTo>
                    <a:pt x="2748" y="3021"/>
                  </a:lnTo>
                  <a:lnTo>
                    <a:pt x="4531" y="2784"/>
                  </a:lnTo>
                  <a:lnTo>
                    <a:pt x="6096" y="2548"/>
                  </a:lnTo>
                  <a:lnTo>
                    <a:pt x="7443" y="2293"/>
                  </a:lnTo>
                  <a:lnTo>
                    <a:pt x="8590" y="2038"/>
                  </a:lnTo>
                  <a:lnTo>
                    <a:pt x="9572" y="1783"/>
                  </a:lnTo>
                  <a:lnTo>
                    <a:pt x="10373" y="1529"/>
                  </a:lnTo>
                  <a:lnTo>
                    <a:pt x="11046" y="1274"/>
                  </a:lnTo>
                  <a:lnTo>
                    <a:pt x="11574" y="1056"/>
                  </a:lnTo>
                  <a:lnTo>
                    <a:pt x="11974" y="837"/>
                  </a:lnTo>
                  <a:lnTo>
                    <a:pt x="12284" y="637"/>
                  </a:lnTo>
                  <a:lnTo>
                    <a:pt x="12484" y="455"/>
                  </a:lnTo>
                  <a:lnTo>
                    <a:pt x="12630" y="309"/>
                  </a:lnTo>
                  <a:lnTo>
                    <a:pt x="12721" y="182"/>
                  </a:lnTo>
                  <a:lnTo>
                    <a:pt x="12757" y="73"/>
                  </a:lnTo>
                  <a:lnTo>
                    <a:pt x="1277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09" name="Google Shape;3609;p21"/>
            <p:cNvSpPr/>
            <p:nvPr/>
          </p:nvSpPr>
          <p:spPr>
            <a:xfrm>
              <a:off x="3940684" y="8356158"/>
              <a:ext cx="658411" cy="161356"/>
            </a:xfrm>
            <a:custGeom>
              <a:avLst/>
              <a:gdLst/>
              <a:ahLst/>
              <a:cxnLst/>
              <a:rect l="l" t="t" r="r" b="b"/>
              <a:pathLst>
                <a:path w="12776" h="3131" fill="none" extrusionOk="0">
                  <a:moveTo>
                    <a:pt x="12775" y="0"/>
                  </a:moveTo>
                  <a:lnTo>
                    <a:pt x="9336" y="0"/>
                  </a:lnTo>
                  <a:lnTo>
                    <a:pt x="9336" y="0"/>
                  </a:lnTo>
                  <a:lnTo>
                    <a:pt x="8626" y="55"/>
                  </a:lnTo>
                  <a:lnTo>
                    <a:pt x="7934" y="127"/>
                  </a:lnTo>
                  <a:lnTo>
                    <a:pt x="7279" y="218"/>
                  </a:lnTo>
                  <a:lnTo>
                    <a:pt x="6642" y="309"/>
                  </a:lnTo>
                  <a:lnTo>
                    <a:pt x="6042" y="400"/>
                  </a:lnTo>
                  <a:lnTo>
                    <a:pt x="5460" y="510"/>
                  </a:lnTo>
                  <a:lnTo>
                    <a:pt x="4895" y="619"/>
                  </a:lnTo>
                  <a:lnTo>
                    <a:pt x="4368" y="728"/>
                  </a:lnTo>
                  <a:lnTo>
                    <a:pt x="3858" y="855"/>
                  </a:lnTo>
                  <a:lnTo>
                    <a:pt x="3385" y="983"/>
                  </a:lnTo>
                  <a:lnTo>
                    <a:pt x="2930" y="1110"/>
                  </a:lnTo>
                  <a:lnTo>
                    <a:pt x="2511" y="1256"/>
                  </a:lnTo>
                  <a:lnTo>
                    <a:pt x="2129" y="1383"/>
                  </a:lnTo>
                  <a:lnTo>
                    <a:pt x="1765" y="1511"/>
                  </a:lnTo>
                  <a:lnTo>
                    <a:pt x="1438" y="1656"/>
                  </a:lnTo>
                  <a:lnTo>
                    <a:pt x="1147" y="1783"/>
                  </a:lnTo>
                  <a:lnTo>
                    <a:pt x="874" y="1911"/>
                  </a:lnTo>
                  <a:lnTo>
                    <a:pt x="637" y="2038"/>
                  </a:lnTo>
                  <a:lnTo>
                    <a:pt x="455" y="2166"/>
                  </a:lnTo>
                  <a:lnTo>
                    <a:pt x="291" y="2293"/>
                  </a:lnTo>
                  <a:lnTo>
                    <a:pt x="164" y="2420"/>
                  </a:lnTo>
                  <a:lnTo>
                    <a:pt x="73" y="2530"/>
                  </a:lnTo>
                  <a:lnTo>
                    <a:pt x="18" y="2621"/>
                  </a:lnTo>
                  <a:lnTo>
                    <a:pt x="0" y="2730"/>
                  </a:lnTo>
                  <a:lnTo>
                    <a:pt x="18" y="2821"/>
                  </a:lnTo>
                  <a:lnTo>
                    <a:pt x="73" y="2894"/>
                  </a:lnTo>
                  <a:lnTo>
                    <a:pt x="182" y="2966"/>
                  </a:lnTo>
                  <a:lnTo>
                    <a:pt x="328" y="3021"/>
                  </a:lnTo>
                  <a:lnTo>
                    <a:pt x="491" y="3076"/>
                  </a:lnTo>
                  <a:lnTo>
                    <a:pt x="710" y="3112"/>
                  </a:lnTo>
                  <a:lnTo>
                    <a:pt x="983" y="3130"/>
                  </a:lnTo>
                  <a:lnTo>
                    <a:pt x="1292" y="3130"/>
                  </a:lnTo>
                  <a:lnTo>
                    <a:pt x="1292" y="3130"/>
                  </a:lnTo>
                  <a:lnTo>
                    <a:pt x="1602" y="3130"/>
                  </a:lnTo>
                  <a:lnTo>
                    <a:pt x="1947" y="3112"/>
                  </a:lnTo>
                  <a:lnTo>
                    <a:pt x="2748" y="3021"/>
                  </a:lnTo>
                  <a:lnTo>
                    <a:pt x="2748" y="3021"/>
                  </a:lnTo>
                  <a:lnTo>
                    <a:pt x="4531" y="2784"/>
                  </a:lnTo>
                  <a:lnTo>
                    <a:pt x="6096" y="2548"/>
                  </a:lnTo>
                  <a:lnTo>
                    <a:pt x="7443" y="2293"/>
                  </a:lnTo>
                  <a:lnTo>
                    <a:pt x="8590" y="2038"/>
                  </a:lnTo>
                  <a:lnTo>
                    <a:pt x="9572" y="1783"/>
                  </a:lnTo>
                  <a:lnTo>
                    <a:pt x="10373" y="1529"/>
                  </a:lnTo>
                  <a:lnTo>
                    <a:pt x="11046" y="1274"/>
                  </a:lnTo>
                  <a:lnTo>
                    <a:pt x="11574" y="1056"/>
                  </a:lnTo>
                  <a:lnTo>
                    <a:pt x="11974" y="837"/>
                  </a:lnTo>
                  <a:lnTo>
                    <a:pt x="12284" y="637"/>
                  </a:lnTo>
                  <a:lnTo>
                    <a:pt x="12484" y="455"/>
                  </a:lnTo>
                  <a:lnTo>
                    <a:pt x="12630" y="309"/>
                  </a:lnTo>
                  <a:lnTo>
                    <a:pt x="12721" y="182"/>
                  </a:lnTo>
                  <a:lnTo>
                    <a:pt x="12757" y="73"/>
                  </a:lnTo>
                  <a:lnTo>
                    <a:pt x="12775" y="0"/>
                  </a:lnTo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10" name="Google Shape;3610;p21"/>
            <p:cNvSpPr/>
            <p:nvPr/>
          </p:nvSpPr>
          <p:spPr>
            <a:xfrm>
              <a:off x="3665900" y="8420834"/>
              <a:ext cx="151049" cy="55400"/>
            </a:xfrm>
            <a:custGeom>
              <a:avLst/>
              <a:gdLst/>
              <a:ahLst/>
              <a:cxnLst/>
              <a:rect l="l" t="t" r="r" b="b"/>
              <a:pathLst>
                <a:path w="2931" h="1075" extrusionOk="0">
                  <a:moveTo>
                    <a:pt x="1456" y="1"/>
                  </a:moveTo>
                  <a:lnTo>
                    <a:pt x="1128" y="19"/>
                  </a:lnTo>
                  <a:lnTo>
                    <a:pt x="801" y="74"/>
                  </a:lnTo>
                  <a:lnTo>
                    <a:pt x="655" y="110"/>
                  </a:lnTo>
                  <a:lnTo>
                    <a:pt x="491" y="165"/>
                  </a:lnTo>
                  <a:lnTo>
                    <a:pt x="364" y="219"/>
                  </a:lnTo>
                  <a:lnTo>
                    <a:pt x="237" y="292"/>
                  </a:lnTo>
                  <a:lnTo>
                    <a:pt x="146" y="347"/>
                  </a:lnTo>
                  <a:lnTo>
                    <a:pt x="91" y="401"/>
                  </a:lnTo>
                  <a:lnTo>
                    <a:pt x="37" y="474"/>
                  </a:lnTo>
                  <a:lnTo>
                    <a:pt x="0" y="547"/>
                  </a:lnTo>
                  <a:lnTo>
                    <a:pt x="0" y="638"/>
                  </a:lnTo>
                  <a:lnTo>
                    <a:pt x="37" y="729"/>
                  </a:lnTo>
                  <a:lnTo>
                    <a:pt x="109" y="801"/>
                  </a:lnTo>
                  <a:lnTo>
                    <a:pt x="182" y="874"/>
                  </a:lnTo>
                  <a:lnTo>
                    <a:pt x="273" y="911"/>
                  </a:lnTo>
                  <a:lnTo>
                    <a:pt x="382" y="947"/>
                  </a:lnTo>
                  <a:lnTo>
                    <a:pt x="582" y="1002"/>
                  </a:lnTo>
                  <a:lnTo>
                    <a:pt x="1092" y="1056"/>
                  </a:lnTo>
                  <a:lnTo>
                    <a:pt x="1602" y="1074"/>
                  </a:lnTo>
                  <a:lnTo>
                    <a:pt x="1747" y="1074"/>
                  </a:lnTo>
                  <a:lnTo>
                    <a:pt x="2038" y="1056"/>
                  </a:lnTo>
                  <a:lnTo>
                    <a:pt x="2311" y="1020"/>
                  </a:lnTo>
                  <a:lnTo>
                    <a:pt x="2439" y="983"/>
                  </a:lnTo>
                  <a:lnTo>
                    <a:pt x="2566" y="929"/>
                  </a:lnTo>
                  <a:lnTo>
                    <a:pt x="2675" y="856"/>
                  </a:lnTo>
                  <a:lnTo>
                    <a:pt x="2784" y="783"/>
                  </a:lnTo>
                  <a:lnTo>
                    <a:pt x="2857" y="710"/>
                  </a:lnTo>
                  <a:lnTo>
                    <a:pt x="2912" y="619"/>
                  </a:lnTo>
                  <a:lnTo>
                    <a:pt x="2930" y="528"/>
                  </a:lnTo>
                  <a:lnTo>
                    <a:pt x="2930" y="474"/>
                  </a:lnTo>
                  <a:lnTo>
                    <a:pt x="2930" y="437"/>
                  </a:lnTo>
                  <a:lnTo>
                    <a:pt x="2875" y="365"/>
                  </a:lnTo>
                  <a:lnTo>
                    <a:pt x="2803" y="292"/>
                  </a:lnTo>
                  <a:lnTo>
                    <a:pt x="2730" y="237"/>
                  </a:lnTo>
                  <a:lnTo>
                    <a:pt x="2639" y="201"/>
                  </a:lnTo>
                  <a:lnTo>
                    <a:pt x="2366" y="110"/>
                  </a:lnTo>
                  <a:lnTo>
                    <a:pt x="2075" y="55"/>
                  </a:lnTo>
                  <a:lnTo>
                    <a:pt x="1784" y="19"/>
                  </a:lnTo>
                  <a:lnTo>
                    <a:pt x="14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11" name="Google Shape;3611;p21"/>
            <p:cNvSpPr/>
            <p:nvPr/>
          </p:nvSpPr>
          <p:spPr>
            <a:xfrm>
              <a:off x="3665900" y="8420834"/>
              <a:ext cx="151049" cy="55400"/>
            </a:xfrm>
            <a:custGeom>
              <a:avLst/>
              <a:gdLst/>
              <a:ahLst/>
              <a:cxnLst/>
              <a:rect l="l" t="t" r="r" b="b"/>
              <a:pathLst>
                <a:path w="2931" h="1075" fill="none" extrusionOk="0">
                  <a:moveTo>
                    <a:pt x="1456" y="1"/>
                  </a:moveTo>
                  <a:lnTo>
                    <a:pt x="1456" y="1"/>
                  </a:lnTo>
                  <a:lnTo>
                    <a:pt x="1128" y="19"/>
                  </a:lnTo>
                  <a:lnTo>
                    <a:pt x="801" y="74"/>
                  </a:lnTo>
                  <a:lnTo>
                    <a:pt x="655" y="110"/>
                  </a:lnTo>
                  <a:lnTo>
                    <a:pt x="491" y="165"/>
                  </a:lnTo>
                  <a:lnTo>
                    <a:pt x="364" y="219"/>
                  </a:lnTo>
                  <a:lnTo>
                    <a:pt x="237" y="292"/>
                  </a:lnTo>
                  <a:lnTo>
                    <a:pt x="237" y="292"/>
                  </a:lnTo>
                  <a:lnTo>
                    <a:pt x="146" y="347"/>
                  </a:lnTo>
                  <a:lnTo>
                    <a:pt x="91" y="401"/>
                  </a:lnTo>
                  <a:lnTo>
                    <a:pt x="37" y="474"/>
                  </a:lnTo>
                  <a:lnTo>
                    <a:pt x="0" y="547"/>
                  </a:lnTo>
                  <a:lnTo>
                    <a:pt x="0" y="547"/>
                  </a:lnTo>
                  <a:lnTo>
                    <a:pt x="0" y="638"/>
                  </a:lnTo>
                  <a:lnTo>
                    <a:pt x="37" y="729"/>
                  </a:lnTo>
                  <a:lnTo>
                    <a:pt x="109" y="801"/>
                  </a:lnTo>
                  <a:lnTo>
                    <a:pt x="182" y="874"/>
                  </a:lnTo>
                  <a:lnTo>
                    <a:pt x="182" y="874"/>
                  </a:lnTo>
                  <a:lnTo>
                    <a:pt x="273" y="911"/>
                  </a:lnTo>
                  <a:lnTo>
                    <a:pt x="382" y="947"/>
                  </a:lnTo>
                  <a:lnTo>
                    <a:pt x="582" y="1002"/>
                  </a:lnTo>
                  <a:lnTo>
                    <a:pt x="582" y="1002"/>
                  </a:lnTo>
                  <a:lnTo>
                    <a:pt x="1092" y="1056"/>
                  </a:lnTo>
                  <a:lnTo>
                    <a:pt x="1602" y="1074"/>
                  </a:lnTo>
                  <a:lnTo>
                    <a:pt x="1602" y="1074"/>
                  </a:lnTo>
                  <a:lnTo>
                    <a:pt x="1747" y="1074"/>
                  </a:lnTo>
                  <a:lnTo>
                    <a:pt x="1747" y="1074"/>
                  </a:lnTo>
                  <a:lnTo>
                    <a:pt x="2038" y="1056"/>
                  </a:lnTo>
                  <a:lnTo>
                    <a:pt x="2311" y="1020"/>
                  </a:lnTo>
                  <a:lnTo>
                    <a:pt x="2439" y="983"/>
                  </a:lnTo>
                  <a:lnTo>
                    <a:pt x="2566" y="929"/>
                  </a:lnTo>
                  <a:lnTo>
                    <a:pt x="2675" y="856"/>
                  </a:lnTo>
                  <a:lnTo>
                    <a:pt x="2784" y="783"/>
                  </a:lnTo>
                  <a:lnTo>
                    <a:pt x="2784" y="783"/>
                  </a:lnTo>
                  <a:lnTo>
                    <a:pt x="2857" y="710"/>
                  </a:lnTo>
                  <a:lnTo>
                    <a:pt x="2912" y="619"/>
                  </a:lnTo>
                  <a:lnTo>
                    <a:pt x="2930" y="528"/>
                  </a:lnTo>
                  <a:lnTo>
                    <a:pt x="2930" y="474"/>
                  </a:lnTo>
                  <a:lnTo>
                    <a:pt x="2930" y="437"/>
                  </a:lnTo>
                  <a:lnTo>
                    <a:pt x="2930" y="437"/>
                  </a:lnTo>
                  <a:lnTo>
                    <a:pt x="2875" y="365"/>
                  </a:lnTo>
                  <a:lnTo>
                    <a:pt x="2803" y="292"/>
                  </a:lnTo>
                  <a:lnTo>
                    <a:pt x="2730" y="237"/>
                  </a:lnTo>
                  <a:lnTo>
                    <a:pt x="2639" y="201"/>
                  </a:lnTo>
                  <a:lnTo>
                    <a:pt x="2639" y="201"/>
                  </a:lnTo>
                  <a:lnTo>
                    <a:pt x="2366" y="110"/>
                  </a:lnTo>
                  <a:lnTo>
                    <a:pt x="2075" y="55"/>
                  </a:lnTo>
                  <a:lnTo>
                    <a:pt x="1784" y="19"/>
                  </a:lnTo>
                  <a:lnTo>
                    <a:pt x="1456" y="1"/>
                  </a:lnTo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12" name="Google Shape;3612;p21"/>
            <p:cNvSpPr/>
            <p:nvPr/>
          </p:nvSpPr>
          <p:spPr>
            <a:xfrm>
              <a:off x="3821587" y="8385223"/>
              <a:ext cx="96628" cy="41280"/>
            </a:xfrm>
            <a:custGeom>
              <a:avLst/>
              <a:gdLst/>
              <a:ahLst/>
              <a:cxnLst/>
              <a:rect l="l" t="t" r="r" b="b"/>
              <a:pathLst>
                <a:path w="1875" h="801" extrusionOk="0">
                  <a:moveTo>
                    <a:pt x="1092" y="0"/>
                  </a:moveTo>
                  <a:lnTo>
                    <a:pt x="837" y="18"/>
                  </a:lnTo>
                  <a:lnTo>
                    <a:pt x="601" y="73"/>
                  </a:lnTo>
                  <a:lnTo>
                    <a:pt x="382" y="146"/>
                  </a:lnTo>
                  <a:lnTo>
                    <a:pt x="182" y="255"/>
                  </a:lnTo>
                  <a:lnTo>
                    <a:pt x="55" y="346"/>
                  </a:lnTo>
                  <a:lnTo>
                    <a:pt x="18" y="401"/>
                  </a:lnTo>
                  <a:lnTo>
                    <a:pt x="0" y="455"/>
                  </a:lnTo>
                  <a:lnTo>
                    <a:pt x="0" y="510"/>
                  </a:lnTo>
                  <a:lnTo>
                    <a:pt x="18" y="564"/>
                  </a:lnTo>
                  <a:lnTo>
                    <a:pt x="55" y="601"/>
                  </a:lnTo>
                  <a:lnTo>
                    <a:pt x="109" y="637"/>
                  </a:lnTo>
                  <a:lnTo>
                    <a:pt x="218" y="692"/>
                  </a:lnTo>
                  <a:lnTo>
                    <a:pt x="328" y="728"/>
                  </a:lnTo>
                  <a:lnTo>
                    <a:pt x="637" y="765"/>
                  </a:lnTo>
                  <a:lnTo>
                    <a:pt x="946" y="801"/>
                  </a:lnTo>
                  <a:lnTo>
                    <a:pt x="1001" y="801"/>
                  </a:lnTo>
                  <a:lnTo>
                    <a:pt x="1219" y="783"/>
                  </a:lnTo>
                  <a:lnTo>
                    <a:pt x="1419" y="746"/>
                  </a:lnTo>
                  <a:lnTo>
                    <a:pt x="1529" y="710"/>
                  </a:lnTo>
                  <a:lnTo>
                    <a:pt x="1620" y="674"/>
                  </a:lnTo>
                  <a:lnTo>
                    <a:pt x="1711" y="619"/>
                  </a:lnTo>
                  <a:lnTo>
                    <a:pt x="1783" y="546"/>
                  </a:lnTo>
                  <a:lnTo>
                    <a:pt x="1820" y="492"/>
                  </a:lnTo>
                  <a:lnTo>
                    <a:pt x="1856" y="419"/>
                  </a:lnTo>
                  <a:lnTo>
                    <a:pt x="1874" y="364"/>
                  </a:lnTo>
                  <a:lnTo>
                    <a:pt x="1856" y="291"/>
                  </a:lnTo>
                  <a:lnTo>
                    <a:pt x="1838" y="255"/>
                  </a:lnTo>
                  <a:lnTo>
                    <a:pt x="1802" y="219"/>
                  </a:lnTo>
                  <a:lnTo>
                    <a:pt x="1711" y="146"/>
                  </a:lnTo>
                  <a:lnTo>
                    <a:pt x="1565" y="91"/>
                  </a:lnTo>
                  <a:lnTo>
                    <a:pt x="1419" y="37"/>
                  </a:lnTo>
                  <a:lnTo>
                    <a:pt x="12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13" name="Google Shape;3613;p21"/>
            <p:cNvSpPr/>
            <p:nvPr/>
          </p:nvSpPr>
          <p:spPr>
            <a:xfrm>
              <a:off x="3821587" y="8385223"/>
              <a:ext cx="96628" cy="41280"/>
            </a:xfrm>
            <a:custGeom>
              <a:avLst/>
              <a:gdLst/>
              <a:ahLst/>
              <a:cxnLst/>
              <a:rect l="l" t="t" r="r" b="b"/>
              <a:pathLst>
                <a:path w="1875" h="801" fill="none" extrusionOk="0">
                  <a:moveTo>
                    <a:pt x="1092" y="0"/>
                  </a:moveTo>
                  <a:lnTo>
                    <a:pt x="1092" y="0"/>
                  </a:lnTo>
                  <a:lnTo>
                    <a:pt x="837" y="18"/>
                  </a:lnTo>
                  <a:lnTo>
                    <a:pt x="601" y="73"/>
                  </a:lnTo>
                  <a:lnTo>
                    <a:pt x="382" y="146"/>
                  </a:lnTo>
                  <a:lnTo>
                    <a:pt x="182" y="255"/>
                  </a:lnTo>
                  <a:lnTo>
                    <a:pt x="182" y="255"/>
                  </a:lnTo>
                  <a:lnTo>
                    <a:pt x="55" y="346"/>
                  </a:lnTo>
                  <a:lnTo>
                    <a:pt x="18" y="401"/>
                  </a:lnTo>
                  <a:lnTo>
                    <a:pt x="0" y="455"/>
                  </a:lnTo>
                  <a:lnTo>
                    <a:pt x="0" y="455"/>
                  </a:lnTo>
                  <a:lnTo>
                    <a:pt x="0" y="510"/>
                  </a:lnTo>
                  <a:lnTo>
                    <a:pt x="18" y="564"/>
                  </a:lnTo>
                  <a:lnTo>
                    <a:pt x="55" y="601"/>
                  </a:lnTo>
                  <a:lnTo>
                    <a:pt x="109" y="637"/>
                  </a:lnTo>
                  <a:lnTo>
                    <a:pt x="109" y="637"/>
                  </a:lnTo>
                  <a:lnTo>
                    <a:pt x="218" y="692"/>
                  </a:lnTo>
                  <a:lnTo>
                    <a:pt x="328" y="728"/>
                  </a:lnTo>
                  <a:lnTo>
                    <a:pt x="328" y="728"/>
                  </a:lnTo>
                  <a:lnTo>
                    <a:pt x="637" y="765"/>
                  </a:lnTo>
                  <a:lnTo>
                    <a:pt x="946" y="801"/>
                  </a:lnTo>
                  <a:lnTo>
                    <a:pt x="946" y="801"/>
                  </a:lnTo>
                  <a:lnTo>
                    <a:pt x="1001" y="801"/>
                  </a:lnTo>
                  <a:lnTo>
                    <a:pt x="1001" y="801"/>
                  </a:lnTo>
                  <a:lnTo>
                    <a:pt x="1219" y="783"/>
                  </a:lnTo>
                  <a:lnTo>
                    <a:pt x="1419" y="746"/>
                  </a:lnTo>
                  <a:lnTo>
                    <a:pt x="1529" y="710"/>
                  </a:lnTo>
                  <a:lnTo>
                    <a:pt x="1620" y="674"/>
                  </a:lnTo>
                  <a:lnTo>
                    <a:pt x="1711" y="619"/>
                  </a:lnTo>
                  <a:lnTo>
                    <a:pt x="1783" y="546"/>
                  </a:lnTo>
                  <a:lnTo>
                    <a:pt x="1783" y="546"/>
                  </a:lnTo>
                  <a:lnTo>
                    <a:pt x="1820" y="492"/>
                  </a:lnTo>
                  <a:lnTo>
                    <a:pt x="1856" y="419"/>
                  </a:lnTo>
                  <a:lnTo>
                    <a:pt x="1874" y="364"/>
                  </a:lnTo>
                  <a:lnTo>
                    <a:pt x="1856" y="291"/>
                  </a:lnTo>
                  <a:lnTo>
                    <a:pt x="1856" y="291"/>
                  </a:lnTo>
                  <a:lnTo>
                    <a:pt x="1838" y="255"/>
                  </a:lnTo>
                  <a:lnTo>
                    <a:pt x="1802" y="219"/>
                  </a:lnTo>
                  <a:lnTo>
                    <a:pt x="1711" y="146"/>
                  </a:lnTo>
                  <a:lnTo>
                    <a:pt x="1711" y="146"/>
                  </a:lnTo>
                  <a:lnTo>
                    <a:pt x="1565" y="91"/>
                  </a:lnTo>
                  <a:lnTo>
                    <a:pt x="1419" y="37"/>
                  </a:lnTo>
                  <a:lnTo>
                    <a:pt x="1256" y="0"/>
                  </a:lnTo>
                  <a:lnTo>
                    <a:pt x="1092" y="0"/>
                  </a:lnTo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14" name="Google Shape;3614;p21"/>
            <p:cNvSpPr/>
            <p:nvPr/>
          </p:nvSpPr>
          <p:spPr>
            <a:xfrm>
              <a:off x="4454591" y="8527769"/>
              <a:ext cx="227012" cy="74107"/>
            </a:xfrm>
            <a:custGeom>
              <a:avLst/>
              <a:gdLst/>
              <a:ahLst/>
              <a:cxnLst/>
              <a:rect l="l" t="t" r="r" b="b"/>
              <a:pathLst>
                <a:path w="4405" h="1438" extrusionOk="0">
                  <a:moveTo>
                    <a:pt x="2221" y="0"/>
                  </a:moveTo>
                  <a:lnTo>
                    <a:pt x="1911" y="19"/>
                  </a:lnTo>
                  <a:lnTo>
                    <a:pt x="1602" y="37"/>
                  </a:lnTo>
                  <a:lnTo>
                    <a:pt x="1311" y="73"/>
                  </a:lnTo>
                  <a:lnTo>
                    <a:pt x="1020" y="128"/>
                  </a:lnTo>
                  <a:lnTo>
                    <a:pt x="765" y="200"/>
                  </a:lnTo>
                  <a:lnTo>
                    <a:pt x="510" y="291"/>
                  </a:lnTo>
                  <a:lnTo>
                    <a:pt x="310" y="419"/>
                  </a:lnTo>
                  <a:lnTo>
                    <a:pt x="219" y="492"/>
                  </a:lnTo>
                  <a:lnTo>
                    <a:pt x="128" y="564"/>
                  </a:lnTo>
                  <a:lnTo>
                    <a:pt x="73" y="637"/>
                  </a:lnTo>
                  <a:lnTo>
                    <a:pt x="37" y="692"/>
                  </a:lnTo>
                  <a:lnTo>
                    <a:pt x="1" y="765"/>
                  </a:lnTo>
                  <a:lnTo>
                    <a:pt x="1" y="837"/>
                  </a:lnTo>
                  <a:lnTo>
                    <a:pt x="19" y="892"/>
                  </a:lnTo>
                  <a:lnTo>
                    <a:pt x="55" y="947"/>
                  </a:lnTo>
                  <a:lnTo>
                    <a:pt x="146" y="1038"/>
                  </a:lnTo>
                  <a:lnTo>
                    <a:pt x="274" y="1110"/>
                  </a:lnTo>
                  <a:lnTo>
                    <a:pt x="419" y="1183"/>
                  </a:lnTo>
                  <a:lnTo>
                    <a:pt x="619" y="1238"/>
                  </a:lnTo>
                  <a:lnTo>
                    <a:pt x="820" y="1292"/>
                  </a:lnTo>
                  <a:lnTo>
                    <a:pt x="1238" y="1383"/>
                  </a:lnTo>
                  <a:lnTo>
                    <a:pt x="1675" y="1420"/>
                  </a:lnTo>
                  <a:lnTo>
                    <a:pt x="2112" y="1438"/>
                  </a:lnTo>
                  <a:lnTo>
                    <a:pt x="2585" y="1438"/>
                  </a:lnTo>
                  <a:lnTo>
                    <a:pt x="2985" y="1402"/>
                  </a:lnTo>
                  <a:lnTo>
                    <a:pt x="3367" y="1329"/>
                  </a:lnTo>
                  <a:lnTo>
                    <a:pt x="3713" y="1238"/>
                  </a:lnTo>
                  <a:lnTo>
                    <a:pt x="3877" y="1165"/>
                  </a:lnTo>
                  <a:lnTo>
                    <a:pt x="4041" y="1092"/>
                  </a:lnTo>
                  <a:lnTo>
                    <a:pt x="4168" y="1019"/>
                  </a:lnTo>
                  <a:lnTo>
                    <a:pt x="4277" y="928"/>
                  </a:lnTo>
                  <a:lnTo>
                    <a:pt x="4368" y="819"/>
                  </a:lnTo>
                  <a:lnTo>
                    <a:pt x="4405" y="692"/>
                  </a:lnTo>
                  <a:lnTo>
                    <a:pt x="4405" y="637"/>
                  </a:lnTo>
                  <a:lnTo>
                    <a:pt x="4405" y="583"/>
                  </a:lnTo>
                  <a:lnTo>
                    <a:pt x="4386" y="528"/>
                  </a:lnTo>
                  <a:lnTo>
                    <a:pt x="4350" y="473"/>
                  </a:lnTo>
                  <a:lnTo>
                    <a:pt x="4277" y="401"/>
                  </a:lnTo>
                  <a:lnTo>
                    <a:pt x="4204" y="328"/>
                  </a:lnTo>
                  <a:lnTo>
                    <a:pt x="4095" y="273"/>
                  </a:lnTo>
                  <a:lnTo>
                    <a:pt x="3968" y="219"/>
                  </a:lnTo>
                  <a:lnTo>
                    <a:pt x="3713" y="146"/>
                  </a:lnTo>
                  <a:lnTo>
                    <a:pt x="3422" y="91"/>
                  </a:lnTo>
                  <a:lnTo>
                    <a:pt x="3149" y="55"/>
                  </a:lnTo>
                  <a:lnTo>
                    <a:pt x="2858" y="37"/>
                  </a:lnTo>
                  <a:lnTo>
                    <a:pt x="2548" y="19"/>
                  </a:lnTo>
                  <a:lnTo>
                    <a:pt x="222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15" name="Google Shape;3615;p21"/>
            <p:cNvSpPr/>
            <p:nvPr/>
          </p:nvSpPr>
          <p:spPr>
            <a:xfrm>
              <a:off x="4454591" y="8527769"/>
              <a:ext cx="227012" cy="74107"/>
            </a:xfrm>
            <a:custGeom>
              <a:avLst/>
              <a:gdLst/>
              <a:ahLst/>
              <a:cxnLst/>
              <a:rect l="l" t="t" r="r" b="b"/>
              <a:pathLst>
                <a:path w="4405" h="1438" fill="none" extrusionOk="0">
                  <a:moveTo>
                    <a:pt x="2221" y="0"/>
                  </a:moveTo>
                  <a:lnTo>
                    <a:pt x="2221" y="0"/>
                  </a:lnTo>
                  <a:lnTo>
                    <a:pt x="1911" y="19"/>
                  </a:lnTo>
                  <a:lnTo>
                    <a:pt x="1602" y="37"/>
                  </a:lnTo>
                  <a:lnTo>
                    <a:pt x="1311" y="73"/>
                  </a:lnTo>
                  <a:lnTo>
                    <a:pt x="1020" y="128"/>
                  </a:lnTo>
                  <a:lnTo>
                    <a:pt x="765" y="200"/>
                  </a:lnTo>
                  <a:lnTo>
                    <a:pt x="510" y="291"/>
                  </a:lnTo>
                  <a:lnTo>
                    <a:pt x="310" y="419"/>
                  </a:lnTo>
                  <a:lnTo>
                    <a:pt x="219" y="492"/>
                  </a:lnTo>
                  <a:lnTo>
                    <a:pt x="128" y="564"/>
                  </a:lnTo>
                  <a:lnTo>
                    <a:pt x="128" y="564"/>
                  </a:lnTo>
                  <a:lnTo>
                    <a:pt x="73" y="637"/>
                  </a:lnTo>
                  <a:lnTo>
                    <a:pt x="37" y="692"/>
                  </a:lnTo>
                  <a:lnTo>
                    <a:pt x="1" y="765"/>
                  </a:lnTo>
                  <a:lnTo>
                    <a:pt x="1" y="837"/>
                  </a:lnTo>
                  <a:lnTo>
                    <a:pt x="1" y="837"/>
                  </a:lnTo>
                  <a:lnTo>
                    <a:pt x="19" y="892"/>
                  </a:lnTo>
                  <a:lnTo>
                    <a:pt x="55" y="947"/>
                  </a:lnTo>
                  <a:lnTo>
                    <a:pt x="146" y="1038"/>
                  </a:lnTo>
                  <a:lnTo>
                    <a:pt x="274" y="1110"/>
                  </a:lnTo>
                  <a:lnTo>
                    <a:pt x="419" y="1183"/>
                  </a:lnTo>
                  <a:lnTo>
                    <a:pt x="419" y="1183"/>
                  </a:lnTo>
                  <a:lnTo>
                    <a:pt x="619" y="1238"/>
                  </a:lnTo>
                  <a:lnTo>
                    <a:pt x="820" y="1292"/>
                  </a:lnTo>
                  <a:lnTo>
                    <a:pt x="1238" y="1383"/>
                  </a:lnTo>
                  <a:lnTo>
                    <a:pt x="1675" y="1420"/>
                  </a:lnTo>
                  <a:lnTo>
                    <a:pt x="2112" y="1438"/>
                  </a:lnTo>
                  <a:lnTo>
                    <a:pt x="2112" y="1438"/>
                  </a:lnTo>
                  <a:lnTo>
                    <a:pt x="2203" y="1438"/>
                  </a:lnTo>
                  <a:lnTo>
                    <a:pt x="2203" y="1438"/>
                  </a:lnTo>
                  <a:lnTo>
                    <a:pt x="2585" y="1438"/>
                  </a:lnTo>
                  <a:lnTo>
                    <a:pt x="2985" y="1402"/>
                  </a:lnTo>
                  <a:lnTo>
                    <a:pt x="3367" y="1329"/>
                  </a:lnTo>
                  <a:lnTo>
                    <a:pt x="3713" y="1238"/>
                  </a:lnTo>
                  <a:lnTo>
                    <a:pt x="3713" y="1238"/>
                  </a:lnTo>
                  <a:lnTo>
                    <a:pt x="3877" y="1165"/>
                  </a:lnTo>
                  <a:lnTo>
                    <a:pt x="4041" y="1092"/>
                  </a:lnTo>
                  <a:lnTo>
                    <a:pt x="4168" y="1019"/>
                  </a:lnTo>
                  <a:lnTo>
                    <a:pt x="4277" y="928"/>
                  </a:lnTo>
                  <a:lnTo>
                    <a:pt x="4277" y="928"/>
                  </a:lnTo>
                  <a:lnTo>
                    <a:pt x="4368" y="819"/>
                  </a:lnTo>
                  <a:lnTo>
                    <a:pt x="4405" y="692"/>
                  </a:lnTo>
                  <a:lnTo>
                    <a:pt x="4405" y="637"/>
                  </a:lnTo>
                  <a:lnTo>
                    <a:pt x="4405" y="583"/>
                  </a:lnTo>
                  <a:lnTo>
                    <a:pt x="4386" y="528"/>
                  </a:lnTo>
                  <a:lnTo>
                    <a:pt x="4350" y="473"/>
                  </a:lnTo>
                  <a:lnTo>
                    <a:pt x="4350" y="473"/>
                  </a:lnTo>
                  <a:lnTo>
                    <a:pt x="4277" y="401"/>
                  </a:lnTo>
                  <a:lnTo>
                    <a:pt x="4204" y="328"/>
                  </a:lnTo>
                  <a:lnTo>
                    <a:pt x="4095" y="273"/>
                  </a:lnTo>
                  <a:lnTo>
                    <a:pt x="3968" y="219"/>
                  </a:lnTo>
                  <a:lnTo>
                    <a:pt x="3713" y="146"/>
                  </a:lnTo>
                  <a:lnTo>
                    <a:pt x="3422" y="91"/>
                  </a:lnTo>
                  <a:lnTo>
                    <a:pt x="3422" y="91"/>
                  </a:lnTo>
                  <a:lnTo>
                    <a:pt x="3149" y="55"/>
                  </a:lnTo>
                  <a:lnTo>
                    <a:pt x="2858" y="37"/>
                  </a:lnTo>
                  <a:lnTo>
                    <a:pt x="2548" y="19"/>
                  </a:lnTo>
                  <a:lnTo>
                    <a:pt x="2221" y="0"/>
                  </a:lnTo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3616" name="Google Shape;3616;p21"/>
          <p:cNvGrpSpPr/>
          <p:nvPr/>
        </p:nvGrpSpPr>
        <p:grpSpPr>
          <a:xfrm>
            <a:off x="932131" y="6577673"/>
            <a:ext cx="1061861" cy="327375"/>
            <a:chOff x="5692724" y="7100752"/>
            <a:chExt cx="1110424" cy="342347"/>
          </a:xfrm>
        </p:grpSpPr>
        <p:sp>
          <p:nvSpPr>
            <p:cNvPr id="3617" name="Google Shape;3617;p21"/>
            <p:cNvSpPr/>
            <p:nvPr/>
          </p:nvSpPr>
          <p:spPr>
            <a:xfrm>
              <a:off x="5692724" y="7182331"/>
              <a:ext cx="786888" cy="260767"/>
            </a:xfrm>
            <a:custGeom>
              <a:avLst/>
              <a:gdLst/>
              <a:ahLst/>
              <a:cxnLst/>
              <a:rect l="l" t="t" r="r" b="b"/>
              <a:pathLst>
                <a:path w="15269" h="5060" extrusionOk="0">
                  <a:moveTo>
                    <a:pt x="7734" y="1"/>
                  </a:moveTo>
                  <a:lnTo>
                    <a:pt x="7334" y="19"/>
                  </a:lnTo>
                  <a:lnTo>
                    <a:pt x="6916" y="37"/>
                  </a:lnTo>
                  <a:lnTo>
                    <a:pt x="6515" y="74"/>
                  </a:lnTo>
                  <a:lnTo>
                    <a:pt x="6115" y="128"/>
                  </a:lnTo>
                  <a:lnTo>
                    <a:pt x="5714" y="183"/>
                  </a:lnTo>
                  <a:lnTo>
                    <a:pt x="5314" y="256"/>
                  </a:lnTo>
                  <a:lnTo>
                    <a:pt x="4914" y="347"/>
                  </a:lnTo>
                  <a:lnTo>
                    <a:pt x="4532" y="456"/>
                  </a:lnTo>
                  <a:lnTo>
                    <a:pt x="4131" y="583"/>
                  </a:lnTo>
                  <a:lnTo>
                    <a:pt x="3749" y="729"/>
                  </a:lnTo>
                  <a:lnTo>
                    <a:pt x="3367" y="874"/>
                  </a:lnTo>
                  <a:lnTo>
                    <a:pt x="3003" y="1056"/>
                  </a:lnTo>
                  <a:lnTo>
                    <a:pt x="2621" y="1238"/>
                  </a:lnTo>
                  <a:lnTo>
                    <a:pt x="2257" y="1457"/>
                  </a:lnTo>
                  <a:lnTo>
                    <a:pt x="1893" y="1675"/>
                  </a:lnTo>
                  <a:lnTo>
                    <a:pt x="1547" y="1912"/>
                  </a:lnTo>
                  <a:lnTo>
                    <a:pt x="1183" y="2185"/>
                  </a:lnTo>
                  <a:lnTo>
                    <a:pt x="856" y="2458"/>
                  </a:lnTo>
                  <a:lnTo>
                    <a:pt x="510" y="2767"/>
                  </a:lnTo>
                  <a:lnTo>
                    <a:pt x="310" y="2985"/>
                  </a:lnTo>
                  <a:lnTo>
                    <a:pt x="200" y="3094"/>
                  </a:lnTo>
                  <a:lnTo>
                    <a:pt x="128" y="3222"/>
                  </a:lnTo>
                  <a:lnTo>
                    <a:pt x="55" y="3349"/>
                  </a:lnTo>
                  <a:lnTo>
                    <a:pt x="19" y="3477"/>
                  </a:lnTo>
                  <a:lnTo>
                    <a:pt x="0" y="3622"/>
                  </a:lnTo>
                  <a:lnTo>
                    <a:pt x="19" y="3750"/>
                  </a:lnTo>
                  <a:lnTo>
                    <a:pt x="55" y="3895"/>
                  </a:lnTo>
                  <a:lnTo>
                    <a:pt x="128" y="4023"/>
                  </a:lnTo>
                  <a:lnTo>
                    <a:pt x="219" y="4132"/>
                  </a:lnTo>
                  <a:lnTo>
                    <a:pt x="328" y="4241"/>
                  </a:lnTo>
                  <a:lnTo>
                    <a:pt x="546" y="4405"/>
                  </a:lnTo>
                  <a:lnTo>
                    <a:pt x="783" y="4532"/>
                  </a:lnTo>
                  <a:lnTo>
                    <a:pt x="1038" y="4641"/>
                  </a:lnTo>
                  <a:lnTo>
                    <a:pt x="1311" y="4732"/>
                  </a:lnTo>
                  <a:lnTo>
                    <a:pt x="1584" y="4787"/>
                  </a:lnTo>
                  <a:lnTo>
                    <a:pt x="1856" y="4823"/>
                  </a:lnTo>
                  <a:lnTo>
                    <a:pt x="2421" y="4896"/>
                  </a:lnTo>
                  <a:lnTo>
                    <a:pt x="3203" y="4932"/>
                  </a:lnTo>
                  <a:lnTo>
                    <a:pt x="4004" y="4987"/>
                  </a:lnTo>
                  <a:lnTo>
                    <a:pt x="5569" y="5042"/>
                  </a:lnTo>
                  <a:lnTo>
                    <a:pt x="7152" y="5060"/>
                  </a:lnTo>
                  <a:lnTo>
                    <a:pt x="9918" y="5060"/>
                  </a:lnTo>
                  <a:lnTo>
                    <a:pt x="10501" y="5042"/>
                  </a:lnTo>
                  <a:lnTo>
                    <a:pt x="11101" y="5023"/>
                  </a:lnTo>
                  <a:lnTo>
                    <a:pt x="11683" y="4969"/>
                  </a:lnTo>
                  <a:lnTo>
                    <a:pt x="12266" y="4896"/>
                  </a:lnTo>
                  <a:lnTo>
                    <a:pt x="12848" y="4787"/>
                  </a:lnTo>
                  <a:lnTo>
                    <a:pt x="13412" y="4660"/>
                  </a:lnTo>
                  <a:lnTo>
                    <a:pt x="13740" y="4550"/>
                  </a:lnTo>
                  <a:lnTo>
                    <a:pt x="14049" y="4423"/>
                  </a:lnTo>
                  <a:lnTo>
                    <a:pt x="14340" y="4277"/>
                  </a:lnTo>
                  <a:lnTo>
                    <a:pt x="14613" y="4095"/>
                  </a:lnTo>
                  <a:lnTo>
                    <a:pt x="14741" y="3986"/>
                  </a:lnTo>
                  <a:lnTo>
                    <a:pt x="14850" y="3877"/>
                  </a:lnTo>
                  <a:lnTo>
                    <a:pt x="14959" y="3768"/>
                  </a:lnTo>
                  <a:lnTo>
                    <a:pt x="15050" y="3640"/>
                  </a:lnTo>
                  <a:lnTo>
                    <a:pt x="15123" y="3513"/>
                  </a:lnTo>
                  <a:lnTo>
                    <a:pt x="15177" y="3367"/>
                  </a:lnTo>
                  <a:lnTo>
                    <a:pt x="15232" y="3222"/>
                  </a:lnTo>
                  <a:lnTo>
                    <a:pt x="15250" y="3058"/>
                  </a:lnTo>
                  <a:lnTo>
                    <a:pt x="15268" y="2858"/>
                  </a:lnTo>
                  <a:lnTo>
                    <a:pt x="15232" y="2658"/>
                  </a:lnTo>
                  <a:lnTo>
                    <a:pt x="15177" y="2476"/>
                  </a:lnTo>
                  <a:lnTo>
                    <a:pt x="15105" y="2276"/>
                  </a:lnTo>
                  <a:lnTo>
                    <a:pt x="14995" y="2094"/>
                  </a:lnTo>
                  <a:lnTo>
                    <a:pt x="14886" y="1930"/>
                  </a:lnTo>
                  <a:lnTo>
                    <a:pt x="14741" y="1784"/>
                  </a:lnTo>
                  <a:lnTo>
                    <a:pt x="14595" y="1639"/>
                  </a:lnTo>
                  <a:lnTo>
                    <a:pt x="14431" y="1529"/>
                  </a:lnTo>
                  <a:lnTo>
                    <a:pt x="14268" y="1420"/>
                  </a:lnTo>
                  <a:lnTo>
                    <a:pt x="14086" y="1311"/>
                  </a:lnTo>
                  <a:lnTo>
                    <a:pt x="13904" y="1220"/>
                  </a:lnTo>
                  <a:lnTo>
                    <a:pt x="13521" y="1075"/>
                  </a:lnTo>
                  <a:lnTo>
                    <a:pt x="13139" y="947"/>
                  </a:lnTo>
                  <a:lnTo>
                    <a:pt x="12302" y="692"/>
                  </a:lnTo>
                  <a:lnTo>
                    <a:pt x="11483" y="474"/>
                  </a:lnTo>
                  <a:lnTo>
                    <a:pt x="10646" y="292"/>
                  </a:lnTo>
                  <a:lnTo>
                    <a:pt x="9809" y="165"/>
                  </a:lnTo>
                  <a:lnTo>
                    <a:pt x="9390" y="110"/>
                  </a:lnTo>
                  <a:lnTo>
                    <a:pt x="8972" y="55"/>
                  </a:lnTo>
                  <a:lnTo>
                    <a:pt x="8553" y="37"/>
                  </a:lnTo>
                  <a:lnTo>
                    <a:pt x="8153" y="19"/>
                  </a:lnTo>
                  <a:lnTo>
                    <a:pt x="7734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18" name="Google Shape;3618;p21"/>
            <p:cNvSpPr/>
            <p:nvPr/>
          </p:nvSpPr>
          <p:spPr>
            <a:xfrm>
              <a:off x="6402670" y="7100752"/>
              <a:ext cx="358271" cy="126673"/>
            </a:xfrm>
            <a:custGeom>
              <a:avLst/>
              <a:gdLst/>
              <a:ahLst/>
              <a:cxnLst/>
              <a:rect l="l" t="t" r="r" b="b"/>
              <a:pathLst>
                <a:path w="6952" h="2458" extrusionOk="0">
                  <a:moveTo>
                    <a:pt x="3294" y="1"/>
                  </a:moveTo>
                  <a:lnTo>
                    <a:pt x="2803" y="19"/>
                  </a:lnTo>
                  <a:lnTo>
                    <a:pt x="2330" y="55"/>
                  </a:lnTo>
                  <a:lnTo>
                    <a:pt x="1856" y="110"/>
                  </a:lnTo>
                  <a:lnTo>
                    <a:pt x="1420" y="201"/>
                  </a:lnTo>
                  <a:lnTo>
                    <a:pt x="1201" y="274"/>
                  </a:lnTo>
                  <a:lnTo>
                    <a:pt x="1019" y="328"/>
                  </a:lnTo>
                  <a:lnTo>
                    <a:pt x="819" y="419"/>
                  </a:lnTo>
                  <a:lnTo>
                    <a:pt x="655" y="492"/>
                  </a:lnTo>
                  <a:lnTo>
                    <a:pt x="510" y="601"/>
                  </a:lnTo>
                  <a:lnTo>
                    <a:pt x="364" y="692"/>
                  </a:lnTo>
                  <a:lnTo>
                    <a:pt x="255" y="820"/>
                  </a:lnTo>
                  <a:lnTo>
                    <a:pt x="146" y="947"/>
                  </a:lnTo>
                  <a:lnTo>
                    <a:pt x="73" y="1074"/>
                  </a:lnTo>
                  <a:lnTo>
                    <a:pt x="0" y="1238"/>
                  </a:lnTo>
                  <a:lnTo>
                    <a:pt x="0" y="1311"/>
                  </a:lnTo>
                  <a:lnTo>
                    <a:pt x="0" y="1384"/>
                  </a:lnTo>
                  <a:lnTo>
                    <a:pt x="37" y="1456"/>
                  </a:lnTo>
                  <a:lnTo>
                    <a:pt x="91" y="1511"/>
                  </a:lnTo>
                  <a:lnTo>
                    <a:pt x="164" y="1584"/>
                  </a:lnTo>
                  <a:lnTo>
                    <a:pt x="219" y="1620"/>
                  </a:lnTo>
                  <a:lnTo>
                    <a:pt x="382" y="1711"/>
                  </a:lnTo>
                  <a:lnTo>
                    <a:pt x="710" y="1857"/>
                  </a:lnTo>
                  <a:lnTo>
                    <a:pt x="1019" y="1966"/>
                  </a:lnTo>
                  <a:lnTo>
                    <a:pt x="1365" y="2075"/>
                  </a:lnTo>
                  <a:lnTo>
                    <a:pt x="1693" y="2184"/>
                  </a:lnTo>
                  <a:lnTo>
                    <a:pt x="2038" y="2257"/>
                  </a:lnTo>
                  <a:lnTo>
                    <a:pt x="2384" y="2330"/>
                  </a:lnTo>
                  <a:lnTo>
                    <a:pt x="2730" y="2385"/>
                  </a:lnTo>
                  <a:lnTo>
                    <a:pt x="3076" y="2421"/>
                  </a:lnTo>
                  <a:lnTo>
                    <a:pt x="3421" y="2439"/>
                  </a:lnTo>
                  <a:lnTo>
                    <a:pt x="3767" y="2457"/>
                  </a:lnTo>
                  <a:lnTo>
                    <a:pt x="4113" y="2439"/>
                  </a:lnTo>
                  <a:lnTo>
                    <a:pt x="4459" y="2421"/>
                  </a:lnTo>
                  <a:lnTo>
                    <a:pt x="4804" y="2385"/>
                  </a:lnTo>
                  <a:lnTo>
                    <a:pt x="5150" y="2348"/>
                  </a:lnTo>
                  <a:lnTo>
                    <a:pt x="5496" y="2275"/>
                  </a:lnTo>
                  <a:lnTo>
                    <a:pt x="5842" y="2203"/>
                  </a:lnTo>
                  <a:lnTo>
                    <a:pt x="6042" y="2148"/>
                  </a:lnTo>
                  <a:lnTo>
                    <a:pt x="6242" y="2057"/>
                  </a:lnTo>
                  <a:lnTo>
                    <a:pt x="6442" y="1966"/>
                  </a:lnTo>
                  <a:lnTo>
                    <a:pt x="6606" y="1857"/>
                  </a:lnTo>
                  <a:lnTo>
                    <a:pt x="6770" y="1711"/>
                  </a:lnTo>
                  <a:lnTo>
                    <a:pt x="6824" y="1638"/>
                  </a:lnTo>
                  <a:lnTo>
                    <a:pt x="6879" y="1566"/>
                  </a:lnTo>
                  <a:lnTo>
                    <a:pt x="6915" y="1475"/>
                  </a:lnTo>
                  <a:lnTo>
                    <a:pt x="6952" y="1384"/>
                  </a:lnTo>
                  <a:lnTo>
                    <a:pt x="6952" y="1293"/>
                  </a:lnTo>
                  <a:lnTo>
                    <a:pt x="6952" y="1183"/>
                  </a:lnTo>
                  <a:lnTo>
                    <a:pt x="6934" y="1020"/>
                  </a:lnTo>
                  <a:lnTo>
                    <a:pt x="6861" y="874"/>
                  </a:lnTo>
                  <a:lnTo>
                    <a:pt x="6770" y="747"/>
                  </a:lnTo>
                  <a:lnTo>
                    <a:pt x="6642" y="638"/>
                  </a:lnTo>
                  <a:lnTo>
                    <a:pt x="6497" y="528"/>
                  </a:lnTo>
                  <a:lnTo>
                    <a:pt x="6351" y="456"/>
                  </a:lnTo>
                  <a:lnTo>
                    <a:pt x="6187" y="383"/>
                  </a:lnTo>
                  <a:lnTo>
                    <a:pt x="6024" y="310"/>
                  </a:lnTo>
                  <a:lnTo>
                    <a:pt x="5787" y="237"/>
                  </a:lnTo>
                  <a:lnTo>
                    <a:pt x="5478" y="183"/>
                  </a:lnTo>
                  <a:lnTo>
                    <a:pt x="5114" y="128"/>
                  </a:lnTo>
                  <a:lnTo>
                    <a:pt x="4713" y="73"/>
                  </a:lnTo>
                  <a:lnTo>
                    <a:pt x="4258" y="37"/>
                  </a:lnTo>
                  <a:lnTo>
                    <a:pt x="378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19" name="Google Shape;3619;p21"/>
            <p:cNvSpPr/>
            <p:nvPr/>
          </p:nvSpPr>
          <p:spPr>
            <a:xfrm>
              <a:off x="6522695" y="7312715"/>
              <a:ext cx="180115" cy="78797"/>
            </a:xfrm>
            <a:custGeom>
              <a:avLst/>
              <a:gdLst/>
              <a:ahLst/>
              <a:cxnLst/>
              <a:rect l="l" t="t" r="r" b="b"/>
              <a:pathLst>
                <a:path w="3495" h="1529" extrusionOk="0">
                  <a:moveTo>
                    <a:pt x="1657" y="0"/>
                  </a:moveTo>
                  <a:lnTo>
                    <a:pt x="1420" y="19"/>
                  </a:lnTo>
                  <a:lnTo>
                    <a:pt x="1165" y="37"/>
                  </a:lnTo>
                  <a:lnTo>
                    <a:pt x="929" y="73"/>
                  </a:lnTo>
                  <a:lnTo>
                    <a:pt x="710" y="146"/>
                  </a:lnTo>
                  <a:lnTo>
                    <a:pt x="510" y="219"/>
                  </a:lnTo>
                  <a:lnTo>
                    <a:pt x="328" y="310"/>
                  </a:lnTo>
                  <a:lnTo>
                    <a:pt x="182" y="437"/>
                  </a:lnTo>
                  <a:lnTo>
                    <a:pt x="128" y="510"/>
                  </a:lnTo>
                  <a:lnTo>
                    <a:pt x="73" y="601"/>
                  </a:lnTo>
                  <a:lnTo>
                    <a:pt x="37" y="674"/>
                  </a:lnTo>
                  <a:lnTo>
                    <a:pt x="19" y="765"/>
                  </a:lnTo>
                  <a:lnTo>
                    <a:pt x="1" y="819"/>
                  </a:lnTo>
                  <a:lnTo>
                    <a:pt x="19" y="874"/>
                  </a:lnTo>
                  <a:lnTo>
                    <a:pt x="55" y="947"/>
                  </a:lnTo>
                  <a:lnTo>
                    <a:pt x="128" y="1019"/>
                  </a:lnTo>
                  <a:lnTo>
                    <a:pt x="201" y="1074"/>
                  </a:lnTo>
                  <a:lnTo>
                    <a:pt x="528" y="1238"/>
                  </a:lnTo>
                  <a:lnTo>
                    <a:pt x="856" y="1365"/>
                  </a:lnTo>
                  <a:lnTo>
                    <a:pt x="1202" y="1456"/>
                  </a:lnTo>
                  <a:lnTo>
                    <a:pt x="1547" y="1511"/>
                  </a:lnTo>
                  <a:lnTo>
                    <a:pt x="1893" y="1529"/>
                  </a:lnTo>
                  <a:lnTo>
                    <a:pt x="2239" y="1511"/>
                  </a:lnTo>
                  <a:lnTo>
                    <a:pt x="2585" y="1456"/>
                  </a:lnTo>
                  <a:lnTo>
                    <a:pt x="2930" y="1383"/>
                  </a:lnTo>
                  <a:lnTo>
                    <a:pt x="3021" y="1347"/>
                  </a:lnTo>
                  <a:lnTo>
                    <a:pt x="3131" y="1292"/>
                  </a:lnTo>
                  <a:lnTo>
                    <a:pt x="3222" y="1220"/>
                  </a:lnTo>
                  <a:lnTo>
                    <a:pt x="3313" y="1165"/>
                  </a:lnTo>
                  <a:lnTo>
                    <a:pt x="3385" y="1074"/>
                  </a:lnTo>
                  <a:lnTo>
                    <a:pt x="3440" y="983"/>
                  </a:lnTo>
                  <a:lnTo>
                    <a:pt x="3476" y="874"/>
                  </a:lnTo>
                  <a:lnTo>
                    <a:pt x="3495" y="746"/>
                  </a:lnTo>
                  <a:lnTo>
                    <a:pt x="3476" y="637"/>
                  </a:lnTo>
                  <a:lnTo>
                    <a:pt x="3440" y="546"/>
                  </a:lnTo>
                  <a:lnTo>
                    <a:pt x="3385" y="474"/>
                  </a:lnTo>
                  <a:lnTo>
                    <a:pt x="3331" y="401"/>
                  </a:lnTo>
                  <a:lnTo>
                    <a:pt x="3258" y="346"/>
                  </a:lnTo>
                  <a:lnTo>
                    <a:pt x="3185" y="292"/>
                  </a:lnTo>
                  <a:lnTo>
                    <a:pt x="3021" y="201"/>
                  </a:lnTo>
                  <a:lnTo>
                    <a:pt x="2894" y="164"/>
                  </a:lnTo>
                  <a:lnTo>
                    <a:pt x="2748" y="128"/>
                  </a:lnTo>
                  <a:lnTo>
                    <a:pt x="2366" y="55"/>
                  </a:lnTo>
                  <a:lnTo>
                    <a:pt x="1893" y="19"/>
                  </a:lnTo>
                  <a:lnTo>
                    <a:pt x="165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20" name="Google Shape;3620;p21"/>
            <p:cNvSpPr/>
            <p:nvPr/>
          </p:nvSpPr>
          <p:spPr>
            <a:xfrm>
              <a:off x="6725279" y="7296739"/>
              <a:ext cx="77869" cy="19789"/>
            </a:xfrm>
            <a:custGeom>
              <a:avLst/>
              <a:gdLst/>
              <a:ahLst/>
              <a:cxnLst/>
              <a:rect l="l" t="t" r="r" b="b"/>
              <a:pathLst>
                <a:path w="1511" h="384" fill="none" extrusionOk="0">
                  <a:moveTo>
                    <a:pt x="1511" y="110"/>
                  </a:moveTo>
                  <a:lnTo>
                    <a:pt x="1511" y="110"/>
                  </a:lnTo>
                  <a:lnTo>
                    <a:pt x="1365" y="56"/>
                  </a:lnTo>
                  <a:lnTo>
                    <a:pt x="1183" y="37"/>
                  </a:lnTo>
                  <a:lnTo>
                    <a:pt x="947" y="1"/>
                  </a:lnTo>
                  <a:lnTo>
                    <a:pt x="692" y="19"/>
                  </a:lnTo>
                  <a:lnTo>
                    <a:pt x="455" y="37"/>
                  </a:lnTo>
                  <a:lnTo>
                    <a:pt x="346" y="74"/>
                  </a:lnTo>
                  <a:lnTo>
                    <a:pt x="255" y="110"/>
                  </a:lnTo>
                  <a:lnTo>
                    <a:pt x="164" y="165"/>
                  </a:lnTo>
                  <a:lnTo>
                    <a:pt x="91" y="219"/>
                  </a:lnTo>
                  <a:lnTo>
                    <a:pt x="37" y="292"/>
                  </a:lnTo>
                  <a:lnTo>
                    <a:pt x="0" y="383"/>
                  </a:lnTo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3621" name="Google Shape;3621;p21"/>
          <p:cNvSpPr/>
          <p:nvPr/>
        </p:nvSpPr>
        <p:spPr>
          <a:xfrm>
            <a:off x="9594492" y="6648975"/>
            <a:ext cx="479329" cy="653613"/>
          </a:xfrm>
          <a:custGeom>
            <a:avLst/>
            <a:gdLst/>
            <a:ahLst/>
            <a:cxnLst/>
            <a:rect l="l" t="t" r="r" b="b"/>
            <a:pathLst>
              <a:path w="10264" h="13996" extrusionOk="0">
                <a:moveTo>
                  <a:pt x="4586" y="1"/>
                </a:moveTo>
                <a:lnTo>
                  <a:pt x="4568" y="656"/>
                </a:lnTo>
                <a:lnTo>
                  <a:pt x="4532" y="1384"/>
                </a:lnTo>
                <a:lnTo>
                  <a:pt x="4422" y="3040"/>
                </a:lnTo>
                <a:lnTo>
                  <a:pt x="4295" y="4805"/>
                </a:lnTo>
                <a:lnTo>
                  <a:pt x="4131" y="6552"/>
                </a:lnTo>
                <a:lnTo>
                  <a:pt x="3840" y="9464"/>
                </a:lnTo>
                <a:lnTo>
                  <a:pt x="3713" y="10683"/>
                </a:lnTo>
                <a:lnTo>
                  <a:pt x="3604" y="9846"/>
                </a:lnTo>
                <a:lnTo>
                  <a:pt x="3476" y="8900"/>
                </a:lnTo>
                <a:lnTo>
                  <a:pt x="3331" y="7699"/>
                </a:lnTo>
                <a:lnTo>
                  <a:pt x="3203" y="6334"/>
                </a:lnTo>
                <a:lnTo>
                  <a:pt x="3076" y="4860"/>
                </a:lnTo>
                <a:lnTo>
                  <a:pt x="3039" y="4114"/>
                </a:lnTo>
                <a:lnTo>
                  <a:pt x="3021" y="3349"/>
                </a:lnTo>
                <a:lnTo>
                  <a:pt x="3003" y="2603"/>
                </a:lnTo>
                <a:lnTo>
                  <a:pt x="3003" y="1893"/>
                </a:lnTo>
                <a:lnTo>
                  <a:pt x="2821" y="2185"/>
                </a:lnTo>
                <a:lnTo>
                  <a:pt x="2657" y="2494"/>
                </a:lnTo>
                <a:lnTo>
                  <a:pt x="2512" y="2822"/>
                </a:lnTo>
                <a:lnTo>
                  <a:pt x="2384" y="3167"/>
                </a:lnTo>
                <a:lnTo>
                  <a:pt x="2293" y="3531"/>
                </a:lnTo>
                <a:lnTo>
                  <a:pt x="2202" y="3895"/>
                </a:lnTo>
                <a:lnTo>
                  <a:pt x="2148" y="4277"/>
                </a:lnTo>
                <a:lnTo>
                  <a:pt x="2093" y="4660"/>
                </a:lnTo>
                <a:lnTo>
                  <a:pt x="2057" y="5060"/>
                </a:lnTo>
                <a:lnTo>
                  <a:pt x="2039" y="5460"/>
                </a:lnTo>
                <a:lnTo>
                  <a:pt x="2039" y="5879"/>
                </a:lnTo>
                <a:lnTo>
                  <a:pt x="2039" y="6279"/>
                </a:lnTo>
                <a:lnTo>
                  <a:pt x="2093" y="7080"/>
                </a:lnTo>
                <a:lnTo>
                  <a:pt x="2166" y="7862"/>
                </a:lnTo>
                <a:lnTo>
                  <a:pt x="2275" y="8609"/>
                </a:lnTo>
                <a:lnTo>
                  <a:pt x="2384" y="9318"/>
                </a:lnTo>
                <a:lnTo>
                  <a:pt x="2512" y="9937"/>
                </a:lnTo>
                <a:lnTo>
                  <a:pt x="2639" y="10501"/>
                </a:lnTo>
                <a:lnTo>
                  <a:pt x="2817" y="11215"/>
                </a:lnTo>
                <a:lnTo>
                  <a:pt x="2730" y="10938"/>
                </a:lnTo>
                <a:lnTo>
                  <a:pt x="2548" y="10501"/>
                </a:lnTo>
                <a:lnTo>
                  <a:pt x="2421" y="10246"/>
                </a:lnTo>
                <a:lnTo>
                  <a:pt x="2293" y="9992"/>
                </a:lnTo>
                <a:lnTo>
                  <a:pt x="2130" y="9719"/>
                </a:lnTo>
                <a:lnTo>
                  <a:pt x="1966" y="9446"/>
                </a:lnTo>
                <a:lnTo>
                  <a:pt x="1766" y="9154"/>
                </a:lnTo>
                <a:lnTo>
                  <a:pt x="1547" y="8882"/>
                </a:lnTo>
                <a:lnTo>
                  <a:pt x="1311" y="8590"/>
                </a:lnTo>
                <a:lnTo>
                  <a:pt x="1038" y="8317"/>
                </a:lnTo>
                <a:lnTo>
                  <a:pt x="1129" y="8918"/>
                </a:lnTo>
                <a:lnTo>
                  <a:pt x="1238" y="9482"/>
                </a:lnTo>
                <a:lnTo>
                  <a:pt x="1383" y="10010"/>
                </a:lnTo>
                <a:lnTo>
                  <a:pt x="1529" y="10483"/>
                </a:lnTo>
                <a:lnTo>
                  <a:pt x="1693" y="10920"/>
                </a:lnTo>
                <a:lnTo>
                  <a:pt x="1875" y="11338"/>
                </a:lnTo>
                <a:lnTo>
                  <a:pt x="1987" y="11588"/>
                </a:lnTo>
                <a:lnTo>
                  <a:pt x="1987" y="11588"/>
                </a:lnTo>
                <a:lnTo>
                  <a:pt x="0" y="10174"/>
                </a:lnTo>
                <a:lnTo>
                  <a:pt x="73" y="10319"/>
                </a:lnTo>
                <a:lnTo>
                  <a:pt x="255" y="10738"/>
                </a:lnTo>
                <a:lnTo>
                  <a:pt x="401" y="11011"/>
                </a:lnTo>
                <a:lnTo>
                  <a:pt x="601" y="11302"/>
                </a:lnTo>
                <a:lnTo>
                  <a:pt x="819" y="11648"/>
                </a:lnTo>
                <a:lnTo>
                  <a:pt x="1092" y="11975"/>
                </a:lnTo>
                <a:lnTo>
                  <a:pt x="1383" y="12321"/>
                </a:lnTo>
                <a:lnTo>
                  <a:pt x="1747" y="12667"/>
                </a:lnTo>
                <a:lnTo>
                  <a:pt x="1929" y="12830"/>
                </a:lnTo>
                <a:lnTo>
                  <a:pt x="2148" y="12994"/>
                </a:lnTo>
                <a:lnTo>
                  <a:pt x="2348" y="13140"/>
                </a:lnTo>
                <a:lnTo>
                  <a:pt x="2584" y="13285"/>
                </a:lnTo>
                <a:lnTo>
                  <a:pt x="2821" y="13413"/>
                </a:lnTo>
                <a:lnTo>
                  <a:pt x="3076" y="13540"/>
                </a:lnTo>
                <a:lnTo>
                  <a:pt x="3331" y="13649"/>
                </a:lnTo>
                <a:lnTo>
                  <a:pt x="3622" y="13759"/>
                </a:lnTo>
                <a:lnTo>
                  <a:pt x="3913" y="13850"/>
                </a:lnTo>
                <a:lnTo>
                  <a:pt x="4204" y="13922"/>
                </a:lnTo>
                <a:lnTo>
                  <a:pt x="4532" y="13959"/>
                </a:lnTo>
                <a:lnTo>
                  <a:pt x="4859" y="13995"/>
                </a:lnTo>
                <a:lnTo>
                  <a:pt x="5278" y="13850"/>
                </a:lnTo>
                <a:lnTo>
                  <a:pt x="5678" y="13704"/>
                </a:lnTo>
                <a:lnTo>
                  <a:pt x="6060" y="13540"/>
                </a:lnTo>
                <a:lnTo>
                  <a:pt x="6406" y="13358"/>
                </a:lnTo>
                <a:lnTo>
                  <a:pt x="6752" y="13176"/>
                </a:lnTo>
                <a:lnTo>
                  <a:pt x="7061" y="12976"/>
                </a:lnTo>
                <a:lnTo>
                  <a:pt x="7371" y="12794"/>
                </a:lnTo>
                <a:lnTo>
                  <a:pt x="7643" y="12576"/>
                </a:lnTo>
                <a:lnTo>
                  <a:pt x="7898" y="12376"/>
                </a:lnTo>
                <a:lnTo>
                  <a:pt x="8153" y="12157"/>
                </a:lnTo>
                <a:lnTo>
                  <a:pt x="8371" y="11957"/>
                </a:lnTo>
                <a:lnTo>
                  <a:pt x="8590" y="11739"/>
                </a:lnTo>
                <a:lnTo>
                  <a:pt x="8972" y="11320"/>
                </a:lnTo>
                <a:lnTo>
                  <a:pt x="9281" y="10902"/>
                </a:lnTo>
                <a:lnTo>
                  <a:pt x="9554" y="10501"/>
                </a:lnTo>
                <a:lnTo>
                  <a:pt x="9773" y="10137"/>
                </a:lnTo>
                <a:lnTo>
                  <a:pt x="9936" y="9791"/>
                </a:lnTo>
                <a:lnTo>
                  <a:pt x="10064" y="9500"/>
                </a:lnTo>
                <a:lnTo>
                  <a:pt x="10155" y="9245"/>
                </a:lnTo>
                <a:lnTo>
                  <a:pt x="10228" y="9064"/>
                </a:lnTo>
                <a:lnTo>
                  <a:pt x="10264" y="8900"/>
                </a:lnTo>
                <a:lnTo>
                  <a:pt x="10064" y="9191"/>
                </a:lnTo>
                <a:lnTo>
                  <a:pt x="9845" y="9464"/>
                </a:lnTo>
                <a:lnTo>
                  <a:pt x="9645" y="9700"/>
                </a:lnTo>
                <a:lnTo>
                  <a:pt x="9427" y="9937"/>
                </a:lnTo>
                <a:lnTo>
                  <a:pt x="9209" y="10137"/>
                </a:lnTo>
                <a:lnTo>
                  <a:pt x="9008" y="10337"/>
                </a:lnTo>
                <a:lnTo>
                  <a:pt x="8808" y="10519"/>
                </a:lnTo>
                <a:lnTo>
                  <a:pt x="8590" y="10665"/>
                </a:lnTo>
                <a:lnTo>
                  <a:pt x="8189" y="10956"/>
                </a:lnTo>
                <a:lnTo>
                  <a:pt x="7789" y="11174"/>
                </a:lnTo>
                <a:lnTo>
                  <a:pt x="7425" y="11338"/>
                </a:lnTo>
                <a:lnTo>
                  <a:pt x="7061" y="11466"/>
                </a:lnTo>
                <a:lnTo>
                  <a:pt x="6752" y="11575"/>
                </a:lnTo>
                <a:lnTo>
                  <a:pt x="6442" y="11629"/>
                </a:lnTo>
                <a:lnTo>
                  <a:pt x="6188" y="11666"/>
                </a:lnTo>
                <a:lnTo>
                  <a:pt x="5969" y="11684"/>
                </a:lnTo>
                <a:lnTo>
                  <a:pt x="5642" y="11684"/>
                </a:lnTo>
                <a:lnTo>
                  <a:pt x="5533" y="11666"/>
                </a:lnTo>
                <a:lnTo>
                  <a:pt x="5624" y="11593"/>
                </a:lnTo>
                <a:lnTo>
                  <a:pt x="5896" y="11393"/>
                </a:lnTo>
                <a:lnTo>
                  <a:pt x="6097" y="11229"/>
                </a:lnTo>
                <a:lnTo>
                  <a:pt x="6315" y="11011"/>
                </a:lnTo>
                <a:lnTo>
                  <a:pt x="6552" y="10774"/>
                </a:lnTo>
                <a:lnTo>
                  <a:pt x="6825" y="10483"/>
                </a:lnTo>
                <a:lnTo>
                  <a:pt x="7116" y="10137"/>
                </a:lnTo>
                <a:lnTo>
                  <a:pt x="7407" y="9755"/>
                </a:lnTo>
                <a:lnTo>
                  <a:pt x="7716" y="9318"/>
                </a:lnTo>
                <a:lnTo>
                  <a:pt x="8026" y="8845"/>
                </a:lnTo>
                <a:lnTo>
                  <a:pt x="8335" y="8299"/>
                </a:lnTo>
                <a:lnTo>
                  <a:pt x="8644" y="7717"/>
                </a:lnTo>
                <a:lnTo>
                  <a:pt x="8954" y="7080"/>
                </a:lnTo>
                <a:lnTo>
                  <a:pt x="9245" y="6388"/>
                </a:lnTo>
                <a:lnTo>
                  <a:pt x="8772" y="6716"/>
                </a:lnTo>
                <a:lnTo>
                  <a:pt x="8335" y="7062"/>
                </a:lnTo>
                <a:lnTo>
                  <a:pt x="7916" y="7426"/>
                </a:lnTo>
                <a:lnTo>
                  <a:pt x="7516" y="7790"/>
                </a:lnTo>
                <a:lnTo>
                  <a:pt x="7134" y="8154"/>
                </a:lnTo>
                <a:lnTo>
                  <a:pt x="6788" y="8499"/>
                </a:lnTo>
                <a:lnTo>
                  <a:pt x="6461" y="8845"/>
                </a:lnTo>
                <a:lnTo>
                  <a:pt x="6169" y="9191"/>
                </a:lnTo>
                <a:lnTo>
                  <a:pt x="5660" y="9773"/>
                </a:lnTo>
                <a:lnTo>
                  <a:pt x="5296" y="10265"/>
                </a:lnTo>
                <a:lnTo>
                  <a:pt x="4987" y="10683"/>
                </a:lnTo>
                <a:lnTo>
                  <a:pt x="5332" y="10046"/>
                </a:lnTo>
                <a:lnTo>
                  <a:pt x="5733" y="9300"/>
                </a:lnTo>
                <a:lnTo>
                  <a:pt x="6206" y="8336"/>
                </a:lnTo>
                <a:lnTo>
                  <a:pt x="6734" y="7189"/>
                </a:lnTo>
                <a:lnTo>
                  <a:pt x="7007" y="6570"/>
                </a:lnTo>
                <a:lnTo>
                  <a:pt x="7280" y="5915"/>
                </a:lnTo>
                <a:lnTo>
                  <a:pt x="7534" y="5242"/>
                </a:lnTo>
                <a:lnTo>
                  <a:pt x="7789" y="4569"/>
                </a:lnTo>
                <a:lnTo>
                  <a:pt x="8007" y="3859"/>
                </a:lnTo>
                <a:lnTo>
                  <a:pt x="8208" y="3149"/>
                </a:lnTo>
                <a:lnTo>
                  <a:pt x="8208" y="3149"/>
                </a:lnTo>
                <a:lnTo>
                  <a:pt x="8044" y="3295"/>
                </a:lnTo>
                <a:lnTo>
                  <a:pt x="7880" y="3459"/>
                </a:lnTo>
                <a:lnTo>
                  <a:pt x="7716" y="3640"/>
                </a:lnTo>
                <a:lnTo>
                  <a:pt x="7553" y="3841"/>
                </a:lnTo>
                <a:lnTo>
                  <a:pt x="7243" y="4277"/>
                </a:lnTo>
                <a:lnTo>
                  <a:pt x="6952" y="4751"/>
                </a:lnTo>
                <a:lnTo>
                  <a:pt x="6661" y="5260"/>
                </a:lnTo>
                <a:lnTo>
                  <a:pt x="6406" y="5770"/>
                </a:lnTo>
                <a:lnTo>
                  <a:pt x="6151" y="6297"/>
                </a:lnTo>
                <a:lnTo>
                  <a:pt x="5933" y="6825"/>
                </a:lnTo>
                <a:lnTo>
                  <a:pt x="5733" y="7335"/>
                </a:lnTo>
                <a:lnTo>
                  <a:pt x="5551" y="7808"/>
                </a:lnTo>
                <a:lnTo>
                  <a:pt x="5260" y="8609"/>
                </a:lnTo>
                <a:lnTo>
                  <a:pt x="5078" y="9173"/>
                </a:lnTo>
                <a:lnTo>
                  <a:pt x="5005" y="9373"/>
                </a:lnTo>
                <a:lnTo>
                  <a:pt x="5041" y="9082"/>
                </a:lnTo>
                <a:lnTo>
                  <a:pt x="5114" y="8263"/>
                </a:lnTo>
                <a:lnTo>
                  <a:pt x="5187" y="7062"/>
                </a:lnTo>
                <a:lnTo>
                  <a:pt x="5223" y="6370"/>
                </a:lnTo>
                <a:lnTo>
                  <a:pt x="5241" y="5624"/>
                </a:lnTo>
                <a:lnTo>
                  <a:pt x="5260" y="4860"/>
                </a:lnTo>
                <a:lnTo>
                  <a:pt x="5241" y="4059"/>
                </a:lnTo>
                <a:lnTo>
                  <a:pt x="5223" y="3277"/>
                </a:lnTo>
                <a:lnTo>
                  <a:pt x="5169" y="2512"/>
                </a:lnTo>
                <a:lnTo>
                  <a:pt x="5078" y="1784"/>
                </a:lnTo>
                <a:lnTo>
                  <a:pt x="5023" y="1439"/>
                </a:lnTo>
                <a:lnTo>
                  <a:pt x="4950" y="1111"/>
                </a:lnTo>
                <a:lnTo>
                  <a:pt x="4877" y="802"/>
                </a:lnTo>
                <a:lnTo>
                  <a:pt x="4786" y="510"/>
                </a:lnTo>
                <a:lnTo>
                  <a:pt x="4695" y="237"/>
                </a:lnTo>
                <a:lnTo>
                  <a:pt x="4586" y="1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3622" name="Google Shape;3622;p21"/>
          <p:cNvGrpSpPr/>
          <p:nvPr/>
        </p:nvGrpSpPr>
        <p:grpSpPr>
          <a:xfrm>
            <a:off x="10801611" y="4258340"/>
            <a:ext cx="1247592" cy="2312433"/>
            <a:chOff x="2076400" y="2732150"/>
            <a:chExt cx="562350" cy="1042325"/>
          </a:xfrm>
        </p:grpSpPr>
        <p:sp>
          <p:nvSpPr>
            <p:cNvPr id="3623" name="Google Shape;3623;p21"/>
            <p:cNvSpPr/>
            <p:nvPr/>
          </p:nvSpPr>
          <p:spPr>
            <a:xfrm>
              <a:off x="2306150" y="2732150"/>
              <a:ext cx="147425" cy="1042325"/>
            </a:xfrm>
            <a:custGeom>
              <a:avLst/>
              <a:gdLst/>
              <a:ahLst/>
              <a:cxnLst/>
              <a:rect l="l" t="t" r="r" b="b"/>
              <a:pathLst>
                <a:path w="5897" h="41693" extrusionOk="0">
                  <a:moveTo>
                    <a:pt x="2512" y="0"/>
                  </a:moveTo>
                  <a:lnTo>
                    <a:pt x="2348" y="37"/>
                  </a:lnTo>
                  <a:lnTo>
                    <a:pt x="2166" y="91"/>
                  </a:lnTo>
                  <a:lnTo>
                    <a:pt x="1948" y="182"/>
                  </a:lnTo>
                  <a:lnTo>
                    <a:pt x="1748" y="328"/>
                  </a:lnTo>
                  <a:lnTo>
                    <a:pt x="1584" y="474"/>
                  </a:lnTo>
                  <a:lnTo>
                    <a:pt x="1420" y="656"/>
                  </a:lnTo>
                  <a:lnTo>
                    <a:pt x="1275" y="874"/>
                  </a:lnTo>
                  <a:lnTo>
                    <a:pt x="1147" y="1092"/>
                  </a:lnTo>
                  <a:lnTo>
                    <a:pt x="1020" y="1365"/>
                  </a:lnTo>
                  <a:lnTo>
                    <a:pt x="911" y="1656"/>
                  </a:lnTo>
                  <a:lnTo>
                    <a:pt x="801" y="1966"/>
                  </a:lnTo>
                  <a:lnTo>
                    <a:pt x="710" y="2312"/>
                  </a:lnTo>
                  <a:lnTo>
                    <a:pt x="619" y="2694"/>
                  </a:lnTo>
                  <a:lnTo>
                    <a:pt x="528" y="3094"/>
                  </a:lnTo>
                  <a:lnTo>
                    <a:pt x="456" y="3513"/>
                  </a:lnTo>
                  <a:lnTo>
                    <a:pt x="383" y="3968"/>
                  </a:lnTo>
                  <a:lnTo>
                    <a:pt x="274" y="4950"/>
                  </a:lnTo>
                  <a:lnTo>
                    <a:pt x="183" y="6024"/>
                  </a:lnTo>
                  <a:lnTo>
                    <a:pt x="110" y="7207"/>
                  </a:lnTo>
                  <a:lnTo>
                    <a:pt x="55" y="8481"/>
                  </a:lnTo>
                  <a:lnTo>
                    <a:pt x="37" y="9846"/>
                  </a:lnTo>
                  <a:lnTo>
                    <a:pt x="1" y="11320"/>
                  </a:lnTo>
                  <a:lnTo>
                    <a:pt x="1" y="14504"/>
                  </a:lnTo>
                  <a:lnTo>
                    <a:pt x="1" y="18016"/>
                  </a:lnTo>
                  <a:lnTo>
                    <a:pt x="1" y="21165"/>
                  </a:lnTo>
                  <a:lnTo>
                    <a:pt x="1" y="21510"/>
                  </a:lnTo>
                  <a:lnTo>
                    <a:pt x="1" y="35268"/>
                  </a:lnTo>
                  <a:lnTo>
                    <a:pt x="1" y="40473"/>
                  </a:lnTo>
                  <a:lnTo>
                    <a:pt x="219" y="40655"/>
                  </a:lnTo>
                  <a:lnTo>
                    <a:pt x="437" y="40819"/>
                  </a:lnTo>
                  <a:lnTo>
                    <a:pt x="674" y="40964"/>
                  </a:lnTo>
                  <a:lnTo>
                    <a:pt x="892" y="41092"/>
                  </a:lnTo>
                  <a:lnTo>
                    <a:pt x="1111" y="41219"/>
                  </a:lnTo>
                  <a:lnTo>
                    <a:pt x="1347" y="41328"/>
                  </a:lnTo>
                  <a:lnTo>
                    <a:pt x="1566" y="41419"/>
                  </a:lnTo>
                  <a:lnTo>
                    <a:pt x="1802" y="41492"/>
                  </a:lnTo>
                  <a:lnTo>
                    <a:pt x="2021" y="41546"/>
                  </a:lnTo>
                  <a:lnTo>
                    <a:pt x="2239" y="41601"/>
                  </a:lnTo>
                  <a:lnTo>
                    <a:pt x="2676" y="41674"/>
                  </a:lnTo>
                  <a:lnTo>
                    <a:pt x="3094" y="41692"/>
                  </a:lnTo>
                  <a:lnTo>
                    <a:pt x="3495" y="41692"/>
                  </a:lnTo>
                  <a:lnTo>
                    <a:pt x="3749" y="41674"/>
                  </a:lnTo>
                  <a:lnTo>
                    <a:pt x="3986" y="41637"/>
                  </a:lnTo>
                  <a:lnTo>
                    <a:pt x="4459" y="41565"/>
                  </a:lnTo>
                  <a:lnTo>
                    <a:pt x="4860" y="41456"/>
                  </a:lnTo>
                  <a:lnTo>
                    <a:pt x="5223" y="41328"/>
                  </a:lnTo>
                  <a:lnTo>
                    <a:pt x="5496" y="41219"/>
                  </a:lnTo>
                  <a:lnTo>
                    <a:pt x="5715" y="41128"/>
                  </a:lnTo>
                  <a:lnTo>
                    <a:pt x="5897" y="41037"/>
                  </a:lnTo>
                  <a:lnTo>
                    <a:pt x="5897" y="29354"/>
                  </a:lnTo>
                  <a:lnTo>
                    <a:pt x="5897" y="12120"/>
                  </a:lnTo>
                  <a:lnTo>
                    <a:pt x="5897" y="11320"/>
                  </a:lnTo>
                  <a:lnTo>
                    <a:pt x="5879" y="10537"/>
                  </a:lnTo>
                  <a:lnTo>
                    <a:pt x="5842" y="9791"/>
                  </a:lnTo>
                  <a:lnTo>
                    <a:pt x="5806" y="9063"/>
                  </a:lnTo>
                  <a:lnTo>
                    <a:pt x="5769" y="8372"/>
                  </a:lnTo>
                  <a:lnTo>
                    <a:pt x="5715" y="7698"/>
                  </a:lnTo>
                  <a:lnTo>
                    <a:pt x="5642" y="7061"/>
                  </a:lnTo>
                  <a:lnTo>
                    <a:pt x="5569" y="6461"/>
                  </a:lnTo>
                  <a:lnTo>
                    <a:pt x="5496" y="5878"/>
                  </a:lnTo>
                  <a:lnTo>
                    <a:pt x="5405" y="5314"/>
                  </a:lnTo>
                  <a:lnTo>
                    <a:pt x="5314" y="4787"/>
                  </a:lnTo>
                  <a:lnTo>
                    <a:pt x="5205" y="4277"/>
                  </a:lnTo>
                  <a:lnTo>
                    <a:pt x="5096" y="3804"/>
                  </a:lnTo>
                  <a:lnTo>
                    <a:pt x="4987" y="3367"/>
                  </a:lnTo>
                  <a:lnTo>
                    <a:pt x="4860" y="2949"/>
                  </a:lnTo>
                  <a:lnTo>
                    <a:pt x="4732" y="2548"/>
                  </a:lnTo>
                  <a:lnTo>
                    <a:pt x="4605" y="2184"/>
                  </a:lnTo>
                  <a:lnTo>
                    <a:pt x="4459" y="1857"/>
                  </a:lnTo>
                  <a:lnTo>
                    <a:pt x="4314" y="1547"/>
                  </a:lnTo>
                  <a:lnTo>
                    <a:pt x="4168" y="1274"/>
                  </a:lnTo>
                  <a:lnTo>
                    <a:pt x="4022" y="1020"/>
                  </a:lnTo>
                  <a:lnTo>
                    <a:pt x="3859" y="801"/>
                  </a:lnTo>
                  <a:lnTo>
                    <a:pt x="3695" y="601"/>
                  </a:lnTo>
                  <a:lnTo>
                    <a:pt x="3531" y="437"/>
                  </a:lnTo>
                  <a:lnTo>
                    <a:pt x="3367" y="292"/>
                  </a:lnTo>
                  <a:lnTo>
                    <a:pt x="3204" y="182"/>
                  </a:lnTo>
                  <a:lnTo>
                    <a:pt x="3040" y="91"/>
                  </a:lnTo>
                  <a:lnTo>
                    <a:pt x="2858" y="37"/>
                  </a:lnTo>
                  <a:lnTo>
                    <a:pt x="2694" y="0"/>
                  </a:lnTo>
                  <a:close/>
                </a:path>
              </a:pathLst>
            </a:custGeom>
            <a:solidFill>
              <a:srgbClr val="3A7F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24" name="Google Shape;3624;p21"/>
            <p:cNvSpPr/>
            <p:nvPr/>
          </p:nvSpPr>
          <p:spPr>
            <a:xfrm>
              <a:off x="2364400" y="2734875"/>
              <a:ext cx="274350" cy="383550"/>
            </a:xfrm>
            <a:custGeom>
              <a:avLst/>
              <a:gdLst/>
              <a:ahLst/>
              <a:cxnLst/>
              <a:rect l="l" t="t" r="r" b="b"/>
              <a:pathLst>
                <a:path w="10974" h="15342" extrusionOk="0">
                  <a:moveTo>
                    <a:pt x="7680" y="1"/>
                  </a:moveTo>
                  <a:lnTo>
                    <a:pt x="7443" y="37"/>
                  </a:lnTo>
                  <a:lnTo>
                    <a:pt x="7225" y="128"/>
                  </a:lnTo>
                  <a:lnTo>
                    <a:pt x="7006" y="237"/>
                  </a:lnTo>
                  <a:lnTo>
                    <a:pt x="6824" y="383"/>
                  </a:lnTo>
                  <a:lnTo>
                    <a:pt x="6660" y="547"/>
                  </a:lnTo>
                  <a:lnTo>
                    <a:pt x="6497" y="747"/>
                  </a:lnTo>
                  <a:lnTo>
                    <a:pt x="6351" y="965"/>
                  </a:lnTo>
                  <a:lnTo>
                    <a:pt x="6224" y="1202"/>
                  </a:lnTo>
                  <a:lnTo>
                    <a:pt x="6115" y="1456"/>
                  </a:lnTo>
                  <a:lnTo>
                    <a:pt x="6024" y="1711"/>
                  </a:lnTo>
                  <a:lnTo>
                    <a:pt x="5933" y="2039"/>
                  </a:lnTo>
                  <a:lnTo>
                    <a:pt x="5860" y="2385"/>
                  </a:lnTo>
                  <a:lnTo>
                    <a:pt x="5805" y="2712"/>
                  </a:lnTo>
                  <a:lnTo>
                    <a:pt x="5769" y="3058"/>
                  </a:lnTo>
                  <a:lnTo>
                    <a:pt x="5769" y="3531"/>
                  </a:lnTo>
                  <a:lnTo>
                    <a:pt x="5787" y="4022"/>
                  </a:lnTo>
                  <a:lnTo>
                    <a:pt x="5805" y="4496"/>
                  </a:lnTo>
                  <a:lnTo>
                    <a:pt x="5860" y="4987"/>
                  </a:lnTo>
                  <a:lnTo>
                    <a:pt x="5951" y="5970"/>
                  </a:lnTo>
                  <a:lnTo>
                    <a:pt x="6078" y="6934"/>
                  </a:lnTo>
                  <a:lnTo>
                    <a:pt x="6115" y="7407"/>
                  </a:lnTo>
                  <a:lnTo>
                    <a:pt x="6151" y="7899"/>
                  </a:lnTo>
                  <a:lnTo>
                    <a:pt x="6169" y="8372"/>
                  </a:lnTo>
                  <a:lnTo>
                    <a:pt x="6169" y="8845"/>
                  </a:lnTo>
                  <a:lnTo>
                    <a:pt x="6133" y="9318"/>
                  </a:lnTo>
                  <a:lnTo>
                    <a:pt x="6078" y="9773"/>
                  </a:lnTo>
                  <a:lnTo>
                    <a:pt x="5987" y="10246"/>
                  </a:lnTo>
                  <a:lnTo>
                    <a:pt x="5860" y="10701"/>
                  </a:lnTo>
                  <a:lnTo>
                    <a:pt x="5732" y="11047"/>
                  </a:lnTo>
                  <a:lnTo>
                    <a:pt x="5660" y="11211"/>
                  </a:lnTo>
                  <a:lnTo>
                    <a:pt x="5569" y="11374"/>
                  </a:lnTo>
                  <a:lnTo>
                    <a:pt x="5478" y="11520"/>
                  </a:lnTo>
                  <a:lnTo>
                    <a:pt x="5368" y="11666"/>
                  </a:lnTo>
                  <a:lnTo>
                    <a:pt x="5259" y="11793"/>
                  </a:lnTo>
                  <a:lnTo>
                    <a:pt x="5132" y="11920"/>
                  </a:lnTo>
                  <a:lnTo>
                    <a:pt x="4932" y="12066"/>
                  </a:lnTo>
                  <a:lnTo>
                    <a:pt x="4731" y="12157"/>
                  </a:lnTo>
                  <a:lnTo>
                    <a:pt x="4513" y="12230"/>
                  </a:lnTo>
                  <a:lnTo>
                    <a:pt x="4313" y="12284"/>
                  </a:lnTo>
                  <a:lnTo>
                    <a:pt x="3858" y="12284"/>
                  </a:lnTo>
                  <a:lnTo>
                    <a:pt x="3640" y="12230"/>
                  </a:lnTo>
                  <a:lnTo>
                    <a:pt x="3403" y="12175"/>
                  </a:lnTo>
                  <a:lnTo>
                    <a:pt x="3166" y="12102"/>
                  </a:lnTo>
                  <a:lnTo>
                    <a:pt x="2948" y="12011"/>
                  </a:lnTo>
                  <a:lnTo>
                    <a:pt x="2711" y="11902"/>
                  </a:lnTo>
                  <a:lnTo>
                    <a:pt x="2493" y="11775"/>
                  </a:lnTo>
                  <a:lnTo>
                    <a:pt x="2056" y="11520"/>
                  </a:lnTo>
                  <a:lnTo>
                    <a:pt x="1638" y="11229"/>
                  </a:lnTo>
                  <a:lnTo>
                    <a:pt x="0" y="11684"/>
                  </a:lnTo>
                  <a:lnTo>
                    <a:pt x="328" y="12193"/>
                  </a:lnTo>
                  <a:lnTo>
                    <a:pt x="673" y="12666"/>
                  </a:lnTo>
                  <a:lnTo>
                    <a:pt x="1055" y="13121"/>
                  </a:lnTo>
                  <a:lnTo>
                    <a:pt x="1456" y="13558"/>
                  </a:lnTo>
                  <a:lnTo>
                    <a:pt x="1674" y="13758"/>
                  </a:lnTo>
                  <a:lnTo>
                    <a:pt x="1893" y="13940"/>
                  </a:lnTo>
                  <a:lnTo>
                    <a:pt x="2111" y="14122"/>
                  </a:lnTo>
                  <a:lnTo>
                    <a:pt x="2348" y="14304"/>
                  </a:lnTo>
                  <a:lnTo>
                    <a:pt x="2584" y="14468"/>
                  </a:lnTo>
                  <a:lnTo>
                    <a:pt x="2821" y="14614"/>
                  </a:lnTo>
                  <a:lnTo>
                    <a:pt x="3075" y="14741"/>
                  </a:lnTo>
                  <a:lnTo>
                    <a:pt x="3330" y="14868"/>
                  </a:lnTo>
                  <a:lnTo>
                    <a:pt x="3585" y="14978"/>
                  </a:lnTo>
                  <a:lnTo>
                    <a:pt x="3840" y="15069"/>
                  </a:lnTo>
                  <a:lnTo>
                    <a:pt x="4113" y="15160"/>
                  </a:lnTo>
                  <a:lnTo>
                    <a:pt x="4386" y="15232"/>
                  </a:lnTo>
                  <a:lnTo>
                    <a:pt x="4659" y="15269"/>
                  </a:lnTo>
                  <a:lnTo>
                    <a:pt x="4932" y="15305"/>
                  </a:lnTo>
                  <a:lnTo>
                    <a:pt x="5223" y="15323"/>
                  </a:lnTo>
                  <a:lnTo>
                    <a:pt x="5496" y="15342"/>
                  </a:lnTo>
                  <a:lnTo>
                    <a:pt x="5769" y="15323"/>
                  </a:lnTo>
                  <a:lnTo>
                    <a:pt x="6042" y="15287"/>
                  </a:lnTo>
                  <a:lnTo>
                    <a:pt x="6315" y="15251"/>
                  </a:lnTo>
                  <a:lnTo>
                    <a:pt x="6588" y="15178"/>
                  </a:lnTo>
                  <a:lnTo>
                    <a:pt x="6842" y="15105"/>
                  </a:lnTo>
                  <a:lnTo>
                    <a:pt x="7115" y="15014"/>
                  </a:lnTo>
                  <a:lnTo>
                    <a:pt x="7370" y="14887"/>
                  </a:lnTo>
                  <a:lnTo>
                    <a:pt x="7607" y="14759"/>
                  </a:lnTo>
                  <a:lnTo>
                    <a:pt x="7898" y="14559"/>
                  </a:lnTo>
                  <a:lnTo>
                    <a:pt x="8134" y="14395"/>
                  </a:lnTo>
                  <a:lnTo>
                    <a:pt x="8353" y="14213"/>
                  </a:lnTo>
                  <a:lnTo>
                    <a:pt x="8553" y="14031"/>
                  </a:lnTo>
                  <a:lnTo>
                    <a:pt x="8753" y="13831"/>
                  </a:lnTo>
                  <a:lnTo>
                    <a:pt x="8935" y="13613"/>
                  </a:lnTo>
                  <a:lnTo>
                    <a:pt x="9117" y="13376"/>
                  </a:lnTo>
                  <a:lnTo>
                    <a:pt x="9281" y="13140"/>
                  </a:lnTo>
                  <a:lnTo>
                    <a:pt x="9445" y="12903"/>
                  </a:lnTo>
                  <a:lnTo>
                    <a:pt x="9590" y="12648"/>
                  </a:lnTo>
                  <a:lnTo>
                    <a:pt x="9736" y="12393"/>
                  </a:lnTo>
                  <a:lnTo>
                    <a:pt x="9991" y="11848"/>
                  </a:lnTo>
                  <a:lnTo>
                    <a:pt x="10227" y="11283"/>
                  </a:lnTo>
                  <a:lnTo>
                    <a:pt x="10409" y="10719"/>
                  </a:lnTo>
                  <a:lnTo>
                    <a:pt x="10573" y="10192"/>
                  </a:lnTo>
                  <a:lnTo>
                    <a:pt x="10682" y="9664"/>
                  </a:lnTo>
                  <a:lnTo>
                    <a:pt x="10791" y="9118"/>
                  </a:lnTo>
                  <a:lnTo>
                    <a:pt x="10864" y="8572"/>
                  </a:lnTo>
                  <a:lnTo>
                    <a:pt x="10919" y="8026"/>
                  </a:lnTo>
                  <a:lnTo>
                    <a:pt x="10955" y="7480"/>
                  </a:lnTo>
                  <a:lnTo>
                    <a:pt x="10973" y="6934"/>
                  </a:lnTo>
                  <a:lnTo>
                    <a:pt x="10955" y="6370"/>
                  </a:lnTo>
                  <a:lnTo>
                    <a:pt x="10919" y="5824"/>
                  </a:lnTo>
                  <a:lnTo>
                    <a:pt x="10846" y="5278"/>
                  </a:lnTo>
                  <a:lnTo>
                    <a:pt x="10773" y="4732"/>
                  </a:lnTo>
                  <a:lnTo>
                    <a:pt x="10664" y="4204"/>
                  </a:lnTo>
                  <a:lnTo>
                    <a:pt x="10537" y="3658"/>
                  </a:lnTo>
                  <a:lnTo>
                    <a:pt x="10373" y="3149"/>
                  </a:lnTo>
                  <a:lnTo>
                    <a:pt x="10209" y="2621"/>
                  </a:lnTo>
                  <a:lnTo>
                    <a:pt x="10009" y="2130"/>
                  </a:lnTo>
                  <a:lnTo>
                    <a:pt x="9863" y="1820"/>
                  </a:lnTo>
                  <a:lnTo>
                    <a:pt x="9718" y="1529"/>
                  </a:lnTo>
                  <a:lnTo>
                    <a:pt x="9554" y="1238"/>
                  </a:lnTo>
                  <a:lnTo>
                    <a:pt x="9354" y="965"/>
                  </a:lnTo>
                  <a:lnTo>
                    <a:pt x="9154" y="710"/>
                  </a:lnTo>
                  <a:lnTo>
                    <a:pt x="8935" y="492"/>
                  </a:lnTo>
                  <a:lnTo>
                    <a:pt x="8699" y="310"/>
                  </a:lnTo>
                  <a:lnTo>
                    <a:pt x="8571" y="237"/>
                  </a:lnTo>
                  <a:lnTo>
                    <a:pt x="8444" y="164"/>
                  </a:lnTo>
                  <a:lnTo>
                    <a:pt x="8280" y="92"/>
                  </a:lnTo>
                  <a:lnTo>
                    <a:pt x="8080" y="37"/>
                  </a:lnTo>
                  <a:lnTo>
                    <a:pt x="7880" y="1"/>
                  </a:lnTo>
                  <a:close/>
                </a:path>
              </a:pathLst>
            </a:custGeom>
            <a:solidFill>
              <a:srgbClr val="3A7F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25" name="Google Shape;3625;p21"/>
            <p:cNvSpPr/>
            <p:nvPr/>
          </p:nvSpPr>
          <p:spPr>
            <a:xfrm>
              <a:off x="2414875" y="3223500"/>
              <a:ext cx="151525" cy="242500"/>
            </a:xfrm>
            <a:custGeom>
              <a:avLst/>
              <a:gdLst/>
              <a:ahLst/>
              <a:cxnLst/>
              <a:rect l="l" t="t" r="r" b="b"/>
              <a:pathLst>
                <a:path w="6061" h="9700" extrusionOk="0">
                  <a:moveTo>
                    <a:pt x="4150" y="0"/>
                  </a:moveTo>
                  <a:lnTo>
                    <a:pt x="4005" y="18"/>
                  </a:lnTo>
                  <a:lnTo>
                    <a:pt x="3877" y="73"/>
                  </a:lnTo>
                  <a:lnTo>
                    <a:pt x="3732" y="164"/>
                  </a:lnTo>
                  <a:lnTo>
                    <a:pt x="3659" y="255"/>
                  </a:lnTo>
                  <a:lnTo>
                    <a:pt x="3568" y="346"/>
                  </a:lnTo>
                  <a:lnTo>
                    <a:pt x="3440" y="583"/>
                  </a:lnTo>
                  <a:lnTo>
                    <a:pt x="3313" y="837"/>
                  </a:lnTo>
                  <a:lnTo>
                    <a:pt x="3204" y="1129"/>
                  </a:lnTo>
                  <a:lnTo>
                    <a:pt x="3113" y="1438"/>
                  </a:lnTo>
                  <a:lnTo>
                    <a:pt x="3040" y="1784"/>
                  </a:lnTo>
                  <a:lnTo>
                    <a:pt x="2894" y="2493"/>
                  </a:lnTo>
                  <a:lnTo>
                    <a:pt x="2767" y="3240"/>
                  </a:lnTo>
                  <a:lnTo>
                    <a:pt x="2621" y="3949"/>
                  </a:lnTo>
                  <a:lnTo>
                    <a:pt x="2530" y="4277"/>
                  </a:lnTo>
                  <a:lnTo>
                    <a:pt x="2440" y="4586"/>
                  </a:lnTo>
                  <a:lnTo>
                    <a:pt x="2330" y="4877"/>
                  </a:lnTo>
                  <a:lnTo>
                    <a:pt x="2203" y="5132"/>
                  </a:lnTo>
                  <a:lnTo>
                    <a:pt x="2094" y="5314"/>
                  </a:lnTo>
                  <a:lnTo>
                    <a:pt x="1966" y="5496"/>
                  </a:lnTo>
                  <a:lnTo>
                    <a:pt x="1657" y="5878"/>
                  </a:lnTo>
                  <a:lnTo>
                    <a:pt x="947" y="6697"/>
                  </a:lnTo>
                  <a:lnTo>
                    <a:pt x="620" y="7116"/>
                  </a:lnTo>
                  <a:lnTo>
                    <a:pt x="456" y="7334"/>
                  </a:lnTo>
                  <a:lnTo>
                    <a:pt x="329" y="7552"/>
                  </a:lnTo>
                  <a:lnTo>
                    <a:pt x="201" y="7771"/>
                  </a:lnTo>
                  <a:lnTo>
                    <a:pt x="110" y="7971"/>
                  </a:lnTo>
                  <a:lnTo>
                    <a:pt x="37" y="8189"/>
                  </a:lnTo>
                  <a:lnTo>
                    <a:pt x="1" y="8408"/>
                  </a:lnTo>
                  <a:lnTo>
                    <a:pt x="1" y="8535"/>
                  </a:lnTo>
                  <a:lnTo>
                    <a:pt x="1" y="8663"/>
                  </a:lnTo>
                  <a:lnTo>
                    <a:pt x="19" y="8881"/>
                  </a:lnTo>
                  <a:lnTo>
                    <a:pt x="92" y="9063"/>
                  </a:lnTo>
                  <a:lnTo>
                    <a:pt x="183" y="9227"/>
                  </a:lnTo>
                  <a:lnTo>
                    <a:pt x="310" y="9354"/>
                  </a:lnTo>
                  <a:lnTo>
                    <a:pt x="474" y="9463"/>
                  </a:lnTo>
                  <a:lnTo>
                    <a:pt x="638" y="9536"/>
                  </a:lnTo>
                  <a:lnTo>
                    <a:pt x="820" y="9609"/>
                  </a:lnTo>
                  <a:lnTo>
                    <a:pt x="1020" y="9645"/>
                  </a:lnTo>
                  <a:lnTo>
                    <a:pt x="1238" y="9682"/>
                  </a:lnTo>
                  <a:lnTo>
                    <a:pt x="1439" y="9700"/>
                  </a:lnTo>
                  <a:lnTo>
                    <a:pt x="1657" y="9700"/>
                  </a:lnTo>
                  <a:lnTo>
                    <a:pt x="1875" y="9682"/>
                  </a:lnTo>
                  <a:lnTo>
                    <a:pt x="2294" y="9627"/>
                  </a:lnTo>
                  <a:lnTo>
                    <a:pt x="2640" y="9554"/>
                  </a:lnTo>
                  <a:lnTo>
                    <a:pt x="2894" y="9481"/>
                  </a:lnTo>
                  <a:lnTo>
                    <a:pt x="3131" y="9390"/>
                  </a:lnTo>
                  <a:lnTo>
                    <a:pt x="3368" y="9299"/>
                  </a:lnTo>
                  <a:lnTo>
                    <a:pt x="3604" y="9172"/>
                  </a:lnTo>
                  <a:lnTo>
                    <a:pt x="3823" y="9045"/>
                  </a:lnTo>
                  <a:lnTo>
                    <a:pt x="4041" y="8881"/>
                  </a:lnTo>
                  <a:lnTo>
                    <a:pt x="4259" y="8717"/>
                  </a:lnTo>
                  <a:lnTo>
                    <a:pt x="4459" y="8553"/>
                  </a:lnTo>
                  <a:lnTo>
                    <a:pt x="4660" y="8353"/>
                  </a:lnTo>
                  <a:lnTo>
                    <a:pt x="4842" y="8153"/>
                  </a:lnTo>
                  <a:lnTo>
                    <a:pt x="5005" y="7935"/>
                  </a:lnTo>
                  <a:lnTo>
                    <a:pt x="5169" y="7716"/>
                  </a:lnTo>
                  <a:lnTo>
                    <a:pt x="5315" y="7480"/>
                  </a:lnTo>
                  <a:lnTo>
                    <a:pt x="5442" y="7243"/>
                  </a:lnTo>
                  <a:lnTo>
                    <a:pt x="5570" y="6988"/>
                  </a:lnTo>
                  <a:lnTo>
                    <a:pt x="5679" y="6734"/>
                  </a:lnTo>
                  <a:lnTo>
                    <a:pt x="5788" y="6442"/>
                  </a:lnTo>
                  <a:lnTo>
                    <a:pt x="5861" y="6133"/>
                  </a:lnTo>
                  <a:lnTo>
                    <a:pt x="5934" y="5842"/>
                  </a:lnTo>
                  <a:lnTo>
                    <a:pt x="5988" y="5532"/>
                  </a:lnTo>
                  <a:lnTo>
                    <a:pt x="6024" y="5223"/>
                  </a:lnTo>
                  <a:lnTo>
                    <a:pt x="6043" y="4914"/>
                  </a:lnTo>
                  <a:lnTo>
                    <a:pt x="6061" y="4604"/>
                  </a:lnTo>
                  <a:lnTo>
                    <a:pt x="6043" y="4277"/>
                  </a:lnTo>
                  <a:lnTo>
                    <a:pt x="6024" y="3967"/>
                  </a:lnTo>
                  <a:lnTo>
                    <a:pt x="6006" y="3658"/>
                  </a:lnTo>
                  <a:lnTo>
                    <a:pt x="5915" y="3021"/>
                  </a:lnTo>
                  <a:lnTo>
                    <a:pt x="5788" y="2402"/>
                  </a:lnTo>
                  <a:lnTo>
                    <a:pt x="5624" y="1802"/>
                  </a:lnTo>
                  <a:lnTo>
                    <a:pt x="5515" y="1456"/>
                  </a:lnTo>
                  <a:lnTo>
                    <a:pt x="5406" y="1129"/>
                  </a:lnTo>
                  <a:lnTo>
                    <a:pt x="5260" y="819"/>
                  </a:lnTo>
                  <a:lnTo>
                    <a:pt x="5187" y="674"/>
                  </a:lnTo>
                  <a:lnTo>
                    <a:pt x="5096" y="528"/>
                  </a:lnTo>
                  <a:lnTo>
                    <a:pt x="4987" y="401"/>
                  </a:lnTo>
                  <a:lnTo>
                    <a:pt x="4878" y="273"/>
                  </a:lnTo>
                  <a:lnTo>
                    <a:pt x="4751" y="182"/>
                  </a:lnTo>
                  <a:lnTo>
                    <a:pt x="4605" y="91"/>
                  </a:lnTo>
                  <a:lnTo>
                    <a:pt x="4459" y="37"/>
                  </a:lnTo>
                  <a:lnTo>
                    <a:pt x="4314" y="0"/>
                  </a:lnTo>
                  <a:close/>
                </a:path>
              </a:pathLst>
            </a:custGeom>
            <a:solidFill>
              <a:srgbClr val="3A7F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26" name="Google Shape;3626;p21"/>
            <p:cNvSpPr/>
            <p:nvPr/>
          </p:nvSpPr>
          <p:spPr>
            <a:xfrm>
              <a:off x="2150100" y="2938700"/>
              <a:ext cx="128325" cy="237950"/>
            </a:xfrm>
            <a:custGeom>
              <a:avLst/>
              <a:gdLst/>
              <a:ahLst/>
              <a:cxnLst/>
              <a:rect l="l" t="t" r="r" b="b"/>
              <a:pathLst>
                <a:path w="5133" h="9518" extrusionOk="0">
                  <a:moveTo>
                    <a:pt x="4386" y="0"/>
                  </a:moveTo>
                  <a:lnTo>
                    <a:pt x="4314" y="19"/>
                  </a:lnTo>
                  <a:lnTo>
                    <a:pt x="4241" y="37"/>
                  </a:lnTo>
                  <a:lnTo>
                    <a:pt x="4186" y="55"/>
                  </a:lnTo>
                  <a:lnTo>
                    <a:pt x="4077" y="146"/>
                  </a:lnTo>
                  <a:lnTo>
                    <a:pt x="3968" y="255"/>
                  </a:lnTo>
                  <a:lnTo>
                    <a:pt x="3877" y="401"/>
                  </a:lnTo>
                  <a:lnTo>
                    <a:pt x="3822" y="564"/>
                  </a:lnTo>
                  <a:lnTo>
                    <a:pt x="3750" y="728"/>
                  </a:lnTo>
                  <a:lnTo>
                    <a:pt x="3713" y="892"/>
                  </a:lnTo>
                  <a:lnTo>
                    <a:pt x="3622" y="1365"/>
                  </a:lnTo>
                  <a:lnTo>
                    <a:pt x="3568" y="1857"/>
                  </a:lnTo>
                  <a:lnTo>
                    <a:pt x="3549" y="2348"/>
                  </a:lnTo>
                  <a:lnTo>
                    <a:pt x="3549" y="2821"/>
                  </a:lnTo>
                  <a:lnTo>
                    <a:pt x="3549" y="3858"/>
                  </a:lnTo>
                  <a:lnTo>
                    <a:pt x="3549" y="4386"/>
                  </a:lnTo>
                  <a:lnTo>
                    <a:pt x="3531" y="4896"/>
                  </a:lnTo>
                  <a:lnTo>
                    <a:pt x="3495" y="5314"/>
                  </a:lnTo>
                  <a:lnTo>
                    <a:pt x="3422" y="5696"/>
                  </a:lnTo>
                  <a:lnTo>
                    <a:pt x="3386" y="5878"/>
                  </a:lnTo>
                  <a:lnTo>
                    <a:pt x="3313" y="6042"/>
                  </a:lnTo>
                  <a:lnTo>
                    <a:pt x="3258" y="6188"/>
                  </a:lnTo>
                  <a:lnTo>
                    <a:pt x="3185" y="6333"/>
                  </a:lnTo>
                  <a:lnTo>
                    <a:pt x="3094" y="6461"/>
                  </a:lnTo>
                  <a:lnTo>
                    <a:pt x="2985" y="6570"/>
                  </a:lnTo>
                  <a:lnTo>
                    <a:pt x="2894" y="6661"/>
                  </a:lnTo>
                  <a:lnTo>
                    <a:pt x="2767" y="6752"/>
                  </a:lnTo>
                  <a:lnTo>
                    <a:pt x="2639" y="6825"/>
                  </a:lnTo>
                  <a:lnTo>
                    <a:pt x="2494" y="6879"/>
                  </a:lnTo>
                  <a:lnTo>
                    <a:pt x="2348" y="6916"/>
                  </a:lnTo>
                  <a:lnTo>
                    <a:pt x="2185" y="6934"/>
                  </a:lnTo>
                  <a:lnTo>
                    <a:pt x="1966" y="6934"/>
                  </a:lnTo>
                  <a:lnTo>
                    <a:pt x="1839" y="6897"/>
                  </a:lnTo>
                  <a:lnTo>
                    <a:pt x="1584" y="6825"/>
                  </a:lnTo>
                  <a:lnTo>
                    <a:pt x="1311" y="6715"/>
                  </a:lnTo>
                  <a:lnTo>
                    <a:pt x="1038" y="6570"/>
                  </a:lnTo>
                  <a:lnTo>
                    <a:pt x="765" y="6442"/>
                  </a:lnTo>
                  <a:lnTo>
                    <a:pt x="510" y="6315"/>
                  </a:lnTo>
                  <a:lnTo>
                    <a:pt x="256" y="6224"/>
                  </a:lnTo>
                  <a:lnTo>
                    <a:pt x="128" y="6188"/>
                  </a:lnTo>
                  <a:lnTo>
                    <a:pt x="1" y="6169"/>
                  </a:lnTo>
                  <a:lnTo>
                    <a:pt x="1602" y="9190"/>
                  </a:lnTo>
                  <a:lnTo>
                    <a:pt x="1730" y="9281"/>
                  </a:lnTo>
                  <a:lnTo>
                    <a:pt x="1857" y="9354"/>
                  </a:lnTo>
                  <a:lnTo>
                    <a:pt x="1984" y="9427"/>
                  </a:lnTo>
                  <a:lnTo>
                    <a:pt x="2112" y="9463"/>
                  </a:lnTo>
                  <a:lnTo>
                    <a:pt x="2257" y="9500"/>
                  </a:lnTo>
                  <a:lnTo>
                    <a:pt x="2403" y="9518"/>
                  </a:lnTo>
                  <a:lnTo>
                    <a:pt x="2676" y="9518"/>
                  </a:lnTo>
                  <a:lnTo>
                    <a:pt x="2821" y="9500"/>
                  </a:lnTo>
                  <a:lnTo>
                    <a:pt x="2967" y="9463"/>
                  </a:lnTo>
                  <a:lnTo>
                    <a:pt x="3113" y="9409"/>
                  </a:lnTo>
                  <a:lnTo>
                    <a:pt x="3258" y="9354"/>
                  </a:lnTo>
                  <a:lnTo>
                    <a:pt x="3386" y="9281"/>
                  </a:lnTo>
                  <a:lnTo>
                    <a:pt x="3513" y="9209"/>
                  </a:lnTo>
                  <a:lnTo>
                    <a:pt x="3640" y="9118"/>
                  </a:lnTo>
                  <a:lnTo>
                    <a:pt x="3768" y="9027"/>
                  </a:lnTo>
                  <a:lnTo>
                    <a:pt x="3968" y="8826"/>
                  </a:lnTo>
                  <a:lnTo>
                    <a:pt x="4186" y="8553"/>
                  </a:lnTo>
                  <a:lnTo>
                    <a:pt x="4350" y="8280"/>
                  </a:lnTo>
                  <a:lnTo>
                    <a:pt x="4496" y="8007"/>
                  </a:lnTo>
                  <a:lnTo>
                    <a:pt x="4623" y="7716"/>
                  </a:lnTo>
                  <a:lnTo>
                    <a:pt x="4732" y="7407"/>
                  </a:lnTo>
                  <a:lnTo>
                    <a:pt x="4805" y="7098"/>
                  </a:lnTo>
                  <a:lnTo>
                    <a:pt x="4878" y="6770"/>
                  </a:lnTo>
                  <a:lnTo>
                    <a:pt x="4932" y="6406"/>
                  </a:lnTo>
                  <a:lnTo>
                    <a:pt x="5023" y="5751"/>
                  </a:lnTo>
                  <a:lnTo>
                    <a:pt x="5078" y="5059"/>
                  </a:lnTo>
                  <a:lnTo>
                    <a:pt x="5114" y="4350"/>
                  </a:lnTo>
                  <a:lnTo>
                    <a:pt x="5133" y="3640"/>
                  </a:lnTo>
                  <a:lnTo>
                    <a:pt x="5133" y="2930"/>
                  </a:lnTo>
                  <a:lnTo>
                    <a:pt x="5096" y="2221"/>
                  </a:lnTo>
                  <a:lnTo>
                    <a:pt x="5042" y="1547"/>
                  </a:lnTo>
                  <a:lnTo>
                    <a:pt x="4951" y="874"/>
                  </a:lnTo>
                  <a:lnTo>
                    <a:pt x="4896" y="601"/>
                  </a:lnTo>
                  <a:lnTo>
                    <a:pt x="4860" y="455"/>
                  </a:lnTo>
                  <a:lnTo>
                    <a:pt x="4805" y="328"/>
                  </a:lnTo>
                  <a:lnTo>
                    <a:pt x="4732" y="219"/>
                  </a:lnTo>
                  <a:lnTo>
                    <a:pt x="4659" y="128"/>
                  </a:lnTo>
                  <a:lnTo>
                    <a:pt x="4568" y="55"/>
                  </a:lnTo>
                  <a:lnTo>
                    <a:pt x="4459" y="19"/>
                  </a:lnTo>
                  <a:lnTo>
                    <a:pt x="4386" y="0"/>
                  </a:lnTo>
                  <a:close/>
                </a:path>
              </a:pathLst>
            </a:custGeom>
            <a:solidFill>
              <a:srgbClr val="4A94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27" name="Google Shape;3627;p21"/>
            <p:cNvSpPr/>
            <p:nvPr/>
          </p:nvSpPr>
          <p:spPr>
            <a:xfrm>
              <a:off x="2076400" y="2734425"/>
              <a:ext cx="317125" cy="1040050"/>
            </a:xfrm>
            <a:custGeom>
              <a:avLst/>
              <a:gdLst/>
              <a:ahLst/>
              <a:cxnLst/>
              <a:rect l="l" t="t" r="r" b="b"/>
              <a:pathLst>
                <a:path w="12685" h="41602" extrusionOk="0">
                  <a:moveTo>
                    <a:pt x="11356" y="0"/>
                  </a:moveTo>
                  <a:lnTo>
                    <a:pt x="11138" y="91"/>
                  </a:lnTo>
                  <a:lnTo>
                    <a:pt x="10938" y="237"/>
                  </a:lnTo>
                  <a:lnTo>
                    <a:pt x="10774" y="383"/>
                  </a:lnTo>
                  <a:lnTo>
                    <a:pt x="10610" y="565"/>
                  </a:lnTo>
                  <a:lnTo>
                    <a:pt x="10465" y="783"/>
                  </a:lnTo>
                  <a:lnTo>
                    <a:pt x="10337" y="1001"/>
                  </a:lnTo>
                  <a:lnTo>
                    <a:pt x="10210" y="1274"/>
                  </a:lnTo>
                  <a:lnTo>
                    <a:pt x="10101" y="1565"/>
                  </a:lnTo>
                  <a:lnTo>
                    <a:pt x="9991" y="1875"/>
                  </a:lnTo>
                  <a:lnTo>
                    <a:pt x="9900" y="2221"/>
                  </a:lnTo>
                  <a:lnTo>
                    <a:pt x="9809" y="2603"/>
                  </a:lnTo>
                  <a:lnTo>
                    <a:pt x="9718" y="3003"/>
                  </a:lnTo>
                  <a:lnTo>
                    <a:pt x="9646" y="3422"/>
                  </a:lnTo>
                  <a:lnTo>
                    <a:pt x="9573" y="3877"/>
                  </a:lnTo>
                  <a:lnTo>
                    <a:pt x="9464" y="4859"/>
                  </a:lnTo>
                  <a:lnTo>
                    <a:pt x="9373" y="5933"/>
                  </a:lnTo>
                  <a:lnTo>
                    <a:pt x="9300" y="7116"/>
                  </a:lnTo>
                  <a:lnTo>
                    <a:pt x="9245" y="8390"/>
                  </a:lnTo>
                  <a:lnTo>
                    <a:pt x="9227" y="9755"/>
                  </a:lnTo>
                  <a:lnTo>
                    <a:pt x="9191" y="11229"/>
                  </a:lnTo>
                  <a:lnTo>
                    <a:pt x="9191" y="14413"/>
                  </a:lnTo>
                  <a:lnTo>
                    <a:pt x="9191" y="17925"/>
                  </a:lnTo>
                  <a:lnTo>
                    <a:pt x="8772" y="17907"/>
                  </a:lnTo>
                  <a:lnTo>
                    <a:pt x="8372" y="17853"/>
                  </a:lnTo>
                  <a:lnTo>
                    <a:pt x="7953" y="17762"/>
                  </a:lnTo>
                  <a:lnTo>
                    <a:pt x="7553" y="17634"/>
                  </a:lnTo>
                  <a:lnTo>
                    <a:pt x="7334" y="17543"/>
                  </a:lnTo>
                  <a:lnTo>
                    <a:pt x="7134" y="17434"/>
                  </a:lnTo>
                  <a:lnTo>
                    <a:pt x="6916" y="17325"/>
                  </a:lnTo>
                  <a:lnTo>
                    <a:pt x="6716" y="17198"/>
                  </a:lnTo>
                  <a:lnTo>
                    <a:pt x="6916" y="16997"/>
                  </a:lnTo>
                  <a:lnTo>
                    <a:pt x="7134" y="16724"/>
                  </a:lnTo>
                  <a:lnTo>
                    <a:pt x="7298" y="16451"/>
                  </a:lnTo>
                  <a:lnTo>
                    <a:pt x="7444" y="16178"/>
                  </a:lnTo>
                  <a:lnTo>
                    <a:pt x="7571" y="15887"/>
                  </a:lnTo>
                  <a:lnTo>
                    <a:pt x="7680" y="15578"/>
                  </a:lnTo>
                  <a:lnTo>
                    <a:pt x="7753" y="15269"/>
                  </a:lnTo>
                  <a:lnTo>
                    <a:pt x="7826" y="14941"/>
                  </a:lnTo>
                  <a:lnTo>
                    <a:pt x="7880" y="14577"/>
                  </a:lnTo>
                  <a:lnTo>
                    <a:pt x="7971" y="13922"/>
                  </a:lnTo>
                  <a:lnTo>
                    <a:pt x="8026" y="13230"/>
                  </a:lnTo>
                  <a:lnTo>
                    <a:pt x="8062" y="12521"/>
                  </a:lnTo>
                  <a:lnTo>
                    <a:pt x="8081" y="11811"/>
                  </a:lnTo>
                  <a:lnTo>
                    <a:pt x="8081" y="11101"/>
                  </a:lnTo>
                  <a:lnTo>
                    <a:pt x="8044" y="10392"/>
                  </a:lnTo>
                  <a:lnTo>
                    <a:pt x="7990" y="9718"/>
                  </a:lnTo>
                  <a:lnTo>
                    <a:pt x="7899" y="9045"/>
                  </a:lnTo>
                  <a:lnTo>
                    <a:pt x="7844" y="8772"/>
                  </a:lnTo>
                  <a:lnTo>
                    <a:pt x="7808" y="8626"/>
                  </a:lnTo>
                  <a:lnTo>
                    <a:pt x="7753" y="8499"/>
                  </a:lnTo>
                  <a:lnTo>
                    <a:pt x="7680" y="8390"/>
                  </a:lnTo>
                  <a:lnTo>
                    <a:pt x="7607" y="8299"/>
                  </a:lnTo>
                  <a:lnTo>
                    <a:pt x="7516" y="8226"/>
                  </a:lnTo>
                  <a:lnTo>
                    <a:pt x="7407" y="8190"/>
                  </a:lnTo>
                  <a:lnTo>
                    <a:pt x="7334" y="8171"/>
                  </a:lnTo>
                  <a:lnTo>
                    <a:pt x="7262" y="8190"/>
                  </a:lnTo>
                  <a:lnTo>
                    <a:pt x="7189" y="8208"/>
                  </a:lnTo>
                  <a:lnTo>
                    <a:pt x="7134" y="8226"/>
                  </a:lnTo>
                  <a:lnTo>
                    <a:pt x="7025" y="8317"/>
                  </a:lnTo>
                  <a:lnTo>
                    <a:pt x="6916" y="8426"/>
                  </a:lnTo>
                  <a:lnTo>
                    <a:pt x="6843" y="8572"/>
                  </a:lnTo>
                  <a:lnTo>
                    <a:pt x="6770" y="8735"/>
                  </a:lnTo>
                  <a:lnTo>
                    <a:pt x="6698" y="8899"/>
                  </a:lnTo>
                  <a:lnTo>
                    <a:pt x="6661" y="9063"/>
                  </a:lnTo>
                  <a:lnTo>
                    <a:pt x="6588" y="9536"/>
                  </a:lnTo>
                  <a:lnTo>
                    <a:pt x="6516" y="10028"/>
                  </a:lnTo>
                  <a:lnTo>
                    <a:pt x="6497" y="10519"/>
                  </a:lnTo>
                  <a:lnTo>
                    <a:pt x="6497" y="10992"/>
                  </a:lnTo>
                  <a:lnTo>
                    <a:pt x="6497" y="12029"/>
                  </a:lnTo>
                  <a:lnTo>
                    <a:pt x="6497" y="12557"/>
                  </a:lnTo>
                  <a:lnTo>
                    <a:pt x="6479" y="13067"/>
                  </a:lnTo>
                  <a:lnTo>
                    <a:pt x="6443" y="13485"/>
                  </a:lnTo>
                  <a:lnTo>
                    <a:pt x="6370" y="13867"/>
                  </a:lnTo>
                  <a:lnTo>
                    <a:pt x="6334" y="14049"/>
                  </a:lnTo>
                  <a:lnTo>
                    <a:pt x="6261" y="14213"/>
                  </a:lnTo>
                  <a:lnTo>
                    <a:pt x="6206" y="14359"/>
                  </a:lnTo>
                  <a:lnTo>
                    <a:pt x="6133" y="14504"/>
                  </a:lnTo>
                  <a:lnTo>
                    <a:pt x="6042" y="14632"/>
                  </a:lnTo>
                  <a:lnTo>
                    <a:pt x="5933" y="14741"/>
                  </a:lnTo>
                  <a:lnTo>
                    <a:pt x="5842" y="14832"/>
                  </a:lnTo>
                  <a:lnTo>
                    <a:pt x="5715" y="14923"/>
                  </a:lnTo>
                  <a:lnTo>
                    <a:pt x="5587" y="14996"/>
                  </a:lnTo>
                  <a:lnTo>
                    <a:pt x="5442" y="15050"/>
                  </a:lnTo>
                  <a:lnTo>
                    <a:pt x="5296" y="15087"/>
                  </a:lnTo>
                  <a:lnTo>
                    <a:pt x="5133" y="15105"/>
                  </a:lnTo>
                  <a:lnTo>
                    <a:pt x="5078" y="14886"/>
                  </a:lnTo>
                  <a:lnTo>
                    <a:pt x="5023" y="14686"/>
                  </a:lnTo>
                  <a:lnTo>
                    <a:pt x="4951" y="14268"/>
                  </a:lnTo>
                  <a:lnTo>
                    <a:pt x="4914" y="13831"/>
                  </a:lnTo>
                  <a:lnTo>
                    <a:pt x="4914" y="13394"/>
                  </a:lnTo>
                  <a:lnTo>
                    <a:pt x="4914" y="12521"/>
                  </a:lnTo>
                  <a:lnTo>
                    <a:pt x="4932" y="12084"/>
                  </a:lnTo>
                  <a:lnTo>
                    <a:pt x="4914" y="11647"/>
                  </a:lnTo>
                  <a:lnTo>
                    <a:pt x="4896" y="11210"/>
                  </a:lnTo>
                  <a:lnTo>
                    <a:pt x="4860" y="10774"/>
                  </a:lnTo>
                  <a:lnTo>
                    <a:pt x="4769" y="10337"/>
                  </a:lnTo>
                  <a:lnTo>
                    <a:pt x="4714" y="10119"/>
                  </a:lnTo>
                  <a:lnTo>
                    <a:pt x="4641" y="9918"/>
                  </a:lnTo>
                  <a:lnTo>
                    <a:pt x="4568" y="9718"/>
                  </a:lnTo>
                  <a:lnTo>
                    <a:pt x="4496" y="9518"/>
                  </a:lnTo>
                  <a:lnTo>
                    <a:pt x="4386" y="9336"/>
                  </a:lnTo>
                  <a:lnTo>
                    <a:pt x="4277" y="9172"/>
                  </a:lnTo>
                  <a:lnTo>
                    <a:pt x="4168" y="9008"/>
                  </a:lnTo>
                  <a:lnTo>
                    <a:pt x="4041" y="8863"/>
                  </a:lnTo>
                  <a:lnTo>
                    <a:pt x="3895" y="8735"/>
                  </a:lnTo>
                  <a:lnTo>
                    <a:pt x="3731" y="8608"/>
                  </a:lnTo>
                  <a:lnTo>
                    <a:pt x="3586" y="8535"/>
                  </a:lnTo>
                  <a:lnTo>
                    <a:pt x="3440" y="8463"/>
                  </a:lnTo>
                  <a:lnTo>
                    <a:pt x="3295" y="8408"/>
                  </a:lnTo>
                  <a:lnTo>
                    <a:pt x="3149" y="8372"/>
                  </a:lnTo>
                  <a:lnTo>
                    <a:pt x="2967" y="8335"/>
                  </a:lnTo>
                  <a:lnTo>
                    <a:pt x="2785" y="8335"/>
                  </a:lnTo>
                  <a:lnTo>
                    <a:pt x="2621" y="8353"/>
                  </a:lnTo>
                  <a:lnTo>
                    <a:pt x="2439" y="8372"/>
                  </a:lnTo>
                  <a:lnTo>
                    <a:pt x="2257" y="8408"/>
                  </a:lnTo>
                  <a:lnTo>
                    <a:pt x="2075" y="8481"/>
                  </a:lnTo>
                  <a:lnTo>
                    <a:pt x="1911" y="8554"/>
                  </a:lnTo>
                  <a:lnTo>
                    <a:pt x="1730" y="8626"/>
                  </a:lnTo>
                  <a:lnTo>
                    <a:pt x="1566" y="8735"/>
                  </a:lnTo>
                  <a:lnTo>
                    <a:pt x="1420" y="8845"/>
                  </a:lnTo>
                  <a:lnTo>
                    <a:pt x="1256" y="8972"/>
                  </a:lnTo>
                  <a:lnTo>
                    <a:pt x="1111" y="9099"/>
                  </a:lnTo>
                  <a:lnTo>
                    <a:pt x="983" y="9245"/>
                  </a:lnTo>
                  <a:lnTo>
                    <a:pt x="856" y="9391"/>
                  </a:lnTo>
                  <a:lnTo>
                    <a:pt x="747" y="9554"/>
                  </a:lnTo>
                  <a:lnTo>
                    <a:pt x="638" y="9736"/>
                  </a:lnTo>
                  <a:lnTo>
                    <a:pt x="528" y="9955"/>
                  </a:lnTo>
                  <a:lnTo>
                    <a:pt x="419" y="10173"/>
                  </a:lnTo>
                  <a:lnTo>
                    <a:pt x="328" y="10392"/>
                  </a:lnTo>
                  <a:lnTo>
                    <a:pt x="255" y="10628"/>
                  </a:lnTo>
                  <a:lnTo>
                    <a:pt x="183" y="10865"/>
                  </a:lnTo>
                  <a:lnTo>
                    <a:pt x="128" y="11119"/>
                  </a:lnTo>
                  <a:lnTo>
                    <a:pt x="55" y="11611"/>
                  </a:lnTo>
                  <a:lnTo>
                    <a:pt x="1" y="12120"/>
                  </a:lnTo>
                  <a:lnTo>
                    <a:pt x="1" y="12630"/>
                  </a:lnTo>
                  <a:lnTo>
                    <a:pt x="1" y="13139"/>
                  </a:lnTo>
                  <a:lnTo>
                    <a:pt x="19" y="13649"/>
                  </a:lnTo>
                  <a:lnTo>
                    <a:pt x="92" y="14340"/>
                  </a:lnTo>
                  <a:lnTo>
                    <a:pt x="183" y="15032"/>
                  </a:lnTo>
                  <a:lnTo>
                    <a:pt x="310" y="15724"/>
                  </a:lnTo>
                  <a:lnTo>
                    <a:pt x="383" y="16069"/>
                  </a:lnTo>
                  <a:lnTo>
                    <a:pt x="474" y="16397"/>
                  </a:lnTo>
                  <a:lnTo>
                    <a:pt x="583" y="16724"/>
                  </a:lnTo>
                  <a:lnTo>
                    <a:pt x="692" y="17052"/>
                  </a:lnTo>
                  <a:lnTo>
                    <a:pt x="820" y="17361"/>
                  </a:lnTo>
                  <a:lnTo>
                    <a:pt x="947" y="17671"/>
                  </a:lnTo>
                  <a:lnTo>
                    <a:pt x="1111" y="17980"/>
                  </a:lnTo>
                  <a:lnTo>
                    <a:pt x="1275" y="18253"/>
                  </a:lnTo>
                  <a:lnTo>
                    <a:pt x="1457" y="18544"/>
                  </a:lnTo>
                  <a:lnTo>
                    <a:pt x="1657" y="18799"/>
                  </a:lnTo>
                  <a:lnTo>
                    <a:pt x="1839" y="19017"/>
                  </a:lnTo>
                  <a:lnTo>
                    <a:pt x="2021" y="19218"/>
                  </a:lnTo>
                  <a:lnTo>
                    <a:pt x="2221" y="19418"/>
                  </a:lnTo>
                  <a:lnTo>
                    <a:pt x="2421" y="19600"/>
                  </a:lnTo>
                  <a:lnTo>
                    <a:pt x="2858" y="19945"/>
                  </a:lnTo>
                  <a:lnTo>
                    <a:pt x="3295" y="20273"/>
                  </a:lnTo>
                  <a:lnTo>
                    <a:pt x="3859" y="20637"/>
                  </a:lnTo>
                  <a:lnTo>
                    <a:pt x="4132" y="20819"/>
                  </a:lnTo>
                  <a:lnTo>
                    <a:pt x="4423" y="20983"/>
                  </a:lnTo>
                  <a:lnTo>
                    <a:pt x="4732" y="21128"/>
                  </a:lnTo>
                  <a:lnTo>
                    <a:pt x="5023" y="21256"/>
                  </a:lnTo>
                  <a:lnTo>
                    <a:pt x="5333" y="21383"/>
                  </a:lnTo>
                  <a:lnTo>
                    <a:pt x="5642" y="21492"/>
                  </a:lnTo>
                  <a:lnTo>
                    <a:pt x="6079" y="21601"/>
                  </a:lnTo>
                  <a:lnTo>
                    <a:pt x="6534" y="21692"/>
                  </a:lnTo>
                  <a:lnTo>
                    <a:pt x="6971" y="21729"/>
                  </a:lnTo>
                  <a:lnTo>
                    <a:pt x="7425" y="21729"/>
                  </a:lnTo>
                  <a:lnTo>
                    <a:pt x="7880" y="21711"/>
                  </a:lnTo>
                  <a:lnTo>
                    <a:pt x="8317" y="21656"/>
                  </a:lnTo>
                  <a:lnTo>
                    <a:pt x="8754" y="21547"/>
                  </a:lnTo>
                  <a:lnTo>
                    <a:pt x="9191" y="21419"/>
                  </a:lnTo>
                  <a:lnTo>
                    <a:pt x="9191" y="35177"/>
                  </a:lnTo>
                  <a:lnTo>
                    <a:pt x="9172" y="40382"/>
                  </a:lnTo>
                  <a:lnTo>
                    <a:pt x="9409" y="40564"/>
                  </a:lnTo>
                  <a:lnTo>
                    <a:pt x="9627" y="40728"/>
                  </a:lnTo>
                  <a:lnTo>
                    <a:pt x="9864" y="40873"/>
                  </a:lnTo>
                  <a:lnTo>
                    <a:pt x="10082" y="41019"/>
                  </a:lnTo>
                  <a:lnTo>
                    <a:pt x="10301" y="41128"/>
                  </a:lnTo>
                  <a:lnTo>
                    <a:pt x="10537" y="41237"/>
                  </a:lnTo>
                  <a:lnTo>
                    <a:pt x="10756" y="41328"/>
                  </a:lnTo>
                  <a:lnTo>
                    <a:pt x="10992" y="41401"/>
                  </a:lnTo>
                  <a:lnTo>
                    <a:pt x="11211" y="41455"/>
                  </a:lnTo>
                  <a:lnTo>
                    <a:pt x="11429" y="41510"/>
                  </a:lnTo>
                  <a:lnTo>
                    <a:pt x="11866" y="41583"/>
                  </a:lnTo>
                  <a:lnTo>
                    <a:pt x="12284" y="41601"/>
                  </a:lnTo>
                  <a:lnTo>
                    <a:pt x="12685" y="41601"/>
                  </a:lnTo>
                  <a:lnTo>
                    <a:pt x="12394" y="40491"/>
                  </a:lnTo>
                  <a:lnTo>
                    <a:pt x="12121" y="39381"/>
                  </a:lnTo>
                  <a:lnTo>
                    <a:pt x="11902" y="38271"/>
                  </a:lnTo>
                  <a:lnTo>
                    <a:pt x="11702" y="37143"/>
                  </a:lnTo>
                  <a:lnTo>
                    <a:pt x="11538" y="36014"/>
                  </a:lnTo>
                  <a:lnTo>
                    <a:pt x="11393" y="34868"/>
                  </a:lnTo>
                  <a:lnTo>
                    <a:pt x="11265" y="33721"/>
                  </a:lnTo>
                  <a:lnTo>
                    <a:pt x="11156" y="32575"/>
                  </a:lnTo>
                  <a:lnTo>
                    <a:pt x="11083" y="31428"/>
                  </a:lnTo>
                  <a:lnTo>
                    <a:pt x="11029" y="30264"/>
                  </a:lnTo>
                  <a:lnTo>
                    <a:pt x="10974" y="29117"/>
                  </a:lnTo>
                  <a:lnTo>
                    <a:pt x="10938" y="27953"/>
                  </a:lnTo>
                  <a:lnTo>
                    <a:pt x="10883" y="25641"/>
                  </a:lnTo>
                  <a:lnTo>
                    <a:pt x="10865" y="23348"/>
                  </a:lnTo>
                  <a:lnTo>
                    <a:pt x="10828" y="20601"/>
                  </a:lnTo>
                  <a:lnTo>
                    <a:pt x="10810" y="17743"/>
                  </a:lnTo>
                  <a:lnTo>
                    <a:pt x="10810" y="15523"/>
                  </a:lnTo>
                  <a:lnTo>
                    <a:pt x="10810" y="13303"/>
                  </a:lnTo>
                  <a:lnTo>
                    <a:pt x="10847" y="11083"/>
                  </a:lnTo>
                  <a:lnTo>
                    <a:pt x="10883" y="8863"/>
                  </a:lnTo>
                  <a:lnTo>
                    <a:pt x="10956" y="6643"/>
                  </a:lnTo>
                  <a:lnTo>
                    <a:pt x="11065" y="4423"/>
                  </a:lnTo>
                  <a:lnTo>
                    <a:pt x="11192" y="2202"/>
                  </a:lnTo>
                  <a:lnTo>
                    <a:pt x="113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28" name="Google Shape;3628;p21"/>
            <p:cNvSpPr/>
            <p:nvPr/>
          </p:nvSpPr>
          <p:spPr>
            <a:xfrm>
              <a:off x="2562300" y="2738975"/>
              <a:ext cx="76450" cy="359900"/>
            </a:xfrm>
            <a:custGeom>
              <a:avLst/>
              <a:gdLst/>
              <a:ahLst/>
              <a:cxnLst/>
              <a:rect l="l" t="t" r="r" b="b"/>
              <a:pathLst>
                <a:path w="3058" h="14396" extrusionOk="0">
                  <a:moveTo>
                    <a:pt x="528" y="0"/>
                  </a:moveTo>
                  <a:lnTo>
                    <a:pt x="728" y="619"/>
                  </a:lnTo>
                  <a:lnTo>
                    <a:pt x="1128" y="2020"/>
                  </a:lnTo>
                  <a:lnTo>
                    <a:pt x="1310" y="2730"/>
                  </a:lnTo>
                  <a:lnTo>
                    <a:pt x="1492" y="3440"/>
                  </a:lnTo>
                  <a:lnTo>
                    <a:pt x="1638" y="4150"/>
                  </a:lnTo>
                  <a:lnTo>
                    <a:pt x="1784" y="4859"/>
                  </a:lnTo>
                  <a:lnTo>
                    <a:pt x="1893" y="5569"/>
                  </a:lnTo>
                  <a:lnTo>
                    <a:pt x="1965" y="6297"/>
                  </a:lnTo>
                  <a:lnTo>
                    <a:pt x="2038" y="7025"/>
                  </a:lnTo>
                  <a:lnTo>
                    <a:pt x="2056" y="7753"/>
                  </a:lnTo>
                  <a:lnTo>
                    <a:pt x="2038" y="8481"/>
                  </a:lnTo>
                  <a:lnTo>
                    <a:pt x="1984" y="9209"/>
                  </a:lnTo>
                  <a:lnTo>
                    <a:pt x="1929" y="9573"/>
                  </a:lnTo>
                  <a:lnTo>
                    <a:pt x="1875" y="9937"/>
                  </a:lnTo>
                  <a:lnTo>
                    <a:pt x="1820" y="10300"/>
                  </a:lnTo>
                  <a:lnTo>
                    <a:pt x="1729" y="10646"/>
                  </a:lnTo>
                  <a:lnTo>
                    <a:pt x="1656" y="10992"/>
                  </a:lnTo>
                  <a:lnTo>
                    <a:pt x="1547" y="11356"/>
                  </a:lnTo>
                  <a:lnTo>
                    <a:pt x="1438" y="11702"/>
                  </a:lnTo>
                  <a:lnTo>
                    <a:pt x="1292" y="12029"/>
                  </a:lnTo>
                  <a:lnTo>
                    <a:pt x="1165" y="12357"/>
                  </a:lnTo>
                  <a:lnTo>
                    <a:pt x="1019" y="12648"/>
                  </a:lnTo>
                  <a:lnTo>
                    <a:pt x="710" y="13249"/>
                  </a:lnTo>
                  <a:lnTo>
                    <a:pt x="364" y="13831"/>
                  </a:lnTo>
                  <a:lnTo>
                    <a:pt x="0" y="14395"/>
                  </a:lnTo>
                  <a:lnTo>
                    <a:pt x="218" y="14231"/>
                  </a:lnTo>
                  <a:lnTo>
                    <a:pt x="437" y="14049"/>
                  </a:lnTo>
                  <a:lnTo>
                    <a:pt x="637" y="13867"/>
                  </a:lnTo>
                  <a:lnTo>
                    <a:pt x="837" y="13667"/>
                  </a:lnTo>
                  <a:lnTo>
                    <a:pt x="1019" y="13449"/>
                  </a:lnTo>
                  <a:lnTo>
                    <a:pt x="1201" y="13212"/>
                  </a:lnTo>
                  <a:lnTo>
                    <a:pt x="1365" y="12976"/>
                  </a:lnTo>
                  <a:lnTo>
                    <a:pt x="1529" y="12739"/>
                  </a:lnTo>
                  <a:lnTo>
                    <a:pt x="1674" y="12484"/>
                  </a:lnTo>
                  <a:lnTo>
                    <a:pt x="1820" y="12229"/>
                  </a:lnTo>
                  <a:lnTo>
                    <a:pt x="2075" y="11684"/>
                  </a:lnTo>
                  <a:lnTo>
                    <a:pt x="2311" y="11119"/>
                  </a:lnTo>
                  <a:lnTo>
                    <a:pt x="2493" y="10555"/>
                  </a:lnTo>
                  <a:lnTo>
                    <a:pt x="2657" y="10028"/>
                  </a:lnTo>
                  <a:lnTo>
                    <a:pt x="2766" y="9500"/>
                  </a:lnTo>
                  <a:lnTo>
                    <a:pt x="2875" y="8954"/>
                  </a:lnTo>
                  <a:lnTo>
                    <a:pt x="2948" y="8408"/>
                  </a:lnTo>
                  <a:lnTo>
                    <a:pt x="3003" y="7862"/>
                  </a:lnTo>
                  <a:lnTo>
                    <a:pt x="3039" y="7316"/>
                  </a:lnTo>
                  <a:lnTo>
                    <a:pt x="3057" y="6770"/>
                  </a:lnTo>
                  <a:lnTo>
                    <a:pt x="3039" y="6206"/>
                  </a:lnTo>
                  <a:lnTo>
                    <a:pt x="3003" y="5660"/>
                  </a:lnTo>
                  <a:lnTo>
                    <a:pt x="2930" y="5114"/>
                  </a:lnTo>
                  <a:lnTo>
                    <a:pt x="2857" y="4568"/>
                  </a:lnTo>
                  <a:lnTo>
                    <a:pt x="2748" y="4040"/>
                  </a:lnTo>
                  <a:lnTo>
                    <a:pt x="2621" y="3494"/>
                  </a:lnTo>
                  <a:lnTo>
                    <a:pt x="2457" y="2985"/>
                  </a:lnTo>
                  <a:lnTo>
                    <a:pt x="2293" y="2457"/>
                  </a:lnTo>
                  <a:lnTo>
                    <a:pt x="2093" y="1966"/>
                  </a:lnTo>
                  <a:lnTo>
                    <a:pt x="1965" y="1656"/>
                  </a:lnTo>
                  <a:lnTo>
                    <a:pt x="1802" y="1365"/>
                  </a:lnTo>
                  <a:lnTo>
                    <a:pt x="1638" y="1074"/>
                  </a:lnTo>
                  <a:lnTo>
                    <a:pt x="1438" y="801"/>
                  </a:lnTo>
                  <a:lnTo>
                    <a:pt x="1238" y="546"/>
                  </a:lnTo>
                  <a:lnTo>
                    <a:pt x="1019" y="328"/>
                  </a:lnTo>
                  <a:lnTo>
                    <a:pt x="783" y="146"/>
                  </a:lnTo>
                  <a:lnTo>
                    <a:pt x="655" y="73"/>
                  </a:lnTo>
                  <a:lnTo>
                    <a:pt x="528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29" name="Google Shape;3629;p21"/>
            <p:cNvSpPr/>
            <p:nvPr/>
          </p:nvSpPr>
          <p:spPr>
            <a:xfrm>
              <a:off x="2414875" y="3268525"/>
              <a:ext cx="151525" cy="197475"/>
            </a:xfrm>
            <a:custGeom>
              <a:avLst/>
              <a:gdLst/>
              <a:ahLst/>
              <a:cxnLst/>
              <a:rect l="l" t="t" r="r" b="b"/>
              <a:pathLst>
                <a:path w="6061" h="7899" extrusionOk="0">
                  <a:moveTo>
                    <a:pt x="5624" y="1"/>
                  </a:moveTo>
                  <a:lnTo>
                    <a:pt x="5606" y="456"/>
                  </a:lnTo>
                  <a:lnTo>
                    <a:pt x="5551" y="911"/>
                  </a:lnTo>
                  <a:lnTo>
                    <a:pt x="5497" y="1366"/>
                  </a:lnTo>
                  <a:lnTo>
                    <a:pt x="5424" y="1821"/>
                  </a:lnTo>
                  <a:lnTo>
                    <a:pt x="5297" y="2367"/>
                  </a:lnTo>
                  <a:lnTo>
                    <a:pt x="5151" y="2894"/>
                  </a:lnTo>
                  <a:lnTo>
                    <a:pt x="4969" y="3422"/>
                  </a:lnTo>
                  <a:lnTo>
                    <a:pt x="4732" y="3913"/>
                  </a:lnTo>
                  <a:lnTo>
                    <a:pt x="4605" y="4168"/>
                  </a:lnTo>
                  <a:lnTo>
                    <a:pt x="4478" y="4405"/>
                  </a:lnTo>
                  <a:lnTo>
                    <a:pt x="4332" y="4641"/>
                  </a:lnTo>
                  <a:lnTo>
                    <a:pt x="4168" y="4860"/>
                  </a:lnTo>
                  <a:lnTo>
                    <a:pt x="4005" y="5078"/>
                  </a:lnTo>
                  <a:lnTo>
                    <a:pt x="3823" y="5297"/>
                  </a:lnTo>
                  <a:lnTo>
                    <a:pt x="3641" y="5497"/>
                  </a:lnTo>
                  <a:lnTo>
                    <a:pt x="3440" y="5679"/>
                  </a:lnTo>
                  <a:lnTo>
                    <a:pt x="3258" y="5842"/>
                  </a:lnTo>
                  <a:lnTo>
                    <a:pt x="3076" y="5988"/>
                  </a:lnTo>
                  <a:lnTo>
                    <a:pt x="2876" y="6115"/>
                  </a:lnTo>
                  <a:lnTo>
                    <a:pt x="2676" y="6243"/>
                  </a:lnTo>
                  <a:lnTo>
                    <a:pt x="2476" y="6370"/>
                  </a:lnTo>
                  <a:lnTo>
                    <a:pt x="2258" y="6479"/>
                  </a:lnTo>
                  <a:lnTo>
                    <a:pt x="2057" y="6570"/>
                  </a:lnTo>
                  <a:lnTo>
                    <a:pt x="1821" y="6643"/>
                  </a:lnTo>
                  <a:lnTo>
                    <a:pt x="1602" y="6716"/>
                  </a:lnTo>
                  <a:lnTo>
                    <a:pt x="1384" y="6789"/>
                  </a:lnTo>
                  <a:lnTo>
                    <a:pt x="1147" y="6825"/>
                  </a:lnTo>
                  <a:lnTo>
                    <a:pt x="929" y="6862"/>
                  </a:lnTo>
                  <a:lnTo>
                    <a:pt x="692" y="6880"/>
                  </a:lnTo>
                  <a:lnTo>
                    <a:pt x="456" y="6898"/>
                  </a:lnTo>
                  <a:lnTo>
                    <a:pt x="219" y="6880"/>
                  </a:lnTo>
                  <a:lnTo>
                    <a:pt x="1" y="6862"/>
                  </a:lnTo>
                  <a:lnTo>
                    <a:pt x="19" y="7080"/>
                  </a:lnTo>
                  <a:lnTo>
                    <a:pt x="92" y="7262"/>
                  </a:lnTo>
                  <a:lnTo>
                    <a:pt x="183" y="7426"/>
                  </a:lnTo>
                  <a:lnTo>
                    <a:pt x="310" y="7553"/>
                  </a:lnTo>
                  <a:lnTo>
                    <a:pt x="474" y="7662"/>
                  </a:lnTo>
                  <a:lnTo>
                    <a:pt x="638" y="7735"/>
                  </a:lnTo>
                  <a:lnTo>
                    <a:pt x="820" y="7808"/>
                  </a:lnTo>
                  <a:lnTo>
                    <a:pt x="1020" y="7844"/>
                  </a:lnTo>
                  <a:lnTo>
                    <a:pt x="1238" y="7881"/>
                  </a:lnTo>
                  <a:lnTo>
                    <a:pt x="1439" y="7899"/>
                  </a:lnTo>
                  <a:lnTo>
                    <a:pt x="1657" y="7899"/>
                  </a:lnTo>
                  <a:lnTo>
                    <a:pt x="1875" y="7881"/>
                  </a:lnTo>
                  <a:lnTo>
                    <a:pt x="2294" y="7826"/>
                  </a:lnTo>
                  <a:lnTo>
                    <a:pt x="2640" y="7753"/>
                  </a:lnTo>
                  <a:lnTo>
                    <a:pt x="2894" y="7680"/>
                  </a:lnTo>
                  <a:lnTo>
                    <a:pt x="3131" y="7589"/>
                  </a:lnTo>
                  <a:lnTo>
                    <a:pt x="3368" y="7498"/>
                  </a:lnTo>
                  <a:lnTo>
                    <a:pt x="3604" y="7371"/>
                  </a:lnTo>
                  <a:lnTo>
                    <a:pt x="3823" y="7244"/>
                  </a:lnTo>
                  <a:lnTo>
                    <a:pt x="4041" y="7080"/>
                  </a:lnTo>
                  <a:lnTo>
                    <a:pt x="4259" y="6916"/>
                  </a:lnTo>
                  <a:lnTo>
                    <a:pt x="4459" y="6752"/>
                  </a:lnTo>
                  <a:lnTo>
                    <a:pt x="4660" y="6552"/>
                  </a:lnTo>
                  <a:lnTo>
                    <a:pt x="4842" y="6352"/>
                  </a:lnTo>
                  <a:lnTo>
                    <a:pt x="5005" y="6134"/>
                  </a:lnTo>
                  <a:lnTo>
                    <a:pt x="5169" y="5915"/>
                  </a:lnTo>
                  <a:lnTo>
                    <a:pt x="5315" y="5679"/>
                  </a:lnTo>
                  <a:lnTo>
                    <a:pt x="5442" y="5442"/>
                  </a:lnTo>
                  <a:lnTo>
                    <a:pt x="5570" y="5187"/>
                  </a:lnTo>
                  <a:lnTo>
                    <a:pt x="5679" y="4933"/>
                  </a:lnTo>
                  <a:lnTo>
                    <a:pt x="5788" y="4641"/>
                  </a:lnTo>
                  <a:lnTo>
                    <a:pt x="5861" y="4332"/>
                  </a:lnTo>
                  <a:lnTo>
                    <a:pt x="5934" y="4041"/>
                  </a:lnTo>
                  <a:lnTo>
                    <a:pt x="5988" y="3731"/>
                  </a:lnTo>
                  <a:lnTo>
                    <a:pt x="6024" y="3422"/>
                  </a:lnTo>
                  <a:lnTo>
                    <a:pt x="6043" y="3113"/>
                  </a:lnTo>
                  <a:lnTo>
                    <a:pt x="6061" y="2803"/>
                  </a:lnTo>
                  <a:lnTo>
                    <a:pt x="6043" y="2476"/>
                  </a:lnTo>
                  <a:lnTo>
                    <a:pt x="6024" y="2166"/>
                  </a:lnTo>
                  <a:lnTo>
                    <a:pt x="6006" y="1857"/>
                  </a:lnTo>
                  <a:lnTo>
                    <a:pt x="5915" y="1220"/>
                  </a:lnTo>
                  <a:lnTo>
                    <a:pt x="5788" y="601"/>
                  </a:lnTo>
                  <a:lnTo>
                    <a:pt x="5624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30" name="Google Shape;3630;p21"/>
            <p:cNvSpPr/>
            <p:nvPr/>
          </p:nvSpPr>
          <p:spPr>
            <a:xfrm>
              <a:off x="2368475" y="2776725"/>
              <a:ext cx="31875" cy="705650"/>
            </a:xfrm>
            <a:custGeom>
              <a:avLst/>
              <a:gdLst/>
              <a:ahLst/>
              <a:cxnLst/>
              <a:rect l="l" t="t" r="r" b="b"/>
              <a:pathLst>
                <a:path w="1275" h="28226" extrusionOk="0">
                  <a:moveTo>
                    <a:pt x="547" y="1"/>
                  </a:moveTo>
                  <a:lnTo>
                    <a:pt x="529" y="3713"/>
                  </a:lnTo>
                  <a:lnTo>
                    <a:pt x="492" y="7371"/>
                  </a:lnTo>
                  <a:lnTo>
                    <a:pt x="438" y="9191"/>
                  </a:lnTo>
                  <a:lnTo>
                    <a:pt x="383" y="11029"/>
                  </a:lnTo>
                  <a:lnTo>
                    <a:pt x="328" y="12357"/>
                  </a:lnTo>
                  <a:lnTo>
                    <a:pt x="256" y="13668"/>
                  </a:lnTo>
                  <a:lnTo>
                    <a:pt x="110" y="16324"/>
                  </a:lnTo>
                  <a:lnTo>
                    <a:pt x="55" y="17653"/>
                  </a:lnTo>
                  <a:lnTo>
                    <a:pt x="19" y="18981"/>
                  </a:lnTo>
                  <a:lnTo>
                    <a:pt x="1" y="20310"/>
                  </a:lnTo>
                  <a:lnTo>
                    <a:pt x="19" y="21638"/>
                  </a:lnTo>
                  <a:lnTo>
                    <a:pt x="74" y="22803"/>
                  </a:lnTo>
                  <a:lnTo>
                    <a:pt x="146" y="23968"/>
                  </a:lnTo>
                  <a:lnTo>
                    <a:pt x="328" y="26279"/>
                  </a:lnTo>
                  <a:lnTo>
                    <a:pt x="328" y="26788"/>
                  </a:lnTo>
                  <a:lnTo>
                    <a:pt x="347" y="27116"/>
                  </a:lnTo>
                  <a:lnTo>
                    <a:pt x="365" y="27462"/>
                  </a:lnTo>
                  <a:lnTo>
                    <a:pt x="383" y="27625"/>
                  </a:lnTo>
                  <a:lnTo>
                    <a:pt x="419" y="27789"/>
                  </a:lnTo>
                  <a:lnTo>
                    <a:pt x="456" y="27935"/>
                  </a:lnTo>
                  <a:lnTo>
                    <a:pt x="510" y="28044"/>
                  </a:lnTo>
                  <a:lnTo>
                    <a:pt x="565" y="28135"/>
                  </a:lnTo>
                  <a:lnTo>
                    <a:pt x="656" y="28208"/>
                  </a:lnTo>
                  <a:lnTo>
                    <a:pt x="747" y="28226"/>
                  </a:lnTo>
                  <a:lnTo>
                    <a:pt x="856" y="28208"/>
                  </a:lnTo>
                  <a:lnTo>
                    <a:pt x="947" y="28171"/>
                  </a:lnTo>
                  <a:lnTo>
                    <a:pt x="1020" y="28099"/>
                  </a:lnTo>
                  <a:lnTo>
                    <a:pt x="1074" y="27989"/>
                  </a:lnTo>
                  <a:lnTo>
                    <a:pt x="1111" y="27844"/>
                  </a:lnTo>
                  <a:lnTo>
                    <a:pt x="1147" y="27680"/>
                  </a:lnTo>
                  <a:lnTo>
                    <a:pt x="1165" y="27516"/>
                  </a:lnTo>
                  <a:lnTo>
                    <a:pt x="1184" y="27134"/>
                  </a:lnTo>
                  <a:lnTo>
                    <a:pt x="1165" y="26752"/>
                  </a:lnTo>
                  <a:lnTo>
                    <a:pt x="1147" y="26370"/>
                  </a:lnTo>
                  <a:lnTo>
                    <a:pt x="1129" y="26060"/>
                  </a:lnTo>
                  <a:lnTo>
                    <a:pt x="1111" y="25824"/>
                  </a:lnTo>
                  <a:lnTo>
                    <a:pt x="1129" y="25278"/>
                  </a:lnTo>
                  <a:lnTo>
                    <a:pt x="1129" y="24732"/>
                  </a:lnTo>
                  <a:lnTo>
                    <a:pt x="1111" y="23640"/>
                  </a:lnTo>
                  <a:lnTo>
                    <a:pt x="1093" y="22548"/>
                  </a:lnTo>
                  <a:lnTo>
                    <a:pt x="1111" y="22002"/>
                  </a:lnTo>
                  <a:lnTo>
                    <a:pt x="1129" y="21456"/>
                  </a:lnTo>
                  <a:lnTo>
                    <a:pt x="1147" y="20856"/>
                  </a:lnTo>
                  <a:lnTo>
                    <a:pt x="1147" y="20182"/>
                  </a:lnTo>
                  <a:lnTo>
                    <a:pt x="1129" y="19473"/>
                  </a:lnTo>
                  <a:lnTo>
                    <a:pt x="1111" y="18727"/>
                  </a:lnTo>
                  <a:lnTo>
                    <a:pt x="1038" y="17271"/>
                  </a:lnTo>
                  <a:lnTo>
                    <a:pt x="1002" y="15997"/>
                  </a:lnTo>
                  <a:lnTo>
                    <a:pt x="1002" y="14723"/>
                  </a:lnTo>
                  <a:lnTo>
                    <a:pt x="1020" y="13504"/>
                  </a:lnTo>
                  <a:lnTo>
                    <a:pt x="1074" y="12339"/>
                  </a:lnTo>
                  <a:lnTo>
                    <a:pt x="1129" y="11211"/>
                  </a:lnTo>
                  <a:lnTo>
                    <a:pt x="1184" y="10064"/>
                  </a:lnTo>
                  <a:lnTo>
                    <a:pt x="1238" y="8900"/>
                  </a:lnTo>
                  <a:lnTo>
                    <a:pt x="1275" y="7680"/>
                  </a:lnTo>
                  <a:lnTo>
                    <a:pt x="1256" y="6407"/>
                  </a:lnTo>
                  <a:lnTo>
                    <a:pt x="1202" y="4277"/>
                  </a:lnTo>
                  <a:lnTo>
                    <a:pt x="1165" y="3204"/>
                  </a:lnTo>
                  <a:lnTo>
                    <a:pt x="1129" y="2148"/>
                  </a:lnTo>
                  <a:lnTo>
                    <a:pt x="1074" y="1566"/>
                  </a:lnTo>
                  <a:lnTo>
                    <a:pt x="1038" y="1293"/>
                  </a:lnTo>
                  <a:lnTo>
                    <a:pt x="1002" y="1002"/>
                  </a:lnTo>
                  <a:lnTo>
                    <a:pt x="929" y="729"/>
                  </a:lnTo>
                  <a:lnTo>
                    <a:pt x="838" y="474"/>
                  </a:lnTo>
                  <a:lnTo>
                    <a:pt x="711" y="219"/>
                  </a:lnTo>
                  <a:lnTo>
                    <a:pt x="547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31" name="Google Shape;3631;p21"/>
            <p:cNvSpPr/>
            <p:nvPr/>
          </p:nvSpPr>
          <p:spPr>
            <a:xfrm>
              <a:off x="2490875" y="2738075"/>
              <a:ext cx="87825" cy="351225"/>
            </a:xfrm>
            <a:custGeom>
              <a:avLst/>
              <a:gdLst/>
              <a:ahLst/>
              <a:cxnLst/>
              <a:rect l="l" t="t" r="r" b="b"/>
              <a:pathLst>
                <a:path w="3513" h="14049" extrusionOk="0">
                  <a:moveTo>
                    <a:pt x="2166" y="0"/>
                  </a:moveTo>
                  <a:lnTo>
                    <a:pt x="1947" y="109"/>
                  </a:lnTo>
                  <a:lnTo>
                    <a:pt x="1765" y="255"/>
                  </a:lnTo>
                  <a:lnTo>
                    <a:pt x="1601" y="419"/>
                  </a:lnTo>
                  <a:lnTo>
                    <a:pt x="1438" y="619"/>
                  </a:lnTo>
                  <a:lnTo>
                    <a:pt x="1292" y="837"/>
                  </a:lnTo>
                  <a:lnTo>
                    <a:pt x="1165" y="1074"/>
                  </a:lnTo>
                  <a:lnTo>
                    <a:pt x="1056" y="1328"/>
                  </a:lnTo>
                  <a:lnTo>
                    <a:pt x="965" y="1583"/>
                  </a:lnTo>
                  <a:lnTo>
                    <a:pt x="1292" y="2439"/>
                  </a:lnTo>
                  <a:lnTo>
                    <a:pt x="1583" y="3312"/>
                  </a:lnTo>
                  <a:lnTo>
                    <a:pt x="1820" y="4204"/>
                  </a:lnTo>
                  <a:lnTo>
                    <a:pt x="2038" y="5095"/>
                  </a:lnTo>
                  <a:lnTo>
                    <a:pt x="2202" y="6005"/>
                  </a:lnTo>
                  <a:lnTo>
                    <a:pt x="2329" y="6915"/>
                  </a:lnTo>
                  <a:lnTo>
                    <a:pt x="2439" y="7843"/>
                  </a:lnTo>
                  <a:lnTo>
                    <a:pt x="2475" y="8753"/>
                  </a:lnTo>
                  <a:lnTo>
                    <a:pt x="2493" y="9263"/>
                  </a:lnTo>
                  <a:lnTo>
                    <a:pt x="2457" y="9772"/>
                  </a:lnTo>
                  <a:lnTo>
                    <a:pt x="2439" y="10027"/>
                  </a:lnTo>
                  <a:lnTo>
                    <a:pt x="2402" y="10282"/>
                  </a:lnTo>
                  <a:lnTo>
                    <a:pt x="2348" y="10518"/>
                  </a:lnTo>
                  <a:lnTo>
                    <a:pt x="2293" y="10773"/>
                  </a:lnTo>
                  <a:lnTo>
                    <a:pt x="2220" y="11010"/>
                  </a:lnTo>
                  <a:lnTo>
                    <a:pt x="2129" y="11228"/>
                  </a:lnTo>
                  <a:lnTo>
                    <a:pt x="2020" y="11447"/>
                  </a:lnTo>
                  <a:lnTo>
                    <a:pt x="1911" y="11647"/>
                  </a:lnTo>
                  <a:lnTo>
                    <a:pt x="1765" y="11847"/>
                  </a:lnTo>
                  <a:lnTo>
                    <a:pt x="1601" y="12029"/>
                  </a:lnTo>
                  <a:lnTo>
                    <a:pt x="1419" y="12174"/>
                  </a:lnTo>
                  <a:lnTo>
                    <a:pt x="1237" y="12320"/>
                  </a:lnTo>
                  <a:lnTo>
                    <a:pt x="983" y="12466"/>
                  </a:lnTo>
                  <a:lnTo>
                    <a:pt x="710" y="12611"/>
                  </a:lnTo>
                  <a:lnTo>
                    <a:pt x="455" y="12757"/>
                  </a:lnTo>
                  <a:lnTo>
                    <a:pt x="346" y="12848"/>
                  </a:lnTo>
                  <a:lnTo>
                    <a:pt x="237" y="12939"/>
                  </a:lnTo>
                  <a:lnTo>
                    <a:pt x="146" y="13048"/>
                  </a:lnTo>
                  <a:lnTo>
                    <a:pt x="73" y="13175"/>
                  </a:lnTo>
                  <a:lnTo>
                    <a:pt x="18" y="13321"/>
                  </a:lnTo>
                  <a:lnTo>
                    <a:pt x="0" y="13467"/>
                  </a:lnTo>
                  <a:lnTo>
                    <a:pt x="0" y="13612"/>
                  </a:lnTo>
                  <a:lnTo>
                    <a:pt x="36" y="13740"/>
                  </a:lnTo>
                  <a:lnTo>
                    <a:pt x="91" y="13867"/>
                  </a:lnTo>
                  <a:lnTo>
                    <a:pt x="146" y="13922"/>
                  </a:lnTo>
                  <a:lnTo>
                    <a:pt x="200" y="13958"/>
                  </a:lnTo>
                  <a:lnTo>
                    <a:pt x="273" y="13994"/>
                  </a:lnTo>
                  <a:lnTo>
                    <a:pt x="346" y="14031"/>
                  </a:lnTo>
                  <a:lnTo>
                    <a:pt x="419" y="14031"/>
                  </a:lnTo>
                  <a:lnTo>
                    <a:pt x="491" y="14049"/>
                  </a:lnTo>
                  <a:lnTo>
                    <a:pt x="637" y="14012"/>
                  </a:lnTo>
                  <a:lnTo>
                    <a:pt x="783" y="13958"/>
                  </a:lnTo>
                  <a:lnTo>
                    <a:pt x="928" y="13867"/>
                  </a:lnTo>
                  <a:lnTo>
                    <a:pt x="1074" y="13776"/>
                  </a:lnTo>
                  <a:lnTo>
                    <a:pt x="1201" y="13649"/>
                  </a:lnTo>
                  <a:lnTo>
                    <a:pt x="1310" y="13521"/>
                  </a:lnTo>
                  <a:lnTo>
                    <a:pt x="1838" y="12902"/>
                  </a:lnTo>
                  <a:lnTo>
                    <a:pt x="2093" y="12593"/>
                  </a:lnTo>
                  <a:lnTo>
                    <a:pt x="2329" y="12265"/>
                  </a:lnTo>
                  <a:lnTo>
                    <a:pt x="2566" y="11920"/>
                  </a:lnTo>
                  <a:lnTo>
                    <a:pt x="2766" y="11574"/>
                  </a:lnTo>
                  <a:lnTo>
                    <a:pt x="2948" y="11228"/>
                  </a:lnTo>
                  <a:lnTo>
                    <a:pt x="3094" y="10846"/>
                  </a:lnTo>
                  <a:lnTo>
                    <a:pt x="3221" y="10500"/>
                  </a:lnTo>
                  <a:lnTo>
                    <a:pt x="3312" y="10155"/>
                  </a:lnTo>
                  <a:lnTo>
                    <a:pt x="3385" y="9791"/>
                  </a:lnTo>
                  <a:lnTo>
                    <a:pt x="3439" y="9427"/>
                  </a:lnTo>
                  <a:lnTo>
                    <a:pt x="3476" y="9063"/>
                  </a:lnTo>
                  <a:lnTo>
                    <a:pt x="3494" y="8699"/>
                  </a:lnTo>
                  <a:lnTo>
                    <a:pt x="3512" y="7953"/>
                  </a:lnTo>
                  <a:lnTo>
                    <a:pt x="3494" y="6952"/>
                  </a:lnTo>
                  <a:lnTo>
                    <a:pt x="3421" y="5933"/>
                  </a:lnTo>
                  <a:lnTo>
                    <a:pt x="3312" y="4932"/>
                  </a:lnTo>
                  <a:lnTo>
                    <a:pt x="3166" y="3913"/>
                  </a:lnTo>
                  <a:lnTo>
                    <a:pt x="2984" y="2930"/>
                  </a:lnTo>
                  <a:lnTo>
                    <a:pt x="2748" y="1947"/>
                  </a:lnTo>
                  <a:lnTo>
                    <a:pt x="2475" y="965"/>
                  </a:lnTo>
                  <a:lnTo>
                    <a:pt x="216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32" name="Google Shape;3632;p21"/>
            <p:cNvSpPr/>
            <p:nvPr/>
          </p:nvSpPr>
          <p:spPr>
            <a:xfrm>
              <a:off x="2112350" y="2942800"/>
              <a:ext cx="80100" cy="273900"/>
            </a:xfrm>
            <a:custGeom>
              <a:avLst/>
              <a:gdLst/>
              <a:ahLst/>
              <a:cxnLst/>
              <a:rect l="l" t="t" r="r" b="b"/>
              <a:pathLst>
                <a:path w="3204" h="10956" extrusionOk="0">
                  <a:moveTo>
                    <a:pt x="1347" y="0"/>
                  </a:moveTo>
                  <a:lnTo>
                    <a:pt x="1183" y="18"/>
                  </a:lnTo>
                  <a:lnTo>
                    <a:pt x="1001" y="37"/>
                  </a:lnTo>
                  <a:lnTo>
                    <a:pt x="819" y="73"/>
                  </a:lnTo>
                  <a:lnTo>
                    <a:pt x="637" y="146"/>
                  </a:lnTo>
                  <a:lnTo>
                    <a:pt x="473" y="219"/>
                  </a:lnTo>
                  <a:lnTo>
                    <a:pt x="292" y="291"/>
                  </a:lnTo>
                  <a:lnTo>
                    <a:pt x="164" y="1056"/>
                  </a:lnTo>
                  <a:lnTo>
                    <a:pt x="73" y="1802"/>
                  </a:lnTo>
                  <a:lnTo>
                    <a:pt x="19" y="2566"/>
                  </a:lnTo>
                  <a:lnTo>
                    <a:pt x="0" y="3330"/>
                  </a:lnTo>
                  <a:lnTo>
                    <a:pt x="19" y="4095"/>
                  </a:lnTo>
                  <a:lnTo>
                    <a:pt x="73" y="4859"/>
                  </a:lnTo>
                  <a:lnTo>
                    <a:pt x="164" y="5605"/>
                  </a:lnTo>
                  <a:lnTo>
                    <a:pt x="292" y="6369"/>
                  </a:lnTo>
                  <a:lnTo>
                    <a:pt x="382" y="6715"/>
                  </a:lnTo>
                  <a:lnTo>
                    <a:pt x="492" y="7116"/>
                  </a:lnTo>
                  <a:lnTo>
                    <a:pt x="637" y="7516"/>
                  </a:lnTo>
                  <a:lnTo>
                    <a:pt x="819" y="7953"/>
                  </a:lnTo>
                  <a:lnTo>
                    <a:pt x="1019" y="8371"/>
                  </a:lnTo>
                  <a:lnTo>
                    <a:pt x="1220" y="8808"/>
                  </a:lnTo>
                  <a:lnTo>
                    <a:pt x="1438" y="9208"/>
                  </a:lnTo>
                  <a:lnTo>
                    <a:pt x="1675" y="9609"/>
                  </a:lnTo>
                  <a:lnTo>
                    <a:pt x="1911" y="9954"/>
                  </a:lnTo>
                  <a:lnTo>
                    <a:pt x="2129" y="10282"/>
                  </a:lnTo>
                  <a:lnTo>
                    <a:pt x="2348" y="10537"/>
                  </a:lnTo>
                  <a:lnTo>
                    <a:pt x="2566" y="10755"/>
                  </a:lnTo>
                  <a:lnTo>
                    <a:pt x="2657" y="10828"/>
                  </a:lnTo>
                  <a:lnTo>
                    <a:pt x="2766" y="10883"/>
                  </a:lnTo>
                  <a:lnTo>
                    <a:pt x="2857" y="10937"/>
                  </a:lnTo>
                  <a:lnTo>
                    <a:pt x="2930" y="10955"/>
                  </a:lnTo>
                  <a:lnTo>
                    <a:pt x="3021" y="10955"/>
                  </a:lnTo>
                  <a:lnTo>
                    <a:pt x="3094" y="10937"/>
                  </a:lnTo>
                  <a:lnTo>
                    <a:pt x="3149" y="10901"/>
                  </a:lnTo>
                  <a:lnTo>
                    <a:pt x="3203" y="10828"/>
                  </a:lnTo>
                  <a:lnTo>
                    <a:pt x="3203" y="10573"/>
                  </a:lnTo>
                  <a:lnTo>
                    <a:pt x="3185" y="10318"/>
                  </a:lnTo>
                  <a:lnTo>
                    <a:pt x="3149" y="10064"/>
                  </a:lnTo>
                  <a:lnTo>
                    <a:pt x="3094" y="9827"/>
                  </a:lnTo>
                  <a:lnTo>
                    <a:pt x="3021" y="9590"/>
                  </a:lnTo>
                  <a:lnTo>
                    <a:pt x="2930" y="9336"/>
                  </a:lnTo>
                  <a:lnTo>
                    <a:pt x="2712" y="8881"/>
                  </a:lnTo>
                  <a:lnTo>
                    <a:pt x="2457" y="8408"/>
                  </a:lnTo>
                  <a:lnTo>
                    <a:pt x="2202" y="7953"/>
                  </a:lnTo>
                  <a:lnTo>
                    <a:pt x="1948" y="7480"/>
                  </a:lnTo>
                  <a:lnTo>
                    <a:pt x="1711" y="7025"/>
                  </a:lnTo>
                  <a:lnTo>
                    <a:pt x="1584" y="6715"/>
                  </a:lnTo>
                  <a:lnTo>
                    <a:pt x="1474" y="6406"/>
                  </a:lnTo>
                  <a:lnTo>
                    <a:pt x="1365" y="6096"/>
                  </a:lnTo>
                  <a:lnTo>
                    <a:pt x="1292" y="5787"/>
                  </a:lnTo>
                  <a:lnTo>
                    <a:pt x="1201" y="5478"/>
                  </a:lnTo>
                  <a:lnTo>
                    <a:pt x="1147" y="5150"/>
                  </a:lnTo>
                  <a:lnTo>
                    <a:pt x="1110" y="4823"/>
                  </a:lnTo>
                  <a:lnTo>
                    <a:pt x="1074" y="4513"/>
                  </a:lnTo>
                  <a:lnTo>
                    <a:pt x="1038" y="4186"/>
                  </a:lnTo>
                  <a:lnTo>
                    <a:pt x="1038" y="3858"/>
                  </a:lnTo>
                  <a:lnTo>
                    <a:pt x="1038" y="3531"/>
                  </a:lnTo>
                  <a:lnTo>
                    <a:pt x="1056" y="3203"/>
                  </a:lnTo>
                  <a:lnTo>
                    <a:pt x="1110" y="2548"/>
                  </a:lnTo>
                  <a:lnTo>
                    <a:pt x="1201" y="1893"/>
                  </a:lnTo>
                  <a:lnTo>
                    <a:pt x="1311" y="1420"/>
                  </a:lnTo>
                  <a:lnTo>
                    <a:pt x="1420" y="946"/>
                  </a:lnTo>
                  <a:lnTo>
                    <a:pt x="1565" y="491"/>
                  </a:lnTo>
                  <a:lnTo>
                    <a:pt x="1711" y="37"/>
                  </a:lnTo>
                  <a:lnTo>
                    <a:pt x="1529" y="0"/>
                  </a:lnTo>
                  <a:close/>
                </a:path>
              </a:pathLst>
            </a:custGeom>
            <a:solidFill>
              <a:srgbClr val="3A7F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3633" name="Google Shape;3633;p21"/>
          <p:cNvGrpSpPr/>
          <p:nvPr/>
        </p:nvGrpSpPr>
        <p:grpSpPr>
          <a:xfrm>
            <a:off x="10712245" y="6394217"/>
            <a:ext cx="1420119" cy="227929"/>
            <a:chOff x="2895325" y="1290875"/>
            <a:chExt cx="428125" cy="68725"/>
          </a:xfrm>
        </p:grpSpPr>
        <p:sp>
          <p:nvSpPr>
            <p:cNvPr id="3634" name="Google Shape;3634;p21"/>
            <p:cNvSpPr/>
            <p:nvPr/>
          </p:nvSpPr>
          <p:spPr>
            <a:xfrm>
              <a:off x="3284750" y="1311800"/>
              <a:ext cx="3200" cy="25"/>
            </a:xfrm>
            <a:custGeom>
              <a:avLst/>
              <a:gdLst/>
              <a:ahLst/>
              <a:cxnLst/>
              <a:rect l="l" t="t" r="r" b="b"/>
              <a:pathLst>
                <a:path w="128" h="1" extrusionOk="0">
                  <a:moveTo>
                    <a:pt x="0" y="0"/>
                  </a:moveTo>
                  <a:lnTo>
                    <a:pt x="128" y="0"/>
                  </a:lnTo>
                  <a:lnTo>
                    <a:pt x="128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8A9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35" name="Google Shape;3635;p21"/>
            <p:cNvSpPr/>
            <p:nvPr/>
          </p:nvSpPr>
          <p:spPr>
            <a:xfrm>
              <a:off x="2895325" y="1325900"/>
              <a:ext cx="428125" cy="33700"/>
            </a:xfrm>
            <a:custGeom>
              <a:avLst/>
              <a:gdLst/>
              <a:ahLst/>
              <a:cxnLst/>
              <a:rect l="l" t="t" r="r" b="b"/>
              <a:pathLst>
                <a:path w="17125" h="1348" extrusionOk="0">
                  <a:moveTo>
                    <a:pt x="2621" y="0"/>
                  </a:moveTo>
                  <a:lnTo>
                    <a:pt x="2038" y="55"/>
                  </a:lnTo>
                  <a:lnTo>
                    <a:pt x="1529" y="110"/>
                  </a:lnTo>
                  <a:lnTo>
                    <a:pt x="1074" y="182"/>
                  </a:lnTo>
                  <a:lnTo>
                    <a:pt x="710" y="255"/>
                  </a:lnTo>
                  <a:lnTo>
                    <a:pt x="400" y="328"/>
                  </a:lnTo>
                  <a:lnTo>
                    <a:pt x="182" y="401"/>
                  </a:lnTo>
                  <a:lnTo>
                    <a:pt x="109" y="437"/>
                  </a:lnTo>
                  <a:lnTo>
                    <a:pt x="55" y="492"/>
                  </a:lnTo>
                  <a:lnTo>
                    <a:pt x="18" y="528"/>
                  </a:lnTo>
                  <a:lnTo>
                    <a:pt x="0" y="565"/>
                  </a:lnTo>
                  <a:lnTo>
                    <a:pt x="18" y="601"/>
                  </a:lnTo>
                  <a:lnTo>
                    <a:pt x="36" y="637"/>
                  </a:lnTo>
                  <a:lnTo>
                    <a:pt x="91" y="692"/>
                  </a:lnTo>
                  <a:lnTo>
                    <a:pt x="182" y="728"/>
                  </a:lnTo>
                  <a:lnTo>
                    <a:pt x="382" y="801"/>
                  </a:lnTo>
                  <a:lnTo>
                    <a:pt x="673" y="874"/>
                  </a:lnTo>
                  <a:lnTo>
                    <a:pt x="1037" y="947"/>
                  </a:lnTo>
                  <a:lnTo>
                    <a:pt x="1456" y="1001"/>
                  </a:lnTo>
                  <a:lnTo>
                    <a:pt x="1947" y="1056"/>
                  </a:lnTo>
                  <a:lnTo>
                    <a:pt x="2511" y="1111"/>
                  </a:lnTo>
                  <a:lnTo>
                    <a:pt x="3767" y="1220"/>
                  </a:lnTo>
                  <a:lnTo>
                    <a:pt x="5223" y="1292"/>
                  </a:lnTo>
                  <a:lnTo>
                    <a:pt x="6842" y="1329"/>
                  </a:lnTo>
                  <a:lnTo>
                    <a:pt x="8553" y="1347"/>
                  </a:lnTo>
                  <a:lnTo>
                    <a:pt x="10282" y="1329"/>
                  </a:lnTo>
                  <a:lnTo>
                    <a:pt x="11883" y="1292"/>
                  </a:lnTo>
                  <a:lnTo>
                    <a:pt x="13339" y="1220"/>
                  </a:lnTo>
                  <a:lnTo>
                    <a:pt x="14613" y="1111"/>
                  </a:lnTo>
                  <a:lnTo>
                    <a:pt x="15159" y="1056"/>
                  </a:lnTo>
                  <a:lnTo>
                    <a:pt x="15650" y="1001"/>
                  </a:lnTo>
                  <a:lnTo>
                    <a:pt x="16087" y="947"/>
                  </a:lnTo>
                  <a:lnTo>
                    <a:pt x="16451" y="874"/>
                  </a:lnTo>
                  <a:lnTo>
                    <a:pt x="16742" y="801"/>
                  </a:lnTo>
                  <a:lnTo>
                    <a:pt x="16942" y="728"/>
                  </a:lnTo>
                  <a:lnTo>
                    <a:pt x="17015" y="692"/>
                  </a:lnTo>
                  <a:lnTo>
                    <a:pt x="17070" y="637"/>
                  </a:lnTo>
                  <a:lnTo>
                    <a:pt x="17106" y="601"/>
                  </a:lnTo>
                  <a:lnTo>
                    <a:pt x="17124" y="565"/>
                  </a:lnTo>
                  <a:lnTo>
                    <a:pt x="17106" y="510"/>
                  </a:lnTo>
                  <a:lnTo>
                    <a:pt x="17033" y="455"/>
                  </a:lnTo>
                  <a:lnTo>
                    <a:pt x="16924" y="401"/>
                  </a:lnTo>
                  <a:lnTo>
                    <a:pt x="16760" y="346"/>
                  </a:lnTo>
                  <a:lnTo>
                    <a:pt x="16688" y="346"/>
                  </a:lnTo>
                  <a:lnTo>
                    <a:pt x="15778" y="492"/>
                  </a:lnTo>
                  <a:lnTo>
                    <a:pt x="14813" y="619"/>
                  </a:lnTo>
                  <a:lnTo>
                    <a:pt x="13830" y="710"/>
                  </a:lnTo>
                  <a:lnTo>
                    <a:pt x="12830" y="801"/>
                  </a:lnTo>
                  <a:lnTo>
                    <a:pt x="11810" y="856"/>
                  </a:lnTo>
                  <a:lnTo>
                    <a:pt x="10791" y="892"/>
                  </a:lnTo>
                  <a:lnTo>
                    <a:pt x="9791" y="910"/>
                  </a:lnTo>
                  <a:lnTo>
                    <a:pt x="8790" y="929"/>
                  </a:lnTo>
                  <a:lnTo>
                    <a:pt x="7534" y="910"/>
                  </a:lnTo>
                  <a:lnTo>
                    <a:pt x="6351" y="874"/>
                  </a:lnTo>
                  <a:lnTo>
                    <a:pt x="5259" y="819"/>
                  </a:lnTo>
                  <a:lnTo>
                    <a:pt x="4313" y="747"/>
                  </a:lnTo>
                  <a:lnTo>
                    <a:pt x="3512" y="656"/>
                  </a:lnTo>
                  <a:lnTo>
                    <a:pt x="2893" y="565"/>
                  </a:lnTo>
                  <a:lnTo>
                    <a:pt x="2657" y="510"/>
                  </a:lnTo>
                  <a:lnTo>
                    <a:pt x="2475" y="437"/>
                  </a:lnTo>
                  <a:lnTo>
                    <a:pt x="2366" y="383"/>
                  </a:lnTo>
                  <a:lnTo>
                    <a:pt x="2293" y="328"/>
                  </a:lnTo>
                  <a:lnTo>
                    <a:pt x="2275" y="292"/>
                  </a:lnTo>
                  <a:lnTo>
                    <a:pt x="2293" y="237"/>
                  </a:lnTo>
                  <a:lnTo>
                    <a:pt x="2311" y="201"/>
                  </a:lnTo>
                  <a:lnTo>
                    <a:pt x="2348" y="164"/>
                  </a:lnTo>
                  <a:lnTo>
                    <a:pt x="2457" y="73"/>
                  </a:lnTo>
                  <a:lnTo>
                    <a:pt x="262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36" name="Google Shape;3636;p21"/>
            <p:cNvSpPr/>
            <p:nvPr/>
          </p:nvSpPr>
          <p:spPr>
            <a:xfrm>
              <a:off x="2952175" y="1290875"/>
              <a:ext cx="364000" cy="58250"/>
            </a:xfrm>
            <a:custGeom>
              <a:avLst/>
              <a:gdLst/>
              <a:ahLst/>
              <a:cxnLst/>
              <a:rect l="l" t="t" r="r" b="b"/>
              <a:pathLst>
                <a:path w="14560" h="2330" extrusionOk="0">
                  <a:moveTo>
                    <a:pt x="8372" y="0"/>
                  </a:moveTo>
                  <a:lnTo>
                    <a:pt x="8008" y="18"/>
                  </a:lnTo>
                  <a:lnTo>
                    <a:pt x="7644" y="37"/>
                  </a:lnTo>
                  <a:lnTo>
                    <a:pt x="6734" y="146"/>
                  </a:lnTo>
                  <a:lnTo>
                    <a:pt x="5970" y="237"/>
                  </a:lnTo>
                  <a:lnTo>
                    <a:pt x="5333" y="346"/>
                  </a:lnTo>
                  <a:lnTo>
                    <a:pt x="4841" y="437"/>
                  </a:lnTo>
                  <a:lnTo>
                    <a:pt x="4459" y="528"/>
                  </a:lnTo>
                  <a:lnTo>
                    <a:pt x="4150" y="601"/>
                  </a:lnTo>
                  <a:lnTo>
                    <a:pt x="3950" y="674"/>
                  </a:lnTo>
                  <a:lnTo>
                    <a:pt x="3804" y="746"/>
                  </a:lnTo>
                  <a:lnTo>
                    <a:pt x="3713" y="801"/>
                  </a:lnTo>
                  <a:lnTo>
                    <a:pt x="3659" y="837"/>
                  </a:lnTo>
                  <a:lnTo>
                    <a:pt x="3640" y="855"/>
                  </a:lnTo>
                  <a:lnTo>
                    <a:pt x="3022" y="928"/>
                  </a:lnTo>
                  <a:lnTo>
                    <a:pt x="2421" y="983"/>
                  </a:lnTo>
                  <a:lnTo>
                    <a:pt x="1711" y="1092"/>
                  </a:lnTo>
                  <a:lnTo>
                    <a:pt x="1038" y="1219"/>
                  </a:lnTo>
                  <a:lnTo>
                    <a:pt x="729" y="1274"/>
                  </a:lnTo>
                  <a:lnTo>
                    <a:pt x="456" y="1365"/>
                  </a:lnTo>
                  <a:lnTo>
                    <a:pt x="256" y="1438"/>
                  </a:lnTo>
                  <a:lnTo>
                    <a:pt x="92" y="1529"/>
                  </a:lnTo>
                  <a:lnTo>
                    <a:pt x="37" y="1583"/>
                  </a:lnTo>
                  <a:lnTo>
                    <a:pt x="19" y="1620"/>
                  </a:lnTo>
                  <a:lnTo>
                    <a:pt x="1" y="1674"/>
                  </a:lnTo>
                  <a:lnTo>
                    <a:pt x="19" y="1729"/>
                  </a:lnTo>
                  <a:lnTo>
                    <a:pt x="74" y="1784"/>
                  </a:lnTo>
                  <a:lnTo>
                    <a:pt x="165" y="1838"/>
                  </a:lnTo>
                  <a:lnTo>
                    <a:pt x="310" y="1875"/>
                  </a:lnTo>
                  <a:lnTo>
                    <a:pt x="492" y="1929"/>
                  </a:lnTo>
                  <a:lnTo>
                    <a:pt x="983" y="2020"/>
                  </a:lnTo>
                  <a:lnTo>
                    <a:pt x="1620" y="2111"/>
                  </a:lnTo>
                  <a:lnTo>
                    <a:pt x="2366" y="2184"/>
                  </a:lnTo>
                  <a:lnTo>
                    <a:pt x="3240" y="2239"/>
                  </a:lnTo>
                  <a:lnTo>
                    <a:pt x="4204" y="2275"/>
                  </a:lnTo>
                  <a:lnTo>
                    <a:pt x="5242" y="2311"/>
                  </a:lnTo>
                  <a:lnTo>
                    <a:pt x="6352" y="2330"/>
                  </a:lnTo>
                  <a:lnTo>
                    <a:pt x="7498" y="2311"/>
                  </a:lnTo>
                  <a:lnTo>
                    <a:pt x="8681" y="2293"/>
                  </a:lnTo>
                  <a:lnTo>
                    <a:pt x="9864" y="2239"/>
                  </a:lnTo>
                  <a:lnTo>
                    <a:pt x="11047" y="2166"/>
                  </a:lnTo>
                  <a:lnTo>
                    <a:pt x="12212" y="2057"/>
                  </a:lnTo>
                  <a:lnTo>
                    <a:pt x="13340" y="1911"/>
                  </a:lnTo>
                  <a:lnTo>
                    <a:pt x="14414" y="1747"/>
                  </a:lnTo>
                  <a:lnTo>
                    <a:pt x="14559" y="1729"/>
                  </a:lnTo>
                  <a:lnTo>
                    <a:pt x="14414" y="1638"/>
                  </a:lnTo>
                  <a:lnTo>
                    <a:pt x="14031" y="1420"/>
                  </a:lnTo>
                  <a:lnTo>
                    <a:pt x="13740" y="1256"/>
                  </a:lnTo>
                  <a:lnTo>
                    <a:pt x="13394" y="1092"/>
                  </a:lnTo>
                  <a:lnTo>
                    <a:pt x="13012" y="910"/>
                  </a:lnTo>
                  <a:lnTo>
                    <a:pt x="12557" y="746"/>
                  </a:lnTo>
                  <a:lnTo>
                    <a:pt x="12084" y="564"/>
                  </a:lnTo>
                  <a:lnTo>
                    <a:pt x="11556" y="401"/>
                  </a:lnTo>
                  <a:lnTo>
                    <a:pt x="10974" y="255"/>
                  </a:lnTo>
                  <a:lnTo>
                    <a:pt x="10374" y="146"/>
                  </a:lnTo>
                  <a:lnTo>
                    <a:pt x="9737" y="55"/>
                  </a:lnTo>
                  <a:lnTo>
                    <a:pt x="9409" y="18"/>
                  </a:lnTo>
                  <a:lnTo>
                    <a:pt x="9063" y="0"/>
                  </a:lnTo>
                  <a:close/>
                </a:path>
              </a:pathLst>
            </a:custGeom>
            <a:solidFill>
              <a:srgbClr val="C1A5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37" name="Google Shape;3637;p21"/>
            <p:cNvSpPr/>
            <p:nvPr/>
          </p:nvSpPr>
          <p:spPr>
            <a:xfrm>
              <a:off x="2952175" y="1290875"/>
              <a:ext cx="364000" cy="58250"/>
            </a:xfrm>
            <a:custGeom>
              <a:avLst/>
              <a:gdLst/>
              <a:ahLst/>
              <a:cxnLst/>
              <a:rect l="l" t="t" r="r" b="b"/>
              <a:pathLst>
                <a:path w="14560" h="2330" fill="none" extrusionOk="0">
                  <a:moveTo>
                    <a:pt x="14559" y="1729"/>
                  </a:moveTo>
                  <a:lnTo>
                    <a:pt x="14559" y="1729"/>
                  </a:lnTo>
                  <a:lnTo>
                    <a:pt x="14414" y="1747"/>
                  </a:lnTo>
                  <a:lnTo>
                    <a:pt x="14414" y="1747"/>
                  </a:lnTo>
                  <a:lnTo>
                    <a:pt x="13340" y="1911"/>
                  </a:lnTo>
                  <a:lnTo>
                    <a:pt x="12212" y="2057"/>
                  </a:lnTo>
                  <a:lnTo>
                    <a:pt x="11047" y="2166"/>
                  </a:lnTo>
                  <a:lnTo>
                    <a:pt x="9864" y="2239"/>
                  </a:lnTo>
                  <a:lnTo>
                    <a:pt x="8681" y="2293"/>
                  </a:lnTo>
                  <a:lnTo>
                    <a:pt x="7498" y="2311"/>
                  </a:lnTo>
                  <a:lnTo>
                    <a:pt x="6352" y="2330"/>
                  </a:lnTo>
                  <a:lnTo>
                    <a:pt x="5242" y="2311"/>
                  </a:lnTo>
                  <a:lnTo>
                    <a:pt x="4204" y="2275"/>
                  </a:lnTo>
                  <a:lnTo>
                    <a:pt x="3240" y="2239"/>
                  </a:lnTo>
                  <a:lnTo>
                    <a:pt x="2366" y="2184"/>
                  </a:lnTo>
                  <a:lnTo>
                    <a:pt x="1620" y="2111"/>
                  </a:lnTo>
                  <a:lnTo>
                    <a:pt x="983" y="2020"/>
                  </a:lnTo>
                  <a:lnTo>
                    <a:pt x="492" y="1929"/>
                  </a:lnTo>
                  <a:lnTo>
                    <a:pt x="310" y="1875"/>
                  </a:lnTo>
                  <a:lnTo>
                    <a:pt x="165" y="1838"/>
                  </a:lnTo>
                  <a:lnTo>
                    <a:pt x="74" y="1784"/>
                  </a:lnTo>
                  <a:lnTo>
                    <a:pt x="19" y="1729"/>
                  </a:lnTo>
                  <a:lnTo>
                    <a:pt x="19" y="1729"/>
                  </a:lnTo>
                  <a:lnTo>
                    <a:pt x="1" y="1674"/>
                  </a:lnTo>
                  <a:lnTo>
                    <a:pt x="19" y="1620"/>
                  </a:lnTo>
                  <a:lnTo>
                    <a:pt x="37" y="1583"/>
                  </a:lnTo>
                  <a:lnTo>
                    <a:pt x="92" y="1529"/>
                  </a:lnTo>
                  <a:lnTo>
                    <a:pt x="256" y="1438"/>
                  </a:lnTo>
                  <a:lnTo>
                    <a:pt x="456" y="1365"/>
                  </a:lnTo>
                  <a:lnTo>
                    <a:pt x="729" y="1274"/>
                  </a:lnTo>
                  <a:lnTo>
                    <a:pt x="1038" y="1219"/>
                  </a:lnTo>
                  <a:lnTo>
                    <a:pt x="1711" y="1092"/>
                  </a:lnTo>
                  <a:lnTo>
                    <a:pt x="2421" y="983"/>
                  </a:lnTo>
                  <a:lnTo>
                    <a:pt x="3022" y="928"/>
                  </a:lnTo>
                  <a:lnTo>
                    <a:pt x="3640" y="855"/>
                  </a:lnTo>
                  <a:lnTo>
                    <a:pt x="3640" y="855"/>
                  </a:lnTo>
                  <a:lnTo>
                    <a:pt x="3659" y="837"/>
                  </a:lnTo>
                  <a:lnTo>
                    <a:pt x="3713" y="801"/>
                  </a:lnTo>
                  <a:lnTo>
                    <a:pt x="3804" y="746"/>
                  </a:lnTo>
                  <a:lnTo>
                    <a:pt x="3950" y="674"/>
                  </a:lnTo>
                  <a:lnTo>
                    <a:pt x="4150" y="601"/>
                  </a:lnTo>
                  <a:lnTo>
                    <a:pt x="4459" y="528"/>
                  </a:lnTo>
                  <a:lnTo>
                    <a:pt x="4841" y="437"/>
                  </a:lnTo>
                  <a:lnTo>
                    <a:pt x="4841" y="437"/>
                  </a:lnTo>
                  <a:lnTo>
                    <a:pt x="5333" y="346"/>
                  </a:lnTo>
                  <a:lnTo>
                    <a:pt x="5970" y="237"/>
                  </a:lnTo>
                  <a:lnTo>
                    <a:pt x="6734" y="146"/>
                  </a:lnTo>
                  <a:lnTo>
                    <a:pt x="7644" y="37"/>
                  </a:lnTo>
                  <a:lnTo>
                    <a:pt x="7644" y="37"/>
                  </a:lnTo>
                  <a:lnTo>
                    <a:pt x="8008" y="18"/>
                  </a:lnTo>
                  <a:lnTo>
                    <a:pt x="8372" y="0"/>
                  </a:lnTo>
                  <a:lnTo>
                    <a:pt x="8718" y="0"/>
                  </a:lnTo>
                  <a:lnTo>
                    <a:pt x="9063" y="0"/>
                  </a:lnTo>
                  <a:lnTo>
                    <a:pt x="9409" y="18"/>
                  </a:lnTo>
                  <a:lnTo>
                    <a:pt x="9737" y="55"/>
                  </a:lnTo>
                  <a:lnTo>
                    <a:pt x="10374" y="146"/>
                  </a:lnTo>
                  <a:lnTo>
                    <a:pt x="10974" y="255"/>
                  </a:lnTo>
                  <a:lnTo>
                    <a:pt x="11556" y="401"/>
                  </a:lnTo>
                  <a:lnTo>
                    <a:pt x="12084" y="564"/>
                  </a:lnTo>
                  <a:lnTo>
                    <a:pt x="12557" y="746"/>
                  </a:lnTo>
                  <a:lnTo>
                    <a:pt x="13012" y="910"/>
                  </a:lnTo>
                  <a:lnTo>
                    <a:pt x="13394" y="1092"/>
                  </a:lnTo>
                  <a:lnTo>
                    <a:pt x="13740" y="1256"/>
                  </a:lnTo>
                  <a:lnTo>
                    <a:pt x="14031" y="1420"/>
                  </a:lnTo>
                  <a:lnTo>
                    <a:pt x="14414" y="1638"/>
                  </a:lnTo>
                  <a:lnTo>
                    <a:pt x="14559" y="1729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38" name="Google Shape;3638;p21"/>
            <p:cNvSpPr/>
            <p:nvPr/>
          </p:nvSpPr>
          <p:spPr>
            <a:xfrm>
              <a:off x="3073200" y="1290875"/>
              <a:ext cx="242975" cy="44150"/>
            </a:xfrm>
            <a:custGeom>
              <a:avLst/>
              <a:gdLst/>
              <a:ahLst/>
              <a:cxnLst/>
              <a:rect l="l" t="t" r="r" b="b"/>
              <a:pathLst>
                <a:path w="9719" h="1766" extrusionOk="0">
                  <a:moveTo>
                    <a:pt x="3294" y="0"/>
                  </a:moveTo>
                  <a:lnTo>
                    <a:pt x="2803" y="37"/>
                  </a:lnTo>
                  <a:lnTo>
                    <a:pt x="1893" y="146"/>
                  </a:lnTo>
                  <a:lnTo>
                    <a:pt x="1129" y="237"/>
                  </a:lnTo>
                  <a:lnTo>
                    <a:pt x="492" y="346"/>
                  </a:lnTo>
                  <a:lnTo>
                    <a:pt x="0" y="437"/>
                  </a:lnTo>
                  <a:lnTo>
                    <a:pt x="164" y="546"/>
                  </a:lnTo>
                  <a:lnTo>
                    <a:pt x="346" y="637"/>
                  </a:lnTo>
                  <a:lnTo>
                    <a:pt x="546" y="692"/>
                  </a:lnTo>
                  <a:lnTo>
                    <a:pt x="747" y="746"/>
                  </a:lnTo>
                  <a:lnTo>
                    <a:pt x="947" y="764"/>
                  </a:lnTo>
                  <a:lnTo>
                    <a:pt x="1165" y="783"/>
                  </a:lnTo>
                  <a:lnTo>
                    <a:pt x="1602" y="801"/>
                  </a:lnTo>
                  <a:lnTo>
                    <a:pt x="2366" y="801"/>
                  </a:lnTo>
                  <a:lnTo>
                    <a:pt x="2730" y="837"/>
                  </a:lnTo>
                  <a:lnTo>
                    <a:pt x="3021" y="892"/>
                  </a:lnTo>
                  <a:lnTo>
                    <a:pt x="3312" y="965"/>
                  </a:lnTo>
                  <a:lnTo>
                    <a:pt x="3604" y="1056"/>
                  </a:lnTo>
                  <a:lnTo>
                    <a:pt x="3895" y="1147"/>
                  </a:lnTo>
                  <a:lnTo>
                    <a:pt x="4477" y="1365"/>
                  </a:lnTo>
                  <a:lnTo>
                    <a:pt x="4750" y="1456"/>
                  </a:lnTo>
                  <a:lnTo>
                    <a:pt x="5059" y="1547"/>
                  </a:lnTo>
                  <a:lnTo>
                    <a:pt x="5314" y="1602"/>
                  </a:lnTo>
                  <a:lnTo>
                    <a:pt x="5587" y="1656"/>
                  </a:lnTo>
                  <a:lnTo>
                    <a:pt x="6115" y="1711"/>
                  </a:lnTo>
                  <a:lnTo>
                    <a:pt x="6661" y="1747"/>
                  </a:lnTo>
                  <a:lnTo>
                    <a:pt x="7207" y="1747"/>
                  </a:lnTo>
                  <a:lnTo>
                    <a:pt x="8517" y="1765"/>
                  </a:lnTo>
                  <a:lnTo>
                    <a:pt x="9573" y="1747"/>
                  </a:lnTo>
                  <a:lnTo>
                    <a:pt x="9718" y="1729"/>
                  </a:lnTo>
                  <a:lnTo>
                    <a:pt x="9591" y="1656"/>
                  </a:lnTo>
                  <a:lnTo>
                    <a:pt x="9263" y="1456"/>
                  </a:lnTo>
                  <a:lnTo>
                    <a:pt x="8735" y="1183"/>
                  </a:lnTo>
                  <a:lnTo>
                    <a:pt x="8408" y="1019"/>
                  </a:lnTo>
                  <a:lnTo>
                    <a:pt x="8026" y="855"/>
                  </a:lnTo>
                  <a:lnTo>
                    <a:pt x="7625" y="710"/>
                  </a:lnTo>
                  <a:lnTo>
                    <a:pt x="7170" y="546"/>
                  </a:lnTo>
                  <a:lnTo>
                    <a:pt x="6679" y="401"/>
                  </a:lnTo>
                  <a:lnTo>
                    <a:pt x="6151" y="273"/>
                  </a:lnTo>
                  <a:lnTo>
                    <a:pt x="5605" y="164"/>
                  </a:lnTo>
                  <a:lnTo>
                    <a:pt x="5023" y="73"/>
                  </a:lnTo>
                  <a:lnTo>
                    <a:pt x="4423" y="18"/>
                  </a:lnTo>
                  <a:lnTo>
                    <a:pt x="3786" y="0"/>
                  </a:lnTo>
                  <a:close/>
                </a:path>
              </a:pathLst>
            </a:custGeom>
            <a:solidFill>
              <a:srgbClr val="D7C2A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39" name="Google Shape;3639;p21"/>
            <p:cNvSpPr/>
            <p:nvPr/>
          </p:nvSpPr>
          <p:spPr>
            <a:xfrm>
              <a:off x="3073200" y="1290875"/>
              <a:ext cx="242975" cy="44150"/>
            </a:xfrm>
            <a:custGeom>
              <a:avLst/>
              <a:gdLst/>
              <a:ahLst/>
              <a:cxnLst/>
              <a:rect l="l" t="t" r="r" b="b"/>
              <a:pathLst>
                <a:path w="9719" h="1766" fill="none" extrusionOk="0">
                  <a:moveTo>
                    <a:pt x="3786" y="0"/>
                  </a:moveTo>
                  <a:lnTo>
                    <a:pt x="3786" y="0"/>
                  </a:lnTo>
                  <a:lnTo>
                    <a:pt x="3294" y="0"/>
                  </a:lnTo>
                  <a:lnTo>
                    <a:pt x="2803" y="37"/>
                  </a:lnTo>
                  <a:lnTo>
                    <a:pt x="2803" y="37"/>
                  </a:lnTo>
                  <a:lnTo>
                    <a:pt x="1893" y="146"/>
                  </a:lnTo>
                  <a:lnTo>
                    <a:pt x="1129" y="237"/>
                  </a:lnTo>
                  <a:lnTo>
                    <a:pt x="492" y="346"/>
                  </a:lnTo>
                  <a:lnTo>
                    <a:pt x="0" y="437"/>
                  </a:lnTo>
                  <a:lnTo>
                    <a:pt x="0" y="437"/>
                  </a:lnTo>
                  <a:lnTo>
                    <a:pt x="164" y="546"/>
                  </a:lnTo>
                  <a:lnTo>
                    <a:pt x="346" y="637"/>
                  </a:lnTo>
                  <a:lnTo>
                    <a:pt x="546" y="692"/>
                  </a:lnTo>
                  <a:lnTo>
                    <a:pt x="747" y="746"/>
                  </a:lnTo>
                  <a:lnTo>
                    <a:pt x="947" y="764"/>
                  </a:lnTo>
                  <a:lnTo>
                    <a:pt x="1165" y="783"/>
                  </a:lnTo>
                  <a:lnTo>
                    <a:pt x="1602" y="801"/>
                  </a:lnTo>
                  <a:lnTo>
                    <a:pt x="1602" y="801"/>
                  </a:lnTo>
                  <a:lnTo>
                    <a:pt x="1802" y="801"/>
                  </a:lnTo>
                  <a:lnTo>
                    <a:pt x="1802" y="801"/>
                  </a:lnTo>
                  <a:lnTo>
                    <a:pt x="2002" y="801"/>
                  </a:lnTo>
                  <a:lnTo>
                    <a:pt x="2002" y="801"/>
                  </a:lnTo>
                  <a:lnTo>
                    <a:pt x="2366" y="801"/>
                  </a:lnTo>
                  <a:lnTo>
                    <a:pt x="2730" y="837"/>
                  </a:lnTo>
                  <a:lnTo>
                    <a:pt x="2730" y="837"/>
                  </a:lnTo>
                  <a:lnTo>
                    <a:pt x="3021" y="892"/>
                  </a:lnTo>
                  <a:lnTo>
                    <a:pt x="3312" y="965"/>
                  </a:lnTo>
                  <a:lnTo>
                    <a:pt x="3604" y="1056"/>
                  </a:lnTo>
                  <a:lnTo>
                    <a:pt x="3895" y="1147"/>
                  </a:lnTo>
                  <a:lnTo>
                    <a:pt x="4477" y="1365"/>
                  </a:lnTo>
                  <a:lnTo>
                    <a:pt x="4750" y="1456"/>
                  </a:lnTo>
                  <a:lnTo>
                    <a:pt x="5059" y="1547"/>
                  </a:lnTo>
                  <a:lnTo>
                    <a:pt x="5059" y="1547"/>
                  </a:lnTo>
                  <a:lnTo>
                    <a:pt x="5314" y="1602"/>
                  </a:lnTo>
                  <a:lnTo>
                    <a:pt x="5587" y="1656"/>
                  </a:lnTo>
                  <a:lnTo>
                    <a:pt x="6115" y="1711"/>
                  </a:lnTo>
                  <a:lnTo>
                    <a:pt x="6661" y="1747"/>
                  </a:lnTo>
                  <a:lnTo>
                    <a:pt x="7207" y="1747"/>
                  </a:lnTo>
                  <a:lnTo>
                    <a:pt x="7207" y="1747"/>
                  </a:lnTo>
                  <a:lnTo>
                    <a:pt x="8517" y="1765"/>
                  </a:lnTo>
                  <a:lnTo>
                    <a:pt x="8517" y="1765"/>
                  </a:lnTo>
                  <a:lnTo>
                    <a:pt x="9573" y="1747"/>
                  </a:lnTo>
                  <a:lnTo>
                    <a:pt x="9573" y="1747"/>
                  </a:lnTo>
                  <a:lnTo>
                    <a:pt x="9718" y="1729"/>
                  </a:lnTo>
                  <a:lnTo>
                    <a:pt x="9718" y="1729"/>
                  </a:lnTo>
                  <a:lnTo>
                    <a:pt x="9591" y="1656"/>
                  </a:lnTo>
                  <a:lnTo>
                    <a:pt x="9263" y="1456"/>
                  </a:lnTo>
                  <a:lnTo>
                    <a:pt x="8735" y="1183"/>
                  </a:lnTo>
                  <a:lnTo>
                    <a:pt x="8408" y="1019"/>
                  </a:lnTo>
                  <a:lnTo>
                    <a:pt x="8026" y="855"/>
                  </a:lnTo>
                  <a:lnTo>
                    <a:pt x="7625" y="710"/>
                  </a:lnTo>
                  <a:lnTo>
                    <a:pt x="7170" y="546"/>
                  </a:lnTo>
                  <a:lnTo>
                    <a:pt x="6679" y="401"/>
                  </a:lnTo>
                  <a:lnTo>
                    <a:pt x="6151" y="273"/>
                  </a:lnTo>
                  <a:lnTo>
                    <a:pt x="5605" y="164"/>
                  </a:lnTo>
                  <a:lnTo>
                    <a:pt x="5023" y="73"/>
                  </a:lnTo>
                  <a:lnTo>
                    <a:pt x="4423" y="18"/>
                  </a:lnTo>
                  <a:lnTo>
                    <a:pt x="3786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3640" name="Google Shape;3640;p21"/>
          <p:cNvGrpSpPr/>
          <p:nvPr/>
        </p:nvGrpSpPr>
        <p:grpSpPr>
          <a:xfrm>
            <a:off x="435919" y="6248410"/>
            <a:ext cx="1092040" cy="318607"/>
            <a:chOff x="1682875" y="2128425"/>
            <a:chExt cx="575525" cy="167900"/>
          </a:xfrm>
        </p:grpSpPr>
        <p:sp>
          <p:nvSpPr>
            <p:cNvPr id="3641" name="Google Shape;3641;p21"/>
            <p:cNvSpPr/>
            <p:nvPr/>
          </p:nvSpPr>
          <p:spPr>
            <a:xfrm>
              <a:off x="1682875" y="2231250"/>
              <a:ext cx="575525" cy="65075"/>
            </a:xfrm>
            <a:custGeom>
              <a:avLst/>
              <a:gdLst/>
              <a:ahLst/>
              <a:cxnLst/>
              <a:rect l="l" t="t" r="r" b="b"/>
              <a:pathLst>
                <a:path w="23021" h="2603" extrusionOk="0">
                  <a:moveTo>
                    <a:pt x="19964" y="0"/>
                  </a:moveTo>
                  <a:lnTo>
                    <a:pt x="20601" y="110"/>
                  </a:lnTo>
                  <a:lnTo>
                    <a:pt x="20437" y="164"/>
                  </a:lnTo>
                  <a:lnTo>
                    <a:pt x="19909" y="328"/>
                  </a:lnTo>
                  <a:lnTo>
                    <a:pt x="19054" y="565"/>
                  </a:lnTo>
                  <a:lnTo>
                    <a:pt x="18508" y="692"/>
                  </a:lnTo>
                  <a:lnTo>
                    <a:pt x="17889" y="819"/>
                  </a:lnTo>
                  <a:lnTo>
                    <a:pt x="17198" y="965"/>
                  </a:lnTo>
                  <a:lnTo>
                    <a:pt x="16433" y="1092"/>
                  </a:lnTo>
                  <a:lnTo>
                    <a:pt x="15596" y="1202"/>
                  </a:lnTo>
                  <a:lnTo>
                    <a:pt x="14704" y="1311"/>
                  </a:lnTo>
                  <a:lnTo>
                    <a:pt x="13740" y="1402"/>
                  </a:lnTo>
                  <a:lnTo>
                    <a:pt x="12703" y="1474"/>
                  </a:lnTo>
                  <a:lnTo>
                    <a:pt x="11611" y="1529"/>
                  </a:lnTo>
                  <a:lnTo>
                    <a:pt x="10464" y="1547"/>
                  </a:lnTo>
                  <a:lnTo>
                    <a:pt x="9409" y="1529"/>
                  </a:lnTo>
                  <a:lnTo>
                    <a:pt x="8317" y="1493"/>
                  </a:lnTo>
                  <a:lnTo>
                    <a:pt x="7170" y="1420"/>
                  </a:lnTo>
                  <a:lnTo>
                    <a:pt x="5988" y="1311"/>
                  </a:lnTo>
                  <a:lnTo>
                    <a:pt x="4768" y="1147"/>
                  </a:lnTo>
                  <a:lnTo>
                    <a:pt x="3513" y="965"/>
                  </a:lnTo>
                  <a:lnTo>
                    <a:pt x="2239" y="728"/>
                  </a:lnTo>
                  <a:lnTo>
                    <a:pt x="910" y="455"/>
                  </a:lnTo>
                  <a:lnTo>
                    <a:pt x="1129" y="146"/>
                  </a:lnTo>
                  <a:lnTo>
                    <a:pt x="1129" y="146"/>
                  </a:lnTo>
                  <a:lnTo>
                    <a:pt x="747" y="237"/>
                  </a:lnTo>
                  <a:lnTo>
                    <a:pt x="565" y="292"/>
                  </a:lnTo>
                  <a:lnTo>
                    <a:pt x="401" y="346"/>
                  </a:lnTo>
                  <a:lnTo>
                    <a:pt x="255" y="419"/>
                  </a:lnTo>
                  <a:lnTo>
                    <a:pt x="128" y="492"/>
                  </a:lnTo>
                  <a:lnTo>
                    <a:pt x="37" y="565"/>
                  </a:lnTo>
                  <a:lnTo>
                    <a:pt x="0" y="656"/>
                  </a:lnTo>
                  <a:lnTo>
                    <a:pt x="0" y="710"/>
                  </a:lnTo>
                  <a:lnTo>
                    <a:pt x="37" y="765"/>
                  </a:lnTo>
                  <a:lnTo>
                    <a:pt x="91" y="819"/>
                  </a:lnTo>
                  <a:lnTo>
                    <a:pt x="182" y="874"/>
                  </a:lnTo>
                  <a:lnTo>
                    <a:pt x="455" y="1001"/>
                  </a:lnTo>
                  <a:lnTo>
                    <a:pt x="819" y="1147"/>
                  </a:lnTo>
                  <a:lnTo>
                    <a:pt x="1274" y="1311"/>
                  </a:lnTo>
                  <a:lnTo>
                    <a:pt x="1838" y="1474"/>
                  </a:lnTo>
                  <a:lnTo>
                    <a:pt x="2475" y="1638"/>
                  </a:lnTo>
                  <a:lnTo>
                    <a:pt x="3203" y="1802"/>
                  </a:lnTo>
                  <a:lnTo>
                    <a:pt x="4004" y="1966"/>
                  </a:lnTo>
                  <a:lnTo>
                    <a:pt x="4878" y="2111"/>
                  </a:lnTo>
                  <a:lnTo>
                    <a:pt x="5806" y="2239"/>
                  </a:lnTo>
                  <a:lnTo>
                    <a:pt x="6806" y="2366"/>
                  </a:lnTo>
                  <a:lnTo>
                    <a:pt x="7862" y="2457"/>
                  </a:lnTo>
                  <a:lnTo>
                    <a:pt x="8972" y="2548"/>
                  </a:lnTo>
                  <a:lnTo>
                    <a:pt x="10100" y="2585"/>
                  </a:lnTo>
                  <a:lnTo>
                    <a:pt x="11283" y="2603"/>
                  </a:lnTo>
                  <a:lnTo>
                    <a:pt x="12120" y="2603"/>
                  </a:lnTo>
                  <a:lnTo>
                    <a:pt x="12957" y="2566"/>
                  </a:lnTo>
                  <a:lnTo>
                    <a:pt x="14249" y="2512"/>
                  </a:lnTo>
                  <a:lnTo>
                    <a:pt x="15451" y="2421"/>
                  </a:lnTo>
                  <a:lnTo>
                    <a:pt x="16542" y="2312"/>
                  </a:lnTo>
                  <a:lnTo>
                    <a:pt x="17543" y="2184"/>
                  </a:lnTo>
                  <a:lnTo>
                    <a:pt x="18453" y="2039"/>
                  </a:lnTo>
                  <a:lnTo>
                    <a:pt x="19272" y="1893"/>
                  </a:lnTo>
                  <a:lnTo>
                    <a:pt x="20000" y="1747"/>
                  </a:lnTo>
                  <a:lnTo>
                    <a:pt x="20655" y="1584"/>
                  </a:lnTo>
                  <a:lnTo>
                    <a:pt x="21219" y="1420"/>
                  </a:lnTo>
                  <a:lnTo>
                    <a:pt x="21711" y="1256"/>
                  </a:lnTo>
                  <a:lnTo>
                    <a:pt x="22111" y="1092"/>
                  </a:lnTo>
                  <a:lnTo>
                    <a:pt x="22439" y="947"/>
                  </a:lnTo>
                  <a:lnTo>
                    <a:pt x="22675" y="801"/>
                  </a:lnTo>
                  <a:lnTo>
                    <a:pt x="22857" y="674"/>
                  </a:lnTo>
                  <a:lnTo>
                    <a:pt x="22966" y="565"/>
                  </a:lnTo>
                  <a:lnTo>
                    <a:pt x="23003" y="510"/>
                  </a:lnTo>
                  <a:lnTo>
                    <a:pt x="23021" y="455"/>
                  </a:lnTo>
                  <a:lnTo>
                    <a:pt x="23003" y="419"/>
                  </a:lnTo>
                  <a:lnTo>
                    <a:pt x="22966" y="401"/>
                  </a:lnTo>
                  <a:lnTo>
                    <a:pt x="22803" y="328"/>
                  </a:lnTo>
                  <a:lnTo>
                    <a:pt x="22530" y="273"/>
                  </a:lnTo>
                  <a:lnTo>
                    <a:pt x="22166" y="201"/>
                  </a:lnTo>
                  <a:lnTo>
                    <a:pt x="21711" y="146"/>
                  </a:lnTo>
                  <a:lnTo>
                    <a:pt x="21201" y="91"/>
                  </a:lnTo>
                  <a:lnTo>
                    <a:pt x="19964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42" name="Google Shape;3642;p21"/>
            <p:cNvSpPr/>
            <p:nvPr/>
          </p:nvSpPr>
          <p:spPr>
            <a:xfrm>
              <a:off x="1682875" y="2231250"/>
              <a:ext cx="575525" cy="65075"/>
            </a:xfrm>
            <a:custGeom>
              <a:avLst/>
              <a:gdLst/>
              <a:ahLst/>
              <a:cxnLst/>
              <a:rect l="l" t="t" r="r" b="b"/>
              <a:pathLst>
                <a:path w="23021" h="2603" fill="none" extrusionOk="0">
                  <a:moveTo>
                    <a:pt x="19964" y="0"/>
                  </a:moveTo>
                  <a:lnTo>
                    <a:pt x="20601" y="110"/>
                  </a:lnTo>
                  <a:lnTo>
                    <a:pt x="20601" y="110"/>
                  </a:lnTo>
                  <a:lnTo>
                    <a:pt x="20601" y="110"/>
                  </a:lnTo>
                  <a:lnTo>
                    <a:pt x="20437" y="164"/>
                  </a:lnTo>
                  <a:lnTo>
                    <a:pt x="19909" y="328"/>
                  </a:lnTo>
                  <a:lnTo>
                    <a:pt x="19054" y="565"/>
                  </a:lnTo>
                  <a:lnTo>
                    <a:pt x="18508" y="692"/>
                  </a:lnTo>
                  <a:lnTo>
                    <a:pt x="17889" y="819"/>
                  </a:lnTo>
                  <a:lnTo>
                    <a:pt x="17198" y="965"/>
                  </a:lnTo>
                  <a:lnTo>
                    <a:pt x="16433" y="1092"/>
                  </a:lnTo>
                  <a:lnTo>
                    <a:pt x="15596" y="1202"/>
                  </a:lnTo>
                  <a:lnTo>
                    <a:pt x="14704" y="1311"/>
                  </a:lnTo>
                  <a:lnTo>
                    <a:pt x="13740" y="1402"/>
                  </a:lnTo>
                  <a:lnTo>
                    <a:pt x="12703" y="1474"/>
                  </a:lnTo>
                  <a:lnTo>
                    <a:pt x="11611" y="1529"/>
                  </a:lnTo>
                  <a:lnTo>
                    <a:pt x="10464" y="1547"/>
                  </a:lnTo>
                  <a:lnTo>
                    <a:pt x="10464" y="1547"/>
                  </a:lnTo>
                  <a:lnTo>
                    <a:pt x="9409" y="1529"/>
                  </a:lnTo>
                  <a:lnTo>
                    <a:pt x="8317" y="1493"/>
                  </a:lnTo>
                  <a:lnTo>
                    <a:pt x="7170" y="1420"/>
                  </a:lnTo>
                  <a:lnTo>
                    <a:pt x="5988" y="1311"/>
                  </a:lnTo>
                  <a:lnTo>
                    <a:pt x="4768" y="1147"/>
                  </a:lnTo>
                  <a:lnTo>
                    <a:pt x="3513" y="965"/>
                  </a:lnTo>
                  <a:lnTo>
                    <a:pt x="2239" y="728"/>
                  </a:lnTo>
                  <a:lnTo>
                    <a:pt x="910" y="455"/>
                  </a:lnTo>
                  <a:lnTo>
                    <a:pt x="910" y="455"/>
                  </a:lnTo>
                  <a:lnTo>
                    <a:pt x="910" y="455"/>
                  </a:lnTo>
                  <a:lnTo>
                    <a:pt x="910" y="455"/>
                  </a:lnTo>
                  <a:lnTo>
                    <a:pt x="1129" y="146"/>
                  </a:lnTo>
                  <a:lnTo>
                    <a:pt x="1129" y="146"/>
                  </a:lnTo>
                  <a:lnTo>
                    <a:pt x="747" y="237"/>
                  </a:lnTo>
                  <a:lnTo>
                    <a:pt x="565" y="292"/>
                  </a:lnTo>
                  <a:lnTo>
                    <a:pt x="401" y="346"/>
                  </a:lnTo>
                  <a:lnTo>
                    <a:pt x="255" y="419"/>
                  </a:lnTo>
                  <a:lnTo>
                    <a:pt x="128" y="492"/>
                  </a:lnTo>
                  <a:lnTo>
                    <a:pt x="37" y="565"/>
                  </a:lnTo>
                  <a:lnTo>
                    <a:pt x="0" y="656"/>
                  </a:lnTo>
                  <a:lnTo>
                    <a:pt x="0" y="656"/>
                  </a:lnTo>
                  <a:lnTo>
                    <a:pt x="0" y="710"/>
                  </a:lnTo>
                  <a:lnTo>
                    <a:pt x="37" y="765"/>
                  </a:lnTo>
                  <a:lnTo>
                    <a:pt x="91" y="819"/>
                  </a:lnTo>
                  <a:lnTo>
                    <a:pt x="182" y="874"/>
                  </a:lnTo>
                  <a:lnTo>
                    <a:pt x="455" y="1001"/>
                  </a:lnTo>
                  <a:lnTo>
                    <a:pt x="819" y="1147"/>
                  </a:lnTo>
                  <a:lnTo>
                    <a:pt x="1274" y="1311"/>
                  </a:lnTo>
                  <a:lnTo>
                    <a:pt x="1838" y="1474"/>
                  </a:lnTo>
                  <a:lnTo>
                    <a:pt x="2475" y="1638"/>
                  </a:lnTo>
                  <a:lnTo>
                    <a:pt x="3203" y="1802"/>
                  </a:lnTo>
                  <a:lnTo>
                    <a:pt x="4004" y="1966"/>
                  </a:lnTo>
                  <a:lnTo>
                    <a:pt x="4878" y="2111"/>
                  </a:lnTo>
                  <a:lnTo>
                    <a:pt x="5806" y="2239"/>
                  </a:lnTo>
                  <a:lnTo>
                    <a:pt x="6806" y="2366"/>
                  </a:lnTo>
                  <a:lnTo>
                    <a:pt x="7862" y="2457"/>
                  </a:lnTo>
                  <a:lnTo>
                    <a:pt x="8972" y="2548"/>
                  </a:lnTo>
                  <a:lnTo>
                    <a:pt x="10100" y="2585"/>
                  </a:lnTo>
                  <a:lnTo>
                    <a:pt x="11283" y="2603"/>
                  </a:lnTo>
                  <a:lnTo>
                    <a:pt x="11283" y="2603"/>
                  </a:lnTo>
                  <a:lnTo>
                    <a:pt x="12120" y="2603"/>
                  </a:lnTo>
                  <a:lnTo>
                    <a:pt x="12957" y="2566"/>
                  </a:lnTo>
                  <a:lnTo>
                    <a:pt x="12957" y="2566"/>
                  </a:lnTo>
                  <a:lnTo>
                    <a:pt x="14249" y="2512"/>
                  </a:lnTo>
                  <a:lnTo>
                    <a:pt x="15451" y="2421"/>
                  </a:lnTo>
                  <a:lnTo>
                    <a:pt x="16542" y="2312"/>
                  </a:lnTo>
                  <a:lnTo>
                    <a:pt x="17543" y="2184"/>
                  </a:lnTo>
                  <a:lnTo>
                    <a:pt x="18453" y="2039"/>
                  </a:lnTo>
                  <a:lnTo>
                    <a:pt x="19272" y="1893"/>
                  </a:lnTo>
                  <a:lnTo>
                    <a:pt x="20000" y="1747"/>
                  </a:lnTo>
                  <a:lnTo>
                    <a:pt x="20655" y="1584"/>
                  </a:lnTo>
                  <a:lnTo>
                    <a:pt x="21219" y="1420"/>
                  </a:lnTo>
                  <a:lnTo>
                    <a:pt x="21711" y="1256"/>
                  </a:lnTo>
                  <a:lnTo>
                    <a:pt x="22111" y="1092"/>
                  </a:lnTo>
                  <a:lnTo>
                    <a:pt x="22439" y="947"/>
                  </a:lnTo>
                  <a:lnTo>
                    <a:pt x="22675" y="801"/>
                  </a:lnTo>
                  <a:lnTo>
                    <a:pt x="22857" y="674"/>
                  </a:lnTo>
                  <a:lnTo>
                    <a:pt x="22966" y="565"/>
                  </a:lnTo>
                  <a:lnTo>
                    <a:pt x="23003" y="510"/>
                  </a:lnTo>
                  <a:lnTo>
                    <a:pt x="23021" y="455"/>
                  </a:lnTo>
                  <a:lnTo>
                    <a:pt x="23021" y="455"/>
                  </a:lnTo>
                  <a:lnTo>
                    <a:pt x="23003" y="419"/>
                  </a:lnTo>
                  <a:lnTo>
                    <a:pt x="22966" y="401"/>
                  </a:lnTo>
                  <a:lnTo>
                    <a:pt x="22803" y="328"/>
                  </a:lnTo>
                  <a:lnTo>
                    <a:pt x="22530" y="273"/>
                  </a:lnTo>
                  <a:lnTo>
                    <a:pt x="22166" y="201"/>
                  </a:lnTo>
                  <a:lnTo>
                    <a:pt x="21711" y="146"/>
                  </a:lnTo>
                  <a:lnTo>
                    <a:pt x="21201" y="91"/>
                  </a:lnTo>
                  <a:lnTo>
                    <a:pt x="19964" y="0"/>
                  </a:lnTo>
                </a:path>
              </a:pathLst>
            </a:custGeom>
            <a:solidFill>
              <a:srgbClr val="EBBD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43" name="Google Shape;3643;p21"/>
            <p:cNvSpPr/>
            <p:nvPr/>
          </p:nvSpPr>
          <p:spPr>
            <a:xfrm>
              <a:off x="1705625" y="2128425"/>
              <a:ext cx="492275" cy="141525"/>
            </a:xfrm>
            <a:custGeom>
              <a:avLst/>
              <a:gdLst/>
              <a:ahLst/>
              <a:cxnLst/>
              <a:rect l="l" t="t" r="r" b="b"/>
              <a:pathLst>
                <a:path w="19691" h="5661" extrusionOk="0">
                  <a:moveTo>
                    <a:pt x="5332" y="1"/>
                  </a:moveTo>
                  <a:lnTo>
                    <a:pt x="5023" y="37"/>
                  </a:lnTo>
                  <a:lnTo>
                    <a:pt x="4714" y="92"/>
                  </a:lnTo>
                  <a:lnTo>
                    <a:pt x="4422" y="164"/>
                  </a:lnTo>
                  <a:lnTo>
                    <a:pt x="4149" y="274"/>
                  </a:lnTo>
                  <a:lnTo>
                    <a:pt x="3858" y="401"/>
                  </a:lnTo>
                  <a:lnTo>
                    <a:pt x="3604" y="528"/>
                  </a:lnTo>
                  <a:lnTo>
                    <a:pt x="3367" y="692"/>
                  </a:lnTo>
                  <a:lnTo>
                    <a:pt x="3149" y="874"/>
                  </a:lnTo>
                  <a:lnTo>
                    <a:pt x="2967" y="1056"/>
                  </a:lnTo>
                  <a:lnTo>
                    <a:pt x="2803" y="1238"/>
                  </a:lnTo>
                  <a:lnTo>
                    <a:pt x="2657" y="1438"/>
                  </a:lnTo>
                  <a:lnTo>
                    <a:pt x="2566" y="1657"/>
                  </a:lnTo>
                  <a:lnTo>
                    <a:pt x="2512" y="1857"/>
                  </a:lnTo>
                  <a:lnTo>
                    <a:pt x="2493" y="2057"/>
                  </a:lnTo>
                  <a:lnTo>
                    <a:pt x="2493" y="2166"/>
                  </a:lnTo>
                  <a:lnTo>
                    <a:pt x="2512" y="2275"/>
                  </a:lnTo>
                  <a:lnTo>
                    <a:pt x="2330" y="2312"/>
                  </a:lnTo>
                  <a:lnTo>
                    <a:pt x="2148" y="2366"/>
                  </a:lnTo>
                  <a:lnTo>
                    <a:pt x="1966" y="2476"/>
                  </a:lnTo>
                  <a:lnTo>
                    <a:pt x="1766" y="2585"/>
                  </a:lnTo>
                  <a:lnTo>
                    <a:pt x="1584" y="2730"/>
                  </a:lnTo>
                  <a:lnTo>
                    <a:pt x="1402" y="2894"/>
                  </a:lnTo>
                  <a:lnTo>
                    <a:pt x="1056" y="3240"/>
                  </a:lnTo>
                  <a:lnTo>
                    <a:pt x="837" y="3477"/>
                  </a:lnTo>
                  <a:lnTo>
                    <a:pt x="637" y="3713"/>
                  </a:lnTo>
                  <a:lnTo>
                    <a:pt x="310" y="4150"/>
                  </a:lnTo>
                  <a:lnTo>
                    <a:pt x="73" y="4459"/>
                  </a:lnTo>
                  <a:lnTo>
                    <a:pt x="0" y="4568"/>
                  </a:lnTo>
                  <a:lnTo>
                    <a:pt x="1074" y="4805"/>
                  </a:lnTo>
                  <a:lnTo>
                    <a:pt x="2148" y="5005"/>
                  </a:lnTo>
                  <a:lnTo>
                    <a:pt x="3185" y="5169"/>
                  </a:lnTo>
                  <a:lnTo>
                    <a:pt x="4204" y="5315"/>
                  </a:lnTo>
                  <a:lnTo>
                    <a:pt x="5187" y="5424"/>
                  </a:lnTo>
                  <a:lnTo>
                    <a:pt x="6151" y="5515"/>
                  </a:lnTo>
                  <a:lnTo>
                    <a:pt x="7098" y="5587"/>
                  </a:lnTo>
                  <a:lnTo>
                    <a:pt x="8007" y="5624"/>
                  </a:lnTo>
                  <a:lnTo>
                    <a:pt x="8881" y="5642"/>
                  </a:lnTo>
                  <a:lnTo>
                    <a:pt x="9736" y="5660"/>
                  </a:lnTo>
                  <a:lnTo>
                    <a:pt x="10573" y="5642"/>
                  </a:lnTo>
                  <a:lnTo>
                    <a:pt x="11356" y="5624"/>
                  </a:lnTo>
                  <a:lnTo>
                    <a:pt x="12120" y="5569"/>
                  </a:lnTo>
                  <a:lnTo>
                    <a:pt x="12866" y="5515"/>
                  </a:lnTo>
                  <a:lnTo>
                    <a:pt x="13558" y="5460"/>
                  </a:lnTo>
                  <a:lnTo>
                    <a:pt x="14231" y="5387"/>
                  </a:lnTo>
                  <a:lnTo>
                    <a:pt x="14850" y="5296"/>
                  </a:lnTo>
                  <a:lnTo>
                    <a:pt x="15450" y="5205"/>
                  </a:lnTo>
                  <a:lnTo>
                    <a:pt x="16542" y="5023"/>
                  </a:lnTo>
                  <a:lnTo>
                    <a:pt x="17470" y="4823"/>
                  </a:lnTo>
                  <a:lnTo>
                    <a:pt x="18253" y="4641"/>
                  </a:lnTo>
                  <a:lnTo>
                    <a:pt x="18872" y="4477"/>
                  </a:lnTo>
                  <a:lnTo>
                    <a:pt x="19327" y="4350"/>
                  </a:lnTo>
                  <a:lnTo>
                    <a:pt x="19691" y="4223"/>
                  </a:lnTo>
                  <a:lnTo>
                    <a:pt x="14541" y="3422"/>
                  </a:lnTo>
                  <a:lnTo>
                    <a:pt x="13995" y="2294"/>
                  </a:lnTo>
                  <a:lnTo>
                    <a:pt x="11283" y="1584"/>
                  </a:lnTo>
                  <a:lnTo>
                    <a:pt x="8954" y="1002"/>
                  </a:lnTo>
                  <a:lnTo>
                    <a:pt x="7061" y="528"/>
                  </a:lnTo>
                  <a:lnTo>
                    <a:pt x="6916" y="419"/>
                  </a:lnTo>
                  <a:lnTo>
                    <a:pt x="6752" y="310"/>
                  </a:lnTo>
                  <a:lnTo>
                    <a:pt x="6497" y="183"/>
                  </a:lnTo>
                  <a:lnTo>
                    <a:pt x="6206" y="92"/>
                  </a:lnTo>
                  <a:lnTo>
                    <a:pt x="5915" y="37"/>
                  </a:lnTo>
                  <a:lnTo>
                    <a:pt x="5624" y="1"/>
                  </a:lnTo>
                  <a:close/>
                </a:path>
              </a:pathLst>
            </a:custGeom>
            <a:solidFill>
              <a:srgbClr val="C1A5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44" name="Google Shape;3644;p21"/>
            <p:cNvSpPr/>
            <p:nvPr/>
          </p:nvSpPr>
          <p:spPr>
            <a:xfrm>
              <a:off x="1705625" y="2128425"/>
              <a:ext cx="492275" cy="141525"/>
            </a:xfrm>
            <a:custGeom>
              <a:avLst/>
              <a:gdLst/>
              <a:ahLst/>
              <a:cxnLst/>
              <a:rect l="l" t="t" r="r" b="b"/>
              <a:pathLst>
                <a:path w="19691" h="5661" fill="none" extrusionOk="0">
                  <a:moveTo>
                    <a:pt x="19691" y="4223"/>
                  </a:moveTo>
                  <a:lnTo>
                    <a:pt x="19691" y="4223"/>
                  </a:lnTo>
                  <a:lnTo>
                    <a:pt x="19327" y="4350"/>
                  </a:lnTo>
                  <a:lnTo>
                    <a:pt x="18872" y="4477"/>
                  </a:lnTo>
                  <a:lnTo>
                    <a:pt x="18253" y="4641"/>
                  </a:lnTo>
                  <a:lnTo>
                    <a:pt x="17470" y="4823"/>
                  </a:lnTo>
                  <a:lnTo>
                    <a:pt x="16542" y="5023"/>
                  </a:lnTo>
                  <a:lnTo>
                    <a:pt x="15450" y="5205"/>
                  </a:lnTo>
                  <a:lnTo>
                    <a:pt x="14850" y="5296"/>
                  </a:lnTo>
                  <a:lnTo>
                    <a:pt x="14231" y="5387"/>
                  </a:lnTo>
                  <a:lnTo>
                    <a:pt x="13558" y="5460"/>
                  </a:lnTo>
                  <a:lnTo>
                    <a:pt x="12866" y="5515"/>
                  </a:lnTo>
                  <a:lnTo>
                    <a:pt x="12120" y="5569"/>
                  </a:lnTo>
                  <a:lnTo>
                    <a:pt x="11356" y="5624"/>
                  </a:lnTo>
                  <a:lnTo>
                    <a:pt x="10573" y="5642"/>
                  </a:lnTo>
                  <a:lnTo>
                    <a:pt x="9736" y="5660"/>
                  </a:lnTo>
                  <a:lnTo>
                    <a:pt x="8881" y="5642"/>
                  </a:lnTo>
                  <a:lnTo>
                    <a:pt x="8007" y="5624"/>
                  </a:lnTo>
                  <a:lnTo>
                    <a:pt x="7098" y="5587"/>
                  </a:lnTo>
                  <a:lnTo>
                    <a:pt x="6151" y="5515"/>
                  </a:lnTo>
                  <a:lnTo>
                    <a:pt x="5187" y="5424"/>
                  </a:lnTo>
                  <a:lnTo>
                    <a:pt x="4204" y="5315"/>
                  </a:lnTo>
                  <a:lnTo>
                    <a:pt x="3185" y="5169"/>
                  </a:lnTo>
                  <a:lnTo>
                    <a:pt x="2148" y="5005"/>
                  </a:lnTo>
                  <a:lnTo>
                    <a:pt x="1074" y="4805"/>
                  </a:lnTo>
                  <a:lnTo>
                    <a:pt x="0" y="4568"/>
                  </a:lnTo>
                  <a:lnTo>
                    <a:pt x="0" y="4568"/>
                  </a:lnTo>
                  <a:lnTo>
                    <a:pt x="73" y="4459"/>
                  </a:lnTo>
                  <a:lnTo>
                    <a:pt x="310" y="4150"/>
                  </a:lnTo>
                  <a:lnTo>
                    <a:pt x="637" y="3713"/>
                  </a:lnTo>
                  <a:lnTo>
                    <a:pt x="837" y="3477"/>
                  </a:lnTo>
                  <a:lnTo>
                    <a:pt x="1056" y="3240"/>
                  </a:lnTo>
                  <a:lnTo>
                    <a:pt x="1056" y="3240"/>
                  </a:lnTo>
                  <a:lnTo>
                    <a:pt x="1402" y="2894"/>
                  </a:lnTo>
                  <a:lnTo>
                    <a:pt x="1584" y="2730"/>
                  </a:lnTo>
                  <a:lnTo>
                    <a:pt x="1766" y="2585"/>
                  </a:lnTo>
                  <a:lnTo>
                    <a:pt x="1966" y="2476"/>
                  </a:lnTo>
                  <a:lnTo>
                    <a:pt x="2148" y="2366"/>
                  </a:lnTo>
                  <a:lnTo>
                    <a:pt x="2330" y="2312"/>
                  </a:lnTo>
                  <a:lnTo>
                    <a:pt x="2512" y="2275"/>
                  </a:lnTo>
                  <a:lnTo>
                    <a:pt x="2512" y="2275"/>
                  </a:lnTo>
                  <a:lnTo>
                    <a:pt x="2493" y="2166"/>
                  </a:lnTo>
                  <a:lnTo>
                    <a:pt x="2493" y="2057"/>
                  </a:lnTo>
                  <a:lnTo>
                    <a:pt x="2512" y="1857"/>
                  </a:lnTo>
                  <a:lnTo>
                    <a:pt x="2566" y="1657"/>
                  </a:lnTo>
                  <a:lnTo>
                    <a:pt x="2657" y="1438"/>
                  </a:lnTo>
                  <a:lnTo>
                    <a:pt x="2657" y="1438"/>
                  </a:lnTo>
                  <a:lnTo>
                    <a:pt x="2803" y="1238"/>
                  </a:lnTo>
                  <a:lnTo>
                    <a:pt x="2967" y="1056"/>
                  </a:lnTo>
                  <a:lnTo>
                    <a:pt x="3149" y="874"/>
                  </a:lnTo>
                  <a:lnTo>
                    <a:pt x="3367" y="692"/>
                  </a:lnTo>
                  <a:lnTo>
                    <a:pt x="3604" y="528"/>
                  </a:lnTo>
                  <a:lnTo>
                    <a:pt x="3858" y="401"/>
                  </a:lnTo>
                  <a:lnTo>
                    <a:pt x="4149" y="274"/>
                  </a:lnTo>
                  <a:lnTo>
                    <a:pt x="4422" y="164"/>
                  </a:lnTo>
                  <a:lnTo>
                    <a:pt x="4714" y="92"/>
                  </a:lnTo>
                  <a:lnTo>
                    <a:pt x="5023" y="37"/>
                  </a:lnTo>
                  <a:lnTo>
                    <a:pt x="5332" y="1"/>
                  </a:lnTo>
                  <a:lnTo>
                    <a:pt x="5624" y="1"/>
                  </a:lnTo>
                  <a:lnTo>
                    <a:pt x="5915" y="37"/>
                  </a:lnTo>
                  <a:lnTo>
                    <a:pt x="6206" y="92"/>
                  </a:lnTo>
                  <a:lnTo>
                    <a:pt x="6497" y="183"/>
                  </a:lnTo>
                  <a:lnTo>
                    <a:pt x="6752" y="310"/>
                  </a:lnTo>
                  <a:lnTo>
                    <a:pt x="6752" y="310"/>
                  </a:lnTo>
                  <a:lnTo>
                    <a:pt x="6916" y="419"/>
                  </a:lnTo>
                  <a:lnTo>
                    <a:pt x="7061" y="528"/>
                  </a:lnTo>
                  <a:lnTo>
                    <a:pt x="7061" y="528"/>
                  </a:lnTo>
                  <a:lnTo>
                    <a:pt x="8954" y="1002"/>
                  </a:lnTo>
                  <a:lnTo>
                    <a:pt x="11283" y="1584"/>
                  </a:lnTo>
                  <a:lnTo>
                    <a:pt x="11283" y="1584"/>
                  </a:lnTo>
                  <a:lnTo>
                    <a:pt x="13995" y="2294"/>
                  </a:lnTo>
                  <a:lnTo>
                    <a:pt x="14541" y="3422"/>
                  </a:lnTo>
                  <a:lnTo>
                    <a:pt x="19691" y="4223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45" name="Google Shape;3645;p21"/>
            <p:cNvSpPr/>
            <p:nvPr/>
          </p:nvSpPr>
          <p:spPr>
            <a:xfrm>
              <a:off x="1705625" y="2168000"/>
              <a:ext cx="492275" cy="101950"/>
            </a:xfrm>
            <a:custGeom>
              <a:avLst/>
              <a:gdLst/>
              <a:ahLst/>
              <a:cxnLst/>
              <a:rect l="l" t="t" r="r" b="b"/>
              <a:pathLst>
                <a:path w="19691" h="4078" extrusionOk="0">
                  <a:moveTo>
                    <a:pt x="11283" y="1"/>
                  </a:moveTo>
                  <a:lnTo>
                    <a:pt x="11192" y="165"/>
                  </a:lnTo>
                  <a:lnTo>
                    <a:pt x="11101" y="292"/>
                  </a:lnTo>
                  <a:lnTo>
                    <a:pt x="10974" y="419"/>
                  </a:lnTo>
                  <a:lnTo>
                    <a:pt x="10846" y="547"/>
                  </a:lnTo>
                  <a:lnTo>
                    <a:pt x="10737" y="638"/>
                  </a:lnTo>
                  <a:lnTo>
                    <a:pt x="10592" y="729"/>
                  </a:lnTo>
                  <a:lnTo>
                    <a:pt x="10319" y="874"/>
                  </a:lnTo>
                  <a:lnTo>
                    <a:pt x="10027" y="1002"/>
                  </a:lnTo>
                  <a:lnTo>
                    <a:pt x="9736" y="1093"/>
                  </a:lnTo>
                  <a:lnTo>
                    <a:pt x="8936" y="1348"/>
                  </a:lnTo>
                  <a:lnTo>
                    <a:pt x="8135" y="1548"/>
                  </a:lnTo>
                  <a:lnTo>
                    <a:pt x="7334" y="1712"/>
                  </a:lnTo>
                  <a:lnTo>
                    <a:pt x="6515" y="1821"/>
                  </a:lnTo>
                  <a:lnTo>
                    <a:pt x="6570" y="1912"/>
                  </a:lnTo>
                  <a:lnTo>
                    <a:pt x="6643" y="1985"/>
                  </a:lnTo>
                  <a:lnTo>
                    <a:pt x="6734" y="2039"/>
                  </a:lnTo>
                  <a:lnTo>
                    <a:pt x="6843" y="2076"/>
                  </a:lnTo>
                  <a:lnTo>
                    <a:pt x="7079" y="2130"/>
                  </a:lnTo>
                  <a:lnTo>
                    <a:pt x="7298" y="2185"/>
                  </a:lnTo>
                  <a:lnTo>
                    <a:pt x="7407" y="2221"/>
                  </a:lnTo>
                  <a:lnTo>
                    <a:pt x="7498" y="2294"/>
                  </a:lnTo>
                  <a:lnTo>
                    <a:pt x="7589" y="2367"/>
                  </a:lnTo>
                  <a:lnTo>
                    <a:pt x="7662" y="2476"/>
                  </a:lnTo>
                  <a:lnTo>
                    <a:pt x="7698" y="2567"/>
                  </a:lnTo>
                  <a:lnTo>
                    <a:pt x="7716" y="2658"/>
                  </a:lnTo>
                  <a:lnTo>
                    <a:pt x="7680" y="2749"/>
                  </a:lnTo>
                  <a:lnTo>
                    <a:pt x="7662" y="2785"/>
                  </a:lnTo>
                  <a:lnTo>
                    <a:pt x="7625" y="2822"/>
                  </a:lnTo>
                  <a:lnTo>
                    <a:pt x="7571" y="2858"/>
                  </a:lnTo>
                  <a:lnTo>
                    <a:pt x="7516" y="2876"/>
                  </a:lnTo>
                  <a:lnTo>
                    <a:pt x="7298" y="2876"/>
                  </a:lnTo>
                  <a:lnTo>
                    <a:pt x="6515" y="2803"/>
                  </a:lnTo>
                  <a:lnTo>
                    <a:pt x="5733" y="2694"/>
                  </a:lnTo>
                  <a:lnTo>
                    <a:pt x="4950" y="2549"/>
                  </a:lnTo>
                  <a:lnTo>
                    <a:pt x="4168" y="2385"/>
                  </a:lnTo>
                  <a:lnTo>
                    <a:pt x="2603" y="2021"/>
                  </a:lnTo>
                  <a:lnTo>
                    <a:pt x="1056" y="1657"/>
                  </a:lnTo>
                  <a:lnTo>
                    <a:pt x="837" y="1894"/>
                  </a:lnTo>
                  <a:lnTo>
                    <a:pt x="637" y="2130"/>
                  </a:lnTo>
                  <a:lnTo>
                    <a:pt x="310" y="2567"/>
                  </a:lnTo>
                  <a:lnTo>
                    <a:pt x="73" y="2876"/>
                  </a:lnTo>
                  <a:lnTo>
                    <a:pt x="0" y="2985"/>
                  </a:lnTo>
                  <a:lnTo>
                    <a:pt x="1329" y="3258"/>
                  </a:lnTo>
                  <a:lnTo>
                    <a:pt x="2603" y="3495"/>
                  </a:lnTo>
                  <a:lnTo>
                    <a:pt x="3858" y="3677"/>
                  </a:lnTo>
                  <a:lnTo>
                    <a:pt x="5078" y="3841"/>
                  </a:lnTo>
                  <a:lnTo>
                    <a:pt x="6260" y="3950"/>
                  </a:lnTo>
                  <a:lnTo>
                    <a:pt x="7407" y="4023"/>
                  </a:lnTo>
                  <a:lnTo>
                    <a:pt x="8499" y="4059"/>
                  </a:lnTo>
                  <a:lnTo>
                    <a:pt x="9554" y="4077"/>
                  </a:lnTo>
                  <a:lnTo>
                    <a:pt x="10701" y="4059"/>
                  </a:lnTo>
                  <a:lnTo>
                    <a:pt x="11793" y="4004"/>
                  </a:lnTo>
                  <a:lnTo>
                    <a:pt x="12830" y="3932"/>
                  </a:lnTo>
                  <a:lnTo>
                    <a:pt x="13794" y="3841"/>
                  </a:lnTo>
                  <a:lnTo>
                    <a:pt x="14686" y="3732"/>
                  </a:lnTo>
                  <a:lnTo>
                    <a:pt x="15523" y="3622"/>
                  </a:lnTo>
                  <a:lnTo>
                    <a:pt x="16288" y="3495"/>
                  </a:lnTo>
                  <a:lnTo>
                    <a:pt x="16979" y="3349"/>
                  </a:lnTo>
                  <a:lnTo>
                    <a:pt x="17598" y="3222"/>
                  </a:lnTo>
                  <a:lnTo>
                    <a:pt x="18144" y="3095"/>
                  </a:lnTo>
                  <a:lnTo>
                    <a:pt x="18999" y="2858"/>
                  </a:lnTo>
                  <a:lnTo>
                    <a:pt x="19527" y="2694"/>
                  </a:lnTo>
                  <a:lnTo>
                    <a:pt x="19691" y="2640"/>
                  </a:lnTo>
                  <a:lnTo>
                    <a:pt x="14541" y="1839"/>
                  </a:lnTo>
                  <a:lnTo>
                    <a:pt x="13995" y="711"/>
                  </a:lnTo>
                  <a:lnTo>
                    <a:pt x="11283" y="1"/>
                  </a:lnTo>
                  <a:close/>
                </a:path>
              </a:pathLst>
            </a:custGeom>
            <a:solidFill>
              <a:srgbClr val="A489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46" name="Google Shape;3646;p21"/>
            <p:cNvSpPr/>
            <p:nvPr/>
          </p:nvSpPr>
          <p:spPr>
            <a:xfrm>
              <a:off x="1705625" y="2168000"/>
              <a:ext cx="492275" cy="101950"/>
            </a:xfrm>
            <a:custGeom>
              <a:avLst/>
              <a:gdLst/>
              <a:ahLst/>
              <a:cxnLst/>
              <a:rect l="l" t="t" r="r" b="b"/>
              <a:pathLst>
                <a:path w="19691" h="4078" fill="none" extrusionOk="0">
                  <a:moveTo>
                    <a:pt x="11283" y="1"/>
                  </a:moveTo>
                  <a:lnTo>
                    <a:pt x="11283" y="1"/>
                  </a:lnTo>
                  <a:lnTo>
                    <a:pt x="11192" y="165"/>
                  </a:lnTo>
                  <a:lnTo>
                    <a:pt x="11101" y="292"/>
                  </a:lnTo>
                  <a:lnTo>
                    <a:pt x="10974" y="419"/>
                  </a:lnTo>
                  <a:lnTo>
                    <a:pt x="10846" y="547"/>
                  </a:lnTo>
                  <a:lnTo>
                    <a:pt x="10846" y="547"/>
                  </a:lnTo>
                  <a:lnTo>
                    <a:pt x="10737" y="638"/>
                  </a:lnTo>
                  <a:lnTo>
                    <a:pt x="10592" y="729"/>
                  </a:lnTo>
                  <a:lnTo>
                    <a:pt x="10319" y="874"/>
                  </a:lnTo>
                  <a:lnTo>
                    <a:pt x="10027" y="1002"/>
                  </a:lnTo>
                  <a:lnTo>
                    <a:pt x="9736" y="1093"/>
                  </a:lnTo>
                  <a:lnTo>
                    <a:pt x="9736" y="1093"/>
                  </a:lnTo>
                  <a:lnTo>
                    <a:pt x="8936" y="1348"/>
                  </a:lnTo>
                  <a:lnTo>
                    <a:pt x="8135" y="1548"/>
                  </a:lnTo>
                  <a:lnTo>
                    <a:pt x="7334" y="1712"/>
                  </a:lnTo>
                  <a:lnTo>
                    <a:pt x="6515" y="1821"/>
                  </a:lnTo>
                  <a:lnTo>
                    <a:pt x="6515" y="1821"/>
                  </a:lnTo>
                  <a:lnTo>
                    <a:pt x="6570" y="1912"/>
                  </a:lnTo>
                  <a:lnTo>
                    <a:pt x="6643" y="1985"/>
                  </a:lnTo>
                  <a:lnTo>
                    <a:pt x="6734" y="2039"/>
                  </a:lnTo>
                  <a:lnTo>
                    <a:pt x="6843" y="2076"/>
                  </a:lnTo>
                  <a:lnTo>
                    <a:pt x="7079" y="2130"/>
                  </a:lnTo>
                  <a:lnTo>
                    <a:pt x="7298" y="2185"/>
                  </a:lnTo>
                  <a:lnTo>
                    <a:pt x="7298" y="2185"/>
                  </a:lnTo>
                  <a:lnTo>
                    <a:pt x="7407" y="2221"/>
                  </a:lnTo>
                  <a:lnTo>
                    <a:pt x="7498" y="2294"/>
                  </a:lnTo>
                  <a:lnTo>
                    <a:pt x="7589" y="2367"/>
                  </a:lnTo>
                  <a:lnTo>
                    <a:pt x="7662" y="2476"/>
                  </a:lnTo>
                  <a:lnTo>
                    <a:pt x="7698" y="2567"/>
                  </a:lnTo>
                  <a:lnTo>
                    <a:pt x="7716" y="2658"/>
                  </a:lnTo>
                  <a:lnTo>
                    <a:pt x="7680" y="2749"/>
                  </a:lnTo>
                  <a:lnTo>
                    <a:pt x="7662" y="2785"/>
                  </a:lnTo>
                  <a:lnTo>
                    <a:pt x="7625" y="2822"/>
                  </a:lnTo>
                  <a:lnTo>
                    <a:pt x="7625" y="2822"/>
                  </a:lnTo>
                  <a:lnTo>
                    <a:pt x="7571" y="2858"/>
                  </a:lnTo>
                  <a:lnTo>
                    <a:pt x="7516" y="2876"/>
                  </a:lnTo>
                  <a:lnTo>
                    <a:pt x="7389" y="2876"/>
                  </a:lnTo>
                  <a:lnTo>
                    <a:pt x="7389" y="2876"/>
                  </a:lnTo>
                  <a:lnTo>
                    <a:pt x="7298" y="2876"/>
                  </a:lnTo>
                  <a:lnTo>
                    <a:pt x="7298" y="2876"/>
                  </a:lnTo>
                  <a:lnTo>
                    <a:pt x="6515" y="2803"/>
                  </a:lnTo>
                  <a:lnTo>
                    <a:pt x="5733" y="2694"/>
                  </a:lnTo>
                  <a:lnTo>
                    <a:pt x="4950" y="2549"/>
                  </a:lnTo>
                  <a:lnTo>
                    <a:pt x="4168" y="2385"/>
                  </a:lnTo>
                  <a:lnTo>
                    <a:pt x="2603" y="2021"/>
                  </a:lnTo>
                  <a:lnTo>
                    <a:pt x="1056" y="1657"/>
                  </a:lnTo>
                  <a:lnTo>
                    <a:pt x="1056" y="1657"/>
                  </a:lnTo>
                  <a:lnTo>
                    <a:pt x="1056" y="1657"/>
                  </a:lnTo>
                  <a:lnTo>
                    <a:pt x="837" y="1894"/>
                  </a:lnTo>
                  <a:lnTo>
                    <a:pt x="637" y="2130"/>
                  </a:lnTo>
                  <a:lnTo>
                    <a:pt x="310" y="2567"/>
                  </a:lnTo>
                  <a:lnTo>
                    <a:pt x="73" y="2876"/>
                  </a:lnTo>
                  <a:lnTo>
                    <a:pt x="0" y="2985"/>
                  </a:lnTo>
                  <a:lnTo>
                    <a:pt x="0" y="2985"/>
                  </a:lnTo>
                  <a:lnTo>
                    <a:pt x="1329" y="3258"/>
                  </a:lnTo>
                  <a:lnTo>
                    <a:pt x="2603" y="3495"/>
                  </a:lnTo>
                  <a:lnTo>
                    <a:pt x="3858" y="3677"/>
                  </a:lnTo>
                  <a:lnTo>
                    <a:pt x="5078" y="3841"/>
                  </a:lnTo>
                  <a:lnTo>
                    <a:pt x="6260" y="3950"/>
                  </a:lnTo>
                  <a:lnTo>
                    <a:pt x="7407" y="4023"/>
                  </a:lnTo>
                  <a:lnTo>
                    <a:pt x="8499" y="4059"/>
                  </a:lnTo>
                  <a:lnTo>
                    <a:pt x="9554" y="4077"/>
                  </a:lnTo>
                  <a:lnTo>
                    <a:pt x="9554" y="4077"/>
                  </a:lnTo>
                  <a:lnTo>
                    <a:pt x="10701" y="4059"/>
                  </a:lnTo>
                  <a:lnTo>
                    <a:pt x="11793" y="4004"/>
                  </a:lnTo>
                  <a:lnTo>
                    <a:pt x="12830" y="3932"/>
                  </a:lnTo>
                  <a:lnTo>
                    <a:pt x="13794" y="3841"/>
                  </a:lnTo>
                  <a:lnTo>
                    <a:pt x="14686" y="3732"/>
                  </a:lnTo>
                  <a:lnTo>
                    <a:pt x="15523" y="3622"/>
                  </a:lnTo>
                  <a:lnTo>
                    <a:pt x="16288" y="3495"/>
                  </a:lnTo>
                  <a:lnTo>
                    <a:pt x="16979" y="3349"/>
                  </a:lnTo>
                  <a:lnTo>
                    <a:pt x="17598" y="3222"/>
                  </a:lnTo>
                  <a:lnTo>
                    <a:pt x="18144" y="3095"/>
                  </a:lnTo>
                  <a:lnTo>
                    <a:pt x="18999" y="2858"/>
                  </a:lnTo>
                  <a:lnTo>
                    <a:pt x="19527" y="2694"/>
                  </a:lnTo>
                  <a:lnTo>
                    <a:pt x="19691" y="2640"/>
                  </a:lnTo>
                  <a:lnTo>
                    <a:pt x="14541" y="1839"/>
                  </a:lnTo>
                  <a:lnTo>
                    <a:pt x="13995" y="711"/>
                  </a:lnTo>
                  <a:lnTo>
                    <a:pt x="13995" y="711"/>
                  </a:lnTo>
                  <a:lnTo>
                    <a:pt x="11283" y="1"/>
                  </a:lnTo>
                  <a:lnTo>
                    <a:pt x="11283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47" name="Google Shape;3647;p21"/>
            <p:cNvSpPr/>
            <p:nvPr/>
          </p:nvSpPr>
          <p:spPr>
            <a:xfrm>
              <a:off x="1772050" y="2128425"/>
              <a:ext cx="102375" cy="49175"/>
            </a:xfrm>
            <a:custGeom>
              <a:avLst/>
              <a:gdLst/>
              <a:ahLst/>
              <a:cxnLst/>
              <a:rect l="l" t="t" r="r" b="b"/>
              <a:pathLst>
                <a:path w="4095" h="1967" extrusionOk="0">
                  <a:moveTo>
                    <a:pt x="2621" y="1"/>
                  </a:moveTo>
                  <a:lnTo>
                    <a:pt x="2402" y="19"/>
                  </a:lnTo>
                  <a:lnTo>
                    <a:pt x="2184" y="55"/>
                  </a:lnTo>
                  <a:lnTo>
                    <a:pt x="1966" y="110"/>
                  </a:lnTo>
                  <a:lnTo>
                    <a:pt x="1747" y="183"/>
                  </a:lnTo>
                  <a:lnTo>
                    <a:pt x="1547" y="255"/>
                  </a:lnTo>
                  <a:lnTo>
                    <a:pt x="1347" y="328"/>
                  </a:lnTo>
                  <a:lnTo>
                    <a:pt x="1147" y="419"/>
                  </a:lnTo>
                  <a:lnTo>
                    <a:pt x="965" y="528"/>
                  </a:lnTo>
                  <a:lnTo>
                    <a:pt x="783" y="638"/>
                  </a:lnTo>
                  <a:lnTo>
                    <a:pt x="619" y="765"/>
                  </a:lnTo>
                  <a:lnTo>
                    <a:pt x="473" y="892"/>
                  </a:lnTo>
                  <a:lnTo>
                    <a:pt x="328" y="1020"/>
                  </a:lnTo>
                  <a:lnTo>
                    <a:pt x="200" y="1165"/>
                  </a:lnTo>
                  <a:lnTo>
                    <a:pt x="91" y="1293"/>
                  </a:lnTo>
                  <a:lnTo>
                    <a:pt x="0" y="1438"/>
                  </a:lnTo>
                  <a:lnTo>
                    <a:pt x="73" y="1438"/>
                  </a:lnTo>
                  <a:lnTo>
                    <a:pt x="146" y="1420"/>
                  </a:lnTo>
                  <a:lnTo>
                    <a:pt x="419" y="1329"/>
                  </a:lnTo>
                  <a:lnTo>
                    <a:pt x="710" y="1256"/>
                  </a:lnTo>
                  <a:lnTo>
                    <a:pt x="1001" y="1220"/>
                  </a:lnTo>
                  <a:lnTo>
                    <a:pt x="1292" y="1184"/>
                  </a:lnTo>
                  <a:lnTo>
                    <a:pt x="1383" y="1184"/>
                  </a:lnTo>
                  <a:lnTo>
                    <a:pt x="1438" y="1202"/>
                  </a:lnTo>
                  <a:lnTo>
                    <a:pt x="1474" y="1238"/>
                  </a:lnTo>
                  <a:lnTo>
                    <a:pt x="1492" y="1275"/>
                  </a:lnTo>
                  <a:lnTo>
                    <a:pt x="1511" y="1347"/>
                  </a:lnTo>
                  <a:lnTo>
                    <a:pt x="1511" y="1511"/>
                  </a:lnTo>
                  <a:lnTo>
                    <a:pt x="1511" y="1584"/>
                  </a:lnTo>
                  <a:lnTo>
                    <a:pt x="1529" y="1657"/>
                  </a:lnTo>
                  <a:lnTo>
                    <a:pt x="1565" y="1711"/>
                  </a:lnTo>
                  <a:lnTo>
                    <a:pt x="1602" y="1784"/>
                  </a:lnTo>
                  <a:lnTo>
                    <a:pt x="1656" y="1839"/>
                  </a:lnTo>
                  <a:lnTo>
                    <a:pt x="1711" y="1875"/>
                  </a:lnTo>
                  <a:lnTo>
                    <a:pt x="1765" y="1930"/>
                  </a:lnTo>
                  <a:lnTo>
                    <a:pt x="1838" y="1948"/>
                  </a:lnTo>
                  <a:lnTo>
                    <a:pt x="1966" y="1966"/>
                  </a:lnTo>
                  <a:lnTo>
                    <a:pt x="2075" y="1948"/>
                  </a:lnTo>
                  <a:lnTo>
                    <a:pt x="2184" y="1911"/>
                  </a:lnTo>
                  <a:lnTo>
                    <a:pt x="2275" y="1857"/>
                  </a:lnTo>
                  <a:lnTo>
                    <a:pt x="2348" y="1766"/>
                  </a:lnTo>
                  <a:lnTo>
                    <a:pt x="2402" y="1675"/>
                  </a:lnTo>
                  <a:lnTo>
                    <a:pt x="2439" y="1584"/>
                  </a:lnTo>
                  <a:lnTo>
                    <a:pt x="2457" y="1384"/>
                  </a:lnTo>
                  <a:lnTo>
                    <a:pt x="2493" y="1184"/>
                  </a:lnTo>
                  <a:lnTo>
                    <a:pt x="2512" y="1074"/>
                  </a:lnTo>
                  <a:lnTo>
                    <a:pt x="2548" y="983"/>
                  </a:lnTo>
                  <a:lnTo>
                    <a:pt x="2603" y="856"/>
                  </a:lnTo>
                  <a:lnTo>
                    <a:pt x="2694" y="765"/>
                  </a:lnTo>
                  <a:lnTo>
                    <a:pt x="2803" y="674"/>
                  </a:lnTo>
                  <a:lnTo>
                    <a:pt x="2930" y="601"/>
                  </a:lnTo>
                  <a:lnTo>
                    <a:pt x="3076" y="547"/>
                  </a:lnTo>
                  <a:lnTo>
                    <a:pt x="3221" y="510"/>
                  </a:lnTo>
                  <a:lnTo>
                    <a:pt x="3512" y="437"/>
                  </a:lnTo>
                  <a:lnTo>
                    <a:pt x="4095" y="310"/>
                  </a:lnTo>
                  <a:lnTo>
                    <a:pt x="3949" y="237"/>
                  </a:lnTo>
                  <a:lnTo>
                    <a:pt x="3804" y="164"/>
                  </a:lnTo>
                  <a:lnTo>
                    <a:pt x="3658" y="110"/>
                  </a:lnTo>
                  <a:lnTo>
                    <a:pt x="3494" y="73"/>
                  </a:lnTo>
                  <a:lnTo>
                    <a:pt x="3167" y="19"/>
                  </a:lnTo>
                  <a:lnTo>
                    <a:pt x="2839" y="1"/>
                  </a:lnTo>
                  <a:close/>
                </a:path>
              </a:pathLst>
            </a:custGeom>
            <a:solidFill>
              <a:srgbClr val="D7C2A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48" name="Google Shape;3648;p21"/>
            <p:cNvSpPr/>
            <p:nvPr/>
          </p:nvSpPr>
          <p:spPr>
            <a:xfrm>
              <a:off x="1772050" y="2128425"/>
              <a:ext cx="102375" cy="49175"/>
            </a:xfrm>
            <a:custGeom>
              <a:avLst/>
              <a:gdLst/>
              <a:ahLst/>
              <a:cxnLst/>
              <a:rect l="l" t="t" r="r" b="b"/>
              <a:pathLst>
                <a:path w="4095" h="1967" fill="none" extrusionOk="0">
                  <a:moveTo>
                    <a:pt x="2839" y="1"/>
                  </a:moveTo>
                  <a:lnTo>
                    <a:pt x="2839" y="1"/>
                  </a:lnTo>
                  <a:lnTo>
                    <a:pt x="2621" y="1"/>
                  </a:lnTo>
                  <a:lnTo>
                    <a:pt x="2402" y="19"/>
                  </a:lnTo>
                  <a:lnTo>
                    <a:pt x="2184" y="55"/>
                  </a:lnTo>
                  <a:lnTo>
                    <a:pt x="1966" y="110"/>
                  </a:lnTo>
                  <a:lnTo>
                    <a:pt x="1747" y="183"/>
                  </a:lnTo>
                  <a:lnTo>
                    <a:pt x="1547" y="255"/>
                  </a:lnTo>
                  <a:lnTo>
                    <a:pt x="1347" y="328"/>
                  </a:lnTo>
                  <a:lnTo>
                    <a:pt x="1147" y="419"/>
                  </a:lnTo>
                  <a:lnTo>
                    <a:pt x="965" y="528"/>
                  </a:lnTo>
                  <a:lnTo>
                    <a:pt x="783" y="638"/>
                  </a:lnTo>
                  <a:lnTo>
                    <a:pt x="619" y="765"/>
                  </a:lnTo>
                  <a:lnTo>
                    <a:pt x="473" y="892"/>
                  </a:lnTo>
                  <a:lnTo>
                    <a:pt x="328" y="1020"/>
                  </a:lnTo>
                  <a:lnTo>
                    <a:pt x="200" y="1165"/>
                  </a:lnTo>
                  <a:lnTo>
                    <a:pt x="91" y="1293"/>
                  </a:lnTo>
                  <a:lnTo>
                    <a:pt x="0" y="1438"/>
                  </a:lnTo>
                  <a:lnTo>
                    <a:pt x="0" y="1438"/>
                  </a:lnTo>
                  <a:lnTo>
                    <a:pt x="73" y="1438"/>
                  </a:lnTo>
                  <a:lnTo>
                    <a:pt x="146" y="1420"/>
                  </a:lnTo>
                  <a:lnTo>
                    <a:pt x="146" y="1420"/>
                  </a:lnTo>
                  <a:lnTo>
                    <a:pt x="419" y="1329"/>
                  </a:lnTo>
                  <a:lnTo>
                    <a:pt x="710" y="1256"/>
                  </a:lnTo>
                  <a:lnTo>
                    <a:pt x="1001" y="1220"/>
                  </a:lnTo>
                  <a:lnTo>
                    <a:pt x="1292" y="1184"/>
                  </a:lnTo>
                  <a:lnTo>
                    <a:pt x="1292" y="1184"/>
                  </a:lnTo>
                  <a:lnTo>
                    <a:pt x="1329" y="1184"/>
                  </a:lnTo>
                  <a:lnTo>
                    <a:pt x="1329" y="1184"/>
                  </a:lnTo>
                  <a:lnTo>
                    <a:pt x="1383" y="1184"/>
                  </a:lnTo>
                  <a:lnTo>
                    <a:pt x="1438" y="1202"/>
                  </a:lnTo>
                  <a:lnTo>
                    <a:pt x="1438" y="1202"/>
                  </a:lnTo>
                  <a:lnTo>
                    <a:pt x="1474" y="1238"/>
                  </a:lnTo>
                  <a:lnTo>
                    <a:pt x="1492" y="1275"/>
                  </a:lnTo>
                  <a:lnTo>
                    <a:pt x="1511" y="1347"/>
                  </a:lnTo>
                  <a:lnTo>
                    <a:pt x="1511" y="1511"/>
                  </a:lnTo>
                  <a:lnTo>
                    <a:pt x="1511" y="1511"/>
                  </a:lnTo>
                  <a:lnTo>
                    <a:pt x="1511" y="1584"/>
                  </a:lnTo>
                  <a:lnTo>
                    <a:pt x="1529" y="1657"/>
                  </a:lnTo>
                  <a:lnTo>
                    <a:pt x="1565" y="1711"/>
                  </a:lnTo>
                  <a:lnTo>
                    <a:pt x="1602" y="1784"/>
                  </a:lnTo>
                  <a:lnTo>
                    <a:pt x="1656" y="1839"/>
                  </a:lnTo>
                  <a:lnTo>
                    <a:pt x="1711" y="1875"/>
                  </a:lnTo>
                  <a:lnTo>
                    <a:pt x="1765" y="1930"/>
                  </a:lnTo>
                  <a:lnTo>
                    <a:pt x="1838" y="1948"/>
                  </a:lnTo>
                  <a:lnTo>
                    <a:pt x="1838" y="1948"/>
                  </a:lnTo>
                  <a:lnTo>
                    <a:pt x="1966" y="1966"/>
                  </a:lnTo>
                  <a:lnTo>
                    <a:pt x="1966" y="1966"/>
                  </a:lnTo>
                  <a:lnTo>
                    <a:pt x="2075" y="1948"/>
                  </a:lnTo>
                  <a:lnTo>
                    <a:pt x="2184" y="1911"/>
                  </a:lnTo>
                  <a:lnTo>
                    <a:pt x="2275" y="1857"/>
                  </a:lnTo>
                  <a:lnTo>
                    <a:pt x="2348" y="1766"/>
                  </a:lnTo>
                  <a:lnTo>
                    <a:pt x="2348" y="1766"/>
                  </a:lnTo>
                  <a:lnTo>
                    <a:pt x="2402" y="1675"/>
                  </a:lnTo>
                  <a:lnTo>
                    <a:pt x="2439" y="1584"/>
                  </a:lnTo>
                  <a:lnTo>
                    <a:pt x="2457" y="1384"/>
                  </a:lnTo>
                  <a:lnTo>
                    <a:pt x="2493" y="1184"/>
                  </a:lnTo>
                  <a:lnTo>
                    <a:pt x="2512" y="1074"/>
                  </a:lnTo>
                  <a:lnTo>
                    <a:pt x="2548" y="983"/>
                  </a:lnTo>
                  <a:lnTo>
                    <a:pt x="2548" y="983"/>
                  </a:lnTo>
                  <a:lnTo>
                    <a:pt x="2603" y="856"/>
                  </a:lnTo>
                  <a:lnTo>
                    <a:pt x="2694" y="765"/>
                  </a:lnTo>
                  <a:lnTo>
                    <a:pt x="2803" y="674"/>
                  </a:lnTo>
                  <a:lnTo>
                    <a:pt x="2930" y="601"/>
                  </a:lnTo>
                  <a:lnTo>
                    <a:pt x="3076" y="547"/>
                  </a:lnTo>
                  <a:lnTo>
                    <a:pt x="3221" y="510"/>
                  </a:lnTo>
                  <a:lnTo>
                    <a:pt x="3512" y="437"/>
                  </a:lnTo>
                  <a:lnTo>
                    <a:pt x="3512" y="437"/>
                  </a:lnTo>
                  <a:lnTo>
                    <a:pt x="4095" y="310"/>
                  </a:lnTo>
                  <a:lnTo>
                    <a:pt x="4095" y="310"/>
                  </a:lnTo>
                  <a:lnTo>
                    <a:pt x="3949" y="237"/>
                  </a:lnTo>
                  <a:lnTo>
                    <a:pt x="3804" y="164"/>
                  </a:lnTo>
                  <a:lnTo>
                    <a:pt x="3658" y="110"/>
                  </a:lnTo>
                  <a:lnTo>
                    <a:pt x="3494" y="73"/>
                  </a:lnTo>
                  <a:lnTo>
                    <a:pt x="3167" y="19"/>
                  </a:lnTo>
                  <a:lnTo>
                    <a:pt x="2839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3649" name="Google Shape;3649;p21"/>
          <p:cNvGrpSpPr/>
          <p:nvPr/>
        </p:nvGrpSpPr>
        <p:grpSpPr>
          <a:xfrm>
            <a:off x="9594484" y="7184673"/>
            <a:ext cx="238221" cy="219912"/>
            <a:chOff x="2706625" y="4735761"/>
            <a:chExt cx="226446" cy="209015"/>
          </a:xfrm>
        </p:grpSpPr>
        <p:sp>
          <p:nvSpPr>
            <p:cNvPr id="3650" name="Google Shape;3650;p21"/>
            <p:cNvSpPr/>
            <p:nvPr/>
          </p:nvSpPr>
          <p:spPr>
            <a:xfrm>
              <a:off x="2706625" y="4851000"/>
              <a:ext cx="226446" cy="93776"/>
            </a:xfrm>
            <a:custGeom>
              <a:avLst/>
              <a:gdLst/>
              <a:ahLst/>
              <a:cxnLst/>
              <a:rect l="l" t="t" r="r" b="b"/>
              <a:pathLst>
                <a:path w="9991" h="1020" extrusionOk="0">
                  <a:moveTo>
                    <a:pt x="1292" y="0"/>
                  </a:moveTo>
                  <a:lnTo>
                    <a:pt x="746" y="91"/>
                  </a:lnTo>
                  <a:lnTo>
                    <a:pt x="528" y="128"/>
                  </a:lnTo>
                  <a:lnTo>
                    <a:pt x="346" y="182"/>
                  </a:lnTo>
                  <a:lnTo>
                    <a:pt x="200" y="237"/>
                  </a:lnTo>
                  <a:lnTo>
                    <a:pt x="91" y="291"/>
                  </a:lnTo>
                  <a:lnTo>
                    <a:pt x="18" y="346"/>
                  </a:lnTo>
                  <a:lnTo>
                    <a:pt x="0" y="419"/>
                  </a:lnTo>
                  <a:lnTo>
                    <a:pt x="0" y="437"/>
                  </a:lnTo>
                  <a:lnTo>
                    <a:pt x="18" y="473"/>
                  </a:lnTo>
                  <a:lnTo>
                    <a:pt x="91" y="528"/>
                  </a:lnTo>
                  <a:lnTo>
                    <a:pt x="219" y="583"/>
                  </a:lnTo>
                  <a:lnTo>
                    <a:pt x="382" y="655"/>
                  </a:lnTo>
                  <a:lnTo>
                    <a:pt x="601" y="710"/>
                  </a:lnTo>
                  <a:lnTo>
                    <a:pt x="856" y="746"/>
                  </a:lnTo>
                  <a:lnTo>
                    <a:pt x="1456" y="837"/>
                  </a:lnTo>
                  <a:lnTo>
                    <a:pt x="2202" y="910"/>
                  </a:lnTo>
                  <a:lnTo>
                    <a:pt x="3058" y="965"/>
                  </a:lnTo>
                  <a:lnTo>
                    <a:pt x="3986" y="1001"/>
                  </a:lnTo>
                  <a:lnTo>
                    <a:pt x="5005" y="1019"/>
                  </a:lnTo>
                  <a:lnTo>
                    <a:pt x="6006" y="1001"/>
                  </a:lnTo>
                  <a:lnTo>
                    <a:pt x="6952" y="965"/>
                  </a:lnTo>
                  <a:lnTo>
                    <a:pt x="7789" y="910"/>
                  </a:lnTo>
                  <a:lnTo>
                    <a:pt x="8535" y="837"/>
                  </a:lnTo>
                  <a:lnTo>
                    <a:pt x="9136" y="746"/>
                  </a:lnTo>
                  <a:lnTo>
                    <a:pt x="9390" y="710"/>
                  </a:lnTo>
                  <a:lnTo>
                    <a:pt x="9609" y="655"/>
                  </a:lnTo>
                  <a:lnTo>
                    <a:pt x="9773" y="583"/>
                  </a:lnTo>
                  <a:lnTo>
                    <a:pt x="9900" y="528"/>
                  </a:lnTo>
                  <a:lnTo>
                    <a:pt x="9973" y="473"/>
                  </a:lnTo>
                  <a:lnTo>
                    <a:pt x="9991" y="437"/>
                  </a:lnTo>
                  <a:lnTo>
                    <a:pt x="9991" y="419"/>
                  </a:lnTo>
                  <a:lnTo>
                    <a:pt x="9973" y="346"/>
                  </a:lnTo>
                  <a:lnTo>
                    <a:pt x="9900" y="291"/>
                  </a:lnTo>
                  <a:lnTo>
                    <a:pt x="9791" y="237"/>
                  </a:lnTo>
                  <a:lnTo>
                    <a:pt x="9645" y="182"/>
                  </a:lnTo>
                  <a:lnTo>
                    <a:pt x="9463" y="128"/>
                  </a:lnTo>
                  <a:lnTo>
                    <a:pt x="9245" y="91"/>
                  </a:lnTo>
                  <a:lnTo>
                    <a:pt x="8699" y="0"/>
                  </a:lnTo>
                  <a:lnTo>
                    <a:pt x="8699" y="273"/>
                  </a:lnTo>
                  <a:lnTo>
                    <a:pt x="7443" y="328"/>
                  </a:lnTo>
                  <a:lnTo>
                    <a:pt x="6133" y="364"/>
                  </a:lnTo>
                  <a:lnTo>
                    <a:pt x="4623" y="382"/>
                  </a:lnTo>
                  <a:lnTo>
                    <a:pt x="3476" y="364"/>
                  </a:lnTo>
                  <a:lnTo>
                    <a:pt x="2384" y="328"/>
                  </a:lnTo>
                  <a:lnTo>
                    <a:pt x="1893" y="291"/>
                  </a:lnTo>
                  <a:lnTo>
                    <a:pt x="1456" y="237"/>
                  </a:lnTo>
                  <a:lnTo>
                    <a:pt x="1074" y="182"/>
                  </a:lnTo>
                  <a:lnTo>
                    <a:pt x="746" y="109"/>
                  </a:lnTo>
                  <a:lnTo>
                    <a:pt x="1292" y="0"/>
                  </a:lnTo>
                  <a:close/>
                </a:path>
              </a:pathLst>
            </a:custGeom>
            <a:solidFill>
              <a:srgbClr val="282829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3651" name="Google Shape;3651;p21"/>
            <p:cNvGrpSpPr/>
            <p:nvPr/>
          </p:nvGrpSpPr>
          <p:grpSpPr>
            <a:xfrm>
              <a:off x="2714800" y="4735761"/>
              <a:ext cx="210098" cy="182902"/>
              <a:chOff x="1282975" y="2150275"/>
              <a:chExt cx="154700" cy="134675"/>
            </a:xfrm>
          </p:grpSpPr>
          <p:sp>
            <p:nvSpPr>
              <p:cNvPr id="3652" name="Google Shape;3652;p21"/>
              <p:cNvSpPr/>
              <p:nvPr/>
            </p:nvSpPr>
            <p:spPr>
              <a:xfrm>
                <a:off x="1282975" y="2150275"/>
                <a:ext cx="154700" cy="134675"/>
              </a:xfrm>
              <a:custGeom>
                <a:avLst/>
                <a:gdLst/>
                <a:ahLst/>
                <a:cxnLst/>
                <a:rect l="l" t="t" r="r" b="b"/>
                <a:pathLst>
                  <a:path w="6188" h="5387" extrusionOk="0">
                    <a:moveTo>
                      <a:pt x="2858" y="0"/>
                    </a:moveTo>
                    <a:lnTo>
                      <a:pt x="2657" y="37"/>
                    </a:lnTo>
                    <a:lnTo>
                      <a:pt x="2403" y="109"/>
                    </a:lnTo>
                    <a:lnTo>
                      <a:pt x="2166" y="200"/>
                    </a:lnTo>
                    <a:lnTo>
                      <a:pt x="1948" y="310"/>
                    </a:lnTo>
                    <a:lnTo>
                      <a:pt x="1747" y="437"/>
                    </a:lnTo>
                    <a:lnTo>
                      <a:pt x="1547" y="564"/>
                    </a:lnTo>
                    <a:lnTo>
                      <a:pt x="1384" y="710"/>
                    </a:lnTo>
                    <a:lnTo>
                      <a:pt x="1238" y="856"/>
                    </a:lnTo>
                    <a:lnTo>
                      <a:pt x="1092" y="1019"/>
                    </a:lnTo>
                    <a:lnTo>
                      <a:pt x="965" y="1201"/>
                    </a:lnTo>
                    <a:lnTo>
                      <a:pt x="856" y="1365"/>
                    </a:lnTo>
                    <a:lnTo>
                      <a:pt x="765" y="1547"/>
                    </a:lnTo>
                    <a:lnTo>
                      <a:pt x="674" y="1729"/>
                    </a:lnTo>
                    <a:lnTo>
                      <a:pt x="546" y="2093"/>
                    </a:lnTo>
                    <a:lnTo>
                      <a:pt x="437" y="2439"/>
                    </a:lnTo>
                    <a:lnTo>
                      <a:pt x="401" y="2639"/>
                    </a:lnTo>
                    <a:lnTo>
                      <a:pt x="346" y="3057"/>
                    </a:lnTo>
                    <a:lnTo>
                      <a:pt x="310" y="3403"/>
                    </a:lnTo>
                    <a:lnTo>
                      <a:pt x="310" y="3694"/>
                    </a:lnTo>
                    <a:lnTo>
                      <a:pt x="164" y="3876"/>
                    </a:lnTo>
                    <a:lnTo>
                      <a:pt x="55" y="4040"/>
                    </a:lnTo>
                    <a:lnTo>
                      <a:pt x="37" y="4131"/>
                    </a:lnTo>
                    <a:lnTo>
                      <a:pt x="0" y="4222"/>
                    </a:lnTo>
                    <a:lnTo>
                      <a:pt x="0" y="4295"/>
                    </a:lnTo>
                    <a:lnTo>
                      <a:pt x="0" y="4368"/>
                    </a:lnTo>
                    <a:lnTo>
                      <a:pt x="19" y="4459"/>
                    </a:lnTo>
                    <a:lnTo>
                      <a:pt x="55" y="4532"/>
                    </a:lnTo>
                    <a:lnTo>
                      <a:pt x="91" y="4604"/>
                    </a:lnTo>
                    <a:lnTo>
                      <a:pt x="146" y="4677"/>
                    </a:lnTo>
                    <a:lnTo>
                      <a:pt x="292" y="4804"/>
                    </a:lnTo>
                    <a:lnTo>
                      <a:pt x="474" y="4932"/>
                    </a:lnTo>
                    <a:lnTo>
                      <a:pt x="692" y="5041"/>
                    </a:lnTo>
                    <a:lnTo>
                      <a:pt x="965" y="5132"/>
                    </a:lnTo>
                    <a:lnTo>
                      <a:pt x="1274" y="5205"/>
                    </a:lnTo>
                    <a:lnTo>
                      <a:pt x="1638" y="5278"/>
                    </a:lnTo>
                    <a:lnTo>
                      <a:pt x="2020" y="5332"/>
                    </a:lnTo>
                    <a:lnTo>
                      <a:pt x="2457" y="5369"/>
                    </a:lnTo>
                    <a:lnTo>
                      <a:pt x="2930" y="5387"/>
                    </a:lnTo>
                    <a:lnTo>
                      <a:pt x="3440" y="5387"/>
                    </a:lnTo>
                    <a:lnTo>
                      <a:pt x="3804" y="5350"/>
                    </a:lnTo>
                    <a:lnTo>
                      <a:pt x="4131" y="5314"/>
                    </a:lnTo>
                    <a:lnTo>
                      <a:pt x="4714" y="5223"/>
                    </a:lnTo>
                    <a:lnTo>
                      <a:pt x="5187" y="5114"/>
                    </a:lnTo>
                    <a:lnTo>
                      <a:pt x="5569" y="5005"/>
                    </a:lnTo>
                    <a:lnTo>
                      <a:pt x="5842" y="4895"/>
                    </a:lnTo>
                    <a:lnTo>
                      <a:pt x="6042" y="4804"/>
                    </a:lnTo>
                    <a:lnTo>
                      <a:pt x="6188" y="4713"/>
                    </a:lnTo>
                    <a:lnTo>
                      <a:pt x="6042" y="4204"/>
                    </a:lnTo>
                    <a:lnTo>
                      <a:pt x="5878" y="3658"/>
                    </a:lnTo>
                    <a:lnTo>
                      <a:pt x="5642" y="3003"/>
                    </a:lnTo>
                    <a:lnTo>
                      <a:pt x="5514" y="2639"/>
                    </a:lnTo>
                    <a:lnTo>
                      <a:pt x="5351" y="2275"/>
                    </a:lnTo>
                    <a:lnTo>
                      <a:pt x="5169" y="1929"/>
                    </a:lnTo>
                    <a:lnTo>
                      <a:pt x="4987" y="1565"/>
                    </a:lnTo>
                    <a:lnTo>
                      <a:pt x="4787" y="1238"/>
                    </a:lnTo>
                    <a:lnTo>
                      <a:pt x="4568" y="928"/>
                    </a:lnTo>
                    <a:lnTo>
                      <a:pt x="4332" y="655"/>
                    </a:lnTo>
                    <a:lnTo>
                      <a:pt x="4095" y="419"/>
                    </a:lnTo>
                    <a:lnTo>
                      <a:pt x="3949" y="291"/>
                    </a:lnTo>
                    <a:lnTo>
                      <a:pt x="3804" y="200"/>
                    </a:lnTo>
                    <a:lnTo>
                      <a:pt x="3676" y="128"/>
                    </a:lnTo>
                    <a:lnTo>
                      <a:pt x="3513" y="73"/>
                    </a:lnTo>
                    <a:lnTo>
                      <a:pt x="3367" y="37"/>
                    </a:lnTo>
                    <a:lnTo>
                      <a:pt x="3203" y="0"/>
                    </a:lnTo>
                    <a:close/>
                  </a:path>
                </a:pathLst>
              </a:custGeom>
              <a:solidFill>
                <a:srgbClr val="C1A58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653" name="Google Shape;3653;p21"/>
              <p:cNvSpPr/>
              <p:nvPr/>
            </p:nvSpPr>
            <p:spPr>
              <a:xfrm>
                <a:off x="1282975" y="2150275"/>
                <a:ext cx="154700" cy="134675"/>
              </a:xfrm>
              <a:custGeom>
                <a:avLst/>
                <a:gdLst/>
                <a:ahLst/>
                <a:cxnLst/>
                <a:rect l="l" t="t" r="r" b="b"/>
                <a:pathLst>
                  <a:path w="6188" h="5387" fill="none" extrusionOk="0">
                    <a:moveTo>
                      <a:pt x="6188" y="4713"/>
                    </a:moveTo>
                    <a:lnTo>
                      <a:pt x="6188" y="4713"/>
                    </a:lnTo>
                    <a:lnTo>
                      <a:pt x="6042" y="4804"/>
                    </a:lnTo>
                    <a:lnTo>
                      <a:pt x="5842" y="4895"/>
                    </a:lnTo>
                    <a:lnTo>
                      <a:pt x="5569" y="5005"/>
                    </a:lnTo>
                    <a:lnTo>
                      <a:pt x="5187" y="5114"/>
                    </a:lnTo>
                    <a:lnTo>
                      <a:pt x="4714" y="5223"/>
                    </a:lnTo>
                    <a:lnTo>
                      <a:pt x="4131" y="5314"/>
                    </a:lnTo>
                    <a:lnTo>
                      <a:pt x="3804" y="5350"/>
                    </a:lnTo>
                    <a:lnTo>
                      <a:pt x="3440" y="5387"/>
                    </a:lnTo>
                    <a:lnTo>
                      <a:pt x="3440" y="5387"/>
                    </a:lnTo>
                    <a:lnTo>
                      <a:pt x="2930" y="5387"/>
                    </a:lnTo>
                    <a:lnTo>
                      <a:pt x="2457" y="5369"/>
                    </a:lnTo>
                    <a:lnTo>
                      <a:pt x="2020" y="5332"/>
                    </a:lnTo>
                    <a:lnTo>
                      <a:pt x="1638" y="5278"/>
                    </a:lnTo>
                    <a:lnTo>
                      <a:pt x="1274" y="5205"/>
                    </a:lnTo>
                    <a:lnTo>
                      <a:pt x="965" y="5132"/>
                    </a:lnTo>
                    <a:lnTo>
                      <a:pt x="692" y="5041"/>
                    </a:lnTo>
                    <a:lnTo>
                      <a:pt x="474" y="4932"/>
                    </a:lnTo>
                    <a:lnTo>
                      <a:pt x="292" y="4804"/>
                    </a:lnTo>
                    <a:lnTo>
                      <a:pt x="146" y="4677"/>
                    </a:lnTo>
                    <a:lnTo>
                      <a:pt x="91" y="4604"/>
                    </a:lnTo>
                    <a:lnTo>
                      <a:pt x="55" y="4532"/>
                    </a:lnTo>
                    <a:lnTo>
                      <a:pt x="19" y="4459"/>
                    </a:lnTo>
                    <a:lnTo>
                      <a:pt x="0" y="4368"/>
                    </a:lnTo>
                    <a:lnTo>
                      <a:pt x="0" y="4295"/>
                    </a:lnTo>
                    <a:lnTo>
                      <a:pt x="0" y="4222"/>
                    </a:lnTo>
                    <a:lnTo>
                      <a:pt x="37" y="4131"/>
                    </a:lnTo>
                    <a:lnTo>
                      <a:pt x="55" y="4040"/>
                    </a:lnTo>
                    <a:lnTo>
                      <a:pt x="164" y="3876"/>
                    </a:lnTo>
                    <a:lnTo>
                      <a:pt x="310" y="3694"/>
                    </a:lnTo>
                    <a:lnTo>
                      <a:pt x="310" y="3694"/>
                    </a:lnTo>
                    <a:lnTo>
                      <a:pt x="310" y="3403"/>
                    </a:lnTo>
                    <a:lnTo>
                      <a:pt x="346" y="3057"/>
                    </a:lnTo>
                    <a:lnTo>
                      <a:pt x="401" y="2639"/>
                    </a:lnTo>
                    <a:lnTo>
                      <a:pt x="401" y="2639"/>
                    </a:lnTo>
                    <a:lnTo>
                      <a:pt x="437" y="2439"/>
                    </a:lnTo>
                    <a:lnTo>
                      <a:pt x="437" y="2439"/>
                    </a:lnTo>
                    <a:lnTo>
                      <a:pt x="546" y="2093"/>
                    </a:lnTo>
                    <a:lnTo>
                      <a:pt x="674" y="1729"/>
                    </a:lnTo>
                    <a:lnTo>
                      <a:pt x="765" y="1547"/>
                    </a:lnTo>
                    <a:lnTo>
                      <a:pt x="856" y="1365"/>
                    </a:lnTo>
                    <a:lnTo>
                      <a:pt x="965" y="1201"/>
                    </a:lnTo>
                    <a:lnTo>
                      <a:pt x="1092" y="1019"/>
                    </a:lnTo>
                    <a:lnTo>
                      <a:pt x="1238" y="856"/>
                    </a:lnTo>
                    <a:lnTo>
                      <a:pt x="1384" y="710"/>
                    </a:lnTo>
                    <a:lnTo>
                      <a:pt x="1547" y="564"/>
                    </a:lnTo>
                    <a:lnTo>
                      <a:pt x="1747" y="437"/>
                    </a:lnTo>
                    <a:lnTo>
                      <a:pt x="1948" y="310"/>
                    </a:lnTo>
                    <a:lnTo>
                      <a:pt x="2166" y="200"/>
                    </a:lnTo>
                    <a:lnTo>
                      <a:pt x="2403" y="109"/>
                    </a:lnTo>
                    <a:lnTo>
                      <a:pt x="2657" y="37"/>
                    </a:lnTo>
                    <a:lnTo>
                      <a:pt x="2657" y="37"/>
                    </a:lnTo>
                    <a:lnTo>
                      <a:pt x="2858" y="0"/>
                    </a:lnTo>
                    <a:lnTo>
                      <a:pt x="3021" y="0"/>
                    </a:lnTo>
                    <a:lnTo>
                      <a:pt x="3203" y="0"/>
                    </a:lnTo>
                    <a:lnTo>
                      <a:pt x="3367" y="37"/>
                    </a:lnTo>
                    <a:lnTo>
                      <a:pt x="3513" y="73"/>
                    </a:lnTo>
                    <a:lnTo>
                      <a:pt x="3676" y="128"/>
                    </a:lnTo>
                    <a:lnTo>
                      <a:pt x="3804" y="200"/>
                    </a:lnTo>
                    <a:lnTo>
                      <a:pt x="3949" y="291"/>
                    </a:lnTo>
                    <a:lnTo>
                      <a:pt x="3949" y="291"/>
                    </a:lnTo>
                    <a:lnTo>
                      <a:pt x="4095" y="419"/>
                    </a:lnTo>
                    <a:lnTo>
                      <a:pt x="4095" y="419"/>
                    </a:lnTo>
                    <a:lnTo>
                      <a:pt x="4332" y="655"/>
                    </a:lnTo>
                    <a:lnTo>
                      <a:pt x="4568" y="928"/>
                    </a:lnTo>
                    <a:lnTo>
                      <a:pt x="4787" y="1238"/>
                    </a:lnTo>
                    <a:lnTo>
                      <a:pt x="4987" y="1565"/>
                    </a:lnTo>
                    <a:lnTo>
                      <a:pt x="5169" y="1929"/>
                    </a:lnTo>
                    <a:lnTo>
                      <a:pt x="5351" y="2275"/>
                    </a:lnTo>
                    <a:lnTo>
                      <a:pt x="5514" y="2639"/>
                    </a:lnTo>
                    <a:lnTo>
                      <a:pt x="5642" y="3003"/>
                    </a:lnTo>
                    <a:lnTo>
                      <a:pt x="5878" y="3658"/>
                    </a:lnTo>
                    <a:lnTo>
                      <a:pt x="6042" y="4204"/>
                    </a:lnTo>
                    <a:lnTo>
                      <a:pt x="6188" y="4713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654" name="Google Shape;3654;p21"/>
              <p:cNvSpPr/>
              <p:nvPr/>
            </p:nvSpPr>
            <p:spPr>
              <a:xfrm>
                <a:off x="1282975" y="2172100"/>
                <a:ext cx="138775" cy="112850"/>
              </a:xfrm>
              <a:custGeom>
                <a:avLst/>
                <a:gdLst/>
                <a:ahLst/>
                <a:cxnLst/>
                <a:rect l="l" t="t" r="r" b="b"/>
                <a:pathLst>
                  <a:path w="5551" h="4514" extrusionOk="0">
                    <a:moveTo>
                      <a:pt x="1384" y="4368"/>
                    </a:moveTo>
                    <a:lnTo>
                      <a:pt x="1384" y="4368"/>
                    </a:lnTo>
                    <a:lnTo>
                      <a:pt x="1711" y="4423"/>
                    </a:lnTo>
                    <a:lnTo>
                      <a:pt x="2057" y="4459"/>
                    </a:lnTo>
                    <a:lnTo>
                      <a:pt x="2457" y="4496"/>
                    </a:lnTo>
                    <a:lnTo>
                      <a:pt x="2876" y="4514"/>
                    </a:lnTo>
                    <a:lnTo>
                      <a:pt x="2876" y="4514"/>
                    </a:lnTo>
                    <a:lnTo>
                      <a:pt x="3094" y="4514"/>
                    </a:lnTo>
                    <a:lnTo>
                      <a:pt x="3094" y="4514"/>
                    </a:lnTo>
                    <a:lnTo>
                      <a:pt x="3440" y="4514"/>
                    </a:lnTo>
                    <a:lnTo>
                      <a:pt x="3440" y="4514"/>
                    </a:lnTo>
                    <a:lnTo>
                      <a:pt x="3440" y="4514"/>
                    </a:lnTo>
                    <a:lnTo>
                      <a:pt x="3094" y="4514"/>
                    </a:lnTo>
                    <a:lnTo>
                      <a:pt x="3094" y="4514"/>
                    </a:lnTo>
                    <a:lnTo>
                      <a:pt x="2876" y="4514"/>
                    </a:lnTo>
                    <a:lnTo>
                      <a:pt x="2876" y="4514"/>
                    </a:lnTo>
                    <a:lnTo>
                      <a:pt x="2876" y="4514"/>
                    </a:lnTo>
                    <a:lnTo>
                      <a:pt x="2876" y="4514"/>
                    </a:lnTo>
                    <a:lnTo>
                      <a:pt x="2457" y="4496"/>
                    </a:lnTo>
                    <a:lnTo>
                      <a:pt x="2057" y="4459"/>
                    </a:lnTo>
                    <a:lnTo>
                      <a:pt x="1711" y="4423"/>
                    </a:lnTo>
                    <a:lnTo>
                      <a:pt x="1384" y="4368"/>
                    </a:lnTo>
                    <a:close/>
                    <a:moveTo>
                      <a:pt x="1365" y="4368"/>
                    </a:moveTo>
                    <a:lnTo>
                      <a:pt x="1365" y="4368"/>
                    </a:lnTo>
                    <a:lnTo>
                      <a:pt x="1365" y="4368"/>
                    </a:lnTo>
                    <a:lnTo>
                      <a:pt x="1365" y="4368"/>
                    </a:lnTo>
                    <a:close/>
                    <a:moveTo>
                      <a:pt x="237" y="3895"/>
                    </a:moveTo>
                    <a:lnTo>
                      <a:pt x="237" y="3895"/>
                    </a:lnTo>
                    <a:lnTo>
                      <a:pt x="237" y="3895"/>
                    </a:lnTo>
                    <a:lnTo>
                      <a:pt x="237" y="3895"/>
                    </a:lnTo>
                    <a:lnTo>
                      <a:pt x="237" y="3895"/>
                    </a:lnTo>
                    <a:close/>
                    <a:moveTo>
                      <a:pt x="237" y="3895"/>
                    </a:moveTo>
                    <a:lnTo>
                      <a:pt x="237" y="3895"/>
                    </a:lnTo>
                    <a:lnTo>
                      <a:pt x="237" y="3895"/>
                    </a:lnTo>
                    <a:lnTo>
                      <a:pt x="237" y="3895"/>
                    </a:lnTo>
                    <a:lnTo>
                      <a:pt x="237" y="3895"/>
                    </a:lnTo>
                    <a:close/>
                    <a:moveTo>
                      <a:pt x="237" y="3877"/>
                    </a:moveTo>
                    <a:lnTo>
                      <a:pt x="237" y="3877"/>
                    </a:lnTo>
                    <a:lnTo>
                      <a:pt x="237" y="3895"/>
                    </a:lnTo>
                    <a:lnTo>
                      <a:pt x="237" y="3895"/>
                    </a:lnTo>
                    <a:lnTo>
                      <a:pt x="237" y="3877"/>
                    </a:lnTo>
                    <a:close/>
                    <a:moveTo>
                      <a:pt x="91" y="3113"/>
                    </a:moveTo>
                    <a:lnTo>
                      <a:pt x="91" y="3113"/>
                    </a:lnTo>
                    <a:lnTo>
                      <a:pt x="37" y="3222"/>
                    </a:lnTo>
                    <a:lnTo>
                      <a:pt x="19" y="3331"/>
                    </a:lnTo>
                    <a:lnTo>
                      <a:pt x="0" y="3422"/>
                    </a:lnTo>
                    <a:lnTo>
                      <a:pt x="19" y="3531"/>
                    </a:lnTo>
                    <a:lnTo>
                      <a:pt x="37" y="3622"/>
                    </a:lnTo>
                    <a:lnTo>
                      <a:pt x="91" y="3713"/>
                    </a:lnTo>
                    <a:lnTo>
                      <a:pt x="146" y="3804"/>
                    </a:lnTo>
                    <a:lnTo>
                      <a:pt x="237" y="3877"/>
                    </a:lnTo>
                    <a:lnTo>
                      <a:pt x="237" y="3877"/>
                    </a:lnTo>
                    <a:lnTo>
                      <a:pt x="146" y="3804"/>
                    </a:lnTo>
                    <a:lnTo>
                      <a:pt x="91" y="3713"/>
                    </a:lnTo>
                    <a:lnTo>
                      <a:pt x="37" y="3622"/>
                    </a:lnTo>
                    <a:lnTo>
                      <a:pt x="19" y="3531"/>
                    </a:lnTo>
                    <a:lnTo>
                      <a:pt x="0" y="3422"/>
                    </a:lnTo>
                    <a:lnTo>
                      <a:pt x="19" y="3331"/>
                    </a:lnTo>
                    <a:lnTo>
                      <a:pt x="37" y="3222"/>
                    </a:lnTo>
                    <a:lnTo>
                      <a:pt x="91" y="3113"/>
                    </a:lnTo>
                    <a:close/>
                    <a:moveTo>
                      <a:pt x="91" y="3113"/>
                    </a:moveTo>
                    <a:lnTo>
                      <a:pt x="91" y="3113"/>
                    </a:lnTo>
                    <a:lnTo>
                      <a:pt x="91" y="3113"/>
                    </a:lnTo>
                    <a:lnTo>
                      <a:pt x="91" y="3113"/>
                    </a:lnTo>
                    <a:lnTo>
                      <a:pt x="91" y="3113"/>
                    </a:lnTo>
                    <a:close/>
                    <a:moveTo>
                      <a:pt x="91" y="3113"/>
                    </a:moveTo>
                    <a:lnTo>
                      <a:pt x="91" y="3113"/>
                    </a:lnTo>
                    <a:lnTo>
                      <a:pt x="91" y="3113"/>
                    </a:lnTo>
                    <a:lnTo>
                      <a:pt x="91" y="3113"/>
                    </a:lnTo>
                    <a:lnTo>
                      <a:pt x="91" y="3113"/>
                    </a:lnTo>
                    <a:close/>
                    <a:moveTo>
                      <a:pt x="91" y="3094"/>
                    </a:moveTo>
                    <a:lnTo>
                      <a:pt x="91" y="3094"/>
                    </a:lnTo>
                    <a:lnTo>
                      <a:pt x="91" y="3113"/>
                    </a:lnTo>
                    <a:lnTo>
                      <a:pt x="91" y="3113"/>
                    </a:lnTo>
                    <a:lnTo>
                      <a:pt x="91" y="3094"/>
                    </a:lnTo>
                    <a:close/>
                    <a:moveTo>
                      <a:pt x="110" y="3094"/>
                    </a:moveTo>
                    <a:lnTo>
                      <a:pt x="110" y="3094"/>
                    </a:lnTo>
                    <a:lnTo>
                      <a:pt x="110" y="3094"/>
                    </a:lnTo>
                    <a:lnTo>
                      <a:pt x="110" y="3094"/>
                    </a:lnTo>
                    <a:lnTo>
                      <a:pt x="110" y="3094"/>
                    </a:lnTo>
                    <a:close/>
                    <a:moveTo>
                      <a:pt x="110" y="3094"/>
                    </a:moveTo>
                    <a:lnTo>
                      <a:pt x="110" y="3094"/>
                    </a:lnTo>
                    <a:lnTo>
                      <a:pt x="110" y="3094"/>
                    </a:lnTo>
                    <a:lnTo>
                      <a:pt x="110" y="3094"/>
                    </a:lnTo>
                    <a:lnTo>
                      <a:pt x="110" y="3094"/>
                    </a:lnTo>
                    <a:close/>
                    <a:moveTo>
                      <a:pt x="110" y="3094"/>
                    </a:moveTo>
                    <a:lnTo>
                      <a:pt x="110" y="3094"/>
                    </a:lnTo>
                    <a:lnTo>
                      <a:pt x="110" y="3094"/>
                    </a:lnTo>
                    <a:lnTo>
                      <a:pt x="110" y="3094"/>
                    </a:lnTo>
                    <a:lnTo>
                      <a:pt x="110" y="3094"/>
                    </a:lnTo>
                    <a:close/>
                    <a:moveTo>
                      <a:pt x="4532" y="1"/>
                    </a:moveTo>
                    <a:lnTo>
                      <a:pt x="4532" y="1"/>
                    </a:lnTo>
                    <a:lnTo>
                      <a:pt x="4677" y="201"/>
                    </a:lnTo>
                    <a:lnTo>
                      <a:pt x="4823" y="419"/>
                    </a:lnTo>
                    <a:lnTo>
                      <a:pt x="5096" y="892"/>
                    </a:lnTo>
                    <a:lnTo>
                      <a:pt x="5332" y="1366"/>
                    </a:lnTo>
                    <a:lnTo>
                      <a:pt x="5551" y="1857"/>
                    </a:lnTo>
                    <a:lnTo>
                      <a:pt x="5551" y="1857"/>
                    </a:lnTo>
                    <a:lnTo>
                      <a:pt x="5551" y="1857"/>
                    </a:lnTo>
                    <a:lnTo>
                      <a:pt x="5551" y="1857"/>
                    </a:lnTo>
                    <a:lnTo>
                      <a:pt x="5332" y="1366"/>
                    </a:lnTo>
                    <a:lnTo>
                      <a:pt x="5096" y="892"/>
                    </a:lnTo>
                    <a:lnTo>
                      <a:pt x="4823" y="419"/>
                    </a:lnTo>
                    <a:lnTo>
                      <a:pt x="4677" y="201"/>
                    </a:lnTo>
                    <a:lnTo>
                      <a:pt x="4532" y="1"/>
                    </a:lnTo>
                    <a:close/>
                    <a:moveTo>
                      <a:pt x="4532" y="1"/>
                    </a:moveTo>
                    <a:lnTo>
                      <a:pt x="4532" y="1"/>
                    </a:lnTo>
                    <a:lnTo>
                      <a:pt x="4532" y="1"/>
                    </a:lnTo>
                    <a:lnTo>
                      <a:pt x="4532" y="1"/>
                    </a:lnTo>
                    <a:lnTo>
                      <a:pt x="4532" y="1"/>
                    </a:lnTo>
                    <a:close/>
                  </a:path>
                </a:pathLst>
              </a:custGeom>
              <a:solidFill>
                <a:srgbClr val="D8D3D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655" name="Google Shape;3655;p21"/>
              <p:cNvSpPr/>
              <p:nvPr/>
            </p:nvSpPr>
            <p:spPr>
              <a:xfrm>
                <a:off x="1317550" y="2281300"/>
                <a:ext cx="51425" cy="3650"/>
              </a:xfrm>
              <a:custGeom>
                <a:avLst/>
                <a:gdLst/>
                <a:ahLst/>
                <a:cxnLst/>
                <a:rect l="l" t="t" r="r" b="b"/>
                <a:pathLst>
                  <a:path w="2057" h="146" fill="none" extrusionOk="0">
                    <a:moveTo>
                      <a:pt x="1" y="0"/>
                    </a:moveTo>
                    <a:lnTo>
                      <a:pt x="1" y="0"/>
                    </a:lnTo>
                    <a:lnTo>
                      <a:pt x="328" y="55"/>
                    </a:lnTo>
                    <a:lnTo>
                      <a:pt x="674" y="91"/>
                    </a:lnTo>
                    <a:lnTo>
                      <a:pt x="1074" y="128"/>
                    </a:lnTo>
                    <a:lnTo>
                      <a:pt x="1493" y="146"/>
                    </a:lnTo>
                    <a:lnTo>
                      <a:pt x="1493" y="146"/>
                    </a:lnTo>
                    <a:lnTo>
                      <a:pt x="1711" y="146"/>
                    </a:lnTo>
                    <a:lnTo>
                      <a:pt x="1711" y="146"/>
                    </a:lnTo>
                    <a:lnTo>
                      <a:pt x="2057" y="146"/>
                    </a:lnTo>
                    <a:lnTo>
                      <a:pt x="2057" y="146"/>
                    </a:lnTo>
                    <a:lnTo>
                      <a:pt x="2057" y="146"/>
                    </a:lnTo>
                    <a:lnTo>
                      <a:pt x="1711" y="146"/>
                    </a:lnTo>
                    <a:lnTo>
                      <a:pt x="1711" y="146"/>
                    </a:lnTo>
                    <a:lnTo>
                      <a:pt x="1493" y="146"/>
                    </a:lnTo>
                    <a:lnTo>
                      <a:pt x="1493" y="146"/>
                    </a:lnTo>
                    <a:lnTo>
                      <a:pt x="1493" y="146"/>
                    </a:lnTo>
                    <a:lnTo>
                      <a:pt x="1493" y="146"/>
                    </a:lnTo>
                    <a:lnTo>
                      <a:pt x="1074" y="128"/>
                    </a:lnTo>
                    <a:lnTo>
                      <a:pt x="674" y="91"/>
                    </a:lnTo>
                    <a:lnTo>
                      <a:pt x="328" y="55"/>
                    </a:lnTo>
                    <a:lnTo>
                      <a:pt x="1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656" name="Google Shape;3656;p21"/>
              <p:cNvSpPr/>
              <p:nvPr/>
            </p:nvSpPr>
            <p:spPr>
              <a:xfrm>
                <a:off x="1317100" y="228130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657" name="Google Shape;3657;p21"/>
              <p:cNvSpPr/>
              <p:nvPr/>
            </p:nvSpPr>
            <p:spPr>
              <a:xfrm>
                <a:off x="1288900" y="2269475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658" name="Google Shape;3658;p21"/>
              <p:cNvSpPr/>
              <p:nvPr/>
            </p:nvSpPr>
            <p:spPr>
              <a:xfrm>
                <a:off x="1288900" y="2269475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659" name="Google Shape;3659;p21"/>
              <p:cNvSpPr/>
              <p:nvPr/>
            </p:nvSpPr>
            <p:spPr>
              <a:xfrm>
                <a:off x="1288900" y="2269000"/>
                <a:ext cx="25" cy="500"/>
              </a:xfrm>
              <a:custGeom>
                <a:avLst/>
                <a:gdLst/>
                <a:ahLst/>
                <a:cxnLst/>
                <a:rect l="l" t="t" r="r" b="b"/>
                <a:pathLst>
                  <a:path w="1" h="20" fill="none" extrusionOk="0">
                    <a:moveTo>
                      <a:pt x="0" y="1"/>
                    </a:moveTo>
                    <a:lnTo>
                      <a:pt x="0" y="1"/>
                    </a:lnTo>
                    <a:lnTo>
                      <a:pt x="0" y="19"/>
                    </a:lnTo>
                    <a:lnTo>
                      <a:pt x="0" y="19"/>
                    </a:lnTo>
                    <a:lnTo>
                      <a:pt x="0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660" name="Google Shape;3660;p21"/>
              <p:cNvSpPr/>
              <p:nvPr/>
            </p:nvSpPr>
            <p:spPr>
              <a:xfrm>
                <a:off x="1282975" y="2249900"/>
                <a:ext cx="5950" cy="19125"/>
              </a:xfrm>
              <a:custGeom>
                <a:avLst/>
                <a:gdLst/>
                <a:ahLst/>
                <a:cxnLst/>
                <a:rect l="l" t="t" r="r" b="b"/>
                <a:pathLst>
                  <a:path w="238" h="765" fill="none" extrusionOk="0">
                    <a:moveTo>
                      <a:pt x="91" y="1"/>
                    </a:moveTo>
                    <a:lnTo>
                      <a:pt x="91" y="1"/>
                    </a:lnTo>
                    <a:lnTo>
                      <a:pt x="37" y="110"/>
                    </a:lnTo>
                    <a:lnTo>
                      <a:pt x="19" y="219"/>
                    </a:lnTo>
                    <a:lnTo>
                      <a:pt x="0" y="310"/>
                    </a:lnTo>
                    <a:lnTo>
                      <a:pt x="19" y="419"/>
                    </a:lnTo>
                    <a:lnTo>
                      <a:pt x="37" y="510"/>
                    </a:lnTo>
                    <a:lnTo>
                      <a:pt x="91" y="601"/>
                    </a:lnTo>
                    <a:lnTo>
                      <a:pt x="146" y="692"/>
                    </a:lnTo>
                    <a:lnTo>
                      <a:pt x="237" y="765"/>
                    </a:lnTo>
                    <a:lnTo>
                      <a:pt x="237" y="765"/>
                    </a:lnTo>
                    <a:lnTo>
                      <a:pt x="146" y="692"/>
                    </a:lnTo>
                    <a:lnTo>
                      <a:pt x="91" y="601"/>
                    </a:lnTo>
                    <a:lnTo>
                      <a:pt x="37" y="510"/>
                    </a:lnTo>
                    <a:lnTo>
                      <a:pt x="19" y="419"/>
                    </a:lnTo>
                    <a:lnTo>
                      <a:pt x="0" y="310"/>
                    </a:lnTo>
                    <a:lnTo>
                      <a:pt x="19" y="219"/>
                    </a:lnTo>
                    <a:lnTo>
                      <a:pt x="37" y="110"/>
                    </a:lnTo>
                    <a:lnTo>
                      <a:pt x="91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661" name="Google Shape;3661;p21"/>
              <p:cNvSpPr/>
              <p:nvPr/>
            </p:nvSpPr>
            <p:spPr>
              <a:xfrm>
                <a:off x="1285250" y="224990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0" y="1"/>
                    </a:move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662" name="Google Shape;3662;p21"/>
              <p:cNvSpPr/>
              <p:nvPr/>
            </p:nvSpPr>
            <p:spPr>
              <a:xfrm>
                <a:off x="1285250" y="224990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0" y="1"/>
                    </a:move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663" name="Google Shape;3663;p21"/>
              <p:cNvSpPr/>
              <p:nvPr/>
            </p:nvSpPr>
            <p:spPr>
              <a:xfrm>
                <a:off x="1285250" y="2249450"/>
                <a:ext cx="25" cy="475"/>
              </a:xfrm>
              <a:custGeom>
                <a:avLst/>
                <a:gdLst/>
                <a:ahLst/>
                <a:cxnLst/>
                <a:rect l="l" t="t" r="r" b="b"/>
                <a:pathLst>
                  <a:path w="1" h="19" fill="none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19"/>
                    </a:lnTo>
                    <a:lnTo>
                      <a:pt x="0" y="19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664" name="Google Shape;3664;p21"/>
              <p:cNvSpPr/>
              <p:nvPr/>
            </p:nvSpPr>
            <p:spPr>
              <a:xfrm>
                <a:off x="1285700" y="224945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1" y="0"/>
                    </a:move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665" name="Google Shape;3665;p21"/>
              <p:cNvSpPr/>
              <p:nvPr/>
            </p:nvSpPr>
            <p:spPr>
              <a:xfrm>
                <a:off x="1285700" y="224945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1" y="0"/>
                    </a:move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666" name="Google Shape;3666;p21"/>
              <p:cNvSpPr/>
              <p:nvPr/>
            </p:nvSpPr>
            <p:spPr>
              <a:xfrm>
                <a:off x="1285700" y="224945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1" y="0"/>
                    </a:move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667" name="Google Shape;3667;p21"/>
              <p:cNvSpPr/>
              <p:nvPr/>
            </p:nvSpPr>
            <p:spPr>
              <a:xfrm>
                <a:off x="1396250" y="2172100"/>
                <a:ext cx="25500" cy="46425"/>
              </a:xfrm>
              <a:custGeom>
                <a:avLst/>
                <a:gdLst/>
                <a:ahLst/>
                <a:cxnLst/>
                <a:rect l="l" t="t" r="r" b="b"/>
                <a:pathLst>
                  <a:path w="1020" h="1857" fill="none" extrusionOk="0">
                    <a:moveTo>
                      <a:pt x="1" y="1"/>
                    </a:moveTo>
                    <a:lnTo>
                      <a:pt x="1" y="1"/>
                    </a:lnTo>
                    <a:lnTo>
                      <a:pt x="146" y="201"/>
                    </a:lnTo>
                    <a:lnTo>
                      <a:pt x="292" y="419"/>
                    </a:lnTo>
                    <a:lnTo>
                      <a:pt x="565" y="892"/>
                    </a:lnTo>
                    <a:lnTo>
                      <a:pt x="801" y="1366"/>
                    </a:lnTo>
                    <a:lnTo>
                      <a:pt x="1020" y="1857"/>
                    </a:lnTo>
                    <a:lnTo>
                      <a:pt x="1020" y="1857"/>
                    </a:lnTo>
                    <a:lnTo>
                      <a:pt x="1020" y="1857"/>
                    </a:lnTo>
                    <a:lnTo>
                      <a:pt x="1020" y="1857"/>
                    </a:lnTo>
                    <a:lnTo>
                      <a:pt x="801" y="1366"/>
                    </a:lnTo>
                    <a:lnTo>
                      <a:pt x="565" y="892"/>
                    </a:lnTo>
                    <a:lnTo>
                      <a:pt x="292" y="419"/>
                    </a:lnTo>
                    <a:lnTo>
                      <a:pt x="146" y="201"/>
                    </a:lnTo>
                    <a:lnTo>
                      <a:pt x="1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668" name="Google Shape;3668;p21"/>
              <p:cNvSpPr/>
              <p:nvPr/>
            </p:nvSpPr>
            <p:spPr>
              <a:xfrm>
                <a:off x="1396250" y="217210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1" y="1"/>
                    </a:move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669" name="Google Shape;3669;p21"/>
              <p:cNvSpPr/>
              <p:nvPr/>
            </p:nvSpPr>
            <p:spPr>
              <a:xfrm>
                <a:off x="1282975" y="2160725"/>
                <a:ext cx="138775" cy="124225"/>
              </a:xfrm>
              <a:custGeom>
                <a:avLst/>
                <a:gdLst/>
                <a:ahLst/>
                <a:cxnLst/>
                <a:rect l="l" t="t" r="r" b="b"/>
                <a:pathLst>
                  <a:path w="5551" h="4969" extrusionOk="0">
                    <a:moveTo>
                      <a:pt x="4095" y="1"/>
                    </a:moveTo>
                    <a:lnTo>
                      <a:pt x="4004" y="219"/>
                    </a:lnTo>
                    <a:lnTo>
                      <a:pt x="3895" y="438"/>
                    </a:lnTo>
                    <a:lnTo>
                      <a:pt x="3840" y="529"/>
                    </a:lnTo>
                    <a:lnTo>
                      <a:pt x="3767" y="619"/>
                    </a:lnTo>
                    <a:lnTo>
                      <a:pt x="3676" y="710"/>
                    </a:lnTo>
                    <a:lnTo>
                      <a:pt x="3585" y="801"/>
                    </a:lnTo>
                    <a:lnTo>
                      <a:pt x="3458" y="874"/>
                    </a:lnTo>
                    <a:lnTo>
                      <a:pt x="3331" y="947"/>
                    </a:lnTo>
                    <a:lnTo>
                      <a:pt x="3185" y="1002"/>
                    </a:lnTo>
                    <a:lnTo>
                      <a:pt x="3058" y="1038"/>
                    </a:lnTo>
                    <a:lnTo>
                      <a:pt x="2767" y="1111"/>
                    </a:lnTo>
                    <a:lnTo>
                      <a:pt x="2475" y="1165"/>
                    </a:lnTo>
                    <a:lnTo>
                      <a:pt x="2184" y="1238"/>
                    </a:lnTo>
                    <a:lnTo>
                      <a:pt x="1893" y="1311"/>
                    </a:lnTo>
                    <a:lnTo>
                      <a:pt x="1766" y="1366"/>
                    </a:lnTo>
                    <a:lnTo>
                      <a:pt x="1638" y="1438"/>
                    </a:lnTo>
                    <a:lnTo>
                      <a:pt x="1511" y="1511"/>
                    </a:lnTo>
                    <a:lnTo>
                      <a:pt x="1402" y="1620"/>
                    </a:lnTo>
                    <a:lnTo>
                      <a:pt x="1293" y="1730"/>
                    </a:lnTo>
                    <a:lnTo>
                      <a:pt x="1202" y="1839"/>
                    </a:lnTo>
                    <a:lnTo>
                      <a:pt x="1111" y="1948"/>
                    </a:lnTo>
                    <a:lnTo>
                      <a:pt x="1001" y="2039"/>
                    </a:lnTo>
                    <a:lnTo>
                      <a:pt x="874" y="2130"/>
                    </a:lnTo>
                    <a:lnTo>
                      <a:pt x="747" y="2185"/>
                    </a:lnTo>
                    <a:lnTo>
                      <a:pt x="619" y="2221"/>
                    </a:lnTo>
                    <a:lnTo>
                      <a:pt x="401" y="2221"/>
                    </a:lnTo>
                    <a:lnTo>
                      <a:pt x="346" y="2512"/>
                    </a:lnTo>
                    <a:lnTo>
                      <a:pt x="328" y="2767"/>
                    </a:lnTo>
                    <a:lnTo>
                      <a:pt x="310" y="3131"/>
                    </a:lnTo>
                    <a:lnTo>
                      <a:pt x="310" y="3276"/>
                    </a:lnTo>
                    <a:lnTo>
                      <a:pt x="201" y="3404"/>
                    </a:lnTo>
                    <a:lnTo>
                      <a:pt x="110" y="3549"/>
                    </a:lnTo>
                    <a:lnTo>
                      <a:pt x="91" y="3549"/>
                    </a:lnTo>
                    <a:lnTo>
                      <a:pt x="91" y="3568"/>
                    </a:lnTo>
                    <a:lnTo>
                      <a:pt x="37" y="3677"/>
                    </a:lnTo>
                    <a:lnTo>
                      <a:pt x="19" y="3786"/>
                    </a:lnTo>
                    <a:lnTo>
                      <a:pt x="0" y="3877"/>
                    </a:lnTo>
                    <a:lnTo>
                      <a:pt x="19" y="3986"/>
                    </a:lnTo>
                    <a:lnTo>
                      <a:pt x="37" y="4077"/>
                    </a:lnTo>
                    <a:lnTo>
                      <a:pt x="91" y="4168"/>
                    </a:lnTo>
                    <a:lnTo>
                      <a:pt x="146" y="4259"/>
                    </a:lnTo>
                    <a:lnTo>
                      <a:pt x="237" y="4332"/>
                    </a:lnTo>
                    <a:lnTo>
                      <a:pt x="237" y="4350"/>
                    </a:lnTo>
                    <a:lnTo>
                      <a:pt x="346" y="4423"/>
                    </a:lnTo>
                    <a:lnTo>
                      <a:pt x="437" y="4496"/>
                    </a:lnTo>
                    <a:lnTo>
                      <a:pt x="692" y="4623"/>
                    </a:lnTo>
                    <a:lnTo>
                      <a:pt x="1001" y="4732"/>
                    </a:lnTo>
                    <a:lnTo>
                      <a:pt x="1365" y="4823"/>
                    </a:lnTo>
                    <a:lnTo>
                      <a:pt x="1384" y="4823"/>
                    </a:lnTo>
                    <a:lnTo>
                      <a:pt x="1711" y="4878"/>
                    </a:lnTo>
                    <a:lnTo>
                      <a:pt x="2057" y="4914"/>
                    </a:lnTo>
                    <a:lnTo>
                      <a:pt x="2457" y="4951"/>
                    </a:lnTo>
                    <a:lnTo>
                      <a:pt x="2876" y="4969"/>
                    </a:lnTo>
                    <a:lnTo>
                      <a:pt x="3294" y="4732"/>
                    </a:lnTo>
                    <a:lnTo>
                      <a:pt x="3713" y="4459"/>
                    </a:lnTo>
                    <a:lnTo>
                      <a:pt x="4095" y="4186"/>
                    </a:lnTo>
                    <a:lnTo>
                      <a:pt x="4477" y="3895"/>
                    </a:lnTo>
                    <a:lnTo>
                      <a:pt x="4677" y="3731"/>
                    </a:lnTo>
                    <a:lnTo>
                      <a:pt x="4859" y="3549"/>
                    </a:lnTo>
                    <a:lnTo>
                      <a:pt x="5041" y="3349"/>
                    </a:lnTo>
                    <a:lnTo>
                      <a:pt x="5187" y="3149"/>
                    </a:lnTo>
                    <a:lnTo>
                      <a:pt x="5296" y="2967"/>
                    </a:lnTo>
                    <a:lnTo>
                      <a:pt x="5387" y="2767"/>
                    </a:lnTo>
                    <a:lnTo>
                      <a:pt x="5533" y="2367"/>
                    </a:lnTo>
                    <a:lnTo>
                      <a:pt x="5551" y="2312"/>
                    </a:lnTo>
                    <a:lnTo>
                      <a:pt x="5332" y="1821"/>
                    </a:lnTo>
                    <a:lnTo>
                      <a:pt x="5096" y="1347"/>
                    </a:lnTo>
                    <a:lnTo>
                      <a:pt x="4823" y="874"/>
                    </a:lnTo>
                    <a:lnTo>
                      <a:pt x="4677" y="656"/>
                    </a:lnTo>
                    <a:lnTo>
                      <a:pt x="4532" y="456"/>
                    </a:lnTo>
                    <a:lnTo>
                      <a:pt x="4313" y="201"/>
                    </a:lnTo>
                    <a:lnTo>
                      <a:pt x="4095" y="1"/>
                    </a:lnTo>
                    <a:close/>
                  </a:path>
                </a:pathLst>
              </a:custGeom>
              <a:solidFill>
                <a:srgbClr val="A489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670" name="Google Shape;3670;p21"/>
              <p:cNvSpPr/>
              <p:nvPr/>
            </p:nvSpPr>
            <p:spPr>
              <a:xfrm>
                <a:off x="1282975" y="2160725"/>
                <a:ext cx="138775" cy="124225"/>
              </a:xfrm>
              <a:custGeom>
                <a:avLst/>
                <a:gdLst/>
                <a:ahLst/>
                <a:cxnLst/>
                <a:rect l="l" t="t" r="r" b="b"/>
                <a:pathLst>
                  <a:path w="5551" h="4969" fill="none" extrusionOk="0">
                    <a:moveTo>
                      <a:pt x="4095" y="1"/>
                    </a:moveTo>
                    <a:lnTo>
                      <a:pt x="4095" y="1"/>
                    </a:lnTo>
                    <a:lnTo>
                      <a:pt x="4004" y="219"/>
                    </a:lnTo>
                    <a:lnTo>
                      <a:pt x="3895" y="438"/>
                    </a:lnTo>
                    <a:lnTo>
                      <a:pt x="3840" y="529"/>
                    </a:lnTo>
                    <a:lnTo>
                      <a:pt x="3767" y="619"/>
                    </a:lnTo>
                    <a:lnTo>
                      <a:pt x="3676" y="710"/>
                    </a:lnTo>
                    <a:lnTo>
                      <a:pt x="3585" y="801"/>
                    </a:lnTo>
                    <a:lnTo>
                      <a:pt x="3585" y="801"/>
                    </a:lnTo>
                    <a:lnTo>
                      <a:pt x="3458" y="874"/>
                    </a:lnTo>
                    <a:lnTo>
                      <a:pt x="3331" y="947"/>
                    </a:lnTo>
                    <a:lnTo>
                      <a:pt x="3185" y="1002"/>
                    </a:lnTo>
                    <a:lnTo>
                      <a:pt x="3058" y="1038"/>
                    </a:lnTo>
                    <a:lnTo>
                      <a:pt x="2767" y="1111"/>
                    </a:lnTo>
                    <a:lnTo>
                      <a:pt x="2475" y="1165"/>
                    </a:lnTo>
                    <a:lnTo>
                      <a:pt x="2184" y="1238"/>
                    </a:lnTo>
                    <a:lnTo>
                      <a:pt x="1893" y="1311"/>
                    </a:lnTo>
                    <a:lnTo>
                      <a:pt x="1766" y="1366"/>
                    </a:lnTo>
                    <a:lnTo>
                      <a:pt x="1638" y="1438"/>
                    </a:lnTo>
                    <a:lnTo>
                      <a:pt x="1511" y="1511"/>
                    </a:lnTo>
                    <a:lnTo>
                      <a:pt x="1402" y="1620"/>
                    </a:lnTo>
                    <a:lnTo>
                      <a:pt x="1402" y="1620"/>
                    </a:lnTo>
                    <a:lnTo>
                      <a:pt x="1293" y="1730"/>
                    </a:lnTo>
                    <a:lnTo>
                      <a:pt x="1202" y="1839"/>
                    </a:lnTo>
                    <a:lnTo>
                      <a:pt x="1111" y="1948"/>
                    </a:lnTo>
                    <a:lnTo>
                      <a:pt x="1001" y="2039"/>
                    </a:lnTo>
                    <a:lnTo>
                      <a:pt x="1001" y="2039"/>
                    </a:lnTo>
                    <a:lnTo>
                      <a:pt x="874" y="2130"/>
                    </a:lnTo>
                    <a:lnTo>
                      <a:pt x="747" y="2185"/>
                    </a:lnTo>
                    <a:lnTo>
                      <a:pt x="619" y="2221"/>
                    </a:lnTo>
                    <a:lnTo>
                      <a:pt x="474" y="2221"/>
                    </a:lnTo>
                    <a:lnTo>
                      <a:pt x="474" y="2221"/>
                    </a:lnTo>
                    <a:lnTo>
                      <a:pt x="401" y="2221"/>
                    </a:lnTo>
                    <a:lnTo>
                      <a:pt x="401" y="2221"/>
                    </a:lnTo>
                    <a:lnTo>
                      <a:pt x="401" y="2221"/>
                    </a:lnTo>
                    <a:lnTo>
                      <a:pt x="346" y="2512"/>
                    </a:lnTo>
                    <a:lnTo>
                      <a:pt x="328" y="2767"/>
                    </a:lnTo>
                    <a:lnTo>
                      <a:pt x="310" y="3131"/>
                    </a:lnTo>
                    <a:lnTo>
                      <a:pt x="310" y="3131"/>
                    </a:lnTo>
                    <a:lnTo>
                      <a:pt x="310" y="3276"/>
                    </a:lnTo>
                    <a:lnTo>
                      <a:pt x="310" y="3276"/>
                    </a:lnTo>
                    <a:lnTo>
                      <a:pt x="310" y="3276"/>
                    </a:lnTo>
                    <a:lnTo>
                      <a:pt x="310" y="3276"/>
                    </a:lnTo>
                    <a:lnTo>
                      <a:pt x="310" y="3276"/>
                    </a:lnTo>
                    <a:lnTo>
                      <a:pt x="201" y="3404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91" y="3549"/>
                    </a:lnTo>
                    <a:lnTo>
                      <a:pt x="91" y="3549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37" y="3677"/>
                    </a:lnTo>
                    <a:lnTo>
                      <a:pt x="19" y="3786"/>
                    </a:lnTo>
                    <a:lnTo>
                      <a:pt x="0" y="3877"/>
                    </a:lnTo>
                    <a:lnTo>
                      <a:pt x="19" y="3986"/>
                    </a:lnTo>
                    <a:lnTo>
                      <a:pt x="37" y="4077"/>
                    </a:lnTo>
                    <a:lnTo>
                      <a:pt x="91" y="4168"/>
                    </a:lnTo>
                    <a:lnTo>
                      <a:pt x="146" y="4259"/>
                    </a:lnTo>
                    <a:lnTo>
                      <a:pt x="237" y="4332"/>
                    </a:lnTo>
                    <a:lnTo>
                      <a:pt x="237" y="4332"/>
                    </a:lnTo>
                    <a:lnTo>
                      <a:pt x="237" y="4332"/>
                    </a:lnTo>
                    <a:lnTo>
                      <a:pt x="237" y="4350"/>
                    </a:lnTo>
                    <a:lnTo>
                      <a:pt x="237" y="4350"/>
                    </a:lnTo>
                    <a:lnTo>
                      <a:pt x="237" y="4350"/>
                    </a:lnTo>
                    <a:lnTo>
                      <a:pt x="237" y="4350"/>
                    </a:lnTo>
                    <a:lnTo>
                      <a:pt x="237" y="4350"/>
                    </a:lnTo>
                    <a:lnTo>
                      <a:pt x="237" y="4350"/>
                    </a:lnTo>
                    <a:lnTo>
                      <a:pt x="237" y="4350"/>
                    </a:lnTo>
                    <a:lnTo>
                      <a:pt x="237" y="4350"/>
                    </a:lnTo>
                    <a:lnTo>
                      <a:pt x="237" y="4350"/>
                    </a:lnTo>
                    <a:lnTo>
                      <a:pt x="237" y="4350"/>
                    </a:lnTo>
                    <a:lnTo>
                      <a:pt x="346" y="4423"/>
                    </a:lnTo>
                    <a:lnTo>
                      <a:pt x="437" y="4496"/>
                    </a:lnTo>
                    <a:lnTo>
                      <a:pt x="692" y="4623"/>
                    </a:lnTo>
                    <a:lnTo>
                      <a:pt x="1001" y="4732"/>
                    </a:lnTo>
                    <a:lnTo>
                      <a:pt x="1365" y="4823"/>
                    </a:lnTo>
                    <a:lnTo>
                      <a:pt x="1365" y="4823"/>
                    </a:lnTo>
                    <a:lnTo>
                      <a:pt x="1365" y="4823"/>
                    </a:lnTo>
                    <a:lnTo>
                      <a:pt x="1365" y="4823"/>
                    </a:lnTo>
                    <a:lnTo>
                      <a:pt x="1384" y="4823"/>
                    </a:lnTo>
                    <a:lnTo>
                      <a:pt x="1384" y="4823"/>
                    </a:lnTo>
                    <a:lnTo>
                      <a:pt x="1711" y="4878"/>
                    </a:lnTo>
                    <a:lnTo>
                      <a:pt x="2057" y="4914"/>
                    </a:lnTo>
                    <a:lnTo>
                      <a:pt x="2457" y="4951"/>
                    </a:lnTo>
                    <a:lnTo>
                      <a:pt x="2876" y="4969"/>
                    </a:lnTo>
                    <a:lnTo>
                      <a:pt x="2876" y="4969"/>
                    </a:lnTo>
                    <a:lnTo>
                      <a:pt x="3294" y="4732"/>
                    </a:lnTo>
                    <a:lnTo>
                      <a:pt x="3713" y="4459"/>
                    </a:lnTo>
                    <a:lnTo>
                      <a:pt x="4095" y="4186"/>
                    </a:lnTo>
                    <a:lnTo>
                      <a:pt x="4477" y="3895"/>
                    </a:lnTo>
                    <a:lnTo>
                      <a:pt x="4477" y="3895"/>
                    </a:lnTo>
                    <a:lnTo>
                      <a:pt x="4677" y="3731"/>
                    </a:lnTo>
                    <a:lnTo>
                      <a:pt x="4859" y="3549"/>
                    </a:lnTo>
                    <a:lnTo>
                      <a:pt x="5041" y="3349"/>
                    </a:lnTo>
                    <a:lnTo>
                      <a:pt x="5187" y="3149"/>
                    </a:lnTo>
                    <a:lnTo>
                      <a:pt x="5187" y="3149"/>
                    </a:lnTo>
                    <a:lnTo>
                      <a:pt x="5296" y="2967"/>
                    </a:lnTo>
                    <a:lnTo>
                      <a:pt x="5387" y="2767"/>
                    </a:lnTo>
                    <a:lnTo>
                      <a:pt x="5533" y="2367"/>
                    </a:lnTo>
                    <a:lnTo>
                      <a:pt x="5533" y="2367"/>
                    </a:lnTo>
                    <a:lnTo>
                      <a:pt x="5551" y="2312"/>
                    </a:lnTo>
                    <a:lnTo>
                      <a:pt x="5551" y="2312"/>
                    </a:lnTo>
                    <a:lnTo>
                      <a:pt x="5332" y="1821"/>
                    </a:lnTo>
                    <a:lnTo>
                      <a:pt x="5096" y="1347"/>
                    </a:lnTo>
                    <a:lnTo>
                      <a:pt x="4823" y="874"/>
                    </a:lnTo>
                    <a:lnTo>
                      <a:pt x="4677" y="656"/>
                    </a:lnTo>
                    <a:lnTo>
                      <a:pt x="4532" y="456"/>
                    </a:lnTo>
                    <a:lnTo>
                      <a:pt x="4532" y="456"/>
                    </a:lnTo>
                    <a:lnTo>
                      <a:pt x="4532" y="456"/>
                    </a:lnTo>
                    <a:lnTo>
                      <a:pt x="4532" y="456"/>
                    </a:lnTo>
                    <a:lnTo>
                      <a:pt x="4532" y="456"/>
                    </a:lnTo>
                    <a:lnTo>
                      <a:pt x="4532" y="456"/>
                    </a:lnTo>
                    <a:lnTo>
                      <a:pt x="4313" y="201"/>
                    </a:lnTo>
                    <a:lnTo>
                      <a:pt x="4095" y="1"/>
                    </a:lnTo>
                    <a:lnTo>
                      <a:pt x="4095" y="1"/>
                    </a:lnTo>
                    <a:lnTo>
                      <a:pt x="4095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671" name="Google Shape;3671;p21"/>
              <p:cNvSpPr/>
              <p:nvPr/>
            </p:nvSpPr>
            <p:spPr>
              <a:xfrm>
                <a:off x="1354850" y="2218500"/>
                <a:ext cx="79650" cy="66450"/>
              </a:xfrm>
              <a:custGeom>
                <a:avLst/>
                <a:gdLst/>
                <a:ahLst/>
                <a:cxnLst/>
                <a:rect l="l" t="t" r="r" b="b"/>
                <a:pathLst>
                  <a:path w="3186" h="2658" extrusionOk="0">
                    <a:moveTo>
                      <a:pt x="565" y="2658"/>
                    </a:moveTo>
                    <a:lnTo>
                      <a:pt x="565" y="2658"/>
                    </a:lnTo>
                    <a:lnTo>
                      <a:pt x="237" y="2658"/>
                    </a:lnTo>
                    <a:lnTo>
                      <a:pt x="237" y="2658"/>
                    </a:lnTo>
                    <a:lnTo>
                      <a:pt x="1" y="2658"/>
                    </a:lnTo>
                    <a:lnTo>
                      <a:pt x="1" y="2658"/>
                    </a:lnTo>
                    <a:lnTo>
                      <a:pt x="1" y="2658"/>
                    </a:lnTo>
                    <a:lnTo>
                      <a:pt x="1" y="2658"/>
                    </a:lnTo>
                    <a:lnTo>
                      <a:pt x="219" y="2658"/>
                    </a:lnTo>
                    <a:lnTo>
                      <a:pt x="219" y="2658"/>
                    </a:lnTo>
                    <a:lnTo>
                      <a:pt x="565" y="2658"/>
                    </a:lnTo>
                    <a:close/>
                    <a:moveTo>
                      <a:pt x="2676" y="1"/>
                    </a:moveTo>
                    <a:lnTo>
                      <a:pt x="2676" y="1"/>
                    </a:lnTo>
                    <a:lnTo>
                      <a:pt x="2676" y="1"/>
                    </a:lnTo>
                    <a:lnTo>
                      <a:pt x="2676" y="1"/>
                    </a:lnTo>
                    <a:lnTo>
                      <a:pt x="2840" y="438"/>
                    </a:lnTo>
                    <a:lnTo>
                      <a:pt x="2967" y="820"/>
                    </a:lnTo>
                    <a:lnTo>
                      <a:pt x="3185" y="1493"/>
                    </a:lnTo>
                    <a:lnTo>
                      <a:pt x="3185" y="1493"/>
                    </a:lnTo>
                    <a:lnTo>
                      <a:pt x="2967" y="820"/>
                    </a:lnTo>
                    <a:lnTo>
                      <a:pt x="2840" y="438"/>
                    </a:lnTo>
                    <a:lnTo>
                      <a:pt x="2676" y="1"/>
                    </a:lnTo>
                    <a:lnTo>
                      <a:pt x="2676" y="1"/>
                    </a:lnTo>
                    <a:close/>
                  </a:path>
                </a:pathLst>
              </a:custGeom>
              <a:solidFill>
                <a:srgbClr val="B8AEB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672" name="Google Shape;3672;p21"/>
              <p:cNvSpPr/>
              <p:nvPr/>
            </p:nvSpPr>
            <p:spPr>
              <a:xfrm>
                <a:off x="1354850" y="2284925"/>
                <a:ext cx="141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565" h="1" fill="none" extrusionOk="0">
                    <a:moveTo>
                      <a:pt x="565" y="1"/>
                    </a:moveTo>
                    <a:lnTo>
                      <a:pt x="565" y="1"/>
                    </a:lnTo>
                    <a:lnTo>
                      <a:pt x="237" y="1"/>
                    </a:lnTo>
                    <a:lnTo>
                      <a:pt x="237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219" y="1"/>
                    </a:lnTo>
                    <a:lnTo>
                      <a:pt x="219" y="1"/>
                    </a:lnTo>
                    <a:lnTo>
                      <a:pt x="565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673" name="Google Shape;3673;p21"/>
              <p:cNvSpPr/>
              <p:nvPr/>
            </p:nvSpPr>
            <p:spPr>
              <a:xfrm>
                <a:off x="1421725" y="2218500"/>
                <a:ext cx="12775" cy="37350"/>
              </a:xfrm>
              <a:custGeom>
                <a:avLst/>
                <a:gdLst/>
                <a:ahLst/>
                <a:cxnLst/>
                <a:rect l="l" t="t" r="r" b="b"/>
                <a:pathLst>
                  <a:path w="511" h="1494" fill="none" extrusionOk="0">
                    <a:moveTo>
                      <a:pt x="1" y="1"/>
                    </a:move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165" y="438"/>
                    </a:lnTo>
                    <a:lnTo>
                      <a:pt x="292" y="820"/>
                    </a:lnTo>
                    <a:lnTo>
                      <a:pt x="510" y="1493"/>
                    </a:lnTo>
                    <a:lnTo>
                      <a:pt x="510" y="1493"/>
                    </a:lnTo>
                    <a:lnTo>
                      <a:pt x="292" y="820"/>
                    </a:lnTo>
                    <a:lnTo>
                      <a:pt x="165" y="438"/>
                    </a:lnTo>
                    <a:lnTo>
                      <a:pt x="1" y="1"/>
                    </a:lnTo>
                    <a:lnTo>
                      <a:pt x="1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674" name="Google Shape;3674;p21"/>
              <p:cNvSpPr/>
              <p:nvPr/>
            </p:nvSpPr>
            <p:spPr>
              <a:xfrm>
                <a:off x="1354850" y="2218500"/>
                <a:ext cx="82825" cy="66450"/>
              </a:xfrm>
              <a:custGeom>
                <a:avLst/>
                <a:gdLst/>
                <a:ahLst/>
                <a:cxnLst/>
                <a:rect l="l" t="t" r="r" b="b"/>
                <a:pathLst>
                  <a:path w="3313" h="2658" extrusionOk="0">
                    <a:moveTo>
                      <a:pt x="2676" y="1"/>
                    </a:moveTo>
                    <a:lnTo>
                      <a:pt x="2658" y="56"/>
                    </a:lnTo>
                    <a:lnTo>
                      <a:pt x="2512" y="456"/>
                    </a:lnTo>
                    <a:lnTo>
                      <a:pt x="2421" y="656"/>
                    </a:lnTo>
                    <a:lnTo>
                      <a:pt x="2312" y="838"/>
                    </a:lnTo>
                    <a:lnTo>
                      <a:pt x="2166" y="1038"/>
                    </a:lnTo>
                    <a:lnTo>
                      <a:pt x="1984" y="1238"/>
                    </a:lnTo>
                    <a:lnTo>
                      <a:pt x="1802" y="1420"/>
                    </a:lnTo>
                    <a:lnTo>
                      <a:pt x="1602" y="1584"/>
                    </a:lnTo>
                    <a:lnTo>
                      <a:pt x="1220" y="1875"/>
                    </a:lnTo>
                    <a:lnTo>
                      <a:pt x="838" y="2148"/>
                    </a:lnTo>
                    <a:lnTo>
                      <a:pt x="419" y="2421"/>
                    </a:lnTo>
                    <a:lnTo>
                      <a:pt x="1" y="2658"/>
                    </a:lnTo>
                    <a:lnTo>
                      <a:pt x="565" y="2658"/>
                    </a:lnTo>
                    <a:lnTo>
                      <a:pt x="929" y="2621"/>
                    </a:lnTo>
                    <a:lnTo>
                      <a:pt x="1256" y="2585"/>
                    </a:lnTo>
                    <a:lnTo>
                      <a:pt x="1839" y="2494"/>
                    </a:lnTo>
                    <a:lnTo>
                      <a:pt x="2312" y="2385"/>
                    </a:lnTo>
                    <a:lnTo>
                      <a:pt x="2694" y="2276"/>
                    </a:lnTo>
                    <a:lnTo>
                      <a:pt x="2967" y="2166"/>
                    </a:lnTo>
                    <a:lnTo>
                      <a:pt x="3167" y="2075"/>
                    </a:lnTo>
                    <a:lnTo>
                      <a:pt x="3313" y="1984"/>
                    </a:lnTo>
                    <a:lnTo>
                      <a:pt x="3185" y="1493"/>
                    </a:lnTo>
                    <a:lnTo>
                      <a:pt x="2967" y="820"/>
                    </a:lnTo>
                    <a:lnTo>
                      <a:pt x="2840" y="438"/>
                    </a:lnTo>
                    <a:lnTo>
                      <a:pt x="2676" y="1"/>
                    </a:lnTo>
                    <a:close/>
                  </a:path>
                </a:pathLst>
              </a:custGeom>
              <a:solidFill>
                <a:srgbClr val="8B715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675" name="Google Shape;3675;p21"/>
              <p:cNvSpPr/>
              <p:nvPr/>
            </p:nvSpPr>
            <p:spPr>
              <a:xfrm>
                <a:off x="1354850" y="2218500"/>
                <a:ext cx="82825" cy="66450"/>
              </a:xfrm>
              <a:custGeom>
                <a:avLst/>
                <a:gdLst/>
                <a:ahLst/>
                <a:cxnLst/>
                <a:rect l="l" t="t" r="r" b="b"/>
                <a:pathLst>
                  <a:path w="3313" h="2658" fill="none" extrusionOk="0">
                    <a:moveTo>
                      <a:pt x="2676" y="1"/>
                    </a:moveTo>
                    <a:lnTo>
                      <a:pt x="2676" y="1"/>
                    </a:lnTo>
                    <a:lnTo>
                      <a:pt x="2658" y="56"/>
                    </a:lnTo>
                    <a:lnTo>
                      <a:pt x="2658" y="56"/>
                    </a:lnTo>
                    <a:lnTo>
                      <a:pt x="2512" y="456"/>
                    </a:lnTo>
                    <a:lnTo>
                      <a:pt x="2421" y="656"/>
                    </a:lnTo>
                    <a:lnTo>
                      <a:pt x="2312" y="838"/>
                    </a:lnTo>
                    <a:lnTo>
                      <a:pt x="2312" y="838"/>
                    </a:lnTo>
                    <a:lnTo>
                      <a:pt x="2166" y="1038"/>
                    </a:lnTo>
                    <a:lnTo>
                      <a:pt x="1984" y="1238"/>
                    </a:lnTo>
                    <a:lnTo>
                      <a:pt x="1802" y="1420"/>
                    </a:lnTo>
                    <a:lnTo>
                      <a:pt x="1602" y="1584"/>
                    </a:lnTo>
                    <a:lnTo>
                      <a:pt x="1602" y="1584"/>
                    </a:lnTo>
                    <a:lnTo>
                      <a:pt x="1220" y="1875"/>
                    </a:lnTo>
                    <a:lnTo>
                      <a:pt x="838" y="2148"/>
                    </a:lnTo>
                    <a:lnTo>
                      <a:pt x="419" y="2421"/>
                    </a:lnTo>
                    <a:lnTo>
                      <a:pt x="1" y="2658"/>
                    </a:lnTo>
                    <a:lnTo>
                      <a:pt x="1" y="2658"/>
                    </a:lnTo>
                    <a:lnTo>
                      <a:pt x="237" y="2658"/>
                    </a:lnTo>
                    <a:lnTo>
                      <a:pt x="237" y="2658"/>
                    </a:lnTo>
                    <a:lnTo>
                      <a:pt x="565" y="2658"/>
                    </a:lnTo>
                    <a:lnTo>
                      <a:pt x="565" y="2658"/>
                    </a:lnTo>
                    <a:lnTo>
                      <a:pt x="565" y="2658"/>
                    </a:lnTo>
                    <a:lnTo>
                      <a:pt x="929" y="2621"/>
                    </a:lnTo>
                    <a:lnTo>
                      <a:pt x="1256" y="2585"/>
                    </a:lnTo>
                    <a:lnTo>
                      <a:pt x="1839" y="2494"/>
                    </a:lnTo>
                    <a:lnTo>
                      <a:pt x="2312" y="2385"/>
                    </a:lnTo>
                    <a:lnTo>
                      <a:pt x="2694" y="2276"/>
                    </a:lnTo>
                    <a:lnTo>
                      <a:pt x="2967" y="2166"/>
                    </a:lnTo>
                    <a:lnTo>
                      <a:pt x="3167" y="2075"/>
                    </a:lnTo>
                    <a:lnTo>
                      <a:pt x="3313" y="1984"/>
                    </a:lnTo>
                    <a:lnTo>
                      <a:pt x="3313" y="1984"/>
                    </a:lnTo>
                    <a:lnTo>
                      <a:pt x="3185" y="1493"/>
                    </a:lnTo>
                    <a:lnTo>
                      <a:pt x="3185" y="1493"/>
                    </a:lnTo>
                    <a:lnTo>
                      <a:pt x="2967" y="820"/>
                    </a:lnTo>
                    <a:lnTo>
                      <a:pt x="2840" y="438"/>
                    </a:lnTo>
                    <a:lnTo>
                      <a:pt x="2676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</p:grpSp>
      <p:grpSp>
        <p:nvGrpSpPr>
          <p:cNvPr id="3676" name="Google Shape;3676;p21"/>
          <p:cNvGrpSpPr/>
          <p:nvPr/>
        </p:nvGrpSpPr>
        <p:grpSpPr>
          <a:xfrm flipH="1">
            <a:off x="9722684" y="7240707"/>
            <a:ext cx="238221" cy="219912"/>
            <a:chOff x="2706625" y="4735761"/>
            <a:chExt cx="226446" cy="209015"/>
          </a:xfrm>
        </p:grpSpPr>
        <p:sp>
          <p:nvSpPr>
            <p:cNvPr id="3677" name="Google Shape;3677;p21"/>
            <p:cNvSpPr/>
            <p:nvPr/>
          </p:nvSpPr>
          <p:spPr>
            <a:xfrm>
              <a:off x="2706625" y="4851000"/>
              <a:ext cx="226446" cy="93776"/>
            </a:xfrm>
            <a:custGeom>
              <a:avLst/>
              <a:gdLst/>
              <a:ahLst/>
              <a:cxnLst/>
              <a:rect l="l" t="t" r="r" b="b"/>
              <a:pathLst>
                <a:path w="9991" h="1020" extrusionOk="0">
                  <a:moveTo>
                    <a:pt x="1292" y="0"/>
                  </a:moveTo>
                  <a:lnTo>
                    <a:pt x="746" y="91"/>
                  </a:lnTo>
                  <a:lnTo>
                    <a:pt x="528" y="128"/>
                  </a:lnTo>
                  <a:lnTo>
                    <a:pt x="346" y="182"/>
                  </a:lnTo>
                  <a:lnTo>
                    <a:pt x="200" y="237"/>
                  </a:lnTo>
                  <a:lnTo>
                    <a:pt x="91" y="291"/>
                  </a:lnTo>
                  <a:lnTo>
                    <a:pt x="18" y="346"/>
                  </a:lnTo>
                  <a:lnTo>
                    <a:pt x="0" y="419"/>
                  </a:lnTo>
                  <a:lnTo>
                    <a:pt x="0" y="437"/>
                  </a:lnTo>
                  <a:lnTo>
                    <a:pt x="18" y="473"/>
                  </a:lnTo>
                  <a:lnTo>
                    <a:pt x="91" y="528"/>
                  </a:lnTo>
                  <a:lnTo>
                    <a:pt x="219" y="583"/>
                  </a:lnTo>
                  <a:lnTo>
                    <a:pt x="382" y="655"/>
                  </a:lnTo>
                  <a:lnTo>
                    <a:pt x="601" y="710"/>
                  </a:lnTo>
                  <a:lnTo>
                    <a:pt x="856" y="746"/>
                  </a:lnTo>
                  <a:lnTo>
                    <a:pt x="1456" y="837"/>
                  </a:lnTo>
                  <a:lnTo>
                    <a:pt x="2202" y="910"/>
                  </a:lnTo>
                  <a:lnTo>
                    <a:pt x="3058" y="965"/>
                  </a:lnTo>
                  <a:lnTo>
                    <a:pt x="3986" y="1001"/>
                  </a:lnTo>
                  <a:lnTo>
                    <a:pt x="5005" y="1019"/>
                  </a:lnTo>
                  <a:lnTo>
                    <a:pt x="6006" y="1001"/>
                  </a:lnTo>
                  <a:lnTo>
                    <a:pt x="6952" y="965"/>
                  </a:lnTo>
                  <a:lnTo>
                    <a:pt x="7789" y="910"/>
                  </a:lnTo>
                  <a:lnTo>
                    <a:pt x="8535" y="837"/>
                  </a:lnTo>
                  <a:lnTo>
                    <a:pt x="9136" y="746"/>
                  </a:lnTo>
                  <a:lnTo>
                    <a:pt x="9390" y="710"/>
                  </a:lnTo>
                  <a:lnTo>
                    <a:pt x="9609" y="655"/>
                  </a:lnTo>
                  <a:lnTo>
                    <a:pt x="9773" y="583"/>
                  </a:lnTo>
                  <a:lnTo>
                    <a:pt x="9900" y="528"/>
                  </a:lnTo>
                  <a:lnTo>
                    <a:pt x="9973" y="473"/>
                  </a:lnTo>
                  <a:lnTo>
                    <a:pt x="9991" y="437"/>
                  </a:lnTo>
                  <a:lnTo>
                    <a:pt x="9991" y="419"/>
                  </a:lnTo>
                  <a:lnTo>
                    <a:pt x="9973" y="346"/>
                  </a:lnTo>
                  <a:lnTo>
                    <a:pt x="9900" y="291"/>
                  </a:lnTo>
                  <a:lnTo>
                    <a:pt x="9791" y="237"/>
                  </a:lnTo>
                  <a:lnTo>
                    <a:pt x="9645" y="182"/>
                  </a:lnTo>
                  <a:lnTo>
                    <a:pt x="9463" y="128"/>
                  </a:lnTo>
                  <a:lnTo>
                    <a:pt x="9245" y="91"/>
                  </a:lnTo>
                  <a:lnTo>
                    <a:pt x="8699" y="0"/>
                  </a:lnTo>
                  <a:lnTo>
                    <a:pt x="8699" y="273"/>
                  </a:lnTo>
                  <a:lnTo>
                    <a:pt x="7443" y="328"/>
                  </a:lnTo>
                  <a:lnTo>
                    <a:pt x="6133" y="364"/>
                  </a:lnTo>
                  <a:lnTo>
                    <a:pt x="4623" y="382"/>
                  </a:lnTo>
                  <a:lnTo>
                    <a:pt x="3476" y="364"/>
                  </a:lnTo>
                  <a:lnTo>
                    <a:pt x="2384" y="328"/>
                  </a:lnTo>
                  <a:lnTo>
                    <a:pt x="1893" y="291"/>
                  </a:lnTo>
                  <a:lnTo>
                    <a:pt x="1456" y="237"/>
                  </a:lnTo>
                  <a:lnTo>
                    <a:pt x="1074" y="182"/>
                  </a:lnTo>
                  <a:lnTo>
                    <a:pt x="746" y="109"/>
                  </a:lnTo>
                  <a:lnTo>
                    <a:pt x="1292" y="0"/>
                  </a:lnTo>
                  <a:close/>
                </a:path>
              </a:pathLst>
            </a:custGeom>
            <a:solidFill>
              <a:srgbClr val="282829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3678" name="Google Shape;3678;p21"/>
            <p:cNvGrpSpPr/>
            <p:nvPr/>
          </p:nvGrpSpPr>
          <p:grpSpPr>
            <a:xfrm>
              <a:off x="2714800" y="4735761"/>
              <a:ext cx="210098" cy="182902"/>
              <a:chOff x="1282975" y="2150275"/>
              <a:chExt cx="154700" cy="134675"/>
            </a:xfrm>
          </p:grpSpPr>
          <p:sp>
            <p:nvSpPr>
              <p:cNvPr id="3679" name="Google Shape;3679;p21"/>
              <p:cNvSpPr/>
              <p:nvPr/>
            </p:nvSpPr>
            <p:spPr>
              <a:xfrm>
                <a:off x="1282975" y="2150275"/>
                <a:ext cx="154700" cy="134675"/>
              </a:xfrm>
              <a:custGeom>
                <a:avLst/>
                <a:gdLst/>
                <a:ahLst/>
                <a:cxnLst/>
                <a:rect l="l" t="t" r="r" b="b"/>
                <a:pathLst>
                  <a:path w="6188" h="5387" extrusionOk="0">
                    <a:moveTo>
                      <a:pt x="2858" y="0"/>
                    </a:moveTo>
                    <a:lnTo>
                      <a:pt x="2657" y="37"/>
                    </a:lnTo>
                    <a:lnTo>
                      <a:pt x="2403" y="109"/>
                    </a:lnTo>
                    <a:lnTo>
                      <a:pt x="2166" y="200"/>
                    </a:lnTo>
                    <a:lnTo>
                      <a:pt x="1948" y="310"/>
                    </a:lnTo>
                    <a:lnTo>
                      <a:pt x="1747" y="437"/>
                    </a:lnTo>
                    <a:lnTo>
                      <a:pt x="1547" y="564"/>
                    </a:lnTo>
                    <a:lnTo>
                      <a:pt x="1384" y="710"/>
                    </a:lnTo>
                    <a:lnTo>
                      <a:pt x="1238" y="856"/>
                    </a:lnTo>
                    <a:lnTo>
                      <a:pt x="1092" y="1019"/>
                    </a:lnTo>
                    <a:lnTo>
                      <a:pt x="965" y="1201"/>
                    </a:lnTo>
                    <a:lnTo>
                      <a:pt x="856" y="1365"/>
                    </a:lnTo>
                    <a:lnTo>
                      <a:pt x="765" y="1547"/>
                    </a:lnTo>
                    <a:lnTo>
                      <a:pt x="674" y="1729"/>
                    </a:lnTo>
                    <a:lnTo>
                      <a:pt x="546" y="2093"/>
                    </a:lnTo>
                    <a:lnTo>
                      <a:pt x="437" y="2439"/>
                    </a:lnTo>
                    <a:lnTo>
                      <a:pt x="401" y="2639"/>
                    </a:lnTo>
                    <a:lnTo>
                      <a:pt x="346" y="3057"/>
                    </a:lnTo>
                    <a:lnTo>
                      <a:pt x="310" y="3403"/>
                    </a:lnTo>
                    <a:lnTo>
                      <a:pt x="310" y="3694"/>
                    </a:lnTo>
                    <a:lnTo>
                      <a:pt x="164" y="3876"/>
                    </a:lnTo>
                    <a:lnTo>
                      <a:pt x="55" y="4040"/>
                    </a:lnTo>
                    <a:lnTo>
                      <a:pt x="37" y="4131"/>
                    </a:lnTo>
                    <a:lnTo>
                      <a:pt x="0" y="4222"/>
                    </a:lnTo>
                    <a:lnTo>
                      <a:pt x="0" y="4295"/>
                    </a:lnTo>
                    <a:lnTo>
                      <a:pt x="0" y="4368"/>
                    </a:lnTo>
                    <a:lnTo>
                      <a:pt x="19" y="4459"/>
                    </a:lnTo>
                    <a:lnTo>
                      <a:pt x="55" y="4532"/>
                    </a:lnTo>
                    <a:lnTo>
                      <a:pt x="91" y="4604"/>
                    </a:lnTo>
                    <a:lnTo>
                      <a:pt x="146" y="4677"/>
                    </a:lnTo>
                    <a:lnTo>
                      <a:pt x="292" y="4804"/>
                    </a:lnTo>
                    <a:lnTo>
                      <a:pt x="474" y="4932"/>
                    </a:lnTo>
                    <a:lnTo>
                      <a:pt x="692" y="5041"/>
                    </a:lnTo>
                    <a:lnTo>
                      <a:pt x="965" y="5132"/>
                    </a:lnTo>
                    <a:lnTo>
                      <a:pt x="1274" y="5205"/>
                    </a:lnTo>
                    <a:lnTo>
                      <a:pt x="1638" y="5278"/>
                    </a:lnTo>
                    <a:lnTo>
                      <a:pt x="2020" y="5332"/>
                    </a:lnTo>
                    <a:lnTo>
                      <a:pt x="2457" y="5369"/>
                    </a:lnTo>
                    <a:lnTo>
                      <a:pt x="2930" y="5387"/>
                    </a:lnTo>
                    <a:lnTo>
                      <a:pt x="3440" y="5387"/>
                    </a:lnTo>
                    <a:lnTo>
                      <a:pt x="3804" y="5350"/>
                    </a:lnTo>
                    <a:lnTo>
                      <a:pt x="4131" y="5314"/>
                    </a:lnTo>
                    <a:lnTo>
                      <a:pt x="4714" y="5223"/>
                    </a:lnTo>
                    <a:lnTo>
                      <a:pt x="5187" y="5114"/>
                    </a:lnTo>
                    <a:lnTo>
                      <a:pt x="5569" y="5005"/>
                    </a:lnTo>
                    <a:lnTo>
                      <a:pt x="5842" y="4895"/>
                    </a:lnTo>
                    <a:lnTo>
                      <a:pt x="6042" y="4804"/>
                    </a:lnTo>
                    <a:lnTo>
                      <a:pt x="6188" y="4713"/>
                    </a:lnTo>
                    <a:lnTo>
                      <a:pt x="6042" y="4204"/>
                    </a:lnTo>
                    <a:lnTo>
                      <a:pt x="5878" y="3658"/>
                    </a:lnTo>
                    <a:lnTo>
                      <a:pt x="5642" y="3003"/>
                    </a:lnTo>
                    <a:lnTo>
                      <a:pt x="5514" y="2639"/>
                    </a:lnTo>
                    <a:lnTo>
                      <a:pt x="5351" y="2275"/>
                    </a:lnTo>
                    <a:lnTo>
                      <a:pt x="5169" y="1929"/>
                    </a:lnTo>
                    <a:lnTo>
                      <a:pt x="4987" y="1565"/>
                    </a:lnTo>
                    <a:lnTo>
                      <a:pt x="4787" y="1238"/>
                    </a:lnTo>
                    <a:lnTo>
                      <a:pt x="4568" y="928"/>
                    </a:lnTo>
                    <a:lnTo>
                      <a:pt x="4332" y="655"/>
                    </a:lnTo>
                    <a:lnTo>
                      <a:pt x="4095" y="419"/>
                    </a:lnTo>
                    <a:lnTo>
                      <a:pt x="3949" y="291"/>
                    </a:lnTo>
                    <a:lnTo>
                      <a:pt x="3804" y="200"/>
                    </a:lnTo>
                    <a:lnTo>
                      <a:pt x="3676" y="128"/>
                    </a:lnTo>
                    <a:lnTo>
                      <a:pt x="3513" y="73"/>
                    </a:lnTo>
                    <a:lnTo>
                      <a:pt x="3367" y="37"/>
                    </a:lnTo>
                    <a:lnTo>
                      <a:pt x="3203" y="0"/>
                    </a:lnTo>
                    <a:close/>
                  </a:path>
                </a:pathLst>
              </a:custGeom>
              <a:solidFill>
                <a:srgbClr val="C1A58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680" name="Google Shape;3680;p21"/>
              <p:cNvSpPr/>
              <p:nvPr/>
            </p:nvSpPr>
            <p:spPr>
              <a:xfrm>
                <a:off x="1282975" y="2150275"/>
                <a:ext cx="154700" cy="134675"/>
              </a:xfrm>
              <a:custGeom>
                <a:avLst/>
                <a:gdLst/>
                <a:ahLst/>
                <a:cxnLst/>
                <a:rect l="l" t="t" r="r" b="b"/>
                <a:pathLst>
                  <a:path w="6188" h="5387" fill="none" extrusionOk="0">
                    <a:moveTo>
                      <a:pt x="6188" y="4713"/>
                    </a:moveTo>
                    <a:lnTo>
                      <a:pt x="6188" y="4713"/>
                    </a:lnTo>
                    <a:lnTo>
                      <a:pt x="6042" y="4804"/>
                    </a:lnTo>
                    <a:lnTo>
                      <a:pt x="5842" y="4895"/>
                    </a:lnTo>
                    <a:lnTo>
                      <a:pt x="5569" y="5005"/>
                    </a:lnTo>
                    <a:lnTo>
                      <a:pt x="5187" y="5114"/>
                    </a:lnTo>
                    <a:lnTo>
                      <a:pt x="4714" y="5223"/>
                    </a:lnTo>
                    <a:lnTo>
                      <a:pt x="4131" y="5314"/>
                    </a:lnTo>
                    <a:lnTo>
                      <a:pt x="3804" y="5350"/>
                    </a:lnTo>
                    <a:lnTo>
                      <a:pt x="3440" y="5387"/>
                    </a:lnTo>
                    <a:lnTo>
                      <a:pt x="3440" y="5387"/>
                    </a:lnTo>
                    <a:lnTo>
                      <a:pt x="2930" y="5387"/>
                    </a:lnTo>
                    <a:lnTo>
                      <a:pt x="2457" y="5369"/>
                    </a:lnTo>
                    <a:lnTo>
                      <a:pt x="2020" y="5332"/>
                    </a:lnTo>
                    <a:lnTo>
                      <a:pt x="1638" y="5278"/>
                    </a:lnTo>
                    <a:lnTo>
                      <a:pt x="1274" y="5205"/>
                    </a:lnTo>
                    <a:lnTo>
                      <a:pt x="965" y="5132"/>
                    </a:lnTo>
                    <a:lnTo>
                      <a:pt x="692" y="5041"/>
                    </a:lnTo>
                    <a:lnTo>
                      <a:pt x="474" y="4932"/>
                    </a:lnTo>
                    <a:lnTo>
                      <a:pt x="292" y="4804"/>
                    </a:lnTo>
                    <a:lnTo>
                      <a:pt x="146" y="4677"/>
                    </a:lnTo>
                    <a:lnTo>
                      <a:pt x="91" y="4604"/>
                    </a:lnTo>
                    <a:lnTo>
                      <a:pt x="55" y="4532"/>
                    </a:lnTo>
                    <a:lnTo>
                      <a:pt x="19" y="4459"/>
                    </a:lnTo>
                    <a:lnTo>
                      <a:pt x="0" y="4368"/>
                    </a:lnTo>
                    <a:lnTo>
                      <a:pt x="0" y="4295"/>
                    </a:lnTo>
                    <a:lnTo>
                      <a:pt x="0" y="4222"/>
                    </a:lnTo>
                    <a:lnTo>
                      <a:pt x="37" y="4131"/>
                    </a:lnTo>
                    <a:lnTo>
                      <a:pt x="55" y="4040"/>
                    </a:lnTo>
                    <a:lnTo>
                      <a:pt x="164" y="3876"/>
                    </a:lnTo>
                    <a:lnTo>
                      <a:pt x="310" y="3694"/>
                    </a:lnTo>
                    <a:lnTo>
                      <a:pt x="310" y="3694"/>
                    </a:lnTo>
                    <a:lnTo>
                      <a:pt x="310" y="3403"/>
                    </a:lnTo>
                    <a:lnTo>
                      <a:pt x="346" y="3057"/>
                    </a:lnTo>
                    <a:lnTo>
                      <a:pt x="401" y="2639"/>
                    </a:lnTo>
                    <a:lnTo>
                      <a:pt x="401" y="2639"/>
                    </a:lnTo>
                    <a:lnTo>
                      <a:pt x="437" y="2439"/>
                    </a:lnTo>
                    <a:lnTo>
                      <a:pt x="437" y="2439"/>
                    </a:lnTo>
                    <a:lnTo>
                      <a:pt x="546" y="2093"/>
                    </a:lnTo>
                    <a:lnTo>
                      <a:pt x="674" y="1729"/>
                    </a:lnTo>
                    <a:lnTo>
                      <a:pt x="765" y="1547"/>
                    </a:lnTo>
                    <a:lnTo>
                      <a:pt x="856" y="1365"/>
                    </a:lnTo>
                    <a:lnTo>
                      <a:pt x="965" y="1201"/>
                    </a:lnTo>
                    <a:lnTo>
                      <a:pt x="1092" y="1019"/>
                    </a:lnTo>
                    <a:lnTo>
                      <a:pt x="1238" y="856"/>
                    </a:lnTo>
                    <a:lnTo>
                      <a:pt x="1384" y="710"/>
                    </a:lnTo>
                    <a:lnTo>
                      <a:pt x="1547" y="564"/>
                    </a:lnTo>
                    <a:lnTo>
                      <a:pt x="1747" y="437"/>
                    </a:lnTo>
                    <a:lnTo>
                      <a:pt x="1948" y="310"/>
                    </a:lnTo>
                    <a:lnTo>
                      <a:pt x="2166" y="200"/>
                    </a:lnTo>
                    <a:lnTo>
                      <a:pt x="2403" y="109"/>
                    </a:lnTo>
                    <a:lnTo>
                      <a:pt x="2657" y="37"/>
                    </a:lnTo>
                    <a:lnTo>
                      <a:pt x="2657" y="37"/>
                    </a:lnTo>
                    <a:lnTo>
                      <a:pt x="2858" y="0"/>
                    </a:lnTo>
                    <a:lnTo>
                      <a:pt x="3021" y="0"/>
                    </a:lnTo>
                    <a:lnTo>
                      <a:pt x="3203" y="0"/>
                    </a:lnTo>
                    <a:lnTo>
                      <a:pt x="3367" y="37"/>
                    </a:lnTo>
                    <a:lnTo>
                      <a:pt x="3513" y="73"/>
                    </a:lnTo>
                    <a:lnTo>
                      <a:pt x="3676" y="128"/>
                    </a:lnTo>
                    <a:lnTo>
                      <a:pt x="3804" y="200"/>
                    </a:lnTo>
                    <a:lnTo>
                      <a:pt x="3949" y="291"/>
                    </a:lnTo>
                    <a:lnTo>
                      <a:pt x="3949" y="291"/>
                    </a:lnTo>
                    <a:lnTo>
                      <a:pt x="4095" y="419"/>
                    </a:lnTo>
                    <a:lnTo>
                      <a:pt x="4095" y="419"/>
                    </a:lnTo>
                    <a:lnTo>
                      <a:pt x="4332" y="655"/>
                    </a:lnTo>
                    <a:lnTo>
                      <a:pt x="4568" y="928"/>
                    </a:lnTo>
                    <a:lnTo>
                      <a:pt x="4787" y="1238"/>
                    </a:lnTo>
                    <a:lnTo>
                      <a:pt x="4987" y="1565"/>
                    </a:lnTo>
                    <a:lnTo>
                      <a:pt x="5169" y="1929"/>
                    </a:lnTo>
                    <a:lnTo>
                      <a:pt x="5351" y="2275"/>
                    </a:lnTo>
                    <a:lnTo>
                      <a:pt x="5514" y="2639"/>
                    </a:lnTo>
                    <a:lnTo>
                      <a:pt x="5642" y="3003"/>
                    </a:lnTo>
                    <a:lnTo>
                      <a:pt x="5878" y="3658"/>
                    </a:lnTo>
                    <a:lnTo>
                      <a:pt x="6042" y="4204"/>
                    </a:lnTo>
                    <a:lnTo>
                      <a:pt x="6188" y="4713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681" name="Google Shape;3681;p21"/>
              <p:cNvSpPr/>
              <p:nvPr/>
            </p:nvSpPr>
            <p:spPr>
              <a:xfrm>
                <a:off x="1282975" y="2172100"/>
                <a:ext cx="138775" cy="112850"/>
              </a:xfrm>
              <a:custGeom>
                <a:avLst/>
                <a:gdLst/>
                <a:ahLst/>
                <a:cxnLst/>
                <a:rect l="l" t="t" r="r" b="b"/>
                <a:pathLst>
                  <a:path w="5551" h="4514" extrusionOk="0">
                    <a:moveTo>
                      <a:pt x="1384" y="4368"/>
                    </a:moveTo>
                    <a:lnTo>
                      <a:pt x="1384" y="4368"/>
                    </a:lnTo>
                    <a:lnTo>
                      <a:pt x="1711" y="4423"/>
                    </a:lnTo>
                    <a:lnTo>
                      <a:pt x="2057" y="4459"/>
                    </a:lnTo>
                    <a:lnTo>
                      <a:pt x="2457" y="4496"/>
                    </a:lnTo>
                    <a:lnTo>
                      <a:pt x="2876" y="4514"/>
                    </a:lnTo>
                    <a:lnTo>
                      <a:pt x="2876" y="4514"/>
                    </a:lnTo>
                    <a:lnTo>
                      <a:pt x="3094" y="4514"/>
                    </a:lnTo>
                    <a:lnTo>
                      <a:pt x="3094" y="4514"/>
                    </a:lnTo>
                    <a:lnTo>
                      <a:pt x="3440" y="4514"/>
                    </a:lnTo>
                    <a:lnTo>
                      <a:pt x="3440" y="4514"/>
                    </a:lnTo>
                    <a:lnTo>
                      <a:pt x="3440" y="4514"/>
                    </a:lnTo>
                    <a:lnTo>
                      <a:pt x="3094" y="4514"/>
                    </a:lnTo>
                    <a:lnTo>
                      <a:pt x="3094" y="4514"/>
                    </a:lnTo>
                    <a:lnTo>
                      <a:pt x="2876" y="4514"/>
                    </a:lnTo>
                    <a:lnTo>
                      <a:pt x="2876" y="4514"/>
                    </a:lnTo>
                    <a:lnTo>
                      <a:pt x="2876" y="4514"/>
                    </a:lnTo>
                    <a:lnTo>
                      <a:pt x="2876" y="4514"/>
                    </a:lnTo>
                    <a:lnTo>
                      <a:pt x="2457" y="4496"/>
                    </a:lnTo>
                    <a:lnTo>
                      <a:pt x="2057" y="4459"/>
                    </a:lnTo>
                    <a:lnTo>
                      <a:pt x="1711" y="4423"/>
                    </a:lnTo>
                    <a:lnTo>
                      <a:pt x="1384" y="4368"/>
                    </a:lnTo>
                    <a:close/>
                    <a:moveTo>
                      <a:pt x="1365" y="4368"/>
                    </a:moveTo>
                    <a:lnTo>
                      <a:pt x="1365" y="4368"/>
                    </a:lnTo>
                    <a:lnTo>
                      <a:pt x="1365" y="4368"/>
                    </a:lnTo>
                    <a:lnTo>
                      <a:pt x="1365" y="4368"/>
                    </a:lnTo>
                    <a:close/>
                    <a:moveTo>
                      <a:pt x="237" y="3895"/>
                    </a:moveTo>
                    <a:lnTo>
                      <a:pt x="237" y="3895"/>
                    </a:lnTo>
                    <a:lnTo>
                      <a:pt x="237" y="3895"/>
                    </a:lnTo>
                    <a:lnTo>
                      <a:pt x="237" y="3895"/>
                    </a:lnTo>
                    <a:lnTo>
                      <a:pt x="237" y="3895"/>
                    </a:lnTo>
                    <a:close/>
                    <a:moveTo>
                      <a:pt x="237" y="3895"/>
                    </a:moveTo>
                    <a:lnTo>
                      <a:pt x="237" y="3895"/>
                    </a:lnTo>
                    <a:lnTo>
                      <a:pt x="237" y="3895"/>
                    </a:lnTo>
                    <a:lnTo>
                      <a:pt x="237" y="3895"/>
                    </a:lnTo>
                    <a:lnTo>
                      <a:pt x="237" y="3895"/>
                    </a:lnTo>
                    <a:close/>
                    <a:moveTo>
                      <a:pt x="237" y="3877"/>
                    </a:moveTo>
                    <a:lnTo>
                      <a:pt x="237" y="3877"/>
                    </a:lnTo>
                    <a:lnTo>
                      <a:pt x="237" y="3895"/>
                    </a:lnTo>
                    <a:lnTo>
                      <a:pt x="237" y="3895"/>
                    </a:lnTo>
                    <a:lnTo>
                      <a:pt x="237" y="3877"/>
                    </a:lnTo>
                    <a:close/>
                    <a:moveTo>
                      <a:pt x="91" y="3113"/>
                    </a:moveTo>
                    <a:lnTo>
                      <a:pt x="91" y="3113"/>
                    </a:lnTo>
                    <a:lnTo>
                      <a:pt x="37" y="3222"/>
                    </a:lnTo>
                    <a:lnTo>
                      <a:pt x="19" y="3331"/>
                    </a:lnTo>
                    <a:lnTo>
                      <a:pt x="0" y="3422"/>
                    </a:lnTo>
                    <a:lnTo>
                      <a:pt x="19" y="3531"/>
                    </a:lnTo>
                    <a:lnTo>
                      <a:pt x="37" y="3622"/>
                    </a:lnTo>
                    <a:lnTo>
                      <a:pt x="91" y="3713"/>
                    </a:lnTo>
                    <a:lnTo>
                      <a:pt x="146" y="3804"/>
                    </a:lnTo>
                    <a:lnTo>
                      <a:pt x="237" y="3877"/>
                    </a:lnTo>
                    <a:lnTo>
                      <a:pt x="237" y="3877"/>
                    </a:lnTo>
                    <a:lnTo>
                      <a:pt x="146" y="3804"/>
                    </a:lnTo>
                    <a:lnTo>
                      <a:pt x="91" y="3713"/>
                    </a:lnTo>
                    <a:lnTo>
                      <a:pt x="37" y="3622"/>
                    </a:lnTo>
                    <a:lnTo>
                      <a:pt x="19" y="3531"/>
                    </a:lnTo>
                    <a:lnTo>
                      <a:pt x="0" y="3422"/>
                    </a:lnTo>
                    <a:lnTo>
                      <a:pt x="19" y="3331"/>
                    </a:lnTo>
                    <a:lnTo>
                      <a:pt x="37" y="3222"/>
                    </a:lnTo>
                    <a:lnTo>
                      <a:pt x="91" y="3113"/>
                    </a:lnTo>
                    <a:close/>
                    <a:moveTo>
                      <a:pt x="91" y="3113"/>
                    </a:moveTo>
                    <a:lnTo>
                      <a:pt x="91" y="3113"/>
                    </a:lnTo>
                    <a:lnTo>
                      <a:pt x="91" y="3113"/>
                    </a:lnTo>
                    <a:lnTo>
                      <a:pt x="91" y="3113"/>
                    </a:lnTo>
                    <a:lnTo>
                      <a:pt x="91" y="3113"/>
                    </a:lnTo>
                    <a:close/>
                    <a:moveTo>
                      <a:pt x="91" y="3113"/>
                    </a:moveTo>
                    <a:lnTo>
                      <a:pt x="91" y="3113"/>
                    </a:lnTo>
                    <a:lnTo>
                      <a:pt x="91" y="3113"/>
                    </a:lnTo>
                    <a:lnTo>
                      <a:pt x="91" y="3113"/>
                    </a:lnTo>
                    <a:lnTo>
                      <a:pt x="91" y="3113"/>
                    </a:lnTo>
                    <a:close/>
                    <a:moveTo>
                      <a:pt x="91" y="3094"/>
                    </a:moveTo>
                    <a:lnTo>
                      <a:pt x="91" y="3094"/>
                    </a:lnTo>
                    <a:lnTo>
                      <a:pt x="91" y="3113"/>
                    </a:lnTo>
                    <a:lnTo>
                      <a:pt x="91" y="3113"/>
                    </a:lnTo>
                    <a:lnTo>
                      <a:pt x="91" y="3094"/>
                    </a:lnTo>
                    <a:close/>
                    <a:moveTo>
                      <a:pt x="110" y="3094"/>
                    </a:moveTo>
                    <a:lnTo>
                      <a:pt x="110" y="3094"/>
                    </a:lnTo>
                    <a:lnTo>
                      <a:pt x="110" y="3094"/>
                    </a:lnTo>
                    <a:lnTo>
                      <a:pt x="110" y="3094"/>
                    </a:lnTo>
                    <a:lnTo>
                      <a:pt x="110" y="3094"/>
                    </a:lnTo>
                    <a:close/>
                    <a:moveTo>
                      <a:pt x="110" y="3094"/>
                    </a:moveTo>
                    <a:lnTo>
                      <a:pt x="110" y="3094"/>
                    </a:lnTo>
                    <a:lnTo>
                      <a:pt x="110" y="3094"/>
                    </a:lnTo>
                    <a:lnTo>
                      <a:pt x="110" y="3094"/>
                    </a:lnTo>
                    <a:lnTo>
                      <a:pt x="110" y="3094"/>
                    </a:lnTo>
                    <a:close/>
                    <a:moveTo>
                      <a:pt x="110" y="3094"/>
                    </a:moveTo>
                    <a:lnTo>
                      <a:pt x="110" y="3094"/>
                    </a:lnTo>
                    <a:lnTo>
                      <a:pt x="110" y="3094"/>
                    </a:lnTo>
                    <a:lnTo>
                      <a:pt x="110" y="3094"/>
                    </a:lnTo>
                    <a:lnTo>
                      <a:pt x="110" y="3094"/>
                    </a:lnTo>
                    <a:close/>
                    <a:moveTo>
                      <a:pt x="4532" y="1"/>
                    </a:moveTo>
                    <a:lnTo>
                      <a:pt x="4532" y="1"/>
                    </a:lnTo>
                    <a:lnTo>
                      <a:pt x="4677" y="201"/>
                    </a:lnTo>
                    <a:lnTo>
                      <a:pt x="4823" y="419"/>
                    </a:lnTo>
                    <a:lnTo>
                      <a:pt x="5096" y="892"/>
                    </a:lnTo>
                    <a:lnTo>
                      <a:pt x="5332" y="1366"/>
                    </a:lnTo>
                    <a:lnTo>
                      <a:pt x="5551" y="1857"/>
                    </a:lnTo>
                    <a:lnTo>
                      <a:pt x="5551" y="1857"/>
                    </a:lnTo>
                    <a:lnTo>
                      <a:pt x="5551" y="1857"/>
                    </a:lnTo>
                    <a:lnTo>
                      <a:pt x="5551" y="1857"/>
                    </a:lnTo>
                    <a:lnTo>
                      <a:pt x="5332" y="1366"/>
                    </a:lnTo>
                    <a:lnTo>
                      <a:pt x="5096" y="892"/>
                    </a:lnTo>
                    <a:lnTo>
                      <a:pt x="4823" y="419"/>
                    </a:lnTo>
                    <a:lnTo>
                      <a:pt x="4677" y="201"/>
                    </a:lnTo>
                    <a:lnTo>
                      <a:pt x="4532" y="1"/>
                    </a:lnTo>
                    <a:close/>
                    <a:moveTo>
                      <a:pt x="4532" y="1"/>
                    </a:moveTo>
                    <a:lnTo>
                      <a:pt x="4532" y="1"/>
                    </a:lnTo>
                    <a:lnTo>
                      <a:pt x="4532" y="1"/>
                    </a:lnTo>
                    <a:lnTo>
                      <a:pt x="4532" y="1"/>
                    </a:lnTo>
                    <a:lnTo>
                      <a:pt x="4532" y="1"/>
                    </a:lnTo>
                    <a:close/>
                  </a:path>
                </a:pathLst>
              </a:custGeom>
              <a:solidFill>
                <a:srgbClr val="D8D3D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682" name="Google Shape;3682;p21"/>
              <p:cNvSpPr/>
              <p:nvPr/>
            </p:nvSpPr>
            <p:spPr>
              <a:xfrm>
                <a:off x="1317550" y="2281300"/>
                <a:ext cx="51425" cy="3650"/>
              </a:xfrm>
              <a:custGeom>
                <a:avLst/>
                <a:gdLst/>
                <a:ahLst/>
                <a:cxnLst/>
                <a:rect l="l" t="t" r="r" b="b"/>
                <a:pathLst>
                  <a:path w="2057" h="146" fill="none" extrusionOk="0">
                    <a:moveTo>
                      <a:pt x="1" y="0"/>
                    </a:moveTo>
                    <a:lnTo>
                      <a:pt x="1" y="0"/>
                    </a:lnTo>
                    <a:lnTo>
                      <a:pt x="328" y="55"/>
                    </a:lnTo>
                    <a:lnTo>
                      <a:pt x="674" y="91"/>
                    </a:lnTo>
                    <a:lnTo>
                      <a:pt x="1074" y="128"/>
                    </a:lnTo>
                    <a:lnTo>
                      <a:pt x="1493" y="146"/>
                    </a:lnTo>
                    <a:lnTo>
                      <a:pt x="1493" y="146"/>
                    </a:lnTo>
                    <a:lnTo>
                      <a:pt x="1711" y="146"/>
                    </a:lnTo>
                    <a:lnTo>
                      <a:pt x="1711" y="146"/>
                    </a:lnTo>
                    <a:lnTo>
                      <a:pt x="2057" y="146"/>
                    </a:lnTo>
                    <a:lnTo>
                      <a:pt x="2057" y="146"/>
                    </a:lnTo>
                    <a:lnTo>
                      <a:pt x="2057" y="146"/>
                    </a:lnTo>
                    <a:lnTo>
                      <a:pt x="1711" y="146"/>
                    </a:lnTo>
                    <a:lnTo>
                      <a:pt x="1711" y="146"/>
                    </a:lnTo>
                    <a:lnTo>
                      <a:pt x="1493" y="146"/>
                    </a:lnTo>
                    <a:lnTo>
                      <a:pt x="1493" y="146"/>
                    </a:lnTo>
                    <a:lnTo>
                      <a:pt x="1493" y="146"/>
                    </a:lnTo>
                    <a:lnTo>
                      <a:pt x="1493" y="146"/>
                    </a:lnTo>
                    <a:lnTo>
                      <a:pt x="1074" y="128"/>
                    </a:lnTo>
                    <a:lnTo>
                      <a:pt x="674" y="91"/>
                    </a:lnTo>
                    <a:lnTo>
                      <a:pt x="328" y="55"/>
                    </a:lnTo>
                    <a:lnTo>
                      <a:pt x="1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683" name="Google Shape;3683;p21"/>
              <p:cNvSpPr/>
              <p:nvPr/>
            </p:nvSpPr>
            <p:spPr>
              <a:xfrm>
                <a:off x="1317100" y="228130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684" name="Google Shape;3684;p21"/>
              <p:cNvSpPr/>
              <p:nvPr/>
            </p:nvSpPr>
            <p:spPr>
              <a:xfrm>
                <a:off x="1288900" y="2269475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685" name="Google Shape;3685;p21"/>
              <p:cNvSpPr/>
              <p:nvPr/>
            </p:nvSpPr>
            <p:spPr>
              <a:xfrm>
                <a:off x="1288900" y="2269475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686" name="Google Shape;3686;p21"/>
              <p:cNvSpPr/>
              <p:nvPr/>
            </p:nvSpPr>
            <p:spPr>
              <a:xfrm>
                <a:off x="1288900" y="2269000"/>
                <a:ext cx="25" cy="500"/>
              </a:xfrm>
              <a:custGeom>
                <a:avLst/>
                <a:gdLst/>
                <a:ahLst/>
                <a:cxnLst/>
                <a:rect l="l" t="t" r="r" b="b"/>
                <a:pathLst>
                  <a:path w="1" h="20" fill="none" extrusionOk="0">
                    <a:moveTo>
                      <a:pt x="0" y="1"/>
                    </a:moveTo>
                    <a:lnTo>
                      <a:pt x="0" y="1"/>
                    </a:lnTo>
                    <a:lnTo>
                      <a:pt x="0" y="19"/>
                    </a:lnTo>
                    <a:lnTo>
                      <a:pt x="0" y="19"/>
                    </a:lnTo>
                    <a:lnTo>
                      <a:pt x="0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687" name="Google Shape;3687;p21"/>
              <p:cNvSpPr/>
              <p:nvPr/>
            </p:nvSpPr>
            <p:spPr>
              <a:xfrm>
                <a:off x="1282975" y="2249900"/>
                <a:ext cx="5950" cy="19125"/>
              </a:xfrm>
              <a:custGeom>
                <a:avLst/>
                <a:gdLst/>
                <a:ahLst/>
                <a:cxnLst/>
                <a:rect l="l" t="t" r="r" b="b"/>
                <a:pathLst>
                  <a:path w="238" h="765" fill="none" extrusionOk="0">
                    <a:moveTo>
                      <a:pt x="91" y="1"/>
                    </a:moveTo>
                    <a:lnTo>
                      <a:pt x="91" y="1"/>
                    </a:lnTo>
                    <a:lnTo>
                      <a:pt x="37" y="110"/>
                    </a:lnTo>
                    <a:lnTo>
                      <a:pt x="19" y="219"/>
                    </a:lnTo>
                    <a:lnTo>
                      <a:pt x="0" y="310"/>
                    </a:lnTo>
                    <a:lnTo>
                      <a:pt x="19" y="419"/>
                    </a:lnTo>
                    <a:lnTo>
                      <a:pt x="37" y="510"/>
                    </a:lnTo>
                    <a:lnTo>
                      <a:pt x="91" y="601"/>
                    </a:lnTo>
                    <a:lnTo>
                      <a:pt x="146" y="692"/>
                    </a:lnTo>
                    <a:lnTo>
                      <a:pt x="237" y="765"/>
                    </a:lnTo>
                    <a:lnTo>
                      <a:pt x="237" y="765"/>
                    </a:lnTo>
                    <a:lnTo>
                      <a:pt x="146" y="692"/>
                    </a:lnTo>
                    <a:lnTo>
                      <a:pt x="91" y="601"/>
                    </a:lnTo>
                    <a:lnTo>
                      <a:pt x="37" y="510"/>
                    </a:lnTo>
                    <a:lnTo>
                      <a:pt x="19" y="419"/>
                    </a:lnTo>
                    <a:lnTo>
                      <a:pt x="0" y="310"/>
                    </a:lnTo>
                    <a:lnTo>
                      <a:pt x="19" y="219"/>
                    </a:lnTo>
                    <a:lnTo>
                      <a:pt x="37" y="110"/>
                    </a:lnTo>
                    <a:lnTo>
                      <a:pt x="91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688" name="Google Shape;3688;p21"/>
              <p:cNvSpPr/>
              <p:nvPr/>
            </p:nvSpPr>
            <p:spPr>
              <a:xfrm>
                <a:off x="1285250" y="224990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0" y="1"/>
                    </a:move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689" name="Google Shape;3689;p21"/>
              <p:cNvSpPr/>
              <p:nvPr/>
            </p:nvSpPr>
            <p:spPr>
              <a:xfrm>
                <a:off x="1285250" y="224990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0" y="1"/>
                    </a:move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690" name="Google Shape;3690;p21"/>
              <p:cNvSpPr/>
              <p:nvPr/>
            </p:nvSpPr>
            <p:spPr>
              <a:xfrm>
                <a:off x="1285250" y="2249450"/>
                <a:ext cx="25" cy="475"/>
              </a:xfrm>
              <a:custGeom>
                <a:avLst/>
                <a:gdLst/>
                <a:ahLst/>
                <a:cxnLst/>
                <a:rect l="l" t="t" r="r" b="b"/>
                <a:pathLst>
                  <a:path w="1" h="19" fill="none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19"/>
                    </a:lnTo>
                    <a:lnTo>
                      <a:pt x="0" y="19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691" name="Google Shape;3691;p21"/>
              <p:cNvSpPr/>
              <p:nvPr/>
            </p:nvSpPr>
            <p:spPr>
              <a:xfrm>
                <a:off x="1285700" y="224945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1" y="0"/>
                    </a:move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692" name="Google Shape;3692;p21"/>
              <p:cNvSpPr/>
              <p:nvPr/>
            </p:nvSpPr>
            <p:spPr>
              <a:xfrm>
                <a:off x="1285700" y="224945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1" y="0"/>
                    </a:move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693" name="Google Shape;3693;p21"/>
              <p:cNvSpPr/>
              <p:nvPr/>
            </p:nvSpPr>
            <p:spPr>
              <a:xfrm>
                <a:off x="1285700" y="224945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1" y="0"/>
                    </a:move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694" name="Google Shape;3694;p21"/>
              <p:cNvSpPr/>
              <p:nvPr/>
            </p:nvSpPr>
            <p:spPr>
              <a:xfrm>
                <a:off x="1396250" y="2172100"/>
                <a:ext cx="25500" cy="46425"/>
              </a:xfrm>
              <a:custGeom>
                <a:avLst/>
                <a:gdLst/>
                <a:ahLst/>
                <a:cxnLst/>
                <a:rect l="l" t="t" r="r" b="b"/>
                <a:pathLst>
                  <a:path w="1020" h="1857" fill="none" extrusionOk="0">
                    <a:moveTo>
                      <a:pt x="1" y="1"/>
                    </a:moveTo>
                    <a:lnTo>
                      <a:pt x="1" y="1"/>
                    </a:lnTo>
                    <a:lnTo>
                      <a:pt x="146" y="201"/>
                    </a:lnTo>
                    <a:lnTo>
                      <a:pt x="292" y="419"/>
                    </a:lnTo>
                    <a:lnTo>
                      <a:pt x="565" y="892"/>
                    </a:lnTo>
                    <a:lnTo>
                      <a:pt x="801" y="1366"/>
                    </a:lnTo>
                    <a:lnTo>
                      <a:pt x="1020" y="1857"/>
                    </a:lnTo>
                    <a:lnTo>
                      <a:pt x="1020" y="1857"/>
                    </a:lnTo>
                    <a:lnTo>
                      <a:pt x="1020" y="1857"/>
                    </a:lnTo>
                    <a:lnTo>
                      <a:pt x="1020" y="1857"/>
                    </a:lnTo>
                    <a:lnTo>
                      <a:pt x="801" y="1366"/>
                    </a:lnTo>
                    <a:lnTo>
                      <a:pt x="565" y="892"/>
                    </a:lnTo>
                    <a:lnTo>
                      <a:pt x="292" y="419"/>
                    </a:lnTo>
                    <a:lnTo>
                      <a:pt x="146" y="201"/>
                    </a:lnTo>
                    <a:lnTo>
                      <a:pt x="1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695" name="Google Shape;3695;p21"/>
              <p:cNvSpPr/>
              <p:nvPr/>
            </p:nvSpPr>
            <p:spPr>
              <a:xfrm>
                <a:off x="1396250" y="217210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1" y="1"/>
                    </a:move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696" name="Google Shape;3696;p21"/>
              <p:cNvSpPr/>
              <p:nvPr/>
            </p:nvSpPr>
            <p:spPr>
              <a:xfrm>
                <a:off x="1282975" y="2160725"/>
                <a:ext cx="138775" cy="124225"/>
              </a:xfrm>
              <a:custGeom>
                <a:avLst/>
                <a:gdLst/>
                <a:ahLst/>
                <a:cxnLst/>
                <a:rect l="l" t="t" r="r" b="b"/>
                <a:pathLst>
                  <a:path w="5551" h="4969" extrusionOk="0">
                    <a:moveTo>
                      <a:pt x="4095" y="1"/>
                    </a:moveTo>
                    <a:lnTo>
                      <a:pt x="4004" y="219"/>
                    </a:lnTo>
                    <a:lnTo>
                      <a:pt x="3895" y="438"/>
                    </a:lnTo>
                    <a:lnTo>
                      <a:pt x="3840" y="529"/>
                    </a:lnTo>
                    <a:lnTo>
                      <a:pt x="3767" y="619"/>
                    </a:lnTo>
                    <a:lnTo>
                      <a:pt x="3676" y="710"/>
                    </a:lnTo>
                    <a:lnTo>
                      <a:pt x="3585" y="801"/>
                    </a:lnTo>
                    <a:lnTo>
                      <a:pt x="3458" y="874"/>
                    </a:lnTo>
                    <a:lnTo>
                      <a:pt x="3331" y="947"/>
                    </a:lnTo>
                    <a:lnTo>
                      <a:pt x="3185" y="1002"/>
                    </a:lnTo>
                    <a:lnTo>
                      <a:pt x="3058" y="1038"/>
                    </a:lnTo>
                    <a:lnTo>
                      <a:pt x="2767" y="1111"/>
                    </a:lnTo>
                    <a:lnTo>
                      <a:pt x="2475" y="1165"/>
                    </a:lnTo>
                    <a:lnTo>
                      <a:pt x="2184" y="1238"/>
                    </a:lnTo>
                    <a:lnTo>
                      <a:pt x="1893" y="1311"/>
                    </a:lnTo>
                    <a:lnTo>
                      <a:pt x="1766" y="1366"/>
                    </a:lnTo>
                    <a:lnTo>
                      <a:pt x="1638" y="1438"/>
                    </a:lnTo>
                    <a:lnTo>
                      <a:pt x="1511" y="1511"/>
                    </a:lnTo>
                    <a:lnTo>
                      <a:pt x="1402" y="1620"/>
                    </a:lnTo>
                    <a:lnTo>
                      <a:pt x="1293" y="1730"/>
                    </a:lnTo>
                    <a:lnTo>
                      <a:pt x="1202" y="1839"/>
                    </a:lnTo>
                    <a:lnTo>
                      <a:pt x="1111" y="1948"/>
                    </a:lnTo>
                    <a:lnTo>
                      <a:pt x="1001" y="2039"/>
                    </a:lnTo>
                    <a:lnTo>
                      <a:pt x="874" y="2130"/>
                    </a:lnTo>
                    <a:lnTo>
                      <a:pt x="747" y="2185"/>
                    </a:lnTo>
                    <a:lnTo>
                      <a:pt x="619" y="2221"/>
                    </a:lnTo>
                    <a:lnTo>
                      <a:pt x="401" y="2221"/>
                    </a:lnTo>
                    <a:lnTo>
                      <a:pt x="346" y="2512"/>
                    </a:lnTo>
                    <a:lnTo>
                      <a:pt x="328" y="2767"/>
                    </a:lnTo>
                    <a:lnTo>
                      <a:pt x="310" y="3131"/>
                    </a:lnTo>
                    <a:lnTo>
                      <a:pt x="310" y="3276"/>
                    </a:lnTo>
                    <a:lnTo>
                      <a:pt x="201" y="3404"/>
                    </a:lnTo>
                    <a:lnTo>
                      <a:pt x="110" y="3549"/>
                    </a:lnTo>
                    <a:lnTo>
                      <a:pt x="91" y="3549"/>
                    </a:lnTo>
                    <a:lnTo>
                      <a:pt x="91" y="3568"/>
                    </a:lnTo>
                    <a:lnTo>
                      <a:pt x="37" y="3677"/>
                    </a:lnTo>
                    <a:lnTo>
                      <a:pt x="19" y="3786"/>
                    </a:lnTo>
                    <a:lnTo>
                      <a:pt x="0" y="3877"/>
                    </a:lnTo>
                    <a:lnTo>
                      <a:pt x="19" y="3986"/>
                    </a:lnTo>
                    <a:lnTo>
                      <a:pt x="37" y="4077"/>
                    </a:lnTo>
                    <a:lnTo>
                      <a:pt x="91" y="4168"/>
                    </a:lnTo>
                    <a:lnTo>
                      <a:pt x="146" y="4259"/>
                    </a:lnTo>
                    <a:lnTo>
                      <a:pt x="237" y="4332"/>
                    </a:lnTo>
                    <a:lnTo>
                      <a:pt x="237" y="4350"/>
                    </a:lnTo>
                    <a:lnTo>
                      <a:pt x="346" y="4423"/>
                    </a:lnTo>
                    <a:lnTo>
                      <a:pt x="437" y="4496"/>
                    </a:lnTo>
                    <a:lnTo>
                      <a:pt x="692" y="4623"/>
                    </a:lnTo>
                    <a:lnTo>
                      <a:pt x="1001" y="4732"/>
                    </a:lnTo>
                    <a:lnTo>
                      <a:pt x="1365" y="4823"/>
                    </a:lnTo>
                    <a:lnTo>
                      <a:pt x="1384" y="4823"/>
                    </a:lnTo>
                    <a:lnTo>
                      <a:pt x="1711" y="4878"/>
                    </a:lnTo>
                    <a:lnTo>
                      <a:pt x="2057" y="4914"/>
                    </a:lnTo>
                    <a:lnTo>
                      <a:pt x="2457" y="4951"/>
                    </a:lnTo>
                    <a:lnTo>
                      <a:pt x="2876" y="4969"/>
                    </a:lnTo>
                    <a:lnTo>
                      <a:pt x="3294" y="4732"/>
                    </a:lnTo>
                    <a:lnTo>
                      <a:pt x="3713" y="4459"/>
                    </a:lnTo>
                    <a:lnTo>
                      <a:pt x="4095" y="4186"/>
                    </a:lnTo>
                    <a:lnTo>
                      <a:pt x="4477" y="3895"/>
                    </a:lnTo>
                    <a:lnTo>
                      <a:pt x="4677" y="3731"/>
                    </a:lnTo>
                    <a:lnTo>
                      <a:pt x="4859" y="3549"/>
                    </a:lnTo>
                    <a:lnTo>
                      <a:pt x="5041" y="3349"/>
                    </a:lnTo>
                    <a:lnTo>
                      <a:pt x="5187" y="3149"/>
                    </a:lnTo>
                    <a:lnTo>
                      <a:pt x="5296" y="2967"/>
                    </a:lnTo>
                    <a:lnTo>
                      <a:pt x="5387" y="2767"/>
                    </a:lnTo>
                    <a:lnTo>
                      <a:pt x="5533" y="2367"/>
                    </a:lnTo>
                    <a:lnTo>
                      <a:pt x="5551" y="2312"/>
                    </a:lnTo>
                    <a:lnTo>
                      <a:pt x="5332" y="1821"/>
                    </a:lnTo>
                    <a:lnTo>
                      <a:pt x="5096" y="1347"/>
                    </a:lnTo>
                    <a:lnTo>
                      <a:pt x="4823" y="874"/>
                    </a:lnTo>
                    <a:lnTo>
                      <a:pt x="4677" y="656"/>
                    </a:lnTo>
                    <a:lnTo>
                      <a:pt x="4532" y="456"/>
                    </a:lnTo>
                    <a:lnTo>
                      <a:pt x="4313" y="201"/>
                    </a:lnTo>
                    <a:lnTo>
                      <a:pt x="4095" y="1"/>
                    </a:lnTo>
                    <a:close/>
                  </a:path>
                </a:pathLst>
              </a:custGeom>
              <a:solidFill>
                <a:srgbClr val="A489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697" name="Google Shape;3697;p21"/>
              <p:cNvSpPr/>
              <p:nvPr/>
            </p:nvSpPr>
            <p:spPr>
              <a:xfrm>
                <a:off x="1282975" y="2160725"/>
                <a:ext cx="138775" cy="124225"/>
              </a:xfrm>
              <a:custGeom>
                <a:avLst/>
                <a:gdLst/>
                <a:ahLst/>
                <a:cxnLst/>
                <a:rect l="l" t="t" r="r" b="b"/>
                <a:pathLst>
                  <a:path w="5551" h="4969" fill="none" extrusionOk="0">
                    <a:moveTo>
                      <a:pt x="4095" y="1"/>
                    </a:moveTo>
                    <a:lnTo>
                      <a:pt x="4095" y="1"/>
                    </a:lnTo>
                    <a:lnTo>
                      <a:pt x="4004" y="219"/>
                    </a:lnTo>
                    <a:lnTo>
                      <a:pt x="3895" y="438"/>
                    </a:lnTo>
                    <a:lnTo>
                      <a:pt x="3840" y="529"/>
                    </a:lnTo>
                    <a:lnTo>
                      <a:pt x="3767" y="619"/>
                    </a:lnTo>
                    <a:lnTo>
                      <a:pt x="3676" y="710"/>
                    </a:lnTo>
                    <a:lnTo>
                      <a:pt x="3585" y="801"/>
                    </a:lnTo>
                    <a:lnTo>
                      <a:pt x="3585" y="801"/>
                    </a:lnTo>
                    <a:lnTo>
                      <a:pt x="3458" y="874"/>
                    </a:lnTo>
                    <a:lnTo>
                      <a:pt x="3331" y="947"/>
                    </a:lnTo>
                    <a:lnTo>
                      <a:pt x="3185" y="1002"/>
                    </a:lnTo>
                    <a:lnTo>
                      <a:pt x="3058" y="1038"/>
                    </a:lnTo>
                    <a:lnTo>
                      <a:pt x="2767" y="1111"/>
                    </a:lnTo>
                    <a:lnTo>
                      <a:pt x="2475" y="1165"/>
                    </a:lnTo>
                    <a:lnTo>
                      <a:pt x="2184" y="1238"/>
                    </a:lnTo>
                    <a:lnTo>
                      <a:pt x="1893" y="1311"/>
                    </a:lnTo>
                    <a:lnTo>
                      <a:pt x="1766" y="1366"/>
                    </a:lnTo>
                    <a:lnTo>
                      <a:pt x="1638" y="1438"/>
                    </a:lnTo>
                    <a:lnTo>
                      <a:pt x="1511" y="1511"/>
                    </a:lnTo>
                    <a:lnTo>
                      <a:pt x="1402" y="1620"/>
                    </a:lnTo>
                    <a:lnTo>
                      <a:pt x="1402" y="1620"/>
                    </a:lnTo>
                    <a:lnTo>
                      <a:pt x="1293" y="1730"/>
                    </a:lnTo>
                    <a:lnTo>
                      <a:pt x="1202" y="1839"/>
                    </a:lnTo>
                    <a:lnTo>
                      <a:pt x="1111" y="1948"/>
                    </a:lnTo>
                    <a:lnTo>
                      <a:pt x="1001" y="2039"/>
                    </a:lnTo>
                    <a:lnTo>
                      <a:pt x="1001" y="2039"/>
                    </a:lnTo>
                    <a:lnTo>
                      <a:pt x="874" y="2130"/>
                    </a:lnTo>
                    <a:lnTo>
                      <a:pt x="747" y="2185"/>
                    </a:lnTo>
                    <a:lnTo>
                      <a:pt x="619" y="2221"/>
                    </a:lnTo>
                    <a:lnTo>
                      <a:pt x="474" y="2221"/>
                    </a:lnTo>
                    <a:lnTo>
                      <a:pt x="474" y="2221"/>
                    </a:lnTo>
                    <a:lnTo>
                      <a:pt x="401" y="2221"/>
                    </a:lnTo>
                    <a:lnTo>
                      <a:pt x="401" y="2221"/>
                    </a:lnTo>
                    <a:lnTo>
                      <a:pt x="401" y="2221"/>
                    </a:lnTo>
                    <a:lnTo>
                      <a:pt x="346" y="2512"/>
                    </a:lnTo>
                    <a:lnTo>
                      <a:pt x="328" y="2767"/>
                    </a:lnTo>
                    <a:lnTo>
                      <a:pt x="310" y="3131"/>
                    </a:lnTo>
                    <a:lnTo>
                      <a:pt x="310" y="3131"/>
                    </a:lnTo>
                    <a:lnTo>
                      <a:pt x="310" y="3276"/>
                    </a:lnTo>
                    <a:lnTo>
                      <a:pt x="310" y="3276"/>
                    </a:lnTo>
                    <a:lnTo>
                      <a:pt x="310" y="3276"/>
                    </a:lnTo>
                    <a:lnTo>
                      <a:pt x="310" y="3276"/>
                    </a:lnTo>
                    <a:lnTo>
                      <a:pt x="310" y="3276"/>
                    </a:lnTo>
                    <a:lnTo>
                      <a:pt x="201" y="3404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91" y="3549"/>
                    </a:lnTo>
                    <a:lnTo>
                      <a:pt x="91" y="3549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37" y="3677"/>
                    </a:lnTo>
                    <a:lnTo>
                      <a:pt x="19" y="3786"/>
                    </a:lnTo>
                    <a:lnTo>
                      <a:pt x="0" y="3877"/>
                    </a:lnTo>
                    <a:lnTo>
                      <a:pt x="19" y="3986"/>
                    </a:lnTo>
                    <a:lnTo>
                      <a:pt x="37" y="4077"/>
                    </a:lnTo>
                    <a:lnTo>
                      <a:pt x="91" y="4168"/>
                    </a:lnTo>
                    <a:lnTo>
                      <a:pt x="146" y="4259"/>
                    </a:lnTo>
                    <a:lnTo>
                      <a:pt x="237" y="4332"/>
                    </a:lnTo>
                    <a:lnTo>
                      <a:pt x="237" y="4332"/>
                    </a:lnTo>
                    <a:lnTo>
                      <a:pt x="237" y="4332"/>
                    </a:lnTo>
                    <a:lnTo>
                      <a:pt x="237" y="4350"/>
                    </a:lnTo>
                    <a:lnTo>
                      <a:pt x="237" y="4350"/>
                    </a:lnTo>
                    <a:lnTo>
                      <a:pt x="237" y="4350"/>
                    </a:lnTo>
                    <a:lnTo>
                      <a:pt x="237" y="4350"/>
                    </a:lnTo>
                    <a:lnTo>
                      <a:pt x="237" y="4350"/>
                    </a:lnTo>
                    <a:lnTo>
                      <a:pt x="237" y="4350"/>
                    </a:lnTo>
                    <a:lnTo>
                      <a:pt x="237" y="4350"/>
                    </a:lnTo>
                    <a:lnTo>
                      <a:pt x="237" y="4350"/>
                    </a:lnTo>
                    <a:lnTo>
                      <a:pt x="237" y="4350"/>
                    </a:lnTo>
                    <a:lnTo>
                      <a:pt x="237" y="4350"/>
                    </a:lnTo>
                    <a:lnTo>
                      <a:pt x="346" y="4423"/>
                    </a:lnTo>
                    <a:lnTo>
                      <a:pt x="437" y="4496"/>
                    </a:lnTo>
                    <a:lnTo>
                      <a:pt x="692" y="4623"/>
                    </a:lnTo>
                    <a:lnTo>
                      <a:pt x="1001" y="4732"/>
                    </a:lnTo>
                    <a:lnTo>
                      <a:pt x="1365" y="4823"/>
                    </a:lnTo>
                    <a:lnTo>
                      <a:pt x="1365" y="4823"/>
                    </a:lnTo>
                    <a:lnTo>
                      <a:pt x="1365" y="4823"/>
                    </a:lnTo>
                    <a:lnTo>
                      <a:pt x="1365" y="4823"/>
                    </a:lnTo>
                    <a:lnTo>
                      <a:pt x="1384" y="4823"/>
                    </a:lnTo>
                    <a:lnTo>
                      <a:pt x="1384" y="4823"/>
                    </a:lnTo>
                    <a:lnTo>
                      <a:pt x="1711" y="4878"/>
                    </a:lnTo>
                    <a:lnTo>
                      <a:pt x="2057" y="4914"/>
                    </a:lnTo>
                    <a:lnTo>
                      <a:pt x="2457" y="4951"/>
                    </a:lnTo>
                    <a:lnTo>
                      <a:pt x="2876" y="4969"/>
                    </a:lnTo>
                    <a:lnTo>
                      <a:pt x="2876" y="4969"/>
                    </a:lnTo>
                    <a:lnTo>
                      <a:pt x="3294" y="4732"/>
                    </a:lnTo>
                    <a:lnTo>
                      <a:pt x="3713" y="4459"/>
                    </a:lnTo>
                    <a:lnTo>
                      <a:pt x="4095" y="4186"/>
                    </a:lnTo>
                    <a:lnTo>
                      <a:pt x="4477" y="3895"/>
                    </a:lnTo>
                    <a:lnTo>
                      <a:pt x="4477" y="3895"/>
                    </a:lnTo>
                    <a:lnTo>
                      <a:pt x="4677" y="3731"/>
                    </a:lnTo>
                    <a:lnTo>
                      <a:pt x="4859" y="3549"/>
                    </a:lnTo>
                    <a:lnTo>
                      <a:pt x="5041" y="3349"/>
                    </a:lnTo>
                    <a:lnTo>
                      <a:pt x="5187" y="3149"/>
                    </a:lnTo>
                    <a:lnTo>
                      <a:pt x="5187" y="3149"/>
                    </a:lnTo>
                    <a:lnTo>
                      <a:pt x="5296" y="2967"/>
                    </a:lnTo>
                    <a:lnTo>
                      <a:pt x="5387" y="2767"/>
                    </a:lnTo>
                    <a:lnTo>
                      <a:pt x="5533" y="2367"/>
                    </a:lnTo>
                    <a:lnTo>
                      <a:pt x="5533" y="2367"/>
                    </a:lnTo>
                    <a:lnTo>
                      <a:pt x="5551" y="2312"/>
                    </a:lnTo>
                    <a:lnTo>
                      <a:pt x="5551" y="2312"/>
                    </a:lnTo>
                    <a:lnTo>
                      <a:pt x="5332" y="1821"/>
                    </a:lnTo>
                    <a:lnTo>
                      <a:pt x="5096" y="1347"/>
                    </a:lnTo>
                    <a:lnTo>
                      <a:pt x="4823" y="874"/>
                    </a:lnTo>
                    <a:lnTo>
                      <a:pt x="4677" y="656"/>
                    </a:lnTo>
                    <a:lnTo>
                      <a:pt x="4532" y="456"/>
                    </a:lnTo>
                    <a:lnTo>
                      <a:pt x="4532" y="456"/>
                    </a:lnTo>
                    <a:lnTo>
                      <a:pt x="4532" y="456"/>
                    </a:lnTo>
                    <a:lnTo>
                      <a:pt x="4532" y="456"/>
                    </a:lnTo>
                    <a:lnTo>
                      <a:pt x="4532" y="456"/>
                    </a:lnTo>
                    <a:lnTo>
                      <a:pt x="4532" y="456"/>
                    </a:lnTo>
                    <a:lnTo>
                      <a:pt x="4313" y="201"/>
                    </a:lnTo>
                    <a:lnTo>
                      <a:pt x="4095" y="1"/>
                    </a:lnTo>
                    <a:lnTo>
                      <a:pt x="4095" y="1"/>
                    </a:lnTo>
                    <a:lnTo>
                      <a:pt x="4095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698" name="Google Shape;3698;p21"/>
              <p:cNvSpPr/>
              <p:nvPr/>
            </p:nvSpPr>
            <p:spPr>
              <a:xfrm>
                <a:off x="1354850" y="2218500"/>
                <a:ext cx="79650" cy="66450"/>
              </a:xfrm>
              <a:custGeom>
                <a:avLst/>
                <a:gdLst/>
                <a:ahLst/>
                <a:cxnLst/>
                <a:rect l="l" t="t" r="r" b="b"/>
                <a:pathLst>
                  <a:path w="3186" h="2658" extrusionOk="0">
                    <a:moveTo>
                      <a:pt x="565" y="2658"/>
                    </a:moveTo>
                    <a:lnTo>
                      <a:pt x="565" y="2658"/>
                    </a:lnTo>
                    <a:lnTo>
                      <a:pt x="237" y="2658"/>
                    </a:lnTo>
                    <a:lnTo>
                      <a:pt x="237" y="2658"/>
                    </a:lnTo>
                    <a:lnTo>
                      <a:pt x="1" y="2658"/>
                    </a:lnTo>
                    <a:lnTo>
                      <a:pt x="1" y="2658"/>
                    </a:lnTo>
                    <a:lnTo>
                      <a:pt x="1" y="2658"/>
                    </a:lnTo>
                    <a:lnTo>
                      <a:pt x="1" y="2658"/>
                    </a:lnTo>
                    <a:lnTo>
                      <a:pt x="219" y="2658"/>
                    </a:lnTo>
                    <a:lnTo>
                      <a:pt x="219" y="2658"/>
                    </a:lnTo>
                    <a:lnTo>
                      <a:pt x="565" y="2658"/>
                    </a:lnTo>
                    <a:close/>
                    <a:moveTo>
                      <a:pt x="2676" y="1"/>
                    </a:moveTo>
                    <a:lnTo>
                      <a:pt x="2676" y="1"/>
                    </a:lnTo>
                    <a:lnTo>
                      <a:pt x="2676" y="1"/>
                    </a:lnTo>
                    <a:lnTo>
                      <a:pt x="2676" y="1"/>
                    </a:lnTo>
                    <a:lnTo>
                      <a:pt x="2840" y="438"/>
                    </a:lnTo>
                    <a:lnTo>
                      <a:pt x="2967" y="820"/>
                    </a:lnTo>
                    <a:lnTo>
                      <a:pt x="3185" y="1493"/>
                    </a:lnTo>
                    <a:lnTo>
                      <a:pt x="3185" y="1493"/>
                    </a:lnTo>
                    <a:lnTo>
                      <a:pt x="2967" y="820"/>
                    </a:lnTo>
                    <a:lnTo>
                      <a:pt x="2840" y="438"/>
                    </a:lnTo>
                    <a:lnTo>
                      <a:pt x="2676" y="1"/>
                    </a:lnTo>
                    <a:lnTo>
                      <a:pt x="2676" y="1"/>
                    </a:lnTo>
                    <a:close/>
                  </a:path>
                </a:pathLst>
              </a:custGeom>
              <a:solidFill>
                <a:srgbClr val="B8AEB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699" name="Google Shape;3699;p21"/>
              <p:cNvSpPr/>
              <p:nvPr/>
            </p:nvSpPr>
            <p:spPr>
              <a:xfrm>
                <a:off x="1354850" y="2284925"/>
                <a:ext cx="141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565" h="1" fill="none" extrusionOk="0">
                    <a:moveTo>
                      <a:pt x="565" y="1"/>
                    </a:moveTo>
                    <a:lnTo>
                      <a:pt x="565" y="1"/>
                    </a:lnTo>
                    <a:lnTo>
                      <a:pt x="237" y="1"/>
                    </a:lnTo>
                    <a:lnTo>
                      <a:pt x="237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219" y="1"/>
                    </a:lnTo>
                    <a:lnTo>
                      <a:pt x="219" y="1"/>
                    </a:lnTo>
                    <a:lnTo>
                      <a:pt x="565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700" name="Google Shape;3700;p21"/>
              <p:cNvSpPr/>
              <p:nvPr/>
            </p:nvSpPr>
            <p:spPr>
              <a:xfrm>
                <a:off x="1421725" y="2218500"/>
                <a:ext cx="12775" cy="37350"/>
              </a:xfrm>
              <a:custGeom>
                <a:avLst/>
                <a:gdLst/>
                <a:ahLst/>
                <a:cxnLst/>
                <a:rect l="l" t="t" r="r" b="b"/>
                <a:pathLst>
                  <a:path w="511" h="1494" fill="none" extrusionOk="0">
                    <a:moveTo>
                      <a:pt x="1" y="1"/>
                    </a:move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165" y="438"/>
                    </a:lnTo>
                    <a:lnTo>
                      <a:pt x="292" y="820"/>
                    </a:lnTo>
                    <a:lnTo>
                      <a:pt x="510" y="1493"/>
                    </a:lnTo>
                    <a:lnTo>
                      <a:pt x="510" y="1493"/>
                    </a:lnTo>
                    <a:lnTo>
                      <a:pt x="292" y="820"/>
                    </a:lnTo>
                    <a:lnTo>
                      <a:pt x="165" y="438"/>
                    </a:lnTo>
                    <a:lnTo>
                      <a:pt x="1" y="1"/>
                    </a:lnTo>
                    <a:lnTo>
                      <a:pt x="1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701" name="Google Shape;3701;p21"/>
              <p:cNvSpPr/>
              <p:nvPr/>
            </p:nvSpPr>
            <p:spPr>
              <a:xfrm>
                <a:off x="1354850" y="2218500"/>
                <a:ext cx="82825" cy="66450"/>
              </a:xfrm>
              <a:custGeom>
                <a:avLst/>
                <a:gdLst/>
                <a:ahLst/>
                <a:cxnLst/>
                <a:rect l="l" t="t" r="r" b="b"/>
                <a:pathLst>
                  <a:path w="3313" h="2658" extrusionOk="0">
                    <a:moveTo>
                      <a:pt x="2676" y="1"/>
                    </a:moveTo>
                    <a:lnTo>
                      <a:pt x="2658" y="56"/>
                    </a:lnTo>
                    <a:lnTo>
                      <a:pt x="2512" y="456"/>
                    </a:lnTo>
                    <a:lnTo>
                      <a:pt x="2421" y="656"/>
                    </a:lnTo>
                    <a:lnTo>
                      <a:pt x="2312" y="838"/>
                    </a:lnTo>
                    <a:lnTo>
                      <a:pt x="2166" y="1038"/>
                    </a:lnTo>
                    <a:lnTo>
                      <a:pt x="1984" y="1238"/>
                    </a:lnTo>
                    <a:lnTo>
                      <a:pt x="1802" y="1420"/>
                    </a:lnTo>
                    <a:lnTo>
                      <a:pt x="1602" y="1584"/>
                    </a:lnTo>
                    <a:lnTo>
                      <a:pt x="1220" y="1875"/>
                    </a:lnTo>
                    <a:lnTo>
                      <a:pt x="838" y="2148"/>
                    </a:lnTo>
                    <a:lnTo>
                      <a:pt x="419" y="2421"/>
                    </a:lnTo>
                    <a:lnTo>
                      <a:pt x="1" y="2658"/>
                    </a:lnTo>
                    <a:lnTo>
                      <a:pt x="565" y="2658"/>
                    </a:lnTo>
                    <a:lnTo>
                      <a:pt x="929" y="2621"/>
                    </a:lnTo>
                    <a:lnTo>
                      <a:pt x="1256" y="2585"/>
                    </a:lnTo>
                    <a:lnTo>
                      <a:pt x="1839" y="2494"/>
                    </a:lnTo>
                    <a:lnTo>
                      <a:pt x="2312" y="2385"/>
                    </a:lnTo>
                    <a:lnTo>
                      <a:pt x="2694" y="2276"/>
                    </a:lnTo>
                    <a:lnTo>
                      <a:pt x="2967" y="2166"/>
                    </a:lnTo>
                    <a:lnTo>
                      <a:pt x="3167" y="2075"/>
                    </a:lnTo>
                    <a:lnTo>
                      <a:pt x="3313" y="1984"/>
                    </a:lnTo>
                    <a:lnTo>
                      <a:pt x="3185" y="1493"/>
                    </a:lnTo>
                    <a:lnTo>
                      <a:pt x="2967" y="820"/>
                    </a:lnTo>
                    <a:lnTo>
                      <a:pt x="2840" y="438"/>
                    </a:lnTo>
                    <a:lnTo>
                      <a:pt x="2676" y="1"/>
                    </a:lnTo>
                    <a:close/>
                  </a:path>
                </a:pathLst>
              </a:custGeom>
              <a:solidFill>
                <a:srgbClr val="8B715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702" name="Google Shape;3702;p21"/>
              <p:cNvSpPr/>
              <p:nvPr/>
            </p:nvSpPr>
            <p:spPr>
              <a:xfrm>
                <a:off x="1354850" y="2218500"/>
                <a:ext cx="82825" cy="66450"/>
              </a:xfrm>
              <a:custGeom>
                <a:avLst/>
                <a:gdLst/>
                <a:ahLst/>
                <a:cxnLst/>
                <a:rect l="l" t="t" r="r" b="b"/>
                <a:pathLst>
                  <a:path w="3313" h="2658" fill="none" extrusionOk="0">
                    <a:moveTo>
                      <a:pt x="2676" y="1"/>
                    </a:moveTo>
                    <a:lnTo>
                      <a:pt x="2676" y="1"/>
                    </a:lnTo>
                    <a:lnTo>
                      <a:pt x="2658" y="56"/>
                    </a:lnTo>
                    <a:lnTo>
                      <a:pt x="2658" y="56"/>
                    </a:lnTo>
                    <a:lnTo>
                      <a:pt x="2512" y="456"/>
                    </a:lnTo>
                    <a:lnTo>
                      <a:pt x="2421" y="656"/>
                    </a:lnTo>
                    <a:lnTo>
                      <a:pt x="2312" y="838"/>
                    </a:lnTo>
                    <a:lnTo>
                      <a:pt x="2312" y="838"/>
                    </a:lnTo>
                    <a:lnTo>
                      <a:pt x="2166" y="1038"/>
                    </a:lnTo>
                    <a:lnTo>
                      <a:pt x="1984" y="1238"/>
                    </a:lnTo>
                    <a:lnTo>
                      <a:pt x="1802" y="1420"/>
                    </a:lnTo>
                    <a:lnTo>
                      <a:pt x="1602" y="1584"/>
                    </a:lnTo>
                    <a:lnTo>
                      <a:pt x="1602" y="1584"/>
                    </a:lnTo>
                    <a:lnTo>
                      <a:pt x="1220" y="1875"/>
                    </a:lnTo>
                    <a:lnTo>
                      <a:pt x="838" y="2148"/>
                    </a:lnTo>
                    <a:lnTo>
                      <a:pt x="419" y="2421"/>
                    </a:lnTo>
                    <a:lnTo>
                      <a:pt x="1" y="2658"/>
                    </a:lnTo>
                    <a:lnTo>
                      <a:pt x="1" y="2658"/>
                    </a:lnTo>
                    <a:lnTo>
                      <a:pt x="237" y="2658"/>
                    </a:lnTo>
                    <a:lnTo>
                      <a:pt x="237" y="2658"/>
                    </a:lnTo>
                    <a:lnTo>
                      <a:pt x="565" y="2658"/>
                    </a:lnTo>
                    <a:lnTo>
                      <a:pt x="565" y="2658"/>
                    </a:lnTo>
                    <a:lnTo>
                      <a:pt x="565" y="2658"/>
                    </a:lnTo>
                    <a:lnTo>
                      <a:pt x="929" y="2621"/>
                    </a:lnTo>
                    <a:lnTo>
                      <a:pt x="1256" y="2585"/>
                    </a:lnTo>
                    <a:lnTo>
                      <a:pt x="1839" y="2494"/>
                    </a:lnTo>
                    <a:lnTo>
                      <a:pt x="2312" y="2385"/>
                    </a:lnTo>
                    <a:lnTo>
                      <a:pt x="2694" y="2276"/>
                    </a:lnTo>
                    <a:lnTo>
                      <a:pt x="2967" y="2166"/>
                    </a:lnTo>
                    <a:lnTo>
                      <a:pt x="3167" y="2075"/>
                    </a:lnTo>
                    <a:lnTo>
                      <a:pt x="3313" y="1984"/>
                    </a:lnTo>
                    <a:lnTo>
                      <a:pt x="3313" y="1984"/>
                    </a:lnTo>
                    <a:lnTo>
                      <a:pt x="3185" y="1493"/>
                    </a:lnTo>
                    <a:lnTo>
                      <a:pt x="3185" y="1493"/>
                    </a:lnTo>
                    <a:lnTo>
                      <a:pt x="2967" y="820"/>
                    </a:lnTo>
                    <a:lnTo>
                      <a:pt x="2840" y="438"/>
                    </a:lnTo>
                    <a:lnTo>
                      <a:pt x="2676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</p:grpSp>
      <p:sp>
        <p:nvSpPr>
          <p:cNvPr id="3703" name="Google Shape;3703;p21"/>
          <p:cNvSpPr/>
          <p:nvPr/>
        </p:nvSpPr>
        <p:spPr>
          <a:xfrm>
            <a:off x="7200601" y="536638"/>
            <a:ext cx="701955" cy="213463"/>
          </a:xfrm>
          <a:custGeom>
            <a:avLst/>
            <a:gdLst/>
            <a:ahLst/>
            <a:cxnLst/>
            <a:rect l="l" t="t" r="r" b="b"/>
            <a:pathLst>
              <a:path w="15779" h="3240" extrusionOk="0">
                <a:moveTo>
                  <a:pt x="8081" y="1"/>
                </a:moveTo>
                <a:lnTo>
                  <a:pt x="7699" y="55"/>
                </a:lnTo>
                <a:lnTo>
                  <a:pt x="7298" y="110"/>
                </a:lnTo>
                <a:lnTo>
                  <a:pt x="6916" y="201"/>
                </a:lnTo>
                <a:lnTo>
                  <a:pt x="6552" y="328"/>
                </a:lnTo>
                <a:lnTo>
                  <a:pt x="6206" y="456"/>
                </a:lnTo>
                <a:lnTo>
                  <a:pt x="5897" y="601"/>
                </a:lnTo>
                <a:lnTo>
                  <a:pt x="5606" y="765"/>
                </a:lnTo>
                <a:lnTo>
                  <a:pt x="5369" y="947"/>
                </a:lnTo>
                <a:lnTo>
                  <a:pt x="5169" y="1129"/>
                </a:lnTo>
                <a:lnTo>
                  <a:pt x="5096" y="1220"/>
                </a:lnTo>
                <a:lnTo>
                  <a:pt x="5023" y="1311"/>
                </a:lnTo>
                <a:lnTo>
                  <a:pt x="4969" y="1420"/>
                </a:lnTo>
                <a:lnTo>
                  <a:pt x="4932" y="1511"/>
                </a:lnTo>
                <a:lnTo>
                  <a:pt x="4914" y="1620"/>
                </a:lnTo>
                <a:lnTo>
                  <a:pt x="4896" y="1711"/>
                </a:lnTo>
                <a:lnTo>
                  <a:pt x="4914" y="1821"/>
                </a:lnTo>
                <a:lnTo>
                  <a:pt x="4951" y="1930"/>
                </a:lnTo>
                <a:lnTo>
                  <a:pt x="4987" y="2021"/>
                </a:lnTo>
                <a:lnTo>
                  <a:pt x="5060" y="2130"/>
                </a:lnTo>
                <a:lnTo>
                  <a:pt x="5151" y="2221"/>
                </a:lnTo>
                <a:lnTo>
                  <a:pt x="5260" y="2312"/>
                </a:lnTo>
                <a:lnTo>
                  <a:pt x="4841" y="2203"/>
                </a:lnTo>
                <a:lnTo>
                  <a:pt x="4441" y="2130"/>
                </a:lnTo>
                <a:lnTo>
                  <a:pt x="4041" y="2075"/>
                </a:lnTo>
                <a:lnTo>
                  <a:pt x="3659" y="2057"/>
                </a:lnTo>
                <a:lnTo>
                  <a:pt x="3276" y="2075"/>
                </a:lnTo>
                <a:lnTo>
                  <a:pt x="2912" y="2112"/>
                </a:lnTo>
                <a:lnTo>
                  <a:pt x="2549" y="2166"/>
                </a:lnTo>
                <a:lnTo>
                  <a:pt x="2221" y="2239"/>
                </a:lnTo>
                <a:lnTo>
                  <a:pt x="1893" y="2330"/>
                </a:lnTo>
                <a:lnTo>
                  <a:pt x="1584" y="2439"/>
                </a:lnTo>
                <a:lnTo>
                  <a:pt x="1311" y="2548"/>
                </a:lnTo>
                <a:lnTo>
                  <a:pt x="1056" y="2658"/>
                </a:lnTo>
                <a:lnTo>
                  <a:pt x="620" y="2858"/>
                </a:lnTo>
                <a:lnTo>
                  <a:pt x="274" y="3058"/>
                </a:lnTo>
                <a:lnTo>
                  <a:pt x="1" y="3240"/>
                </a:lnTo>
                <a:lnTo>
                  <a:pt x="15778" y="3240"/>
                </a:lnTo>
                <a:lnTo>
                  <a:pt x="15706" y="3058"/>
                </a:lnTo>
                <a:lnTo>
                  <a:pt x="15633" y="2894"/>
                </a:lnTo>
                <a:lnTo>
                  <a:pt x="15542" y="2730"/>
                </a:lnTo>
                <a:lnTo>
                  <a:pt x="15451" y="2603"/>
                </a:lnTo>
                <a:lnTo>
                  <a:pt x="15360" y="2476"/>
                </a:lnTo>
                <a:lnTo>
                  <a:pt x="15251" y="2366"/>
                </a:lnTo>
                <a:lnTo>
                  <a:pt x="15142" y="2275"/>
                </a:lnTo>
                <a:lnTo>
                  <a:pt x="15014" y="2203"/>
                </a:lnTo>
                <a:lnTo>
                  <a:pt x="14905" y="2130"/>
                </a:lnTo>
                <a:lnTo>
                  <a:pt x="14778" y="2075"/>
                </a:lnTo>
                <a:lnTo>
                  <a:pt x="14541" y="2003"/>
                </a:lnTo>
                <a:lnTo>
                  <a:pt x="14286" y="1948"/>
                </a:lnTo>
                <a:lnTo>
                  <a:pt x="14031" y="1930"/>
                </a:lnTo>
                <a:lnTo>
                  <a:pt x="13740" y="1948"/>
                </a:lnTo>
                <a:lnTo>
                  <a:pt x="13467" y="2003"/>
                </a:lnTo>
                <a:lnTo>
                  <a:pt x="13213" y="2057"/>
                </a:lnTo>
                <a:lnTo>
                  <a:pt x="12976" y="2130"/>
                </a:lnTo>
                <a:lnTo>
                  <a:pt x="12648" y="2257"/>
                </a:lnTo>
                <a:lnTo>
                  <a:pt x="12521" y="2312"/>
                </a:lnTo>
                <a:lnTo>
                  <a:pt x="12485" y="2257"/>
                </a:lnTo>
                <a:lnTo>
                  <a:pt x="12448" y="2203"/>
                </a:lnTo>
                <a:lnTo>
                  <a:pt x="12375" y="2130"/>
                </a:lnTo>
                <a:lnTo>
                  <a:pt x="12266" y="2057"/>
                </a:lnTo>
                <a:lnTo>
                  <a:pt x="12121" y="2003"/>
                </a:lnTo>
                <a:lnTo>
                  <a:pt x="11957" y="1966"/>
                </a:lnTo>
                <a:lnTo>
                  <a:pt x="11720" y="1948"/>
                </a:lnTo>
                <a:lnTo>
                  <a:pt x="11575" y="1948"/>
                </a:lnTo>
                <a:lnTo>
                  <a:pt x="11393" y="1966"/>
                </a:lnTo>
                <a:lnTo>
                  <a:pt x="11211" y="2003"/>
                </a:lnTo>
                <a:lnTo>
                  <a:pt x="10992" y="2057"/>
                </a:lnTo>
                <a:lnTo>
                  <a:pt x="10992" y="1784"/>
                </a:lnTo>
                <a:lnTo>
                  <a:pt x="10956" y="1529"/>
                </a:lnTo>
                <a:lnTo>
                  <a:pt x="10901" y="1311"/>
                </a:lnTo>
                <a:lnTo>
                  <a:pt x="10810" y="1093"/>
                </a:lnTo>
                <a:lnTo>
                  <a:pt x="10701" y="911"/>
                </a:lnTo>
                <a:lnTo>
                  <a:pt x="10574" y="747"/>
                </a:lnTo>
                <a:lnTo>
                  <a:pt x="10428" y="583"/>
                </a:lnTo>
                <a:lnTo>
                  <a:pt x="10264" y="456"/>
                </a:lnTo>
                <a:lnTo>
                  <a:pt x="10082" y="346"/>
                </a:lnTo>
                <a:lnTo>
                  <a:pt x="9882" y="237"/>
                </a:lnTo>
                <a:lnTo>
                  <a:pt x="9682" y="165"/>
                </a:lnTo>
                <a:lnTo>
                  <a:pt x="9446" y="110"/>
                </a:lnTo>
                <a:lnTo>
                  <a:pt x="9227" y="55"/>
                </a:lnTo>
                <a:lnTo>
                  <a:pt x="8991" y="19"/>
                </a:lnTo>
                <a:lnTo>
                  <a:pt x="8736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704" name="Google Shape;3704;p21"/>
          <p:cNvSpPr/>
          <p:nvPr/>
        </p:nvSpPr>
        <p:spPr>
          <a:xfrm>
            <a:off x="5338139" y="75700"/>
            <a:ext cx="1515679" cy="460933"/>
          </a:xfrm>
          <a:custGeom>
            <a:avLst/>
            <a:gdLst/>
            <a:ahLst/>
            <a:cxnLst/>
            <a:rect l="l" t="t" r="r" b="b"/>
            <a:pathLst>
              <a:path w="15779" h="3240" extrusionOk="0">
                <a:moveTo>
                  <a:pt x="8081" y="1"/>
                </a:moveTo>
                <a:lnTo>
                  <a:pt x="7699" y="55"/>
                </a:lnTo>
                <a:lnTo>
                  <a:pt x="7298" y="110"/>
                </a:lnTo>
                <a:lnTo>
                  <a:pt x="6916" y="201"/>
                </a:lnTo>
                <a:lnTo>
                  <a:pt x="6552" y="328"/>
                </a:lnTo>
                <a:lnTo>
                  <a:pt x="6206" y="456"/>
                </a:lnTo>
                <a:lnTo>
                  <a:pt x="5897" y="601"/>
                </a:lnTo>
                <a:lnTo>
                  <a:pt x="5606" y="765"/>
                </a:lnTo>
                <a:lnTo>
                  <a:pt x="5369" y="947"/>
                </a:lnTo>
                <a:lnTo>
                  <a:pt x="5169" y="1129"/>
                </a:lnTo>
                <a:lnTo>
                  <a:pt x="5096" y="1220"/>
                </a:lnTo>
                <a:lnTo>
                  <a:pt x="5023" y="1311"/>
                </a:lnTo>
                <a:lnTo>
                  <a:pt x="4969" y="1420"/>
                </a:lnTo>
                <a:lnTo>
                  <a:pt x="4932" y="1511"/>
                </a:lnTo>
                <a:lnTo>
                  <a:pt x="4914" y="1620"/>
                </a:lnTo>
                <a:lnTo>
                  <a:pt x="4896" y="1711"/>
                </a:lnTo>
                <a:lnTo>
                  <a:pt x="4914" y="1821"/>
                </a:lnTo>
                <a:lnTo>
                  <a:pt x="4951" y="1930"/>
                </a:lnTo>
                <a:lnTo>
                  <a:pt x="4987" y="2021"/>
                </a:lnTo>
                <a:lnTo>
                  <a:pt x="5060" y="2130"/>
                </a:lnTo>
                <a:lnTo>
                  <a:pt x="5151" y="2221"/>
                </a:lnTo>
                <a:lnTo>
                  <a:pt x="5260" y="2312"/>
                </a:lnTo>
                <a:lnTo>
                  <a:pt x="4841" y="2203"/>
                </a:lnTo>
                <a:lnTo>
                  <a:pt x="4441" y="2130"/>
                </a:lnTo>
                <a:lnTo>
                  <a:pt x="4041" y="2075"/>
                </a:lnTo>
                <a:lnTo>
                  <a:pt x="3659" y="2057"/>
                </a:lnTo>
                <a:lnTo>
                  <a:pt x="3276" y="2075"/>
                </a:lnTo>
                <a:lnTo>
                  <a:pt x="2912" y="2112"/>
                </a:lnTo>
                <a:lnTo>
                  <a:pt x="2549" y="2166"/>
                </a:lnTo>
                <a:lnTo>
                  <a:pt x="2221" y="2239"/>
                </a:lnTo>
                <a:lnTo>
                  <a:pt x="1893" y="2330"/>
                </a:lnTo>
                <a:lnTo>
                  <a:pt x="1584" y="2439"/>
                </a:lnTo>
                <a:lnTo>
                  <a:pt x="1311" y="2548"/>
                </a:lnTo>
                <a:lnTo>
                  <a:pt x="1056" y="2658"/>
                </a:lnTo>
                <a:lnTo>
                  <a:pt x="620" y="2858"/>
                </a:lnTo>
                <a:lnTo>
                  <a:pt x="274" y="3058"/>
                </a:lnTo>
                <a:lnTo>
                  <a:pt x="1" y="3240"/>
                </a:lnTo>
                <a:lnTo>
                  <a:pt x="15778" y="3240"/>
                </a:lnTo>
                <a:lnTo>
                  <a:pt x="15706" y="3058"/>
                </a:lnTo>
                <a:lnTo>
                  <a:pt x="15633" y="2894"/>
                </a:lnTo>
                <a:lnTo>
                  <a:pt x="15542" y="2730"/>
                </a:lnTo>
                <a:lnTo>
                  <a:pt x="15451" y="2603"/>
                </a:lnTo>
                <a:lnTo>
                  <a:pt x="15360" y="2476"/>
                </a:lnTo>
                <a:lnTo>
                  <a:pt x="15251" y="2366"/>
                </a:lnTo>
                <a:lnTo>
                  <a:pt x="15142" y="2275"/>
                </a:lnTo>
                <a:lnTo>
                  <a:pt x="15014" y="2203"/>
                </a:lnTo>
                <a:lnTo>
                  <a:pt x="14905" y="2130"/>
                </a:lnTo>
                <a:lnTo>
                  <a:pt x="14778" y="2075"/>
                </a:lnTo>
                <a:lnTo>
                  <a:pt x="14541" y="2003"/>
                </a:lnTo>
                <a:lnTo>
                  <a:pt x="14286" y="1948"/>
                </a:lnTo>
                <a:lnTo>
                  <a:pt x="14031" y="1930"/>
                </a:lnTo>
                <a:lnTo>
                  <a:pt x="13740" y="1948"/>
                </a:lnTo>
                <a:lnTo>
                  <a:pt x="13467" y="2003"/>
                </a:lnTo>
                <a:lnTo>
                  <a:pt x="13213" y="2057"/>
                </a:lnTo>
                <a:lnTo>
                  <a:pt x="12976" y="2130"/>
                </a:lnTo>
                <a:lnTo>
                  <a:pt x="12648" y="2257"/>
                </a:lnTo>
                <a:lnTo>
                  <a:pt x="12521" y="2312"/>
                </a:lnTo>
                <a:lnTo>
                  <a:pt x="12485" y="2257"/>
                </a:lnTo>
                <a:lnTo>
                  <a:pt x="12448" y="2203"/>
                </a:lnTo>
                <a:lnTo>
                  <a:pt x="12375" y="2130"/>
                </a:lnTo>
                <a:lnTo>
                  <a:pt x="12266" y="2057"/>
                </a:lnTo>
                <a:lnTo>
                  <a:pt x="12121" y="2003"/>
                </a:lnTo>
                <a:lnTo>
                  <a:pt x="11957" y="1966"/>
                </a:lnTo>
                <a:lnTo>
                  <a:pt x="11720" y="1948"/>
                </a:lnTo>
                <a:lnTo>
                  <a:pt x="11575" y="1948"/>
                </a:lnTo>
                <a:lnTo>
                  <a:pt x="11393" y="1966"/>
                </a:lnTo>
                <a:lnTo>
                  <a:pt x="11211" y="2003"/>
                </a:lnTo>
                <a:lnTo>
                  <a:pt x="10992" y="2057"/>
                </a:lnTo>
                <a:lnTo>
                  <a:pt x="10992" y="1784"/>
                </a:lnTo>
                <a:lnTo>
                  <a:pt x="10956" y="1529"/>
                </a:lnTo>
                <a:lnTo>
                  <a:pt x="10901" y="1311"/>
                </a:lnTo>
                <a:lnTo>
                  <a:pt x="10810" y="1093"/>
                </a:lnTo>
                <a:lnTo>
                  <a:pt x="10701" y="911"/>
                </a:lnTo>
                <a:lnTo>
                  <a:pt x="10574" y="747"/>
                </a:lnTo>
                <a:lnTo>
                  <a:pt x="10428" y="583"/>
                </a:lnTo>
                <a:lnTo>
                  <a:pt x="10264" y="456"/>
                </a:lnTo>
                <a:lnTo>
                  <a:pt x="10082" y="346"/>
                </a:lnTo>
                <a:lnTo>
                  <a:pt x="9882" y="237"/>
                </a:lnTo>
                <a:lnTo>
                  <a:pt x="9682" y="165"/>
                </a:lnTo>
                <a:lnTo>
                  <a:pt x="9446" y="110"/>
                </a:lnTo>
                <a:lnTo>
                  <a:pt x="9227" y="55"/>
                </a:lnTo>
                <a:lnTo>
                  <a:pt x="8991" y="19"/>
                </a:lnTo>
                <a:lnTo>
                  <a:pt x="8736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705" name="Google Shape;3705;p21"/>
          <p:cNvSpPr/>
          <p:nvPr/>
        </p:nvSpPr>
        <p:spPr>
          <a:xfrm>
            <a:off x="4289443" y="536638"/>
            <a:ext cx="701955" cy="213463"/>
          </a:xfrm>
          <a:custGeom>
            <a:avLst/>
            <a:gdLst/>
            <a:ahLst/>
            <a:cxnLst/>
            <a:rect l="l" t="t" r="r" b="b"/>
            <a:pathLst>
              <a:path w="15779" h="3240" extrusionOk="0">
                <a:moveTo>
                  <a:pt x="8081" y="1"/>
                </a:moveTo>
                <a:lnTo>
                  <a:pt x="7699" y="55"/>
                </a:lnTo>
                <a:lnTo>
                  <a:pt x="7298" y="110"/>
                </a:lnTo>
                <a:lnTo>
                  <a:pt x="6916" y="201"/>
                </a:lnTo>
                <a:lnTo>
                  <a:pt x="6552" y="328"/>
                </a:lnTo>
                <a:lnTo>
                  <a:pt x="6206" y="456"/>
                </a:lnTo>
                <a:lnTo>
                  <a:pt x="5897" y="601"/>
                </a:lnTo>
                <a:lnTo>
                  <a:pt x="5606" y="765"/>
                </a:lnTo>
                <a:lnTo>
                  <a:pt x="5369" y="947"/>
                </a:lnTo>
                <a:lnTo>
                  <a:pt x="5169" y="1129"/>
                </a:lnTo>
                <a:lnTo>
                  <a:pt x="5096" y="1220"/>
                </a:lnTo>
                <a:lnTo>
                  <a:pt x="5023" y="1311"/>
                </a:lnTo>
                <a:lnTo>
                  <a:pt x="4969" y="1420"/>
                </a:lnTo>
                <a:lnTo>
                  <a:pt x="4932" y="1511"/>
                </a:lnTo>
                <a:lnTo>
                  <a:pt x="4914" y="1620"/>
                </a:lnTo>
                <a:lnTo>
                  <a:pt x="4896" y="1711"/>
                </a:lnTo>
                <a:lnTo>
                  <a:pt x="4914" y="1821"/>
                </a:lnTo>
                <a:lnTo>
                  <a:pt x="4951" y="1930"/>
                </a:lnTo>
                <a:lnTo>
                  <a:pt x="4987" y="2021"/>
                </a:lnTo>
                <a:lnTo>
                  <a:pt x="5060" y="2130"/>
                </a:lnTo>
                <a:lnTo>
                  <a:pt x="5151" y="2221"/>
                </a:lnTo>
                <a:lnTo>
                  <a:pt x="5260" y="2312"/>
                </a:lnTo>
                <a:lnTo>
                  <a:pt x="4841" y="2203"/>
                </a:lnTo>
                <a:lnTo>
                  <a:pt x="4441" y="2130"/>
                </a:lnTo>
                <a:lnTo>
                  <a:pt x="4041" y="2075"/>
                </a:lnTo>
                <a:lnTo>
                  <a:pt x="3659" y="2057"/>
                </a:lnTo>
                <a:lnTo>
                  <a:pt x="3276" y="2075"/>
                </a:lnTo>
                <a:lnTo>
                  <a:pt x="2912" y="2112"/>
                </a:lnTo>
                <a:lnTo>
                  <a:pt x="2549" y="2166"/>
                </a:lnTo>
                <a:lnTo>
                  <a:pt x="2221" y="2239"/>
                </a:lnTo>
                <a:lnTo>
                  <a:pt x="1893" y="2330"/>
                </a:lnTo>
                <a:lnTo>
                  <a:pt x="1584" y="2439"/>
                </a:lnTo>
                <a:lnTo>
                  <a:pt x="1311" y="2548"/>
                </a:lnTo>
                <a:lnTo>
                  <a:pt x="1056" y="2658"/>
                </a:lnTo>
                <a:lnTo>
                  <a:pt x="620" y="2858"/>
                </a:lnTo>
                <a:lnTo>
                  <a:pt x="274" y="3058"/>
                </a:lnTo>
                <a:lnTo>
                  <a:pt x="1" y="3240"/>
                </a:lnTo>
                <a:lnTo>
                  <a:pt x="15778" y="3240"/>
                </a:lnTo>
                <a:lnTo>
                  <a:pt x="15706" y="3058"/>
                </a:lnTo>
                <a:lnTo>
                  <a:pt x="15633" y="2894"/>
                </a:lnTo>
                <a:lnTo>
                  <a:pt x="15542" y="2730"/>
                </a:lnTo>
                <a:lnTo>
                  <a:pt x="15451" y="2603"/>
                </a:lnTo>
                <a:lnTo>
                  <a:pt x="15360" y="2476"/>
                </a:lnTo>
                <a:lnTo>
                  <a:pt x="15251" y="2366"/>
                </a:lnTo>
                <a:lnTo>
                  <a:pt x="15142" y="2275"/>
                </a:lnTo>
                <a:lnTo>
                  <a:pt x="15014" y="2203"/>
                </a:lnTo>
                <a:lnTo>
                  <a:pt x="14905" y="2130"/>
                </a:lnTo>
                <a:lnTo>
                  <a:pt x="14778" y="2075"/>
                </a:lnTo>
                <a:lnTo>
                  <a:pt x="14541" y="2003"/>
                </a:lnTo>
                <a:lnTo>
                  <a:pt x="14286" y="1948"/>
                </a:lnTo>
                <a:lnTo>
                  <a:pt x="14031" y="1930"/>
                </a:lnTo>
                <a:lnTo>
                  <a:pt x="13740" y="1948"/>
                </a:lnTo>
                <a:lnTo>
                  <a:pt x="13467" y="2003"/>
                </a:lnTo>
                <a:lnTo>
                  <a:pt x="13213" y="2057"/>
                </a:lnTo>
                <a:lnTo>
                  <a:pt x="12976" y="2130"/>
                </a:lnTo>
                <a:lnTo>
                  <a:pt x="12648" y="2257"/>
                </a:lnTo>
                <a:lnTo>
                  <a:pt x="12521" y="2312"/>
                </a:lnTo>
                <a:lnTo>
                  <a:pt x="12485" y="2257"/>
                </a:lnTo>
                <a:lnTo>
                  <a:pt x="12448" y="2203"/>
                </a:lnTo>
                <a:lnTo>
                  <a:pt x="12375" y="2130"/>
                </a:lnTo>
                <a:lnTo>
                  <a:pt x="12266" y="2057"/>
                </a:lnTo>
                <a:lnTo>
                  <a:pt x="12121" y="2003"/>
                </a:lnTo>
                <a:lnTo>
                  <a:pt x="11957" y="1966"/>
                </a:lnTo>
                <a:lnTo>
                  <a:pt x="11720" y="1948"/>
                </a:lnTo>
                <a:lnTo>
                  <a:pt x="11575" y="1948"/>
                </a:lnTo>
                <a:lnTo>
                  <a:pt x="11393" y="1966"/>
                </a:lnTo>
                <a:lnTo>
                  <a:pt x="11211" y="2003"/>
                </a:lnTo>
                <a:lnTo>
                  <a:pt x="10992" y="2057"/>
                </a:lnTo>
                <a:lnTo>
                  <a:pt x="10992" y="1784"/>
                </a:lnTo>
                <a:lnTo>
                  <a:pt x="10956" y="1529"/>
                </a:lnTo>
                <a:lnTo>
                  <a:pt x="10901" y="1311"/>
                </a:lnTo>
                <a:lnTo>
                  <a:pt x="10810" y="1093"/>
                </a:lnTo>
                <a:lnTo>
                  <a:pt x="10701" y="911"/>
                </a:lnTo>
                <a:lnTo>
                  <a:pt x="10574" y="747"/>
                </a:lnTo>
                <a:lnTo>
                  <a:pt x="10428" y="583"/>
                </a:lnTo>
                <a:lnTo>
                  <a:pt x="10264" y="456"/>
                </a:lnTo>
                <a:lnTo>
                  <a:pt x="10082" y="346"/>
                </a:lnTo>
                <a:lnTo>
                  <a:pt x="9882" y="237"/>
                </a:lnTo>
                <a:lnTo>
                  <a:pt x="9682" y="165"/>
                </a:lnTo>
                <a:lnTo>
                  <a:pt x="9446" y="110"/>
                </a:lnTo>
                <a:lnTo>
                  <a:pt x="9227" y="55"/>
                </a:lnTo>
                <a:lnTo>
                  <a:pt x="8991" y="19"/>
                </a:lnTo>
                <a:lnTo>
                  <a:pt x="8736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3706" name="Google Shape;3706;p21"/>
          <p:cNvGrpSpPr/>
          <p:nvPr/>
        </p:nvGrpSpPr>
        <p:grpSpPr>
          <a:xfrm>
            <a:off x="1895768" y="1744585"/>
            <a:ext cx="1453873" cy="179151"/>
            <a:chOff x="7022525" y="1213188"/>
            <a:chExt cx="1090405" cy="134363"/>
          </a:xfrm>
        </p:grpSpPr>
        <p:sp>
          <p:nvSpPr>
            <p:cNvPr id="3707" name="Google Shape;3707;p21"/>
            <p:cNvSpPr/>
            <p:nvPr/>
          </p:nvSpPr>
          <p:spPr>
            <a:xfrm>
              <a:off x="7755323" y="1257699"/>
              <a:ext cx="357607" cy="89851"/>
            </a:xfrm>
            <a:custGeom>
              <a:avLst/>
              <a:gdLst/>
              <a:ahLst/>
              <a:cxnLst/>
              <a:rect l="l" t="t" r="r" b="b"/>
              <a:pathLst>
                <a:path w="7753" h="1948" extrusionOk="0">
                  <a:moveTo>
                    <a:pt x="6843" y="0"/>
                  </a:moveTo>
                  <a:lnTo>
                    <a:pt x="6461" y="37"/>
                  </a:lnTo>
                  <a:lnTo>
                    <a:pt x="6042" y="73"/>
                  </a:lnTo>
                  <a:lnTo>
                    <a:pt x="5605" y="164"/>
                  </a:lnTo>
                  <a:lnTo>
                    <a:pt x="5150" y="291"/>
                  </a:lnTo>
                  <a:lnTo>
                    <a:pt x="4932" y="382"/>
                  </a:lnTo>
                  <a:lnTo>
                    <a:pt x="4714" y="473"/>
                  </a:lnTo>
                  <a:lnTo>
                    <a:pt x="4495" y="564"/>
                  </a:lnTo>
                  <a:lnTo>
                    <a:pt x="4277" y="692"/>
                  </a:lnTo>
                  <a:lnTo>
                    <a:pt x="4077" y="837"/>
                  </a:lnTo>
                  <a:lnTo>
                    <a:pt x="3876" y="983"/>
                  </a:lnTo>
                  <a:lnTo>
                    <a:pt x="3694" y="874"/>
                  </a:lnTo>
                  <a:lnTo>
                    <a:pt x="3512" y="783"/>
                  </a:lnTo>
                  <a:lnTo>
                    <a:pt x="3330" y="710"/>
                  </a:lnTo>
                  <a:lnTo>
                    <a:pt x="3149" y="655"/>
                  </a:lnTo>
                  <a:lnTo>
                    <a:pt x="2967" y="601"/>
                  </a:lnTo>
                  <a:lnTo>
                    <a:pt x="2766" y="582"/>
                  </a:lnTo>
                  <a:lnTo>
                    <a:pt x="2584" y="564"/>
                  </a:lnTo>
                  <a:lnTo>
                    <a:pt x="2166" y="564"/>
                  </a:lnTo>
                  <a:lnTo>
                    <a:pt x="1929" y="582"/>
                  </a:lnTo>
                  <a:lnTo>
                    <a:pt x="1711" y="619"/>
                  </a:lnTo>
                  <a:lnTo>
                    <a:pt x="1492" y="673"/>
                  </a:lnTo>
                  <a:lnTo>
                    <a:pt x="1092" y="783"/>
                  </a:lnTo>
                  <a:lnTo>
                    <a:pt x="728" y="910"/>
                  </a:lnTo>
                  <a:lnTo>
                    <a:pt x="419" y="1037"/>
                  </a:lnTo>
                  <a:lnTo>
                    <a:pt x="200" y="1147"/>
                  </a:lnTo>
                  <a:lnTo>
                    <a:pt x="0" y="1256"/>
                  </a:lnTo>
                  <a:lnTo>
                    <a:pt x="200" y="1238"/>
                  </a:lnTo>
                  <a:lnTo>
                    <a:pt x="437" y="1219"/>
                  </a:lnTo>
                  <a:lnTo>
                    <a:pt x="1056" y="1219"/>
                  </a:lnTo>
                  <a:lnTo>
                    <a:pt x="1402" y="1256"/>
                  </a:lnTo>
                  <a:lnTo>
                    <a:pt x="1765" y="1292"/>
                  </a:lnTo>
                  <a:lnTo>
                    <a:pt x="2148" y="1347"/>
                  </a:lnTo>
                  <a:lnTo>
                    <a:pt x="2530" y="1438"/>
                  </a:lnTo>
                  <a:lnTo>
                    <a:pt x="2912" y="1565"/>
                  </a:lnTo>
                  <a:lnTo>
                    <a:pt x="3112" y="1656"/>
                  </a:lnTo>
                  <a:lnTo>
                    <a:pt x="3294" y="1729"/>
                  </a:lnTo>
                  <a:lnTo>
                    <a:pt x="3458" y="1838"/>
                  </a:lnTo>
                  <a:lnTo>
                    <a:pt x="3622" y="1947"/>
                  </a:lnTo>
                  <a:lnTo>
                    <a:pt x="4477" y="1474"/>
                  </a:lnTo>
                  <a:lnTo>
                    <a:pt x="5259" y="1056"/>
                  </a:lnTo>
                  <a:lnTo>
                    <a:pt x="5951" y="728"/>
                  </a:lnTo>
                  <a:lnTo>
                    <a:pt x="6570" y="473"/>
                  </a:lnTo>
                  <a:lnTo>
                    <a:pt x="7061" y="273"/>
                  </a:lnTo>
                  <a:lnTo>
                    <a:pt x="7425" y="128"/>
                  </a:lnTo>
                  <a:lnTo>
                    <a:pt x="7753" y="18"/>
                  </a:lnTo>
                  <a:lnTo>
                    <a:pt x="758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08" name="Google Shape;3708;p21"/>
            <p:cNvSpPr/>
            <p:nvPr/>
          </p:nvSpPr>
          <p:spPr>
            <a:xfrm>
              <a:off x="7755323" y="1257699"/>
              <a:ext cx="357607" cy="89851"/>
            </a:xfrm>
            <a:custGeom>
              <a:avLst/>
              <a:gdLst/>
              <a:ahLst/>
              <a:cxnLst/>
              <a:rect l="l" t="t" r="r" b="b"/>
              <a:pathLst>
                <a:path w="7753" h="1948" fill="none" extrusionOk="0">
                  <a:moveTo>
                    <a:pt x="7170" y="0"/>
                  </a:moveTo>
                  <a:lnTo>
                    <a:pt x="7170" y="0"/>
                  </a:lnTo>
                  <a:lnTo>
                    <a:pt x="6843" y="0"/>
                  </a:lnTo>
                  <a:lnTo>
                    <a:pt x="6461" y="37"/>
                  </a:lnTo>
                  <a:lnTo>
                    <a:pt x="6042" y="73"/>
                  </a:lnTo>
                  <a:lnTo>
                    <a:pt x="5605" y="164"/>
                  </a:lnTo>
                  <a:lnTo>
                    <a:pt x="5150" y="291"/>
                  </a:lnTo>
                  <a:lnTo>
                    <a:pt x="4932" y="382"/>
                  </a:lnTo>
                  <a:lnTo>
                    <a:pt x="4714" y="473"/>
                  </a:lnTo>
                  <a:lnTo>
                    <a:pt x="4495" y="564"/>
                  </a:lnTo>
                  <a:lnTo>
                    <a:pt x="4277" y="692"/>
                  </a:lnTo>
                  <a:lnTo>
                    <a:pt x="4077" y="837"/>
                  </a:lnTo>
                  <a:lnTo>
                    <a:pt x="3876" y="983"/>
                  </a:lnTo>
                  <a:lnTo>
                    <a:pt x="3876" y="983"/>
                  </a:lnTo>
                  <a:lnTo>
                    <a:pt x="3694" y="874"/>
                  </a:lnTo>
                  <a:lnTo>
                    <a:pt x="3512" y="783"/>
                  </a:lnTo>
                  <a:lnTo>
                    <a:pt x="3330" y="710"/>
                  </a:lnTo>
                  <a:lnTo>
                    <a:pt x="3149" y="655"/>
                  </a:lnTo>
                  <a:lnTo>
                    <a:pt x="2967" y="601"/>
                  </a:lnTo>
                  <a:lnTo>
                    <a:pt x="2766" y="582"/>
                  </a:lnTo>
                  <a:lnTo>
                    <a:pt x="2584" y="564"/>
                  </a:lnTo>
                  <a:lnTo>
                    <a:pt x="2402" y="564"/>
                  </a:lnTo>
                  <a:lnTo>
                    <a:pt x="2402" y="564"/>
                  </a:lnTo>
                  <a:lnTo>
                    <a:pt x="2166" y="564"/>
                  </a:lnTo>
                  <a:lnTo>
                    <a:pt x="1929" y="582"/>
                  </a:lnTo>
                  <a:lnTo>
                    <a:pt x="1711" y="619"/>
                  </a:lnTo>
                  <a:lnTo>
                    <a:pt x="1492" y="673"/>
                  </a:lnTo>
                  <a:lnTo>
                    <a:pt x="1092" y="783"/>
                  </a:lnTo>
                  <a:lnTo>
                    <a:pt x="728" y="910"/>
                  </a:lnTo>
                  <a:lnTo>
                    <a:pt x="419" y="1037"/>
                  </a:lnTo>
                  <a:lnTo>
                    <a:pt x="200" y="1147"/>
                  </a:lnTo>
                  <a:lnTo>
                    <a:pt x="0" y="1256"/>
                  </a:lnTo>
                  <a:lnTo>
                    <a:pt x="0" y="1256"/>
                  </a:lnTo>
                  <a:lnTo>
                    <a:pt x="200" y="1238"/>
                  </a:lnTo>
                  <a:lnTo>
                    <a:pt x="437" y="1219"/>
                  </a:lnTo>
                  <a:lnTo>
                    <a:pt x="746" y="1219"/>
                  </a:lnTo>
                  <a:lnTo>
                    <a:pt x="746" y="1219"/>
                  </a:lnTo>
                  <a:lnTo>
                    <a:pt x="1056" y="1219"/>
                  </a:lnTo>
                  <a:lnTo>
                    <a:pt x="1402" y="1256"/>
                  </a:lnTo>
                  <a:lnTo>
                    <a:pt x="1765" y="1292"/>
                  </a:lnTo>
                  <a:lnTo>
                    <a:pt x="2148" y="1347"/>
                  </a:lnTo>
                  <a:lnTo>
                    <a:pt x="2530" y="1438"/>
                  </a:lnTo>
                  <a:lnTo>
                    <a:pt x="2912" y="1565"/>
                  </a:lnTo>
                  <a:lnTo>
                    <a:pt x="3112" y="1656"/>
                  </a:lnTo>
                  <a:lnTo>
                    <a:pt x="3294" y="1729"/>
                  </a:lnTo>
                  <a:lnTo>
                    <a:pt x="3458" y="1838"/>
                  </a:lnTo>
                  <a:lnTo>
                    <a:pt x="3622" y="1947"/>
                  </a:lnTo>
                  <a:lnTo>
                    <a:pt x="3622" y="1947"/>
                  </a:lnTo>
                  <a:lnTo>
                    <a:pt x="4477" y="1474"/>
                  </a:lnTo>
                  <a:lnTo>
                    <a:pt x="5259" y="1056"/>
                  </a:lnTo>
                  <a:lnTo>
                    <a:pt x="5951" y="728"/>
                  </a:lnTo>
                  <a:lnTo>
                    <a:pt x="6570" y="473"/>
                  </a:lnTo>
                  <a:lnTo>
                    <a:pt x="7061" y="273"/>
                  </a:lnTo>
                  <a:lnTo>
                    <a:pt x="7425" y="128"/>
                  </a:lnTo>
                  <a:lnTo>
                    <a:pt x="7753" y="18"/>
                  </a:lnTo>
                  <a:lnTo>
                    <a:pt x="7753" y="18"/>
                  </a:lnTo>
                  <a:lnTo>
                    <a:pt x="7589" y="0"/>
                  </a:lnTo>
                  <a:lnTo>
                    <a:pt x="7170" y="0"/>
                  </a:lnTo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09" name="Google Shape;3709;p21"/>
            <p:cNvSpPr/>
            <p:nvPr/>
          </p:nvSpPr>
          <p:spPr>
            <a:xfrm>
              <a:off x="7022525" y="1213188"/>
              <a:ext cx="324904" cy="83994"/>
            </a:xfrm>
            <a:custGeom>
              <a:avLst/>
              <a:gdLst/>
              <a:ahLst/>
              <a:cxnLst/>
              <a:rect l="l" t="t" r="r" b="b"/>
              <a:pathLst>
                <a:path w="7044" h="1821" extrusionOk="0">
                  <a:moveTo>
                    <a:pt x="1383" y="1"/>
                  </a:moveTo>
                  <a:lnTo>
                    <a:pt x="1111" y="19"/>
                  </a:lnTo>
                  <a:lnTo>
                    <a:pt x="838" y="73"/>
                  </a:lnTo>
                  <a:lnTo>
                    <a:pt x="601" y="146"/>
                  </a:lnTo>
                  <a:lnTo>
                    <a:pt x="401" y="237"/>
                  </a:lnTo>
                  <a:lnTo>
                    <a:pt x="237" y="328"/>
                  </a:lnTo>
                  <a:lnTo>
                    <a:pt x="110" y="401"/>
                  </a:lnTo>
                  <a:lnTo>
                    <a:pt x="0" y="474"/>
                  </a:lnTo>
                  <a:lnTo>
                    <a:pt x="164" y="437"/>
                  </a:lnTo>
                  <a:lnTo>
                    <a:pt x="364" y="419"/>
                  </a:lnTo>
                  <a:lnTo>
                    <a:pt x="874" y="419"/>
                  </a:lnTo>
                  <a:lnTo>
                    <a:pt x="1202" y="456"/>
                  </a:lnTo>
                  <a:lnTo>
                    <a:pt x="1529" y="547"/>
                  </a:lnTo>
                  <a:lnTo>
                    <a:pt x="1711" y="601"/>
                  </a:lnTo>
                  <a:lnTo>
                    <a:pt x="1875" y="674"/>
                  </a:lnTo>
                  <a:lnTo>
                    <a:pt x="2057" y="747"/>
                  </a:lnTo>
                  <a:lnTo>
                    <a:pt x="2239" y="856"/>
                  </a:lnTo>
                  <a:lnTo>
                    <a:pt x="2421" y="965"/>
                  </a:lnTo>
                  <a:lnTo>
                    <a:pt x="2585" y="1093"/>
                  </a:lnTo>
                  <a:lnTo>
                    <a:pt x="2767" y="1238"/>
                  </a:lnTo>
                  <a:lnTo>
                    <a:pt x="2930" y="1420"/>
                  </a:lnTo>
                  <a:lnTo>
                    <a:pt x="3094" y="1602"/>
                  </a:lnTo>
                  <a:lnTo>
                    <a:pt x="3240" y="1820"/>
                  </a:lnTo>
                  <a:lnTo>
                    <a:pt x="3513" y="1638"/>
                  </a:lnTo>
                  <a:lnTo>
                    <a:pt x="3786" y="1511"/>
                  </a:lnTo>
                  <a:lnTo>
                    <a:pt x="4059" y="1384"/>
                  </a:lnTo>
                  <a:lnTo>
                    <a:pt x="4295" y="1293"/>
                  </a:lnTo>
                  <a:lnTo>
                    <a:pt x="4550" y="1220"/>
                  </a:lnTo>
                  <a:lnTo>
                    <a:pt x="4787" y="1184"/>
                  </a:lnTo>
                  <a:lnTo>
                    <a:pt x="5005" y="1147"/>
                  </a:lnTo>
                  <a:lnTo>
                    <a:pt x="5442" y="1147"/>
                  </a:lnTo>
                  <a:lnTo>
                    <a:pt x="5624" y="1184"/>
                  </a:lnTo>
                  <a:lnTo>
                    <a:pt x="5806" y="1202"/>
                  </a:lnTo>
                  <a:lnTo>
                    <a:pt x="5988" y="1256"/>
                  </a:lnTo>
                  <a:lnTo>
                    <a:pt x="6297" y="1366"/>
                  </a:lnTo>
                  <a:lnTo>
                    <a:pt x="6552" y="1475"/>
                  </a:lnTo>
                  <a:lnTo>
                    <a:pt x="6770" y="1602"/>
                  </a:lnTo>
                  <a:lnTo>
                    <a:pt x="6916" y="1711"/>
                  </a:lnTo>
                  <a:lnTo>
                    <a:pt x="7043" y="1820"/>
                  </a:lnTo>
                  <a:lnTo>
                    <a:pt x="6879" y="1638"/>
                  </a:lnTo>
                  <a:lnTo>
                    <a:pt x="6697" y="1456"/>
                  </a:lnTo>
                  <a:lnTo>
                    <a:pt x="6443" y="1238"/>
                  </a:lnTo>
                  <a:lnTo>
                    <a:pt x="6297" y="1129"/>
                  </a:lnTo>
                  <a:lnTo>
                    <a:pt x="6133" y="1020"/>
                  </a:lnTo>
                  <a:lnTo>
                    <a:pt x="5969" y="929"/>
                  </a:lnTo>
                  <a:lnTo>
                    <a:pt x="5769" y="838"/>
                  </a:lnTo>
                  <a:lnTo>
                    <a:pt x="5569" y="765"/>
                  </a:lnTo>
                  <a:lnTo>
                    <a:pt x="5369" y="692"/>
                  </a:lnTo>
                  <a:lnTo>
                    <a:pt x="5150" y="656"/>
                  </a:lnTo>
                  <a:lnTo>
                    <a:pt x="4750" y="656"/>
                  </a:lnTo>
                  <a:lnTo>
                    <a:pt x="4550" y="674"/>
                  </a:lnTo>
                  <a:lnTo>
                    <a:pt x="4368" y="729"/>
                  </a:lnTo>
                  <a:lnTo>
                    <a:pt x="4168" y="801"/>
                  </a:lnTo>
                  <a:lnTo>
                    <a:pt x="3968" y="892"/>
                  </a:lnTo>
                  <a:lnTo>
                    <a:pt x="3767" y="1002"/>
                  </a:lnTo>
                  <a:lnTo>
                    <a:pt x="3567" y="1129"/>
                  </a:lnTo>
                  <a:lnTo>
                    <a:pt x="3367" y="1293"/>
                  </a:lnTo>
                  <a:lnTo>
                    <a:pt x="3240" y="1111"/>
                  </a:lnTo>
                  <a:lnTo>
                    <a:pt x="3112" y="947"/>
                  </a:lnTo>
                  <a:lnTo>
                    <a:pt x="3003" y="801"/>
                  </a:lnTo>
                  <a:lnTo>
                    <a:pt x="2876" y="674"/>
                  </a:lnTo>
                  <a:lnTo>
                    <a:pt x="2621" y="437"/>
                  </a:lnTo>
                  <a:lnTo>
                    <a:pt x="2366" y="274"/>
                  </a:lnTo>
                  <a:lnTo>
                    <a:pt x="2111" y="146"/>
                  </a:lnTo>
                  <a:lnTo>
                    <a:pt x="1875" y="55"/>
                  </a:lnTo>
                  <a:lnTo>
                    <a:pt x="1620" y="19"/>
                  </a:lnTo>
                  <a:lnTo>
                    <a:pt x="1383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10" name="Google Shape;3710;p21"/>
            <p:cNvSpPr/>
            <p:nvPr/>
          </p:nvSpPr>
          <p:spPr>
            <a:xfrm>
              <a:off x="7022525" y="1213188"/>
              <a:ext cx="324904" cy="83994"/>
            </a:xfrm>
            <a:custGeom>
              <a:avLst/>
              <a:gdLst/>
              <a:ahLst/>
              <a:cxnLst/>
              <a:rect l="l" t="t" r="r" b="b"/>
              <a:pathLst>
                <a:path w="7044" h="1821" fill="none" extrusionOk="0">
                  <a:moveTo>
                    <a:pt x="1383" y="1"/>
                  </a:moveTo>
                  <a:lnTo>
                    <a:pt x="1383" y="1"/>
                  </a:lnTo>
                  <a:lnTo>
                    <a:pt x="1111" y="19"/>
                  </a:lnTo>
                  <a:lnTo>
                    <a:pt x="838" y="73"/>
                  </a:lnTo>
                  <a:lnTo>
                    <a:pt x="601" y="146"/>
                  </a:lnTo>
                  <a:lnTo>
                    <a:pt x="401" y="237"/>
                  </a:lnTo>
                  <a:lnTo>
                    <a:pt x="237" y="328"/>
                  </a:lnTo>
                  <a:lnTo>
                    <a:pt x="110" y="401"/>
                  </a:lnTo>
                  <a:lnTo>
                    <a:pt x="0" y="474"/>
                  </a:lnTo>
                  <a:lnTo>
                    <a:pt x="0" y="474"/>
                  </a:lnTo>
                  <a:lnTo>
                    <a:pt x="164" y="437"/>
                  </a:lnTo>
                  <a:lnTo>
                    <a:pt x="364" y="419"/>
                  </a:lnTo>
                  <a:lnTo>
                    <a:pt x="601" y="419"/>
                  </a:lnTo>
                  <a:lnTo>
                    <a:pt x="601" y="419"/>
                  </a:lnTo>
                  <a:lnTo>
                    <a:pt x="874" y="419"/>
                  </a:lnTo>
                  <a:lnTo>
                    <a:pt x="1202" y="456"/>
                  </a:lnTo>
                  <a:lnTo>
                    <a:pt x="1529" y="547"/>
                  </a:lnTo>
                  <a:lnTo>
                    <a:pt x="1711" y="601"/>
                  </a:lnTo>
                  <a:lnTo>
                    <a:pt x="1875" y="674"/>
                  </a:lnTo>
                  <a:lnTo>
                    <a:pt x="2057" y="747"/>
                  </a:lnTo>
                  <a:lnTo>
                    <a:pt x="2239" y="856"/>
                  </a:lnTo>
                  <a:lnTo>
                    <a:pt x="2421" y="965"/>
                  </a:lnTo>
                  <a:lnTo>
                    <a:pt x="2585" y="1093"/>
                  </a:lnTo>
                  <a:lnTo>
                    <a:pt x="2767" y="1238"/>
                  </a:lnTo>
                  <a:lnTo>
                    <a:pt x="2930" y="1420"/>
                  </a:lnTo>
                  <a:lnTo>
                    <a:pt x="3094" y="1602"/>
                  </a:lnTo>
                  <a:lnTo>
                    <a:pt x="3240" y="1820"/>
                  </a:lnTo>
                  <a:lnTo>
                    <a:pt x="3240" y="1820"/>
                  </a:lnTo>
                  <a:lnTo>
                    <a:pt x="3513" y="1638"/>
                  </a:lnTo>
                  <a:lnTo>
                    <a:pt x="3786" y="1511"/>
                  </a:lnTo>
                  <a:lnTo>
                    <a:pt x="4059" y="1384"/>
                  </a:lnTo>
                  <a:lnTo>
                    <a:pt x="4295" y="1293"/>
                  </a:lnTo>
                  <a:lnTo>
                    <a:pt x="4550" y="1220"/>
                  </a:lnTo>
                  <a:lnTo>
                    <a:pt x="4787" y="1184"/>
                  </a:lnTo>
                  <a:lnTo>
                    <a:pt x="5005" y="1147"/>
                  </a:lnTo>
                  <a:lnTo>
                    <a:pt x="5223" y="1147"/>
                  </a:lnTo>
                  <a:lnTo>
                    <a:pt x="5223" y="1147"/>
                  </a:lnTo>
                  <a:lnTo>
                    <a:pt x="5442" y="1147"/>
                  </a:lnTo>
                  <a:lnTo>
                    <a:pt x="5624" y="1184"/>
                  </a:lnTo>
                  <a:lnTo>
                    <a:pt x="5806" y="1202"/>
                  </a:lnTo>
                  <a:lnTo>
                    <a:pt x="5988" y="1256"/>
                  </a:lnTo>
                  <a:lnTo>
                    <a:pt x="6297" y="1366"/>
                  </a:lnTo>
                  <a:lnTo>
                    <a:pt x="6552" y="1475"/>
                  </a:lnTo>
                  <a:lnTo>
                    <a:pt x="6770" y="1602"/>
                  </a:lnTo>
                  <a:lnTo>
                    <a:pt x="6916" y="1711"/>
                  </a:lnTo>
                  <a:lnTo>
                    <a:pt x="7043" y="1820"/>
                  </a:lnTo>
                  <a:lnTo>
                    <a:pt x="7043" y="1820"/>
                  </a:lnTo>
                  <a:lnTo>
                    <a:pt x="6879" y="1638"/>
                  </a:lnTo>
                  <a:lnTo>
                    <a:pt x="6697" y="1456"/>
                  </a:lnTo>
                  <a:lnTo>
                    <a:pt x="6443" y="1238"/>
                  </a:lnTo>
                  <a:lnTo>
                    <a:pt x="6297" y="1129"/>
                  </a:lnTo>
                  <a:lnTo>
                    <a:pt x="6133" y="1020"/>
                  </a:lnTo>
                  <a:lnTo>
                    <a:pt x="5969" y="929"/>
                  </a:lnTo>
                  <a:lnTo>
                    <a:pt x="5769" y="838"/>
                  </a:lnTo>
                  <a:lnTo>
                    <a:pt x="5569" y="765"/>
                  </a:lnTo>
                  <a:lnTo>
                    <a:pt x="5369" y="692"/>
                  </a:lnTo>
                  <a:lnTo>
                    <a:pt x="5150" y="656"/>
                  </a:lnTo>
                  <a:lnTo>
                    <a:pt x="4914" y="656"/>
                  </a:lnTo>
                  <a:lnTo>
                    <a:pt x="4914" y="656"/>
                  </a:lnTo>
                  <a:lnTo>
                    <a:pt x="4750" y="656"/>
                  </a:lnTo>
                  <a:lnTo>
                    <a:pt x="4550" y="674"/>
                  </a:lnTo>
                  <a:lnTo>
                    <a:pt x="4368" y="729"/>
                  </a:lnTo>
                  <a:lnTo>
                    <a:pt x="4168" y="801"/>
                  </a:lnTo>
                  <a:lnTo>
                    <a:pt x="3968" y="892"/>
                  </a:lnTo>
                  <a:lnTo>
                    <a:pt x="3767" y="1002"/>
                  </a:lnTo>
                  <a:lnTo>
                    <a:pt x="3567" y="1129"/>
                  </a:lnTo>
                  <a:lnTo>
                    <a:pt x="3367" y="1293"/>
                  </a:lnTo>
                  <a:lnTo>
                    <a:pt x="3367" y="1293"/>
                  </a:lnTo>
                  <a:lnTo>
                    <a:pt x="3240" y="1111"/>
                  </a:lnTo>
                  <a:lnTo>
                    <a:pt x="3112" y="947"/>
                  </a:lnTo>
                  <a:lnTo>
                    <a:pt x="3003" y="801"/>
                  </a:lnTo>
                  <a:lnTo>
                    <a:pt x="2876" y="674"/>
                  </a:lnTo>
                  <a:lnTo>
                    <a:pt x="2621" y="437"/>
                  </a:lnTo>
                  <a:lnTo>
                    <a:pt x="2366" y="274"/>
                  </a:lnTo>
                  <a:lnTo>
                    <a:pt x="2111" y="146"/>
                  </a:lnTo>
                  <a:lnTo>
                    <a:pt x="1875" y="55"/>
                  </a:lnTo>
                  <a:lnTo>
                    <a:pt x="1620" y="19"/>
                  </a:lnTo>
                  <a:lnTo>
                    <a:pt x="1383" y="1"/>
                  </a:lnTo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3711" name="Google Shape;3711;p21"/>
          <p:cNvSpPr/>
          <p:nvPr/>
        </p:nvSpPr>
        <p:spPr>
          <a:xfrm>
            <a:off x="2224918" y="2110102"/>
            <a:ext cx="712940" cy="179132"/>
          </a:xfrm>
          <a:custGeom>
            <a:avLst/>
            <a:gdLst/>
            <a:ahLst/>
            <a:cxnLst/>
            <a:rect l="l" t="t" r="r" b="b"/>
            <a:pathLst>
              <a:path w="7753" h="1948" extrusionOk="0">
                <a:moveTo>
                  <a:pt x="6843" y="0"/>
                </a:moveTo>
                <a:lnTo>
                  <a:pt x="6461" y="37"/>
                </a:lnTo>
                <a:lnTo>
                  <a:pt x="6042" y="73"/>
                </a:lnTo>
                <a:lnTo>
                  <a:pt x="5605" y="164"/>
                </a:lnTo>
                <a:lnTo>
                  <a:pt x="5150" y="291"/>
                </a:lnTo>
                <a:lnTo>
                  <a:pt x="4932" y="382"/>
                </a:lnTo>
                <a:lnTo>
                  <a:pt x="4714" y="473"/>
                </a:lnTo>
                <a:lnTo>
                  <a:pt x="4495" y="564"/>
                </a:lnTo>
                <a:lnTo>
                  <a:pt x="4277" y="692"/>
                </a:lnTo>
                <a:lnTo>
                  <a:pt x="4077" y="837"/>
                </a:lnTo>
                <a:lnTo>
                  <a:pt x="3876" y="983"/>
                </a:lnTo>
                <a:lnTo>
                  <a:pt x="3694" y="874"/>
                </a:lnTo>
                <a:lnTo>
                  <a:pt x="3512" y="783"/>
                </a:lnTo>
                <a:lnTo>
                  <a:pt x="3330" y="710"/>
                </a:lnTo>
                <a:lnTo>
                  <a:pt x="3149" y="655"/>
                </a:lnTo>
                <a:lnTo>
                  <a:pt x="2967" y="601"/>
                </a:lnTo>
                <a:lnTo>
                  <a:pt x="2766" y="582"/>
                </a:lnTo>
                <a:lnTo>
                  <a:pt x="2584" y="564"/>
                </a:lnTo>
                <a:lnTo>
                  <a:pt x="2166" y="564"/>
                </a:lnTo>
                <a:lnTo>
                  <a:pt x="1929" y="582"/>
                </a:lnTo>
                <a:lnTo>
                  <a:pt x="1711" y="619"/>
                </a:lnTo>
                <a:lnTo>
                  <a:pt x="1492" y="673"/>
                </a:lnTo>
                <a:lnTo>
                  <a:pt x="1092" y="783"/>
                </a:lnTo>
                <a:lnTo>
                  <a:pt x="728" y="910"/>
                </a:lnTo>
                <a:lnTo>
                  <a:pt x="419" y="1037"/>
                </a:lnTo>
                <a:lnTo>
                  <a:pt x="200" y="1147"/>
                </a:lnTo>
                <a:lnTo>
                  <a:pt x="0" y="1256"/>
                </a:lnTo>
                <a:lnTo>
                  <a:pt x="200" y="1238"/>
                </a:lnTo>
                <a:lnTo>
                  <a:pt x="437" y="1219"/>
                </a:lnTo>
                <a:lnTo>
                  <a:pt x="1056" y="1219"/>
                </a:lnTo>
                <a:lnTo>
                  <a:pt x="1402" y="1256"/>
                </a:lnTo>
                <a:lnTo>
                  <a:pt x="1765" y="1292"/>
                </a:lnTo>
                <a:lnTo>
                  <a:pt x="2148" y="1347"/>
                </a:lnTo>
                <a:lnTo>
                  <a:pt x="2530" y="1438"/>
                </a:lnTo>
                <a:lnTo>
                  <a:pt x="2912" y="1565"/>
                </a:lnTo>
                <a:lnTo>
                  <a:pt x="3112" y="1656"/>
                </a:lnTo>
                <a:lnTo>
                  <a:pt x="3294" y="1729"/>
                </a:lnTo>
                <a:lnTo>
                  <a:pt x="3458" y="1838"/>
                </a:lnTo>
                <a:lnTo>
                  <a:pt x="3622" y="1947"/>
                </a:lnTo>
                <a:lnTo>
                  <a:pt x="4477" y="1474"/>
                </a:lnTo>
                <a:lnTo>
                  <a:pt x="5259" y="1056"/>
                </a:lnTo>
                <a:lnTo>
                  <a:pt x="5951" y="728"/>
                </a:lnTo>
                <a:lnTo>
                  <a:pt x="6570" y="473"/>
                </a:lnTo>
                <a:lnTo>
                  <a:pt x="7061" y="273"/>
                </a:lnTo>
                <a:lnTo>
                  <a:pt x="7425" y="128"/>
                </a:lnTo>
                <a:lnTo>
                  <a:pt x="7753" y="18"/>
                </a:lnTo>
                <a:lnTo>
                  <a:pt x="7589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144036876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Background 1">
    <p:bg>
      <p:bgPr>
        <a:gradFill>
          <a:gsLst>
            <a:gs pos="0">
              <a:schemeClr val="dk2"/>
            </a:gs>
            <a:gs pos="100000">
              <a:srgbClr val="E4B24E"/>
            </a:gs>
          </a:gsLst>
          <a:lin ang="5400700" scaled="0"/>
        </a:gradFill>
        <a:effectLst/>
      </p:bgPr>
    </p:bg>
    <p:spTree>
      <p:nvGrpSpPr>
        <p:cNvPr id="1" name="Shape 37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13" name="Google Shape;3713;p22"/>
          <p:cNvSpPr/>
          <p:nvPr/>
        </p:nvSpPr>
        <p:spPr>
          <a:xfrm>
            <a:off x="0" y="4072601"/>
            <a:ext cx="12191899" cy="3158287"/>
          </a:xfrm>
          <a:custGeom>
            <a:avLst/>
            <a:gdLst/>
            <a:ahLst/>
            <a:cxnLst/>
            <a:rect l="l" t="t" r="r" b="b"/>
            <a:pathLst>
              <a:path w="61892" h="16033" extrusionOk="0">
                <a:moveTo>
                  <a:pt x="34941" y="0"/>
                </a:moveTo>
                <a:lnTo>
                  <a:pt x="34540" y="18"/>
                </a:lnTo>
                <a:lnTo>
                  <a:pt x="34140" y="73"/>
                </a:lnTo>
                <a:lnTo>
                  <a:pt x="33740" y="164"/>
                </a:lnTo>
                <a:lnTo>
                  <a:pt x="33357" y="291"/>
                </a:lnTo>
                <a:lnTo>
                  <a:pt x="32993" y="455"/>
                </a:lnTo>
                <a:lnTo>
                  <a:pt x="32630" y="655"/>
                </a:lnTo>
                <a:lnTo>
                  <a:pt x="32302" y="892"/>
                </a:lnTo>
                <a:lnTo>
                  <a:pt x="32138" y="1019"/>
                </a:lnTo>
                <a:lnTo>
                  <a:pt x="31993" y="1147"/>
                </a:lnTo>
                <a:lnTo>
                  <a:pt x="31847" y="1292"/>
                </a:lnTo>
                <a:lnTo>
                  <a:pt x="31701" y="1456"/>
                </a:lnTo>
                <a:lnTo>
                  <a:pt x="31574" y="1620"/>
                </a:lnTo>
                <a:lnTo>
                  <a:pt x="31447" y="1802"/>
                </a:lnTo>
                <a:lnTo>
                  <a:pt x="31337" y="1984"/>
                </a:lnTo>
                <a:lnTo>
                  <a:pt x="31228" y="2184"/>
                </a:lnTo>
                <a:lnTo>
                  <a:pt x="31137" y="2384"/>
                </a:lnTo>
                <a:lnTo>
                  <a:pt x="31046" y="2602"/>
                </a:lnTo>
                <a:lnTo>
                  <a:pt x="30974" y="2821"/>
                </a:lnTo>
                <a:lnTo>
                  <a:pt x="30901" y="3039"/>
                </a:lnTo>
                <a:lnTo>
                  <a:pt x="30846" y="3294"/>
                </a:lnTo>
                <a:lnTo>
                  <a:pt x="30810" y="3531"/>
                </a:lnTo>
                <a:lnTo>
                  <a:pt x="30773" y="3785"/>
                </a:lnTo>
                <a:lnTo>
                  <a:pt x="30755" y="4058"/>
                </a:lnTo>
                <a:lnTo>
                  <a:pt x="30755" y="4331"/>
                </a:lnTo>
                <a:lnTo>
                  <a:pt x="30773" y="4622"/>
                </a:lnTo>
                <a:lnTo>
                  <a:pt x="30664" y="4422"/>
                </a:lnTo>
                <a:lnTo>
                  <a:pt x="30555" y="4240"/>
                </a:lnTo>
                <a:lnTo>
                  <a:pt x="30428" y="4077"/>
                </a:lnTo>
                <a:lnTo>
                  <a:pt x="30300" y="3913"/>
                </a:lnTo>
                <a:lnTo>
                  <a:pt x="30155" y="3767"/>
                </a:lnTo>
                <a:lnTo>
                  <a:pt x="30009" y="3640"/>
                </a:lnTo>
                <a:lnTo>
                  <a:pt x="29863" y="3512"/>
                </a:lnTo>
                <a:lnTo>
                  <a:pt x="29700" y="3403"/>
                </a:lnTo>
                <a:lnTo>
                  <a:pt x="29536" y="3312"/>
                </a:lnTo>
                <a:lnTo>
                  <a:pt x="29372" y="3239"/>
                </a:lnTo>
                <a:lnTo>
                  <a:pt x="29208" y="3167"/>
                </a:lnTo>
                <a:lnTo>
                  <a:pt x="29026" y="3112"/>
                </a:lnTo>
                <a:lnTo>
                  <a:pt x="28863" y="3057"/>
                </a:lnTo>
                <a:lnTo>
                  <a:pt x="28681" y="3039"/>
                </a:lnTo>
                <a:lnTo>
                  <a:pt x="28499" y="3021"/>
                </a:lnTo>
                <a:lnTo>
                  <a:pt x="28317" y="3003"/>
                </a:lnTo>
                <a:lnTo>
                  <a:pt x="28080" y="3021"/>
                </a:lnTo>
                <a:lnTo>
                  <a:pt x="27843" y="3057"/>
                </a:lnTo>
                <a:lnTo>
                  <a:pt x="27607" y="3112"/>
                </a:lnTo>
                <a:lnTo>
                  <a:pt x="27370" y="3185"/>
                </a:lnTo>
                <a:lnTo>
                  <a:pt x="27152" y="3294"/>
                </a:lnTo>
                <a:lnTo>
                  <a:pt x="26934" y="3421"/>
                </a:lnTo>
                <a:lnTo>
                  <a:pt x="26733" y="3585"/>
                </a:lnTo>
                <a:lnTo>
                  <a:pt x="26551" y="3749"/>
                </a:lnTo>
                <a:lnTo>
                  <a:pt x="26388" y="3949"/>
                </a:lnTo>
                <a:lnTo>
                  <a:pt x="26224" y="4168"/>
                </a:lnTo>
                <a:lnTo>
                  <a:pt x="26078" y="4404"/>
                </a:lnTo>
                <a:lnTo>
                  <a:pt x="25969" y="4659"/>
                </a:lnTo>
                <a:lnTo>
                  <a:pt x="25878" y="4950"/>
                </a:lnTo>
                <a:lnTo>
                  <a:pt x="25805" y="5259"/>
                </a:lnTo>
                <a:lnTo>
                  <a:pt x="25751" y="5587"/>
                </a:lnTo>
                <a:lnTo>
                  <a:pt x="25733" y="5933"/>
                </a:lnTo>
                <a:lnTo>
                  <a:pt x="25623" y="5842"/>
                </a:lnTo>
                <a:lnTo>
                  <a:pt x="25496" y="5751"/>
                </a:lnTo>
                <a:lnTo>
                  <a:pt x="25314" y="5642"/>
                </a:lnTo>
                <a:lnTo>
                  <a:pt x="25114" y="5532"/>
                </a:lnTo>
                <a:lnTo>
                  <a:pt x="24877" y="5441"/>
                </a:lnTo>
                <a:lnTo>
                  <a:pt x="24641" y="5369"/>
                </a:lnTo>
                <a:lnTo>
                  <a:pt x="24513" y="5350"/>
                </a:lnTo>
                <a:lnTo>
                  <a:pt x="24222" y="5350"/>
                </a:lnTo>
                <a:lnTo>
                  <a:pt x="24076" y="5387"/>
                </a:lnTo>
                <a:lnTo>
                  <a:pt x="23913" y="5441"/>
                </a:lnTo>
                <a:lnTo>
                  <a:pt x="23767" y="5532"/>
                </a:lnTo>
                <a:lnTo>
                  <a:pt x="23622" y="5642"/>
                </a:lnTo>
                <a:lnTo>
                  <a:pt x="23494" y="5769"/>
                </a:lnTo>
                <a:lnTo>
                  <a:pt x="23367" y="5951"/>
                </a:lnTo>
                <a:lnTo>
                  <a:pt x="23239" y="6169"/>
                </a:lnTo>
                <a:lnTo>
                  <a:pt x="22748" y="5878"/>
                </a:lnTo>
                <a:lnTo>
                  <a:pt x="22257" y="5623"/>
                </a:lnTo>
                <a:lnTo>
                  <a:pt x="21765" y="5387"/>
                </a:lnTo>
                <a:lnTo>
                  <a:pt x="21256" y="5205"/>
                </a:lnTo>
                <a:lnTo>
                  <a:pt x="20728" y="5041"/>
                </a:lnTo>
                <a:lnTo>
                  <a:pt x="20200" y="4914"/>
                </a:lnTo>
                <a:lnTo>
                  <a:pt x="19946" y="4877"/>
                </a:lnTo>
                <a:lnTo>
                  <a:pt x="19691" y="4841"/>
                </a:lnTo>
                <a:lnTo>
                  <a:pt x="19418" y="4823"/>
                </a:lnTo>
                <a:lnTo>
                  <a:pt x="19145" y="4823"/>
                </a:lnTo>
                <a:lnTo>
                  <a:pt x="18835" y="4841"/>
                </a:lnTo>
                <a:lnTo>
                  <a:pt x="18526" y="4859"/>
                </a:lnTo>
                <a:lnTo>
                  <a:pt x="18217" y="4914"/>
                </a:lnTo>
                <a:lnTo>
                  <a:pt x="17907" y="4968"/>
                </a:lnTo>
                <a:lnTo>
                  <a:pt x="17598" y="5059"/>
                </a:lnTo>
                <a:lnTo>
                  <a:pt x="17289" y="5168"/>
                </a:lnTo>
                <a:lnTo>
                  <a:pt x="16979" y="5296"/>
                </a:lnTo>
                <a:lnTo>
                  <a:pt x="16670" y="5460"/>
                </a:lnTo>
                <a:lnTo>
                  <a:pt x="16361" y="5642"/>
                </a:lnTo>
                <a:lnTo>
                  <a:pt x="16069" y="5842"/>
                </a:lnTo>
                <a:lnTo>
                  <a:pt x="15760" y="6060"/>
                </a:lnTo>
                <a:lnTo>
                  <a:pt x="15469" y="6315"/>
                </a:lnTo>
                <a:lnTo>
                  <a:pt x="15159" y="6606"/>
                </a:lnTo>
                <a:lnTo>
                  <a:pt x="14868" y="6897"/>
                </a:lnTo>
                <a:lnTo>
                  <a:pt x="14577" y="7243"/>
                </a:lnTo>
                <a:lnTo>
                  <a:pt x="14286" y="7607"/>
                </a:lnTo>
                <a:lnTo>
                  <a:pt x="14213" y="7352"/>
                </a:lnTo>
                <a:lnTo>
                  <a:pt x="14086" y="7116"/>
                </a:lnTo>
                <a:lnTo>
                  <a:pt x="13958" y="6879"/>
                </a:lnTo>
                <a:lnTo>
                  <a:pt x="13813" y="6661"/>
                </a:lnTo>
                <a:lnTo>
                  <a:pt x="13631" y="6442"/>
                </a:lnTo>
                <a:lnTo>
                  <a:pt x="13449" y="6260"/>
                </a:lnTo>
                <a:lnTo>
                  <a:pt x="13249" y="6060"/>
                </a:lnTo>
                <a:lnTo>
                  <a:pt x="13030" y="5896"/>
                </a:lnTo>
                <a:lnTo>
                  <a:pt x="12812" y="5751"/>
                </a:lnTo>
                <a:lnTo>
                  <a:pt x="12557" y="5605"/>
                </a:lnTo>
                <a:lnTo>
                  <a:pt x="12321" y="5496"/>
                </a:lnTo>
                <a:lnTo>
                  <a:pt x="12066" y="5387"/>
                </a:lnTo>
                <a:lnTo>
                  <a:pt x="11793" y="5314"/>
                </a:lnTo>
                <a:lnTo>
                  <a:pt x="11538" y="5259"/>
                </a:lnTo>
                <a:lnTo>
                  <a:pt x="11265" y="5223"/>
                </a:lnTo>
                <a:lnTo>
                  <a:pt x="10992" y="5205"/>
                </a:lnTo>
                <a:lnTo>
                  <a:pt x="10719" y="5223"/>
                </a:lnTo>
                <a:lnTo>
                  <a:pt x="10464" y="5259"/>
                </a:lnTo>
                <a:lnTo>
                  <a:pt x="10191" y="5314"/>
                </a:lnTo>
                <a:lnTo>
                  <a:pt x="9937" y="5405"/>
                </a:lnTo>
                <a:lnTo>
                  <a:pt x="9955" y="5005"/>
                </a:lnTo>
                <a:lnTo>
                  <a:pt x="9937" y="4622"/>
                </a:lnTo>
                <a:lnTo>
                  <a:pt x="9882" y="4295"/>
                </a:lnTo>
                <a:lnTo>
                  <a:pt x="9791" y="3967"/>
                </a:lnTo>
                <a:lnTo>
                  <a:pt x="9682" y="3676"/>
                </a:lnTo>
                <a:lnTo>
                  <a:pt x="9536" y="3421"/>
                </a:lnTo>
                <a:lnTo>
                  <a:pt x="9373" y="3185"/>
                </a:lnTo>
                <a:lnTo>
                  <a:pt x="9191" y="2985"/>
                </a:lnTo>
                <a:lnTo>
                  <a:pt x="8990" y="2803"/>
                </a:lnTo>
                <a:lnTo>
                  <a:pt x="8754" y="2639"/>
                </a:lnTo>
                <a:lnTo>
                  <a:pt x="8517" y="2512"/>
                </a:lnTo>
                <a:lnTo>
                  <a:pt x="8262" y="2402"/>
                </a:lnTo>
                <a:lnTo>
                  <a:pt x="8008" y="2330"/>
                </a:lnTo>
                <a:lnTo>
                  <a:pt x="7735" y="2275"/>
                </a:lnTo>
                <a:lnTo>
                  <a:pt x="7444" y="2239"/>
                </a:lnTo>
                <a:lnTo>
                  <a:pt x="7152" y="2220"/>
                </a:lnTo>
                <a:lnTo>
                  <a:pt x="6770" y="2239"/>
                </a:lnTo>
                <a:lnTo>
                  <a:pt x="6388" y="2293"/>
                </a:lnTo>
                <a:lnTo>
                  <a:pt x="6006" y="2402"/>
                </a:lnTo>
                <a:lnTo>
                  <a:pt x="5642" y="2530"/>
                </a:lnTo>
                <a:lnTo>
                  <a:pt x="5278" y="2693"/>
                </a:lnTo>
                <a:lnTo>
                  <a:pt x="4950" y="2894"/>
                </a:lnTo>
                <a:lnTo>
                  <a:pt x="4641" y="3130"/>
                </a:lnTo>
                <a:lnTo>
                  <a:pt x="4514" y="3258"/>
                </a:lnTo>
                <a:lnTo>
                  <a:pt x="4368" y="3403"/>
                </a:lnTo>
                <a:lnTo>
                  <a:pt x="4241" y="3549"/>
                </a:lnTo>
                <a:lnTo>
                  <a:pt x="4132" y="3694"/>
                </a:lnTo>
                <a:lnTo>
                  <a:pt x="4022" y="3858"/>
                </a:lnTo>
                <a:lnTo>
                  <a:pt x="3931" y="4022"/>
                </a:lnTo>
                <a:lnTo>
                  <a:pt x="3859" y="4204"/>
                </a:lnTo>
                <a:lnTo>
                  <a:pt x="3786" y="4386"/>
                </a:lnTo>
                <a:lnTo>
                  <a:pt x="3731" y="4568"/>
                </a:lnTo>
                <a:lnTo>
                  <a:pt x="3695" y="4768"/>
                </a:lnTo>
                <a:lnTo>
                  <a:pt x="3658" y="4968"/>
                </a:lnTo>
                <a:lnTo>
                  <a:pt x="3640" y="5168"/>
                </a:lnTo>
                <a:lnTo>
                  <a:pt x="3640" y="5387"/>
                </a:lnTo>
                <a:lnTo>
                  <a:pt x="3658" y="5605"/>
                </a:lnTo>
                <a:lnTo>
                  <a:pt x="3695" y="5842"/>
                </a:lnTo>
                <a:lnTo>
                  <a:pt x="3749" y="6060"/>
                </a:lnTo>
                <a:lnTo>
                  <a:pt x="3822" y="6315"/>
                </a:lnTo>
                <a:lnTo>
                  <a:pt x="3913" y="6551"/>
                </a:lnTo>
                <a:lnTo>
                  <a:pt x="3713" y="6479"/>
                </a:lnTo>
                <a:lnTo>
                  <a:pt x="3531" y="6406"/>
                </a:lnTo>
                <a:lnTo>
                  <a:pt x="3149" y="6315"/>
                </a:lnTo>
                <a:lnTo>
                  <a:pt x="2767" y="6278"/>
                </a:lnTo>
                <a:lnTo>
                  <a:pt x="2421" y="6260"/>
                </a:lnTo>
                <a:lnTo>
                  <a:pt x="2166" y="6260"/>
                </a:lnTo>
                <a:lnTo>
                  <a:pt x="1930" y="6278"/>
                </a:lnTo>
                <a:lnTo>
                  <a:pt x="1693" y="6315"/>
                </a:lnTo>
                <a:lnTo>
                  <a:pt x="1475" y="6351"/>
                </a:lnTo>
                <a:lnTo>
                  <a:pt x="1056" y="6460"/>
                </a:lnTo>
                <a:lnTo>
                  <a:pt x="710" y="6570"/>
                </a:lnTo>
                <a:lnTo>
                  <a:pt x="419" y="6697"/>
                </a:lnTo>
                <a:lnTo>
                  <a:pt x="201" y="6788"/>
                </a:lnTo>
                <a:lnTo>
                  <a:pt x="1" y="6897"/>
                </a:lnTo>
                <a:lnTo>
                  <a:pt x="1" y="16033"/>
                </a:lnTo>
                <a:lnTo>
                  <a:pt x="61874" y="14668"/>
                </a:lnTo>
                <a:lnTo>
                  <a:pt x="61874" y="4950"/>
                </a:lnTo>
                <a:lnTo>
                  <a:pt x="61892" y="4768"/>
                </a:lnTo>
                <a:lnTo>
                  <a:pt x="61874" y="4586"/>
                </a:lnTo>
                <a:lnTo>
                  <a:pt x="61855" y="4404"/>
                </a:lnTo>
                <a:lnTo>
                  <a:pt x="61819" y="4222"/>
                </a:lnTo>
                <a:lnTo>
                  <a:pt x="61764" y="4040"/>
                </a:lnTo>
                <a:lnTo>
                  <a:pt x="61692" y="3858"/>
                </a:lnTo>
                <a:lnTo>
                  <a:pt x="61619" y="3694"/>
                </a:lnTo>
                <a:lnTo>
                  <a:pt x="61528" y="3512"/>
                </a:lnTo>
                <a:lnTo>
                  <a:pt x="61419" y="3349"/>
                </a:lnTo>
                <a:lnTo>
                  <a:pt x="61291" y="3185"/>
                </a:lnTo>
                <a:lnTo>
                  <a:pt x="61037" y="2857"/>
                </a:lnTo>
                <a:lnTo>
                  <a:pt x="60727" y="2548"/>
                </a:lnTo>
                <a:lnTo>
                  <a:pt x="60381" y="2275"/>
                </a:lnTo>
                <a:lnTo>
                  <a:pt x="59999" y="2020"/>
                </a:lnTo>
                <a:lnTo>
                  <a:pt x="59599" y="1784"/>
                </a:lnTo>
                <a:lnTo>
                  <a:pt x="59180" y="1565"/>
                </a:lnTo>
                <a:lnTo>
                  <a:pt x="58744" y="1401"/>
                </a:lnTo>
                <a:lnTo>
                  <a:pt x="58289" y="1256"/>
                </a:lnTo>
                <a:lnTo>
                  <a:pt x="57816" y="1147"/>
                </a:lnTo>
                <a:lnTo>
                  <a:pt x="57342" y="1092"/>
                </a:lnTo>
                <a:lnTo>
                  <a:pt x="57106" y="1074"/>
                </a:lnTo>
                <a:lnTo>
                  <a:pt x="56869" y="1056"/>
                </a:lnTo>
                <a:lnTo>
                  <a:pt x="56542" y="1074"/>
                </a:lnTo>
                <a:lnTo>
                  <a:pt x="56214" y="1110"/>
                </a:lnTo>
                <a:lnTo>
                  <a:pt x="55887" y="1165"/>
                </a:lnTo>
                <a:lnTo>
                  <a:pt x="55559" y="1256"/>
                </a:lnTo>
                <a:lnTo>
                  <a:pt x="55250" y="1365"/>
                </a:lnTo>
                <a:lnTo>
                  <a:pt x="54958" y="1511"/>
                </a:lnTo>
                <a:lnTo>
                  <a:pt x="54667" y="1674"/>
                </a:lnTo>
                <a:lnTo>
                  <a:pt x="54394" y="1875"/>
                </a:lnTo>
                <a:lnTo>
                  <a:pt x="54121" y="2093"/>
                </a:lnTo>
                <a:lnTo>
                  <a:pt x="53885" y="2366"/>
                </a:lnTo>
                <a:lnTo>
                  <a:pt x="53648" y="2657"/>
                </a:lnTo>
                <a:lnTo>
                  <a:pt x="53430" y="2966"/>
                </a:lnTo>
                <a:lnTo>
                  <a:pt x="53248" y="3330"/>
                </a:lnTo>
                <a:lnTo>
                  <a:pt x="53084" y="3731"/>
                </a:lnTo>
                <a:lnTo>
                  <a:pt x="52938" y="4149"/>
                </a:lnTo>
                <a:lnTo>
                  <a:pt x="52811" y="4622"/>
                </a:lnTo>
                <a:lnTo>
                  <a:pt x="52465" y="4459"/>
                </a:lnTo>
                <a:lnTo>
                  <a:pt x="52120" y="4313"/>
                </a:lnTo>
                <a:lnTo>
                  <a:pt x="51810" y="4204"/>
                </a:lnTo>
                <a:lnTo>
                  <a:pt x="51483" y="4113"/>
                </a:lnTo>
                <a:lnTo>
                  <a:pt x="51191" y="4040"/>
                </a:lnTo>
                <a:lnTo>
                  <a:pt x="50882" y="3986"/>
                </a:lnTo>
                <a:lnTo>
                  <a:pt x="50609" y="3967"/>
                </a:lnTo>
                <a:lnTo>
                  <a:pt x="50336" y="3949"/>
                </a:lnTo>
                <a:lnTo>
                  <a:pt x="50045" y="3967"/>
                </a:lnTo>
                <a:lnTo>
                  <a:pt x="49772" y="4004"/>
                </a:lnTo>
                <a:lnTo>
                  <a:pt x="49499" y="4040"/>
                </a:lnTo>
                <a:lnTo>
                  <a:pt x="49244" y="4113"/>
                </a:lnTo>
                <a:lnTo>
                  <a:pt x="49008" y="4204"/>
                </a:lnTo>
                <a:lnTo>
                  <a:pt x="48789" y="4295"/>
                </a:lnTo>
                <a:lnTo>
                  <a:pt x="48571" y="4422"/>
                </a:lnTo>
                <a:lnTo>
                  <a:pt x="48353" y="4550"/>
                </a:lnTo>
                <a:lnTo>
                  <a:pt x="48152" y="4677"/>
                </a:lnTo>
                <a:lnTo>
                  <a:pt x="47970" y="4823"/>
                </a:lnTo>
                <a:lnTo>
                  <a:pt x="47788" y="4986"/>
                </a:lnTo>
                <a:lnTo>
                  <a:pt x="47625" y="5150"/>
                </a:lnTo>
                <a:lnTo>
                  <a:pt x="47333" y="5478"/>
                </a:lnTo>
                <a:lnTo>
                  <a:pt x="47061" y="5824"/>
                </a:lnTo>
                <a:lnTo>
                  <a:pt x="46842" y="6188"/>
                </a:lnTo>
                <a:lnTo>
                  <a:pt x="46642" y="6515"/>
                </a:lnTo>
                <a:lnTo>
                  <a:pt x="46478" y="6843"/>
                </a:lnTo>
                <a:lnTo>
                  <a:pt x="46351" y="7116"/>
                </a:lnTo>
                <a:lnTo>
                  <a:pt x="46187" y="7552"/>
                </a:lnTo>
                <a:lnTo>
                  <a:pt x="46151" y="7716"/>
                </a:lnTo>
                <a:lnTo>
                  <a:pt x="46096" y="7680"/>
                </a:lnTo>
                <a:lnTo>
                  <a:pt x="45932" y="7607"/>
                </a:lnTo>
                <a:lnTo>
                  <a:pt x="45823" y="7552"/>
                </a:lnTo>
                <a:lnTo>
                  <a:pt x="45696" y="7516"/>
                </a:lnTo>
                <a:lnTo>
                  <a:pt x="45550" y="7498"/>
                </a:lnTo>
                <a:lnTo>
                  <a:pt x="45386" y="7480"/>
                </a:lnTo>
                <a:lnTo>
                  <a:pt x="45223" y="7498"/>
                </a:lnTo>
                <a:lnTo>
                  <a:pt x="45059" y="7516"/>
                </a:lnTo>
                <a:lnTo>
                  <a:pt x="44895" y="7552"/>
                </a:lnTo>
                <a:lnTo>
                  <a:pt x="44713" y="7625"/>
                </a:lnTo>
                <a:lnTo>
                  <a:pt x="44513" y="7716"/>
                </a:lnTo>
                <a:lnTo>
                  <a:pt x="44313" y="7825"/>
                </a:lnTo>
                <a:lnTo>
                  <a:pt x="44112" y="7971"/>
                </a:lnTo>
                <a:lnTo>
                  <a:pt x="43894" y="8153"/>
                </a:lnTo>
                <a:lnTo>
                  <a:pt x="43967" y="7734"/>
                </a:lnTo>
                <a:lnTo>
                  <a:pt x="44003" y="7352"/>
                </a:lnTo>
                <a:lnTo>
                  <a:pt x="44021" y="6988"/>
                </a:lnTo>
                <a:lnTo>
                  <a:pt x="43985" y="6624"/>
                </a:lnTo>
                <a:lnTo>
                  <a:pt x="43930" y="6315"/>
                </a:lnTo>
                <a:lnTo>
                  <a:pt x="43839" y="6006"/>
                </a:lnTo>
                <a:lnTo>
                  <a:pt x="43730" y="5733"/>
                </a:lnTo>
                <a:lnTo>
                  <a:pt x="43585" y="5478"/>
                </a:lnTo>
                <a:lnTo>
                  <a:pt x="43421" y="5241"/>
                </a:lnTo>
                <a:lnTo>
                  <a:pt x="43239" y="5041"/>
                </a:lnTo>
                <a:lnTo>
                  <a:pt x="43039" y="4877"/>
                </a:lnTo>
                <a:lnTo>
                  <a:pt x="42802" y="4732"/>
                </a:lnTo>
                <a:lnTo>
                  <a:pt x="42566" y="4622"/>
                </a:lnTo>
                <a:lnTo>
                  <a:pt x="42329" y="4531"/>
                </a:lnTo>
                <a:lnTo>
                  <a:pt x="42056" y="4477"/>
                </a:lnTo>
                <a:lnTo>
                  <a:pt x="41619" y="4477"/>
                </a:lnTo>
                <a:lnTo>
                  <a:pt x="41456" y="4495"/>
                </a:lnTo>
                <a:lnTo>
                  <a:pt x="41274" y="4531"/>
                </a:lnTo>
                <a:lnTo>
                  <a:pt x="41110" y="4568"/>
                </a:lnTo>
                <a:lnTo>
                  <a:pt x="40946" y="4622"/>
                </a:lnTo>
                <a:lnTo>
                  <a:pt x="40764" y="4695"/>
                </a:lnTo>
                <a:lnTo>
                  <a:pt x="40600" y="4786"/>
                </a:lnTo>
                <a:lnTo>
                  <a:pt x="40418" y="4895"/>
                </a:lnTo>
                <a:lnTo>
                  <a:pt x="40400" y="4750"/>
                </a:lnTo>
                <a:lnTo>
                  <a:pt x="40364" y="4622"/>
                </a:lnTo>
                <a:lnTo>
                  <a:pt x="40309" y="4495"/>
                </a:lnTo>
                <a:lnTo>
                  <a:pt x="40254" y="4404"/>
                </a:lnTo>
                <a:lnTo>
                  <a:pt x="40200" y="4313"/>
                </a:lnTo>
                <a:lnTo>
                  <a:pt x="40127" y="4222"/>
                </a:lnTo>
                <a:lnTo>
                  <a:pt x="40054" y="4168"/>
                </a:lnTo>
                <a:lnTo>
                  <a:pt x="39982" y="4095"/>
                </a:lnTo>
                <a:lnTo>
                  <a:pt x="39818" y="4004"/>
                </a:lnTo>
                <a:lnTo>
                  <a:pt x="39636" y="3949"/>
                </a:lnTo>
                <a:lnTo>
                  <a:pt x="39454" y="3931"/>
                </a:lnTo>
                <a:lnTo>
                  <a:pt x="39290" y="3913"/>
                </a:lnTo>
                <a:lnTo>
                  <a:pt x="39035" y="3931"/>
                </a:lnTo>
                <a:lnTo>
                  <a:pt x="38817" y="3967"/>
                </a:lnTo>
                <a:lnTo>
                  <a:pt x="38617" y="4022"/>
                </a:lnTo>
                <a:lnTo>
                  <a:pt x="38635" y="3767"/>
                </a:lnTo>
                <a:lnTo>
                  <a:pt x="38653" y="3531"/>
                </a:lnTo>
                <a:lnTo>
                  <a:pt x="38635" y="3312"/>
                </a:lnTo>
                <a:lnTo>
                  <a:pt x="38617" y="3094"/>
                </a:lnTo>
                <a:lnTo>
                  <a:pt x="38598" y="2875"/>
                </a:lnTo>
                <a:lnTo>
                  <a:pt x="38544" y="2657"/>
                </a:lnTo>
                <a:lnTo>
                  <a:pt x="38507" y="2457"/>
                </a:lnTo>
                <a:lnTo>
                  <a:pt x="38435" y="2275"/>
                </a:lnTo>
                <a:lnTo>
                  <a:pt x="38362" y="2093"/>
                </a:lnTo>
                <a:lnTo>
                  <a:pt x="38289" y="1911"/>
                </a:lnTo>
                <a:lnTo>
                  <a:pt x="38198" y="1747"/>
                </a:lnTo>
                <a:lnTo>
                  <a:pt x="38107" y="1583"/>
                </a:lnTo>
                <a:lnTo>
                  <a:pt x="37998" y="1438"/>
                </a:lnTo>
                <a:lnTo>
                  <a:pt x="37889" y="1292"/>
                </a:lnTo>
                <a:lnTo>
                  <a:pt x="37634" y="1019"/>
                </a:lnTo>
                <a:lnTo>
                  <a:pt x="37361" y="783"/>
                </a:lnTo>
                <a:lnTo>
                  <a:pt x="37052" y="583"/>
                </a:lnTo>
                <a:lnTo>
                  <a:pt x="36742" y="401"/>
                </a:lnTo>
                <a:lnTo>
                  <a:pt x="36397" y="255"/>
                </a:lnTo>
                <a:lnTo>
                  <a:pt x="36051" y="146"/>
                </a:lnTo>
                <a:lnTo>
                  <a:pt x="35687" y="73"/>
                </a:lnTo>
                <a:lnTo>
                  <a:pt x="35305" y="18"/>
                </a:lnTo>
                <a:lnTo>
                  <a:pt x="34941" y="0"/>
                </a:lnTo>
                <a:close/>
              </a:path>
            </a:pathLst>
          </a:custGeom>
          <a:solidFill>
            <a:srgbClr val="FFFFD5">
              <a:alpha val="1285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3714" name="Google Shape;3714;p22"/>
          <p:cNvGrpSpPr/>
          <p:nvPr/>
        </p:nvGrpSpPr>
        <p:grpSpPr>
          <a:xfrm>
            <a:off x="-598283" y="4885133"/>
            <a:ext cx="1034800" cy="1034800"/>
            <a:chOff x="8057400" y="271550"/>
            <a:chExt cx="776100" cy="776100"/>
          </a:xfrm>
        </p:grpSpPr>
        <p:sp>
          <p:nvSpPr>
            <p:cNvPr id="3715" name="Google Shape;3715;p22"/>
            <p:cNvSpPr/>
            <p:nvPr/>
          </p:nvSpPr>
          <p:spPr>
            <a:xfrm>
              <a:off x="8057400" y="271550"/>
              <a:ext cx="776100" cy="776100"/>
            </a:xfrm>
            <a:prstGeom prst="ellipse">
              <a:avLst/>
            </a:prstGeom>
            <a:solidFill>
              <a:srgbClr val="FFFFD5">
                <a:alpha val="128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16" name="Google Shape;3716;p22"/>
            <p:cNvSpPr/>
            <p:nvPr/>
          </p:nvSpPr>
          <p:spPr>
            <a:xfrm>
              <a:off x="8181000" y="395150"/>
              <a:ext cx="528900" cy="528900"/>
            </a:xfrm>
            <a:prstGeom prst="ellipse">
              <a:avLst/>
            </a:prstGeom>
            <a:solidFill>
              <a:srgbClr val="FFFF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3717" name="Google Shape;3717;p22"/>
          <p:cNvSpPr/>
          <p:nvPr/>
        </p:nvSpPr>
        <p:spPr>
          <a:xfrm>
            <a:off x="1" y="5375646"/>
            <a:ext cx="12191876" cy="2809757"/>
          </a:xfrm>
          <a:custGeom>
            <a:avLst/>
            <a:gdLst/>
            <a:ahLst/>
            <a:cxnLst/>
            <a:rect l="l" t="t" r="r" b="b"/>
            <a:pathLst>
              <a:path w="177431" h="40891" extrusionOk="0">
                <a:moveTo>
                  <a:pt x="164146" y="0"/>
                </a:moveTo>
                <a:lnTo>
                  <a:pt x="162599" y="18"/>
                </a:lnTo>
                <a:lnTo>
                  <a:pt x="161071" y="55"/>
                </a:lnTo>
                <a:lnTo>
                  <a:pt x="159560" y="146"/>
                </a:lnTo>
                <a:lnTo>
                  <a:pt x="158068" y="255"/>
                </a:lnTo>
                <a:lnTo>
                  <a:pt x="156594" y="382"/>
                </a:lnTo>
                <a:lnTo>
                  <a:pt x="155138" y="546"/>
                </a:lnTo>
                <a:lnTo>
                  <a:pt x="153682" y="746"/>
                </a:lnTo>
                <a:lnTo>
                  <a:pt x="152263" y="965"/>
                </a:lnTo>
                <a:lnTo>
                  <a:pt x="150844" y="1219"/>
                </a:lnTo>
                <a:lnTo>
                  <a:pt x="149424" y="1492"/>
                </a:lnTo>
                <a:lnTo>
                  <a:pt x="148041" y="1784"/>
                </a:lnTo>
                <a:lnTo>
                  <a:pt x="146658" y="2093"/>
                </a:lnTo>
                <a:lnTo>
                  <a:pt x="145275" y="2420"/>
                </a:lnTo>
                <a:lnTo>
                  <a:pt x="143910" y="2784"/>
                </a:lnTo>
                <a:lnTo>
                  <a:pt x="142545" y="3167"/>
                </a:lnTo>
                <a:lnTo>
                  <a:pt x="141180" y="3549"/>
                </a:lnTo>
                <a:lnTo>
                  <a:pt x="139834" y="3949"/>
                </a:lnTo>
                <a:lnTo>
                  <a:pt x="138487" y="4386"/>
                </a:lnTo>
                <a:lnTo>
                  <a:pt x="137141" y="4804"/>
                </a:lnTo>
                <a:lnTo>
                  <a:pt x="135794" y="5259"/>
                </a:lnTo>
                <a:lnTo>
                  <a:pt x="133119" y="6187"/>
                </a:lnTo>
                <a:lnTo>
                  <a:pt x="130425" y="7170"/>
                </a:lnTo>
                <a:lnTo>
                  <a:pt x="127714" y="8153"/>
                </a:lnTo>
                <a:lnTo>
                  <a:pt x="124984" y="9172"/>
                </a:lnTo>
                <a:lnTo>
                  <a:pt x="122218" y="10209"/>
                </a:lnTo>
                <a:lnTo>
                  <a:pt x="119416" y="11228"/>
                </a:lnTo>
                <a:lnTo>
                  <a:pt x="116559" y="12247"/>
                </a:lnTo>
                <a:lnTo>
                  <a:pt x="113647" y="13248"/>
                </a:lnTo>
                <a:lnTo>
                  <a:pt x="112173" y="13758"/>
                </a:lnTo>
                <a:lnTo>
                  <a:pt x="110681" y="14231"/>
                </a:lnTo>
                <a:lnTo>
                  <a:pt x="109170" y="14722"/>
                </a:lnTo>
                <a:lnTo>
                  <a:pt x="107623" y="15177"/>
                </a:lnTo>
                <a:lnTo>
                  <a:pt x="106077" y="15632"/>
                </a:lnTo>
                <a:lnTo>
                  <a:pt x="104493" y="16087"/>
                </a:lnTo>
                <a:lnTo>
                  <a:pt x="102910" y="16506"/>
                </a:lnTo>
                <a:lnTo>
                  <a:pt x="101291" y="16924"/>
                </a:lnTo>
                <a:lnTo>
                  <a:pt x="99635" y="17325"/>
                </a:lnTo>
                <a:lnTo>
                  <a:pt x="97960" y="17725"/>
                </a:lnTo>
                <a:lnTo>
                  <a:pt x="96268" y="18089"/>
                </a:lnTo>
                <a:lnTo>
                  <a:pt x="94539" y="18435"/>
                </a:lnTo>
                <a:lnTo>
                  <a:pt x="92792" y="18762"/>
                </a:lnTo>
                <a:lnTo>
                  <a:pt x="91009" y="19072"/>
                </a:lnTo>
                <a:lnTo>
                  <a:pt x="89189" y="19363"/>
                </a:lnTo>
                <a:lnTo>
                  <a:pt x="87333" y="19618"/>
                </a:lnTo>
                <a:lnTo>
                  <a:pt x="85458" y="19854"/>
                </a:lnTo>
                <a:lnTo>
                  <a:pt x="83548" y="20072"/>
                </a:lnTo>
                <a:lnTo>
                  <a:pt x="81600" y="20254"/>
                </a:lnTo>
                <a:lnTo>
                  <a:pt x="79599" y="20418"/>
                </a:lnTo>
                <a:lnTo>
                  <a:pt x="77615" y="20546"/>
                </a:lnTo>
                <a:lnTo>
                  <a:pt x="75613" y="20655"/>
                </a:lnTo>
                <a:lnTo>
                  <a:pt x="73630" y="20746"/>
                </a:lnTo>
                <a:lnTo>
                  <a:pt x="71664" y="20800"/>
                </a:lnTo>
                <a:lnTo>
                  <a:pt x="69717" y="20837"/>
                </a:lnTo>
                <a:lnTo>
                  <a:pt x="67770" y="20855"/>
                </a:lnTo>
                <a:lnTo>
                  <a:pt x="65823" y="20855"/>
                </a:lnTo>
                <a:lnTo>
                  <a:pt x="63912" y="20819"/>
                </a:lnTo>
                <a:lnTo>
                  <a:pt x="62001" y="20782"/>
                </a:lnTo>
                <a:lnTo>
                  <a:pt x="60109" y="20728"/>
                </a:lnTo>
                <a:lnTo>
                  <a:pt x="58234" y="20637"/>
                </a:lnTo>
                <a:lnTo>
                  <a:pt x="56378" y="20546"/>
                </a:lnTo>
                <a:lnTo>
                  <a:pt x="54540" y="20436"/>
                </a:lnTo>
                <a:lnTo>
                  <a:pt x="52720" y="20291"/>
                </a:lnTo>
                <a:lnTo>
                  <a:pt x="50919" y="20145"/>
                </a:lnTo>
                <a:lnTo>
                  <a:pt x="49135" y="20000"/>
                </a:lnTo>
                <a:lnTo>
                  <a:pt x="47370" y="19818"/>
                </a:lnTo>
                <a:lnTo>
                  <a:pt x="45623" y="19636"/>
                </a:lnTo>
                <a:lnTo>
                  <a:pt x="43894" y="19436"/>
                </a:lnTo>
                <a:lnTo>
                  <a:pt x="42202" y="19235"/>
                </a:lnTo>
                <a:lnTo>
                  <a:pt x="40528" y="19017"/>
                </a:lnTo>
                <a:lnTo>
                  <a:pt x="38872" y="18780"/>
                </a:lnTo>
                <a:lnTo>
                  <a:pt x="37234" y="18544"/>
                </a:lnTo>
                <a:lnTo>
                  <a:pt x="35632" y="18289"/>
                </a:lnTo>
                <a:lnTo>
                  <a:pt x="34049" y="18034"/>
                </a:lnTo>
                <a:lnTo>
                  <a:pt x="32502" y="17761"/>
                </a:lnTo>
                <a:lnTo>
                  <a:pt x="29463" y="17215"/>
                </a:lnTo>
                <a:lnTo>
                  <a:pt x="26552" y="16651"/>
                </a:lnTo>
                <a:lnTo>
                  <a:pt x="23767" y="16069"/>
                </a:lnTo>
                <a:lnTo>
                  <a:pt x="21110" y="15487"/>
                </a:lnTo>
                <a:lnTo>
                  <a:pt x="18563" y="14886"/>
                </a:lnTo>
                <a:lnTo>
                  <a:pt x="16179" y="14304"/>
                </a:lnTo>
                <a:lnTo>
                  <a:pt x="13922" y="13721"/>
                </a:lnTo>
                <a:lnTo>
                  <a:pt x="11811" y="13157"/>
                </a:lnTo>
                <a:lnTo>
                  <a:pt x="9846" y="12593"/>
                </a:lnTo>
                <a:lnTo>
                  <a:pt x="8062" y="12084"/>
                </a:lnTo>
                <a:lnTo>
                  <a:pt x="6425" y="11574"/>
                </a:lnTo>
                <a:lnTo>
                  <a:pt x="4969" y="11119"/>
                </a:lnTo>
                <a:lnTo>
                  <a:pt x="3677" y="10719"/>
                </a:lnTo>
                <a:lnTo>
                  <a:pt x="1675" y="10027"/>
                </a:lnTo>
                <a:lnTo>
                  <a:pt x="419" y="9590"/>
                </a:lnTo>
                <a:lnTo>
                  <a:pt x="1" y="9427"/>
                </a:lnTo>
                <a:lnTo>
                  <a:pt x="1" y="40891"/>
                </a:lnTo>
                <a:lnTo>
                  <a:pt x="177431" y="40891"/>
                </a:lnTo>
                <a:lnTo>
                  <a:pt x="177431" y="1219"/>
                </a:lnTo>
                <a:lnTo>
                  <a:pt x="175666" y="928"/>
                </a:lnTo>
                <a:lnTo>
                  <a:pt x="173955" y="673"/>
                </a:lnTo>
                <a:lnTo>
                  <a:pt x="172244" y="473"/>
                </a:lnTo>
                <a:lnTo>
                  <a:pt x="170588" y="309"/>
                </a:lnTo>
                <a:lnTo>
                  <a:pt x="168932" y="164"/>
                </a:lnTo>
                <a:lnTo>
                  <a:pt x="167331" y="73"/>
                </a:lnTo>
                <a:lnTo>
                  <a:pt x="165729" y="18"/>
                </a:lnTo>
                <a:lnTo>
                  <a:pt x="164146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3718" name="Google Shape;3718;p22"/>
          <p:cNvGrpSpPr/>
          <p:nvPr/>
        </p:nvGrpSpPr>
        <p:grpSpPr>
          <a:xfrm>
            <a:off x="11551133" y="4711200"/>
            <a:ext cx="480467" cy="890533"/>
            <a:chOff x="1612800" y="3107475"/>
            <a:chExt cx="360350" cy="667900"/>
          </a:xfrm>
        </p:grpSpPr>
        <p:sp>
          <p:nvSpPr>
            <p:cNvPr id="3719" name="Google Shape;3719;p22"/>
            <p:cNvSpPr/>
            <p:nvPr/>
          </p:nvSpPr>
          <p:spPr>
            <a:xfrm>
              <a:off x="1797525" y="3109300"/>
              <a:ext cx="175625" cy="245250"/>
            </a:xfrm>
            <a:custGeom>
              <a:avLst/>
              <a:gdLst/>
              <a:ahLst/>
              <a:cxnLst/>
              <a:rect l="l" t="t" r="r" b="b"/>
              <a:pathLst>
                <a:path w="7025" h="9810" extrusionOk="0">
                  <a:moveTo>
                    <a:pt x="4914" y="1"/>
                  </a:moveTo>
                  <a:lnTo>
                    <a:pt x="4768" y="19"/>
                  </a:lnTo>
                  <a:lnTo>
                    <a:pt x="4586" y="92"/>
                  </a:lnTo>
                  <a:lnTo>
                    <a:pt x="4422" y="201"/>
                  </a:lnTo>
                  <a:lnTo>
                    <a:pt x="4277" y="328"/>
                  </a:lnTo>
                  <a:lnTo>
                    <a:pt x="4149" y="492"/>
                  </a:lnTo>
                  <a:lnTo>
                    <a:pt x="4040" y="638"/>
                  </a:lnTo>
                  <a:lnTo>
                    <a:pt x="3968" y="820"/>
                  </a:lnTo>
                  <a:lnTo>
                    <a:pt x="3895" y="983"/>
                  </a:lnTo>
                  <a:lnTo>
                    <a:pt x="3822" y="1165"/>
                  </a:lnTo>
                  <a:lnTo>
                    <a:pt x="3767" y="1365"/>
                  </a:lnTo>
                  <a:lnTo>
                    <a:pt x="3731" y="1566"/>
                  </a:lnTo>
                  <a:lnTo>
                    <a:pt x="3713" y="1748"/>
                  </a:lnTo>
                  <a:lnTo>
                    <a:pt x="3695" y="1948"/>
                  </a:lnTo>
                  <a:lnTo>
                    <a:pt x="3695" y="2257"/>
                  </a:lnTo>
                  <a:lnTo>
                    <a:pt x="3695" y="2567"/>
                  </a:lnTo>
                  <a:lnTo>
                    <a:pt x="3749" y="3185"/>
                  </a:lnTo>
                  <a:lnTo>
                    <a:pt x="3877" y="4441"/>
                  </a:lnTo>
                  <a:lnTo>
                    <a:pt x="3931" y="5041"/>
                  </a:lnTo>
                  <a:lnTo>
                    <a:pt x="3949" y="5351"/>
                  </a:lnTo>
                  <a:lnTo>
                    <a:pt x="3949" y="5660"/>
                  </a:lnTo>
                  <a:lnTo>
                    <a:pt x="3931" y="5951"/>
                  </a:lnTo>
                  <a:lnTo>
                    <a:pt x="3895" y="6261"/>
                  </a:lnTo>
                  <a:lnTo>
                    <a:pt x="3840" y="6552"/>
                  </a:lnTo>
                  <a:lnTo>
                    <a:pt x="3749" y="6843"/>
                  </a:lnTo>
                  <a:lnTo>
                    <a:pt x="3658" y="7098"/>
                  </a:lnTo>
                  <a:lnTo>
                    <a:pt x="3585" y="7243"/>
                  </a:lnTo>
                  <a:lnTo>
                    <a:pt x="3494" y="7389"/>
                  </a:lnTo>
                  <a:lnTo>
                    <a:pt x="3385" y="7516"/>
                  </a:lnTo>
                  <a:lnTo>
                    <a:pt x="3276" y="7626"/>
                  </a:lnTo>
                  <a:lnTo>
                    <a:pt x="3258" y="7644"/>
                  </a:lnTo>
                  <a:lnTo>
                    <a:pt x="3130" y="7735"/>
                  </a:lnTo>
                  <a:lnTo>
                    <a:pt x="3003" y="7789"/>
                  </a:lnTo>
                  <a:lnTo>
                    <a:pt x="2876" y="7844"/>
                  </a:lnTo>
                  <a:lnTo>
                    <a:pt x="2730" y="7862"/>
                  </a:lnTo>
                  <a:lnTo>
                    <a:pt x="2457" y="7862"/>
                  </a:lnTo>
                  <a:lnTo>
                    <a:pt x="2311" y="7826"/>
                  </a:lnTo>
                  <a:lnTo>
                    <a:pt x="2166" y="7789"/>
                  </a:lnTo>
                  <a:lnTo>
                    <a:pt x="1875" y="7680"/>
                  </a:lnTo>
                  <a:lnTo>
                    <a:pt x="1584" y="7535"/>
                  </a:lnTo>
                  <a:lnTo>
                    <a:pt x="1311" y="7371"/>
                  </a:lnTo>
                  <a:lnTo>
                    <a:pt x="1056" y="7189"/>
                  </a:lnTo>
                  <a:lnTo>
                    <a:pt x="0" y="7480"/>
                  </a:lnTo>
                  <a:lnTo>
                    <a:pt x="201" y="7808"/>
                  </a:lnTo>
                  <a:lnTo>
                    <a:pt x="437" y="8117"/>
                  </a:lnTo>
                  <a:lnTo>
                    <a:pt x="674" y="8408"/>
                  </a:lnTo>
                  <a:lnTo>
                    <a:pt x="928" y="8681"/>
                  </a:lnTo>
                  <a:lnTo>
                    <a:pt x="1201" y="8936"/>
                  </a:lnTo>
                  <a:lnTo>
                    <a:pt x="1493" y="9154"/>
                  </a:lnTo>
                  <a:lnTo>
                    <a:pt x="1802" y="9354"/>
                  </a:lnTo>
                  <a:lnTo>
                    <a:pt x="2130" y="9518"/>
                  </a:lnTo>
                  <a:lnTo>
                    <a:pt x="2457" y="9646"/>
                  </a:lnTo>
                  <a:lnTo>
                    <a:pt x="2803" y="9755"/>
                  </a:lnTo>
                  <a:lnTo>
                    <a:pt x="3167" y="9809"/>
                  </a:lnTo>
                  <a:lnTo>
                    <a:pt x="3513" y="9809"/>
                  </a:lnTo>
                  <a:lnTo>
                    <a:pt x="3858" y="9791"/>
                  </a:lnTo>
                  <a:lnTo>
                    <a:pt x="4040" y="9755"/>
                  </a:lnTo>
                  <a:lnTo>
                    <a:pt x="4222" y="9718"/>
                  </a:lnTo>
                  <a:lnTo>
                    <a:pt x="4386" y="9664"/>
                  </a:lnTo>
                  <a:lnTo>
                    <a:pt x="4550" y="9609"/>
                  </a:lnTo>
                  <a:lnTo>
                    <a:pt x="4714" y="9536"/>
                  </a:lnTo>
                  <a:lnTo>
                    <a:pt x="4877" y="9445"/>
                  </a:lnTo>
                  <a:lnTo>
                    <a:pt x="5059" y="9318"/>
                  </a:lnTo>
                  <a:lnTo>
                    <a:pt x="5351" y="9100"/>
                  </a:lnTo>
                  <a:lnTo>
                    <a:pt x="5605" y="8845"/>
                  </a:lnTo>
                  <a:lnTo>
                    <a:pt x="5824" y="8572"/>
                  </a:lnTo>
                  <a:lnTo>
                    <a:pt x="6042" y="8262"/>
                  </a:lnTo>
                  <a:lnTo>
                    <a:pt x="6224" y="7935"/>
                  </a:lnTo>
                  <a:lnTo>
                    <a:pt x="6406" y="7589"/>
                  </a:lnTo>
                  <a:lnTo>
                    <a:pt x="6552" y="7225"/>
                  </a:lnTo>
                  <a:lnTo>
                    <a:pt x="6661" y="6861"/>
                  </a:lnTo>
                  <a:lnTo>
                    <a:pt x="6770" y="6515"/>
                  </a:lnTo>
                  <a:lnTo>
                    <a:pt x="6843" y="6188"/>
                  </a:lnTo>
                  <a:lnTo>
                    <a:pt x="6916" y="5842"/>
                  </a:lnTo>
                  <a:lnTo>
                    <a:pt x="6970" y="5478"/>
                  </a:lnTo>
                  <a:lnTo>
                    <a:pt x="6988" y="5132"/>
                  </a:lnTo>
                  <a:lnTo>
                    <a:pt x="7025" y="4787"/>
                  </a:lnTo>
                  <a:lnTo>
                    <a:pt x="7025" y="4423"/>
                  </a:lnTo>
                  <a:lnTo>
                    <a:pt x="7007" y="4077"/>
                  </a:lnTo>
                  <a:lnTo>
                    <a:pt x="6988" y="3731"/>
                  </a:lnTo>
                  <a:lnTo>
                    <a:pt x="6952" y="3367"/>
                  </a:lnTo>
                  <a:lnTo>
                    <a:pt x="6897" y="3021"/>
                  </a:lnTo>
                  <a:lnTo>
                    <a:pt x="6825" y="2676"/>
                  </a:lnTo>
                  <a:lnTo>
                    <a:pt x="6752" y="2330"/>
                  </a:lnTo>
                  <a:lnTo>
                    <a:pt x="6643" y="2002"/>
                  </a:lnTo>
                  <a:lnTo>
                    <a:pt x="6533" y="1675"/>
                  </a:lnTo>
                  <a:lnTo>
                    <a:pt x="6406" y="1347"/>
                  </a:lnTo>
                  <a:lnTo>
                    <a:pt x="6315" y="1165"/>
                  </a:lnTo>
                  <a:lnTo>
                    <a:pt x="6224" y="965"/>
                  </a:lnTo>
                  <a:lnTo>
                    <a:pt x="6115" y="783"/>
                  </a:lnTo>
                  <a:lnTo>
                    <a:pt x="5987" y="601"/>
                  </a:lnTo>
                  <a:lnTo>
                    <a:pt x="5860" y="456"/>
                  </a:lnTo>
                  <a:lnTo>
                    <a:pt x="5715" y="310"/>
                  </a:lnTo>
                  <a:lnTo>
                    <a:pt x="5569" y="183"/>
                  </a:lnTo>
                  <a:lnTo>
                    <a:pt x="5405" y="92"/>
                  </a:lnTo>
                  <a:lnTo>
                    <a:pt x="5296" y="37"/>
                  </a:lnTo>
                  <a:lnTo>
                    <a:pt x="5169" y="19"/>
                  </a:lnTo>
                  <a:lnTo>
                    <a:pt x="504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20" name="Google Shape;3720;p22"/>
            <p:cNvSpPr/>
            <p:nvPr/>
          </p:nvSpPr>
          <p:spPr>
            <a:xfrm>
              <a:off x="1924000" y="3111575"/>
              <a:ext cx="49150" cy="230675"/>
            </a:xfrm>
            <a:custGeom>
              <a:avLst/>
              <a:gdLst/>
              <a:ahLst/>
              <a:cxnLst/>
              <a:rect l="l" t="t" r="r" b="b"/>
              <a:pathLst>
                <a:path w="1966" h="9227" extrusionOk="0">
                  <a:moveTo>
                    <a:pt x="346" y="1"/>
                  </a:moveTo>
                  <a:lnTo>
                    <a:pt x="474" y="401"/>
                  </a:lnTo>
                  <a:lnTo>
                    <a:pt x="728" y="1293"/>
                  </a:lnTo>
                  <a:lnTo>
                    <a:pt x="965" y="2203"/>
                  </a:lnTo>
                  <a:lnTo>
                    <a:pt x="1056" y="2657"/>
                  </a:lnTo>
                  <a:lnTo>
                    <a:pt x="1147" y="3112"/>
                  </a:lnTo>
                  <a:lnTo>
                    <a:pt x="1220" y="3586"/>
                  </a:lnTo>
                  <a:lnTo>
                    <a:pt x="1274" y="4041"/>
                  </a:lnTo>
                  <a:lnTo>
                    <a:pt x="1311" y="4514"/>
                  </a:lnTo>
                  <a:lnTo>
                    <a:pt x="1329" y="4969"/>
                  </a:lnTo>
                  <a:lnTo>
                    <a:pt x="1311" y="5442"/>
                  </a:lnTo>
                  <a:lnTo>
                    <a:pt x="1274" y="5915"/>
                  </a:lnTo>
                  <a:lnTo>
                    <a:pt x="1220" y="6370"/>
                  </a:lnTo>
                  <a:lnTo>
                    <a:pt x="1129" y="6825"/>
                  </a:lnTo>
                  <a:lnTo>
                    <a:pt x="1001" y="7280"/>
                  </a:lnTo>
                  <a:lnTo>
                    <a:pt x="837" y="7717"/>
                  </a:lnTo>
                  <a:lnTo>
                    <a:pt x="674" y="8117"/>
                  </a:lnTo>
                  <a:lnTo>
                    <a:pt x="474" y="8499"/>
                  </a:lnTo>
                  <a:lnTo>
                    <a:pt x="237" y="8863"/>
                  </a:lnTo>
                  <a:lnTo>
                    <a:pt x="0" y="9227"/>
                  </a:lnTo>
                  <a:lnTo>
                    <a:pt x="0" y="9227"/>
                  </a:lnTo>
                  <a:lnTo>
                    <a:pt x="292" y="9009"/>
                  </a:lnTo>
                  <a:lnTo>
                    <a:pt x="546" y="8754"/>
                  </a:lnTo>
                  <a:lnTo>
                    <a:pt x="765" y="8481"/>
                  </a:lnTo>
                  <a:lnTo>
                    <a:pt x="983" y="8171"/>
                  </a:lnTo>
                  <a:lnTo>
                    <a:pt x="1165" y="7844"/>
                  </a:lnTo>
                  <a:lnTo>
                    <a:pt x="1347" y="7498"/>
                  </a:lnTo>
                  <a:lnTo>
                    <a:pt x="1493" y="7134"/>
                  </a:lnTo>
                  <a:lnTo>
                    <a:pt x="1602" y="6770"/>
                  </a:lnTo>
                  <a:lnTo>
                    <a:pt x="1711" y="6424"/>
                  </a:lnTo>
                  <a:lnTo>
                    <a:pt x="1784" y="6097"/>
                  </a:lnTo>
                  <a:lnTo>
                    <a:pt x="1857" y="5751"/>
                  </a:lnTo>
                  <a:lnTo>
                    <a:pt x="1893" y="5387"/>
                  </a:lnTo>
                  <a:lnTo>
                    <a:pt x="1929" y="5041"/>
                  </a:lnTo>
                  <a:lnTo>
                    <a:pt x="1966" y="4696"/>
                  </a:lnTo>
                  <a:lnTo>
                    <a:pt x="1966" y="4332"/>
                  </a:lnTo>
                  <a:lnTo>
                    <a:pt x="1948" y="3986"/>
                  </a:lnTo>
                  <a:lnTo>
                    <a:pt x="1929" y="3640"/>
                  </a:lnTo>
                  <a:lnTo>
                    <a:pt x="1893" y="3276"/>
                  </a:lnTo>
                  <a:lnTo>
                    <a:pt x="1838" y="2930"/>
                  </a:lnTo>
                  <a:lnTo>
                    <a:pt x="1766" y="2585"/>
                  </a:lnTo>
                  <a:lnTo>
                    <a:pt x="1693" y="2239"/>
                  </a:lnTo>
                  <a:lnTo>
                    <a:pt x="1584" y="1911"/>
                  </a:lnTo>
                  <a:lnTo>
                    <a:pt x="1474" y="1584"/>
                  </a:lnTo>
                  <a:lnTo>
                    <a:pt x="1347" y="1256"/>
                  </a:lnTo>
                  <a:lnTo>
                    <a:pt x="1256" y="1074"/>
                  </a:lnTo>
                  <a:lnTo>
                    <a:pt x="1165" y="874"/>
                  </a:lnTo>
                  <a:lnTo>
                    <a:pt x="1056" y="692"/>
                  </a:lnTo>
                  <a:lnTo>
                    <a:pt x="928" y="510"/>
                  </a:lnTo>
                  <a:lnTo>
                    <a:pt x="801" y="365"/>
                  </a:lnTo>
                  <a:lnTo>
                    <a:pt x="656" y="219"/>
                  </a:lnTo>
                  <a:lnTo>
                    <a:pt x="510" y="92"/>
                  </a:lnTo>
                  <a:lnTo>
                    <a:pt x="346" y="1"/>
                  </a:lnTo>
                  <a:close/>
                </a:path>
              </a:pathLst>
            </a:custGeom>
            <a:solidFill>
              <a:srgbClr val="3A7F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21" name="Google Shape;3721;p22"/>
            <p:cNvSpPr/>
            <p:nvPr/>
          </p:nvSpPr>
          <p:spPr>
            <a:xfrm>
              <a:off x="1759750" y="3107475"/>
              <a:ext cx="94675" cy="667900"/>
            </a:xfrm>
            <a:custGeom>
              <a:avLst/>
              <a:gdLst/>
              <a:ahLst/>
              <a:cxnLst/>
              <a:rect l="l" t="t" r="r" b="b"/>
              <a:pathLst>
                <a:path w="3787" h="26716" extrusionOk="0">
                  <a:moveTo>
                    <a:pt x="1621" y="1"/>
                  </a:moveTo>
                  <a:lnTo>
                    <a:pt x="1511" y="19"/>
                  </a:lnTo>
                  <a:lnTo>
                    <a:pt x="1402" y="55"/>
                  </a:lnTo>
                  <a:lnTo>
                    <a:pt x="1257" y="110"/>
                  </a:lnTo>
                  <a:lnTo>
                    <a:pt x="1129" y="201"/>
                  </a:lnTo>
                  <a:lnTo>
                    <a:pt x="1020" y="310"/>
                  </a:lnTo>
                  <a:lnTo>
                    <a:pt x="929" y="419"/>
                  </a:lnTo>
                  <a:lnTo>
                    <a:pt x="838" y="547"/>
                  </a:lnTo>
                  <a:lnTo>
                    <a:pt x="747" y="692"/>
                  </a:lnTo>
                  <a:lnTo>
                    <a:pt x="674" y="874"/>
                  </a:lnTo>
                  <a:lnTo>
                    <a:pt x="601" y="1056"/>
                  </a:lnTo>
                  <a:lnTo>
                    <a:pt x="456" y="1475"/>
                  </a:lnTo>
                  <a:lnTo>
                    <a:pt x="347" y="1966"/>
                  </a:lnTo>
                  <a:lnTo>
                    <a:pt x="256" y="2530"/>
                  </a:lnTo>
                  <a:lnTo>
                    <a:pt x="183" y="3167"/>
                  </a:lnTo>
                  <a:lnTo>
                    <a:pt x="128" y="3859"/>
                  </a:lnTo>
                  <a:lnTo>
                    <a:pt x="92" y="4605"/>
                  </a:lnTo>
                  <a:lnTo>
                    <a:pt x="56" y="5424"/>
                  </a:lnTo>
                  <a:lnTo>
                    <a:pt x="19" y="7244"/>
                  </a:lnTo>
                  <a:lnTo>
                    <a:pt x="1" y="9282"/>
                  </a:lnTo>
                  <a:lnTo>
                    <a:pt x="19" y="11538"/>
                  </a:lnTo>
                  <a:lnTo>
                    <a:pt x="19" y="13558"/>
                  </a:lnTo>
                  <a:lnTo>
                    <a:pt x="19" y="13777"/>
                  </a:lnTo>
                  <a:lnTo>
                    <a:pt x="1" y="25933"/>
                  </a:lnTo>
                  <a:lnTo>
                    <a:pt x="292" y="26151"/>
                  </a:lnTo>
                  <a:lnTo>
                    <a:pt x="583" y="26333"/>
                  </a:lnTo>
                  <a:lnTo>
                    <a:pt x="874" y="26479"/>
                  </a:lnTo>
                  <a:lnTo>
                    <a:pt x="1166" y="26570"/>
                  </a:lnTo>
                  <a:lnTo>
                    <a:pt x="1439" y="26643"/>
                  </a:lnTo>
                  <a:lnTo>
                    <a:pt x="1730" y="26697"/>
                  </a:lnTo>
                  <a:lnTo>
                    <a:pt x="1984" y="26715"/>
                  </a:lnTo>
                  <a:lnTo>
                    <a:pt x="2257" y="26715"/>
                  </a:lnTo>
                  <a:lnTo>
                    <a:pt x="2567" y="26679"/>
                  </a:lnTo>
                  <a:lnTo>
                    <a:pt x="2858" y="26624"/>
                  </a:lnTo>
                  <a:lnTo>
                    <a:pt x="3131" y="26552"/>
                  </a:lnTo>
                  <a:lnTo>
                    <a:pt x="3349" y="26479"/>
                  </a:lnTo>
                  <a:lnTo>
                    <a:pt x="3677" y="26352"/>
                  </a:lnTo>
                  <a:lnTo>
                    <a:pt x="3786" y="26279"/>
                  </a:lnTo>
                  <a:lnTo>
                    <a:pt x="3786" y="18799"/>
                  </a:lnTo>
                  <a:lnTo>
                    <a:pt x="3786" y="7753"/>
                  </a:lnTo>
                  <a:lnTo>
                    <a:pt x="3786" y="6752"/>
                  </a:lnTo>
                  <a:lnTo>
                    <a:pt x="3731" y="5806"/>
                  </a:lnTo>
                  <a:lnTo>
                    <a:pt x="3677" y="4932"/>
                  </a:lnTo>
                  <a:lnTo>
                    <a:pt x="3586" y="4132"/>
                  </a:lnTo>
                  <a:lnTo>
                    <a:pt x="3477" y="3404"/>
                  </a:lnTo>
                  <a:lnTo>
                    <a:pt x="3349" y="2731"/>
                  </a:lnTo>
                  <a:lnTo>
                    <a:pt x="3204" y="2148"/>
                  </a:lnTo>
                  <a:lnTo>
                    <a:pt x="3040" y="1639"/>
                  </a:lnTo>
                  <a:lnTo>
                    <a:pt x="2876" y="1184"/>
                  </a:lnTo>
                  <a:lnTo>
                    <a:pt x="2676" y="802"/>
                  </a:lnTo>
                  <a:lnTo>
                    <a:pt x="2585" y="656"/>
                  </a:lnTo>
                  <a:lnTo>
                    <a:pt x="2494" y="510"/>
                  </a:lnTo>
                  <a:lnTo>
                    <a:pt x="2385" y="383"/>
                  </a:lnTo>
                  <a:lnTo>
                    <a:pt x="2276" y="274"/>
                  </a:lnTo>
                  <a:lnTo>
                    <a:pt x="2166" y="183"/>
                  </a:lnTo>
                  <a:lnTo>
                    <a:pt x="2075" y="110"/>
                  </a:lnTo>
                  <a:lnTo>
                    <a:pt x="1966" y="55"/>
                  </a:lnTo>
                  <a:lnTo>
                    <a:pt x="1857" y="19"/>
                  </a:lnTo>
                  <a:lnTo>
                    <a:pt x="1730" y="1"/>
                  </a:lnTo>
                  <a:close/>
                </a:path>
              </a:pathLst>
            </a:custGeom>
            <a:solidFill>
              <a:srgbClr val="3A7F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22" name="Google Shape;3722;p22"/>
            <p:cNvSpPr/>
            <p:nvPr/>
          </p:nvSpPr>
          <p:spPr>
            <a:xfrm>
              <a:off x="1612800" y="3242150"/>
              <a:ext cx="171100" cy="214750"/>
            </a:xfrm>
            <a:custGeom>
              <a:avLst/>
              <a:gdLst/>
              <a:ahLst/>
              <a:cxnLst/>
              <a:rect l="l" t="t" r="r" b="b"/>
              <a:pathLst>
                <a:path w="6844" h="8590" extrusionOk="0">
                  <a:moveTo>
                    <a:pt x="1857" y="0"/>
                  </a:moveTo>
                  <a:lnTo>
                    <a:pt x="1712" y="19"/>
                  </a:lnTo>
                  <a:lnTo>
                    <a:pt x="1566" y="37"/>
                  </a:lnTo>
                  <a:lnTo>
                    <a:pt x="1420" y="73"/>
                  </a:lnTo>
                  <a:lnTo>
                    <a:pt x="1275" y="110"/>
                  </a:lnTo>
                  <a:lnTo>
                    <a:pt x="1147" y="182"/>
                  </a:lnTo>
                  <a:lnTo>
                    <a:pt x="1020" y="255"/>
                  </a:lnTo>
                  <a:lnTo>
                    <a:pt x="911" y="328"/>
                  </a:lnTo>
                  <a:lnTo>
                    <a:pt x="783" y="437"/>
                  </a:lnTo>
                  <a:lnTo>
                    <a:pt x="674" y="528"/>
                  </a:lnTo>
                  <a:lnTo>
                    <a:pt x="583" y="656"/>
                  </a:lnTo>
                  <a:lnTo>
                    <a:pt x="492" y="765"/>
                  </a:lnTo>
                  <a:lnTo>
                    <a:pt x="401" y="910"/>
                  </a:lnTo>
                  <a:lnTo>
                    <a:pt x="274" y="1183"/>
                  </a:lnTo>
                  <a:lnTo>
                    <a:pt x="165" y="1474"/>
                  </a:lnTo>
                  <a:lnTo>
                    <a:pt x="92" y="1784"/>
                  </a:lnTo>
                  <a:lnTo>
                    <a:pt x="37" y="2111"/>
                  </a:lnTo>
                  <a:lnTo>
                    <a:pt x="1" y="2421"/>
                  </a:lnTo>
                  <a:lnTo>
                    <a:pt x="1" y="2748"/>
                  </a:lnTo>
                  <a:lnTo>
                    <a:pt x="1" y="3076"/>
                  </a:lnTo>
                  <a:lnTo>
                    <a:pt x="19" y="3403"/>
                  </a:lnTo>
                  <a:lnTo>
                    <a:pt x="56" y="3858"/>
                  </a:lnTo>
                  <a:lnTo>
                    <a:pt x="110" y="4295"/>
                  </a:lnTo>
                  <a:lnTo>
                    <a:pt x="201" y="4750"/>
                  </a:lnTo>
                  <a:lnTo>
                    <a:pt x="310" y="5169"/>
                  </a:lnTo>
                  <a:lnTo>
                    <a:pt x="438" y="5587"/>
                  </a:lnTo>
                  <a:lnTo>
                    <a:pt x="620" y="5988"/>
                  </a:lnTo>
                  <a:lnTo>
                    <a:pt x="711" y="6188"/>
                  </a:lnTo>
                  <a:lnTo>
                    <a:pt x="820" y="6370"/>
                  </a:lnTo>
                  <a:lnTo>
                    <a:pt x="929" y="6552"/>
                  </a:lnTo>
                  <a:lnTo>
                    <a:pt x="1056" y="6715"/>
                  </a:lnTo>
                  <a:lnTo>
                    <a:pt x="1293" y="6988"/>
                  </a:lnTo>
                  <a:lnTo>
                    <a:pt x="1548" y="7225"/>
                  </a:lnTo>
                  <a:lnTo>
                    <a:pt x="1821" y="7443"/>
                  </a:lnTo>
                  <a:lnTo>
                    <a:pt x="2112" y="7662"/>
                  </a:lnTo>
                  <a:lnTo>
                    <a:pt x="2476" y="7898"/>
                  </a:lnTo>
                  <a:lnTo>
                    <a:pt x="2840" y="8117"/>
                  </a:lnTo>
                  <a:lnTo>
                    <a:pt x="3222" y="8299"/>
                  </a:lnTo>
                  <a:lnTo>
                    <a:pt x="3422" y="8372"/>
                  </a:lnTo>
                  <a:lnTo>
                    <a:pt x="3622" y="8444"/>
                  </a:lnTo>
                  <a:lnTo>
                    <a:pt x="3877" y="8499"/>
                  </a:lnTo>
                  <a:lnTo>
                    <a:pt x="4114" y="8553"/>
                  </a:lnTo>
                  <a:lnTo>
                    <a:pt x="4368" y="8590"/>
                  </a:lnTo>
                  <a:lnTo>
                    <a:pt x="4951" y="8590"/>
                  </a:lnTo>
                  <a:lnTo>
                    <a:pt x="5260" y="8553"/>
                  </a:lnTo>
                  <a:lnTo>
                    <a:pt x="5588" y="8481"/>
                  </a:lnTo>
                  <a:lnTo>
                    <a:pt x="5897" y="8390"/>
                  </a:lnTo>
                  <a:lnTo>
                    <a:pt x="6152" y="8317"/>
                  </a:lnTo>
                  <a:lnTo>
                    <a:pt x="6352" y="8226"/>
                  </a:lnTo>
                  <a:lnTo>
                    <a:pt x="6552" y="8117"/>
                  </a:lnTo>
                  <a:lnTo>
                    <a:pt x="6789" y="7971"/>
                  </a:lnTo>
                  <a:lnTo>
                    <a:pt x="6825" y="7935"/>
                  </a:lnTo>
                  <a:lnTo>
                    <a:pt x="6843" y="7898"/>
                  </a:lnTo>
                  <a:lnTo>
                    <a:pt x="6825" y="7880"/>
                  </a:lnTo>
                  <a:lnTo>
                    <a:pt x="6807" y="7862"/>
                  </a:lnTo>
                  <a:lnTo>
                    <a:pt x="6771" y="7844"/>
                  </a:lnTo>
                  <a:lnTo>
                    <a:pt x="6752" y="7826"/>
                  </a:lnTo>
                  <a:lnTo>
                    <a:pt x="6771" y="7789"/>
                  </a:lnTo>
                  <a:lnTo>
                    <a:pt x="6807" y="7753"/>
                  </a:lnTo>
                  <a:lnTo>
                    <a:pt x="6643" y="6097"/>
                  </a:lnTo>
                  <a:lnTo>
                    <a:pt x="6698" y="6042"/>
                  </a:lnTo>
                  <a:lnTo>
                    <a:pt x="6752" y="6006"/>
                  </a:lnTo>
                  <a:lnTo>
                    <a:pt x="6752" y="6006"/>
                  </a:lnTo>
                  <a:lnTo>
                    <a:pt x="6316" y="6115"/>
                  </a:lnTo>
                  <a:lnTo>
                    <a:pt x="6115" y="6151"/>
                  </a:lnTo>
                  <a:lnTo>
                    <a:pt x="5897" y="6151"/>
                  </a:lnTo>
                  <a:lnTo>
                    <a:pt x="5624" y="6133"/>
                  </a:lnTo>
                  <a:lnTo>
                    <a:pt x="5369" y="6097"/>
                  </a:lnTo>
                  <a:lnTo>
                    <a:pt x="5096" y="6042"/>
                  </a:lnTo>
                  <a:lnTo>
                    <a:pt x="4842" y="5969"/>
                  </a:lnTo>
                  <a:lnTo>
                    <a:pt x="4569" y="5842"/>
                  </a:lnTo>
                  <a:lnTo>
                    <a:pt x="4314" y="5678"/>
                  </a:lnTo>
                  <a:lnTo>
                    <a:pt x="4132" y="5569"/>
                  </a:lnTo>
                  <a:lnTo>
                    <a:pt x="3968" y="5423"/>
                  </a:lnTo>
                  <a:lnTo>
                    <a:pt x="3823" y="5278"/>
                  </a:lnTo>
                  <a:lnTo>
                    <a:pt x="3695" y="5114"/>
                  </a:lnTo>
                  <a:lnTo>
                    <a:pt x="3568" y="4932"/>
                  </a:lnTo>
                  <a:lnTo>
                    <a:pt x="3459" y="4750"/>
                  </a:lnTo>
                  <a:lnTo>
                    <a:pt x="3368" y="4550"/>
                  </a:lnTo>
                  <a:lnTo>
                    <a:pt x="3295" y="4350"/>
                  </a:lnTo>
                  <a:lnTo>
                    <a:pt x="3295" y="4332"/>
                  </a:lnTo>
                  <a:lnTo>
                    <a:pt x="3222" y="4077"/>
                  </a:lnTo>
                  <a:lnTo>
                    <a:pt x="3186" y="3804"/>
                  </a:lnTo>
                  <a:lnTo>
                    <a:pt x="3149" y="3531"/>
                  </a:lnTo>
                  <a:lnTo>
                    <a:pt x="3149" y="3258"/>
                  </a:lnTo>
                  <a:lnTo>
                    <a:pt x="3149" y="2694"/>
                  </a:lnTo>
                  <a:lnTo>
                    <a:pt x="3149" y="2130"/>
                  </a:lnTo>
                  <a:lnTo>
                    <a:pt x="3149" y="1857"/>
                  </a:lnTo>
                  <a:lnTo>
                    <a:pt x="3113" y="1565"/>
                  </a:lnTo>
                  <a:lnTo>
                    <a:pt x="3058" y="1292"/>
                  </a:lnTo>
                  <a:lnTo>
                    <a:pt x="2985" y="1020"/>
                  </a:lnTo>
                  <a:lnTo>
                    <a:pt x="2876" y="765"/>
                  </a:lnTo>
                  <a:lnTo>
                    <a:pt x="2749" y="546"/>
                  </a:lnTo>
                  <a:lnTo>
                    <a:pt x="2676" y="437"/>
                  </a:lnTo>
                  <a:lnTo>
                    <a:pt x="2585" y="346"/>
                  </a:lnTo>
                  <a:lnTo>
                    <a:pt x="2494" y="255"/>
                  </a:lnTo>
                  <a:lnTo>
                    <a:pt x="2385" y="182"/>
                  </a:lnTo>
                  <a:lnTo>
                    <a:pt x="2258" y="110"/>
                  </a:lnTo>
                  <a:lnTo>
                    <a:pt x="2130" y="55"/>
                  </a:lnTo>
                  <a:lnTo>
                    <a:pt x="1985" y="19"/>
                  </a:lnTo>
                  <a:lnTo>
                    <a:pt x="1857" y="0"/>
                  </a:lnTo>
                  <a:close/>
                </a:path>
              </a:pathLst>
            </a:custGeom>
            <a:solidFill>
              <a:srgbClr val="4A94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23" name="Google Shape;3723;p22"/>
            <p:cNvSpPr/>
            <p:nvPr/>
          </p:nvSpPr>
          <p:spPr>
            <a:xfrm>
              <a:off x="1829825" y="3422300"/>
              <a:ext cx="96925" cy="155175"/>
            </a:xfrm>
            <a:custGeom>
              <a:avLst/>
              <a:gdLst/>
              <a:ahLst/>
              <a:cxnLst/>
              <a:rect l="l" t="t" r="r" b="b"/>
              <a:pathLst>
                <a:path w="3877" h="6207" extrusionOk="0">
                  <a:moveTo>
                    <a:pt x="2657" y="1"/>
                  </a:moveTo>
                  <a:lnTo>
                    <a:pt x="2566" y="19"/>
                  </a:lnTo>
                  <a:lnTo>
                    <a:pt x="2475" y="55"/>
                  </a:lnTo>
                  <a:lnTo>
                    <a:pt x="2384" y="110"/>
                  </a:lnTo>
                  <a:lnTo>
                    <a:pt x="2293" y="219"/>
                  </a:lnTo>
                  <a:lnTo>
                    <a:pt x="2202" y="365"/>
                  </a:lnTo>
                  <a:lnTo>
                    <a:pt x="2111" y="529"/>
                  </a:lnTo>
                  <a:lnTo>
                    <a:pt x="2057" y="711"/>
                  </a:lnTo>
                  <a:lnTo>
                    <a:pt x="1984" y="929"/>
                  </a:lnTo>
                  <a:lnTo>
                    <a:pt x="1948" y="1129"/>
                  </a:lnTo>
                  <a:lnTo>
                    <a:pt x="1857" y="1602"/>
                  </a:lnTo>
                  <a:lnTo>
                    <a:pt x="1766" y="2075"/>
                  </a:lnTo>
                  <a:lnTo>
                    <a:pt x="1675" y="2530"/>
                  </a:lnTo>
                  <a:lnTo>
                    <a:pt x="1620" y="2731"/>
                  </a:lnTo>
                  <a:lnTo>
                    <a:pt x="1565" y="2931"/>
                  </a:lnTo>
                  <a:lnTo>
                    <a:pt x="1493" y="3113"/>
                  </a:lnTo>
                  <a:lnTo>
                    <a:pt x="1402" y="3276"/>
                  </a:lnTo>
                  <a:lnTo>
                    <a:pt x="1256" y="3513"/>
                  </a:lnTo>
                  <a:lnTo>
                    <a:pt x="1056" y="3750"/>
                  </a:lnTo>
                  <a:lnTo>
                    <a:pt x="601" y="4277"/>
                  </a:lnTo>
                  <a:lnTo>
                    <a:pt x="401" y="4550"/>
                  </a:lnTo>
                  <a:lnTo>
                    <a:pt x="201" y="4841"/>
                  </a:lnTo>
                  <a:lnTo>
                    <a:pt x="128" y="4969"/>
                  </a:lnTo>
                  <a:lnTo>
                    <a:pt x="73" y="5114"/>
                  </a:lnTo>
                  <a:lnTo>
                    <a:pt x="19" y="5242"/>
                  </a:lnTo>
                  <a:lnTo>
                    <a:pt x="0" y="5387"/>
                  </a:lnTo>
                  <a:lnTo>
                    <a:pt x="0" y="5551"/>
                  </a:lnTo>
                  <a:lnTo>
                    <a:pt x="19" y="5679"/>
                  </a:lnTo>
                  <a:lnTo>
                    <a:pt x="55" y="5806"/>
                  </a:lnTo>
                  <a:lnTo>
                    <a:pt x="128" y="5897"/>
                  </a:lnTo>
                  <a:lnTo>
                    <a:pt x="201" y="5988"/>
                  </a:lnTo>
                  <a:lnTo>
                    <a:pt x="292" y="6061"/>
                  </a:lnTo>
                  <a:lnTo>
                    <a:pt x="401" y="6115"/>
                  </a:lnTo>
                  <a:lnTo>
                    <a:pt x="528" y="6152"/>
                  </a:lnTo>
                  <a:lnTo>
                    <a:pt x="656" y="6170"/>
                  </a:lnTo>
                  <a:lnTo>
                    <a:pt x="928" y="6206"/>
                  </a:lnTo>
                  <a:lnTo>
                    <a:pt x="1201" y="6206"/>
                  </a:lnTo>
                  <a:lnTo>
                    <a:pt x="1456" y="6170"/>
                  </a:lnTo>
                  <a:lnTo>
                    <a:pt x="1693" y="6115"/>
                  </a:lnTo>
                  <a:lnTo>
                    <a:pt x="1857" y="6079"/>
                  </a:lnTo>
                  <a:lnTo>
                    <a:pt x="2002" y="6024"/>
                  </a:lnTo>
                  <a:lnTo>
                    <a:pt x="2312" y="5879"/>
                  </a:lnTo>
                  <a:lnTo>
                    <a:pt x="2585" y="5697"/>
                  </a:lnTo>
                  <a:lnTo>
                    <a:pt x="2857" y="5478"/>
                  </a:lnTo>
                  <a:lnTo>
                    <a:pt x="3094" y="5224"/>
                  </a:lnTo>
                  <a:lnTo>
                    <a:pt x="3312" y="4932"/>
                  </a:lnTo>
                  <a:lnTo>
                    <a:pt x="3494" y="4641"/>
                  </a:lnTo>
                  <a:lnTo>
                    <a:pt x="3640" y="4314"/>
                  </a:lnTo>
                  <a:lnTo>
                    <a:pt x="3695" y="4114"/>
                  </a:lnTo>
                  <a:lnTo>
                    <a:pt x="3749" y="3932"/>
                  </a:lnTo>
                  <a:lnTo>
                    <a:pt x="3822" y="3531"/>
                  </a:lnTo>
                  <a:lnTo>
                    <a:pt x="3877" y="3149"/>
                  </a:lnTo>
                  <a:lnTo>
                    <a:pt x="3877" y="2749"/>
                  </a:lnTo>
                  <a:lnTo>
                    <a:pt x="3840" y="2330"/>
                  </a:lnTo>
                  <a:lnTo>
                    <a:pt x="3786" y="1930"/>
                  </a:lnTo>
                  <a:lnTo>
                    <a:pt x="3713" y="1529"/>
                  </a:lnTo>
                  <a:lnTo>
                    <a:pt x="3604" y="1147"/>
                  </a:lnTo>
                  <a:lnTo>
                    <a:pt x="3531" y="929"/>
                  </a:lnTo>
                  <a:lnTo>
                    <a:pt x="3458" y="711"/>
                  </a:lnTo>
                  <a:lnTo>
                    <a:pt x="3367" y="510"/>
                  </a:lnTo>
                  <a:lnTo>
                    <a:pt x="3258" y="328"/>
                  </a:lnTo>
                  <a:lnTo>
                    <a:pt x="3203" y="256"/>
                  </a:lnTo>
                  <a:lnTo>
                    <a:pt x="3130" y="165"/>
                  </a:lnTo>
                  <a:lnTo>
                    <a:pt x="3039" y="110"/>
                  </a:lnTo>
                  <a:lnTo>
                    <a:pt x="2948" y="55"/>
                  </a:lnTo>
                  <a:lnTo>
                    <a:pt x="2857" y="19"/>
                  </a:lnTo>
                  <a:lnTo>
                    <a:pt x="276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24" name="Google Shape;3724;p22"/>
            <p:cNvSpPr/>
            <p:nvPr/>
          </p:nvSpPr>
          <p:spPr>
            <a:xfrm>
              <a:off x="1660125" y="3239875"/>
              <a:ext cx="82375" cy="152425"/>
            </a:xfrm>
            <a:custGeom>
              <a:avLst/>
              <a:gdLst/>
              <a:ahLst/>
              <a:cxnLst/>
              <a:rect l="l" t="t" r="r" b="b"/>
              <a:pathLst>
                <a:path w="3295" h="6097" extrusionOk="0">
                  <a:moveTo>
                    <a:pt x="2767" y="0"/>
                  </a:moveTo>
                  <a:lnTo>
                    <a:pt x="2676" y="37"/>
                  </a:lnTo>
                  <a:lnTo>
                    <a:pt x="2603" y="91"/>
                  </a:lnTo>
                  <a:lnTo>
                    <a:pt x="2548" y="164"/>
                  </a:lnTo>
                  <a:lnTo>
                    <a:pt x="2494" y="255"/>
                  </a:lnTo>
                  <a:lnTo>
                    <a:pt x="2439" y="346"/>
                  </a:lnTo>
                  <a:lnTo>
                    <a:pt x="2384" y="565"/>
                  </a:lnTo>
                  <a:lnTo>
                    <a:pt x="2330" y="874"/>
                  </a:lnTo>
                  <a:lnTo>
                    <a:pt x="2294" y="1183"/>
                  </a:lnTo>
                  <a:lnTo>
                    <a:pt x="2275" y="1493"/>
                  </a:lnTo>
                  <a:lnTo>
                    <a:pt x="2275" y="1802"/>
                  </a:lnTo>
                  <a:lnTo>
                    <a:pt x="2275" y="2475"/>
                  </a:lnTo>
                  <a:lnTo>
                    <a:pt x="2257" y="3130"/>
                  </a:lnTo>
                  <a:lnTo>
                    <a:pt x="2239" y="3403"/>
                  </a:lnTo>
                  <a:lnTo>
                    <a:pt x="2184" y="3640"/>
                  </a:lnTo>
                  <a:lnTo>
                    <a:pt x="2130" y="3858"/>
                  </a:lnTo>
                  <a:lnTo>
                    <a:pt x="2039" y="4059"/>
                  </a:lnTo>
                  <a:lnTo>
                    <a:pt x="1911" y="4204"/>
                  </a:lnTo>
                  <a:lnTo>
                    <a:pt x="1839" y="4259"/>
                  </a:lnTo>
                  <a:lnTo>
                    <a:pt x="1766" y="4313"/>
                  </a:lnTo>
                  <a:lnTo>
                    <a:pt x="1693" y="4368"/>
                  </a:lnTo>
                  <a:lnTo>
                    <a:pt x="1602" y="4404"/>
                  </a:lnTo>
                  <a:lnTo>
                    <a:pt x="1511" y="4423"/>
                  </a:lnTo>
                  <a:lnTo>
                    <a:pt x="1402" y="4423"/>
                  </a:lnTo>
                  <a:lnTo>
                    <a:pt x="1329" y="4441"/>
                  </a:lnTo>
                  <a:lnTo>
                    <a:pt x="1183" y="4423"/>
                  </a:lnTo>
                  <a:lnTo>
                    <a:pt x="1001" y="4368"/>
                  </a:lnTo>
                  <a:lnTo>
                    <a:pt x="838" y="4295"/>
                  </a:lnTo>
                  <a:lnTo>
                    <a:pt x="674" y="4204"/>
                  </a:lnTo>
                  <a:lnTo>
                    <a:pt x="328" y="4040"/>
                  </a:lnTo>
                  <a:lnTo>
                    <a:pt x="164" y="3968"/>
                  </a:lnTo>
                  <a:lnTo>
                    <a:pt x="1" y="3949"/>
                  </a:lnTo>
                  <a:lnTo>
                    <a:pt x="1020" y="5878"/>
                  </a:lnTo>
                  <a:lnTo>
                    <a:pt x="1111" y="5933"/>
                  </a:lnTo>
                  <a:lnTo>
                    <a:pt x="1183" y="5988"/>
                  </a:lnTo>
                  <a:lnTo>
                    <a:pt x="1347" y="6060"/>
                  </a:lnTo>
                  <a:lnTo>
                    <a:pt x="1529" y="6097"/>
                  </a:lnTo>
                  <a:lnTo>
                    <a:pt x="1711" y="6097"/>
                  </a:lnTo>
                  <a:lnTo>
                    <a:pt x="1893" y="6060"/>
                  </a:lnTo>
                  <a:lnTo>
                    <a:pt x="2075" y="5988"/>
                  </a:lnTo>
                  <a:lnTo>
                    <a:pt x="2257" y="5897"/>
                  </a:lnTo>
                  <a:lnTo>
                    <a:pt x="2403" y="5769"/>
                  </a:lnTo>
                  <a:lnTo>
                    <a:pt x="2548" y="5642"/>
                  </a:lnTo>
                  <a:lnTo>
                    <a:pt x="2676" y="5478"/>
                  </a:lnTo>
                  <a:lnTo>
                    <a:pt x="2785" y="5296"/>
                  </a:lnTo>
                  <a:lnTo>
                    <a:pt x="2876" y="5132"/>
                  </a:lnTo>
                  <a:lnTo>
                    <a:pt x="2967" y="4932"/>
                  </a:lnTo>
                  <a:lnTo>
                    <a:pt x="3021" y="4750"/>
                  </a:lnTo>
                  <a:lnTo>
                    <a:pt x="3076" y="4550"/>
                  </a:lnTo>
                  <a:lnTo>
                    <a:pt x="3149" y="4095"/>
                  </a:lnTo>
                  <a:lnTo>
                    <a:pt x="3203" y="3676"/>
                  </a:lnTo>
                  <a:lnTo>
                    <a:pt x="3258" y="3240"/>
                  </a:lnTo>
                  <a:lnTo>
                    <a:pt x="3276" y="2785"/>
                  </a:lnTo>
                  <a:lnTo>
                    <a:pt x="3294" y="2330"/>
                  </a:lnTo>
                  <a:lnTo>
                    <a:pt x="3294" y="1875"/>
                  </a:lnTo>
                  <a:lnTo>
                    <a:pt x="3258" y="1420"/>
                  </a:lnTo>
                  <a:lnTo>
                    <a:pt x="3222" y="983"/>
                  </a:lnTo>
                  <a:lnTo>
                    <a:pt x="3167" y="546"/>
                  </a:lnTo>
                  <a:lnTo>
                    <a:pt x="3131" y="383"/>
                  </a:lnTo>
                  <a:lnTo>
                    <a:pt x="3076" y="201"/>
                  </a:lnTo>
                  <a:lnTo>
                    <a:pt x="3040" y="128"/>
                  </a:lnTo>
                  <a:lnTo>
                    <a:pt x="2985" y="73"/>
                  </a:lnTo>
                  <a:lnTo>
                    <a:pt x="2930" y="37"/>
                  </a:lnTo>
                  <a:lnTo>
                    <a:pt x="2858" y="0"/>
                  </a:lnTo>
                  <a:close/>
                </a:path>
              </a:pathLst>
            </a:custGeom>
            <a:solidFill>
              <a:srgbClr val="4A94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25" name="Google Shape;3725;p22"/>
            <p:cNvSpPr/>
            <p:nvPr/>
          </p:nvSpPr>
          <p:spPr>
            <a:xfrm>
              <a:off x="1612800" y="3108850"/>
              <a:ext cx="203400" cy="666525"/>
            </a:xfrm>
            <a:custGeom>
              <a:avLst/>
              <a:gdLst/>
              <a:ahLst/>
              <a:cxnLst/>
              <a:rect l="l" t="t" r="r" b="b"/>
              <a:pathLst>
                <a:path w="8136" h="26661" extrusionOk="0">
                  <a:moveTo>
                    <a:pt x="7280" y="0"/>
                  </a:moveTo>
                  <a:lnTo>
                    <a:pt x="7135" y="55"/>
                  </a:lnTo>
                  <a:lnTo>
                    <a:pt x="7007" y="146"/>
                  </a:lnTo>
                  <a:lnTo>
                    <a:pt x="6898" y="255"/>
                  </a:lnTo>
                  <a:lnTo>
                    <a:pt x="6807" y="364"/>
                  </a:lnTo>
                  <a:lnTo>
                    <a:pt x="6716" y="492"/>
                  </a:lnTo>
                  <a:lnTo>
                    <a:pt x="6625" y="637"/>
                  </a:lnTo>
                  <a:lnTo>
                    <a:pt x="6552" y="819"/>
                  </a:lnTo>
                  <a:lnTo>
                    <a:pt x="6479" y="1001"/>
                  </a:lnTo>
                  <a:lnTo>
                    <a:pt x="6334" y="1420"/>
                  </a:lnTo>
                  <a:lnTo>
                    <a:pt x="6225" y="1911"/>
                  </a:lnTo>
                  <a:lnTo>
                    <a:pt x="6134" y="2475"/>
                  </a:lnTo>
                  <a:lnTo>
                    <a:pt x="6061" y="3112"/>
                  </a:lnTo>
                  <a:lnTo>
                    <a:pt x="6006" y="3804"/>
                  </a:lnTo>
                  <a:lnTo>
                    <a:pt x="5970" y="4550"/>
                  </a:lnTo>
                  <a:lnTo>
                    <a:pt x="5934" y="5369"/>
                  </a:lnTo>
                  <a:lnTo>
                    <a:pt x="5897" y="7189"/>
                  </a:lnTo>
                  <a:lnTo>
                    <a:pt x="5879" y="9227"/>
                  </a:lnTo>
                  <a:lnTo>
                    <a:pt x="5897" y="11483"/>
                  </a:lnTo>
                  <a:lnTo>
                    <a:pt x="5624" y="11465"/>
                  </a:lnTo>
                  <a:lnTo>
                    <a:pt x="5369" y="11429"/>
                  </a:lnTo>
                  <a:lnTo>
                    <a:pt x="5096" y="11374"/>
                  </a:lnTo>
                  <a:lnTo>
                    <a:pt x="4842" y="11301"/>
                  </a:lnTo>
                  <a:lnTo>
                    <a:pt x="4569" y="11174"/>
                  </a:lnTo>
                  <a:lnTo>
                    <a:pt x="4296" y="11010"/>
                  </a:lnTo>
                  <a:lnTo>
                    <a:pt x="4441" y="10883"/>
                  </a:lnTo>
                  <a:lnTo>
                    <a:pt x="4569" y="10719"/>
                  </a:lnTo>
                  <a:lnTo>
                    <a:pt x="4678" y="10537"/>
                  </a:lnTo>
                  <a:lnTo>
                    <a:pt x="4769" y="10373"/>
                  </a:lnTo>
                  <a:lnTo>
                    <a:pt x="4860" y="10173"/>
                  </a:lnTo>
                  <a:lnTo>
                    <a:pt x="4914" y="9991"/>
                  </a:lnTo>
                  <a:lnTo>
                    <a:pt x="4969" y="9791"/>
                  </a:lnTo>
                  <a:lnTo>
                    <a:pt x="5042" y="9336"/>
                  </a:lnTo>
                  <a:lnTo>
                    <a:pt x="5096" y="8917"/>
                  </a:lnTo>
                  <a:lnTo>
                    <a:pt x="5151" y="8481"/>
                  </a:lnTo>
                  <a:lnTo>
                    <a:pt x="5169" y="8026"/>
                  </a:lnTo>
                  <a:lnTo>
                    <a:pt x="5187" y="7571"/>
                  </a:lnTo>
                  <a:lnTo>
                    <a:pt x="5187" y="7116"/>
                  </a:lnTo>
                  <a:lnTo>
                    <a:pt x="5151" y="6661"/>
                  </a:lnTo>
                  <a:lnTo>
                    <a:pt x="5115" y="6224"/>
                  </a:lnTo>
                  <a:lnTo>
                    <a:pt x="5060" y="5787"/>
                  </a:lnTo>
                  <a:lnTo>
                    <a:pt x="5024" y="5624"/>
                  </a:lnTo>
                  <a:lnTo>
                    <a:pt x="4969" y="5442"/>
                  </a:lnTo>
                  <a:lnTo>
                    <a:pt x="4933" y="5369"/>
                  </a:lnTo>
                  <a:lnTo>
                    <a:pt x="4878" y="5314"/>
                  </a:lnTo>
                  <a:lnTo>
                    <a:pt x="4823" y="5278"/>
                  </a:lnTo>
                  <a:lnTo>
                    <a:pt x="4751" y="5241"/>
                  </a:lnTo>
                  <a:lnTo>
                    <a:pt x="4660" y="5241"/>
                  </a:lnTo>
                  <a:lnTo>
                    <a:pt x="4569" y="5278"/>
                  </a:lnTo>
                  <a:lnTo>
                    <a:pt x="4496" y="5332"/>
                  </a:lnTo>
                  <a:lnTo>
                    <a:pt x="4441" y="5405"/>
                  </a:lnTo>
                  <a:lnTo>
                    <a:pt x="4387" y="5496"/>
                  </a:lnTo>
                  <a:lnTo>
                    <a:pt x="4332" y="5587"/>
                  </a:lnTo>
                  <a:lnTo>
                    <a:pt x="4277" y="5806"/>
                  </a:lnTo>
                  <a:lnTo>
                    <a:pt x="4223" y="6115"/>
                  </a:lnTo>
                  <a:lnTo>
                    <a:pt x="4187" y="6424"/>
                  </a:lnTo>
                  <a:lnTo>
                    <a:pt x="4168" y="6734"/>
                  </a:lnTo>
                  <a:lnTo>
                    <a:pt x="4168" y="7043"/>
                  </a:lnTo>
                  <a:lnTo>
                    <a:pt x="4168" y="7716"/>
                  </a:lnTo>
                  <a:lnTo>
                    <a:pt x="4150" y="8371"/>
                  </a:lnTo>
                  <a:lnTo>
                    <a:pt x="4132" y="8644"/>
                  </a:lnTo>
                  <a:lnTo>
                    <a:pt x="4077" y="8881"/>
                  </a:lnTo>
                  <a:lnTo>
                    <a:pt x="4023" y="9099"/>
                  </a:lnTo>
                  <a:lnTo>
                    <a:pt x="3932" y="9300"/>
                  </a:lnTo>
                  <a:lnTo>
                    <a:pt x="3804" y="9445"/>
                  </a:lnTo>
                  <a:lnTo>
                    <a:pt x="3732" y="9500"/>
                  </a:lnTo>
                  <a:lnTo>
                    <a:pt x="3659" y="9554"/>
                  </a:lnTo>
                  <a:lnTo>
                    <a:pt x="3586" y="9609"/>
                  </a:lnTo>
                  <a:lnTo>
                    <a:pt x="3495" y="9645"/>
                  </a:lnTo>
                  <a:lnTo>
                    <a:pt x="3404" y="9664"/>
                  </a:lnTo>
                  <a:lnTo>
                    <a:pt x="3295" y="9664"/>
                  </a:lnTo>
                  <a:lnTo>
                    <a:pt x="3222" y="9409"/>
                  </a:lnTo>
                  <a:lnTo>
                    <a:pt x="3186" y="9136"/>
                  </a:lnTo>
                  <a:lnTo>
                    <a:pt x="3149" y="8863"/>
                  </a:lnTo>
                  <a:lnTo>
                    <a:pt x="3149" y="8590"/>
                  </a:lnTo>
                  <a:lnTo>
                    <a:pt x="3149" y="8026"/>
                  </a:lnTo>
                  <a:lnTo>
                    <a:pt x="3149" y="7462"/>
                  </a:lnTo>
                  <a:lnTo>
                    <a:pt x="3149" y="7189"/>
                  </a:lnTo>
                  <a:lnTo>
                    <a:pt x="3113" y="6897"/>
                  </a:lnTo>
                  <a:lnTo>
                    <a:pt x="3058" y="6624"/>
                  </a:lnTo>
                  <a:lnTo>
                    <a:pt x="2985" y="6352"/>
                  </a:lnTo>
                  <a:lnTo>
                    <a:pt x="2876" y="6097"/>
                  </a:lnTo>
                  <a:lnTo>
                    <a:pt x="2749" y="5878"/>
                  </a:lnTo>
                  <a:lnTo>
                    <a:pt x="2676" y="5769"/>
                  </a:lnTo>
                  <a:lnTo>
                    <a:pt x="2585" y="5678"/>
                  </a:lnTo>
                  <a:lnTo>
                    <a:pt x="2494" y="5587"/>
                  </a:lnTo>
                  <a:lnTo>
                    <a:pt x="2385" y="5514"/>
                  </a:lnTo>
                  <a:lnTo>
                    <a:pt x="2258" y="5442"/>
                  </a:lnTo>
                  <a:lnTo>
                    <a:pt x="2130" y="5387"/>
                  </a:lnTo>
                  <a:lnTo>
                    <a:pt x="2003" y="5351"/>
                  </a:lnTo>
                  <a:lnTo>
                    <a:pt x="1857" y="5332"/>
                  </a:lnTo>
                  <a:lnTo>
                    <a:pt x="1730" y="5351"/>
                  </a:lnTo>
                  <a:lnTo>
                    <a:pt x="1584" y="5351"/>
                  </a:lnTo>
                  <a:lnTo>
                    <a:pt x="1439" y="5387"/>
                  </a:lnTo>
                  <a:lnTo>
                    <a:pt x="1311" y="5442"/>
                  </a:lnTo>
                  <a:lnTo>
                    <a:pt x="1184" y="5496"/>
                  </a:lnTo>
                  <a:lnTo>
                    <a:pt x="1038" y="5569"/>
                  </a:lnTo>
                  <a:lnTo>
                    <a:pt x="929" y="5660"/>
                  </a:lnTo>
                  <a:lnTo>
                    <a:pt x="802" y="5751"/>
                  </a:lnTo>
                  <a:lnTo>
                    <a:pt x="692" y="5860"/>
                  </a:lnTo>
                  <a:lnTo>
                    <a:pt x="583" y="5969"/>
                  </a:lnTo>
                  <a:lnTo>
                    <a:pt x="492" y="6097"/>
                  </a:lnTo>
                  <a:lnTo>
                    <a:pt x="420" y="6224"/>
                  </a:lnTo>
                  <a:lnTo>
                    <a:pt x="274" y="6515"/>
                  </a:lnTo>
                  <a:lnTo>
                    <a:pt x="165" y="6806"/>
                  </a:lnTo>
                  <a:lnTo>
                    <a:pt x="92" y="7116"/>
                  </a:lnTo>
                  <a:lnTo>
                    <a:pt x="37" y="7443"/>
                  </a:lnTo>
                  <a:lnTo>
                    <a:pt x="1" y="7753"/>
                  </a:lnTo>
                  <a:lnTo>
                    <a:pt x="1" y="8080"/>
                  </a:lnTo>
                  <a:lnTo>
                    <a:pt x="1" y="8408"/>
                  </a:lnTo>
                  <a:lnTo>
                    <a:pt x="19" y="8735"/>
                  </a:lnTo>
                  <a:lnTo>
                    <a:pt x="56" y="9190"/>
                  </a:lnTo>
                  <a:lnTo>
                    <a:pt x="110" y="9627"/>
                  </a:lnTo>
                  <a:lnTo>
                    <a:pt x="201" y="10082"/>
                  </a:lnTo>
                  <a:lnTo>
                    <a:pt x="310" y="10501"/>
                  </a:lnTo>
                  <a:lnTo>
                    <a:pt x="438" y="10919"/>
                  </a:lnTo>
                  <a:lnTo>
                    <a:pt x="620" y="11320"/>
                  </a:lnTo>
                  <a:lnTo>
                    <a:pt x="711" y="11520"/>
                  </a:lnTo>
                  <a:lnTo>
                    <a:pt x="820" y="11702"/>
                  </a:lnTo>
                  <a:lnTo>
                    <a:pt x="929" y="11884"/>
                  </a:lnTo>
                  <a:lnTo>
                    <a:pt x="1056" y="12047"/>
                  </a:lnTo>
                  <a:lnTo>
                    <a:pt x="1293" y="12320"/>
                  </a:lnTo>
                  <a:lnTo>
                    <a:pt x="1548" y="12557"/>
                  </a:lnTo>
                  <a:lnTo>
                    <a:pt x="1821" y="12775"/>
                  </a:lnTo>
                  <a:lnTo>
                    <a:pt x="2112" y="12994"/>
                  </a:lnTo>
                  <a:lnTo>
                    <a:pt x="2476" y="13230"/>
                  </a:lnTo>
                  <a:lnTo>
                    <a:pt x="2840" y="13449"/>
                  </a:lnTo>
                  <a:lnTo>
                    <a:pt x="3222" y="13631"/>
                  </a:lnTo>
                  <a:lnTo>
                    <a:pt x="3422" y="13704"/>
                  </a:lnTo>
                  <a:lnTo>
                    <a:pt x="3622" y="13776"/>
                  </a:lnTo>
                  <a:lnTo>
                    <a:pt x="3895" y="13849"/>
                  </a:lnTo>
                  <a:lnTo>
                    <a:pt x="4187" y="13885"/>
                  </a:lnTo>
                  <a:lnTo>
                    <a:pt x="4478" y="13922"/>
                  </a:lnTo>
                  <a:lnTo>
                    <a:pt x="4769" y="13922"/>
                  </a:lnTo>
                  <a:lnTo>
                    <a:pt x="5042" y="13904"/>
                  </a:lnTo>
                  <a:lnTo>
                    <a:pt x="5333" y="13867"/>
                  </a:lnTo>
                  <a:lnTo>
                    <a:pt x="5624" y="13813"/>
                  </a:lnTo>
                  <a:lnTo>
                    <a:pt x="5897" y="13722"/>
                  </a:lnTo>
                  <a:lnTo>
                    <a:pt x="5879" y="25878"/>
                  </a:lnTo>
                  <a:lnTo>
                    <a:pt x="6170" y="26096"/>
                  </a:lnTo>
                  <a:lnTo>
                    <a:pt x="6461" y="26278"/>
                  </a:lnTo>
                  <a:lnTo>
                    <a:pt x="6752" y="26424"/>
                  </a:lnTo>
                  <a:lnTo>
                    <a:pt x="7044" y="26515"/>
                  </a:lnTo>
                  <a:lnTo>
                    <a:pt x="7317" y="26588"/>
                  </a:lnTo>
                  <a:lnTo>
                    <a:pt x="7608" y="26642"/>
                  </a:lnTo>
                  <a:lnTo>
                    <a:pt x="7862" y="26660"/>
                  </a:lnTo>
                  <a:lnTo>
                    <a:pt x="8135" y="26660"/>
                  </a:lnTo>
                  <a:lnTo>
                    <a:pt x="7935" y="25951"/>
                  </a:lnTo>
                  <a:lnTo>
                    <a:pt x="7772" y="25241"/>
                  </a:lnTo>
                  <a:lnTo>
                    <a:pt x="7626" y="24513"/>
                  </a:lnTo>
                  <a:lnTo>
                    <a:pt x="7499" y="23803"/>
                  </a:lnTo>
                  <a:lnTo>
                    <a:pt x="7389" y="23075"/>
                  </a:lnTo>
                  <a:lnTo>
                    <a:pt x="7298" y="22348"/>
                  </a:lnTo>
                  <a:lnTo>
                    <a:pt x="7226" y="21601"/>
                  </a:lnTo>
                  <a:lnTo>
                    <a:pt x="7153" y="20874"/>
                  </a:lnTo>
                  <a:lnTo>
                    <a:pt x="7098" y="20127"/>
                  </a:lnTo>
                  <a:lnTo>
                    <a:pt x="7062" y="19399"/>
                  </a:lnTo>
                  <a:lnTo>
                    <a:pt x="7007" y="17907"/>
                  </a:lnTo>
                  <a:lnTo>
                    <a:pt x="6971" y="16433"/>
                  </a:lnTo>
                  <a:lnTo>
                    <a:pt x="6953" y="14959"/>
                  </a:lnTo>
                  <a:lnTo>
                    <a:pt x="6934" y="13194"/>
                  </a:lnTo>
                  <a:lnTo>
                    <a:pt x="6934" y="11374"/>
                  </a:lnTo>
                  <a:lnTo>
                    <a:pt x="6934" y="8517"/>
                  </a:lnTo>
                  <a:lnTo>
                    <a:pt x="6953" y="7098"/>
                  </a:lnTo>
                  <a:lnTo>
                    <a:pt x="6971" y="5678"/>
                  </a:lnTo>
                  <a:lnTo>
                    <a:pt x="7025" y="4259"/>
                  </a:lnTo>
                  <a:lnTo>
                    <a:pt x="7080" y="2839"/>
                  </a:lnTo>
                  <a:lnTo>
                    <a:pt x="7171" y="1420"/>
                  </a:lnTo>
                  <a:lnTo>
                    <a:pt x="728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26" name="Google Shape;3726;p22"/>
            <p:cNvSpPr/>
            <p:nvPr/>
          </p:nvSpPr>
          <p:spPr>
            <a:xfrm>
              <a:off x="1829825" y="3450975"/>
              <a:ext cx="96925" cy="126500"/>
            </a:xfrm>
            <a:custGeom>
              <a:avLst/>
              <a:gdLst/>
              <a:ahLst/>
              <a:cxnLst/>
              <a:rect l="l" t="t" r="r" b="b"/>
              <a:pathLst>
                <a:path w="3877" h="5060" extrusionOk="0">
                  <a:moveTo>
                    <a:pt x="3604" y="0"/>
                  </a:moveTo>
                  <a:lnTo>
                    <a:pt x="3549" y="583"/>
                  </a:lnTo>
                  <a:lnTo>
                    <a:pt x="3513" y="874"/>
                  </a:lnTo>
                  <a:lnTo>
                    <a:pt x="3476" y="1165"/>
                  </a:lnTo>
                  <a:lnTo>
                    <a:pt x="3403" y="1511"/>
                  </a:lnTo>
                  <a:lnTo>
                    <a:pt x="3294" y="1856"/>
                  </a:lnTo>
                  <a:lnTo>
                    <a:pt x="3167" y="2184"/>
                  </a:lnTo>
                  <a:lnTo>
                    <a:pt x="3021" y="2512"/>
                  </a:lnTo>
                  <a:lnTo>
                    <a:pt x="2857" y="2821"/>
                  </a:lnTo>
                  <a:lnTo>
                    <a:pt x="2657" y="3112"/>
                  </a:lnTo>
                  <a:lnTo>
                    <a:pt x="2439" y="3385"/>
                  </a:lnTo>
                  <a:lnTo>
                    <a:pt x="2202" y="3640"/>
                  </a:lnTo>
                  <a:lnTo>
                    <a:pt x="1966" y="3840"/>
                  </a:lnTo>
                  <a:lnTo>
                    <a:pt x="1711" y="4004"/>
                  </a:lnTo>
                  <a:lnTo>
                    <a:pt x="1456" y="4149"/>
                  </a:lnTo>
                  <a:lnTo>
                    <a:pt x="1165" y="4259"/>
                  </a:lnTo>
                  <a:lnTo>
                    <a:pt x="874" y="4350"/>
                  </a:lnTo>
                  <a:lnTo>
                    <a:pt x="583" y="4404"/>
                  </a:lnTo>
                  <a:lnTo>
                    <a:pt x="292" y="4422"/>
                  </a:lnTo>
                  <a:lnTo>
                    <a:pt x="0" y="4404"/>
                  </a:lnTo>
                  <a:lnTo>
                    <a:pt x="0" y="4404"/>
                  </a:lnTo>
                  <a:lnTo>
                    <a:pt x="19" y="4532"/>
                  </a:lnTo>
                  <a:lnTo>
                    <a:pt x="55" y="4659"/>
                  </a:lnTo>
                  <a:lnTo>
                    <a:pt x="128" y="4750"/>
                  </a:lnTo>
                  <a:lnTo>
                    <a:pt x="201" y="4841"/>
                  </a:lnTo>
                  <a:lnTo>
                    <a:pt x="292" y="4914"/>
                  </a:lnTo>
                  <a:lnTo>
                    <a:pt x="401" y="4968"/>
                  </a:lnTo>
                  <a:lnTo>
                    <a:pt x="528" y="5005"/>
                  </a:lnTo>
                  <a:lnTo>
                    <a:pt x="656" y="5023"/>
                  </a:lnTo>
                  <a:lnTo>
                    <a:pt x="928" y="5059"/>
                  </a:lnTo>
                  <a:lnTo>
                    <a:pt x="1201" y="5059"/>
                  </a:lnTo>
                  <a:lnTo>
                    <a:pt x="1456" y="5023"/>
                  </a:lnTo>
                  <a:lnTo>
                    <a:pt x="1693" y="4968"/>
                  </a:lnTo>
                  <a:lnTo>
                    <a:pt x="1857" y="4932"/>
                  </a:lnTo>
                  <a:lnTo>
                    <a:pt x="2002" y="4877"/>
                  </a:lnTo>
                  <a:lnTo>
                    <a:pt x="2312" y="4732"/>
                  </a:lnTo>
                  <a:lnTo>
                    <a:pt x="2585" y="4550"/>
                  </a:lnTo>
                  <a:lnTo>
                    <a:pt x="2857" y="4331"/>
                  </a:lnTo>
                  <a:lnTo>
                    <a:pt x="3094" y="4077"/>
                  </a:lnTo>
                  <a:lnTo>
                    <a:pt x="3312" y="3785"/>
                  </a:lnTo>
                  <a:lnTo>
                    <a:pt x="3494" y="3494"/>
                  </a:lnTo>
                  <a:lnTo>
                    <a:pt x="3640" y="3167"/>
                  </a:lnTo>
                  <a:lnTo>
                    <a:pt x="3695" y="2967"/>
                  </a:lnTo>
                  <a:lnTo>
                    <a:pt x="3749" y="2785"/>
                  </a:lnTo>
                  <a:lnTo>
                    <a:pt x="3822" y="2384"/>
                  </a:lnTo>
                  <a:lnTo>
                    <a:pt x="3877" y="2002"/>
                  </a:lnTo>
                  <a:lnTo>
                    <a:pt x="3877" y="1602"/>
                  </a:lnTo>
                  <a:lnTo>
                    <a:pt x="3840" y="1183"/>
                  </a:lnTo>
                  <a:lnTo>
                    <a:pt x="3786" y="783"/>
                  </a:lnTo>
                  <a:lnTo>
                    <a:pt x="3713" y="382"/>
                  </a:lnTo>
                  <a:lnTo>
                    <a:pt x="3604" y="0"/>
                  </a:lnTo>
                  <a:close/>
                </a:path>
              </a:pathLst>
            </a:custGeom>
            <a:solidFill>
              <a:srgbClr val="3A7F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27" name="Google Shape;3727;p22"/>
            <p:cNvSpPr/>
            <p:nvPr/>
          </p:nvSpPr>
          <p:spPr>
            <a:xfrm>
              <a:off x="1612800" y="3244875"/>
              <a:ext cx="115600" cy="212025"/>
            </a:xfrm>
            <a:custGeom>
              <a:avLst/>
              <a:gdLst/>
              <a:ahLst/>
              <a:cxnLst/>
              <a:rect l="l" t="t" r="r" b="b"/>
              <a:pathLst>
                <a:path w="4624" h="8481" extrusionOk="0">
                  <a:moveTo>
                    <a:pt x="1275" y="1"/>
                  </a:moveTo>
                  <a:lnTo>
                    <a:pt x="1147" y="73"/>
                  </a:lnTo>
                  <a:lnTo>
                    <a:pt x="1020" y="146"/>
                  </a:lnTo>
                  <a:lnTo>
                    <a:pt x="911" y="219"/>
                  </a:lnTo>
                  <a:lnTo>
                    <a:pt x="783" y="328"/>
                  </a:lnTo>
                  <a:lnTo>
                    <a:pt x="674" y="419"/>
                  </a:lnTo>
                  <a:lnTo>
                    <a:pt x="583" y="547"/>
                  </a:lnTo>
                  <a:lnTo>
                    <a:pt x="492" y="656"/>
                  </a:lnTo>
                  <a:lnTo>
                    <a:pt x="401" y="801"/>
                  </a:lnTo>
                  <a:lnTo>
                    <a:pt x="274" y="1074"/>
                  </a:lnTo>
                  <a:lnTo>
                    <a:pt x="165" y="1365"/>
                  </a:lnTo>
                  <a:lnTo>
                    <a:pt x="92" y="1675"/>
                  </a:lnTo>
                  <a:lnTo>
                    <a:pt x="37" y="2002"/>
                  </a:lnTo>
                  <a:lnTo>
                    <a:pt x="1" y="2312"/>
                  </a:lnTo>
                  <a:lnTo>
                    <a:pt x="1" y="2639"/>
                  </a:lnTo>
                  <a:lnTo>
                    <a:pt x="1" y="2967"/>
                  </a:lnTo>
                  <a:lnTo>
                    <a:pt x="19" y="3294"/>
                  </a:lnTo>
                  <a:lnTo>
                    <a:pt x="56" y="3749"/>
                  </a:lnTo>
                  <a:lnTo>
                    <a:pt x="110" y="4186"/>
                  </a:lnTo>
                  <a:lnTo>
                    <a:pt x="201" y="4641"/>
                  </a:lnTo>
                  <a:lnTo>
                    <a:pt x="310" y="5060"/>
                  </a:lnTo>
                  <a:lnTo>
                    <a:pt x="438" y="5478"/>
                  </a:lnTo>
                  <a:lnTo>
                    <a:pt x="620" y="5879"/>
                  </a:lnTo>
                  <a:lnTo>
                    <a:pt x="711" y="6079"/>
                  </a:lnTo>
                  <a:lnTo>
                    <a:pt x="820" y="6261"/>
                  </a:lnTo>
                  <a:lnTo>
                    <a:pt x="929" y="6443"/>
                  </a:lnTo>
                  <a:lnTo>
                    <a:pt x="1056" y="6606"/>
                  </a:lnTo>
                  <a:lnTo>
                    <a:pt x="1293" y="6879"/>
                  </a:lnTo>
                  <a:lnTo>
                    <a:pt x="1548" y="7116"/>
                  </a:lnTo>
                  <a:lnTo>
                    <a:pt x="1821" y="7334"/>
                  </a:lnTo>
                  <a:lnTo>
                    <a:pt x="2112" y="7553"/>
                  </a:lnTo>
                  <a:lnTo>
                    <a:pt x="2476" y="7789"/>
                  </a:lnTo>
                  <a:lnTo>
                    <a:pt x="2840" y="8008"/>
                  </a:lnTo>
                  <a:lnTo>
                    <a:pt x="3222" y="8190"/>
                  </a:lnTo>
                  <a:lnTo>
                    <a:pt x="3422" y="8263"/>
                  </a:lnTo>
                  <a:lnTo>
                    <a:pt x="3622" y="8335"/>
                  </a:lnTo>
                  <a:lnTo>
                    <a:pt x="3877" y="8390"/>
                  </a:lnTo>
                  <a:lnTo>
                    <a:pt x="4114" y="8444"/>
                  </a:lnTo>
                  <a:lnTo>
                    <a:pt x="4368" y="8481"/>
                  </a:lnTo>
                  <a:lnTo>
                    <a:pt x="4623" y="8481"/>
                  </a:lnTo>
                  <a:lnTo>
                    <a:pt x="4350" y="8281"/>
                  </a:lnTo>
                  <a:lnTo>
                    <a:pt x="4077" y="8044"/>
                  </a:lnTo>
                  <a:lnTo>
                    <a:pt x="3804" y="7808"/>
                  </a:lnTo>
                  <a:lnTo>
                    <a:pt x="3550" y="7571"/>
                  </a:lnTo>
                  <a:lnTo>
                    <a:pt x="3313" y="7298"/>
                  </a:lnTo>
                  <a:lnTo>
                    <a:pt x="3076" y="7043"/>
                  </a:lnTo>
                  <a:lnTo>
                    <a:pt x="2858" y="6770"/>
                  </a:lnTo>
                  <a:lnTo>
                    <a:pt x="2640" y="6479"/>
                  </a:lnTo>
                  <a:lnTo>
                    <a:pt x="2440" y="6188"/>
                  </a:lnTo>
                  <a:lnTo>
                    <a:pt x="2258" y="5879"/>
                  </a:lnTo>
                  <a:lnTo>
                    <a:pt x="2094" y="5569"/>
                  </a:lnTo>
                  <a:lnTo>
                    <a:pt x="1930" y="5260"/>
                  </a:lnTo>
                  <a:lnTo>
                    <a:pt x="1784" y="4932"/>
                  </a:lnTo>
                  <a:lnTo>
                    <a:pt x="1657" y="4605"/>
                  </a:lnTo>
                  <a:lnTo>
                    <a:pt x="1530" y="4259"/>
                  </a:lnTo>
                  <a:lnTo>
                    <a:pt x="1420" y="3931"/>
                  </a:lnTo>
                  <a:lnTo>
                    <a:pt x="1311" y="3440"/>
                  </a:lnTo>
                  <a:lnTo>
                    <a:pt x="1220" y="2967"/>
                  </a:lnTo>
                  <a:lnTo>
                    <a:pt x="1166" y="2476"/>
                  </a:lnTo>
                  <a:lnTo>
                    <a:pt x="1129" y="1966"/>
                  </a:lnTo>
                  <a:lnTo>
                    <a:pt x="1129" y="1475"/>
                  </a:lnTo>
                  <a:lnTo>
                    <a:pt x="1147" y="983"/>
                  </a:lnTo>
                  <a:lnTo>
                    <a:pt x="1202" y="492"/>
                  </a:lnTo>
                  <a:lnTo>
                    <a:pt x="1275" y="1"/>
                  </a:lnTo>
                  <a:close/>
                </a:path>
              </a:pathLst>
            </a:custGeom>
            <a:solidFill>
              <a:srgbClr val="3A7F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28" name="Google Shape;3728;p22"/>
            <p:cNvSpPr/>
            <p:nvPr/>
          </p:nvSpPr>
          <p:spPr>
            <a:xfrm>
              <a:off x="1812525" y="3185275"/>
              <a:ext cx="24150" cy="323050"/>
            </a:xfrm>
            <a:custGeom>
              <a:avLst/>
              <a:gdLst/>
              <a:ahLst/>
              <a:cxnLst/>
              <a:rect l="l" t="t" r="r" b="b"/>
              <a:pathLst>
                <a:path w="966" h="12922" extrusionOk="0">
                  <a:moveTo>
                    <a:pt x="383" y="1"/>
                  </a:moveTo>
                  <a:lnTo>
                    <a:pt x="347" y="19"/>
                  </a:lnTo>
                  <a:lnTo>
                    <a:pt x="292" y="37"/>
                  </a:lnTo>
                  <a:lnTo>
                    <a:pt x="237" y="73"/>
                  </a:lnTo>
                  <a:lnTo>
                    <a:pt x="183" y="146"/>
                  </a:lnTo>
                  <a:lnTo>
                    <a:pt x="146" y="219"/>
                  </a:lnTo>
                  <a:lnTo>
                    <a:pt x="74" y="419"/>
                  </a:lnTo>
                  <a:lnTo>
                    <a:pt x="37" y="692"/>
                  </a:lnTo>
                  <a:lnTo>
                    <a:pt x="19" y="1002"/>
                  </a:lnTo>
                  <a:lnTo>
                    <a:pt x="1" y="1366"/>
                  </a:lnTo>
                  <a:lnTo>
                    <a:pt x="19" y="1748"/>
                  </a:lnTo>
                  <a:lnTo>
                    <a:pt x="37" y="2130"/>
                  </a:lnTo>
                  <a:lnTo>
                    <a:pt x="92" y="2931"/>
                  </a:lnTo>
                  <a:lnTo>
                    <a:pt x="146" y="3677"/>
                  </a:lnTo>
                  <a:lnTo>
                    <a:pt x="219" y="4277"/>
                  </a:lnTo>
                  <a:lnTo>
                    <a:pt x="237" y="4659"/>
                  </a:lnTo>
                  <a:lnTo>
                    <a:pt x="274" y="6061"/>
                  </a:lnTo>
                  <a:lnTo>
                    <a:pt x="292" y="7462"/>
                  </a:lnTo>
                  <a:lnTo>
                    <a:pt x="292" y="8881"/>
                  </a:lnTo>
                  <a:lnTo>
                    <a:pt x="274" y="10283"/>
                  </a:lnTo>
                  <a:lnTo>
                    <a:pt x="274" y="10956"/>
                  </a:lnTo>
                  <a:lnTo>
                    <a:pt x="274" y="11302"/>
                  </a:lnTo>
                  <a:lnTo>
                    <a:pt x="310" y="11647"/>
                  </a:lnTo>
                  <a:lnTo>
                    <a:pt x="347" y="11975"/>
                  </a:lnTo>
                  <a:lnTo>
                    <a:pt x="419" y="12303"/>
                  </a:lnTo>
                  <a:lnTo>
                    <a:pt x="510" y="12612"/>
                  </a:lnTo>
                  <a:lnTo>
                    <a:pt x="656" y="12921"/>
                  </a:lnTo>
                  <a:lnTo>
                    <a:pt x="747" y="12830"/>
                  </a:lnTo>
                  <a:lnTo>
                    <a:pt x="820" y="12721"/>
                  </a:lnTo>
                  <a:lnTo>
                    <a:pt x="874" y="12612"/>
                  </a:lnTo>
                  <a:lnTo>
                    <a:pt x="911" y="12466"/>
                  </a:lnTo>
                  <a:lnTo>
                    <a:pt x="947" y="12339"/>
                  </a:lnTo>
                  <a:lnTo>
                    <a:pt x="965" y="12193"/>
                  </a:lnTo>
                  <a:lnTo>
                    <a:pt x="965" y="11920"/>
                  </a:lnTo>
                  <a:lnTo>
                    <a:pt x="947" y="10410"/>
                  </a:lnTo>
                  <a:lnTo>
                    <a:pt x="911" y="8899"/>
                  </a:lnTo>
                  <a:lnTo>
                    <a:pt x="856" y="7407"/>
                  </a:lnTo>
                  <a:lnTo>
                    <a:pt x="765" y="5897"/>
                  </a:lnTo>
                  <a:lnTo>
                    <a:pt x="747" y="5078"/>
                  </a:lnTo>
                  <a:lnTo>
                    <a:pt x="711" y="4113"/>
                  </a:lnTo>
                  <a:lnTo>
                    <a:pt x="638" y="2093"/>
                  </a:lnTo>
                  <a:lnTo>
                    <a:pt x="601" y="1202"/>
                  </a:lnTo>
                  <a:lnTo>
                    <a:pt x="547" y="510"/>
                  </a:lnTo>
                  <a:lnTo>
                    <a:pt x="510" y="255"/>
                  </a:lnTo>
                  <a:lnTo>
                    <a:pt x="456" y="92"/>
                  </a:lnTo>
                  <a:lnTo>
                    <a:pt x="438" y="37"/>
                  </a:lnTo>
                  <a:lnTo>
                    <a:pt x="40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29" name="Google Shape;3729;p22"/>
            <p:cNvSpPr/>
            <p:nvPr/>
          </p:nvSpPr>
          <p:spPr>
            <a:xfrm>
              <a:off x="1878950" y="3109750"/>
              <a:ext cx="54625" cy="199300"/>
            </a:xfrm>
            <a:custGeom>
              <a:avLst/>
              <a:gdLst/>
              <a:ahLst/>
              <a:cxnLst/>
              <a:rect l="l" t="t" r="r" b="b"/>
              <a:pathLst>
                <a:path w="2185" h="7972" extrusionOk="0">
                  <a:moveTo>
                    <a:pt x="1511" y="1"/>
                  </a:moveTo>
                  <a:lnTo>
                    <a:pt x="1329" y="74"/>
                  </a:lnTo>
                  <a:lnTo>
                    <a:pt x="1165" y="183"/>
                  </a:lnTo>
                  <a:lnTo>
                    <a:pt x="1020" y="310"/>
                  </a:lnTo>
                  <a:lnTo>
                    <a:pt x="892" y="474"/>
                  </a:lnTo>
                  <a:lnTo>
                    <a:pt x="947" y="911"/>
                  </a:lnTo>
                  <a:lnTo>
                    <a:pt x="1020" y="1366"/>
                  </a:lnTo>
                  <a:lnTo>
                    <a:pt x="1202" y="2239"/>
                  </a:lnTo>
                  <a:lnTo>
                    <a:pt x="1311" y="2749"/>
                  </a:lnTo>
                  <a:lnTo>
                    <a:pt x="1402" y="3276"/>
                  </a:lnTo>
                  <a:lnTo>
                    <a:pt x="1475" y="3804"/>
                  </a:lnTo>
                  <a:lnTo>
                    <a:pt x="1529" y="4314"/>
                  </a:lnTo>
                  <a:lnTo>
                    <a:pt x="1529" y="4587"/>
                  </a:lnTo>
                  <a:lnTo>
                    <a:pt x="1529" y="4841"/>
                  </a:lnTo>
                  <a:lnTo>
                    <a:pt x="1511" y="5096"/>
                  </a:lnTo>
                  <a:lnTo>
                    <a:pt x="1493" y="5351"/>
                  </a:lnTo>
                  <a:lnTo>
                    <a:pt x="1438" y="5606"/>
                  </a:lnTo>
                  <a:lnTo>
                    <a:pt x="1384" y="5842"/>
                  </a:lnTo>
                  <a:lnTo>
                    <a:pt x="1311" y="6097"/>
                  </a:lnTo>
                  <a:lnTo>
                    <a:pt x="1220" y="6334"/>
                  </a:lnTo>
                  <a:lnTo>
                    <a:pt x="1111" y="6534"/>
                  </a:lnTo>
                  <a:lnTo>
                    <a:pt x="1002" y="6716"/>
                  </a:lnTo>
                  <a:lnTo>
                    <a:pt x="856" y="6880"/>
                  </a:lnTo>
                  <a:lnTo>
                    <a:pt x="765" y="6934"/>
                  </a:lnTo>
                  <a:lnTo>
                    <a:pt x="674" y="6989"/>
                  </a:lnTo>
                  <a:lnTo>
                    <a:pt x="529" y="7062"/>
                  </a:lnTo>
                  <a:lnTo>
                    <a:pt x="401" y="7080"/>
                  </a:lnTo>
                  <a:lnTo>
                    <a:pt x="328" y="7225"/>
                  </a:lnTo>
                  <a:lnTo>
                    <a:pt x="237" y="7371"/>
                  </a:lnTo>
                  <a:lnTo>
                    <a:pt x="128" y="7498"/>
                  </a:lnTo>
                  <a:lnTo>
                    <a:pt x="19" y="7608"/>
                  </a:lnTo>
                  <a:lnTo>
                    <a:pt x="1" y="7626"/>
                  </a:lnTo>
                  <a:lnTo>
                    <a:pt x="201" y="7790"/>
                  </a:lnTo>
                  <a:lnTo>
                    <a:pt x="292" y="7844"/>
                  </a:lnTo>
                  <a:lnTo>
                    <a:pt x="401" y="7899"/>
                  </a:lnTo>
                  <a:lnTo>
                    <a:pt x="529" y="7935"/>
                  </a:lnTo>
                  <a:lnTo>
                    <a:pt x="638" y="7953"/>
                  </a:lnTo>
                  <a:lnTo>
                    <a:pt x="765" y="7972"/>
                  </a:lnTo>
                  <a:lnTo>
                    <a:pt x="874" y="7972"/>
                  </a:lnTo>
                  <a:lnTo>
                    <a:pt x="983" y="7953"/>
                  </a:lnTo>
                  <a:lnTo>
                    <a:pt x="1074" y="7917"/>
                  </a:lnTo>
                  <a:lnTo>
                    <a:pt x="1256" y="7826"/>
                  </a:lnTo>
                  <a:lnTo>
                    <a:pt x="1420" y="7717"/>
                  </a:lnTo>
                  <a:lnTo>
                    <a:pt x="1566" y="7571"/>
                  </a:lnTo>
                  <a:lnTo>
                    <a:pt x="1693" y="7389"/>
                  </a:lnTo>
                  <a:lnTo>
                    <a:pt x="1802" y="7207"/>
                  </a:lnTo>
                  <a:lnTo>
                    <a:pt x="1893" y="7007"/>
                  </a:lnTo>
                  <a:lnTo>
                    <a:pt x="1966" y="6825"/>
                  </a:lnTo>
                  <a:lnTo>
                    <a:pt x="2039" y="6588"/>
                  </a:lnTo>
                  <a:lnTo>
                    <a:pt x="2094" y="6370"/>
                  </a:lnTo>
                  <a:lnTo>
                    <a:pt x="2130" y="6134"/>
                  </a:lnTo>
                  <a:lnTo>
                    <a:pt x="2166" y="5897"/>
                  </a:lnTo>
                  <a:lnTo>
                    <a:pt x="2185" y="5442"/>
                  </a:lnTo>
                  <a:lnTo>
                    <a:pt x="2185" y="4969"/>
                  </a:lnTo>
                  <a:lnTo>
                    <a:pt x="2166" y="4496"/>
                  </a:lnTo>
                  <a:lnTo>
                    <a:pt x="2112" y="4023"/>
                  </a:lnTo>
                  <a:lnTo>
                    <a:pt x="1966" y="3094"/>
                  </a:lnTo>
                  <a:lnTo>
                    <a:pt x="1566" y="456"/>
                  </a:lnTo>
                  <a:lnTo>
                    <a:pt x="1511" y="1"/>
                  </a:lnTo>
                  <a:close/>
                </a:path>
              </a:pathLst>
            </a:custGeom>
            <a:solidFill>
              <a:srgbClr val="3A7F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3730" name="Google Shape;3730;p22"/>
          <p:cNvGrpSpPr/>
          <p:nvPr/>
        </p:nvGrpSpPr>
        <p:grpSpPr>
          <a:xfrm>
            <a:off x="9452449" y="5683080"/>
            <a:ext cx="1247604" cy="395587"/>
            <a:chOff x="2631450" y="1885950"/>
            <a:chExt cx="671525" cy="212925"/>
          </a:xfrm>
        </p:grpSpPr>
        <p:sp>
          <p:nvSpPr>
            <p:cNvPr id="3731" name="Google Shape;3731;p22"/>
            <p:cNvSpPr/>
            <p:nvPr/>
          </p:nvSpPr>
          <p:spPr>
            <a:xfrm>
              <a:off x="2631450" y="2068375"/>
              <a:ext cx="118300" cy="30500"/>
            </a:xfrm>
            <a:custGeom>
              <a:avLst/>
              <a:gdLst/>
              <a:ahLst/>
              <a:cxnLst/>
              <a:rect l="l" t="t" r="r" b="b"/>
              <a:pathLst>
                <a:path w="4732" h="1220" extrusionOk="0">
                  <a:moveTo>
                    <a:pt x="1947" y="1"/>
                  </a:moveTo>
                  <a:lnTo>
                    <a:pt x="1456" y="19"/>
                  </a:lnTo>
                  <a:lnTo>
                    <a:pt x="1001" y="55"/>
                  </a:lnTo>
                  <a:lnTo>
                    <a:pt x="601" y="110"/>
                  </a:lnTo>
                  <a:lnTo>
                    <a:pt x="437" y="146"/>
                  </a:lnTo>
                  <a:lnTo>
                    <a:pt x="291" y="183"/>
                  </a:lnTo>
                  <a:lnTo>
                    <a:pt x="164" y="237"/>
                  </a:lnTo>
                  <a:lnTo>
                    <a:pt x="73" y="292"/>
                  </a:lnTo>
                  <a:lnTo>
                    <a:pt x="18" y="365"/>
                  </a:lnTo>
                  <a:lnTo>
                    <a:pt x="0" y="437"/>
                  </a:lnTo>
                  <a:lnTo>
                    <a:pt x="18" y="510"/>
                  </a:lnTo>
                  <a:lnTo>
                    <a:pt x="73" y="601"/>
                  </a:lnTo>
                  <a:lnTo>
                    <a:pt x="146" y="674"/>
                  </a:lnTo>
                  <a:lnTo>
                    <a:pt x="273" y="747"/>
                  </a:lnTo>
                  <a:lnTo>
                    <a:pt x="401" y="801"/>
                  </a:lnTo>
                  <a:lnTo>
                    <a:pt x="564" y="874"/>
                  </a:lnTo>
                  <a:lnTo>
                    <a:pt x="946" y="983"/>
                  </a:lnTo>
                  <a:lnTo>
                    <a:pt x="1383" y="1092"/>
                  </a:lnTo>
                  <a:lnTo>
                    <a:pt x="1856" y="1165"/>
                  </a:lnTo>
                  <a:lnTo>
                    <a:pt x="2348" y="1202"/>
                  </a:lnTo>
                  <a:lnTo>
                    <a:pt x="2839" y="1220"/>
                  </a:lnTo>
                  <a:lnTo>
                    <a:pt x="3294" y="1202"/>
                  </a:lnTo>
                  <a:lnTo>
                    <a:pt x="3676" y="1165"/>
                  </a:lnTo>
                  <a:lnTo>
                    <a:pt x="4004" y="1092"/>
                  </a:lnTo>
                  <a:lnTo>
                    <a:pt x="4259" y="1020"/>
                  </a:lnTo>
                  <a:lnTo>
                    <a:pt x="4368" y="965"/>
                  </a:lnTo>
                  <a:lnTo>
                    <a:pt x="4459" y="910"/>
                  </a:lnTo>
                  <a:lnTo>
                    <a:pt x="4550" y="838"/>
                  </a:lnTo>
                  <a:lnTo>
                    <a:pt x="4604" y="783"/>
                  </a:lnTo>
                  <a:lnTo>
                    <a:pt x="4659" y="710"/>
                  </a:lnTo>
                  <a:lnTo>
                    <a:pt x="4695" y="637"/>
                  </a:lnTo>
                  <a:lnTo>
                    <a:pt x="4713" y="547"/>
                  </a:lnTo>
                  <a:lnTo>
                    <a:pt x="4732" y="474"/>
                  </a:lnTo>
                  <a:lnTo>
                    <a:pt x="4622" y="401"/>
                  </a:lnTo>
                  <a:lnTo>
                    <a:pt x="4495" y="328"/>
                  </a:lnTo>
                  <a:lnTo>
                    <a:pt x="4313" y="237"/>
                  </a:lnTo>
                  <a:lnTo>
                    <a:pt x="4077" y="146"/>
                  </a:lnTo>
                  <a:lnTo>
                    <a:pt x="3767" y="73"/>
                  </a:lnTo>
                  <a:lnTo>
                    <a:pt x="3403" y="19"/>
                  </a:lnTo>
                  <a:lnTo>
                    <a:pt x="318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32" name="Google Shape;3732;p22"/>
            <p:cNvSpPr/>
            <p:nvPr/>
          </p:nvSpPr>
          <p:spPr>
            <a:xfrm>
              <a:off x="2631450" y="2068375"/>
              <a:ext cx="118300" cy="30500"/>
            </a:xfrm>
            <a:custGeom>
              <a:avLst/>
              <a:gdLst/>
              <a:ahLst/>
              <a:cxnLst/>
              <a:rect l="l" t="t" r="r" b="b"/>
              <a:pathLst>
                <a:path w="4732" h="1220" fill="none" extrusionOk="0">
                  <a:moveTo>
                    <a:pt x="2948" y="1"/>
                  </a:moveTo>
                  <a:lnTo>
                    <a:pt x="2948" y="1"/>
                  </a:lnTo>
                  <a:lnTo>
                    <a:pt x="1947" y="1"/>
                  </a:lnTo>
                  <a:lnTo>
                    <a:pt x="1456" y="19"/>
                  </a:lnTo>
                  <a:lnTo>
                    <a:pt x="1001" y="55"/>
                  </a:lnTo>
                  <a:lnTo>
                    <a:pt x="601" y="110"/>
                  </a:lnTo>
                  <a:lnTo>
                    <a:pt x="437" y="146"/>
                  </a:lnTo>
                  <a:lnTo>
                    <a:pt x="291" y="183"/>
                  </a:lnTo>
                  <a:lnTo>
                    <a:pt x="164" y="237"/>
                  </a:lnTo>
                  <a:lnTo>
                    <a:pt x="73" y="292"/>
                  </a:lnTo>
                  <a:lnTo>
                    <a:pt x="18" y="365"/>
                  </a:lnTo>
                  <a:lnTo>
                    <a:pt x="0" y="437"/>
                  </a:lnTo>
                  <a:lnTo>
                    <a:pt x="0" y="437"/>
                  </a:lnTo>
                  <a:lnTo>
                    <a:pt x="18" y="510"/>
                  </a:lnTo>
                  <a:lnTo>
                    <a:pt x="73" y="601"/>
                  </a:lnTo>
                  <a:lnTo>
                    <a:pt x="146" y="674"/>
                  </a:lnTo>
                  <a:lnTo>
                    <a:pt x="273" y="747"/>
                  </a:lnTo>
                  <a:lnTo>
                    <a:pt x="401" y="801"/>
                  </a:lnTo>
                  <a:lnTo>
                    <a:pt x="564" y="874"/>
                  </a:lnTo>
                  <a:lnTo>
                    <a:pt x="946" y="983"/>
                  </a:lnTo>
                  <a:lnTo>
                    <a:pt x="1383" y="1092"/>
                  </a:lnTo>
                  <a:lnTo>
                    <a:pt x="1856" y="1165"/>
                  </a:lnTo>
                  <a:lnTo>
                    <a:pt x="2348" y="1202"/>
                  </a:lnTo>
                  <a:lnTo>
                    <a:pt x="2839" y="1220"/>
                  </a:lnTo>
                  <a:lnTo>
                    <a:pt x="2839" y="1220"/>
                  </a:lnTo>
                  <a:lnTo>
                    <a:pt x="3294" y="1202"/>
                  </a:lnTo>
                  <a:lnTo>
                    <a:pt x="3676" y="1165"/>
                  </a:lnTo>
                  <a:lnTo>
                    <a:pt x="4004" y="1092"/>
                  </a:lnTo>
                  <a:lnTo>
                    <a:pt x="4259" y="1020"/>
                  </a:lnTo>
                  <a:lnTo>
                    <a:pt x="4368" y="965"/>
                  </a:lnTo>
                  <a:lnTo>
                    <a:pt x="4459" y="910"/>
                  </a:lnTo>
                  <a:lnTo>
                    <a:pt x="4550" y="838"/>
                  </a:lnTo>
                  <a:lnTo>
                    <a:pt x="4604" y="783"/>
                  </a:lnTo>
                  <a:lnTo>
                    <a:pt x="4659" y="710"/>
                  </a:lnTo>
                  <a:lnTo>
                    <a:pt x="4695" y="637"/>
                  </a:lnTo>
                  <a:lnTo>
                    <a:pt x="4713" y="547"/>
                  </a:lnTo>
                  <a:lnTo>
                    <a:pt x="4732" y="474"/>
                  </a:lnTo>
                  <a:lnTo>
                    <a:pt x="4732" y="474"/>
                  </a:lnTo>
                  <a:lnTo>
                    <a:pt x="4622" y="401"/>
                  </a:lnTo>
                  <a:lnTo>
                    <a:pt x="4495" y="328"/>
                  </a:lnTo>
                  <a:lnTo>
                    <a:pt x="4313" y="237"/>
                  </a:lnTo>
                  <a:lnTo>
                    <a:pt x="4077" y="146"/>
                  </a:lnTo>
                  <a:lnTo>
                    <a:pt x="3767" y="73"/>
                  </a:lnTo>
                  <a:lnTo>
                    <a:pt x="3403" y="19"/>
                  </a:lnTo>
                  <a:lnTo>
                    <a:pt x="3185" y="1"/>
                  </a:lnTo>
                  <a:lnTo>
                    <a:pt x="2948" y="1"/>
                  </a:lnTo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33" name="Google Shape;3733;p22"/>
            <p:cNvSpPr/>
            <p:nvPr/>
          </p:nvSpPr>
          <p:spPr>
            <a:xfrm>
              <a:off x="2731525" y="2008325"/>
              <a:ext cx="571450" cy="71000"/>
            </a:xfrm>
            <a:custGeom>
              <a:avLst/>
              <a:gdLst/>
              <a:ahLst/>
              <a:cxnLst/>
              <a:rect l="l" t="t" r="r" b="b"/>
              <a:pathLst>
                <a:path w="22858" h="2840" extrusionOk="0">
                  <a:moveTo>
                    <a:pt x="1620" y="0"/>
                  </a:moveTo>
                  <a:lnTo>
                    <a:pt x="1256" y="55"/>
                  </a:lnTo>
                  <a:lnTo>
                    <a:pt x="929" y="110"/>
                  </a:lnTo>
                  <a:lnTo>
                    <a:pt x="656" y="164"/>
                  </a:lnTo>
                  <a:lnTo>
                    <a:pt x="419" y="219"/>
                  </a:lnTo>
                  <a:lnTo>
                    <a:pt x="237" y="292"/>
                  </a:lnTo>
                  <a:lnTo>
                    <a:pt x="110" y="364"/>
                  </a:lnTo>
                  <a:lnTo>
                    <a:pt x="19" y="437"/>
                  </a:lnTo>
                  <a:lnTo>
                    <a:pt x="1" y="492"/>
                  </a:lnTo>
                  <a:lnTo>
                    <a:pt x="1" y="528"/>
                  </a:lnTo>
                  <a:lnTo>
                    <a:pt x="1" y="637"/>
                  </a:lnTo>
                  <a:lnTo>
                    <a:pt x="19" y="747"/>
                  </a:lnTo>
                  <a:lnTo>
                    <a:pt x="55" y="856"/>
                  </a:lnTo>
                  <a:lnTo>
                    <a:pt x="110" y="947"/>
                  </a:lnTo>
                  <a:lnTo>
                    <a:pt x="183" y="1056"/>
                  </a:lnTo>
                  <a:lnTo>
                    <a:pt x="256" y="1165"/>
                  </a:lnTo>
                  <a:lnTo>
                    <a:pt x="365" y="1256"/>
                  </a:lnTo>
                  <a:lnTo>
                    <a:pt x="474" y="1365"/>
                  </a:lnTo>
                  <a:lnTo>
                    <a:pt x="601" y="1456"/>
                  </a:lnTo>
                  <a:lnTo>
                    <a:pt x="747" y="1565"/>
                  </a:lnTo>
                  <a:lnTo>
                    <a:pt x="1093" y="1747"/>
                  </a:lnTo>
                  <a:lnTo>
                    <a:pt x="1493" y="1929"/>
                  </a:lnTo>
                  <a:lnTo>
                    <a:pt x="1984" y="2093"/>
                  </a:lnTo>
                  <a:lnTo>
                    <a:pt x="2530" y="2239"/>
                  </a:lnTo>
                  <a:lnTo>
                    <a:pt x="3149" y="2384"/>
                  </a:lnTo>
                  <a:lnTo>
                    <a:pt x="3841" y="2512"/>
                  </a:lnTo>
                  <a:lnTo>
                    <a:pt x="4623" y="2621"/>
                  </a:lnTo>
                  <a:lnTo>
                    <a:pt x="5460" y="2712"/>
                  </a:lnTo>
                  <a:lnTo>
                    <a:pt x="6388" y="2767"/>
                  </a:lnTo>
                  <a:lnTo>
                    <a:pt x="7389" y="2821"/>
                  </a:lnTo>
                  <a:lnTo>
                    <a:pt x="8481" y="2839"/>
                  </a:lnTo>
                  <a:lnTo>
                    <a:pt x="8881" y="2839"/>
                  </a:lnTo>
                  <a:lnTo>
                    <a:pt x="10082" y="2821"/>
                  </a:lnTo>
                  <a:lnTo>
                    <a:pt x="11302" y="2803"/>
                  </a:lnTo>
                  <a:lnTo>
                    <a:pt x="12521" y="2748"/>
                  </a:lnTo>
                  <a:lnTo>
                    <a:pt x="13722" y="2676"/>
                  </a:lnTo>
                  <a:lnTo>
                    <a:pt x="14923" y="2603"/>
                  </a:lnTo>
                  <a:lnTo>
                    <a:pt x="16070" y="2494"/>
                  </a:lnTo>
                  <a:lnTo>
                    <a:pt x="17180" y="2384"/>
                  </a:lnTo>
                  <a:lnTo>
                    <a:pt x="18235" y="2257"/>
                  </a:lnTo>
                  <a:lnTo>
                    <a:pt x="19218" y="2130"/>
                  </a:lnTo>
                  <a:lnTo>
                    <a:pt x="20091" y="1966"/>
                  </a:lnTo>
                  <a:lnTo>
                    <a:pt x="20892" y="1802"/>
                  </a:lnTo>
                  <a:lnTo>
                    <a:pt x="21565" y="1638"/>
                  </a:lnTo>
                  <a:lnTo>
                    <a:pt x="21856" y="1547"/>
                  </a:lnTo>
                  <a:lnTo>
                    <a:pt x="22111" y="1456"/>
                  </a:lnTo>
                  <a:lnTo>
                    <a:pt x="22330" y="1347"/>
                  </a:lnTo>
                  <a:lnTo>
                    <a:pt x="22512" y="1256"/>
                  </a:lnTo>
                  <a:lnTo>
                    <a:pt x="22657" y="1165"/>
                  </a:lnTo>
                  <a:lnTo>
                    <a:pt x="22766" y="1056"/>
                  </a:lnTo>
                  <a:lnTo>
                    <a:pt x="22839" y="965"/>
                  </a:lnTo>
                  <a:lnTo>
                    <a:pt x="22857" y="856"/>
                  </a:lnTo>
                  <a:lnTo>
                    <a:pt x="22839" y="801"/>
                  </a:lnTo>
                  <a:lnTo>
                    <a:pt x="22785" y="765"/>
                  </a:lnTo>
                  <a:lnTo>
                    <a:pt x="22694" y="710"/>
                  </a:lnTo>
                  <a:lnTo>
                    <a:pt x="22566" y="656"/>
                  </a:lnTo>
                  <a:lnTo>
                    <a:pt x="22202" y="565"/>
                  </a:lnTo>
                  <a:lnTo>
                    <a:pt x="21729" y="474"/>
                  </a:lnTo>
                  <a:lnTo>
                    <a:pt x="22257" y="910"/>
                  </a:lnTo>
                  <a:lnTo>
                    <a:pt x="22020" y="947"/>
                  </a:lnTo>
                  <a:lnTo>
                    <a:pt x="21292" y="1092"/>
                  </a:lnTo>
                  <a:lnTo>
                    <a:pt x="20510" y="1220"/>
                  </a:lnTo>
                  <a:lnTo>
                    <a:pt x="19509" y="1365"/>
                  </a:lnTo>
                  <a:lnTo>
                    <a:pt x="18326" y="1529"/>
                  </a:lnTo>
                  <a:lnTo>
                    <a:pt x="16998" y="1693"/>
                  </a:lnTo>
                  <a:lnTo>
                    <a:pt x="15542" y="1838"/>
                  </a:lnTo>
                  <a:lnTo>
                    <a:pt x="13977" y="1948"/>
                  </a:lnTo>
                  <a:lnTo>
                    <a:pt x="13158" y="1984"/>
                  </a:lnTo>
                  <a:lnTo>
                    <a:pt x="12303" y="2020"/>
                  </a:lnTo>
                  <a:lnTo>
                    <a:pt x="11447" y="2039"/>
                  </a:lnTo>
                  <a:lnTo>
                    <a:pt x="10592" y="2057"/>
                  </a:lnTo>
                  <a:lnTo>
                    <a:pt x="9409" y="2039"/>
                  </a:lnTo>
                  <a:lnTo>
                    <a:pt x="8208" y="1984"/>
                  </a:lnTo>
                  <a:lnTo>
                    <a:pt x="7007" y="1911"/>
                  </a:lnTo>
                  <a:lnTo>
                    <a:pt x="5806" y="1802"/>
                  </a:lnTo>
                  <a:lnTo>
                    <a:pt x="5205" y="1729"/>
                  </a:lnTo>
                  <a:lnTo>
                    <a:pt x="4623" y="1638"/>
                  </a:lnTo>
                  <a:lnTo>
                    <a:pt x="4022" y="1547"/>
                  </a:lnTo>
                  <a:lnTo>
                    <a:pt x="3440" y="1438"/>
                  </a:lnTo>
                  <a:lnTo>
                    <a:pt x="2858" y="1329"/>
                  </a:lnTo>
                  <a:lnTo>
                    <a:pt x="2294" y="1202"/>
                  </a:lnTo>
                  <a:lnTo>
                    <a:pt x="1711" y="1056"/>
                  </a:lnTo>
                  <a:lnTo>
                    <a:pt x="1165" y="910"/>
                  </a:lnTo>
                  <a:lnTo>
                    <a:pt x="1275" y="656"/>
                  </a:lnTo>
                  <a:lnTo>
                    <a:pt x="16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34" name="Google Shape;3734;p22"/>
            <p:cNvSpPr/>
            <p:nvPr/>
          </p:nvSpPr>
          <p:spPr>
            <a:xfrm>
              <a:off x="2731525" y="2008325"/>
              <a:ext cx="571450" cy="71000"/>
            </a:xfrm>
            <a:custGeom>
              <a:avLst/>
              <a:gdLst/>
              <a:ahLst/>
              <a:cxnLst/>
              <a:rect l="l" t="t" r="r" b="b"/>
              <a:pathLst>
                <a:path w="22858" h="2840" fill="none" extrusionOk="0">
                  <a:moveTo>
                    <a:pt x="1620" y="0"/>
                  </a:moveTo>
                  <a:lnTo>
                    <a:pt x="1620" y="0"/>
                  </a:lnTo>
                  <a:lnTo>
                    <a:pt x="1256" y="55"/>
                  </a:lnTo>
                  <a:lnTo>
                    <a:pt x="929" y="110"/>
                  </a:lnTo>
                  <a:lnTo>
                    <a:pt x="656" y="164"/>
                  </a:lnTo>
                  <a:lnTo>
                    <a:pt x="419" y="219"/>
                  </a:lnTo>
                  <a:lnTo>
                    <a:pt x="237" y="292"/>
                  </a:lnTo>
                  <a:lnTo>
                    <a:pt x="110" y="364"/>
                  </a:lnTo>
                  <a:lnTo>
                    <a:pt x="19" y="437"/>
                  </a:lnTo>
                  <a:lnTo>
                    <a:pt x="1" y="492"/>
                  </a:lnTo>
                  <a:lnTo>
                    <a:pt x="1" y="528"/>
                  </a:lnTo>
                  <a:lnTo>
                    <a:pt x="1" y="528"/>
                  </a:lnTo>
                  <a:lnTo>
                    <a:pt x="1" y="637"/>
                  </a:lnTo>
                  <a:lnTo>
                    <a:pt x="19" y="747"/>
                  </a:lnTo>
                  <a:lnTo>
                    <a:pt x="55" y="856"/>
                  </a:lnTo>
                  <a:lnTo>
                    <a:pt x="110" y="947"/>
                  </a:lnTo>
                  <a:lnTo>
                    <a:pt x="183" y="1056"/>
                  </a:lnTo>
                  <a:lnTo>
                    <a:pt x="256" y="1165"/>
                  </a:lnTo>
                  <a:lnTo>
                    <a:pt x="365" y="1256"/>
                  </a:lnTo>
                  <a:lnTo>
                    <a:pt x="474" y="1365"/>
                  </a:lnTo>
                  <a:lnTo>
                    <a:pt x="601" y="1456"/>
                  </a:lnTo>
                  <a:lnTo>
                    <a:pt x="747" y="1565"/>
                  </a:lnTo>
                  <a:lnTo>
                    <a:pt x="1093" y="1747"/>
                  </a:lnTo>
                  <a:lnTo>
                    <a:pt x="1493" y="1929"/>
                  </a:lnTo>
                  <a:lnTo>
                    <a:pt x="1984" y="2093"/>
                  </a:lnTo>
                  <a:lnTo>
                    <a:pt x="2530" y="2239"/>
                  </a:lnTo>
                  <a:lnTo>
                    <a:pt x="3149" y="2384"/>
                  </a:lnTo>
                  <a:lnTo>
                    <a:pt x="3841" y="2512"/>
                  </a:lnTo>
                  <a:lnTo>
                    <a:pt x="4623" y="2621"/>
                  </a:lnTo>
                  <a:lnTo>
                    <a:pt x="5460" y="2712"/>
                  </a:lnTo>
                  <a:lnTo>
                    <a:pt x="6388" y="2767"/>
                  </a:lnTo>
                  <a:lnTo>
                    <a:pt x="7389" y="2821"/>
                  </a:lnTo>
                  <a:lnTo>
                    <a:pt x="8481" y="2839"/>
                  </a:lnTo>
                  <a:lnTo>
                    <a:pt x="8481" y="2839"/>
                  </a:lnTo>
                  <a:lnTo>
                    <a:pt x="8881" y="2839"/>
                  </a:lnTo>
                  <a:lnTo>
                    <a:pt x="8881" y="2839"/>
                  </a:lnTo>
                  <a:lnTo>
                    <a:pt x="10082" y="2821"/>
                  </a:lnTo>
                  <a:lnTo>
                    <a:pt x="11302" y="2803"/>
                  </a:lnTo>
                  <a:lnTo>
                    <a:pt x="12521" y="2748"/>
                  </a:lnTo>
                  <a:lnTo>
                    <a:pt x="13722" y="2676"/>
                  </a:lnTo>
                  <a:lnTo>
                    <a:pt x="14923" y="2603"/>
                  </a:lnTo>
                  <a:lnTo>
                    <a:pt x="16070" y="2494"/>
                  </a:lnTo>
                  <a:lnTo>
                    <a:pt x="17180" y="2384"/>
                  </a:lnTo>
                  <a:lnTo>
                    <a:pt x="18235" y="2257"/>
                  </a:lnTo>
                  <a:lnTo>
                    <a:pt x="19218" y="2130"/>
                  </a:lnTo>
                  <a:lnTo>
                    <a:pt x="20091" y="1966"/>
                  </a:lnTo>
                  <a:lnTo>
                    <a:pt x="20892" y="1802"/>
                  </a:lnTo>
                  <a:lnTo>
                    <a:pt x="21565" y="1638"/>
                  </a:lnTo>
                  <a:lnTo>
                    <a:pt x="21856" y="1547"/>
                  </a:lnTo>
                  <a:lnTo>
                    <a:pt x="22111" y="1456"/>
                  </a:lnTo>
                  <a:lnTo>
                    <a:pt x="22330" y="1347"/>
                  </a:lnTo>
                  <a:lnTo>
                    <a:pt x="22512" y="1256"/>
                  </a:lnTo>
                  <a:lnTo>
                    <a:pt x="22657" y="1165"/>
                  </a:lnTo>
                  <a:lnTo>
                    <a:pt x="22766" y="1056"/>
                  </a:lnTo>
                  <a:lnTo>
                    <a:pt x="22839" y="965"/>
                  </a:lnTo>
                  <a:lnTo>
                    <a:pt x="22857" y="856"/>
                  </a:lnTo>
                  <a:lnTo>
                    <a:pt x="22857" y="856"/>
                  </a:lnTo>
                  <a:lnTo>
                    <a:pt x="22839" y="801"/>
                  </a:lnTo>
                  <a:lnTo>
                    <a:pt x="22785" y="765"/>
                  </a:lnTo>
                  <a:lnTo>
                    <a:pt x="22694" y="710"/>
                  </a:lnTo>
                  <a:lnTo>
                    <a:pt x="22566" y="656"/>
                  </a:lnTo>
                  <a:lnTo>
                    <a:pt x="22202" y="565"/>
                  </a:lnTo>
                  <a:lnTo>
                    <a:pt x="21729" y="474"/>
                  </a:lnTo>
                  <a:lnTo>
                    <a:pt x="21729" y="474"/>
                  </a:lnTo>
                  <a:lnTo>
                    <a:pt x="22257" y="910"/>
                  </a:lnTo>
                  <a:lnTo>
                    <a:pt x="22257" y="910"/>
                  </a:lnTo>
                  <a:lnTo>
                    <a:pt x="22020" y="947"/>
                  </a:lnTo>
                  <a:lnTo>
                    <a:pt x="21292" y="1092"/>
                  </a:lnTo>
                  <a:lnTo>
                    <a:pt x="21292" y="1092"/>
                  </a:lnTo>
                  <a:lnTo>
                    <a:pt x="20510" y="1220"/>
                  </a:lnTo>
                  <a:lnTo>
                    <a:pt x="19509" y="1365"/>
                  </a:lnTo>
                  <a:lnTo>
                    <a:pt x="18326" y="1529"/>
                  </a:lnTo>
                  <a:lnTo>
                    <a:pt x="16998" y="1693"/>
                  </a:lnTo>
                  <a:lnTo>
                    <a:pt x="15542" y="1838"/>
                  </a:lnTo>
                  <a:lnTo>
                    <a:pt x="13977" y="1948"/>
                  </a:lnTo>
                  <a:lnTo>
                    <a:pt x="13158" y="1984"/>
                  </a:lnTo>
                  <a:lnTo>
                    <a:pt x="12303" y="2020"/>
                  </a:lnTo>
                  <a:lnTo>
                    <a:pt x="11447" y="2039"/>
                  </a:lnTo>
                  <a:lnTo>
                    <a:pt x="10592" y="2057"/>
                  </a:lnTo>
                  <a:lnTo>
                    <a:pt x="10592" y="2057"/>
                  </a:lnTo>
                  <a:lnTo>
                    <a:pt x="9409" y="2039"/>
                  </a:lnTo>
                  <a:lnTo>
                    <a:pt x="8208" y="1984"/>
                  </a:lnTo>
                  <a:lnTo>
                    <a:pt x="7007" y="1911"/>
                  </a:lnTo>
                  <a:lnTo>
                    <a:pt x="5806" y="1802"/>
                  </a:lnTo>
                  <a:lnTo>
                    <a:pt x="5205" y="1729"/>
                  </a:lnTo>
                  <a:lnTo>
                    <a:pt x="4623" y="1638"/>
                  </a:lnTo>
                  <a:lnTo>
                    <a:pt x="4022" y="1547"/>
                  </a:lnTo>
                  <a:lnTo>
                    <a:pt x="3440" y="1438"/>
                  </a:lnTo>
                  <a:lnTo>
                    <a:pt x="2858" y="1329"/>
                  </a:lnTo>
                  <a:lnTo>
                    <a:pt x="2294" y="1202"/>
                  </a:lnTo>
                  <a:lnTo>
                    <a:pt x="1711" y="1056"/>
                  </a:lnTo>
                  <a:lnTo>
                    <a:pt x="1165" y="910"/>
                  </a:lnTo>
                  <a:lnTo>
                    <a:pt x="1165" y="910"/>
                  </a:lnTo>
                  <a:lnTo>
                    <a:pt x="1165" y="910"/>
                  </a:lnTo>
                  <a:lnTo>
                    <a:pt x="1165" y="910"/>
                  </a:lnTo>
                  <a:lnTo>
                    <a:pt x="1275" y="656"/>
                  </a:lnTo>
                  <a:lnTo>
                    <a:pt x="162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35" name="Google Shape;3735;p22"/>
            <p:cNvSpPr/>
            <p:nvPr/>
          </p:nvSpPr>
          <p:spPr>
            <a:xfrm>
              <a:off x="2760650" y="1885950"/>
              <a:ext cx="527300" cy="173350"/>
            </a:xfrm>
            <a:custGeom>
              <a:avLst/>
              <a:gdLst/>
              <a:ahLst/>
              <a:cxnLst/>
              <a:rect l="l" t="t" r="r" b="b"/>
              <a:pathLst>
                <a:path w="21092" h="6934" extrusionOk="0">
                  <a:moveTo>
                    <a:pt x="5260" y="0"/>
                  </a:moveTo>
                  <a:lnTo>
                    <a:pt x="5041" y="37"/>
                  </a:lnTo>
                  <a:lnTo>
                    <a:pt x="4805" y="91"/>
                  </a:lnTo>
                  <a:lnTo>
                    <a:pt x="4586" y="182"/>
                  </a:lnTo>
                  <a:lnTo>
                    <a:pt x="4368" y="291"/>
                  </a:lnTo>
                  <a:lnTo>
                    <a:pt x="4131" y="401"/>
                  </a:lnTo>
                  <a:lnTo>
                    <a:pt x="3913" y="546"/>
                  </a:lnTo>
                  <a:lnTo>
                    <a:pt x="3695" y="710"/>
                  </a:lnTo>
                  <a:lnTo>
                    <a:pt x="3476" y="892"/>
                  </a:lnTo>
                  <a:lnTo>
                    <a:pt x="3258" y="1074"/>
                  </a:lnTo>
                  <a:lnTo>
                    <a:pt x="2839" y="1492"/>
                  </a:lnTo>
                  <a:lnTo>
                    <a:pt x="2439" y="1947"/>
                  </a:lnTo>
                  <a:lnTo>
                    <a:pt x="2057" y="2421"/>
                  </a:lnTo>
                  <a:lnTo>
                    <a:pt x="1620" y="3021"/>
                  </a:lnTo>
                  <a:lnTo>
                    <a:pt x="1220" y="3622"/>
                  </a:lnTo>
                  <a:lnTo>
                    <a:pt x="874" y="4186"/>
                  </a:lnTo>
                  <a:lnTo>
                    <a:pt x="565" y="4713"/>
                  </a:lnTo>
                  <a:lnTo>
                    <a:pt x="146" y="5496"/>
                  </a:lnTo>
                  <a:lnTo>
                    <a:pt x="0" y="5805"/>
                  </a:lnTo>
                  <a:lnTo>
                    <a:pt x="692" y="5987"/>
                  </a:lnTo>
                  <a:lnTo>
                    <a:pt x="1402" y="6151"/>
                  </a:lnTo>
                  <a:lnTo>
                    <a:pt x="2130" y="6315"/>
                  </a:lnTo>
                  <a:lnTo>
                    <a:pt x="2857" y="6442"/>
                  </a:lnTo>
                  <a:lnTo>
                    <a:pt x="3585" y="6551"/>
                  </a:lnTo>
                  <a:lnTo>
                    <a:pt x="4332" y="6661"/>
                  </a:lnTo>
                  <a:lnTo>
                    <a:pt x="5078" y="6733"/>
                  </a:lnTo>
                  <a:lnTo>
                    <a:pt x="5824" y="6806"/>
                  </a:lnTo>
                  <a:lnTo>
                    <a:pt x="6588" y="6861"/>
                  </a:lnTo>
                  <a:lnTo>
                    <a:pt x="7334" y="6897"/>
                  </a:lnTo>
                  <a:lnTo>
                    <a:pt x="8062" y="6934"/>
                  </a:lnTo>
                  <a:lnTo>
                    <a:pt x="10264" y="6934"/>
                  </a:lnTo>
                  <a:lnTo>
                    <a:pt x="11684" y="6897"/>
                  </a:lnTo>
                  <a:lnTo>
                    <a:pt x="13067" y="6824"/>
                  </a:lnTo>
                  <a:lnTo>
                    <a:pt x="14359" y="6733"/>
                  </a:lnTo>
                  <a:lnTo>
                    <a:pt x="15596" y="6606"/>
                  </a:lnTo>
                  <a:lnTo>
                    <a:pt x="16743" y="6479"/>
                  </a:lnTo>
                  <a:lnTo>
                    <a:pt x="17762" y="6351"/>
                  </a:lnTo>
                  <a:lnTo>
                    <a:pt x="18690" y="6224"/>
                  </a:lnTo>
                  <a:lnTo>
                    <a:pt x="20127" y="5987"/>
                  </a:lnTo>
                  <a:lnTo>
                    <a:pt x="20855" y="5842"/>
                  </a:lnTo>
                  <a:lnTo>
                    <a:pt x="21092" y="5805"/>
                  </a:lnTo>
                  <a:lnTo>
                    <a:pt x="20873" y="5605"/>
                  </a:lnTo>
                  <a:lnTo>
                    <a:pt x="20273" y="5132"/>
                  </a:lnTo>
                  <a:lnTo>
                    <a:pt x="19891" y="4823"/>
                  </a:lnTo>
                  <a:lnTo>
                    <a:pt x="19454" y="4513"/>
                  </a:lnTo>
                  <a:lnTo>
                    <a:pt x="18999" y="4186"/>
                  </a:lnTo>
                  <a:lnTo>
                    <a:pt x="18544" y="3895"/>
                  </a:lnTo>
                  <a:lnTo>
                    <a:pt x="18089" y="3622"/>
                  </a:lnTo>
                  <a:lnTo>
                    <a:pt x="17689" y="3421"/>
                  </a:lnTo>
                  <a:lnTo>
                    <a:pt x="17416" y="3312"/>
                  </a:lnTo>
                  <a:lnTo>
                    <a:pt x="17088" y="3221"/>
                  </a:lnTo>
                  <a:lnTo>
                    <a:pt x="16743" y="3130"/>
                  </a:lnTo>
                  <a:lnTo>
                    <a:pt x="16379" y="3076"/>
                  </a:lnTo>
                  <a:lnTo>
                    <a:pt x="15978" y="3021"/>
                  </a:lnTo>
                  <a:lnTo>
                    <a:pt x="15596" y="2985"/>
                  </a:lnTo>
                  <a:lnTo>
                    <a:pt x="14795" y="2930"/>
                  </a:lnTo>
                  <a:lnTo>
                    <a:pt x="14086" y="2894"/>
                  </a:lnTo>
                  <a:lnTo>
                    <a:pt x="12921" y="2894"/>
                  </a:lnTo>
                  <a:lnTo>
                    <a:pt x="12648" y="2730"/>
                  </a:lnTo>
                  <a:lnTo>
                    <a:pt x="11865" y="2311"/>
                  </a:lnTo>
                  <a:lnTo>
                    <a:pt x="11338" y="2038"/>
                  </a:lnTo>
                  <a:lnTo>
                    <a:pt x="10737" y="1747"/>
                  </a:lnTo>
                  <a:lnTo>
                    <a:pt x="10082" y="1420"/>
                  </a:lnTo>
                  <a:lnTo>
                    <a:pt x="9391" y="1110"/>
                  </a:lnTo>
                  <a:lnTo>
                    <a:pt x="8881" y="910"/>
                  </a:lnTo>
                  <a:lnTo>
                    <a:pt x="8371" y="710"/>
                  </a:lnTo>
                  <a:lnTo>
                    <a:pt x="7862" y="528"/>
                  </a:lnTo>
                  <a:lnTo>
                    <a:pt x="7352" y="364"/>
                  </a:lnTo>
                  <a:lnTo>
                    <a:pt x="6861" y="219"/>
                  </a:lnTo>
                  <a:lnTo>
                    <a:pt x="6370" y="109"/>
                  </a:lnTo>
                  <a:lnTo>
                    <a:pt x="5915" y="37"/>
                  </a:lnTo>
                  <a:lnTo>
                    <a:pt x="549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36" name="Google Shape;3736;p22"/>
            <p:cNvSpPr/>
            <p:nvPr/>
          </p:nvSpPr>
          <p:spPr>
            <a:xfrm>
              <a:off x="2760650" y="1885950"/>
              <a:ext cx="527300" cy="173350"/>
            </a:xfrm>
            <a:custGeom>
              <a:avLst/>
              <a:gdLst/>
              <a:ahLst/>
              <a:cxnLst/>
              <a:rect l="l" t="t" r="r" b="b"/>
              <a:pathLst>
                <a:path w="21092" h="6934" fill="none" extrusionOk="0">
                  <a:moveTo>
                    <a:pt x="21092" y="5805"/>
                  </a:moveTo>
                  <a:lnTo>
                    <a:pt x="21092" y="5805"/>
                  </a:lnTo>
                  <a:lnTo>
                    <a:pt x="20855" y="5842"/>
                  </a:lnTo>
                  <a:lnTo>
                    <a:pt x="20127" y="5987"/>
                  </a:lnTo>
                  <a:lnTo>
                    <a:pt x="20127" y="5987"/>
                  </a:lnTo>
                  <a:lnTo>
                    <a:pt x="18690" y="6224"/>
                  </a:lnTo>
                  <a:lnTo>
                    <a:pt x="17762" y="6351"/>
                  </a:lnTo>
                  <a:lnTo>
                    <a:pt x="16743" y="6479"/>
                  </a:lnTo>
                  <a:lnTo>
                    <a:pt x="15596" y="6606"/>
                  </a:lnTo>
                  <a:lnTo>
                    <a:pt x="14359" y="6733"/>
                  </a:lnTo>
                  <a:lnTo>
                    <a:pt x="13067" y="6824"/>
                  </a:lnTo>
                  <a:lnTo>
                    <a:pt x="11684" y="6897"/>
                  </a:lnTo>
                  <a:lnTo>
                    <a:pt x="10264" y="6934"/>
                  </a:lnTo>
                  <a:lnTo>
                    <a:pt x="8808" y="6934"/>
                  </a:lnTo>
                  <a:lnTo>
                    <a:pt x="8062" y="6934"/>
                  </a:lnTo>
                  <a:lnTo>
                    <a:pt x="7334" y="6897"/>
                  </a:lnTo>
                  <a:lnTo>
                    <a:pt x="6588" y="6861"/>
                  </a:lnTo>
                  <a:lnTo>
                    <a:pt x="5824" y="6806"/>
                  </a:lnTo>
                  <a:lnTo>
                    <a:pt x="5078" y="6733"/>
                  </a:lnTo>
                  <a:lnTo>
                    <a:pt x="4332" y="6661"/>
                  </a:lnTo>
                  <a:lnTo>
                    <a:pt x="3585" y="6551"/>
                  </a:lnTo>
                  <a:lnTo>
                    <a:pt x="2857" y="6442"/>
                  </a:lnTo>
                  <a:lnTo>
                    <a:pt x="2130" y="6315"/>
                  </a:lnTo>
                  <a:lnTo>
                    <a:pt x="1402" y="6151"/>
                  </a:lnTo>
                  <a:lnTo>
                    <a:pt x="692" y="5987"/>
                  </a:lnTo>
                  <a:lnTo>
                    <a:pt x="0" y="5805"/>
                  </a:lnTo>
                  <a:lnTo>
                    <a:pt x="0" y="5805"/>
                  </a:lnTo>
                  <a:lnTo>
                    <a:pt x="146" y="5496"/>
                  </a:lnTo>
                  <a:lnTo>
                    <a:pt x="565" y="4713"/>
                  </a:lnTo>
                  <a:lnTo>
                    <a:pt x="874" y="4186"/>
                  </a:lnTo>
                  <a:lnTo>
                    <a:pt x="1220" y="3622"/>
                  </a:lnTo>
                  <a:lnTo>
                    <a:pt x="1620" y="3021"/>
                  </a:lnTo>
                  <a:lnTo>
                    <a:pt x="2057" y="2421"/>
                  </a:lnTo>
                  <a:lnTo>
                    <a:pt x="2057" y="2421"/>
                  </a:lnTo>
                  <a:lnTo>
                    <a:pt x="2439" y="1947"/>
                  </a:lnTo>
                  <a:lnTo>
                    <a:pt x="2839" y="1492"/>
                  </a:lnTo>
                  <a:lnTo>
                    <a:pt x="3258" y="1074"/>
                  </a:lnTo>
                  <a:lnTo>
                    <a:pt x="3476" y="892"/>
                  </a:lnTo>
                  <a:lnTo>
                    <a:pt x="3695" y="710"/>
                  </a:lnTo>
                  <a:lnTo>
                    <a:pt x="3913" y="546"/>
                  </a:lnTo>
                  <a:lnTo>
                    <a:pt x="4131" y="401"/>
                  </a:lnTo>
                  <a:lnTo>
                    <a:pt x="4368" y="291"/>
                  </a:lnTo>
                  <a:lnTo>
                    <a:pt x="4586" y="182"/>
                  </a:lnTo>
                  <a:lnTo>
                    <a:pt x="4805" y="91"/>
                  </a:lnTo>
                  <a:lnTo>
                    <a:pt x="5041" y="37"/>
                  </a:lnTo>
                  <a:lnTo>
                    <a:pt x="5260" y="0"/>
                  </a:lnTo>
                  <a:lnTo>
                    <a:pt x="5496" y="0"/>
                  </a:lnTo>
                  <a:lnTo>
                    <a:pt x="5496" y="0"/>
                  </a:lnTo>
                  <a:lnTo>
                    <a:pt x="5915" y="37"/>
                  </a:lnTo>
                  <a:lnTo>
                    <a:pt x="6370" y="109"/>
                  </a:lnTo>
                  <a:lnTo>
                    <a:pt x="6861" y="219"/>
                  </a:lnTo>
                  <a:lnTo>
                    <a:pt x="7352" y="364"/>
                  </a:lnTo>
                  <a:lnTo>
                    <a:pt x="7862" y="528"/>
                  </a:lnTo>
                  <a:lnTo>
                    <a:pt x="8371" y="710"/>
                  </a:lnTo>
                  <a:lnTo>
                    <a:pt x="8881" y="910"/>
                  </a:lnTo>
                  <a:lnTo>
                    <a:pt x="9391" y="1110"/>
                  </a:lnTo>
                  <a:lnTo>
                    <a:pt x="9391" y="1110"/>
                  </a:lnTo>
                  <a:lnTo>
                    <a:pt x="10082" y="1420"/>
                  </a:lnTo>
                  <a:lnTo>
                    <a:pt x="10737" y="1747"/>
                  </a:lnTo>
                  <a:lnTo>
                    <a:pt x="11338" y="2038"/>
                  </a:lnTo>
                  <a:lnTo>
                    <a:pt x="11865" y="2311"/>
                  </a:lnTo>
                  <a:lnTo>
                    <a:pt x="12648" y="2730"/>
                  </a:lnTo>
                  <a:lnTo>
                    <a:pt x="12921" y="2894"/>
                  </a:lnTo>
                  <a:lnTo>
                    <a:pt x="12921" y="2894"/>
                  </a:lnTo>
                  <a:lnTo>
                    <a:pt x="13485" y="2894"/>
                  </a:lnTo>
                  <a:lnTo>
                    <a:pt x="14086" y="2894"/>
                  </a:lnTo>
                  <a:lnTo>
                    <a:pt x="14795" y="2930"/>
                  </a:lnTo>
                  <a:lnTo>
                    <a:pt x="15596" y="2985"/>
                  </a:lnTo>
                  <a:lnTo>
                    <a:pt x="15978" y="3021"/>
                  </a:lnTo>
                  <a:lnTo>
                    <a:pt x="16379" y="3076"/>
                  </a:lnTo>
                  <a:lnTo>
                    <a:pt x="16743" y="3130"/>
                  </a:lnTo>
                  <a:lnTo>
                    <a:pt x="17088" y="3221"/>
                  </a:lnTo>
                  <a:lnTo>
                    <a:pt x="17416" y="3312"/>
                  </a:lnTo>
                  <a:lnTo>
                    <a:pt x="17689" y="3421"/>
                  </a:lnTo>
                  <a:lnTo>
                    <a:pt x="17689" y="3421"/>
                  </a:lnTo>
                  <a:lnTo>
                    <a:pt x="18089" y="3622"/>
                  </a:lnTo>
                  <a:lnTo>
                    <a:pt x="18544" y="3895"/>
                  </a:lnTo>
                  <a:lnTo>
                    <a:pt x="18544" y="3895"/>
                  </a:lnTo>
                  <a:lnTo>
                    <a:pt x="18999" y="4186"/>
                  </a:lnTo>
                  <a:lnTo>
                    <a:pt x="19454" y="4513"/>
                  </a:lnTo>
                  <a:lnTo>
                    <a:pt x="19891" y="4823"/>
                  </a:lnTo>
                  <a:lnTo>
                    <a:pt x="20273" y="5132"/>
                  </a:lnTo>
                  <a:lnTo>
                    <a:pt x="20873" y="5605"/>
                  </a:lnTo>
                  <a:lnTo>
                    <a:pt x="21092" y="5805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37" name="Google Shape;3737;p22"/>
            <p:cNvSpPr/>
            <p:nvPr/>
          </p:nvSpPr>
          <p:spPr>
            <a:xfrm>
              <a:off x="2760650" y="1946450"/>
              <a:ext cx="503200" cy="113300"/>
            </a:xfrm>
            <a:custGeom>
              <a:avLst/>
              <a:gdLst/>
              <a:ahLst/>
              <a:cxnLst/>
              <a:rect l="l" t="t" r="r" b="b"/>
              <a:pathLst>
                <a:path w="20128" h="4532" extrusionOk="0">
                  <a:moveTo>
                    <a:pt x="2057" y="1"/>
                  </a:moveTo>
                  <a:lnTo>
                    <a:pt x="1620" y="601"/>
                  </a:lnTo>
                  <a:lnTo>
                    <a:pt x="1220" y="1202"/>
                  </a:lnTo>
                  <a:lnTo>
                    <a:pt x="874" y="1766"/>
                  </a:lnTo>
                  <a:lnTo>
                    <a:pt x="565" y="2293"/>
                  </a:lnTo>
                  <a:lnTo>
                    <a:pt x="146" y="3076"/>
                  </a:lnTo>
                  <a:lnTo>
                    <a:pt x="0" y="3385"/>
                  </a:lnTo>
                  <a:lnTo>
                    <a:pt x="546" y="3531"/>
                  </a:lnTo>
                  <a:lnTo>
                    <a:pt x="1129" y="3677"/>
                  </a:lnTo>
                  <a:lnTo>
                    <a:pt x="1693" y="3804"/>
                  </a:lnTo>
                  <a:lnTo>
                    <a:pt x="2275" y="3913"/>
                  </a:lnTo>
                  <a:lnTo>
                    <a:pt x="2857" y="4022"/>
                  </a:lnTo>
                  <a:lnTo>
                    <a:pt x="3458" y="4113"/>
                  </a:lnTo>
                  <a:lnTo>
                    <a:pt x="4040" y="4204"/>
                  </a:lnTo>
                  <a:lnTo>
                    <a:pt x="4641" y="4277"/>
                  </a:lnTo>
                  <a:lnTo>
                    <a:pt x="5842" y="4386"/>
                  </a:lnTo>
                  <a:lnTo>
                    <a:pt x="7043" y="4459"/>
                  </a:lnTo>
                  <a:lnTo>
                    <a:pt x="8244" y="4514"/>
                  </a:lnTo>
                  <a:lnTo>
                    <a:pt x="9427" y="4532"/>
                  </a:lnTo>
                  <a:lnTo>
                    <a:pt x="10282" y="4514"/>
                  </a:lnTo>
                  <a:lnTo>
                    <a:pt x="11138" y="4495"/>
                  </a:lnTo>
                  <a:lnTo>
                    <a:pt x="11993" y="4459"/>
                  </a:lnTo>
                  <a:lnTo>
                    <a:pt x="12812" y="4423"/>
                  </a:lnTo>
                  <a:lnTo>
                    <a:pt x="14377" y="4313"/>
                  </a:lnTo>
                  <a:lnTo>
                    <a:pt x="15833" y="4168"/>
                  </a:lnTo>
                  <a:lnTo>
                    <a:pt x="17161" y="4004"/>
                  </a:lnTo>
                  <a:lnTo>
                    <a:pt x="18344" y="3840"/>
                  </a:lnTo>
                  <a:lnTo>
                    <a:pt x="19345" y="3695"/>
                  </a:lnTo>
                  <a:lnTo>
                    <a:pt x="20127" y="3567"/>
                  </a:lnTo>
                  <a:lnTo>
                    <a:pt x="9900" y="3003"/>
                  </a:lnTo>
                  <a:lnTo>
                    <a:pt x="9573" y="2985"/>
                  </a:lnTo>
                  <a:lnTo>
                    <a:pt x="9409" y="2967"/>
                  </a:lnTo>
                  <a:lnTo>
                    <a:pt x="9263" y="2930"/>
                  </a:lnTo>
                  <a:lnTo>
                    <a:pt x="9099" y="2894"/>
                  </a:lnTo>
                  <a:lnTo>
                    <a:pt x="8954" y="2821"/>
                  </a:lnTo>
                  <a:lnTo>
                    <a:pt x="8826" y="2748"/>
                  </a:lnTo>
                  <a:lnTo>
                    <a:pt x="8699" y="2639"/>
                  </a:lnTo>
                  <a:lnTo>
                    <a:pt x="8626" y="2548"/>
                  </a:lnTo>
                  <a:lnTo>
                    <a:pt x="8553" y="2439"/>
                  </a:lnTo>
                  <a:lnTo>
                    <a:pt x="8444" y="2221"/>
                  </a:lnTo>
                  <a:lnTo>
                    <a:pt x="8353" y="1984"/>
                  </a:lnTo>
                  <a:lnTo>
                    <a:pt x="8244" y="1766"/>
                  </a:lnTo>
                  <a:lnTo>
                    <a:pt x="8117" y="1547"/>
                  </a:lnTo>
                  <a:lnTo>
                    <a:pt x="7953" y="1347"/>
                  </a:lnTo>
                  <a:lnTo>
                    <a:pt x="7771" y="1183"/>
                  </a:lnTo>
                  <a:lnTo>
                    <a:pt x="7553" y="1056"/>
                  </a:lnTo>
                  <a:lnTo>
                    <a:pt x="7334" y="929"/>
                  </a:lnTo>
                  <a:lnTo>
                    <a:pt x="7079" y="856"/>
                  </a:lnTo>
                  <a:lnTo>
                    <a:pt x="6843" y="801"/>
                  </a:lnTo>
                  <a:lnTo>
                    <a:pt x="6588" y="783"/>
                  </a:lnTo>
                  <a:lnTo>
                    <a:pt x="6388" y="801"/>
                  </a:lnTo>
                  <a:lnTo>
                    <a:pt x="6206" y="838"/>
                  </a:lnTo>
                  <a:lnTo>
                    <a:pt x="6024" y="874"/>
                  </a:lnTo>
                  <a:lnTo>
                    <a:pt x="5842" y="947"/>
                  </a:lnTo>
                  <a:lnTo>
                    <a:pt x="5733" y="1056"/>
                  </a:lnTo>
                  <a:lnTo>
                    <a:pt x="5660" y="1147"/>
                  </a:lnTo>
                  <a:lnTo>
                    <a:pt x="5624" y="1220"/>
                  </a:lnTo>
                  <a:lnTo>
                    <a:pt x="5605" y="1311"/>
                  </a:lnTo>
                  <a:lnTo>
                    <a:pt x="5605" y="1384"/>
                  </a:lnTo>
                  <a:lnTo>
                    <a:pt x="5605" y="1475"/>
                  </a:lnTo>
                  <a:lnTo>
                    <a:pt x="5660" y="1602"/>
                  </a:lnTo>
                  <a:lnTo>
                    <a:pt x="5733" y="1729"/>
                  </a:lnTo>
                  <a:lnTo>
                    <a:pt x="5787" y="1857"/>
                  </a:lnTo>
                  <a:lnTo>
                    <a:pt x="5787" y="1911"/>
                  </a:lnTo>
                  <a:lnTo>
                    <a:pt x="5787" y="1948"/>
                  </a:lnTo>
                  <a:lnTo>
                    <a:pt x="5751" y="2002"/>
                  </a:lnTo>
                  <a:lnTo>
                    <a:pt x="5696" y="2057"/>
                  </a:lnTo>
                  <a:lnTo>
                    <a:pt x="5551" y="2130"/>
                  </a:lnTo>
                  <a:lnTo>
                    <a:pt x="5405" y="2184"/>
                  </a:lnTo>
                  <a:lnTo>
                    <a:pt x="5241" y="2221"/>
                  </a:lnTo>
                  <a:lnTo>
                    <a:pt x="4914" y="2221"/>
                  </a:lnTo>
                  <a:lnTo>
                    <a:pt x="4750" y="2202"/>
                  </a:lnTo>
                  <a:lnTo>
                    <a:pt x="4459" y="2130"/>
                  </a:lnTo>
                  <a:lnTo>
                    <a:pt x="4259" y="2057"/>
                  </a:lnTo>
                  <a:lnTo>
                    <a:pt x="4059" y="1984"/>
                  </a:lnTo>
                  <a:lnTo>
                    <a:pt x="3877" y="1911"/>
                  </a:lnTo>
                  <a:lnTo>
                    <a:pt x="3695" y="1802"/>
                  </a:lnTo>
                  <a:lnTo>
                    <a:pt x="3513" y="1711"/>
                  </a:lnTo>
                  <a:lnTo>
                    <a:pt x="3349" y="1584"/>
                  </a:lnTo>
                  <a:lnTo>
                    <a:pt x="3185" y="1456"/>
                  </a:lnTo>
                  <a:lnTo>
                    <a:pt x="3021" y="1329"/>
                  </a:lnTo>
                  <a:lnTo>
                    <a:pt x="2876" y="1183"/>
                  </a:lnTo>
                  <a:lnTo>
                    <a:pt x="2730" y="1038"/>
                  </a:lnTo>
                  <a:lnTo>
                    <a:pt x="2603" y="892"/>
                  </a:lnTo>
                  <a:lnTo>
                    <a:pt x="2475" y="728"/>
                  </a:lnTo>
                  <a:lnTo>
                    <a:pt x="2348" y="546"/>
                  </a:lnTo>
                  <a:lnTo>
                    <a:pt x="2239" y="383"/>
                  </a:lnTo>
                  <a:lnTo>
                    <a:pt x="2148" y="201"/>
                  </a:lnTo>
                  <a:lnTo>
                    <a:pt x="2057" y="1"/>
                  </a:lnTo>
                  <a:close/>
                </a:path>
              </a:pathLst>
            </a:custGeom>
            <a:solidFill>
              <a:srgbClr val="A489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38" name="Google Shape;3738;p22"/>
            <p:cNvSpPr/>
            <p:nvPr/>
          </p:nvSpPr>
          <p:spPr>
            <a:xfrm>
              <a:off x="2760650" y="1946450"/>
              <a:ext cx="503200" cy="113300"/>
            </a:xfrm>
            <a:custGeom>
              <a:avLst/>
              <a:gdLst/>
              <a:ahLst/>
              <a:cxnLst/>
              <a:rect l="l" t="t" r="r" b="b"/>
              <a:pathLst>
                <a:path w="20128" h="4532" fill="none" extrusionOk="0">
                  <a:moveTo>
                    <a:pt x="2057" y="1"/>
                  </a:moveTo>
                  <a:lnTo>
                    <a:pt x="2057" y="1"/>
                  </a:lnTo>
                  <a:lnTo>
                    <a:pt x="2057" y="1"/>
                  </a:lnTo>
                  <a:lnTo>
                    <a:pt x="1620" y="601"/>
                  </a:lnTo>
                  <a:lnTo>
                    <a:pt x="1220" y="1202"/>
                  </a:lnTo>
                  <a:lnTo>
                    <a:pt x="874" y="1766"/>
                  </a:lnTo>
                  <a:lnTo>
                    <a:pt x="565" y="2293"/>
                  </a:lnTo>
                  <a:lnTo>
                    <a:pt x="146" y="3076"/>
                  </a:lnTo>
                  <a:lnTo>
                    <a:pt x="0" y="3385"/>
                  </a:lnTo>
                  <a:lnTo>
                    <a:pt x="0" y="3385"/>
                  </a:lnTo>
                  <a:lnTo>
                    <a:pt x="546" y="3531"/>
                  </a:lnTo>
                  <a:lnTo>
                    <a:pt x="1129" y="3677"/>
                  </a:lnTo>
                  <a:lnTo>
                    <a:pt x="1693" y="3804"/>
                  </a:lnTo>
                  <a:lnTo>
                    <a:pt x="2275" y="3913"/>
                  </a:lnTo>
                  <a:lnTo>
                    <a:pt x="2857" y="4022"/>
                  </a:lnTo>
                  <a:lnTo>
                    <a:pt x="3458" y="4113"/>
                  </a:lnTo>
                  <a:lnTo>
                    <a:pt x="4040" y="4204"/>
                  </a:lnTo>
                  <a:lnTo>
                    <a:pt x="4641" y="4277"/>
                  </a:lnTo>
                  <a:lnTo>
                    <a:pt x="5842" y="4386"/>
                  </a:lnTo>
                  <a:lnTo>
                    <a:pt x="7043" y="4459"/>
                  </a:lnTo>
                  <a:lnTo>
                    <a:pt x="8244" y="4514"/>
                  </a:lnTo>
                  <a:lnTo>
                    <a:pt x="9427" y="4532"/>
                  </a:lnTo>
                  <a:lnTo>
                    <a:pt x="9427" y="4532"/>
                  </a:lnTo>
                  <a:lnTo>
                    <a:pt x="10282" y="4514"/>
                  </a:lnTo>
                  <a:lnTo>
                    <a:pt x="11138" y="4495"/>
                  </a:lnTo>
                  <a:lnTo>
                    <a:pt x="11993" y="4459"/>
                  </a:lnTo>
                  <a:lnTo>
                    <a:pt x="12812" y="4423"/>
                  </a:lnTo>
                  <a:lnTo>
                    <a:pt x="14377" y="4313"/>
                  </a:lnTo>
                  <a:lnTo>
                    <a:pt x="15833" y="4168"/>
                  </a:lnTo>
                  <a:lnTo>
                    <a:pt x="17161" y="4004"/>
                  </a:lnTo>
                  <a:lnTo>
                    <a:pt x="18344" y="3840"/>
                  </a:lnTo>
                  <a:lnTo>
                    <a:pt x="19345" y="3695"/>
                  </a:lnTo>
                  <a:lnTo>
                    <a:pt x="20127" y="3567"/>
                  </a:lnTo>
                  <a:lnTo>
                    <a:pt x="20127" y="3567"/>
                  </a:lnTo>
                  <a:lnTo>
                    <a:pt x="9900" y="3003"/>
                  </a:lnTo>
                  <a:lnTo>
                    <a:pt x="9900" y="3003"/>
                  </a:lnTo>
                  <a:lnTo>
                    <a:pt x="9573" y="2985"/>
                  </a:lnTo>
                  <a:lnTo>
                    <a:pt x="9409" y="2967"/>
                  </a:lnTo>
                  <a:lnTo>
                    <a:pt x="9263" y="2930"/>
                  </a:lnTo>
                  <a:lnTo>
                    <a:pt x="9099" y="2894"/>
                  </a:lnTo>
                  <a:lnTo>
                    <a:pt x="8954" y="2821"/>
                  </a:lnTo>
                  <a:lnTo>
                    <a:pt x="8826" y="2748"/>
                  </a:lnTo>
                  <a:lnTo>
                    <a:pt x="8699" y="2639"/>
                  </a:lnTo>
                  <a:lnTo>
                    <a:pt x="8699" y="2639"/>
                  </a:lnTo>
                  <a:lnTo>
                    <a:pt x="8626" y="2548"/>
                  </a:lnTo>
                  <a:lnTo>
                    <a:pt x="8553" y="2439"/>
                  </a:lnTo>
                  <a:lnTo>
                    <a:pt x="8444" y="2221"/>
                  </a:lnTo>
                  <a:lnTo>
                    <a:pt x="8353" y="1984"/>
                  </a:lnTo>
                  <a:lnTo>
                    <a:pt x="8244" y="1766"/>
                  </a:lnTo>
                  <a:lnTo>
                    <a:pt x="8244" y="1766"/>
                  </a:lnTo>
                  <a:lnTo>
                    <a:pt x="8117" y="1547"/>
                  </a:lnTo>
                  <a:lnTo>
                    <a:pt x="7953" y="1347"/>
                  </a:lnTo>
                  <a:lnTo>
                    <a:pt x="7771" y="1183"/>
                  </a:lnTo>
                  <a:lnTo>
                    <a:pt x="7553" y="1056"/>
                  </a:lnTo>
                  <a:lnTo>
                    <a:pt x="7334" y="929"/>
                  </a:lnTo>
                  <a:lnTo>
                    <a:pt x="7079" y="856"/>
                  </a:lnTo>
                  <a:lnTo>
                    <a:pt x="6843" y="801"/>
                  </a:lnTo>
                  <a:lnTo>
                    <a:pt x="6588" y="783"/>
                  </a:lnTo>
                  <a:lnTo>
                    <a:pt x="6588" y="783"/>
                  </a:lnTo>
                  <a:lnTo>
                    <a:pt x="6388" y="801"/>
                  </a:lnTo>
                  <a:lnTo>
                    <a:pt x="6206" y="838"/>
                  </a:lnTo>
                  <a:lnTo>
                    <a:pt x="6024" y="874"/>
                  </a:lnTo>
                  <a:lnTo>
                    <a:pt x="5842" y="947"/>
                  </a:lnTo>
                  <a:lnTo>
                    <a:pt x="5842" y="947"/>
                  </a:lnTo>
                  <a:lnTo>
                    <a:pt x="5733" y="1056"/>
                  </a:lnTo>
                  <a:lnTo>
                    <a:pt x="5660" y="1147"/>
                  </a:lnTo>
                  <a:lnTo>
                    <a:pt x="5624" y="1220"/>
                  </a:lnTo>
                  <a:lnTo>
                    <a:pt x="5605" y="1311"/>
                  </a:lnTo>
                  <a:lnTo>
                    <a:pt x="5605" y="1384"/>
                  </a:lnTo>
                  <a:lnTo>
                    <a:pt x="5605" y="1475"/>
                  </a:lnTo>
                  <a:lnTo>
                    <a:pt x="5660" y="1602"/>
                  </a:lnTo>
                  <a:lnTo>
                    <a:pt x="5733" y="1729"/>
                  </a:lnTo>
                  <a:lnTo>
                    <a:pt x="5787" y="1857"/>
                  </a:lnTo>
                  <a:lnTo>
                    <a:pt x="5787" y="1911"/>
                  </a:lnTo>
                  <a:lnTo>
                    <a:pt x="5787" y="1948"/>
                  </a:lnTo>
                  <a:lnTo>
                    <a:pt x="5751" y="2002"/>
                  </a:lnTo>
                  <a:lnTo>
                    <a:pt x="5696" y="2057"/>
                  </a:lnTo>
                  <a:lnTo>
                    <a:pt x="5696" y="2057"/>
                  </a:lnTo>
                  <a:lnTo>
                    <a:pt x="5551" y="2130"/>
                  </a:lnTo>
                  <a:lnTo>
                    <a:pt x="5405" y="2184"/>
                  </a:lnTo>
                  <a:lnTo>
                    <a:pt x="5241" y="2221"/>
                  </a:lnTo>
                  <a:lnTo>
                    <a:pt x="5059" y="2221"/>
                  </a:lnTo>
                  <a:lnTo>
                    <a:pt x="5059" y="2221"/>
                  </a:lnTo>
                  <a:lnTo>
                    <a:pt x="4914" y="2221"/>
                  </a:lnTo>
                  <a:lnTo>
                    <a:pt x="4750" y="2202"/>
                  </a:lnTo>
                  <a:lnTo>
                    <a:pt x="4459" y="2130"/>
                  </a:lnTo>
                  <a:lnTo>
                    <a:pt x="4459" y="2130"/>
                  </a:lnTo>
                  <a:lnTo>
                    <a:pt x="4259" y="2057"/>
                  </a:lnTo>
                  <a:lnTo>
                    <a:pt x="4059" y="1984"/>
                  </a:lnTo>
                  <a:lnTo>
                    <a:pt x="3877" y="1911"/>
                  </a:lnTo>
                  <a:lnTo>
                    <a:pt x="3695" y="1802"/>
                  </a:lnTo>
                  <a:lnTo>
                    <a:pt x="3513" y="1711"/>
                  </a:lnTo>
                  <a:lnTo>
                    <a:pt x="3349" y="1584"/>
                  </a:lnTo>
                  <a:lnTo>
                    <a:pt x="3185" y="1456"/>
                  </a:lnTo>
                  <a:lnTo>
                    <a:pt x="3021" y="1329"/>
                  </a:lnTo>
                  <a:lnTo>
                    <a:pt x="2876" y="1183"/>
                  </a:lnTo>
                  <a:lnTo>
                    <a:pt x="2730" y="1038"/>
                  </a:lnTo>
                  <a:lnTo>
                    <a:pt x="2603" y="892"/>
                  </a:lnTo>
                  <a:lnTo>
                    <a:pt x="2475" y="728"/>
                  </a:lnTo>
                  <a:lnTo>
                    <a:pt x="2348" y="546"/>
                  </a:lnTo>
                  <a:lnTo>
                    <a:pt x="2239" y="383"/>
                  </a:lnTo>
                  <a:lnTo>
                    <a:pt x="2148" y="201"/>
                  </a:lnTo>
                  <a:lnTo>
                    <a:pt x="2057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39" name="Google Shape;3739;p22"/>
            <p:cNvSpPr/>
            <p:nvPr/>
          </p:nvSpPr>
          <p:spPr>
            <a:xfrm>
              <a:off x="2995400" y="1913700"/>
              <a:ext cx="228875" cy="69625"/>
            </a:xfrm>
            <a:custGeom>
              <a:avLst/>
              <a:gdLst/>
              <a:ahLst/>
              <a:cxnLst/>
              <a:rect l="l" t="t" r="r" b="b"/>
              <a:pathLst>
                <a:path w="9155" h="2785" extrusionOk="0">
                  <a:moveTo>
                    <a:pt x="1" y="0"/>
                  </a:moveTo>
                  <a:lnTo>
                    <a:pt x="292" y="364"/>
                  </a:lnTo>
                  <a:lnTo>
                    <a:pt x="583" y="728"/>
                  </a:lnTo>
                  <a:lnTo>
                    <a:pt x="929" y="1220"/>
                  </a:lnTo>
                  <a:lnTo>
                    <a:pt x="1092" y="1456"/>
                  </a:lnTo>
                  <a:lnTo>
                    <a:pt x="1311" y="1674"/>
                  </a:lnTo>
                  <a:lnTo>
                    <a:pt x="1475" y="1820"/>
                  </a:lnTo>
                  <a:lnTo>
                    <a:pt x="1638" y="1947"/>
                  </a:lnTo>
                  <a:lnTo>
                    <a:pt x="1820" y="2057"/>
                  </a:lnTo>
                  <a:lnTo>
                    <a:pt x="2021" y="2166"/>
                  </a:lnTo>
                  <a:lnTo>
                    <a:pt x="2221" y="2239"/>
                  </a:lnTo>
                  <a:lnTo>
                    <a:pt x="2421" y="2311"/>
                  </a:lnTo>
                  <a:lnTo>
                    <a:pt x="2621" y="2366"/>
                  </a:lnTo>
                  <a:lnTo>
                    <a:pt x="2839" y="2421"/>
                  </a:lnTo>
                  <a:lnTo>
                    <a:pt x="3276" y="2493"/>
                  </a:lnTo>
                  <a:lnTo>
                    <a:pt x="3731" y="2530"/>
                  </a:lnTo>
                  <a:lnTo>
                    <a:pt x="4186" y="2548"/>
                  </a:lnTo>
                  <a:lnTo>
                    <a:pt x="5041" y="2548"/>
                  </a:lnTo>
                  <a:lnTo>
                    <a:pt x="6060" y="2566"/>
                  </a:lnTo>
                  <a:lnTo>
                    <a:pt x="7098" y="2603"/>
                  </a:lnTo>
                  <a:lnTo>
                    <a:pt x="8117" y="2675"/>
                  </a:lnTo>
                  <a:lnTo>
                    <a:pt x="9154" y="2785"/>
                  </a:lnTo>
                  <a:lnTo>
                    <a:pt x="8699" y="2512"/>
                  </a:lnTo>
                  <a:lnTo>
                    <a:pt x="8299" y="2311"/>
                  </a:lnTo>
                  <a:lnTo>
                    <a:pt x="8099" y="2220"/>
                  </a:lnTo>
                  <a:lnTo>
                    <a:pt x="7862" y="2148"/>
                  </a:lnTo>
                  <a:lnTo>
                    <a:pt x="7626" y="2093"/>
                  </a:lnTo>
                  <a:lnTo>
                    <a:pt x="7353" y="2020"/>
                  </a:lnTo>
                  <a:lnTo>
                    <a:pt x="6788" y="1929"/>
                  </a:lnTo>
                  <a:lnTo>
                    <a:pt x="6206" y="1875"/>
                  </a:lnTo>
                  <a:lnTo>
                    <a:pt x="5606" y="1820"/>
                  </a:lnTo>
                  <a:lnTo>
                    <a:pt x="5041" y="1802"/>
                  </a:lnTo>
                  <a:lnTo>
                    <a:pt x="4095" y="1784"/>
                  </a:lnTo>
                  <a:lnTo>
                    <a:pt x="3531" y="1784"/>
                  </a:lnTo>
                  <a:lnTo>
                    <a:pt x="3258" y="1620"/>
                  </a:lnTo>
                  <a:lnTo>
                    <a:pt x="2475" y="1201"/>
                  </a:lnTo>
                  <a:lnTo>
                    <a:pt x="1948" y="928"/>
                  </a:lnTo>
                  <a:lnTo>
                    <a:pt x="1347" y="637"/>
                  </a:lnTo>
                  <a:lnTo>
                    <a:pt x="692" y="31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D7C2A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40" name="Google Shape;3740;p22"/>
            <p:cNvSpPr/>
            <p:nvPr/>
          </p:nvSpPr>
          <p:spPr>
            <a:xfrm>
              <a:off x="2995400" y="1913700"/>
              <a:ext cx="228875" cy="69625"/>
            </a:xfrm>
            <a:custGeom>
              <a:avLst/>
              <a:gdLst/>
              <a:ahLst/>
              <a:cxnLst/>
              <a:rect l="l" t="t" r="r" b="b"/>
              <a:pathLst>
                <a:path w="9155" h="2785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292" y="364"/>
                  </a:lnTo>
                  <a:lnTo>
                    <a:pt x="583" y="728"/>
                  </a:lnTo>
                  <a:lnTo>
                    <a:pt x="583" y="728"/>
                  </a:lnTo>
                  <a:lnTo>
                    <a:pt x="929" y="1220"/>
                  </a:lnTo>
                  <a:lnTo>
                    <a:pt x="1092" y="1456"/>
                  </a:lnTo>
                  <a:lnTo>
                    <a:pt x="1311" y="1674"/>
                  </a:lnTo>
                  <a:lnTo>
                    <a:pt x="1311" y="1674"/>
                  </a:lnTo>
                  <a:lnTo>
                    <a:pt x="1475" y="1820"/>
                  </a:lnTo>
                  <a:lnTo>
                    <a:pt x="1638" y="1947"/>
                  </a:lnTo>
                  <a:lnTo>
                    <a:pt x="1820" y="2057"/>
                  </a:lnTo>
                  <a:lnTo>
                    <a:pt x="2021" y="2166"/>
                  </a:lnTo>
                  <a:lnTo>
                    <a:pt x="2221" y="2239"/>
                  </a:lnTo>
                  <a:lnTo>
                    <a:pt x="2421" y="2311"/>
                  </a:lnTo>
                  <a:lnTo>
                    <a:pt x="2621" y="2366"/>
                  </a:lnTo>
                  <a:lnTo>
                    <a:pt x="2839" y="2421"/>
                  </a:lnTo>
                  <a:lnTo>
                    <a:pt x="3276" y="2493"/>
                  </a:lnTo>
                  <a:lnTo>
                    <a:pt x="3731" y="2530"/>
                  </a:lnTo>
                  <a:lnTo>
                    <a:pt x="4186" y="2548"/>
                  </a:lnTo>
                  <a:lnTo>
                    <a:pt x="4641" y="2548"/>
                  </a:lnTo>
                  <a:lnTo>
                    <a:pt x="4641" y="2548"/>
                  </a:lnTo>
                  <a:lnTo>
                    <a:pt x="4950" y="2548"/>
                  </a:lnTo>
                  <a:lnTo>
                    <a:pt x="4950" y="2548"/>
                  </a:lnTo>
                  <a:lnTo>
                    <a:pt x="5041" y="2548"/>
                  </a:lnTo>
                  <a:lnTo>
                    <a:pt x="5041" y="2548"/>
                  </a:lnTo>
                  <a:lnTo>
                    <a:pt x="6060" y="2566"/>
                  </a:lnTo>
                  <a:lnTo>
                    <a:pt x="7098" y="2603"/>
                  </a:lnTo>
                  <a:lnTo>
                    <a:pt x="8117" y="2675"/>
                  </a:lnTo>
                  <a:lnTo>
                    <a:pt x="9154" y="2785"/>
                  </a:lnTo>
                  <a:lnTo>
                    <a:pt x="9154" y="2785"/>
                  </a:lnTo>
                  <a:lnTo>
                    <a:pt x="8699" y="2512"/>
                  </a:lnTo>
                  <a:lnTo>
                    <a:pt x="8299" y="2311"/>
                  </a:lnTo>
                  <a:lnTo>
                    <a:pt x="8299" y="2311"/>
                  </a:lnTo>
                  <a:lnTo>
                    <a:pt x="8099" y="2220"/>
                  </a:lnTo>
                  <a:lnTo>
                    <a:pt x="7862" y="2148"/>
                  </a:lnTo>
                  <a:lnTo>
                    <a:pt x="7626" y="2093"/>
                  </a:lnTo>
                  <a:lnTo>
                    <a:pt x="7353" y="2020"/>
                  </a:lnTo>
                  <a:lnTo>
                    <a:pt x="6788" y="1929"/>
                  </a:lnTo>
                  <a:lnTo>
                    <a:pt x="6206" y="1875"/>
                  </a:lnTo>
                  <a:lnTo>
                    <a:pt x="5606" y="1820"/>
                  </a:lnTo>
                  <a:lnTo>
                    <a:pt x="5041" y="1802"/>
                  </a:lnTo>
                  <a:lnTo>
                    <a:pt x="4095" y="1784"/>
                  </a:lnTo>
                  <a:lnTo>
                    <a:pt x="4095" y="1784"/>
                  </a:lnTo>
                  <a:lnTo>
                    <a:pt x="3531" y="1784"/>
                  </a:lnTo>
                  <a:lnTo>
                    <a:pt x="3531" y="1784"/>
                  </a:lnTo>
                  <a:lnTo>
                    <a:pt x="3258" y="1620"/>
                  </a:lnTo>
                  <a:lnTo>
                    <a:pt x="2475" y="1201"/>
                  </a:lnTo>
                  <a:lnTo>
                    <a:pt x="1948" y="928"/>
                  </a:lnTo>
                  <a:lnTo>
                    <a:pt x="1347" y="637"/>
                  </a:lnTo>
                  <a:lnTo>
                    <a:pt x="692" y="31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41" name="Google Shape;3741;p22"/>
            <p:cNvSpPr/>
            <p:nvPr/>
          </p:nvSpPr>
          <p:spPr>
            <a:xfrm>
              <a:off x="2661025" y="2029700"/>
              <a:ext cx="88725" cy="59625"/>
            </a:xfrm>
            <a:custGeom>
              <a:avLst/>
              <a:gdLst/>
              <a:ahLst/>
              <a:cxnLst/>
              <a:rect l="l" t="t" r="r" b="b"/>
              <a:pathLst>
                <a:path w="3549" h="2385" extrusionOk="0">
                  <a:moveTo>
                    <a:pt x="1456" y="1"/>
                  </a:moveTo>
                  <a:lnTo>
                    <a:pt x="1292" y="19"/>
                  </a:lnTo>
                  <a:lnTo>
                    <a:pt x="1128" y="92"/>
                  </a:lnTo>
                  <a:lnTo>
                    <a:pt x="983" y="183"/>
                  </a:lnTo>
                  <a:lnTo>
                    <a:pt x="837" y="292"/>
                  </a:lnTo>
                  <a:lnTo>
                    <a:pt x="710" y="419"/>
                  </a:lnTo>
                  <a:lnTo>
                    <a:pt x="582" y="565"/>
                  </a:lnTo>
                  <a:lnTo>
                    <a:pt x="473" y="729"/>
                  </a:lnTo>
                  <a:lnTo>
                    <a:pt x="382" y="892"/>
                  </a:lnTo>
                  <a:lnTo>
                    <a:pt x="218" y="1202"/>
                  </a:lnTo>
                  <a:lnTo>
                    <a:pt x="91" y="1475"/>
                  </a:lnTo>
                  <a:lnTo>
                    <a:pt x="0" y="1748"/>
                  </a:lnTo>
                  <a:lnTo>
                    <a:pt x="127" y="1857"/>
                  </a:lnTo>
                  <a:lnTo>
                    <a:pt x="255" y="1966"/>
                  </a:lnTo>
                  <a:lnTo>
                    <a:pt x="400" y="2039"/>
                  </a:lnTo>
                  <a:lnTo>
                    <a:pt x="546" y="2112"/>
                  </a:lnTo>
                  <a:lnTo>
                    <a:pt x="819" y="2239"/>
                  </a:lnTo>
                  <a:lnTo>
                    <a:pt x="1110" y="2312"/>
                  </a:lnTo>
                  <a:lnTo>
                    <a:pt x="1420" y="2366"/>
                  </a:lnTo>
                  <a:lnTo>
                    <a:pt x="1711" y="2385"/>
                  </a:lnTo>
                  <a:lnTo>
                    <a:pt x="2002" y="2366"/>
                  </a:lnTo>
                  <a:lnTo>
                    <a:pt x="2275" y="2348"/>
                  </a:lnTo>
                  <a:lnTo>
                    <a:pt x="2530" y="2312"/>
                  </a:lnTo>
                  <a:lnTo>
                    <a:pt x="2766" y="2257"/>
                  </a:lnTo>
                  <a:lnTo>
                    <a:pt x="3167" y="2148"/>
                  </a:lnTo>
                  <a:lnTo>
                    <a:pt x="3439" y="2057"/>
                  </a:lnTo>
                  <a:lnTo>
                    <a:pt x="3549" y="2021"/>
                  </a:lnTo>
                  <a:lnTo>
                    <a:pt x="3348" y="1693"/>
                  </a:lnTo>
                  <a:lnTo>
                    <a:pt x="3130" y="1366"/>
                  </a:lnTo>
                  <a:lnTo>
                    <a:pt x="2857" y="1002"/>
                  </a:lnTo>
                  <a:lnTo>
                    <a:pt x="2693" y="801"/>
                  </a:lnTo>
                  <a:lnTo>
                    <a:pt x="2530" y="619"/>
                  </a:lnTo>
                  <a:lnTo>
                    <a:pt x="2366" y="456"/>
                  </a:lnTo>
                  <a:lnTo>
                    <a:pt x="2184" y="310"/>
                  </a:lnTo>
                  <a:lnTo>
                    <a:pt x="2002" y="183"/>
                  </a:lnTo>
                  <a:lnTo>
                    <a:pt x="1820" y="74"/>
                  </a:lnTo>
                  <a:lnTo>
                    <a:pt x="1638" y="19"/>
                  </a:lnTo>
                  <a:lnTo>
                    <a:pt x="1547" y="1"/>
                  </a:lnTo>
                  <a:close/>
                </a:path>
              </a:pathLst>
            </a:custGeom>
            <a:solidFill>
              <a:srgbClr val="C1A5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3742" name="Google Shape;3742;p22"/>
          <p:cNvGrpSpPr/>
          <p:nvPr/>
        </p:nvGrpSpPr>
        <p:grpSpPr>
          <a:xfrm flipH="1">
            <a:off x="-296639" y="4000257"/>
            <a:ext cx="1247592" cy="2312433"/>
            <a:chOff x="2076400" y="2732150"/>
            <a:chExt cx="562350" cy="1042325"/>
          </a:xfrm>
        </p:grpSpPr>
        <p:sp>
          <p:nvSpPr>
            <p:cNvPr id="3743" name="Google Shape;3743;p22"/>
            <p:cNvSpPr/>
            <p:nvPr/>
          </p:nvSpPr>
          <p:spPr>
            <a:xfrm>
              <a:off x="2306150" y="2732150"/>
              <a:ext cx="147425" cy="1042325"/>
            </a:xfrm>
            <a:custGeom>
              <a:avLst/>
              <a:gdLst/>
              <a:ahLst/>
              <a:cxnLst/>
              <a:rect l="l" t="t" r="r" b="b"/>
              <a:pathLst>
                <a:path w="5897" h="41693" extrusionOk="0">
                  <a:moveTo>
                    <a:pt x="2512" y="0"/>
                  </a:moveTo>
                  <a:lnTo>
                    <a:pt x="2348" y="37"/>
                  </a:lnTo>
                  <a:lnTo>
                    <a:pt x="2166" y="91"/>
                  </a:lnTo>
                  <a:lnTo>
                    <a:pt x="1948" y="182"/>
                  </a:lnTo>
                  <a:lnTo>
                    <a:pt x="1748" y="328"/>
                  </a:lnTo>
                  <a:lnTo>
                    <a:pt x="1584" y="474"/>
                  </a:lnTo>
                  <a:lnTo>
                    <a:pt x="1420" y="656"/>
                  </a:lnTo>
                  <a:lnTo>
                    <a:pt x="1275" y="874"/>
                  </a:lnTo>
                  <a:lnTo>
                    <a:pt x="1147" y="1092"/>
                  </a:lnTo>
                  <a:lnTo>
                    <a:pt x="1020" y="1365"/>
                  </a:lnTo>
                  <a:lnTo>
                    <a:pt x="911" y="1656"/>
                  </a:lnTo>
                  <a:lnTo>
                    <a:pt x="801" y="1966"/>
                  </a:lnTo>
                  <a:lnTo>
                    <a:pt x="710" y="2312"/>
                  </a:lnTo>
                  <a:lnTo>
                    <a:pt x="619" y="2694"/>
                  </a:lnTo>
                  <a:lnTo>
                    <a:pt x="528" y="3094"/>
                  </a:lnTo>
                  <a:lnTo>
                    <a:pt x="456" y="3513"/>
                  </a:lnTo>
                  <a:lnTo>
                    <a:pt x="383" y="3968"/>
                  </a:lnTo>
                  <a:lnTo>
                    <a:pt x="274" y="4950"/>
                  </a:lnTo>
                  <a:lnTo>
                    <a:pt x="183" y="6024"/>
                  </a:lnTo>
                  <a:lnTo>
                    <a:pt x="110" y="7207"/>
                  </a:lnTo>
                  <a:lnTo>
                    <a:pt x="55" y="8481"/>
                  </a:lnTo>
                  <a:lnTo>
                    <a:pt x="37" y="9846"/>
                  </a:lnTo>
                  <a:lnTo>
                    <a:pt x="1" y="11320"/>
                  </a:lnTo>
                  <a:lnTo>
                    <a:pt x="1" y="14504"/>
                  </a:lnTo>
                  <a:lnTo>
                    <a:pt x="1" y="18016"/>
                  </a:lnTo>
                  <a:lnTo>
                    <a:pt x="1" y="21165"/>
                  </a:lnTo>
                  <a:lnTo>
                    <a:pt x="1" y="21510"/>
                  </a:lnTo>
                  <a:lnTo>
                    <a:pt x="1" y="35268"/>
                  </a:lnTo>
                  <a:lnTo>
                    <a:pt x="1" y="40473"/>
                  </a:lnTo>
                  <a:lnTo>
                    <a:pt x="219" y="40655"/>
                  </a:lnTo>
                  <a:lnTo>
                    <a:pt x="437" y="40819"/>
                  </a:lnTo>
                  <a:lnTo>
                    <a:pt x="674" y="40964"/>
                  </a:lnTo>
                  <a:lnTo>
                    <a:pt x="892" y="41092"/>
                  </a:lnTo>
                  <a:lnTo>
                    <a:pt x="1111" y="41219"/>
                  </a:lnTo>
                  <a:lnTo>
                    <a:pt x="1347" y="41328"/>
                  </a:lnTo>
                  <a:lnTo>
                    <a:pt x="1566" y="41419"/>
                  </a:lnTo>
                  <a:lnTo>
                    <a:pt x="1802" y="41492"/>
                  </a:lnTo>
                  <a:lnTo>
                    <a:pt x="2021" y="41546"/>
                  </a:lnTo>
                  <a:lnTo>
                    <a:pt x="2239" y="41601"/>
                  </a:lnTo>
                  <a:lnTo>
                    <a:pt x="2676" y="41674"/>
                  </a:lnTo>
                  <a:lnTo>
                    <a:pt x="3094" y="41692"/>
                  </a:lnTo>
                  <a:lnTo>
                    <a:pt x="3495" y="41692"/>
                  </a:lnTo>
                  <a:lnTo>
                    <a:pt x="3749" y="41674"/>
                  </a:lnTo>
                  <a:lnTo>
                    <a:pt x="3986" y="41637"/>
                  </a:lnTo>
                  <a:lnTo>
                    <a:pt x="4459" y="41565"/>
                  </a:lnTo>
                  <a:lnTo>
                    <a:pt x="4860" y="41456"/>
                  </a:lnTo>
                  <a:lnTo>
                    <a:pt x="5223" y="41328"/>
                  </a:lnTo>
                  <a:lnTo>
                    <a:pt x="5496" y="41219"/>
                  </a:lnTo>
                  <a:lnTo>
                    <a:pt x="5715" y="41128"/>
                  </a:lnTo>
                  <a:lnTo>
                    <a:pt x="5897" y="41037"/>
                  </a:lnTo>
                  <a:lnTo>
                    <a:pt x="5897" y="29354"/>
                  </a:lnTo>
                  <a:lnTo>
                    <a:pt x="5897" y="12120"/>
                  </a:lnTo>
                  <a:lnTo>
                    <a:pt x="5897" y="11320"/>
                  </a:lnTo>
                  <a:lnTo>
                    <a:pt x="5879" y="10537"/>
                  </a:lnTo>
                  <a:lnTo>
                    <a:pt x="5842" y="9791"/>
                  </a:lnTo>
                  <a:lnTo>
                    <a:pt x="5806" y="9063"/>
                  </a:lnTo>
                  <a:lnTo>
                    <a:pt x="5769" y="8372"/>
                  </a:lnTo>
                  <a:lnTo>
                    <a:pt x="5715" y="7698"/>
                  </a:lnTo>
                  <a:lnTo>
                    <a:pt x="5642" y="7061"/>
                  </a:lnTo>
                  <a:lnTo>
                    <a:pt x="5569" y="6461"/>
                  </a:lnTo>
                  <a:lnTo>
                    <a:pt x="5496" y="5878"/>
                  </a:lnTo>
                  <a:lnTo>
                    <a:pt x="5405" y="5314"/>
                  </a:lnTo>
                  <a:lnTo>
                    <a:pt x="5314" y="4787"/>
                  </a:lnTo>
                  <a:lnTo>
                    <a:pt x="5205" y="4277"/>
                  </a:lnTo>
                  <a:lnTo>
                    <a:pt x="5096" y="3804"/>
                  </a:lnTo>
                  <a:lnTo>
                    <a:pt x="4987" y="3367"/>
                  </a:lnTo>
                  <a:lnTo>
                    <a:pt x="4860" y="2949"/>
                  </a:lnTo>
                  <a:lnTo>
                    <a:pt x="4732" y="2548"/>
                  </a:lnTo>
                  <a:lnTo>
                    <a:pt x="4605" y="2184"/>
                  </a:lnTo>
                  <a:lnTo>
                    <a:pt x="4459" y="1857"/>
                  </a:lnTo>
                  <a:lnTo>
                    <a:pt x="4314" y="1547"/>
                  </a:lnTo>
                  <a:lnTo>
                    <a:pt x="4168" y="1274"/>
                  </a:lnTo>
                  <a:lnTo>
                    <a:pt x="4022" y="1020"/>
                  </a:lnTo>
                  <a:lnTo>
                    <a:pt x="3859" y="801"/>
                  </a:lnTo>
                  <a:lnTo>
                    <a:pt x="3695" y="601"/>
                  </a:lnTo>
                  <a:lnTo>
                    <a:pt x="3531" y="437"/>
                  </a:lnTo>
                  <a:lnTo>
                    <a:pt x="3367" y="292"/>
                  </a:lnTo>
                  <a:lnTo>
                    <a:pt x="3204" y="182"/>
                  </a:lnTo>
                  <a:lnTo>
                    <a:pt x="3040" y="91"/>
                  </a:lnTo>
                  <a:lnTo>
                    <a:pt x="2858" y="37"/>
                  </a:lnTo>
                  <a:lnTo>
                    <a:pt x="2694" y="0"/>
                  </a:lnTo>
                  <a:close/>
                </a:path>
              </a:pathLst>
            </a:custGeom>
            <a:solidFill>
              <a:srgbClr val="3A7F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44" name="Google Shape;3744;p22"/>
            <p:cNvSpPr/>
            <p:nvPr/>
          </p:nvSpPr>
          <p:spPr>
            <a:xfrm>
              <a:off x="2364400" y="2734875"/>
              <a:ext cx="274350" cy="383550"/>
            </a:xfrm>
            <a:custGeom>
              <a:avLst/>
              <a:gdLst/>
              <a:ahLst/>
              <a:cxnLst/>
              <a:rect l="l" t="t" r="r" b="b"/>
              <a:pathLst>
                <a:path w="10974" h="15342" extrusionOk="0">
                  <a:moveTo>
                    <a:pt x="7680" y="1"/>
                  </a:moveTo>
                  <a:lnTo>
                    <a:pt x="7443" y="37"/>
                  </a:lnTo>
                  <a:lnTo>
                    <a:pt x="7225" y="128"/>
                  </a:lnTo>
                  <a:lnTo>
                    <a:pt x="7006" y="237"/>
                  </a:lnTo>
                  <a:lnTo>
                    <a:pt x="6824" y="383"/>
                  </a:lnTo>
                  <a:lnTo>
                    <a:pt x="6660" y="547"/>
                  </a:lnTo>
                  <a:lnTo>
                    <a:pt x="6497" y="747"/>
                  </a:lnTo>
                  <a:lnTo>
                    <a:pt x="6351" y="965"/>
                  </a:lnTo>
                  <a:lnTo>
                    <a:pt x="6224" y="1202"/>
                  </a:lnTo>
                  <a:lnTo>
                    <a:pt x="6115" y="1456"/>
                  </a:lnTo>
                  <a:lnTo>
                    <a:pt x="6024" y="1711"/>
                  </a:lnTo>
                  <a:lnTo>
                    <a:pt x="5933" y="2039"/>
                  </a:lnTo>
                  <a:lnTo>
                    <a:pt x="5860" y="2385"/>
                  </a:lnTo>
                  <a:lnTo>
                    <a:pt x="5805" y="2712"/>
                  </a:lnTo>
                  <a:lnTo>
                    <a:pt x="5769" y="3058"/>
                  </a:lnTo>
                  <a:lnTo>
                    <a:pt x="5769" y="3531"/>
                  </a:lnTo>
                  <a:lnTo>
                    <a:pt x="5787" y="4022"/>
                  </a:lnTo>
                  <a:lnTo>
                    <a:pt x="5805" y="4496"/>
                  </a:lnTo>
                  <a:lnTo>
                    <a:pt x="5860" y="4987"/>
                  </a:lnTo>
                  <a:lnTo>
                    <a:pt x="5951" y="5970"/>
                  </a:lnTo>
                  <a:lnTo>
                    <a:pt x="6078" y="6934"/>
                  </a:lnTo>
                  <a:lnTo>
                    <a:pt x="6115" y="7407"/>
                  </a:lnTo>
                  <a:lnTo>
                    <a:pt x="6151" y="7899"/>
                  </a:lnTo>
                  <a:lnTo>
                    <a:pt x="6169" y="8372"/>
                  </a:lnTo>
                  <a:lnTo>
                    <a:pt x="6169" y="8845"/>
                  </a:lnTo>
                  <a:lnTo>
                    <a:pt x="6133" y="9318"/>
                  </a:lnTo>
                  <a:lnTo>
                    <a:pt x="6078" y="9773"/>
                  </a:lnTo>
                  <a:lnTo>
                    <a:pt x="5987" y="10246"/>
                  </a:lnTo>
                  <a:lnTo>
                    <a:pt x="5860" y="10701"/>
                  </a:lnTo>
                  <a:lnTo>
                    <a:pt x="5732" y="11047"/>
                  </a:lnTo>
                  <a:lnTo>
                    <a:pt x="5660" y="11211"/>
                  </a:lnTo>
                  <a:lnTo>
                    <a:pt x="5569" y="11374"/>
                  </a:lnTo>
                  <a:lnTo>
                    <a:pt x="5478" y="11520"/>
                  </a:lnTo>
                  <a:lnTo>
                    <a:pt x="5368" y="11666"/>
                  </a:lnTo>
                  <a:lnTo>
                    <a:pt x="5259" y="11793"/>
                  </a:lnTo>
                  <a:lnTo>
                    <a:pt x="5132" y="11920"/>
                  </a:lnTo>
                  <a:lnTo>
                    <a:pt x="4932" y="12066"/>
                  </a:lnTo>
                  <a:lnTo>
                    <a:pt x="4731" y="12157"/>
                  </a:lnTo>
                  <a:lnTo>
                    <a:pt x="4513" y="12230"/>
                  </a:lnTo>
                  <a:lnTo>
                    <a:pt x="4313" y="12284"/>
                  </a:lnTo>
                  <a:lnTo>
                    <a:pt x="3858" y="12284"/>
                  </a:lnTo>
                  <a:lnTo>
                    <a:pt x="3640" y="12230"/>
                  </a:lnTo>
                  <a:lnTo>
                    <a:pt x="3403" y="12175"/>
                  </a:lnTo>
                  <a:lnTo>
                    <a:pt x="3166" y="12102"/>
                  </a:lnTo>
                  <a:lnTo>
                    <a:pt x="2948" y="12011"/>
                  </a:lnTo>
                  <a:lnTo>
                    <a:pt x="2711" y="11902"/>
                  </a:lnTo>
                  <a:lnTo>
                    <a:pt x="2493" y="11775"/>
                  </a:lnTo>
                  <a:lnTo>
                    <a:pt x="2056" y="11520"/>
                  </a:lnTo>
                  <a:lnTo>
                    <a:pt x="1638" y="11229"/>
                  </a:lnTo>
                  <a:lnTo>
                    <a:pt x="0" y="11684"/>
                  </a:lnTo>
                  <a:lnTo>
                    <a:pt x="328" y="12193"/>
                  </a:lnTo>
                  <a:lnTo>
                    <a:pt x="673" y="12666"/>
                  </a:lnTo>
                  <a:lnTo>
                    <a:pt x="1055" y="13121"/>
                  </a:lnTo>
                  <a:lnTo>
                    <a:pt x="1456" y="13558"/>
                  </a:lnTo>
                  <a:lnTo>
                    <a:pt x="1674" y="13758"/>
                  </a:lnTo>
                  <a:lnTo>
                    <a:pt x="1893" y="13940"/>
                  </a:lnTo>
                  <a:lnTo>
                    <a:pt x="2111" y="14122"/>
                  </a:lnTo>
                  <a:lnTo>
                    <a:pt x="2348" y="14304"/>
                  </a:lnTo>
                  <a:lnTo>
                    <a:pt x="2584" y="14468"/>
                  </a:lnTo>
                  <a:lnTo>
                    <a:pt x="2821" y="14614"/>
                  </a:lnTo>
                  <a:lnTo>
                    <a:pt x="3075" y="14741"/>
                  </a:lnTo>
                  <a:lnTo>
                    <a:pt x="3330" y="14868"/>
                  </a:lnTo>
                  <a:lnTo>
                    <a:pt x="3585" y="14978"/>
                  </a:lnTo>
                  <a:lnTo>
                    <a:pt x="3840" y="15069"/>
                  </a:lnTo>
                  <a:lnTo>
                    <a:pt x="4113" y="15160"/>
                  </a:lnTo>
                  <a:lnTo>
                    <a:pt x="4386" y="15232"/>
                  </a:lnTo>
                  <a:lnTo>
                    <a:pt x="4659" y="15269"/>
                  </a:lnTo>
                  <a:lnTo>
                    <a:pt x="4932" y="15305"/>
                  </a:lnTo>
                  <a:lnTo>
                    <a:pt x="5223" y="15323"/>
                  </a:lnTo>
                  <a:lnTo>
                    <a:pt x="5496" y="15342"/>
                  </a:lnTo>
                  <a:lnTo>
                    <a:pt x="5769" y="15323"/>
                  </a:lnTo>
                  <a:lnTo>
                    <a:pt x="6042" y="15287"/>
                  </a:lnTo>
                  <a:lnTo>
                    <a:pt x="6315" y="15251"/>
                  </a:lnTo>
                  <a:lnTo>
                    <a:pt x="6588" y="15178"/>
                  </a:lnTo>
                  <a:lnTo>
                    <a:pt x="6842" y="15105"/>
                  </a:lnTo>
                  <a:lnTo>
                    <a:pt x="7115" y="15014"/>
                  </a:lnTo>
                  <a:lnTo>
                    <a:pt x="7370" y="14887"/>
                  </a:lnTo>
                  <a:lnTo>
                    <a:pt x="7607" y="14759"/>
                  </a:lnTo>
                  <a:lnTo>
                    <a:pt x="7898" y="14559"/>
                  </a:lnTo>
                  <a:lnTo>
                    <a:pt x="8134" y="14395"/>
                  </a:lnTo>
                  <a:lnTo>
                    <a:pt x="8353" y="14213"/>
                  </a:lnTo>
                  <a:lnTo>
                    <a:pt x="8553" y="14031"/>
                  </a:lnTo>
                  <a:lnTo>
                    <a:pt x="8753" y="13831"/>
                  </a:lnTo>
                  <a:lnTo>
                    <a:pt x="8935" y="13613"/>
                  </a:lnTo>
                  <a:lnTo>
                    <a:pt x="9117" y="13376"/>
                  </a:lnTo>
                  <a:lnTo>
                    <a:pt x="9281" y="13140"/>
                  </a:lnTo>
                  <a:lnTo>
                    <a:pt x="9445" y="12903"/>
                  </a:lnTo>
                  <a:lnTo>
                    <a:pt x="9590" y="12648"/>
                  </a:lnTo>
                  <a:lnTo>
                    <a:pt x="9736" y="12393"/>
                  </a:lnTo>
                  <a:lnTo>
                    <a:pt x="9991" y="11848"/>
                  </a:lnTo>
                  <a:lnTo>
                    <a:pt x="10227" y="11283"/>
                  </a:lnTo>
                  <a:lnTo>
                    <a:pt x="10409" y="10719"/>
                  </a:lnTo>
                  <a:lnTo>
                    <a:pt x="10573" y="10192"/>
                  </a:lnTo>
                  <a:lnTo>
                    <a:pt x="10682" y="9664"/>
                  </a:lnTo>
                  <a:lnTo>
                    <a:pt x="10791" y="9118"/>
                  </a:lnTo>
                  <a:lnTo>
                    <a:pt x="10864" y="8572"/>
                  </a:lnTo>
                  <a:lnTo>
                    <a:pt x="10919" y="8026"/>
                  </a:lnTo>
                  <a:lnTo>
                    <a:pt x="10955" y="7480"/>
                  </a:lnTo>
                  <a:lnTo>
                    <a:pt x="10973" y="6934"/>
                  </a:lnTo>
                  <a:lnTo>
                    <a:pt x="10955" y="6370"/>
                  </a:lnTo>
                  <a:lnTo>
                    <a:pt x="10919" y="5824"/>
                  </a:lnTo>
                  <a:lnTo>
                    <a:pt x="10846" y="5278"/>
                  </a:lnTo>
                  <a:lnTo>
                    <a:pt x="10773" y="4732"/>
                  </a:lnTo>
                  <a:lnTo>
                    <a:pt x="10664" y="4204"/>
                  </a:lnTo>
                  <a:lnTo>
                    <a:pt x="10537" y="3658"/>
                  </a:lnTo>
                  <a:lnTo>
                    <a:pt x="10373" y="3149"/>
                  </a:lnTo>
                  <a:lnTo>
                    <a:pt x="10209" y="2621"/>
                  </a:lnTo>
                  <a:lnTo>
                    <a:pt x="10009" y="2130"/>
                  </a:lnTo>
                  <a:lnTo>
                    <a:pt x="9863" y="1820"/>
                  </a:lnTo>
                  <a:lnTo>
                    <a:pt x="9718" y="1529"/>
                  </a:lnTo>
                  <a:lnTo>
                    <a:pt x="9554" y="1238"/>
                  </a:lnTo>
                  <a:lnTo>
                    <a:pt x="9354" y="965"/>
                  </a:lnTo>
                  <a:lnTo>
                    <a:pt x="9154" y="710"/>
                  </a:lnTo>
                  <a:lnTo>
                    <a:pt x="8935" y="492"/>
                  </a:lnTo>
                  <a:lnTo>
                    <a:pt x="8699" y="310"/>
                  </a:lnTo>
                  <a:lnTo>
                    <a:pt x="8571" y="237"/>
                  </a:lnTo>
                  <a:lnTo>
                    <a:pt x="8444" y="164"/>
                  </a:lnTo>
                  <a:lnTo>
                    <a:pt x="8280" y="92"/>
                  </a:lnTo>
                  <a:lnTo>
                    <a:pt x="8080" y="37"/>
                  </a:lnTo>
                  <a:lnTo>
                    <a:pt x="7880" y="1"/>
                  </a:lnTo>
                  <a:close/>
                </a:path>
              </a:pathLst>
            </a:custGeom>
            <a:solidFill>
              <a:srgbClr val="3A7F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45" name="Google Shape;3745;p22"/>
            <p:cNvSpPr/>
            <p:nvPr/>
          </p:nvSpPr>
          <p:spPr>
            <a:xfrm>
              <a:off x="2414875" y="3223500"/>
              <a:ext cx="151525" cy="242500"/>
            </a:xfrm>
            <a:custGeom>
              <a:avLst/>
              <a:gdLst/>
              <a:ahLst/>
              <a:cxnLst/>
              <a:rect l="l" t="t" r="r" b="b"/>
              <a:pathLst>
                <a:path w="6061" h="9700" extrusionOk="0">
                  <a:moveTo>
                    <a:pt x="4150" y="0"/>
                  </a:moveTo>
                  <a:lnTo>
                    <a:pt x="4005" y="18"/>
                  </a:lnTo>
                  <a:lnTo>
                    <a:pt x="3877" y="73"/>
                  </a:lnTo>
                  <a:lnTo>
                    <a:pt x="3732" y="164"/>
                  </a:lnTo>
                  <a:lnTo>
                    <a:pt x="3659" y="255"/>
                  </a:lnTo>
                  <a:lnTo>
                    <a:pt x="3568" y="346"/>
                  </a:lnTo>
                  <a:lnTo>
                    <a:pt x="3440" y="583"/>
                  </a:lnTo>
                  <a:lnTo>
                    <a:pt x="3313" y="837"/>
                  </a:lnTo>
                  <a:lnTo>
                    <a:pt x="3204" y="1129"/>
                  </a:lnTo>
                  <a:lnTo>
                    <a:pt x="3113" y="1438"/>
                  </a:lnTo>
                  <a:lnTo>
                    <a:pt x="3040" y="1784"/>
                  </a:lnTo>
                  <a:lnTo>
                    <a:pt x="2894" y="2493"/>
                  </a:lnTo>
                  <a:lnTo>
                    <a:pt x="2767" y="3240"/>
                  </a:lnTo>
                  <a:lnTo>
                    <a:pt x="2621" y="3949"/>
                  </a:lnTo>
                  <a:lnTo>
                    <a:pt x="2530" y="4277"/>
                  </a:lnTo>
                  <a:lnTo>
                    <a:pt x="2440" y="4586"/>
                  </a:lnTo>
                  <a:lnTo>
                    <a:pt x="2330" y="4877"/>
                  </a:lnTo>
                  <a:lnTo>
                    <a:pt x="2203" y="5132"/>
                  </a:lnTo>
                  <a:lnTo>
                    <a:pt x="2094" y="5314"/>
                  </a:lnTo>
                  <a:lnTo>
                    <a:pt x="1966" y="5496"/>
                  </a:lnTo>
                  <a:lnTo>
                    <a:pt x="1657" y="5878"/>
                  </a:lnTo>
                  <a:lnTo>
                    <a:pt x="947" y="6697"/>
                  </a:lnTo>
                  <a:lnTo>
                    <a:pt x="620" y="7116"/>
                  </a:lnTo>
                  <a:lnTo>
                    <a:pt x="456" y="7334"/>
                  </a:lnTo>
                  <a:lnTo>
                    <a:pt x="329" y="7552"/>
                  </a:lnTo>
                  <a:lnTo>
                    <a:pt x="201" y="7771"/>
                  </a:lnTo>
                  <a:lnTo>
                    <a:pt x="110" y="7971"/>
                  </a:lnTo>
                  <a:lnTo>
                    <a:pt x="37" y="8189"/>
                  </a:lnTo>
                  <a:lnTo>
                    <a:pt x="1" y="8408"/>
                  </a:lnTo>
                  <a:lnTo>
                    <a:pt x="1" y="8535"/>
                  </a:lnTo>
                  <a:lnTo>
                    <a:pt x="1" y="8663"/>
                  </a:lnTo>
                  <a:lnTo>
                    <a:pt x="19" y="8881"/>
                  </a:lnTo>
                  <a:lnTo>
                    <a:pt x="92" y="9063"/>
                  </a:lnTo>
                  <a:lnTo>
                    <a:pt x="183" y="9227"/>
                  </a:lnTo>
                  <a:lnTo>
                    <a:pt x="310" y="9354"/>
                  </a:lnTo>
                  <a:lnTo>
                    <a:pt x="474" y="9463"/>
                  </a:lnTo>
                  <a:lnTo>
                    <a:pt x="638" y="9536"/>
                  </a:lnTo>
                  <a:lnTo>
                    <a:pt x="820" y="9609"/>
                  </a:lnTo>
                  <a:lnTo>
                    <a:pt x="1020" y="9645"/>
                  </a:lnTo>
                  <a:lnTo>
                    <a:pt x="1238" y="9682"/>
                  </a:lnTo>
                  <a:lnTo>
                    <a:pt x="1439" y="9700"/>
                  </a:lnTo>
                  <a:lnTo>
                    <a:pt x="1657" y="9700"/>
                  </a:lnTo>
                  <a:lnTo>
                    <a:pt x="1875" y="9682"/>
                  </a:lnTo>
                  <a:lnTo>
                    <a:pt x="2294" y="9627"/>
                  </a:lnTo>
                  <a:lnTo>
                    <a:pt x="2640" y="9554"/>
                  </a:lnTo>
                  <a:lnTo>
                    <a:pt x="2894" y="9481"/>
                  </a:lnTo>
                  <a:lnTo>
                    <a:pt x="3131" y="9390"/>
                  </a:lnTo>
                  <a:lnTo>
                    <a:pt x="3368" y="9299"/>
                  </a:lnTo>
                  <a:lnTo>
                    <a:pt x="3604" y="9172"/>
                  </a:lnTo>
                  <a:lnTo>
                    <a:pt x="3823" y="9045"/>
                  </a:lnTo>
                  <a:lnTo>
                    <a:pt x="4041" y="8881"/>
                  </a:lnTo>
                  <a:lnTo>
                    <a:pt x="4259" y="8717"/>
                  </a:lnTo>
                  <a:lnTo>
                    <a:pt x="4459" y="8553"/>
                  </a:lnTo>
                  <a:lnTo>
                    <a:pt x="4660" y="8353"/>
                  </a:lnTo>
                  <a:lnTo>
                    <a:pt x="4842" y="8153"/>
                  </a:lnTo>
                  <a:lnTo>
                    <a:pt x="5005" y="7935"/>
                  </a:lnTo>
                  <a:lnTo>
                    <a:pt x="5169" y="7716"/>
                  </a:lnTo>
                  <a:lnTo>
                    <a:pt x="5315" y="7480"/>
                  </a:lnTo>
                  <a:lnTo>
                    <a:pt x="5442" y="7243"/>
                  </a:lnTo>
                  <a:lnTo>
                    <a:pt x="5570" y="6988"/>
                  </a:lnTo>
                  <a:lnTo>
                    <a:pt x="5679" y="6734"/>
                  </a:lnTo>
                  <a:lnTo>
                    <a:pt x="5788" y="6442"/>
                  </a:lnTo>
                  <a:lnTo>
                    <a:pt x="5861" y="6133"/>
                  </a:lnTo>
                  <a:lnTo>
                    <a:pt x="5934" y="5842"/>
                  </a:lnTo>
                  <a:lnTo>
                    <a:pt x="5988" y="5532"/>
                  </a:lnTo>
                  <a:lnTo>
                    <a:pt x="6024" y="5223"/>
                  </a:lnTo>
                  <a:lnTo>
                    <a:pt x="6043" y="4914"/>
                  </a:lnTo>
                  <a:lnTo>
                    <a:pt x="6061" y="4604"/>
                  </a:lnTo>
                  <a:lnTo>
                    <a:pt x="6043" y="4277"/>
                  </a:lnTo>
                  <a:lnTo>
                    <a:pt x="6024" y="3967"/>
                  </a:lnTo>
                  <a:lnTo>
                    <a:pt x="6006" y="3658"/>
                  </a:lnTo>
                  <a:lnTo>
                    <a:pt x="5915" y="3021"/>
                  </a:lnTo>
                  <a:lnTo>
                    <a:pt x="5788" y="2402"/>
                  </a:lnTo>
                  <a:lnTo>
                    <a:pt x="5624" y="1802"/>
                  </a:lnTo>
                  <a:lnTo>
                    <a:pt x="5515" y="1456"/>
                  </a:lnTo>
                  <a:lnTo>
                    <a:pt x="5406" y="1129"/>
                  </a:lnTo>
                  <a:lnTo>
                    <a:pt x="5260" y="819"/>
                  </a:lnTo>
                  <a:lnTo>
                    <a:pt x="5187" y="674"/>
                  </a:lnTo>
                  <a:lnTo>
                    <a:pt x="5096" y="528"/>
                  </a:lnTo>
                  <a:lnTo>
                    <a:pt x="4987" y="401"/>
                  </a:lnTo>
                  <a:lnTo>
                    <a:pt x="4878" y="273"/>
                  </a:lnTo>
                  <a:lnTo>
                    <a:pt x="4751" y="182"/>
                  </a:lnTo>
                  <a:lnTo>
                    <a:pt x="4605" y="91"/>
                  </a:lnTo>
                  <a:lnTo>
                    <a:pt x="4459" y="37"/>
                  </a:lnTo>
                  <a:lnTo>
                    <a:pt x="4314" y="0"/>
                  </a:lnTo>
                  <a:close/>
                </a:path>
              </a:pathLst>
            </a:custGeom>
            <a:solidFill>
              <a:srgbClr val="3A7F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46" name="Google Shape;3746;p22"/>
            <p:cNvSpPr/>
            <p:nvPr/>
          </p:nvSpPr>
          <p:spPr>
            <a:xfrm>
              <a:off x="2150100" y="2938700"/>
              <a:ext cx="128325" cy="237950"/>
            </a:xfrm>
            <a:custGeom>
              <a:avLst/>
              <a:gdLst/>
              <a:ahLst/>
              <a:cxnLst/>
              <a:rect l="l" t="t" r="r" b="b"/>
              <a:pathLst>
                <a:path w="5133" h="9518" extrusionOk="0">
                  <a:moveTo>
                    <a:pt x="4386" y="0"/>
                  </a:moveTo>
                  <a:lnTo>
                    <a:pt x="4314" y="19"/>
                  </a:lnTo>
                  <a:lnTo>
                    <a:pt x="4241" y="37"/>
                  </a:lnTo>
                  <a:lnTo>
                    <a:pt x="4186" y="55"/>
                  </a:lnTo>
                  <a:lnTo>
                    <a:pt x="4077" y="146"/>
                  </a:lnTo>
                  <a:lnTo>
                    <a:pt x="3968" y="255"/>
                  </a:lnTo>
                  <a:lnTo>
                    <a:pt x="3877" y="401"/>
                  </a:lnTo>
                  <a:lnTo>
                    <a:pt x="3822" y="564"/>
                  </a:lnTo>
                  <a:lnTo>
                    <a:pt x="3750" y="728"/>
                  </a:lnTo>
                  <a:lnTo>
                    <a:pt x="3713" y="892"/>
                  </a:lnTo>
                  <a:lnTo>
                    <a:pt x="3622" y="1365"/>
                  </a:lnTo>
                  <a:lnTo>
                    <a:pt x="3568" y="1857"/>
                  </a:lnTo>
                  <a:lnTo>
                    <a:pt x="3549" y="2348"/>
                  </a:lnTo>
                  <a:lnTo>
                    <a:pt x="3549" y="2821"/>
                  </a:lnTo>
                  <a:lnTo>
                    <a:pt x="3549" y="3858"/>
                  </a:lnTo>
                  <a:lnTo>
                    <a:pt x="3549" y="4386"/>
                  </a:lnTo>
                  <a:lnTo>
                    <a:pt x="3531" y="4896"/>
                  </a:lnTo>
                  <a:lnTo>
                    <a:pt x="3495" y="5314"/>
                  </a:lnTo>
                  <a:lnTo>
                    <a:pt x="3422" y="5696"/>
                  </a:lnTo>
                  <a:lnTo>
                    <a:pt x="3386" y="5878"/>
                  </a:lnTo>
                  <a:lnTo>
                    <a:pt x="3313" y="6042"/>
                  </a:lnTo>
                  <a:lnTo>
                    <a:pt x="3258" y="6188"/>
                  </a:lnTo>
                  <a:lnTo>
                    <a:pt x="3185" y="6333"/>
                  </a:lnTo>
                  <a:lnTo>
                    <a:pt x="3094" y="6461"/>
                  </a:lnTo>
                  <a:lnTo>
                    <a:pt x="2985" y="6570"/>
                  </a:lnTo>
                  <a:lnTo>
                    <a:pt x="2894" y="6661"/>
                  </a:lnTo>
                  <a:lnTo>
                    <a:pt x="2767" y="6752"/>
                  </a:lnTo>
                  <a:lnTo>
                    <a:pt x="2639" y="6825"/>
                  </a:lnTo>
                  <a:lnTo>
                    <a:pt x="2494" y="6879"/>
                  </a:lnTo>
                  <a:lnTo>
                    <a:pt x="2348" y="6916"/>
                  </a:lnTo>
                  <a:lnTo>
                    <a:pt x="2185" y="6934"/>
                  </a:lnTo>
                  <a:lnTo>
                    <a:pt x="1966" y="6934"/>
                  </a:lnTo>
                  <a:lnTo>
                    <a:pt x="1839" y="6897"/>
                  </a:lnTo>
                  <a:lnTo>
                    <a:pt x="1584" y="6825"/>
                  </a:lnTo>
                  <a:lnTo>
                    <a:pt x="1311" y="6715"/>
                  </a:lnTo>
                  <a:lnTo>
                    <a:pt x="1038" y="6570"/>
                  </a:lnTo>
                  <a:lnTo>
                    <a:pt x="765" y="6442"/>
                  </a:lnTo>
                  <a:lnTo>
                    <a:pt x="510" y="6315"/>
                  </a:lnTo>
                  <a:lnTo>
                    <a:pt x="256" y="6224"/>
                  </a:lnTo>
                  <a:lnTo>
                    <a:pt x="128" y="6188"/>
                  </a:lnTo>
                  <a:lnTo>
                    <a:pt x="1" y="6169"/>
                  </a:lnTo>
                  <a:lnTo>
                    <a:pt x="1602" y="9190"/>
                  </a:lnTo>
                  <a:lnTo>
                    <a:pt x="1730" y="9281"/>
                  </a:lnTo>
                  <a:lnTo>
                    <a:pt x="1857" y="9354"/>
                  </a:lnTo>
                  <a:lnTo>
                    <a:pt x="1984" y="9427"/>
                  </a:lnTo>
                  <a:lnTo>
                    <a:pt x="2112" y="9463"/>
                  </a:lnTo>
                  <a:lnTo>
                    <a:pt x="2257" y="9500"/>
                  </a:lnTo>
                  <a:lnTo>
                    <a:pt x="2403" y="9518"/>
                  </a:lnTo>
                  <a:lnTo>
                    <a:pt x="2676" y="9518"/>
                  </a:lnTo>
                  <a:lnTo>
                    <a:pt x="2821" y="9500"/>
                  </a:lnTo>
                  <a:lnTo>
                    <a:pt x="2967" y="9463"/>
                  </a:lnTo>
                  <a:lnTo>
                    <a:pt x="3113" y="9409"/>
                  </a:lnTo>
                  <a:lnTo>
                    <a:pt x="3258" y="9354"/>
                  </a:lnTo>
                  <a:lnTo>
                    <a:pt x="3386" y="9281"/>
                  </a:lnTo>
                  <a:lnTo>
                    <a:pt x="3513" y="9209"/>
                  </a:lnTo>
                  <a:lnTo>
                    <a:pt x="3640" y="9118"/>
                  </a:lnTo>
                  <a:lnTo>
                    <a:pt x="3768" y="9027"/>
                  </a:lnTo>
                  <a:lnTo>
                    <a:pt x="3968" y="8826"/>
                  </a:lnTo>
                  <a:lnTo>
                    <a:pt x="4186" y="8553"/>
                  </a:lnTo>
                  <a:lnTo>
                    <a:pt x="4350" y="8280"/>
                  </a:lnTo>
                  <a:lnTo>
                    <a:pt x="4496" y="8007"/>
                  </a:lnTo>
                  <a:lnTo>
                    <a:pt x="4623" y="7716"/>
                  </a:lnTo>
                  <a:lnTo>
                    <a:pt x="4732" y="7407"/>
                  </a:lnTo>
                  <a:lnTo>
                    <a:pt x="4805" y="7098"/>
                  </a:lnTo>
                  <a:lnTo>
                    <a:pt x="4878" y="6770"/>
                  </a:lnTo>
                  <a:lnTo>
                    <a:pt x="4932" y="6406"/>
                  </a:lnTo>
                  <a:lnTo>
                    <a:pt x="5023" y="5751"/>
                  </a:lnTo>
                  <a:lnTo>
                    <a:pt x="5078" y="5059"/>
                  </a:lnTo>
                  <a:lnTo>
                    <a:pt x="5114" y="4350"/>
                  </a:lnTo>
                  <a:lnTo>
                    <a:pt x="5133" y="3640"/>
                  </a:lnTo>
                  <a:lnTo>
                    <a:pt x="5133" y="2930"/>
                  </a:lnTo>
                  <a:lnTo>
                    <a:pt x="5096" y="2221"/>
                  </a:lnTo>
                  <a:lnTo>
                    <a:pt x="5042" y="1547"/>
                  </a:lnTo>
                  <a:lnTo>
                    <a:pt x="4951" y="874"/>
                  </a:lnTo>
                  <a:lnTo>
                    <a:pt x="4896" y="601"/>
                  </a:lnTo>
                  <a:lnTo>
                    <a:pt x="4860" y="455"/>
                  </a:lnTo>
                  <a:lnTo>
                    <a:pt x="4805" y="328"/>
                  </a:lnTo>
                  <a:lnTo>
                    <a:pt x="4732" y="219"/>
                  </a:lnTo>
                  <a:lnTo>
                    <a:pt x="4659" y="128"/>
                  </a:lnTo>
                  <a:lnTo>
                    <a:pt x="4568" y="55"/>
                  </a:lnTo>
                  <a:lnTo>
                    <a:pt x="4459" y="19"/>
                  </a:lnTo>
                  <a:lnTo>
                    <a:pt x="4386" y="0"/>
                  </a:lnTo>
                  <a:close/>
                </a:path>
              </a:pathLst>
            </a:custGeom>
            <a:solidFill>
              <a:srgbClr val="4A94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47" name="Google Shape;3747;p22"/>
            <p:cNvSpPr/>
            <p:nvPr/>
          </p:nvSpPr>
          <p:spPr>
            <a:xfrm>
              <a:off x="2076400" y="2734425"/>
              <a:ext cx="317125" cy="1040050"/>
            </a:xfrm>
            <a:custGeom>
              <a:avLst/>
              <a:gdLst/>
              <a:ahLst/>
              <a:cxnLst/>
              <a:rect l="l" t="t" r="r" b="b"/>
              <a:pathLst>
                <a:path w="12685" h="41602" extrusionOk="0">
                  <a:moveTo>
                    <a:pt x="11356" y="0"/>
                  </a:moveTo>
                  <a:lnTo>
                    <a:pt x="11138" y="91"/>
                  </a:lnTo>
                  <a:lnTo>
                    <a:pt x="10938" y="237"/>
                  </a:lnTo>
                  <a:lnTo>
                    <a:pt x="10774" y="383"/>
                  </a:lnTo>
                  <a:lnTo>
                    <a:pt x="10610" y="565"/>
                  </a:lnTo>
                  <a:lnTo>
                    <a:pt x="10465" y="783"/>
                  </a:lnTo>
                  <a:lnTo>
                    <a:pt x="10337" y="1001"/>
                  </a:lnTo>
                  <a:lnTo>
                    <a:pt x="10210" y="1274"/>
                  </a:lnTo>
                  <a:lnTo>
                    <a:pt x="10101" y="1565"/>
                  </a:lnTo>
                  <a:lnTo>
                    <a:pt x="9991" y="1875"/>
                  </a:lnTo>
                  <a:lnTo>
                    <a:pt x="9900" y="2221"/>
                  </a:lnTo>
                  <a:lnTo>
                    <a:pt x="9809" y="2603"/>
                  </a:lnTo>
                  <a:lnTo>
                    <a:pt x="9718" y="3003"/>
                  </a:lnTo>
                  <a:lnTo>
                    <a:pt x="9646" y="3422"/>
                  </a:lnTo>
                  <a:lnTo>
                    <a:pt x="9573" y="3877"/>
                  </a:lnTo>
                  <a:lnTo>
                    <a:pt x="9464" y="4859"/>
                  </a:lnTo>
                  <a:lnTo>
                    <a:pt x="9373" y="5933"/>
                  </a:lnTo>
                  <a:lnTo>
                    <a:pt x="9300" y="7116"/>
                  </a:lnTo>
                  <a:lnTo>
                    <a:pt x="9245" y="8390"/>
                  </a:lnTo>
                  <a:lnTo>
                    <a:pt x="9227" y="9755"/>
                  </a:lnTo>
                  <a:lnTo>
                    <a:pt x="9191" y="11229"/>
                  </a:lnTo>
                  <a:lnTo>
                    <a:pt x="9191" y="14413"/>
                  </a:lnTo>
                  <a:lnTo>
                    <a:pt x="9191" y="17925"/>
                  </a:lnTo>
                  <a:lnTo>
                    <a:pt x="8772" y="17907"/>
                  </a:lnTo>
                  <a:lnTo>
                    <a:pt x="8372" y="17853"/>
                  </a:lnTo>
                  <a:lnTo>
                    <a:pt x="7953" y="17762"/>
                  </a:lnTo>
                  <a:lnTo>
                    <a:pt x="7553" y="17634"/>
                  </a:lnTo>
                  <a:lnTo>
                    <a:pt x="7334" y="17543"/>
                  </a:lnTo>
                  <a:lnTo>
                    <a:pt x="7134" y="17434"/>
                  </a:lnTo>
                  <a:lnTo>
                    <a:pt x="6916" y="17325"/>
                  </a:lnTo>
                  <a:lnTo>
                    <a:pt x="6716" y="17198"/>
                  </a:lnTo>
                  <a:lnTo>
                    <a:pt x="6916" y="16997"/>
                  </a:lnTo>
                  <a:lnTo>
                    <a:pt x="7134" y="16724"/>
                  </a:lnTo>
                  <a:lnTo>
                    <a:pt x="7298" y="16451"/>
                  </a:lnTo>
                  <a:lnTo>
                    <a:pt x="7444" y="16178"/>
                  </a:lnTo>
                  <a:lnTo>
                    <a:pt x="7571" y="15887"/>
                  </a:lnTo>
                  <a:lnTo>
                    <a:pt x="7680" y="15578"/>
                  </a:lnTo>
                  <a:lnTo>
                    <a:pt x="7753" y="15269"/>
                  </a:lnTo>
                  <a:lnTo>
                    <a:pt x="7826" y="14941"/>
                  </a:lnTo>
                  <a:lnTo>
                    <a:pt x="7880" y="14577"/>
                  </a:lnTo>
                  <a:lnTo>
                    <a:pt x="7971" y="13922"/>
                  </a:lnTo>
                  <a:lnTo>
                    <a:pt x="8026" y="13230"/>
                  </a:lnTo>
                  <a:lnTo>
                    <a:pt x="8062" y="12521"/>
                  </a:lnTo>
                  <a:lnTo>
                    <a:pt x="8081" y="11811"/>
                  </a:lnTo>
                  <a:lnTo>
                    <a:pt x="8081" y="11101"/>
                  </a:lnTo>
                  <a:lnTo>
                    <a:pt x="8044" y="10392"/>
                  </a:lnTo>
                  <a:lnTo>
                    <a:pt x="7990" y="9718"/>
                  </a:lnTo>
                  <a:lnTo>
                    <a:pt x="7899" y="9045"/>
                  </a:lnTo>
                  <a:lnTo>
                    <a:pt x="7844" y="8772"/>
                  </a:lnTo>
                  <a:lnTo>
                    <a:pt x="7808" y="8626"/>
                  </a:lnTo>
                  <a:lnTo>
                    <a:pt x="7753" y="8499"/>
                  </a:lnTo>
                  <a:lnTo>
                    <a:pt x="7680" y="8390"/>
                  </a:lnTo>
                  <a:lnTo>
                    <a:pt x="7607" y="8299"/>
                  </a:lnTo>
                  <a:lnTo>
                    <a:pt x="7516" y="8226"/>
                  </a:lnTo>
                  <a:lnTo>
                    <a:pt x="7407" y="8190"/>
                  </a:lnTo>
                  <a:lnTo>
                    <a:pt x="7334" y="8171"/>
                  </a:lnTo>
                  <a:lnTo>
                    <a:pt x="7262" y="8190"/>
                  </a:lnTo>
                  <a:lnTo>
                    <a:pt x="7189" y="8208"/>
                  </a:lnTo>
                  <a:lnTo>
                    <a:pt x="7134" y="8226"/>
                  </a:lnTo>
                  <a:lnTo>
                    <a:pt x="7025" y="8317"/>
                  </a:lnTo>
                  <a:lnTo>
                    <a:pt x="6916" y="8426"/>
                  </a:lnTo>
                  <a:lnTo>
                    <a:pt x="6843" y="8572"/>
                  </a:lnTo>
                  <a:lnTo>
                    <a:pt x="6770" y="8735"/>
                  </a:lnTo>
                  <a:lnTo>
                    <a:pt x="6698" y="8899"/>
                  </a:lnTo>
                  <a:lnTo>
                    <a:pt x="6661" y="9063"/>
                  </a:lnTo>
                  <a:lnTo>
                    <a:pt x="6588" y="9536"/>
                  </a:lnTo>
                  <a:lnTo>
                    <a:pt x="6516" y="10028"/>
                  </a:lnTo>
                  <a:lnTo>
                    <a:pt x="6497" y="10519"/>
                  </a:lnTo>
                  <a:lnTo>
                    <a:pt x="6497" y="10992"/>
                  </a:lnTo>
                  <a:lnTo>
                    <a:pt x="6497" y="12029"/>
                  </a:lnTo>
                  <a:lnTo>
                    <a:pt x="6497" y="12557"/>
                  </a:lnTo>
                  <a:lnTo>
                    <a:pt x="6479" y="13067"/>
                  </a:lnTo>
                  <a:lnTo>
                    <a:pt x="6443" y="13485"/>
                  </a:lnTo>
                  <a:lnTo>
                    <a:pt x="6370" y="13867"/>
                  </a:lnTo>
                  <a:lnTo>
                    <a:pt x="6334" y="14049"/>
                  </a:lnTo>
                  <a:lnTo>
                    <a:pt x="6261" y="14213"/>
                  </a:lnTo>
                  <a:lnTo>
                    <a:pt x="6206" y="14359"/>
                  </a:lnTo>
                  <a:lnTo>
                    <a:pt x="6133" y="14504"/>
                  </a:lnTo>
                  <a:lnTo>
                    <a:pt x="6042" y="14632"/>
                  </a:lnTo>
                  <a:lnTo>
                    <a:pt x="5933" y="14741"/>
                  </a:lnTo>
                  <a:lnTo>
                    <a:pt x="5842" y="14832"/>
                  </a:lnTo>
                  <a:lnTo>
                    <a:pt x="5715" y="14923"/>
                  </a:lnTo>
                  <a:lnTo>
                    <a:pt x="5587" y="14996"/>
                  </a:lnTo>
                  <a:lnTo>
                    <a:pt x="5442" y="15050"/>
                  </a:lnTo>
                  <a:lnTo>
                    <a:pt x="5296" y="15087"/>
                  </a:lnTo>
                  <a:lnTo>
                    <a:pt x="5133" y="15105"/>
                  </a:lnTo>
                  <a:lnTo>
                    <a:pt x="5078" y="14886"/>
                  </a:lnTo>
                  <a:lnTo>
                    <a:pt x="5023" y="14686"/>
                  </a:lnTo>
                  <a:lnTo>
                    <a:pt x="4951" y="14268"/>
                  </a:lnTo>
                  <a:lnTo>
                    <a:pt x="4914" y="13831"/>
                  </a:lnTo>
                  <a:lnTo>
                    <a:pt x="4914" y="13394"/>
                  </a:lnTo>
                  <a:lnTo>
                    <a:pt x="4914" y="12521"/>
                  </a:lnTo>
                  <a:lnTo>
                    <a:pt x="4932" y="12084"/>
                  </a:lnTo>
                  <a:lnTo>
                    <a:pt x="4914" y="11647"/>
                  </a:lnTo>
                  <a:lnTo>
                    <a:pt x="4896" y="11210"/>
                  </a:lnTo>
                  <a:lnTo>
                    <a:pt x="4860" y="10774"/>
                  </a:lnTo>
                  <a:lnTo>
                    <a:pt x="4769" y="10337"/>
                  </a:lnTo>
                  <a:lnTo>
                    <a:pt x="4714" y="10119"/>
                  </a:lnTo>
                  <a:lnTo>
                    <a:pt x="4641" y="9918"/>
                  </a:lnTo>
                  <a:lnTo>
                    <a:pt x="4568" y="9718"/>
                  </a:lnTo>
                  <a:lnTo>
                    <a:pt x="4496" y="9518"/>
                  </a:lnTo>
                  <a:lnTo>
                    <a:pt x="4386" y="9336"/>
                  </a:lnTo>
                  <a:lnTo>
                    <a:pt x="4277" y="9172"/>
                  </a:lnTo>
                  <a:lnTo>
                    <a:pt x="4168" y="9008"/>
                  </a:lnTo>
                  <a:lnTo>
                    <a:pt x="4041" y="8863"/>
                  </a:lnTo>
                  <a:lnTo>
                    <a:pt x="3895" y="8735"/>
                  </a:lnTo>
                  <a:lnTo>
                    <a:pt x="3731" y="8608"/>
                  </a:lnTo>
                  <a:lnTo>
                    <a:pt x="3586" y="8535"/>
                  </a:lnTo>
                  <a:lnTo>
                    <a:pt x="3440" y="8463"/>
                  </a:lnTo>
                  <a:lnTo>
                    <a:pt x="3295" y="8408"/>
                  </a:lnTo>
                  <a:lnTo>
                    <a:pt x="3149" y="8372"/>
                  </a:lnTo>
                  <a:lnTo>
                    <a:pt x="2967" y="8335"/>
                  </a:lnTo>
                  <a:lnTo>
                    <a:pt x="2785" y="8335"/>
                  </a:lnTo>
                  <a:lnTo>
                    <a:pt x="2621" y="8353"/>
                  </a:lnTo>
                  <a:lnTo>
                    <a:pt x="2439" y="8372"/>
                  </a:lnTo>
                  <a:lnTo>
                    <a:pt x="2257" y="8408"/>
                  </a:lnTo>
                  <a:lnTo>
                    <a:pt x="2075" y="8481"/>
                  </a:lnTo>
                  <a:lnTo>
                    <a:pt x="1911" y="8554"/>
                  </a:lnTo>
                  <a:lnTo>
                    <a:pt x="1730" y="8626"/>
                  </a:lnTo>
                  <a:lnTo>
                    <a:pt x="1566" y="8735"/>
                  </a:lnTo>
                  <a:lnTo>
                    <a:pt x="1420" y="8845"/>
                  </a:lnTo>
                  <a:lnTo>
                    <a:pt x="1256" y="8972"/>
                  </a:lnTo>
                  <a:lnTo>
                    <a:pt x="1111" y="9099"/>
                  </a:lnTo>
                  <a:lnTo>
                    <a:pt x="983" y="9245"/>
                  </a:lnTo>
                  <a:lnTo>
                    <a:pt x="856" y="9391"/>
                  </a:lnTo>
                  <a:lnTo>
                    <a:pt x="747" y="9554"/>
                  </a:lnTo>
                  <a:lnTo>
                    <a:pt x="638" y="9736"/>
                  </a:lnTo>
                  <a:lnTo>
                    <a:pt x="528" y="9955"/>
                  </a:lnTo>
                  <a:lnTo>
                    <a:pt x="419" y="10173"/>
                  </a:lnTo>
                  <a:lnTo>
                    <a:pt x="328" y="10392"/>
                  </a:lnTo>
                  <a:lnTo>
                    <a:pt x="255" y="10628"/>
                  </a:lnTo>
                  <a:lnTo>
                    <a:pt x="183" y="10865"/>
                  </a:lnTo>
                  <a:lnTo>
                    <a:pt x="128" y="11119"/>
                  </a:lnTo>
                  <a:lnTo>
                    <a:pt x="55" y="11611"/>
                  </a:lnTo>
                  <a:lnTo>
                    <a:pt x="1" y="12120"/>
                  </a:lnTo>
                  <a:lnTo>
                    <a:pt x="1" y="12630"/>
                  </a:lnTo>
                  <a:lnTo>
                    <a:pt x="1" y="13139"/>
                  </a:lnTo>
                  <a:lnTo>
                    <a:pt x="19" y="13649"/>
                  </a:lnTo>
                  <a:lnTo>
                    <a:pt x="92" y="14340"/>
                  </a:lnTo>
                  <a:lnTo>
                    <a:pt x="183" y="15032"/>
                  </a:lnTo>
                  <a:lnTo>
                    <a:pt x="310" y="15724"/>
                  </a:lnTo>
                  <a:lnTo>
                    <a:pt x="383" y="16069"/>
                  </a:lnTo>
                  <a:lnTo>
                    <a:pt x="474" y="16397"/>
                  </a:lnTo>
                  <a:lnTo>
                    <a:pt x="583" y="16724"/>
                  </a:lnTo>
                  <a:lnTo>
                    <a:pt x="692" y="17052"/>
                  </a:lnTo>
                  <a:lnTo>
                    <a:pt x="820" y="17361"/>
                  </a:lnTo>
                  <a:lnTo>
                    <a:pt x="947" y="17671"/>
                  </a:lnTo>
                  <a:lnTo>
                    <a:pt x="1111" y="17980"/>
                  </a:lnTo>
                  <a:lnTo>
                    <a:pt x="1275" y="18253"/>
                  </a:lnTo>
                  <a:lnTo>
                    <a:pt x="1457" y="18544"/>
                  </a:lnTo>
                  <a:lnTo>
                    <a:pt x="1657" y="18799"/>
                  </a:lnTo>
                  <a:lnTo>
                    <a:pt x="1839" y="19017"/>
                  </a:lnTo>
                  <a:lnTo>
                    <a:pt x="2021" y="19218"/>
                  </a:lnTo>
                  <a:lnTo>
                    <a:pt x="2221" y="19418"/>
                  </a:lnTo>
                  <a:lnTo>
                    <a:pt x="2421" y="19600"/>
                  </a:lnTo>
                  <a:lnTo>
                    <a:pt x="2858" y="19945"/>
                  </a:lnTo>
                  <a:lnTo>
                    <a:pt x="3295" y="20273"/>
                  </a:lnTo>
                  <a:lnTo>
                    <a:pt x="3859" y="20637"/>
                  </a:lnTo>
                  <a:lnTo>
                    <a:pt x="4132" y="20819"/>
                  </a:lnTo>
                  <a:lnTo>
                    <a:pt x="4423" y="20983"/>
                  </a:lnTo>
                  <a:lnTo>
                    <a:pt x="4732" y="21128"/>
                  </a:lnTo>
                  <a:lnTo>
                    <a:pt x="5023" y="21256"/>
                  </a:lnTo>
                  <a:lnTo>
                    <a:pt x="5333" y="21383"/>
                  </a:lnTo>
                  <a:lnTo>
                    <a:pt x="5642" y="21492"/>
                  </a:lnTo>
                  <a:lnTo>
                    <a:pt x="6079" y="21601"/>
                  </a:lnTo>
                  <a:lnTo>
                    <a:pt x="6534" y="21692"/>
                  </a:lnTo>
                  <a:lnTo>
                    <a:pt x="6971" y="21729"/>
                  </a:lnTo>
                  <a:lnTo>
                    <a:pt x="7425" y="21729"/>
                  </a:lnTo>
                  <a:lnTo>
                    <a:pt x="7880" y="21711"/>
                  </a:lnTo>
                  <a:lnTo>
                    <a:pt x="8317" y="21656"/>
                  </a:lnTo>
                  <a:lnTo>
                    <a:pt x="8754" y="21547"/>
                  </a:lnTo>
                  <a:lnTo>
                    <a:pt x="9191" y="21419"/>
                  </a:lnTo>
                  <a:lnTo>
                    <a:pt x="9191" y="35177"/>
                  </a:lnTo>
                  <a:lnTo>
                    <a:pt x="9172" y="40382"/>
                  </a:lnTo>
                  <a:lnTo>
                    <a:pt x="9409" y="40564"/>
                  </a:lnTo>
                  <a:lnTo>
                    <a:pt x="9627" y="40728"/>
                  </a:lnTo>
                  <a:lnTo>
                    <a:pt x="9864" y="40873"/>
                  </a:lnTo>
                  <a:lnTo>
                    <a:pt x="10082" y="41019"/>
                  </a:lnTo>
                  <a:lnTo>
                    <a:pt x="10301" y="41128"/>
                  </a:lnTo>
                  <a:lnTo>
                    <a:pt x="10537" y="41237"/>
                  </a:lnTo>
                  <a:lnTo>
                    <a:pt x="10756" y="41328"/>
                  </a:lnTo>
                  <a:lnTo>
                    <a:pt x="10992" y="41401"/>
                  </a:lnTo>
                  <a:lnTo>
                    <a:pt x="11211" y="41455"/>
                  </a:lnTo>
                  <a:lnTo>
                    <a:pt x="11429" y="41510"/>
                  </a:lnTo>
                  <a:lnTo>
                    <a:pt x="11866" y="41583"/>
                  </a:lnTo>
                  <a:lnTo>
                    <a:pt x="12284" y="41601"/>
                  </a:lnTo>
                  <a:lnTo>
                    <a:pt x="12685" y="41601"/>
                  </a:lnTo>
                  <a:lnTo>
                    <a:pt x="12394" y="40491"/>
                  </a:lnTo>
                  <a:lnTo>
                    <a:pt x="12121" y="39381"/>
                  </a:lnTo>
                  <a:lnTo>
                    <a:pt x="11902" y="38271"/>
                  </a:lnTo>
                  <a:lnTo>
                    <a:pt x="11702" y="37143"/>
                  </a:lnTo>
                  <a:lnTo>
                    <a:pt x="11538" y="36014"/>
                  </a:lnTo>
                  <a:lnTo>
                    <a:pt x="11393" y="34868"/>
                  </a:lnTo>
                  <a:lnTo>
                    <a:pt x="11265" y="33721"/>
                  </a:lnTo>
                  <a:lnTo>
                    <a:pt x="11156" y="32575"/>
                  </a:lnTo>
                  <a:lnTo>
                    <a:pt x="11083" y="31428"/>
                  </a:lnTo>
                  <a:lnTo>
                    <a:pt x="11029" y="30264"/>
                  </a:lnTo>
                  <a:lnTo>
                    <a:pt x="10974" y="29117"/>
                  </a:lnTo>
                  <a:lnTo>
                    <a:pt x="10938" y="27953"/>
                  </a:lnTo>
                  <a:lnTo>
                    <a:pt x="10883" y="25641"/>
                  </a:lnTo>
                  <a:lnTo>
                    <a:pt x="10865" y="23348"/>
                  </a:lnTo>
                  <a:lnTo>
                    <a:pt x="10828" y="20601"/>
                  </a:lnTo>
                  <a:lnTo>
                    <a:pt x="10810" y="17743"/>
                  </a:lnTo>
                  <a:lnTo>
                    <a:pt x="10810" y="15523"/>
                  </a:lnTo>
                  <a:lnTo>
                    <a:pt x="10810" y="13303"/>
                  </a:lnTo>
                  <a:lnTo>
                    <a:pt x="10847" y="11083"/>
                  </a:lnTo>
                  <a:lnTo>
                    <a:pt x="10883" y="8863"/>
                  </a:lnTo>
                  <a:lnTo>
                    <a:pt x="10956" y="6643"/>
                  </a:lnTo>
                  <a:lnTo>
                    <a:pt x="11065" y="4423"/>
                  </a:lnTo>
                  <a:lnTo>
                    <a:pt x="11192" y="2202"/>
                  </a:lnTo>
                  <a:lnTo>
                    <a:pt x="113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48" name="Google Shape;3748;p22"/>
            <p:cNvSpPr/>
            <p:nvPr/>
          </p:nvSpPr>
          <p:spPr>
            <a:xfrm>
              <a:off x="2562300" y="2738975"/>
              <a:ext cx="76450" cy="359900"/>
            </a:xfrm>
            <a:custGeom>
              <a:avLst/>
              <a:gdLst/>
              <a:ahLst/>
              <a:cxnLst/>
              <a:rect l="l" t="t" r="r" b="b"/>
              <a:pathLst>
                <a:path w="3058" h="14396" extrusionOk="0">
                  <a:moveTo>
                    <a:pt x="528" y="0"/>
                  </a:moveTo>
                  <a:lnTo>
                    <a:pt x="728" y="619"/>
                  </a:lnTo>
                  <a:lnTo>
                    <a:pt x="1128" y="2020"/>
                  </a:lnTo>
                  <a:lnTo>
                    <a:pt x="1310" y="2730"/>
                  </a:lnTo>
                  <a:lnTo>
                    <a:pt x="1492" y="3440"/>
                  </a:lnTo>
                  <a:lnTo>
                    <a:pt x="1638" y="4150"/>
                  </a:lnTo>
                  <a:lnTo>
                    <a:pt x="1784" y="4859"/>
                  </a:lnTo>
                  <a:lnTo>
                    <a:pt x="1893" y="5569"/>
                  </a:lnTo>
                  <a:lnTo>
                    <a:pt x="1965" y="6297"/>
                  </a:lnTo>
                  <a:lnTo>
                    <a:pt x="2038" y="7025"/>
                  </a:lnTo>
                  <a:lnTo>
                    <a:pt x="2056" y="7753"/>
                  </a:lnTo>
                  <a:lnTo>
                    <a:pt x="2038" y="8481"/>
                  </a:lnTo>
                  <a:lnTo>
                    <a:pt x="1984" y="9209"/>
                  </a:lnTo>
                  <a:lnTo>
                    <a:pt x="1929" y="9573"/>
                  </a:lnTo>
                  <a:lnTo>
                    <a:pt x="1875" y="9937"/>
                  </a:lnTo>
                  <a:lnTo>
                    <a:pt x="1820" y="10300"/>
                  </a:lnTo>
                  <a:lnTo>
                    <a:pt x="1729" y="10646"/>
                  </a:lnTo>
                  <a:lnTo>
                    <a:pt x="1656" y="10992"/>
                  </a:lnTo>
                  <a:lnTo>
                    <a:pt x="1547" y="11356"/>
                  </a:lnTo>
                  <a:lnTo>
                    <a:pt x="1438" y="11702"/>
                  </a:lnTo>
                  <a:lnTo>
                    <a:pt x="1292" y="12029"/>
                  </a:lnTo>
                  <a:lnTo>
                    <a:pt x="1165" y="12357"/>
                  </a:lnTo>
                  <a:lnTo>
                    <a:pt x="1019" y="12648"/>
                  </a:lnTo>
                  <a:lnTo>
                    <a:pt x="710" y="13249"/>
                  </a:lnTo>
                  <a:lnTo>
                    <a:pt x="364" y="13831"/>
                  </a:lnTo>
                  <a:lnTo>
                    <a:pt x="0" y="14395"/>
                  </a:lnTo>
                  <a:lnTo>
                    <a:pt x="218" y="14231"/>
                  </a:lnTo>
                  <a:lnTo>
                    <a:pt x="437" y="14049"/>
                  </a:lnTo>
                  <a:lnTo>
                    <a:pt x="637" y="13867"/>
                  </a:lnTo>
                  <a:lnTo>
                    <a:pt x="837" y="13667"/>
                  </a:lnTo>
                  <a:lnTo>
                    <a:pt x="1019" y="13449"/>
                  </a:lnTo>
                  <a:lnTo>
                    <a:pt x="1201" y="13212"/>
                  </a:lnTo>
                  <a:lnTo>
                    <a:pt x="1365" y="12976"/>
                  </a:lnTo>
                  <a:lnTo>
                    <a:pt x="1529" y="12739"/>
                  </a:lnTo>
                  <a:lnTo>
                    <a:pt x="1674" y="12484"/>
                  </a:lnTo>
                  <a:lnTo>
                    <a:pt x="1820" y="12229"/>
                  </a:lnTo>
                  <a:lnTo>
                    <a:pt x="2075" y="11684"/>
                  </a:lnTo>
                  <a:lnTo>
                    <a:pt x="2311" y="11119"/>
                  </a:lnTo>
                  <a:lnTo>
                    <a:pt x="2493" y="10555"/>
                  </a:lnTo>
                  <a:lnTo>
                    <a:pt x="2657" y="10028"/>
                  </a:lnTo>
                  <a:lnTo>
                    <a:pt x="2766" y="9500"/>
                  </a:lnTo>
                  <a:lnTo>
                    <a:pt x="2875" y="8954"/>
                  </a:lnTo>
                  <a:lnTo>
                    <a:pt x="2948" y="8408"/>
                  </a:lnTo>
                  <a:lnTo>
                    <a:pt x="3003" y="7862"/>
                  </a:lnTo>
                  <a:lnTo>
                    <a:pt x="3039" y="7316"/>
                  </a:lnTo>
                  <a:lnTo>
                    <a:pt x="3057" y="6770"/>
                  </a:lnTo>
                  <a:lnTo>
                    <a:pt x="3039" y="6206"/>
                  </a:lnTo>
                  <a:lnTo>
                    <a:pt x="3003" y="5660"/>
                  </a:lnTo>
                  <a:lnTo>
                    <a:pt x="2930" y="5114"/>
                  </a:lnTo>
                  <a:lnTo>
                    <a:pt x="2857" y="4568"/>
                  </a:lnTo>
                  <a:lnTo>
                    <a:pt x="2748" y="4040"/>
                  </a:lnTo>
                  <a:lnTo>
                    <a:pt x="2621" y="3494"/>
                  </a:lnTo>
                  <a:lnTo>
                    <a:pt x="2457" y="2985"/>
                  </a:lnTo>
                  <a:lnTo>
                    <a:pt x="2293" y="2457"/>
                  </a:lnTo>
                  <a:lnTo>
                    <a:pt x="2093" y="1966"/>
                  </a:lnTo>
                  <a:lnTo>
                    <a:pt x="1965" y="1656"/>
                  </a:lnTo>
                  <a:lnTo>
                    <a:pt x="1802" y="1365"/>
                  </a:lnTo>
                  <a:lnTo>
                    <a:pt x="1638" y="1074"/>
                  </a:lnTo>
                  <a:lnTo>
                    <a:pt x="1438" y="801"/>
                  </a:lnTo>
                  <a:lnTo>
                    <a:pt x="1238" y="546"/>
                  </a:lnTo>
                  <a:lnTo>
                    <a:pt x="1019" y="328"/>
                  </a:lnTo>
                  <a:lnTo>
                    <a:pt x="783" y="146"/>
                  </a:lnTo>
                  <a:lnTo>
                    <a:pt x="655" y="73"/>
                  </a:lnTo>
                  <a:lnTo>
                    <a:pt x="528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49" name="Google Shape;3749;p22"/>
            <p:cNvSpPr/>
            <p:nvPr/>
          </p:nvSpPr>
          <p:spPr>
            <a:xfrm>
              <a:off x="2414875" y="3268525"/>
              <a:ext cx="151525" cy="197475"/>
            </a:xfrm>
            <a:custGeom>
              <a:avLst/>
              <a:gdLst/>
              <a:ahLst/>
              <a:cxnLst/>
              <a:rect l="l" t="t" r="r" b="b"/>
              <a:pathLst>
                <a:path w="6061" h="7899" extrusionOk="0">
                  <a:moveTo>
                    <a:pt x="5624" y="1"/>
                  </a:moveTo>
                  <a:lnTo>
                    <a:pt x="5606" y="456"/>
                  </a:lnTo>
                  <a:lnTo>
                    <a:pt x="5551" y="911"/>
                  </a:lnTo>
                  <a:lnTo>
                    <a:pt x="5497" y="1366"/>
                  </a:lnTo>
                  <a:lnTo>
                    <a:pt x="5424" y="1821"/>
                  </a:lnTo>
                  <a:lnTo>
                    <a:pt x="5297" y="2367"/>
                  </a:lnTo>
                  <a:lnTo>
                    <a:pt x="5151" y="2894"/>
                  </a:lnTo>
                  <a:lnTo>
                    <a:pt x="4969" y="3422"/>
                  </a:lnTo>
                  <a:lnTo>
                    <a:pt x="4732" y="3913"/>
                  </a:lnTo>
                  <a:lnTo>
                    <a:pt x="4605" y="4168"/>
                  </a:lnTo>
                  <a:lnTo>
                    <a:pt x="4478" y="4405"/>
                  </a:lnTo>
                  <a:lnTo>
                    <a:pt x="4332" y="4641"/>
                  </a:lnTo>
                  <a:lnTo>
                    <a:pt x="4168" y="4860"/>
                  </a:lnTo>
                  <a:lnTo>
                    <a:pt x="4005" y="5078"/>
                  </a:lnTo>
                  <a:lnTo>
                    <a:pt x="3823" y="5297"/>
                  </a:lnTo>
                  <a:lnTo>
                    <a:pt x="3641" y="5497"/>
                  </a:lnTo>
                  <a:lnTo>
                    <a:pt x="3440" y="5679"/>
                  </a:lnTo>
                  <a:lnTo>
                    <a:pt x="3258" y="5842"/>
                  </a:lnTo>
                  <a:lnTo>
                    <a:pt x="3076" y="5988"/>
                  </a:lnTo>
                  <a:lnTo>
                    <a:pt x="2876" y="6115"/>
                  </a:lnTo>
                  <a:lnTo>
                    <a:pt x="2676" y="6243"/>
                  </a:lnTo>
                  <a:lnTo>
                    <a:pt x="2476" y="6370"/>
                  </a:lnTo>
                  <a:lnTo>
                    <a:pt x="2258" y="6479"/>
                  </a:lnTo>
                  <a:lnTo>
                    <a:pt x="2057" y="6570"/>
                  </a:lnTo>
                  <a:lnTo>
                    <a:pt x="1821" y="6643"/>
                  </a:lnTo>
                  <a:lnTo>
                    <a:pt x="1602" y="6716"/>
                  </a:lnTo>
                  <a:lnTo>
                    <a:pt x="1384" y="6789"/>
                  </a:lnTo>
                  <a:lnTo>
                    <a:pt x="1147" y="6825"/>
                  </a:lnTo>
                  <a:lnTo>
                    <a:pt x="929" y="6862"/>
                  </a:lnTo>
                  <a:lnTo>
                    <a:pt x="692" y="6880"/>
                  </a:lnTo>
                  <a:lnTo>
                    <a:pt x="456" y="6898"/>
                  </a:lnTo>
                  <a:lnTo>
                    <a:pt x="219" y="6880"/>
                  </a:lnTo>
                  <a:lnTo>
                    <a:pt x="1" y="6862"/>
                  </a:lnTo>
                  <a:lnTo>
                    <a:pt x="19" y="7080"/>
                  </a:lnTo>
                  <a:lnTo>
                    <a:pt x="92" y="7262"/>
                  </a:lnTo>
                  <a:lnTo>
                    <a:pt x="183" y="7426"/>
                  </a:lnTo>
                  <a:lnTo>
                    <a:pt x="310" y="7553"/>
                  </a:lnTo>
                  <a:lnTo>
                    <a:pt x="474" y="7662"/>
                  </a:lnTo>
                  <a:lnTo>
                    <a:pt x="638" y="7735"/>
                  </a:lnTo>
                  <a:lnTo>
                    <a:pt x="820" y="7808"/>
                  </a:lnTo>
                  <a:lnTo>
                    <a:pt x="1020" y="7844"/>
                  </a:lnTo>
                  <a:lnTo>
                    <a:pt x="1238" y="7881"/>
                  </a:lnTo>
                  <a:lnTo>
                    <a:pt x="1439" y="7899"/>
                  </a:lnTo>
                  <a:lnTo>
                    <a:pt x="1657" y="7899"/>
                  </a:lnTo>
                  <a:lnTo>
                    <a:pt x="1875" y="7881"/>
                  </a:lnTo>
                  <a:lnTo>
                    <a:pt x="2294" y="7826"/>
                  </a:lnTo>
                  <a:lnTo>
                    <a:pt x="2640" y="7753"/>
                  </a:lnTo>
                  <a:lnTo>
                    <a:pt x="2894" y="7680"/>
                  </a:lnTo>
                  <a:lnTo>
                    <a:pt x="3131" y="7589"/>
                  </a:lnTo>
                  <a:lnTo>
                    <a:pt x="3368" y="7498"/>
                  </a:lnTo>
                  <a:lnTo>
                    <a:pt x="3604" y="7371"/>
                  </a:lnTo>
                  <a:lnTo>
                    <a:pt x="3823" y="7244"/>
                  </a:lnTo>
                  <a:lnTo>
                    <a:pt x="4041" y="7080"/>
                  </a:lnTo>
                  <a:lnTo>
                    <a:pt x="4259" y="6916"/>
                  </a:lnTo>
                  <a:lnTo>
                    <a:pt x="4459" y="6752"/>
                  </a:lnTo>
                  <a:lnTo>
                    <a:pt x="4660" y="6552"/>
                  </a:lnTo>
                  <a:lnTo>
                    <a:pt x="4842" y="6352"/>
                  </a:lnTo>
                  <a:lnTo>
                    <a:pt x="5005" y="6134"/>
                  </a:lnTo>
                  <a:lnTo>
                    <a:pt x="5169" y="5915"/>
                  </a:lnTo>
                  <a:lnTo>
                    <a:pt x="5315" y="5679"/>
                  </a:lnTo>
                  <a:lnTo>
                    <a:pt x="5442" y="5442"/>
                  </a:lnTo>
                  <a:lnTo>
                    <a:pt x="5570" y="5187"/>
                  </a:lnTo>
                  <a:lnTo>
                    <a:pt x="5679" y="4933"/>
                  </a:lnTo>
                  <a:lnTo>
                    <a:pt x="5788" y="4641"/>
                  </a:lnTo>
                  <a:lnTo>
                    <a:pt x="5861" y="4332"/>
                  </a:lnTo>
                  <a:lnTo>
                    <a:pt x="5934" y="4041"/>
                  </a:lnTo>
                  <a:lnTo>
                    <a:pt x="5988" y="3731"/>
                  </a:lnTo>
                  <a:lnTo>
                    <a:pt x="6024" y="3422"/>
                  </a:lnTo>
                  <a:lnTo>
                    <a:pt x="6043" y="3113"/>
                  </a:lnTo>
                  <a:lnTo>
                    <a:pt x="6061" y="2803"/>
                  </a:lnTo>
                  <a:lnTo>
                    <a:pt x="6043" y="2476"/>
                  </a:lnTo>
                  <a:lnTo>
                    <a:pt x="6024" y="2166"/>
                  </a:lnTo>
                  <a:lnTo>
                    <a:pt x="6006" y="1857"/>
                  </a:lnTo>
                  <a:lnTo>
                    <a:pt x="5915" y="1220"/>
                  </a:lnTo>
                  <a:lnTo>
                    <a:pt x="5788" y="601"/>
                  </a:lnTo>
                  <a:lnTo>
                    <a:pt x="5624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50" name="Google Shape;3750;p22"/>
            <p:cNvSpPr/>
            <p:nvPr/>
          </p:nvSpPr>
          <p:spPr>
            <a:xfrm>
              <a:off x="2368475" y="2776725"/>
              <a:ext cx="31875" cy="705650"/>
            </a:xfrm>
            <a:custGeom>
              <a:avLst/>
              <a:gdLst/>
              <a:ahLst/>
              <a:cxnLst/>
              <a:rect l="l" t="t" r="r" b="b"/>
              <a:pathLst>
                <a:path w="1275" h="28226" extrusionOk="0">
                  <a:moveTo>
                    <a:pt x="547" y="1"/>
                  </a:moveTo>
                  <a:lnTo>
                    <a:pt x="529" y="3713"/>
                  </a:lnTo>
                  <a:lnTo>
                    <a:pt x="492" y="7371"/>
                  </a:lnTo>
                  <a:lnTo>
                    <a:pt x="438" y="9191"/>
                  </a:lnTo>
                  <a:lnTo>
                    <a:pt x="383" y="11029"/>
                  </a:lnTo>
                  <a:lnTo>
                    <a:pt x="328" y="12357"/>
                  </a:lnTo>
                  <a:lnTo>
                    <a:pt x="256" y="13668"/>
                  </a:lnTo>
                  <a:lnTo>
                    <a:pt x="110" y="16324"/>
                  </a:lnTo>
                  <a:lnTo>
                    <a:pt x="55" y="17653"/>
                  </a:lnTo>
                  <a:lnTo>
                    <a:pt x="19" y="18981"/>
                  </a:lnTo>
                  <a:lnTo>
                    <a:pt x="1" y="20310"/>
                  </a:lnTo>
                  <a:lnTo>
                    <a:pt x="19" y="21638"/>
                  </a:lnTo>
                  <a:lnTo>
                    <a:pt x="74" y="22803"/>
                  </a:lnTo>
                  <a:lnTo>
                    <a:pt x="146" y="23968"/>
                  </a:lnTo>
                  <a:lnTo>
                    <a:pt x="328" y="26279"/>
                  </a:lnTo>
                  <a:lnTo>
                    <a:pt x="328" y="26788"/>
                  </a:lnTo>
                  <a:lnTo>
                    <a:pt x="347" y="27116"/>
                  </a:lnTo>
                  <a:lnTo>
                    <a:pt x="365" y="27462"/>
                  </a:lnTo>
                  <a:lnTo>
                    <a:pt x="383" y="27625"/>
                  </a:lnTo>
                  <a:lnTo>
                    <a:pt x="419" y="27789"/>
                  </a:lnTo>
                  <a:lnTo>
                    <a:pt x="456" y="27935"/>
                  </a:lnTo>
                  <a:lnTo>
                    <a:pt x="510" y="28044"/>
                  </a:lnTo>
                  <a:lnTo>
                    <a:pt x="565" y="28135"/>
                  </a:lnTo>
                  <a:lnTo>
                    <a:pt x="656" y="28208"/>
                  </a:lnTo>
                  <a:lnTo>
                    <a:pt x="747" y="28226"/>
                  </a:lnTo>
                  <a:lnTo>
                    <a:pt x="856" y="28208"/>
                  </a:lnTo>
                  <a:lnTo>
                    <a:pt x="947" y="28171"/>
                  </a:lnTo>
                  <a:lnTo>
                    <a:pt x="1020" y="28099"/>
                  </a:lnTo>
                  <a:lnTo>
                    <a:pt x="1074" y="27989"/>
                  </a:lnTo>
                  <a:lnTo>
                    <a:pt x="1111" y="27844"/>
                  </a:lnTo>
                  <a:lnTo>
                    <a:pt x="1147" y="27680"/>
                  </a:lnTo>
                  <a:lnTo>
                    <a:pt x="1165" y="27516"/>
                  </a:lnTo>
                  <a:lnTo>
                    <a:pt x="1184" y="27134"/>
                  </a:lnTo>
                  <a:lnTo>
                    <a:pt x="1165" y="26752"/>
                  </a:lnTo>
                  <a:lnTo>
                    <a:pt x="1147" y="26370"/>
                  </a:lnTo>
                  <a:lnTo>
                    <a:pt x="1129" y="26060"/>
                  </a:lnTo>
                  <a:lnTo>
                    <a:pt x="1111" y="25824"/>
                  </a:lnTo>
                  <a:lnTo>
                    <a:pt x="1129" y="25278"/>
                  </a:lnTo>
                  <a:lnTo>
                    <a:pt x="1129" y="24732"/>
                  </a:lnTo>
                  <a:lnTo>
                    <a:pt x="1111" y="23640"/>
                  </a:lnTo>
                  <a:lnTo>
                    <a:pt x="1093" y="22548"/>
                  </a:lnTo>
                  <a:lnTo>
                    <a:pt x="1111" y="22002"/>
                  </a:lnTo>
                  <a:lnTo>
                    <a:pt x="1129" y="21456"/>
                  </a:lnTo>
                  <a:lnTo>
                    <a:pt x="1147" y="20856"/>
                  </a:lnTo>
                  <a:lnTo>
                    <a:pt x="1147" y="20182"/>
                  </a:lnTo>
                  <a:lnTo>
                    <a:pt x="1129" y="19473"/>
                  </a:lnTo>
                  <a:lnTo>
                    <a:pt x="1111" y="18727"/>
                  </a:lnTo>
                  <a:lnTo>
                    <a:pt x="1038" y="17271"/>
                  </a:lnTo>
                  <a:lnTo>
                    <a:pt x="1002" y="15997"/>
                  </a:lnTo>
                  <a:lnTo>
                    <a:pt x="1002" y="14723"/>
                  </a:lnTo>
                  <a:lnTo>
                    <a:pt x="1020" y="13504"/>
                  </a:lnTo>
                  <a:lnTo>
                    <a:pt x="1074" y="12339"/>
                  </a:lnTo>
                  <a:lnTo>
                    <a:pt x="1129" y="11211"/>
                  </a:lnTo>
                  <a:lnTo>
                    <a:pt x="1184" y="10064"/>
                  </a:lnTo>
                  <a:lnTo>
                    <a:pt x="1238" y="8900"/>
                  </a:lnTo>
                  <a:lnTo>
                    <a:pt x="1275" y="7680"/>
                  </a:lnTo>
                  <a:lnTo>
                    <a:pt x="1256" y="6407"/>
                  </a:lnTo>
                  <a:lnTo>
                    <a:pt x="1202" y="4277"/>
                  </a:lnTo>
                  <a:lnTo>
                    <a:pt x="1165" y="3204"/>
                  </a:lnTo>
                  <a:lnTo>
                    <a:pt x="1129" y="2148"/>
                  </a:lnTo>
                  <a:lnTo>
                    <a:pt x="1074" y="1566"/>
                  </a:lnTo>
                  <a:lnTo>
                    <a:pt x="1038" y="1293"/>
                  </a:lnTo>
                  <a:lnTo>
                    <a:pt x="1002" y="1002"/>
                  </a:lnTo>
                  <a:lnTo>
                    <a:pt x="929" y="729"/>
                  </a:lnTo>
                  <a:lnTo>
                    <a:pt x="838" y="474"/>
                  </a:lnTo>
                  <a:lnTo>
                    <a:pt x="711" y="219"/>
                  </a:lnTo>
                  <a:lnTo>
                    <a:pt x="547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51" name="Google Shape;3751;p22"/>
            <p:cNvSpPr/>
            <p:nvPr/>
          </p:nvSpPr>
          <p:spPr>
            <a:xfrm>
              <a:off x="2490875" y="2738075"/>
              <a:ext cx="87825" cy="351225"/>
            </a:xfrm>
            <a:custGeom>
              <a:avLst/>
              <a:gdLst/>
              <a:ahLst/>
              <a:cxnLst/>
              <a:rect l="l" t="t" r="r" b="b"/>
              <a:pathLst>
                <a:path w="3513" h="14049" extrusionOk="0">
                  <a:moveTo>
                    <a:pt x="2166" y="0"/>
                  </a:moveTo>
                  <a:lnTo>
                    <a:pt x="1947" y="109"/>
                  </a:lnTo>
                  <a:lnTo>
                    <a:pt x="1765" y="255"/>
                  </a:lnTo>
                  <a:lnTo>
                    <a:pt x="1601" y="419"/>
                  </a:lnTo>
                  <a:lnTo>
                    <a:pt x="1438" y="619"/>
                  </a:lnTo>
                  <a:lnTo>
                    <a:pt x="1292" y="837"/>
                  </a:lnTo>
                  <a:lnTo>
                    <a:pt x="1165" y="1074"/>
                  </a:lnTo>
                  <a:lnTo>
                    <a:pt x="1056" y="1328"/>
                  </a:lnTo>
                  <a:lnTo>
                    <a:pt x="965" y="1583"/>
                  </a:lnTo>
                  <a:lnTo>
                    <a:pt x="1292" y="2439"/>
                  </a:lnTo>
                  <a:lnTo>
                    <a:pt x="1583" y="3312"/>
                  </a:lnTo>
                  <a:lnTo>
                    <a:pt x="1820" y="4204"/>
                  </a:lnTo>
                  <a:lnTo>
                    <a:pt x="2038" y="5095"/>
                  </a:lnTo>
                  <a:lnTo>
                    <a:pt x="2202" y="6005"/>
                  </a:lnTo>
                  <a:lnTo>
                    <a:pt x="2329" y="6915"/>
                  </a:lnTo>
                  <a:lnTo>
                    <a:pt x="2439" y="7843"/>
                  </a:lnTo>
                  <a:lnTo>
                    <a:pt x="2475" y="8753"/>
                  </a:lnTo>
                  <a:lnTo>
                    <a:pt x="2493" y="9263"/>
                  </a:lnTo>
                  <a:lnTo>
                    <a:pt x="2457" y="9772"/>
                  </a:lnTo>
                  <a:lnTo>
                    <a:pt x="2439" y="10027"/>
                  </a:lnTo>
                  <a:lnTo>
                    <a:pt x="2402" y="10282"/>
                  </a:lnTo>
                  <a:lnTo>
                    <a:pt x="2348" y="10518"/>
                  </a:lnTo>
                  <a:lnTo>
                    <a:pt x="2293" y="10773"/>
                  </a:lnTo>
                  <a:lnTo>
                    <a:pt x="2220" y="11010"/>
                  </a:lnTo>
                  <a:lnTo>
                    <a:pt x="2129" y="11228"/>
                  </a:lnTo>
                  <a:lnTo>
                    <a:pt x="2020" y="11447"/>
                  </a:lnTo>
                  <a:lnTo>
                    <a:pt x="1911" y="11647"/>
                  </a:lnTo>
                  <a:lnTo>
                    <a:pt x="1765" y="11847"/>
                  </a:lnTo>
                  <a:lnTo>
                    <a:pt x="1601" y="12029"/>
                  </a:lnTo>
                  <a:lnTo>
                    <a:pt x="1419" y="12174"/>
                  </a:lnTo>
                  <a:lnTo>
                    <a:pt x="1237" y="12320"/>
                  </a:lnTo>
                  <a:lnTo>
                    <a:pt x="983" y="12466"/>
                  </a:lnTo>
                  <a:lnTo>
                    <a:pt x="710" y="12611"/>
                  </a:lnTo>
                  <a:lnTo>
                    <a:pt x="455" y="12757"/>
                  </a:lnTo>
                  <a:lnTo>
                    <a:pt x="346" y="12848"/>
                  </a:lnTo>
                  <a:lnTo>
                    <a:pt x="237" y="12939"/>
                  </a:lnTo>
                  <a:lnTo>
                    <a:pt x="146" y="13048"/>
                  </a:lnTo>
                  <a:lnTo>
                    <a:pt x="73" y="13175"/>
                  </a:lnTo>
                  <a:lnTo>
                    <a:pt x="18" y="13321"/>
                  </a:lnTo>
                  <a:lnTo>
                    <a:pt x="0" y="13467"/>
                  </a:lnTo>
                  <a:lnTo>
                    <a:pt x="0" y="13612"/>
                  </a:lnTo>
                  <a:lnTo>
                    <a:pt x="36" y="13740"/>
                  </a:lnTo>
                  <a:lnTo>
                    <a:pt x="91" y="13867"/>
                  </a:lnTo>
                  <a:lnTo>
                    <a:pt x="146" y="13922"/>
                  </a:lnTo>
                  <a:lnTo>
                    <a:pt x="200" y="13958"/>
                  </a:lnTo>
                  <a:lnTo>
                    <a:pt x="273" y="13994"/>
                  </a:lnTo>
                  <a:lnTo>
                    <a:pt x="346" y="14031"/>
                  </a:lnTo>
                  <a:lnTo>
                    <a:pt x="419" y="14031"/>
                  </a:lnTo>
                  <a:lnTo>
                    <a:pt x="491" y="14049"/>
                  </a:lnTo>
                  <a:lnTo>
                    <a:pt x="637" y="14012"/>
                  </a:lnTo>
                  <a:lnTo>
                    <a:pt x="783" y="13958"/>
                  </a:lnTo>
                  <a:lnTo>
                    <a:pt x="928" y="13867"/>
                  </a:lnTo>
                  <a:lnTo>
                    <a:pt x="1074" y="13776"/>
                  </a:lnTo>
                  <a:lnTo>
                    <a:pt x="1201" y="13649"/>
                  </a:lnTo>
                  <a:lnTo>
                    <a:pt x="1310" y="13521"/>
                  </a:lnTo>
                  <a:lnTo>
                    <a:pt x="1838" y="12902"/>
                  </a:lnTo>
                  <a:lnTo>
                    <a:pt x="2093" y="12593"/>
                  </a:lnTo>
                  <a:lnTo>
                    <a:pt x="2329" y="12265"/>
                  </a:lnTo>
                  <a:lnTo>
                    <a:pt x="2566" y="11920"/>
                  </a:lnTo>
                  <a:lnTo>
                    <a:pt x="2766" y="11574"/>
                  </a:lnTo>
                  <a:lnTo>
                    <a:pt x="2948" y="11228"/>
                  </a:lnTo>
                  <a:lnTo>
                    <a:pt x="3094" y="10846"/>
                  </a:lnTo>
                  <a:lnTo>
                    <a:pt x="3221" y="10500"/>
                  </a:lnTo>
                  <a:lnTo>
                    <a:pt x="3312" y="10155"/>
                  </a:lnTo>
                  <a:lnTo>
                    <a:pt x="3385" y="9791"/>
                  </a:lnTo>
                  <a:lnTo>
                    <a:pt x="3439" y="9427"/>
                  </a:lnTo>
                  <a:lnTo>
                    <a:pt x="3476" y="9063"/>
                  </a:lnTo>
                  <a:lnTo>
                    <a:pt x="3494" y="8699"/>
                  </a:lnTo>
                  <a:lnTo>
                    <a:pt x="3512" y="7953"/>
                  </a:lnTo>
                  <a:lnTo>
                    <a:pt x="3494" y="6952"/>
                  </a:lnTo>
                  <a:lnTo>
                    <a:pt x="3421" y="5933"/>
                  </a:lnTo>
                  <a:lnTo>
                    <a:pt x="3312" y="4932"/>
                  </a:lnTo>
                  <a:lnTo>
                    <a:pt x="3166" y="3913"/>
                  </a:lnTo>
                  <a:lnTo>
                    <a:pt x="2984" y="2930"/>
                  </a:lnTo>
                  <a:lnTo>
                    <a:pt x="2748" y="1947"/>
                  </a:lnTo>
                  <a:lnTo>
                    <a:pt x="2475" y="965"/>
                  </a:lnTo>
                  <a:lnTo>
                    <a:pt x="216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52" name="Google Shape;3752;p22"/>
            <p:cNvSpPr/>
            <p:nvPr/>
          </p:nvSpPr>
          <p:spPr>
            <a:xfrm>
              <a:off x="2112350" y="2942800"/>
              <a:ext cx="80100" cy="273900"/>
            </a:xfrm>
            <a:custGeom>
              <a:avLst/>
              <a:gdLst/>
              <a:ahLst/>
              <a:cxnLst/>
              <a:rect l="l" t="t" r="r" b="b"/>
              <a:pathLst>
                <a:path w="3204" h="10956" extrusionOk="0">
                  <a:moveTo>
                    <a:pt x="1347" y="0"/>
                  </a:moveTo>
                  <a:lnTo>
                    <a:pt x="1183" y="18"/>
                  </a:lnTo>
                  <a:lnTo>
                    <a:pt x="1001" y="37"/>
                  </a:lnTo>
                  <a:lnTo>
                    <a:pt x="819" y="73"/>
                  </a:lnTo>
                  <a:lnTo>
                    <a:pt x="637" y="146"/>
                  </a:lnTo>
                  <a:lnTo>
                    <a:pt x="473" y="219"/>
                  </a:lnTo>
                  <a:lnTo>
                    <a:pt x="292" y="291"/>
                  </a:lnTo>
                  <a:lnTo>
                    <a:pt x="164" y="1056"/>
                  </a:lnTo>
                  <a:lnTo>
                    <a:pt x="73" y="1802"/>
                  </a:lnTo>
                  <a:lnTo>
                    <a:pt x="19" y="2566"/>
                  </a:lnTo>
                  <a:lnTo>
                    <a:pt x="0" y="3330"/>
                  </a:lnTo>
                  <a:lnTo>
                    <a:pt x="19" y="4095"/>
                  </a:lnTo>
                  <a:lnTo>
                    <a:pt x="73" y="4859"/>
                  </a:lnTo>
                  <a:lnTo>
                    <a:pt x="164" y="5605"/>
                  </a:lnTo>
                  <a:lnTo>
                    <a:pt x="292" y="6369"/>
                  </a:lnTo>
                  <a:lnTo>
                    <a:pt x="382" y="6715"/>
                  </a:lnTo>
                  <a:lnTo>
                    <a:pt x="492" y="7116"/>
                  </a:lnTo>
                  <a:lnTo>
                    <a:pt x="637" y="7516"/>
                  </a:lnTo>
                  <a:lnTo>
                    <a:pt x="819" y="7953"/>
                  </a:lnTo>
                  <a:lnTo>
                    <a:pt x="1019" y="8371"/>
                  </a:lnTo>
                  <a:lnTo>
                    <a:pt x="1220" y="8808"/>
                  </a:lnTo>
                  <a:lnTo>
                    <a:pt x="1438" y="9208"/>
                  </a:lnTo>
                  <a:lnTo>
                    <a:pt x="1675" y="9609"/>
                  </a:lnTo>
                  <a:lnTo>
                    <a:pt x="1911" y="9954"/>
                  </a:lnTo>
                  <a:lnTo>
                    <a:pt x="2129" y="10282"/>
                  </a:lnTo>
                  <a:lnTo>
                    <a:pt x="2348" y="10537"/>
                  </a:lnTo>
                  <a:lnTo>
                    <a:pt x="2566" y="10755"/>
                  </a:lnTo>
                  <a:lnTo>
                    <a:pt x="2657" y="10828"/>
                  </a:lnTo>
                  <a:lnTo>
                    <a:pt x="2766" y="10883"/>
                  </a:lnTo>
                  <a:lnTo>
                    <a:pt x="2857" y="10937"/>
                  </a:lnTo>
                  <a:lnTo>
                    <a:pt x="2930" y="10955"/>
                  </a:lnTo>
                  <a:lnTo>
                    <a:pt x="3021" y="10955"/>
                  </a:lnTo>
                  <a:lnTo>
                    <a:pt x="3094" y="10937"/>
                  </a:lnTo>
                  <a:lnTo>
                    <a:pt x="3149" y="10901"/>
                  </a:lnTo>
                  <a:lnTo>
                    <a:pt x="3203" y="10828"/>
                  </a:lnTo>
                  <a:lnTo>
                    <a:pt x="3203" y="10573"/>
                  </a:lnTo>
                  <a:lnTo>
                    <a:pt x="3185" y="10318"/>
                  </a:lnTo>
                  <a:lnTo>
                    <a:pt x="3149" y="10064"/>
                  </a:lnTo>
                  <a:lnTo>
                    <a:pt x="3094" y="9827"/>
                  </a:lnTo>
                  <a:lnTo>
                    <a:pt x="3021" y="9590"/>
                  </a:lnTo>
                  <a:lnTo>
                    <a:pt x="2930" y="9336"/>
                  </a:lnTo>
                  <a:lnTo>
                    <a:pt x="2712" y="8881"/>
                  </a:lnTo>
                  <a:lnTo>
                    <a:pt x="2457" y="8408"/>
                  </a:lnTo>
                  <a:lnTo>
                    <a:pt x="2202" y="7953"/>
                  </a:lnTo>
                  <a:lnTo>
                    <a:pt x="1948" y="7480"/>
                  </a:lnTo>
                  <a:lnTo>
                    <a:pt x="1711" y="7025"/>
                  </a:lnTo>
                  <a:lnTo>
                    <a:pt x="1584" y="6715"/>
                  </a:lnTo>
                  <a:lnTo>
                    <a:pt x="1474" y="6406"/>
                  </a:lnTo>
                  <a:lnTo>
                    <a:pt x="1365" y="6096"/>
                  </a:lnTo>
                  <a:lnTo>
                    <a:pt x="1292" y="5787"/>
                  </a:lnTo>
                  <a:lnTo>
                    <a:pt x="1201" y="5478"/>
                  </a:lnTo>
                  <a:lnTo>
                    <a:pt x="1147" y="5150"/>
                  </a:lnTo>
                  <a:lnTo>
                    <a:pt x="1110" y="4823"/>
                  </a:lnTo>
                  <a:lnTo>
                    <a:pt x="1074" y="4513"/>
                  </a:lnTo>
                  <a:lnTo>
                    <a:pt x="1038" y="4186"/>
                  </a:lnTo>
                  <a:lnTo>
                    <a:pt x="1038" y="3858"/>
                  </a:lnTo>
                  <a:lnTo>
                    <a:pt x="1038" y="3531"/>
                  </a:lnTo>
                  <a:lnTo>
                    <a:pt x="1056" y="3203"/>
                  </a:lnTo>
                  <a:lnTo>
                    <a:pt x="1110" y="2548"/>
                  </a:lnTo>
                  <a:lnTo>
                    <a:pt x="1201" y="1893"/>
                  </a:lnTo>
                  <a:lnTo>
                    <a:pt x="1311" y="1420"/>
                  </a:lnTo>
                  <a:lnTo>
                    <a:pt x="1420" y="946"/>
                  </a:lnTo>
                  <a:lnTo>
                    <a:pt x="1565" y="491"/>
                  </a:lnTo>
                  <a:lnTo>
                    <a:pt x="1711" y="37"/>
                  </a:lnTo>
                  <a:lnTo>
                    <a:pt x="1529" y="0"/>
                  </a:lnTo>
                  <a:close/>
                </a:path>
              </a:pathLst>
            </a:custGeom>
            <a:solidFill>
              <a:srgbClr val="3A7F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3753" name="Google Shape;3753;p22"/>
          <p:cNvGrpSpPr/>
          <p:nvPr/>
        </p:nvGrpSpPr>
        <p:grpSpPr>
          <a:xfrm flipH="1">
            <a:off x="-811303" y="6052821"/>
            <a:ext cx="1762257" cy="514132"/>
            <a:chOff x="1682875" y="2128425"/>
            <a:chExt cx="575525" cy="167900"/>
          </a:xfrm>
        </p:grpSpPr>
        <p:sp>
          <p:nvSpPr>
            <p:cNvPr id="3754" name="Google Shape;3754;p22"/>
            <p:cNvSpPr/>
            <p:nvPr/>
          </p:nvSpPr>
          <p:spPr>
            <a:xfrm>
              <a:off x="1682875" y="2231250"/>
              <a:ext cx="575525" cy="65075"/>
            </a:xfrm>
            <a:custGeom>
              <a:avLst/>
              <a:gdLst/>
              <a:ahLst/>
              <a:cxnLst/>
              <a:rect l="l" t="t" r="r" b="b"/>
              <a:pathLst>
                <a:path w="23021" h="2603" extrusionOk="0">
                  <a:moveTo>
                    <a:pt x="19964" y="0"/>
                  </a:moveTo>
                  <a:lnTo>
                    <a:pt x="20601" y="110"/>
                  </a:lnTo>
                  <a:lnTo>
                    <a:pt x="20437" y="164"/>
                  </a:lnTo>
                  <a:lnTo>
                    <a:pt x="19909" y="328"/>
                  </a:lnTo>
                  <a:lnTo>
                    <a:pt x="19054" y="565"/>
                  </a:lnTo>
                  <a:lnTo>
                    <a:pt x="18508" y="692"/>
                  </a:lnTo>
                  <a:lnTo>
                    <a:pt x="17889" y="819"/>
                  </a:lnTo>
                  <a:lnTo>
                    <a:pt x="17198" y="965"/>
                  </a:lnTo>
                  <a:lnTo>
                    <a:pt x="16433" y="1092"/>
                  </a:lnTo>
                  <a:lnTo>
                    <a:pt x="15596" y="1202"/>
                  </a:lnTo>
                  <a:lnTo>
                    <a:pt x="14704" y="1311"/>
                  </a:lnTo>
                  <a:lnTo>
                    <a:pt x="13740" y="1402"/>
                  </a:lnTo>
                  <a:lnTo>
                    <a:pt x="12703" y="1474"/>
                  </a:lnTo>
                  <a:lnTo>
                    <a:pt x="11611" y="1529"/>
                  </a:lnTo>
                  <a:lnTo>
                    <a:pt x="10464" y="1547"/>
                  </a:lnTo>
                  <a:lnTo>
                    <a:pt x="9409" y="1529"/>
                  </a:lnTo>
                  <a:lnTo>
                    <a:pt x="8317" y="1493"/>
                  </a:lnTo>
                  <a:lnTo>
                    <a:pt x="7170" y="1420"/>
                  </a:lnTo>
                  <a:lnTo>
                    <a:pt x="5988" y="1311"/>
                  </a:lnTo>
                  <a:lnTo>
                    <a:pt x="4768" y="1147"/>
                  </a:lnTo>
                  <a:lnTo>
                    <a:pt x="3513" y="965"/>
                  </a:lnTo>
                  <a:lnTo>
                    <a:pt x="2239" y="728"/>
                  </a:lnTo>
                  <a:lnTo>
                    <a:pt x="910" y="455"/>
                  </a:lnTo>
                  <a:lnTo>
                    <a:pt x="1129" y="146"/>
                  </a:lnTo>
                  <a:lnTo>
                    <a:pt x="1129" y="146"/>
                  </a:lnTo>
                  <a:lnTo>
                    <a:pt x="747" y="237"/>
                  </a:lnTo>
                  <a:lnTo>
                    <a:pt x="565" y="292"/>
                  </a:lnTo>
                  <a:lnTo>
                    <a:pt x="401" y="346"/>
                  </a:lnTo>
                  <a:lnTo>
                    <a:pt x="255" y="419"/>
                  </a:lnTo>
                  <a:lnTo>
                    <a:pt x="128" y="492"/>
                  </a:lnTo>
                  <a:lnTo>
                    <a:pt x="37" y="565"/>
                  </a:lnTo>
                  <a:lnTo>
                    <a:pt x="0" y="656"/>
                  </a:lnTo>
                  <a:lnTo>
                    <a:pt x="0" y="710"/>
                  </a:lnTo>
                  <a:lnTo>
                    <a:pt x="37" y="765"/>
                  </a:lnTo>
                  <a:lnTo>
                    <a:pt x="91" y="819"/>
                  </a:lnTo>
                  <a:lnTo>
                    <a:pt x="182" y="874"/>
                  </a:lnTo>
                  <a:lnTo>
                    <a:pt x="455" y="1001"/>
                  </a:lnTo>
                  <a:lnTo>
                    <a:pt x="819" y="1147"/>
                  </a:lnTo>
                  <a:lnTo>
                    <a:pt x="1274" y="1311"/>
                  </a:lnTo>
                  <a:lnTo>
                    <a:pt x="1838" y="1474"/>
                  </a:lnTo>
                  <a:lnTo>
                    <a:pt x="2475" y="1638"/>
                  </a:lnTo>
                  <a:lnTo>
                    <a:pt x="3203" y="1802"/>
                  </a:lnTo>
                  <a:lnTo>
                    <a:pt x="4004" y="1966"/>
                  </a:lnTo>
                  <a:lnTo>
                    <a:pt x="4878" y="2111"/>
                  </a:lnTo>
                  <a:lnTo>
                    <a:pt x="5806" y="2239"/>
                  </a:lnTo>
                  <a:lnTo>
                    <a:pt x="6806" y="2366"/>
                  </a:lnTo>
                  <a:lnTo>
                    <a:pt x="7862" y="2457"/>
                  </a:lnTo>
                  <a:lnTo>
                    <a:pt x="8972" y="2548"/>
                  </a:lnTo>
                  <a:lnTo>
                    <a:pt x="10100" y="2585"/>
                  </a:lnTo>
                  <a:lnTo>
                    <a:pt x="11283" y="2603"/>
                  </a:lnTo>
                  <a:lnTo>
                    <a:pt x="12120" y="2603"/>
                  </a:lnTo>
                  <a:lnTo>
                    <a:pt x="12957" y="2566"/>
                  </a:lnTo>
                  <a:lnTo>
                    <a:pt x="14249" y="2512"/>
                  </a:lnTo>
                  <a:lnTo>
                    <a:pt x="15451" y="2421"/>
                  </a:lnTo>
                  <a:lnTo>
                    <a:pt x="16542" y="2312"/>
                  </a:lnTo>
                  <a:lnTo>
                    <a:pt x="17543" y="2184"/>
                  </a:lnTo>
                  <a:lnTo>
                    <a:pt x="18453" y="2039"/>
                  </a:lnTo>
                  <a:lnTo>
                    <a:pt x="19272" y="1893"/>
                  </a:lnTo>
                  <a:lnTo>
                    <a:pt x="20000" y="1747"/>
                  </a:lnTo>
                  <a:lnTo>
                    <a:pt x="20655" y="1584"/>
                  </a:lnTo>
                  <a:lnTo>
                    <a:pt x="21219" y="1420"/>
                  </a:lnTo>
                  <a:lnTo>
                    <a:pt x="21711" y="1256"/>
                  </a:lnTo>
                  <a:lnTo>
                    <a:pt x="22111" y="1092"/>
                  </a:lnTo>
                  <a:lnTo>
                    <a:pt x="22439" y="947"/>
                  </a:lnTo>
                  <a:lnTo>
                    <a:pt x="22675" y="801"/>
                  </a:lnTo>
                  <a:lnTo>
                    <a:pt x="22857" y="674"/>
                  </a:lnTo>
                  <a:lnTo>
                    <a:pt x="22966" y="565"/>
                  </a:lnTo>
                  <a:lnTo>
                    <a:pt x="23003" y="510"/>
                  </a:lnTo>
                  <a:lnTo>
                    <a:pt x="23021" y="455"/>
                  </a:lnTo>
                  <a:lnTo>
                    <a:pt x="23003" y="419"/>
                  </a:lnTo>
                  <a:lnTo>
                    <a:pt x="22966" y="401"/>
                  </a:lnTo>
                  <a:lnTo>
                    <a:pt x="22803" y="328"/>
                  </a:lnTo>
                  <a:lnTo>
                    <a:pt x="22530" y="273"/>
                  </a:lnTo>
                  <a:lnTo>
                    <a:pt x="22166" y="201"/>
                  </a:lnTo>
                  <a:lnTo>
                    <a:pt x="21711" y="146"/>
                  </a:lnTo>
                  <a:lnTo>
                    <a:pt x="21201" y="91"/>
                  </a:lnTo>
                  <a:lnTo>
                    <a:pt x="19964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55" name="Google Shape;3755;p22"/>
            <p:cNvSpPr/>
            <p:nvPr/>
          </p:nvSpPr>
          <p:spPr>
            <a:xfrm>
              <a:off x="1682875" y="2231250"/>
              <a:ext cx="575525" cy="65075"/>
            </a:xfrm>
            <a:custGeom>
              <a:avLst/>
              <a:gdLst/>
              <a:ahLst/>
              <a:cxnLst/>
              <a:rect l="l" t="t" r="r" b="b"/>
              <a:pathLst>
                <a:path w="23021" h="2603" fill="none" extrusionOk="0">
                  <a:moveTo>
                    <a:pt x="19964" y="0"/>
                  </a:moveTo>
                  <a:lnTo>
                    <a:pt x="20601" y="110"/>
                  </a:lnTo>
                  <a:lnTo>
                    <a:pt x="20601" y="110"/>
                  </a:lnTo>
                  <a:lnTo>
                    <a:pt x="20601" y="110"/>
                  </a:lnTo>
                  <a:lnTo>
                    <a:pt x="20437" y="164"/>
                  </a:lnTo>
                  <a:lnTo>
                    <a:pt x="19909" y="328"/>
                  </a:lnTo>
                  <a:lnTo>
                    <a:pt x="19054" y="565"/>
                  </a:lnTo>
                  <a:lnTo>
                    <a:pt x="18508" y="692"/>
                  </a:lnTo>
                  <a:lnTo>
                    <a:pt x="17889" y="819"/>
                  </a:lnTo>
                  <a:lnTo>
                    <a:pt x="17198" y="965"/>
                  </a:lnTo>
                  <a:lnTo>
                    <a:pt x="16433" y="1092"/>
                  </a:lnTo>
                  <a:lnTo>
                    <a:pt x="15596" y="1202"/>
                  </a:lnTo>
                  <a:lnTo>
                    <a:pt x="14704" y="1311"/>
                  </a:lnTo>
                  <a:lnTo>
                    <a:pt x="13740" y="1402"/>
                  </a:lnTo>
                  <a:lnTo>
                    <a:pt x="12703" y="1474"/>
                  </a:lnTo>
                  <a:lnTo>
                    <a:pt x="11611" y="1529"/>
                  </a:lnTo>
                  <a:lnTo>
                    <a:pt x="10464" y="1547"/>
                  </a:lnTo>
                  <a:lnTo>
                    <a:pt x="10464" y="1547"/>
                  </a:lnTo>
                  <a:lnTo>
                    <a:pt x="9409" y="1529"/>
                  </a:lnTo>
                  <a:lnTo>
                    <a:pt x="8317" y="1493"/>
                  </a:lnTo>
                  <a:lnTo>
                    <a:pt x="7170" y="1420"/>
                  </a:lnTo>
                  <a:lnTo>
                    <a:pt x="5988" y="1311"/>
                  </a:lnTo>
                  <a:lnTo>
                    <a:pt x="4768" y="1147"/>
                  </a:lnTo>
                  <a:lnTo>
                    <a:pt x="3513" y="965"/>
                  </a:lnTo>
                  <a:lnTo>
                    <a:pt x="2239" y="728"/>
                  </a:lnTo>
                  <a:lnTo>
                    <a:pt x="910" y="455"/>
                  </a:lnTo>
                  <a:lnTo>
                    <a:pt x="910" y="455"/>
                  </a:lnTo>
                  <a:lnTo>
                    <a:pt x="910" y="455"/>
                  </a:lnTo>
                  <a:lnTo>
                    <a:pt x="910" y="455"/>
                  </a:lnTo>
                  <a:lnTo>
                    <a:pt x="1129" y="146"/>
                  </a:lnTo>
                  <a:lnTo>
                    <a:pt x="1129" y="146"/>
                  </a:lnTo>
                  <a:lnTo>
                    <a:pt x="747" y="237"/>
                  </a:lnTo>
                  <a:lnTo>
                    <a:pt x="565" y="292"/>
                  </a:lnTo>
                  <a:lnTo>
                    <a:pt x="401" y="346"/>
                  </a:lnTo>
                  <a:lnTo>
                    <a:pt x="255" y="419"/>
                  </a:lnTo>
                  <a:lnTo>
                    <a:pt x="128" y="492"/>
                  </a:lnTo>
                  <a:lnTo>
                    <a:pt x="37" y="565"/>
                  </a:lnTo>
                  <a:lnTo>
                    <a:pt x="0" y="656"/>
                  </a:lnTo>
                  <a:lnTo>
                    <a:pt x="0" y="656"/>
                  </a:lnTo>
                  <a:lnTo>
                    <a:pt x="0" y="710"/>
                  </a:lnTo>
                  <a:lnTo>
                    <a:pt x="37" y="765"/>
                  </a:lnTo>
                  <a:lnTo>
                    <a:pt x="91" y="819"/>
                  </a:lnTo>
                  <a:lnTo>
                    <a:pt x="182" y="874"/>
                  </a:lnTo>
                  <a:lnTo>
                    <a:pt x="455" y="1001"/>
                  </a:lnTo>
                  <a:lnTo>
                    <a:pt x="819" y="1147"/>
                  </a:lnTo>
                  <a:lnTo>
                    <a:pt x="1274" y="1311"/>
                  </a:lnTo>
                  <a:lnTo>
                    <a:pt x="1838" y="1474"/>
                  </a:lnTo>
                  <a:lnTo>
                    <a:pt x="2475" y="1638"/>
                  </a:lnTo>
                  <a:lnTo>
                    <a:pt x="3203" y="1802"/>
                  </a:lnTo>
                  <a:lnTo>
                    <a:pt x="4004" y="1966"/>
                  </a:lnTo>
                  <a:lnTo>
                    <a:pt x="4878" y="2111"/>
                  </a:lnTo>
                  <a:lnTo>
                    <a:pt x="5806" y="2239"/>
                  </a:lnTo>
                  <a:lnTo>
                    <a:pt x="6806" y="2366"/>
                  </a:lnTo>
                  <a:lnTo>
                    <a:pt x="7862" y="2457"/>
                  </a:lnTo>
                  <a:lnTo>
                    <a:pt x="8972" y="2548"/>
                  </a:lnTo>
                  <a:lnTo>
                    <a:pt x="10100" y="2585"/>
                  </a:lnTo>
                  <a:lnTo>
                    <a:pt x="11283" y="2603"/>
                  </a:lnTo>
                  <a:lnTo>
                    <a:pt x="11283" y="2603"/>
                  </a:lnTo>
                  <a:lnTo>
                    <a:pt x="12120" y="2603"/>
                  </a:lnTo>
                  <a:lnTo>
                    <a:pt x="12957" y="2566"/>
                  </a:lnTo>
                  <a:lnTo>
                    <a:pt x="12957" y="2566"/>
                  </a:lnTo>
                  <a:lnTo>
                    <a:pt x="14249" y="2512"/>
                  </a:lnTo>
                  <a:lnTo>
                    <a:pt x="15451" y="2421"/>
                  </a:lnTo>
                  <a:lnTo>
                    <a:pt x="16542" y="2312"/>
                  </a:lnTo>
                  <a:lnTo>
                    <a:pt x="17543" y="2184"/>
                  </a:lnTo>
                  <a:lnTo>
                    <a:pt x="18453" y="2039"/>
                  </a:lnTo>
                  <a:lnTo>
                    <a:pt x="19272" y="1893"/>
                  </a:lnTo>
                  <a:lnTo>
                    <a:pt x="20000" y="1747"/>
                  </a:lnTo>
                  <a:lnTo>
                    <a:pt x="20655" y="1584"/>
                  </a:lnTo>
                  <a:lnTo>
                    <a:pt x="21219" y="1420"/>
                  </a:lnTo>
                  <a:lnTo>
                    <a:pt x="21711" y="1256"/>
                  </a:lnTo>
                  <a:lnTo>
                    <a:pt x="22111" y="1092"/>
                  </a:lnTo>
                  <a:lnTo>
                    <a:pt x="22439" y="947"/>
                  </a:lnTo>
                  <a:lnTo>
                    <a:pt x="22675" y="801"/>
                  </a:lnTo>
                  <a:lnTo>
                    <a:pt x="22857" y="674"/>
                  </a:lnTo>
                  <a:lnTo>
                    <a:pt x="22966" y="565"/>
                  </a:lnTo>
                  <a:lnTo>
                    <a:pt x="23003" y="510"/>
                  </a:lnTo>
                  <a:lnTo>
                    <a:pt x="23021" y="455"/>
                  </a:lnTo>
                  <a:lnTo>
                    <a:pt x="23021" y="455"/>
                  </a:lnTo>
                  <a:lnTo>
                    <a:pt x="23003" y="419"/>
                  </a:lnTo>
                  <a:lnTo>
                    <a:pt x="22966" y="401"/>
                  </a:lnTo>
                  <a:lnTo>
                    <a:pt x="22803" y="328"/>
                  </a:lnTo>
                  <a:lnTo>
                    <a:pt x="22530" y="273"/>
                  </a:lnTo>
                  <a:lnTo>
                    <a:pt x="22166" y="201"/>
                  </a:lnTo>
                  <a:lnTo>
                    <a:pt x="21711" y="146"/>
                  </a:lnTo>
                  <a:lnTo>
                    <a:pt x="21201" y="91"/>
                  </a:lnTo>
                  <a:lnTo>
                    <a:pt x="19964" y="0"/>
                  </a:lnTo>
                </a:path>
              </a:pathLst>
            </a:custGeom>
            <a:solidFill>
              <a:srgbClr val="EBBD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56" name="Google Shape;3756;p22"/>
            <p:cNvSpPr/>
            <p:nvPr/>
          </p:nvSpPr>
          <p:spPr>
            <a:xfrm>
              <a:off x="1705625" y="2128425"/>
              <a:ext cx="492275" cy="141525"/>
            </a:xfrm>
            <a:custGeom>
              <a:avLst/>
              <a:gdLst/>
              <a:ahLst/>
              <a:cxnLst/>
              <a:rect l="l" t="t" r="r" b="b"/>
              <a:pathLst>
                <a:path w="19691" h="5661" extrusionOk="0">
                  <a:moveTo>
                    <a:pt x="5332" y="1"/>
                  </a:moveTo>
                  <a:lnTo>
                    <a:pt x="5023" y="37"/>
                  </a:lnTo>
                  <a:lnTo>
                    <a:pt x="4714" y="92"/>
                  </a:lnTo>
                  <a:lnTo>
                    <a:pt x="4422" y="164"/>
                  </a:lnTo>
                  <a:lnTo>
                    <a:pt x="4149" y="274"/>
                  </a:lnTo>
                  <a:lnTo>
                    <a:pt x="3858" y="401"/>
                  </a:lnTo>
                  <a:lnTo>
                    <a:pt x="3604" y="528"/>
                  </a:lnTo>
                  <a:lnTo>
                    <a:pt x="3367" y="692"/>
                  </a:lnTo>
                  <a:lnTo>
                    <a:pt x="3149" y="874"/>
                  </a:lnTo>
                  <a:lnTo>
                    <a:pt x="2967" y="1056"/>
                  </a:lnTo>
                  <a:lnTo>
                    <a:pt x="2803" y="1238"/>
                  </a:lnTo>
                  <a:lnTo>
                    <a:pt x="2657" y="1438"/>
                  </a:lnTo>
                  <a:lnTo>
                    <a:pt x="2566" y="1657"/>
                  </a:lnTo>
                  <a:lnTo>
                    <a:pt x="2512" y="1857"/>
                  </a:lnTo>
                  <a:lnTo>
                    <a:pt x="2493" y="2057"/>
                  </a:lnTo>
                  <a:lnTo>
                    <a:pt x="2493" y="2166"/>
                  </a:lnTo>
                  <a:lnTo>
                    <a:pt x="2512" y="2275"/>
                  </a:lnTo>
                  <a:lnTo>
                    <a:pt x="2330" y="2312"/>
                  </a:lnTo>
                  <a:lnTo>
                    <a:pt x="2148" y="2366"/>
                  </a:lnTo>
                  <a:lnTo>
                    <a:pt x="1966" y="2476"/>
                  </a:lnTo>
                  <a:lnTo>
                    <a:pt x="1766" y="2585"/>
                  </a:lnTo>
                  <a:lnTo>
                    <a:pt x="1584" y="2730"/>
                  </a:lnTo>
                  <a:lnTo>
                    <a:pt x="1402" y="2894"/>
                  </a:lnTo>
                  <a:lnTo>
                    <a:pt x="1056" y="3240"/>
                  </a:lnTo>
                  <a:lnTo>
                    <a:pt x="837" y="3477"/>
                  </a:lnTo>
                  <a:lnTo>
                    <a:pt x="637" y="3713"/>
                  </a:lnTo>
                  <a:lnTo>
                    <a:pt x="310" y="4150"/>
                  </a:lnTo>
                  <a:lnTo>
                    <a:pt x="73" y="4459"/>
                  </a:lnTo>
                  <a:lnTo>
                    <a:pt x="0" y="4568"/>
                  </a:lnTo>
                  <a:lnTo>
                    <a:pt x="1074" y="4805"/>
                  </a:lnTo>
                  <a:lnTo>
                    <a:pt x="2148" y="5005"/>
                  </a:lnTo>
                  <a:lnTo>
                    <a:pt x="3185" y="5169"/>
                  </a:lnTo>
                  <a:lnTo>
                    <a:pt x="4204" y="5315"/>
                  </a:lnTo>
                  <a:lnTo>
                    <a:pt x="5187" y="5424"/>
                  </a:lnTo>
                  <a:lnTo>
                    <a:pt x="6151" y="5515"/>
                  </a:lnTo>
                  <a:lnTo>
                    <a:pt x="7098" y="5587"/>
                  </a:lnTo>
                  <a:lnTo>
                    <a:pt x="8007" y="5624"/>
                  </a:lnTo>
                  <a:lnTo>
                    <a:pt x="8881" y="5642"/>
                  </a:lnTo>
                  <a:lnTo>
                    <a:pt x="9736" y="5660"/>
                  </a:lnTo>
                  <a:lnTo>
                    <a:pt x="10573" y="5642"/>
                  </a:lnTo>
                  <a:lnTo>
                    <a:pt x="11356" y="5624"/>
                  </a:lnTo>
                  <a:lnTo>
                    <a:pt x="12120" y="5569"/>
                  </a:lnTo>
                  <a:lnTo>
                    <a:pt x="12866" y="5515"/>
                  </a:lnTo>
                  <a:lnTo>
                    <a:pt x="13558" y="5460"/>
                  </a:lnTo>
                  <a:lnTo>
                    <a:pt x="14231" y="5387"/>
                  </a:lnTo>
                  <a:lnTo>
                    <a:pt x="14850" y="5296"/>
                  </a:lnTo>
                  <a:lnTo>
                    <a:pt x="15450" y="5205"/>
                  </a:lnTo>
                  <a:lnTo>
                    <a:pt x="16542" y="5023"/>
                  </a:lnTo>
                  <a:lnTo>
                    <a:pt x="17470" y="4823"/>
                  </a:lnTo>
                  <a:lnTo>
                    <a:pt x="18253" y="4641"/>
                  </a:lnTo>
                  <a:lnTo>
                    <a:pt x="18872" y="4477"/>
                  </a:lnTo>
                  <a:lnTo>
                    <a:pt x="19327" y="4350"/>
                  </a:lnTo>
                  <a:lnTo>
                    <a:pt x="19691" y="4223"/>
                  </a:lnTo>
                  <a:lnTo>
                    <a:pt x="14541" y="3422"/>
                  </a:lnTo>
                  <a:lnTo>
                    <a:pt x="13995" y="2294"/>
                  </a:lnTo>
                  <a:lnTo>
                    <a:pt x="11283" y="1584"/>
                  </a:lnTo>
                  <a:lnTo>
                    <a:pt x="8954" y="1002"/>
                  </a:lnTo>
                  <a:lnTo>
                    <a:pt x="7061" y="528"/>
                  </a:lnTo>
                  <a:lnTo>
                    <a:pt x="6916" y="419"/>
                  </a:lnTo>
                  <a:lnTo>
                    <a:pt x="6752" y="310"/>
                  </a:lnTo>
                  <a:lnTo>
                    <a:pt x="6497" y="183"/>
                  </a:lnTo>
                  <a:lnTo>
                    <a:pt x="6206" y="92"/>
                  </a:lnTo>
                  <a:lnTo>
                    <a:pt x="5915" y="37"/>
                  </a:lnTo>
                  <a:lnTo>
                    <a:pt x="5624" y="1"/>
                  </a:lnTo>
                  <a:close/>
                </a:path>
              </a:pathLst>
            </a:custGeom>
            <a:solidFill>
              <a:srgbClr val="C1A5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57" name="Google Shape;3757;p22"/>
            <p:cNvSpPr/>
            <p:nvPr/>
          </p:nvSpPr>
          <p:spPr>
            <a:xfrm>
              <a:off x="1705625" y="2128425"/>
              <a:ext cx="492275" cy="141525"/>
            </a:xfrm>
            <a:custGeom>
              <a:avLst/>
              <a:gdLst/>
              <a:ahLst/>
              <a:cxnLst/>
              <a:rect l="l" t="t" r="r" b="b"/>
              <a:pathLst>
                <a:path w="19691" h="5661" fill="none" extrusionOk="0">
                  <a:moveTo>
                    <a:pt x="19691" y="4223"/>
                  </a:moveTo>
                  <a:lnTo>
                    <a:pt x="19691" y="4223"/>
                  </a:lnTo>
                  <a:lnTo>
                    <a:pt x="19327" y="4350"/>
                  </a:lnTo>
                  <a:lnTo>
                    <a:pt x="18872" y="4477"/>
                  </a:lnTo>
                  <a:lnTo>
                    <a:pt x="18253" y="4641"/>
                  </a:lnTo>
                  <a:lnTo>
                    <a:pt x="17470" y="4823"/>
                  </a:lnTo>
                  <a:lnTo>
                    <a:pt x="16542" y="5023"/>
                  </a:lnTo>
                  <a:lnTo>
                    <a:pt x="15450" y="5205"/>
                  </a:lnTo>
                  <a:lnTo>
                    <a:pt x="14850" y="5296"/>
                  </a:lnTo>
                  <a:lnTo>
                    <a:pt x="14231" y="5387"/>
                  </a:lnTo>
                  <a:lnTo>
                    <a:pt x="13558" y="5460"/>
                  </a:lnTo>
                  <a:lnTo>
                    <a:pt x="12866" y="5515"/>
                  </a:lnTo>
                  <a:lnTo>
                    <a:pt x="12120" y="5569"/>
                  </a:lnTo>
                  <a:lnTo>
                    <a:pt x="11356" y="5624"/>
                  </a:lnTo>
                  <a:lnTo>
                    <a:pt x="10573" y="5642"/>
                  </a:lnTo>
                  <a:lnTo>
                    <a:pt x="9736" y="5660"/>
                  </a:lnTo>
                  <a:lnTo>
                    <a:pt x="8881" y="5642"/>
                  </a:lnTo>
                  <a:lnTo>
                    <a:pt x="8007" y="5624"/>
                  </a:lnTo>
                  <a:lnTo>
                    <a:pt x="7098" y="5587"/>
                  </a:lnTo>
                  <a:lnTo>
                    <a:pt x="6151" y="5515"/>
                  </a:lnTo>
                  <a:lnTo>
                    <a:pt x="5187" y="5424"/>
                  </a:lnTo>
                  <a:lnTo>
                    <a:pt x="4204" y="5315"/>
                  </a:lnTo>
                  <a:lnTo>
                    <a:pt x="3185" y="5169"/>
                  </a:lnTo>
                  <a:lnTo>
                    <a:pt x="2148" y="5005"/>
                  </a:lnTo>
                  <a:lnTo>
                    <a:pt x="1074" y="4805"/>
                  </a:lnTo>
                  <a:lnTo>
                    <a:pt x="0" y="4568"/>
                  </a:lnTo>
                  <a:lnTo>
                    <a:pt x="0" y="4568"/>
                  </a:lnTo>
                  <a:lnTo>
                    <a:pt x="73" y="4459"/>
                  </a:lnTo>
                  <a:lnTo>
                    <a:pt x="310" y="4150"/>
                  </a:lnTo>
                  <a:lnTo>
                    <a:pt x="637" y="3713"/>
                  </a:lnTo>
                  <a:lnTo>
                    <a:pt x="837" y="3477"/>
                  </a:lnTo>
                  <a:lnTo>
                    <a:pt x="1056" y="3240"/>
                  </a:lnTo>
                  <a:lnTo>
                    <a:pt x="1056" y="3240"/>
                  </a:lnTo>
                  <a:lnTo>
                    <a:pt x="1402" y="2894"/>
                  </a:lnTo>
                  <a:lnTo>
                    <a:pt x="1584" y="2730"/>
                  </a:lnTo>
                  <a:lnTo>
                    <a:pt x="1766" y="2585"/>
                  </a:lnTo>
                  <a:lnTo>
                    <a:pt x="1966" y="2476"/>
                  </a:lnTo>
                  <a:lnTo>
                    <a:pt x="2148" y="2366"/>
                  </a:lnTo>
                  <a:lnTo>
                    <a:pt x="2330" y="2312"/>
                  </a:lnTo>
                  <a:lnTo>
                    <a:pt x="2512" y="2275"/>
                  </a:lnTo>
                  <a:lnTo>
                    <a:pt x="2512" y="2275"/>
                  </a:lnTo>
                  <a:lnTo>
                    <a:pt x="2493" y="2166"/>
                  </a:lnTo>
                  <a:lnTo>
                    <a:pt x="2493" y="2057"/>
                  </a:lnTo>
                  <a:lnTo>
                    <a:pt x="2512" y="1857"/>
                  </a:lnTo>
                  <a:lnTo>
                    <a:pt x="2566" y="1657"/>
                  </a:lnTo>
                  <a:lnTo>
                    <a:pt x="2657" y="1438"/>
                  </a:lnTo>
                  <a:lnTo>
                    <a:pt x="2657" y="1438"/>
                  </a:lnTo>
                  <a:lnTo>
                    <a:pt x="2803" y="1238"/>
                  </a:lnTo>
                  <a:lnTo>
                    <a:pt x="2967" y="1056"/>
                  </a:lnTo>
                  <a:lnTo>
                    <a:pt x="3149" y="874"/>
                  </a:lnTo>
                  <a:lnTo>
                    <a:pt x="3367" y="692"/>
                  </a:lnTo>
                  <a:lnTo>
                    <a:pt x="3604" y="528"/>
                  </a:lnTo>
                  <a:lnTo>
                    <a:pt x="3858" y="401"/>
                  </a:lnTo>
                  <a:lnTo>
                    <a:pt x="4149" y="274"/>
                  </a:lnTo>
                  <a:lnTo>
                    <a:pt x="4422" y="164"/>
                  </a:lnTo>
                  <a:lnTo>
                    <a:pt x="4714" y="92"/>
                  </a:lnTo>
                  <a:lnTo>
                    <a:pt x="5023" y="37"/>
                  </a:lnTo>
                  <a:lnTo>
                    <a:pt x="5332" y="1"/>
                  </a:lnTo>
                  <a:lnTo>
                    <a:pt x="5624" y="1"/>
                  </a:lnTo>
                  <a:lnTo>
                    <a:pt x="5915" y="37"/>
                  </a:lnTo>
                  <a:lnTo>
                    <a:pt x="6206" y="92"/>
                  </a:lnTo>
                  <a:lnTo>
                    <a:pt x="6497" y="183"/>
                  </a:lnTo>
                  <a:lnTo>
                    <a:pt x="6752" y="310"/>
                  </a:lnTo>
                  <a:lnTo>
                    <a:pt x="6752" y="310"/>
                  </a:lnTo>
                  <a:lnTo>
                    <a:pt x="6916" y="419"/>
                  </a:lnTo>
                  <a:lnTo>
                    <a:pt x="7061" y="528"/>
                  </a:lnTo>
                  <a:lnTo>
                    <a:pt x="7061" y="528"/>
                  </a:lnTo>
                  <a:lnTo>
                    <a:pt x="8954" y="1002"/>
                  </a:lnTo>
                  <a:lnTo>
                    <a:pt x="11283" y="1584"/>
                  </a:lnTo>
                  <a:lnTo>
                    <a:pt x="11283" y="1584"/>
                  </a:lnTo>
                  <a:lnTo>
                    <a:pt x="13995" y="2294"/>
                  </a:lnTo>
                  <a:lnTo>
                    <a:pt x="14541" y="3422"/>
                  </a:lnTo>
                  <a:lnTo>
                    <a:pt x="19691" y="4223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58" name="Google Shape;3758;p22"/>
            <p:cNvSpPr/>
            <p:nvPr/>
          </p:nvSpPr>
          <p:spPr>
            <a:xfrm>
              <a:off x="1705625" y="2168000"/>
              <a:ext cx="492275" cy="101950"/>
            </a:xfrm>
            <a:custGeom>
              <a:avLst/>
              <a:gdLst/>
              <a:ahLst/>
              <a:cxnLst/>
              <a:rect l="l" t="t" r="r" b="b"/>
              <a:pathLst>
                <a:path w="19691" h="4078" extrusionOk="0">
                  <a:moveTo>
                    <a:pt x="11283" y="1"/>
                  </a:moveTo>
                  <a:lnTo>
                    <a:pt x="11192" y="165"/>
                  </a:lnTo>
                  <a:lnTo>
                    <a:pt x="11101" y="292"/>
                  </a:lnTo>
                  <a:lnTo>
                    <a:pt x="10974" y="419"/>
                  </a:lnTo>
                  <a:lnTo>
                    <a:pt x="10846" y="547"/>
                  </a:lnTo>
                  <a:lnTo>
                    <a:pt x="10737" y="638"/>
                  </a:lnTo>
                  <a:lnTo>
                    <a:pt x="10592" y="729"/>
                  </a:lnTo>
                  <a:lnTo>
                    <a:pt x="10319" y="874"/>
                  </a:lnTo>
                  <a:lnTo>
                    <a:pt x="10027" y="1002"/>
                  </a:lnTo>
                  <a:lnTo>
                    <a:pt x="9736" y="1093"/>
                  </a:lnTo>
                  <a:lnTo>
                    <a:pt x="8936" y="1348"/>
                  </a:lnTo>
                  <a:lnTo>
                    <a:pt x="8135" y="1548"/>
                  </a:lnTo>
                  <a:lnTo>
                    <a:pt x="7334" y="1712"/>
                  </a:lnTo>
                  <a:lnTo>
                    <a:pt x="6515" y="1821"/>
                  </a:lnTo>
                  <a:lnTo>
                    <a:pt x="6570" y="1912"/>
                  </a:lnTo>
                  <a:lnTo>
                    <a:pt x="6643" y="1985"/>
                  </a:lnTo>
                  <a:lnTo>
                    <a:pt x="6734" y="2039"/>
                  </a:lnTo>
                  <a:lnTo>
                    <a:pt x="6843" y="2076"/>
                  </a:lnTo>
                  <a:lnTo>
                    <a:pt x="7079" y="2130"/>
                  </a:lnTo>
                  <a:lnTo>
                    <a:pt x="7298" y="2185"/>
                  </a:lnTo>
                  <a:lnTo>
                    <a:pt x="7407" y="2221"/>
                  </a:lnTo>
                  <a:lnTo>
                    <a:pt x="7498" y="2294"/>
                  </a:lnTo>
                  <a:lnTo>
                    <a:pt x="7589" y="2367"/>
                  </a:lnTo>
                  <a:lnTo>
                    <a:pt x="7662" y="2476"/>
                  </a:lnTo>
                  <a:lnTo>
                    <a:pt x="7698" y="2567"/>
                  </a:lnTo>
                  <a:lnTo>
                    <a:pt x="7716" y="2658"/>
                  </a:lnTo>
                  <a:lnTo>
                    <a:pt x="7680" y="2749"/>
                  </a:lnTo>
                  <a:lnTo>
                    <a:pt x="7662" y="2785"/>
                  </a:lnTo>
                  <a:lnTo>
                    <a:pt x="7625" y="2822"/>
                  </a:lnTo>
                  <a:lnTo>
                    <a:pt x="7571" y="2858"/>
                  </a:lnTo>
                  <a:lnTo>
                    <a:pt x="7516" y="2876"/>
                  </a:lnTo>
                  <a:lnTo>
                    <a:pt x="7298" y="2876"/>
                  </a:lnTo>
                  <a:lnTo>
                    <a:pt x="6515" y="2803"/>
                  </a:lnTo>
                  <a:lnTo>
                    <a:pt x="5733" y="2694"/>
                  </a:lnTo>
                  <a:lnTo>
                    <a:pt x="4950" y="2549"/>
                  </a:lnTo>
                  <a:lnTo>
                    <a:pt x="4168" y="2385"/>
                  </a:lnTo>
                  <a:lnTo>
                    <a:pt x="2603" y="2021"/>
                  </a:lnTo>
                  <a:lnTo>
                    <a:pt x="1056" y="1657"/>
                  </a:lnTo>
                  <a:lnTo>
                    <a:pt x="837" y="1894"/>
                  </a:lnTo>
                  <a:lnTo>
                    <a:pt x="637" y="2130"/>
                  </a:lnTo>
                  <a:lnTo>
                    <a:pt x="310" y="2567"/>
                  </a:lnTo>
                  <a:lnTo>
                    <a:pt x="73" y="2876"/>
                  </a:lnTo>
                  <a:lnTo>
                    <a:pt x="0" y="2985"/>
                  </a:lnTo>
                  <a:lnTo>
                    <a:pt x="1329" y="3258"/>
                  </a:lnTo>
                  <a:lnTo>
                    <a:pt x="2603" y="3495"/>
                  </a:lnTo>
                  <a:lnTo>
                    <a:pt x="3858" y="3677"/>
                  </a:lnTo>
                  <a:lnTo>
                    <a:pt x="5078" y="3841"/>
                  </a:lnTo>
                  <a:lnTo>
                    <a:pt x="6260" y="3950"/>
                  </a:lnTo>
                  <a:lnTo>
                    <a:pt x="7407" y="4023"/>
                  </a:lnTo>
                  <a:lnTo>
                    <a:pt x="8499" y="4059"/>
                  </a:lnTo>
                  <a:lnTo>
                    <a:pt x="9554" y="4077"/>
                  </a:lnTo>
                  <a:lnTo>
                    <a:pt x="10701" y="4059"/>
                  </a:lnTo>
                  <a:lnTo>
                    <a:pt x="11793" y="4004"/>
                  </a:lnTo>
                  <a:lnTo>
                    <a:pt x="12830" y="3932"/>
                  </a:lnTo>
                  <a:lnTo>
                    <a:pt x="13794" y="3841"/>
                  </a:lnTo>
                  <a:lnTo>
                    <a:pt x="14686" y="3732"/>
                  </a:lnTo>
                  <a:lnTo>
                    <a:pt x="15523" y="3622"/>
                  </a:lnTo>
                  <a:lnTo>
                    <a:pt x="16288" y="3495"/>
                  </a:lnTo>
                  <a:lnTo>
                    <a:pt x="16979" y="3349"/>
                  </a:lnTo>
                  <a:lnTo>
                    <a:pt x="17598" y="3222"/>
                  </a:lnTo>
                  <a:lnTo>
                    <a:pt x="18144" y="3095"/>
                  </a:lnTo>
                  <a:lnTo>
                    <a:pt x="18999" y="2858"/>
                  </a:lnTo>
                  <a:lnTo>
                    <a:pt x="19527" y="2694"/>
                  </a:lnTo>
                  <a:lnTo>
                    <a:pt x="19691" y="2640"/>
                  </a:lnTo>
                  <a:lnTo>
                    <a:pt x="14541" y="1839"/>
                  </a:lnTo>
                  <a:lnTo>
                    <a:pt x="13995" y="711"/>
                  </a:lnTo>
                  <a:lnTo>
                    <a:pt x="11283" y="1"/>
                  </a:lnTo>
                  <a:close/>
                </a:path>
              </a:pathLst>
            </a:custGeom>
            <a:solidFill>
              <a:srgbClr val="A489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59" name="Google Shape;3759;p22"/>
            <p:cNvSpPr/>
            <p:nvPr/>
          </p:nvSpPr>
          <p:spPr>
            <a:xfrm>
              <a:off x="1705625" y="2168000"/>
              <a:ext cx="492275" cy="101950"/>
            </a:xfrm>
            <a:custGeom>
              <a:avLst/>
              <a:gdLst/>
              <a:ahLst/>
              <a:cxnLst/>
              <a:rect l="l" t="t" r="r" b="b"/>
              <a:pathLst>
                <a:path w="19691" h="4078" fill="none" extrusionOk="0">
                  <a:moveTo>
                    <a:pt x="11283" y="1"/>
                  </a:moveTo>
                  <a:lnTo>
                    <a:pt x="11283" y="1"/>
                  </a:lnTo>
                  <a:lnTo>
                    <a:pt x="11192" y="165"/>
                  </a:lnTo>
                  <a:lnTo>
                    <a:pt x="11101" y="292"/>
                  </a:lnTo>
                  <a:lnTo>
                    <a:pt x="10974" y="419"/>
                  </a:lnTo>
                  <a:lnTo>
                    <a:pt x="10846" y="547"/>
                  </a:lnTo>
                  <a:lnTo>
                    <a:pt x="10846" y="547"/>
                  </a:lnTo>
                  <a:lnTo>
                    <a:pt x="10737" y="638"/>
                  </a:lnTo>
                  <a:lnTo>
                    <a:pt x="10592" y="729"/>
                  </a:lnTo>
                  <a:lnTo>
                    <a:pt x="10319" y="874"/>
                  </a:lnTo>
                  <a:lnTo>
                    <a:pt x="10027" y="1002"/>
                  </a:lnTo>
                  <a:lnTo>
                    <a:pt x="9736" y="1093"/>
                  </a:lnTo>
                  <a:lnTo>
                    <a:pt x="9736" y="1093"/>
                  </a:lnTo>
                  <a:lnTo>
                    <a:pt x="8936" y="1348"/>
                  </a:lnTo>
                  <a:lnTo>
                    <a:pt x="8135" y="1548"/>
                  </a:lnTo>
                  <a:lnTo>
                    <a:pt x="7334" y="1712"/>
                  </a:lnTo>
                  <a:lnTo>
                    <a:pt x="6515" y="1821"/>
                  </a:lnTo>
                  <a:lnTo>
                    <a:pt x="6515" y="1821"/>
                  </a:lnTo>
                  <a:lnTo>
                    <a:pt x="6570" y="1912"/>
                  </a:lnTo>
                  <a:lnTo>
                    <a:pt x="6643" y="1985"/>
                  </a:lnTo>
                  <a:lnTo>
                    <a:pt x="6734" y="2039"/>
                  </a:lnTo>
                  <a:lnTo>
                    <a:pt x="6843" y="2076"/>
                  </a:lnTo>
                  <a:lnTo>
                    <a:pt x="7079" y="2130"/>
                  </a:lnTo>
                  <a:lnTo>
                    <a:pt x="7298" y="2185"/>
                  </a:lnTo>
                  <a:lnTo>
                    <a:pt x="7298" y="2185"/>
                  </a:lnTo>
                  <a:lnTo>
                    <a:pt x="7407" y="2221"/>
                  </a:lnTo>
                  <a:lnTo>
                    <a:pt x="7498" y="2294"/>
                  </a:lnTo>
                  <a:lnTo>
                    <a:pt x="7589" y="2367"/>
                  </a:lnTo>
                  <a:lnTo>
                    <a:pt x="7662" y="2476"/>
                  </a:lnTo>
                  <a:lnTo>
                    <a:pt x="7698" y="2567"/>
                  </a:lnTo>
                  <a:lnTo>
                    <a:pt x="7716" y="2658"/>
                  </a:lnTo>
                  <a:lnTo>
                    <a:pt x="7680" y="2749"/>
                  </a:lnTo>
                  <a:lnTo>
                    <a:pt x="7662" y="2785"/>
                  </a:lnTo>
                  <a:lnTo>
                    <a:pt x="7625" y="2822"/>
                  </a:lnTo>
                  <a:lnTo>
                    <a:pt x="7625" y="2822"/>
                  </a:lnTo>
                  <a:lnTo>
                    <a:pt x="7571" y="2858"/>
                  </a:lnTo>
                  <a:lnTo>
                    <a:pt x="7516" y="2876"/>
                  </a:lnTo>
                  <a:lnTo>
                    <a:pt x="7389" y="2876"/>
                  </a:lnTo>
                  <a:lnTo>
                    <a:pt x="7389" y="2876"/>
                  </a:lnTo>
                  <a:lnTo>
                    <a:pt x="7298" y="2876"/>
                  </a:lnTo>
                  <a:lnTo>
                    <a:pt x="7298" y="2876"/>
                  </a:lnTo>
                  <a:lnTo>
                    <a:pt x="6515" y="2803"/>
                  </a:lnTo>
                  <a:lnTo>
                    <a:pt x="5733" y="2694"/>
                  </a:lnTo>
                  <a:lnTo>
                    <a:pt x="4950" y="2549"/>
                  </a:lnTo>
                  <a:lnTo>
                    <a:pt x="4168" y="2385"/>
                  </a:lnTo>
                  <a:lnTo>
                    <a:pt x="2603" y="2021"/>
                  </a:lnTo>
                  <a:lnTo>
                    <a:pt x="1056" y="1657"/>
                  </a:lnTo>
                  <a:lnTo>
                    <a:pt x="1056" y="1657"/>
                  </a:lnTo>
                  <a:lnTo>
                    <a:pt x="1056" y="1657"/>
                  </a:lnTo>
                  <a:lnTo>
                    <a:pt x="837" y="1894"/>
                  </a:lnTo>
                  <a:lnTo>
                    <a:pt x="637" y="2130"/>
                  </a:lnTo>
                  <a:lnTo>
                    <a:pt x="310" y="2567"/>
                  </a:lnTo>
                  <a:lnTo>
                    <a:pt x="73" y="2876"/>
                  </a:lnTo>
                  <a:lnTo>
                    <a:pt x="0" y="2985"/>
                  </a:lnTo>
                  <a:lnTo>
                    <a:pt x="0" y="2985"/>
                  </a:lnTo>
                  <a:lnTo>
                    <a:pt x="1329" y="3258"/>
                  </a:lnTo>
                  <a:lnTo>
                    <a:pt x="2603" y="3495"/>
                  </a:lnTo>
                  <a:lnTo>
                    <a:pt x="3858" y="3677"/>
                  </a:lnTo>
                  <a:lnTo>
                    <a:pt x="5078" y="3841"/>
                  </a:lnTo>
                  <a:lnTo>
                    <a:pt x="6260" y="3950"/>
                  </a:lnTo>
                  <a:lnTo>
                    <a:pt x="7407" y="4023"/>
                  </a:lnTo>
                  <a:lnTo>
                    <a:pt x="8499" y="4059"/>
                  </a:lnTo>
                  <a:lnTo>
                    <a:pt x="9554" y="4077"/>
                  </a:lnTo>
                  <a:lnTo>
                    <a:pt x="9554" y="4077"/>
                  </a:lnTo>
                  <a:lnTo>
                    <a:pt x="10701" y="4059"/>
                  </a:lnTo>
                  <a:lnTo>
                    <a:pt x="11793" y="4004"/>
                  </a:lnTo>
                  <a:lnTo>
                    <a:pt x="12830" y="3932"/>
                  </a:lnTo>
                  <a:lnTo>
                    <a:pt x="13794" y="3841"/>
                  </a:lnTo>
                  <a:lnTo>
                    <a:pt x="14686" y="3732"/>
                  </a:lnTo>
                  <a:lnTo>
                    <a:pt x="15523" y="3622"/>
                  </a:lnTo>
                  <a:lnTo>
                    <a:pt x="16288" y="3495"/>
                  </a:lnTo>
                  <a:lnTo>
                    <a:pt x="16979" y="3349"/>
                  </a:lnTo>
                  <a:lnTo>
                    <a:pt x="17598" y="3222"/>
                  </a:lnTo>
                  <a:lnTo>
                    <a:pt x="18144" y="3095"/>
                  </a:lnTo>
                  <a:lnTo>
                    <a:pt x="18999" y="2858"/>
                  </a:lnTo>
                  <a:lnTo>
                    <a:pt x="19527" y="2694"/>
                  </a:lnTo>
                  <a:lnTo>
                    <a:pt x="19691" y="2640"/>
                  </a:lnTo>
                  <a:lnTo>
                    <a:pt x="14541" y="1839"/>
                  </a:lnTo>
                  <a:lnTo>
                    <a:pt x="13995" y="711"/>
                  </a:lnTo>
                  <a:lnTo>
                    <a:pt x="13995" y="711"/>
                  </a:lnTo>
                  <a:lnTo>
                    <a:pt x="11283" y="1"/>
                  </a:lnTo>
                  <a:lnTo>
                    <a:pt x="11283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60" name="Google Shape;3760;p22"/>
            <p:cNvSpPr/>
            <p:nvPr/>
          </p:nvSpPr>
          <p:spPr>
            <a:xfrm>
              <a:off x="1772050" y="2128425"/>
              <a:ext cx="102375" cy="49175"/>
            </a:xfrm>
            <a:custGeom>
              <a:avLst/>
              <a:gdLst/>
              <a:ahLst/>
              <a:cxnLst/>
              <a:rect l="l" t="t" r="r" b="b"/>
              <a:pathLst>
                <a:path w="4095" h="1967" extrusionOk="0">
                  <a:moveTo>
                    <a:pt x="2621" y="1"/>
                  </a:moveTo>
                  <a:lnTo>
                    <a:pt x="2402" y="19"/>
                  </a:lnTo>
                  <a:lnTo>
                    <a:pt x="2184" y="55"/>
                  </a:lnTo>
                  <a:lnTo>
                    <a:pt x="1966" y="110"/>
                  </a:lnTo>
                  <a:lnTo>
                    <a:pt x="1747" y="183"/>
                  </a:lnTo>
                  <a:lnTo>
                    <a:pt x="1547" y="255"/>
                  </a:lnTo>
                  <a:lnTo>
                    <a:pt x="1347" y="328"/>
                  </a:lnTo>
                  <a:lnTo>
                    <a:pt x="1147" y="419"/>
                  </a:lnTo>
                  <a:lnTo>
                    <a:pt x="965" y="528"/>
                  </a:lnTo>
                  <a:lnTo>
                    <a:pt x="783" y="638"/>
                  </a:lnTo>
                  <a:lnTo>
                    <a:pt x="619" y="765"/>
                  </a:lnTo>
                  <a:lnTo>
                    <a:pt x="473" y="892"/>
                  </a:lnTo>
                  <a:lnTo>
                    <a:pt x="328" y="1020"/>
                  </a:lnTo>
                  <a:lnTo>
                    <a:pt x="200" y="1165"/>
                  </a:lnTo>
                  <a:lnTo>
                    <a:pt x="91" y="1293"/>
                  </a:lnTo>
                  <a:lnTo>
                    <a:pt x="0" y="1438"/>
                  </a:lnTo>
                  <a:lnTo>
                    <a:pt x="73" y="1438"/>
                  </a:lnTo>
                  <a:lnTo>
                    <a:pt x="146" y="1420"/>
                  </a:lnTo>
                  <a:lnTo>
                    <a:pt x="419" y="1329"/>
                  </a:lnTo>
                  <a:lnTo>
                    <a:pt x="710" y="1256"/>
                  </a:lnTo>
                  <a:lnTo>
                    <a:pt x="1001" y="1220"/>
                  </a:lnTo>
                  <a:lnTo>
                    <a:pt x="1292" y="1184"/>
                  </a:lnTo>
                  <a:lnTo>
                    <a:pt x="1383" y="1184"/>
                  </a:lnTo>
                  <a:lnTo>
                    <a:pt x="1438" y="1202"/>
                  </a:lnTo>
                  <a:lnTo>
                    <a:pt x="1474" y="1238"/>
                  </a:lnTo>
                  <a:lnTo>
                    <a:pt x="1492" y="1275"/>
                  </a:lnTo>
                  <a:lnTo>
                    <a:pt x="1511" y="1347"/>
                  </a:lnTo>
                  <a:lnTo>
                    <a:pt x="1511" y="1511"/>
                  </a:lnTo>
                  <a:lnTo>
                    <a:pt x="1511" y="1584"/>
                  </a:lnTo>
                  <a:lnTo>
                    <a:pt x="1529" y="1657"/>
                  </a:lnTo>
                  <a:lnTo>
                    <a:pt x="1565" y="1711"/>
                  </a:lnTo>
                  <a:lnTo>
                    <a:pt x="1602" y="1784"/>
                  </a:lnTo>
                  <a:lnTo>
                    <a:pt x="1656" y="1839"/>
                  </a:lnTo>
                  <a:lnTo>
                    <a:pt x="1711" y="1875"/>
                  </a:lnTo>
                  <a:lnTo>
                    <a:pt x="1765" y="1930"/>
                  </a:lnTo>
                  <a:lnTo>
                    <a:pt x="1838" y="1948"/>
                  </a:lnTo>
                  <a:lnTo>
                    <a:pt x="1966" y="1966"/>
                  </a:lnTo>
                  <a:lnTo>
                    <a:pt x="2075" y="1948"/>
                  </a:lnTo>
                  <a:lnTo>
                    <a:pt x="2184" y="1911"/>
                  </a:lnTo>
                  <a:lnTo>
                    <a:pt x="2275" y="1857"/>
                  </a:lnTo>
                  <a:lnTo>
                    <a:pt x="2348" y="1766"/>
                  </a:lnTo>
                  <a:lnTo>
                    <a:pt x="2402" y="1675"/>
                  </a:lnTo>
                  <a:lnTo>
                    <a:pt x="2439" y="1584"/>
                  </a:lnTo>
                  <a:lnTo>
                    <a:pt x="2457" y="1384"/>
                  </a:lnTo>
                  <a:lnTo>
                    <a:pt x="2493" y="1184"/>
                  </a:lnTo>
                  <a:lnTo>
                    <a:pt x="2512" y="1074"/>
                  </a:lnTo>
                  <a:lnTo>
                    <a:pt x="2548" y="983"/>
                  </a:lnTo>
                  <a:lnTo>
                    <a:pt x="2603" y="856"/>
                  </a:lnTo>
                  <a:lnTo>
                    <a:pt x="2694" y="765"/>
                  </a:lnTo>
                  <a:lnTo>
                    <a:pt x="2803" y="674"/>
                  </a:lnTo>
                  <a:lnTo>
                    <a:pt x="2930" y="601"/>
                  </a:lnTo>
                  <a:lnTo>
                    <a:pt x="3076" y="547"/>
                  </a:lnTo>
                  <a:lnTo>
                    <a:pt x="3221" y="510"/>
                  </a:lnTo>
                  <a:lnTo>
                    <a:pt x="3512" y="437"/>
                  </a:lnTo>
                  <a:lnTo>
                    <a:pt x="4095" y="310"/>
                  </a:lnTo>
                  <a:lnTo>
                    <a:pt x="3949" y="237"/>
                  </a:lnTo>
                  <a:lnTo>
                    <a:pt x="3804" y="164"/>
                  </a:lnTo>
                  <a:lnTo>
                    <a:pt x="3658" y="110"/>
                  </a:lnTo>
                  <a:lnTo>
                    <a:pt x="3494" y="73"/>
                  </a:lnTo>
                  <a:lnTo>
                    <a:pt x="3167" y="19"/>
                  </a:lnTo>
                  <a:lnTo>
                    <a:pt x="2839" y="1"/>
                  </a:lnTo>
                  <a:close/>
                </a:path>
              </a:pathLst>
            </a:custGeom>
            <a:solidFill>
              <a:srgbClr val="D7C2A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61" name="Google Shape;3761;p22"/>
            <p:cNvSpPr/>
            <p:nvPr/>
          </p:nvSpPr>
          <p:spPr>
            <a:xfrm>
              <a:off x="1772050" y="2128425"/>
              <a:ext cx="102375" cy="49175"/>
            </a:xfrm>
            <a:custGeom>
              <a:avLst/>
              <a:gdLst/>
              <a:ahLst/>
              <a:cxnLst/>
              <a:rect l="l" t="t" r="r" b="b"/>
              <a:pathLst>
                <a:path w="4095" h="1967" fill="none" extrusionOk="0">
                  <a:moveTo>
                    <a:pt x="2839" y="1"/>
                  </a:moveTo>
                  <a:lnTo>
                    <a:pt x="2839" y="1"/>
                  </a:lnTo>
                  <a:lnTo>
                    <a:pt x="2621" y="1"/>
                  </a:lnTo>
                  <a:lnTo>
                    <a:pt x="2402" y="19"/>
                  </a:lnTo>
                  <a:lnTo>
                    <a:pt x="2184" y="55"/>
                  </a:lnTo>
                  <a:lnTo>
                    <a:pt x="1966" y="110"/>
                  </a:lnTo>
                  <a:lnTo>
                    <a:pt x="1747" y="183"/>
                  </a:lnTo>
                  <a:lnTo>
                    <a:pt x="1547" y="255"/>
                  </a:lnTo>
                  <a:lnTo>
                    <a:pt x="1347" y="328"/>
                  </a:lnTo>
                  <a:lnTo>
                    <a:pt x="1147" y="419"/>
                  </a:lnTo>
                  <a:lnTo>
                    <a:pt x="965" y="528"/>
                  </a:lnTo>
                  <a:lnTo>
                    <a:pt x="783" y="638"/>
                  </a:lnTo>
                  <a:lnTo>
                    <a:pt x="619" y="765"/>
                  </a:lnTo>
                  <a:lnTo>
                    <a:pt x="473" y="892"/>
                  </a:lnTo>
                  <a:lnTo>
                    <a:pt x="328" y="1020"/>
                  </a:lnTo>
                  <a:lnTo>
                    <a:pt x="200" y="1165"/>
                  </a:lnTo>
                  <a:lnTo>
                    <a:pt x="91" y="1293"/>
                  </a:lnTo>
                  <a:lnTo>
                    <a:pt x="0" y="1438"/>
                  </a:lnTo>
                  <a:lnTo>
                    <a:pt x="0" y="1438"/>
                  </a:lnTo>
                  <a:lnTo>
                    <a:pt x="73" y="1438"/>
                  </a:lnTo>
                  <a:lnTo>
                    <a:pt x="146" y="1420"/>
                  </a:lnTo>
                  <a:lnTo>
                    <a:pt x="146" y="1420"/>
                  </a:lnTo>
                  <a:lnTo>
                    <a:pt x="419" y="1329"/>
                  </a:lnTo>
                  <a:lnTo>
                    <a:pt x="710" y="1256"/>
                  </a:lnTo>
                  <a:lnTo>
                    <a:pt x="1001" y="1220"/>
                  </a:lnTo>
                  <a:lnTo>
                    <a:pt x="1292" y="1184"/>
                  </a:lnTo>
                  <a:lnTo>
                    <a:pt x="1292" y="1184"/>
                  </a:lnTo>
                  <a:lnTo>
                    <a:pt x="1329" y="1184"/>
                  </a:lnTo>
                  <a:lnTo>
                    <a:pt x="1329" y="1184"/>
                  </a:lnTo>
                  <a:lnTo>
                    <a:pt x="1383" y="1184"/>
                  </a:lnTo>
                  <a:lnTo>
                    <a:pt x="1438" y="1202"/>
                  </a:lnTo>
                  <a:lnTo>
                    <a:pt x="1438" y="1202"/>
                  </a:lnTo>
                  <a:lnTo>
                    <a:pt x="1474" y="1238"/>
                  </a:lnTo>
                  <a:lnTo>
                    <a:pt x="1492" y="1275"/>
                  </a:lnTo>
                  <a:lnTo>
                    <a:pt x="1511" y="1347"/>
                  </a:lnTo>
                  <a:lnTo>
                    <a:pt x="1511" y="1511"/>
                  </a:lnTo>
                  <a:lnTo>
                    <a:pt x="1511" y="1511"/>
                  </a:lnTo>
                  <a:lnTo>
                    <a:pt x="1511" y="1584"/>
                  </a:lnTo>
                  <a:lnTo>
                    <a:pt x="1529" y="1657"/>
                  </a:lnTo>
                  <a:lnTo>
                    <a:pt x="1565" y="1711"/>
                  </a:lnTo>
                  <a:lnTo>
                    <a:pt x="1602" y="1784"/>
                  </a:lnTo>
                  <a:lnTo>
                    <a:pt x="1656" y="1839"/>
                  </a:lnTo>
                  <a:lnTo>
                    <a:pt x="1711" y="1875"/>
                  </a:lnTo>
                  <a:lnTo>
                    <a:pt x="1765" y="1930"/>
                  </a:lnTo>
                  <a:lnTo>
                    <a:pt x="1838" y="1948"/>
                  </a:lnTo>
                  <a:lnTo>
                    <a:pt x="1838" y="1948"/>
                  </a:lnTo>
                  <a:lnTo>
                    <a:pt x="1966" y="1966"/>
                  </a:lnTo>
                  <a:lnTo>
                    <a:pt x="1966" y="1966"/>
                  </a:lnTo>
                  <a:lnTo>
                    <a:pt x="2075" y="1948"/>
                  </a:lnTo>
                  <a:lnTo>
                    <a:pt x="2184" y="1911"/>
                  </a:lnTo>
                  <a:lnTo>
                    <a:pt x="2275" y="1857"/>
                  </a:lnTo>
                  <a:lnTo>
                    <a:pt x="2348" y="1766"/>
                  </a:lnTo>
                  <a:lnTo>
                    <a:pt x="2348" y="1766"/>
                  </a:lnTo>
                  <a:lnTo>
                    <a:pt x="2402" y="1675"/>
                  </a:lnTo>
                  <a:lnTo>
                    <a:pt x="2439" y="1584"/>
                  </a:lnTo>
                  <a:lnTo>
                    <a:pt x="2457" y="1384"/>
                  </a:lnTo>
                  <a:lnTo>
                    <a:pt x="2493" y="1184"/>
                  </a:lnTo>
                  <a:lnTo>
                    <a:pt x="2512" y="1074"/>
                  </a:lnTo>
                  <a:lnTo>
                    <a:pt x="2548" y="983"/>
                  </a:lnTo>
                  <a:lnTo>
                    <a:pt x="2548" y="983"/>
                  </a:lnTo>
                  <a:lnTo>
                    <a:pt x="2603" y="856"/>
                  </a:lnTo>
                  <a:lnTo>
                    <a:pt x="2694" y="765"/>
                  </a:lnTo>
                  <a:lnTo>
                    <a:pt x="2803" y="674"/>
                  </a:lnTo>
                  <a:lnTo>
                    <a:pt x="2930" y="601"/>
                  </a:lnTo>
                  <a:lnTo>
                    <a:pt x="3076" y="547"/>
                  </a:lnTo>
                  <a:lnTo>
                    <a:pt x="3221" y="510"/>
                  </a:lnTo>
                  <a:lnTo>
                    <a:pt x="3512" y="437"/>
                  </a:lnTo>
                  <a:lnTo>
                    <a:pt x="3512" y="437"/>
                  </a:lnTo>
                  <a:lnTo>
                    <a:pt x="4095" y="310"/>
                  </a:lnTo>
                  <a:lnTo>
                    <a:pt x="4095" y="310"/>
                  </a:lnTo>
                  <a:lnTo>
                    <a:pt x="3949" y="237"/>
                  </a:lnTo>
                  <a:lnTo>
                    <a:pt x="3804" y="164"/>
                  </a:lnTo>
                  <a:lnTo>
                    <a:pt x="3658" y="110"/>
                  </a:lnTo>
                  <a:lnTo>
                    <a:pt x="3494" y="73"/>
                  </a:lnTo>
                  <a:lnTo>
                    <a:pt x="3167" y="19"/>
                  </a:lnTo>
                  <a:lnTo>
                    <a:pt x="2839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3762" name="Google Shape;3762;p22"/>
          <p:cNvGrpSpPr/>
          <p:nvPr/>
        </p:nvGrpSpPr>
        <p:grpSpPr>
          <a:xfrm>
            <a:off x="6304536" y="6453713"/>
            <a:ext cx="1762237" cy="653631"/>
            <a:chOff x="1726100" y="1627975"/>
            <a:chExt cx="359425" cy="133325"/>
          </a:xfrm>
        </p:grpSpPr>
        <p:sp>
          <p:nvSpPr>
            <p:cNvPr id="3763" name="Google Shape;3763;p22"/>
            <p:cNvSpPr/>
            <p:nvPr/>
          </p:nvSpPr>
          <p:spPr>
            <a:xfrm>
              <a:off x="2018625" y="1747625"/>
              <a:ext cx="66900" cy="13675"/>
            </a:xfrm>
            <a:custGeom>
              <a:avLst/>
              <a:gdLst/>
              <a:ahLst/>
              <a:cxnLst/>
              <a:rect l="l" t="t" r="r" b="b"/>
              <a:pathLst>
                <a:path w="2676" h="547" extrusionOk="0">
                  <a:moveTo>
                    <a:pt x="456" y="1"/>
                  </a:moveTo>
                  <a:lnTo>
                    <a:pt x="219" y="37"/>
                  </a:lnTo>
                  <a:lnTo>
                    <a:pt x="146" y="74"/>
                  </a:lnTo>
                  <a:lnTo>
                    <a:pt x="73" y="110"/>
                  </a:lnTo>
                  <a:lnTo>
                    <a:pt x="19" y="147"/>
                  </a:lnTo>
                  <a:lnTo>
                    <a:pt x="1" y="201"/>
                  </a:lnTo>
                  <a:lnTo>
                    <a:pt x="19" y="219"/>
                  </a:lnTo>
                  <a:lnTo>
                    <a:pt x="37" y="274"/>
                  </a:lnTo>
                  <a:lnTo>
                    <a:pt x="92" y="329"/>
                  </a:lnTo>
                  <a:lnTo>
                    <a:pt x="219" y="401"/>
                  </a:lnTo>
                  <a:lnTo>
                    <a:pt x="419" y="456"/>
                  </a:lnTo>
                  <a:lnTo>
                    <a:pt x="710" y="511"/>
                  </a:lnTo>
                  <a:lnTo>
                    <a:pt x="1111" y="529"/>
                  </a:lnTo>
                  <a:lnTo>
                    <a:pt x="1657" y="547"/>
                  </a:lnTo>
                  <a:lnTo>
                    <a:pt x="2130" y="547"/>
                  </a:lnTo>
                  <a:lnTo>
                    <a:pt x="2676" y="529"/>
                  </a:lnTo>
                  <a:lnTo>
                    <a:pt x="2676" y="474"/>
                  </a:lnTo>
                  <a:lnTo>
                    <a:pt x="2657" y="420"/>
                  </a:lnTo>
                  <a:lnTo>
                    <a:pt x="2603" y="365"/>
                  </a:lnTo>
                  <a:lnTo>
                    <a:pt x="2530" y="310"/>
                  </a:lnTo>
                  <a:lnTo>
                    <a:pt x="2330" y="219"/>
                  </a:lnTo>
                  <a:lnTo>
                    <a:pt x="2057" y="147"/>
                  </a:lnTo>
                  <a:lnTo>
                    <a:pt x="1748" y="92"/>
                  </a:lnTo>
                  <a:lnTo>
                    <a:pt x="1420" y="37"/>
                  </a:lnTo>
                  <a:lnTo>
                    <a:pt x="1074" y="1"/>
                  </a:lnTo>
                  <a:close/>
                </a:path>
              </a:pathLst>
            </a:custGeom>
            <a:solidFill>
              <a:srgbClr val="282829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64" name="Google Shape;3764;p22"/>
            <p:cNvSpPr/>
            <p:nvPr/>
          </p:nvSpPr>
          <p:spPr>
            <a:xfrm>
              <a:off x="2018625" y="1747625"/>
              <a:ext cx="66900" cy="13675"/>
            </a:xfrm>
            <a:custGeom>
              <a:avLst/>
              <a:gdLst/>
              <a:ahLst/>
              <a:cxnLst/>
              <a:rect l="l" t="t" r="r" b="b"/>
              <a:pathLst>
                <a:path w="2676" h="547" fill="none" extrusionOk="0">
                  <a:moveTo>
                    <a:pt x="747" y="1"/>
                  </a:moveTo>
                  <a:lnTo>
                    <a:pt x="747" y="1"/>
                  </a:lnTo>
                  <a:lnTo>
                    <a:pt x="456" y="1"/>
                  </a:lnTo>
                  <a:lnTo>
                    <a:pt x="219" y="37"/>
                  </a:lnTo>
                  <a:lnTo>
                    <a:pt x="146" y="74"/>
                  </a:lnTo>
                  <a:lnTo>
                    <a:pt x="73" y="110"/>
                  </a:lnTo>
                  <a:lnTo>
                    <a:pt x="19" y="147"/>
                  </a:lnTo>
                  <a:lnTo>
                    <a:pt x="1" y="201"/>
                  </a:lnTo>
                  <a:lnTo>
                    <a:pt x="1" y="201"/>
                  </a:lnTo>
                  <a:lnTo>
                    <a:pt x="19" y="219"/>
                  </a:lnTo>
                  <a:lnTo>
                    <a:pt x="37" y="274"/>
                  </a:lnTo>
                  <a:lnTo>
                    <a:pt x="92" y="329"/>
                  </a:lnTo>
                  <a:lnTo>
                    <a:pt x="219" y="401"/>
                  </a:lnTo>
                  <a:lnTo>
                    <a:pt x="419" y="456"/>
                  </a:lnTo>
                  <a:lnTo>
                    <a:pt x="710" y="511"/>
                  </a:lnTo>
                  <a:lnTo>
                    <a:pt x="1111" y="529"/>
                  </a:lnTo>
                  <a:lnTo>
                    <a:pt x="1657" y="547"/>
                  </a:lnTo>
                  <a:lnTo>
                    <a:pt x="1657" y="547"/>
                  </a:lnTo>
                  <a:lnTo>
                    <a:pt x="2130" y="547"/>
                  </a:lnTo>
                  <a:lnTo>
                    <a:pt x="2676" y="529"/>
                  </a:lnTo>
                  <a:lnTo>
                    <a:pt x="2676" y="529"/>
                  </a:lnTo>
                  <a:lnTo>
                    <a:pt x="2676" y="474"/>
                  </a:lnTo>
                  <a:lnTo>
                    <a:pt x="2657" y="420"/>
                  </a:lnTo>
                  <a:lnTo>
                    <a:pt x="2603" y="365"/>
                  </a:lnTo>
                  <a:lnTo>
                    <a:pt x="2530" y="310"/>
                  </a:lnTo>
                  <a:lnTo>
                    <a:pt x="2330" y="219"/>
                  </a:lnTo>
                  <a:lnTo>
                    <a:pt x="2057" y="147"/>
                  </a:lnTo>
                  <a:lnTo>
                    <a:pt x="1748" y="92"/>
                  </a:lnTo>
                  <a:lnTo>
                    <a:pt x="1420" y="37"/>
                  </a:lnTo>
                  <a:lnTo>
                    <a:pt x="1074" y="1"/>
                  </a:lnTo>
                  <a:lnTo>
                    <a:pt x="747" y="1"/>
                  </a:lnTo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65" name="Google Shape;3765;p22"/>
            <p:cNvSpPr/>
            <p:nvPr/>
          </p:nvSpPr>
          <p:spPr>
            <a:xfrm>
              <a:off x="2024075" y="1729450"/>
              <a:ext cx="42350" cy="23225"/>
            </a:xfrm>
            <a:custGeom>
              <a:avLst/>
              <a:gdLst/>
              <a:ahLst/>
              <a:cxnLst/>
              <a:rect l="l" t="t" r="r" b="b"/>
              <a:pathLst>
                <a:path w="1694" h="929" extrusionOk="0">
                  <a:moveTo>
                    <a:pt x="911" y="0"/>
                  </a:moveTo>
                  <a:lnTo>
                    <a:pt x="783" y="18"/>
                  </a:lnTo>
                  <a:lnTo>
                    <a:pt x="674" y="55"/>
                  </a:lnTo>
                  <a:lnTo>
                    <a:pt x="565" y="109"/>
                  </a:lnTo>
                  <a:lnTo>
                    <a:pt x="456" y="182"/>
                  </a:lnTo>
                  <a:lnTo>
                    <a:pt x="383" y="255"/>
                  </a:lnTo>
                  <a:lnTo>
                    <a:pt x="238" y="437"/>
                  </a:lnTo>
                  <a:lnTo>
                    <a:pt x="128" y="601"/>
                  </a:lnTo>
                  <a:lnTo>
                    <a:pt x="56" y="764"/>
                  </a:lnTo>
                  <a:lnTo>
                    <a:pt x="1" y="928"/>
                  </a:lnTo>
                  <a:lnTo>
                    <a:pt x="1693" y="928"/>
                  </a:lnTo>
                  <a:lnTo>
                    <a:pt x="1693" y="783"/>
                  </a:lnTo>
                  <a:lnTo>
                    <a:pt x="1693" y="655"/>
                  </a:lnTo>
                  <a:lnTo>
                    <a:pt x="1675" y="491"/>
                  </a:lnTo>
                  <a:lnTo>
                    <a:pt x="1639" y="419"/>
                  </a:lnTo>
                  <a:lnTo>
                    <a:pt x="1602" y="328"/>
                  </a:lnTo>
                  <a:lnTo>
                    <a:pt x="1548" y="255"/>
                  </a:lnTo>
                  <a:lnTo>
                    <a:pt x="1493" y="182"/>
                  </a:lnTo>
                  <a:lnTo>
                    <a:pt x="1402" y="127"/>
                  </a:lnTo>
                  <a:lnTo>
                    <a:pt x="1311" y="73"/>
                  </a:lnTo>
                  <a:lnTo>
                    <a:pt x="1202" y="36"/>
                  </a:lnTo>
                  <a:lnTo>
                    <a:pt x="1056" y="0"/>
                  </a:lnTo>
                  <a:close/>
                </a:path>
              </a:pathLst>
            </a:custGeom>
            <a:solidFill>
              <a:srgbClr val="C1A5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66" name="Google Shape;3766;p22"/>
            <p:cNvSpPr/>
            <p:nvPr/>
          </p:nvSpPr>
          <p:spPr>
            <a:xfrm>
              <a:off x="1726100" y="1699875"/>
              <a:ext cx="249775" cy="25500"/>
            </a:xfrm>
            <a:custGeom>
              <a:avLst/>
              <a:gdLst/>
              <a:ahLst/>
              <a:cxnLst/>
              <a:rect l="l" t="t" r="r" b="b"/>
              <a:pathLst>
                <a:path w="9991" h="1020" extrusionOk="0">
                  <a:moveTo>
                    <a:pt x="1292" y="0"/>
                  </a:moveTo>
                  <a:lnTo>
                    <a:pt x="746" y="91"/>
                  </a:lnTo>
                  <a:lnTo>
                    <a:pt x="528" y="128"/>
                  </a:lnTo>
                  <a:lnTo>
                    <a:pt x="346" y="182"/>
                  </a:lnTo>
                  <a:lnTo>
                    <a:pt x="200" y="237"/>
                  </a:lnTo>
                  <a:lnTo>
                    <a:pt x="91" y="291"/>
                  </a:lnTo>
                  <a:lnTo>
                    <a:pt x="18" y="346"/>
                  </a:lnTo>
                  <a:lnTo>
                    <a:pt x="0" y="419"/>
                  </a:lnTo>
                  <a:lnTo>
                    <a:pt x="0" y="437"/>
                  </a:lnTo>
                  <a:lnTo>
                    <a:pt x="18" y="473"/>
                  </a:lnTo>
                  <a:lnTo>
                    <a:pt x="91" y="528"/>
                  </a:lnTo>
                  <a:lnTo>
                    <a:pt x="219" y="583"/>
                  </a:lnTo>
                  <a:lnTo>
                    <a:pt x="382" y="655"/>
                  </a:lnTo>
                  <a:lnTo>
                    <a:pt x="601" y="710"/>
                  </a:lnTo>
                  <a:lnTo>
                    <a:pt x="856" y="746"/>
                  </a:lnTo>
                  <a:lnTo>
                    <a:pt x="1456" y="837"/>
                  </a:lnTo>
                  <a:lnTo>
                    <a:pt x="2202" y="910"/>
                  </a:lnTo>
                  <a:lnTo>
                    <a:pt x="3058" y="965"/>
                  </a:lnTo>
                  <a:lnTo>
                    <a:pt x="3986" y="1001"/>
                  </a:lnTo>
                  <a:lnTo>
                    <a:pt x="5005" y="1019"/>
                  </a:lnTo>
                  <a:lnTo>
                    <a:pt x="6006" y="1001"/>
                  </a:lnTo>
                  <a:lnTo>
                    <a:pt x="6952" y="965"/>
                  </a:lnTo>
                  <a:lnTo>
                    <a:pt x="7789" y="910"/>
                  </a:lnTo>
                  <a:lnTo>
                    <a:pt x="8535" y="837"/>
                  </a:lnTo>
                  <a:lnTo>
                    <a:pt x="9136" y="746"/>
                  </a:lnTo>
                  <a:lnTo>
                    <a:pt x="9390" y="710"/>
                  </a:lnTo>
                  <a:lnTo>
                    <a:pt x="9609" y="655"/>
                  </a:lnTo>
                  <a:lnTo>
                    <a:pt x="9773" y="583"/>
                  </a:lnTo>
                  <a:lnTo>
                    <a:pt x="9900" y="528"/>
                  </a:lnTo>
                  <a:lnTo>
                    <a:pt x="9973" y="473"/>
                  </a:lnTo>
                  <a:lnTo>
                    <a:pt x="9991" y="437"/>
                  </a:lnTo>
                  <a:lnTo>
                    <a:pt x="9991" y="419"/>
                  </a:lnTo>
                  <a:lnTo>
                    <a:pt x="9973" y="346"/>
                  </a:lnTo>
                  <a:lnTo>
                    <a:pt x="9900" y="291"/>
                  </a:lnTo>
                  <a:lnTo>
                    <a:pt x="9791" y="237"/>
                  </a:lnTo>
                  <a:lnTo>
                    <a:pt x="9645" y="182"/>
                  </a:lnTo>
                  <a:lnTo>
                    <a:pt x="9463" y="128"/>
                  </a:lnTo>
                  <a:lnTo>
                    <a:pt x="9245" y="91"/>
                  </a:lnTo>
                  <a:lnTo>
                    <a:pt x="8699" y="0"/>
                  </a:lnTo>
                  <a:lnTo>
                    <a:pt x="8699" y="273"/>
                  </a:lnTo>
                  <a:lnTo>
                    <a:pt x="7443" y="328"/>
                  </a:lnTo>
                  <a:lnTo>
                    <a:pt x="6133" y="364"/>
                  </a:lnTo>
                  <a:lnTo>
                    <a:pt x="4623" y="382"/>
                  </a:lnTo>
                  <a:lnTo>
                    <a:pt x="3476" y="364"/>
                  </a:lnTo>
                  <a:lnTo>
                    <a:pt x="2384" y="328"/>
                  </a:lnTo>
                  <a:lnTo>
                    <a:pt x="1893" y="291"/>
                  </a:lnTo>
                  <a:lnTo>
                    <a:pt x="1456" y="237"/>
                  </a:lnTo>
                  <a:lnTo>
                    <a:pt x="1074" y="182"/>
                  </a:lnTo>
                  <a:lnTo>
                    <a:pt x="746" y="109"/>
                  </a:lnTo>
                  <a:lnTo>
                    <a:pt x="129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67" name="Google Shape;3767;p22"/>
            <p:cNvSpPr/>
            <p:nvPr/>
          </p:nvSpPr>
          <p:spPr>
            <a:xfrm>
              <a:off x="1726100" y="1699875"/>
              <a:ext cx="249775" cy="25500"/>
            </a:xfrm>
            <a:custGeom>
              <a:avLst/>
              <a:gdLst/>
              <a:ahLst/>
              <a:cxnLst/>
              <a:rect l="l" t="t" r="r" b="b"/>
              <a:pathLst>
                <a:path w="9991" h="1020" fill="none" extrusionOk="0">
                  <a:moveTo>
                    <a:pt x="8699" y="0"/>
                  </a:moveTo>
                  <a:lnTo>
                    <a:pt x="8699" y="273"/>
                  </a:lnTo>
                  <a:lnTo>
                    <a:pt x="8699" y="273"/>
                  </a:lnTo>
                  <a:lnTo>
                    <a:pt x="8699" y="273"/>
                  </a:lnTo>
                  <a:lnTo>
                    <a:pt x="7443" y="328"/>
                  </a:lnTo>
                  <a:lnTo>
                    <a:pt x="6133" y="364"/>
                  </a:lnTo>
                  <a:lnTo>
                    <a:pt x="4623" y="382"/>
                  </a:lnTo>
                  <a:lnTo>
                    <a:pt x="4623" y="382"/>
                  </a:lnTo>
                  <a:lnTo>
                    <a:pt x="3476" y="364"/>
                  </a:lnTo>
                  <a:lnTo>
                    <a:pt x="2384" y="328"/>
                  </a:lnTo>
                  <a:lnTo>
                    <a:pt x="1893" y="291"/>
                  </a:lnTo>
                  <a:lnTo>
                    <a:pt x="1456" y="237"/>
                  </a:lnTo>
                  <a:lnTo>
                    <a:pt x="1074" y="182"/>
                  </a:lnTo>
                  <a:lnTo>
                    <a:pt x="746" y="109"/>
                  </a:lnTo>
                  <a:lnTo>
                    <a:pt x="746" y="109"/>
                  </a:lnTo>
                  <a:lnTo>
                    <a:pt x="746" y="109"/>
                  </a:lnTo>
                  <a:lnTo>
                    <a:pt x="1292" y="0"/>
                  </a:lnTo>
                  <a:lnTo>
                    <a:pt x="1292" y="0"/>
                  </a:lnTo>
                  <a:lnTo>
                    <a:pt x="746" y="91"/>
                  </a:lnTo>
                  <a:lnTo>
                    <a:pt x="528" y="128"/>
                  </a:lnTo>
                  <a:lnTo>
                    <a:pt x="346" y="182"/>
                  </a:lnTo>
                  <a:lnTo>
                    <a:pt x="200" y="237"/>
                  </a:lnTo>
                  <a:lnTo>
                    <a:pt x="91" y="291"/>
                  </a:lnTo>
                  <a:lnTo>
                    <a:pt x="18" y="346"/>
                  </a:lnTo>
                  <a:lnTo>
                    <a:pt x="0" y="419"/>
                  </a:lnTo>
                  <a:lnTo>
                    <a:pt x="0" y="419"/>
                  </a:lnTo>
                  <a:lnTo>
                    <a:pt x="0" y="437"/>
                  </a:lnTo>
                  <a:lnTo>
                    <a:pt x="18" y="473"/>
                  </a:lnTo>
                  <a:lnTo>
                    <a:pt x="91" y="528"/>
                  </a:lnTo>
                  <a:lnTo>
                    <a:pt x="219" y="583"/>
                  </a:lnTo>
                  <a:lnTo>
                    <a:pt x="382" y="655"/>
                  </a:lnTo>
                  <a:lnTo>
                    <a:pt x="601" y="710"/>
                  </a:lnTo>
                  <a:lnTo>
                    <a:pt x="856" y="746"/>
                  </a:lnTo>
                  <a:lnTo>
                    <a:pt x="1456" y="837"/>
                  </a:lnTo>
                  <a:lnTo>
                    <a:pt x="2202" y="910"/>
                  </a:lnTo>
                  <a:lnTo>
                    <a:pt x="3058" y="965"/>
                  </a:lnTo>
                  <a:lnTo>
                    <a:pt x="3986" y="1001"/>
                  </a:lnTo>
                  <a:lnTo>
                    <a:pt x="5005" y="1019"/>
                  </a:lnTo>
                  <a:lnTo>
                    <a:pt x="5005" y="1019"/>
                  </a:lnTo>
                  <a:lnTo>
                    <a:pt x="6006" y="1001"/>
                  </a:lnTo>
                  <a:lnTo>
                    <a:pt x="6952" y="965"/>
                  </a:lnTo>
                  <a:lnTo>
                    <a:pt x="7789" y="910"/>
                  </a:lnTo>
                  <a:lnTo>
                    <a:pt x="8535" y="837"/>
                  </a:lnTo>
                  <a:lnTo>
                    <a:pt x="9136" y="746"/>
                  </a:lnTo>
                  <a:lnTo>
                    <a:pt x="9390" y="710"/>
                  </a:lnTo>
                  <a:lnTo>
                    <a:pt x="9609" y="655"/>
                  </a:lnTo>
                  <a:lnTo>
                    <a:pt x="9773" y="583"/>
                  </a:lnTo>
                  <a:lnTo>
                    <a:pt x="9900" y="528"/>
                  </a:lnTo>
                  <a:lnTo>
                    <a:pt x="9973" y="473"/>
                  </a:lnTo>
                  <a:lnTo>
                    <a:pt x="9991" y="437"/>
                  </a:lnTo>
                  <a:lnTo>
                    <a:pt x="9991" y="419"/>
                  </a:lnTo>
                  <a:lnTo>
                    <a:pt x="9991" y="419"/>
                  </a:lnTo>
                  <a:lnTo>
                    <a:pt x="9973" y="346"/>
                  </a:lnTo>
                  <a:lnTo>
                    <a:pt x="9900" y="291"/>
                  </a:lnTo>
                  <a:lnTo>
                    <a:pt x="9791" y="237"/>
                  </a:lnTo>
                  <a:lnTo>
                    <a:pt x="9645" y="182"/>
                  </a:lnTo>
                  <a:lnTo>
                    <a:pt x="9463" y="128"/>
                  </a:lnTo>
                  <a:lnTo>
                    <a:pt x="9245" y="91"/>
                  </a:lnTo>
                  <a:lnTo>
                    <a:pt x="8699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68" name="Google Shape;3768;p22"/>
            <p:cNvSpPr/>
            <p:nvPr/>
          </p:nvSpPr>
          <p:spPr>
            <a:xfrm>
              <a:off x="1744750" y="1627975"/>
              <a:ext cx="198825" cy="81475"/>
            </a:xfrm>
            <a:custGeom>
              <a:avLst/>
              <a:gdLst/>
              <a:ahLst/>
              <a:cxnLst/>
              <a:rect l="l" t="t" r="r" b="b"/>
              <a:pathLst>
                <a:path w="7953" h="3259" extrusionOk="0">
                  <a:moveTo>
                    <a:pt x="4113" y="1"/>
                  </a:moveTo>
                  <a:lnTo>
                    <a:pt x="3986" y="37"/>
                  </a:lnTo>
                  <a:lnTo>
                    <a:pt x="3858" y="74"/>
                  </a:lnTo>
                  <a:lnTo>
                    <a:pt x="3731" y="110"/>
                  </a:lnTo>
                  <a:lnTo>
                    <a:pt x="3604" y="165"/>
                  </a:lnTo>
                  <a:lnTo>
                    <a:pt x="3385" y="328"/>
                  </a:lnTo>
                  <a:lnTo>
                    <a:pt x="3185" y="492"/>
                  </a:lnTo>
                  <a:lnTo>
                    <a:pt x="2985" y="711"/>
                  </a:lnTo>
                  <a:lnTo>
                    <a:pt x="2821" y="929"/>
                  </a:lnTo>
                  <a:lnTo>
                    <a:pt x="2657" y="1166"/>
                  </a:lnTo>
                  <a:lnTo>
                    <a:pt x="2530" y="1402"/>
                  </a:lnTo>
                  <a:lnTo>
                    <a:pt x="2312" y="1839"/>
                  </a:lnTo>
                  <a:lnTo>
                    <a:pt x="2148" y="2239"/>
                  </a:lnTo>
                  <a:lnTo>
                    <a:pt x="2020" y="2603"/>
                  </a:lnTo>
                  <a:lnTo>
                    <a:pt x="0" y="2985"/>
                  </a:lnTo>
                  <a:lnTo>
                    <a:pt x="383" y="3058"/>
                  </a:lnTo>
                  <a:lnTo>
                    <a:pt x="856" y="3131"/>
                  </a:lnTo>
                  <a:lnTo>
                    <a:pt x="1383" y="3186"/>
                  </a:lnTo>
                  <a:lnTo>
                    <a:pt x="1984" y="3222"/>
                  </a:lnTo>
                  <a:lnTo>
                    <a:pt x="2621" y="3240"/>
                  </a:lnTo>
                  <a:lnTo>
                    <a:pt x="3294" y="3258"/>
                  </a:lnTo>
                  <a:lnTo>
                    <a:pt x="4641" y="3258"/>
                  </a:lnTo>
                  <a:lnTo>
                    <a:pt x="5897" y="3222"/>
                  </a:lnTo>
                  <a:lnTo>
                    <a:pt x="6952" y="3186"/>
                  </a:lnTo>
                  <a:lnTo>
                    <a:pt x="7953" y="3149"/>
                  </a:lnTo>
                  <a:lnTo>
                    <a:pt x="7953" y="2094"/>
                  </a:lnTo>
                  <a:lnTo>
                    <a:pt x="7935" y="2003"/>
                  </a:lnTo>
                  <a:lnTo>
                    <a:pt x="7862" y="1730"/>
                  </a:lnTo>
                  <a:lnTo>
                    <a:pt x="7753" y="1384"/>
                  </a:lnTo>
                  <a:lnTo>
                    <a:pt x="7680" y="1202"/>
                  </a:lnTo>
                  <a:lnTo>
                    <a:pt x="7589" y="1020"/>
                  </a:lnTo>
                  <a:lnTo>
                    <a:pt x="7498" y="874"/>
                  </a:lnTo>
                  <a:lnTo>
                    <a:pt x="7389" y="747"/>
                  </a:lnTo>
                  <a:lnTo>
                    <a:pt x="7280" y="638"/>
                  </a:lnTo>
                  <a:lnTo>
                    <a:pt x="7170" y="583"/>
                  </a:lnTo>
                  <a:lnTo>
                    <a:pt x="7061" y="547"/>
                  </a:lnTo>
                  <a:lnTo>
                    <a:pt x="6843" y="547"/>
                  </a:lnTo>
                  <a:lnTo>
                    <a:pt x="6734" y="565"/>
                  </a:lnTo>
                  <a:lnTo>
                    <a:pt x="6533" y="638"/>
                  </a:lnTo>
                  <a:lnTo>
                    <a:pt x="6333" y="729"/>
                  </a:lnTo>
                  <a:lnTo>
                    <a:pt x="6169" y="820"/>
                  </a:lnTo>
                  <a:lnTo>
                    <a:pt x="6024" y="911"/>
                  </a:lnTo>
                  <a:lnTo>
                    <a:pt x="5915" y="1020"/>
                  </a:lnTo>
                  <a:lnTo>
                    <a:pt x="5860" y="929"/>
                  </a:lnTo>
                  <a:lnTo>
                    <a:pt x="5806" y="820"/>
                  </a:lnTo>
                  <a:lnTo>
                    <a:pt x="5733" y="692"/>
                  </a:lnTo>
                  <a:lnTo>
                    <a:pt x="5642" y="565"/>
                  </a:lnTo>
                  <a:lnTo>
                    <a:pt x="5496" y="419"/>
                  </a:lnTo>
                  <a:lnTo>
                    <a:pt x="5332" y="292"/>
                  </a:lnTo>
                  <a:lnTo>
                    <a:pt x="5132" y="165"/>
                  </a:lnTo>
                  <a:lnTo>
                    <a:pt x="4932" y="74"/>
                  </a:lnTo>
                  <a:lnTo>
                    <a:pt x="4695" y="19"/>
                  </a:lnTo>
                  <a:lnTo>
                    <a:pt x="4422" y="1"/>
                  </a:lnTo>
                  <a:close/>
                </a:path>
              </a:pathLst>
            </a:custGeom>
            <a:solidFill>
              <a:srgbClr val="C1A5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69" name="Google Shape;3769;p22"/>
            <p:cNvSpPr/>
            <p:nvPr/>
          </p:nvSpPr>
          <p:spPr>
            <a:xfrm>
              <a:off x="1744750" y="1627975"/>
              <a:ext cx="198825" cy="81475"/>
            </a:xfrm>
            <a:custGeom>
              <a:avLst/>
              <a:gdLst/>
              <a:ahLst/>
              <a:cxnLst/>
              <a:rect l="l" t="t" r="r" b="b"/>
              <a:pathLst>
                <a:path w="7953" h="3259" fill="none" extrusionOk="0">
                  <a:moveTo>
                    <a:pt x="7953" y="2094"/>
                  </a:moveTo>
                  <a:lnTo>
                    <a:pt x="7953" y="3149"/>
                  </a:lnTo>
                  <a:lnTo>
                    <a:pt x="7953" y="3149"/>
                  </a:lnTo>
                  <a:lnTo>
                    <a:pt x="6952" y="3186"/>
                  </a:lnTo>
                  <a:lnTo>
                    <a:pt x="5897" y="3222"/>
                  </a:lnTo>
                  <a:lnTo>
                    <a:pt x="4641" y="3258"/>
                  </a:lnTo>
                  <a:lnTo>
                    <a:pt x="3294" y="3258"/>
                  </a:lnTo>
                  <a:lnTo>
                    <a:pt x="2621" y="3240"/>
                  </a:lnTo>
                  <a:lnTo>
                    <a:pt x="1984" y="3222"/>
                  </a:lnTo>
                  <a:lnTo>
                    <a:pt x="1383" y="3186"/>
                  </a:lnTo>
                  <a:lnTo>
                    <a:pt x="856" y="3131"/>
                  </a:lnTo>
                  <a:lnTo>
                    <a:pt x="383" y="3058"/>
                  </a:lnTo>
                  <a:lnTo>
                    <a:pt x="0" y="2985"/>
                  </a:lnTo>
                  <a:lnTo>
                    <a:pt x="2020" y="2603"/>
                  </a:lnTo>
                  <a:lnTo>
                    <a:pt x="2020" y="2603"/>
                  </a:lnTo>
                  <a:lnTo>
                    <a:pt x="2148" y="2239"/>
                  </a:lnTo>
                  <a:lnTo>
                    <a:pt x="2312" y="1839"/>
                  </a:lnTo>
                  <a:lnTo>
                    <a:pt x="2530" y="1402"/>
                  </a:lnTo>
                  <a:lnTo>
                    <a:pt x="2530" y="1402"/>
                  </a:lnTo>
                  <a:lnTo>
                    <a:pt x="2657" y="1166"/>
                  </a:lnTo>
                  <a:lnTo>
                    <a:pt x="2821" y="929"/>
                  </a:lnTo>
                  <a:lnTo>
                    <a:pt x="2985" y="711"/>
                  </a:lnTo>
                  <a:lnTo>
                    <a:pt x="3185" y="492"/>
                  </a:lnTo>
                  <a:lnTo>
                    <a:pt x="3185" y="492"/>
                  </a:lnTo>
                  <a:lnTo>
                    <a:pt x="3385" y="328"/>
                  </a:lnTo>
                  <a:lnTo>
                    <a:pt x="3604" y="165"/>
                  </a:lnTo>
                  <a:lnTo>
                    <a:pt x="3731" y="110"/>
                  </a:lnTo>
                  <a:lnTo>
                    <a:pt x="3858" y="74"/>
                  </a:lnTo>
                  <a:lnTo>
                    <a:pt x="3986" y="37"/>
                  </a:lnTo>
                  <a:lnTo>
                    <a:pt x="4113" y="1"/>
                  </a:lnTo>
                  <a:lnTo>
                    <a:pt x="4113" y="1"/>
                  </a:lnTo>
                  <a:lnTo>
                    <a:pt x="4259" y="1"/>
                  </a:lnTo>
                  <a:lnTo>
                    <a:pt x="4422" y="1"/>
                  </a:lnTo>
                  <a:lnTo>
                    <a:pt x="4695" y="19"/>
                  </a:lnTo>
                  <a:lnTo>
                    <a:pt x="4932" y="74"/>
                  </a:lnTo>
                  <a:lnTo>
                    <a:pt x="5132" y="165"/>
                  </a:lnTo>
                  <a:lnTo>
                    <a:pt x="5132" y="165"/>
                  </a:lnTo>
                  <a:lnTo>
                    <a:pt x="5332" y="292"/>
                  </a:lnTo>
                  <a:lnTo>
                    <a:pt x="5496" y="419"/>
                  </a:lnTo>
                  <a:lnTo>
                    <a:pt x="5642" y="565"/>
                  </a:lnTo>
                  <a:lnTo>
                    <a:pt x="5733" y="692"/>
                  </a:lnTo>
                  <a:lnTo>
                    <a:pt x="5806" y="820"/>
                  </a:lnTo>
                  <a:lnTo>
                    <a:pt x="5860" y="929"/>
                  </a:lnTo>
                  <a:lnTo>
                    <a:pt x="5915" y="1020"/>
                  </a:lnTo>
                  <a:lnTo>
                    <a:pt x="5915" y="1020"/>
                  </a:lnTo>
                  <a:lnTo>
                    <a:pt x="6024" y="911"/>
                  </a:lnTo>
                  <a:lnTo>
                    <a:pt x="6169" y="820"/>
                  </a:lnTo>
                  <a:lnTo>
                    <a:pt x="6333" y="729"/>
                  </a:lnTo>
                  <a:lnTo>
                    <a:pt x="6533" y="638"/>
                  </a:lnTo>
                  <a:lnTo>
                    <a:pt x="6734" y="565"/>
                  </a:lnTo>
                  <a:lnTo>
                    <a:pt x="6843" y="547"/>
                  </a:lnTo>
                  <a:lnTo>
                    <a:pt x="6952" y="547"/>
                  </a:lnTo>
                  <a:lnTo>
                    <a:pt x="7061" y="547"/>
                  </a:lnTo>
                  <a:lnTo>
                    <a:pt x="7170" y="583"/>
                  </a:lnTo>
                  <a:lnTo>
                    <a:pt x="7170" y="583"/>
                  </a:lnTo>
                  <a:lnTo>
                    <a:pt x="7280" y="638"/>
                  </a:lnTo>
                  <a:lnTo>
                    <a:pt x="7389" y="747"/>
                  </a:lnTo>
                  <a:lnTo>
                    <a:pt x="7498" y="874"/>
                  </a:lnTo>
                  <a:lnTo>
                    <a:pt x="7589" y="1020"/>
                  </a:lnTo>
                  <a:lnTo>
                    <a:pt x="7589" y="1020"/>
                  </a:lnTo>
                  <a:lnTo>
                    <a:pt x="7680" y="1202"/>
                  </a:lnTo>
                  <a:lnTo>
                    <a:pt x="7753" y="1384"/>
                  </a:lnTo>
                  <a:lnTo>
                    <a:pt x="7862" y="1730"/>
                  </a:lnTo>
                  <a:lnTo>
                    <a:pt x="7935" y="2003"/>
                  </a:lnTo>
                  <a:lnTo>
                    <a:pt x="7953" y="2094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70" name="Google Shape;3770;p22"/>
            <p:cNvSpPr/>
            <p:nvPr/>
          </p:nvSpPr>
          <p:spPr>
            <a:xfrm>
              <a:off x="1744750" y="1653450"/>
              <a:ext cx="198825" cy="56000"/>
            </a:xfrm>
            <a:custGeom>
              <a:avLst/>
              <a:gdLst/>
              <a:ahLst/>
              <a:cxnLst/>
              <a:rect l="l" t="t" r="r" b="b"/>
              <a:pathLst>
                <a:path w="7953" h="2240" extrusionOk="0">
                  <a:moveTo>
                    <a:pt x="7589" y="1"/>
                  </a:moveTo>
                  <a:lnTo>
                    <a:pt x="7152" y="274"/>
                  </a:lnTo>
                  <a:lnTo>
                    <a:pt x="6715" y="529"/>
                  </a:lnTo>
                  <a:lnTo>
                    <a:pt x="6260" y="747"/>
                  </a:lnTo>
                  <a:lnTo>
                    <a:pt x="6024" y="856"/>
                  </a:lnTo>
                  <a:lnTo>
                    <a:pt x="5787" y="929"/>
                  </a:lnTo>
                  <a:lnTo>
                    <a:pt x="5660" y="984"/>
                  </a:lnTo>
                  <a:lnTo>
                    <a:pt x="5533" y="1038"/>
                  </a:lnTo>
                  <a:lnTo>
                    <a:pt x="5423" y="1111"/>
                  </a:lnTo>
                  <a:lnTo>
                    <a:pt x="5387" y="1147"/>
                  </a:lnTo>
                  <a:lnTo>
                    <a:pt x="5351" y="1202"/>
                  </a:lnTo>
                  <a:lnTo>
                    <a:pt x="5314" y="1275"/>
                  </a:lnTo>
                  <a:lnTo>
                    <a:pt x="5296" y="1348"/>
                  </a:lnTo>
                  <a:lnTo>
                    <a:pt x="5278" y="1420"/>
                  </a:lnTo>
                  <a:lnTo>
                    <a:pt x="5241" y="1493"/>
                  </a:lnTo>
                  <a:lnTo>
                    <a:pt x="5187" y="1566"/>
                  </a:lnTo>
                  <a:lnTo>
                    <a:pt x="5114" y="1621"/>
                  </a:lnTo>
                  <a:lnTo>
                    <a:pt x="5023" y="1657"/>
                  </a:lnTo>
                  <a:lnTo>
                    <a:pt x="4859" y="1657"/>
                  </a:lnTo>
                  <a:lnTo>
                    <a:pt x="4786" y="1639"/>
                  </a:lnTo>
                  <a:lnTo>
                    <a:pt x="4714" y="1621"/>
                  </a:lnTo>
                  <a:lnTo>
                    <a:pt x="4641" y="1566"/>
                  </a:lnTo>
                  <a:lnTo>
                    <a:pt x="4586" y="1530"/>
                  </a:lnTo>
                  <a:lnTo>
                    <a:pt x="4532" y="1457"/>
                  </a:lnTo>
                  <a:lnTo>
                    <a:pt x="4422" y="1329"/>
                  </a:lnTo>
                  <a:lnTo>
                    <a:pt x="4350" y="1166"/>
                  </a:lnTo>
                  <a:lnTo>
                    <a:pt x="4277" y="1002"/>
                  </a:lnTo>
                  <a:lnTo>
                    <a:pt x="4168" y="1056"/>
                  </a:lnTo>
                  <a:lnTo>
                    <a:pt x="4022" y="1075"/>
                  </a:lnTo>
                  <a:lnTo>
                    <a:pt x="3895" y="1093"/>
                  </a:lnTo>
                  <a:lnTo>
                    <a:pt x="3767" y="1111"/>
                  </a:lnTo>
                  <a:lnTo>
                    <a:pt x="3640" y="1111"/>
                  </a:lnTo>
                  <a:lnTo>
                    <a:pt x="3513" y="1093"/>
                  </a:lnTo>
                  <a:lnTo>
                    <a:pt x="3385" y="1056"/>
                  </a:lnTo>
                  <a:lnTo>
                    <a:pt x="3258" y="1020"/>
                  </a:lnTo>
                  <a:lnTo>
                    <a:pt x="3149" y="965"/>
                  </a:lnTo>
                  <a:lnTo>
                    <a:pt x="3021" y="911"/>
                  </a:lnTo>
                  <a:lnTo>
                    <a:pt x="2912" y="838"/>
                  </a:lnTo>
                  <a:lnTo>
                    <a:pt x="2821" y="765"/>
                  </a:lnTo>
                  <a:lnTo>
                    <a:pt x="2657" y="583"/>
                  </a:lnTo>
                  <a:lnTo>
                    <a:pt x="2530" y="383"/>
                  </a:lnTo>
                  <a:lnTo>
                    <a:pt x="2312" y="820"/>
                  </a:lnTo>
                  <a:lnTo>
                    <a:pt x="2148" y="1220"/>
                  </a:lnTo>
                  <a:lnTo>
                    <a:pt x="2020" y="1584"/>
                  </a:lnTo>
                  <a:lnTo>
                    <a:pt x="0" y="1966"/>
                  </a:lnTo>
                  <a:lnTo>
                    <a:pt x="328" y="2039"/>
                  </a:lnTo>
                  <a:lnTo>
                    <a:pt x="710" y="2094"/>
                  </a:lnTo>
                  <a:lnTo>
                    <a:pt x="1147" y="2148"/>
                  </a:lnTo>
                  <a:lnTo>
                    <a:pt x="1638" y="2185"/>
                  </a:lnTo>
                  <a:lnTo>
                    <a:pt x="2730" y="2221"/>
                  </a:lnTo>
                  <a:lnTo>
                    <a:pt x="3877" y="2239"/>
                  </a:lnTo>
                  <a:lnTo>
                    <a:pt x="5387" y="2221"/>
                  </a:lnTo>
                  <a:lnTo>
                    <a:pt x="6697" y="2185"/>
                  </a:lnTo>
                  <a:lnTo>
                    <a:pt x="7953" y="2130"/>
                  </a:lnTo>
                  <a:lnTo>
                    <a:pt x="7953" y="1075"/>
                  </a:lnTo>
                  <a:lnTo>
                    <a:pt x="7935" y="984"/>
                  </a:lnTo>
                  <a:lnTo>
                    <a:pt x="7862" y="711"/>
                  </a:lnTo>
                  <a:lnTo>
                    <a:pt x="7753" y="365"/>
                  </a:lnTo>
                  <a:lnTo>
                    <a:pt x="7680" y="183"/>
                  </a:lnTo>
                  <a:lnTo>
                    <a:pt x="7589" y="1"/>
                  </a:lnTo>
                  <a:close/>
                </a:path>
              </a:pathLst>
            </a:custGeom>
            <a:solidFill>
              <a:srgbClr val="A489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71" name="Google Shape;3771;p22"/>
            <p:cNvSpPr/>
            <p:nvPr/>
          </p:nvSpPr>
          <p:spPr>
            <a:xfrm>
              <a:off x="1744750" y="1653450"/>
              <a:ext cx="198825" cy="56000"/>
            </a:xfrm>
            <a:custGeom>
              <a:avLst/>
              <a:gdLst/>
              <a:ahLst/>
              <a:cxnLst/>
              <a:rect l="l" t="t" r="r" b="b"/>
              <a:pathLst>
                <a:path w="7953" h="2240" fill="none" extrusionOk="0">
                  <a:moveTo>
                    <a:pt x="7589" y="1"/>
                  </a:moveTo>
                  <a:lnTo>
                    <a:pt x="7589" y="1"/>
                  </a:lnTo>
                  <a:lnTo>
                    <a:pt x="7152" y="274"/>
                  </a:lnTo>
                  <a:lnTo>
                    <a:pt x="6715" y="529"/>
                  </a:lnTo>
                  <a:lnTo>
                    <a:pt x="6260" y="747"/>
                  </a:lnTo>
                  <a:lnTo>
                    <a:pt x="6024" y="856"/>
                  </a:lnTo>
                  <a:lnTo>
                    <a:pt x="5787" y="929"/>
                  </a:lnTo>
                  <a:lnTo>
                    <a:pt x="5787" y="929"/>
                  </a:lnTo>
                  <a:lnTo>
                    <a:pt x="5660" y="984"/>
                  </a:lnTo>
                  <a:lnTo>
                    <a:pt x="5533" y="1038"/>
                  </a:lnTo>
                  <a:lnTo>
                    <a:pt x="5423" y="1111"/>
                  </a:lnTo>
                  <a:lnTo>
                    <a:pt x="5387" y="1147"/>
                  </a:lnTo>
                  <a:lnTo>
                    <a:pt x="5351" y="1202"/>
                  </a:lnTo>
                  <a:lnTo>
                    <a:pt x="5351" y="1202"/>
                  </a:lnTo>
                  <a:lnTo>
                    <a:pt x="5314" y="1275"/>
                  </a:lnTo>
                  <a:lnTo>
                    <a:pt x="5296" y="1348"/>
                  </a:lnTo>
                  <a:lnTo>
                    <a:pt x="5278" y="1420"/>
                  </a:lnTo>
                  <a:lnTo>
                    <a:pt x="5241" y="1493"/>
                  </a:lnTo>
                  <a:lnTo>
                    <a:pt x="5241" y="1493"/>
                  </a:lnTo>
                  <a:lnTo>
                    <a:pt x="5187" y="1566"/>
                  </a:lnTo>
                  <a:lnTo>
                    <a:pt x="5114" y="1621"/>
                  </a:lnTo>
                  <a:lnTo>
                    <a:pt x="5023" y="1657"/>
                  </a:lnTo>
                  <a:lnTo>
                    <a:pt x="4932" y="1657"/>
                  </a:lnTo>
                  <a:lnTo>
                    <a:pt x="4932" y="1657"/>
                  </a:lnTo>
                  <a:lnTo>
                    <a:pt x="4859" y="1657"/>
                  </a:lnTo>
                  <a:lnTo>
                    <a:pt x="4786" y="1639"/>
                  </a:lnTo>
                  <a:lnTo>
                    <a:pt x="4714" y="1621"/>
                  </a:lnTo>
                  <a:lnTo>
                    <a:pt x="4641" y="1566"/>
                  </a:lnTo>
                  <a:lnTo>
                    <a:pt x="4641" y="1566"/>
                  </a:lnTo>
                  <a:lnTo>
                    <a:pt x="4586" y="1530"/>
                  </a:lnTo>
                  <a:lnTo>
                    <a:pt x="4532" y="1457"/>
                  </a:lnTo>
                  <a:lnTo>
                    <a:pt x="4422" y="1329"/>
                  </a:lnTo>
                  <a:lnTo>
                    <a:pt x="4350" y="1166"/>
                  </a:lnTo>
                  <a:lnTo>
                    <a:pt x="4277" y="1002"/>
                  </a:lnTo>
                  <a:lnTo>
                    <a:pt x="4277" y="1002"/>
                  </a:lnTo>
                  <a:lnTo>
                    <a:pt x="4168" y="1056"/>
                  </a:lnTo>
                  <a:lnTo>
                    <a:pt x="4022" y="1075"/>
                  </a:lnTo>
                  <a:lnTo>
                    <a:pt x="3895" y="1093"/>
                  </a:lnTo>
                  <a:lnTo>
                    <a:pt x="3767" y="1111"/>
                  </a:lnTo>
                  <a:lnTo>
                    <a:pt x="3767" y="1111"/>
                  </a:lnTo>
                  <a:lnTo>
                    <a:pt x="3640" y="1111"/>
                  </a:lnTo>
                  <a:lnTo>
                    <a:pt x="3513" y="1093"/>
                  </a:lnTo>
                  <a:lnTo>
                    <a:pt x="3385" y="1056"/>
                  </a:lnTo>
                  <a:lnTo>
                    <a:pt x="3258" y="1020"/>
                  </a:lnTo>
                  <a:lnTo>
                    <a:pt x="3149" y="965"/>
                  </a:lnTo>
                  <a:lnTo>
                    <a:pt x="3021" y="911"/>
                  </a:lnTo>
                  <a:lnTo>
                    <a:pt x="2912" y="838"/>
                  </a:lnTo>
                  <a:lnTo>
                    <a:pt x="2821" y="765"/>
                  </a:lnTo>
                  <a:lnTo>
                    <a:pt x="2821" y="765"/>
                  </a:lnTo>
                  <a:lnTo>
                    <a:pt x="2657" y="583"/>
                  </a:lnTo>
                  <a:lnTo>
                    <a:pt x="2530" y="383"/>
                  </a:lnTo>
                  <a:lnTo>
                    <a:pt x="2530" y="383"/>
                  </a:lnTo>
                  <a:lnTo>
                    <a:pt x="2530" y="383"/>
                  </a:lnTo>
                  <a:lnTo>
                    <a:pt x="2312" y="820"/>
                  </a:lnTo>
                  <a:lnTo>
                    <a:pt x="2148" y="1220"/>
                  </a:lnTo>
                  <a:lnTo>
                    <a:pt x="2020" y="1584"/>
                  </a:lnTo>
                  <a:lnTo>
                    <a:pt x="0" y="1966"/>
                  </a:lnTo>
                  <a:lnTo>
                    <a:pt x="0" y="1966"/>
                  </a:lnTo>
                  <a:lnTo>
                    <a:pt x="328" y="2039"/>
                  </a:lnTo>
                  <a:lnTo>
                    <a:pt x="710" y="2094"/>
                  </a:lnTo>
                  <a:lnTo>
                    <a:pt x="1147" y="2148"/>
                  </a:lnTo>
                  <a:lnTo>
                    <a:pt x="1638" y="2185"/>
                  </a:lnTo>
                  <a:lnTo>
                    <a:pt x="2730" y="2221"/>
                  </a:lnTo>
                  <a:lnTo>
                    <a:pt x="3877" y="2239"/>
                  </a:lnTo>
                  <a:lnTo>
                    <a:pt x="3877" y="2239"/>
                  </a:lnTo>
                  <a:lnTo>
                    <a:pt x="5387" y="2221"/>
                  </a:lnTo>
                  <a:lnTo>
                    <a:pt x="6697" y="2185"/>
                  </a:lnTo>
                  <a:lnTo>
                    <a:pt x="7953" y="2130"/>
                  </a:lnTo>
                  <a:lnTo>
                    <a:pt x="7953" y="1075"/>
                  </a:lnTo>
                  <a:lnTo>
                    <a:pt x="7953" y="1075"/>
                  </a:lnTo>
                  <a:lnTo>
                    <a:pt x="7935" y="984"/>
                  </a:lnTo>
                  <a:lnTo>
                    <a:pt x="7862" y="711"/>
                  </a:lnTo>
                  <a:lnTo>
                    <a:pt x="7753" y="365"/>
                  </a:lnTo>
                  <a:lnTo>
                    <a:pt x="7680" y="183"/>
                  </a:lnTo>
                  <a:lnTo>
                    <a:pt x="7589" y="1"/>
                  </a:lnTo>
                  <a:lnTo>
                    <a:pt x="7589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72" name="Google Shape;3772;p22"/>
            <p:cNvSpPr/>
            <p:nvPr/>
          </p:nvSpPr>
          <p:spPr>
            <a:xfrm>
              <a:off x="1824375" y="1627975"/>
              <a:ext cx="48700" cy="28700"/>
            </a:xfrm>
            <a:custGeom>
              <a:avLst/>
              <a:gdLst/>
              <a:ahLst/>
              <a:cxnLst/>
              <a:rect l="l" t="t" r="r" b="b"/>
              <a:pathLst>
                <a:path w="1948" h="1148" extrusionOk="0">
                  <a:moveTo>
                    <a:pt x="928" y="1"/>
                  </a:moveTo>
                  <a:lnTo>
                    <a:pt x="801" y="37"/>
                  </a:lnTo>
                  <a:lnTo>
                    <a:pt x="673" y="74"/>
                  </a:lnTo>
                  <a:lnTo>
                    <a:pt x="546" y="110"/>
                  </a:lnTo>
                  <a:lnTo>
                    <a:pt x="419" y="165"/>
                  </a:lnTo>
                  <a:lnTo>
                    <a:pt x="200" y="328"/>
                  </a:lnTo>
                  <a:lnTo>
                    <a:pt x="0" y="492"/>
                  </a:lnTo>
                  <a:lnTo>
                    <a:pt x="36" y="638"/>
                  </a:lnTo>
                  <a:lnTo>
                    <a:pt x="109" y="747"/>
                  </a:lnTo>
                  <a:lnTo>
                    <a:pt x="182" y="856"/>
                  </a:lnTo>
                  <a:lnTo>
                    <a:pt x="273" y="947"/>
                  </a:lnTo>
                  <a:lnTo>
                    <a:pt x="382" y="1038"/>
                  </a:lnTo>
                  <a:lnTo>
                    <a:pt x="510" y="1093"/>
                  </a:lnTo>
                  <a:lnTo>
                    <a:pt x="637" y="1129"/>
                  </a:lnTo>
                  <a:lnTo>
                    <a:pt x="783" y="1147"/>
                  </a:lnTo>
                  <a:lnTo>
                    <a:pt x="837" y="1147"/>
                  </a:lnTo>
                  <a:lnTo>
                    <a:pt x="928" y="1129"/>
                  </a:lnTo>
                  <a:lnTo>
                    <a:pt x="1019" y="1111"/>
                  </a:lnTo>
                  <a:lnTo>
                    <a:pt x="1183" y="1038"/>
                  </a:lnTo>
                  <a:lnTo>
                    <a:pt x="1347" y="929"/>
                  </a:lnTo>
                  <a:lnTo>
                    <a:pt x="1492" y="802"/>
                  </a:lnTo>
                  <a:lnTo>
                    <a:pt x="1620" y="656"/>
                  </a:lnTo>
                  <a:lnTo>
                    <a:pt x="1747" y="510"/>
                  </a:lnTo>
                  <a:lnTo>
                    <a:pt x="1856" y="347"/>
                  </a:lnTo>
                  <a:lnTo>
                    <a:pt x="1947" y="165"/>
                  </a:lnTo>
                  <a:lnTo>
                    <a:pt x="1783" y="92"/>
                  </a:lnTo>
                  <a:lnTo>
                    <a:pt x="1601" y="37"/>
                  </a:lnTo>
                  <a:lnTo>
                    <a:pt x="1401" y="1"/>
                  </a:lnTo>
                  <a:close/>
                </a:path>
              </a:pathLst>
            </a:custGeom>
            <a:solidFill>
              <a:srgbClr val="D7C2A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73" name="Google Shape;3773;p22"/>
            <p:cNvSpPr/>
            <p:nvPr/>
          </p:nvSpPr>
          <p:spPr>
            <a:xfrm>
              <a:off x="1824375" y="1627975"/>
              <a:ext cx="48700" cy="28700"/>
            </a:xfrm>
            <a:custGeom>
              <a:avLst/>
              <a:gdLst/>
              <a:ahLst/>
              <a:cxnLst/>
              <a:rect l="l" t="t" r="r" b="b"/>
              <a:pathLst>
                <a:path w="1948" h="1148" fill="none" extrusionOk="0">
                  <a:moveTo>
                    <a:pt x="1183" y="1"/>
                  </a:moveTo>
                  <a:lnTo>
                    <a:pt x="1183" y="1"/>
                  </a:lnTo>
                  <a:lnTo>
                    <a:pt x="928" y="1"/>
                  </a:lnTo>
                  <a:lnTo>
                    <a:pt x="928" y="1"/>
                  </a:lnTo>
                  <a:lnTo>
                    <a:pt x="801" y="37"/>
                  </a:lnTo>
                  <a:lnTo>
                    <a:pt x="673" y="74"/>
                  </a:lnTo>
                  <a:lnTo>
                    <a:pt x="546" y="110"/>
                  </a:lnTo>
                  <a:lnTo>
                    <a:pt x="419" y="165"/>
                  </a:lnTo>
                  <a:lnTo>
                    <a:pt x="200" y="328"/>
                  </a:lnTo>
                  <a:lnTo>
                    <a:pt x="0" y="492"/>
                  </a:lnTo>
                  <a:lnTo>
                    <a:pt x="0" y="492"/>
                  </a:lnTo>
                  <a:lnTo>
                    <a:pt x="36" y="638"/>
                  </a:lnTo>
                  <a:lnTo>
                    <a:pt x="109" y="747"/>
                  </a:lnTo>
                  <a:lnTo>
                    <a:pt x="182" y="856"/>
                  </a:lnTo>
                  <a:lnTo>
                    <a:pt x="273" y="947"/>
                  </a:lnTo>
                  <a:lnTo>
                    <a:pt x="382" y="1038"/>
                  </a:lnTo>
                  <a:lnTo>
                    <a:pt x="510" y="1093"/>
                  </a:lnTo>
                  <a:lnTo>
                    <a:pt x="637" y="1129"/>
                  </a:lnTo>
                  <a:lnTo>
                    <a:pt x="783" y="1147"/>
                  </a:lnTo>
                  <a:lnTo>
                    <a:pt x="783" y="1147"/>
                  </a:lnTo>
                  <a:lnTo>
                    <a:pt x="837" y="1147"/>
                  </a:lnTo>
                  <a:lnTo>
                    <a:pt x="837" y="1147"/>
                  </a:lnTo>
                  <a:lnTo>
                    <a:pt x="928" y="1129"/>
                  </a:lnTo>
                  <a:lnTo>
                    <a:pt x="1019" y="1111"/>
                  </a:lnTo>
                  <a:lnTo>
                    <a:pt x="1183" y="1038"/>
                  </a:lnTo>
                  <a:lnTo>
                    <a:pt x="1347" y="929"/>
                  </a:lnTo>
                  <a:lnTo>
                    <a:pt x="1492" y="802"/>
                  </a:lnTo>
                  <a:lnTo>
                    <a:pt x="1492" y="802"/>
                  </a:lnTo>
                  <a:lnTo>
                    <a:pt x="1620" y="656"/>
                  </a:lnTo>
                  <a:lnTo>
                    <a:pt x="1747" y="510"/>
                  </a:lnTo>
                  <a:lnTo>
                    <a:pt x="1856" y="347"/>
                  </a:lnTo>
                  <a:lnTo>
                    <a:pt x="1947" y="165"/>
                  </a:lnTo>
                  <a:lnTo>
                    <a:pt x="1947" y="165"/>
                  </a:lnTo>
                  <a:lnTo>
                    <a:pt x="1783" y="92"/>
                  </a:lnTo>
                  <a:lnTo>
                    <a:pt x="1601" y="37"/>
                  </a:lnTo>
                  <a:lnTo>
                    <a:pt x="1401" y="1"/>
                  </a:lnTo>
                  <a:lnTo>
                    <a:pt x="1183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3774" name="Google Shape;3774;p22"/>
          <p:cNvGrpSpPr/>
          <p:nvPr/>
        </p:nvGrpSpPr>
        <p:grpSpPr>
          <a:xfrm>
            <a:off x="2273834" y="6288913"/>
            <a:ext cx="614479" cy="932208"/>
            <a:chOff x="1781575" y="4925235"/>
            <a:chExt cx="460859" cy="699156"/>
          </a:xfrm>
        </p:grpSpPr>
        <p:sp>
          <p:nvSpPr>
            <p:cNvPr id="3775" name="Google Shape;3775;p22"/>
            <p:cNvSpPr/>
            <p:nvPr/>
          </p:nvSpPr>
          <p:spPr>
            <a:xfrm>
              <a:off x="1781575" y="4925235"/>
              <a:ext cx="460859" cy="523974"/>
            </a:xfrm>
            <a:custGeom>
              <a:avLst/>
              <a:gdLst/>
              <a:ahLst/>
              <a:cxnLst/>
              <a:rect l="l" t="t" r="r" b="b"/>
              <a:pathLst>
                <a:path w="13158" h="14960" extrusionOk="0">
                  <a:moveTo>
                    <a:pt x="3913" y="1"/>
                  </a:moveTo>
                  <a:lnTo>
                    <a:pt x="3767" y="347"/>
                  </a:lnTo>
                  <a:lnTo>
                    <a:pt x="3658" y="692"/>
                  </a:lnTo>
                  <a:lnTo>
                    <a:pt x="3567" y="1056"/>
                  </a:lnTo>
                  <a:lnTo>
                    <a:pt x="3494" y="1438"/>
                  </a:lnTo>
                  <a:lnTo>
                    <a:pt x="3440" y="1839"/>
                  </a:lnTo>
                  <a:lnTo>
                    <a:pt x="3403" y="2257"/>
                  </a:lnTo>
                  <a:lnTo>
                    <a:pt x="3385" y="2676"/>
                  </a:lnTo>
                  <a:lnTo>
                    <a:pt x="3385" y="3094"/>
                  </a:lnTo>
                  <a:lnTo>
                    <a:pt x="3403" y="3531"/>
                  </a:lnTo>
                  <a:lnTo>
                    <a:pt x="3440" y="3968"/>
                  </a:lnTo>
                  <a:lnTo>
                    <a:pt x="3494" y="4405"/>
                  </a:lnTo>
                  <a:lnTo>
                    <a:pt x="3549" y="4841"/>
                  </a:lnTo>
                  <a:lnTo>
                    <a:pt x="3676" y="5697"/>
                  </a:lnTo>
                  <a:lnTo>
                    <a:pt x="3840" y="6534"/>
                  </a:lnTo>
                  <a:lnTo>
                    <a:pt x="4040" y="7335"/>
                  </a:lnTo>
                  <a:lnTo>
                    <a:pt x="4222" y="8081"/>
                  </a:lnTo>
                  <a:lnTo>
                    <a:pt x="4423" y="8754"/>
                  </a:lnTo>
                  <a:lnTo>
                    <a:pt x="4604" y="9336"/>
                  </a:lnTo>
                  <a:lnTo>
                    <a:pt x="4896" y="10192"/>
                  </a:lnTo>
                  <a:lnTo>
                    <a:pt x="5005" y="10501"/>
                  </a:lnTo>
                  <a:lnTo>
                    <a:pt x="5005" y="10501"/>
                  </a:lnTo>
                  <a:lnTo>
                    <a:pt x="4968" y="10410"/>
                  </a:lnTo>
                  <a:lnTo>
                    <a:pt x="4859" y="10119"/>
                  </a:lnTo>
                  <a:lnTo>
                    <a:pt x="4641" y="9628"/>
                  </a:lnTo>
                  <a:lnTo>
                    <a:pt x="4477" y="9318"/>
                  </a:lnTo>
                  <a:lnTo>
                    <a:pt x="4295" y="8954"/>
                  </a:lnTo>
                  <a:lnTo>
                    <a:pt x="4059" y="8536"/>
                  </a:lnTo>
                  <a:lnTo>
                    <a:pt x="3767" y="8081"/>
                  </a:lnTo>
                  <a:lnTo>
                    <a:pt x="3440" y="7571"/>
                  </a:lnTo>
                  <a:lnTo>
                    <a:pt x="3076" y="7007"/>
                  </a:lnTo>
                  <a:lnTo>
                    <a:pt x="2639" y="6406"/>
                  </a:lnTo>
                  <a:lnTo>
                    <a:pt x="2166" y="5751"/>
                  </a:lnTo>
                  <a:lnTo>
                    <a:pt x="1620" y="5042"/>
                  </a:lnTo>
                  <a:lnTo>
                    <a:pt x="1001" y="4277"/>
                  </a:lnTo>
                  <a:lnTo>
                    <a:pt x="983" y="4641"/>
                  </a:lnTo>
                  <a:lnTo>
                    <a:pt x="983" y="5005"/>
                  </a:lnTo>
                  <a:lnTo>
                    <a:pt x="1001" y="5369"/>
                  </a:lnTo>
                  <a:lnTo>
                    <a:pt x="1038" y="5715"/>
                  </a:lnTo>
                  <a:lnTo>
                    <a:pt x="1092" y="6079"/>
                  </a:lnTo>
                  <a:lnTo>
                    <a:pt x="1147" y="6425"/>
                  </a:lnTo>
                  <a:lnTo>
                    <a:pt x="1238" y="6752"/>
                  </a:lnTo>
                  <a:lnTo>
                    <a:pt x="1311" y="7098"/>
                  </a:lnTo>
                  <a:lnTo>
                    <a:pt x="1511" y="7735"/>
                  </a:lnTo>
                  <a:lnTo>
                    <a:pt x="1747" y="8354"/>
                  </a:lnTo>
                  <a:lnTo>
                    <a:pt x="2002" y="8936"/>
                  </a:lnTo>
                  <a:lnTo>
                    <a:pt x="2257" y="9482"/>
                  </a:lnTo>
                  <a:lnTo>
                    <a:pt x="2530" y="9973"/>
                  </a:lnTo>
                  <a:lnTo>
                    <a:pt x="2785" y="10410"/>
                  </a:lnTo>
                  <a:lnTo>
                    <a:pt x="3039" y="10810"/>
                  </a:lnTo>
                  <a:lnTo>
                    <a:pt x="3258" y="11138"/>
                  </a:lnTo>
                  <a:lnTo>
                    <a:pt x="3572" y="11552"/>
                  </a:lnTo>
                  <a:lnTo>
                    <a:pt x="3572" y="11552"/>
                  </a:lnTo>
                  <a:lnTo>
                    <a:pt x="3440" y="11393"/>
                  </a:lnTo>
                  <a:lnTo>
                    <a:pt x="3130" y="11083"/>
                  </a:lnTo>
                  <a:lnTo>
                    <a:pt x="2676" y="10665"/>
                  </a:lnTo>
                  <a:lnTo>
                    <a:pt x="2020" y="10101"/>
                  </a:lnTo>
                  <a:lnTo>
                    <a:pt x="1129" y="9409"/>
                  </a:lnTo>
                  <a:lnTo>
                    <a:pt x="0" y="8554"/>
                  </a:lnTo>
                  <a:lnTo>
                    <a:pt x="128" y="9009"/>
                  </a:lnTo>
                  <a:lnTo>
                    <a:pt x="273" y="9464"/>
                  </a:lnTo>
                  <a:lnTo>
                    <a:pt x="455" y="9882"/>
                  </a:lnTo>
                  <a:lnTo>
                    <a:pt x="637" y="10283"/>
                  </a:lnTo>
                  <a:lnTo>
                    <a:pt x="838" y="10665"/>
                  </a:lnTo>
                  <a:lnTo>
                    <a:pt x="1056" y="11029"/>
                  </a:lnTo>
                  <a:lnTo>
                    <a:pt x="1274" y="11375"/>
                  </a:lnTo>
                  <a:lnTo>
                    <a:pt x="1511" y="11702"/>
                  </a:lnTo>
                  <a:lnTo>
                    <a:pt x="1747" y="12011"/>
                  </a:lnTo>
                  <a:lnTo>
                    <a:pt x="2002" y="12303"/>
                  </a:lnTo>
                  <a:lnTo>
                    <a:pt x="2257" y="12576"/>
                  </a:lnTo>
                  <a:lnTo>
                    <a:pt x="2512" y="12812"/>
                  </a:lnTo>
                  <a:lnTo>
                    <a:pt x="2766" y="13049"/>
                  </a:lnTo>
                  <a:lnTo>
                    <a:pt x="3021" y="13267"/>
                  </a:lnTo>
                  <a:lnTo>
                    <a:pt x="3276" y="13486"/>
                  </a:lnTo>
                  <a:lnTo>
                    <a:pt x="3549" y="13667"/>
                  </a:lnTo>
                  <a:lnTo>
                    <a:pt x="4040" y="13995"/>
                  </a:lnTo>
                  <a:lnTo>
                    <a:pt x="4513" y="14268"/>
                  </a:lnTo>
                  <a:lnTo>
                    <a:pt x="4950" y="14505"/>
                  </a:lnTo>
                  <a:lnTo>
                    <a:pt x="5332" y="14668"/>
                  </a:lnTo>
                  <a:lnTo>
                    <a:pt x="5642" y="14796"/>
                  </a:lnTo>
                  <a:lnTo>
                    <a:pt x="5897" y="14887"/>
                  </a:lnTo>
                  <a:lnTo>
                    <a:pt x="6097" y="14960"/>
                  </a:lnTo>
                  <a:lnTo>
                    <a:pt x="6315" y="14850"/>
                  </a:lnTo>
                  <a:lnTo>
                    <a:pt x="6916" y="14577"/>
                  </a:lnTo>
                  <a:lnTo>
                    <a:pt x="7316" y="14377"/>
                  </a:lnTo>
                  <a:lnTo>
                    <a:pt x="7789" y="14122"/>
                  </a:lnTo>
                  <a:lnTo>
                    <a:pt x="8299" y="13831"/>
                  </a:lnTo>
                  <a:lnTo>
                    <a:pt x="8863" y="13486"/>
                  </a:lnTo>
                  <a:lnTo>
                    <a:pt x="9427" y="13122"/>
                  </a:lnTo>
                  <a:lnTo>
                    <a:pt x="10027" y="12703"/>
                  </a:lnTo>
                  <a:lnTo>
                    <a:pt x="10610" y="12248"/>
                  </a:lnTo>
                  <a:lnTo>
                    <a:pt x="11192" y="11738"/>
                  </a:lnTo>
                  <a:lnTo>
                    <a:pt x="11465" y="11484"/>
                  </a:lnTo>
                  <a:lnTo>
                    <a:pt x="11738" y="11211"/>
                  </a:lnTo>
                  <a:lnTo>
                    <a:pt x="12011" y="10920"/>
                  </a:lnTo>
                  <a:lnTo>
                    <a:pt x="12266" y="10628"/>
                  </a:lnTo>
                  <a:lnTo>
                    <a:pt x="12502" y="10337"/>
                  </a:lnTo>
                  <a:lnTo>
                    <a:pt x="12739" y="10028"/>
                  </a:lnTo>
                  <a:lnTo>
                    <a:pt x="12957" y="9719"/>
                  </a:lnTo>
                  <a:lnTo>
                    <a:pt x="13158" y="9391"/>
                  </a:lnTo>
                  <a:lnTo>
                    <a:pt x="13158" y="9391"/>
                  </a:lnTo>
                  <a:lnTo>
                    <a:pt x="8535" y="11793"/>
                  </a:lnTo>
                  <a:lnTo>
                    <a:pt x="9118" y="11047"/>
                  </a:lnTo>
                  <a:lnTo>
                    <a:pt x="9700" y="10228"/>
                  </a:lnTo>
                  <a:lnTo>
                    <a:pt x="10373" y="9264"/>
                  </a:lnTo>
                  <a:lnTo>
                    <a:pt x="10701" y="8736"/>
                  </a:lnTo>
                  <a:lnTo>
                    <a:pt x="11028" y="8190"/>
                  </a:lnTo>
                  <a:lnTo>
                    <a:pt x="11338" y="7662"/>
                  </a:lnTo>
                  <a:lnTo>
                    <a:pt x="11611" y="7134"/>
                  </a:lnTo>
                  <a:lnTo>
                    <a:pt x="11829" y="6643"/>
                  </a:lnTo>
                  <a:lnTo>
                    <a:pt x="11920" y="6406"/>
                  </a:lnTo>
                  <a:lnTo>
                    <a:pt x="12011" y="6170"/>
                  </a:lnTo>
                  <a:lnTo>
                    <a:pt x="12066" y="5952"/>
                  </a:lnTo>
                  <a:lnTo>
                    <a:pt x="12102" y="5751"/>
                  </a:lnTo>
                  <a:lnTo>
                    <a:pt x="12120" y="5569"/>
                  </a:lnTo>
                  <a:lnTo>
                    <a:pt x="12138" y="5387"/>
                  </a:lnTo>
                  <a:lnTo>
                    <a:pt x="11574" y="5861"/>
                  </a:lnTo>
                  <a:lnTo>
                    <a:pt x="11047" y="6352"/>
                  </a:lnTo>
                  <a:lnTo>
                    <a:pt x="10555" y="6861"/>
                  </a:lnTo>
                  <a:lnTo>
                    <a:pt x="10082" y="7371"/>
                  </a:lnTo>
                  <a:lnTo>
                    <a:pt x="9645" y="7881"/>
                  </a:lnTo>
                  <a:lnTo>
                    <a:pt x="9263" y="8390"/>
                  </a:lnTo>
                  <a:lnTo>
                    <a:pt x="8899" y="8881"/>
                  </a:lnTo>
                  <a:lnTo>
                    <a:pt x="8572" y="9355"/>
                  </a:lnTo>
                  <a:lnTo>
                    <a:pt x="8280" y="9810"/>
                  </a:lnTo>
                  <a:lnTo>
                    <a:pt x="8026" y="10210"/>
                  </a:lnTo>
                  <a:lnTo>
                    <a:pt x="7625" y="10901"/>
                  </a:lnTo>
                  <a:lnTo>
                    <a:pt x="7405" y="11326"/>
                  </a:lnTo>
                  <a:lnTo>
                    <a:pt x="7516" y="11047"/>
                  </a:lnTo>
                  <a:lnTo>
                    <a:pt x="7625" y="10756"/>
                  </a:lnTo>
                  <a:lnTo>
                    <a:pt x="7735" y="10410"/>
                  </a:lnTo>
                  <a:lnTo>
                    <a:pt x="7862" y="9973"/>
                  </a:lnTo>
                  <a:lnTo>
                    <a:pt x="7971" y="9464"/>
                  </a:lnTo>
                  <a:lnTo>
                    <a:pt x="8098" y="8863"/>
                  </a:lnTo>
                  <a:lnTo>
                    <a:pt x="8208" y="8190"/>
                  </a:lnTo>
                  <a:lnTo>
                    <a:pt x="8317" y="7407"/>
                  </a:lnTo>
                  <a:lnTo>
                    <a:pt x="8408" y="6552"/>
                  </a:lnTo>
                  <a:lnTo>
                    <a:pt x="8481" y="5588"/>
                  </a:lnTo>
                  <a:lnTo>
                    <a:pt x="8535" y="4514"/>
                  </a:lnTo>
                  <a:lnTo>
                    <a:pt x="8553" y="3331"/>
                  </a:lnTo>
                  <a:lnTo>
                    <a:pt x="8535" y="2057"/>
                  </a:lnTo>
                  <a:lnTo>
                    <a:pt x="8299" y="2312"/>
                  </a:lnTo>
                  <a:lnTo>
                    <a:pt x="8080" y="2603"/>
                  </a:lnTo>
                  <a:lnTo>
                    <a:pt x="7880" y="2894"/>
                  </a:lnTo>
                  <a:lnTo>
                    <a:pt x="7698" y="3222"/>
                  </a:lnTo>
                  <a:lnTo>
                    <a:pt x="7516" y="3549"/>
                  </a:lnTo>
                  <a:lnTo>
                    <a:pt x="7352" y="3895"/>
                  </a:lnTo>
                  <a:lnTo>
                    <a:pt x="7207" y="4259"/>
                  </a:lnTo>
                  <a:lnTo>
                    <a:pt x="7061" y="4623"/>
                  </a:lnTo>
                  <a:lnTo>
                    <a:pt x="6934" y="4987"/>
                  </a:lnTo>
                  <a:lnTo>
                    <a:pt x="6825" y="5369"/>
                  </a:lnTo>
                  <a:lnTo>
                    <a:pt x="6624" y="6134"/>
                  </a:lnTo>
                  <a:lnTo>
                    <a:pt x="6479" y="6898"/>
                  </a:lnTo>
                  <a:lnTo>
                    <a:pt x="6351" y="7662"/>
                  </a:lnTo>
                  <a:lnTo>
                    <a:pt x="6261" y="8372"/>
                  </a:lnTo>
                  <a:lnTo>
                    <a:pt x="6188" y="9045"/>
                  </a:lnTo>
                  <a:lnTo>
                    <a:pt x="6185" y="9086"/>
                  </a:lnTo>
                  <a:lnTo>
                    <a:pt x="6170" y="8827"/>
                  </a:lnTo>
                  <a:lnTo>
                    <a:pt x="6097" y="8117"/>
                  </a:lnTo>
                  <a:lnTo>
                    <a:pt x="5969" y="7316"/>
                  </a:lnTo>
                  <a:lnTo>
                    <a:pt x="5806" y="6406"/>
                  </a:lnTo>
                  <a:lnTo>
                    <a:pt x="5569" y="5369"/>
                  </a:lnTo>
                  <a:lnTo>
                    <a:pt x="5278" y="4223"/>
                  </a:lnTo>
                  <a:lnTo>
                    <a:pt x="4896" y="2949"/>
                  </a:lnTo>
                  <a:lnTo>
                    <a:pt x="4441" y="1548"/>
                  </a:lnTo>
                  <a:lnTo>
                    <a:pt x="3913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3776" name="Google Shape;3776;p22"/>
            <p:cNvGrpSpPr/>
            <p:nvPr/>
          </p:nvGrpSpPr>
          <p:grpSpPr>
            <a:xfrm>
              <a:off x="1832328" y="5378860"/>
              <a:ext cx="266029" cy="245530"/>
              <a:chOff x="2706625" y="4735761"/>
              <a:chExt cx="226446" cy="209015"/>
            </a:xfrm>
          </p:grpSpPr>
          <p:sp>
            <p:nvSpPr>
              <p:cNvPr id="3777" name="Google Shape;3777;p22"/>
              <p:cNvSpPr/>
              <p:nvPr/>
            </p:nvSpPr>
            <p:spPr>
              <a:xfrm>
                <a:off x="2706625" y="4851000"/>
                <a:ext cx="226446" cy="93776"/>
              </a:xfrm>
              <a:custGeom>
                <a:avLst/>
                <a:gdLst/>
                <a:ahLst/>
                <a:cxnLst/>
                <a:rect l="l" t="t" r="r" b="b"/>
                <a:pathLst>
                  <a:path w="9991" h="1020" extrusionOk="0">
                    <a:moveTo>
                      <a:pt x="1292" y="0"/>
                    </a:moveTo>
                    <a:lnTo>
                      <a:pt x="746" y="91"/>
                    </a:lnTo>
                    <a:lnTo>
                      <a:pt x="528" y="128"/>
                    </a:lnTo>
                    <a:lnTo>
                      <a:pt x="346" y="182"/>
                    </a:lnTo>
                    <a:lnTo>
                      <a:pt x="200" y="237"/>
                    </a:lnTo>
                    <a:lnTo>
                      <a:pt x="91" y="291"/>
                    </a:lnTo>
                    <a:lnTo>
                      <a:pt x="18" y="346"/>
                    </a:lnTo>
                    <a:lnTo>
                      <a:pt x="0" y="419"/>
                    </a:lnTo>
                    <a:lnTo>
                      <a:pt x="0" y="437"/>
                    </a:lnTo>
                    <a:lnTo>
                      <a:pt x="18" y="473"/>
                    </a:lnTo>
                    <a:lnTo>
                      <a:pt x="91" y="528"/>
                    </a:lnTo>
                    <a:lnTo>
                      <a:pt x="219" y="583"/>
                    </a:lnTo>
                    <a:lnTo>
                      <a:pt x="382" y="655"/>
                    </a:lnTo>
                    <a:lnTo>
                      <a:pt x="601" y="710"/>
                    </a:lnTo>
                    <a:lnTo>
                      <a:pt x="856" y="746"/>
                    </a:lnTo>
                    <a:lnTo>
                      <a:pt x="1456" y="837"/>
                    </a:lnTo>
                    <a:lnTo>
                      <a:pt x="2202" y="910"/>
                    </a:lnTo>
                    <a:lnTo>
                      <a:pt x="3058" y="965"/>
                    </a:lnTo>
                    <a:lnTo>
                      <a:pt x="3986" y="1001"/>
                    </a:lnTo>
                    <a:lnTo>
                      <a:pt x="5005" y="1019"/>
                    </a:lnTo>
                    <a:lnTo>
                      <a:pt x="6006" y="1001"/>
                    </a:lnTo>
                    <a:lnTo>
                      <a:pt x="6952" y="965"/>
                    </a:lnTo>
                    <a:lnTo>
                      <a:pt x="7789" y="910"/>
                    </a:lnTo>
                    <a:lnTo>
                      <a:pt x="8535" y="837"/>
                    </a:lnTo>
                    <a:lnTo>
                      <a:pt x="9136" y="746"/>
                    </a:lnTo>
                    <a:lnTo>
                      <a:pt x="9390" y="710"/>
                    </a:lnTo>
                    <a:lnTo>
                      <a:pt x="9609" y="655"/>
                    </a:lnTo>
                    <a:lnTo>
                      <a:pt x="9773" y="583"/>
                    </a:lnTo>
                    <a:lnTo>
                      <a:pt x="9900" y="528"/>
                    </a:lnTo>
                    <a:lnTo>
                      <a:pt x="9973" y="473"/>
                    </a:lnTo>
                    <a:lnTo>
                      <a:pt x="9991" y="437"/>
                    </a:lnTo>
                    <a:lnTo>
                      <a:pt x="9991" y="419"/>
                    </a:lnTo>
                    <a:lnTo>
                      <a:pt x="9973" y="346"/>
                    </a:lnTo>
                    <a:lnTo>
                      <a:pt x="9900" y="291"/>
                    </a:lnTo>
                    <a:lnTo>
                      <a:pt x="9791" y="237"/>
                    </a:lnTo>
                    <a:lnTo>
                      <a:pt x="9645" y="182"/>
                    </a:lnTo>
                    <a:lnTo>
                      <a:pt x="9463" y="128"/>
                    </a:lnTo>
                    <a:lnTo>
                      <a:pt x="9245" y="91"/>
                    </a:lnTo>
                    <a:lnTo>
                      <a:pt x="8699" y="0"/>
                    </a:lnTo>
                    <a:lnTo>
                      <a:pt x="8699" y="273"/>
                    </a:lnTo>
                    <a:lnTo>
                      <a:pt x="7443" y="328"/>
                    </a:lnTo>
                    <a:lnTo>
                      <a:pt x="6133" y="364"/>
                    </a:lnTo>
                    <a:lnTo>
                      <a:pt x="4623" y="382"/>
                    </a:lnTo>
                    <a:lnTo>
                      <a:pt x="3476" y="364"/>
                    </a:lnTo>
                    <a:lnTo>
                      <a:pt x="2384" y="328"/>
                    </a:lnTo>
                    <a:lnTo>
                      <a:pt x="1893" y="291"/>
                    </a:lnTo>
                    <a:lnTo>
                      <a:pt x="1456" y="237"/>
                    </a:lnTo>
                    <a:lnTo>
                      <a:pt x="1074" y="182"/>
                    </a:lnTo>
                    <a:lnTo>
                      <a:pt x="746" y="109"/>
                    </a:lnTo>
                    <a:lnTo>
                      <a:pt x="1292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grpSp>
            <p:nvGrpSpPr>
              <p:cNvPr id="3778" name="Google Shape;3778;p22"/>
              <p:cNvGrpSpPr/>
              <p:nvPr/>
            </p:nvGrpSpPr>
            <p:grpSpPr>
              <a:xfrm>
                <a:off x="2714800" y="4735761"/>
                <a:ext cx="210098" cy="182902"/>
                <a:chOff x="1282975" y="2150275"/>
                <a:chExt cx="154700" cy="134675"/>
              </a:xfrm>
            </p:grpSpPr>
            <p:sp>
              <p:nvSpPr>
                <p:cNvPr id="3779" name="Google Shape;3779;p22"/>
                <p:cNvSpPr/>
                <p:nvPr/>
              </p:nvSpPr>
              <p:spPr>
                <a:xfrm>
                  <a:off x="1282975" y="2150275"/>
                  <a:ext cx="154700" cy="1346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188" h="5387" extrusionOk="0">
                      <a:moveTo>
                        <a:pt x="2858" y="0"/>
                      </a:moveTo>
                      <a:lnTo>
                        <a:pt x="2657" y="37"/>
                      </a:lnTo>
                      <a:lnTo>
                        <a:pt x="2403" y="109"/>
                      </a:lnTo>
                      <a:lnTo>
                        <a:pt x="2166" y="200"/>
                      </a:lnTo>
                      <a:lnTo>
                        <a:pt x="1948" y="310"/>
                      </a:lnTo>
                      <a:lnTo>
                        <a:pt x="1747" y="437"/>
                      </a:lnTo>
                      <a:lnTo>
                        <a:pt x="1547" y="564"/>
                      </a:lnTo>
                      <a:lnTo>
                        <a:pt x="1384" y="710"/>
                      </a:lnTo>
                      <a:lnTo>
                        <a:pt x="1238" y="856"/>
                      </a:lnTo>
                      <a:lnTo>
                        <a:pt x="1092" y="1019"/>
                      </a:lnTo>
                      <a:lnTo>
                        <a:pt x="965" y="1201"/>
                      </a:lnTo>
                      <a:lnTo>
                        <a:pt x="856" y="1365"/>
                      </a:lnTo>
                      <a:lnTo>
                        <a:pt x="765" y="1547"/>
                      </a:lnTo>
                      <a:lnTo>
                        <a:pt x="674" y="1729"/>
                      </a:lnTo>
                      <a:lnTo>
                        <a:pt x="546" y="2093"/>
                      </a:lnTo>
                      <a:lnTo>
                        <a:pt x="437" y="2439"/>
                      </a:lnTo>
                      <a:lnTo>
                        <a:pt x="401" y="2639"/>
                      </a:lnTo>
                      <a:lnTo>
                        <a:pt x="346" y="3057"/>
                      </a:lnTo>
                      <a:lnTo>
                        <a:pt x="310" y="3403"/>
                      </a:lnTo>
                      <a:lnTo>
                        <a:pt x="310" y="3694"/>
                      </a:lnTo>
                      <a:lnTo>
                        <a:pt x="164" y="3876"/>
                      </a:lnTo>
                      <a:lnTo>
                        <a:pt x="55" y="4040"/>
                      </a:lnTo>
                      <a:lnTo>
                        <a:pt x="37" y="4131"/>
                      </a:lnTo>
                      <a:lnTo>
                        <a:pt x="0" y="4222"/>
                      </a:lnTo>
                      <a:lnTo>
                        <a:pt x="0" y="4295"/>
                      </a:lnTo>
                      <a:lnTo>
                        <a:pt x="0" y="4368"/>
                      </a:lnTo>
                      <a:lnTo>
                        <a:pt x="19" y="4459"/>
                      </a:lnTo>
                      <a:lnTo>
                        <a:pt x="55" y="4532"/>
                      </a:lnTo>
                      <a:lnTo>
                        <a:pt x="91" y="4604"/>
                      </a:lnTo>
                      <a:lnTo>
                        <a:pt x="146" y="4677"/>
                      </a:lnTo>
                      <a:lnTo>
                        <a:pt x="292" y="4804"/>
                      </a:lnTo>
                      <a:lnTo>
                        <a:pt x="474" y="4932"/>
                      </a:lnTo>
                      <a:lnTo>
                        <a:pt x="692" y="5041"/>
                      </a:lnTo>
                      <a:lnTo>
                        <a:pt x="965" y="5132"/>
                      </a:lnTo>
                      <a:lnTo>
                        <a:pt x="1274" y="5205"/>
                      </a:lnTo>
                      <a:lnTo>
                        <a:pt x="1638" y="5278"/>
                      </a:lnTo>
                      <a:lnTo>
                        <a:pt x="2020" y="5332"/>
                      </a:lnTo>
                      <a:lnTo>
                        <a:pt x="2457" y="5369"/>
                      </a:lnTo>
                      <a:lnTo>
                        <a:pt x="2930" y="5387"/>
                      </a:lnTo>
                      <a:lnTo>
                        <a:pt x="3440" y="5387"/>
                      </a:lnTo>
                      <a:lnTo>
                        <a:pt x="3804" y="5350"/>
                      </a:lnTo>
                      <a:lnTo>
                        <a:pt x="4131" y="5314"/>
                      </a:lnTo>
                      <a:lnTo>
                        <a:pt x="4714" y="5223"/>
                      </a:lnTo>
                      <a:lnTo>
                        <a:pt x="5187" y="5114"/>
                      </a:lnTo>
                      <a:lnTo>
                        <a:pt x="5569" y="5005"/>
                      </a:lnTo>
                      <a:lnTo>
                        <a:pt x="5842" y="4895"/>
                      </a:lnTo>
                      <a:lnTo>
                        <a:pt x="6042" y="4804"/>
                      </a:lnTo>
                      <a:lnTo>
                        <a:pt x="6188" y="4713"/>
                      </a:lnTo>
                      <a:lnTo>
                        <a:pt x="6042" y="4204"/>
                      </a:lnTo>
                      <a:lnTo>
                        <a:pt x="5878" y="3658"/>
                      </a:lnTo>
                      <a:lnTo>
                        <a:pt x="5642" y="3003"/>
                      </a:lnTo>
                      <a:lnTo>
                        <a:pt x="5514" y="2639"/>
                      </a:lnTo>
                      <a:lnTo>
                        <a:pt x="5351" y="2275"/>
                      </a:lnTo>
                      <a:lnTo>
                        <a:pt x="5169" y="1929"/>
                      </a:lnTo>
                      <a:lnTo>
                        <a:pt x="4987" y="1565"/>
                      </a:lnTo>
                      <a:lnTo>
                        <a:pt x="4787" y="1238"/>
                      </a:lnTo>
                      <a:lnTo>
                        <a:pt x="4568" y="928"/>
                      </a:lnTo>
                      <a:lnTo>
                        <a:pt x="4332" y="655"/>
                      </a:lnTo>
                      <a:lnTo>
                        <a:pt x="4095" y="419"/>
                      </a:lnTo>
                      <a:lnTo>
                        <a:pt x="3949" y="291"/>
                      </a:lnTo>
                      <a:lnTo>
                        <a:pt x="3804" y="200"/>
                      </a:lnTo>
                      <a:lnTo>
                        <a:pt x="3676" y="128"/>
                      </a:lnTo>
                      <a:lnTo>
                        <a:pt x="3513" y="73"/>
                      </a:lnTo>
                      <a:lnTo>
                        <a:pt x="3367" y="37"/>
                      </a:lnTo>
                      <a:lnTo>
                        <a:pt x="3203" y="0"/>
                      </a:lnTo>
                      <a:close/>
                    </a:path>
                  </a:pathLst>
                </a:custGeom>
                <a:solidFill>
                  <a:srgbClr val="C1A5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780" name="Google Shape;3780;p22"/>
                <p:cNvSpPr/>
                <p:nvPr/>
              </p:nvSpPr>
              <p:spPr>
                <a:xfrm>
                  <a:off x="1282975" y="2150275"/>
                  <a:ext cx="154700" cy="1346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188" h="5387" fill="none" extrusionOk="0">
                      <a:moveTo>
                        <a:pt x="6188" y="4713"/>
                      </a:moveTo>
                      <a:lnTo>
                        <a:pt x="6188" y="4713"/>
                      </a:lnTo>
                      <a:lnTo>
                        <a:pt x="6042" y="4804"/>
                      </a:lnTo>
                      <a:lnTo>
                        <a:pt x="5842" y="4895"/>
                      </a:lnTo>
                      <a:lnTo>
                        <a:pt x="5569" y="5005"/>
                      </a:lnTo>
                      <a:lnTo>
                        <a:pt x="5187" y="5114"/>
                      </a:lnTo>
                      <a:lnTo>
                        <a:pt x="4714" y="5223"/>
                      </a:lnTo>
                      <a:lnTo>
                        <a:pt x="4131" y="5314"/>
                      </a:lnTo>
                      <a:lnTo>
                        <a:pt x="3804" y="5350"/>
                      </a:lnTo>
                      <a:lnTo>
                        <a:pt x="3440" y="5387"/>
                      </a:lnTo>
                      <a:lnTo>
                        <a:pt x="3440" y="5387"/>
                      </a:lnTo>
                      <a:lnTo>
                        <a:pt x="2930" y="5387"/>
                      </a:lnTo>
                      <a:lnTo>
                        <a:pt x="2457" y="5369"/>
                      </a:lnTo>
                      <a:lnTo>
                        <a:pt x="2020" y="5332"/>
                      </a:lnTo>
                      <a:lnTo>
                        <a:pt x="1638" y="5278"/>
                      </a:lnTo>
                      <a:lnTo>
                        <a:pt x="1274" y="5205"/>
                      </a:lnTo>
                      <a:lnTo>
                        <a:pt x="965" y="5132"/>
                      </a:lnTo>
                      <a:lnTo>
                        <a:pt x="692" y="5041"/>
                      </a:lnTo>
                      <a:lnTo>
                        <a:pt x="474" y="4932"/>
                      </a:lnTo>
                      <a:lnTo>
                        <a:pt x="292" y="4804"/>
                      </a:lnTo>
                      <a:lnTo>
                        <a:pt x="146" y="4677"/>
                      </a:lnTo>
                      <a:lnTo>
                        <a:pt x="91" y="4604"/>
                      </a:lnTo>
                      <a:lnTo>
                        <a:pt x="55" y="4532"/>
                      </a:lnTo>
                      <a:lnTo>
                        <a:pt x="19" y="4459"/>
                      </a:lnTo>
                      <a:lnTo>
                        <a:pt x="0" y="4368"/>
                      </a:lnTo>
                      <a:lnTo>
                        <a:pt x="0" y="4295"/>
                      </a:lnTo>
                      <a:lnTo>
                        <a:pt x="0" y="4222"/>
                      </a:lnTo>
                      <a:lnTo>
                        <a:pt x="37" y="4131"/>
                      </a:lnTo>
                      <a:lnTo>
                        <a:pt x="55" y="4040"/>
                      </a:lnTo>
                      <a:lnTo>
                        <a:pt x="164" y="3876"/>
                      </a:lnTo>
                      <a:lnTo>
                        <a:pt x="310" y="3694"/>
                      </a:lnTo>
                      <a:lnTo>
                        <a:pt x="310" y="3694"/>
                      </a:lnTo>
                      <a:lnTo>
                        <a:pt x="310" y="3403"/>
                      </a:lnTo>
                      <a:lnTo>
                        <a:pt x="346" y="3057"/>
                      </a:lnTo>
                      <a:lnTo>
                        <a:pt x="401" y="2639"/>
                      </a:lnTo>
                      <a:lnTo>
                        <a:pt x="401" y="2639"/>
                      </a:lnTo>
                      <a:lnTo>
                        <a:pt x="437" y="2439"/>
                      </a:lnTo>
                      <a:lnTo>
                        <a:pt x="437" y="2439"/>
                      </a:lnTo>
                      <a:lnTo>
                        <a:pt x="546" y="2093"/>
                      </a:lnTo>
                      <a:lnTo>
                        <a:pt x="674" y="1729"/>
                      </a:lnTo>
                      <a:lnTo>
                        <a:pt x="765" y="1547"/>
                      </a:lnTo>
                      <a:lnTo>
                        <a:pt x="856" y="1365"/>
                      </a:lnTo>
                      <a:lnTo>
                        <a:pt x="965" y="1201"/>
                      </a:lnTo>
                      <a:lnTo>
                        <a:pt x="1092" y="1019"/>
                      </a:lnTo>
                      <a:lnTo>
                        <a:pt x="1238" y="856"/>
                      </a:lnTo>
                      <a:lnTo>
                        <a:pt x="1384" y="710"/>
                      </a:lnTo>
                      <a:lnTo>
                        <a:pt x="1547" y="564"/>
                      </a:lnTo>
                      <a:lnTo>
                        <a:pt x="1747" y="437"/>
                      </a:lnTo>
                      <a:lnTo>
                        <a:pt x="1948" y="310"/>
                      </a:lnTo>
                      <a:lnTo>
                        <a:pt x="2166" y="200"/>
                      </a:lnTo>
                      <a:lnTo>
                        <a:pt x="2403" y="109"/>
                      </a:lnTo>
                      <a:lnTo>
                        <a:pt x="2657" y="37"/>
                      </a:lnTo>
                      <a:lnTo>
                        <a:pt x="2657" y="37"/>
                      </a:lnTo>
                      <a:lnTo>
                        <a:pt x="2858" y="0"/>
                      </a:lnTo>
                      <a:lnTo>
                        <a:pt x="3021" y="0"/>
                      </a:lnTo>
                      <a:lnTo>
                        <a:pt x="3203" y="0"/>
                      </a:lnTo>
                      <a:lnTo>
                        <a:pt x="3367" y="37"/>
                      </a:lnTo>
                      <a:lnTo>
                        <a:pt x="3513" y="73"/>
                      </a:lnTo>
                      <a:lnTo>
                        <a:pt x="3676" y="128"/>
                      </a:lnTo>
                      <a:lnTo>
                        <a:pt x="3804" y="200"/>
                      </a:lnTo>
                      <a:lnTo>
                        <a:pt x="3949" y="291"/>
                      </a:lnTo>
                      <a:lnTo>
                        <a:pt x="3949" y="291"/>
                      </a:lnTo>
                      <a:lnTo>
                        <a:pt x="4095" y="419"/>
                      </a:lnTo>
                      <a:lnTo>
                        <a:pt x="4095" y="419"/>
                      </a:lnTo>
                      <a:lnTo>
                        <a:pt x="4332" y="655"/>
                      </a:lnTo>
                      <a:lnTo>
                        <a:pt x="4568" y="928"/>
                      </a:lnTo>
                      <a:lnTo>
                        <a:pt x="4787" y="1238"/>
                      </a:lnTo>
                      <a:lnTo>
                        <a:pt x="4987" y="1565"/>
                      </a:lnTo>
                      <a:lnTo>
                        <a:pt x="5169" y="1929"/>
                      </a:lnTo>
                      <a:lnTo>
                        <a:pt x="5351" y="2275"/>
                      </a:lnTo>
                      <a:lnTo>
                        <a:pt x="5514" y="2639"/>
                      </a:lnTo>
                      <a:lnTo>
                        <a:pt x="5642" y="3003"/>
                      </a:lnTo>
                      <a:lnTo>
                        <a:pt x="5878" y="3658"/>
                      </a:lnTo>
                      <a:lnTo>
                        <a:pt x="6042" y="4204"/>
                      </a:lnTo>
                      <a:lnTo>
                        <a:pt x="6188" y="4713"/>
                      </a:lnTo>
                    </a:path>
                  </a:pathLst>
                </a:custGeom>
                <a:no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781" name="Google Shape;3781;p22"/>
                <p:cNvSpPr/>
                <p:nvPr/>
              </p:nvSpPr>
              <p:spPr>
                <a:xfrm>
                  <a:off x="1282975" y="2172100"/>
                  <a:ext cx="138775" cy="1128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551" h="4514" extrusionOk="0">
                      <a:moveTo>
                        <a:pt x="1384" y="4368"/>
                      </a:moveTo>
                      <a:lnTo>
                        <a:pt x="1384" y="4368"/>
                      </a:lnTo>
                      <a:lnTo>
                        <a:pt x="1711" y="4423"/>
                      </a:lnTo>
                      <a:lnTo>
                        <a:pt x="2057" y="4459"/>
                      </a:lnTo>
                      <a:lnTo>
                        <a:pt x="2457" y="4496"/>
                      </a:lnTo>
                      <a:lnTo>
                        <a:pt x="2876" y="4514"/>
                      </a:lnTo>
                      <a:lnTo>
                        <a:pt x="2876" y="4514"/>
                      </a:lnTo>
                      <a:lnTo>
                        <a:pt x="3094" y="4514"/>
                      </a:lnTo>
                      <a:lnTo>
                        <a:pt x="3094" y="4514"/>
                      </a:lnTo>
                      <a:lnTo>
                        <a:pt x="3440" y="4514"/>
                      </a:lnTo>
                      <a:lnTo>
                        <a:pt x="3440" y="4514"/>
                      </a:lnTo>
                      <a:lnTo>
                        <a:pt x="3440" y="4514"/>
                      </a:lnTo>
                      <a:lnTo>
                        <a:pt x="3094" y="4514"/>
                      </a:lnTo>
                      <a:lnTo>
                        <a:pt x="3094" y="4514"/>
                      </a:lnTo>
                      <a:lnTo>
                        <a:pt x="2876" y="4514"/>
                      </a:lnTo>
                      <a:lnTo>
                        <a:pt x="2876" y="4514"/>
                      </a:lnTo>
                      <a:lnTo>
                        <a:pt x="2876" y="4514"/>
                      </a:lnTo>
                      <a:lnTo>
                        <a:pt x="2876" y="4514"/>
                      </a:lnTo>
                      <a:lnTo>
                        <a:pt x="2457" y="4496"/>
                      </a:lnTo>
                      <a:lnTo>
                        <a:pt x="2057" y="4459"/>
                      </a:lnTo>
                      <a:lnTo>
                        <a:pt x="1711" y="4423"/>
                      </a:lnTo>
                      <a:lnTo>
                        <a:pt x="1384" y="4368"/>
                      </a:lnTo>
                      <a:close/>
                      <a:moveTo>
                        <a:pt x="1365" y="4368"/>
                      </a:moveTo>
                      <a:lnTo>
                        <a:pt x="1365" y="4368"/>
                      </a:lnTo>
                      <a:lnTo>
                        <a:pt x="1365" y="4368"/>
                      </a:lnTo>
                      <a:lnTo>
                        <a:pt x="1365" y="4368"/>
                      </a:lnTo>
                      <a:close/>
                      <a:moveTo>
                        <a:pt x="237" y="3895"/>
                      </a:moveTo>
                      <a:lnTo>
                        <a:pt x="237" y="3895"/>
                      </a:lnTo>
                      <a:lnTo>
                        <a:pt x="237" y="3895"/>
                      </a:lnTo>
                      <a:lnTo>
                        <a:pt x="237" y="3895"/>
                      </a:lnTo>
                      <a:lnTo>
                        <a:pt x="237" y="3895"/>
                      </a:lnTo>
                      <a:close/>
                      <a:moveTo>
                        <a:pt x="237" y="3895"/>
                      </a:moveTo>
                      <a:lnTo>
                        <a:pt x="237" y="3895"/>
                      </a:lnTo>
                      <a:lnTo>
                        <a:pt x="237" y="3895"/>
                      </a:lnTo>
                      <a:lnTo>
                        <a:pt x="237" y="3895"/>
                      </a:lnTo>
                      <a:lnTo>
                        <a:pt x="237" y="3895"/>
                      </a:lnTo>
                      <a:close/>
                      <a:moveTo>
                        <a:pt x="237" y="3877"/>
                      </a:moveTo>
                      <a:lnTo>
                        <a:pt x="237" y="3877"/>
                      </a:lnTo>
                      <a:lnTo>
                        <a:pt x="237" y="3895"/>
                      </a:lnTo>
                      <a:lnTo>
                        <a:pt x="237" y="3895"/>
                      </a:lnTo>
                      <a:lnTo>
                        <a:pt x="237" y="3877"/>
                      </a:lnTo>
                      <a:close/>
                      <a:moveTo>
                        <a:pt x="91" y="3113"/>
                      </a:moveTo>
                      <a:lnTo>
                        <a:pt x="91" y="3113"/>
                      </a:lnTo>
                      <a:lnTo>
                        <a:pt x="37" y="3222"/>
                      </a:lnTo>
                      <a:lnTo>
                        <a:pt x="19" y="3331"/>
                      </a:lnTo>
                      <a:lnTo>
                        <a:pt x="0" y="3422"/>
                      </a:lnTo>
                      <a:lnTo>
                        <a:pt x="19" y="3531"/>
                      </a:lnTo>
                      <a:lnTo>
                        <a:pt x="37" y="3622"/>
                      </a:lnTo>
                      <a:lnTo>
                        <a:pt x="91" y="3713"/>
                      </a:lnTo>
                      <a:lnTo>
                        <a:pt x="146" y="3804"/>
                      </a:lnTo>
                      <a:lnTo>
                        <a:pt x="237" y="3877"/>
                      </a:lnTo>
                      <a:lnTo>
                        <a:pt x="237" y="3877"/>
                      </a:lnTo>
                      <a:lnTo>
                        <a:pt x="146" y="3804"/>
                      </a:lnTo>
                      <a:lnTo>
                        <a:pt x="91" y="3713"/>
                      </a:lnTo>
                      <a:lnTo>
                        <a:pt x="37" y="3622"/>
                      </a:lnTo>
                      <a:lnTo>
                        <a:pt x="19" y="3531"/>
                      </a:lnTo>
                      <a:lnTo>
                        <a:pt x="0" y="3422"/>
                      </a:lnTo>
                      <a:lnTo>
                        <a:pt x="19" y="3331"/>
                      </a:lnTo>
                      <a:lnTo>
                        <a:pt x="37" y="3222"/>
                      </a:lnTo>
                      <a:lnTo>
                        <a:pt x="91" y="3113"/>
                      </a:lnTo>
                      <a:close/>
                      <a:moveTo>
                        <a:pt x="91" y="3113"/>
                      </a:moveTo>
                      <a:lnTo>
                        <a:pt x="91" y="3113"/>
                      </a:lnTo>
                      <a:lnTo>
                        <a:pt x="91" y="3113"/>
                      </a:lnTo>
                      <a:lnTo>
                        <a:pt x="91" y="3113"/>
                      </a:lnTo>
                      <a:lnTo>
                        <a:pt x="91" y="3113"/>
                      </a:lnTo>
                      <a:close/>
                      <a:moveTo>
                        <a:pt x="91" y="3113"/>
                      </a:moveTo>
                      <a:lnTo>
                        <a:pt x="91" y="3113"/>
                      </a:lnTo>
                      <a:lnTo>
                        <a:pt x="91" y="3113"/>
                      </a:lnTo>
                      <a:lnTo>
                        <a:pt x="91" y="3113"/>
                      </a:lnTo>
                      <a:lnTo>
                        <a:pt x="91" y="3113"/>
                      </a:lnTo>
                      <a:close/>
                      <a:moveTo>
                        <a:pt x="91" y="3094"/>
                      </a:moveTo>
                      <a:lnTo>
                        <a:pt x="91" y="3094"/>
                      </a:lnTo>
                      <a:lnTo>
                        <a:pt x="91" y="3113"/>
                      </a:lnTo>
                      <a:lnTo>
                        <a:pt x="91" y="3113"/>
                      </a:lnTo>
                      <a:lnTo>
                        <a:pt x="91" y="3094"/>
                      </a:lnTo>
                      <a:close/>
                      <a:moveTo>
                        <a:pt x="110" y="3094"/>
                      </a:moveTo>
                      <a:lnTo>
                        <a:pt x="110" y="3094"/>
                      </a:lnTo>
                      <a:lnTo>
                        <a:pt x="110" y="3094"/>
                      </a:lnTo>
                      <a:lnTo>
                        <a:pt x="110" y="3094"/>
                      </a:lnTo>
                      <a:lnTo>
                        <a:pt x="110" y="3094"/>
                      </a:lnTo>
                      <a:close/>
                      <a:moveTo>
                        <a:pt x="110" y="3094"/>
                      </a:moveTo>
                      <a:lnTo>
                        <a:pt x="110" y="3094"/>
                      </a:lnTo>
                      <a:lnTo>
                        <a:pt x="110" y="3094"/>
                      </a:lnTo>
                      <a:lnTo>
                        <a:pt x="110" y="3094"/>
                      </a:lnTo>
                      <a:lnTo>
                        <a:pt x="110" y="3094"/>
                      </a:lnTo>
                      <a:close/>
                      <a:moveTo>
                        <a:pt x="110" y="3094"/>
                      </a:moveTo>
                      <a:lnTo>
                        <a:pt x="110" y="3094"/>
                      </a:lnTo>
                      <a:lnTo>
                        <a:pt x="110" y="3094"/>
                      </a:lnTo>
                      <a:lnTo>
                        <a:pt x="110" y="3094"/>
                      </a:lnTo>
                      <a:lnTo>
                        <a:pt x="110" y="3094"/>
                      </a:lnTo>
                      <a:close/>
                      <a:moveTo>
                        <a:pt x="4532" y="1"/>
                      </a:moveTo>
                      <a:lnTo>
                        <a:pt x="4532" y="1"/>
                      </a:lnTo>
                      <a:lnTo>
                        <a:pt x="4677" y="201"/>
                      </a:lnTo>
                      <a:lnTo>
                        <a:pt x="4823" y="419"/>
                      </a:lnTo>
                      <a:lnTo>
                        <a:pt x="5096" y="892"/>
                      </a:lnTo>
                      <a:lnTo>
                        <a:pt x="5332" y="1366"/>
                      </a:lnTo>
                      <a:lnTo>
                        <a:pt x="5551" y="1857"/>
                      </a:lnTo>
                      <a:lnTo>
                        <a:pt x="5551" y="1857"/>
                      </a:lnTo>
                      <a:lnTo>
                        <a:pt x="5551" y="1857"/>
                      </a:lnTo>
                      <a:lnTo>
                        <a:pt x="5551" y="1857"/>
                      </a:lnTo>
                      <a:lnTo>
                        <a:pt x="5332" y="1366"/>
                      </a:lnTo>
                      <a:lnTo>
                        <a:pt x="5096" y="892"/>
                      </a:lnTo>
                      <a:lnTo>
                        <a:pt x="4823" y="419"/>
                      </a:lnTo>
                      <a:lnTo>
                        <a:pt x="4677" y="201"/>
                      </a:lnTo>
                      <a:lnTo>
                        <a:pt x="4532" y="1"/>
                      </a:lnTo>
                      <a:close/>
                      <a:moveTo>
                        <a:pt x="4532" y="1"/>
                      </a:moveTo>
                      <a:lnTo>
                        <a:pt x="4532" y="1"/>
                      </a:lnTo>
                      <a:lnTo>
                        <a:pt x="4532" y="1"/>
                      </a:lnTo>
                      <a:lnTo>
                        <a:pt x="4532" y="1"/>
                      </a:lnTo>
                      <a:lnTo>
                        <a:pt x="4532" y="1"/>
                      </a:lnTo>
                      <a:close/>
                    </a:path>
                  </a:pathLst>
                </a:custGeom>
                <a:solidFill>
                  <a:srgbClr val="D8D3DA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782" name="Google Shape;3782;p22"/>
                <p:cNvSpPr/>
                <p:nvPr/>
              </p:nvSpPr>
              <p:spPr>
                <a:xfrm>
                  <a:off x="1317550" y="2281300"/>
                  <a:ext cx="51425" cy="36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57" h="146" fill="none" extrusionOk="0">
                      <a:moveTo>
                        <a:pt x="1" y="0"/>
                      </a:moveTo>
                      <a:lnTo>
                        <a:pt x="1" y="0"/>
                      </a:lnTo>
                      <a:lnTo>
                        <a:pt x="328" y="55"/>
                      </a:lnTo>
                      <a:lnTo>
                        <a:pt x="674" y="91"/>
                      </a:lnTo>
                      <a:lnTo>
                        <a:pt x="1074" y="128"/>
                      </a:lnTo>
                      <a:lnTo>
                        <a:pt x="1493" y="146"/>
                      </a:lnTo>
                      <a:lnTo>
                        <a:pt x="1493" y="146"/>
                      </a:lnTo>
                      <a:lnTo>
                        <a:pt x="1711" y="146"/>
                      </a:lnTo>
                      <a:lnTo>
                        <a:pt x="1711" y="146"/>
                      </a:lnTo>
                      <a:lnTo>
                        <a:pt x="2057" y="146"/>
                      </a:lnTo>
                      <a:lnTo>
                        <a:pt x="2057" y="146"/>
                      </a:lnTo>
                      <a:lnTo>
                        <a:pt x="2057" y="146"/>
                      </a:lnTo>
                      <a:lnTo>
                        <a:pt x="1711" y="146"/>
                      </a:lnTo>
                      <a:lnTo>
                        <a:pt x="1711" y="146"/>
                      </a:lnTo>
                      <a:lnTo>
                        <a:pt x="1493" y="146"/>
                      </a:lnTo>
                      <a:lnTo>
                        <a:pt x="1493" y="146"/>
                      </a:lnTo>
                      <a:lnTo>
                        <a:pt x="1493" y="146"/>
                      </a:lnTo>
                      <a:lnTo>
                        <a:pt x="1493" y="146"/>
                      </a:lnTo>
                      <a:lnTo>
                        <a:pt x="1074" y="128"/>
                      </a:lnTo>
                      <a:lnTo>
                        <a:pt x="674" y="91"/>
                      </a:lnTo>
                      <a:lnTo>
                        <a:pt x="328" y="55"/>
                      </a:lnTo>
                      <a:lnTo>
                        <a:pt x="1" y="0"/>
                      </a:lnTo>
                    </a:path>
                  </a:pathLst>
                </a:custGeom>
                <a:no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783" name="Google Shape;3783;p22"/>
                <p:cNvSpPr/>
                <p:nvPr/>
              </p:nvSpPr>
              <p:spPr>
                <a:xfrm>
                  <a:off x="1317100" y="2281300"/>
                  <a:ext cx="25" cy="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" h="1" fill="none" extrusionOk="0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784" name="Google Shape;3784;p22"/>
                <p:cNvSpPr/>
                <p:nvPr/>
              </p:nvSpPr>
              <p:spPr>
                <a:xfrm>
                  <a:off x="1288900" y="2269475"/>
                  <a:ext cx="25" cy="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" h="1" fill="none" extrusionOk="0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785" name="Google Shape;3785;p22"/>
                <p:cNvSpPr/>
                <p:nvPr/>
              </p:nvSpPr>
              <p:spPr>
                <a:xfrm>
                  <a:off x="1288900" y="2269475"/>
                  <a:ext cx="25" cy="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" h="1" fill="none" extrusionOk="0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786" name="Google Shape;3786;p22"/>
                <p:cNvSpPr/>
                <p:nvPr/>
              </p:nvSpPr>
              <p:spPr>
                <a:xfrm>
                  <a:off x="1288900" y="2269000"/>
                  <a:ext cx="25" cy="5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" h="20" fill="none" extrusionOk="0">
                      <a:moveTo>
                        <a:pt x="0" y="1"/>
                      </a:moveTo>
                      <a:lnTo>
                        <a:pt x="0" y="1"/>
                      </a:lnTo>
                      <a:lnTo>
                        <a:pt x="0" y="19"/>
                      </a:lnTo>
                      <a:lnTo>
                        <a:pt x="0" y="19"/>
                      </a:lnTo>
                      <a:lnTo>
                        <a:pt x="0" y="1"/>
                      </a:lnTo>
                    </a:path>
                  </a:pathLst>
                </a:custGeom>
                <a:no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787" name="Google Shape;3787;p22"/>
                <p:cNvSpPr/>
                <p:nvPr/>
              </p:nvSpPr>
              <p:spPr>
                <a:xfrm>
                  <a:off x="1282975" y="2249900"/>
                  <a:ext cx="5950" cy="191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8" h="765" fill="none" extrusionOk="0">
                      <a:moveTo>
                        <a:pt x="91" y="1"/>
                      </a:moveTo>
                      <a:lnTo>
                        <a:pt x="91" y="1"/>
                      </a:lnTo>
                      <a:lnTo>
                        <a:pt x="37" y="110"/>
                      </a:lnTo>
                      <a:lnTo>
                        <a:pt x="19" y="219"/>
                      </a:lnTo>
                      <a:lnTo>
                        <a:pt x="0" y="310"/>
                      </a:lnTo>
                      <a:lnTo>
                        <a:pt x="19" y="419"/>
                      </a:lnTo>
                      <a:lnTo>
                        <a:pt x="37" y="510"/>
                      </a:lnTo>
                      <a:lnTo>
                        <a:pt x="91" y="601"/>
                      </a:lnTo>
                      <a:lnTo>
                        <a:pt x="146" y="692"/>
                      </a:lnTo>
                      <a:lnTo>
                        <a:pt x="237" y="765"/>
                      </a:lnTo>
                      <a:lnTo>
                        <a:pt x="237" y="765"/>
                      </a:lnTo>
                      <a:lnTo>
                        <a:pt x="146" y="692"/>
                      </a:lnTo>
                      <a:lnTo>
                        <a:pt x="91" y="601"/>
                      </a:lnTo>
                      <a:lnTo>
                        <a:pt x="37" y="510"/>
                      </a:lnTo>
                      <a:lnTo>
                        <a:pt x="19" y="419"/>
                      </a:lnTo>
                      <a:lnTo>
                        <a:pt x="0" y="310"/>
                      </a:lnTo>
                      <a:lnTo>
                        <a:pt x="19" y="219"/>
                      </a:lnTo>
                      <a:lnTo>
                        <a:pt x="37" y="110"/>
                      </a:lnTo>
                      <a:lnTo>
                        <a:pt x="91" y="1"/>
                      </a:lnTo>
                    </a:path>
                  </a:pathLst>
                </a:custGeom>
                <a:no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788" name="Google Shape;3788;p22"/>
                <p:cNvSpPr/>
                <p:nvPr/>
              </p:nvSpPr>
              <p:spPr>
                <a:xfrm>
                  <a:off x="1285250" y="2249900"/>
                  <a:ext cx="25" cy="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" h="1" fill="none" extrusionOk="0">
                      <a:moveTo>
                        <a:pt x="0" y="1"/>
                      </a:moveTo>
                      <a:lnTo>
                        <a:pt x="0" y="1"/>
                      </a:lnTo>
                      <a:lnTo>
                        <a:pt x="0" y="1"/>
                      </a:lnTo>
                      <a:lnTo>
                        <a:pt x="0" y="1"/>
                      </a:lnTo>
                      <a:lnTo>
                        <a:pt x="0" y="1"/>
                      </a:lnTo>
                    </a:path>
                  </a:pathLst>
                </a:custGeom>
                <a:no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789" name="Google Shape;3789;p22"/>
                <p:cNvSpPr/>
                <p:nvPr/>
              </p:nvSpPr>
              <p:spPr>
                <a:xfrm>
                  <a:off x="1285250" y="2249900"/>
                  <a:ext cx="25" cy="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" h="1" fill="none" extrusionOk="0">
                      <a:moveTo>
                        <a:pt x="0" y="1"/>
                      </a:moveTo>
                      <a:lnTo>
                        <a:pt x="0" y="1"/>
                      </a:lnTo>
                      <a:lnTo>
                        <a:pt x="0" y="1"/>
                      </a:lnTo>
                      <a:lnTo>
                        <a:pt x="0" y="1"/>
                      </a:lnTo>
                      <a:lnTo>
                        <a:pt x="0" y="1"/>
                      </a:lnTo>
                    </a:path>
                  </a:pathLst>
                </a:custGeom>
                <a:no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790" name="Google Shape;3790;p22"/>
                <p:cNvSpPr/>
                <p:nvPr/>
              </p:nvSpPr>
              <p:spPr>
                <a:xfrm>
                  <a:off x="1285250" y="2249450"/>
                  <a:ext cx="25" cy="4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" h="19" fill="none" extrusionOk="0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19"/>
                      </a:lnTo>
                      <a:lnTo>
                        <a:pt x="0" y="19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791" name="Google Shape;3791;p22"/>
                <p:cNvSpPr/>
                <p:nvPr/>
              </p:nvSpPr>
              <p:spPr>
                <a:xfrm>
                  <a:off x="1285700" y="2249450"/>
                  <a:ext cx="25" cy="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" h="1" fill="none" extrusionOk="0">
                      <a:moveTo>
                        <a:pt x="1" y="0"/>
                      </a:move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1" y="0"/>
                      </a:lnTo>
                    </a:path>
                  </a:pathLst>
                </a:custGeom>
                <a:no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792" name="Google Shape;3792;p22"/>
                <p:cNvSpPr/>
                <p:nvPr/>
              </p:nvSpPr>
              <p:spPr>
                <a:xfrm>
                  <a:off x="1285700" y="2249450"/>
                  <a:ext cx="25" cy="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" h="1" fill="none" extrusionOk="0">
                      <a:moveTo>
                        <a:pt x="1" y="0"/>
                      </a:move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1" y="0"/>
                      </a:lnTo>
                    </a:path>
                  </a:pathLst>
                </a:custGeom>
                <a:no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793" name="Google Shape;3793;p22"/>
                <p:cNvSpPr/>
                <p:nvPr/>
              </p:nvSpPr>
              <p:spPr>
                <a:xfrm>
                  <a:off x="1285700" y="2249450"/>
                  <a:ext cx="25" cy="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" h="1" fill="none" extrusionOk="0">
                      <a:moveTo>
                        <a:pt x="1" y="0"/>
                      </a:move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1" y="0"/>
                      </a:lnTo>
                    </a:path>
                  </a:pathLst>
                </a:custGeom>
                <a:no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794" name="Google Shape;3794;p22"/>
                <p:cNvSpPr/>
                <p:nvPr/>
              </p:nvSpPr>
              <p:spPr>
                <a:xfrm>
                  <a:off x="1396250" y="2172100"/>
                  <a:ext cx="25500" cy="464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20" h="1857" fill="none" extrusionOk="0">
                      <a:moveTo>
                        <a:pt x="1" y="1"/>
                      </a:moveTo>
                      <a:lnTo>
                        <a:pt x="1" y="1"/>
                      </a:lnTo>
                      <a:lnTo>
                        <a:pt x="146" y="201"/>
                      </a:lnTo>
                      <a:lnTo>
                        <a:pt x="292" y="419"/>
                      </a:lnTo>
                      <a:lnTo>
                        <a:pt x="565" y="892"/>
                      </a:lnTo>
                      <a:lnTo>
                        <a:pt x="801" y="1366"/>
                      </a:lnTo>
                      <a:lnTo>
                        <a:pt x="1020" y="1857"/>
                      </a:lnTo>
                      <a:lnTo>
                        <a:pt x="1020" y="1857"/>
                      </a:lnTo>
                      <a:lnTo>
                        <a:pt x="1020" y="1857"/>
                      </a:lnTo>
                      <a:lnTo>
                        <a:pt x="1020" y="1857"/>
                      </a:lnTo>
                      <a:lnTo>
                        <a:pt x="801" y="1366"/>
                      </a:lnTo>
                      <a:lnTo>
                        <a:pt x="565" y="892"/>
                      </a:lnTo>
                      <a:lnTo>
                        <a:pt x="292" y="419"/>
                      </a:lnTo>
                      <a:lnTo>
                        <a:pt x="146" y="201"/>
                      </a:lnTo>
                      <a:lnTo>
                        <a:pt x="1" y="1"/>
                      </a:lnTo>
                    </a:path>
                  </a:pathLst>
                </a:custGeom>
                <a:no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795" name="Google Shape;3795;p22"/>
                <p:cNvSpPr/>
                <p:nvPr/>
              </p:nvSpPr>
              <p:spPr>
                <a:xfrm>
                  <a:off x="1396250" y="2172100"/>
                  <a:ext cx="25" cy="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" h="1" fill="none" extrusionOk="0">
                      <a:moveTo>
                        <a:pt x="1" y="1"/>
                      </a:moveTo>
                      <a:lnTo>
                        <a:pt x="1" y="1"/>
                      </a:lnTo>
                      <a:lnTo>
                        <a:pt x="1" y="1"/>
                      </a:lnTo>
                      <a:lnTo>
                        <a:pt x="1" y="1"/>
                      </a:lnTo>
                      <a:lnTo>
                        <a:pt x="1" y="1"/>
                      </a:lnTo>
                    </a:path>
                  </a:pathLst>
                </a:custGeom>
                <a:no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796" name="Google Shape;3796;p22"/>
                <p:cNvSpPr/>
                <p:nvPr/>
              </p:nvSpPr>
              <p:spPr>
                <a:xfrm>
                  <a:off x="1282975" y="2160725"/>
                  <a:ext cx="138775" cy="1242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551" h="4969" extrusionOk="0">
                      <a:moveTo>
                        <a:pt x="4095" y="1"/>
                      </a:moveTo>
                      <a:lnTo>
                        <a:pt x="4004" y="219"/>
                      </a:lnTo>
                      <a:lnTo>
                        <a:pt x="3895" y="438"/>
                      </a:lnTo>
                      <a:lnTo>
                        <a:pt x="3840" y="529"/>
                      </a:lnTo>
                      <a:lnTo>
                        <a:pt x="3767" y="619"/>
                      </a:lnTo>
                      <a:lnTo>
                        <a:pt x="3676" y="710"/>
                      </a:lnTo>
                      <a:lnTo>
                        <a:pt x="3585" y="801"/>
                      </a:lnTo>
                      <a:lnTo>
                        <a:pt x="3458" y="874"/>
                      </a:lnTo>
                      <a:lnTo>
                        <a:pt x="3331" y="947"/>
                      </a:lnTo>
                      <a:lnTo>
                        <a:pt x="3185" y="1002"/>
                      </a:lnTo>
                      <a:lnTo>
                        <a:pt x="3058" y="1038"/>
                      </a:lnTo>
                      <a:lnTo>
                        <a:pt x="2767" y="1111"/>
                      </a:lnTo>
                      <a:lnTo>
                        <a:pt x="2475" y="1165"/>
                      </a:lnTo>
                      <a:lnTo>
                        <a:pt x="2184" y="1238"/>
                      </a:lnTo>
                      <a:lnTo>
                        <a:pt x="1893" y="1311"/>
                      </a:lnTo>
                      <a:lnTo>
                        <a:pt x="1766" y="1366"/>
                      </a:lnTo>
                      <a:lnTo>
                        <a:pt x="1638" y="1438"/>
                      </a:lnTo>
                      <a:lnTo>
                        <a:pt x="1511" y="1511"/>
                      </a:lnTo>
                      <a:lnTo>
                        <a:pt x="1402" y="1620"/>
                      </a:lnTo>
                      <a:lnTo>
                        <a:pt x="1293" y="1730"/>
                      </a:lnTo>
                      <a:lnTo>
                        <a:pt x="1202" y="1839"/>
                      </a:lnTo>
                      <a:lnTo>
                        <a:pt x="1111" y="1948"/>
                      </a:lnTo>
                      <a:lnTo>
                        <a:pt x="1001" y="2039"/>
                      </a:lnTo>
                      <a:lnTo>
                        <a:pt x="874" y="2130"/>
                      </a:lnTo>
                      <a:lnTo>
                        <a:pt x="747" y="2185"/>
                      </a:lnTo>
                      <a:lnTo>
                        <a:pt x="619" y="2221"/>
                      </a:lnTo>
                      <a:lnTo>
                        <a:pt x="401" y="2221"/>
                      </a:lnTo>
                      <a:lnTo>
                        <a:pt x="346" y="2512"/>
                      </a:lnTo>
                      <a:lnTo>
                        <a:pt x="328" y="2767"/>
                      </a:lnTo>
                      <a:lnTo>
                        <a:pt x="310" y="3131"/>
                      </a:lnTo>
                      <a:lnTo>
                        <a:pt x="310" y="3276"/>
                      </a:lnTo>
                      <a:lnTo>
                        <a:pt x="201" y="3404"/>
                      </a:lnTo>
                      <a:lnTo>
                        <a:pt x="110" y="3549"/>
                      </a:lnTo>
                      <a:lnTo>
                        <a:pt x="91" y="3549"/>
                      </a:lnTo>
                      <a:lnTo>
                        <a:pt x="91" y="3568"/>
                      </a:lnTo>
                      <a:lnTo>
                        <a:pt x="37" y="3677"/>
                      </a:lnTo>
                      <a:lnTo>
                        <a:pt x="19" y="3786"/>
                      </a:lnTo>
                      <a:lnTo>
                        <a:pt x="0" y="3877"/>
                      </a:lnTo>
                      <a:lnTo>
                        <a:pt x="19" y="3986"/>
                      </a:lnTo>
                      <a:lnTo>
                        <a:pt x="37" y="4077"/>
                      </a:lnTo>
                      <a:lnTo>
                        <a:pt x="91" y="4168"/>
                      </a:lnTo>
                      <a:lnTo>
                        <a:pt x="146" y="4259"/>
                      </a:lnTo>
                      <a:lnTo>
                        <a:pt x="237" y="4332"/>
                      </a:lnTo>
                      <a:lnTo>
                        <a:pt x="237" y="4350"/>
                      </a:lnTo>
                      <a:lnTo>
                        <a:pt x="346" y="4423"/>
                      </a:lnTo>
                      <a:lnTo>
                        <a:pt x="437" y="4496"/>
                      </a:lnTo>
                      <a:lnTo>
                        <a:pt x="692" y="4623"/>
                      </a:lnTo>
                      <a:lnTo>
                        <a:pt x="1001" y="4732"/>
                      </a:lnTo>
                      <a:lnTo>
                        <a:pt x="1365" y="4823"/>
                      </a:lnTo>
                      <a:lnTo>
                        <a:pt x="1384" y="4823"/>
                      </a:lnTo>
                      <a:lnTo>
                        <a:pt x="1711" y="4878"/>
                      </a:lnTo>
                      <a:lnTo>
                        <a:pt x="2057" y="4914"/>
                      </a:lnTo>
                      <a:lnTo>
                        <a:pt x="2457" y="4951"/>
                      </a:lnTo>
                      <a:lnTo>
                        <a:pt x="2876" y="4969"/>
                      </a:lnTo>
                      <a:lnTo>
                        <a:pt x="3294" y="4732"/>
                      </a:lnTo>
                      <a:lnTo>
                        <a:pt x="3713" y="4459"/>
                      </a:lnTo>
                      <a:lnTo>
                        <a:pt x="4095" y="4186"/>
                      </a:lnTo>
                      <a:lnTo>
                        <a:pt x="4477" y="3895"/>
                      </a:lnTo>
                      <a:lnTo>
                        <a:pt x="4677" y="3731"/>
                      </a:lnTo>
                      <a:lnTo>
                        <a:pt x="4859" y="3549"/>
                      </a:lnTo>
                      <a:lnTo>
                        <a:pt x="5041" y="3349"/>
                      </a:lnTo>
                      <a:lnTo>
                        <a:pt x="5187" y="3149"/>
                      </a:lnTo>
                      <a:lnTo>
                        <a:pt x="5296" y="2967"/>
                      </a:lnTo>
                      <a:lnTo>
                        <a:pt x="5387" y="2767"/>
                      </a:lnTo>
                      <a:lnTo>
                        <a:pt x="5533" y="2367"/>
                      </a:lnTo>
                      <a:lnTo>
                        <a:pt x="5551" y="2312"/>
                      </a:lnTo>
                      <a:lnTo>
                        <a:pt x="5332" y="1821"/>
                      </a:lnTo>
                      <a:lnTo>
                        <a:pt x="5096" y="1347"/>
                      </a:lnTo>
                      <a:lnTo>
                        <a:pt x="4823" y="874"/>
                      </a:lnTo>
                      <a:lnTo>
                        <a:pt x="4677" y="656"/>
                      </a:lnTo>
                      <a:lnTo>
                        <a:pt x="4532" y="456"/>
                      </a:lnTo>
                      <a:lnTo>
                        <a:pt x="4313" y="201"/>
                      </a:lnTo>
                      <a:lnTo>
                        <a:pt x="4095" y="1"/>
                      </a:lnTo>
                      <a:close/>
                    </a:path>
                  </a:pathLst>
                </a:custGeom>
                <a:solidFill>
                  <a:srgbClr val="A4896E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797" name="Google Shape;3797;p22"/>
                <p:cNvSpPr/>
                <p:nvPr/>
              </p:nvSpPr>
              <p:spPr>
                <a:xfrm>
                  <a:off x="1282975" y="2160725"/>
                  <a:ext cx="138775" cy="1242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551" h="4969" fill="none" extrusionOk="0">
                      <a:moveTo>
                        <a:pt x="4095" y="1"/>
                      </a:moveTo>
                      <a:lnTo>
                        <a:pt x="4095" y="1"/>
                      </a:lnTo>
                      <a:lnTo>
                        <a:pt x="4004" y="219"/>
                      </a:lnTo>
                      <a:lnTo>
                        <a:pt x="3895" y="438"/>
                      </a:lnTo>
                      <a:lnTo>
                        <a:pt x="3840" y="529"/>
                      </a:lnTo>
                      <a:lnTo>
                        <a:pt x="3767" y="619"/>
                      </a:lnTo>
                      <a:lnTo>
                        <a:pt x="3676" y="710"/>
                      </a:lnTo>
                      <a:lnTo>
                        <a:pt x="3585" y="801"/>
                      </a:lnTo>
                      <a:lnTo>
                        <a:pt x="3585" y="801"/>
                      </a:lnTo>
                      <a:lnTo>
                        <a:pt x="3458" y="874"/>
                      </a:lnTo>
                      <a:lnTo>
                        <a:pt x="3331" y="947"/>
                      </a:lnTo>
                      <a:lnTo>
                        <a:pt x="3185" y="1002"/>
                      </a:lnTo>
                      <a:lnTo>
                        <a:pt x="3058" y="1038"/>
                      </a:lnTo>
                      <a:lnTo>
                        <a:pt x="2767" y="1111"/>
                      </a:lnTo>
                      <a:lnTo>
                        <a:pt x="2475" y="1165"/>
                      </a:lnTo>
                      <a:lnTo>
                        <a:pt x="2184" y="1238"/>
                      </a:lnTo>
                      <a:lnTo>
                        <a:pt x="1893" y="1311"/>
                      </a:lnTo>
                      <a:lnTo>
                        <a:pt x="1766" y="1366"/>
                      </a:lnTo>
                      <a:lnTo>
                        <a:pt x="1638" y="1438"/>
                      </a:lnTo>
                      <a:lnTo>
                        <a:pt x="1511" y="1511"/>
                      </a:lnTo>
                      <a:lnTo>
                        <a:pt x="1402" y="1620"/>
                      </a:lnTo>
                      <a:lnTo>
                        <a:pt x="1402" y="1620"/>
                      </a:lnTo>
                      <a:lnTo>
                        <a:pt x="1293" y="1730"/>
                      </a:lnTo>
                      <a:lnTo>
                        <a:pt x="1202" y="1839"/>
                      </a:lnTo>
                      <a:lnTo>
                        <a:pt x="1111" y="1948"/>
                      </a:lnTo>
                      <a:lnTo>
                        <a:pt x="1001" y="2039"/>
                      </a:lnTo>
                      <a:lnTo>
                        <a:pt x="1001" y="2039"/>
                      </a:lnTo>
                      <a:lnTo>
                        <a:pt x="874" y="2130"/>
                      </a:lnTo>
                      <a:lnTo>
                        <a:pt x="747" y="2185"/>
                      </a:lnTo>
                      <a:lnTo>
                        <a:pt x="619" y="2221"/>
                      </a:lnTo>
                      <a:lnTo>
                        <a:pt x="474" y="2221"/>
                      </a:lnTo>
                      <a:lnTo>
                        <a:pt x="474" y="2221"/>
                      </a:lnTo>
                      <a:lnTo>
                        <a:pt x="401" y="2221"/>
                      </a:lnTo>
                      <a:lnTo>
                        <a:pt x="401" y="2221"/>
                      </a:lnTo>
                      <a:lnTo>
                        <a:pt x="401" y="2221"/>
                      </a:lnTo>
                      <a:lnTo>
                        <a:pt x="346" y="2512"/>
                      </a:lnTo>
                      <a:lnTo>
                        <a:pt x="328" y="2767"/>
                      </a:lnTo>
                      <a:lnTo>
                        <a:pt x="310" y="3131"/>
                      </a:lnTo>
                      <a:lnTo>
                        <a:pt x="310" y="3131"/>
                      </a:lnTo>
                      <a:lnTo>
                        <a:pt x="310" y="3276"/>
                      </a:lnTo>
                      <a:lnTo>
                        <a:pt x="310" y="3276"/>
                      </a:lnTo>
                      <a:lnTo>
                        <a:pt x="310" y="3276"/>
                      </a:lnTo>
                      <a:lnTo>
                        <a:pt x="310" y="3276"/>
                      </a:lnTo>
                      <a:lnTo>
                        <a:pt x="310" y="3276"/>
                      </a:lnTo>
                      <a:lnTo>
                        <a:pt x="201" y="3404"/>
                      </a:lnTo>
                      <a:lnTo>
                        <a:pt x="110" y="3549"/>
                      </a:lnTo>
                      <a:lnTo>
                        <a:pt x="110" y="3549"/>
                      </a:lnTo>
                      <a:lnTo>
                        <a:pt x="110" y="3549"/>
                      </a:lnTo>
                      <a:lnTo>
                        <a:pt x="110" y="3549"/>
                      </a:lnTo>
                      <a:lnTo>
                        <a:pt x="110" y="3549"/>
                      </a:lnTo>
                      <a:lnTo>
                        <a:pt x="110" y="3549"/>
                      </a:lnTo>
                      <a:lnTo>
                        <a:pt x="110" y="3549"/>
                      </a:lnTo>
                      <a:lnTo>
                        <a:pt x="110" y="3549"/>
                      </a:lnTo>
                      <a:lnTo>
                        <a:pt x="110" y="3549"/>
                      </a:lnTo>
                      <a:lnTo>
                        <a:pt x="110" y="3549"/>
                      </a:lnTo>
                      <a:lnTo>
                        <a:pt x="110" y="3549"/>
                      </a:lnTo>
                      <a:lnTo>
                        <a:pt x="110" y="3549"/>
                      </a:lnTo>
                      <a:lnTo>
                        <a:pt x="91" y="3549"/>
                      </a:lnTo>
                      <a:lnTo>
                        <a:pt x="91" y="3549"/>
                      </a:lnTo>
                      <a:lnTo>
                        <a:pt x="91" y="3568"/>
                      </a:lnTo>
                      <a:lnTo>
                        <a:pt x="91" y="3568"/>
                      </a:lnTo>
                      <a:lnTo>
                        <a:pt x="91" y="3568"/>
                      </a:lnTo>
                      <a:lnTo>
                        <a:pt x="91" y="3568"/>
                      </a:lnTo>
                      <a:lnTo>
                        <a:pt x="91" y="3568"/>
                      </a:lnTo>
                      <a:lnTo>
                        <a:pt x="91" y="3568"/>
                      </a:lnTo>
                      <a:lnTo>
                        <a:pt x="91" y="3568"/>
                      </a:lnTo>
                      <a:lnTo>
                        <a:pt x="91" y="3568"/>
                      </a:lnTo>
                      <a:lnTo>
                        <a:pt x="91" y="3568"/>
                      </a:lnTo>
                      <a:lnTo>
                        <a:pt x="91" y="3568"/>
                      </a:lnTo>
                      <a:lnTo>
                        <a:pt x="91" y="3568"/>
                      </a:lnTo>
                      <a:lnTo>
                        <a:pt x="91" y="3568"/>
                      </a:lnTo>
                      <a:lnTo>
                        <a:pt x="37" y="3677"/>
                      </a:lnTo>
                      <a:lnTo>
                        <a:pt x="19" y="3786"/>
                      </a:lnTo>
                      <a:lnTo>
                        <a:pt x="0" y="3877"/>
                      </a:lnTo>
                      <a:lnTo>
                        <a:pt x="19" y="3986"/>
                      </a:lnTo>
                      <a:lnTo>
                        <a:pt x="37" y="4077"/>
                      </a:lnTo>
                      <a:lnTo>
                        <a:pt x="91" y="4168"/>
                      </a:lnTo>
                      <a:lnTo>
                        <a:pt x="146" y="4259"/>
                      </a:lnTo>
                      <a:lnTo>
                        <a:pt x="237" y="4332"/>
                      </a:lnTo>
                      <a:lnTo>
                        <a:pt x="237" y="4332"/>
                      </a:lnTo>
                      <a:lnTo>
                        <a:pt x="237" y="4332"/>
                      </a:lnTo>
                      <a:lnTo>
                        <a:pt x="237" y="4350"/>
                      </a:lnTo>
                      <a:lnTo>
                        <a:pt x="237" y="4350"/>
                      </a:lnTo>
                      <a:lnTo>
                        <a:pt x="237" y="4350"/>
                      </a:lnTo>
                      <a:lnTo>
                        <a:pt x="237" y="4350"/>
                      </a:lnTo>
                      <a:lnTo>
                        <a:pt x="237" y="4350"/>
                      </a:lnTo>
                      <a:lnTo>
                        <a:pt x="237" y="4350"/>
                      </a:lnTo>
                      <a:lnTo>
                        <a:pt x="237" y="4350"/>
                      </a:lnTo>
                      <a:lnTo>
                        <a:pt x="237" y="4350"/>
                      </a:lnTo>
                      <a:lnTo>
                        <a:pt x="237" y="4350"/>
                      </a:lnTo>
                      <a:lnTo>
                        <a:pt x="237" y="4350"/>
                      </a:lnTo>
                      <a:lnTo>
                        <a:pt x="346" y="4423"/>
                      </a:lnTo>
                      <a:lnTo>
                        <a:pt x="437" y="4496"/>
                      </a:lnTo>
                      <a:lnTo>
                        <a:pt x="692" y="4623"/>
                      </a:lnTo>
                      <a:lnTo>
                        <a:pt x="1001" y="4732"/>
                      </a:lnTo>
                      <a:lnTo>
                        <a:pt x="1365" y="4823"/>
                      </a:lnTo>
                      <a:lnTo>
                        <a:pt x="1365" y="4823"/>
                      </a:lnTo>
                      <a:lnTo>
                        <a:pt x="1365" y="4823"/>
                      </a:lnTo>
                      <a:lnTo>
                        <a:pt x="1365" y="4823"/>
                      </a:lnTo>
                      <a:lnTo>
                        <a:pt x="1384" y="4823"/>
                      </a:lnTo>
                      <a:lnTo>
                        <a:pt x="1384" y="4823"/>
                      </a:lnTo>
                      <a:lnTo>
                        <a:pt x="1711" y="4878"/>
                      </a:lnTo>
                      <a:lnTo>
                        <a:pt x="2057" y="4914"/>
                      </a:lnTo>
                      <a:lnTo>
                        <a:pt x="2457" y="4951"/>
                      </a:lnTo>
                      <a:lnTo>
                        <a:pt x="2876" y="4969"/>
                      </a:lnTo>
                      <a:lnTo>
                        <a:pt x="2876" y="4969"/>
                      </a:lnTo>
                      <a:lnTo>
                        <a:pt x="3294" y="4732"/>
                      </a:lnTo>
                      <a:lnTo>
                        <a:pt x="3713" y="4459"/>
                      </a:lnTo>
                      <a:lnTo>
                        <a:pt x="4095" y="4186"/>
                      </a:lnTo>
                      <a:lnTo>
                        <a:pt x="4477" y="3895"/>
                      </a:lnTo>
                      <a:lnTo>
                        <a:pt x="4477" y="3895"/>
                      </a:lnTo>
                      <a:lnTo>
                        <a:pt x="4677" y="3731"/>
                      </a:lnTo>
                      <a:lnTo>
                        <a:pt x="4859" y="3549"/>
                      </a:lnTo>
                      <a:lnTo>
                        <a:pt x="5041" y="3349"/>
                      </a:lnTo>
                      <a:lnTo>
                        <a:pt x="5187" y="3149"/>
                      </a:lnTo>
                      <a:lnTo>
                        <a:pt x="5187" y="3149"/>
                      </a:lnTo>
                      <a:lnTo>
                        <a:pt x="5296" y="2967"/>
                      </a:lnTo>
                      <a:lnTo>
                        <a:pt x="5387" y="2767"/>
                      </a:lnTo>
                      <a:lnTo>
                        <a:pt x="5533" y="2367"/>
                      </a:lnTo>
                      <a:lnTo>
                        <a:pt x="5533" y="2367"/>
                      </a:lnTo>
                      <a:lnTo>
                        <a:pt x="5551" y="2312"/>
                      </a:lnTo>
                      <a:lnTo>
                        <a:pt x="5551" y="2312"/>
                      </a:lnTo>
                      <a:lnTo>
                        <a:pt x="5332" y="1821"/>
                      </a:lnTo>
                      <a:lnTo>
                        <a:pt x="5096" y="1347"/>
                      </a:lnTo>
                      <a:lnTo>
                        <a:pt x="4823" y="874"/>
                      </a:lnTo>
                      <a:lnTo>
                        <a:pt x="4677" y="656"/>
                      </a:lnTo>
                      <a:lnTo>
                        <a:pt x="4532" y="456"/>
                      </a:lnTo>
                      <a:lnTo>
                        <a:pt x="4532" y="456"/>
                      </a:lnTo>
                      <a:lnTo>
                        <a:pt x="4532" y="456"/>
                      </a:lnTo>
                      <a:lnTo>
                        <a:pt x="4532" y="456"/>
                      </a:lnTo>
                      <a:lnTo>
                        <a:pt x="4532" y="456"/>
                      </a:lnTo>
                      <a:lnTo>
                        <a:pt x="4532" y="456"/>
                      </a:lnTo>
                      <a:lnTo>
                        <a:pt x="4313" y="201"/>
                      </a:lnTo>
                      <a:lnTo>
                        <a:pt x="4095" y="1"/>
                      </a:lnTo>
                      <a:lnTo>
                        <a:pt x="4095" y="1"/>
                      </a:lnTo>
                      <a:lnTo>
                        <a:pt x="4095" y="1"/>
                      </a:lnTo>
                    </a:path>
                  </a:pathLst>
                </a:custGeom>
                <a:no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798" name="Google Shape;3798;p22"/>
                <p:cNvSpPr/>
                <p:nvPr/>
              </p:nvSpPr>
              <p:spPr>
                <a:xfrm>
                  <a:off x="1354850" y="2218500"/>
                  <a:ext cx="79650" cy="66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86" h="2658" extrusionOk="0">
                      <a:moveTo>
                        <a:pt x="565" y="2658"/>
                      </a:moveTo>
                      <a:lnTo>
                        <a:pt x="565" y="2658"/>
                      </a:lnTo>
                      <a:lnTo>
                        <a:pt x="237" y="2658"/>
                      </a:lnTo>
                      <a:lnTo>
                        <a:pt x="237" y="2658"/>
                      </a:lnTo>
                      <a:lnTo>
                        <a:pt x="1" y="2658"/>
                      </a:lnTo>
                      <a:lnTo>
                        <a:pt x="1" y="2658"/>
                      </a:lnTo>
                      <a:lnTo>
                        <a:pt x="1" y="2658"/>
                      </a:lnTo>
                      <a:lnTo>
                        <a:pt x="1" y="2658"/>
                      </a:lnTo>
                      <a:lnTo>
                        <a:pt x="219" y="2658"/>
                      </a:lnTo>
                      <a:lnTo>
                        <a:pt x="219" y="2658"/>
                      </a:lnTo>
                      <a:lnTo>
                        <a:pt x="565" y="2658"/>
                      </a:lnTo>
                      <a:close/>
                      <a:moveTo>
                        <a:pt x="2676" y="1"/>
                      </a:moveTo>
                      <a:lnTo>
                        <a:pt x="2676" y="1"/>
                      </a:lnTo>
                      <a:lnTo>
                        <a:pt x="2676" y="1"/>
                      </a:lnTo>
                      <a:lnTo>
                        <a:pt x="2676" y="1"/>
                      </a:lnTo>
                      <a:lnTo>
                        <a:pt x="2840" y="438"/>
                      </a:lnTo>
                      <a:lnTo>
                        <a:pt x="2967" y="820"/>
                      </a:lnTo>
                      <a:lnTo>
                        <a:pt x="3185" y="1493"/>
                      </a:lnTo>
                      <a:lnTo>
                        <a:pt x="3185" y="1493"/>
                      </a:lnTo>
                      <a:lnTo>
                        <a:pt x="2967" y="820"/>
                      </a:lnTo>
                      <a:lnTo>
                        <a:pt x="2840" y="438"/>
                      </a:lnTo>
                      <a:lnTo>
                        <a:pt x="2676" y="1"/>
                      </a:lnTo>
                      <a:lnTo>
                        <a:pt x="2676" y="1"/>
                      </a:lnTo>
                      <a:close/>
                    </a:path>
                  </a:pathLst>
                </a:custGeom>
                <a:solidFill>
                  <a:srgbClr val="B8AEBB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799" name="Google Shape;3799;p22"/>
                <p:cNvSpPr/>
                <p:nvPr/>
              </p:nvSpPr>
              <p:spPr>
                <a:xfrm>
                  <a:off x="1354850" y="2284925"/>
                  <a:ext cx="14125" cy="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65" h="1" fill="none" extrusionOk="0">
                      <a:moveTo>
                        <a:pt x="565" y="1"/>
                      </a:moveTo>
                      <a:lnTo>
                        <a:pt x="565" y="1"/>
                      </a:lnTo>
                      <a:lnTo>
                        <a:pt x="237" y="1"/>
                      </a:lnTo>
                      <a:lnTo>
                        <a:pt x="237" y="1"/>
                      </a:lnTo>
                      <a:lnTo>
                        <a:pt x="1" y="1"/>
                      </a:lnTo>
                      <a:lnTo>
                        <a:pt x="1" y="1"/>
                      </a:lnTo>
                      <a:lnTo>
                        <a:pt x="1" y="1"/>
                      </a:lnTo>
                      <a:lnTo>
                        <a:pt x="1" y="1"/>
                      </a:lnTo>
                      <a:lnTo>
                        <a:pt x="219" y="1"/>
                      </a:lnTo>
                      <a:lnTo>
                        <a:pt x="219" y="1"/>
                      </a:lnTo>
                      <a:lnTo>
                        <a:pt x="565" y="1"/>
                      </a:lnTo>
                    </a:path>
                  </a:pathLst>
                </a:custGeom>
                <a:no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800" name="Google Shape;3800;p22"/>
                <p:cNvSpPr/>
                <p:nvPr/>
              </p:nvSpPr>
              <p:spPr>
                <a:xfrm>
                  <a:off x="1421725" y="2218500"/>
                  <a:ext cx="12775" cy="373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11" h="1494" fill="none" extrusionOk="0">
                      <a:moveTo>
                        <a:pt x="1" y="1"/>
                      </a:moveTo>
                      <a:lnTo>
                        <a:pt x="1" y="1"/>
                      </a:lnTo>
                      <a:lnTo>
                        <a:pt x="1" y="1"/>
                      </a:lnTo>
                      <a:lnTo>
                        <a:pt x="1" y="1"/>
                      </a:lnTo>
                      <a:lnTo>
                        <a:pt x="165" y="438"/>
                      </a:lnTo>
                      <a:lnTo>
                        <a:pt x="292" y="820"/>
                      </a:lnTo>
                      <a:lnTo>
                        <a:pt x="510" y="1493"/>
                      </a:lnTo>
                      <a:lnTo>
                        <a:pt x="510" y="1493"/>
                      </a:lnTo>
                      <a:lnTo>
                        <a:pt x="292" y="820"/>
                      </a:lnTo>
                      <a:lnTo>
                        <a:pt x="165" y="438"/>
                      </a:lnTo>
                      <a:lnTo>
                        <a:pt x="1" y="1"/>
                      </a:lnTo>
                      <a:lnTo>
                        <a:pt x="1" y="1"/>
                      </a:lnTo>
                    </a:path>
                  </a:pathLst>
                </a:custGeom>
                <a:no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801" name="Google Shape;3801;p22"/>
                <p:cNvSpPr/>
                <p:nvPr/>
              </p:nvSpPr>
              <p:spPr>
                <a:xfrm>
                  <a:off x="1354850" y="2218500"/>
                  <a:ext cx="82825" cy="66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313" h="2658" extrusionOk="0">
                      <a:moveTo>
                        <a:pt x="2676" y="1"/>
                      </a:moveTo>
                      <a:lnTo>
                        <a:pt x="2658" y="56"/>
                      </a:lnTo>
                      <a:lnTo>
                        <a:pt x="2512" y="456"/>
                      </a:lnTo>
                      <a:lnTo>
                        <a:pt x="2421" y="656"/>
                      </a:lnTo>
                      <a:lnTo>
                        <a:pt x="2312" y="838"/>
                      </a:lnTo>
                      <a:lnTo>
                        <a:pt x="2166" y="1038"/>
                      </a:lnTo>
                      <a:lnTo>
                        <a:pt x="1984" y="1238"/>
                      </a:lnTo>
                      <a:lnTo>
                        <a:pt x="1802" y="1420"/>
                      </a:lnTo>
                      <a:lnTo>
                        <a:pt x="1602" y="1584"/>
                      </a:lnTo>
                      <a:lnTo>
                        <a:pt x="1220" y="1875"/>
                      </a:lnTo>
                      <a:lnTo>
                        <a:pt x="838" y="2148"/>
                      </a:lnTo>
                      <a:lnTo>
                        <a:pt x="419" y="2421"/>
                      </a:lnTo>
                      <a:lnTo>
                        <a:pt x="1" y="2658"/>
                      </a:lnTo>
                      <a:lnTo>
                        <a:pt x="565" y="2658"/>
                      </a:lnTo>
                      <a:lnTo>
                        <a:pt x="929" y="2621"/>
                      </a:lnTo>
                      <a:lnTo>
                        <a:pt x="1256" y="2585"/>
                      </a:lnTo>
                      <a:lnTo>
                        <a:pt x="1839" y="2494"/>
                      </a:lnTo>
                      <a:lnTo>
                        <a:pt x="2312" y="2385"/>
                      </a:lnTo>
                      <a:lnTo>
                        <a:pt x="2694" y="2276"/>
                      </a:lnTo>
                      <a:lnTo>
                        <a:pt x="2967" y="2166"/>
                      </a:lnTo>
                      <a:lnTo>
                        <a:pt x="3167" y="2075"/>
                      </a:lnTo>
                      <a:lnTo>
                        <a:pt x="3313" y="1984"/>
                      </a:lnTo>
                      <a:lnTo>
                        <a:pt x="3185" y="1493"/>
                      </a:lnTo>
                      <a:lnTo>
                        <a:pt x="2967" y="820"/>
                      </a:lnTo>
                      <a:lnTo>
                        <a:pt x="2840" y="438"/>
                      </a:lnTo>
                      <a:lnTo>
                        <a:pt x="2676" y="1"/>
                      </a:lnTo>
                      <a:close/>
                    </a:path>
                  </a:pathLst>
                </a:custGeom>
                <a:solidFill>
                  <a:srgbClr val="8B715E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802" name="Google Shape;3802;p22"/>
                <p:cNvSpPr/>
                <p:nvPr/>
              </p:nvSpPr>
              <p:spPr>
                <a:xfrm>
                  <a:off x="1354850" y="2218500"/>
                  <a:ext cx="82825" cy="66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313" h="2658" fill="none" extrusionOk="0">
                      <a:moveTo>
                        <a:pt x="2676" y="1"/>
                      </a:moveTo>
                      <a:lnTo>
                        <a:pt x="2676" y="1"/>
                      </a:lnTo>
                      <a:lnTo>
                        <a:pt x="2658" y="56"/>
                      </a:lnTo>
                      <a:lnTo>
                        <a:pt x="2658" y="56"/>
                      </a:lnTo>
                      <a:lnTo>
                        <a:pt x="2512" y="456"/>
                      </a:lnTo>
                      <a:lnTo>
                        <a:pt x="2421" y="656"/>
                      </a:lnTo>
                      <a:lnTo>
                        <a:pt x="2312" y="838"/>
                      </a:lnTo>
                      <a:lnTo>
                        <a:pt x="2312" y="838"/>
                      </a:lnTo>
                      <a:lnTo>
                        <a:pt x="2166" y="1038"/>
                      </a:lnTo>
                      <a:lnTo>
                        <a:pt x="1984" y="1238"/>
                      </a:lnTo>
                      <a:lnTo>
                        <a:pt x="1802" y="1420"/>
                      </a:lnTo>
                      <a:lnTo>
                        <a:pt x="1602" y="1584"/>
                      </a:lnTo>
                      <a:lnTo>
                        <a:pt x="1602" y="1584"/>
                      </a:lnTo>
                      <a:lnTo>
                        <a:pt x="1220" y="1875"/>
                      </a:lnTo>
                      <a:lnTo>
                        <a:pt x="838" y="2148"/>
                      </a:lnTo>
                      <a:lnTo>
                        <a:pt x="419" y="2421"/>
                      </a:lnTo>
                      <a:lnTo>
                        <a:pt x="1" y="2658"/>
                      </a:lnTo>
                      <a:lnTo>
                        <a:pt x="1" y="2658"/>
                      </a:lnTo>
                      <a:lnTo>
                        <a:pt x="237" y="2658"/>
                      </a:lnTo>
                      <a:lnTo>
                        <a:pt x="237" y="2658"/>
                      </a:lnTo>
                      <a:lnTo>
                        <a:pt x="565" y="2658"/>
                      </a:lnTo>
                      <a:lnTo>
                        <a:pt x="565" y="2658"/>
                      </a:lnTo>
                      <a:lnTo>
                        <a:pt x="565" y="2658"/>
                      </a:lnTo>
                      <a:lnTo>
                        <a:pt x="929" y="2621"/>
                      </a:lnTo>
                      <a:lnTo>
                        <a:pt x="1256" y="2585"/>
                      </a:lnTo>
                      <a:lnTo>
                        <a:pt x="1839" y="2494"/>
                      </a:lnTo>
                      <a:lnTo>
                        <a:pt x="2312" y="2385"/>
                      </a:lnTo>
                      <a:lnTo>
                        <a:pt x="2694" y="2276"/>
                      </a:lnTo>
                      <a:lnTo>
                        <a:pt x="2967" y="2166"/>
                      </a:lnTo>
                      <a:lnTo>
                        <a:pt x="3167" y="2075"/>
                      </a:lnTo>
                      <a:lnTo>
                        <a:pt x="3313" y="1984"/>
                      </a:lnTo>
                      <a:lnTo>
                        <a:pt x="3313" y="1984"/>
                      </a:lnTo>
                      <a:lnTo>
                        <a:pt x="3185" y="1493"/>
                      </a:lnTo>
                      <a:lnTo>
                        <a:pt x="3185" y="1493"/>
                      </a:lnTo>
                      <a:lnTo>
                        <a:pt x="2967" y="820"/>
                      </a:lnTo>
                      <a:lnTo>
                        <a:pt x="2840" y="438"/>
                      </a:lnTo>
                      <a:lnTo>
                        <a:pt x="2676" y="1"/>
                      </a:lnTo>
                    </a:path>
                  </a:pathLst>
                </a:custGeom>
                <a:no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</p:grpSp>
        </p:grpSp>
      </p:grpSp>
      <p:grpSp>
        <p:nvGrpSpPr>
          <p:cNvPr id="3803" name="Google Shape;3803;p22"/>
          <p:cNvGrpSpPr/>
          <p:nvPr/>
        </p:nvGrpSpPr>
        <p:grpSpPr>
          <a:xfrm>
            <a:off x="3404985" y="6751299"/>
            <a:ext cx="1170665" cy="187903"/>
            <a:chOff x="2895325" y="1290875"/>
            <a:chExt cx="428125" cy="68725"/>
          </a:xfrm>
        </p:grpSpPr>
        <p:sp>
          <p:nvSpPr>
            <p:cNvPr id="3804" name="Google Shape;3804;p22"/>
            <p:cNvSpPr/>
            <p:nvPr/>
          </p:nvSpPr>
          <p:spPr>
            <a:xfrm>
              <a:off x="3284750" y="1311800"/>
              <a:ext cx="3200" cy="25"/>
            </a:xfrm>
            <a:custGeom>
              <a:avLst/>
              <a:gdLst/>
              <a:ahLst/>
              <a:cxnLst/>
              <a:rect l="l" t="t" r="r" b="b"/>
              <a:pathLst>
                <a:path w="128" h="1" extrusionOk="0">
                  <a:moveTo>
                    <a:pt x="0" y="0"/>
                  </a:moveTo>
                  <a:lnTo>
                    <a:pt x="128" y="0"/>
                  </a:lnTo>
                  <a:lnTo>
                    <a:pt x="128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8A9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05" name="Google Shape;3805;p22"/>
            <p:cNvSpPr/>
            <p:nvPr/>
          </p:nvSpPr>
          <p:spPr>
            <a:xfrm>
              <a:off x="2895325" y="1325900"/>
              <a:ext cx="428125" cy="33700"/>
            </a:xfrm>
            <a:custGeom>
              <a:avLst/>
              <a:gdLst/>
              <a:ahLst/>
              <a:cxnLst/>
              <a:rect l="l" t="t" r="r" b="b"/>
              <a:pathLst>
                <a:path w="17125" h="1348" extrusionOk="0">
                  <a:moveTo>
                    <a:pt x="2621" y="0"/>
                  </a:moveTo>
                  <a:lnTo>
                    <a:pt x="2038" y="55"/>
                  </a:lnTo>
                  <a:lnTo>
                    <a:pt x="1529" y="110"/>
                  </a:lnTo>
                  <a:lnTo>
                    <a:pt x="1074" y="182"/>
                  </a:lnTo>
                  <a:lnTo>
                    <a:pt x="710" y="255"/>
                  </a:lnTo>
                  <a:lnTo>
                    <a:pt x="400" y="328"/>
                  </a:lnTo>
                  <a:lnTo>
                    <a:pt x="182" y="401"/>
                  </a:lnTo>
                  <a:lnTo>
                    <a:pt x="109" y="437"/>
                  </a:lnTo>
                  <a:lnTo>
                    <a:pt x="55" y="492"/>
                  </a:lnTo>
                  <a:lnTo>
                    <a:pt x="18" y="528"/>
                  </a:lnTo>
                  <a:lnTo>
                    <a:pt x="0" y="565"/>
                  </a:lnTo>
                  <a:lnTo>
                    <a:pt x="18" y="601"/>
                  </a:lnTo>
                  <a:lnTo>
                    <a:pt x="36" y="637"/>
                  </a:lnTo>
                  <a:lnTo>
                    <a:pt x="91" y="692"/>
                  </a:lnTo>
                  <a:lnTo>
                    <a:pt x="182" y="728"/>
                  </a:lnTo>
                  <a:lnTo>
                    <a:pt x="382" y="801"/>
                  </a:lnTo>
                  <a:lnTo>
                    <a:pt x="673" y="874"/>
                  </a:lnTo>
                  <a:lnTo>
                    <a:pt x="1037" y="947"/>
                  </a:lnTo>
                  <a:lnTo>
                    <a:pt x="1456" y="1001"/>
                  </a:lnTo>
                  <a:lnTo>
                    <a:pt x="1947" y="1056"/>
                  </a:lnTo>
                  <a:lnTo>
                    <a:pt x="2511" y="1111"/>
                  </a:lnTo>
                  <a:lnTo>
                    <a:pt x="3767" y="1220"/>
                  </a:lnTo>
                  <a:lnTo>
                    <a:pt x="5223" y="1292"/>
                  </a:lnTo>
                  <a:lnTo>
                    <a:pt x="6842" y="1329"/>
                  </a:lnTo>
                  <a:lnTo>
                    <a:pt x="8553" y="1347"/>
                  </a:lnTo>
                  <a:lnTo>
                    <a:pt x="10282" y="1329"/>
                  </a:lnTo>
                  <a:lnTo>
                    <a:pt x="11883" y="1292"/>
                  </a:lnTo>
                  <a:lnTo>
                    <a:pt x="13339" y="1220"/>
                  </a:lnTo>
                  <a:lnTo>
                    <a:pt x="14613" y="1111"/>
                  </a:lnTo>
                  <a:lnTo>
                    <a:pt x="15159" y="1056"/>
                  </a:lnTo>
                  <a:lnTo>
                    <a:pt x="15650" y="1001"/>
                  </a:lnTo>
                  <a:lnTo>
                    <a:pt x="16087" y="947"/>
                  </a:lnTo>
                  <a:lnTo>
                    <a:pt x="16451" y="874"/>
                  </a:lnTo>
                  <a:lnTo>
                    <a:pt x="16742" y="801"/>
                  </a:lnTo>
                  <a:lnTo>
                    <a:pt x="16942" y="728"/>
                  </a:lnTo>
                  <a:lnTo>
                    <a:pt x="17015" y="692"/>
                  </a:lnTo>
                  <a:lnTo>
                    <a:pt x="17070" y="637"/>
                  </a:lnTo>
                  <a:lnTo>
                    <a:pt x="17106" y="601"/>
                  </a:lnTo>
                  <a:lnTo>
                    <a:pt x="17124" y="565"/>
                  </a:lnTo>
                  <a:lnTo>
                    <a:pt x="17106" y="510"/>
                  </a:lnTo>
                  <a:lnTo>
                    <a:pt x="17033" y="455"/>
                  </a:lnTo>
                  <a:lnTo>
                    <a:pt x="16924" y="401"/>
                  </a:lnTo>
                  <a:lnTo>
                    <a:pt x="16760" y="346"/>
                  </a:lnTo>
                  <a:lnTo>
                    <a:pt x="16688" y="346"/>
                  </a:lnTo>
                  <a:lnTo>
                    <a:pt x="15778" y="492"/>
                  </a:lnTo>
                  <a:lnTo>
                    <a:pt x="14813" y="619"/>
                  </a:lnTo>
                  <a:lnTo>
                    <a:pt x="13830" y="710"/>
                  </a:lnTo>
                  <a:lnTo>
                    <a:pt x="12830" y="801"/>
                  </a:lnTo>
                  <a:lnTo>
                    <a:pt x="11810" y="856"/>
                  </a:lnTo>
                  <a:lnTo>
                    <a:pt x="10791" y="892"/>
                  </a:lnTo>
                  <a:lnTo>
                    <a:pt x="9791" y="910"/>
                  </a:lnTo>
                  <a:lnTo>
                    <a:pt x="8790" y="929"/>
                  </a:lnTo>
                  <a:lnTo>
                    <a:pt x="7534" y="910"/>
                  </a:lnTo>
                  <a:lnTo>
                    <a:pt x="6351" y="874"/>
                  </a:lnTo>
                  <a:lnTo>
                    <a:pt x="5259" y="819"/>
                  </a:lnTo>
                  <a:lnTo>
                    <a:pt x="4313" y="747"/>
                  </a:lnTo>
                  <a:lnTo>
                    <a:pt x="3512" y="656"/>
                  </a:lnTo>
                  <a:lnTo>
                    <a:pt x="2893" y="565"/>
                  </a:lnTo>
                  <a:lnTo>
                    <a:pt x="2657" y="510"/>
                  </a:lnTo>
                  <a:lnTo>
                    <a:pt x="2475" y="437"/>
                  </a:lnTo>
                  <a:lnTo>
                    <a:pt x="2366" y="383"/>
                  </a:lnTo>
                  <a:lnTo>
                    <a:pt x="2293" y="328"/>
                  </a:lnTo>
                  <a:lnTo>
                    <a:pt x="2275" y="292"/>
                  </a:lnTo>
                  <a:lnTo>
                    <a:pt x="2293" y="237"/>
                  </a:lnTo>
                  <a:lnTo>
                    <a:pt x="2311" y="201"/>
                  </a:lnTo>
                  <a:lnTo>
                    <a:pt x="2348" y="164"/>
                  </a:lnTo>
                  <a:lnTo>
                    <a:pt x="2457" y="73"/>
                  </a:lnTo>
                  <a:lnTo>
                    <a:pt x="262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06" name="Google Shape;3806;p22"/>
            <p:cNvSpPr/>
            <p:nvPr/>
          </p:nvSpPr>
          <p:spPr>
            <a:xfrm>
              <a:off x="2952175" y="1290875"/>
              <a:ext cx="364000" cy="58250"/>
            </a:xfrm>
            <a:custGeom>
              <a:avLst/>
              <a:gdLst/>
              <a:ahLst/>
              <a:cxnLst/>
              <a:rect l="l" t="t" r="r" b="b"/>
              <a:pathLst>
                <a:path w="14560" h="2330" extrusionOk="0">
                  <a:moveTo>
                    <a:pt x="8372" y="0"/>
                  </a:moveTo>
                  <a:lnTo>
                    <a:pt x="8008" y="18"/>
                  </a:lnTo>
                  <a:lnTo>
                    <a:pt x="7644" y="37"/>
                  </a:lnTo>
                  <a:lnTo>
                    <a:pt x="6734" y="146"/>
                  </a:lnTo>
                  <a:lnTo>
                    <a:pt x="5970" y="237"/>
                  </a:lnTo>
                  <a:lnTo>
                    <a:pt x="5333" y="346"/>
                  </a:lnTo>
                  <a:lnTo>
                    <a:pt x="4841" y="437"/>
                  </a:lnTo>
                  <a:lnTo>
                    <a:pt x="4459" y="528"/>
                  </a:lnTo>
                  <a:lnTo>
                    <a:pt x="4150" y="601"/>
                  </a:lnTo>
                  <a:lnTo>
                    <a:pt x="3950" y="674"/>
                  </a:lnTo>
                  <a:lnTo>
                    <a:pt x="3804" y="746"/>
                  </a:lnTo>
                  <a:lnTo>
                    <a:pt x="3713" y="801"/>
                  </a:lnTo>
                  <a:lnTo>
                    <a:pt x="3659" y="837"/>
                  </a:lnTo>
                  <a:lnTo>
                    <a:pt x="3640" y="855"/>
                  </a:lnTo>
                  <a:lnTo>
                    <a:pt x="3022" y="928"/>
                  </a:lnTo>
                  <a:lnTo>
                    <a:pt x="2421" y="983"/>
                  </a:lnTo>
                  <a:lnTo>
                    <a:pt x="1711" y="1092"/>
                  </a:lnTo>
                  <a:lnTo>
                    <a:pt x="1038" y="1219"/>
                  </a:lnTo>
                  <a:lnTo>
                    <a:pt x="729" y="1274"/>
                  </a:lnTo>
                  <a:lnTo>
                    <a:pt x="456" y="1365"/>
                  </a:lnTo>
                  <a:lnTo>
                    <a:pt x="256" y="1438"/>
                  </a:lnTo>
                  <a:lnTo>
                    <a:pt x="92" y="1529"/>
                  </a:lnTo>
                  <a:lnTo>
                    <a:pt x="37" y="1583"/>
                  </a:lnTo>
                  <a:lnTo>
                    <a:pt x="19" y="1620"/>
                  </a:lnTo>
                  <a:lnTo>
                    <a:pt x="1" y="1674"/>
                  </a:lnTo>
                  <a:lnTo>
                    <a:pt x="19" y="1729"/>
                  </a:lnTo>
                  <a:lnTo>
                    <a:pt x="74" y="1784"/>
                  </a:lnTo>
                  <a:lnTo>
                    <a:pt x="165" y="1838"/>
                  </a:lnTo>
                  <a:lnTo>
                    <a:pt x="310" y="1875"/>
                  </a:lnTo>
                  <a:lnTo>
                    <a:pt x="492" y="1929"/>
                  </a:lnTo>
                  <a:lnTo>
                    <a:pt x="983" y="2020"/>
                  </a:lnTo>
                  <a:lnTo>
                    <a:pt x="1620" y="2111"/>
                  </a:lnTo>
                  <a:lnTo>
                    <a:pt x="2366" y="2184"/>
                  </a:lnTo>
                  <a:lnTo>
                    <a:pt x="3240" y="2239"/>
                  </a:lnTo>
                  <a:lnTo>
                    <a:pt x="4204" y="2275"/>
                  </a:lnTo>
                  <a:lnTo>
                    <a:pt x="5242" y="2311"/>
                  </a:lnTo>
                  <a:lnTo>
                    <a:pt x="6352" y="2330"/>
                  </a:lnTo>
                  <a:lnTo>
                    <a:pt x="7498" y="2311"/>
                  </a:lnTo>
                  <a:lnTo>
                    <a:pt x="8681" y="2293"/>
                  </a:lnTo>
                  <a:lnTo>
                    <a:pt x="9864" y="2239"/>
                  </a:lnTo>
                  <a:lnTo>
                    <a:pt x="11047" y="2166"/>
                  </a:lnTo>
                  <a:lnTo>
                    <a:pt x="12212" y="2057"/>
                  </a:lnTo>
                  <a:lnTo>
                    <a:pt x="13340" y="1911"/>
                  </a:lnTo>
                  <a:lnTo>
                    <a:pt x="14414" y="1747"/>
                  </a:lnTo>
                  <a:lnTo>
                    <a:pt x="14559" y="1729"/>
                  </a:lnTo>
                  <a:lnTo>
                    <a:pt x="14414" y="1638"/>
                  </a:lnTo>
                  <a:lnTo>
                    <a:pt x="14031" y="1420"/>
                  </a:lnTo>
                  <a:lnTo>
                    <a:pt x="13740" y="1256"/>
                  </a:lnTo>
                  <a:lnTo>
                    <a:pt x="13394" y="1092"/>
                  </a:lnTo>
                  <a:lnTo>
                    <a:pt x="13012" y="910"/>
                  </a:lnTo>
                  <a:lnTo>
                    <a:pt x="12557" y="746"/>
                  </a:lnTo>
                  <a:lnTo>
                    <a:pt x="12084" y="564"/>
                  </a:lnTo>
                  <a:lnTo>
                    <a:pt x="11556" y="401"/>
                  </a:lnTo>
                  <a:lnTo>
                    <a:pt x="10974" y="255"/>
                  </a:lnTo>
                  <a:lnTo>
                    <a:pt x="10374" y="146"/>
                  </a:lnTo>
                  <a:lnTo>
                    <a:pt x="9737" y="55"/>
                  </a:lnTo>
                  <a:lnTo>
                    <a:pt x="9409" y="18"/>
                  </a:lnTo>
                  <a:lnTo>
                    <a:pt x="9063" y="0"/>
                  </a:lnTo>
                  <a:close/>
                </a:path>
              </a:pathLst>
            </a:custGeom>
            <a:solidFill>
              <a:srgbClr val="C1A5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07" name="Google Shape;3807;p22"/>
            <p:cNvSpPr/>
            <p:nvPr/>
          </p:nvSpPr>
          <p:spPr>
            <a:xfrm>
              <a:off x="2952175" y="1290875"/>
              <a:ext cx="364000" cy="58250"/>
            </a:xfrm>
            <a:custGeom>
              <a:avLst/>
              <a:gdLst/>
              <a:ahLst/>
              <a:cxnLst/>
              <a:rect l="l" t="t" r="r" b="b"/>
              <a:pathLst>
                <a:path w="14560" h="2330" fill="none" extrusionOk="0">
                  <a:moveTo>
                    <a:pt x="14559" y="1729"/>
                  </a:moveTo>
                  <a:lnTo>
                    <a:pt x="14559" y="1729"/>
                  </a:lnTo>
                  <a:lnTo>
                    <a:pt x="14414" y="1747"/>
                  </a:lnTo>
                  <a:lnTo>
                    <a:pt x="14414" y="1747"/>
                  </a:lnTo>
                  <a:lnTo>
                    <a:pt x="13340" y="1911"/>
                  </a:lnTo>
                  <a:lnTo>
                    <a:pt x="12212" y="2057"/>
                  </a:lnTo>
                  <a:lnTo>
                    <a:pt x="11047" y="2166"/>
                  </a:lnTo>
                  <a:lnTo>
                    <a:pt x="9864" y="2239"/>
                  </a:lnTo>
                  <a:lnTo>
                    <a:pt x="8681" y="2293"/>
                  </a:lnTo>
                  <a:lnTo>
                    <a:pt x="7498" y="2311"/>
                  </a:lnTo>
                  <a:lnTo>
                    <a:pt x="6352" y="2330"/>
                  </a:lnTo>
                  <a:lnTo>
                    <a:pt x="5242" y="2311"/>
                  </a:lnTo>
                  <a:lnTo>
                    <a:pt x="4204" y="2275"/>
                  </a:lnTo>
                  <a:lnTo>
                    <a:pt x="3240" y="2239"/>
                  </a:lnTo>
                  <a:lnTo>
                    <a:pt x="2366" y="2184"/>
                  </a:lnTo>
                  <a:lnTo>
                    <a:pt x="1620" y="2111"/>
                  </a:lnTo>
                  <a:lnTo>
                    <a:pt x="983" y="2020"/>
                  </a:lnTo>
                  <a:lnTo>
                    <a:pt x="492" y="1929"/>
                  </a:lnTo>
                  <a:lnTo>
                    <a:pt x="310" y="1875"/>
                  </a:lnTo>
                  <a:lnTo>
                    <a:pt x="165" y="1838"/>
                  </a:lnTo>
                  <a:lnTo>
                    <a:pt x="74" y="1784"/>
                  </a:lnTo>
                  <a:lnTo>
                    <a:pt x="19" y="1729"/>
                  </a:lnTo>
                  <a:lnTo>
                    <a:pt x="19" y="1729"/>
                  </a:lnTo>
                  <a:lnTo>
                    <a:pt x="1" y="1674"/>
                  </a:lnTo>
                  <a:lnTo>
                    <a:pt x="19" y="1620"/>
                  </a:lnTo>
                  <a:lnTo>
                    <a:pt x="37" y="1583"/>
                  </a:lnTo>
                  <a:lnTo>
                    <a:pt x="92" y="1529"/>
                  </a:lnTo>
                  <a:lnTo>
                    <a:pt x="256" y="1438"/>
                  </a:lnTo>
                  <a:lnTo>
                    <a:pt x="456" y="1365"/>
                  </a:lnTo>
                  <a:lnTo>
                    <a:pt x="729" y="1274"/>
                  </a:lnTo>
                  <a:lnTo>
                    <a:pt x="1038" y="1219"/>
                  </a:lnTo>
                  <a:lnTo>
                    <a:pt x="1711" y="1092"/>
                  </a:lnTo>
                  <a:lnTo>
                    <a:pt x="2421" y="983"/>
                  </a:lnTo>
                  <a:lnTo>
                    <a:pt x="3022" y="928"/>
                  </a:lnTo>
                  <a:lnTo>
                    <a:pt x="3640" y="855"/>
                  </a:lnTo>
                  <a:lnTo>
                    <a:pt x="3640" y="855"/>
                  </a:lnTo>
                  <a:lnTo>
                    <a:pt x="3659" y="837"/>
                  </a:lnTo>
                  <a:lnTo>
                    <a:pt x="3713" y="801"/>
                  </a:lnTo>
                  <a:lnTo>
                    <a:pt x="3804" y="746"/>
                  </a:lnTo>
                  <a:lnTo>
                    <a:pt x="3950" y="674"/>
                  </a:lnTo>
                  <a:lnTo>
                    <a:pt x="4150" y="601"/>
                  </a:lnTo>
                  <a:lnTo>
                    <a:pt x="4459" y="528"/>
                  </a:lnTo>
                  <a:lnTo>
                    <a:pt x="4841" y="437"/>
                  </a:lnTo>
                  <a:lnTo>
                    <a:pt x="4841" y="437"/>
                  </a:lnTo>
                  <a:lnTo>
                    <a:pt x="5333" y="346"/>
                  </a:lnTo>
                  <a:lnTo>
                    <a:pt x="5970" y="237"/>
                  </a:lnTo>
                  <a:lnTo>
                    <a:pt x="6734" y="146"/>
                  </a:lnTo>
                  <a:lnTo>
                    <a:pt x="7644" y="37"/>
                  </a:lnTo>
                  <a:lnTo>
                    <a:pt x="7644" y="37"/>
                  </a:lnTo>
                  <a:lnTo>
                    <a:pt x="8008" y="18"/>
                  </a:lnTo>
                  <a:lnTo>
                    <a:pt x="8372" y="0"/>
                  </a:lnTo>
                  <a:lnTo>
                    <a:pt x="8718" y="0"/>
                  </a:lnTo>
                  <a:lnTo>
                    <a:pt x="9063" y="0"/>
                  </a:lnTo>
                  <a:lnTo>
                    <a:pt x="9409" y="18"/>
                  </a:lnTo>
                  <a:lnTo>
                    <a:pt x="9737" y="55"/>
                  </a:lnTo>
                  <a:lnTo>
                    <a:pt x="10374" y="146"/>
                  </a:lnTo>
                  <a:lnTo>
                    <a:pt x="10974" y="255"/>
                  </a:lnTo>
                  <a:lnTo>
                    <a:pt x="11556" y="401"/>
                  </a:lnTo>
                  <a:lnTo>
                    <a:pt x="12084" y="564"/>
                  </a:lnTo>
                  <a:lnTo>
                    <a:pt x="12557" y="746"/>
                  </a:lnTo>
                  <a:lnTo>
                    <a:pt x="13012" y="910"/>
                  </a:lnTo>
                  <a:lnTo>
                    <a:pt x="13394" y="1092"/>
                  </a:lnTo>
                  <a:lnTo>
                    <a:pt x="13740" y="1256"/>
                  </a:lnTo>
                  <a:lnTo>
                    <a:pt x="14031" y="1420"/>
                  </a:lnTo>
                  <a:lnTo>
                    <a:pt x="14414" y="1638"/>
                  </a:lnTo>
                  <a:lnTo>
                    <a:pt x="14559" y="1729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08" name="Google Shape;3808;p22"/>
            <p:cNvSpPr/>
            <p:nvPr/>
          </p:nvSpPr>
          <p:spPr>
            <a:xfrm>
              <a:off x="3073200" y="1290875"/>
              <a:ext cx="242975" cy="44150"/>
            </a:xfrm>
            <a:custGeom>
              <a:avLst/>
              <a:gdLst/>
              <a:ahLst/>
              <a:cxnLst/>
              <a:rect l="l" t="t" r="r" b="b"/>
              <a:pathLst>
                <a:path w="9719" h="1766" extrusionOk="0">
                  <a:moveTo>
                    <a:pt x="3294" y="0"/>
                  </a:moveTo>
                  <a:lnTo>
                    <a:pt x="2803" y="37"/>
                  </a:lnTo>
                  <a:lnTo>
                    <a:pt x="1893" y="146"/>
                  </a:lnTo>
                  <a:lnTo>
                    <a:pt x="1129" y="237"/>
                  </a:lnTo>
                  <a:lnTo>
                    <a:pt x="492" y="346"/>
                  </a:lnTo>
                  <a:lnTo>
                    <a:pt x="0" y="437"/>
                  </a:lnTo>
                  <a:lnTo>
                    <a:pt x="164" y="546"/>
                  </a:lnTo>
                  <a:lnTo>
                    <a:pt x="346" y="637"/>
                  </a:lnTo>
                  <a:lnTo>
                    <a:pt x="546" y="692"/>
                  </a:lnTo>
                  <a:lnTo>
                    <a:pt x="747" y="746"/>
                  </a:lnTo>
                  <a:lnTo>
                    <a:pt x="947" y="764"/>
                  </a:lnTo>
                  <a:lnTo>
                    <a:pt x="1165" y="783"/>
                  </a:lnTo>
                  <a:lnTo>
                    <a:pt x="1602" y="801"/>
                  </a:lnTo>
                  <a:lnTo>
                    <a:pt x="2366" y="801"/>
                  </a:lnTo>
                  <a:lnTo>
                    <a:pt x="2730" y="837"/>
                  </a:lnTo>
                  <a:lnTo>
                    <a:pt x="3021" y="892"/>
                  </a:lnTo>
                  <a:lnTo>
                    <a:pt x="3312" y="965"/>
                  </a:lnTo>
                  <a:lnTo>
                    <a:pt x="3604" y="1056"/>
                  </a:lnTo>
                  <a:lnTo>
                    <a:pt x="3895" y="1147"/>
                  </a:lnTo>
                  <a:lnTo>
                    <a:pt x="4477" y="1365"/>
                  </a:lnTo>
                  <a:lnTo>
                    <a:pt x="4750" y="1456"/>
                  </a:lnTo>
                  <a:lnTo>
                    <a:pt x="5059" y="1547"/>
                  </a:lnTo>
                  <a:lnTo>
                    <a:pt x="5314" y="1602"/>
                  </a:lnTo>
                  <a:lnTo>
                    <a:pt x="5587" y="1656"/>
                  </a:lnTo>
                  <a:lnTo>
                    <a:pt x="6115" y="1711"/>
                  </a:lnTo>
                  <a:lnTo>
                    <a:pt x="6661" y="1747"/>
                  </a:lnTo>
                  <a:lnTo>
                    <a:pt x="7207" y="1747"/>
                  </a:lnTo>
                  <a:lnTo>
                    <a:pt x="8517" y="1765"/>
                  </a:lnTo>
                  <a:lnTo>
                    <a:pt x="9573" y="1747"/>
                  </a:lnTo>
                  <a:lnTo>
                    <a:pt x="9718" y="1729"/>
                  </a:lnTo>
                  <a:lnTo>
                    <a:pt x="9591" y="1656"/>
                  </a:lnTo>
                  <a:lnTo>
                    <a:pt x="9263" y="1456"/>
                  </a:lnTo>
                  <a:lnTo>
                    <a:pt x="8735" y="1183"/>
                  </a:lnTo>
                  <a:lnTo>
                    <a:pt x="8408" y="1019"/>
                  </a:lnTo>
                  <a:lnTo>
                    <a:pt x="8026" y="855"/>
                  </a:lnTo>
                  <a:lnTo>
                    <a:pt x="7625" y="710"/>
                  </a:lnTo>
                  <a:lnTo>
                    <a:pt x="7170" y="546"/>
                  </a:lnTo>
                  <a:lnTo>
                    <a:pt x="6679" y="401"/>
                  </a:lnTo>
                  <a:lnTo>
                    <a:pt x="6151" y="273"/>
                  </a:lnTo>
                  <a:lnTo>
                    <a:pt x="5605" y="164"/>
                  </a:lnTo>
                  <a:lnTo>
                    <a:pt x="5023" y="73"/>
                  </a:lnTo>
                  <a:lnTo>
                    <a:pt x="4423" y="18"/>
                  </a:lnTo>
                  <a:lnTo>
                    <a:pt x="3786" y="0"/>
                  </a:lnTo>
                  <a:close/>
                </a:path>
              </a:pathLst>
            </a:custGeom>
            <a:solidFill>
              <a:srgbClr val="D7C2A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09" name="Google Shape;3809;p22"/>
            <p:cNvSpPr/>
            <p:nvPr/>
          </p:nvSpPr>
          <p:spPr>
            <a:xfrm>
              <a:off x="3073200" y="1290875"/>
              <a:ext cx="242975" cy="44150"/>
            </a:xfrm>
            <a:custGeom>
              <a:avLst/>
              <a:gdLst/>
              <a:ahLst/>
              <a:cxnLst/>
              <a:rect l="l" t="t" r="r" b="b"/>
              <a:pathLst>
                <a:path w="9719" h="1766" fill="none" extrusionOk="0">
                  <a:moveTo>
                    <a:pt x="3786" y="0"/>
                  </a:moveTo>
                  <a:lnTo>
                    <a:pt x="3786" y="0"/>
                  </a:lnTo>
                  <a:lnTo>
                    <a:pt x="3294" y="0"/>
                  </a:lnTo>
                  <a:lnTo>
                    <a:pt x="2803" y="37"/>
                  </a:lnTo>
                  <a:lnTo>
                    <a:pt x="2803" y="37"/>
                  </a:lnTo>
                  <a:lnTo>
                    <a:pt x="1893" y="146"/>
                  </a:lnTo>
                  <a:lnTo>
                    <a:pt x="1129" y="237"/>
                  </a:lnTo>
                  <a:lnTo>
                    <a:pt x="492" y="346"/>
                  </a:lnTo>
                  <a:lnTo>
                    <a:pt x="0" y="437"/>
                  </a:lnTo>
                  <a:lnTo>
                    <a:pt x="0" y="437"/>
                  </a:lnTo>
                  <a:lnTo>
                    <a:pt x="164" y="546"/>
                  </a:lnTo>
                  <a:lnTo>
                    <a:pt x="346" y="637"/>
                  </a:lnTo>
                  <a:lnTo>
                    <a:pt x="546" y="692"/>
                  </a:lnTo>
                  <a:lnTo>
                    <a:pt x="747" y="746"/>
                  </a:lnTo>
                  <a:lnTo>
                    <a:pt x="947" y="764"/>
                  </a:lnTo>
                  <a:lnTo>
                    <a:pt x="1165" y="783"/>
                  </a:lnTo>
                  <a:lnTo>
                    <a:pt x="1602" y="801"/>
                  </a:lnTo>
                  <a:lnTo>
                    <a:pt x="1602" y="801"/>
                  </a:lnTo>
                  <a:lnTo>
                    <a:pt x="1802" y="801"/>
                  </a:lnTo>
                  <a:lnTo>
                    <a:pt x="1802" y="801"/>
                  </a:lnTo>
                  <a:lnTo>
                    <a:pt x="2002" y="801"/>
                  </a:lnTo>
                  <a:lnTo>
                    <a:pt x="2002" y="801"/>
                  </a:lnTo>
                  <a:lnTo>
                    <a:pt x="2366" y="801"/>
                  </a:lnTo>
                  <a:lnTo>
                    <a:pt x="2730" y="837"/>
                  </a:lnTo>
                  <a:lnTo>
                    <a:pt x="2730" y="837"/>
                  </a:lnTo>
                  <a:lnTo>
                    <a:pt x="3021" y="892"/>
                  </a:lnTo>
                  <a:lnTo>
                    <a:pt x="3312" y="965"/>
                  </a:lnTo>
                  <a:lnTo>
                    <a:pt x="3604" y="1056"/>
                  </a:lnTo>
                  <a:lnTo>
                    <a:pt x="3895" y="1147"/>
                  </a:lnTo>
                  <a:lnTo>
                    <a:pt x="4477" y="1365"/>
                  </a:lnTo>
                  <a:lnTo>
                    <a:pt x="4750" y="1456"/>
                  </a:lnTo>
                  <a:lnTo>
                    <a:pt x="5059" y="1547"/>
                  </a:lnTo>
                  <a:lnTo>
                    <a:pt x="5059" y="1547"/>
                  </a:lnTo>
                  <a:lnTo>
                    <a:pt x="5314" y="1602"/>
                  </a:lnTo>
                  <a:lnTo>
                    <a:pt x="5587" y="1656"/>
                  </a:lnTo>
                  <a:lnTo>
                    <a:pt x="6115" y="1711"/>
                  </a:lnTo>
                  <a:lnTo>
                    <a:pt x="6661" y="1747"/>
                  </a:lnTo>
                  <a:lnTo>
                    <a:pt x="7207" y="1747"/>
                  </a:lnTo>
                  <a:lnTo>
                    <a:pt x="7207" y="1747"/>
                  </a:lnTo>
                  <a:lnTo>
                    <a:pt x="8517" y="1765"/>
                  </a:lnTo>
                  <a:lnTo>
                    <a:pt x="8517" y="1765"/>
                  </a:lnTo>
                  <a:lnTo>
                    <a:pt x="9573" y="1747"/>
                  </a:lnTo>
                  <a:lnTo>
                    <a:pt x="9573" y="1747"/>
                  </a:lnTo>
                  <a:lnTo>
                    <a:pt x="9718" y="1729"/>
                  </a:lnTo>
                  <a:lnTo>
                    <a:pt x="9718" y="1729"/>
                  </a:lnTo>
                  <a:lnTo>
                    <a:pt x="9591" y="1656"/>
                  </a:lnTo>
                  <a:lnTo>
                    <a:pt x="9263" y="1456"/>
                  </a:lnTo>
                  <a:lnTo>
                    <a:pt x="8735" y="1183"/>
                  </a:lnTo>
                  <a:lnTo>
                    <a:pt x="8408" y="1019"/>
                  </a:lnTo>
                  <a:lnTo>
                    <a:pt x="8026" y="855"/>
                  </a:lnTo>
                  <a:lnTo>
                    <a:pt x="7625" y="710"/>
                  </a:lnTo>
                  <a:lnTo>
                    <a:pt x="7170" y="546"/>
                  </a:lnTo>
                  <a:lnTo>
                    <a:pt x="6679" y="401"/>
                  </a:lnTo>
                  <a:lnTo>
                    <a:pt x="6151" y="273"/>
                  </a:lnTo>
                  <a:lnTo>
                    <a:pt x="5605" y="164"/>
                  </a:lnTo>
                  <a:lnTo>
                    <a:pt x="5023" y="73"/>
                  </a:lnTo>
                  <a:lnTo>
                    <a:pt x="4423" y="18"/>
                  </a:lnTo>
                  <a:lnTo>
                    <a:pt x="3786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3810" name="Google Shape;3810;p22"/>
          <p:cNvGrpSpPr/>
          <p:nvPr/>
        </p:nvGrpSpPr>
        <p:grpSpPr>
          <a:xfrm>
            <a:off x="11551117" y="5550930"/>
            <a:ext cx="416704" cy="132127"/>
            <a:chOff x="2631450" y="1885950"/>
            <a:chExt cx="671525" cy="212925"/>
          </a:xfrm>
        </p:grpSpPr>
        <p:sp>
          <p:nvSpPr>
            <p:cNvPr id="3811" name="Google Shape;3811;p22"/>
            <p:cNvSpPr/>
            <p:nvPr/>
          </p:nvSpPr>
          <p:spPr>
            <a:xfrm>
              <a:off x="2631450" y="2068375"/>
              <a:ext cx="118300" cy="30500"/>
            </a:xfrm>
            <a:custGeom>
              <a:avLst/>
              <a:gdLst/>
              <a:ahLst/>
              <a:cxnLst/>
              <a:rect l="l" t="t" r="r" b="b"/>
              <a:pathLst>
                <a:path w="4732" h="1220" extrusionOk="0">
                  <a:moveTo>
                    <a:pt x="1947" y="1"/>
                  </a:moveTo>
                  <a:lnTo>
                    <a:pt x="1456" y="19"/>
                  </a:lnTo>
                  <a:lnTo>
                    <a:pt x="1001" y="55"/>
                  </a:lnTo>
                  <a:lnTo>
                    <a:pt x="601" y="110"/>
                  </a:lnTo>
                  <a:lnTo>
                    <a:pt x="437" y="146"/>
                  </a:lnTo>
                  <a:lnTo>
                    <a:pt x="291" y="183"/>
                  </a:lnTo>
                  <a:lnTo>
                    <a:pt x="164" y="237"/>
                  </a:lnTo>
                  <a:lnTo>
                    <a:pt x="73" y="292"/>
                  </a:lnTo>
                  <a:lnTo>
                    <a:pt x="18" y="365"/>
                  </a:lnTo>
                  <a:lnTo>
                    <a:pt x="0" y="437"/>
                  </a:lnTo>
                  <a:lnTo>
                    <a:pt x="18" y="510"/>
                  </a:lnTo>
                  <a:lnTo>
                    <a:pt x="73" y="601"/>
                  </a:lnTo>
                  <a:lnTo>
                    <a:pt x="146" y="674"/>
                  </a:lnTo>
                  <a:lnTo>
                    <a:pt x="273" y="747"/>
                  </a:lnTo>
                  <a:lnTo>
                    <a:pt x="401" y="801"/>
                  </a:lnTo>
                  <a:lnTo>
                    <a:pt x="564" y="874"/>
                  </a:lnTo>
                  <a:lnTo>
                    <a:pt x="946" y="983"/>
                  </a:lnTo>
                  <a:lnTo>
                    <a:pt x="1383" y="1092"/>
                  </a:lnTo>
                  <a:lnTo>
                    <a:pt x="1856" y="1165"/>
                  </a:lnTo>
                  <a:lnTo>
                    <a:pt x="2348" y="1202"/>
                  </a:lnTo>
                  <a:lnTo>
                    <a:pt x="2839" y="1220"/>
                  </a:lnTo>
                  <a:lnTo>
                    <a:pt x="3294" y="1202"/>
                  </a:lnTo>
                  <a:lnTo>
                    <a:pt x="3676" y="1165"/>
                  </a:lnTo>
                  <a:lnTo>
                    <a:pt x="4004" y="1092"/>
                  </a:lnTo>
                  <a:lnTo>
                    <a:pt x="4259" y="1020"/>
                  </a:lnTo>
                  <a:lnTo>
                    <a:pt x="4368" y="965"/>
                  </a:lnTo>
                  <a:lnTo>
                    <a:pt x="4459" y="910"/>
                  </a:lnTo>
                  <a:lnTo>
                    <a:pt x="4550" y="838"/>
                  </a:lnTo>
                  <a:lnTo>
                    <a:pt x="4604" y="783"/>
                  </a:lnTo>
                  <a:lnTo>
                    <a:pt x="4659" y="710"/>
                  </a:lnTo>
                  <a:lnTo>
                    <a:pt x="4695" y="637"/>
                  </a:lnTo>
                  <a:lnTo>
                    <a:pt x="4713" y="547"/>
                  </a:lnTo>
                  <a:lnTo>
                    <a:pt x="4732" y="474"/>
                  </a:lnTo>
                  <a:lnTo>
                    <a:pt x="4622" y="401"/>
                  </a:lnTo>
                  <a:lnTo>
                    <a:pt x="4495" y="328"/>
                  </a:lnTo>
                  <a:lnTo>
                    <a:pt x="4313" y="237"/>
                  </a:lnTo>
                  <a:lnTo>
                    <a:pt x="4077" y="146"/>
                  </a:lnTo>
                  <a:lnTo>
                    <a:pt x="3767" y="73"/>
                  </a:lnTo>
                  <a:lnTo>
                    <a:pt x="3403" y="19"/>
                  </a:lnTo>
                  <a:lnTo>
                    <a:pt x="3185" y="1"/>
                  </a:lnTo>
                  <a:close/>
                </a:path>
              </a:pathLst>
            </a:custGeom>
            <a:solidFill>
              <a:srgbClr val="F4D5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12" name="Google Shape;3812;p22"/>
            <p:cNvSpPr/>
            <p:nvPr/>
          </p:nvSpPr>
          <p:spPr>
            <a:xfrm>
              <a:off x="2631450" y="2068375"/>
              <a:ext cx="118300" cy="30500"/>
            </a:xfrm>
            <a:custGeom>
              <a:avLst/>
              <a:gdLst/>
              <a:ahLst/>
              <a:cxnLst/>
              <a:rect l="l" t="t" r="r" b="b"/>
              <a:pathLst>
                <a:path w="4732" h="1220" fill="none" extrusionOk="0">
                  <a:moveTo>
                    <a:pt x="2948" y="1"/>
                  </a:moveTo>
                  <a:lnTo>
                    <a:pt x="2948" y="1"/>
                  </a:lnTo>
                  <a:lnTo>
                    <a:pt x="1947" y="1"/>
                  </a:lnTo>
                  <a:lnTo>
                    <a:pt x="1456" y="19"/>
                  </a:lnTo>
                  <a:lnTo>
                    <a:pt x="1001" y="55"/>
                  </a:lnTo>
                  <a:lnTo>
                    <a:pt x="601" y="110"/>
                  </a:lnTo>
                  <a:lnTo>
                    <a:pt x="437" y="146"/>
                  </a:lnTo>
                  <a:lnTo>
                    <a:pt x="291" y="183"/>
                  </a:lnTo>
                  <a:lnTo>
                    <a:pt x="164" y="237"/>
                  </a:lnTo>
                  <a:lnTo>
                    <a:pt x="73" y="292"/>
                  </a:lnTo>
                  <a:lnTo>
                    <a:pt x="18" y="365"/>
                  </a:lnTo>
                  <a:lnTo>
                    <a:pt x="0" y="437"/>
                  </a:lnTo>
                  <a:lnTo>
                    <a:pt x="0" y="437"/>
                  </a:lnTo>
                  <a:lnTo>
                    <a:pt x="18" y="510"/>
                  </a:lnTo>
                  <a:lnTo>
                    <a:pt x="73" y="601"/>
                  </a:lnTo>
                  <a:lnTo>
                    <a:pt x="146" y="674"/>
                  </a:lnTo>
                  <a:lnTo>
                    <a:pt x="273" y="747"/>
                  </a:lnTo>
                  <a:lnTo>
                    <a:pt x="401" y="801"/>
                  </a:lnTo>
                  <a:lnTo>
                    <a:pt x="564" y="874"/>
                  </a:lnTo>
                  <a:lnTo>
                    <a:pt x="946" y="983"/>
                  </a:lnTo>
                  <a:lnTo>
                    <a:pt x="1383" y="1092"/>
                  </a:lnTo>
                  <a:lnTo>
                    <a:pt x="1856" y="1165"/>
                  </a:lnTo>
                  <a:lnTo>
                    <a:pt x="2348" y="1202"/>
                  </a:lnTo>
                  <a:lnTo>
                    <a:pt x="2839" y="1220"/>
                  </a:lnTo>
                  <a:lnTo>
                    <a:pt x="2839" y="1220"/>
                  </a:lnTo>
                  <a:lnTo>
                    <a:pt x="3294" y="1202"/>
                  </a:lnTo>
                  <a:lnTo>
                    <a:pt x="3676" y="1165"/>
                  </a:lnTo>
                  <a:lnTo>
                    <a:pt x="4004" y="1092"/>
                  </a:lnTo>
                  <a:lnTo>
                    <a:pt x="4259" y="1020"/>
                  </a:lnTo>
                  <a:lnTo>
                    <a:pt x="4368" y="965"/>
                  </a:lnTo>
                  <a:lnTo>
                    <a:pt x="4459" y="910"/>
                  </a:lnTo>
                  <a:lnTo>
                    <a:pt x="4550" y="838"/>
                  </a:lnTo>
                  <a:lnTo>
                    <a:pt x="4604" y="783"/>
                  </a:lnTo>
                  <a:lnTo>
                    <a:pt x="4659" y="710"/>
                  </a:lnTo>
                  <a:lnTo>
                    <a:pt x="4695" y="637"/>
                  </a:lnTo>
                  <a:lnTo>
                    <a:pt x="4713" y="547"/>
                  </a:lnTo>
                  <a:lnTo>
                    <a:pt x="4732" y="474"/>
                  </a:lnTo>
                  <a:lnTo>
                    <a:pt x="4732" y="474"/>
                  </a:lnTo>
                  <a:lnTo>
                    <a:pt x="4622" y="401"/>
                  </a:lnTo>
                  <a:lnTo>
                    <a:pt x="4495" y="328"/>
                  </a:lnTo>
                  <a:lnTo>
                    <a:pt x="4313" y="237"/>
                  </a:lnTo>
                  <a:lnTo>
                    <a:pt x="4077" y="146"/>
                  </a:lnTo>
                  <a:lnTo>
                    <a:pt x="3767" y="73"/>
                  </a:lnTo>
                  <a:lnTo>
                    <a:pt x="3403" y="19"/>
                  </a:lnTo>
                  <a:lnTo>
                    <a:pt x="3185" y="1"/>
                  </a:lnTo>
                  <a:lnTo>
                    <a:pt x="2948" y="1"/>
                  </a:lnTo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13" name="Google Shape;3813;p22"/>
            <p:cNvSpPr/>
            <p:nvPr/>
          </p:nvSpPr>
          <p:spPr>
            <a:xfrm>
              <a:off x="2731525" y="2008325"/>
              <a:ext cx="571450" cy="71000"/>
            </a:xfrm>
            <a:custGeom>
              <a:avLst/>
              <a:gdLst/>
              <a:ahLst/>
              <a:cxnLst/>
              <a:rect l="l" t="t" r="r" b="b"/>
              <a:pathLst>
                <a:path w="22858" h="2840" extrusionOk="0">
                  <a:moveTo>
                    <a:pt x="1620" y="0"/>
                  </a:moveTo>
                  <a:lnTo>
                    <a:pt x="1256" y="55"/>
                  </a:lnTo>
                  <a:lnTo>
                    <a:pt x="929" y="110"/>
                  </a:lnTo>
                  <a:lnTo>
                    <a:pt x="656" y="164"/>
                  </a:lnTo>
                  <a:lnTo>
                    <a:pt x="419" y="219"/>
                  </a:lnTo>
                  <a:lnTo>
                    <a:pt x="237" y="292"/>
                  </a:lnTo>
                  <a:lnTo>
                    <a:pt x="110" y="364"/>
                  </a:lnTo>
                  <a:lnTo>
                    <a:pt x="19" y="437"/>
                  </a:lnTo>
                  <a:lnTo>
                    <a:pt x="1" y="492"/>
                  </a:lnTo>
                  <a:lnTo>
                    <a:pt x="1" y="528"/>
                  </a:lnTo>
                  <a:lnTo>
                    <a:pt x="1" y="637"/>
                  </a:lnTo>
                  <a:lnTo>
                    <a:pt x="19" y="747"/>
                  </a:lnTo>
                  <a:lnTo>
                    <a:pt x="55" y="856"/>
                  </a:lnTo>
                  <a:lnTo>
                    <a:pt x="110" y="947"/>
                  </a:lnTo>
                  <a:lnTo>
                    <a:pt x="183" y="1056"/>
                  </a:lnTo>
                  <a:lnTo>
                    <a:pt x="256" y="1165"/>
                  </a:lnTo>
                  <a:lnTo>
                    <a:pt x="365" y="1256"/>
                  </a:lnTo>
                  <a:lnTo>
                    <a:pt x="474" y="1365"/>
                  </a:lnTo>
                  <a:lnTo>
                    <a:pt x="601" y="1456"/>
                  </a:lnTo>
                  <a:lnTo>
                    <a:pt x="747" y="1565"/>
                  </a:lnTo>
                  <a:lnTo>
                    <a:pt x="1093" y="1747"/>
                  </a:lnTo>
                  <a:lnTo>
                    <a:pt x="1493" y="1929"/>
                  </a:lnTo>
                  <a:lnTo>
                    <a:pt x="1984" y="2093"/>
                  </a:lnTo>
                  <a:lnTo>
                    <a:pt x="2530" y="2239"/>
                  </a:lnTo>
                  <a:lnTo>
                    <a:pt x="3149" y="2384"/>
                  </a:lnTo>
                  <a:lnTo>
                    <a:pt x="3841" y="2512"/>
                  </a:lnTo>
                  <a:lnTo>
                    <a:pt x="4623" y="2621"/>
                  </a:lnTo>
                  <a:lnTo>
                    <a:pt x="5460" y="2712"/>
                  </a:lnTo>
                  <a:lnTo>
                    <a:pt x="6388" y="2767"/>
                  </a:lnTo>
                  <a:lnTo>
                    <a:pt x="7389" y="2821"/>
                  </a:lnTo>
                  <a:lnTo>
                    <a:pt x="8481" y="2839"/>
                  </a:lnTo>
                  <a:lnTo>
                    <a:pt x="8881" y="2839"/>
                  </a:lnTo>
                  <a:lnTo>
                    <a:pt x="10082" y="2821"/>
                  </a:lnTo>
                  <a:lnTo>
                    <a:pt x="11302" y="2803"/>
                  </a:lnTo>
                  <a:lnTo>
                    <a:pt x="12521" y="2748"/>
                  </a:lnTo>
                  <a:lnTo>
                    <a:pt x="13722" y="2676"/>
                  </a:lnTo>
                  <a:lnTo>
                    <a:pt x="14923" y="2603"/>
                  </a:lnTo>
                  <a:lnTo>
                    <a:pt x="16070" y="2494"/>
                  </a:lnTo>
                  <a:lnTo>
                    <a:pt x="17180" y="2384"/>
                  </a:lnTo>
                  <a:lnTo>
                    <a:pt x="18235" y="2257"/>
                  </a:lnTo>
                  <a:lnTo>
                    <a:pt x="19218" y="2130"/>
                  </a:lnTo>
                  <a:lnTo>
                    <a:pt x="20091" y="1966"/>
                  </a:lnTo>
                  <a:lnTo>
                    <a:pt x="20892" y="1802"/>
                  </a:lnTo>
                  <a:lnTo>
                    <a:pt x="21565" y="1638"/>
                  </a:lnTo>
                  <a:lnTo>
                    <a:pt x="21856" y="1547"/>
                  </a:lnTo>
                  <a:lnTo>
                    <a:pt x="22111" y="1456"/>
                  </a:lnTo>
                  <a:lnTo>
                    <a:pt x="22330" y="1347"/>
                  </a:lnTo>
                  <a:lnTo>
                    <a:pt x="22512" y="1256"/>
                  </a:lnTo>
                  <a:lnTo>
                    <a:pt x="22657" y="1165"/>
                  </a:lnTo>
                  <a:lnTo>
                    <a:pt x="22766" y="1056"/>
                  </a:lnTo>
                  <a:lnTo>
                    <a:pt x="22839" y="965"/>
                  </a:lnTo>
                  <a:lnTo>
                    <a:pt x="22857" y="856"/>
                  </a:lnTo>
                  <a:lnTo>
                    <a:pt x="22839" y="801"/>
                  </a:lnTo>
                  <a:lnTo>
                    <a:pt x="22785" y="765"/>
                  </a:lnTo>
                  <a:lnTo>
                    <a:pt x="22694" y="710"/>
                  </a:lnTo>
                  <a:lnTo>
                    <a:pt x="22566" y="656"/>
                  </a:lnTo>
                  <a:lnTo>
                    <a:pt x="22202" y="565"/>
                  </a:lnTo>
                  <a:lnTo>
                    <a:pt x="21729" y="474"/>
                  </a:lnTo>
                  <a:lnTo>
                    <a:pt x="22257" y="910"/>
                  </a:lnTo>
                  <a:lnTo>
                    <a:pt x="22020" y="947"/>
                  </a:lnTo>
                  <a:lnTo>
                    <a:pt x="21292" y="1092"/>
                  </a:lnTo>
                  <a:lnTo>
                    <a:pt x="20510" y="1220"/>
                  </a:lnTo>
                  <a:lnTo>
                    <a:pt x="19509" y="1365"/>
                  </a:lnTo>
                  <a:lnTo>
                    <a:pt x="18326" y="1529"/>
                  </a:lnTo>
                  <a:lnTo>
                    <a:pt x="16998" y="1693"/>
                  </a:lnTo>
                  <a:lnTo>
                    <a:pt x="15542" y="1838"/>
                  </a:lnTo>
                  <a:lnTo>
                    <a:pt x="13977" y="1948"/>
                  </a:lnTo>
                  <a:lnTo>
                    <a:pt x="13158" y="1984"/>
                  </a:lnTo>
                  <a:lnTo>
                    <a:pt x="12303" y="2020"/>
                  </a:lnTo>
                  <a:lnTo>
                    <a:pt x="11447" y="2039"/>
                  </a:lnTo>
                  <a:lnTo>
                    <a:pt x="10592" y="2057"/>
                  </a:lnTo>
                  <a:lnTo>
                    <a:pt x="9409" y="2039"/>
                  </a:lnTo>
                  <a:lnTo>
                    <a:pt x="8208" y="1984"/>
                  </a:lnTo>
                  <a:lnTo>
                    <a:pt x="7007" y="1911"/>
                  </a:lnTo>
                  <a:lnTo>
                    <a:pt x="5806" y="1802"/>
                  </a:lnTo>
                  <a:lnTo>
                    <a:pt x="5205" y="1729"/>
                  </a:lnTo>
                  <a:lnTo>
                    <a:pt x="4623" y="1638"/>
                  </a:lnTo>
                  <a:lnTo>
                    <a:pt x="4022" y="1547"/>
                  </a:lnTo>
                  <a:lnTo>
                    <a:pt x="3440" y="1438"/>
                  </a:lnTo>
                  <a:lnTo>
                    <a:pt x="2858" y="1329"/>
                  </a:lnTo>
                  <a:lnTo>
                    <a:pt x="2294" y="1202"/>
                  </a:lnTo>
                  <a:lnTo>
                    <a:pt x="1711" y="1056"/>
                  </a:lnTo>
                  <a:lnTo>
                    <a:pt x="1165" y="910"/>
                  </a:lnTo>
                  <a:lnTo>
                    <a:pt x="1275" y="656"/>
                  </a:lnTo>
                  <a:lnTo>
                    <a:pt x="1620" y="0"/>
                  </a:lnTo>
                  <a:close/>
                </a:path>
              </a:pathLst>
            </a:custGeom>
            <a:solidFill>
              <a:srgbClr val="F4D5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14" name="Google Shape;3814;p22"/>
            <p:cNvSpPr/>
            <p:nvPr/>
          </p:nvSpPr>
          <p:spPr>
            <a:xfrm>
              <a:off x="2731525" y="2008325"/>
              <a:ext cx="571450" cy="71000"/>
            </a:xfrm>
            <a:custGeom>
              <a:avLst/>
              <a:gdLst/>
              <a:ahLst/>
              <a:cxnLst/>
              <a:rect l="l" t="t" r="r" b="b"/>
              <a:pathLst>
                <a:path w="22858" h="2840" fill="none" extrusionOk="0">
                  <a:moveTo>
                    <a:pt x="1620" y="0"/>
                  </a:moveTo>
                  <a:lnTo>
                    <a:pt x="1620" y="0"/>
                  </a:lnTo>
                  <a:lnTo>
                    <a:pt x="1256" y="55"/>
                  </a:lnTo>
                  <a:lnTo>
                    <a:pt x="929" y="110"/>
                  </a:lnTo>
                  <a:lnTo>
                    <a:pt x="656" y="164"/>
                  </a:lnTo>
                  <a:lnTo>
                    <a:pt x="419" y="219"/>
                  </a:lnTo>
                  <a:lnTo>
                    <a:pt x="237" y="292"/>
                  </a:lnTo>
                  <a:lnTo>
                    <a:pt x="110" y="364"/>
                  </a:lnTo>
                  <a:lnTo>
                    <a:pt x="19" y="437"/>
                  </a:lnTo>
                  <a:lnTo>
                    <a:pt x="1" y="492"/>
                  </a:lnTo>
                  <a:lnTo>
                    <a:pt x="1" y="528"/>
                  </a:lnTo>
                  <a:lnTo>
                    <a:pt x="1" y="528"/>
                  </a:lnTo>
                  <a:lnTo>
                    <a:pt x="1" y="637"/>
                  </a:lnTo>
                  <a:lnTo>
                    <a:pt x="19" y="747"/>
                  </a:lnTo>
                  <a:lnTo>
                    <a:pt x="55" y="856"/>
                  </a:lnTo>
                  <a:lnTo>
                    <a:pt x="110" y="947"/>
                  </a:lnTo>
                  <a:lnTo>
                    <a:pt x="183" y="1056"/>
                  </a:lnTo>
                  <a:lnTo>
                    <a:pt x="256" y="1165"/>
                  </a:lnTo>
                  <a:lnTo>
                    <a:pt x="365" y="1256"/>
                  </a:lnTo>
                  <a:lnTo>
                    <a:pt x="474" y="1365"/>
                  </a:lnTo>
                  <a:lnTo>
                    <a:pt x="601" y="1456"/>
                  </a:lnTo>
                  <a:lnTo>
                    <a:pt x="747" y="1565"/>
                  </a:lnTo>
                  <a:lnTo>
                    <a:pt x="1093" y="1747"/>
                  </a:lnTo>
                  <a:lnTo>
                    <a:pt x="1493" y="1929"/>
                  </a:lnTo>
                  <a:lnTo>
                    <a:pt x="1984" y="2093"/>
                  </a:lnTo>
                  <a:lnTo>
                    <a:pt x="2530" y="2239"/>
                  </a:lnTo>
                  <a:lnTo>
                    <a:pt x="3149" y="2384"/>
                  </a:lnTo>
                  <a:lnTo>
                    <a:pt x="3841" y="2512"/>
                  </a:lnTo>
                  <a:lnTo>
                    <a:pt x="4623" y="2621"/>
                  </a:lnTo>
                  <a:lnTo>
                    <a:pt x="5460" y="2712"/>
                  </a:lnTo>
                  <a:lnTo>
                    <a:pt x="6388" y="2767"/>
                  </a:lnTo>
                  <a:lnTo>
                    <a:pt x="7389" y="2821"/>
                  </a:lnTo>
                  <a:lnTo>
                    <a:pt x="8481" y="2839"/>
                  </a:lnTo>
                  <a:lnTo>
                    <a:pt x="8481" y="2839"/>
                  </a:lnTo>
                  <a:lnTo>
                    <a:pt x="8881" y="2839"/>
                  </a:lnTo>
                  <a:lnTo>
                    <a:pt x="8881" y="2839"/>
                  </a:lnTo>
                  <a:lnTo>
                    <a:pt x="10082" y="2821"/>
                  </a:lnTo>
                  <a:lnTo>
                    <a:pt x="11302" y="2803"/>
                  </a:lnTo>
                  <a:lnTo>
                    <a:pt x="12521" y="2748"/>
                  </a:lnTo>
                  <a:lnTo>
                    <a:pt x="13722" y="2676"/>
                  </a:lnTo>
                  <a:lnTo>
                    <a:pt x="14923" y="2603"/>
                  </a:lnTo>
                  <a:lnTo>
                    <a:pt x="16070" y="2494"/>
                  </a:lnTo>
                  <a:lnTo>
                    <a:pt x="17180" y="2384"/>
                  </a:lnTo>
                  <a:lnTo>
                    <a:pt x="18235" y="2257"/>
                  </a:lnTo>
                  <a:lnTo>
                    <a:pt x="19218" y="2130"/>
                  </a:lnTo>
                  <a:lnTo>
                    <a:pt x="20091" y="1966"/>
                  </a:lnTo>
                  <a:lnTo>
                    <a:pt x="20892" y="1802"/>
                  </a:lnTo>
                  <a:lnTo>
                    <a:pt x="21565" y="1638"/>
                  </a:lnTo>
                  <a:lnTo>
                    <a:pt x="21856" y="1547"/>
                  </a:lnTo>
                  <a:lnTo>
                    <a:pt x="22111" y="1456"/>
                  </a:lnTo>
                  <a:lnTo>
                    <a:pt x="22330" y="1347"/>
                  </a:lnTo>
                  <a:lnTo>
                    <a:pt x="22512" y="1256"/>
                  </a:lnTo>
                  <a:lnTo>
                    <a:pt x="22657" y="1165"/>
                  </a:lnTo>
                  <a:lnTo>
                    <a:pt x="22766" y="1056"/>
                  </a:lnTo>
                  <a:lnTo>
                    <a:pt x="22839" y="965"/>
                  </a:lnTo>
                  <a:lnTo>
                    <a:pt x="22857" y="856"/>
                  </a:lnTo>
                  <a:lnTo>
                    <a:pt x="22857" y="856"/>
                  </a:lnTo>
                  <a:lnTo>
                    <a:pt x="22839" y="801"/>
                  </a:lnTo>
                  <a:lnTo>
                    <a:pt x="22785" y="765"/>
                  </a:lnTo>
                  <a:lnTo>
                    <a:pt x="22694" y="710"/>
                  </a:lnTo>
                  <a:lnTo>
                    <a:pt x="22566" y="656"/>
                  </a:lnTo>
                  <a:lnTo>
                    <a:pt x="22202" y="565"/>
                  </a:lnTo>
                  <a:lnTo>
                    <a:pt x="21729" y="474"/>
                  </a:lnTo>
                  <a:lnTo>
                    <a:pt x="21729" y="474"/>
                  </a:lnTo>
                  <a:lnTo>
                    <a:pt x="22257" y="910"/>
                  </a:lnTo>
                  <a:lnTo>
                    <a:pt x="22257" y="910"/>
                  </a:lnTo>
                  <a:lnTo>
                    <a:pt x="22020" y="947"/>
                  </a:lnTo>
                  <a:lnTo>
                    <a:pt x="21292" y="1092"/>
                  </a:lnTo>
                  <a:lnTo>
                    <a:pt x="21292" y="1092"/>
                  </a:lnTo>
                  <a:lnTo>
                    <a:pt x="20510" y="1220"/>
                  </a:lnTo>
                  <a:lnTo>
                    <a:pt x="19509" y="1365"/>
                  </a:lnTo>
                  <a:lnTo>
                    <a:pt x="18326" y="1529"/>
                  </a:lnTo>
                  <a:lnTo>
                    <a:pt x="16998" y="1693"/>
                  </a:lnTo>
                  <a:lnTo>
                    <a:pt x="15542" y="1838"/>
                  </a:lnTo>
                  <a:lnTo>
                    <a:pt x="13977" y="1948"/>
                  </a:lnTo>
                  <a:lnTo>
                    <a:pt x="13158" y="1984"/>
                  </a:lnTo>
                  <a:lnTo>
                    <a:pt x="12303" y="2020"/>
                  </a:lnTo>
                  <a:lnTo>
                    <a:pt x="11447" y="2039"/>
                  </a:lnTo>
                  <a:lnTo>
                    <a:pt x="10592" y="2057"/>
                  </a:lnTo>
                  <a:lnTo>
                    <a:pt x="10592" y="2057"/>
                  </a:lnTo>
                  <a:lnTo>
                    <a:pt x="9409" y="2039"/>
                  </a:lnTo>
                  <a:lnTo>
                    <a:pt x="8208" y="1984"/>
                  </a:lnTo>
                  <a:lnTo>
                    <a:pt x="7007" y="1911"/>
                  </a:lnTo>
                  <a:lnTo>
                    <a:pt x="5806" y="1802"/>
                  </a:lnTo>
                  <a:lnTo>
                    <a:pt x="5205" y="1729"/>
                  </a:lnTo>
                  <a:lnTo>
                    <a:pt x="4623" y="1638"/>
                  </a:lnTo>
                  <a:lnTo>
                    <a:pt x="4022" y="1547"/>
                  </a:lnTo>
                  <a:lnTo>
                    <a:pt x="3440" y="1438"/>
                  </a:lnTo>
                  <a:lnTo>
                    <a:pt x="2858" y="1329"/>
                  </a:lnTo>
                  <a:lnTo>
                    <a:pt x="2294" y="1202"/>
                  </a:lnTo>
                  <a:lnTo>
                    <a:pt x="1711" y="1056"/>
                  </a:lnTo>
                  <a:lnTo>
                    <a:pt x="1165" y="910"/>
                  </a:lnTo>
                  <a:lnTo>
                    <a:pt x="1165" y="910"/>
                  </a:lnTo>
                  <a:lnTo>
                    <a:pt x="1165" y="910"/>
                  </a:lnTo>
                  <a:lnTo>
                    <a:pt x="1165" y="910"/>
                  </a:lnTo>
                  <a:lnTo>
                    <a:pt x="1275" y="656"/>
                  </a:lnTo>
                  <a:lnTo>
                    <a:pt x="1620" y="0"/>
                  </a:lnTo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15" name="Google Shape;3815;p22"/>
            <p:cNvSpPr/>
            <p:nvPr/>
          </p:nvSpPr>
          <p:spPr>
            <a:xfrm>
              <a:off x="2760650" y="1885950"/>
              <a:ext cx="527300" cy="173350"/>
            </a:xfrm>
            <a:custGeom>
              <a:avLst/>
              <a:gdLst/>
              <a:ahLst/>
              <a:cxnLst/>
              <a:rect l="l" t="t" r="r" b="b"/>
              <a:pathLst>
                <a:path w="21092" h="6934" extrusionOk="0">
                  <a:moveTo>
                    <a:pt x="5260" y="0"/>
                  </a:moveTo>
                  <a:lnTo>
                    <a:pt x="5041" y="37"/>
                  </a:lnTo>
                  <a:lnTo>
                    <a:pt x="4805" y="91"/>
                  </a:lnTo>
                  <a:lnTo>
                    <a:pt x="4586" y="182"/>
                  </a:lnTo>
                  <a:lnTo>
                    <a:pt x="4368" y="291"/>
                  </a:lnTo>
                  <a:lnTo>
                    <a:pt x="4131" y="401"/>
                  </a:lnTo>
                  <a:lnTo>
                    <a:pt x="3913" y="546"/>
                  </a:lnTo>
                  <a:lnTo>
                    <a:pt x="3695" y="710"/>
                  </a:lnTo>
                  <a:lnTo>
                    <a:pt x="3476" y="892"/>
                  </a:lnTo>
                  <a:lnTo>
                    <a:pt x="3258" y="1074"/>
                  </a:lnTo>
                  <a:lnTo>
                    <a:pt x="2839" y="1492"/>
                  </a:lnTo>
                  <a:lnTo>
                    <a:pt x="2439" y="1947"/>
                  </a:lnTo>
                  <a:lnTo>
                    <a:pt x="2057" y="2421"/>
                  </a:lnTo>
                  <a:lnTo>
                    <a:pt x="1620" y="3021"/>
                  </a:lnTo>
                  <a:lnTo>
                    <a:pt x="1220" y="3622"/>
                  </a:lnTo>
                  <a:lnTo>
                    <a:pt x="874" y="4186"/>
                  </a:lnTo>
                  <a:lnTo>
                    <a:pt x="565" y="4713"/>
                  </a:lnTo>
                  <a:lnTo>
                    <a:pt x="146" y="5496"/>
                  </a:lnTo>
                  <a:lnTo>
                    <a:pt x="0" y="5805"/>
                  </a:lnTo>
                  <a:lnTo>
                    <a:pt x="692" y="5987"/>
                  </a:lnTo>
                  <a:lnTo>
                    <a:pt x="1402" y="6151"/>
                  </a:lnTo>
                  <a:lnTo>
                    <a:pt x="2130" y="6315"/>
                  </a:lnTo>
                  <a:lnTo>
                    <a:pt x="2857" y="6442"/>
                  </a:lnTo>
                  <a:lnTo>
                    <a:pt x="3585" y="6551"/>
                  </a:lnTo>
                  <a:lnTo>
                    <a:pt x="4332" y="6661"/>
                  </a:lnTo>
                  <a:lnTo>
                    <a:pt x="5078" y="6733"/>
                  </a:lnTo>
                  <a:lnTo>
                    <a:pt x="5824" y="6806"/>
                  </a:lnTo>
                  <a:lnTo>
                    <a:pt x="6588" y="6861"/>
                  </a:lnTo>
                  <a:lnTo>
                    <a:pt x="7334" y="6897"/>
                  </a:lnTo>
                  <a:lnTo>
                    <a:pt x="8062" y="6934"/>
                  </a:lnTo>
                  <a:lnTo>
                    <a:pt x="10264" y="6934"/>
                  </a:lnTo>
                  <a:lnTo>
                    <a:pt x="11684" y="6897"/>
                  </a:lnTo>
                  <a:lnTo>
                    <a:pt x="13067" y="6824"/>
                  </a:lnTo>
                  <a:lnTo>
                    <a:pt x="14359" y="6733"/>
                  </a:lnTo>
                  <a:lnTo>
                    <a:pt x="15596" y="6606"/>
                  </a:lnTo>
                  <a:lnTo>
                    <a:pt x="16743" y="6479"/>
                  </a:lnTo>
                  <a:lnTo>
                    <a:pt x="17762" y="6351"/>
                  </a:lnTo>
                  <a:lnTo>
                    <a:pt x="18690" y="6224"/>
                  </a:lnTo>
                  <a:lnTo>
                    <a:pt x="20127" y="5987"/>
                  </a:lnTo>
                  <a:lnTo>
                    <a:pt x="20855" y="5842"/>
                  </a:lnTo>
                  <a:lnTo>
                    <a:pt x="21092" y="5805"/>
                  </a:lnTo>
                  <a:lnTo>
                    <a:pt x="20873" y="5605"/>
                  </a:lnTo>
                  <a:lnTo>
                    <a:pt x="20273" y="5132"/>
                  </a:lnTo>
                  <a:lnTo>
                    <a:pt x="19891" y="4823"/>
                  </a:lnTo>
                  <a:lnTo>
                    <a:pt x="19454" y="4513"/>
                  </a:lnTo>
                  <a:lnTo>
                    <a:pt x="18999" y="4186"/>
                  </a:lnTo>
                  <a:lnTo>
                    <a:pt x="18544" y="3895"/>
                  </a:lnTo>
                  <a:lnTo>
                    <a:pt x="18089" y="3622"/>
                  </a:lnTo>
                  <a:lnTo>
                    <a:pt x="17689" y="3421"/>
                  </a:lnTo>
                  <a:lnTo>
                    <a:pt x="17416" y="3312"/>
                  </a:lnTo>
                  <a:lnTo>
                    <a:pt x="17088" y="3221"/>
                  </a:lnTo>
                  <a:lnTo>
                    <a:pt x="16743" y="3130"/>
                  </a:lnTo>
                  <a:lnTo>
                    <a:pt x="16379" y="3076"/>
                  </a:lnTo>
                  <a:lnTo>
                    <a:pt x="15978" y="3021"/>
                  </a:lnTo>
                  <a:lnTo>
                    <a:pt x="15596" y="2985"/>
                  </a:lnTo>
                  <a:lnTo>
                    <a:pt x="14795" y="2930"/>
                  </a:lnTo>
                  <a:lnTo>
                    <a:pt x="14086" y="2894"/>
                  </a:lnTo>
                  <a:lnTo>
                    <a:pt x="12921" y="2894"/>
                  </a:lnTo>
                  <a:lnTo>
                    <a:pt x="12648" y="2730"/>
                  </a:lnTo>
                  <a:lnTo>
                    <a:pt x="11865" y="2311"/>
                  </a:lnTo>
                  <a:lnTo>
                    <a:pt x="11338" y="2038"/>
                  </a:lnTo>
                  <a:lnTo>
                    <a:pt x="10737" y="1747"/>
                  </a:lnTo>
                  <a:lnTo>
                    <a:pt x="10082" y="1420"/>
                  </a:lnTo>
                  <a:lnTo>
                    <a:pt x="9391" y="1110"/>
                  </a:lnTo>
                  <a:lnTo>
                    <a:pt x="8881" y="910"/>
                  </a:lnTo>
                  <a:lnTo>
                    <a:pt x="8371" y="710"/>
                  </a:lnTo>
                  <a:lnTo>
                    <a:pt x="7862" y="528"/>
                  </a:lnTo>
                  <a:lnTo>
                    <a:pt x="7352" y="364"/>
                  </a:lnTo>
                  <a:lnTo>
                    <a:pt x="6861" y="219"/>
                  </a:lnTo>
                  <a:lnTo>
                    <a:pt x="6370" y="109"/>
                  </a:lnTo>
                  <a:lnTo>
                    <a:pt x="5915" y="37"/>
                  </a:lnTo>
                  <a:lnTo>
                    <a:pt x="549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16" name="Google Shape;3816;p22"/>
            <p:cNvSpPr/>
            <p:nvPr/>
          </p:nvSpPr>
          <p:spPr>
            <a:xfrm>
              <a:off x="2760650" y="1885950"/>
              <a:ext cx="527300" cy="173350"/>
            </a:xfrm>
            <a:custGeom>
              <a:avLst/>
              <a:gdLst/>
              <a:ahLst/>
              <a:cxnLst/>
              <a:rect l="l" t="t" r="r" b="b"/>
              <a:pathLst>
                <a:path w="21092" h="6934" fill="none" extrusionOk="0">
                  <a:moveTo>
                    <a:pt x="21092" y="5805"/>
                  </a:moveTo>
                  <a:lnTo>
                    <a:pt x="21092" y="5805"/>
                  </a:lnTo>
                  <a:lnTo>
                    <a:pt x="20855" y="5842"/>
                  </a:lnTo>
                  <a:lnTo>
                    <a:pt x="20127" y="5987"/>
                  </a:lnTo>
                  <a:lnTo>
                    <a:pt x="20127" y="5987"/>
                  </a:lnTo>
                  <a:lnTo>
                    <a:pt x="18690" y="6224"/>
                  </a:lnTo>
                  <a:lnTo>
                    <a:pt x="17762" y="6351"/>
                  </a:lnTo>
                  <a:lnTo>
                    <a:pt x="16743" y="6479"/>
                  </a:lnTo>
                  <a:lnTo>
                    <a:pt x="15596" y="6606"/>
                  </a:lnTo>
                  <a:lnTo>
                    <a:pt x="14359" y="6733"/>
                  </a:lnTo>
                  <a:lnTo>
                    <a:pt x="13067" y="6824"/>
                  </a:lnTo>
                  <a:lnTo>
                    <a:pt x="11684" y="6897"/>
                  </a:lnTo>
                  <a:lnTo>
                    <a:pt x="10264" y="6934"/>
                  </a:lnTo>
                  <a:lnTo>
                    <a:pt x="8808" y="6934"/>
                  </a:lnTo>
                  <a:lnTo>
                    <a:pt x="8062" y="6934"/>
                  </a:lnTo>
                  <a:lnTo>
                    <a:pt x="7334" y="6897"/>
                  </a:lnTo>
                  <a:lnTo>
                    <a:pt x="6588" y="6861"/>
                  </a:lnTo>
                  <a:lnTo>
                    <a:pt x="5824" y="6806"/>
                  </a:lnTo>
                  <a:lnTo>
                    <a:pt x="5078" y="6733"/>
                  </a:lnTo>
                  <a:lnTo>
                    <a:pt x="4332" y="6661"/>
                  </a:lnTo>
                  <a:lnTo>
                    <a:pt x="3585" y="6551"/>
                  </a:lnTo>
                  <a:lnTo>
                    <a:pt x="2857" y="6442"/>
                  </a:lnTo>
                  <a:lnTo>
                    <a:pt x="2130" y="6315"/>
                  </a:lnTo>
                  <a:lnTo>
                    <a:pt x="1402" y="6151"/>
                  </a:lnTo>
                  <a:lnTo>
                    <a:pt x="692" y="5987"/>
                  </a:lnTo>
                  <a:lnTo>
                    <a:pt x="0" y="5805"/>
                  </a:lnTo>
                  <a:lnTo>
                    <a:pt x="0" y="5805"/>
                  </a:lnTo>
                  <a:lnTo>
                    <a:pt x="146" y="5496"/>
                  </a:lnTo>
                  <a:lnTo>
                    <a:pt x="565" y="4713"/>
                  </a:lnTo>
                  <a:lnTo>
                    <a:pt x="874" y="4186"/>
                  </a:lnTo>
                  <a:lnTo>
                    <a:pt x="1220" y="3622"/>
                  </a:lnTo>
                  <a:lnTo>
                    <a:pt x="1620" y="3021"/>
                  </a:lnTo>
                  <a:lnTo>
                    <a:pt x="2057" y="2421"/>
                  </a:lnTo>
                  <a:lnTo>
                    <a:pt x="2057" y="2421"/>
                  </a:lnTo>
                  <a:lnTo>
                    <a:pt x="2439" y="1947"/>
                  </a:lnTo>
                  <a:lnTo>
                    <a:pt x="2839" y="1492"/>
                  </a:lnTo>
                  <a:lnTo>
                    <a:pt x="3258" y="1074"/>
                  </a:lnTo>
                  <a:lnTo>
                    <a:pt x="3476" y="892"/>
                  </a:lnTo>
                  <a:lnTo>
                    <a:pt x="3695" y="710"/>
                  </a:lnTo>
                  <a:lnTo>
                    <a:pt x="3913" y="546"/>
                  </a:lnTo>
                  <a:lnTo>
                    <a:pt x="4131" y="401"/>
                  </a:lnTo>
                  <a:lnTo>
                    <a:pt x="4368" y="291"/>
                  </a:lnTo>
                  <a:lnTo>
                    <a:pt x="4586" y="182"/>
                  </a:lnTo>
                  <a:lnTo>
                    <a:pt x="4805" y="91"/>
                  </a:lnTo>
                  <a:lnTo>
                    <a:pt x="5041" y="37"/>
                  </a:lnTo>
                  <a:lnTo>
                    <a:pt x="5260" y="0"/>
                  </a:lnTo>
                  <a:lnTo>
                    <a:pt x="5496" y="0"/>
                  </a:lnTo>
                  <a:lnTo>
                    <a:pt x="5496" y="0"/>
                  </a:lnTo>
                  <a:lnTo>
                    <a:pt x="5915" y="37"/>
                  </a:lnTo>
                  <a:lnTo>
                    <a:pt x="6370" y="109"/>
                  </a:lnTo>
                  <a:lnTo>
                    <a:pt x="6861" y="219"/>
                  </a:lnTo>
                  <a:lnTo>
                    <a:pt x="7352" y="364"/>
                  </a:lnTo>
                  <a:lnTo>
                    <a:pt x="7862" y="528"/>
                  </a:lnTo>
                  <a:lnTo>
                    <a:pt x="8371" y="710"/>
                  </a:lnTo>
                  <a:lnTo>
                    <a:pt x="8881" y="910"/>
                  </a:lnTo>
                  <a:lnTo>
                    <a:pt x="9391" y="1110"/>
                  </a:lnTo>
                  <a:lnTo>
                    <a:pt x="9391" y="1110"/>
                  </a:lnTo>
                  <a:lnTo>
                    <a:pt x="10082" y="1420"/>
                  </a:lnTo>
                  <a:lnTo>
                    <a:pt x="10737" y="1747"/>
                  </a:lnTo>
                  <a:lnTo>
                    <a:pt x="11338" y="2038"/>
                  </a:lnTo>
                  <a:lnTo>
                    <a:pt x="11865" y="2311"/>
                  </a:lnTo>
                  <a:lnTo>
                    <a:pt x="12648" y="2730"/>
                  </a:lnTo>
                  <a:lnTo>
                    <a:pt x="12921" y="2894"/>
                  </a:lnTo>
                  <a:lnTo>
                    <a:pt x="12921" y="2894"/>
                  </a:lnTo>
                  <a:lnTo>
                    <a:pt x="13485" y="2894"/>
                  </a:lnTo>
                  <a:lnTo>
                    <a:pt x="14086" y="2894"/>
                  </a:lnTo>
                  <a:lnTo>
                    <a:pt x="14795" y="2930"/>
                  </a:lnTo>
                  <a:lnTo>
                    <a:pt x="15596" y="2985"/>
                  </a:lnTo>
                  <a:lnTo>
                    <a:pt x="15978" y="3021"/>
                  </a:lnTo>
                  <a:lnTo>
                    <a:pt x="16379" y="3076"/>
                  </a:lnTo>
                  <a:lnTo>
                    <a:pt x="16743" y="3130"/>
                  </a:lnTo>
                  <a:lnTo>
                    <a:pt x="17088" y="3221"/>
                  </a:lnTo>
                  <a:lnTo>
                    <a:pt x="17416" y="3312"/>
                  </a:lnTo>
                  <a:lnTo>
                    <a:pt x="17689" y="3421"/>
                  </a:lnTo>
                  <a:lnTo>
                    <a:pt x="17689" y="3421"/>
                  </a:lnTo>
                  <a:lnTo>
                    <a:pt x="18089" y="3622"/>
                  </a:lnTo>
                  <a:lnTo>
                    <a:pt x="18544" y="3895"/>
                  </a:lnTo>
                  <a:lnTo>
                    <a:pt x="18544" y="3895"/>
                  </a:lnTo>
                  <a:lnTo>
                    <a:pt x="18999" y="4186"/>
                  </a:lnTo>
                  <a:lnTo>
                    <a:pt x="19454" y="4513"/>
                  </a:lnTo>
                  <a:lnTo>
                    <a:pt x="19891" y="4823"/>
                  </a:lnTo>
                  <a:lnTo>
                    <a:pt x="20273" y="5132"/>
                  </a:lnTo>
                  <a:lnTo>
                    <a:pt x="20873" y="5605"/>
                  </a:lnTo>
                  <a:lnTo>
                    <a:pt x="21092" y="5805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17" name="Google Shape;3817;p22"/>
            <p:cNvSpPr/>
            <p:nvPr/>
          </p:nvSpPr>
          <p:spPr>
            <a:xfrm>
              <a:off x="2760650" y="1946450"/>
              <a:ext cx="503200" cy="113300"/>
            </a:xfrm>
            <a:custGeom>
              <a:avLst/>
              <a:gdLst/>
              <a:ahLst/>
              <a:cxnLst/>
              <a:rect l="l" t="t" r="r" b="b"/>
              <a:pathLst>
                <a:path w="20128" h="4532" extrusionOk="0">
                  <a:moveTo>
                    <a:pt x="2057" y="1"/>
                  </a:moveTo>
                  <a:lnTo>
                    <a:pt x="1620" y="601"/>
                  </a:lnTo>
                  <a:lnTo>
                    <a:pt x="1220" y="1202"/>
                  </a:lnTo>
                  <a:lnTo>
                    <a:pt x="874" y="1766"/>
                  </a:lnTo>
                  <a:lnTo>
                    <a:pt x="565" y="2293"/>
                  </a:lnTo>
                  <a:lnTo>
                    <a:pt x="146" y="3076"/>
                  </a:lnTo>
                  <a:lnTo>
                    <a:pt x="0" y="3385"/>
                  </a:lnTo>
                  <a:lnTo>
                    <a:pt x="546" y="3531"/>
                  </a:lnTo>
                  <a:lnTo>
                    <a:pt x="1129" y="3677"/>
                  </a:lnTo>
                  <a:lnTo>
                    <a:pt x="1693" y="3804"/>
                  </a:lnTo>
                  <a:lnTo>
                    <a:pt x="2275" y="3913"/>
                  </a:lnTo>
                  <a:lnTo>
                    <a:pt x="2857" y="4022"/>
                  </a:lnTo>
                  <a:lnTo>
                    <a:pt x="3458" y="4113"/>
                  </a:lnTo>
                  <a:lnTo>
                    <a:pt x="4040" y="4204"/>
                  </a:lnTo>
                  <a:lnTo>
                    <a:pt x="4641" y="4277"/>
                  </a:lnTo>
                  <a:lnTo>
                    <a:pt x="5842" y="4386"/>
                  </a:lnTo>
                  <a:lnTo>
                    <a:pt x="7043" y="4459"/>
                  </a:lnTo>
                  <a:lnTo>
                    <a:pt x="8244" y="4514"/>
                  </a:lnTo>
                  <a:lnTo>
                    <a:pt x="9427" y="4532"/>
                  </a:lnTo>
                  <a:lnTo>
                    <a:pt x="10282" y="4514"/>
                  </a:lnTo>
                  <a:lnTo>
                    <a:pt x="11138" y="4495"/>
                  </a:lnTo>
                  <a:lnTo>
                    <a:pt x="11993" y="4459"/>
                  </a:lnTo>
                  <a:lnTo>
                    <a:pt x="12812" y="4423"/>
                  </a:lnTo>
                  <a:lnTo>
                    <a:pt x="14377" y="4313"/>
                  </a:lnTo>
                  <a:lnTo>
                    <a:pt x="15833" y="4168"/>
                  </a:lnTo>
                  <a:lnTo>
                    <a:pt x="17161" y="4004"/>
                  </a:lnTo>
                  <a:lnTo>
                    <a:pt x="18344" y="3840"/>
                  </a:lnTo>
                  <a:lnTo>
                    <a:pt x="19345" y="3695"/>
                  </a:lnTo>
                  <a:lnTo>
                    <a:pt x="20127" y="3567"/>
                  </a:lnTo>
                  <a:lnTo>
                    <a:pt x="9900" y="3003"/>
                  </a:lnTo>
                  <a:lnTo>
                    <a:pt x="9573" y="2985"/>
                  </a:lnTo>
                  <a:lnTo>
                    <a:pt x="9409" y="2967"/>
                  </a:lnTo>
                  <a:lnTo>
                    <a:pt x="9263" y="2930"/>
                  </a:lnTo>
                  <a:lnTo>
                    <a:pt x="9099" y="2894"/>
                  </a:lnTo>
                  <a:lnTo>
                    <a:pt x="8954" y="2821"/>
                  </a:lnTo>
                  <a:lnTo>
                    <a:pt x="8826" y="2748"/>
                  </a:lnTo>
                  <a:lnTo>
                    <a:pt x="8699" y="2639"/>
                  </a:lnTo>
                  <a:lnTo>
                    <a:pt x="8626" y="2548"/>
                  </a:lnTo>
                  <a:lnTo>
                    <a:pt x="8553" y="2439"/>
                  </a:lnTo>
                  <a:lnTo>
                    <a:pt x="8444" y="2221"/>
                  </a:lnTo>
                  <a:lnTo>
                    <a:pt x="8353" y="1984"/>
                  </a:lnTo>
                  <a:lnTo>
                    <a:pt x="8244" y="1766"/>
                  </a:lnTo>
                  <a:lnTo>
                    <a:pt x="8117" y="1547"/>
                  </a:lnTo>
                  <a:lnTo>
                    <a:pt x="7953" y="1347"/>
                  </a:lnTo>
                  <a:lnTo>
                    <a:pt x="7771" y="1183"/>
                  </a:lnTo>
                  <a:lnTo>
                    <a:pt x="7553" y="1056"/>
                  </a:lnTo>
                  <a:lnTo>
                    <a:pt x="7334" y="929"/>
                  </a:lnTo>
                  <a:lnTo>
                    <a:pt x="7079" y="856"/>
                  </a:lnTo>
                  <a:lnTo>
                    <a:pt x="6843" y="801"/>
                  </a:lnTo>
                  <a:lnTo>
                    <a:pt x="6588" y="783"/>
                  </a:lnTo>
                  <a:lnTo>
                    <a:pt x="6388" y="801"/>
                  </a:lnTo>
                  <a:lnTo>
                    <a:pt x="6206" y="838"/>
                  </a:lnTo>
                  <a:lnTo>
                    <a:pt x="6024" y="874"/>
                  </a:lnTo>
                  <a:lnTo>
                    <a:pt x="5842" y="947"/>
                  </a:lnTo>
                  <a:lnTo>
                    <a:pt x="5733" y="1056"/>
                  </a:lnTo>
                  <a:lnTo>
                    <a:pt x="5660" y="1147"/>
                  </a:lnTo>
                  <a:lnTo>
                    <a:pt x="5624" y="1220"/>
                  </a:lnTo>
                  <a:lnTo>
                    <a:pt x="5605" y="1311"/>
                  </a:lnTo>
                  <a:lnTo>
                    <a:pt x="5605" y="1384"/>
                  </a:lnTo>
                  <a:lnTo>
                    <a:pt x="5605" y="1475"/>
                  </a:lnTo>
                  <a:lnTo>
                    <a:pt x="5660" y="1602"/>
                  </a:lnTo>
                  <a:lnTo>
                    <a:pt x="5733" y="1729"/>
                  </a:lnTo>
                  <a:lnTo>
                    <a:pt x="5787" y="1857"/>
                  </a:lnTo>
                  <a:lnTo>
                    <a:pt x="5787" y="1911"/>
                  </a:lnTo>
                  <a:lnTo>
                    <a:pt x="5787" y="1948"/>
                  </a:lnTo>
                  <a:lnTo>
                    <a:pt x="5751" y="2002"/>
                  </a:lnTo>
                  <a:lnTo>
                    <a:pt x="5696" y="2057"/>
                  </a:lnTo>
                  <a:lnTo>
                    <a:pt x="5551" y="2130"/>
                  </a:lnTo>
                  <a:lnTo>
                    <a:pt x="5405" y="2184"/>
                  </a:lnTo>
                  <a:lnTo>
                    <a:pt x="5241" y="2221"/>
                  </a:lnTo>
                  <a:lnTo>
                    <a:pt x="4914" y="2221"/>
                  </a:lnTo>
                  <a:lnTo>
                    <a:pt x="4750" y="2202"/>
                  </a:lnTo>
                  <a:lnTo>
                    <a:pt x="4459" y="2130"/>
                  </a:lnTo>
                  <a:lnTo>
                    <a:pt x="4259" y="2057"/>
                  </a:lnTo>
                  <a:lnTo>
                    <a:pt x="4059" y="1984"/>
                  </a:lnTo>
                  <a:lnTo>
                    <a:pt x="3877" y="1911"/>
                  </a:lnTo>
                  <a:lnTo>
                    <a:pt x="3695" y="1802"/>
                  </a:lnTo>
                  <a:lnTo>
                    <a:pt x="3513" y="1711"/>
                  </a:lnTo>
                  <a:lnTo>
                    <a:pt x="3349" y="1584"/>
                  </a:lnTo>
                  <a:lnTo>
                    <a:pt x="3185" y="1456"/>
                  </a:lnTo>
                  <a:lnTo>
                    <a:pt x="3021" y="1329"/>
                  </a:lnTo>
                  <a:lnTo>
                    <a:pt x="2876" y="1183"/>
                  </a:lnTo>
                  <a:lnTo>
                    <a:pt x="2730" y="1038"/>
                  </a:lnTo>
                  <a:lnTo>
                    <a:pt x="2603" y="892"/>
                  </a:lnTo>
                  <a:lnTo>
                    <a:pt x="2475" y="728"/>
                  </a:lnTo>
                  <a:lnTo>
                    <a:pt x="2348" y="546"/>
                  </a:lnTo>
                  <a:lnTo>
                    <a:pt x="2239" y="383"/>
                  </a:lnTo>
                  <a:lnTo>
                    <a:pt x="2148" y="201"/>
                  </a:lnTo>
                  <a:lnTo>
                    <a:pt x="2057" y="1"/>
                  </a:lnTo>
                  <a:close/>
                </a:path>
              </a:pathLst>
            </a:custGeom>
            <a:solidFill>
              <a:srgbClr val="A489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18" name="Google Shape;3818;p22"/>
            <p:cNvSpPr/>
            <p:nvPr/>
          </p:nvSpPr>
          <p:spPr>
            <a:xfrm>
              <a:off x="2760650" y="1946450"/>
              <a:ext cx="503200" cy="113300"/>
            </a:xfrm>
            <a:custGeom>
              <a:avLst/>
              <a:gdLst/>
              <a:ahLst/>
              <a:cxnLst/>
              <a:rect l="l" t="t" r="r" b="b"/>
              <a:pathLst>
                <a:path w="20128" h="4532" fill="none" extrusionOk="0">
                  <a:moveTo>
                    <a:pt x="2057" y="1"/>
                  </a:moveTo>
                  <a:lnTo>
                    <a:pt x="2057" y="1"/>
                  </a:lnTo>
                  <a:lnTo>
                    <a:pt x="2057" y="1"/>
                  </a:lnTo>
                  <a:lnTo>
                    <a:pt x="1620" y="601"/>
                  </a:lnTo>
                  <a:lnTo>
                    <a:pt x="1220" y="1202"/>
                  </a:lnTo>
                  <a:lnTo>
                    <a:pt x="874" y="1766"/>
                  </a:lnTo>
                  <a:lnTo>
                    <a:pt x="565" y="2293"/>
                  </a:lnTo>
                  <a:lnTo>
                    <a:pt x="146" y="3076"/>
                  </a:lnTo>
                  <a:lnTo>
                    <a:pt x="0" y="3385"/>
                  </a:lnTo>
                  <a:lnTo>
                    <a:pt x="0" y="3385"/>
                  </a:lnTo>
                  <a:lnTo>
                    <a:pt x="546" y="3531"/>
                  </a:lnTo>
                  <a:lnTo>
                    <a:pt x="1129" y="3677"/>
                  </a:lnTo>
                  <a:lnTo>
                    <a:pt x="1693" y="3804"/>
                  </a:lnTo>
                  <a:lnTo>
                    <a:pt x="2275" y="3913"/>
                  </a:lnTo>
                  <a:lnTo>
                    <a:pt x="2857" y="4022"/>
                  </a:lnTo>
                  <a:lnTo>
                    <a:pt x="3458" y="4113"/>
                  </a:lnTo>
                  <a:lnTo>
                    <a:pt x="4040" y="4204"/>
                  </a:lnTo>
                  <a:lnTo>
                    <a:pt x="4641" y="4277"/>
                  </a:lnTo>
                  <a:lnTo>
                    <a:pt x="5842" y="4386"/>
                  </a:lnTo>
                  <a:lnTo>
                    <a:pt x="7043" y="4459"/>
                  </a:lnTo>
                  <a:lnTo>
                    <a:pt x="8244" y="4514"/>
                  </a:lnTo>
                  <a:lnTo>
                    <a:pt x="9427" y="4532"/>
                  </a:lnTo>
                  <a:lnTo>
                    <a:pt x="9427" y="4532"/>
                  </a:lnTo>
                  <a:lnTo>
                    <a:pt x="10282" y="4514"/>
                  </a:lnTo>
                  <a:lnTo>
                    <a:pt x="11138" y="4495"/>
                  </a:lnTo>
                  <a:lnTo>
                    <a:pt x="11993" y="4459"/>
                  </a:lnTo>
                  <a:lnTo>
                    <a:pt x="12812" y="4423"/>
                  </a:lnTo>
                  <a:lnTo>
                    <a:pt x="14377" y="4313"/>
                  </a:lnTo>
                  <a:lnTo>
                    <a:pt x="15833" y="4168"/>
                  </a:lnTo>
                  <a:lnTo>
                    <a:pt x="17161" y="4004"/>
                  </a:lnTo>
                  <a:lnTo>
                    <a:pt x="18344" y="3840"/>
                  </a:lnTo>
                  <a:lnTo>
                    <a:pt x="19345" y="3695"/>
                  </a:lnTo>
                  <a:lnTo>
                    <a:pt x="20127" y="3567"/>
                  </a:lnTo>
                  <a:lnTo>
                    <a:pt x="20127" y="3567"/>
                  </a:lnTo>
                  <a:lnTo>
                    <a:pt x="9900" y="3003"/>
                  </a:lnTo>
                  <a:lnTo>
                    <a:pt x="9900" y="3003"/>
                  </a:lnTo>
                  <a:lnTo>
                    <a:pt x="9573" y="2985"/>
                  </a:lnTo>
                  <a:lnTo>
                    <a:pt x="9409" y="2967"/>
                  </a:lnTo>
                  <a:lnTo>
                    <a:pt x="9263" y="2930"/>
                  </a:lnTo>
                  <a:lnTo>
                    <a:pt x="9099" y="2894"/>
                  </a:lnTo>
                  <a:lnTo>
                    <a:pt x="8954" y="2821"/>
                  </a:lnTo>
                  <a:lnTo>
                    <a:pt x="8826" y="2748"/>
                  </a:lnTo>
                  <a:lnTo>
                    <a:pt x="8699" y="2639"/>
                  </a:lnTo>
                  <a:lnTo>
                    <a:pt x="8699" y="2639"/>
                  </a:lnTo>
                  <a:lnTo>
                    <a:pt x="8626" y="2548"/>
                  </a:lnTo>
                  <a:lnTo>
                    <a:pt x="8553" y="2439"/>
                  </a:lnTo>
                  <a:lnTo>
                    <a:pt x="8444" y="2221"/>
                  </a:lnTo>
                  <a:lnTo>
                    <a:pt x="8353" y="1984"/>
                  </a:lnTo>
                  <a:lnTo>
                    <a:pt x="8244" y="1766"/>
                  </a:lnTo>
                  <a:lnTo>
                    <a:pt x="8244" y="1766"/>
                  </a:lnTo>
                  <a:lnTo>
                    <a:pt x="8117" y="1547"/>
                  </a:lnTo>
                  <a:lnTo>
                    <a:pt x="7953" y="1347"/>
                  </a:lnTo>
                  <a:lnTo>
                    <a:pt x="7771" y="1183"/>
                  </a:lnTo>
                  <a:lnTo>
                    <a:pt x="7553" y="1056"/>
                  </a:lnTo>
                  <a:lnTo>
                    <a:pt x="7334" y="929"/>
                  </a:lnTo>
                  <a:lnTo>
                    <a:pt x="7079" y="856"/>
                  </a:lnTo>
                  <a:lnTo>
                    <a:pt x="6843" y="801"/>
                  </a:lnTo>
                  <a:lnTo>
                    <a:pt x="6588" y="783"/>
                  </a:lnTo>
                  <a:lnTo>
                    <a:pt x="6588" y="783"/>
                  </a:lnTo>
                  <a:lnTo>
                    <a:pt x="6388" y="801"/>
                  </a:lnTo>
                  <a:lnTo>
                    <a:pt x="6206" y="838"/>
                  </a:lnTo>
                  <a:lnTo>
                    <a:pt x="6024" y="874"/>
                  </a:lnTo>
                  <a:lnTo>
                    <a:pt x="5842" y="947"/>
                  </a:lnTo>
                  <a:lnTo>
                    <a:pt x="5842" y="947"/>
                  </a:lnTo>
                  <a:lnTo>
                    <a:pt x="5733" y="1056"/>
                  </a:lnTo>
                  <a:lnTo>
                    <a:pt x="5660" y="1147"/>
                  </a:lnTo>
                  <a:lnTo>
                    <a:pt x="5624" y="1220"/>
                  </a:lnTo>
                  <a:lnTo>
                    <a:pt x="5605" y="1311"/>
                  </a:lnTo>
                  <a:lnTo>
                    <a:pt x="5605" y="1384"/>
                  </a:lnTo>
                  <a:lnTo>
                    <a:pt x="5605" y="1475"/>
                  </a:lnTo>
                  <a:lnTo>
                    <a:pt x="5660" y="1602"/>
                  </a:lnTo>
                  <a:lnTo>
                    <a:pt x="5733" y="1729"/>
                  </a:lnTo>
                  <a:lnTo>
                    <a:pt x="5787" y="1857"/>
                  </a:lnTo>
                  <a:lnTo>
                    <a:pt x="5787" y="1911"/>
                  </a:lnTo>
                  <a:lnTo>
                    <a:pt x="5787" y="1948"/>
                  </a:lnTo>
                  <a:lnTo>
                    <a:pt x="5751" y="2002"/>
                  </a:lnTo>
                  <a:lnTo>
                    <a:pt x="5696" y="2057"/>
                  </a:lnTo>
                  <a:lnTo>
                    <a:pt x="5696" y="2057"/>
                  </a:lnTo>
                  <a:lnTo>
                    <a:pt x="5551" y="2130"/>
                  </a:lnTo>
                  <a:lnTo>
                    <a:pt x="5405" y="2184"/>
                  </a:lnTo>
                  <a:lnTo>
                    <a:pt x="5241" y="2221"/>
                  </a:lnTo>
                  <a:lnTo>
                    <a:pt x="5059" y="2221"/>
                  </a:lnTo>
                  <a:lnTo>
                    <a:pt x="5059" y="2221"/>
                  </a:lnTo>
                  <a:lnTo>
                    <a:pt x="4914" y="2221"/>
                  </a:lnTo>
                  <a:lnTo>
                    <a:pt x="4750" y="2202"/>
                  </a:lnTo>
                  <a:lnTo>
                    <a:pt x="4459" y="2130"/>
                  </a:lnTo>
                  <a:lnTo>
                    <a:pt x="4459" y="2130"/>
                  </a:lnTo>
                  <a:lnTo>
                    <a:pt x="4259" y="2057"/>
                  </a:lnTo>
                  <a:lnTo>
                    <a:pt x="4059" y="1984"/>
                  </a:lnTo>
                  <a:lnTo>
                    <a:pt x="3877" y="1911"/>
                  </a:lnTo>
                  <a:lnTo>
                    <a:pt x="3695" y="1802"/>
                  </a:lnTo>
                  <a:lnTo>
                    <a:pt x="3513" y="1711"/>
                  </a:lnTo>
                  <a:lnTo>
                    <a:pt x="3349" y="1584"/>
                  </a:lnTo>
                  <a:lnTo>
                    <a:pt x="3185" y="1456"/>
                  </a:lnTo>
                  <a:lnTo>
                    <a:pt x="3021" y="1329"/>
                  </a:lnTo>
                  <a:lnTo>
                    <a:pt x="2876" y="1183"/>
                  </a:lnTo>
                  <a:lnTo>
                    <a:pt x="2730" y="1038"/>
                  </a:lnTo>
                  <a:lnTo>
                    <a:pt x="2603" y="892"/>
                  </a:lnTo>
                  <a:lnTo>
                    <a:pt x="2475" y="728"/>
                  </a:lnTo>
                  <a:lnTo>
                    <a:pt x="2348" y="546"/>
                  </a:lnTo>
                  <a:lnTo>
                    <a:pt x="2239" y="383"/>
                  </a:lnTo>
                  <a:lnTo>
                    <a:pt x="2148" y="201"/>
                  </a:lnTo>
                  <a:lnTo>
                    <a:pt x="2057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19" name="Google Shape;3819;p22"/>
            <p:cNvSpPr/>
            <p:nvPr/>
          </p:nvSpPr>
          <p:spPr>
            <a:xfrm>
              <a:off x="2995400" y="1913700"/>
              <a:ext cx="228875" cy="69625"/>
            </a:xfrm>
            <a:custGeom>
              <a:avLst/>
              <a:gdLst/>
              <a:ahLst/>
              <a:cxnLst/>
              <a:rect l="l" t="t" r="r" b="b"/>
              <a:pathLst>
                <a:path w="9155" h="2785" extrusionOk="0">
                  <a:moveTo>
                    <a:pt x="1" y="0"/>
                  </a:moveTo>
                  <a:lnTo>
                    <a:pt x="292" y="364"/>
                  </a:lnTo>
                  <a:lnTo>
                    <a:pt x="583" y="728"/>
                  </a:lnTo>
                  <a:lnTo>
                    <a:pt x="929" y="1220"/>
                  </a:lnTo>
                  <a:lnTo>
                    <a:pt x="1092" y="1456"/>
                  </a:lnTo>
                  <a:lnTo>
                    <a:pt x="1311" y="1674"/>
                  </a:lnTo>
                  <a:lnTo>
                    <a:pt x="1475" y="1820"/>
                  </a:lnTo>
                  <a:lnTo>
                    <a:pt x="1638" y="1947"/>
                  </a:lnTo>
                  <a:lnTo>
                    <a:pt x="1820" y="2057"/>
                  </a:lnTo>
                  <a:lnTo>
                    <a:pt x="2021" y="2166"/>
                  </a:lnTo>
                  <a:lnTo>
                    <a:pt x="2221" y="2239"/>
                  </a:lnTo>
                  <a:lnTo>
                    <a:pt x="2421" y="2311"/>
                  </a:lnTo>
                  <a:lnTo>
                    <a:pt x="2621" y="2366"/>
                  </a:lnTo>
                  <a:lnTo>
                    <a:pt x="2839" y="2421"/>
                  </a:lnTo>
                  <a:lnTo>
                    <a:pt x="3276" y="2493"/>
                  </a:lnTo>
                  <a:lnTo>
                    <a:pt x="3731" y="2530"/>
                  </a:lnTo>
                  <a:lnTo>
                    <a:pt x="4186" y="2548"/>
                  </a:lnTo>
                  <a:lnTo>
                    <a:pt x="5041" y="2548"/>
                  </a:lnTo>
                  <a:lnTo>
                    <a:pt x="6060" y="2566"/>
                  </a:lnTo>
                  <a:lnTo>
                    <a:pt x="7098" y="2603"/>
                  </a:lnTo>
                  <a:lnTo>
                    <a:pt x="8117" y="2675"/>
                  </a:lnTo>
                  <a:lnTo>
                    <a:pt x="9154" y="2785"/>
                  </a:lnTo>
                  <a:lnTo>
                    <a:pt x="8699" y="2512"/>
                  </a:lnTo>
                  <a:lnTo>
                    <a:pt x="8299" y="2311"/>
                  </a:lnTo>
                  <a:lnTo>
                    <a:pt x="8099" y="2220"/>
                  </a:lnTo>
                  <a:lnTo>
                    <a:pt x="7862" y="2148"/>
                  </a:lnTo>
                  <a:lnTo>
                    <a:pt x="7626" y="2093"/>
                  </a:lnTo>
                  <a:lnTo>
                    <a:pt x="7353" y="2020"/>
                  </a:lnTo>
                  <a:lnTo>
                    <a:pt x="6788" y="1929"/>
                  </a:lnTo>
                  <a:lnTo>
                    <a:pt x="6206" y="1875"/>
                  </a:lnTo>
                  <a:lnTo>
                    <a:pt x="5606" y="1820"/>
                  </a:lnTo>
                  <a:lnTo>
                    <a:pt x="5041" y="1802"/>
                  </a:lnTo>
                  <a:lnTo>
                    <a:pt x="4095" y="1784"/>
                  </a:lnTo>
                  <a:lnTo>
                    <a:pt x="3531" y="1784"/>
                  </a:lnTo>
                  <a:lnTo>
                    <a:pt x="3258" y="1620"/>
                  </a:lnTo>
                  <a:lnTo>
                    <a:pt x="2475" y="1201"/>
                  </a:lnTo>
                  <a:lnTo>
                    <a:pt x="1948" y="928"/>
                  </a:lnTo>
                  <a:lnTo>
                    <a:pt x="1347" y="637"/>
                  </a:lnTo>
                  <a:lnTo>
                    <a:pt x="692" y="31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D7C2A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20" name="Google Shape;3820;p22"/>
            <p:cNvSpPr/>
            <p:nvPr/>
          </p:nvSpPr>
          <p:spPr>
            <a:xfrm>
              <a:off x="2995400" y="1913700"/>
              <a:ext cx="228875" cy="69625"/>
            </a:xfrm>
            <a:custGeom>
              <a:avLst/>
              <a:gdLst/>
              <a:ahLst/>
              <a:cxnLst/>
              <a:rect l="l" t="t" r="r" b="b"/>
              <a:pathLst>
                <a:path w="9155" h="2785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292" y="364"/>
                  </a:lnTo>
                  <a:lnTo>
                    <a:pt x="583" y="728"/>
                  </a:lnTo>
                  <a:lnTo>
                    <a:pt x="583" y="728"/>
                  </a:lnTo>
                  <a:lnTo>
                    <a:pt x="929" y="1220"/>
                  </a:lnTo>
                  <a:lnTo>
                    <a:pt x="1092" y="1456"/>
                  </a:lnTo>
                  <a:lnTo>
                    <a:pt x="1311" y="1674"/>
                  </a:lnTo>
                  <a:lnTo>
                    <a:pt x="1311" y="1674"/>
                  </a:lnTo>
                  <a:lnTo>
                    <a:pt x="1475" y="1820"/>
                  </a:lnTo>
                  <a:lnTo>
                    <a:pt x="1638" y="1947"/>
                  </a:lnTo>
                  <a:lnTo>
                    <a:pt x="1820" y="2057"/>
                  </a:lnTo>
                  <a:lnTo>
                    <a:pt x="2021" y="2166"/>
                  </a:lnTo>
                  <a:lnTo>
                    <a:pt x="2221" y="2239"/>
                  </a:lnTo>
                  <a:lnTo>
                    <a:pt x="2421" y="2311"/>
                  </a:lnTo>
                  <a:lnTo>
                    <a:pt x="2621" y="2366"/>
                  </a:lnTo>
                  <a:lnTo>
                    <a:pt x="2839" y="2421"/>
                  </a:lnTo>
                  <a:lnTo>
                    <a:pt x="3276" y="2493"/>
                  </a:lnTo>
                  <a:lnTo>
                    <a:pt x="3731" y="2530"/>
                  </a:lnTo>
                  <a:lnTo>
                    <a:pt x="4186" y="2548"/>
                  </a:lnTo>
                  <a:lnTo>
                    <a:pt x="4641" y="2548"/>
                  </a:lnTo>
                  <a:lnTo>
                    <a:pt x="4641" y="2548"/>
                  </a:lnTo>
                  <a:lnTo>
                    <a:pt x="4950" y="2548"/>
                  </a:lnTo>
                  <a:lnTo>
                    <a:pt x="4950" y="2548"/>
                  </a:lnTo>
                  <a:lnTo>
                    <a:pt x="5041" y="2548"/>
                  </a:lnTo>
                  <a:lnTo>
                    <a:pt x="5041" y="2548"/>
                  </a:lnTo>
                  <a:lnTo>
                    <a:pt x="6060" y="2566"/>
                  </a:lnTo>
                  <a:lnTo>
                    <a:pt x="7098" y="2603"/>
                  </a:lnTo>
                  <a:lnTo>
                    <a:pt x="8117" y="2675"/>
                  </a:lnTo>
                  <a:lnTo>
                    <a:pt x="9154" y="2785"/>
                  </a:lnTo>
                  <a:lnTo>
                    <a:pt x="9154" y="2785"/>
                  </a:lnTo>
                  <a:lnTo>
                    <a:pt x="8699" y="2512"/>
                  </a:lnTo>
                  <a:lnTo>
                    <a:pt x="8299" y="2311"/>
                  </a:lnTo>
                  <a:lnTo>
                    <a:pt x="8299" y="2311"/>
                  </a:lnTo>
                  <a:lnTo>
                    <a:pt x="8099" y="2220"/>
                  </a:lnTo>
                  <a:lnTo>
                    <a:pt x="7862" y="2148"/>
                  </a:lnTo>
                  <a:lnTo>
                    <a:pt x="7626" y="2093"/>
                  </a:lnTo>
                  <a:lnTo>
                    <a:pt x="7353" y="2020"/>
                  </a:lnTo>
                  <a:lnTo>
                    <a:pt x="6788" y="1929"/>
                  </a:lnTo>
                  <a:lnTo>
                    <a:pt x="6206" y="1875"/>
                  </a:lnTo>
                  <a:lnTo>
                    <a:pt x="5606" y="1820"/>
                  </a:lnTo>
                  <a:lnTo>
                    <a:pt x="5041" y="1802"/>
                  </a:lnTo>
                  <a:lnTo>
                    <a:pt x="4095" y="1784"/>
                  </a:lnTo>
                  <a:lnTo>
                    <a:pt x="4095" y="1784"/>
                  </a:lnTo>
                  <a:lnTo>
                    <a:pt x="3531" y="1784"/>
                  </a:lnTo>
                  <a:lnTo>
                    <a:pt x="3531" y="1784"/>
                  </a:lnTo>
                  <a:lnTo>
                    <a:pt x="3258" y="1620"/>
                  </a:lnTo>
                  <a:lnTo>
                    <a:pt x="2475" y="1201"/>
                  </a:lnTo>
                  <a:lnTo>
                    <a:pt x="1948" y="928"/>
                  </a:lnTo>
                  <a:lnTo>
                    <a:pt x="1347" y="637"/>
                  </a:lnTo>
                  <a:lnTo>
                    <a:pt x="692" y="31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21" name="Google Shape;3821;p22"/>
            <p:cNvSpPr/>
            <p:nvPr/>
          </p:nvSpPr>
          <p:spPr>
            <a:xfrm>
              <a:off x="2661025" y="2029700"/>
              <a:ext cx="88725" cy="59625"/>
            </a:xfrm>
            <a:custGeom>
              <a:avLst/>
              <a:gdLst/>
              <a:ahLst/>
              <a:cxnLst/>
              <a:rect l="l" t="t" r="r" b="b"/>
              <a:pathLst>
                <a:path w="3549" h="2385" extrusionOk="0">
                  <a:moveTo>
                    <a:pt x="1456" y="1"/>
                  </a:moveTo>
                  <a:lnTo>
                    <a:pt x="1292" y="19"/>
                  </a:lnTo>
                  <a:lnTo>
                    <a:pt x="1128" y="92"/>
                  </a:lnTo>
                  <a:lnTo>
                    <a:pt x="983" y="183"/>
                  </a:lnTo>
                  <a:lnTo>
                    <a:pt x="837" y="292"/>
                  </a:lnTo>
                  <a:lnTo>
                    <a:pt x="710" y="419"/>
                  </a:lnTo>
                  <a:lnTo>
                    <a:pt x="582" y="565"/>
                  </a:lnTo>
                  <a:lnTo>
                    <a:pt x="473" y="729"/>
                  </a:lnTo>
                  <a:lnTo>
                    <a:pt x="382" y="892"/>
                  </a:lnTo>
                  <a:lnTo>
                    <a:pt x="218" y="1202"/>
                  </a:lnTo>
                  <a:lnTo>
                    <a:pt x="91" y="1475"/>
                  </a:lnTo>
                  <a:lnTo>
                    <a:pt x="0" y="1748"/>
                  </a:lnTo>
                  <a:lnTo>
                    <a:pt x="127" y="1857"/>
                  </a:lnTo>
                  <a:lnTo>
                    <a:pt x="255" y="1966"/>
                  </a:lnTo>
                  <a:lnTo>
                    <a:pt x="400" y="2039"/>
                  </a:lnTo>
                  <a:lnTo>
                    <a:pt x="546" y="2112"/>
                  </a:lnTo>
                  <a:lnTo>
                    <a:pt x="819" y="2239"/>
                  </a:lnTo>
                  <a:lnTo>
                    <a:pt x="1110" y="2312"/>
                  </a:lnTo>
                  <a:lnTo>
                    <a:pt x="1420" y="2366"/>
                  </a:lnTo>
                  <a:lnTo>
                    <a:pt x="1711" y="2385"/>
                  </a:lnTo>
                  <a:lnTo>
                    <a:pt x="2002" y="2366"/>
                  </a:lnTo>
                  <a:lnTo>
                    <a:pt x="2275" y="2348"/>
                  </a:lnTo>
                  <a:lnTo>
                    <a:pt x="2530" y="2312"/>
                  </a:lnTo>
                  <a:lnTo>
                    <a:pt x="2766" y="2257"/>
                  </a:lnTo>
                  <a:lnTo>
                    <a:pt x="3167" y="2148"/>
                  </a:lnTo>
                  <a:lnTo>
                    <a:pt x="3439" y="2057"/>
                  </a:lnTo>
                  <a:lnTo>
                    <a:pt x="3549" y="2021"/>
                  </a:lnTo>
                  <a:lnTo>
                    <a:pt x="3348" y="1693"/>
                  </a:lnTo>
                  <a:lnTo>
                    <a:pt x="3130" y="1366"/>
                  </a:lnTo>
                  <a:lnTo>
                    <a:pt x="2857" y="1002"/>
                  </a:lnTo>
                  <a:lnTo>
                    <a:pt x="2693" y="801"/>
                  </a:lnTo>
                  <a:lnTo>
                    <a:pt x="2530" y="619"/>
                  </a:lnTo>
                  <a:lnTo>
                    <a:pt x="2366" y="456"/>
                  </a:lnTo>
                  <a:lnTo>
                    <a:pt x="2184" y="310"/>
                  </a:lnTo>
                  <a:lnTo>
                    <a:pt x="2002" y="183"/>
                  </a:lnTo>
                  <a:lnTo>
                    <a:pt x="1820" y="74"/>
                  </a:lnTo>
                  <a:lnTo>
                    <a:pt x="1638" y="19"/>
                  </a:lnTo>
                  <a:lnTo>
                    <a:pt x="1547" y="1"/>
                  </a:lnTo>
                  <a:close/>
                </a:path>
              </a:pathLst>
            </a:custGeom>
            <a:solidFill>
              <a:srgbClr val="C1A5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3822" name="Google Shape;3822;p22"/>
          <p:cNvGrpSpPr/>
          <p:nvPr/>
        </p:nvGrpSpPr>
        <p:grpSpPr>
          <a:xfrm rot="708033">
            <a:off x="8770901" y="6642822"/>
            <a:ext cx="1138352" cy="275391"/>
            <a:chOff x="3665900" y="8356158"/>
            <a:chExt cx="1015703" cy="245719"/>
          </a:xfrm>
        </p:grpSpPr>
        <p:sp>
          <p:nvSpPr>
            <p:cNvPr id="3823" name="Google Shape;3823;p22"/>
            <p:cNvSpPr/>
            <p:nvPr/>
          </p:nvSpPr>
          <p:spPr>
            <a:xfrm>
              <a:off x="3940684" y="8356158"/>
              <a:ext cx="658411" cy="161356"/>
            </a:xfrm>
            <a:custGeom>
              <a:avLst/>
              <a:gdLst/>
              <a:ahLst/>
              <a:cxnLst/>
              <a:rect l="l" t="t" r="r" b="b"/>
              <a:pathLst>
                <a:path w="12776" h="3131" extrusionOk="0">
                  <a:moveTo>
                    <a:pt x="9336" y="0"/>
                  </a:moveTo>
                  <a:lnTo>
                    <a:pt x="8626" y="55"/>
                  </a:lnTo>
                  <a:lnTo>
                    <a:pt x="7934" y="127"/>
                  </a:lnTo>
                  <a:lnTo>
                    <a:pt x="7279" y="218"/>
                  </a:lnTo>
                  <a:lnTo>
                    <a:pt x="6642" y="309"/>
                  </a:lnTo>
                  <a:lnTo>
                    <a:pt x="6042" y="400"/>
                  </a:lnTo>
                  <a:lnTo>
                    <a:pt x="5460" y="510"/>
                  </a:lnTo>
                  <a:lnTo>
                    <a:pt x="4895" y="619"/>
                  </a:lnTo>
                  <a:lnTo>
                    <a:pt x="4368" y="728"/>
                  </a:lnTo>
                  <a:lnTo>
                    <a:pt x="3858" y="855"/>
                  </a:lnTo>
                  <a:lnTo>
                    <a:pt x="3385" y="983"/>
                  </a:lnTo>
                  <a:lnTo>
                    <a:pt x="2930" y="1110"/>
                  </a:lnTo>
                  <a:lnTo>
                    <a:pt x="2511" y="1256"/>
                  </a:lnTo>
                  <a:lnTo>
                    <a:pt x="2129" y="1383"/>
                  </a:lnTo>
                  <a:lnTo>
                    <a:pt x="1765" y="1511"/>
                  </a:lnTo>
                  <a:lnTo>
                    <a:pt x="1438" y="1656"/>
                  </a:lnTo>
                  <a:lnTo>
                    <a:pt x="1147" y="1783"/>
                  </a:lnTo>
                  <a:lnTo>
                    <a:pt x="874" y="1911"/>
                  </a:lnTo>
                  <a:lnTo>
                    <a:pt x="637" y="2038"/>
                  </a:lnTo>
                  <a:lnTo>
                    <a:pt x="455" y="2166"/>
                  </a:lnTo>
                  <a:lnTo>
                    <a:pt x="291" y="2293"/>
                  </a:lnTo>
                  <a:lnTo>
                    <a:pt x="164" y="2420"/>
                  </a:lnTo>
                  <a:lnTo>
                    <a:pt x="73" y="2530"/>
                  </a:lnTo>
                  <a:lnTo>
                    <a:pt x="18" y="2621"/>
                  </a:lnTo>
                  <a:lnTo>
                    <a:pt x="0" y="2730"/>
                  </a:lnTo>
                  <a:lnTo>
                    <a:pt x="18" y="2821"/>
                  </a:lnTo>
                  <a:lnTo>
                    <a:pt x="73" y="2894"/>
                  </a:lnTo>
                  <a:lnTo>
                    <a:pt x="182" y="2966"/>
                  </a:lnTo>
                  <a:lnTo>
                    <a:pt x="328" y="3021"/>
                  </a:lnTo>
                  <a:lnTo>
                    <a:pt x="491" y="3076"/>
                  </a:lnTo>
                  <a:lnTo>
                    <a:pt x="710" y="3112"/>
                  </a:lnTo>
                  <a:lnTo>
                    <a:pt x="983" y="3130"/>
                  </a:lnTo>
                  <a:lnTo>
                    <a:pt x="1602" y="3130"/>
                  </a:lnTo>
                  <a:lnTo>
                    <a:pt x="1947" y="3112"/>
                  </a:lnTo>
                  <a:lnTo>
                    <a:pt x="2748" y="3021"/>
                  </a:lnTo>
                  <a:lnTo>
                    <a:pt x="4531" y="2784"/>
                  </a:lnTo>
                  <a:lnTo>
                    <a:pt x="6096" y="2548"/>
                  </a:lnTo>
                  <a:lnTo>
                    <a:pt x="7443" y="2293"/>
                  </a:lnTo>
                  <a:lnTo>
                    <a:pt x="8590" y="2038"/>
                  </a:lnTo>
                  <a:lnTo>
                    <a:pt x="9572" y="1783"/>
                  </a:lnTo>
                  <a:lnTo>
                    <a:pt x="10373" y="1529"/>
                  </a:lnTo>
                  <a:lnTo>
                    <a:pt x="11046" y="1274"/>
                  </a:lnTo>
                  <a:lnTo>
                    <a:pt x="11574" y="1056"/>
                  </a:lnTo>
                  <a:lnTo>
                    <a:pt x="11974" y="837"/>
                  </a:lnTo>
                  <a:lnTo>
                    <a:pt x="12284" y="637"/>
                  </a:lnTo>
                  <a:lnTo>
                    <a:pt x="12484" y="455"/>
                  </a:lnTo>
                  <a:lnTo>
                    <a:pt x="12630" y="309"/>
                  </a:lnTo>
                  <a:lnTo>
                    <a:pt x="12721" y="182"/>
                  </a:lnTo>
                  <a:lnTo>
                    <a:pt x="12757" y="73"/>
                  </a:lnTo>
                  <a:lnTo>
                    <a:pt x="12775" y="0"/>
                  </a:lnTo>
                  <a:close/>
                </a:path>
              </a:pathLst>
            </a:custGeom>
            <a:solidFill>
              <a:srgbClr val="EAC0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24" name="Google Shape;3824;p22"/>
            <p:cNvSpPr/>
            <p:nvPr/>
          </p:nvSpPr>
          <p:spPr>
            <a:xfrm>
              <a:off x="3940684" y="8356158"/>
              <a:ext cx="658411" cy="161356"/>
            </a:xfrm>
            <a:custGeom>
              <a:avLst/>
              <a:gdLst/>
              <a:ahLst/>
              <a:cxnLst/>
              <a:rect l="l" t="t" r="r" b="b"/>
              <a:pathLst>
                <a:path w="12776" h="3131" fill="none" extrusionOk="0">
                  <a:moveTo>
                    <a:pt x="12775" y="0"/>
                  </a:moveTo>
                  <a:lnTo>
                    <a:pt x="9336" y="0"/>
                  </a:lnTo>
                  <a:lnTo>
                    <a:pt x="9336" y="0"/>
                  </a:lnTo>
                  <a:lnTo>
                    <a:pt x="8626" y="55"/>
                  </a:lnTo>
                  <a:lnTo>
                    <a:pt x="7934" y="127"/>
                  </a:lnTo>
                  <a:lnTo>
                    <a:pt x="7279" y="218"/>
                  </a:lnTo>
                  <a:lnTo>
                    <a:pt x="6642" y="309"/>
                  </a:lnTo>
                  <a:lnTo>
                    <a:pt x="6042" y="400"/>
                  </a:lnTo>
                  <a:lnTo>
                    <a:pt x="5460" y="510"/>
                  </a:lnTo>
                  <a:lnTo>
                    <a:pt x="4895" y="619"/>
                  </a:lnTo>
                  <a:lnTo>
                    <a:pt x="4368" y="728"/>
                  </a:lnTo>
                  <a:lnTo>
                    <a:pt x="3858" y="855"/>
                  </a:lnTo>
                  <a:lnTo>
                    <a:pt x="3385" y="983"/>
                  </a:lnTo>
                  <a:lnTo>
                    <a:pt x="2930" y="1110"/>
                  </a:lnTo>
                  <a:lnTo>
                    <a:pt x="2511" y="1256"/>
                  </a:lnTo>
                  <a:lnTo>
                    <a:pt x="2129" y="1383"/>
                  </a:lnTo>
                  <a:lnTo>
                    <a:pt x="1765" y="1511"/>
                  </a:lnTo>
                  <a:lnTo>
                    <a:pt x="1438" y="1656"/>
                  </a:lnTo>
                  <a:lnTo>
                    <a:pt x="1147" y="1783"/>
                  </a:lnTo>
                  <a:lnTo>
                    <a:pt x="874" y="1911"/>
                  </a:lnTo>
                  <a:lnTo>
                    <a:pt x="637" y="2038"/>
                  </a:lnTo>
                  <a:lnTo>
                    <a:pt x="455" y="2166"/>
                  </a:lnTo>
                  <a:lnTo>
                    <a:pt x="291" y="2293"/>
                  </a:lnTo>
                  <a:lnTo>
                    <a:pt x="164" y="2420"/>
                  </a:lnTo>
                  <a:lnTo>
                    <a:pt x="73" y="2530"/>
                  </a:lnTo>
                  <a:lnTo>
                    <a:pt x="18" y="2621"/>
                  </a:lnTo>
                  <a:lnTo>
                    <a:pt x="0" y="2730"/>
                  </a:lnTo>
                  <a:lnTo>
                    <a:pt x="18" y="2821"/>
                  </a:lnTo>
                  <a:lnTo>
                    <a:pt x="73" y="2894"/>
                  </a:lnTo>
                  <a:lnTo>
                    <a:pt x="182" y="2966"/>
                  </a:lnTo>
                  <a:lnTo>
                    <a:pt x="328" y="3021"/>
                  </a:lnTo>
                  <a:lnTo>
                    <a:pt x="491" y="3076"/>
                  </a:lnTo>
                  <a:lnTo>
                    <a:pt x="710" y="3112"/>
                  </a:lnTo>
                  <a:lnTo>
                    <a:pt x="983" y="3130"/>
                  </a:lnTo>
                  <a:lnTo>
                    <a:pt x="1292" y="3130"/>
                  </a:lnTo>
                  <a:lnTo>
                    <a:pt x="1292" y="3130"/>
                  </a:lnTo>
                  <a:lnTo>
                    <a:pt x="1602" y="3130"/>
                  </a:lnTo>
                  <a:lnTo>
                    <a:pt x="1947" y="3112"/>
                  </a:lnTo>
                  <a:lnTo>
                    <a:pt x="2748" y="3021"/>
                  </a:lnTo>
                  <a:lnTo>
                    <a:pt x="2748" y="3021"/>
                  </a:lnTo>
                  <a:lnTo>
                    <a:pt x="4531" y="2784"/>
                  </a:lnTo>
                  <a:lnTo>
                    <a:pt x="6096" y="2548"/>
                  </a:lnTo>
                  <a:lnTo>
                    <a:pt x="7443" y="2293"/>
                  </a:lnTo>
                  <a:lnTo>
                    <a:pt x="8590" y="2038"/>
                  </a:lnTo>
                  <a:lnTo>
                    <a:pt x="9572" y="1783"/>
                  </a:lnTo>
                  <a:lnTo>
                    <a:pt x="10373" y="1529"/>
                  </a:lnTo>
                  <a:lnTo>
                    <a:pt x="11046" y="1274"/>
                  </a:lnTo>
                  <a:lnTo>
                    <a:pt x="11574" y="1056"/>
                  </a:lnTo>
                  <a:lnTo>
                    <a:pt x="11974" y="837"/>
                  </a:lnTo>
                  <a:lnTo>
                    <a:pt x="12284" y="637"/>
                  </a:lnTo>
                  <a:lnTo>
                    <a:pt x="12484" y="455"/>
                  </a:lnTo>
                  <a:lnTo>
                    <a:pt x="12630" y="309"/>
                  </a:lnTo>
                  <a:lnTo>
                    <a:pt x="12721" y="182"/>
                  </a:lnTo>
                  <a:lnTo>
                    <a:pt x="12757" y="73"/>
                  </a:lnTo>
                  <a:lnTo>
                    <a:pt x="12775" y="0"/>
                  </a:lnTo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25" name="Google Shape;3825;p22"/>
            <p:cNvSpPr/>
            <p:nvPr/>
          </p:nvSpPr>
          <p:spPr>
            <a:xfrm>
              <a:off x="3665900" y="8420834"/>
              <a:ext cx="151049" cy="55400"/>
            </a:xfrm>
            <a:custGeom>
              <a:avLst/>
              <a:gdLst/>
              <a:ahLst/>
              <a:cxnLst/>
              <a:rect l="l" t="t" r="r" b="b"/>
              <a:pathLst>
                <a:path w="2931" h="1075" extrusionOk="0">
                  <a:moveTo>
                    <a:pt x="1456" y="1"/>
                  </a:moveTo>
                  <a:lnTo>
                    <a:pt x="1128" y="19"/>
                  </a:lnTo>
                  <a:lnTo>
                    <a:pt x="801" y="74"/>
                  </a:lnTo>
                  <a:lnTo>
                    <a:pt x="655" y="110"/>
                  </a:lnTo>
                  <a:lnTo>
                    <a:pt x="491" y="165"/>
                  </a:lnTo>
                  <a:lnTo>
                    <a:pt x="364" y="219"/>
                  </a:lnTo>
                  <a:lnTo>
                    <a:pt x="237" y="292"/>
                  </a:lnTo>
                  <a:lnTo>
                    <a:pt x="146" y="347"/>
                  </a:lnTo>
                  <a:lnTo>
                    <a:pt x="91" y="401"/>
                  </a:lnTo>
                  <a:lnTo>
                    <a:pt x="37" y="474"/>
                  </a:lnTo>
                  <a:lnTo>
                    <a:pt x="0" y="547"/>
                  </a:lnTo>
                  <a:lnTo>
                    <a:pt x="0" y="638"/>
                  </a:lnTo>
                  <a:lnTo>
                    <a:pt x="37" y="729"/>
                  </a:lnTo>
                  <a:lnTo>
                    <a:pt x="109" y="801"/>
                  </a:lnTo>
                  <a:lnTo>
                    <a:pt x="182" y="874"/>
                  </a:lnTo>
                  <a:lnTo>
                    <a:pt x="273" y="911"/>
                  </a:lnTo>
                  <a:lnTo>
                    <a:pt x="382" y="947"/>
                  </a:lnTo>
                  <a:lnTo>
                    <a:pt x="582" y="1002"/>
                  </a:lnTo>
                  <a:lnTo>
                    <a:pt x="1092" y="1056"/>
                  </a:lnTo>
                  <a:lnTo>
                    <a:pt x="1602" y="1074"/>
                  </a:lnTo>
                  <a:lnTo>
                    <a:pt x="1747" y="1074"/>
                  </a:lnTo>
                  <a:lnTo>
                    <a:pt x="2038" y="1056"/>
                  </a:lnTo>
                  <a:lnTo>
                    <a:pt x="2311" y="1020"/>
                  </a:lnTo>
                  <a:lnTo>
                    <a:pt x="2439" y="983"/>
                  </a:lnTo>
                  <a:lnTo>
                    <a:pt x="2566" y="929"/>
                  </a:lnTo>
                  <a:lnTo>
                    <a:pt x="2675" y="856"/>
                  </a:lnTo>
                  <a:lnTo>
                    <a:pt x="2784" y="783"/>
                  </a:lnTo>
                  <a:lnTo>
                    <a:pt x="2857" y="710"/>
                  </a:lnTo>
                  <a:lnTo>
                    <a:pt x="2912" y="619"/>
                  </a:lnTo>
                  <a:lnTo>
                    <a:pt x="2930" y="528"/>
                  </a:lnTo>
                  <a:lnTo>
                    <a:pt x="2930" y="474"/>
                  </a:lnTo>
                  <a:lnTo>
                    <a:pt x="2930" y="437"/>
                  </a:lnTo>
                  <a:lnTo>
                    <a:pt x="2875" y="365"/>
                  </a:lnTo>
                  <a:lnTo>
                    <a:pt x="2803" y="292"/>
                  </a:lnTo>
                  <a:lnTo>
                    <a:pt x="2730" y="237"/>
                  </a:lnTo>
                  <a:lnTo>
                    <a:pt x="2639" y="201"/>
                  </a:lnTo>
                  <a:lnTo>
                    <a:pt x="2366" y="110"/>
                  </a:lnTo>
                  <a:lnTo>
                    <a:pt x="2075" y="55"/>
                  </a:lnTo>
                  <a:lnTo>
                    <a:pt x="1784" y="19"/>
                  </a:lnTo>
                  <a:lnTo>
                    <a:pt x="14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26" name="Google Shape;3826;p22"/>
            <p:cNvSpPr/>
            <p:nvPr/>
          </p:nvSpPr>
          <p:spPr>
            <a:xfrm>
              <a:off x="3665900" y="8420834"/>
              <a:ext cx="151049" cy="55400"/>
            </a:xfrm>
            <a:custGeom>
              <a:avLst/>
              <a:gdLst/>
              <a:ahLst/>
              <a:cxnLst/>
              <a:rect l="l" t="t" r="r" b="b"/>
              <a:pathLst>
                <a:path w="2931" h="1075" fill="none" extrusionOk="0">
                  <a:moveTo>
                    <a:pt x="1456" y="1"/>
                  </a:moveTo>
                  <a:lnTo>
                    <a:pt x="1456" y="1"/>
                  </a:lnTo>
                  <a:lnTo>
                    <a:pt x="1128" y="19"/>
                  </a:lnTo>
                  <a:lnTo>
                    <a:pt x="801" y="74"/>
                  </a:lnTo>
                  <a:lnTo>
                    <a:pt x="655" y="110"/>
                  </a:lnTo>
                  <a:lnTo>
                    <a:pt x="491" y="165"/>
                  </a:lnTo>
                  <a:lnTo>
                    <a:pt x="364" y="219"/>
                  </a:lnTo>
                  <a:lnTo>
                    <a:pt x="237" y="292"/>
                  </a:lnTo>
                  <a:lnTo>
                    <a:pt x="237" y="292"/>
                  </a:lnTo>
                  <a:lnTo>
                    <a:pt x="146" y="347"/>
                  </a:lnTo>
                  <a:lnTo>
                    <a:pt x="91" y="401"/>
                  </a:lnTo>
                  <a:lnTo>
                    <a:pt x="37" y="474"/>
                  </a:lnTo>
                  <a:lnTo>
                    <a:pt x="0" y="547"/>
                  </a:lnTo>
                  <a:lnTo>
                    <a:pt x="0" y="547"/>
                  </a:lnTo>
                  <a:lnTo>
                    <a:pt x="0" y="638"/>
                  </a:lnTo>
                  <a:lnTo>
                    <a:pt x="37" y="729"/>
                  </a:lnTo>
                  <a:lnTo>
                    <a:pt x="109" y="801"/>
                  </a:lnTo>
                  <a:lnTo>
                    <a:pt x="182" y="874"/>
                  </a:lnTo>
                  <a:lnTo>
                    <a:pt x="182" y="874"/>
                  </a:lnTo>
                  <a:lnTo>
                    <a:pt x="273" y="911"/>
                  </a:lnTo>
                  <a:lnTo>
                    <a:pt x="382" y="947"/>
                  </a:lnTo>
                  <a:lnTo>
                    <a:pt x="582" y="1002"/>
                  </a:lnTo>
                  <a:lnTo>
                    <a:pt x="582" y="1002"/>
                  </a:lnTo>
                  <a:lnTo>
                    <a:pt x="1092" y="1056"/>
                  </a:lnTo>
                  <a:lnTo>
                    <a:pt x="1602" y="1074"/>
                  </a:lnTo>
                  <a:lnTo>
                    <a:pt x="1602" y="1074"/>
                  </a:lnTo>
                  <a:lnTo>
                    <a:pt x="1747" y="1074"/>
                  </a:lnTo>
                  <a:lnTo>
                    <a:pt x="1747" y="1074"/>
                  </a:lnTo>
                  <a:lnTo>
                    <a:pt x="2038" y="1056"/>
                  </a:lnTo>
                  <a:lnTo>
                    <a:pt x="2311" y="1020"/>
                  </a:lnTo>
                  <a:lnTo>
                    <a:pt x="2439" y="983"/>
                  </a:lnTo>
                  <a:lnTo>
                    <a:pt x="2566" y="929"/>
                  </a:lnTo>
                  <a:lnTo>
                    <a:pt x="2675" y="856"/>
                  </a:lnTo>
                  <a:lnTo>
                    <a:pt x="2784" y="783"/>
                  </a:lnTo>
                  <a:lnTo>
                    <a:pt x="2784" y="783"/>
                  </a:lnTo>
                  <a:lnTo>
                    <a:pt x="2857" y="710"/>
                  </a:lnTo>
                  <a:lnTo>
                    <a:pt x="2912" y="619"/>
                  </a:lnTo>
                  <a:lnTo>
                    <a:pt x="2930" y="528"/>
                  </a:lnTo>
                  <a:lnTo>
                    <a:pt x="2930" y="474"/>
                  </a:lnTo>
                  <a:lnTo>
                    <a:pt x="2930" y="437"/>
                  </a:lnTo>
                  <a:lnTo>
                    <a:pt x="2930" y="437"/>
                  </a:lnTo>
                  <a:lnTo>
                    <a:pt x="2875" y="365"/>
                  </a:lnTo>
                  <a:lnTo>
                    <a:pt x="2803" y="292"/>
                  </a:lnTo>
                  <a:lnTo>
                    <a:pt x="2730" y="237"/>
                  </a:lnTo>
                  <a:lnTo>
                    <a:pt x="2639" y="201"/>
                  </a:lnTo>
                  <a:lnTo>
                    <a:pt x="2639" y="201"/>
                  </a:lnTo>
                  <a:lnTo>
                    <a:pt x="2366" y="110"/>
                  </a:lnTo>
                  <a:lnTo>
                    <a:pt x="2075" y="55"/>
                  </a:lnTo>
                  <a:lnTo>
                    <a:pt x="1784" y="19"/>
                  </a:lnTo>
                  <a:lnTo>
                    <a:pt x="1456" y="1"/>
                  </a:lnTo>
                </a:path>
              </a:pathLst>
            </a:custGeom>
            <a:solidFill>
              <a:srgbClr val="EAC0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27" name="Google Shape;3827;p22"/>
            <p:cNvSpPr/>
            <p:nvPr/>
          </p:nvSpPr>
          <p:spPr>
            <a:xfrm>
              <a:off x="3821587" y="8385223"/>
              <a:ext cx="96628" cy="41280"/>
            </a:xfrm>
            <a:custGeom>
              <a:avLst/>
              <a:gdLst/>
              <a:ahLst/>
              <a:cxnLst/>
              <a:rect l="l" t="t" r="r" b="b"/>
              <a:pathLst>
                <a:path w="1875" h="801" extrusionOk="0">
                  <a:moveTo>
                    <a:pt x="1092" y="0"/>
                  </a:moveTo>
                  <a:lnTo>
                    <a:pt x="837" y="18"/>
                  </a:lnTo>
                  <a:lnTo>
                    <a:pt x="601" y="73"/>
                  </a:lnTo>
                  <a:lnTo>
                    <a:pt x="382" y="146"/>
                  </a:lnTo>
                  <a:lnTo>
                    <a:pt x="182" y="255"/>
                  </a:lnTo>
                  <a:lnTo>
                    <a:pt x="55" y="346"/>
                  </a:lnTo>
                  <a:lnTo>
                    <a:pt x="18" y="401"/>
                  </a:lnTo>
                  <a:lnTo>
                    <a:pt x="0" y="455"/>
                  </a:lnTo>
                  <a:lnTo>
                    <a:pt x="0" y="510"/>
                  </a:lnTo>
                  <a:lnTo>
                    <a:pt x="18" y="564"/>
                  </a:lnTo>
                  <a:lnTo>
                    <a:pt x="55" y="601"/>
                  </a:lnTo>
                  <a:lnTo>
                    <a:pt x="109" y="637"/>
                  </a:lnTo>
                  <a:lnTo>
                    <a:pt x="218" y="692"/>
                  </a:lnTo>
                  <a:lnTo>
                    <a:pt x="328" y="728"/>
                  </a:lnTo>
                  <a:lnTo>
                    <a:pt x="637" y="765"/>
                  </a:lnTo>
                  <a:lnTo>
                    <a:pt x="946" y="801"/>
                  </a:lnTo>
                  <a:lnTo>
                    <a:pt x="1001" y="801"/>
                  </a:lnTo>
                  <a:lnTo>
                    <a:pt x="1219" y="783"/>
                  </a:lnTo>
                  <a:lnTo>
                    <a:pt x="1419" y="746"/>
                  </a:lnTo>
                  <a:lnTo>
                    <a:pt x="1529" y="710"/>
                  </a:lnTo>
                  <a:lnTo>
                    <a:pt x="1620" y="674"/>
                  </a:lnTo>
                  <a:lnTo>
                    <a:pt x="1711" y="619"/>
                  </a:lnTo>
                  <a:lnTo>
                    <a:pt x="1783" y="546"/>
                  </a:lnTo>
                  <a:lnTo>
                    <a:pt x="1820" y="492"/>
                  </a:lnTo>
                  <a:lnTo>
                    <a:pt x="1856" y="419"/>
                  </a:lnTo>
                  <a:lnTo>
                    <a:pt x="1874" y="364"/>
                  </a:lnTo>
                  <a:lnTo>
                    <a:pt x="1856" y="291"/>
                  </a:lnTo>
                  <a:lnTo>
                    <a:pt x="1838" y="255"/>
                  </a:lnTo>
                  <a:lnTo>
                    <a:pt x="1802" y="219"/>
                  </a:lnTo>
                  <a:lnTo>
                    <a:pt x="1711" y="146"/>
                  </a:lnTo>
                  <a:lnTo>
                    <a:pt x="1565" y="91"/>
                  </a:lnTo>
                  <a:lnTo>
                    <a:pt x="1419" y="37"/>
                  </a:lnTo>
                  <a:lnTo>
                    <a:pt x="1256" y="0"/>
                  </a:lnTo>
                  <a:close/>
                </a:path>
              </a:pathLst>
            </a:custGeom>
            <a:solidFill>
              <a:srgbClr val="EAC0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28" name="Google Shape;3828;p22"/>
            <p:cNvSpPr/>
            <p:nvPr/>
          </p:nvSpPr>
          <p:spPr>
            <a:xfrm>
              <a:off x="3821587" y="8385223"/>
              <a:ext cx="96628" cy="41280"/>
            </a:xfrm>
            <a:custGeom>
              <a:avLst/>
              <a:gdLst/>
              <a:ahLst/>
              <a:cxnLst/>
              <a:rect l="l" t="t" r="r" b="b"/>
              <a:pathLst>
                <a:path w="1875" h="801" fill="none" extrusionOk="0">
                  <a:moveTo>
                    <a:pt x="1092" y="0"/>
                  </a:moveTo>
                  <a:lnTo>
                    <a:pt x="1092" y="0"/>
                  </a:lnTo>
                  <a:lnTo>
                    <a:pt x="837" y="18"/>
                  </a:lnTo>
                  <a:lnTo>
                    <a:pt x="601" y="73"/>
                  </a:lnTo>
                  <a:lnTo>
                    <a:pt x="382" y="146"/>
                  </a:lnTo>
                  <a:lnTo>
                    <a:pt x="182" y="255"/>
                  </a:lnTo>
                  <a:lnTo>
                    <a:pt x="182" y="255"/>
                  </a:lnTo>
                  <a:lnTo>
                    <a:pt x="55" y="346"/>
                  </a:lnTo>
                  <a:lnTo>
                    <a:pt x="18" y="401"/>
                  </a:lnTo>
                  <a:lnTo>
                    <a:pt x="0" y="455"/>
                  </a:lnTo>
                  <a:lnTo>
                    <a:pt x="0" y="455"/>
                  </a:lnTo>
                  <a:lnTo>
                    <a:pt x="0" y="510"/>
                  </a:lnTo>
                  <a:lnTo>
                    <a:pt x="18" y="564"/>
                  </a:lnTo>
                  <a:lnTo>
                    <a:pt x="55" y="601"/>
                  </a:lnTo>
                  <a:lnTo>
                    <a:pt x="109" y="637"/>
                  </a:lnTo>
                  <a:lnTo>
                    <a:pt x="109" y="637"/>
                  </a:lnTo>
                  <a:lnTo>
                    <a:pt x="218" y="692"/>
                  </a:lnTo>
                  <a:lnTo>
                    <a:pt x="328" y="728"/>
                  </a:lnTo>
                  <a:lnTo>
                    <a:pt x="328" y="728"/>
                  </a:lnTo>
                  <a:lnTo>
                    <a:pt x="637" y="765"/>
                  </a:lnTo>
                  <a:lnTo>
                    <a:pt x="946" y="801"/>
                  </a:lnTo>
                  <a:lnTo>
                    <a:pt x="946" y="801"/>
                  </a:lnTo>
                  <a:lnTo>
                    <a:pt x="1001" y="801"/>
                  </a:lnTo>
                  <a:lnTo>
                    <a:pt x="1001" y="801"/>
                  </a:lnTo>
                  <a:lnTo>
                    <a:pt x="1219" y="783"/>
                  </a:lnTo>
                  <a:lnTo>
                    <a:pt x="1419" y="746"/>
                  </a:lnTo>
                  <a:lnTo>
                    <a:pt x="1529" y="710"/>
                  </a:lnTo>
                  <a:lnTo>
                    <a:pt x="1620" y="674"/>
                  </a:lnTo>
                  <a:lnTo>
                    <a:pt x="1711" y="619"/>
                  </a:lnTo>
                  <a:lnTo>
                    <a:pt x="1783" y="546"/>
                  </a:lnTo>
                  <a:lnTo>
                    <a:pt x="1783" y="546"/>
                  </a:lnTo>
                  <a:lnTo>
                    <a:pt x="1820" y="492"/>
                  </a:lnTo>
                  <a:lnTo>
                    <a:pt x="1856" y="419"/>
                  </a:lnTo>
                  <a:lnTo>
                    <a:pt x="1874" y="364"/>
                  </a:lnTo>
                  <a:lnTo>
                    <a:pt x="1856" y="291"/>
                  </a:lnTo>
                  <a:lnTo>
                    <a:pt x="1856" y="291"/>
                  </a:lnTo>
                  <a:lnTo>
                    <a:pt x="1838" y="255"/>
                  </a:lnTo>
                  <a:lnTo>
                    <a:pt x="1802" y="219"/>
                  </a:lnTo>
                  <a:lnTo>
                    <a:pt x="1711" y="146"/>
                  </a:lnTo>
                  <a:lnTo>
                    <a:pt x="1711" y="146"/>
                  </a:lnTo>
                  <a:lnTo>
                    <a:pt x="1565" y="91"/>
                  </a:lnTo>
                  <a:lnTo>
                    <a:pt x="1419" y="37"/>
                  </a:lnTo>
                  <a:lnTo>
                    <a:pt x="1256" y="0"/>
                  </a:lnTo>
                  <a:lnTo>
                    <a:pt x="1092" y="0"/>
                  </a:lnTo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29" name="Google Shape;3829;p22"/>
            <p:cNvSpPr/>
            <p:nvPr/>
          </p:nvSpPr>
          <p:spPr>
            <a:xfrm>
              <a:off x="4454591" y="8527769"/>
              <a:ext cx="227012" cy="74107"/>
            </a:xfrm>
            <a:custGeom>
              <a:avLst/>
              <a:gdLst/>
              <a:ahLst/>
              <a:cxnLst/>
              <a:rect l="l" t="t" r="r" b="b"/>
              <a:pathLst>
                <a:path w="4405" h="1438" extrusionOk="0">
                  <a:moveTo>
                    <a:pt x="2221" y="0"/>
                  </a:moveTo>
                  <a:lnTo>
                    <a:pt x="1911" y="19"/>
                  </a:lnTo>
                  <a:lnTo>
                    <a:pt x="1602" y="37"/>
                  </a:lnTo>
                  <a:lnTo>
                    <a:pt x="1311" y="73"/>
                  </a:lnTo>
                  <a:lnTo>
                    <a:pt x="1020" y="128"/>
                  </a:lnTo>
                  <a:lnTo>
                    <a:pt x="765" y="200"/>
                  </a:lnTo>
                  <a:lnTo>
                    <a:pt x="510" y="291"/>
                  </a:lnTo>
                  <a:lnTo>
                    <a:pt x="310" y="419"/>
                  </a:lnTo>
                  <a:lnTo>
                    <a:pt x="219" y="492"/>
                  </a:lnTo>
                  <a:lnTo>
                    <a:pt x="128" y="564"/>
                  </a:lnTo>
                  <a:lnTo>
                    <a:pt x="73" y="637"/>
                  </a:lnTo>
                  <a:lnTo>
                    <a:pt x="37" y="692"/>
                  </a:lnTo>
                  <a:lnTo>
                    <a:pt x="1" y="765"/>
                  </a:lnTo>
                  <a:lnTo>
                    <a:pt x="1" y="837"/>
                  </a:lnTo>
                  <a:lnTo>
                    <a:pt x="19" y="892"/>
                  </a:lnTo>
                  <a:lnTo>
                    <a:pt x="55" y="947"/>
                  </a:lnTo>
                  <a:lnTo>
                    <a:pt x="146" y="1038"/>
                  </a:lnTo>
                  <a:lnTo>
                    <a:pt x="274" y="1110"/>
                  </a:lnTo>
                  <a:lnTo>
                    <a:pt x="419" y="1183"/>
                  </a:lnTo>
                  <a:lnTo>
                    <a:pt x="619" y="1238"/>
                  </a:lnTo>
                  <a:lnTo>
                    <a:pt x="820" y="1292"/>
                  </a:lnTo>
                  <a:lnTo>
                    <a:pt x="1238" y="1383"/>
                  </a:lnTo>
                  <a:lnTo>
                    <a:pt x="1675" y="1420"/>
                  </a:lnTo>
                  <a:lnTo>
                    <a:pt x="2112" y="1438"/>
                  </a:lnTo>
                  <a:lnTo>
                    <a:pt x="2585" y="1438"/>
                  </a:lnTo>
                  <a:lnTo>
                    <a:pt x="2985" y="1402"/>
                  </a:lnTo>
                  <a:lnTo>
                    <a:pt x="3367" y="1329"/>
                  </a:lnTo>
                  <a:lnTo>
                    <a:pt x="3713" y="1238"/>
                  </a:lnTo>
                  <a:lnTo>
                    <a:pt x="3877" y="1165"/>
                  </a:lnTo>
                  <a:lnTo>
                    <a:pt x="4041" y="1092"/>
                  </a:lnTo>
                  <a:lnTo>
                    <a:pt x="4168" y="1019"/>
                  </a:lnTo>
                  <a:lnTo>
                    <a:pt x="4277" y="928"/>
                  </a:lnTo>
                  <a:lnTo>
                    <a:pt x="4368" y="819"/>
                  </a:lnTo>
                  <a:lnTo>
                    <a:pt x="4405" y="692"/>
                  </a:lnTo>
                  <a:lnTo>
                    <a:pt x="4405" y="637"/>
                  </a:lnTo>
                  <a:lnTo>
                    <a:pt x="4405" y="583"/>
                  </a:lnTo>
                  <a:lnTo>
                    <a:pt x="4386" y="528"/>
                  </a:lnTo>
                  <a:lnTo>
                    <a:pt x="4350" y="473"/>
                  </a:lnTo>
                  <a:lnTo>
                    <a:pt x="4277" y="401"/>
                  </a:lnTo>
                  <a:lnTo>
                    <a:pt x="4204" y="328"/>
                  </a:lnTo>
                  <a:lnTo>
                    <a:pt x="4095" y="273"/>
                  </a:lnTo>
                  <a:lnTo>
                    <a:pt x="3968" y="219"/>
                  </a:lnTo>
                  <a:lnTo>
                    <a:pt x="3713" y="146"/>
                  </a:lnTo>
                  <a:lnTo>
                    <a:pt x="3422" y="91"/>
                  </a:lnTo>
                  <a:lnTo>
                    <a:pt x="3149" y="55"/>
                  </a:lnTo>
                  <a:lnTo>
                    <a:pt x="2858" y="37"/>
                  </a:lnTo>
                  <a:lnTo>
                    <a:pt x="2548" y="19"/>
                  </a:lnTo>
                  <a:lnTo>
                    <a:pt x="222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30" name="Google Shape;3830;p22"/>
            <p:cNvSpPr/>
            <p:nvPr/>
          </p:nvSpPr>
          <p:spPr>
            <a:xfrm>
              <a:off x="4454591" y="8527769"/>
              <a:ext cx="227012" cy="74107"/>
            </a:xfrm>
            <a:custGeom>
              <a:avLst/>
              <a:gdLst/>
              <a:ahLst/>
              <a:cxnLst/>
              <a:rect l="l" t="t" r="r" b="b"/>
              <a:pathLst>
                <a:path w="4405" h="1438" fill="none" extrusionOk="0">
                  <a:moveTo>
                    <a:pt x="2221" y="0"/>
                  </a:moveTo>
                  <a:lnTo>
                    <a:pt x="2221" y="0"/>
                  </a:lnTo>
                  <a:lnTo>
                    <a:pt x="1911" y="19"/>
                  </a:lnTo>
                  <a:lnTo>
                    <a:pt x="1602" y="37"/>
                  </a:lnTo>
                  <a:lnTo>
                    <a:pt x="1311" y="73"/>
                  </a:lnTo>
                  <a:lnTo>
                    <a:pt x="1020" y="128"/>
                  </a:lnTo>
                  <a:lnTo>
                    <a:pt x="765" y="200"/>
                  </a:lnTo>
                  <a:lnTo>
                    <a:pt x="510" y="291"/>
                  </a:lnTo>
                  <a:lnTo>
                    <a:pt x="310" y="419"/>
                  </a:lnTo>
                  <a:lnTo>
                    <a:pt x="219" y="492"/>
                  </a:lnTo>
                  <a:lnTo>
                    <a:pt x="128" y="564"/>
                  </a:lnTo>
                  <a:lnTo>
                    <a:pt x="128" y="564"/>
                  </a:lnTo>
                  <a:lnTo>
                    <a:pt x="73" y="637"/>
                  </a:lnTo>
                  <a:lnTo>
                    <a:pt x="37" y="692"/>
                  </a:lnTo>
                  <a:lnTo>
                    <a:pt x="1" y="765"/>
                  </a:lnTo>
                  <a:lnTo>
                    <a:pt x="1" y="837"/>
                  </a:lnTo>
                  <a:lnTo>
                    <a:pt x="1" y="837"/>
                  </a:lnTo>
                  <a:lnTo>
                    <a:pt x="19" y="892"/>
                  </a:lnTo>
                  <a:lnTo>
                    <a:pt x="55" y="947"/>
                  </a:lnTo>
                  <a:lnTo>
                    <a:pt x="146" y="1038"/>
                  </a:lnTo>
                  <a:lnTo>
                    <a:pt x="274" y="1110"/>
                  </a:lnTo>
                  <a:lnTo>
                    <a:pt x="419" y="1183"/>
                  </a:lnTo>
                  <a:lnTo>
                    <a:pt x="419" y="1183"/>
                  </a:lnTo>
                  <a:lnTo>
                    <a:pt x="619" y="1238"/>
                  </a:lnTo>
                  <a:lnTo>
                    <a:pt x="820" y="1292"/>
                  </a:lnTo>
                  <a:lnTo>
                    <a:pt x="1238" y="1383"/>
                  </a:lnTo>
                  <a:lnTo>
                    <a:pt x="1675" y="1420"/>
                  </a:lnTo>
                  <a:lnTo>
                    <a:pt x="2112" y="1438"/>
                  </a:lnTo>
                  <a:lnTo>
                    <a:pt x="2112" y="1438"/>
                  </a:lnTo>
                  <a:lnTo>
                    <a:pt x="2203" y="1438"/>
                  </a:lnTo>
                  <a:lnTo>
                    <a:pt x="2203" y="1438"/>
                  </a:lnTo>
                  <a:lnTo>
                    <a:pt x="2585" y="1438"/>
                  </a:lnTo>
                  <a:lnTo>
                    <a:pt x="2985" y="1402"/>
                  </a:lnTo>
                  <a:lnTo>
                    <a:pt x="3367" y="1329"/>
                  </a:lnTo>
                  <a:lnTo>
                    <a:pt x="3713" y="1238"/>
                  </a:lnTo>
                  <a:lnTo>
                    <a:pt x="3713" y="1238"/>
                  </a:lnTo>
                  <a:lnTo>
                    <a:pt x="3877" y="1165"/>
                  </a:lnTo>
                  <a:lnTo>
                    <a:pt x="4041" y="1092"/>
                  </a:lnTo>
                  <a:lnTo>
                    <a:pt x="4168" y="1019"/>
                  </a:lnTo>
                  <a:lnTo>
                    <a:pt x="4277" y="928"/>
                  </a:lnTo>
                  <a:lnTo>
                    <a:pt x="4277" y="928"/>
                  </a:lnTo>
                  <a:lnTo>
                    <a:pt x="4368" y="819"/>
                  </a:lnTo>
                  <a:lnTo>
                    <a:pt x="4405" y="692"/>
                  </a:lnTo>
                  <a:lnTo>
                    <a:pt x="4405" y="637"/>
                  </a:lnTo>
                  <a:lnTo>
                    <a:pt x="4405" y="583"/>
                  </a:lnTo>
                  <a:lnTo>
                    <a:pt x="4386" y="528"/>
                  </a:lnTo>
                  <a:lnTo>
                    <a:pt x="4350" y="473"/>
                  </a:lnTo>
                  <a:lnTo>
                    <a:pt x="4350" y="473"/>
                  </a:lnTo>
                  <a:lnTo>
                    <a:pt x="4277" y="401"/>
                  </a:lnTo>
                  <a:lnTo>
                    <a:pt x="4204" y="328"/>
                  </a:lnTo>
                  <a:lnTo>
                    <a:pt x="4095" y="273"/>
                  </a:lnTo>
                  <a:lnTo>
                    <a:pt x="3968" y="219"/>
                  </a:lnTo>
                  <a:lnTo>
                    <a:pt x="3713" y="146"/>
                  </a:lnTo>
                  <a:lnTo>
                    <a:pt x="3422" y="91"/>
                  </a:lnTo>
                  <a:lnTo>
                    <a:pt x="3422" y="91"/>
                  </a:lnTo>
                  <a:lnTo>
                    <a:pt x="3149" y="55"/>
                  </a:lnTo>
                  <a:lnTo>
                    <a:pt x="2858" y="37"/>
                  </a:lnTo>
                  <a:lnTo>
                    <a:pt x="2548" y="19"/>
                  </a:lnTo>
                  <a:lnTo>
                    <a:pt x="2221" y="0"/>
                  </a:lnTo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3831" name="Google Shape;3831;p22"/>
          <p:cNvGrpSpPr/>
          <p:nvPr/>
        </p:nvGrpSpPr>
        <p:grpSpPr>
          <a:xfrm rot="-708033" flipH="1">
            <a:off x="4591749" y="6928235"/>
            <a:ext cx="1138352" cy="275391"/>
            <a:chOff x="3665900" y="8356158"/>
            <a:chExt cx="1015703" cy="245719"/>
          </a:xfrm>
        </p:grpSpPr>
        <p:sp>
          <p:nvSpPr>
            <p:cNvPr id="3832" name="Google Shape;3832;p22"/>
            <p:cNvSpPr/>
            <p:nvPr/>
          </p:nvSpPr>
          <p:spPr>
            <a:xfrm>
              <a:off x="3940684" y="8356158"/>
              <a:ext cx="658411" cy="161356"/>
            </a:xfrm>
            <a:custGeom>
              <a:avLst/>
              <a:gdLst/>
              <a:ahLst/>
              <a:cxnLst/>
              <a:rect l="l" t="t" r="r" b="b"/>
              <a:pathLst>
                <a:path w="12776" h="3131" extrusionOk="0">
                  <a:moveTo>
                    <a:pt x="9336" y="0"/>
                  </a:moveTo>
                  <a:lnTo>
                    <a:pt x="8626" y="55"/>
                  </a:lnTo>
                  <a:lnTo>
                    <a:pt x="7934" y="127"/>
                  </a:lnTo>
                  <a:lnTo>
                    <a:pt x="7279" y="218"/>
                  </a:lnTo>
                  <a:lnTo>
                    <a:pt x="6642" y="309"/>
                  </a:lnTo>
                  <a:lnTo>
                    <a:pt x="6042" y="400"/>
                  </a:lnTo>
                  <a:lnTo>
                    <a:pt x="5460" y="510"/>
                  </a:lnTo>
                  <a:lnTo>
                    <a:pt x="4895" y="619"/>
                  </a:lnTo>
                  <a:lnTo>
                    <a:pt x="4368" y="728"/>
                  </a:lnTo>
                  <a:lnTo>
                    <a:pt x="3858" y="855"/>
                  </a:lnTo>
                  <a:lnTo>
                    <a:pt x="3385" y="983"/>
                  </a:lnTo>
                  <a:lnTo>
                    <a:pt x="2930" y="1110"/>
                  </a:lnTo>
                  <a:lnTo>
                    <a:pt x="2511" y="1256"/>
                  </a:lnTo>
                  <a:lnTo>
                    <a:pt x="2129" y="1383"/>
                  </a:lnTo>
                  <a:lnTo>
                    <a:pt x="1765" y="1511"/>
                  </a:lnTo>
                  <a:lnTo>
                    <a:pt x="1438" y="1656"/>
                  </a:lnTo>
                  <a:lnTo>
                    <a:pt x="1147" y="1783"/>
                  </a:lnTo>
                  <a:lnTo>
                    <a:pt x="874" y="1911"/>
                  </a:lnTo>
                  <a:lnTo>
                    <a:pt x="637" y="2038"/>
                  </a:lnTo>
                  <a:lnTo>
                    <a:pt x="455" y="2166"/>
                  </a:lnTo>
                  <a:lnTo>
                    <a:pt x="291" y="2293"/>
                  </a:lnTo>
                  <a:lnTo>
                    <a:pt x="164" y="2420"/>
                  </a:lnTo>
                  <a:lnTo>
                    <a:pt x="73" y="2530"/>
                  </a:lnTo>
                  <a:lnTo>
                    <a:pt x="18" y="2621"/>
                  </a:lnTo>
                  <a:lnTo>
                    <a:pt x="0" y="2730"/>
                  </a:lnTo>
                  <a:lnTo>
                    <a:pt x="18" y="2821"/>
                  </a:lnTo>
                  <a:lnTo>
                    <a:pt x="73" y="2894"/>
                  </a:lnTo>
                  <a:lnTo>
                    <a:pt x="182" y="2966"/>
                  </a:lnTo>
                  <a:lnTo>
                    <a:pt x="328" y="3021"/>
                  </a:lnTo>
                  <a:lnTo>
                    <a:pt x="491" y="3076"/>
                  </a:lnTo>
                  <a:lnTo>
                    <a:pt x="710" y="3112"/>
                  </a:lnTo>
                  <a:lnTo>
                    <a:pt x="983" y="3130"/>
                  </a:lnTo>
                  <a:lnTo>
                    <a:pt x="1602" y="3130"/>
                  </a:lnTo>
                  <a:lnTo>
                    <a:pt x="1947" y="3112"/>
                  </a:lnTo>
                  <a:lnTo>
                    <a:pt x="2748" y="3021"/>
                  </a:lnTo>
                  <a:lnTo>
                    <a:pt x="4531" y="2784"/>
                  </a:lnTo>
                  <a:lnTo>
                    <a:pt x="6096" y="2548"/>
                  </a:lnTo>
                  <a:lnTo>
                    <a:pt x="7443" y="2293"/>
                  </a:lnTo>
                  <a:lnTo>
                    <a:pt x="8590" y="2038"/>
                  </a:lnTo>
                  <a:lnTo>
                    <a:pt x="9572" y="1783"/>
                  </a:lnTo>
                  <a:lnTo>
                    <a:pt x="10373" y="1529"/>
                  </a:lnTo>
                  <a:lnTo>
                    <a:pt x="11046" y="1274"/>
                  </a:lnTo>
                  <a:lnTo>
                    <a:pt x="11574" y="1056"/>
                  </a:lnTo>
                  <a:lnTo>
                    <a:pt x="11974" y="837"/>
                  </a:lnTo>
                  <a:lnTo>
                    <a:pt x="12284" y="637"/>
                  </a:lnTo>
                  <a:lnTo>
                    <a:pt x="12484" y="455"/>
                  </a:lnTo>
                  <a:lnTo>
                    <a:pt x="12630" y="309"/>
                  </a:lnTo>
                  <a:lnTo>
                    <a:pt x="12721" y="182"/>
                  </a:lnTo>
                  <a:lnTo>
                    <a:pt x="12757" y="73"/>
                  </a:lnTo>
                  <a:lnTo>
                    <a:pt x="1277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33" name="Google Shape;3833;p22"/>
            <p:cNvSpPr/>
            <p:nvPr/>
          </p:nvSpPr>
          <p:spPr>
            <a:xfrm>
              <a:off x="3940684" y="8356158"/>
              <a:ext cx="658411" cy="161356"/>
            </a:xfrm>
            <a:custGeom>
              <a:avLst/>
              <a:gdLst/>
              <a:ahLst/>
              <a:cxnLst/>
              <a:rect l="l" t="t" r="r" b="b"/>
              <a:pathLst>
                <a:path w="12776" h="3131" fill="none" extrusionOk="0">
                  <a:moveTo>
                    <a:pt x="12775" y="0"/>
                  </a:moveTo>
                  <a:lnTo>
                    <a:pt x="9336" y="0"/>
                  </a:lnTo>
                  <a:lnTo>
                    <a:pt x="9336" y="0"/>
                  </a:lnTo>
                  <a:lnTo>
                    <a:pt x="8626" y="55"/>
                  </a:lnTo>
                  <a:lnTo>
                    <a:pt x="7934" y="127"/>
                  </a:lnTo>
                  <a:lnTo>
                    <a:pt x="7279" y="218"/>
                  </a:lnTo>
                  <a:lnTo>
                    <a:pt x="6642" y="309"/>
                  </a:lnTo>
                  <a:lnTo>
                    <a:pt x="6042" y="400"/>
                  </a:lnTo>
                  <a:lnTo>
                    <a:pt x="5460" y="510"/>
                  </a:lnTo>
                  <a:lnTo>
                    <a:pt x="4895" y="619"/>
                  </a:lnTo>
                  <a:lnTo>
                    <a:pt x="4368" y="728"/>
                  </a:lnTo>
                  <a:lnTo>
                    <a:pt x="3858" y="855"/>
                  </a:lnTo>
                  <a:lnTo>
                    <a:pt x="3385" y="983"/>
                  </a:lnTo>
                  <a:lnTo>
                    <a:pt x="2930" y="1110"/>
                  </a:lnTo>
                  <a:lnTo>
                    <a:pt x="2511" y="1256"/>
                  </a:lnTo>
                  <a:lnTo>
                    <a:pt x="2129" y="1383"/>
                  </a:lnTo>
                  <a:lnTo>
                    <a:pt x="1765" y="1511"/>
                  </a:lnTo>
                  <a:lnTo>
                    <a:pt x="1438" y="1656"/>
                  </a:lnTo>
                  <a:lnTo>
                    <a:pt x="1147" y="1783"/>
                  </a:lnTo>
                  <a:lnTo>
                    <a:pt x="874" y="1911"/>
                  </a:lnTo>
                  <a:lnTo>
                    <a:pt x="637" y="2038"/>
                  </a:lnTo>
                  <a:lnTo>
                    <a:pt x="455" y="2166"/>
                  </a:lnTo>
                  <a:lnTo>
                    <a:pt x="291" y="2293"/>
                  </a:lnTo>
                  <a:lnTo>
                    <a:pt x="164" y="2420"/>
                  </a:lnTo>
                  <a:lnTo>
                    <a:pt x="73" y="2530"/>
                  </a:lnTo>
                  <a:lnTo>
                    <a:pt x="18" y="2621"/>
                  </a:lnTo>
                  <a:lnTo>
                    <a:pt x="0" y="2730"/>
                  </a:lnTo>
                  <a:lnTo>
                    <a:pt x="18" y="2821"/>
                  </a:lnTo>
                  <a:lnTo>
                    <a:pt x="73" y="2894"/>
                  </a:lnTo>
                  <a:lnTo>
                    <a:pt x="182" y="2966"/>
                  </a:lnTo>
                  <a:lnTo>
                    <a:pt x="328" y="3021"/>
                  </a:lnTo>
                  <a:lnTo>
                    <a:pt x="491" y="3076"/>
                  </a:lnTo>
                  <a:lnTo>
                    <a:pt x="710" y="3112"/>
                  </a:lnTo>
                  <a:lnTo>
                    <a:pt x="983" y="3130"/>
                  </a:lnTo>
                  <a:lnTo>
                    <a:pt x="1292" y="3130"/>
                  </a:lnTo>
                  <a:lnTo>
                    <a:pt x="1292" y="3130"/>
                  </a:lnTo>
                  <a:lnTo>
                    <a:pt x="1602" y="3130"/>
                  </a:lnTo>
                  <a:lnTo>
                    <a:pt x="1947" y="3112"/>
                  </a:lnTo>
                  <a:lnTo>
                    <a:pt x="2748" y="3021"/>
                  </a:lnTo>
                  <a:lnTo>
                    <a:pt x="2748" y="3021"/>
                  </a:lnTo>
                  <a:lnTo>
                    <a:pt x="4531" y="2784"/>
                  </a:lnTo>
                  <a:lnTo>
                    <a:pt x="6096" y="2548"/>
                  </a:lnTo>
                  <a:lnTo>
                    <a:pt x="7443" y="2293"/>
                  </a:lnTo>
                  <a:lnTo>
                    <a:pt x="8590" y="2038"/>
                  </a:lnTo>
                  <a:lnTo>
                    <a:pt x="9572" y="1783"/>
                  </a:lnTo>
                  <a:lnTo>
                    <a:pt x="10373" y="1529"/>
                  </a:lnTo>
                  <a:lnTo>
                    <a:pt x="11046" y="1274"/>
                  </a:lnTo>
                  <a:lnTo>
                    <a:pt x="11574" y="1056"/>
                  </a:lnTo>
                  <a:lnTo>
                    <a:pt x="11974" y="837"/>
                  </a:lnTo>
                  <a:lnTo>
                    <a:pt x="12284" y="637"/>
                  </a:lnTo>
                  <a:lnTo>
                    <a:pt x="12484" y="455"/>
                  </a:lnTo>
                  <a:lnTo>
                    <a:pt x="12630" y="309"/>
                  </a:lnTo>
                  <a:lnTo>
                    <a:pt x="12721" y="182"/>
                  </a:lnTo>
                  <a:lnTo>
                    <a:pt x="12757" y="73"/>
                  </a:lnTo>
                  <a:lnTo>
                    <a:pt x="12775" y="0"/>
                  </a:lnTo>
                </a:path>
              </a:pathLst>
            </a:custGeom>
            <a:solidFill>
              <a:srgbClr val="EAC0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34" name="Google Shape;3834;p22"/>
            <p:cNvSpPr/>
            <p:nvPr/>
          </p:nvSpPr>
          <p:spPr>
            <a:xfrm>
              <a:off x="3665900" y="8420834"/>
              <a:ext cx="151049" cy="55400"/>
            </a:xfrm>
            <a:custGeom>
              <a:avLst/>
              <a:gdLst/>
              <a:ahLst/>
              <a:cxnLst/>
              <a:rect l="l" t="t" r="r" b="b"/>
              <a:pathLst>
                <a:path w="2931" h="1075" extrusionOk="0">
                  <a:moveTo>
                    <a:pt x="1456" y="1"/>
                  </a:moveTo>
                  <a:lnTo>
                    <a:pt x="1128" y="19"/>
                  </a:lnTo>
                  <a:lnTo>
                    <a:pt x="801" y="74"/>
                  </a:lnTo>
                  <a:lnTo>
                    <a:pt x="655" y="110"/>
                  </a:lnTo>
                  <a:lnTo>
                    <a:pt x="491" y="165"/>
                  </a:lnTo>
                  <a:lnTo>
                    <a:pt x="364" y="219"/>
                  </a:lnTo>
                  <a:lnTo>
                    <a:pt x="237" y="292"/>
                  </a:lnTo>
                  <a:lnTo>
                    <a:pt x="146" y="347"/>
                  </a:lnTo>
                  <a:lnTo>
                    <a:pt x="91" y="401"/>
                  </a:lnTo>
                  <a:lnTo>
                    <a:pt x="37" y="474"/>
                  </a:lnTo>
                  <a:lnTo>
                    <a:pt x="0" y="547"/>
                  </a:lnTo>
                  <a:lnTo>
                    <a:pt x="0" y="638"/>
                  </a:lnTo>
                  <a:lnTo>
                    <a:pt x="37" y="729"/>
                  </a:lnTo>
                  <a:lnTo>
                    <a:pt x="109" y="801"/>
                  </a:lnTo>
                  <a:lnTo>
                    <a:pt x="182" y="874"/>
                  </a:lnTo>
                  <a:lnTo>
                    <a:pt x="273" y="911"/>
                  </a:lnTo>
                  <a:lnTo>
                    <a:pt x="382" y="947"/>
                  </a:lnTo>
                  <a:lnTo>
                    <a:pt x="582" y="1002"/>
                  </a:lnTo>
                  <a:lnTo>
                    <a:pt x="1092" y="1056"/>
                  </a:lnTo>
                  <a:lnTo>
                    <a:pt x="1602" y="1074"/>
                  </a:lnTo>
                  <a:lnTo>
                    <a:pt x="1747" y="1074"/>
                  </a:lnTo>
                  <a:lnTo>
                    <a:pt x="2038" y="1056"/>
                  </a:lnTo>
                  <a:lnTo>
                    <a:pt x="2311" y="1020"/>
                  </a:lnTo>
                  <a:lnTo>
                    <a:pt x="2439" y="983"/>
                  </a:lnTo>
                  <a:lnTo>
                    <a:pt x="2566" y="929"/>
                  </a:lnTo>
                  <a:lnTo>
                    <a:pt x="2675" y="856"/>
                  </a:lnTo>
                  <a:lnTo>
                    <a:pt x="2784" y="783"/>
                  </a:lnTo>
                  <a:lnTo>
                    <a:pt x="2857" y="710"/>
                  </a:lnTo>
                  <a:lnTo>
                    <a:pt x="2912" y="619"/>
                  </a:lnTo>
                  <a:lnTo>
                    <a:pt x="2930" y="528"/>
                  </a:lnTo>
                  <a:lnTo>
                    <a:pt x="2930" y="474"/>
                  </a:lnTo>
                  <a:lnTo>
                    <a:pt x="2930" y="437"/>
                  </a:lnTo>
                  <a:lnTo>
                    <a:pt x="2875" y="365"/>
                  </a:lnTo>
                  <a:lnTo>
                    <a:pt x="2803" y="292"/>
                  </a:lnTo>
                  <a:lnTo>
                    <a:pt x="2730" y="237"/>
                  </a:lnTo>
                  <a:lnTo>
                    <a:pt x="2639" y="201"/>
                  </a:lnTo>
                  <a:lnTo>
                    <a:pt x="2366" y="110"/>
                  </a:lnTo>
                  <a:lnTo>
                    <a:pt x="2075" y="55"/>
                  </a:lnTo>
                  <a:lnTo>
                    <a:pt x="1784" y="19"/>
                  </a:lnTo>
                  <a:lnTo>
                    <a:pt x="14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35" name="Google Shape;3835;p22"/>
            <p:cNvSpPr/>
            <p:nvPr/>
          </p:nvSpPr>
          <p:spPr>
            <a:xfrm>
              <a:off x="3665900" y="8420834"/>
              <a:ext cx="151049" cy="55400"/>
            </a:xfrm>
            <a:custGeom>
              <a:avLst/>
              <a:gdLst/>
              <a:ahLst/>
              <a:cxnLst/>
              <a:rect l="l" t="t" r="r" b="b"/>
              <a:pathLst>
                <a:path w="2931" h="1075" fill="none" extrusionOk="0">
                  <a:moveTo>
                    <a:pt x="1456" y="1"/>
                  </a:moveTo>
                  <a:lnTo>
                    <a:pt x="1456" y="1"/>
                  </a:lnTo>
                  <a:lnTo>
                    <a:pt x="1128" y="19"/>
                  </a:lnTo>
                  <a:lnTo>
                    <a:pt x="801" y="74"/>
                  </a:lnTo>
                  <a:lnTo>
                    <a:pt x="655" y="110"/>
                  </a:lnTo>
                  <a:lnTo>
                    <a:pt x="491" y="165"/>
                  </a:lnTo>
                  <a:lnTo>
                    <a:pt x="364" y="219"/>
                  </a:lnTo>
                  <a:lnTo>
                    <a:pt x="237" y="292"/>
                  </a:lnTo>
                  <a:lnTo>
                    <a:pt x="237" y="292"/>
                  </a:lnTo>
                  <a:lnTo>
                    <a:pt x="146" y="347"/>
                  </a:lnTo>
                  <a:lnTo>
                    <a:pt x="91" y="401"/>
                  </a:lnTo>
                  <a:lnTo>
                    <a:pt x="37" y="474"/>
                  </a:lnTo>
                  <a:lnTo>
                    <a:pt x="0" y="547"/>
                  </a:lnTo>
                  <a:lnTo>
                    <a:pt x="0" y="547"/>
                  </a:lnTo>
                  <a:lnTo>
                    <a:pt x="0" y="638"/>
                  </a:lnTo>
                  <a:lnTo>
                    <a:pt x="37" y="729"/>
                  </a:lnTo>
                  <a:lnTo>
                    <a:pt x="109" y="801"/>
                  </a:lnTo>
                  <a:lnTo>
                    <a:pt x="182" y="874"/>
                  </a:lnTo>
                  <a:lnTo>
                    <a:pt x="182" y="874"/>
                  </a:lnTo>
                  <a:lnTo>
                    <a:pt x="273" y="911"/>
                  </a:lnTo>
                  <a:lnTo>
                    <a:pt x="382" y="947"/>
                  </a:lnTo>
                  <a:lnTo>
                    <a:pt x="582" y="1002"/>
                  </a:lnTo>
                  <a:lnTo>
                    <a:pt x="582" y="1002"/>
                  </a:lnTo>
                  <a:lnTo>
                    <a:pt x="1092" y="1056"/>
                  </a:lnTo>
                  <a:lnTo>
                    <a:pt x="1602" y="1074"/>
                  </a:lnTo>
                  <a:lnTo>
                    <a:pt x="1602" y="1074"/>
                  </a:lnTo>
                  <a:lnTo>
                    <a:pt x="1747" y="1074"/>
                  </a:lnTo>
                  <a:lnTo>
                    <a:pt x="1747" y="1074"/>
                  </a:lnTo>
                  <a:lnTo>
                    <a:pt x="2038" y="1056"/>
                  </a:lnTo>
                  <a:lnTo>
                    <a:pt x="2311" y="1020"/>
                  </a:lnTo>
                  <a:lnTo>
                    <a:pt x="2439" y="983"/>
                  </a:lnTo>
                  <a:lnTo>
                    <a:pt x="2566" y="929"/>
                  </a:lnTo>
                  <a:lnTo>
                    <a:pt x="2675" y="856"/>
                  </a:lnTo>
                  <a:lnTo>
                    <a:pt x="2784" y="783"/>
                  </a:lnTo>
                  <a:lnTo>
                    <a:pt x="2784" y="783"/>
                  </a:lnTo>
                  <a:lnTo>
                    <a:pt x="2857" y="710"/>
                  </a:lnTo>
                  <a:lnTo>
                    <a:pt x="2912" y="619"/>
                  </a:lnTo>
                  <a:lnTo>
                    <a:pt x="2930" y="528"/>
                  </a:lnTo>
                  <a:lnTo>
                    <a:pt x="2930" y="474"/>
                  </a:lnTo>
                  <a:lnTo>
                    <a:pt x="2930" y="437"/>
                  </a:lnTo>
                  <a:lnTo>
                    <a:pt x="2930" y="437"/>
                  </a:lnTo>
                  <a:lnTo>
                    <a:pt x="2875" y="365"/>
                  </a:lnTo>
                  <a:lnTo>
                    <a:pt x="2803" y="292"/>
                  </a:lnTo>
                  <a:lnTo>
                    <a:pt x="2730" y="237"/>
                  </a:lnTo>
                  <a:lnTo>
                    <a:pt x="2639" y="201"/>
                  </a:lnTo>
                  <a:lnTo>
                    <a:pt x="2639" y="201"/>
                  </a:lnTo>
                  <a:lnTo>
                    <a:pt x="2366" y="110"/>
                  </a:lnTo>
                  <a:lnTo>
                    <a:pt x="2075" y="55"/>
                  </a:lnTo>
                  <a:lnTo>
                    <a:pt x="1784" y="19"/>
                  </a:lnTo>
                  <a:lnTo>
                    <a:pt x="1456" y="1"/>
                  </a:lnTo>
                </a:path>
              </a:pathLst>
            </a:custGeom>
            <a:solidFill>
              <a:srgbClr val="EAC0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36" name="Google Shape;3836;p22"/>
            <p:cNvSpPr/>
            <p:nvPr/>
          </p:nvSpPr>
          <p:spPr>
            <a:xfrm>
              <a:off x="3821587" y="8385223"/>
              <a:ext cx="96628" cy="41280"/>
            </a:xfrm>
            <a:custGeom>
              <a:avLst/>
              <a:gdLst/>
              <a:ahLst/>
              <a:cxnLst/>
              <a:rect l="l" t="t" r="r" b="b"/>
              <a:pathLst>
                <a:path w="1875" h="801" extrusionOk="0">
                  <a:moveTo>
                    <a:pt x="1092" y="0"/>
                  </a:moveTo>
                  <a:lnTo>
                    <a:pt x="837" y="18"/>
                  </a:lnTo>
                  <a:lnTo>
                    <a:pt x="601" y="73"/>
                  </a:lnTo>
                  <a:lnTo>
                    <a:pt x="382" y="146"/>
                  </a:lnTo>
                  <a:lnTo>
                    <a:pt x="182" y="255"/>
                  </a:lnTo>
                  <a:lnTo>
                    <a:pt x="55" y="346"/>
                  </a:lnTo>
                  <a:lnTo>
                    <a:pt x="18" y="401"/>
                  </a:lnTo>
                  <a:lnTo>
                    <a:pt x="0" y="455"/>
                  </a:lnTo>
                  <a:lnTo>
                    <a:pt x="0" y="510"/>
                  </a:lnTo>
                  <a:lnTo>
                    <a:pt x="18" y="564"/>
                  </a:lnTo>
                  <a:lnTo>
                    <a:pt x="55" y="601"/>
                  </a:lnTo>
                  <a:lnTo>
                    <a:pt x="109" y="637"/>
                  </a:lnTo>
                  <a:lnTo>
                    <a:pt x="218" y="692"/>
                  </a:lnTo>
                  <a:lnTo>
                    <a:pt x="328" y="728"/>
                  </a:lnTo>
                  <a:lnTo>
                    <a:pt x="637" y="765"/>
                  </a:lnTo>
                  <a:lnTo>
                    <a:pt x="946" y="801"/>
                  </a:lnTo>
                  <a:lnTo>
                    <a:pt x="1001" y="801"/>
                  </a:lnTo>
                  <a:lnTo>
                    <a:pt x="1219" y="783"/>
                  </a:lnTo>
                  <a:lnTo>
                    <a:pt x="1419" y="746"/>
                  </a:lnTo>
                  <a:lnTo>
                    <a:pt x="1529" y="710"/>
                  </a:lnTo>
                  <a:lnTo>
                    <a:pt x="1620" y="674"/>
                  </a:lnTo>
                  <a:lnTo>
                    <a:pt x="1711" y="619"/>
                  </a:lnTo>
                  <a:lnTo>
                    <a:pt x="1783" y="546"/>
                  </a:lnTo>
                  <a:lnTo>
                    <a:pt x="1820" y="492"/>
                  </a:lnTo>
                  <a:lnTo>
                    <a:pt x="1856" y="419"/>
                  </a:lnTo>
                  <a:lnTo>
                    <a:pt x="1874" y="364"/>
                  </a:lnTo>
                  <a:lnTo>
                    <a:pt x="1856" y="291"/>
                  </a:lnTo>
                  <a:lnTo>
                    <a:pt x="1838" y="255"/>
                  </a:lnTo>
                  <a:lnTo>
                    <a:pt x="1802" y="219"/>
                  </a:lnTo>
                  <a:lnTo>
                    <a:pt x="1711" y="146"/>
                  </a:lnTo>
                  <a:lnTo>
                    <a:pt x="1565" y="91"/>
                  </a:lnTo>
                  <a:lnTo>
                    <a:pt x="1419" y="37"/>
                  </a:lnTo>
                  <a:lnTo>
                    <a:pt x="1256" y="0"/>
                  </a:lnTo>
                  <a:close/>
                </a:path>
              </a:pathLst>
            </a:custGeom>
            <a:solidFill>
              <a:srgbClr val="EAC0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37" name="Google Shape;3837;p22"/>
            <p:cNvSpPr/>
            <p:nvPr/>
          </p:nvSpPr>
          <p:spPr>
            <a:xfrm>
              <a:off x="3821587" y="8385223"/>
              <a:ext cx="96628" cy="41280"/>
            </a:xfrm>
            <a:custGeom>
              <a:avLst/>
              <a:gdLst/>
              <a:ahLst/>
              <a:cxnLst/>
              <a:rect l="l" t="t" r="r" b="b"/>
              <a:pathLst>
                <a:path w="1875" h="801" fill="none" extrusionOk="0">
                  <a:moveTo>
                    <a:pt x="1092" y="0"/>
                  </a:moveTo>
                  <a:lnTo>
                    <a:pt x="1092" y="0"/>
                  </a:lnTo>
                  <a:lnTo>
                    <a:pt x="837" y="18"/>
                  </a:lnTo>
                  <a:lnTo>
                    <a:pt x="601" y="73"/>
                  </a:lnTo>
                  <a:lnTo>
                    <a:pt x="382" y="146"/>
                  </a:lnTo>
                  <a:lnTo>
                    <a:pt x="182" y="255"/>
                  </a:lnTo>
                  <a:lnTo>
                    <a:pt x="182" y="255"/>
                  </a:lnTo>
                  <a:lnTo>
                    <a:pt x="55" y="346"/>
                  </a:lnTo>
                  <a:lnTo>
                    <a:pt x="18" y="401"/>
                  </a:lnTo>
                  <a:lnTo>
                    <a:pt x="0" y="455"/>
                  </a:lnTo>
                  <a:lnTo>
                    <a:pt x="0" y="455"/>
                  </a:lnTo>
                  <a:lnTo>
                    <a:pt x="0" y="510"/>
                  </a:lnTo>
                  <a:lnTo>
                    <a:pt x="18" y="564"/>
                  </a:lnTo>
                  <a:lnTo>
                    <a:pt x="55" y="601"/>
                  </a:lnTo>
                  <a:lnTo>
                    <a:pt x="109" y="637"/>
                  </a:lnTo>
                  <a:lnTo>
                    <a:pt x="109" y="637"/>
                  </a:lnTo>
                  <a:lnTo>
                    <a:pt x="218" y="692"/>
                  </a:lnTo>
                  <a:lnTo>
                    <a:pt x="328" y="728"/>
                  </a:lnTo>
                  <a:lnTo>
                    <a:pt x="328" y="728"/>
                  </a:lnTo>
                  <a:lnTo>
                    <a:pt x="637" y="765"/>
                  </a:lnTo>
                  <a:lnTo>
                    <a:pt x="946" y="801"/>
                  </a:lnTo>
                  <a:lnTo>
                    <a:pt x="946" y="801"/>
                  </a:lnTo>
                  <a:lnTo>
                    <a:pt x="1001" y="801"/>
                  </a:lnTo>
                  <a:lnTo>
                    <a:pt x="1001" y="801"/>
                  </a:lnTo>
                  <a:lnTo>
                    <a:pt x="1219" y="783"/>
                  </a:lnTo>
                  <a:lnTo>
                    <a:pt x="1419" y="746"/>
                  </a:lnTo>
                  <a:lnTo>
                    <a:pt x="1529" y="710"/>
                  </a:lnTo>
                  <a:lnTo>
                    <a:pt x="1620" y="674"/>
                  </a:lnTo>
                  <a:lnTo>
                    <a:pt x="1711" y="619"/>
                  </a:lnTo>
                  <a:lnTo>
                    <a:pt x="1783" y="546"/>
                  </a:lnTo>
                  <a:lnTo>
                    <a:pt x="1783" y="546"/>
                  </a:lnTo>
                  <a:lnTo>
                    <a:pt x="1820" y="492"/>
                  </a:lnTo>
                  <a:lnTo>
                    <a:pt x="1856" y="419"/>
                  </a:lnTo>
                  <a:lnTo>
                    <a:pt x="1874" y="364"/>
                  </a:lnTo>
                  <a:lnTo>
                    <a:pt x="1856" y="291"/>
                  </a:lnTo>
                  <a:lnTo>
                    <a:pt x="1856" y="291"/>
                  </a:lnTo>
                  <a:lnTo>
                    <a:pt x="1838" y="255"/>
                  </a:lnTo>
                  <a:lnTo>
                    <a:pt x="1802" y="219"/>
                  </a:lnTo>
                  <a:lnTo>
                    <a:pt x="1711" y="146"/>
                  </a:lnTo>
                  <a:lnTo>
                    <a:pt x="1711" y="146"/>
                  </a:lnTo>
                  <a:lnTo>
                    <a:pt x="1565" y="91"/>
                  </a:lnTo>
                  <a:lnTo>
                    <a:pt x="1419" y="37"/>
                  </a:lnTo>
                  <a:lnTo>
                    <a:pt x="1256" y="0"/>
                  </a:lnTo>
                  <a:lnTo>
                    <a:pt x="1092" y="0"/>
                  </a:lnTo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38" name="Google Shape;3838;p22"/>
            <p:cNvSpPr/>
            <p:nvPr/>
          </p:nvSpPr>
          <p:spPr>
            <a:xfrm>
              <a:off x="4454591" y="8527769"/>
              <a:ext cx="227012" cy="74107"/>
            </a:xfrm>
            <a:custGeom>
              <a:avLst/>
              <a:gdLst/>
              <a:ahLst/>
              <a:cxnLst/>
              <a:rect l="l" t="t" r="r" b="b"/>
              <a:pathLst>
                <a:path w="4405" h="1438" extrusionOk="0">
                  <a:moveTo>
                    <a:pt x="2221" y="0"/>
                  </a:moveTo>
                  <a:lnTo>
                    <a:pt x="1911" y="19"/>
                  </a:lnTo>
                  <a:lnTo>
                    <a:pt x="1602" y="37"/>
                  </a:lnTo>
                  <a:lnTo>
                    <a:pt x="1311" y="73"/>
                  </a:lnTo>
                  <a:lnTo>
                    <a:pt x="1020" y="128"/>
                  </a:lnTo>
                  <a:lnTo>
                    <a:pt x="765" y="200"/>
                  </a:lnTo>
                  <a:lnTo>
                    <a:pt x="510" y="291"/>
                  </a:lnTo>
                  <a:lnTo>
                    <a:pt x="310" y="419"/>
                  </a:lnTo>
                  <a:lnTo>
                    <a:pt x="219" y="492"/>
                  </a:lnTo>
                  <a:lnTo>
                    <a:pt x="128" y="564"/>
                  </a:lnTo>
                  <a:lnTo>
                    <a:pt x="73" y="637"/>
                  </a:lnTo>
                  <a:lnTo>
                    <a:pt x="37" y="692"/>
                  </a:lnTo>
                  <a:lnTo>
                    <a:pt x="1" y="765"/>
                  </a:lnTo>
                  <a:lnTo>
                    <a:pt x="1" y="837"/>
                  </a:lnTo>
                  <a:lnTo>
                    <a:pt x="19" y="892"/>
                  </a:lnTo>
                  <a:lnTo>
                    <a:pt x="55" y="947"/>
                  </a:lnTo>
                  <a:lnTo>
                    <a:pt x="146" y="1038"/>
                  </a:lnTo>
                  <a:lnTo>
                    <a:pt x="274" y="1110"/>
                  </a:lnTo>
                  <a:lnTo>
                    <a:pt x="419" y="1183"/>
                  </a:lnTo>
                  <a:lnTo>
                    <a:pt x="619" y="1238"/>
                  </a:lnTo>
                  <a:lnTo>
                    <a:pt x="820" y="1292"/>
                  </a:lnTo>
                  <a:lnTo>
                    <a:pt x="1238" y="1383"/>
                  </a:lnTo>
                  <a:lnTo>
                    <a:pt x="1675" y="1420"/>
                  </a:lnTo>
                  <a:lnTo>
                    <a:pt x="2112" y="1438"/>
                  </a:lnTo>
                  <a:lnTo>
                    <a:pt x="2585" y="1438"/>
                  </a:lnTo>
                  <a:lnTo>
                    <a:pt x="2985" y="1402"/>
                  </a:lnTo>
                  <a:lnTo>
                    <a:pt x="3367" y="1329"/>
                  </a:lnTo>
                  <a:lnTo>
                    <a:pt x="3713" y="1238"/>
                  </a:lnTo>
                  <a:lnTo>
                    <a:pt x="3877" y="1165"/>
                  </a:lnTo>
                  <a:lnTo>
                    <a:pt x="4041" y="1092"/>
                  </a:lnTo>
                  <a:lnTo>
                    <a:pt x="4168" y="1019"/>
                  </a:lnTo>
                  <a:lnTo>
                    <a:pt x="4277" y="928"/>
                  </a:lnTo>
                  <a:lnTo>
                    <a:pt x="4368" y="819"/>
                  </a:lnTo>
                  <a:lnTo>
                    <a:pt x="4405" y="692"/>
                  </a:lnTo>
                  <a:lnTo>
                    <a:pt x="4405" y="637"/>
                  </a:lnTo>
                  <a:lnTo>
                    <a:pt x="4405" y="583"/>
                  </a:lnTo>
                  <a:lnTo>
                    <a:pt x="4386" y="528"/>
                  </a:lnTo>
                  <a:lnTo>
                    <a:pt x="4350" y="473"/>
                  </a:lnTo>
                  <a:lnTo>
                    <a:pt x="4277" y="401"/>
                  </a:lnTo>
                  <a:lnTo>
                    <a:pt x="4204" y="328"/>
                  </a:lnTo>
                  <a:lnTo>
                    <a:pt x="4095" y="273"/>
                  </a:lnTo>
                  <a:lnTo>
                    <a:pt x="3968" y="219"/>
                  </a:lnTo>
                  <a:lnTo>
                    <a:pt x="3713" y="146"/>
                  </a:lnTo>
                  <a:lnTo>
                    <a:pt x="3422" y="91"/>
                  </a:lnTo>
                  <a:lnTo>
                    <a:pt x="3149" y="55"/>
                  </a:lnTo>
                  <a:lnTo>
                    <a:pt x="2858" y="37"/>
                  </a:lnTo>
                  <a:lnTo>
                    <a:pt x="2548" y="19"/>
                  </a:lnTo>
                  <a:lnTo>
                    <a:pt x="222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39" name="Google Shape;3839;p22"/>
            <p:cNvSpPr/>
            <p:nvPr/>
          </p:nvSpPr>
          <p:spPr>
            <a:xfrm>
              <a:off x="4454591" y="8527769"/>
              <a:ext cx="227012" cy="74107"/>
            </a:xfrm>
            <a:custGeom>
              <a:avLst/>
              <a:gdLst/>
              <a:ahLst/>
              <a:cxnLst/>
              <a:rect l="l" t="t" r="r" b="b"/>
              <a:pathLst>
                <a:path w="4405" h="1438" fill="none" extrusionOk="0">
                  <a:moveTo>
                    <a:pt x="2221" y="0"/>
                  </a:moveTo>
                  <a:lnTo>
                    <a:pt x="2221" y="0"/>
                  </a:lnTo>
                  <a:lnTo>
                    <a:pt x="1911" y="19"/>
                  </a:lnTo>
                  <a:lnTo>
                    <a:pt x="1602" y="37"/>
                  </a:lnTo>
                  <a:lnTo>
                    <a:pt x="1311" y="73"/>
                  </a:lnTo>
                  <a:lnTo>
                    <a:pt x="1020" y="128"/>
                  </a:lnTo>
                  <a:lnTo>
                    <a:pt x="765" y="200"/>
                  </a:lnTo>
                  <a:lnTo>
                    <a:pt x="510" y="291"/>
                  </a:lnTo>
                  <a:lnTo>
                    <a:pt x="310" y="419"/>
                  </a:lnTo>
                  <a:lnTo>
                    <a:pt x="219" y="492"/>
                  </a:lnTo>
                  <a:lnTo>
                    <a:pt x="128" y="564"/>
                  </a:lnTo>
                  <a:lnTo>
                    <a:pt x="128" y="564"/>
                  </a:lnTo>
                  <a:lnTo>
                    <a:pt x="73" y="637"/>
                  </a:lnTo>
                  <a:lnTo>
                    <a:pt x="37" y="692"/>
                  </a:lnTo>
                  <a:lnTo>
                    <a:pt x="1" y="765"/>
                  </a:lnTo>
                  <a:lnTo>
                    <a:pt x="1" y="837"/>
                  </a:lnTo>
                  <a:lnTo>
                    <a:pt x="1" y="837"/>
                  </a:lnTo>
                  <a:lnTo>
                    <a:pt x="19" y="892"/>
                  </a:lnTo>
                  <a:lnTo>
                    <a:pt x="55" y="947"/>
                  </a:lnTo>
                  <a:lnTo>
                    <a:pt x="146" y="1038"/>
                  </a:lnTo>
                  <a:lnTo>
                    <a:pt x="274" y="1110"/>
                  </a:lnTo>
                  <a:lnTo>
                    <a:pt x="419" y="1183"/>
                  </a:lnTo>
                  <a:lnTo>
                    <a:pt x="419" y="1183"/>
                  </a:lnTo>
                  <a:lnTo>
                    <a:pt x="619" y="1238"/>
                  </a:lnTo>
                  <a:lnTo>
                    <a:pt x="820" y="1292"/>
                  </a:lnTo>
                  <a:lnTo>
                    <a:pt x="1238" y="1383"/>
                  </a:lnTo>
                  <a:lnTo>
                    <a:pt x="1675" y="1420"/>
                  </a:lnTo>
                  <a:lnTo>
                    <a:pt x="2112" y="1438"/>
                  </a:lnTo>
                  <a:lnTo>
                    <a:pt x="2112" y="1438"/>
                  </a:lnTo>
                  <a:lnTo>
                    <a:pt x="2203" y="1438"/>
                  </a:lnTo>
                  <a:lnTo>
                    <a:pt x="2203" y="1438"/>
                  </a:lnTo>
                  <a:lnTo>
                    <a:pt x="2585" y="1438"/>
                  </a:lnTo>
                  <a:lnTo>
                    <a:pt x="2985" y="1402"/>
                  </a:lnTo>
                  <a:lnTo>
                    <a:pt x="3367" y="1329"/>
                  </a:lnTo>
                  <a:lnTo>
                    <a:pt x="3713" y="1238"/>
                  </a:lnTo>
                  <a:lnTo>
                    <a:pt x="3713" y="1238"/>
                  </a:lnTo>
                  <a:lnTo>
                    <a:pt x="3877" y="1165"/>
                  </a:lnTo>
                  <a:lnTo>
                    <a:pt x="4041" y="1092"/>
                  </a:lnTo>
                  <a:lnTo>
                    <a:pt x="4168" y="1019"/>
                  </a:lnTo>
                  <a:lnTo>
                    <a:pt x="4277" y="928"/>
                  </a:lnTo>
                  <a:lnTo>
                    <a:pt x="4277" y="928"/>
                  </a:lnTo>
                  <a:lnTo>
                    <a:pt x="4368" y="819"/>
                  </a:lnTo>
                  <a:lnTo>
                    <a:pt x="4405" y="692"/>
                  </a:lnTo>
                  <a:lnTo>
                    <a:pt x="4405" y="637"/>
                  </a:lnTo>
                  <a:lnTo>
                    <a:pt x="4405" y="583"/>
                  </a:lnTo>
                  <a:lnTo>
                    <a:pt x="4386" y="528"/>
                  </a:lnTo>
                  <a:lnTo>
                    <a:pt x="4350" y="473"/>
                  </a:lnTo>
                  <a:lnTo>
                    <a:pt x="4350" y="473"/>
                  </a:lnTo>
                  <a:lnTo>
                    <a:pt x="4277" y="401"/>
                  </a:lnTo>
                  <a:lnTo>
                    <a:pt x="4204" y="328"/>
                  </a:lnTo>
                  <a:lnTo>
                    <a:pt x="4095" y="273"/>
                  </a:lnTo>
                  <a:lnTo>
                    <a:pt x="3968" y="219"/>
                  </a:lnTo>
                  <a:lnTo>
                    <a:pt x="3713" y="146"/>
                  </a:lnTo>
                  <a:lnTo>
                    <a:pt x="3422" y="91"/>
                  </a:lnTo>
                  <a:lnTo>
                    <a:pt x="3422" y="91"/>
                  </a:lnTo>
                  <a:lnTo>
                    <a:pt x="3149" y="55"/>
                  </a:lnTo>
                  <a:lnTo>
                    <a:pt x="2858" y="37"/>
                  </a:lnTo>
                  <a:lnTo>
                    <a:pt x="2548" y="19"/>
                  </a:lnTo>
                  <a:lnTo>
                    <a:pt x="2221" y="0"/>
                  </a:lnTo>
                </a:path>
              </a:pathLst>
            </a:custGeom>
            <a:solidFill>
              <a:srgbClr val="EAC0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3840" name="Google Shape;3840;p22"/>
          <p:cNvGrpSpPr/>
          <p:nvPr/>
        </p:nvGrpSpPr>
        <p:grpSpPr>
          <a:xfrm rot="-708033" flipH="1">
            <a:off x="286449" y="6971502"/>
            <a:ext cx="1138352" cy="275391"/>
            <a:chOff x="3665900" y="8356158"/>
            <a:chExt cx="1015703" cy="245719"/>
          </a:xfrm>
        </p:grpSpPr>
        <p:sp>
          <p:nvSpPr>
            <p:cNvPr id="3841" name="Google Shape;3841;p22"/>
            <p:cNvSpPr/>
            <p:nvPr/>
          </p:nvSpPr>
          <p:spPr>
            <a:xfrm>
              <a:off x="3940684" y="8356158"/>
              <a:ext cx="658411" cy="161356"/>
            </a:xfrm>
            <a:custGeom>
              <a:avLst/>
              <a:gdLst/>
              <a:ahLst/>
              <a:cxnLst/>
              <a:rect l="l" t="t" r="r" b="b"/>
              <a:pathLst>
                <a:path w="12776" h="3131" extrusionOk="0">
                  <a:moveTo>
                    <a:pt x="9336" y="0"/>
                  </a:moveTo>
                  <a:lnTo>
                    <a:pt x="8626" y="55"/>
                  </a:lnTo>
                  <a:lnTo>
                    <a:pt x="7934" y="127"/>
                  </a:lnTo>
                  <a:lnTo>
                    <a:pt x="7279" y="218"/>
                  </a:lnTo>
                  <a:lnTo>
                    <a:pt x="6642" y="309"/>
                  </a:lnTo>
                  <a:lnTo>
                    <a:pt x="6042" y="400"/>
                  </a:lnTo>
                  <a:lnTo>
                    <a:pt x="5460" y="510"/>
                  </a:lnTo>
                  <a:lnTo>
                    <a:pt x="4895" y="619"/>
                  </a:lnTo>
                  <a:lnTo>
                    <a:pt x="4368" y="728"/>
                  </a:lnTo>
                  <a:lnTo>
                    <a:pt x="3858" y="855"/>
                  </a:lnTo>
                  <a:lnTo>
                    <a:pt x="3385" y="983"/>
                  </a:lnTo>
                  <a:lnTo>
                    <a:pt x="2930" y="1110"/>
                  </a:lnTo>
                  <a:lnTo>
                    <a:pt x="2511" y="1256"/>
                  </a:lnTo>
                  <a:lnTo>
                    <a:pt x="2129" y="1383"/>
                  </a:lnTo>
                  <a:lnTo>
                    <a:pt x="1765" y="1511"/>
                  </a:lnTo>
                  <a:lnTo>
                    <a:pt x="1438" y="1656"/>
                  </a:lnTo>
                  <a:lnTo>
                    <a:pt x="1147" y="1783"/>
                  </a:lnTo>
                  <a:lnTo>
                    <a:pt x="874" y="1911"/>
                  </a:lnTo>
                  <a:lnTo>
                    <a:pt x="637" y="2038"/>
                  </a:lnTo>
                  <a:lnTo>
                    <a:pt x="455" y="2166"/>
                  </a:lnTo>
                  <a:lnTo>
                    <a:pt x="291" y="2293"/>
                  </a:lnTo>
                  <a:lnTo>
                    <a:pt x="164" y="2420"/>
                  </a:lnTo>
                  <a:lnTo>
                    <a:pt x="73" y="2530"/>
                  </a:lnTo>
                  <a:lnTo>
                    <a:pt x="18" y="2621"/>
                  </a:lnTo>
                  <a:lnTo>
                    <a:pt x="0" y="2730"/>
                  </a:lnTo>
                  <a:lnTo>
                    <a:pt x="18" y="2821"/>
                  </a:lnTo>
                  <a:lnTo>
                    <a:pt x="73" y="2894"/>
                  </a:lnTo>
                  <a:lnTo>
                    <a:pt x="182" y="2966"/>
                  </a:lnTo>
                  <a:lnTo>
                    <a:pt x="328" y="3021"/>
                  </a:lnTo>
                  <a:lnTo>
                    <a:pt x="491" y="3076"/>
                  </a:lnTo>
                  <a:lnTo>
                    <a:pt x="710" y="3112"/>
                  </a:lnTo>
                  <a:lnTo>
                    <a:pt x="983" y="3130"/>
                  </a:lnTo>
                  <a:lnTo>
                    <a:pt x="1602" y="3130"/>
                  </a:lnTo>
                  <a:lnTo>
                    <a:pt x="1947" y="3112"/>
                  </a:lnTo>
                  <a:lnTo>
                    <a:pt x="2748" y="3021"/>
                  </a:lnTo>
                  <a:lnTo>
                    <a:pt x="4531" y="2784"/>
                  </a:lnTo>
                  <a:lnTo>
                    <a:pt x="6096" y="2548"/>
                  </a:lnTo>
                  <a:lnTo>
                    <a:pt x="7443" y="2293"/>
                  </a:lnTo>
                  <a:lnTo>
                    <a:pt x="8590" y="2038"/>
                  </a:lnTo>
                  <a:lnTo>
                    <a:pt x="9572" y="1783"/>
                  </a:lnTo>
                  <a:lnTo>
                    <a:pt x="10373" y="1529"/>
                  </a:lnTo>
                  <a:lnTo>
                    <a:pt x="11046" y="1274"/>
                  </a:lnTo>
                  <a:lnTo>
                    <a:pt x="11574" y="1056"/>
                  </a:lnTo>
                  <a:lnTo>
                    <a:pt x="11974" y="837"/>
                  </a:lnTo>
                  <a:lnTo>
                    <a:pt x="12284" y="637"/>
                  </a:lnTo>
                  <a:lnTo>
                    <a:pt x="12484" y="455"/>
                  </a:lnTo>
                  <a:lnTo>
                    <a:pt x="12630" y="309"/>
                  </a:lnTo>
                  <a:lnTo>
                    <a:pt x="12721" y="182"/>
                  </a:lnTo>
                  <a:lnTo>
                    <a:pt x="12757" y="73"/>
                  </a:lnTo>
                  <a:lnTo>
                    <a:pt x="12775" y="0"/>
                  </a:lnTo>
                  <a:close/>
                </a:path>
              </a:pathLst>
            </a:custGeom>
            <a:solidFill>
              <a:srgbClr val="EAC0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42" name="Google Shape;3842;p22"/>
            <p:cNvSpPr/>
            <p:nvPr/>
          </p:nvSpPr>
          <p:spPr>
            <a:xfrm>
              <a:off x="3940684" y="8356158"/>
              <a:ext cx="658411" cy="161356"/>
            </a:xfrm>
            <a:custGeom>
              <a:avLst/>
              <a:gdLst/>
              <a:ahLst/>
              <a:cxnLst/>
              <a:rect l="l" t="t" r="r" b="b"/>
              <a:pathLst>
                <a:path w="12776" h="3131" fill="none" extrusionOk="0">
                  <a:moveTo>
                    <a:pt x="12775" y="0"/>
                  </a:moveTo>
                  <a:lnTo>
                    <a:pt x="9336" y="0"/>
                  </a:lnTo>
                  <a:lnTo>
                    <a:pt x="9336" y="0"/>
                  </a:lnTo>
                  <a:lnTo>
                    <a:pt x="8626" y="55"/>
                  </a:lnTo>
                  <a:lnTo>
                    <a:pt x="7934" y="127"/>
                  </a:lnTo>
                  <a:lnTo>
                    <a:pt x="7279" y="218"/>
                  </a:lnTo>
                  <a:lnTo>
                    <a:pt x="6642" y="309"/>
                  </a:lnTo>
                  <a:lnTo>
                    <a:pt x="6042" y="400"/>
                  </a:lnTo>
                  <a:lnTo>
                    <a:pt x="5460" y="510"/>
                  </a:lnTo>
                  <a:lnTo>
                    <a:pt x="4895" y="619"/>
                  </a:lnTo>
                  <a:lnTo>
                    <a:pt x="4368" y="728"/>
                  </a:lnTo>
                  <a:lnTo>
                    <a:pt x="3858" y="855"/>
                  </a:lnTo>
                  <a:lnTo>
                    <a:pt x="3385" y="983"/>
                  </a:lnTo>
                  <a:lnTo>
                    <a:pt x="2930" y="1110"/>
                  </a:lnTo>
                  <a:lnTo>
                    <a:pt x="2511" y="1256"/>
                  </a:lnTo>
                  <a:lnTo>
                    <a:pt x="2129" y="1383"/>
                  </a:lnTo>
                  <a:lnTo>
                    <a:pt x="1765" y="1511"/>
                  </a:lnTo>
                  <a:lnTo>
                    <a:pt x="1438" y="1656"/>
                  </a:lnTo>
                  <a:lnTo>
                    <a:pt x="1147" y="1783"/>
                  </a:lnTo>
                  <a:lnTo>
                    <a:pt x="874" y="1911"/>
                  </a:lnTo>
                  <a:lnTo>
                    <a:pt x="637" y="2038"/>
                  </a:lnTo>
                  <a:lnTo>
                    <a:pt x="455" y="2166"/>
                  </a:lnTo>
                  <a:lnTo>
                    <a:pt x="291" y="2293"/>
                  </a:lnTo>
                  <a:lnTo>
                    <a:pt x="164" y="2420"/>
                  </a:lnTo>
                  <a:lnTo>
                    <a:pt x="73" y="2530"/>
                  </a:lnTo>
                  <a:lnTo>
                    <a:pt x="18" y="2621"/>
                  </a:lnTo>
                  <a:lnTo>
                    <a:pt x="0" y="2730"/>
                  </a:lnTo>
                  <a:lnTo>
                    <a:pt x="18" y="2821"/>
                  </a:lnTo>
                  <a:lnTo>
                    <a:pt x="73" y="2894"/>
                  </a:lnTo>
                  <a:lnTo>
                    <a:pt x="182" y="2966"/>
                  </a:lnTo>
                  <a:lnTo>
                    <a:pt x="328" y="3021"/>
                  </a:lnTo>
                  <a:lnTo>
                    <a:pt x="491" y="3076"/>
                  </a:lnTo>
                  <a:lnTo>
                    <a:pt x="710" y="3112"/>
                  </a:lnTo>
                  <a:lnTo>
                    <a:pt x="983" y="3130"/>
                  </a:lnTo>
                  <a:lnTo>
                    <a:pt x="1292" y="3130"/>
                  </a:lnTo>
                  <a:lnTo>
                    <a:pt x="1292" y="3130"/>
                  </a:lnTo>
                  <a:lnTo>
                    <a:pt x="1602" y="3130"/>
                  </a:lnTo>
                  <a:lnTo>
                    <a:pt x="1947" y="3112"/>
                  </a:lnTo>
                  <a:lnTo>
                    <a:pt x="2748" y="3021"/>
                  </a:lnTo>
                  <a:lnTo>
                    <a:pt x="2748" y="3021"/>
                  </a:lnTo>
                  <a:lnTo>
                    <a:pt x="4531" y="2784"/>
                  </a:lnTo>
                  <a:lnTo>
                    <a:pt x="6096" y="2548"/>
                  </a:lnTo>
                  <a:lnTo>
                    <a:pt x="7443" y="2293"/>
                  </a:lnTo>
                  <a:lnTo>
                    <a:pt x="8590" y="2038"/>
                  </a:lnTo>
                  <a:lnTo>
                    <a:pt x="9572" y="1783"/>
                  </a:lnTo>
                  <a:lnTo>
                    <a:pt x="10373" y="1529"/>
                  </a:lnTo>
                  <a:lnTo>
                    <a:pt x="11046" y="1274"/>
                  </a:lnTo>
                  <a:lnTo>
                    <a:pt x="11574" y="1056"/>
                  </a:lnTo>
                  <a:lnTo>
                    <a:pt x="11974" y="837"/>
                  </a:lnTo>
                  <a:lnTo>
                    <a:pt x="12284" y="637"/>
                  </a:lnTo>
                  <a:lnTo>
                    <a:pt x="12484" y="455"/>
                  </a:lnTo>
                  <a:lnTo>
                    <a:pt x="12630" y="309"/>
                  </a:lnTo>
                  <a:lnTo>
                    <a:pt x="12721" y="182"/>
                  </a:lnTo>
                  <a:lnTo>
                    <a:pt x="12757" y="73"/>
                  </a:lnTo>
                  <a:lnTo>
                    <a:pt x="12775" y="0"/>
                  </a:lnTo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43" name="Google Shape;3843;p22"/>
            <p:cNvSpPr/>
            <p:nvPr/>
          </p:nvSpPr>
          <p:spPr>
            <a:xfrm>
              <a:off x="3665900" y="8420834"/>
              <a:ext cx="151049" cy="55400"/>
            </a:xfrm>
            <a:custGeom>
              <a:avLst/>
              <a:gdLst/>
              <a:ahLst/>
              <a:cxnLst/>
              <a:rect l="l" t="t" r="r" b="b"/>
              <a:pathLst>
                <a:path w="2931" h="1075" extrusionOk="0">
                  <a:moveTo>
                    <a:pt x="1456" y="1"/>
                  </a:moveTo>
                  <a:lnTo>
                    <a:pt x="1128" y="19"/>
                  </a:lnTo>
                  <a:lnTo>
                    <a:pt x="801" y="74"/>
                  </a:lnTo>
                  <a:lnTo>
                    <a:pt x="655" y="110"/>
                  </a:lnTo>
                  <a:lnTo>
                    <a:pt x="491" y="165"/>
                  </a:lnTo>
                  <a:lnTo>
                    <a:pt x="364" y="219"/>
                  </a:lnTo>
                  <a:lnTo>
                    <a:pt x="237" y="292"/>
                  </a:lnTo>
                  <a:lnTo>
                    <a:pt x="146" y="347"/>
                  </a:lnTo>
                  <a:lnTo>
                    <a:pt x="91" y="401"/>
                  </a:lnTo>
                  <a:lnTo>
                    <a:pt x="37" y="474"/>
                  </a:lnTo>
                  <a:lnTo>
                    <a:pt x="0" y="547"/>
                  </a:lnTo>
                  <a:lnTo>
                    <a:pt x="0" y="638"/>
                  </a:lnTo>
                  <a:lnTo>
                    <a:pt x="37" y="729"/>
                  </a:lnTo>
                  <a:lnTo>
                    <a:pt x="109" y="801"/>
                  </a:lnTo>
                  <a:lnTo>
                    <a:pt x="182" y="874"/>
                  </a:lnTo>
                  <a:lnTo>
                    <a:pt x="273" y="911"/>
                  </a:lnTo>
                  <a:lnTo>
                    <a:pt x="382" y="947"/>
                  </a:lnTo>
                  <a:lnTo>
                    <a:pt x="582" y="1002"/>
                  </a:lnTo>
                  <a:lnTo>
                    <a:pt x="1092" y="1056"/>
                  </a:lnTo>
                  <a:lnTo>
                    <a:pt x="1602" y="1074"/>
                  </a:lnTo>
                  <a:lnTo>
                    <a:pt x="1747" y="1074"/>
                  </a:lnTo>
                  <a:lnTo>
                    <a:pt x="2038" y="1056"/>
                  </a:lnTo>
                  <a:lnTo>
                    <a:pt x="2311" y="1020"/>
                  </a:lnTo>
                  <a:lnTo>
                    <a:pt x="2439" y="983"/>
                  </a:lnTo>
                  <a:lnTo>
                    <a:pt x="2566" y="929"/>
                  </a:lnTo>
                  <a:lnTo>
                    <a:pt x="2675" y="856"/>
                  </a:lnTo>
                  <a:lnTo>
                    <a:pt x="2784" y="783"/>
                  </a:lnTo>
                  <a:lnTo>
                    <a:pt x="2857" y="710"/>
                  </a:lnTo>
                  <a:lnTo>
                    <a:pt x="2912" y="619"/>
                  </a:lnTo>
                  <a:lnTo>
                    <a:pt x="2930" y="528"/>
                  </a:lnTo>
                  <a:lnTo>
                    <a:pt x="2930" y="474"/>
                  </a:lnTo>
                  <a:lnTo>
                    <a:pt x="2930" y="437"/>
                  </a:lnTo>
                  <a:lnTo>
                    <a:pt x="2875" y="365"/>
                  </a:lnTo>
                  <a:lnTo>
                    <a:pt x="2803" y="292"/>
                  </a:lnTo>
                  <a:lnTo>
                    <a:pt x="2730" y="237"/>
                  </a:lnTo>
                  <a:lnTo>
                    <a:pt x="2639" y="201"/>
                  </a:lnTo>
                  <a:lnTo>
                    <a:pt x="2366" y="110"/>
                  </a:lnTo>
                  <a:lnTo>
                    <a:pt x="2075" y="55"/>
                  </a:lnTo>
                  <a:lnTo>
                    <a:pt x="1784" y="19"/>
                  </a:lnTo>
                  <a:lnTo>
                    <a:pt x="14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44" name="Google Shape;3844;p22"/>
            <p:cNvSpPr/>
            <p:nvPr/>
          </p:nvSpPr>
          <p:spPr>
            <a:xfrm>
              <a:off x="3665900" y="8420834"/>
              <a:ext cx="151049" cy="55400"/>
            </a:xfrm>
            <a:custGeom>
              <a:avLst/>
              <a:gdLst/>
              <a:ahLst/>
              <a:cxnLst/>
              <a:rect l="l" t="t" r="r" b="b"/>
              <a:pathLst>
                <a:path w="2931" h="1075" fill="none" extrusionOk="0">
                  <a:moveTo>
                    <a:pt x="1456" y="1"/>
                  </a:moveTo>
                  <a:lnTo>
                    <a:pt x="1456" y="1"/>
                  </a:lnTo>
                  <a:lnTo>
                    <a:pt x="1128" y="19"/>
                  </a:lnTo>
                  <a:lnTo>
                    <a:pt x="801" y="74"/>
                  </a:lnTo>
                  <a:lnTo>
                    <a:pt x="655" y="110"/>
                  </a:lnTo>
                  <a:lnTo>
                    <a:pt x="491" y="165"/>
                  </a:lnTo>
                  <a:lnTo>
                    <a:pt x="364" y="219"/>
                  </a:lnTo>
                  <a:lnTo>
                    <a:pt x="237" y="292"/>
                  </a:lnTo>
                  <a:lnTo>
                    <a:pt x="237" y="292"/>
                  </a:lnTo>
                  <a:lnTo>
                    <a:pt x="146" y="347"/>
                  </a:lnTo>
                  <a:lnTo>
                    <a:pt x="91" y="401"/>
                  </a:lnTo>
                  <a:lnTo>
                    <a:pt x="37" y="474"/>
                  </a:lnTo>
                  <a:lnTo>
                    <a:pt x="0" y="547"/>
                  </a:lnTo>
                  <a:lnTo>
                    <a:pt x="0" y="547"/>
                  </a:lnTo>
                  <a:lnTo>
                    <a:pt x="0" y="638"/>
                  </a:lnTo>
                  <a:lnTo>
                    <a:pt x="37" y="729"/>
                  </a:lnTo>
                  <a:lnTo>
                    <a:pt x="109" y="801"/>
                  </a:lnTo>
                  <a:lnTo>
                    <a:pt x="182" y="874"/>
                  </a:lnTo>
                  <a:lnTo>
                    <a:pt x="182" y="874"/>
                  </a:lnTo>
                  <a:lnTo>
                    <a:pt x="273" y="911"/>
                  </a:lnTo>
                  <a:lnTo>
                    <a:pt x="382" y="947"/>
                  </a:lnTo>
                  <a:lnTo>
                    <a:pt x="582" y="1002"/>
                  </a:lnTo>
                  <a:lnTo>
                    <a:pt x="582" y="1002"/>
                  </a:lnTo>
                  <a:lnTo>
                    <a:pt x="1092" y="1056"/>
                  </a:lnTo>
                  <a:lnTo>
                    <a:pt x="1602" y="1074"/>
                  </a:lnTo>
                  <a:lnTo>
                    <a:pt x="1602" y="1074"/>
                  </a:lnTo>
                  <a:lnTo>
                    <a:pt x="1747" y="1074"/>
                  </a:lnTo>
                  <a:lnTo>
                    <a:pt x="1747" y="1074"/>
                  </a:lnTo>
                  <a:lnTo>
                    <a:pt x="2038" y="1056"/>
                  </a:lnTo>
                  <a:lnTo>
                    <a:pt x="2311" y="1020"/>
                  </a:lnTo>
                  <a:lnTo>
                    <a:pt x="2439" y="983"/>
                  </a:lnTo>
                  <a:lnTo>
                    <a:pt x="2566" y="929"/>
                  </a:lnTo>
                  <a:lnTo>
                    <a:pt x="2675" y="856"/>
                  </a:lnTo>
                  <a:lnTo>
                    <a:pt x="2784" y="783"/>
                  </a:lnTo>
                  <a:lnTo>
                    <a:pt x="2784" y="783"/>
                  </a:lnTo>
                  <a:lnTo>
                    <a:pt x="2857" y="710"/>
                  </a:lnTo>
                  <a:lnTo>
                    <a:pt x="2912" y="619"/>
                  </a:lnTo>
                  <a:lnTo>
                    <a:pt x="2930" y="528"/>
                  </a:lnTo>
                  <a:lnTo>
                    <a:pt x="2930" y="474"/>
                  </a:lnTo>
                  <a:lnTo>
                    <a:pt x="2930" y="437"/>
                  </a:lnTo>
                  <a:lnTo>
                    <a:pt x="2930" y="437"/>
                  </a:lnTo>
                  <a:lnTo>
                    <a:pt x="2875" y="365"/>
                  </a:lnTo>
                  <a:lnTo>
                    <a:pt x="2803" y="292"/>
                  </a:lnTo>
                  <a:lnTo>
                    <a:pt x="2730" y="237"/>
                  </a:lnTo>
                  <a:lnTo>
                    <a:pt x="2639" y="201"/>
                  </a:lnTo>
                  <a:lnTo>
                    <a:pt x="2639" y="201"/>
                  </a:lnTo>
                  <a:lnTo>
                    <a:pt x="2366" y="110"/>
                  </a:lnTo>
                  <a:lnTo>
                    <a:pt x="2075" y="55"/>
                  </a:lnTo>
                  <a:lnTo>
                    <a:pt x="1784" y="19"/>
                  </a:lnTo>
                  <a:lnTo>
                    <a:pt x="1456" y="1"/>
                  </a:lnTo>
                </a:path>
              </a:pathLst>
            </a:custGeom>
            <a:solidFill>
              <a:srgbClr val="EAC0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45" name="Google Shape;3845;p22"/>
            <p:cNvSpPr/>
            <p:nvPr/>
          </p:nvSpPr>
          <p:spPr>
            <a:xfrm>
              <a:off x="3821587" y="8385223"/>
              <a:ext cx="96628" cy="41280"/>
            </a:xfrm>
            <a:custGeom>
              <a:avLst/>
              <a:gdLst/>
              <a:ahLst/>
              <a:cxnLst/>
              <a:rect l="l" t="t" r="r" b="b"/>
              <a:pathLst>
                <a:path w="1875" h="801" extrusionOk="0">
                  <a:moveTo>
                    <a:pt x="1092" y="0"/>
                  </a:moveTo>
                  <a:lnTo>
                    <a:pt x="837" y="18"/>
                  </a:lnTo>
                  <a:lnTo>
                    <a:pt x="601" y="73"/>
                  </a:lnTo>
                  <a:lnTo>
                    <a:pt x="382" y="146"/>
                  </a:lnTo>
                  <a:lnTo>
                    <a:pt x="182" y="255"/>
                  </a:lnTo>
                  <a:lnTo>
                    <a:pt x="55" y="346"/>
                  </a:lnTo>
                  <a:lnTo>
                    <a:pt x="18" y="401"/>
                  </a:lnTo>
                  <a:lnTo>
                    <a:pt x="0" y="455"/>
                  </a:lnTo>
                  <a:lnTo>
                    <a:pt x="0" y="510"/>
                  </a:lnTo>
                  <a:lnTo>
                    <a:pt x="18" y="564"/>
                  </a:lnTo>
                  <a:lnTo>
                    <a:pt x="55" y="601"/>
                  </a:lnTo>
                  <a:lnTo>
                    <a:pt x="109" y="637"/>
                  </a:lnTo>
                  <a:lnTo>
                    <a:pt x="218" y="692"/>
                  </a:lnTo>
                  <a:lnTo>
                    <a:pt x="328" y="728"/>
                  </a:lnTo>
                  <a:lnTo>
                    <a:pt x="637" y="765"/>
                  </a:lnTo>
                  <a:lnTo>
                    <a:pt x="946" y="801"/>
                  </a:lnTo>
                  <a:lnTo>
                    <a:pt x="1001" y="801"/>
                  </a:lnTo>
                  <a:lnTo>
                    <a:pt x="1219" y="783"/>
                  </a:lnTo>
                  <a:lnTo>
                    <a:pt x="1419" y="746"/>
                  </a:lnTo>
                  <a:lnTo>
                    <a:pt x="1529" y="710"/>
                  </a:lnTo>
                  <a:lnTo>
                    <a:pt x="1620" y="674"/>
                  </a:lnTo>
                  <a:lnTo>
                    <a:pt x="1711" y="619"/>
                  </a:lnTo>
                  <a:lnTo>
                    <a:pt x="1783" y="546"/>
                  </a:lnTo>
                  <a:lnTo>
                    <a:pt x="1820" y="492"/>
                  </a:lnTo>
                  <a:lnTo>
                    <a:pt x="1856" y="419"/>
                  </a:lnTo>
                  <a:lnTo>
                    <a:pt x="1874" y="364"/>
                  </a:lnTo>
                  <a:lnTo>
                    <a:pt x="1856" y="291"/>
                  </a:lnTo>
                  <a:lnTo>
                    <a:pt x="1838" y="255"/>
                  </a:lnTo>
                  <a:lnTo>
                    <a:pt x="1802" y="219"/>
                  </a:lnTo>
                  <a:lnTo>
                    <a:pt x="1711" y="146"/>
                  </a:lnTo>
                  <a:lnTo>
                    <a:pt x="1565" y="91"/>
                  </a:lnTo>
                  <a:lnTo>
                    <a:pt x="1419" y="37"/>
                  </a:lnTo>
                  <a:lnTo>
                    <a:pt x="1256" y="0"/>
                  </a:lnTo>
                  <a:close/>
                </a:path>
              </a:pathLst>
            </a:custGeom>
            <a:solidFill>
              <a:srgbClr val="EAC0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46" name="Google Shape;3846;p22"/>
            <p:cNvSpPr/>
            <p:nvPr/>
          </p:nvSpPr>
          <p:spPr>
            <a:xfrm>
              <a:off x="3821587" y="8385223"/>
              <a:ext cx="96628" cy="41280"/>
            </a:xfrm>
            <a:custGeom>
              <a:avLst/>
              <a:gdLst/>
              <a:ahLst/>
              <a:cxnLst/>
              <a:rect l="l" t="t" r="r" b="b"/>
              <a:pathLst>
                <a:path w="1875" h="801" fill="none" extrusionOk="0">
                  <a:moveTo>
                    <a:pt x="1092" y="0"/>
                  </a:moveTo>
                  <a:lnTo>
                    <a:pt x="1092" y="0"/>
                  </a:lnTo>
                  <a:lnTo>
                    <a:pt x="837" y="18"/>
                  </a:lnTo>
                  <a:lnTo>
                    <a:pt x="601" y="73"/>
                  </a:lnTo>
                  <a:lnTo>
                    <a:pt x="382" y="146"/>
                  </a:lnTo>
                  <a:lnTo>
                    <a:pt x="182" y="255"/>
                  </a:lnTo>
                  <a:lnTo>
                    <a:pt x="182" y="255"/>
                  </a:lnTo>
                  <a:lnTo>
                    <a:pt x="55" y="346"/>
                  </a:lnTo>
                  <a:lnTo>
                    <a:pt x="18" y="401"/>
                  </a:lnTo>
                  <a:lnTo>
                    <a:pt x="0" y="455"/>
                  </a:lnTo>
                  <a:lnTo>
                    <a:pt x="0" y="455"/>
                  </a:lnTo>
                  <a:lnTo>
                    <a:pt x="0" y="510"/>
                  </a:lnTo>
                  <a:lnTo>
                    <a:pt x="18" y="564"/>
                  </a:lnTo>
                  <a:lnTo>
                    <a:pt x="55" y="601"/>
                  </a:lnTo>
                  <a:lnTo>
                    <a:pt x="109" y="637"/>
                  </a:lnTo>
                  <a:lnTo>
                    <a:pt x="109" y="637"/>
                  </a:lnTo>
                  <a:lnTo>
                    <a:pt x="218" y="692"/>
                  </a:lnTo>
                  <a:lnTo>
                    <a:pt x="328" y="728"/>
                  </a:lnTo>
                  <a:lnTo>
                    <a:pt x="328" y="728"/>
                  </a:lnTo>
                  <a:lnTo>
                    <a:pt x="637" y="765"/>
                  </a:lnTo>
                  <a:lnTo>
                    <a:pt x="946" y="801"/>
                  </a:lnTo>
                  <a:lnTo>
                    <a:pt x="946" y="801"/>
                  </a:lnTo>
                  <a:lnTo>
                    <a:pt x="1001" y="801"/>
                  </a:lnTo>
                  <a:lnTo>
                    <a:pt x="1001" y="801"/>
                  </a:lnTo>
                  <a:lnTo>
                    <a:pt x="1219" y="783"/>
                  </a:lnTo>
                  <a:lnTo>
                    <a:pt x="1419" y="746"/>
                  </a:lnTo>
                  <a:lnTo>
                    <a:pt x="1529" y="710"/>
                  </a:lnTo>
                  <a:lnTo>
                    <a:pt x="1620" y="674"/>
                  </a:lnTo>
                  <a:lnTo>
                    <a:pt x="1711" y="619"/>
                  </a:lnTo>
                  <a:lnTo>
                    <a:pt x="1783" y="546"/>
                  </a:lnTo>
                  <a:lnTo>
                    <a:pt x="1783" y="546"/>
                  </a:lnTo>
                  <a:lnTo>
                    <a:pt x="1820" y="492"/>
                  </a:lnTo>
                  <a:lnTo>
                    <a:pt x="1856" y="419"/>
                  </a:lnTo>
                  <a:lnTo>
                    <a:pt x="1874" y="364"/>
                  </a:lnTo>
                  <a:lnTo>
                    <a:pt x="1856" y="291"/>
                  </a:lnTo>
                  <a:lnTo>
                    <a:pt x="1856" y="291"/>
                  </a:lnTo>
                  <a:lnTo>
                    <a:pt x="1838" y="255"/>
                  </a:lnTo>
                  <a:lnTo>
                    <a:pt x="1802" y="219"/>
                  </a:lnTo>
                  <a:lnTo>
                    <a:pt x="1711" y="146"/>
                  </a:lnTo>
                  <a:lnTo>
                    <a:pt x="1711" y="146"/>
                  </a:lnTo>
                  <a:lnTo>
                    <a:pt x="1565" y="91"/>
                  </a:lnTo>
                  <a:lnTo>
                    <a:pt x="1419" y="37"/>
                  </a:lnTo>
                  <a:lnTo>
                    <a:pt x="1256" y="0"/>
                  </a:lnTo>
                  <a:lnTo>
                    <a:pt x="1092" y="0"/>
                  </a:lnTo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47" name="Google Shape;3847;p22"/>
            <p:cNvSpPr/>
            <p:nvPr/>
          </p:nvSpPr>
          <p:spPr>
            <a:xfrm>
              <a:off x="4454591" y="8527769"/>
              <a:ext cx="227012" cy="74107"/>
            </a:xfrm>
            <a:custGeom>
              <a:avLst/>
              <a:gdLst/>
              <a:ahLst/>
              <a:cxnLst/>
              <a:rect l="l" t="t" r="r" b="b"/>
              <a:pathLst>
                <a:path w="4405" h="1438" extrusionOk="0">
                  <a:moveTo>
                    <a:pt x="2221" y="0"/>
                  </a:moveTo>
                  <a:lnTo>
                    <a:pt x="1911" y="19"/>
                  </a:lnTo>
                  <a:lnTo>
                    <a:pt x="1602" y="37"/>
                  </a:lnTo>
                  <a:lnTo>
                    <a:pt x="1311" y="73"/>
                  </a:lnTo>
                  <a:lnTo>
                    <a:pt x="1020" y="128"/>
                  </a:lnTo>
                  <a:lnTo>
                    <a:pt x="765" y="200"/>
                  </a:lnTo>
                  <a:lnTo>
                    <a:pt x="510" y="291"/>
                  </a:lnTo>
                  <a:lnTo>
                    <a:pt x="310" y="419"/>
                  </a:lnTo>
                  <a:lnTo>
                    <a:pt x="219" y="492"/>
                  </a:lnTo>
                  <a:lnTo>
                    <a:pt x="128" y="564"/>
                  </a:lnTo>
                  <a:lnTo>
                    <a:pt x="73" y="637"/>
                  </a:lnTo>
                  <a:lnTo>
                    <a:pt x="37" y="692"/>
                  </a:lnTo>
                  <a:lnTo>
                    <a:pt x="1" y="765"/>
                  </a:lnTo>
                  <a:lnTo>
                    <a:pt x="1" y="837"/>
                  </a:lnTo>
                  <a:lnTo>
                    <a:pt x="19" y="892"/>
                  </a:lnTo>
                  <a:lnTo>
                    <a:pt x="55" y="947"/>
                  </a:lnTo>
                  <a:lnTo>
                    <a:pt x="146" y="1038"/>
                  </a:lnTo>
                  <a:lnTo>
                    <a:pt x="274" y="1110"/>
                  </a:lnTo>
                  <a:lnTo>
                    <a:pt x="419" y="1183"/>
                  </a:lnTo>
                  <a:lnTo>
                    <a:pt x="619" y="1238"/>
                  </a:lnTo>
                  <a:lnTo>
                    <a:pt x="820" y="1292"/>
                  </a:lnTo>
                  <a:lnTo>
                    <a:pt x="1238" y="1383"/>
                  </a:lnTo>
                  <a:lnTo>
                    <a:pt x="1675" y="1420"/>
                  </a:lnTo>
                  <a:lnTo>
                    <a:pt x="2112" y="1438"/>
                  </a:lnTo>
                  <a:lnTo>
                    <a:pt x="2585" y="1438"/>
                  </a:lnTo>
                  <a:lnTo>
                    <a:pt x="2985" y="1402"/>
                  </a:lnTo>
                  <a:lnTo>
                    <a:pt x="3367" y="1329"/>
                  </a:lnTo>
                  <a:lnTo>
                    <a:pt x="3713" y="1238"/>
                  </a:lnTo>
                  <a:lnTo>
                    <a:pt x="3877" y="1165"/>
                  </a:lnTo>
                  <a:lnTo>
                    <a:pt x="4041" y="1092"/>
                  </a:lnTo>
                  <a:lnTo>
                    <a:pt x="4168" y="1019"/>
                  </a:lnTo>
                  <a:lnTo>
                    <a:pt x="4277" y="928"/>
                  </a:lnTo>
                  <a:lnTo>
                    <a:pt x="4368" y="819"/>
                  </a:lnTo>
                  <a:lnTo>
                    <a:pt x="4405" y="692"/>
                  </a:lnTo>
                  <a:lnTo>
                    <a:pt x="4405" y="637"/>
                  </a:lnTo>
                  <a:lnTo>
                    <a:pt x="4405" y="583"/>
                  </a:lnTo>
                  <a:lnTo>
                    <a:pt x="4386" y="528"/>
                  </a:lnTo>
                  <a:lnTo>
                    <a:pt x="4350" y="473"/>
                  </a:lnTo>
                  <a:lnTo>
                    <a:pt x="4277" y="401"/>
                  </a:lnTo>
                  <a:lnTo>
                    <a:pt x="4204" y="328"/>
                  </a:lnTo>
                  <a:lnTo>
                    <a:pt x="4095" y="273"/>
                  </a:lnTo>
                  <a:lnTo>
                    <a:pt x="3968" y="219"/>
                  </a:lnTo>
                  <a:lnTo>
                    <a:pt x="3713" y="146"/>
                  </a:lnTo>
                  <a:lnTo>
                    <a:pt x="3422" y="91"/>
                  </a:lnTo>
                  <a:lnTo>
                    <a:pt x="3149" y="55"/>
                  </a:lnTo>
                  <a:lnTo>
                    <a:pt x="2858" y="37"/>
                  </a:lnTo>
                  <a:lnTo>
                    <a:pt x="2548" y="19"/>
                  </a:lnTo>
                  <a:lnTo>
                    <a:pt x="222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48" name="Google Shape;3848;p22"/>
            <p:cNvSpPr/>
            <p:nvPr/>
          </p:nvSpPr>
          <p:spPr>
            <a:xfrm>
              <a:off x="4454591" y="8527769"/>
              <a:ext cx="227012" cy="74107"/>
            </a:xfrm>
            <a:custGeom>
              <a:avLst/>
              <a:gdLst/>
              <a:ahLst/>
              <a:cxnLst/>
              <a:rect l="l" t="t" r="r" b="b"/>
              <a:pathLst>
                <a:path w="4405" h="1438" fill="none" extrusionOk="0">
                  <a:moveTo>
                    <a:pt x="2221" y="0"/>
                  </a:moveTo>
                  <a:lnTo>
                    <a:pt x="2221" y="0"/>
                  </a:lnTo>
                  <a:lnTo>
                    <a:pt x="1911" y="19"/>
                  </a:lnTo>
                  <a:lnTo>
                    <a:pt x="1602" y="37"/>
                  </a:lnTo>
                  <a:lnTo>
                    <a:pt x="1311" y="73"/>
                  </a:lnTo>
                  <a:lnTo>
                    <a:pt x="1020" y="128"/>
                  </a:lnTo>
                  <a:lnTo>
                    <a:pt x="765" y="200"/>
                  </a:lnTo>
                  <a:lnTo>
                    <a:pt x="510" y="291"/>
                  </a:lnTo>
                  <a:lnTo>
                    <a:pt x="310" y="419"/>
                  </a:lnTo>
                  <a:lnTo>
                    <a:pt x="219" y="492"/>
                  </a:lnTo>
                  <a:lnTo>
                    <a:pt x="128" y="564"/>
                  </a:lnTo>
                  <a:lnTo>
                    <a:pt x="128" y="564"/>
                  </a:lnTo>
                  <a:lnTo>
                    <a:pt x="73" y="637"/>
                  </a:lnTo>
                  <a:lnTo>
                    <a:pt x="37" y="692"/>
                  </a:lnTo>
                  <a:lnTo>
                    <a:pt x="1" y="765"/>
                  </a:lnTo>
                  <a:lnTo>
                    <a:pt x="1" y="837"/>
                  </a:lnTo>
                  <a:lnTo>
                    <a:pt x="1" y="837"/>
                  </a:lnTo>
                  <a:lnTo>
                    <a:pt x="19" y="892"/>
                  </a:lnTo>
                  <a:lnTo>
                    <a:pt x="55" y="947"/>
                  </a:lnTo>
                  <a:lnTo>
                    <a:pt x="146" y="1038"/>
                  </a:lnTo>
                  <a:lnTo>
                    <a:pt x="274" y="1110"/>
                  </a:lnTo>
                  <a:lnTo>
                    <a:pt x="419" y="1183"/>
                  </a:lnTo>
                  <a:lnTo>
                    <a:pt x="419" y="1183"/>
                  </a:lnTo>
                  <a:lnTo>
                    <a:pt x="619" y="1238"/>
                  </a:lnTo>
                  <a:lnTo>
                    <a:pt x="820" y="1292"/>
                  </a:lnTo>
                  <a:lnTo>
                    <a:pt x="1238" y="1383"/>
                  </a:lnTo>
                  <a:lnTo>
                    <a:pt x="1675" y="1420"/>
                  </a:lnTo>
                  <a:lnTo>
                    <a:pt x="2112" y="1438"/>
                  </a:lnTo>
                  <a:lnTo>
                    <a:pt x="2112" y="1438"/>
                  </a:lnTo>
                  <a:lnTo>
                    <a:pt x="2203" y="1438"/>
                  </a:lnTo>
                  <a:lnTo>
                    <a:pt x="2203" y="1438"/>
                  </a:lnTo>
                  <a:lnTo>
                    <a:pt x="2585" y="1438"/>
                  </a:lnTo>
                  <a:lnTo>
                    <a:pt x="2985" y="1402"/>
                  </a:lnTo>
                  <a:lnTo>
                    <a:pt x="3367" y="1329"/>
                  </a:lnTo>
                  <a:lnTo>
                    <a:pt x="3713" y="1238"/>
                  </a:lnTo>
                  <a:lnTo>
                    <a:pt x="3713" y="1238"/>
                  </a:lnTo>
                  <a:lnTo>
                    <a:pt x="3877" y="1165"/>
                  </a:lnTo>
                  <a:lnTo>
                    <a:pt x="4041" y="1092"/>
                  </a:lnTo>
                  <a:lnTo>
                    <a:pt x="4168" y="1019"/>
                  </a:lnTo>
                  <a:lnTo>
                    <a:pt x="4277" y="928"/>
                  </a:lnTo>
                  <a:lnTo>
                    <a:pt x="4277" y="928"/>
                  </a:lnTo>
                  <a:lnTo>
                    <a:pt x="4368" y="819"/>
                  </a:lnTo>
                  <a:lnTo>
                    <a:pt x="4405" y="692"/>
                  </a:lnTo>
                  <a:lnTo>
                    <a:pt x="4405" y="637"/>
                  </a:lnTo>
                  <a:lnTo>
                    <a:pt x="4405" y="583"/>
                  </a:lnTo>
                  <a:lnTo>
                    <a:pt x="4386" y="528"/>
                  </a:lnTo>
                  <a:lnTo>
                    <a:pt x="4350" y="473"/>
                  </a:lnTo>
                  <a:lnTo>
                    <a:pt x="4350" y="473"/>
                  </a:lnTo>
                  <a:lnTo>
                    <a:pt x="4277" y="401"/>
                  </a:lnTo>
                  <a:lnTo>
                    <a:pt x="4204" y="328"/>
                  </a:lnTo>
                  <a:lnTo>
                    <a:pt x="4095" y="273"/>
                  </a:lnTo>
                  <a:lnTo>
                    <a:pt x="3968" y="219"/>
                  </a:lnTo>
                  <a:lnTo>
                    <a:pt x="3713" y="146"/>
                  </a:lnTo>
                  <a:lnTo>
                    <a:pt x="3422" y="91"/>
                  </a:lnTo>
                  <a:lnTo>
                    <a:pt x="3422" y="91"/>
                  </a:lnTo>
                  <a:lnTo>
                    <a:pt x="3149" y="55"/>
                  </a:lnTo>
                  <a:lnTo>
                    <a:pt x="2858" y="37"/>
                  </a:lnTo>
                  <a:lnTo>
                    <a:pt x="2548" y="19"/>
                  </a:lnTo>
                  <a:lnTo>
                    <a:pt x="2221" y="0"/>
                  </a:lnTo>
                </a:path>
              </a:pathLst>
            </a:custGeom>
            <a:solidFill>
              <a:srgbClr val="EAC0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138203925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2">
  <p:cSld name="Background 2">
    <p:bg>
      <p:bgPr>
        <a:gradFill>
          <a:gsLst>
            <a:gs pos="0">
              <a:schemeClr val="dk2"/>
            </a:gs>
            <a:gs pos="100000">
              <a:srgbClr val="E4B24E"/>
            </a:gs>
          </a:gsLst>
          <a:lin ang="5400700" scaled="0"/>
        </a:gradFill>
        <a:effectLst/>
      </p:bgPr>
    </p:bg>
    <p:spTree>
      <p:nvGrpSpPr>
        <p:cNvPr id="1" name="Shape 38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50" name="Google Shape;3850;p23"/>
          <p:cNvSpPr/>
          <p:nvPr/>
        </p:nvSpPr>
        <p:spPr>
          <a:xfrm>
            <a:off x="0" y="4072601"/>
            <a:ext cx="12191899" cy="3158287"/>
          </a:xfrm>
          <a:custGeom>
            <a:avLst/>
            <a:gdLst/>
            <a:ahLst/>
            <a:cxnLst/>
            <a:rect l="l" t="t" r="r" b="b"/>
            <a:pathLst>
              <a:path w="61892" h="16033" extrusionOk="0">
                <a:moveTo>
                  <a:pt x="34941" y="0"/>
                </a:moveTo>
                <a:lnTo>
                  <a:pt x="34540" y="18"/>
                </a:lnTo>
                <a:lnTo>
                  <a:pt x="34140" y="73"/>
                </a:lnTo>
                <a:lnTo>
                  <a:pt x="33740" y="164"/>
                </a:lnTo>
                <a:lnTo>
                  <a:pt x="33357" y="291"/>
                </a:lnTo>
                <a:lnTo>
                  <a:pt x="32993" y="455"/>
                </a:lnTo>
                <a:lnTo>
                  <a:pt x="32630" y="655"/>
                </a:lnTo>
                <a:lnTo>
                  <a:pt x="32302" y="892"/>
                </a:lnTo>
                <a:lnTo>
                  <a:pt x="32138" y="1019"/>
                </a:lnTo>
                <a:lnTo>
                  <a:pt x="31993" y="1147"/>
                </a:lnTo>
                <a:lnTo>
                  <a:pt x="31847" y="1292"/>
                </a:lnTo>
                <a:lnTo>
                  <a:pt x="31701" y="1456"/>
                </a:lnTo>
                <a:lnTo>
                  <a:pt x="31574" y="1620"/>
                </a:lnTo>
                <a:lnTo>
                  <a:pt x="31447" y="1802"/>
                </a:lnTo>
                <a:lnTo>
                  <a:pt x="31337" y="1984"/>
                </a:lnTo>
                <a:lnTo>
                  <a:pt x="31228" y="2184"/>
                </a:lnTo>
                <a:lnTo>
                  <a:pt x="31137" y="2384"/>
                </a:lnTo>
                <a:lnTo>
                  <a:pt x="31046" y="2602"/>
                </a:lnTo>
                <a:lnTo>
                  <a:pt x="30974" y="2821"/>
                </a:lnTo>
                <a:lnTo>
                  <a:pt x="30901" y="3039"/>
                </a:lnTo>
                <a:lnTo>
                  <a:pt x="30846" y="3294"/>
                </a:lnTo>
                <a:lnTo>
                  <a:pt x="30810" y="3531"/>
                </a:lnTo>
                <a:lnTo>
                  <a:pt x="30773" y="3785"/>
                </a:lnTo>
                <a:lnTo>
                  <a:pt x="30755" y="4058"/>
                </a:lnTo>
                <a:lnTo>
                  <a:pt x="30755" y="4331"/>
                </a:lnTo>
                <a:lnTo>
                  <a:pt x="30773" y="4622"/>
                </a:lnTo>
                <a:lnTo>
                  <a:pt x="30664" y="4422"/>
                </a:lnTo>
                <a:lnTo>
                  <a:pt x="30555" y="4240"/>
                </a:lnTo>
                <a:lnTo>
                  <a:pt x="30428" y="4077"/>
                </a:lnTo>
                <a:lnTo>
                  <a:pt x="30300" y="3913"/>
                </a:lnTo>
                <a:lnTo>
                  <a:pt x="30155" y="3767"/>
                </a:lnTo>
                <a:lnTo>
                  <a:pt x="30009" y="3640"/>
                </a:lnTo>
                <a:lnTo>
                  <a:pt x="29863" y="3512"/>
                </a:lnTo>
                <a:lnTo>
                  <a:pt x="29700" y="3403"/>
                </a:lnTo>
                <a:lnTo>
                  <a:pt x="29536" y="3312"/>
                </a:lnTo>
                <a:lnTo>
                  <a:pt x="29372" y="3239"/>
                </a:lnTo>
                <a:lnTo>
                  <a:pt x="29208" y="3167"/>
                </a:lnTo>
                <a:lnTo>
                  <a:pt x="29026" y="3112"/>
                </a:lnTo>
                <a:lnTo>
                  <a:pt x="28863" y="3057"/>
                </a:lnTo>
                <a:lnTo>
                  <a:pt x="28681" y="3039"/>
                </a:lnTo>
                <a:lnTo>
                  <a:pt x="28499" y="3021"/>
                </a:lnTo>
                <a:lnTo>
                  <a:pt x="28317" y="3003"/>
                </a:lnTo>
                <a:lnTo>
                  <a:pt x="28080" y="3021"/>
                </a:lnTo>
                <a:lnTo>
                  <a:pt x="27843" y="3057"/>
                </a:lnTo>
                <a:lnTo>
                  <a:pt x="27607" y="3112"/>
                </a:lnTo>
                <a:lnTo>
                  <a:pt x="27370" y="3185"/>
                </a:lnTo>
                <a:lnTo>
                  <a:pt x="27152" y="3294"/>
                </a:lnTo>
                <a:lnTo>
                  <a:pt x="26934" y="3421"/>
                </a:lnTo>
                <a:lnTo>
                  <a:pt x="26733" y="3585"/>
                </a:lnTo>
                <a:lnTo>
                  <a:pt x="26551" y="3749"/>
                </a:lnTo>
                <a:lnTo>
                  <a:pt x="26388" y="3949"/>
                </a:lnTo>
                <a:lnTo>
                  <a:pt x="26224" y="4168"/>
                </a:lnTo>
                <a:lnTo>
                  <a:pt x="26078" y="4404"/>
                </a:lnTo>
                <a:lnTo>
                  <a:pt x="25969" y="4659"/>
                </a:lnTo>
                <a:lnTo>
                  <a:pt x="25878" y="4950"/>
                </a:lnTo>
                <a:lnTo>
                  <a:pt x="25805" y="5259"/>
                </a:lnTo>
                <a:lnTo>
                  <a:pt x="25751" y="5587"/>
                </a:lnTo>
                <a:lnTo>
                  <a:pt x="25733" y="5933"/>
                </a:lnTo>
                <a:lnTo>
                  <a:pt x="25623" y="5842"/>
                </a:lnTo>
                <a:lnTo>
                  <a:pt x="25496" y="5751"/>
                </a:lnTo>
                <a:lnTo>
                  <a:pt x="25314" y="5642"/>
                </a:lnTo>
                <a:lnTo>
                  <a:pt x="25114" y="5532"/>
                </a:lnTo>
                <a:lnTo>
                  <a:pt x="24877" y="5441"/>
                </a:lnTo>
                <a:lnTo>
                  <a:pt x="24641" y="5369"/>
                </a:lnTo>
                <a:lnTo>
                  <a:pt x="24513" y="5350"/>
                </a:lnTo>
                <a:lnTo>
                  <a:pt x="24222" y="5350"/>
                </a:lnTo>
                <a:lnTo>
                  <a:pt x="24076" y="5387"/>
                </a:lnTo>
                <a:lnTo>
                  <a:pt x="23913" y="5441"/>
                </a:lnTo>
                <a:lnTo>
                  <a:pt x="23767" y="5532"/>
                </a:lnTo>
                <a:lnTo>
                  <a:pt x="23622" y="5642"/>
                </a:lnTo>
                <a:lnTo>
                  <a:pt x="23494" y="5769"/>
                </a:lnTo>
                <a:lnTo>
                  <a:pt x="23367" y="5951"/>
                </a:lnTo>
                <a:lnTo>
                  <a:pt x="23239" y="6169"/>
                </a:lnTo>
                <a:lnTo>
                  <a:pt x="22748" y="5878"/>
                </a:lnTo>
                <a:lnTo>
                  <a:pt x="22257" y="5623"/>
                </a:lnTo>
                <a:lnTo>
                  <a:pt x="21765" y="5387"/>
                </a:lnTo>
                <a:lnTo>
                  <a:pt x="21256" y="5205"/>
                </a:lnTo>
                <a:lnTo>
                  <a:pt x="20728" y="5041"/>
                </a:lnTo>
                <a:lnTo>
                  <a:pt x="20200" y="4914"/>
                </a:lnTo>
                <a:lnTo>
                  <a:pt x="19946" y="4877"/>
                </a:lnTo>
                <a:lnTo>
                  <a:pt x="19691" y="4841"/>
                </a:lnTo>
                <a:lnTo>
                  <a:pt x="19418" y="4823"/>
                </a:lnTo>
                <a:lnTo>
                  <a:pt x="19145" y="4823"/>
                </a:lnTo>
                <a:lnTo>
                  <a:pt x="18835" y="4841"/>
                </a:lnTo>
                <a:lnTo>
                  <a:pt x="18526" y="4859"/>
                </a:lnTo>
                <a:lnTo>
                  <a:pt x="18217" y="4914"/>
                </a:lnTo>
                <a:lnTo>
                  <a:pt x="17907" y="4968"/>
                </a:lnTo>
                <a:lnTo>
                  <a:pt x="17598" y="5059"/>
                </a:lnTo>
                <a:lnTo>
                  <a:pt x="17289" y="5168"/>
                </a:lnTo>
                <a:lnTo>
                  <a:pt x="16979" y="5296"/>
                </a:lnTo>
                <a:lnTo>
                  <a:pt x="16670" y="5460"/>
                </a:lnTo>
                <a:lnTo>
                  <a:pt x="16361" y="5642"/>
                </a:lnTo>
                <a:lnTo>
                  <a:pt x="16069" y="5842"/>
                </a:lnTo>
                <a:lnTo>
                  <a:pt x="15760" y="6060"/>
                </a:lnTo>
                <a:lnTo>
                  <a:pt x="15469" y="6315"/>
                </a:lnTo>
                <a:lnTo>
                  <a:pt x="15159" y="6606"/>
                </a:lnTo>
                <a:lnTo>
                  <a:pt x="14868" y="6897"/>
                </a:lnTo>
                <a:lnTo>
                  <a:pt x="14577" y="7243"/>
                </a:lnTo>
                <a:lnTo>
                  <a:pt x="14286" y="7607"/>
                </a:lnTo>
                <a:lnTo>
                  <a:pt x="14213" y="7352"/>
                </a:lnTo>
                <a:lnTo>
                  <a:pt x="14086" y="7116"/>
                </a:lnTo>
                <a:lnTo>
                  <a:pt x="13958" y="6879"/>
                </a:lnTo>
                <a:lnTo>
                  <a:pt x="13813" y="6661"/>
                </a:lnTo>
                <a:lnTo>
                  <a:pt x="13631" y="6442"/>
                </a:lnTo>
                <a:lnTo>
                  <a:pt x="13449" y="6260"/>
                </a:lnTo>
                <a:lnTo>
                  <a:pt x="13249" y="6060"/>
                </a:lnTo>
                <a:lnTo>
                  <a:pt x="13030" y="5896"/>
                </a:lnTo>
                <a:lnTo>
                  <a:pt x="12812" y="5751"/>
                </a:lnTo>
                <a:lnTo>
                  <a:pt x="12557" y="5605"/>
                </a:lnTo>
                <a:lnTo>
                  <a:pt x="12321" y="5496"/>
                </a:lnTo>
                <a:lnTo>
                  <a:pt x="12066" y="5387"/>
                </a:lnTo>
                <a:lnTo>
                  <a:pt x="11793" y="5314"/>
                </a:lnTo>
                <a:lnTo>
                  <a:pt x="11538" y="5259"/>
                </a:lnTo>
                <a:lnTo>
                  <a:pt x="11265" y="5223"/>
                </a:lnTo>
                <a:lnTo>
                  <a:pt x="10992" y="5205"/>
                </a:lnTo>
                <a:lnTo>
                  <a:pt x="10719" y="5223"/>
                </a:lnTo>
                <a:lnTo>
                  <a:pt x="10464" y="5259"/>
                </a:lnTo>
                <a:lnTo>
                  <a:pt x="10191" y="5314"/>
                </a:lnTo>
                <a:lnTo>
                  <a:pt x="9937" y="5405"/>
                </a:lnTo>
                <a:lnTo>
                  <a:pt x="9955" y="5005"/>
                </a:lnTo>
                <a:lnTo>
                  <a:pt x="9937" y="4622"/>
                </a:lnTo>
                <a:lnTo>
                  <a:pt x="9882" y="4295"/>
                </a:lnTo>
                <a:lnTo>
                  <a:pt x="9791" y="3967"/>
                </a:lnTo>
                <a:lnTo>
                  <a:pt x="9682" y="3676"/>
                </a:lnTo>
                <a:lnTo>
                  <a:pt x="9536" y="3421"/>
                </a:lnTo>
                <a:lnTo>
                  <a:pt x="9373" y="3185"/>
                </a:lnTo>
                <a:lnTo>
                  <a:pt x="9191" y="2985"/>
                </a:lnTo>
                <a:lnTo>
                  <a:pt x="8990" y="2803"/>
                </a:lnTo>
                <a:lnTo>
                  <a:pt x="8754" y="2639"/>
                </a:lnTo>
                <a:lnTo>
                  <a:pt x="8517" y="2512"/>
                </a:lnTo>
                <a:lnTo>
                  <a:pt x="8262" y="2402"/>
                </a:lnTo>
                <a:lnTo>
                  <a:pt x="8008" y="2330"/>
                </a:lnTo>
                <a:lnTo>
                  <a:pt x="7735" y="2275"/>
                </a:lnTo>
                <a:lnTo>
                  <a:pt x="7444" y="2239"/>
                </a:lnTo>
                <a:lnTo>
                  <a:pt x="7152" y="2220"/>
                </a:lnTo>
                <a:lnTo>
                  <a:pt x="6770" y="2239"/>
                </a:lnTo>
                <a:lnTo>
                  <a:pt x="6388" y="2293"/>
                </a:lnTo>
                <a:lnTo>
                  <a:pt x="6006" y="2402"/>
                </a:lnTo>
                <a:lnTo>
                  <a:pt x="5642" y="2530"/>
                </a:lnTo>
                <a:lnTo>
                  <a:pt x="5278" y="2693"/>
                </a:lnTo>
                <a:lnTo>
                  <a:pt x="4950" y="2894"/>
                </a:lnTo>
                <a:lnTo>
                  <a:pt x="4641" y="3130"/>
                </a:lnTo>
                <a:lnTo>
                  <a:pt x="4514" y="3258"/>
                </a:lnTo>
                <a:lnTo>
                  <a:pt x="4368" y="3403"/>
                </a:lnTo>
                <a:lnTo>
                  <a:pt x="4241" y="3549"/>
                </a:lnTo>
                <a:lnTo>
                  <a:pt x="4132" y="3694"/>
                </a:lnTo>
                <a:lnTo>
                  <a:pt x="4022" y="3858"/>
                </a:lnTo>
                <a:lnTo>
                  <a:pt x="3931" y="4022"/>
                </a:lnTo>
                <a:lnTo>
                  <a:pt x="3859" y="4204"/>
                </a:lnTo>
                <a:lnTo>
                  <a:pt x="3786" y="4386"/>
                </a:lnTo>
                <a:lnTo>
                  <a:pt x="3731" y="4568"/>
                </a:lnTo>
                <a:lnTo>
                  <a:pt x="3695" y="4768"/>
                </a:lnTo>
                <a:lnTo>
                  <a:pt x="3658" y="4968"/>
                </a:lnTo>
                <a:lnTo>
                  <a:pt x="3640" y="5168"/>
                </a:lnTo>
                <a:lnTo>
                  <a:pt x="3640" y="5387"/>
                </a:lnTo>
                <a:lnTo>
                  <a:pt x="3658" y="5605"/>
                </a:lnTo>
                <a:lnTo>
                  <a:pt x="3695" y="5842"/>
                </a:lnTo>
                <a:lnTo>
                  <a:pt x="3749" y="6060"/>
                </a:lnTo>
                <a:lnTo>
                  <a:pt x="3822" y="6315"/>
                </a:lnTo>
                <a:lnTo>
                  <a:pt x="3913" y="6551"/>
                </a:lnTo>
                <a:lnTo>
                  <a:pt x="3713" y="6479"/>
                </a:lnTo>
                <a:lnTo>
                  <a:pt x="3531" y="6406"/>
                </a:lnTo>
                <a:lnTo>
                  <a:pt x="3149" y="6315"/>
                </a:lnTo>
                <a:lnTo>
                  <a:pt x="2767" y="6278"/>
                </a:lnTo>
                <a:lnTo>
                  <a:pt x="2421" y="6260"/>
                </a:lnTo>
                <a:lnTo>
                  <a:pt x="2166" y="6260"/>
                </a:lnTo>
                <a:lnTo>
                  <a:pt x="1930" y="6278"/>
                </a:lnTo>
                <a:lnTo>
                  <a:pt x="1693" y="6315"/>
                </a:lnTo>
                <a:lnTo>
                  <a:pt x="1475" y="6351"/>
                </a:lnTo>
                <a:lnTo>
                  <a:pt x="1056" y="6460"/>
                </a:lnTo>
                <a:lnTo>
                  <a:pt x="710" y="6570"/>
                </a:lnTo>
                <a:lnTo>
                  <a:pt x="419" y="6697"/>
                </a:lnTo>
                <a:lnTo>
                  <a:pt x="201" y="6788"/>
                </a:lnTo>
                <a:lnTo>
                  <a:pt x="1" y="6897"/>
                </a:lnTo>
                <a:lnTo>
                  <a:pt x="1" y="16033"/>
                </a:lnTo>
                <a:lnTo>
                  <a:pt x="61874" y="14668"/>
                </a:lnTo>
                <a:lnTo>
                  <a:pt x="61874" y="4950"/>
                </a:lnTo>
                <a:lnTo>
                  <a:pt x="61892" y="4768"/>
                </a:lnTo>
                <a:lnTo>
                  <a:pt x="61874" y="4586"/>
                </a:lnTo>
                <a:lnTo>
                  <a:pt x="61855" y="4404"/>
                </a:lnTo>
                <a:lnTo>
                  <a:pt x="61819" y="4222"/>
                </a:lnTo>
                <a:lnTo>
                  <a:pt x="61764" y="4040"/>
                </a:lnTo>
                <a:lnTo>
                  <a:pt x="61692" y="3858"/>
                </a:lnTo>
                <a:lnTo>
                  <a:pt x="61619" y="3694"/>
                </a:lnTo>
                <a:lnTo>
                  <a:pt x="61528" y="3512"/>
                </a:lnTo>
                <a:lnTo>
                  <a:pt x="61419" y="3349"/>
                </a:lnTo>
                <a:lnTo>
                  <a:pt x="61291" y="3185"/>
                </a:lnTo>
                <a:lnTo>
                  <a:pt x="61037" y="2857"/>
                </a:lnTo>
                <a:lnTo>
                  <a:pt x="60727" y="2548"/>
                </a:lnTo>
                <a:lnTo>
                  <a:pt x="60381" y="2275"/>
                </a:lnTo>
                <a:lnTo>
                  <a:pt x="59999" y="2020"/>
                </a:lnTo>
                <a:lnTo>
                  <a:pt x="59599" y="1784"/>
                </a:lnTo>
                <a:lnTo>
                  <a:pt x="59180" y="1565"/>
                </a:lnTo>
                <a:lnTo>
                  <a:pt x="58744" y="1401"/>
                </a:lnTo>
                <a:lnTo>
                  <a:pt x="58289" y="1256"/>
                </a:lnTo>
                <a:lnTo>
                  <a:pt x="57816" y="1147"/>
                </a:lnTo>
                <a:lnTo>
                  <a:pt x="57342" y="1092"/>
                </a:lnTo>
                <a:lnTo>
                  <a:pt x="57106" y="1074"/>
                </a:lnTo>
                <a:lnTo>
                  <a:pt x="56869" y="1056"/>
                </a:lnTo>
                <a:lnTo>
                  <a:pt x="56542" y="1074"/>
                </a:lnTo>
                <a:lnTo>
                  <a:pt x="56214" y="1110"/>
                </a:lnTo>
                <a:lnTo>
                  <a:pt x="55887" y="1165"/>
                </a:lnTo>
                <a:lnTo>
                  <a:pt x="55559" y="1256"/>
                </a:lnTo>
                <a:lnTo>
                  <a:pt x="55250" y="1365"/>
                </a:lnTo>
                <a:lnTo>
                  <a:pt x="54958" y="1511"/>
                </a:lnTo>
                <a:lnTo>
                  <a:pt x="54667" y="1674"/>
                </a:lnTo>
                <a:lnTo>
                  <a:pt x="54394" y="1875"/>
                </a:lnTo>
                <a:lnTo>
                  <a:pt x="54121" y="2093"/>
                </a:lnTo>
                <a:lnTo>
                  <a:pt x="53885" y="2366"/>
                </a:lnTo>
                <a:lnTo>
                  <a:pt x="53648" y="2657"/>
                </a:lnTo>
                <a:lnTo>
                  <a:pt x="53430" y="2966"/>
                </a:lnTo>
                <a:lnTo>
                  <a:pt x="53248" y="3330"/>
                </a:lnTo>
                <a:lnTo>
                  <a:pt x="53084" y="3731"/>
                </a:lnTo>
                <a:lnTo>
                  <a:pt x="52938" y="4149"/>
                </a:lnTo>
                <a:lnTo>
                  <a:pt x="52811" y="4622"/>
                </a:lnTo>
                <a:lnTo>
                  <a:pt x="52465" y="4459"/>
                </a:lnTo>
                <a:lnTo>
                  <a:pt x="52120" y="4313"/>
                </a:lnTo>
                <a:lnTo>
                  <a:pt x="51810" y="4204"/>
                </a:lnTo>
                <a:lnTo>
                  <a:pt x="51483" y="4113"/>
                </a:lnTo>
                <a:lnTo>
                  <a:pt x="51191" y="4040"/>
                </a:lnTo>
                <a:lnTo>
                  <a:pt x="50882" y="3986"/>
                </a:lnTo>
                <a:lnTo>
                  <a:pt x="50609" y="3967"/>
                </a:lnTo>
                <a:lnTo>
                  <a:pt x="50336" y="3949"/>
                </a:lnTo>
                <a:lnTo>
                  <a:pt x="50045" y="3967"/>
                </a:lnTo>
                <a:lnTo>
                  <a:pt x="49772" y="4004"/>
                </a:lnTo>
                <a:lnTo>
                  <a:pt x="49499" y="4040"/>
                </a:lnTo>
                <a:lnTo>
                  <a:pt x="49244" y="4113"/>
                </a:lnTo>
                <a:lnTo>
                  <a:pt x="49008" y="4204"/>
                </a:lnTo>
                <a:lnTo>
                  <a:pt x="48789" y="4295"/>
                </a:lnTo>
                <a:lnTo>
                  <a:pt x="48571" y="4422"/>
                </a:lnTo>
                <a:lnTo>
                  <a:pt x="48353" y="4550"/>
                </a:lnTo>
                <a:lnTo>
                  <a:pt x="48152" y="4677"/>
                </a:lnTo>
                <a:lnTo>
                  <a:pt x="47970" y="4823"/>
                </a:lnTo>
                <a:lnTo>
                  <a:pt x="47788" y="4986"/>
                </a:lnTo>
                <a:lnTo>
                  <a:pt x="47625" y="5150"/>
                </a:lnTo>
                <a:lnTo>
                  <a:pt x="47333" y="5478"/>
                </a:lnTo>
                <a:lnTo>
                  <a:pt x="47061" y="5824"/>
                </a:lnTo>
                <a:lnTo>
                  <a:pt x="46842" y="6188"/>
                </a:lnTo>
                <a:lnTo>
                  <a:pt x="46642" y="6515"/>
                </a:lnTo>
                <a:lnTo>
                  <a:pt x="46478" y="6843"/>
                </a:lnTo>
                <a:lnTo>
                  <a:pt x="46351" y="7116"/>
                </a:lnTo>
                <a:lnTo>
                  <a:pt x="46187" y="7552"/>
                </a:lnTo>
                <a:lnTo>
                  <a:pt x="46151" y="7716"/>
                </a:lnTo>
                <a:lnTo>
                  <a:pt x="46096" y="7680"/>
                </a:lnTo>
                <a:lnTo>
                  <a:pt x="45932" y="7607"/>
                </a:lnTo>
                <a:lnTo>
                  <a:pt x="45823" y="7552"/>
                </a:lnTo>
                <a:lnTo>
                  <a:pt x="45696" y="7516"/>
                </a:lnTo>
                <a:lnTo>
                  <a:pt x="45550" y="7498"/>
                </a:lnTo>
                <a:lnTo>
                  <a:pt x="45386" y="7480"/>
                </a:lnTo>
                <a:lnTo>
                  <a:pt x="45223" y="7498"/>
                </a:lnTo>
                <a:lnTo>
                  <a:pt x="45059" y="7516"/>
                </a:lnTo>
                <a:lnTo>
                  <a:pt x="44895" y="7552"/>
                </a:lnTo>
                <a:lnTo>
                  <a:pt x="44713" y="7625"/>
                </a:lnTo>
                <a:lnTo>
                  <a:pt x="44513" y="7716"/>
                </a:lnTo>
                <a:lnTo>
                  <a:pt x="44313" y="7825"/>
                </a:lnTo>
                <a:lnTo>
                  <a:pt x="44112" y="7971"/>
                </a:lnTo>
                <a:lnTo>
                  <a:pt x="43894" y="8153"/>
                </a:lnTo>
                <a:lnTo>
                  <a:pt x="43967" y="7734"/>
                </a:lnTo>
                <a:lnTo>
                  <a:pt x="44003" y="7352"/>
                </a:lnTo>
                <a:lnTo>
                  <a:pt x="44021" y="6988"/>
                </a:lnTo>
                <a:lnTo>
                  <a:pt x="43985" y="6624"/>
                </a:lnTo>
                <a:lnTo>
                  <a:pt x="43930" y="6315"/>
                </a:lnTo>
                <a:lnTo>
                  <a:pt x="43839" y="6006"/>
                </a:lnTo>
                <a:lnTo>
                  <a:pt x="43730" y="5733"/>
                </a:lnTo>
                <a:lnTo>
                  <a:pt x="43585" y="5478"/>
                </a:lnTo>
                <a:lnTo>
                  <a:pt x="43421" y="5241"/>
                </a:lnTo>
                <a:lnTo>
                  <a:pt x="43239" y="5041"/>
                </a:lnTo>
                <a:lnTo>
                  <a:pt x="43039" y="4877"/>
                </a:lnTo>
                <a:lnTo>
                  <a:pt x="42802" y="4732"/>
                </a:lnTo>
                <a:lnTo>
                  <a:pt x="42566" y="4622"/>
                </a:lnTo>
                <a:lnTo>
                  <a:pt x="42329" y="4531"/>
                </a:lnTo>
                <a:lnTo>
                  <a:pt x="42056" y="4477"/>
                </a:lnTo>
                <a:lnTo>
                  <a:pt x="41619" y="4477"/>
                </a:lnTo>
                <a:lnTo>
                  <a:pt x="41456" y="4495"/>
                </a:lnTo>
                <a:lnTo>
                  <a:pt x="41274" y="4531"/>
                </a:lnTo>
                <a:lnTo>
                  <a:pt x="41110" y="4568"/>
                </a:lnTo>
                <a:lnTo>
                  <a:pt x="40946" y="4622"/>
                </a:lnTo>
                <a:lnTo>
                  <a:pt x="40764" y="4695"/>
                </a:lnTo>
                <a:lnTo>
                  <a:pt x="40600" y="4786"/>
                </a:lnTo>
                <a:lnTo>
                  <a:pt x="40418" y="4895"/>
                </a:lnTo>
                <a:lnTo>
                  <a:pt x="40400" y="4750"/>
                </a:lnTo>
                <a:lnTo>
                  <a:pt x="40364" y="4622"/>
                </a:lnTo>
                <a:lnTo>
                  <a:pt x="40309" y="4495"/>
                </a:lnTo>
                <a:lnTo>
                  <a:pt x="40254" y="4404"/>
                </a:lnTo>
                <a:lnTo>
                  <a:pt x="40200" y="4313"/>
                </a:lnTo>
                <a:lnTo>
                  <a:pt x="40127" y="4222"/>
                </a:lnTo>
                <a:lnTo>
                  <a:pt x="40054" y="4168"/>
                </a:lnTo>
                <a:lnTo>
                  <a:pt x="39982" y="4095"/>
                </a:lnTo>
                <a:lnTo>
                  <a:pt x="39818" y="4004"/>
                </a:lnTo>
                <a:lnTo>
                  <a:pt x="39636" y="3949"/>
                </a:lnTo>
                <a:lnTo>
                  <a:pt x="39454" y="3931"/>
                </a:lnTo>
                <a:lnTo>
                  <a:pt x="39290" y="3913"/>
                </a:lnTo>
                <a:lnTo>
                  <a:pt x="39035" y="3931"/>
                </a:lnTo>
                <a:lnTo>
                  <a:pt x="38817" y="3967"/>
                </a:lnTo>
                <a:lnTo>
                  <a:pt x="38617" y="4022"/>
                </a:lnTo>
                <a:lnTo>
                  <a:pt x="38635" y="3767"/>
                </a:lnTo>
                <a:lnTo>
                  <a:pt x="38653" y="3531"/>
                </a:lnTo>
                <a:lnTo>
                  <a:pt x="38635" y="3312"/>
                </a:lnTo>
                <a:lnTo>
                  <a:pt x="38617" y="3094"/>
                </a:lnTo>
                <a:lnTo>
                  <a:pt x="38598" y="2875"/>
                </a:lnTo>
                <a:lnTo>
                  <a:pt x="38544" y="2657"/>
                </a:lnTo>
                <a:lnTo>
                  <a:pt x="38507" y="2457"/>
                </a:lnTo>
                <a:lnTo>
                  <a:pt x="38435" y="2275"/>
                </a:lnTo>
                <a:lnTo>
                  <a:pt x="38362" y="2093"/>
                </a:lnTo>
                <a:lnTo>
                  <a:pt x="38289" y="1911"/>
                </a:lnTo>
                <a:lnTo>
                  <a:pt x="38198" y="1747"/>
                </a:lnTo>
                <a:lnTo>
                  <a:pt x="38107" y="1583"/>
                </a:lnTo>
                <a:lnTo>
                  <a:pt x="37998" y="1438"/>
                </a:lnTo>
                <a:lnTo>
                  <a:pt x="37889" y="1292"/>
                </a:lnTo>
                <a:lnTo>
                  <a:pt x="37634" y="1019"/>
                </a:lnTo>
                <a:lnTo>
                  <a:pt x="37361" y="783"/>
                </a:lnTo>
                <a:lnTo>
                  <a:pt x="37052" y="583"/>
                </a:lnTo>
                <a:lnTo>
                  <a:pt x="36742" y="401"/>
                </a:lnTo>
                <a:lnTo>
                  <a:pt x="36397" y="255"/>
                </a:lnTo>
                <a:lnTo>
                  <a:pt x="36051" y="146"/>
                </a:lnTo>
                <a:lnTo>
                  <a:pt x="35687" y="73"/>
                </a:lnTo>
                <a:lnTo>
                  <a:pt x="35305" y="18"/>
                </a:lnTo>
                <a:lnTo>
                  <a:pt x="34941" y="0"/>
                </a:lnTo>
                <a:close/>
              </a:path>
            </a:pathLst>
          </a:custGeom>
          <a:solidFill>
            <a:srgbClr val="FFFFD5">
              <a:alpha val="1285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851" name="Google Shape;3851;p23"/>
          <p:cNvSpPr/>
          <p:nvPr/>
        </p:nvSpPr>
        <p:spPr>
          <a:xfrm flipH="1">
            <a:off x="-113935" y="5274033"/>
            <a:ext cx="12383501" cy="2854056"/>
          </a:xfrm>
          <a:custGeom>
            <a:avLst/>
            <a:gdLst/>
            <a:ahLst/>
            <a:cxnLst/>
            <a:rect l="l" t="t" r="r" b="b"/>
            <a:pathLst>
              <a:path w="177431" h="40891" extrusionOk="0">
                <a:moveTo>
                  <a:pt x="164146" y="0"/>
                </a:moveTo>
                <a:lnTo>
                  <a:pt x="162599" y="18"/>
                </a:lnTo>
                <a:lnTo>
                  <a:pt x="161071" y="55"/>
                </a:lnTo>
                <a:lnTo>
                  <a:pt x="159560" y="146"/>
                </a:lnTo>
                <a:lnTo>
                  <a:pt x="158068" y="255"/>
                </a:lnTo>
                <a:lnTo>
                  <a:pt x="156594" y="382"/>
                </a:lnTo>
                <a:lnTo>
                  <a:pt x="155138" y="546"/>
                </a:lnTo>
                <a:lnTo>
                  <a:pt x="153682" y="746"/>
                </a:lnTo>
                <a:lnTo>
                  <a:pt x="152263" y="965"/>
                </a:lnTo>
                <a:lnTo>
                  <a:pt x="150844" y="1219"/>
                </a:lnTo>
                <a:lnTo>
                  <a:pt x="149424" y="1492"/>
                </a:lnTo>
                <a:lnTo>
                  <a:pt x="148041" y="1784"/>
                </a:lnTo>
                <a:lnTo>
                  <a:pt x="146658" y="2093"/>
                </a:lnTo>
                <a:lnTo>
                  <a:pt x="145275" y="2420"/>
                </a:lnTo>
                <a:lnTo>
                  <a:pt x="143910" y="2784"/>
                </a:lnTo>
                <a:lnTo>
                  <a:pt x="142545" y="3167"/>
                </a:lnTo>
                <a:lnTo>
                  <a:pt x="141180" y="3549"/>
                </a:lnTo>
                <a:lnTo>
                  <a:pt x="139834" y="3949"/>
                </a:lnTo>
                <a:lnTo>
                  <a:pt x="138487" y="4386"/>
                </a:lnTo>
                <a:lnTo>
                  <a:pt x="137141" y="4804"/>
                </a:lnTo>
                <a:lnTo>
                  <a:pt x="135794" y="5259"/>
                </a:lnTo>
                <a:lnTo>
                  <a:pt x="133119" y="6187"/>
                </a:lnTo>
                <a:lnTo>
                  <a:pt x="130425" y="7170"/>
                </a:lnTo>
                <a:lnTo>
                  <a:pt x="127714" y="8153"/>
                </a:lnTo>
                <a:lnTo>
                  <a:pt x="124984" y="9172"/>
                </a:lnTo>
                <a:lnTo>
                  <a:pt x="122218" y="10209"/>
                </a:lnTo>
                <a:lnTo>
                  <a:pt x="119416" y="11228"/>
                </a:lnTo>
                <a:lnTo>
                  <a:pt x="116559" y="12247"/>
                </a:lnTo>
                <a:lnTo>
                  <a:pt x="113647" y="13248"/>
                </a:lnTo>
                <a:lnTo>
                  <a:pt x="112173" y="13758"/>
                </a:lnTo>
                <a:lnTo>
                  <a:pt x="110681" y="14231"/>
                </a:lnTo>
                <a:lnTo>
                  <a:pt x="109170" y="14722"/>
                </a:lnTo>
                <a:lnTo>
                  <a:pt x="107623" y="15177"/>
                </a:lnTo>
                <a:lnTo>
                  <a:pt x="106077" y="15632"/>
                </a:lnTo>
                <a:lnTo>
                  <a:pt x="104493" y="16087"/>
                </a:lnTo>
                <a:lnTo>
                  <a:pt x="102910" y="16506"/>
                </a:lnTo>
                <a:lnTo>
                  <a:pt x="101291" y="16924"/>
                </a:lnTo>
                <a:lnTo>
                  <a:pt x="99635" y="17325"/>
                </a:lnTo>
                <a:lnTo>
                  <a:pt x="97960" y="17725"/>
                </a:lnTo>
                <a:lnTo>
                  <a:pt x="96268" y="18089"/>
                </a:lnTo>
                <a:lnTo>
                  <a:pt x="94539" y="18435"/>
                </a:lnTo>
                <a:lnTo>
                  <a:pt x="92792" y="18762"/>
                </a:lnTo>
                <a:lnTo>
                  <a:pt x="91009" y="19072"/>
                </a:lnTo>
                <a:lnTo>
                  <a:pt x="89189" y="19363"/>
                </a:lnTo>
                <a:lnTo>
                  <a:pt x="87333" y="19618"/>
                </a:lnTo>
                <a:lnTo>
                  <a:pt x="85458" y="19854"/>
                </a:lnTo>
                <a:lnTo>
                  <a:pt x="83548" y="20072"/>
                </a:lnTo>
                <a:lnTo>
                  <a:pt x="81600" y="20254"/>
                </a:lnTo>
                <a:lnTo>
                  <a:pt x="79599" y="20418"/>
                </a:lnTo>
                <a:lnTo>
                  <a:pt x="77615" y="20546"/>
                </a:lnTo>
                <a:lnTo>
                  <a:pt x="75613" y="20655"/>
                </a:lnTo>
                <a:lnTo>
                  <a:pt x="73630" y="20746"/>
                </a:lnTo>
                <a:lnTo>
                  <a:pt x="71664" y="20800"/>
                </a:lnTo>
                <a:lnTo>
                  <a:pt x="69717" y="20837"/>
                </a:lnTo>
                <a:lnTo>
                  <a:pt x="67770" y="20855"/>
                </a:lnTo>
                <a:lnTo>
                  <a:pt x="65823" y="20855"/>
                </a:lnTo>
                <a:lnTo>
                  <a:pt x="63912" y="20819"/>
                </a:lnTo>
                <a:lnTo>
                  <a:pt x="62001" y="20782"/>
                </a:lnTo>
                <a:lnTo>
                  <a:pt x="60109" y="20728"/>
                </a:lnTo>
                <a:lnTo>
                  <a:pt x="58234" y="20637"/>
                </a:lnTo>
                <a:lnTo>
                  <a:pt x="56378" y="20546"/>
                </a:lnTo>
                <a:lnTo>
                  <a:pt x="54540" y="20436"/>
                </a:lnTo>
                <a:lnTo>
                  <a:pt x="52720" y="20291"/>
                </a:lnTo>
                <a:lnTo>
                  <a:pt x="50919" y="20145"/>
                </a:lnTo>
                <a:lnTo>
                  <a:pt x="49135" y="20000"/>
                </a:lnTo>
                <a:lnTo>
                  <a:pt x="47370" y="19818"/>
                </a:lnTo>
                <a:lnTo>
                  <a:pt x="45623" y="19636"/>
                </a:lnTo>
                <a:lnTo>
                  <a:pt x="43894" y="19436"/>
                </a:lnTo>
                <a:lnTo>
                  <a:pt x="42202" y="19235"/>
                </a:lnTo>
                <a:lnTo>
                  <a:pt x="40528" y="19017"/>
                </a:lnTo>
                <a:lnTo>
                  <a:pt x="38872" y="18780"/>
                </a:lnTo>
                <a:lnTo>
                  <a:pt x="37234" y="18544"/>
                </a:lnTo>
                <a:lnTo>
                  <a:pt x="35632" y="18289"/>
                </a:lnTo>
                <a:lnTo>
                  <a:pt x="34049" y="18034"/>
                </a:lnTo>
                <a:lnTo>
                  <a:pt x="32502" y="17761"/>
                </a:lnTo>
                <a:lnTo>
                  <a:pt x="29463" y="17215"/>
                </a:lnTo>
                <a:lnTo>
                  <a:pt x="26552" y="16651"/>
                </a:lnTo>
                <a:lnTo>
                  <a:pt x="23767" y="16069"/>
                </a:lnTo>
                <a:lnTo>
                  <a:pt x="21110" y="15487"/>
                </a:lnTo>
                <a:lnTo>
                  <a:pt x="18563" y="14886"/>
                </a:lnTo>
                <a:lnTo>
                  <a:pt x="16179" y="14304"/>
                </a:lnTo>
                <a:lnTo>
                  <a:pt x="13922" y="13721"/>
                </a:lnTo>
                <a:lnTo>
                  <a:pt x="11811" y="13157"/>
                </a:lnTo>
                <a:lnTo>
                  <a:pt x="9846" y="12593"/>
                </a:lnTo>
                <a:lnTo>
                  <a:pt x="8062" y="12084"/>
                </a:lnTo>
                <a:lnTo>
                  <a:pt x="6425" y="11574"/>
                </a:lnTo>
                <a:lnTo>
                  <a:pt x="4969" y="11119"/>
                </a:lnTo>
                <a:lnTo>
                  <a:pt x="3677" y="10719"/>
                </a:lnTo>
                <a:lnTo>
                  <a:pt x="1675" y="10027"/>
                </a:lnTo>
                <a:lnTo>
                  <a:pt x="419" y="9590"/>
                </a:lnTo>
                <a:lnTo>
                  <a:pt x="1" y="9427"/>
                </a:lnTo>
                <a:lnTo>
                  <a:pt x="1" y="40891"/>
                </a:lnTo>
                <a:lnTo>
                  <a:pt x="177431" y="40891"/>
                </a:lnTo>
                <a:lnTo>
                  <a:pt x="177431" y="1219"/>
                </a:lnTo>
                <a:lnTo>
                  <a:pt x="175666" y="928"/>
                </a:lnTo>
                <a:lnTo>
                  <a:pt x="173955" y="673"/>
                </a:lnTo>
                <a:lnTo>
                  <a:pt x="172244" y="473"/>
                </a:lnTo>
                <a:lnTo>
                  <a:pt x="170588" y="309"/>
                </a:lnTo>
                <a:lnTo>
                  <a:pt x="168932" y="164"/>
                </a:lnTo>
                <a:lnTo>
                  <a:pt x="167331" y="73"/>
                </a:lnTo>
                <a:lnTo>
                  <a:pt x="165729" y="18"/>
                </a:lnTo>
                <a:lnTo>
                  <a:pt x="164146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3852" name="Google Shape;3852;p23"/>
          <p:cNvGrpSpPr/>
          <p:nvPr/>
        </p:nvGrpSpPr>
        <p:grpSpPr>
          <a:xfrm flipH="1">
            <a:off x="136371" y="4609600"/>
            <a:ext cx="480467" cy="890533"/>
            <a:chOff x="1612800" y="3107475"/>
            <a:chExt cx="360350" cy="667900"/>
          </a:xfrm>
        </p:grpSpPr>
        <p:sp>
          <p:nvSpPr>
            <p:cNvPr id="3853" name="Google Shape;3853;p23"/>
            <p:cNvSpPr/>
            <p:nvPr/>
          </p:nvSpPr>
          <p:spPr>
            <a:xfrm>
              <a:off x="1797525" y="3109300"/>
              <a:ext cx="175625" cy="245250"/>
            </a:xfrm>
            <a:custGeom>
              <a:avLst/>
              <a:gdLst/>
              <a:ahLst/>
              <a:cxnLst/>
              <a:rect l="l" t="t" r="r" b="b"/>
              <a:pathLst>
                <a:path w="7025" h="9810" extrusionOk="0">
                  <a:moveTo>
                    <a:pt x="4914" y="1"/>
                  </a:moveTo>
                  <a:lnTo>
                    <a:pt x="4768" y="19"/>
                  </a:lnTo>
                  <a:lnTo>
                    <a:pt x="4586" y="92"/>
                  </a:lnTo>
                  <a:lnTo>
                    <a:pt x="4422" y="201"/>
                  </a:lnTo>
                  <a:lnTo>
                    <a:pt x="4277" y="328"/>
                  </a:lnTo>
                  <a:lnTo>
                    <a:pt x="4149" y="492"/>
                  </a:lnTo>
                  <a:lnTo>
                    <a:pt x="4040" y="638"/>
                  </a:lnTo>
                  <a:lnTo>
                    <a:pt x="3968" y="820"/>
                  </a:lnTo>
                  <a:lnTo>
                    <a:pt x="3895" y="983"/>
                  </a:lnTo>
                  <a:lnTo>
                    <a:pt x="3822" y="1165"/>
                  </a:lnTo>
                  <a:lnTo>
                    <a:pt x="3767" y="1365"/>
                  </a:lnTo>
                  <a:lnTo>
                    <a:pt x="3731" y="1566"/>
                  </a:lnTo>
                  <a:lnTo>
                    <a:pt x="3713" y="1748"/>
                  </a:lnTo>
                  <a:lnTo>
                    <a:pt x="3695" y="1948"/>
                  </a:lnTo>
                  <a:lnTo>
                    <a:pt x="3695" y="2257"/>
                  </a:lnTo>
                  <a:lnTo>
                    <a:pt x="3695" y="2567"/>
                  </a:lnTo>
                  <a:lnTo>
                    <a:pt x="3749" y="3185"/>
                  </a:lnTo>
                  <a:lnTo>
                    <a:pt x="3877" y="4441"/>
                  </a:lnTo>
                  <a:lnTo>
                    <a:pt x="3931" y="5041"/>
                  </a:lnTo>
                  <a:lnTo>
                    <a:pt x="3949" y="5351"/>
                  </a:lnTo>
                  <a:lnTo>
                    <a:pt x="3949" y="5660"/>
                  </a:lnTo>
                  <a:lnTo>
                    <a:pt x="3931" y="5951"/>
                  </a:lnTo>
                  <a:lnTo>
                    <a:pt x="3895" y="6261"/>
                  </a:lnTo>
                  <a:lnTo>
                    <a:pt x="3840" y="6552"/>
                  </a:lnTo>
                  <a:lnTo>
                    <a:pt x="3749" y="6843"/>
                  </a:lnTo>
                  <a:lnTo>
                    <a:pt x="3658" y="7098"/>
                  </a:lnTo>
                  <a:lnTo>
                    <a:pt x="3585" y="7243"/>
                  </a:lnTo>
                  <a:lnTo>
                    <a:pt x="3494" y="7389"/>
                  </a:lnTo>
                  <a:lnTo>
                    <a:pt x="3385" y="7516"/>
                  </a:lnTo>
                  <a:lnTo>
                    <a:pt x="3276" y="7626"/>
                  </a:lnTo>
                  <a:lnTo>
                    <a:pt x="3258" y="7644"/>
                  </a:lnTo>
                  <a:lnTo>
                    <a:pt x="3130" y="7735"/>
                  </a:lnTo>
                  <a:lnTo>
                    <a:pt x="3003" y="7789"/>
                  </a:lnTo>
                  <a:lnTo>
                    <a:pt x="2876" y="7844"/>
                  </a:lnTo>
                  <a:lnTo>
                    <a:pt x="2730" y="7862"/>
                  </a:lnTo>
                  <a:lnTo>
                    <a:pt x="2457" y="7862"/>
                  </a:lnTo>
                  <a:lnTo>
                    <a:pt x="2311" y="7826"/>
                  </a:lnTo>
                  <a:lnTo>
                    <a:pt x="2166" y="7789"/>
                  </a:lnTo>
                  <a:lnTo>
                    <a:pt x="1875" y="7680"/>
                  </a:lnTo>
                  <a:lnTo>
                    <a:pt x="1584" y="7535"/>
                  </a:lnTo>
                  <a:lnTo>
                    <a:pt x="1311" y="7371"/>
                  </a:lnTo>
                  <a:lnTo>
                    <a:pt x="1056" y="7189"/>
                  </a:lnTo>
                  <a:lnTo>
                    <a:pt x="0" y="7480"/>
                  </a:lnTo>
                  <a:lnTo>
                    <a:pt x="201" y="7808"/>
                  </a:lnTo>
                  <a:lnTo>
                    <a:pt x="437" y="8117"/>
                  </a:lnTo>
                  <a:lnTo>
                    <a:pt x="674" y="8408"/>
                  </a:lnTo>
                  <a:lnTo>
                    <a:pt x="928" y="8681"/>
                  </a:lnTo>
                  <a:lnTo>
                    <a:pt x="1201" y="8936"/>
                  </a:lnTo>
                  <a:lnTo>
                    <a:pt x="1493" y="9154"/>
                  </a:lnTo>
                  <a:lnTo>
                    <a:pt x="1802" y="9354"/>
                  </a:lnTo>
                  <a:lnTo>
                    <a:pt x="2130" y="9518"/>
                  </a:lnTo>
                  <a:lnTo>
                    <a:pt x="2457" y="9646"/>
                  </a:lnTo>
                  <a:lnTo>
                    <a:pt x="2803" y="9755"/>
                  </a:lnTo>
                  <a:lnTo>
                    <a:pt x="3167" y="9809"/>
                  </a:lnTo>
                  <a:lnTo>
                    <a:pt x="3513" y="9809"/>
                  </a:lnTo>
                  <a:lnTo>
                    <a:pt x="3858" y="9791"/>
                  </a:lnTo>
                  <a:lnTo>
                    <a:pt x="4040" y="9755"/>
                  </a:lnTo>
                  <a:lnTo>
                    <a:pt x="4222" y="9718"/>
                  </a:lnTo>
                  <a:lnTo>
                    <a:pt x="4386" y="9664"/>
                  </a:lnTo>
                  <a:lnTo>
                    <a:pt x="4550" y="9609"/>
                  </a:lnTo>
                  <a:lnTo>
                    <a:pt x="4714" y="9536"/>
                  </a:lnTo>
                  <a:lnTo>
                    <a:pt x="4877" y="9445"/>
                  </a:lnTo>
                  <a:lnTo>
                    <a:pt x="5059" y="9318"/>
                  </a:lnTo>
                  <a:lnTo>
                    <a:pt x="5351" y="9100"/>
                  </a:lnTo>
                  <a:lnTo>
                    <a:pt x="5605" y="8845"/>
                  </a:lnTo>
                  <a:lnTo>
                    <a:pt x="5824" y="8572"/>
                  </a:lnTo>
                  <a:lnTo>
                    <a:pt x="6042" y="8262"/>
                  </a:lnTo>
                  <a:lnTo>
                    <a:pt x="6224" y="7935"/>
                  </a:lnTo>
                  <a:lnTo>
                    <a:pt x="6406" y="7589"/>
                  </a:lnTo>
                  <a:lnTo>
                    <a:pt x="6552" y="7225"/>
                  </a:lnTo>
                  <a:lnTo>
                    <a:pt x="6661" y="6861"/>
                  </a:lnTo>
                  <a:lnTo>
                    <a:pt x="6770" y="6515"/>
                  </a:lnTo>
                  <a:lnTo>
                    <a:pt x="6843" y="6188"/>
                  </a:lnTo>
                  <a:lnTo>
                    <a:pt x="6916" y="5842"/>
                  </a:lnTo>
                  <a:lnTo>
                    <a:pt x="6970" y="5478"/>
                  </a:lnTo>
                  <a:lnTo>
                    <a:pt x="6988" y="5132"/>
                  </a:lnTo>
                  <a:lnTo>
                    <a:pt x="7025" y="4787"/>
                  </a:lnTo>
                  <a:lnTo>
                    <a:pt x="7025" y="4423"/>
                  </a:lnTo>
                  <a:lnTo>
                    <a:pt x="7007" y="4077"/>
                  </a:lnTo>
                  <a:lnTo>
                    <a:pt x="6988" y="3731"/>
                  </a:lnTo>
                  <a:lnTo>
                    <a:pt x="6952" y="3367"/>
                  </a:lnTo>
                  <a:lnTo>
                    <a:pt x="6897" y="3021"/>
                  </a:lnTo>
                  <a:lnTo>
                    <a:pt x="6825" y="2676"/>
                  </a:lnTo>
                  <a:lnTo>
                    <a:pt x="6752" y="2330"/>
                  </a:lnTo>
                  <a:lnTo>
                    <a:pt x="6643" y="2002"/>
                  </a:lnTo>
                  <a:lnTo>
                    <a:pt x="6533" y="1675"/>
                  </a:lnTo>
                  <a:lnTo>
                    <a:pt x="6406" y="1347"/>
                  </a:lnTo>
                  <a:lnTo>
                    <a:pt x="6315" y="1165"/>
                  </a:lnTo>
                  <a:lnTo>
                    <a:pt x="6224" y="965"/>
                  </a:lnTo>
                  <a:lnTo>
                    <a:pt x="6115" y="783"/>
                  </a:lnTo>
                  <a:lnTo>
                    <a:pt x="5987" y="601"/>
                  </a:lnTo>
                  <a:lnTo>
                    <a:pt x="5860" y="456"/>
                  </a:lnTo>
                  <a:lnTo>
                    <a:pt x="5715" y="310"/>
                  </a:lnTo>
                  <a:lnTo>
                    <a:pt x="5569" y="183"/>
                  </a:lnTo>
                  <a:lnTo>
                    <a:pt x="5405" y="92"/>
                  </a:lnTo>
                  <a:lnTo>
                    <a:pt x="5296" y="37"/>
                  </a:lnTo>
                  <a:lnTo>
                    <a:pt x="5169" y="19"/>
                  </a:lnTo>
                  <a:lnTo>
                    <a:pt x="504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54" name="Google Shape;3854;p23"/>
            <p:cNvSpPr/>
            <p:nvPr/>
          </p:nvSpPr>
          <p:spPr>
            <a:xfrm>
              <a:off x="1924000" y="3111575"/>
              <a:ext cx="49150" cy="230675"/>
            </a:xfrm>
            <a:custGeom>
              <a:avLst/>
              <a:gdLst/>
              <a:ahLst/>
              <a:cxnLst/>
              <a:rect l="l" t="t" r="r" b="b"/>
              <a:pathLst>
                <a:path w="1966" h="9227" extrusionOk="0">
                  <a:moveTo>
                    <a:pt x="346" y="1"/>
                  </a:moveTo>
                  <a:lnTo>
                    <a:pt x="474" y="401"/>
                  </a:lnTo>
                  <a:lnTo>
                    <a:pt x="728" y="1293"/>
                  </a:lnTo>
                  <a:lnTo>
                    <a:pt x="965" y="2203"/>
                  </a:lnTo>
                  <a:lnTo>
                    <a:pt x="1056" y="2657"/>
                  </a:lnTo>
                  <a:lnTo>
                    <a:pt x="1147" y="3112"/>
                  </a:lnTo>
                  <a:lnTo>
                    <a:pt x="1220" y="3586"/>
                  </a:lnTo>
                  <a:lnTo>
                    <a:pt x="1274" y="4041"/>
                  </a:lnTo>
                  <a:lnTo>
                    <a:pt x="1311" y="4514"/>
                  </a:lnTo>
                  <a:lnTo>
                    <a:pt x="1329" y="4969"/>
                  </a:lnTo>
                  <a:lnTo>
                    <a:pt x="1311" y="5442"/>
                  </a:lnTo>
                  <a:lnTo>
                    <a:pt x="1274" y="5915"/>
                  </a:lnTo>
                  <a:lnTo>
                    <a:pt x="1220" y="6370"/>
                  </a:lnTo>
                  <a:lnTo>
                    <a:pt x="1129" y="6825"/>
                  </a:lnTo>
                  <a:lnTo>
                    <a:pt x="1001" y="7280"/>
                  </a:lnTo>
                  <a:lnTo>
                    <a:pt x="837" y="7717"/>
                  </a:lnTo>
                  <a:lnTo>
                    <a:pt x="674" y="8117"/>
                  </a:lnTo>
                  <a:lnTo>
                    <a:pt x="474" y="8499"/>
                  </a:lnTo>
                  <a:lnTo>
                    <a:pt x="237" y="8863"/>
                  </a:lnTo>
                  <a:lnTo>
                    <a:pt x="0" y="9227"/>
                  </a:lnTo>
                  <a:lnTo>
                    <a:pt x="0" y="9227"/>
                  </a:lnTo>
                  <a:lnTo>
                    <a:pt x="292" y="9009"/>
                  </a:lnTo>
                  <a:lnTo>
                    <a:pt x="546" y="8754"/>
                  </a:lnTo>
                  <a:lnTo>
                    <a:pt x="765" y="8481"/>
                  </a:lnTo>
                  <a:lnTo>
                    <a:pt x="983" y="8171"/>
                  </a:lnTo>
                  <a:lnTo>
                    <a:pt x="1165" y="7844"/>
                  </a:lnTo>
                  <a:lnTo>
                    <a:pt x="1347" y="7498"/>
                  </a:lnTo>
                  <a:lnTo>
                    <a:pt x="1493" y="7134"/>
                  </a:lnTo>
                  <a:lnTo>
                    <a:pt x="1602" y="6770"/>
                  </a:lnTo>
                  <a:lnTo>
                    <a:pt x="1711" y="6424"/>
                  </a:lnTo>
                  <a:lnTo>
                    <a:pt x="1784" y="6097"/>
                  </a:lnTo>
                  <a:lnTo>
                    <a:pt x="1857" y="5751"/>
                  </a:lnTo>
                  <a:lnTo>
                    <a:pt x="1893" y="5387"/>
                  </a:lnTo>
                  <a:lnTo>
                    <a:pt x="1929" y="5041"/>
                  </a:lnTo>
                  <a:lnTo>
                    <a:pt x="1966" y="4696"/>
                  </a:lnTo>
                  <a:lnTo>
                    <a:pt x="1966" y="4332"/>
                  </a:lnTo>
                  <a:lnTo>
                    <a:pt x="1948" y="3986"/>
                  </a:lnTo>
                  <a:lnTo>
                    <a:pt x="1929" y="3640"/>
                  </a:lnTo>
                  <a:lnTo>
                    <a:pt x="1893" y="3276"/>
                  </a:lnTo>
                  <a:lnTo>
                    <a:pt x="1838" y="2930"/>
                  </a:lnTo>
                  <a:lnTo>
                    <a:pt x="1766" y="2585"/>
                  </a:lnTo>
                  <a:lnTo>
                    <a:pt x="1693" y="2239"/>
                  </a:lnTo>
                  <a:lnTo>
                    <a:pt x="1584" y="1911"/>
                  </a:lnTo>
                  <a:lnTo>
                    <a:pt x="1474" y="1584"/>
                  </a:lnTo>
                  <a:lnTo>
                    <a:pt x="1347" y="1256"/>
                  </a:lnTo>
                  <a:lnTo>
                    <a:pt x="1256" y="1074"/>
                  </a:lnTo>
                  <a:lnTo>
                    <a:pt x="1165" y="874"/>
                  </a:lnTo>
                  <a:lnTo>
                    <a:pt x="1056" y="692"/>
                  </a:lnTo>
                  <a:lnTo>
                    <a:pt x="928" y="510"/>
                  </a:lnTo>
                  <a:lnTo>
                    <a:pt x="801" y="365"/>
                  </a:lnTo>
                  <a:lnTo>
                    <a:pt x="656" y="219"/>
                  </a:lnTo>
                  <a:lnTo>
                    <a:pt x="510" y="92"/>
                  </a:lnTo>
                  <a:lnTo>
                    <a:pt x="346" y="1"/>
                  </a:lnTo>
                  <a:close/>
                </a:path>
              </a:pathLst>
            </a:custGeom>
            <a:solidFill>
              <a:srgbClr val="3A7F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55" name="Google Shape;3855;p23"/>
            <p:cNvSpPr/>
            <p:nvPr/>
          </p:nvSpPr>
          <p:spPr>
            <a:xfrm>
              <a:off x="1759750" y="3107475"/>
              <a:ext cx="94675" cy="667900"/>
            </a:xfrm>
            <a:custGeom>
              <a:avLst/>
              <a:gdLst/>
              <a:ahLst/>
              <a:cxnLst/>
              <a:rect l="l" t="t" r="r" b="b"/>
              <a:pathLst>
                <a:path w="3787" h="26716" extrusionOk="0">
                  <a:moveTo>
                    <a:pt x="1621" y="1"/>
                  </a:moveTo>
                  <a:lnTo>
                    <a:pt x="1511" y="19"/>
                  </a:lnTo>
                  <a:lnTo>
                    <a:pt x="1402" y="55"/>
                  </a:lnTo>
                  <a:lnTo>
                    <a:pt x="1257" y="110"/>
                  </a:lnTo>
                  <a:lnTo>
                    <a:pt x="1129" y="201"/>
                  </a:lnTo>
                  <a:lnTo>
                    <a:pt x="1020" y="310"/>
                  </a:lnTo>
                  <a:lnTo>
                    <a:pt x="929" y="419"/>
                  </a:lnTo>
                  <a:lnTo>
                    <a:pt x="838" y="547"/>
                  </a:lnTo>
                  <a:lnTo>
                    <a:pt x="747" y="692"/>
                  </a:lnTo>
                  <a:lnTo>
                    <a:pt x="674" y="874"/>
                  </a:lnTo>
                  <a:lnTo>
                    <a:pt x="601" y="1056"/>
                  </a:lnTo>
                  <a:lnTo>
                    <a:pt x="456" y="1475"/>
                  </a:lnTo>
                  <a:lnTo>
                    <a:pt x="347" y="1966"/>
                  </a:lnTo>
                  <a:lnTo>
                    <a:pt x="256" y="2530"/>
                  </a:lnTo>
                  <a:lnTo>
                    <a:pt x="183" y="3167"/>
                  </a:lnTo>
                  <a:lnTo>
                    <a:pt x="128" y="3859"/>
                  </a:lnTo>
                  <a:lnTo>
                    <a:pt x="92" y="4605"/>
                  </a:lnTo>
                  <a:lnTo>
                    <a:pt x="56" y="5424"/>
                  </a:lnTo>
                  <a:lnTo>
                    <a:pt x="19" y="7244"/>
                  </a:lnTo>
                  <a:lnTo>
                    <a:pt x="1" y="9282"/>
                  </a:lnTo>
                  <a:lnTo>
                    <a:pt x="19" y="11538"/>
                  </a:lnTo>
                  <a:lnTo>
                    <a:pt x="19" y="13558"/>
                  </a:lnTo>
                  <a:lnTo>
                    <a:pt x="19" y="13777"/>
                  </a:lnTo>
                  <a:lnTo>
                    <a:pt x="1" y="25933"/>
                  </a:lnTo>
                  <a:lnTo>
                    <a:pt x="292" y="26151"/>
                  </a:lnTo>
                  <a:lnTo>
                    <a:pt x="583" y="26333"/>
                  </a:lnTo>
                  <a:lnTo>
                    <a:pt x="874" y="26479"/>
                  </a:lnTo>
                  <a:lnTo>
                    <a:pt x="1166" y="26570"/>
                  </a:lnTo>
                  <a:lnTo>
                    <a:pt x="1439" y="26643"/>
                  </a:lnTo>
                  <a:lnTo>
                    <a:pt x="1730" y="26697"/>
                  </a:lnTo>
                  <a:lnTo>
                    <a:pt x="1984" y="26715"/>
                  </a:lnTo>
                  <a:lnTo>
                    <a:pt x="2257" y="26715"/>
                  </a:lnTo>
                  <a:lnTo>
                    <a:pt x="2567" y="26679"/>
                  </a:lnTo>
                  <a:lnTo>
                    <a:pt x="2858" y="26624"/>
                  </a:lnTo>
                  <a:lnTo>
                    <a:pt x="3131" y="26552"/>
                  </a:lnTo>
                  <a:lnTo>
                    <a:pt x="3349" y="26479"/>
                  </a:lnTo>
                  <a:lnTo>
                    <a:pt x="3677" y="26352"/>
                  </a:lnTo>
                  <a:lnTo>
                    <a:pt x="3786" y="26279"/>
                  </a:lnTo>
                  <a:lnTo>
                    <a:pt x="3786" y="18799"/>
                  </a:lnTo>
                  <a:lnTo>
                    <a:pt x="3786" y="7753"/>
                  </a:lnTo>
                  <a:lnTo>
                    <a:pt x="3786" y="6752"/>
                  </a:lnTo>
                  <a:lnTo>
                    <a:pt x="3731" y="5806"/>
                  </a:lnTo>
                  <a:lnTo>
                    <a:pt x="3677" y="4932"/>
                  </a:lnTo>
                  <a:lnTo>
                    <a:pt x="3586" y="4132"/>
                  </a:lnTo>
                  <a:lnTo>
                    <a:pt x="3477" y="3404"/>
                  </a:lnTo>
                  <a:lnTo>
                    <a:pt x="3349" y="2731"/>
                  </a:lnTo>
                  <a:lnTo>
                    <a:pt x="3204" y="2148"/>
                  </a:lnTo>
                  <a:lnTo>
                    <a:pt x="3040" y="1639"/>
                  </a:lnTo>
                  <a:lnTo>
                    <a:pt x="2876" y="1184"/>
                  </a:lnTo>
                  <a:lnTo>
                    <a:pt x="2676" y="802"/>
                  </a:lnTo>
                  <a:lnTo>
                    <a:pt x="2585" y="656"/>
                  </a:lnTo>
                  <a:lnTo>
                    <a:pt x="2494" y="510"/>
                  </a:lnTo>
                  <a:lnTo>
                    <a:pt x="2385" y="383"/>
                  </a:lnTo>
                  <a:lnTo>
                    <a:pt x="2276" y="274"/>
                  </a:lnTo>
                  <a:lnTo>
                    <a:pt x="2166" y="183"/>
                  </a:lnTo>
                  <a:lnTo>
                    <a:pt x="2075" y="110"/>
                  </a:lnTo>
                  <a:lnTo>
                    <a:pt x="1966" y="55"/>
                  </a:lnTo>
                  <a:lnTo>
                    <a:pt x="1857" y="19"/>
                  </a:lnTo>
                  <a:lnTo>
                    <a:pt x="1730" y="1"/>
                  </a:lnTo>
                  <a:close/>
                </a:path>
              </a:pathLst>
            </a:custGeom>
            <a:solidFill>
              <a:srgbClr val="3A7F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56" name="Google Shape;3856;p23"/>
            <p:cNvSpPr/>
            <p:nvPr/>
          </p:nvSpPr>
          <p:spPr>
            <a:xfrm>
              <a:off x="1612800" y="3242150"/>
              <a:ext cx="171100" cy="214750"/>
            </a:xfrm>
            <a:custGeom>
              <a:avLst/>
              <a:gdLst/>
              <a:ahLst/>
              <a:cxnLst/>
              <a:rect l="l" t="t" r="r" b="b"/>
              <a:pathLst>
                <a:path w="6844" h="8590" extrusionOk="0">
                  <a:moveTo>
                    <a:pt x="1857" y="0"/>
                  </a:moveTo>
                  <a:lnTo>
                    <a:pt x="1712" y="19"/>
                  </a:lnTo>
                  <a:lnTo>
                    <a:pt x="1566" y="37"/>
                  </a:lnTo>
                  <a:lnTo>
                    <a:pt x="1420" y="73"/>
                  </a:lnTo>
                  <a:lnTo>
                    <a:pt x="1275" y="110"/>
                  </a:lnTo>
                  <a:lnTo>
                    <a:pt x="1147" y="182"/>
                  </a:lnTo>
                  <a:lnTo>
                    <a:pt x="1020" y="255"/>
                  </a:lnTo>
                  <a:lnTo>
                    <a:pt x="911" y="328"/>
                  </a:lnTo>
                  <a:lnTo>
                    <a:pt x="783" y="437"/>
                  </a:lnTo>
                  <a:lnTo>
                    <a:pt x="674" y="528"/>
                  </a:lnTo>
                  <a:lnTo>
                    <a:pt x="583" y="656"/>
                  </a:lnTo>
                  <a:lnTo>
                    <a:pt x="492" y="765"/>
                  </a:lnTo>
                  <a:lnTo>
                    <a:pt x="401" y="910"/>
                  </a:lnTo>
                  <a:lnTo>
                    <a:pt x="274" y="1183"/>
                  </a:lnTo>
                  <a:lnTo>
                    <a:pt x="165" y="1474"/>
                  </a:lnTo>
                  <a:lnTo>
                    <a:pt x="92" y="1784"/>
                  </a:lnTo>
                  <a:lnTo>
                    <a:pt x="37" y="2111"/>
                  </a:lnTo>
                  <a:lnTo>
                    <a:pt x="1" y="2421"/>
                  </a:lnTo>
                  <a:lnTo>
                    <a:pt x="1" y="2748"/>
                  </a:lnTo>
                  <a:lnTo>
                    <a:pt x="1" y="3076"/>
                  </a:lnTo>
                  <a:lnTo>
                    <a:pt x="19" y="3403"/>
                  </a:lnTo>
                  <a:lnTo>
                    <a:pt x="56" y="3858"/>
                  </a:lnTo>
                  <a:lnTo>
                    <a:pt x="110" y="4295"/>
                  </a:lnTo>
                  <a:lnTo>
                    <a:pt x="201" y="4750"/>
                  </a:lnTo>
                  <a:lnTo>
                    <a:pt x="310" y="5169"/>
                  </a:lnTo>
                  <a:lnTo>
                    <a:pt x="438" y="5587"/>
                  </a:lnTo>
                  <a:lnTo>
                    <a:pt x="620" y="5988"/>
                  </a:lnTo>
                  <a:lnTo>
                    <a:pt x="711" y="6188"/>
                  </a:lnTo>
                  <a:lnTo>
                    <a:pt x="820" y="6370"/>
                  </a:lnTo>
                  <a:lnTo>
                    <a:pt x="929" y="6552"/>
                  </a:lnTo>
                  <a:lnTo>
                    <a:pt x="1056" y="6715"/>
                  </a:lnTo>
                  <a:lnTo>
                    <a:pt x="1293" y="6988"/>
                  </a:lnTo>
                  <a:lnTo>
                    <a:pt x="1548" y="7225"/>
                  </a:lnTo>
                  <a:lnTo>
                    <a:pt x="1821" y="7443"/>
                  </a:lnTo>
                  <a:lnTo>
                    <a:pt x="2112" y="7662"/>
                  </a:lnTo>
                  <a:lnTo>
                    <a:pt x="2476" y="7898"/>
                  </a:lnTo>
                  <a:lnTo>
                    <a:pt x="2840" y="8117"/>
                  </a:lnTo>
                  <a:lnTo>
                    <a:pt x="3222" y="8299"/>
                  </a:lnTo>
                  <a:lnTo>
                    <a:pt x="3422" y="8372"/>
                  </a:lnTo>
                  <a:lnTo>
                    <a:pt x="3622" y="8444"/>
                  </a:lnTo>
                  <a:lnTo>
                    <a:pt x="3877" y="8499"/>
                  </a:lnTo>
                  <a:lnTo>
                    <a:pt x="4114" y="8553"/>
                  </a:lnTo>
                  <a:lnTo>
                    <a:pt x="4368" y="8590"/>
                  </a:lnTo>
                  <a:lnTo>
                    <a:pt x="4951" y="8590"/>
                  </a:lnTo>
                  <a:lnTo>
                    <a:pt x="5260" y="8553"/>
                  </a:lnTo>
                  <a:lnTo>
                    <a:pt x="5588" y="8481"/>
                  </a:lnTo>
                  <a:lnTo>
                    <a:pt x="5897" y="8390"/>
                  </a:lnTo>
                  <a:lnTo>
                    <a:pt x="6152" y="8317"/>
                  </a:lnTo>
                  <a:lnTo>
                    <a:pt x="6352" y="8226"/>
                  </a:lnTo>
                  <a:lnTo>
                    <a:pt x="6552" y="8117"/>
                  </a:lnTo>
                  <a:lnTo>
                    <a:pt x="6789" y="7971"/>
                  </a:lnTo>
                  <a:lnTo>
                    <a:pt x="6825" y="7935"/>
                  </a:lnTo>
                  <a:lnTo>
                    <a:pt x="6843" y="7898"/>
                  </a:lnTo>
                  <a:lnTo>
                    <a:pt x="6825" y="7880"/>
                  </a:lnTo>
                  <a:lnTo>
                    <a:pt x="6807" y="7862"/>
                  </a:lnTo>
                  <a:lnTo>
                    <a:pt x="6771" y="7844"/>
                  </a:lnTo>
                  <a:lnTo>
                    <a:pt x="6752" y="7826"/>
                  </a:lnTo>
                  <a:lnTo>
                    <a:pt x="6771" y="7789"/>
                  </a:lnTo>
                  <a:lnTo>
                    <a:pt x="6807" y="7753"/>
                  </a:lnTo>
                  <a:lnTo>
                    <a:pt x="6643" y="6097"/>
                  </a:lnTo>
                  <a:lnTo>
                    <a:pt x="6698" y="6042"/>
                  </a:lnTo>
                  <a:lnTo>
                    <a:pt x="6752" y="6006"/>
                  </a:lnTo>
                  <a:lnTo>
                    <a:pt x="6752" y="6006"/>
                  </a:lnTo>
                  <a:lnTo>
                    <a:pt x="6316" y="6115"/>
                  </a:lnTo>
                  <a:lnTo>
                    <a:pt x="6115" y="6151"/>
                  </a:lnTo>
                  <a:lnTo>
                    <a:pt x="5897" y="6151"/>
                  </a:lnTo>
                  <a:lnTo>
                    <a:pt x="5624" y="6133"/>
                  </a:lnTo>
                  <a:lnTo>
                    <a:pt x="5369" y="6097"/>
                  </a:lnTo>
                  <a:lnTo>
                    <a:pt x="5096" y="6042"/>
                  </a:lnTo>
                  <a:lnTo>
                    <a:pt x="4842" y="5969"/>
                  </a:lnTo>
                  <a:lnTo>
                    <a:pt x="4569" y="5842"/>
                  </a:lnTo>
                  <a:lnTo>
                    <a:pt x="4314" y="5678"/>
                  </a:lnTo>
                  <a:lnTo>
                    <a:pt x="4132" y="5569"/>
                  </a:lnTo>
                  <a:lnTo>
                    <a:pt x="3968" y="5423"/>
                  </a:lnTo>
                  <a:lnTo>
                    <a:pt x="3823" y="5278"/>
                  </a:lnTo>
                  <a:lnTo>
                    <a:pt x="3695" y="5114"/>
                  </a:lnTo>
                  <a:lnTo>
                    <a:pt x="3568" y="4932"/>
                  </a:lnTo>
                  <a:lnTo>
                    <a:pt x="3459" y="4750"/>
                  </a:lnTo>
                  <a:lnTo>
                    <a:pt x="3368" y="4550"/>
                  </a:lnTo>
                  <a:lnTo>
                    <a:pt x="3295" y="4350"/>
                  </a:lnTo>
                  <a:lnTo>
                    <a:pt x="3295" y="4332"/>
                  </a:lnTo>
                  <a:lnTo>
                    <a:pt x="3222" y="4077"/>
                  </a:lnTo>
                  <a:lnTo>
                    <a:pt x="3186" y="3804"/>
                  </a:lnTo>
                  <a:lnTo>
                    <a:pt x="3149" y="3531"/>
                  </a:lnTo>
                  <a:lnTo>
                    <a:pt x="3149" y="3258"/>
                  </a:lnTo>
                  <a:lnTo>
                    <a:pt x="3149" y="2694"/>
                  </a:lnTo>
                  <a:lnTo>
                    <a:pt x="3149" y="2130"/>
                  </a:lnTo>
                  <a:lnTo>
                    <a:pt x="3149" y="1857"/>
                  </a:lnTo>
                  <a:lnTo>
                    <a:pt x="3113" y="1565"/>
                  </a:lnTo>
                  <a:lnTo>
                    <a:pt x="3058" y="1292"/>
                  </a:lnTo>
                  <a:lnTo>
                    <a:pt x="2985" y="1020"/>
                  </a:lnTo>
                  <a:lnTo>
                    <a:pt x="2876" y="765"/>
                  </a:lnTo>
                  <a:lnTo>
                    <a:pt x="2749" y="546"/>
                  </a:lnTo>
                  <a:lnTo>
                    <a:pt x="2676" y="437"/>
                  </a:lnTo>
                  <a:lnTo>
                    <a:pt x="2585" y="346"/>
                  </a:lnTo>
                  <a:lnTo>
                    <a:pt x="2494" y="255"/>
                  </a:lnTo>
                  <a:lnTo>
                    <a:pt x="2385" y="182"/>
                  </a:lnTo>
                  <a:lnTo>
                    <a:pt x="2258" y="110"/>
                  </a:lnTo>
                  <a:lnTo>
                    <a:pt x="2130" y="55"/>
                  </a:lnTo>
                  <a:lnTo>
                    <a:pt x="1985" y="19"/>
                  </a:lnTo>
                  <a:lnTo>
                    <a:pt x="1857" y="0"/>
                  </a:lnTo>
                  <a:close/>
                </a:path>
              </a:pathLst>
            </a:custGeom>
            <a:solidFill>
              <a:srgbClr val="4A94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57" name="Google Shape;3857;p23"/>
            <p:cNvSpPr/>
            <p:nvPr/>
          </p:nvSpPr>
          <p:spPr>
            <a:xfrm>
              <a:off x="1829825" y="3422300"/>
              <a:ext cx="96925" cy="155175"/>
            </a:xfrm>
            <a:custGeom>
              <a:avLst/>
              <a:gdLst/>
              <a:ahLst/>
              <a:cxnLst/>
              <a:rect l="l" t="t" r="r" b="b"/>
              <a:pathLst>
                <a:path w="3877" h="6207" extrusionOk="0">
                  <a:moveTo>
                    <a:pt x="2657" y="1"/>
                  </a:moveTo>
                  <a:lnTo>
                    <a:pt x="2566" y="19"/>
                  </a:lnTo>
                  <a:lnTo>
                    <a:pt x="2475" y="55"/>
                  </a:lnTo>
                  <a:lnTo>
                    <a:pt x="2384" y="110"/>
                  </a:lnTo>
                  <a:lnTo>
                    <a:pt x="2293" y="219"/>
                  </a:lnTo>
                  <a:lnTo>
                    <a:pt x="2202" y="365"/>
                  </a:lnTo>
                  <a:lnTo>
                    <a:pt x="2111" y="529"/>
                  </a:lnTo>
                  <a:lnTo>
                    <a:pt x="2057" y="711"/>
                  </a:lnTo>
                  <a:lnTo>
                    <a:pt x="1984" y="929"/>
                  </a:lnTo>
                  <a:lnTo>
                    <a:pt x="1948" y="1129"/>
                  </a:lnTo>
                  <a:lnTo>
                    <a:pt x="1857" y="1602"/>
                  </a:lnTo>
                  <a:lnTo>
                    <a:pt x="1766" y="2075"/>
                  </a:lnTo>
                  <a:lnTo>
                    <a:pt x="1675" y="2530"/>
                  </a:lnTo>
                  <a:lnTo>
                    <a:pt x="1620" y="2731"/>
                  </a:lnTo>
                  <a:lnTo>
                    <a:pt x="1565" y="2931"/>
                  </a:lnTo>
                  <a:lnTo>
                    <a:pt x="1493" y="3113"/>
                  </a:lnTo>
                  <a:lnTo>
                    <a:pt x="1402" y="3276"/>
                  </a:lnTo>
                  <a:lnTo>
                    <a:pt x="1256" y="3513"/>
                  </a:lnTo>
                  <a:lnTo>
                    <a:pt x="1056" y="3750"/>
                  </a:lnTo>
                  <a:lnTo>
                    <a:pt x="601" y="4277"/>
                  </a:lnTo>
                  <a:lnTo>
                    <a:pt x="401" y="4550"/>
                  </a:lnTo>
                  <a:lnTo>
                    <a:pt x="201" y="4841"/>
                  </a:lnTo>
                  <a:lnTo>
                    <a:pt x="128" y="4969"/>
                  </a:lnTo>
                  <a:lnTo>
                    <a:pt x="73" y="5114"/>
                  </a:lnTo>
                  <a:lnTo>
                    <a:pt x="19" y="5242"/>
                  </a:lnTo>
                  <a:lnTo>
                    <a:pt x="0" y="5387"/>
                  </a:lnTo>
                  <a:lnTo>
                    <a:pt x="0" y="5551"/>
                  </a:lnTo>
                  <a:lnTo>
                    <a:pt x="19" y="5679"/>
                  </a:lnTo>
                  <a:lnTo>
                    <a:pt x="55" y="5806"/>
                  </a:lnTo>
                  <a:lnTo>
                    <a:pt x="128" y="5897"/>
                  </a:lnTo>
                  <a:lnTo>
                    <a:pt x="201" y="5988"/>
                  </a:lnTo>
                  <a:lnTo>
                    <a:pt x="292" y="6061"/>
                  </a:lnTo>
                  <a:lnTo>
                    <a:pt x="401" y="6115"/>
                  </a:lnTo>
                  <a:lnTo>
                    <a:pt x="528" y="6152"/>
                  </a:lnTo>
                  <a:lnTo>
                    <a:pt x="656" y="6170"/>
                  </a:lnTo>
                  <a:lnTo>
                    <a:pt x="928" y="6206"/>
                  </a:lnTo>
                  <a:lnTo>
                    <a:pt x="1201" y="6206"/>
                  </a:lnTo>
                  <a:lnTo>
                    <a:pt x="1456" y="6170"/>
                  </a:lnTo>
                  <a:lnTo>
                    <a:pt x="1693" y="6115"/>
                  </a:lnTo>
                  <a:lnTo>
                    <a:pt x="1857" y="6079"/>
                  </a:lnTo>
                  <a:lnTo>
                    <a:pt x="2002" y="6024"/>
                  </a:lnTo>
                  <a:lnTo>
                    <a:pt x="2312" y="5879"/>
                  </a:lnTo>
                  <a:lnTo>
                    <a:pt x="2585" y="5697"/>
                  </a:lnTo>
                  <a:lnTo>
                    <a:pt x="2857" y="5478"/>
                  </a:lnTo>
                  <a:lnTo>
                    <a:pt x="3094" y="5224"/>
                  </a:lnTo>
                  <a:lnTo>
                    <a:pt x="3312" y="4932"/>
                  </a:lnTo>
                  <a:lnTo>
                    <a:pt x="3494" y="4641"/>
                  </a:lnTo>
                  <a:lnTo>
                    <a:pt x="3640" y="4314"/>
                  </a:lnTo>
                  <a:lnTo>
                    <a:pt x="3695" y="4114"/>
                  </a:lnTo>
                  <a:lnTo>
                    <a:pt x="3749" y="3932"/>
                  </a:lnTo>
                  <a:lnTo>
                    <a:pt x="3822" y="3531"/>
                  </a:lnTo>
                  <a:lnTo>
                    <a:pt x="3877" y="3149"/>
                  </a:lnTo>
                  <a:lnTo>
                    <a:pt x="3877" y="2749"/>
                  </a:lnTo>
                  <a:lnTo>
                    <a:pt x="3840" y="2330"/>
                  </a:lnTo>
                  <a:lnTo>
                    <a:pt x="3786" y="1930"/>
                  </a:lnTo>
                  <a:lnTo>
                    <a:pt x="3713" y="1529"/>
                  </a:lnTo>
                  <a:lnTo>
                    <a:pt x="3604" y="1147"/>
                  </a:lnTo>
                  <a:lnTo>
                    <a:pt x="3531" y="929"/>
                  </a:lnTo>
                  <a:lnTo>
                    <a:pt x="3458" y="711"/>
                  </a:lnTo>
                  <a:lnTo>
                    <a:pt x="3367" y="510"/>
                  </a:lnTo>
                  <a:lnTo>
                    <a:pt x="3258" y="328"/>
                  </a:lnTo>
                  <a:lnTo>
                    <a:pt x="3203" y="256"/>
                  </a:lnTo>
                  <a:lnTo>
                    <a:pt x="3130" y="165"/>
                  </a:lnTo>
                  <a:lnTo>
                    <a:pt x="3039" y="110"/>
                  </a:lnTo>
                  <a:lnTo>
                    <a:pt x="2948" y="55"/>
                  </a:lnTo>
                  <a:lnTo>
                    <a:pt x="2857" y="19"/>
                  </a:lnTo>
                  <a:lnTo>
                    <a:pt x="276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58" name="Google Shape;3858;p23"/>
            <p:cNvSpPr/>
            <p:nvPr/>
          </p:nvSpPr>
          <p:spPr>
            <a:xfrm>
              <a:off x="1660125" y="3239875"/>
              <a:ext cx="82375" cy="152425"/>
            </a:xfrm>
            <a:custGeom>
              <a:avLst/>
              <a:gdLst/>
              <a:ahLst/>
              <a:cxnLst/>
              <a:rect l="l" t="t" r="r" b="b"/>
              <a:pathLst>
                <a:path w="3295" h="6097" extrusionOk="0">
                  <a:moveTo>
                    <a:pt x="2767" y="0"/>
                  </a:moveTo>
                  <a:lnTo>
                    <a:pt x="2676" y="37"/>
                  </a:lnTo>
                  <a:lnTo>
                    <a:pt x="2603" y="91"/>
                  </a:lnTo>
                  <a:lnTo>
                    <a:pt x="2548" y="164"/>
                  </a:lnTo>
                  <a:lnTo>
                    <a:pt x="2494" y="255"/>
                  </a:lnTo>
                  <a:lnTo>
                    <a:pt x="2439" y="346"/>
                  </a:lnTo>
                  <a:lnTo>
                    <a:pt x="2384" y="565"/>
                  </a:lnTo>
                  <a:lnTo>
                    <a:pt x="2330" y="874"/>
                  </a:lnTo>
                  <a:lnTo>
                    <a:pt x="2294" y="1183"/>
                  </a:lnTo>
                  <a:lnTo>
                    <a:pt x="2275" y="1493"/>
                  </a:lnTo>
                  <a:lnTo>
                    <a:pt x="2275" y="1802"/>
                  </a:lnTo>
                  <a:lnTo>
                    <a:pt x="2275" y="2475"/>
                  </a:lnTo>
                  <a:lnTo>
                    <a:pt x="2257" y="3130"/>
                  </a:lnTo>
                  <a:lnTo>
                    <a:pt x="2239" y="3403"/>
                  </a:lnTo>
                  <a:lnTo>
                    <a:pt x="2184" y="3640"/>
                  </a:lnTo>
                  <a:lnTo>
                    <a:pt x="2130" y="3858"/>
                  </a:lnTo>
                  <a:lnTo>
                    <a:pt x="2039" y="4059"/>
                  </a:lnTo>
                  <a:lnTo>
                    <a:pt x="1911" y="4204"/>
                  </a:lnTo>
                  <a:lnTo>
                    <a:pt x="1839" y="4259"/>
                  </a:lnTo>
                  <a:lnTo>
                    <a:pt x="1766" y="4313"/>
                  </a:lnTo>
                  <a:lnTo>
                    <a:pt x="1693" y="4368"/>
                  </a:lnTo>
                  <a:lnTo>
                    <a:pt x="1602" y="4404"/>
                  </a:lnTo>
                  <a:lnTo>
                    <a:pt x="1511" y="4423"/>
                  </a:lnTo>
                  <a:lnTo>
                    <a:pt x="1402" y="4423"/>
                  </a:lnTo>
                  <a:lnTo>
                    <a:pt x="1329" y="4441"/>
                  </a:lnTo>
                  <a:lnTo>
                    <a:pt x="1183" y="4423"/>
                  </a:lnTo>
                  <a:lnTo>
                    <a:pt x="1001" y="4368"/>
                  </a:lnTo>
                  <a:lnTo>
                    <a:pt x="838" y="4295"/>
                  </a:lnTo>
                  <a:lnTo>
                    <a:pt x="674" y="4204"/>
                  </a:lnTo>
                  <a:lnTo>
                    <a:pt x="328" y="4040"/>
                  </a:lnTo>
                  <a:lnTo>
                    <a:pt x="164" y="3968"/>
                  </a:lnTo>
                  <a:lnTo>
                    <a:pt x="1" y="3949"/>
                  </a:lnTo>
                  <a:lnTo>
                    <a:pt x="1020" y="5878"/>
                  </a:lnTo>
                  <a:lnTo>
                    <a:pt x="1111" y="5933"/>
                  </a:lnTo>
                  <a:lnTo>
                    <a:pt x="1183" y="5988"/>
                  </a:lnTo>
                  <a:lnTo>
                    <a:pt x="1347" y="6060"/>
                  </a:lnTo>
                  <a:lnTo>
                    <a:pt x="1529" y="6097"/>
                  </a:lnTo>
                  <a:lnTo>
                    <a:pt x="1711" y="6097"/>
                  </a:lnTo>
                  <a:lnTo>
                    <a:pt x="1893" y="6060"/>
                  </a:lnTo>
                  <a:lnTo>
                    <a:pt x="2075" y="5988"/>
                  </a:lnTo>
                  <a:lnTo>
                    <a:pt x="2257" y="5897"/>
                  </a:lnTo>
                  <a:lnTo>
                    <a:pt x="2403" y="5769"/>
                  </a:lnTo>
                  <a:lnTo>
                    <a:pt x="2548" y="5642"/>
                  </a:lnTo>
                  <a:lnTo>
                    <a:pt x="2676" y="5478"/>
                  </a:lnTo>
                  <a:lnTo>
                    <a:pt x="2785" y="5296"/>
                  </a:lnTo>
                  <a:lnTo>
                    <a:pt x="2876" y="5132"/>
                  </a:lnTo>
                  <a:lnTo>
                    <a:pt x="2967" y="4932"/>
                  </a:lnTo>
                  <a:lnTo>
                    <a:pt x="3021" y="4750"/>
                  </a:lnTo>
                  <a:lnTo>
                    <a:pt x="3076" y="4550"/>
                  </a:lnTo>
                  <a:lnTo>
                    <a:pt x="3149" y="4095"/>
                  </a:lnTo>
                  <a:lnTo>
                    <a:pt x="3203" y="3676"/>
                  </a:lnTo>
                  <a:lnTo>
                    <a:pt x="3258" y="3240"/>
                  </a:lnTo>
                  <a:lnTo>
                    <a:pt x="3276" y="2785"/>
                  </a:lnTo>
                  <a:lnTo>
                    <a:pt x="3294" y="2330"/>
                  </a:lnTo>
                  <a:lnTo>
                    <a:pt x="3294" y="1875"/>
                  </a:lnTo>
                  <a:lnTo>
                    <a:pt x="3258" y="1420"/>
                  </a:lnTo>
                  <a:lnTo>
                    <a:pt x="3222" y="983"/>
                  </a:lnTo>
                  <a:lnTo>
                    <a:pt x="3167" y="546"/>
                  </a:lnTo>
                  <a:lnTo>
                    <a:pt x="3131" y="383"/>
                  </a:lnTo>
                  <a:lnTo>
                    <a:pt x="3076" y="201"/>
                  </a:lnTo>
                  <a:lnTo>
                    <a:pt x="3040" y="128"/>
                  </a:lnTo>
                  <a:lnTo>
                    <a:pt x="2985" y="73"/>
                  </a:lnTo>
                  <a:lnTo>
                    <a:pt x="2930" y="37"/>
                  </a:lnTo>
                  <a:lnTo>
                    <a:pt x="2858" y="0"/>
                  </a:lnTo>
                  <a:close/>
                </a:path>
              </a:pathLst>
            </a:custGeom>
            <a:solidFill>
              <a:srgbClr val="4A94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59" name="Google Shape;3859;p23"/>
            <p:cNvSpPr/>
            <p:nvPr/>
          </p:nvSpPr>
          <p:spPr>
            <a:xfrm>
              <a:off x="1612800" y="3108850"/>
              <a:ext cx="203400" cy="666525"/>
            </a:xfrm>
            <a:custGeom>
              <a:avLst/>
              <a:gdLst/>
              <a:ahLst/>
              <a:cxnLst/>
              <a:rect l="l" t="t" r="r" b="b"/>
              <a:pathLst>
                <a:path w="8136" h="26661" extrusionOk="0">
                  <a:moveTo>
                    <a:pt x="7280" y="0"/>
                  </a:moveTo>
                  <a:lnTo>
                    <a:pt x="7135" y="55"/>
                  </a:lnTo>
                  <a:lnTo>
                    <a:pt x="7007" y="146"/>
                  </a:lnTo>
                  <a:lnTo>
                    <a:pt x="6898" y="255"/>
                  </a:lnTo>
                  <a:lnTo>
                    <a:pt x="6807" y="364"/>
                  </a:lnTo>
                  <a:lnTo>
                    <a:pt x="6716" y="492"/>
                  </a:lnTo>
                  <a:lnTo>
                    <a:pt x="6625" y="637"/>
                  </a:lnTo>
                  <a:lnTo>
                    <a:pt x="6552" y="819"/>
                  </a:lnTo>
                  <a:lnTo>
                    <a:pt x="6479" y="1001"/>
                  </a:lnTo>
                  <a:lnTo>
                    <a:pt x="6334" y="1420"/>
                  </a:lnTo>
                  <a:lnTo>
                    <a:pt x="6225" y="1911"/>
                  </a:lnTo>
                  <a:lnTo>
                    <a:pt x="6134" y="2475"/>
                  </a:lnTo>
                  <a:lnTo>
                    <a:pt x="6061" y="3112"/>
                  </a:lnTo>
                  <a:lnTo>
                    <a:pt x="6006" y="3804"/>
                  </a:lnTo>
                  <a:lnTo>
                    <a:pt x="5970" y="4550"/>
                  </a:lnTo>
                  <a:lnTo>
                    <a:pt x="5934" y="5369"/>
                  </a:lnTo>
                  <a:lnTo>
                    <a:pt x="5897" y="7189"/>
                  </a:lnTo>
                  <a:lnTo>
                    <a:pt x="5879" y="9227"/>
                  </a:lnTo>
                  <a:lnTo>
                    <a:pt x="5897" y="11483"/>
                  </a:lnTo>
                  <a:lnTo>
                    <a:pt x="5624" y="11465"/>
                  </a:lnTo>
                  <a:lnTo>
                    <a:pt x="5369" y="11429"/>
                  </a:lnTo>
                  <a:lnTo>
                    <a:pt x="5096" y="11374"/>
                  </a:lnTo>
                  <a:lnTo>
                    <a:pt x="4842" y="11301"/>
                  </a:lnTo>
                  <a:lnTo>
                    <a:pt x="4569" y="11174"/>
                  </a:lnTo>
                  <a:lnTo>
                    <a:pt x="4296" y="11010"/>
                  </a:lnTo>
                  <a:lnTo>
                    <a:pt x="4441" y="10883"/>
                  </a:lnTo>
                  <a:lnTo>
                    <a:pt x="4569" y="10719"/>
                  </a:lnTo>
                  <a:lnTo>
                    <a:pt x="4678" y="10537"/>
                  </a:lnTo>
                  <a:lnTo>
                    <a:pt x="4769" y="10373"/>
                  </a:lnTo>
                  <a:lnTo>
                    <a:pt x="4860" y="10173"/>
                  </a:lnTo>
                  <a:lnTo>
                    <a:pt x="4914" y="9991"/>
                  </a:lnTo>
                  <a:lnTo>
                    <a:pt x="4969" y="9791"/>
                  </a:lnTo>
                  <a:lnTo>
                    <a:pt x="5042" y="9336"/>
                  </a:lnTo>
                  <a:lnTo>
                    <a:pt x="5096" y="8917"/>
                  </a:lnTo>
                  <a:lnTo>
                    <a:pt x="5151" y="8481"/>
                  </a:lnTo>
                  <a:lnTo>
                    <a:pt x="5169" y="8026"/>
                  </a:lnTo>
                  <a:lnTo>
                    <a:pt x="5187" y="7571"/>
                  </a:lnTo>
                  <a:lnTo>
                    <a:pt x="5187" y="7116"/>
                  </a:lnTo>
                  <a:lnTo>
                    <a:pt x="5151" y="6661"/>
                  </a:lnTo>
                  <a:lnTo>
                    <a:pt x="5115" y="6224"/>
                  </a:lnTo>
                  <a:lnTo>
                    <a:pt x="5060" y="5787"/>
                  </a:lnTo>
                  <a:lnTo>
                    <a:pt x="5024" y="5624"/>
                  </a:lnTo>
                  <a:lnTo>
                    <a:pt x="4969" y="5442"/>
                  </a:lnTo>
                  <a:lnTo>
                    <a:pt x="4933" y="5369"/>
                  </a:lnTo>
                  <a:lnTo>
                    <a:pt x="4878" y="5314"/>
                  </a:lnTo>
                  <a:lnTo>
                    <a:pt x="4823" y="5278"/>
                  </a:lnTo>
                  <a:lnTo>
                    <a:pt x="4751" y="5241"/>
                  </a:lnTo>
                  <a:lnTo>
                    <a:pt x="4660" y="5241"/>
                  </a:lnTo>
                  <a:lnTo>
                    <a:pt x="4569" y="5278"/>
                  </a:lnTo>
                  <a:lnTo>
                    <a:pt x="4496" y="5332"/>
                  </a:lnTo>
                  <a:lnTo>
                    <a:pt x="4441" y="5405"/>
                  </a:lnTo>
                  <a:lnTo>
                    <a:pt x="4387" y="5496"/>
                  </a:lnTo>
                  <a:lnTo>
                    <a:pt x="4332" y="5587"/>
                  </a:lnTo>
                  <a:lnTo>
                    <a:pt x="4277" y="5806"/>
                  </a:lnTo>
                  <a:lnTo>
                    <a:pt x="4223" y="6115"/>
                  </a:lnTo>
                  <a:lnTo>
                    <a:pt x="4187" y="6424"/>
                  </a:lnTo>
                  <a:lnTo>
                    <a:pt x="4168" y="6734"/>
                  </a:lnTo>
                  <a:lnTo>
                    <a:pt x="4168" y="7043"/>
                  </a:lnTo>
                  <a:lnTo>
                    <a:pt x="4168" y="7716"/>
                  </a:lnTo>
                  <a:lnTo>
                    <a:pt x="4150" y="8371"/>
                  </a:lnTo>
                  <a:lnTo>
                    <a:pt x="4132" y="8644"/>
                  </a:lnTo>
                  <a:lnTo>
                    <a:pt x="4077" y="8881"/>
                  </a:lnTo>
                  <a:lnTo>
                    <a:pt x="4023" y="9099"/>
                  </a:lnTo>
                  <a:lnTo>
                    <a:pt x="3932" y="9300"/>
                  </a:lnTo>
                  <a:lnTo>
                    <a:pt x="3804" y="9445"/>
                  </a:lnTo>
                  <a:lnTo>
                    <a:pt x="3732" y="9500"/>
                  </a:lnTo>
                  <a:lnTo>
                    <a:pt x="3659" y="9554"/>
                  </a:lnTo>
                  <a:lnTo>
                    <a:pt x="3586" y="9609"/>
                  </a:lnTo>
                  <a:lnTo>
                    <a:pt x="3495" y="9645"/>
                  </a:lnTo>
                  <a:lnTo>
                    <a:pt x="3404" y="9664"/>
                  </a:lnTo>
                  <a:lnTo>
                    <a:pt x="3295" y="9664"/>
                  </a:lnTo>
                  <a:lnTo>
                    <a:pt x="3222" y="9409"/>
                  </a:lnTo>
                  <a:lnTo>
                    <a:pt x="3186" y="9136"/>
                  </a:lnTo>
                  <a:lnTo>
                    <a:pt x="3149" y="8863"/>
                  </a:lnTo>
                  <a:lnTo>
                    <a:pt x="3149" y="8590"/>
                  </a:lnTo>
                  <a:lnTo>
                    <a:pt x="3149" y="8026"/>
                  </a:lnTo>
                  <a:lnTo>
                    <a:pt x="3149" y="7462"/>
                  </a:lnTo>
                  <a:lnTo>
                    <a:pt x="3149" y="7189"/>
                  </a:lnTo>
                  <a:lnTo>
                    <a:pt x="3113" y="6897"/>
                  </a:lnTo>
                  <a:lnTo>
                    <a:pt x="3058" y="6624"/>
                  </a:lnTo>
                  <a:lnTo>
                    <a:pt x="2985" y="6352"/>
                  </a:lnTo>
                  <a:lnTo>
                    <a:pt x="2876" y="6097"/>
                  </a:lnTo>
                  <a:lnTo>
                    <a:pt x="2749" y="5878"/>
                  </a:lnTo>
                  <a:lnTo>
                    <a:pt x="2676" y="5769"/>
                  </a:lnTo>
                  <a:lnTo>
                    <a:pt x="2585" y="5678"/>
                  </a:lnTo>
                  <a:lnTo>
                    <a:pt x="2494" y="5587"/>
                  </a:lnTo>
                  <a:lnTo>
                    <a:pt x="2385" y="5514"/>
                  </a:lnTo>
                  <a:lnTo>
                    <a:pt x="2258" y="5442"/>
                  </a:lnTo>
                  <a:lnTo>
                    <a:pt x="2130" y="5387"/>
                  </a:lnTo>
                  <a:lnTo>
                    <a:pt x="2003" y="5351"/>
                  </a:lnTo>
                  <a:lnTo>
                    <a:pt x="1857" y="5332"/>
                  </a:lnTo>
                  <a:lnTo>
                    <a:pt x="1730" y="5351"/>
                  </a:lnTo>
                  <a:lnTo>
                    <a:pt x="1584" y="5351"/>
                  </a:lnTo>
                  <a:lnTo>
                    <a:pt x="1439" y="5387"/>
                  </a:lnTo>
                  <a:lnTo>
                    <a:pt x="1311" y="5442"/>
                  </a:lnTo>
                  <a:lnTo>
                    <a:pt x="1184" y="5496"/>
                  </a:lnTo>
                  <a:lnTo>
                    <a:pt x="1038" y="5569"/>
                  </a:lnTo>
                  <a:lnTo>
                    <a:pt x="929" y="5660"/>
                  </a:lnTo>
                  <a:lnTo>
                    <a:pt x="802" y="5751"/>
                  </a:lnTo>
                  <a:lnTo>
                    <a:pt x="692" y="5860"/>
                  </a:lnTo>
                  <a:lnTo>
                    <a:pt x="583" y="5969"/>
                  </a:lnTo>
                  <a:lnTo>
                    <a:pt x="492" y="6097"/>
                  </a:lnTo>
                  <a:lnTo>
                    <a:pt x="420" y="6224"/>
                  </a:lnTo>
                  <a:lnTo>
                    <a:pt x="274" y="6515"/>
                  </a:lnTo>
                  <a:lnTo>
                    <a:pt x="165" y="6806"/>
                  </a:lnTo>
                  <a:lnTo>
                    <a:pt x="92" y="7116"/>
                  </a:lnTo>
                  <a:lnTo>
                    <a:pt x="37" y="7443"/>
                  </a:lnTo>
                  <a:lnTo>
                    <a:pt x="1" y="7753"/>
                  </a:lnTo>
                  <a:lnTo>
                    <a:pt x="1" y="8080"/>
                  </a:lnTo>
                  <a:lnTo>
                    <a:pt x="1" y="8408"/>
                  </a:lnTo>
                  <a:lnTo>
                    <a:pt x="19" y="8735"/>
                  </a:lnTo>
                  <a:lnTo>
                    <a:pt x="56" y="9190"/>
                  </a:lnTo>
                  <a:lnTo>
                    <a:pt x="110" y="9627"/>
                  </a:lnTo>
                  <a:lnTo>
                    <a:pt x="201" y="10082"/>
                  </a:lnTo>
                  <a:lnTo>
                    <a:pt x="310" y="10501"/>
                  </a:lnTo>
                  <a:lnTo>
                    <a:pt x="438" y="10919"/>
                  </a:lnTo>
                  <a:lnTo>
                    <a:pt x="620" y="11320"/>
                  </a:lnTo>
                  <a:lnTo>
                    <a:pt x="711" y="11520"/>
                  </a:lnTo>
                  <a:lnTo>
                    <a:pt x="820" y="11702"/>
                  </a:lnTo>
                  <a:lnTo>
                    <a:pt x="929" y="11884"/>
                  </a:lnTo>
                  <a:lnTo>
                    <a:pt x="1056" y="12047"/>
                  </a:lnTo>
                  <a:lnTo>
                    <a:pt x="1293" y="12320"/>
                  </a:lnTo>
                  <a:lnTo>
                    <a:pt x="1548" y="12557"/>
                  </a:lnTo>
                  <a:lnTo>
                    <a:pt x="1821" y="12775"/>
                  </a:lnTo>
                  <a:lnTo>
                    <a:pt x="2112" y="12994"/>
                  </a:lnTo>
                  <a:lnTo>
                    <a:pt x="2476" y="13230"/>
                  </a:lnTo>
                  <a:lnTo>
                    <a:pt x="2840" y="13449"/>
                  </a:lnTo>
                  <a:lnTo>
                    <a:pt x="3222" y="13631"/>
                  </a:lnTo>
                  <a:lnTo>
                    <a:pt x="3422" y="13704"/>
                  </a:lnTo>
                  <a:lnTo>
                    <a:pt x="3622" y="13776"/>
                  </a:lnTo>
                  <a:lnTo>
                    <a:pt x="3895" y="13849"/>
                  </a:lnTo>
                  <a:lnTo>
                    <a:pt x="4187" y="13885"/>
                  </a:lnTo>
                  <a:lnTo>
                    <a:pt x="4478" y="13922"/>
                  </a:lnTo>
                  <a:lnTo>
                    <a:pt x="4769" y="13922"/>
                  </a:lnTo>
                  <a:lnTo>
                    <a:pt x="5042" y="13904"/>
                  </a:lnTo>
                  <a:lnTo>
                    <a:pt x="5333" y="13867"/>
                  </a:lnTo>
                  <a:lnTo>
                    <a:pt x="5624" y="13813"/>
                  </a:lnTo>
                  <a:lnTo>
                    <a:pt x="5897" y="13722"/>
                  </a:lnTo>
                  <a:lnTo>
                    <a:pt x="5879" y="25878"/>
                  </a:lnTo>
                  <a:lnTo>
                    <a:pt x="6170" y="26096"/>
                  </a:lnTo>
                  <a:lnTo>
                    <a:pt x="6461" y="26278"/>
                  </a:lnTo>
                  <a:lnTo>
                    <a:pt x="6752" y="26424"/>
                  </a:lnTo>
                  <a:lnTo>
                    <a:pt x="7044" y="26515"/>
                  </a:lnTo>
                  <a:lnTo>
                    <a:pt x="7317" y="26588"/>
                  </a:lnTo>
                  <a:lnTo>
                    <a:pt x="7608" y="26642"/>
                  </a:lnTo>
                  <a:lnTo>
                    <a:pt x="7862" y="26660"/>
                  </a:lnTo>
                  <a:lnTo>
                    <a:pt x="8135" y="26660"/>
                  </a:lnTo>
                  <a:lnTo>
                    <a:pt x="7935" y="25951"/>
                  </a:lnTo>
                  <a:lnTo>
                    <a:pt x="7772" y="25241"/>
                  </a:lnTo>
                  <a:lnTo>
                    <a:pt x="7626" y="24513"/>
                  </a:lnTo>
                  <a:lnTo>
                    <a:pt x="7499" y="23803"/>
                  </a:lnTo>
                  <a:lnTo>
                    <a:pt x="7389" y="23075"/>
                  </a:lnTo>
                  <a:lnTo>
                    <a:pt x="7298" y="22348"/>
                  </a:lnTo>
                  <a:lnTo>
                    <a:pt x="7226" y="21601"/>
                  </a:lnTo>
                  <a:lnTo>
                    <a:pt x="7153" y="20874"/>
                  </a:lnTo>
                  <a:lnTo>
                    <a:pt x="7098" y="20127"/>
                  </a:lnTo>
                  <a:lnTo>
                    <a:pt x="7062" y="19399"/>
                  </a:lnTo>
                  <a:lnTo>
                    <a:pt x="7007" y="17907"/>
                  </a:lnTo>
                  <a:lnTo>
                    <a:pt x="6971" y="16433"/>
                  </a:lnTo>
                  <a:lnTo>
                    <a:pt x="6953" y="14959"/>
                  </a:lnTo>
                  <a:lnTo>
                    <a:pt x="6934" y="13194"/>
                  </a:lnTo>
                  <a:lnTo>
                    <a:pt x="6934" y="11374"/>
                  </a:lnTo>
                  <a:lnTo>
                    <a:pt x="6934" y="8517"/>
                  </a:lnTo>
                  <a:lnTo>
                    <a:pt x="6953" y="7098"/>
                  </a:lnTo>
                  <a:lnTo>
                    <a:pt x="6971" y="5678"/>
                  </a:lnTo>
                  <a:lnTo>
                    <a:pt x="7025" y="4259"/>
                  </a:lnTo>
                  <a:lnTo>
                    <a:pt x="7080" y="2839"/>
                  </a:lnTo>
                  <a:lnTo>
                    <a:pt x="7171" y="1420"/>
                  </a:lnTo>
                  <a:lnTo>
                    <a:pt x="728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60" name="Google Shape;3860;p23"/>
            <p:cNvSpPr/>
            <p:nvPr/>
          </p:nvSpPr>
          <p:spPr>
            <a:xfrm>
              <a:off x="1829825" y="3450975"/>
              <a:ext cx="96925" cy="126500"/>
            </a:xfrm>
            <a:custGeom>
              <a:avLst/>
              <a:gdLst/>
              <a:ahLst/>
              <a:cxnLst/>
              <a:rect l="l" t="t" r="r" b="b"/>
              <a:pathLst>
                <a:path w="3877" h="5060" extrusionOk="0">
                  <a:moveTo>
                    <a:pt x="3604" y="0"/>
                  </a:moveTo>
                  <a:lnTo>
                    <a:pt x="3549" y="583"/>
                  </a:lnTo>
                  <a:lnTo>
                    <a:pt x="3513" y="874"/>
                  </a:lnTo>
                  <a:lnTo>
                    <a:pt x="3476" y="1165"/>
                  </a:lnTo>
                  <a:lnTo>
                    <a:pt x="3403" y="1511"/>
                  </a:lnTo>
                  <a:lnTo>
                    <a:pt x="3294" y="1856"/>
                  </a:lnTo>
                  <a:lnTo>
                    <a:pt x="3167" y="2184"/>
                  </a:lnTo>
                  <a:lnTo>
                    <a:pt x="3021" y="2512"/>
                  </a:lnTo>
                  <a:lnTo>
                    <a:pt x="2857" y="2821"/>
                  </a:lnTo>
                  <a:lnTo>
                    <a:pt x="2657" y="3112"/>
                  </a:lnTo>
                  <a:lnTo>
                    <a:pt x="2439" y="3385"/>
                  </a:lnTo>
                  <a:lnTo>
                    <a:pt x="2202" y="3640"/>
                  </a:lnTo>
                  <a:lnTo>
                    <a:pt x="1966" y="3840"/>
                  </a:lnTo>
                  <a:lnTo>
                    <a:pt x="1711" y="4004"/>
                  </a:lnTo>
                  <a:lnTo>
                    <a:pt x="1456" y="4149"/>
                  </a:lnTo>
                  <a:lnTo>
                    <a:pt x="1165" y="4259"/>
                  </a:lnTo>
                  <a:lnTo>
                    <a:pt x="874" y="4350"/>
                  </a:lnTo>
                  <a:lnTo>
                    <a:pt x="583" y="4404"/>
                  </a:lnTo>
                  <a:lnTo>
                    <a:pt x="292" y="4422"/>
                  </a:lnTo>
                  <a:lnTo>
                    <a:pt x="0" y="4404"/>
                  </a:lnTo>
                  <a:lnTo>
                    <a:pt x="0" y="4404"/>
                  </a:lnTo>
                  <a:lnTo>
                    <a:pt x="19" y="4532"/>
                  </a:lnTo>
                  <a:lnTo>
                    <a:pt x="55" y="4659"/>
                  </a:lnTo>
                  <a:lnTo>
                    <a:pt x="128" y="4750"/>
                  </a:lnTo>
                  <a:lnTo>
                    <a:pt x="201" y="4841"/>
                  </a:lnTo>
                  <a:lnTo>
                    <a:pt x="292" y="4914"/>
                  </a:lnTo>
                  <a:lnTo>
                    <a:pt x="401" y="4968"/>
                  </a:lnTo>
                  <a:lnTo>
                    <a:pt x="528" y="5005"/>
                  </a:lnTo>
                  <a:lnTo>
                    <a:pt x="656" y="5023"/>
                  </a:lnTo>
                  <a:lnTo>
                    <a:pt x="928" y="5059"/>
                  </a:lnTo>
                  <a:lnTo>
                    <a:pt x="1201" y="5059"/>
                  </a:lnTo>
                  <a:lnTo>
                    <a:pt x="1456" y="5023"/>
                  </a:lnTo>
                  <a:lnTo>
                    <a:pt x="1693" y="4968"/>
                  </a:lnTo>
                  <a:lnTo>
                    <a:pt x="1857" y="4932"/>
                  </a:lnTo>
                  <a:lnTo>
                    <a:pt x="2002" y="4877"/>
                  </a:lnTo>
                  <a:lnTo>
                    <a:pt x="2312" y="4732"/>
                  </a:lnTo>
                  <a:lnTo>
                    <a:pt x="2585" y="4550"/>
                  </a:lnTo>
                  <a:lnTo>
                    <a:pt x="2857" y="4331"/>
                  </a:lnTo>
                  <a:lnTo>
                    <a:pt x="3094" y="4077"/>
                  </a:lnTo>
                  <a:lnTo>
                    <a:pt x="3312" y="3785"/>
                  </a:lnTo>
                  <a:lnTo>
                    <a:pt x="3494" y="3494"/>
                  </a:lnTo>
                  <a:lnTo>
                    <a:pt x="3640" y="3167"/>
                  </a:lnTo>
                  <a:lnTo>
                    <a:pt x="3695" y="2967"/>
                  </a:lnTo>
                  <a:lnTo>
                    <a:pt x="3749" y="2785"/>
                  </a:lnTo>
                  <a:lnTo>
                    <a:pt x="3822" y="2384"/>
                  </a:lnTo>
                  <a:lnTo>
                    <a:pt x="3877" y="2002"/>
                  </a:lnTo>
                  <a:lnTo>
                    <a:pt x="3877" y="1602"/>
                  </a:lnTo>
                  <a:lnTo>
                    <a:pt x="3840" y="1183"/>
                  </a:lnTo>
                  <a:lnTo>
                    <a:pt x="3786" y="783"/>
                  </a:lnTo>
                  <a:lnTo>
                    <a:pt x="3713" y="382"/>
                  </a:lnTo>
                  <a:lnTo>
                    <a:pt x="3604" y="0"/>
                  </a:lnTo>
                  <a:close/>
                </a:path>
              </a:pathLst>
            </a:custGeom>
            <a:solidFill>
              <a:srgbClr val="3A7F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61" name="Google Shape;3861;p23"/>
            <p:cNvSpPr/>
            <p:nvPr/>
          </p:nvSpPr>
          <p:spPr>
            <a:xfrm>
              <a:off x="1612800" y="3244875"/>
              <a:ext cx="115600" cy="212025"/>
            </a:xfrm>
            <a:custGeom>
              <a:avLst/>
              <a:gdLst/>
              <a:ahLst/>
              <a:cxnLst/>
              <a:rect l="l" t="t" r="r" b="b"/>
              <a:pathLst>
                <a:path w="4624" h="8481" extrusionOk="0">
                  <a:moveTo>
                    <a:pt x="1275" y="1"/>
                  </a:moveTo>
                  <a:lnTo>
                    <a:pt x="1147" y="73"/>
                  </a:lnTo>
                  <a:lnTo>
                    <a:pt x="1020" y="146"/>
                  </a:lnTo>
                  <a:lnTo>
                    <a:pt x="911" y="219"/>
                  </a:lnTo>
                  <a:lnTo>
                    <a:pt x="783" y="328"/>
                  </a:lnTo>
                  <a:lnTo>
                    <a:pt x="674" y="419"/>
                  </a:lnTo>
                  <a:lnTo>
                    <a:pt x="583" y="547"/>
                  </a:lnTo>
                  <a:lnTo>
                    <a:pt x="492" y="656"/>
                  </a:lnTo>
                  <a:lnTo>
                    <a:pt x="401" y="801"/>
                  </a:lnTo>
                  <a:lnTo>
                    <a:pt x="274" y="1074"/>
                  </a:lnTo>
                  <a:lnTo>
                    <a:pt x="165" y="1365"/>
                  </a:lnTo>
                  <a:lnTo>
                    <a:pt x="92" y="1675"/>
                  </a:lnTo>
                  <a:lnTo>
                    <a:pt x="37" y="2002"/>
                  </a:lnTo>
                  <a:lnTo>
                    <a:pt x="1" y="2312"/>
                  </a:lnTo>
                  <a:lnTo>
                    <a:pt x="1" y="2639"/>
                  </a:lnTo>
                  <a:lnTo>
                    <a:pt x="1" y="2967"/>
                  </a:lnTo>
                  <a:lnTo>
                    <a:pt x="19" y="3294"/>
                  </a:lnTo>
                  <a:lnTo>
                    <a:pt x="56" y="3749"/>
                  </a:lnTo>
                  <a:lnTo>
                    <a:pt x="110" y="4186"/>
                  </a:lnTo>
                  <a:lnTo>
                    <a:pt x="201" y="4641"/>
                  </a:lnTo>
                  <a:lnTo>
                    <a:pt x="310" y="5060"/>
                  </a:lnTo>
                  <a:lnTo>
                    <a:pt x="438" y="5478"/>
                  </a:lnTo>
                  <a:lnTo>
                    <a:pt x="620" y="5879"/>
                  </a:lnTo>
                  <a:lnTo>
                    <a:pt x="711" y="6079"/>
                  </a:lnTo>
                  <a:lnTo>
                    <a:pt x="820" y="6261"/>
                  </a:lnTo>
                  <a:lnTo>
                    <a:pt x="929" y="6443"/>
                  </a:lnTo>
                  <a:lnTo>
                    <a:pt x="1056" y="6606"/>
                  </a:lnTo>
                  <a:lnTo>
                    <a:pt x="1293" y="6879"/>
                  </a:lnTo>
                  <a:lnTo>
                    <a:pt x="1548" y="7116"/>
                  </a:lnTo>
                  <a:lnTo>
                    <a:pt x="1821" y="7334"/>
                  </a:lnTo>
                  <a:lnTo>
                    <a:pt x="2112" y="7553"/>
                  </a:lnTo>
                  <a:lnTo>
                    <a:pt x="2476" y="7789"/>
                  </a:lnTo>
                  <a:lnTo>
                    <a:pt x="2840" y="8008"/>
                  </a:lnTo>
                  <a:lnTo>
                    <a:pt x="3222" y="8190"/>
                  </a:lnTo>
                  <a:lnTo>
                    <a:pt x="3422" y="8263"/>
                  </a:lnTo>
                  <a:lnTo>
                    <a:pt x="3622" y="8335"/>
                  </a:lnTo>
                  <a:lnTo>
                    <a:pt x="3877" y="8390"/>
                  </a:lnTo>
                  <a:lnTo>
                    <a:pt x="4114" y="8444"/>
                  </a:lnTo>
                  <a:lnTo>
                    <a:pt x="4368" y="8481"/>
                  </a:lnTo>
                  <a:lnTo>
                    <a:pt x="4623" y="8481"/>
                  </a:lnTo>
                  <a:lnTo>
                    <a:pt x="4350" y="8281"/>
                  </a:lnTo>
                  <a:lnTo>
                    <a:pt x="4077" y="8044"/>
                  </a:lnTo>
                  <a:lnTo>
                    <a:pt x="3804" y="7808"/>
                  </a:lnTo>
                  <a:lnTo>
                    <a:pt x="3550" y="7571"/>
                  </a:lnTo>
                  <a:lnTo>
                    <a:pt x="3313" y="7298"/>
                  </a:lnTo>
                  <a:lnTo>
                    <a:pt x="3076" y="7043"/>
                  </a:lnTo>
                  <a:lnTo>
                    <a:pt x="2858" y="6770"/>
                  </a:lnTo>
                  <a:lnTo>
                    <a:pt x="2640" y="6479"/>
                  </a:lnTo>
                  <a:lnTo>
                    <a:pt x="2440" y="6188"/>
                  </a:lnTo>
                  <a:lnTo>
                    <a:pt x="2258" y="5879"/>
                  </a:lnTo>
                  <a:lnTo>
                    <a:pt x="2094" y="5569"/>
                  </a:lnTo>
                  <a:lnTo>
                    <a:pt x="1930" y="5260"/>
                  </a:lnTo>
                  <a:lnTo>
                    <a:pt x="1784" y="4932"/>
                  </a:lnTo>
                  <a:lnTo>
                    <a:pt x="1657" y="4605"/>
                  </a:lnTo>
                  <a:lnTo>
                    <a:pt x="1530" y="4259"/>
                  </a:lnTo>
                  <a:lnTo>
                    <a:pt x="1420" y="3931"/>
                  </a:lnTo>
                  <a:lnTo>
                    <a:pt x="1311" y="3440"/>
                  </a:lnTo>
                  <a:lnTo>
                    <a:pt x="1220" y="2967"/>
                  </a:lnTo>
                  <a:lnTo>
                    <a:pt x="1166" y="2476"/>
                  </a:lnTo>
                  <a:lnTo>
                    <a:pt x="1129" y="1966"/>
                  </a:lnTo>
                  <a:lnTo>
                    <a:pt x="1129" y="1475"/>
                  </a:lnTo>
                  <a:lnTo>
                    <a:pt x="1147" y="983"/>
                  </a:lnTo>
                  <a:lnTo>
                    <a:pt x="1202" y="492"/>
                  </a:lnTo>
                  <a:lnTo>
                    <a:pt x="1275" y="1"/>
                  </a:lnTo>
                  <a:close/>
                </a:path>
              </a:pathLst>
            </a:custGeom>
            <a:solidFill>
              <a:srgbClr val="3A7F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62" name="Google Shape;3862;p23"/>
            <p:cNvSpPr/>
            <p:nvPr/>
          </p:nvSpPr>
          <p:spPr>
            <a:xfrm>
              <a:off x="1812525" y="3185275"/>
              <a:ext cx="24150" cy="323050"/>
            </a:xfrm>
            <a:custGeom>
              <a:avLst/>
              <a:gdLst/>
              <a:ahLst/>
              <a:cxnLst/>
              <a:rect l="l" t="t" r="r" b="b"/>
              <a:pathLst>
                <a:path w="966" h="12922" extrusionOk="0">
                  <a:moveTo>
                    <a:pt x="383" y="1"/>
                  </a:moveTo>
                  <a:lnTo>
                    <a:pt x="347" y="19"/>
                  </a:lnTo>
                  <a:lnTo>
                    <a:pt x="292" y="37"/>
                  </a:lnTo>
                  <a:lnTo>
                    <a:pt x="237" y="73"/>
                  </a:lnTo>
                  <a:lnTo>
                    <a:pt x="183" y="146"/>
                  </a:lnTo>
                  <a:lnTo>
                    <a:pt x="146" y="219"/>
                  </a:lnTo>
                  <a:lnTo>
                    <a:pt x="74" y="419"/>
                  </a:lnTo>
                  <a:lnTo>
                    <a:pt x="37" y="692"/>
                  </a:lnTo>
                  <a:lnTo>
                    <a:pt x="19" y="1002"/>
                  </a:lnTo>
                  <a:lnTo>
                    <a:pt x="1" y="1366"/>
                  </a:lnTo>
                  <a:lnTo>
                    <a:pt x="19" y="1748"/>
                  </a:lnTo>
                  <a:lnTo>
                    <a:pt x="37" y="2130"/>
                  </a:lnTo>
                  <a:lnTo>
                    <a:pt x="92" y="2931"/>
                  </a:lnTo>
                  <a:lnTo>
                    <a:pt x="146" y="3677"/>
                  </a:lnTo>
                  <a:lnTo>
                    <a:pt x="219" y="4277"/>
                  </a:lnTo>
                  <a:lnTo>
                    <a:pt x="237" y="4659"/>
                  </a:lnTo>
                  <a:lnTo>
                    <a:pt x="274" y="6061"/>
                  </a:lnTo>
                  <a:lnTo>
                    <a:pt x="292" y="7462"/>
                  </a:lnTo>
                  <a:lnTo>
                    <a:pt x="292" y="8881"/>
                  </a:lnTo>
                  <a:lnTo>
                    <a:pt x="274" y="10283"/>
                  </a:lnTo>
                  <a:lnTo>
                    <a:pt x="274" y="10956"/>
                  </a:lnTo>
                  <a:lnTo>
                    <a:pt x="274" y="11302"/>
                  </a:lnTo>
                  <a:lnTo>
                    <a:pt x="310" y="11647"/>
                  </a:lnTo>
                  <a:lnTo>
                    <a:pt x="347" y="11975"/>
                  </a:lnTo>
                  <a:lnTo>
                    <a:pt x="419" y="12303"/>
                  </a:lnTo>
                  <a:lnTo>
                    <a:pt x="510" y="12612"/>
                  </a:lnTo>
                  <a:lnTo>
                    <a:pt x="656" y="12921"/>
                  </a:lnTo>
                  <a:lnTo>
                    <a:pt x="747" y="12830"/>
                  </a:lnTo>
                  <a:lnTo>
                    <a:pt x="820" y="12721"/>
                  </a:lnTo>
                  <a:lnTo>
                    <a:pt x="874" y="12612"/>
                  </a:lnTo>
                  <a:lnTo>
                    <a:pt x="911" y="12466"/>
                  </a:lnTo>
                  <a:lnTo>
                    <a:pt x="947" y="12339"/>
                  </a:lnTo>
                  <a:lnTo>
                    <a:pt x="965" y="12193"/>
                  </a:lnTo>
                  <a:lnTo>
                    <a:pt x="965" y="11920"/>
                  </a:lnTo>
                  <a:lnTo>
                    <a:pt x="947" y="10410"/>
                  </a:lnTo>
                  <a:lnTo>
                    <a:pt x="911" y="8899"/>
                  </a:lnTo>
                  <a:lnTo>
                    <a:pt x="856" y="7407"/>
                  </a:lnTo>
                  <a:lnTo>
                    <a:pt x="765" y="5897"/>
                  </a:lnTo>
                  <a:lnTo>
                    <a:pt x="747" y="5078"/>
                  </a:lnTo>
                  <a:lnTo>
                    <a:pt x="711" y="4113"/>
                  </a:lnTo>
                  <a:lnTo>
                    <a:pt x="638" y="2093"/>
                  </a:lnTo>
                  <a:lnTo>
                    <a:pt x="601" y="1202"/>
                  </a:lnTo>
                  <a:lnTo>
                    <a:pt x="547" y="510"/>
                  </a:lnTo>
                  <a:lnTo>
                    <a:pt x="510" y="255"/>
                  </a:lnTo>
                  <a:lnTo>
                    <a:pt x="456" y="92"/>
                  </a:lnTo>
                  <a:lnTo>
                    <a:pt x="438" y="37"/>
                  </a:lnTo>
                  <a:lnTo>
                    <a:pt x="40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63" name="Google Shape;3863;p23"/>
            <p:cNvSpPr/>
            <p:nvPr/>
          </p:nvSpPr>
          <p:spPr>
            <a:xfrm>
              <a:off x="1878950" y="3109750"/>
              <a:ext cx="54625" cy="199300"/>
            </a:xfrm>
            <a:custGeom>
              <a:avLst/>
              <a:gdLst/>
              <a:ahLst/>
              <a:cxnLst/>
              <a:rect l="l" t="t" r="r" b="b"/>
              <a:pathLst>
                <a:path w="2185" h="7972" extrusionOk="0">
                  <a:moveTo>
                    <a:pt x="1511" y="1"/>
                  </a:moveTo>
                  <a:lnTo>
                    <a:pt x="1329" y="74"/>
                  </a:lnTo>
                  <a:lnTo>
                    <a:pt x="1165" y="183"/>
                  </a:lnTo>
                  <a:lnTo>
                    <a:pt x="1020" y="310"/>
                  </a:lnTo>
                  <a:lnTo>
                    <a:pt x="892" y="474"/>
                  </a:lnTo>
                  <a:lnTo>
                    <a:pt x="947" y="911"/>
                  </a:lnTo>
                  <a:lnTo>
                    <a:pt x="1020" y="1366"/>
                  </a:lnTo>
                  <a:lnTo>
                    <a:pt x="1202" y="2239"/>
                  </a:lnTo>
                  <a:lnTo>
                    <a:pt x="1311" y="2749"/>
                  </a:lnTo>
                  <a:lnTo>
                    <a:pt x="1402" y="3276"/>
                  </a:lnTo>
                  <a:lnTo>
                    <a:pt x="1475" y="3804"/>
                  </a:lnTo>
                  <a:lnTo>
                    <a:pt x="1529" y="4314"/>
                  </a:lnTo>
                  <a:lnTo>
                    <a:pt x="1529" y="4587"/>
                  </a:lnTo>
                  <a:lnTo>
                    <a:pt x="1529" y="4841"/>
                  </a:lnTo>
                  <a:lnTo>
                    <a:pt x="1511" y="5096"/>
                  </a:lnTo>
                  <a:lnTo>
                    <a:pt x="1493" y="5351"/>
                  </a:lnTo>
                  <a:lnTo>
                    <a:pt x="1438" y="5606"/>
                  </a:lnTo>
                  <a:lnTo>
                    <a:pt x="1384" y="5842"/>
                  </a:lnTo>
                  <a:lnTo>
                    <a:pt x="1311" y="6097"/>
                  </a:lnTo>
                  <a:lnTo>
                    <a:pt x="1220" y="6334"/>
                  </a:lnTo>
                  <a:lnTo>
                    <a:pt x="1111" y="6534"/>
                  </a:lnTo>
                  <a:lnTo>
                    <a:pt x="1002" y="6716"/>
                  </a:lnTo>
                  <a:lnTo>
                    <a:pt x="856" y="6880"/>
                  </a:lnTo>
                  <a:lnTo>
                    <a:pt x="765" y="6934"/>
                  </a:lnTo>
                  <a:lnTo>
                    <a:pt x="674" y="6989"/>
                  </a:lnTo>
                  <a:lnTo>
                    <a:pt x="529" y="7062"/>
                  </a:lnTo>
                  <a:lnTo>
                    <a:pt x="401" y="7080"/>
                  </a:lnTo>
                  <a:lnTo>
                    <a:pt x="328" y="7225"/>
                  </a:lnTo>
                  <a:lnTo>
                    <a:pt x="237" y="7371"/>
                  </a:lnTo>
                  <a:lnTo>
                    <a:pt x="128" y="7498"/>
                  </a:lnTo>
                  <a:lnTo>
                    <a:pt x="19" y="7608"/>
                  </a:lnTo>
                  <a:lnTo>
                    <a:pt x="1" y="7626"/>
                  </a:lnTo>
                  <a:lnTo>
                    <a:pt x="201" y="7790"/>
                  </a:lnTo>
                  <a:lnTo>
                    <a:pt x="292" y="7844"/>
                  </a:lnTo>
                  <a:lnTo>
                    <a:pt x="401" y="7899"/>
                  </a:lnTo>
                  <a:lnTo>
                    <a:pt x="529" y="7935"/>
                  </a:lnTo>
                  <a:lnTo>
                    <a:pt x="638" y="7953"/>
                  </a:lnTo>
                  <a:lnTo>
                    <a:pt x="765" y="7972"/>
                  </a:lnTo>
                  <a:lnTo>
                    <a:pt x="874" y="7972"/>
                  </a:lnTo>
                  <a:lnTo>
                    <a:pt x="983" y="7953"/>
                  </a:lnTo>
                  <a:lnTo>
                    <a:pt x="1074" y="7917"/>
                  </a:lnTo>
                  <a:lnTo>
                    <a:pt x="1256" y="7826"/>
                  </a:lnTo>
                  <a:lnTo>
                    <a:pt x="1420" y="7717"/>
                  </a:lnTo>
                  <a:lnTo>
                    <a:pt x="1566" y="7571"/>
                  </a:lnTo>
                  <a:lnTo>
                    <a:pt x="1693" y="7389"/>
                  </a:lnTo>
                  <a:lnTo>
                    <a:pt x="1802" y="7207"/>
                  </a:lnTo>
                  <a:lnTo>
                    <a:pt x="1893" y="7007"/>
                  </a:lnTo>
                  <a:lnTo>
                    <a:pt x="1966" y="6825"/>
                  </a:lnTo>
                  <a:lnTo>
                    <a:pt x="2039" y="6588"/>
                  </a:lnTo>
                  <a:lnTo>
                    <a:pt x="2094" y="6370"/>
                  </a:lnTo>
                  <a:lnTo>
                    <a:pt x="2130" y="6134"/>
                  </a:lnTo>
                  <a:lnTo>
                    <a:pt x="2166" y="5897"/>
                  </a:lnTo>
                  <a:lnTo>
                    <a:pt x="2185" y="5442"/>
                  </a:lnTo>
                  <a:lnTo>
                    <a:pt x="2185" y="4969"/>
                  </a:lnTo>
                  <a:lnTo>
                    <a:pt x="2166" y="4496"/>
                  </a:lnTo>
                  <a:lnTo>
                    <a:pt x="2112" y="4023"/>
                  </a:lnTo>
                  <a:lnTo>
                    <a:pt x="1966" y="3094"/>
                  </a:lnTo>
                  <a:lnTo>
                    <a:pt x="1566" y="456"/>
                  </a:lnTo>
                  <a:lnTo>
                    <a:pt x="1511" y="1"/>
                  </a:lnTo>
                  <a:close/>
                </a:path>
              </a:pathLst>
            </a:custGeom>
            <a:solidFill>
              <a:srgbClr val="3A7F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3864" name="Google Shape;3864;p23"/>
          <p:cNvGrpSpPr/>
          <p:nvPr/>
        </p:nvGrpSpPr>
        <p:grpSpPr>
          <a:xfrm flipH="1">
            <a:off x="1467919" y="5581480"/>
            <a:ext cx="1247604" cy="395587"/>
            <a:chOff x="2631450" y="1885950"/>
            <a:chExt cx="671525" cy="212925"/>
          </a:xfrm>
        </p:grpSpPr>
        <p:sp>
          <p:nvSpPr>
            <p:cNvPr id="3865" name="Google Shape;3865;p23"/>
            <p:cNvSpPr/>
            <p:nvPr/>
          </p:nvSpPr>
          <p:spPr>
            <a:xfrm>
              <a:off x="2631450" y="2068375"/>
              <a:ext cx="118300" cy="30500"/>
            </a:xfrm>
            <a:custGeom>
              <a:avLst/>
              <a:gdLst/>
              <a:ahLst/>
              <a:cxnLst/>
              <a:rect l="l" t="t" r="r" b="b"/>
              <a:pathLst>
                <a:path w="4732" h="1220" extrusionOk="0">
                  <a:moveTo>
                    <a:pt x="1947" y="1"/>
                  </a:moveTo>
                  <a:lnTo>
                    <a:pt x="1456" y="19"/>
                  </a:lnTo>
                  <a:lnTo>
                    <a:pt x="1001" y="55"/>
                  </a:lnTo>
                  <a:lnTo>
                    <a:pt x="601" y="110"/>
                  </a:lnTo>
                  <a:lnTo>
                    <a:pt x="437" y="146"/>
                  </a:lnTo>
                  <a:lnTo>
                    <a:pt x="291" y="183"/>
                  </a:lnTo>
                  <a:lnTo>
                    <a:pt x="164" y="237"/>
                  </a:lnTo>
                  <a:lnTo>
                    <a:pt x="73" y="292"/>
                  </a:lnTo>
                  <a:lnTo>
                    <a:pt x="18" y="365"/>
                  </a:lnTo>
                  <a:lnTo>
                    <a:pt x="0" y="437"/>
                  </a:lnTo>
                  <a:lnTo>
                    <a:pt x="18" y="510"/>
                  </a:lnTo>
                  <a:lnTo>
                    <a:pt x="73" y="601"/>
                  </a:lnTo>
                  <a:lnTo>
                    <a:pt x="146" y="674"/>
                  </a:lnTo>
                  <a:lnTo>
                    <a:pt x="273" y="747"/>
                  </a:lnTo>
                  <a:lnTo>
                    <a:pt x="401" y="801"/>
                  </a:lnTo>
                  <a:lnTo>
                    <a:pt x="564" y="874"/>
                  </a:lnTo>
                  <a:lnTo>
                    <a:pt x="946" y="983"/>
                  </a:lnTo>
                  <a:lnTo>
                    <a:pt x="1383" y="1092"/>
                  </a:lnTo>
                  <a:lnTo>
                    <a:pt x="1856" y="1165"/>
                  </a:lnTo>
                  <a:lnTo>
                    <a:pt x="2348" y="1202"/>
                  </a:lnTo>
                  <a:lnTo>
                    <a:pt x="2839" y="1220"/>
                  </a:lnTo>
                  <a:lnTo>
                    <a:pt x="3294" y="1202"/>
                  </a:lnTo>
                  <a:lnTo>
                    <a:pt x="3676" y="1165"/>
                  </a:lnTo>
                  <a:lnTo>
                    <a:pt x="4004" y="1092"/>
                  </a:lnTo>
                  <a:lnTo>
                    <a:pt x="4259" y="1020"/>
                  </a:lnTo>
                  <a:lnTo>
                    <a:pt x="4368" y="965"/>
                  </a:lnTo>
                  <a:lnTo>
                    <a:pt x="4459" y="910"/>
                  </a:lnTo>
                  <a:lnTo>
                    <a:pt x="4550" y="838"/>
                  </a:lnTo>
                  <a:lnTo>
                    <a:pt x="4604" y="783"/>
                  </a:lnTo>
                  <a:lnTo>
                    <a:pt x="4659" y="710"/>
                  </a:lnTo>
                  <a:lnTo>
                    <a:pt x="4695" y="637"/>
                  </a:lnTo>
                  <a:lnTo>
                    <a:pt x="4713" y="547"/>
                  </a:lnTo>
                  <a:lnTo>
                    <a:pt x="4732" y="474"/>
                  </a:lnTo>
                  <a:lnTo>
                    <a:pt x="4622" y="401"/>
                  </a:lnTo>
                  <a:lnTo>
                    <a:pt x="4495" y="328"/>
                  </a:lnTo>
                  <a:lnTo>
                    <a:pt x="4313" y="237"/>
                  </a:lnTo>
                  <a:lnTo>
                    <a:pt x="4077" y="146"/>
                  </a:lnTo>
                  <a:lnTo>
                    <a:pt x="3767" y="73"/>
                  </a:lnTo>
                  <a:lnTo>
                    <a:pt x="3403" y="19"/>
                  </a:lnTo>
                  <a:lnTo>
                    <a:pt x="318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66" name="Google Shape;3866;p23"/>
            <p:cNvSpPr/>
            <p:nvPr/>
          </p:nvSpPr>
          <p:spPr>
            <a:xfrm>
              <a:off x="2631450" y="2068375"/>
              <a:ext cx="118300" cy="30500"/>
            </a:xfrm>
            <a:custGeom>
              <a:avLst/>
              <a:gdLst/>
              <a:ahLst/>
              <a:cxnLst/>
              <a:rect l="l" t="t" r="r" b="b"/>
              <a:pathLst>
                <a:path w="4732" h="1220" fill="none" extrusionOk="0">
                  <a:moveTo>
                    <a:pt x="2948" y="1"/>
                  </a:moveTo>
                  <a:lnTo>
                    <a:pt x="2948" y="1"/>
                  </a:lnTo>
                  <a:lnTo>
                    <a:pt x="1947" y="1"/>
                  </a:lnTo>
                  <a:lnTo>
                    <a:pt x="1456" y="19"/>
                  </a:lnTo>
                  <a:lnTo>
                    <a:pt x="1001" y="55"/>
                  </a:lnTo>
                  <a:lnTo>
                    <a:pt x="601" y="110"/>
                  </a:lnTo>
                  <a:lnTo>
                    <a:pt x="437" y="146"/>
                  </a:lnTo>
                  <a:lnTo>
                    <a:pt x="291" y="183"/>
                  </a:lnTo>
                  <a:lnTo>
                    <a:pt x="164" y="237"/>
                  </a:lnTo>
                  <a:lnTo>
                    <a:pt x="73" y="292"/>
                  </a:lnTo>
                  <a:lnTo>
                    <a:pt x="18" y="365"/>
                  </a:lnTo>
                  <a:lnTo>
                    <a:pt x="0" y="437"/>
                  </a:lnTo>
                  <a:lnTo>
                    <a:pt x="0" y="437"/>
                  </a:lnTo>
                  <a:lnTo>
                    <a:pt x="18" y="510"/>
                  </a:lnTo>
                  <a:lnTo>
                    <a:pt x="73" y="601"/>
                  </a:lnTo>
                  <a:lnTo>
                    <a:pt x="146" y="674"/>
                  </a:lnTo>
                  <a:lnTo>
                    <a:pt x="273" y="747"/>
                  </a:lnTo>
                  <a:lnTo>
                    <a:pt x="401" y="801"/>
                  </a:lnTo>
                  <a:lnTo>
                    <a:pt x="564" y="874"/>
                  </a:lnTo>
                  <a:lnTo>
                    <a:pt x="946" y="983"/>
                  </a:lnTo>
                  <a:lnTo>
                    <a:pt x="1383" y="1092"/>
                  </a:lnTo>
                  <a:lnTo>
                    <a:pt x="1856" y="1165"/>
                  </a:lnTo>
                  <a:lnTo>
                    <a:pt x="2348" y="1202"/>
                  </a:lnTo>
                  <a:lnTo>
                    <a:pt x="2839" y="1220"/>
                  </a:lnTo>
                  <a:lnTo>
                    <a:pt x="2839" y="1220"/>
                  </a:lnTo>
                  <a:lnTo>
                    <a:pt x="3294" y="1202"/>
                  </a:lnTo>
                  <a:lnTo>
                    <a:pt x="3676" y="1165"/>
                  </a:lnTo>
                  <a:lnTo>
                    <a:pt x="4004" y="1092"/>
                  </a:lnTo>
                  <a:lnTo>
                    <a:pt x="4259" y="1020"/>
                  </a:lnTo>
                  <a:lnTo>
                    <a:pt x="4368" y="965"/>
                  </a:lnTo>
                  <a:lnTo>
                    <a:pt x="4459" y="910"/>
                  </a:lnTo>
                  <a:lnTo>
                    <a:pt x="4550" y="838"/>
                  </a:lnTo>
                  <a:lnTo>
                    <a:pt x="4604" y="783"/>
                  </a:lnTo>
                  <a:lnTo>
                    <a:pt x="4659" y="710"/>
                  </a:lnTo>
                  <a:lnTo>
                    <a:pt x="4695" y="637"/>
                  </a:lnTo>
                  <a:lnTo>
                    <a:pt x="4713" y="547"/>
                  </a:lnTo>
                  <a:lnTo>
                    <a:pt x="4732" y="474"/>
                  </a:lnTo>
                  <a:lnTo>
                    <a:pt x="4732" y="474"/>
                  </a:lnTo>
                  <a:lnTo>
                    <a:pt x="4622" y="401"/>
                  </a:lnTo>
                  <a:lnTo>
                    <a:pt x="4495" y="328"/>
                  </a:lnTo>
                  <a:lnTo>
                    <a:pt x="4313" y="237"/>
                  </a:lnTo>
                  <a:lnTo>
                    <a:pt x="4077" y="146"/>
                  </a:lnTo>
                  <a:lnTo>
                    <a:pt x="3767" y="73"/>
                  </a:lnTo>
                  <a:lnTo>
                    <a:pt x="3403" y="19"/>
                  </a:lnTo>
                  <a:lnTo>
                    <a:pt x="3185" y="1"/>
                  </a:lnTo>
                  <a:lnTo>
                    <a:pt x="2948" y="1"/>
                  </a:lnTo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67" name="Google Shape;3867;p23"/>
            <p:cNvSpPr/>
            <p:nvPr/>
          </p:nvSpPr>
          <p:spPr>
            <a:xfrm>
              <a:off x="2731525" y="2008325"/>
              <a:ext cx="571450" cy="71000"/>
            </a:xfrm>
            <a:custGeom>
              <a:avLst/>
              <a:gdLst/>
              <a:ahLst/>
              <a:cxnLst/>
              <a:rect l="l" t="t" r="r" b="b"/>
              <a:pathLst>
                <a:path w="22858" h="2840" extrusionOk="0">
                  <a:moveTo>
                    <a:pt x="1620" y="0"/>
                  </a:moveTo>
                  <a:lnTo>
                    <a:pt x="1256" y="55"/>
                  </a:lnTo>
                  <a:lnTo>
                    <a:pt x="929" y="110"/>
                  </a:lnTo>
                  <a:lnTo>
                    <a:pt x="656" y="164"/>
                  </a:lnTo>
                  <a:lnTo>
                    <a:pt x="419" y="219"/>
                  </a:lnTo>
                  <a:lnTo>
                    <a:pt x="237" y="292"/>
                  </a:lnTo>
                  <a:lnTo>
                    <a:pt x="110" y="364"/>
                  </a:lnTo>
                  <a:lnTo>
                    <a:pt x="19" y="437"/>
                  </a:lnTo>
                  <a:lnTo>
                    <a:pt x="1" y="492"/>
                  </a:lnTo>
                  <a:lnTo>
                    <a:pt x="1" y="528"/>
                  </a:lnTo>
                  <a:lnTo>
                    <a:pt x="1" y="637"/>
                  </a:lnTo>
                  <a:lnTo>
                    <a:pt x="19" y="747"/>
                  </a:lnTo>
                  <a:lnTo>
                    <a:pt x="55" y="856"/>
                  </a:lnTo>
                  <a:lnTo>
                    <a:pt x="110" y="947"/>
                  </a:lnTo>
                  <a:lnTo>
                    <a:pt x="183" y="1056"/>
                  </a:lnTo>
                  <a:lnTo>
                    <a:pt x="256" y="1165"/>
                  </a:lnTo>
                  <a:lnTo>
                    <a:pt x="365" y="1256"/>
                  </a:lnTo>
                  <a:lnTo>
                    <a:pt x="474" y="1365"/>
                  </a:lnTo>
                  <a:lnTo>
                    <a:pt x="601" y="1456"/>
                  </a:lnTo>
                  <a:lnTo>
                    <a:pt x="747" y="1565"/>
                  </a:lnTo>
                  <a:lnTo>
                    <a:pt x="1093" y="1747"/>
                  </a:lnTo>
                  <a:lnTo>
                    <a:pt x="1493" y="1929"/>
                  </a:lnTo>
                  <a:lnTo>
                    <a:pt x="1984" y="2093"/>
                  </a:lnTo>
                  <a:lnTo>
                    <a:pt x="2530" y="2239"/>
                  </a:lnTo>
                  <a:lnTo>
                    <a:pt x="3149" y="2384"/>
                  </a:lnTo>
                  <a:lnTo>
                    <a:pt x="3841" y="2512"/>
                  </a:lnTo>
                  <a:lnTo>
                    <a:pt x="4623" y="2621"/>
                  </a:lnTo>
                  <a:lnTo>
                    <a:pt x="5460" y="2712"/>
                  </a:lnTo>
                  <a:lnTo>
                    <a:pt x="6388" y="2767"/>
                  </a:lnTo>
                  <a:lnTo>
                    <a:pt x="7389" y="2821"/>
                  </a:lnTo>
                  <a:lnTo>
                    <a:pt x="8481" y="2839"/>
                  </a:lnTo>
                  <a:lnTo>
                    <a:pt x="8881" y="2839"/>
                  </a:lnTo>
                  <a:lnTo>
                    <a:pt x="10082" y="2821"/>
                  </a:lnTo>
                  <a:lnTo>
                    <a:pt x="11302" y="2803"/>
                  </a:lnTo>
                  <a:lnTo>
                    <a:pt x="12521" y="2748"/>
                  </a:lnTo>
                  <a:lnTo>
                    <a:pt x="13722" y="2676"/>
                  </a:lnTo>
                  <a:lnTo>
                    <a:pt x="14923" y="2603"/>
                  </a:lnTo>
                  <a:lnTo>
                    <a:pt x="16070" y="2494"/>
                  </a:lnTo>
                  <a:lnTo>
                    <a:pt x="17180" y="2384"/>
                  </a:lnTo>
                  <a:lnTo>
                    <a:pt x="18235" y="2257"/>
                  </a:lnTo>
                  <a:lnTo>
                    <a:pt x="19218" y="2130"/>
                  </a:lnTo>
                  <a:lnTo>
                    <a:pt x="20091" y="1966"/>
                  </a:lnTo>
                  <a:lnTo>
                    <a:pt x="20892" y="1802"/>
                  </a:lnTo>
                  <a:lnTo>
                    <a:pt x="21565" y="1638"/>
                  </a:lnTo>
                  <a:lnTo>
                    <a:pt x="21856" y="1547"/>
                  </a:lnTo>
                  <a:lnTo>
                    <a:pt x="22111" y="1456"/>
                  </a:lnTo>
                  <a:lnTo>
                    <a:pt x="22330" y="1347"/>
                  </a:lnTo>
                  <a:lnTo>
                    <a:pt x="22512" y="1256"/>
                  </a:lnTo>
                  <a:lnTo>
                    <a:pt x="22657" y="1165"/>
                  </a:lnTo>
                  <a:lnTo>
                    <a:pt x="22766" y="1056"/>
                  </a:lnTo>
                  <a:lnTo>
                    <a:pt x="22839" y="965"/>
                  </a:lnTo>
                  <a:lnTo>
                    <a:pt x="22857" y="856"/>
                  </a:lnTo>
                  <a:lnTo>
                    <a:pt x="22839" y="801"/>
                  </a:lnTo>
                  <a:lnTo>
                    <a:pt x="22785" y="765"/>
                  </a:lnTo>
                  <a:lnTo>
                    <a:pt x="22694" y="710"/>
                  </a:lnTo>
                  <a:lnTo>
                    <a:pt x="22566" y="656"/>
                  </a:lnTo>
                  <a:lnTo>
                    <a:pt x="22202" y="565"/>
                  </a:lnTo>
                  <a:lnTo>
                    <a:pt x="21729" y="474"/>
                  </a:lnTo>
                  <a:lnTo>
                    <a:pt x="22257" y="910"/>
                  </a:lnTo>
                  <a:lnTo>
                    <a:pt x="22020" y="947"/>
                  </a:lnTo>
                  <a:lnTo>
                    <a:pt x="21292" y="1092"/>
                  </a:lnTo>
                  <a:lnTo>
                    <a:pt x="20510" y="1220"/>
                  </a:lnTo>
                  <a:lnTo>
                    <a:pt x="19509" y="1365"/>
                  </a:lnTo>
                  <a:lnTo>
                    <a:pt x="18326" y="1529"/>
                  </a:lnTo>
                  <a:lnTo>
                    <a:pt x="16998" y="1693"/>
                  </a:lnTo>
                  <a:lnTo>
                    <a:pt x="15542" y="1838"/>
                  </a:lnTo>
                  <a:lnTo>
                    <a:pt x="13977" y="1948"/>
                  </a:lnTo>
                  <a:lnTo>
                    <a:pt x="13158" y="1984"/>
                  </a:lnTo>
                  <a:lnTo>
                    <a:pt x="12303" y="2020"/>
                  </a:lnTo>
                  <a:lnTo>
                    <a:pt x="11447" y="2039"/>
                  </a:lnTo>
                  <a:lnTo>
                    <a:pt x="10592" y="2057"/>
                  </a:lnTo>
                  <a:lnTo>
                    <a:pt x="9409" y="2039"/>
                  </a:lnTo>
                  <a:lnTo>
                    <a:pt x="8208" y="1984"/>
                  </a:lnTo>
                  <a:lnTo>
                    <a:pt x="7007" y="1911"/>
                  </a:lnTo>
                  <a:lnTo>
                    <a:pt x="5806" y="1802"/>
                  </a:lnTo>
                  <a:lnTo>
                    <a:pt x="5205" y="1729"/>
                  </a:lnTo>
                  <a:lnTo>
                    <a:pt x="4623" y="1638"/>
                  </a:lnTo>
                  <a:lnTo>
                    <a:pt x="4022" y="1547"/>
                  </a:lnTo>
                  <a:lnTo>
                    <a:pt x="3440" y="1438"/>
                  </a:lnTo>
                  <a:lnTo>
                    <a:pt x="2858" y="1329"/>
                  </a:lnTo>
                  <a:lnTo>
                    <a:pt x="2294" y="1202"/>
                  </a:lnTo>
                  <a:lnTo>
                    <a:pt x="1711" y="1056"/>
                  </a:lnTo>
                  <a:lnTo>
                    <a:pt x="1165" y="910"/>
                  </a:lnTo>
                  <a:lnTo>
                    <a:pt x="1275" y="656"/>
                  </a:lnTo>
                  <a:lnTo>
                    <a:pt x="16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68" name="Google Shape;3868;p23"/>
            <p:cNvSpPr/>
            <p:nvPr/>
          </p:nvSpPr>
          <p:spPr>
            <a:xfrm>
              <a:off x="2731525" y="2008325"/>
              <a:ext cx="571450" cy="71000"/>
            </a:xfrm>
            <a:custGeom>
              <a:avLst/>
              <a:gdLst/>
              <a:ahLst/>
              <a:cxnLst/>
              <a:rect l="l" t="t" r="r" b="b"/>
              <a:pathLst>
                <a:path w="22858" h="2840" fill="none" extrusionOk="0">
                  <a:moveTo>
                    <a:pt x="1620" y="0"/>
                  </a:moveTo>
                  <a:lnTo>
                    <a:pt x="1620" y="0"/>
                  </a:lnTo>
                  <a:lnTo>
                    <a:pt x="1256" y="55"/>
                  </a:lnTo>
                  <a:lnTo>
                    <a:pt x="929" y="110"/>
                  </a:lnTo>
                  <a:lnTo>
                    <a:pt x="656" y="164"/>
                  </a:lnTo>
                  <a:lnTo>
                    <a:pt x="419" y="219"/>
                  </a:lnTo>
                  <a:lnTo>
                    <a:pt x="237" y="292"/>
                  </a:lnTo>
                  <a:lnTo>
                    <a:pt x="110" y="364"/>
                  </a:lnTo>
                  <a:lnTo>
                    <a:pt x="19" y="437"/>
                  </a:lnTo>
                  <a:lnTo>
                    <a:pt x="1" y="492"/>
                  </a:lnTo>
                  <a:lnTo>
                    <a:pt x="1" y="528"/>
                  </a:lnTo>
                  <a:lnTo>
                    <a:pt x="1" y="528"/>
                  </a:lnTo>
                  <a:lnTo>
                    <a:pt x="1" y="637"/>
                  </a:lnTo>
                  <a:lnTo>
                    <a:pt x="19" y="747"/>
                  </a:lnTo>
                  <a:lnTo>
                    <a:pt x="55" y="856"/>
                  </a:lnTo>
                  <a:lnTo>
                    <a:pt x="110" y="947"/>
                  </a:lnTo>
                  <a:lnTo>
                    <a:pt x="183" y="1056"/>
                  </a:lnTo>
                  <a:lnTo>
                    <a:pt x="256" y="1165"/>
                  </a:lnTo>
                  <a:lnTo>
                    <a:pt x="365" y="1256"/>
                  </a:lnTo>
                  <a:lnTo>
                    <a:pt x="474" y="1365"/>
                  </a:lnTo>
                  <a:lnTo>
                    <a:pt x="601" y="1456"/>
                  </a:lnTo>
                  <a:lnTo>
                    <a:pt x="747" y="1565"/>
                  </a:lnTo>
                  <a:lnTo>
                    <a:pt x="1093" y="1747"/>
                  </a:lnTo>
                  <a:lnTo>
                    <a:pt x="1493" y="1929"/>
                  </a:lnTo>
                  <a:lnTo>
                    <a:pt x="1984" y="2093"/>
                  </a:lnTo>
                  <a:lnTo>
                    <a:pt x="2530" y="2239"/>
                  </a:lnTo>
                  <a:lnTo>
                    <a:pt x="3149" y="2384"/>
                  </a:lnTo>
                  <a:lnTo>
                    <a:pt x="3841" y="2512"/>
                  </a:lnTo>
                  <a:lnTo>
                    <a:pt x="4623" y="2621"/>
                  </a:lnTo>
                  <a:lnTo>
                    <a:pt x="5460" y="2712"/>
                  </a:lnTo>
                  <a:lnTo>
                    <a:pt x="6388" y="2767"/>
                  </a:lnTo>
                  <a:lnTo>
                    <a:pt x="7389" y="2821"/>
                  </a:lnTo>
                  <a:lnTo>
                    <a:pt x="8481" y="2839"/>
                  </a:lnTo>
                  <a:lnTo>
                    <a:pt x="8481" y="2839"/>
                  </a:lnTo>
                  <a:lnTo>
                    <a:pt x="8881" y="2839"/>
                  </a:lnTo>
                  <a:lnTo>
                    <a:pt x="8881" y="2839"/>
                  </a:lnTo>
                  <a:lnTo>
                    <a:pt x="10082" y="2821"/>
                  </a:lnTo>
                  <a:lnTo>
                    <a:pt x="11302" y="2803"/>
                  </a:lnTo>
                  <a:lnTo>
                    <a:pt x="12521" y="2748"/>
                  </a:lnTo>
                  <a:lnTo>
                    <a:pt x="13722" y="2676"/>
                  </a:lnTo>
                  <a:lnTo>
                    <a:pt x="14923" y="2603"/>
                  </a:lnTo>
                  <a:lnTo>
                    <a:pt x="16070" y="2494"/>
                  </a:lnTo>
                  <a:lnTo>
                    <a:pt x="17180" y="2384"/>
                  </a:lnTo>
                  <a:lnTo>
                    <a:pt x="18235" y="2257"/>
                  </a:lnTo>
                  <a:lnTo>
                    <a:pt x="19218" y="2130"/>
                  </a:lnTo>
                  <a:lnTo>
                    <a:pt x="20091" y="1966"/>
                  </a:lnTo>
                  <a:lnTo>
                    <a:pt x="20892" y="1802"/>
                  </a:lnTo>
                  <a:lnTo>
                    <a:pt x="21565" y="1638"/>
                  </a:lnTo>
                  <a:lnTo>
                    <a:pt x="21856" y="1547"/>
                  </a:lnTo>
                  <a:lnTo>
                    <a:pt x="22111" y="1456"/>
                  </a:lnTo>
                  <a:lnTo>
                    <a:pt x="22330" y="1347"/>
                  </a:lnTo>
                  <a:lnTo>
                    <a:pt x="22512" y="1256"/>
                  </a:lnTo>
                  <a:lnTo>
                    <a:pt x="22657" y="1165"/>
                  </a:lnTo>
                  <a:lnTo>
                    <a:pt x="22766" y="1056"/>
                  </a:lnTo>
                  <a:lnTo>
                    <a:pt x="22839" y="965"/>
                  </a:lnTo>
                  <a:lnTo>
                    <a:pt x="22857" y="856"/>
                  </a:lnTo>
                  <a:lnTo>
                    <a:pt x="22857" y="856"/>
                  </a:lnTo>
                  <a:lnTo>
                    <a:pt x="22839" y="801"/>
                  </a:lnTo>
                  <a:lnTo>
                    <a:pt x="22785" y="765"/>
                  </a:lnTo>
                  <a:lnTo>
                    <a:pt x="22694" y="710"/>
                  </a:lnTo>
                  <a:lnTo>
                    <a:pt x="22566" y="656"/>
                  </a:lnTo>
                  <a:lnTo>
                    <a:pt x="22202" y="565"/>
                  </a:lnTo>
                  <a:lnTo>
                    <a:pt x="21729" y="474"/>
                  </a:lnTo>
                  <a:lnTo>
                    <a:pt x="21729" y="474"/>
                  </a:lnTo>
                  <a:lnTo>
                    <a:pt x="22257" y="910"/>
                  </a:lnTo>
                  <a:lnTo>
                    <a:pt x="22257" y="910"/>
                  </a:lnTo>
                  <a:lnTo>
                    <a:pt x="22020" y="947"/>
                  </a:lnTo>
                  <a:lnTo>
                    <a:pt x="21292" y="1092"/>
                  </a:lnTo>
                  <a:lnTo>
                    <a:pt x="21292" y="1092"/>
                  </a:lnTo>
                  <a:lnTo>
                    <a:pt x="20510" y="1220"/>
                  </a:lnTo>
                  <a:lnTo>
                    <a:pt x="19509" y="1365"/>
                  </a:lnTo>
                  <a:lnTo>
                    <a:pt x="18326" y="1529"/>
                  </a:lnTo>
                  <a:lnTo>
                    <a:pt x="16998" y="1693"/>
                  </a:lnTo>
                  <a:lnTo>
                    <a:pt x="15542" y="1838"/>
                  </a:lnTo>
                  <a:lnTo>
                    <a:pt x="13977" y="1948"/>
                  </a:lnTo>
                  <a:lnTo>
                    <a:pt x="13158" y="1984"/>
                  </a:lnTo>
                  <a:lnTo>
                    <a:pt x="12303" y="2020"/>
                  </a:lnTo>
                  <a:lnTo>
                    <a:pt x="11447" y="2039"/>
                  </a:lnTo>
                  <a:lnTo>
                    <a:pt x="10592" y="2057"/>
                  </a:lnTo>
                  <a:lnTo>
                    <a:pt x="10592" y="2057"/>
                  </a:lnTo>
                  <a:lnTo>
                    <a:pt x="9409" y="2039"/>
                  </a:lnTo>
                  <a:lnTo>
                    <a:pt x="8208" y="1984"/>
                  </a:lnTo>
                  <a:lnTo>
                    <a:pt x="7007" y="1911"/>
                  </a:lnTo>
                  <a:lnTo>
                    <a:pt x="5806" y="1802"/>
                  </a:lnTo>
                  <a:lnTo>
                    <a:pt x="5205" y="1729"/>
                  </a:lnTo>
                  <a:lnTo>
                    <a:pt x="4623" y="1638"/>
                  </a:lnTo>
                  <a:lnTo>
                    <a:pt x="4022" y="1547"/>
                  </a:lnTo>
                  <a:lnTo>
                    <a:pt x="3440" y="1438"/>
                  </a:lnTo>
                  <a:lnTo>
                    <a:pt x="2858" y="1329"/>
                  </a:lnTo>
                  <a:lnTo>
                    <a:pt x="2294" y="1202"/>
                  </a:lnTo>
                  <a:lnTo>
                    <a:pt x="1711" y="1056"/>
                  </a:lnTo>
                  <a:lnTo>
                    <a:pt x="1165" y="910"/>
                  </a:lnTo>
                  <a:lnTo>
                    <a:pt x="1165" y="910"/>
                  </a:lnTo>
                  <a:lnTo>
                    <a:pt x="1165" y="910"/>
                  </a:lnTo>
                  <a:lnTo>
                    <a:pt x="1165" y="910"/>
                  </a:lnTo>
                  <a:lnTo>
                    <a:pt x="1275" y="656"/>
                  </a:lnTo>
                  <a:lnTo>
                    <a:pt x="162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69" name="Google Shape;3869;p23"/>
            <p:cNvSpPr/>
            <p:nvPr/>
          </p:nvSpPr>
          <p:spPr>
            <a:xfrm>
              <a:off x="2760650" y="1885950"/>
              <a:ext cx="527300" cy="173350"/>
            </a:xfrm>
            <a:custGeom>
              <a:avLst/>
              <a:gdLst/>
              <a:ahLst/>
              <a:cxnLst/>
              <a:rect l="l" t="t" r="r" b="b"/>
              <a:pathLst>
                <a:path w="21092" h="6934" extrusionOk="0">
                  <a:moveTo>
                    <a:pt x="5260" y="0"/>
                  </a:moveTo>
                  <a:lnTo>
                    <a:pt x="5041" y="37"/>
                  </a:lnTo>
                  <a:lnTo>
                    <a:pt x="4805" y="91"/>
                  </a:lnTo>
                  <a:lnTo>
                    <a:pt x="4586" y="182"/>
                  </a:lnTo>
                  <a:lnTo>
                    <a:pt x="4368" y="291"/>
                  </a:lnTo>
                  <a:lnTo>
                    <a:pt x="4131" y="401"/>
                  </a:lnTo>
                  <a:lnTo>
                    <a:pt x="3913" y="546"/>
                  </a:lnTo>
                  <a:lnTo>
                    <a:pt x="3695" y="710"/>
                  </a:lnTo>
                  <a:lnTo>
                    <a:pt x="3476" y="892"/>
                  </a:lnTo>
                  <a:lnTo>
                    <a:pt x="3258" y="1074"/>
                  </a:lnTo>
                  <a:lnTo>
                    <a:pt x="2839" y="1492"/>
                  </a:lnTo>
                  <a:lnTo>
                    <a:pt x="2439" y="1947"/>
                  </a:lnTo>
                  <a:lnTo>
                    <a:pt x="2057" y="2421"/>
                  </a:lnTo>
                  <a:lnTo>
                    <a:pt x="1620" y="3021"/>
                  </a:lnTo>
                  <a:lnTo>
                    <a:pt x="1220" y="3622"/>
                  </a:lnTo>
                  <a:lnTo>
                    <a:pt x="874" y="4186"/>
                  </a:lnTo>
                  <a:lnTo>
                    <a:pt x="565" y="4713"/>
                  </a:lnTo>
                  <a:lnTo>
                    <a:pt x="146" y="5496"/>
                  </a:lnTo>
                  <a:lnTo>
                    <a:pt x="0" y="5805"/>
                  </a:lnTo>
                  <a:lnTo>
                    <a:pt x="692" y="5987"/>
                  </a:lnTo>
                  <a:lnTo>
                    <a:pt x="1402" y="6151"/>
                  </a:lnTo>
                  <a:lnTo>
                    <a:pt x="2130" y="6315"/>
                  </a:lnTo>
                  <a:lnTo>
                    <a:pt x="2857" y="6442"/>
                  </a:lnTo>
                  <a:lnTo>
                    <a:pt x="3585" y="6551"/>
                  </a:lnTo>
                  <a:lnTo>
                    <a:pt x="4332" y="6661"/>
                  </a:lnTo>
                  <a:lnTo>
                    <a:pt x="5078" y="6733"/>
                  </a:lnTo>
                  <a:lnTo>
                    <a:pt x="5824" y="6806"/>
                  </a:lnTo>
                  <a:lnTo>
                    <a:pt x="6588" y="6861"/>
                  </a:lnTo>
                  <a:lnTo>
                    <a:pt x="7334" y="6897"/>
                  </a:lnTo>
                  <a:lnTo>
                    <a:pt x="8062" y="6934"/>
                  </a:lnTo>
                  <a:lnTo>
                    <a:pt x="10264" y="6934"/>
                  </a:lnTo>
                  <a:lnTo>
                    <a:pt x="11684" y="6897"/>
                  </a:lnTo>
                  <a:lnTo>
                    <a:pt x="13067" y="6824"/>
                  </a:lnTo>
                  <a:lnTo>
                    <a:pt x="14359" y="6733"/>
                  </a:lnTo>
                  <a:lnTo>
                    <a:pt x="15596" y="6606"/>
                  </a:lnTo>
                  <a:lnTo>
                    <a:pt x="16743" y="6479"/>
                  </a:lnTo>
                  <a:lnTo>
                    <a:pt x="17762" y="6351"/>
                  </a:lnTo>
                  <a:lnTo>
                    <a:pt x="18690" y="6224"/>
                  </a:lnTo>
                  <a:lnTo>
                    <a:pt x="20127" y="5987"/>
                  </a:lnTo>
                  <a:lnTo>
                    <a:pt x="20855" y="5842"/>
                  </a:lnTo>
                  <a:lnTo>
                    <a:pt x="21092" y="5805"/>
                  </a:lnTo>
                  <a:lnTo>
                    <a:pt x="20873" y="5605"/>
                  </a:lnTo>
                  <a:lnTo>
                    <a:pt x="20273" y="5132"/>
                  </a:lnTo>
                  <a:lnTo>
                    <a:pt x="19891" y="4823"/>
                  </a:lnTo>
                  <a:lnTo>
                    <a:pt x="19454" y="4513"/>
                  </a:lnTo>
                  <a:lnTo>
                    <a:pt x="18999" y="4186"/>
                  </a:lnTo>
                  <a:lnTo>
                    <a:pt x="18544" y="3895"/>
                  </a:lnTo>
                  <a:lnTo>
                    <a:pt x="18089" y="3622"/>
                  </a:lnTo>
                  <a:lnTo>
                    <a:pt x="17689" y="3421"/>
                  </a:lnTo>
                  <a:lnTo>
                    <a:pt x="17416" y="3312"/>
                  </a:lnTo>
                  <a:lnTo>
                    <a:pt x="17088" y="3221"/>
                  </a:lnTo>
                  <a:lnTo>
                    <a:pt x="16743" y="3130"/>
                  </a:lnTo>
                  <a:lnTo>
                    <a:pt x="16379" y="3076"/>
                  </a:lnTo>
                  <a:lnTo>
                    <a:pt x="15978" y="3021"/>
                  </a:lnTo>
                  <a:lnTo>
                    <a:pt x="15596" y="2985"/>
                  </a:lnTo>
                  <a:lnTo>
                    <a:pt x="14795" y="2930"/>
                  </a:lnTo>
                  <a:lnTo>
                    <a:pt x="14086" y="2894"/>
                  </a:lnTo>
                  <a:lnTo>
                    <a:pt x="12921" y="2894"/>
                  </a:lnTo>
                  <a:lnTo>
                    <a:pt x="12648" y="2730"/>
                  </a:lnTo>
                  <a:lnTo>
                    <a:pt x="11865" y="2311"/>
                  </a:lnTo>
                  <a:lnTo>
                    <a:pt x="11338" y="2038"/>
                  </a:lnTo>
                  <a:lnTo>
                    <a:pt x="10737" y="1747"/>
                  </a:lnTo>
                  <a:lnTo>
                    <a:pt x="10082" y="1420"/>
                  </a:lnTo>
                  <a:lnTo>
                    <a:pt x="9391" y="1110"/>
                  </a:lnTo>
                  <a:lnTo>
                    <a:pt x="8881" y="910"/>
                  </a:lnTo>
                  <a:lnTo>
                    <a:pt x="8371" y="710"/>
                  </a:lnTo>
                  <a:lnTo>
                    <a:pt x="7862" y="528"/>
                  </a:lnTo>
                  <a:lnTo>
                    <a:pt x="7352" y="364"/>
                  </a:lnTo>
                  <a:lnTo>
                    <a:pt x="6861" y="219"/>
                  </a:lnTo>
                  <a:lnTo>
                    <a:pt x="6370" y="109"/>
                  </a:lnTo>
                  <a:lnTo>
                    <a:pt x="5915" y="37"/>
                  </a:lnTo>
                  <a:lnTo>
                    <a:pt x="549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70" name="Google Shape;3870;p23"/>
            <p:cNvSpPr/>
            <p:nvPr/>
          </p:nvSpPr>
          <p:spPr>
            <a:xfrm>
              <a:off x="2760650" y="1885950"/>
              <a:ext cx="527300" cy="173350"/>
            </a:xfrm>
            <a:custGeom>
              <a:avLst/>
              <a:gdLst/>
              <a:ahLst/>
              <a:cxnLst/>
              <a:rect l="l" t="t" r="r" b="b"/>
              <a:pathLst>
                <a:path w="21092" h="6934" fill="none" extrusionOk="0">
                  <a:moveTo>
                    <a:pt x="21092" y="5805"/>
                  </a:moveTo>
                  <a:lnTo>
                    <a:pt x="21092" y="5805"/>
                  </a:lnTo>
                  <a:lnTo>
                    <a:pt x="20855" y="5842"/>
                  </a:lnTo>
                  <a:lnTo>
                    <a:pt x="20127" y="5987"/>
                  </a:lnTo>
                  <a:lnTo>
                    <a:pt x="20127" y="5987"/>
                  </a:lnTo>
                  <a:lnTo>
                    <a:pt x="18690" y="6224"/>
                  </a:lnTo>
                  <a:lnTo>
                    <a:pt x="17762" y="6351"/>
                  </a:lnTo>
                  <a:lnTo>
                    <a:pt x="16743" y="6479"/>
                  </a:lnTo>
                  <a:lnTo>
                    <a:pt x="15596" y="6606"/>
                  </a:lnTo>
                  <a:lnTo>
                    <a:pt x="14359" y="6733"/>
                  </a:lnTo>
                  <a:lnTo>
                    <a:pt x="13067" y="6824"/>
                  </a:lnTo>
                  <a:lnTo>
                    <a:pt x="11684" y="6897"/>
                  </a:lnTo>
                  <a:lnTo>
                    <a:pt x="10264" y="6934"/>
                  </a:lnTo>
                  <a:lnTo>
                    <a:pt x="8808" y="6934"/>
                  </a:lnTo>
                  <a:lnTo>
                    <a:pt x="8062" y="6934"/>
                  </a:lnTo>
                  <a:lnTo>
                    <a:pt x="7334" y="6897"/>
                  </a:lnTo>
                  <a:lnTo>
                    <a:pt x="6588" y="6861"/>
                  </a:lnTo>
                  <a:lnTo>
                    <a:pt x="5824" y="6806"/>
                  </a:lnTo>
                  <a:lnTo>
                    <a:pt x="5078" y="6733"/>
                  </a:lnTo>
                  <a:lnTo>
                    <a:pt x="4332" y="6661"/>
                  </a:lnTo>
                  <a:lnTo>
                    <a:pt x="3585" y="6551"/>
                  </a:lnTo>
                  <a:lnTo>
                    <a:pt x="2857" y="6442"/>
                  </a:lnTo>
                  <a:lnTo>
                    <a:pt x="2130" y="6315"/>
                  </a:lnTo>
                  <a:lnTo>
                    <a:pt x="1402" y="6151"/>
                  </a:lnTo>
                  <a:lnTo>
                    <a:pt x="692" y="5987"/>
                  </a:lnTo>
                  <a:lnTo>
                    <a:pt x="0" y="5805"/>
                  </a:lnTo>
                  <a:lnTo>
                    <a:pt x="0" y="5805"/>
                  </a:lnTo>
                  <a:lnTo>
                    <a:pt x="146" y="5496"/>
                  </a:lnTo>
                  <a:lnTo>
                    <a:pt x="565" y="4713"/>
                  </a:lnTo>
                  <a:lnTo>
                    <a:pt x="874" y="4186"/>
                  </a:lnTo>
                  <a:lnTo>
                    <a:pt x="1220" y="3622"/>
                  </a:lnTo>
                  <a:lnTo>
                    <a:pt x="1620" y="3021"/>
                  </a:lnTo>
                  <a:lnTo>
                    <a:pt x="2057" y="2421"/>
                  </a:lnTo>
                  <a:lnTo>
                    <a:pt x="2057" y="2421"/>
                  </a:lnTo>
                  <a:lnTo>
                    <a:pt x="2439" y="1947"/>
                  </a:lnTo>
                  <a:lnTo>
                    <a:pt x="2839" y="1492"/>
                  </a:lnTo>
                  <a:lnTo>
                    <a:pt x="3258" y="1074"/>
                  </a:lnTo>
                  <a:lnTo>
                    <a:pt x="3476" y="892"/>
                  </a:lnTo>
                  <a:lnTo>
                    <a:pt x="3695" y="710"/>
                  </a:lnTo>
                  <a:lnTo>
                    <a:pt x="3913" y="546"/>
                  </a:lnTo>
                  <a:lnTo>
                    <a:pt x="4131" y="401"/>
                  </a:lnTo>
                  <a:lnTo>
                    <a:pt x="4368" y="291"/>
                  </a:lnTo>
                  <a:lnTo>
                    <a:pt x="4586" y="182"/>
                  </a:lnTo>
                  <a:lnTo>
                    <a:pt x="4805" y="91"/>
                  </a:lnTo>
                  <a:lnTo>
                    <a:pt x="5041" y="37"/>
                  </a:lnTo>
                  <a:lnTo>
                    <a:pt x="5260" y="0"/>
                  </a:lnTo>
                  <a:lnTo>
                    <a:pt x="5496" y="0"/>
                  </a:lnTo>
                  <a:lnTo>
                    <a:pt x="5496" y="0"/>
                  </a:lnTo>
                  <a:lnTo>
                    <a:pt x="5915" y="37"/>
                  </a:lnTo>
                  <a:lnTo>
                    <a:pt x="6370" y="109"/>
                  </a:lnTo>
                  <a:lnTo>
                    <a:pt x="6861" y="219"/>
                  </a:lnTo>
                  <a:lnTo>
                    <a:pt x="7352" y="364"/>
                  </a:lnTo>
                  <a:lnTo>
                    <a:pt x="7862" y="528"/>
                  </a:lnTo>
                  <a:lnTo>
                    <a:pt x="8371" y="710"/>
                  </a:lnTo>
                  <a:lnTo>
                    <a:pt x="8881" y="910"/>
                  </a:lnTo>
                  <a:lnTo>
                    <a:pt x="9391" y="1110"/>
                  </a:lnTo>
                  <a:lnTo>
                    <a:pt x="9391" y="1110"/>
                  </a:lnTo>
                  <a:lnTo>
                    <a:pt x="10082" y="1420"/>
                  </a:lnTo>
                  <a:lnTo>
                    <a:pt x="10737" y="1747"/>
                  </a:lnTo>
                  <a:lnTo>
                    <a:pt x="11338" y="2038"/>
                  </a:lnTo>
                  <a:lnTo>
                    <a:pt x="11865" y="2311"/>
                  </a:lnTo>
                  <a:lnTo>
                    <a:pt x="12648" y="2730"/>
                  </a:lnTo>
                  <a:lnTo>
                    <a:pt x="12921" y="2894"/>
                  </a:lnTo>
                  <a:lnTo>
                    <a:pt x="12921" y="2894"/>
                  </a:lnTo>
                  <a:lnTo>
                    <a:pt x="13485" y="2894"/>
                  </a:lnTo>
                  <a:lnTo>
                    <a:pt x="14086" y="2894"/>
                  </a:lnTo>
                  <a:lnTo>
                    <a:pt x="14795" y="2930"/>
                  </a:lnTo>
                  <a:lnTo>
                    <a:pt x="15596" y="2985"/>
                  </a:lnTo>
                  <a:lnTo>
                    <a:pt x="15978" y="3021"/>
                  </a:lnTo>
                  <a:lnTo>
                    <a:pt x="16379" y="3076"/>
                  </a:lnTo>
                  <a:lnTo>
                    <a:pt x="16743" y="3130"/>
                  </a:lnTo>
                  <a:lnTo>
                    <a:pt x="17088" y="3221"/>
                  </a:lnTo>
                  <a:lnTo>
                    <a:pt x="17416" y="3312"/>
                  </a:lnTo>
                  <a:lnTo>
                    <a:pt x="17689" y="3421"/>
                  </a:lnTo>
                  <a:lnTo>
                    <a:pt x="17689" y="3421"/>
                  </a:lnTo>
                  <a:lnTo>
                    <a:pt x="18089" y="3622"/>
                  </a:lnTo>
                  <a:lnTo>
                    <a:pt x="18544" y="3895"/>
                  </a:lnTo>
                  <a:lnTo>
                    <a:pt x="18544" y="3895"/>
                  </a:lnTo>
                  <a:lnTo>
                    <a:pt x="18999" y="4186"/>
                  </a:lnTo>
                  <a:lnTo>
                    <a:pt x="19454" y="4513"/>
                  </a:lnTo>
                  <a:lnTo>
                    <a:pt x="19891" y="4823"/>
                  </a:lnTo>
                  <a:lnTo>
                    <a:pt x="20273" y="5132"/>
                  </a:lnTo>
                  <a:lnTo>
                    <a:pt x="20873" y="5605"/>
                  </a:lnTo>
                  <a:lnTo>
                    <a:pt x="21092" y="5805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71" name="Google Shape;3871;p23"/>
            <p:cNvSpPr/>
            <p:nvPr/>
          </p:nvSpPr>
          <p:spPr>
            <a:xfrm>
              <a:off x="2760650" y="1946450"/>
              <a:ext cx="503200" cy="113300"/>
            </a:xfrm>
            <a:custGeom>
              <a:avLst/>
              <a:gdLst/>
              <a:ahLst/>
              <a:cxnLst/>
              <a:rect l="l" t="t" r="r" b="b"/>
              <a:pathLst>
                <a:path w="20128" h="4532" extrusionOk="0">
                  <a:moveTo>
                    <a:pt x="2057" y="1"/>
                  </a:moveTo>
                  <a:lnTo>
                    <a:pt x="1620" y="601"/>
                  </a:lnTo>
                  <a:lnTo>
                    <a:pt x="1220" y="1202"/>
                  </a:lnTo>
                  <a:lnTo>
                    <a:pt x="874" y="1766"/>
                  </a:lnTo>
                  <a:lnTo>
                    <a:pt x="565" y="2293"/>
                  </a:lnTo>
                  <a:lnTo>
                    <a:pt x="146" y="3076"/>
                  </a:lnTo>
                  <a:lnTo>
                    <a:pt x="0" y="3385"/>
                  </a:lnTo>
                  <a:lnTo>
                    <a:pt x="546" y="3531"/>
                  </a:lnTo>
                  <a:lnTo>
                    <a:pt x="1129" y="3677"/>
                  </a:lnTo>
                  <a:lnTo>
                    <a:pt x="1693" y="3804"/>
                  </a:lnTo>
                  <a:lnTo>
                    <a:pt x="2275" y="3913"/>
                  </a:lnTo>
                  <a:lnTo>
                    <a:pt x="2857" y="4022"/>
                  </a:lnTo>
                  <a:lnTo>
                    <a:pt x="3458" y="4113"/>
                  </a:lnTo>
                  <a:lnTo>
                    <a:pt x="4040" y="4204"/>
                  </a:lnTo>
                  <a:lnTo>
                    <a:pt x="4641" y="4277"/>
                  </a:lnTo>
                  <a:lnTo>
                    <a:pt x="5842" y="4386"/>
                  </a:lnTo>
                  <a:lnTo>
                    <a:pt x="7043" y="4459"/>
                  </a:lnTo>
                  <a:lnTo>
                    <a:pt x="8244" y="4514"/>
                  </a:lnTo>
                  <a:lnTo>
                    <a:pt x="9427" y="4532"/>
                  </a:lnTo>
                  <a:lnTo>
                    <a:pt x="10282" y="4514"/>
                  </a:lnTo>
                  <a:lnTo>
                    <a:pt x="11138" y="4495"/>
                  </a:lnTo>
                  <a:lnTo>
                    <a:pt x="11993" y="4459"/>
                  </a:lnTo>
                  <a:lnTo>
                    <a:pt x="12812" y="4423"/>
                  </a:lnTo>
                  <a:lnTo>
                    <a:pt x="14377" y="4313"/>
                  </a:lnTo>
                  <a:lnTo>
                    <a:pt x="15833" y="4168"/>
                  </a:lnTo>
                  <a:lnTo>
                    <a:pt x="17161" y="4004"/>
                  </a:lnTo>
                  <a:lnTo>
                    <a:pt x="18344" y="3840"/>
                  </a:lnTo>
                  <a:lnTo>
                    <a:pt x="19345" y="3695"/>
                  </a:lnTo>
                  <a:lnTo>
                    <a:pt x="20127" y="3567"/>
                  </a:lnTo>
                  <a:lnTo>
                    <a:pt x="9900" y="3003"/>
                  </a:lnTo>
                  <a:lnTo>
                    <a:pt x="9573" y="2985"/>
                  </a:lnTo>
                  <a:lnTo>
                    <a:pt x="9409" y="2967"/>
                  </a:lnTo>
                  <a:lnTo>
                    <a:pt x="9263" y="2930"/>
                  </a:lnTo>
                  <a:lnTo>
                    <a:pt x="9099" y="2894"/>
                  </a:lnTo>
                  <a:lnTo>
                    <a:pt x="8954" y="2821"/>
                  </a:lnTo>
                  <a:lnTo>
                    <a:pt x="8826" y="2748"/>
                  </a:lnTo>
                  <a:lnTo>
                    <a:pt x="8699" y="2639"/>
                  </a:lnTo>
                  <a:lnTo>
                    <a:pt x="8626" y="2548"/>
                  </a:lnTo>
                  <a:lnTo>
                    <a:pt x="8553" y="2439"/>
                  </a:lnTo>
                  <a:lnTo>
                    <a:pt x="8444" y="2221"/>
                  </a:lnTo>
                  <a:lnTo>
                    <a:pt x="8353" y="1984"/>
                  </a:lnTo>
                  <a:lnTo>
                    <a:pt x="8244" y="1766"/>
                  </a:lnTo>
                  <a:lnTo>
                    <a:pt x="8117" y="1547"/>
                  </a:lnTo>
                  <a:lnTo>
                    <a:pt x="7953" y="1347"/>
                  </a:lnTo>
                  <a:lnTo>
                    <a:pt x="7771" y="1183"/>
                  </a:lnTo>
                  <a:lnTo>
                    <a:pt x="7553" y="1056"/>
                  </a:lnTo>
                  <a:lnTo>
                    <a:pt x="7334" y="929"/>
                  </a:lnTo>
                  <a:lnTo>
                    <a:pt x="7079" y="856"/>
                  </a:lnTo>
                  <a:lnTo>
                    <a:pt x="6843" y="801"/>
                  </a:lnTo>
                  <a:lnTo>
                    <a:pt x="6588" y="783"/>
                  </a:lnTo>
                  <a:lnTo>
                    <a:pt x="6388" y="801"/>
                  </a:lnTo>
                  <a:lnTo>
                    <a:pt x="6206" y="838"/>
                  </a:lnTo>
                  <a:lnTo>
                    <a:pt x="6024" y="874"/>
                  </a:lnTo>
                  <a:lnTo>
                    <a:pt x="5842" y="947"/>
                  </a:lnTo>
                  <a:lnTo>
                    <a:pt x="5733" y="1056"/>
                  </a:lnTo>
                  <a:lnTo>
                    <a:pt x="5660" y="1147"/>
                  </a:lnTo>
                  <a:lnTo>
                    <a:pt x="5624" y="1220"/>
                  </a:lnTo>
                  <a:lnTo>
                    <a:pt x="5605" y="1311"/>
                  </a:lnTo>
                  <a:lnTo>
                    <a:pt x="5605" y="1384"/>
                  </a:lnTo>
                  <a:lnTo>
                    <a:pt x="5605" y="1475"/>
                  </a:lnTo>
                  <a:lnTo>
                    <a:pt x="5660" y="1602"/>
                  </a:lnTo>
                  <a:lnTo>
                    <a:pt x="5733" y="1729"/>
                  </a:lnTo>
                  <a:lnTo>
                    <a:pt x="5787" y="1857"/>
                  </a:lnTo>
                  <a:lnTo>
                    <a:pt x="5787" y="1911"/>
                  </a:lnTo>
                  <a:lnTo>
                    <a:pt x="5787" y="1948"/>
                  </a:lnTo>
                  <a:lnTo>
                    <a:pt x="5751" y="2002"/>
                  </a:lnTo>
                  <a:lnTo>
                    <a:pt x="5696" y="2057"/>
                  </a:lnTo>
                  <a:lnTo>
                    <a:pt x="5551" y="2130"/>
                  </a:lnTo>
                  <a:lnTo>
                    <a:pt x="5405" y="2184"/>
                  </a:lnTo>
                  <a:lnTo>
                    <a:pt x="5241" y="2221"/>
                  </a:lnTo>
                  <a:lnTo>
                    <a:pt x="4914" y="2221"/>
                  </a:lnTo>
                  <a:lnTo>
                    <a:pt x="4750" y="2202"/>
                  </a:lnTo>
                  <a:lnTo>
                    <a:pt x="4459" y="2130"/>
                  </a:lnTo>
                  <a:lnTo>
                    <a:pt x="4259" y="2057"/>
                  </a:lnTo>
                  <a:lnTo>
                    <a:pt x="4059" y="1984"/>
                  </a:lnTo>
                  <a:lnTo>
                    <a:pt x="3877" y="1911"/>
                  </a:lnTo>
                  <a:lnTo>
                    <a:pt x="3695" y="1802"/>
                  </a:lnTo>
                  <a:lnTo>
                    <a:pt x="3513" y="1711"/>
                  </a:lnTo>
                  <a:lnTo>
                    <a:pt x="3349" y="1584"/>
                  </a:lnTo>
                  <a:lnTo>
                    <a:pt x="3185" y="1456"/>
                  </a:lnTo>
                  <a:lnTo>
                    <a:pt x="3021" y="1329"/>
                  </a:lnTo>
                  <a:lnTo>
                    <a:pt x="2876" y="1183"/>
                  </a:lnTo>
                  <a:lnTo>
                    <a:pt x="2730" y="1038"/>
                  </a:lnTo>
                  <a:lnTo>
                    <a:pt x="2603" y="892"/>
                  </a:lnTo>
                  <a:lnTo>
                    <a:pt x="2475" y="728"/>
                  </a:lnTo>
                  <a:lnTo>
                    <a:pt x="2348" y="546"/>
                  </a:lnTo>
                  <a:lnTo>
                    <a:pt x="2239" y="383"/>
                  </a:lnTo>
                  <a:lnTo>
                    <a:pt x="2148" y="201"/>
                  </a:lnTo>
                  <a:lnTo>
                    <a:pt x="2057" y="1"/>
                  </a:lnTo>
                  <a:close/>
                </a:path>
              </a:pathLst>
            </a:custGeom>
            <a:solidFill>
              <a:srgbClr val="A489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72" name="Google Shape;3872;p23"/>
            <p:cNvSpPr/>
            <p:nvPr/>
          </p:nvSpPr>
          <p:spPr>
            <a:xfrm>
              <a:off x="2760650" y="1946450"/>
              <a:ext cx="503200" cy="113300"/>
            </a:xfrm>
            <a:custGeom>
              <a:avLst/>
              <a:gdLst/>
              <a:ahLst/>
              <a:cxnLst/>
              <a:rect l="l" t="t" r="r" b="b"/>
              <a:pathLst>
                <a:path w="20128" h="4532" fill="none" extrusionOk="0">
                  <a:moveTo>
                    <a:pt x="2057" y="1"/>
                  </a:moveTo>
                  <a:lnTo>
                    <a:pt x="2057" y="1"/>
                  </a:lnTo>
                  <a:lnTo>
                    <a:pt x="2057" y="1"/>
                  </a:lnTo>
                  <a:lnTo>
                    <a:pt x="1620" y="601"/>
                  </a:lnTo>
                  <a:lnTo>
                    <a:pt x="1220" y="1202"/>
                  </a:lnTo>
                  <a:lnTo>
                    <a:pt x="874" y="1766"/>
                  </a:lnTo>
                  <a:lnTo>
                    <a:pt x="565" y="2293"/>
                  </a:lnTo>
                  <a:lnTo>
                    <a:pt x="146" y="3076"/>
                  </a:lnTo>
                  <a:lnTo>
                    <a:pt x="0" y="3385"/>
                  </a:lnTo>
                  <a:lnTo>
                    <a:pt x="0" y="3385"/>
                  </a:lnTo>
                  <a:lnTo>
                    <a:pt x="546" y="3531"/>
                  </a:lnTo>
                  <a:lnTo>
                    <a:pt x="1129" y="3677"/>
                  </a:lnTo>
                  <a:lnTo>
                    <a:pt x="1693" y="3804"/>
                  </a:lnTo>
                  <a:lnTo>
                    <a:pt x="2275" y="3913"/>
                  </a:lnTo>
                  <a:lnTo>
                    <a:pt x="2857" y="4022"/>
                  </a:lnTo>
                  <a:lnTo>
                    <a:pt x="3458" y="4113"/>
                  </a:lnTo>
                  <a:lnTo>
                    <a:pt x="4040" y="4204"/>
                  </a:lnTo>
                  <a:lnTo>
                    <a:pt x="4641" y="4277"/>
                  </a:lnTo>
                  <a:lnTo>
                    <a:pt x="5842" y="4386"/>
                  </a:lnTo>
                  <a:lnTo>
                    <a:pt x="7043" y="4459"/>
                  </a:lnTo>
                  <a:lnTo>
                    <a:pt x="8244" y="4514"/>
                  </a:lnTo>
                  <a:lnTo>
                    <a:pt x="9427" y="4532"/>
                  </a:lnTo>
                  <a:lnTo>
                    <a:pt x="9427" y="4532"/>
                  </a:lnTo>
                  <a:lnTo>
                    <a:pt x="10282" y="4514"/>
                  </a:lnTo>
                  <a:lnTo>
                    <a:pt x="11138" y="4495"/>
                  </a:lnTo>
                  <a:lnTo>
                    <a:pt x="11993" y="4459"/>
                  </a:lnTo>
                  <a:lnTo>
                    <a:pt x="12812" y="4423"/>
                  </a:lnTo>
                  <a:lnTo>
                    <a:pt x="14377" y="4313"/>
                  </a:lnTo>
                  <a:lnTo>
                    <a:pt x="15833" y="4168"/>
                  </a:lnTo>
                  <a:lnTo>
                    <a:pt x="17161" y="4004"/>
                  </a:lnTo>
                  <a:lnTo>
                    <a:pt x="18344" y="3840"/>
                  </a:lnTo>
                  <a:lnTo>
                    <a:pt x="19345" y="3695"/>
                  </a:lnTo>
                  <a:lnTo>
                    <a:pt x="20127" y="3567"/>
                  </a:lnTo>
                  <a:lnTo>
                    <a:pt x="20127" y="3567"/>
                  </a:lnTo>
                  <a:lnTo>
                    <a:pt x="9900" y="3003"/>
                  </a:lnTo>
                  <a:lnTo>
                    <a:pt x="9900" y="3003"/>
                  </a:lnTo>
                  <a:lnTo>
                    <a:pt x="9573" y="2985"/>
                  </a:lnTo>
                  <a:lnTo>
                    <a:pt x="9409" y="2967"/>
                  </a:lnTo>
                  <a:lnTo>
                    <a:pt x="9263" y="2930"/>
                  </a:lnTo>
                  <a:lnTo>
                    <a:pt x="9099" y="2894"/>
                  </a:lnTo>
                  <a:lnTo>
                    <a:pt x="8954" y="2821"/>
                  </a:lnTo>
                  <a:lnTo>
                    <a:pt x="8826" y="2748"/>
                  </a:lnTo>
                  <a:lnTo>
                    <a:pt x="8699" y="2639"/>
                  </a:lnTo>
                  <a:lnTo>
                    <a:pt x="8699" y="2639"/>
                  </a:lnTo>
                  <a:lnTo>
                    <a:pt x="8626" y="2548"/>
                  </a:lnTo>
                  <a:lnTo>
                    <a:pt x="8553" y="2439"/>
                  </a:lnTo>
                  <a:lnTo>
                    <a:pt x="8444" y="2221"/>
                  </a:lnTo>
                  <a:lnTo>
                    <a:pt x="8353" y="1984"/>
                  </a:lnTo>
                  <a:lnTo>
                    <a:pt x="8244" y="1766"/>
                  </a:lnTo>
                  <a:lnTo>
                    <a:pt x="8244" y="1766"/>
                  </a:lnTo>
                  <a:lnTo>
                    <a:pt x="8117" y="1547"/>
                  </a:lnTo>
                  <a:lnTo>
                    <a:pt x="7953" y="1347"/>
                  </a:lnTo>
                  <a:lnTo>
                    <a:pt x="7771" y="1183"/>
                  </a:lnTo>
                  <a:lnTo>
                    <a:pt x="7553" y="1056"/>
                  </a:lnTo>
                  <a:lnTo>
                    <a:pt x="7334" y="929"/>
                  </a:lnTo>
                  <a:lnTo>
                    <a:pt x="7079" y="856"/>
                  </a:lnTo>
                  <a:lnTo>
                    <a:pt x="6843" y="801"/>
                  </a:lnTo>
                  <a:lnTo>
                    <a:pt x="6588" y="783"/>
                  </a:lnTo>
                  <a:lnTo>
                    <a:pt x="6588" y="783"/>
                  </a:lnTo>
                  <a:lnTo>
                    <a:pt x="6388" y="801"/>
                  </a:lnTo>
                  <a:lnTo>
                    <a:pt x="6206" y="838"/>
                  </a:lnTo>
                  <a:lnTo>
                    <a:pt x="6024" y="874"/>
                  </a:lnTo>
                  <a:lnTo>
                    <a:pt x="5842" y="947"/>
                  </a:lnTo>
                  <a:lnTo>
                    <a:pt x="5842" y="947"/>
                  </a:lnTo>
                  <a:lnTo>
                    <a:pt x="5733" y="1056"/>
                  </a:lnTo>
                  <a:lnTo>
                    <a:pt x="5660" y="1147"/>
                  </a:lnTo>
                  <a:lnTo>
                    <a:pt x="5624" y="1220"/>
                  </a:lnTo>
                  <a:lnTo>
                    <a:pt x="5605" y="1311"/>
                  </a:lnTo>
                  <a:lnTo>
                    <a:pt x="5605" y="1384"/>
                  </a:lnTo>
                  <a:lnTo>
                    <a:pt x="5605" y="1475"/>
                  </a:lnTo>
                  <a:lnTo>
                    <a:pt x="5660" y="1602"/>
                  </a:lnTo>
                  <a:lnTo>
                    <a:pt x="5733" y="1729"/>
                  </a:lnTo>
                  <a:lnTo>
                    <a:pt x="5787" y="1857"/>
                  </a:lnTo>
                  <a:lnTo>
                    <a:pt x="5787" y="1911"/>
                  </a:lnTo>
                  <a:lnTo>
                    <a:pt x="5787" y="1948"/>
                  </a:lnTo>
                  <a:lnTo>
                    <a:pt x="5751" y="2002"/>
                  </a:lnTo>
                  <a:lnTo>
                    <a:pt x="5696" y="2057"/>
                  </a:lnTo>
                  <a:lnTo>
                    <a:pt x="5696" y="2057"/>
                  </a:lnTo>
                  <a:lnTo>
                    <a:pt x="5551" y="2130"/>
                  </a:lnTo>
                  <a:lnTo>
                    <a:pt x="5405" y="2184"/>
                  </a:lnTo>
                  <a:lnTo>
                    <a:pt x="5241" y="2221"/>
                  </a:lnTo>
                  <a:lnTo>
                    <a:pt x="5059" y="2221"/>
                  </a:lnTo>
                  <a:lnTo>
                    <a:pt x="5059" y="2221"/>
                  </a:lnTo>
                  <a:lnTo>
                    <a:pt x="4914" y="2221"/>
                  </a:lnTo>
                  <a:lnTo>
                    <a:pt x="4750" y="2202"/>
                  </a:lnTo>
                  <a:lnTo>
                    <a:pt x="4459" y="2130"/>
                  </a:lnTo>
                  <a:lnTo>
                    <a:pt x="4459" y="2130"/>
                  </a:lnTo>
                  <a:lnTo>
                    <a:pt x="4259" y="2057"/>
                  </a:lnTo>
                  <a:lnTo>
                    <a:pt x="4059" y="1984"/>
                  </a:lnTo>
                  <a:lnTo>
                    <a:pt x="3877" y="1911"/>
                  </a:lnTo>
                  <a:lnTo>
                    <a:pt x="3695" y="1802"/>
                  </a:lnTo>
                  <a:lnTo>
                    <a:pt x="3513" y="1711"/>
                  </a:lnTo>
                  <a:lnTo>
                    <a:pt x="3349" y="1584"/>
                  </a:lnTo>
                  <a:lnTo>
                    <a:pt x="3185" y="1456"/>
                  </a:lnTo>
                  <a:lnTo>
                    <a:pt x="3021" y="1329"/>
                  </a:lnTo>
                  <a:lnTo>
                    <a:pt x="2876" y="1183"/>
                  </a:lnTo>
                  <a:lnTo>
                    <a:pt x="2730" y="1038"/>
                  </a:lnTo>
                  <a:lnTo>
                    <a:pt x="2603" y="892"/>
                  </a:lnTo>
                  <a:lnTo>
                    <a:pt x="2475" y="728"/>
                  </a:lnTo>
                  <a:lnTo>
                    <a:pt x="2348" y="546"/>
                  </a:lnTo>
                  <a:lnTo>
                    <a:pt x="2239" y="383"/>
                  </a:lnTo>
                  <a:lnTo>
                    <a:pt x="2148" y="201"/>
                  </a:lnTo>
                  <a:lnTo>
                    <a:pt x="2057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73" name="Google Shape;3873;p23"/>
            <p:cNvSpPr/>
            <p:nvPr/>
          </p:nvSpPr>
          <p:spPr>
            <a:xfrm>
              <a:off x="2995400" y="1913700"/>
              <a:ext cx="228875" cy="69625"/>
            </a:xfrm>
            <a:custGeom>
              <a:avLst/>
              <a:gdLst/>
              <a:ahLst/>
              <a:cxnLst/>
              <a:rect l="l" t="t" r="r" b="b"/>
              <a:pathLst>
                <a:path w="9155" h="2785" extrusionOk="0">
                  <a:moveTo>
                    <a:pt x="1" y="0"/>
                  </a:moveTo>
                  <a:lnTo>
                    <a:pt x="292" y="364"/>
                  </a:lnTo>
                  <a:lnTo>
                    <a:pt x="583" y="728"/>
                  </a:lnTo>
                  <a:lnTo>
                    <a:pt x="929" y="1220"/>
                  </a:lnTo>
                  <a:lnTo>
                    <a:pt x="1092" y="1456"/>
                  </a:lnTo>
                  <a:lnTo>
                    <a:pt x="1311" y="1674"/>
                  </a:lnTo>
                  <a:lnTo>
                    <a:pt x="1475" y="1820"/>
                  </a:lnTo>
                  <a:lnTo>
                    <a:pt x="1638" y="1947"/>
                  </a:lnTo>
                  <a:lnTo>
                    <a:pt x="1820" y="2057"/>
                  </a:lnTo>
                  <a:lnTo>
                    <a:pt x="2021" y="2166"/>
                  </a:lnTo>
                  <a:lnTo>
                    <a:pt x="2221" y="2239"/>
                  </a:lnTo>
                  <a:lnTo>
                    <a:pt x="2421" y="2311"/>
                  </a:lnTo>
                  <a:lnTo>
                    <a:pt x="2621" y="2366"/>
                  </a:lnTo>
                  <a:lnTo>
                    <a:pt x="2839" y="2421"/>
                  </a:lnTo>
                  <a:lnTo>
                    <a:pt x="3276" y="2493"/>
                  </a:lnTo>
                  <a:lnTo>
                    <a:pt x="3731" y="2530"/>
                  </a:lnTo>
                  <a:lnTo>
                    <a:pt x="4186" y="2548"/>
                  </a:lnTo>
                  <a:lnTo>
                    <a:pt x="5041" y="2548"/>
                  </a:lnTo>
                  <a:lnTo>
                    <a:pt x="6060" y="2566"/>
                  </a:lnTo>
                  <a:lnTo>
                    <a:pt x="7098" y="2603"/>
                  </a:lnTo>
                  <a:lnTo>
                    <a:pt x="8117" y="2675"/>
                  </a:lnTo>
                  <a:lnTo>
                    <a:pt x="9154" y="2785"/>
                  </a:lnTo>
                  <a:lnTo>
                    <a:pt x="8699" y="2512"/>
                  </a:lnTo>
                  <a:lnTo>
                    <a:pt x="8299" y="2311"/>
                  </a:lnTo>
                  <a:lnTo>
                    <a:pt x="8099" y="2220"/>
                  </a:lnTo>
                  <a:lnTo>
                    <a:pt x="7862" y="2148"/>
                  </a:lnTo>
                  <a:lnTo>
                    <a:pt x="7626" y="2093"/>
                  </a:lnTo>
                  <a:lnTo>
                    <a:pt x="7353" y="2020"/>
                  </a:lnTo>
                  <a:lnTo>
                    <a:pt x="6788" y="1929"/>
                  </a:lnTo>
                  <a:lnTo>
                    <a:pt x="6206" y="1875"/>
                  </a:lnTo>
                  <a:lnTo>
                    <a:pt x="5606" y="1820"/>
                  </a:lnTo>
                  <a:lnTo>
                    <a:pt x="5041" y="1802"/>
                  </a:lnTo>
                  <a:lnTo>
                    <a:pt x="4095" y="1784"/>
                  </a:lnTo>
                  <a:lnTo>
                    <a:pt x="3531" y="1784"/>
                  </a:lnTo>
                  <a:lnTo>
                    <a:pt x="3258" y="1620"/>
                  </a:lnTo>
                  <a:lnTo>
                    <a:pt x="2475" y="1201"/>
                  </a:lnTo>
                  <a:lnTo>
                    <a:pt x="1948" y="928"/>
                  </a:lnTo>
                  <a:lnTo>
                    <a:pt x="1347" y="637"/>
                  </a:lnTo>
                  <a:lnTo>
                    <a:pt x="692" y="31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D7C2A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74" name="Google Shape;3874;p23"/>
            <p:cNvSpPr/>
            <p:nvPr/>
          </p:nvSpPr>
          <p:spPr>
            <a:xfrm>
              <a:off x="2995400" y="1913700"/>
              <a:ext cx="228875" cy="69625"/>
            </a:xfrm>
            <a:custGeom>
              <a:avLst/>
              <a:gdLst/>
              <a:ahLst/>
              <a:cxnLst/>
              <a:rect l="l" t="t" r="r" b="b"/>
              <a:pathLst>
                <a:path w="9155" h="2785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292" y="364"/>
                  </a:lnTo>
                  <a:lnTo>
                    <a:pt x="583" y="728"/>
                  </a:lnTo>
                  <a:lnTo>
                    <a:pt x="583" y="728"/>
                  </a:lnTo>
                  <a:lnTo>
                    <a:pt x="929" y="1220"/>
                  </a:lnTo>
                  <a:lnTo>
                    <a:pt x="1092" y="1456"/>
                  </a:lnTo>
                  <a:lnTo>
                    <a:pt x="1311" y="1674"/>
                  </a:lnTo>
                  <a:lnTo>
                    <a:pt x="1311" y="1674"/>
                  </a:lnTo>
                  <a:lnTo>
                    <a:pt x="1475" y="1820"/>
                  </a:lnTo>
                  <a:lnTo>
                    <a:pt x="1638" y="1947"/>
                  </a:lnTo>
                  <a:lnTo>
                    <a:pt x="1820" y="2057"/>
                  </a:lnTo>
                  <a:lnTo>
                    <a:pt x="2021" y="2166"/>
                  </a:lnTo>
                  <a:lnTo>
                    <a:pt x="2221" y="2239"/>
                  </a:lnTo>
                  <a:lnTo>
                    <a:pt x="2421" y="2311"/>
                  </a:lnTo>
                  <a:lnTo>
                    <a:pt x="2621" y="2366"/>
                  </a:lnTo>
                  <a:lnTo>
                    <a:pt x="2839" y="2421"/>
                  </a:lnTo>
                  <a:lnTo>
                    <a:pt x="3276" y="2493"/>
                  </a:lnTo>
                  <a:lnTo>
                    <a:pt x="3731" y="2530"/>
                  </a:lnTo>
                  <a:lnTo>
                    <a:pt x="4186" y="2548"/>
                  </a:lnTo>
                  <a:lnTo>
                    <a:pt x="4641" y="2548"/>
                  </a:lnTo>
                  <a:lnTo>
                    <a:pt x="4641" y="2548"/>
                  </a:lnTo>
                  <a:lnTo>
                    <a:pt x="4950" y="2548"/>
                  </a:lnTo>
                  <a:lnTo>
                    <a:pt x="4950" y="2548"/>
                  </a:lnTo>
                  <a:lnTo>
                    <a:pt x="5041" y="2548"/>
                  </a:lnTo>
                  <a:lnTo>
                    <a:pt x="5041" y="2548"/>
                  </a:lnTo>
                  <a:lnTo>
                    <a:pt x="6060" y="2566"/>
                  </a:lnTo>
                  <a:lnTo>
                    <a:pt x="7098" y="2603"/>
                  </a:lnTo>
                  <a:lnTo>
                    <a:pt x="8117" y="2675"/>
                  </a:lnTo>
                  <a:lnTo>
                    <a:pt x="9154" y="2785"/>
                  </a:lnTo>
                  <a:lnTo>
                    <a:pt x="9154" y="2785"/>
                  </a:lnTo>
                  <a:lnTo>
                    <a:pt x="8699" y="2512"/>
                  </a:lnTo>
                  <a:lnTo>
                    <a:pt x="8299" y="2311"/>
                  </a:lnTo>
                  <a:lnTo>
                    <a:pt x="8299" y="2311"/>
                  </a:lnTo>
                  <a:lnTo>
                    <a:pt x="8099" y="2220"/>
                  </a:lnTo>
                  <a:lnTo>
                    <a:pt x="7862" y="2148"/>
                  </a:lnTo>
                  <a:lnTo>
                    <a:pt x="7626" y="2093"/>
                  </a:lnTo>
                  <a:lnTo>
                    <a:pt x="7353" y="2020"/>
                  </a:lnTo>
                  <a:lnTo>
                    <a:pt x="6788" y="1929"/>
                  </a:lnTo>
                  <a:lnTo>
                    <a:pt x="6206" y="1875"/>
                  </a:lnTo>
                  <a:lnTo>
                    <a:pt x="5606" y="1820"/>
                  </a:lnTo>
                  <a:lnTo>
                    <a:pt x="5041" y="1802"/>
                  </a:lnTo>
                  <a:lnTo>
                    <a:pt x="4095" y="1784"/>
                  </a:lnTo>
                  <a:lnTo>
                    <a:pt x="4095" y="1784"/>
                  </a:lnTo>
                  <a:lnTo>
                    <a:pt x="3531" y="1784"/>
                  </a:lnTo>
                  <a:lnTo>
                    <a:pt x="3531" y="1784"/>
                  </a:lnTo>
                  <a:lnTo>
                    <a:pt x="3258" y="1620"/>
                  </a:lnTo>
                  <a:lnTo>
                    <a:pt x="2475" y="1201"/>
                  </a:lnTo>
                  <a:lnTo>
                    <a:pt x="1948" y="928"/>
                  </a:lnTo>
                  <a:lnTo>
                    <a:pt x="1347" y="637"/>
                  </a:lnTo>
                  <a:lnTo>
                    <a:pt x="692" y="31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75" name="Google Shape;3875;p23"/>
            <p:cNvSpPr/>
            <p:nvPr/>
          </p:nvSpPr>
          <p:spPr>
            <a:xfrm>
              <a:off x="2661025" y="2029700"/>
              <a:ext cx="88725" cy="59625"/>
            </a:xfrm>
            <a:custGeom>
              <a:avLst/>
              <a:gdLst/>
              <a:ahLst/>
              <a:cxnLst/>
              <a:rect l="l" t="t" r="r" b="b"/>
              <a:pathLst>
                <a:path w="3549" h="2385" extrusionOk="0">
                  <a:moveTo>
                    <a:pt x="1456" y="1"/>
                  </a:moveTo>
                  <a:lnTo>
                    <a:pt x="1292" y="19"/>
                  </a:lnTo>
                  <a:lnTo>
                    <a:pt x="1128" y="92"/>
                  </a:lnTo>
                  <a:lnTo>
                    <a:pt x="983" y="183"/>
                  </a:lnTo>
                  <a:lnTo>
                    <a:pt x="837" y="292"/>
                  </a:lnTo>
                  <a:lnTo>
                    <a:pt x="710" y="419"/>
                  </a:lnTo>
                  <a:lnTo>
                    <a:pt x="582" y="565"/>
                  </a:lnTo>
                  <a:lnTo>
                    <a:pt x="473" y="729"/>
                  </a:lnTo>
                  <a:lnTo>
                    <a:pt x="382" y="892"/>
                  </a:lnTo>
                  <a:lnTo>
                    <a:pt x="218" y="1202"/>
                  </a:lnTo>
                  <a:lnTo>
                    <a:pt x="91" y="1475"/>
                  </a:lnTo>
                  <a:lnTo>
                    <a:pt x="0" y="1748"/>
                  </a:lnTo>
                  <a:lnTo>
                    <a:pt x="127" y="1857"/>
                  </a:lnTo>
                  <a:lnTo>
                    <a:pt x="255" y="1966"/>
                  </a:lnTo>
                  <a:lnTo>
                    <a:pt x="400" y="2039"/>
                  </a:lnTo>
                  <a:lnTo>
                    <a:pt x="546" y="2112"/>
                  </a:lnTo>
                  <a:lnTo>
                    <a:pt x="819" y="2239"/>
                  </a:lnTo>
                  <a:lnTo>
                    <a:pt x="1110" y="2312"/>
                  </a:lnTo>
                  <a:lnTo>
                    <a:pt x="1420" y="2366"/>
                  </a:lnTo>
                  <a:lnTo>
                    <a:pt x="1711" y="2385"/>
                  </a:lnTo>
                  <a:lnTo>
                    <a:pt x="2002" y="2366"/>
                  </a:lnTo>
                  <a:lnTo>
                    <a:pt x="2275" y="2348"/>
                  </a:lnTo>
                  <a:lnTo>
                    <a:pt x="2530" y="2312"/>
                  </a:lnTo>
                  <a:lnTo>
                    <a:pt x="2766" y="2257"/>
                  </a:lnTo>
                  <a:lnTo>
                    <a:pt x="3167" y="2148"/>
                  </a:lnTo>
                  <a:lnTo>
                    <a:pt x="3439" y="2057"/>
                  </a:lnTo>
                  <a:lnTo>
                    <a:pt x="3549" y="2021"/>
                  </a:lnTo>
                  <a:lnTo>
                    <a:pt x="3348" y="1693"/>
                  </a:lnTo>
                  <a:lnTo>
                    <a:pt x="3130" y="1366"/>
                  </a:lnTo>
                  <a:lnTo>
                    <a:pt x="2857" y="1002"/>
                  </a:lnTo>
                  <a:lnTo>
                    <a:pt x="2693" y="801"/>
                  </a:lnTo>
                  <a:lnTo>
                    <a:pt x="2530" y="619"/>
                  </a:lnTo>
                  <a:lnTo>
                    <a:pt x="2366" y="456"/>
                  </a:lnTo>
                  <a:lnTo>
                    <a:pt x="2184" y="310"/>
                  </a:lnTo>
                  <a:lnTo>
                    <a:pt x="2002" y="183"/>
                  </a:lnTo>
                  <a:lnTo>
                    <a:pt x="1820" y="74"/>
                  </a:lnTo>
                  <a:lnTo>
                    <a:pt x="1638" y="19"/>
                  </a:lnTo>
                  <a:lnTo>
                    <a:pt x="1547" y="1"/>
                  </a:lnTo>
                  <a:close/>
                </a:path>
              </a:pathLst>
            </a:custGeom>
            <a:solidFill>
              <a:srgbClr val="C1A5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3876" name="Google Shape;3876;p23"/>
          <p:cNvGrpSpPr/>
          <p:nvPr/>
        </p:nvGrpSpPr>
        <p:grpSpPr>
          <a:xfrm>
            <a:off x="11217017" y="3898657"/>
            <a:ext cx="1247592" cy="2312433"/>
            <a:chOff x="2076400" y="2732150"/>
            <a:chExt cx="562350" cy="1042325"/>
          </a:xfrm>
        </p:grpSpPr>
        <p:sp>
          <p:nvSpPr>
            <p:cNvPr id="3877" name="Google Shape;3877;p23"/>
            <p:cNvSpPr/>
            <p:nvPr/>
          </p:nvSpPr>
          <p:spPr>
            <a:xfrm>
              <a:off x="2306150" y="2732150"/>
              <a:ext cx="147425" cy="1042325"/>
            </a:xfrm>
            <a:custGeom>
              <a:avLst/>
              <a:gdLst/>
              <a:ahLst/>
              <a:cxnLst/>
              <a:rect l="l" t="t" r="r" b="b"/>
              <a:pathLst>
                <a:path w="5897" h="41693" extrusionOk="0">
                  <a:moveTo>
                    <a:pt x="2512" y="0"/>
                  </a:moveTo>
                  <a:lnTo>
                    <a:pt x="2348" y="37"/>
                  </a:lnTo>
                  <a:lnTo>
                    <a:pt x="2166" y="91"/>
                  </a:lnTo>
                  <a:lnTo>
                    <a:pt x="1948" y="182"/>
                  </a:lnTo>
                  <a:lnTo>
                    <a:pt x="1748" y="328"/>
                  </a:lnTo>
                  <a:lnTo>
                    <a:pt x="1584" y="474"/>
                  </a:lnTo>
                  <a:lnTo>
                    <a:pt x="1420" y="656"/>
                  </a:lnTo>
                  <a:lnTo>
                    <a:pt x="1275" y="874"/>
                  </a:lnTo>
                  <a:lnTo>
                    <a:pt x="1147" y="1092"/>
                  </a:lnTo>
                  <a:lnTo>
                    <a:pt x="1020" y="1365"/>
                  </a:lnTo>
                  <a:lnTo>
                    <a:pt x="911" y="1656"/>
                  </a:lnTo>
                  <a:lnTo>
                    <a:pt x="801" y="1966"/>
                  </a:lnTo>
                  <a:lnTo>
                    <a:pt x="710" y="2312"/>
                  </a:lnTo>
                  <a:lnTo>
                    <a:pt x="619" y="2694"/>
                  </a:lnTo>
                  <a:lnTo>
                    <a:pt x="528" y="3094"/>
                  </a:lnTo>
                  <a:lnTo>
                    <a:pt x="456" y="3513"/>
                  </a:lnTo>
                  <a:lnTo>
                    <a:pt x="383" y="3968"/>
                  </a:lnTo>
                  <a:lnTo>
                    <a:pt x="274" y="4950"/>
                  </a:lnTo>
                  <a:lnTo>
                    <a:pt x="183" y="6024"/>
                  </a:lnTo>
                  <a:lnTo>
                    <a:pt x="110" y="7207"/>
                  </a:lnTo>
                  <a:lnTo>
                    <a:pt x="55" y="8481"/>
                  </a:lnTo>
                  <a:lnTo>
                    <a:pt x="37" y="9846"/>
                  </a:lnTo>
                  <a:lnTo>
                    <a:pt x="1" y="11320"/>
                  </a:lnTo>
                  <a:lnTo>
                    <a:pt x="1" y="14504"/>
                  </a:lnTo>
                  <a:lnTo>
                    <a:pt x="1" y="18016"/>
                  </a:lnTo>
                  <a:lnTo>
                    <a:pt x="1" y="21165"/>
                  </a:lnTo>
                  <a:lnTo>
                    <a:pt x="1" y="21510"/>
                  </a:lnTo>
                  <a:lnTo>
                    <a:pt x="1" y="35268"/>
                  </a:lnTo>
                  <a:lnTo>
                    <a:pt x="1" y="40473"/>
                  </a:lnTo>
                  <a:lnTo>
                    <a:pt x="219" y="40655"/>
                  </a:lnTo>
                  <a:lnTo>
                    <a:pt x="437" y="40819"/>
                  </a:lnTo>
                  <a:lnTo>
                    <a:pt x="674" y="40964"/>
                  </a:lnTo>
                  <a:lnTo>
                    <a:pt x="892" y="41092"/>
                  </a:lnTo>
                  <a:lnTo>
                    <a:pt x="1111" y="41219"/>
                  </a:lnTo>
                  <a:lnTo>
                    <a:pt x="1347" y="41328"/>
                  </a:lnTo>
                  <a:lnTo>
                    <a:pt x="1566" y="41419"/>
                  </a:lnTo>
                  <a:lnTo>
                    <a:pt x="1802" y="41492"/>
                  </a:lnTo>
                  <a:lnTo>
                    <a:pt x="2021" y="41546"/>
                  </a:lnTo>
                  <a:lnTo>
                    <a:pt x="2239" y="41601"/>
                  </a:lnTo>
                  <a:lnTo>
                    <a:pt x="2676" y="41674"/>
                  </a:lnTo>
                  <a:lnTo>
                    <a:pt x="3094" y="41692"/>
                  </a:lnTo>
                  <a:lnTo>
                    <a:pt x="3495" y="41692"/>
                  </a:lnTo>
                  <a:lnTo>
                    <a:pt x="3749" y="41674"/>
                  </a:lnTo>
                  <a:lnTo>
                    <a:pt x="3986" y="41637"/>
                  </a:lnTo>
                  <a:lnTo>
                    <a:pt x="4459" y="41565"/>
                  </a:lnTo>
                  <a:lnTo>
                    <a:pt x="4860" y="41456"/>
                  </a:lnTo>
                  <a:lnTo>
                    <a:pt x="5223" y="41328"/>
                  </a:lnTo>
                  <a:lnTo>
                    <a:pt x="5496" y="41219"/>
                  </a:lnTo>
                  <a:lnTo>
                    <a:pt x="5715" y="41128"/>
                  </a:lnTo>
                  <a:lnTo>
                    <a:pt x="5897" y="41037"/>
                  </a:lnTo>
                  <a:lnTo>
                    <a:pt x="5897" y="29354"/>
                  </a:lnTo>
                  <a:lnTo>
                    <a:pt x="5897" y="12120"/>
                  </a:lnTo>
                  <a:lnTo>
                    <a:pt x="5897" y="11320"/>
                  </a:lnTo>
                  <a:lnTo>
                    <a:pt x="5879" y="10537"/>
                  </a:lnTo>
                  <a:lnTo>
                    <a:pt x="5842" y="9791"/>
                  </a:lnTo>
                  <a:lnTo>
                    <a:pt x="5806" y="9063"/>
                  </a:lnTo>
                  <a:lnTo>
                    <a:pt x="5769" y="8372"/>
                  </a:lnTo>
                  <a:lnTo>
                    <a:pt x="5715" y="7698"/>
                  </a:lnTo>
                  <a:lnTo>
                    <a:pt x="5642" y="7061"/>
                  </a:lnTo>
                  <a:lnTo>
                    <a:pt x="5569" y="6461"/>
                  </a:lnTo>
                  <a:lnTo>
                    <a:pt x="5496" y="5878"/>
                  </a:lnTo>
                  <a:lnTo>
                    <a:pt x="5405" y="5314"/>
                  </a:lnTo>
                  <a:lnTo>
                    <a:pt x="5314" y="4787"/>
                  </a:lnTo>
                  <a:lnTo>
                    <a:pt x="5205" y="4277"/>
                  </a:lnTo>
                  <a:lnTo>
                    <a:pt x="5096" y="3804"/>
                  </a:lnTo>
                  <a:lnTo>
                    <a:pt x="4987" y="3367"/>
                  </a:lnTo>
                  <a:lnTo>
                    <a:pt x="4860" y="2949"/>
                  </a:lnTo>
                  <a:lnTo>
                    <a:pt x="4732" y="2548"/>
                  </a:lnTo>
                  <a:lnTo>
                    <a:pt x="4605" y="2184"/>
                  </a:lnTo>
                  <a:lnTo>
                    <a:pt x="4459" y="1857"/>
                  </a:lnTo>
                  <a:lnTo>
                    <a:pt x="4314" y="1547"/>
                  </a:lnTo>
                  <a:lnTo>
                    <a:pt x="4168" y="1274"/>
                  </a:lnTo>
                  <a:lnTo>
                    <a:pt x="4022" y="1020"/>
                  </a:lnTo>
                  <a:lnTo>
                    <a:pt x="3859" y="801"/>
                  </a:lnTo>
                  <a:lnTo>
                    <a:pt x="3695" y="601"/>
                  </a:lnTo>
                  <a:lnTo>
                    <a:pt x="3531" y="437"/>
                  </a:lnTo>
                  <a:lnTo>
                    <a:pt x="3367" y="292"/>
                  </a:lnTo>
                  <a:lnTo>
                    <a:pt x="3204" y="182"/>
                  </a:lnTo>
                  <a:lnTo>
                    <a:pt x="3040" y="91"/>
                  </a:lnTo>
                  <a:lnTo>
                    <a:pt x="2858" y="37"/>
                  </a:lnTo>
                  <a:lnTo>
                    <a:pt x="2694" y="0"/>
                  </a:lnTo>
                  <a:close/>
                </a:path>
              </a:pathLst>
            </a:custGeom>
            <a:solidFill>
              <a:srgbClr val="3A7F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78" name="Google Shape;3878;p23"/>
            <p:cNvSpPr/>
            <p:nvPr/>
          </p:nvSpPr>
          <p:spPr>
            <a:xfrm>
              <a:off x="2364400" y="2734875"/>
              <a:ext cx="274350" cy="383550"/>
            </a:xfrm>
            <a:custGeom>
              <a:avLst/>
              <a:gdLst/>
              <a:ahLst/>
              <a:cxnLst/>
              <a:rect l="l" t="t" r="r" b="b"/>
              <a:pathLst>
                <a:path w="10974" h="15342" extrusionOk="0">
                  <a:moveTo>
                    <a:pt x="7680" y="1"/>
                  </a:moveTo>
                  <a:lnTo>
                    <a:pt x="7443" y="37"/>
                  </a:lnTo>
                  <a:lnTo>
                    <a:pt x="7225" y="128"/>
                  </a:lnTo>
                  <a:lnTo>
                    <a:pt x="7006" y="237"/>
                  </a:lnTo>
                  <a:lnTo>
                    <a:pt x="6824" y="383"/>
                  </a:lnTo>
                  <a:lnTo>
                    <a:pt x="6660" y="547"/>
                  </a:lnTo>
                  <a:lnTo>
                    <a:pt x="6497" y="747"/>
                  </a:lnTo>
                  <a:lnTo>
                    <a:pt x="6351" y="965"/>
                  </a:lnTo>
                  <a:lnTo>
                    <a:pt x="6224" y="1202"/>
                  </a:lnTo>
                  <a:lnTo>
                    <a:pt x="6115" y="1456"/>
                  </a:lnTo>
                  <a:lnTo>
                    <a:pt x="6024" y="1711"/>
                  </a:lnTo>
                  <a:lnTo>
                    <a:pt x="5933" y="2039"/>
                  </a:lnTo>
                  <a:lnTo>
                    <a:pt x="5860" y="2385"/>
                  </a:lnTo>
                  <a:lnTo>
                    <a:pt x="5805" y="2712"/>
                  </a:lnTo>
                  <a:lnTo>
                    <a:pt x="5769" y="3058"/>
                  </a:lnTo>
                  <a:lnTo>
                    <a:pt x="5769" y="3531"/>
                  </a:lnTo>
                  <a:lnTo>
                    <a:pt x="5787" y="4022"/>
                  </a:lnTo>
                  <a:lnTo>
                    <a:pt x="5805" y="4496"/>
                  </a:lnTo>
                  <a:lnTo>
                    <a:pt x="5860" y="4987"/>
                  </a:lnTo>
                  <a:lnTo>
                    <a:pt x="5951" y="5970"/>
                  </a:lnTo>
                  <a:lnTo>
                    <a:pt x="6078" y="6934"/>
                  </a:lnTo>
                  <a:lnTo>
                    <a:pt x="6115" y="7407"/>
                  </a:lnTo>
                  <a:lnTo>
                    <a:pt x="6151" y="7899"/>
                  </a:lnTo>
                  <a:lnTo>
                    <a:pt x="6169" y="8372"/>
                  </a:lnTo>
                  <a:lnTo>
                    <a:pt x="6169" y="8845"/>
                  </a:lnTo>
                  <a:lnTo>
                    <a:pt x="6133" y="9318"/>
                  </a:lnTo>
                  <a:lnTo>
                    <a:pt x="6078" y="9773"/>
                  </a:lnTo>
                  <a:lnTo>
                    <a:pt x="5987" y="10246"/>
                  </a:lnTo>
                  <a:lnTo>
                    <a:pt x="5860" y="10701"/>
                  </a:lnTo>
                  <a:lnTo>
                    <a:pt x="5732" y="11047"/>
                  </a:lnTo>
                  <a:lnTo>
                    <a:pt x="5660" y="11211"/>
                  </a:lnTo>
                  <a:lnTo>
                    <a:pt x="5569" y="11374"/>
                  </a:lnTo>
                  <a:lnTo>
                    <a:pt x="5478" y="11520"/>
                  </a:lnTo>
                  <a:lnTo>
                    <a:pt x="5368" y="11666"/>
                  </a:lnTo>
                  <a:lnTo>
                    <a:pt x="5259" y="11793"/>
                  </a:lnTo>
                  <a:lnTo>
                    <a:pt x="5132" y="11920"/>
                  </a:lnTo>
                  <a:lnTo>
                    <a:pt x="4932" y="12066"/>
                  </a:lnTo>
                  <a:lnTo>
                    <a:pt x="4731" y="12157"/>
                  </a:lnTo>
                  <a:lnTo>
                    <a:pt x="4513" y="12230"/>
                  </a:lnTo>
                  <a:lnTo>
                    <a:pt x="4313" y="12284"/>
                  </a:lnTo>
                  <a:lnTo>
                    <a:pt x="3858" y="12284"/>
                  </a:lnTo>
                  <a:lnTo>
                    <a:pt x="3640" y="12230"/>
                  </a:lnTo>
                  <a:lnTo>
                    <a:pt x="3403" y="12175"/>
                  </a:lnTo>
                  <a:lnTo>
                    <a:pt x="3166" y="12102"/>
                  </a:lnTo>
                  <a:lnTo>
                    <a:pt x="2948" y="12011"/>
                  </a:lnTo>
                  <a:lnTo>
                    <a:pt x="2711" y="11902"/>
                  </a:lnTo>
                  <a:lnTo>
                    <a:pt x="2493" y="11775"/>
                  </a:lnTo>
                  <a:lnTo>
                    <a:pt x="2056" y="11520"/>
                  </a:lnTo>
                  <a:lnTo>
                    <a:pt x="1638" y="11229"/>
                  </a:lnTo>
                  <a:lnTo>
                    <a:pt x="0" y="11684"/>
                  </a:lnTo>
                  <a:lnTo>
                    <a:pt x="328" y="12193"/>
                  </a:lnTo>
                  <a:lnTo>
                    <a:pt x="673" y="12666"/>
                  </a:lnTo>
                  <a:lnTo>
                    <a:pt x="1055" y="13121"/>
                  </a:lnTo>
                  <a:lnTo>
                    <a:pt x="1456" y="13558"/>
                  </a:lnTo>
                  <a:lnTo>
                    <a:pt x="1674" y="13758"/>
                  </a:lnTo>
                  <a:lnTo>
                    <a:pt x="1893" y="13940"/>
                  </a:lnTo>
                  <a:lnTo>
                    <a:pt x="2111" y="14122"/>
                  </a:lnTo>
                  <a:lnTo>
                    <a:pt x="2348" y="14304"/>
                  </a:lnTo>
                  <a:lnTo>
                    <a:pt x="2584" y="14468"/>
                  </a:lnTo>
                  <a:lnTo>
                    <a:pt x="2821" y="14614"/>
                  </a:lnTo>
                  <a:lnTo>
                    <a:pt x="3075" y="14741"/>
                  </a:lnTo>
                  <a:lnTo>
                    <a:pt x="3330" y="14868"/>
                  </a:lnTo>
                  <a:lnTo>
                    <a:pt x="3585" y="14978"/>
                  </a:lnTo>
                  <a:lnTo>
                    <a:pt x="3840" y="15069"/>
                  </a:lnTo>
                  <a:lnTo>
                    <a:pt x="4113" y="15160"/>
                  </a:lnTo>
                  <a:lnTo>
                    <a:pt x="4386" y="15232"/>
                  </a:lnTo>
                  <a:lnTo>
                    <a:pt x="4659" y="15269"/>
                  </a:lnTo>
                  <a:lnTo>
                    <a:pt x="4932" y="15305"/>
                  </a:lnTo>
                  <a:lnTo>
                    <a:pt x="5223" y="15323"/>
                  </a:lnTo>
                  <a:lnTo>
                    <a:pt x="5496" y="15342"/>
                  </a:lnTo>
                  <a:lnTo>
                    <a:pt x="5769" y="15323"/>
                  </a:lnTo>
                  <a:lnTo>
                    <a:pt x="6042" y="15287"/>
                  </a:lnTo>
                  <a:lnTo>
                    <a:pt x="6315" y="15251"/>
                  </a:lnTo>
                  <a:lnTo>
                    <a:pt x="6588" y="15178"/>
                  </a:lnTo>
                  <a:lnTo>
                    <a:pt x="6842" y="15105"/>
                  </a:lnTo>
                  <a:lnTo>
                    <a:pt x="7115" y="15014"/>
                  </a:lnTo>
                  <a:lnTo>
                    <a:pt x="7370" y="14887"/>
                  </a:lnTo>
                  <a:lnTo>
                    <a:pt x="7607" y="14759"/>
                  </a:lnTo>
                  <a:lnTo>
                    <a:pt x="7898" y="14559"/>
                  </a:lnTo>
                  <a:lnTo>
                    <a:pt x="8134" y="14395"/>
                  </a:lnTo>
                  <a:lnTo>
                    <a:pt x="8353" y="14213"/>
                  </a:lnTo>
                  <a:lnTo>
                    <a:pt x="8553" y="14031"/>
                  </a:lnTo>
                  <a:lnTo>
                    <a:pt x="8753" y="13831"/>
                  </a:lnTo>
                  <a:lnTo>
                    <a:pt x="8935" y="13613"/>
                  </a:lnTo>
                  <a:lnTo>
                    <a:pt x="9117" y="13376"/>
                  </a:lnTo>
                  <a:lnTo>
                    <a:pt x="9281" y="13140"/>
                  </a:lnTo>
                  <a:lnTo>
                    <a:pt x="9445" y="12903"/>
                  </a:lnTo>
                  <a:lnTo>
                    <a:pt x="9590" y="12648"/>
                  </a:lnTo>
                  <a:lnTo>
                    <a:pt x="9736" y="12393"/>
                  </a:lnTo>
                  <a:lnTo>
                    <a:pt x="9991" y="11848"/>
                  </a:lnTo>
                  <a:lnTo>
                    <a:pt x="10227" y="11283"/>
                  </a:lnTo>
                  <a:lnTo>
                    <a:pt x="10409" y="10719"/>
                  </a:lnTo>
                  <a:lnTo>
                    <a:pt x="10573" y="10192"/>
                  </a:lnTo>
                  <a:lnTo>
                    <a:pt x="10682" y="9664"/>
                  </a:lnTo>
                  <a:lnTo>
                    <a:pt x="10791" y="9118"/>
                  </a:lnTo>
                  <a:lnTo>
                    <a:pt x="10864" y="8572"/>
                  </a:lnTo>
                  <a:lnTo>
                    <a:pt x="10919" y="8026"/>
                  </a:lnTo>
                  <a:lnTo>
                    <a:pt x="10955" y="7480"/>
                  </a:lnTo>
                  <a:lnTo>
                    <a:pt x="10973" y="6934"/>
                  </a:lnTo>
                  <a:lnTo>
                    <a:pt x="10955" y="6370"/>
                  </a:lnTo>
                  <a:lnTo>
                    <a:pt x="10919" y="5824"/>
                  </a:lnTo>
                  <a:lnTo>
                    <a:pt x="10846" y="5278"/>
                  </a:lnTo>
                  <a:lnTo>
                    <a:pt x="10773" y="4732"/>
                  </a:lnTo>
                  <a:lnTo>
                    <a:pt x="10664" y="4204"/>
                  </a:lnTo>
                  <a:lnTo>
                    <a:pt x="10537" y="3658"/>
                  </a:lnTo>
                  <a:lnTo>
                    <a:pt x="10373" y="3149"/>
                  </a:lnTo>
                  <a:lnTo>
                    <a:pt x="10209" y="2621"/>
                  </a:lnTo>
                  <a:lnTo>
                    <a:pt x="10009" y="2130"/>
                  </a:lnTo>
                  <a:lnTo>
                    <a:pt x="9863" y="1820"/>
                  </a:lnTo>
                  <a:lnTo>
                    <a:pt x="9718" y="1529"/>
                  </a:lnTo>
                  <a:lnTo>
                    <a:pt x="9554" y="1238"/>
                  </a:lnTo>
                  <a:lnTo>
                    <a:pt x="9354" y="965"/>
                  </a:lnTo>
                  <a:lnTo>
                    <a:pt x="9154" y="710"/>
                  </a:lnTo>
                  <a:lnTo>
                    <a:pt x="8935" y="492"/>
                  </a:lnTo>
                  <a:lnTo>
                    <a:pt x="8699" y="310"/>
                  </a:lnTo>
                  <a:lnTo>
                    <a:pt x="8571" y="237"/>
                  </a:lnTo>
                  <a:lnTo>
                    <a:pt x="8444" y="164"/>
                  </a:lnTo>
                  <a:lnTo>
                    <a:pt x="8280" y="92"/>
                  </a:lnTo>
                  <a:lnTo>
                    <a:pt x="8080" y="37"/>
                  </a:lnTo>
                  <a:lnTo>
                    <a:pt x="7880" y="1"/>
                  </a:lnTo>
                  <a:close/>
                </a:path>
              </a:pathLst>
            </a:custGeom>
            <a:solidFill>
              <a:srgbClr val="3A7F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79" name="Google Shape;3879;p23"/>
            <p:cNvSpPr/>
            <p:nvPr/>
          </p:nvSpPr>
          <p:spPr>
            <a:xfrm>
              <a:off x="2414875" y="3223500"/>
              <a:ext cx="151525" cy="242500"/>
            </a:xfrm>
            <a:custGeom>
              <a:avLst/>
              <a:gdLst/>
              <a:ahLst/>
              <a:cxnLst/>
              <a:rect l="l" t="t" r="r" b="b"/>
              <a:pathLst>
                <a:path w="6061" h="9700" extrusionOk="0">
                  <a:moveTo>
                    <a:pt x="4150" y="0"/>
                  </a:moveTo>
                  <a:lnTo>
                    <a:pt x="4005" y="18"/>
                  </a:lnTo>
                  <a:lnTo>
                    <a:pt x="3877" y="73"/>
                  </a:lnTo>
                  <a:lnTo>
                    <a:pt x="3732" y="164"/>
                  </a:lnTo>
                  <a:lnTo>
                    <a:pt x="3659" y="255"/>
                  </a:lnTo>
                  <a:lnTo>
                    <a:pt x="3568" y="346"/>
                  </a:lnTo>
                  <a:lnTo>
                    <a:pt x="3440" y="583"/>
                  </a:lnTo>
                  <a:lnTo>
                    <a:pt x="3313" y="837"/>
                  </a:lnTo>
                  <a:lnTo>
                    <a:pt x="3204" y="1129"/>
                  </a:lnTo>
                  <a:lnTo>
                    <a:pt x="3113" y="1438"/>
                  </a:lnTo>
                  <a:lnTo>
                    <a:pt x="3040" y="1784"/>
                  </a:lnTo>
                  <a:lnTo>
                    <a:pt x="2894" y="2493"/>
                  </a:lnTo>
                  <a:lnTo>
                    <a:pt x="2767" y="3240"/>
                  </a:lnTo>
                  <a:lnTo>
                    <a:pt x="2621" y="3949"/>
                  </a:lnTo>
                  <a:lnTo>
                    <a:pt x="2530" y="4277"/>
                  </a:lnTo>
                  <a:lnTo>
                    <a:pt x="2440" y="4586"/>
                  </a:lnTo>
                  <a:lnTo>
                    <a:pt x="2330" y="4877"/>
                  </a:lnTo>
                  <a:lnTo>
                    <a:pt x="2203" y="5132"/>
                  </a:lnTo>
                  <a:lnTo>
                    <a:pt x="2094" y="5314"/>
                  </a:lnTo>
                  <a:lnTo>
                    <a:pt x="1966" y="5496"/>
                  </a:lnTo>
                  <a:lnTo>
                    <a:pt x="1657" y="5878"/>
                  </a:lnTo>
                  <a:lnTo>
                    <a:pt x="947" y="6697"/>
                  </a:lnTo>
                  <a:lnTo>
                    <a:pt x="620" y="7116"/>
                  </a:lnTo>
                  <a:lnTo>
                    <a:pt x="456" y="7334"/>
                  </a:lnTo>
                  <a:lnTo>
                    <a:pt x="329" y="7552"/>
                  </a:lnTo>
                  <a:lnTo>
                    <a:pt x="201" y="7771"/>
                  </a:lnTo>
                  <a:lnTo>
                    <a:pt x="110" y="7971"/>
                  </a:lnTo>
                  <a:lnTo>
                    <a:pt x="37" y="8189"/>
                  </a:lnTo>
                  <a:lnTo>
                    <a:pt x="1" y="8408"/>
                  </a:lnTo>
                  <a:lnTo>
                    <a:pt x="1" y="8535"/>
                  </a:lnTo>
                  <a:lnTo>
                    <a:pt x="1" y="8663"/>
                  </a:lnTo>
                  <a:lnTo>
                    <a:pt x="19" y="8881"/>
                  </a:lnTo>
                  <a:lnTo>
                    <a:pt x="92" y="9063"/>
                  </a:lnTo>
                  <a:lnTo>
                    <a:pt x="183" y="9227"/>
                  </a:lnTo>
                  <a:lnTo>
                    <a:pt x="310" y="9354"/>
                  </a:lnTo>
                  <a:lnTo>
                    <a:pt x="474" y="9463"/>
                  </a:lnTo>
                  <a:lnTo>
                    <a:pt x="638" y="9536"/>
                  </a:lnTo>
                  <a:lnTo>
                    <a:pt x="820" y="9609"/>
                  </a:lnTo>
                  <a:lnTo>
                    <a:pt x="1020" y="9645"/>
                  </a:lnTo>
                  <a:lnTo>
                    <a:pt x="1238" y="9682"/>
                  </a:lnTo>
                  <a:lnTo>
                    <a:pt x="1439" y="9700"/>
                  </a:lnTo>
                  <a:lnTo>
                    <a:pt x="1657" y="9700"/>
                  </a:lnTo>
                  <a:lnTo>
                    <a:pt x="1875" y="9682"/>
                  </a:lnTo>
                  <a:lnTo>
                    <a:pt x="2294" y="9627"/>
                  </a:lnTo>
                  <a:lnTo>
                    <a:pt x="2640" y="9554"/>
                  </a:lnTo>
                  <a:lnTo>
                    <a:pt x="2894" y="9481"/>
                  </a:lnTo>
                  <a:lnTo>
                    <a:pt x="3131" y="9390"/>
                  </a:lnTo>
                  <a:lnTo>
                    <a:pt x="3368" y="9299"/>
                  </a:lnTo>
                  <a:lnTo>
                    <a:pt x="3604" y="9172"/>
                  </a:lnTo>
                  <a:lnTo>
                    <a:pt x="3823" y="9045"/>
                  </a:lnTo>
                  <a:lnTo>
                    <a:pt x="4041" y="8881"/>
                  </a:lnTo>
                  <a:lnTo>
                    <a:pt x="4259" y="8717"/>
                  </a:lnTo>
                  <a:lnTo>
                    <a:pt x="4459" y="8553"/>
                  </a:lnTo>
                  <a:lnTo>
                    <a:pt x="4660" y="8353"/>
                  </a:lnTo>
                  <a:lnTo>
                    <a:pt x="4842" y="8153"/>
                  </a:lnTo>
                  <a:lnTo>
                    <a:pt x="5005" y="7935"/>
                  </a:lnTo>
                  <a:lnTo>
                    <a:pt x="5169" y="7716"/>
                  </a:lnTo>
                  <a:lnTo>
                    <a:pt x="5315" y="7480"/>
                  </a:lnTo>
                  <a:lnTo>
                    <a:pt x="5442" y="7243"/>
                  </a:lnTo>
                  <a:lnTo>
                    <a:pt x="5570" y="6988"/>
                  </a:lnTo>
                  <a:lnTo>
                    <a:pt x="5679" y="6734"/>
                  </a:lnTo>
                  <a:lnTo>
                    <a:pt x="5788" y="6442"/>
                  </a:lnTo>
                  <a:lnTo>
                    <a:pt x="5861" y="6133"/>
                  </a:lnTo>
                  <a:lnTo>
                    <a:pt x="5934" y="5842"/>
                  </a:lnTo>
                  <a:lnTo>
                    <a:pt x="5988" y="5532"/>
                  </a:lnTo>
                  <a:lnTo>
                    <a:pt x="6024" y="5223"/>
                  </a:lnTo>
                  <a:lnTo>
                    <a:pt x="6043" y="4914"/>
                  </a:lnTo>
                  <a:lnTo>
                    <a:pt x="6061" y="4604"/>
                  </a:lnTo>
                  <a:lnTo>
                    <a:pt x="6043" y="4277"/>
                  </a:lnTo>
                  <a:lnTo>
                    <a:pt x="6024" y="3967"/>
                  </a:lnTo>
                  <a:lnTo>
                    <a:pt x="6006" y="3658"/>
                  </a:lnTo>
                  <a:lnTo>
                    <a:pt x="5915" y="3021"/>
                  </a:lnTo>
                  <a:lnTo>
                    <a:pt x="5788" y="2402"/>
                  </a:lnTo>
                  <a:lnTo>
                    <a:pt x="5624" y="1802"/>
                  </a:lnTo>
                  <a:lnTo>
                    <a:pt x="5515" y="1456"/>
                  </a:lnTo>
                  <a:lnTo>
                    <a:pt x="5406" y="1129"/>
                  </a:lnTo>
                  <a:lnTo>
                    <a:pt x="5260" y="819"/>
                  </a:lnTo>
                  <a:lnTo>
                    <a:pt x="5187" y="674"/>
                  </a:lnTo>
                  <a:lnTo>
                    <a:pt x="5096" y="528"/>
                  </a:lnTo>
                  <a:lnTo>
                    <a:pt x="4987" y="401"/>
                  </a:lnTo>
                  <a:lnTo>
                    <a:pt x="4878" y="273"/>
                  </a:lnTo>
                  <a:lnTo>
                    <a:pt x="4751" y="182"/>
                  </a:lnTo>
                  <a:lnTo>
                    <a:pt x="4605" y="91"/>
                  </a:lnTo>
                  <a:lnTo>
                    <a:pt x="4459" y="37"/>
                  </a:lnTo>
                  <a:lnTo>
                    <a:pt x="4314" y="0"/>
                  </a:lnTo>
                  <a:close/>
                </a:path>
              </a:pathLst>
            </a:custGeom>
            <a:solidFill>
              <a:srgbClr val="3A7F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80" name="Google Shape;3880;p23"/>
            <p:cNvSpPr/>
            <p:nvPr/>
          </p:nvSpPr>
          <p:spPr>
            <a:xfrm>
              <a:off x="2150100" y="2938700"/>
              <a:ext cx="128325" cy="237950"/>
            </a:xfrm>
            <a:custGeom>
              <a:avLst/>
              <a:gdLst/>
              <a:ahLst/>
              <a:cxnLst/>
              <a:rect l="l" t="t" r="r" b="b"/>
              <a:pathLst>
                <a:path w="5133" h="9518" extrusionOk="0">
                  <a:moveTo>
                    <a:pt x="4386" y="0"/>
                  </a:moveTo>
                  <a:lnTo>
                    <a:pt x="4314" y="19"/>
                  </a:lnTo>
                  <a:lnTo>
                    <a:pt x="4241" y="37"/>
                  </a:lnTo>
                  <a:lnTo>
                    <a:pt x="4186" y="55"/>
                  </a:lnTo>
                  <a:lnTo>
                    <a:pt x="4077" y="146"/>
                  </a:lnTo>
                  <a:lnTo>
                    <a:pt x="3968" y="255"/>
                  </a:lnTo>
                  <a:lnTo>
                    <a:pt x="3877" y="401"/>
                  </a:lnTo>
                  <a:lnTo>
                    <a:pt x="3822" y="564"/>
                  </a:lnTo>
                  <a:lnTo>
                    <a:pt x="3750" y="728"/>
                  </a:lnTo>
                  <a:lnTo>
                    <a:pt x="3713" y="892"/>
                  </a:lnTo>
                  <a:lnTo>
                    <a:pt x="3622" y="1365"/>
                  </a:lnTo>
                  <a:lnTo>
                    <a:pt x="3568" y="1857"/>
                  </a:lnTo>
                  <a:lnTo>
                    <a:pt x="3549" y="2348"/>
                  </a:lnTo>
                  <a:lnTo>
                    <a:pt x="3549" y="2821"/>
                  </a:lnTo>
                  <a:lnTo>
                    <a:pt x="3549" y="3858"/>
                  </a:lnTo>
                  <a:lnTo>
                    <a:pt x="3549" y="4386"/>
                  </a:lnTo>
                  <a:lnTo>
                    <a:pt x="3531" y="4896"/>
                  </a:lnTo>
                  <a:lnTo>
                    <a:pt x="3495" y="5314"/>
                  </a:lnTo>
                  <a:lnTo>
                    <a:pt x="3422" y="5696"/>
                  </a:lnTo>
                  <a:lnTo>
                    <a:pt x="3386" y="5878"/>
                  </a:lnTo>
                  <a:lnTo>
                    <a:pt x="3313" y="6042"/>
                  </a:lnTo>
                  <a:lnTo>
                    <a:pt x="3258" y="6188"/>
                  </a:lnTo>
                  <a:lnTo>
                    <a:pt x="3185" y="6333"/>
                  </a:lnTo>
                  <a:lnTo>
                    <a:pt x="3094" y="6461"/>
                  </a:lnTo>
                  <a:lnTo>
                    <a:pt x="2985" y="6570"/>
                  </a:lnTo>
                  <a:lnTo>
                    <a:pt x="2894" y="6661"/>
                  </a:lnTo>
                  <a:lnTo>
                    <a:pt x="2767" y="6752"/>
                  </a:lnTo>
                  <a:lnTo>
                    <a:pt x="2639" y="6825"/>
                  </a:lnTo>
                  <a:lnTo>
                    <a:pt x="2494" y="6879"/>
                  </a:lnTo>
                  <a:lnTo>
                    <a:pt x="2348" y="6916"/>
                  </a:lnTo>
                  <a:lnTo>
                    <a:pt x="2185" y="6934"/>
                  </a:lnTo>
                  <a:lnTo>
                    <a:pt x="1966" y="6934"/>
                  </a:lnTo>
                  <a:lnTo>
                    <a:pt x="1839" y="6897"/>
                  </a:lnTo>
                  <a:lnTo>
                    <a:pt x="1584" y="6825"/>
                  </a:lnTo>
                  <a:lnTo>
                    <a:pt x="1311" y="6715"/>
                  </a:lnTo>
                  <a:lnTo>
                    <a:pt x="1038" y="6570"/>
                  </a:lnTo>
                  <a:lnTo>
                    <a:pt x="765" y="6442"/>
                  </a:lnTo>
                  <a:lnTo>
                    <a:pt x="510" y="6315"/>
                  </a:lnTo>
                  <a:lnTo>
                    <a:pt x="256" y="6224"/>
                  </a:lnTo>
                  <a:lnTo>
                    <a:pt x="128" y="6188"/>
                  </a:lnTo>
                  <a:lnTo>
                    <a:pt x="1" y="6169"/>
                  </a:lnTo>
                  <a:lnTo>
                    <a:pt x="1602" y="9190"/>
                  </a:lnTo>
                  <a:lnTo>
                    <a:pt x="1730" y="9281"/>
                  </a:lnTo>
                  <a:lnTo>
                    <a:pt x="1857" y="9354"/>
                  </a:lnTo>
                  <a:lnTo>
                    <a:pt x="1984" y="9427"/>
                  </a:lnTo>
                  <a:lnTo>
                    <a:pt x="2112" y="9463"/>
                  </a:lnTo>
                  <a:lnTo>
                    <a:pt x="2257" y="9500"/>
                  </a:lnTo>
                  <a:lnTo>
                    <a:pt x="2403" y="9518"/>
                  </a:lnTo>
                  <a:lnTo>
                    <a:pt x="2676" y="9518"/>
                  </a:lnTo>
                  <a:lnTo>
                    <a:pt x="2821" y="9500"/>
                  </a:lnTo>
                  <a:lnTo>
                    <a:pt x="2967" y="9463"/>
                  </a:lnTo>
                  <a:lnTo>
                    <a:pt x="3113" y="9409"/>
                  </a:lnTo>
                  <a:lnTo>
                    <a:pt x="3258" y="9354"/>
                  </a:lnTo>
                  <a:lnTo>
                    <a:pt x="3386" y="9281"/>
                  </a:lnTo>
                  <a:lnTo>
                    <a:pt x="3513" y="9209"/>
                  </a:lnTo>
                  <a:lnTo>
                    <a:pt x="3640" y="9118"/>
                  </a:lnTo>
                  <a:lnTo>
                    <a:pt x="3768" y="9027"/>
                  </a:lnTo>
                  <a:lnTo>
                    <a:pt x="3968" y="8826"/>
                  </a:lnTo>
                  <a:lnTo>
                    <a:pt x="4186" y="8553"/>
                  </a:lnTo>
                  <a:lnTo>
                    <a:pt x="4350" y="8280"/>
                  </a:lnTo>
                  <a:lnTo>
                    <a:pt x="4496" y="8007"/>
                  </a:lnTo>
                  <a:lnTo>
                    <a:pt x="4623" y="7716"/>
                  </a:lnTo>
                  <a:lnTo>
                    <a:pt x="4732" y="7407"/>
                  </a:lnTo>
                  <a:lnTo>
                    <a:pt x="4805" y="7098"/>
                  </a:lnTo>
                  <a:lnTo>
                    <a:pt x="4878" y="6770"/>
                  </a:lnTo>
                  <a:lnTo>
                    <a:pt x="4932" y="6406"/>
                  </a:lnTo>
                  <a:lnTo>
                    <a:pt x="5023" y="5751"/>
                  </a:lnTo>
                  <a:lnTo>
                    <a:pt x="5078" y="5059"/>
                  </a:lnTo>
                  <a:lnTo>
                    <a:pt x="5114" y="4350"/>
                  </a:lnTo>
                  <a:lnTo>
                    <a:pt x="5133" y="3640"/>
                  </a:lnTo>
                  <a:lnTo>
                    <a:pt x="5133" y="2930"/>
                  </a:lnTo>
                  <a:lnTo>
                    <a:pt x="5096" y="2221"/>
                  </a:lnTo>
                  <a:lnTo>
                    <a:pt x="5042" y="1547"/>
                  </a:lnTo>
                  <a:lnTo>
                    <a:pt x="4951" y="874"/>
                  </a:lnTo>
                  <a:lnTo>
                    <a:pt x="4896" y="601"/>
                  </a:lnTo>
                  <a:lnTo>
                    <a:pt x="4860" y="455"/>
                  </a:lnTo>
                  <a:lnTo>
                    <a:pt x="4805" y="328"/>
                  </a:lnTo>
                  <a:lnTo>
                    <a:pt x="4732" y="219"/>
                  </a:lnTo>
                  <a:lnTo>
                    <a:pt x="4659" y="128"/>
                  </a:lnTo>
                  <a:lnTo>
                    <a:pt x="4568" y="55"/>
                  </a:lnTo>
                  <a:lnTo>
                    <a:pt x="4459" y="19"/>
                  </a:lnTo>
                  <a:lnTo>
                    <a:pt x="4386" y="0"/>
                  </a:lnTo>
                  <a:close/>
                </a:path>
              </a:pathLst>
            </a:custGeom>
            <a:solidFill>
              <a:srgbClr val="4A94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81" name="Google Shape;3881;p23"/>
            <p:cNvSpPr/>
            <p:nvPr/>
          </p:nvSpPr>
          <p:spPr>
            <a:xfrm>
              <a:off x="2076400" y="2734425"/>
              <a:ext cx="317125" cy="1040050"/>
            </a:xfrm>
            <a:custGeom>
              <a:avLst/>
              <a:gdLst/>
              <a:ahLst/>
              <a:cxnLst/>
              <a:rect l="l" t="t" r="r" b="b"/>
              <a:pathLst>
                <a:path w="12685" h="41602" extrusionOk="0">
                  <a:moveTo>
                    <a:pt x="11356" y="0"/>
                  </a:moveTo>
                  <a:lnTo>
                    <a:pt x="11138" y="91"/>
                  </a:lnTo>
                  <a:lnTo>
                    <a:pt x="10938" y="237"/>
                  </a:lnTo>
                  <a:lnTo>
                    <a:pt x="10774" y="383"/>
                  </a:lnTo>
                  <a:lnTo>
                    <a:pt x="10610" y="565"/>
                  </a:lnTo>
                  <a:lnTo>
                    <a:pt x="10465" y="783"/>
                  </a:lnTo>
                  <a:lnTo>
                    <a:pt x="10337" y="1001"/>
                  </a:lnTo>
                  <a:lnTo>
                    <a:pt x="10210" y="1274"/>
                  </a:lnTo>
                  <a:lnTo>
                    <a:pt x="10101" y="1565"/>
                  </a:lnTo>
                  <a:lnTo>
                    <a:pt x="9991" y="1875"/>
                  </a:lnTo>
                  <a:lnTo>
                    <a:pt x="9900" y="2221"/>
                  </a:lnTo>
                  <a:lnTo>
                    <a:pt x="9809" y="2603"/>
                  </a:lnTo>
                  <a:lnTo>
                    <a:pt x="9718" y="3003"/>
                  </a:lnTo>
                  <a:lnTo>
                    <a:pt x="9646" y="3422"/>
                  </a:lnTo>
                  <a:lnTo>
                    <a:pt x="9573" y="3877"/>
                  </a:lnTo>
                  <a:lnTo>
                    <a:pt x="9464" y="4859"/>
                  </a:lnTo>
                  <a:lnTo>
                    <a:pt x="9373" y="5933"/>
                  </a:lnTo>
                  <a:lnTo>
                    <a:pt x="9300" y="7116"/>
                  </a:lnTo>
                  <a:lnTo>
                    <a:pt x="9245" y="8390"/>
                  </a:lnTo>
                  <a:lnTo>
                    <a:pt x="9227" y="9755"/>
                  </a:lnTo>
                  <a:lnTo>
                    <a:pt x="9191" y="11229"/>
                  </a:lnTo>
                  <a:lnTo>
                    <a:pt x="9191" y="14413"/>
                  </a:lnTo>
                  <a:lnTo>
                    <a:pt x="9191" y="17925"/>
                  </a:lnTo>
                  <a:lnTo>
                    <a:pt x="8772" y="17907"/>
                  </a:lnTo>
                  <a:lnTo>
                    <a:pt x="8372" y="17853"/>
                  </a:lnTo>
                  <a:lnTo>
                    <a:pt x="7953" y="17762"/>
                  </a:lnTo>
                  <a:lnTo>
                    <a:pt x="7553" y="17634"/>
                  </a:lnTo>
                  <a:lnTo>
                    <a:pt x="7334" y="17543"/>
                  </a:lnTo>
                  <a:lnTo>
                    <a:pt x="7134" y="17434"/>
                  </a:lnTo>
                  <a:lnTo>
                    <a:pt x="6916" y="17325"/>
                  </a:lnTo>
                  <a:lnTo>
                    <a:pt x="6716" y="17198"/>
                  </a:lnTo>
                  <a:lnTo>
                    <a:pt x="6916" y="16997"/>
                  </a:lnTo>
                  <a:lnTo>
                    <a:pt x="7134" y="16724"/>
                  </a:lnTo>
                  <a:lnTo>
                    <a:pt x="7298" y="16451"/>
                  </a:lnTo>
                  <a:lnTo>
                    <a:pt x="7444" y="16178"/>
                  </a:lnTo>
                  <a:lnTo>
                    <a:pt x="7571" y="15887"/>
                  </a:lnTo>
                  <a:lnTo>
                    <a:pt x="7680" y="15578"/>
                  </a:lnTo>
                  <a:lnTo>
                    <a:pt x="7753" y="15269"/>
                  </a:lnTo>
                  <a:lnTo>
                    <a:pt x="7826" y="14941"/>
                  </a:lnTo>
                  <a:lnTo>
                    <a:pt x="7880" y="14577"/>
                  </a:lnTo>
                  <a:lnTo>
                    <a:pt x="7971" y="13922"/>
                  </a:lnTo>
                  <a:lnTo>
                    <a:pt x="8026" y="13230"/>
                  </a:lnTo>
                  <a:lnTo>
                    <a:pt x="8062" y="12521"/>
                  </a:lnTo>
                  <a:lnTo>
                    <a:pt x="8081" y="11811"/>
                  </a:lnTo>
                  <a:lnTo>
                    <a:pt x="8081" y="11101"/>
                  </a:lnTo>
                  <a:lnTo>
                    <a:pt x="8044" y="10392"/>
                  </a:lnTo>
                  <a:lnTo>
                    <a:pt x="7990" y="9718"/>
                  </a:lnTo>
                  <a:lnTo>
                    <a:pt x="7899" y="9045"/>
                  </a:lnTo>
                  <a:lnTo>
                    <a:pt x="7844" y="8772"/>
                  </a:lnTo>
                  <a:lnTo>
                    <a:pt x="7808" y="8626"/>
                  </a:lnTo>
                  <a:lnTo>
                    <a:pt x="7753" y="8499"/>
                  </a:lnTo>
                  <a:lnTo>
                    <a:pt x="7680" y="8390"/>
                  </a:lnTo>
                  <a:lnTo>
                    <a:pt x="7607" y="8299"/>
                  </a:lnTo>
                  <a:lnTo>
                    <a:pt x="7516" y="8226"/>
                  </a:lnTo>
                  <a:lnTo>
                    <a:pt x="7407" y="8190"/>
                  </a:lnTo>
                  <a:lnTo>
                    <a:pt x="7334" y="8171"/>
                  </a:lnTo>
                  <a:lnTo>
                    <a:pt x="7262" y="8190"/>
                  </a:lnTo>
                  <a:lnTo>
                    <a:pt x="7189" y="8208"/>
                  </a:lnTo>
                  <a:lnTo>
                    <a:pt x="7134" y="8226"/>
                  </a:lnTo>
                  <a:lnTo>
                    <a:pt x="7025" y="8317"/>
                  </a:lnTo>
                  <a:lnTo>
                    <a:pt x="6916" y="8426"/>
                  </a:lnTo>
                  <a:lnTo>
                    <a:pt x="6843" y="8572"/>
                  </a:lnTo>
                  <a:lnTo>
                    <a:pt x="6770" y="8735"/>
                  </a:lnTo>
                  <a:lnTo>
                    <a:pt x="6698" y="8899"/>
                  </a:lnTo>
                  <a:lnTo>
                    <a:pt x="6661" y="9063"/>
                  </a:lnTo>
                  <a:lnTo>
                    <a:pt x="6588" y="9536"/>
                  </a:lnTo>
                  <a:lnTo>
                    <a:pt x="6516" y="10028"/>
                  </a:lnTo>
                  <a:lnTo>
                    <a:pt x="6497" y="10519"/>
                  </a:lnTo>
                  <a:lnTo>
                    <a:pt x="6497" y="10992"/>
                  </a:lnTo>
                  <a:lnTo>
                    <a:pt x="6497" y="12029"/>
                  </a:lnTo>
                  <a:lnTo>
                    <a:pt x="6497" y="12557"/>
                  </a:lnTo>
                  <a:lnTo>
                    <a:pt x="6479" y="13067"/>
                  </a:lnTo>
                  <a:lnTo>
                    <a:pt x="6443" y="13485"/>
                  </a:lnTo>
                  <a:lnTo>
                    <a:pt x="6370" y="13867"/>
                  </a:lnTo>
                  <a:lnTo>
                    <a:pt x="6334" y="14049"/>
                  </a:lnTo>
                  <a:lnTo>
                    <a:pt x="6261" y="14213"/>
                  </a:lnTo>
                  <a:lnTo>
                    <a:pt x="6206" y="14359"/>
                  </a:lnTo>
                  <a:lnTo>
                    <a:pt x="6133" y="14504"/>
                  </a:lnTo>
                  <a:lnTo>
                    <a:pt x="6042" y="14632"/>
                  </a:lnTo>
                  <a:lnTo>
                    <a:pt x="5933" y="14741"/>
                  </a:lnTo>
                  <a:lnTo>
                    <a:pt x="5842" y="14832"/>
                  </a:lnTo>
                  <a:lnTo>
                    <a:pt x="5715" y="14923"/>
                  </a:lnTo>
                  <a:lnTo>
                    <a:pt x="5587" y="14996"/>
                  </a:lnTo>
                  <a:lnTo>
                    <a:pt x="5442" y="15050"/>
                  </a:lnTo>
                  <a:lnTo>
                    <a:pt x="5296" y="15087"/>
                  </a:lnTo>
                  <a:lnTo>
                    <a:pt x="5133" y="15105"/>
                  </a:lnTo>
                  <a:lnTo>
                    <a:pt x="5078" y="14886"/>
                  </a:lnTo>
                  <a:lnTo>
                    <a:pt x="5023" y="14686"/>
                  </a:lnTo>
                  <a:lnTo>
                    <a:pt x="4951" y="14268"/>
                  </a:lnTo>
                  <a:lnTo>
                    <a:pt x="4914" y="13831"/>
                  </a:lnTo>
                  <a:lnTo>
                    <a:pt x="4914" y="13394"/>
                  </a:lnTo>
                  <a:lnTo>
                    <a:pt x="4914" y="12521"/>
                  </a:lnTo>
                  <a:lnTo>
                    <a:pt x="4932" y="12084"/>
                  </a:lnTo>
                  <a:lnTo>
                    <a:pt x="4914" y="11647"/>
                  </a:lnTo>
                  <a:lnTo>
                    <a:pt x="4896" y="11210"/>
                  </a:lnTo>
                  <a:lnTo>
                    <a:pt x="4860" y="10774"/>
                  </a:lnTo>
                  <a:lnTo>
                    <a:pt x="4769" y="10337"/>
                  </a:lnTo>
                  <a:lnTo>
                    <a:pt x="4714" y="10119"/>
                  </a:lnTo>
                  <a:lnTo>
                    <a:pt x="4641" y="9918"/>
                  </a:lnTo>
                  <a:lnTo>
                    <a:pt x="4568" y="9718"/>
                  </a:lnTo>
                  <a:lnTo>
                    <a:pt x="4496" y="9518"/>
                  </a:lnTo>
                  <a:lnTo>
                    <a:pt x="4386" y="9336"/>
                  </a:lnTo>
                  <a:lnTo>
                    <a:pt x="4277" y="9172"/>
                  </a:lnTo>
                  <a:lnTo>
                    <a:pt x="4168" y="9008"/>
                  </a:lnTo>
                  <a:lnTo>
                    <a:pt x="4041" y="8863"/>
                  </a:lnTo>
                  <a:lnTo>
                    <a:pt x="3895" y="8735"/>
                  </a:lnTo>
                  <a:lnTo>
                    <a:pt x="3731" y="8608"/>
                  </a:lnTo>
                  <a:lnTo>
                    <a:pt x="3586" y="8535"/>
                  </a:lnTo>
                  <a:lnTo>
                    <a:pt x="3440" y="8463"/>
                  </a:lnTo>
                  <a:lnTo>
                    <a:pt x="3295" y="8408"/>
                  </a:lnTo>
                  <a:lnTo>
                    <a:pt x="3149" y="8372"/>
                  </a:lnTo>
                  <a:lnTo>
                    <a:pt x="2967" y="8335"/>
                  </a:lnTo>
                  <a:lnTo>
                    <a:pt x="2785" y="8335"/>
                  </a:lnTo>
                  <a:lnTo>
                    <a:pt x="2621" y="8353"/>
                  </a:lnTo>
                  <a:lnTo>
                    <a:pt x="2439" y="8372"/>
                  </a:lnTo>
                  <a:lnTo>
                    <a:pt x="2257" y="8408"/>
                  </a:lnTo>
                  <a:lnTo>
                    <a:pt x="2075" y="8481"/>
                  </a:lnTo>
                  <a:lnTo>
                    <a:pt x="1911" y="8554"/>
                  </a:lnTo>
                  <a:lnTo>
                    <a:pt x="1730" y="8626"/>
                  </a:lnTo>
                  <a:lnTo>
                    <a:pt x="1566" y="8735"/>
                  </a:lnTo>
                  <a:lnTo>
                    <a:pt x="1420" y="8845"/>
                  </a:lnTo>
                  <a:lnTo>
                    <a:pt x="1256" y="8972"/>
                  </a:lnTo>
                  <a:lnTo>
                    <a:pt x="1111" y="9099"/>
                  </a:lnTo>
                  <a:lnTo>
                    <a:pt x="983" y="9245"/>
                  </a:lnTo>
                  <a:lnTo>
                    <a:pt x="856" y="9391"/>
                  </a:lnTo>
                  <a:lnTo>
                    <a:pt x="747" y="9554"/>
                  </a:lnTo>
                  <a:lnTo>
                    <a:pt x="638" y="9736"/>
                  </a:lnTo>
                  <a:lnTo>
                    <a:pt x="528" y="9955"/>
                  </a:lnTo>
                  <a:lnTo>
                    <a:pt x="419" y="10173"/>
                  </a:lnTo>
                  <a:lnTo>
                    <a:pt x="328" y="10392"/>
                  </a:lnTo>
                  <a:lnTo>
                    <a:pt x="255" y="10628"/>
                  </a:lnTo>
                  <a:lnTo>
                    <a:pt x="183" y="10865"/>
                  </a:lnTo>
                  <a:lnTo>
                    <a:pt x="128" y="11119"/>
                  </a:lnTo>
                  <a:lnTo>
                    <a:pt x="55" y="11611"/>
                  </a:lnTo>
                  <a:lnTo>
                    <a:pt x="1" y="12120"/>
                  </a:lnTo>
                  <a:lnTo>
                    <a:pt x="1" y="12630"/>
                  </a:lnTo>
                  <a:lnTo>
                    <a:pt x="1" y="13139"/>
                  </a:lnTo>
                  <a:lnTo>
                    <a:pt x="19" y="13649"/>
                  </a:lnTo>
                  <a:lnTo>
                    <a:pt x="92" y="14340"/>
                  </a:lnTo>
                  <a:lnTo>
                    <a:pt x="183" y="15032"/>
                  </a:lnTo>
                  <a:lnTo>
                    <a:pt x="310" y="15724"/>
                  </a:lnTo>
                  <a:lnTo>
                    <a:pt x="383" y="16069"/>
                  </a:lnTo>
                  <a:lnTo>
                    <a:pt x="474" y="16397"/>
                  </a:lnTo>
                  <a:lnTo>
                    <a:pt x="583" y="16724"/>
                  </a:lnTo>
                  <a:lnTo>
                    <a:pt x="692" y="17052"/>
                  </a:lnTo>
                  <a:lnTo>
                    <a:pt x="820" y="17361"/>
                  </a:lnTo>
                  <a:lnTo>
                    <a:pt x="947" y="17671"/>
                  </a:lnTo>
                  <a:lnTo>
                    <a:pt x="1111" y="17980"/>
                  </a:lnTo>
                  <a:lnTo>
                    <a:pt x="1275" y="18253"/>
                  </a:lnTo>
                  <a:lnTo>
                    <a:pt x="1457" y="18544"/>
                  </a:lnTo>
                  <a:lnTo>
                    <a:pt x="1657" y="18799"/>
                  </a:lnTo>
                  <a:lnTo>
                    <a:pt x="1839" y="19017"/>
                  </a:lnTo>
                  <a:lnTo>
                    <a:pt x="2021" y="19218"/>
                  </a:lnTo>
                  <a:lnTo>
                    <a:pt x="2221" y="19418"/>
                  </a:lnTo>
                  <a:lnTo>
                    <a:pt x="2421" y="19600"/>
                  </a:lnTo>
                  <a:lnTo>
                    <a:pt x="2858" y="19945"/>
                  </a:lnTo>
                  <a:lnTo>
                    <a:pt x="3295" y="20273"/>
                  </a:lnTo>
                  <a:lnTo>
                    <a:pt x="3859" y="20637"/>
                  </a:lnTo>
                  <a:lnTo>
                    <a:pt x="4132" y="20819"/>
                  </a:lnTo>
                  <a:lnTo>
                    <a:pt x="4423" y="20983"/>
                  </a:lnTo>
                  <a:lnTo>
                    <a:pt x="4732" y="21128"/>
                  </a:lnTo>
                  <a:lnTo>
                    <a:pt x="5023" y="21256"/>
                  </a:lnTo>
                  <a:lnTo>
                    <a:pt x="5333" y="21383"/>
                  </a:lnTo>
                  <a:lnTo>
                    <a:pt x="5642" y="21492"/>
                  </a:lnTo>
                  <a:lnTo>
                    <a:pt x="6079" y="21601"/>
                  </a:lnTo>
                  <a:lnTo>
                    <a:pt x="6534" y="21692"/>
                  </a:lnTo>
                  <a:lnTo>
                    <a:pt x="6971" y="21729"/>
                  </a:lnTo>
                  <a:lnTo>
                    <a:pt x="7425" y="21729"/>
                  </a:lnTo>
                  <a:lnTo>
                    <a:pt x="7880" y="21711"/>
                  </a:lnTo>
                  <a:lnTo>
                    <a:pt x="8317" y="21656"/>
                  </a:lnTo>
                  <a:lnTo>
                    <a:pt x="8754" y="21547"/>
                  </a:lnTo>
                  <a:lnTo>
                    <a:pt x="9191" y="21419"/>
                  </a:lnTo>
                  <a:lnTo>
                    <a:pt x="9191" y="35177"/>
                  </a:lnTo>
                  <a:lnTo>
                    <a:pt x="9172" y="40382"/>
                  </a:lnTo>
                  <a:lnTo>
                    <a:pt x="9409" y="40564"/>
                  </a:lnTo>
                  <a:lnTo>
                    <a:pt x="9627" y="40728"/>
                  </a:lnTo>
                  <a:lnTo>
                    <a:pt x="9864" y="40873"/>
                  </a:lnTo>
                  <a:lnTo>
                    <a:pt x="10082" y="41019"/>
                  </a:lnTo>
                  <a:lnTo>
                    <a:pt x="10301" y="41128"/>
                  </a:lnTo>
                  <a:lnTo>
                    <a:pt x="10537" y="41237"/>
                  </a:lnTo>
                  <a:lnTo>
                    <a:pt x="10756" y="41328"/>
                  </a:lnTo>
                  <a:lnTo>
                    <a:pt x="10992" y="41401"/>
                  </a:lnTo>
                  <a:lnTo>
                    <a:pt x="11211" y="41455"/>
                  </a:lnTo>
                  <a:lnTo>
                    <a:pt x="11429" y="41510"/>
                  </a:lnTo>
                  <a:lnTo>
                    <a:pt x="11866" y="41583"/>
                  </a:lnTo>
                  <a:lnTo>
                    <a:pt x="12284" y="41601"/>
                  </a:lnTo>
                  <a:lnTo>
                    <a:pt x="12685" y="41601"/>
                  </a:lnTo>
                  <a:lnTo>
                    <a:pt x="12394" y="40491"/>
                  </a:lnTo>
                  <a:lnTo>
                    <a:pt x="12121" y="39381"/>
                  </a:lnTo>
                  <a:lnTo>
                    <a:pt x="11902" y="38271"/>
                  </a:lnTo>
                  <a:lnTo>
                    <a:pt x="11702" y="37143"/>
                  </a:lnTo>
                  <a:lnTo>
                    <a:pt x="11538" y="36014"/>
                  </a:lnTo>
                  <a:lnTo>
                    <a:pt x="11393" y="34868"/>
                  </a:lnTo>
                  <a:lnTo>
                    <a:pt x="11265" y="33721"/>
                  </a:lnTo>
                  <a:lnTo>
                    <a:pt x="11156" y="32575"/>
                  </a:lnTo>
                  <a:lnTo>
                    <a:pt x="11083" y="31428"/>
                  </a:lnTo>
                  <a:lnTo>
                    <a:pt x="11029" y="30264"/>
                  </a:lnTo>
                  <a:lnTo>
                    <a:pt x="10974" y="29117"/>
                  </a:lnTo>
                  <a:lnTo>
                    <a:pt x="10938" y="27953"/>
                  </a:lnTo>
                  <a:lnTo>
                    <a:pt x="10883" y="25641"/>
                  </a:lnTo>
                  <a:lnTo>
                    <a:pt x="10865" y="23348"/>
                  </a:lnTo>
                  <a:lnTo>
                    <a:pt x="10828" y="20601"/>
                  </a:lnTo>
                  <a:lnTo>
                    <a:pt x="10810" y="17743"/>
                  </a:lnTo>
                  <a:lnTo>
                    <a:pt x="10810" y="15523"/>
                  </a:lnTo>
                  <a:lnTo>
                    <a:pt x="10810" y="13303"/>
                  </a:lnTo>
                  <a:lnTo>
                    <a:pt x="10847" y="11083"/>
                  </a:lnTo>
                  <a:lnTo>
                    <a:pt x="10883" y="8863"/>
                  </a:lnTo>
                  <a:lnTo>
                    <a:pt x="10956" y="6643"/>
                  </a:lnTo>
                  <a:lnTo>
                    <a:pt x="11065" y="4423"/>
                  </a:lnTo>
                  <a:lnTo>
                    <a:pt x="11192" y="2202"/>
                  </a:lnTo>
                  <a:lnTo>
                    <a:pt x="113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82" name="Google Shape;3882;p23"/>
            <p:cNvSpPr/>
            <p:nvPr/>
          </p:nvSpPr>
          <p:spPr>
            <a:xfrm>
              <a:off x="2562300" y="2738975"/>
              <a:ext cx="76450" cy="359900"/>
            </a:xfrm>
            <a:custGeom>
              <a:avLst/>
              <a:gdLst/>
              <a:ahLst/>
              <a:cxnLst/>
              <a:rect l="l" t="t" r="r" b="b"/>
              <a:pathLst>
                <a:path w="3058" h="14396" extrusionOk="0">
                  <a:moveTo>
                    <a:pt x="528" y="0"/>
                  </a:moveTo>
                  <a:lnTo>
                    <a:pt x="728" y="619"/>
                  </a:lnTo>
                  <a:lnTo>
                    <a:pt x="1128" y="2020"/>
                  </a:lnTo>
                  <a:lnTo>
                    <a:pt x="1310" y="2730"/>
                  </a:lnTo>
                  <a:lnTo>
                    <a:pt x="1492" y="3440"/>
                  </a:lnTo>
                  <a:lnTo>
                    <a:pt x="1638" y="4150"/>
                  </a:lnTo>
                  <a:lnTo>
                    <a:pt x="1784" y="4859"/>
                  </a:lnTo>
                  <a:lnTo>
                    <a:pt x="1893" y="5569"/>
                  </a:lnTo>
                  <a:lnTo>
                    <a:pt x="1965" y="6297"/>
                  </a:lnTo>
                  <a:lnTo>
                    <a:pt x="2038" y="7025"/>
                  </a:lnTo>
                  <a:lnTo>
                    <a:pt x="2056" y="7753"/>
                  </a:lnTo>
                  <a:lnTo>
                    <a:pt x="2038" y="8481"/>
                  </a:lnTo>
                  <a:lnTo>
                    <a:pt x="1984" y="9209"/>
                  </a:lnTo>
                  <a:lnTo>
                    <a:pt x="1929" y="9573"/>
                  </a:lnTo>
                  <a:lnTo>
                    <a:pt x="1875" y="9937"/>
                  </a:lnTo>
                  <a:lnTo>
                    <a:pt x="1820" y="10300"/>
                  </a:lnTo>
                  <a:lnTo>
                    <a:pt x="1729" y="10646"/>
                  </a:lnTo>
                  <a:lnTo>
                    <a:pt x="1656" y="10992"/>
                  </a:lnTo>
                  <a:lnTo>
                    <a:pt x="1547" y="11356"/>
                  </a:lnTo>
                  <a:lnTo>
                    <a:pt x="1438" y="11702"/>
                  </a:lnTo>
                  <a:lnTo>
                    <a:pt x="1292" y="12029"/>
                  </a:lnTo>
                  <a:lnTo>
                    <a:pt x="1165" y="12357"/>
                  </a:lnTo>
                  <a:lnTo>
                    <a:pt x="1019" y="12648"/>
                  </a:lnTo>
                  <a:lnTo>
                    <a:pt x="710" y="13249"/>
                  </a:lnTo>
                  <a:lnTo>
                    <a:pt x="364" y="13831"/>
                  </a:lnTo>
                  <a:lnTo>
                    <a:pt x="0" y="14395"/>
                  </a:lnTo>
                  <a:lnTo>
                    <a:pt x="218" y="14231"/>
                  </a:lnTo>
                  <a:lnTo>
                    <a:pt x="437" y="14049"/>
                  </a:lnTo>
                  <a:lnTo>
                    <a:pt x="637" y="13867"/>
                  </a:lnTo>
                  <a:lnTo>
                    <a:pt x="837" y="13667"/>
                  </a:lnTo>
                  <a:lnTo>
                    <a:pt x="1019" y="13449"/>
                  </a:lnTo>
                  <a:lnTo>
                    <a:pt x="1201" y="13212"/>
                  </a:lnTo>
                  <a:lnTo>
                    <a:pt x="1365" y="12976"/>
                  </a:lnTo>
                  <a:lnTo>
                    <a:pt x="1529" y="12739"/>
                  </a:lnTo>
                  <a:lnTo>
                    <a:pt x="1674" y="12484"/>
                  </a:lnTo>
                  <a:lnTo>
                    <a:pt x="1820" y="12229"/>
                  </a:lnTo>
                  <a:lnTo>
                    <a:pt x="2075" y="11684"/>
                  </a:lnTo>
                  <a:lnTo>
                    <a:pt x="2311" y="11119"/>
                  </a:lnTo>
                  <a:lnTo>
                    <a:pt x="2493" y="10555"/>
                  </a:lnTo>
                  <a:lnTo>
                    <a:pt x="2657" y="10028"/>
                  </a:lnTo>
                  <a:lnTo>
                    <a:pt x="2766" y="9500"/>
                  </a:lnTo>
                  <a:lnTo>
                    <a:pt x="2875" y="8954"/>
                  </a:lnTo>
                  <a:lnTo>
                    <a:pt x="2948" y="8408"/>
                  </a:lnTo>
                  <a:lnTo>
                    <a:pt x="3003" y="7862"/>
                  </a:lnTo>
                  <a:lnTo>
                    <a:pt x="3039" y="7316"/>
                  </a:lnTo>
                  <a:lnTo>
                    <a:pt x="3057" y="6770"/>
                  </a:lnTo>
                  <a:lnTo>
                    <a:pt x="3039" y="6206"/>
                  </a:lnTo>
                  <a:lnTo>
                    <a:pt x="3003" y="5660"/>
                  </a:lnTo>
                  <a:lnTo>
                    <a:pt x="2930" y="5114"/>
                  </a:lnTo>
                  <a:lnTo>
                    <a:pt x="2857" y="4568"/>
                  </a:lnTo>
                  <a:lnTo>
                    <a:pt x="2748" y="4040"/>
                  </a:lnTo>
                  <a:lnTo>
                    <a:pt x="2621" y="3494"/>
                  </a:lnTo>
                  <a:lnTo>
                    <a:pt x="2457" y="2985"/>
                  </a:lnTo>
                  <a:lnTo>
                    <a:pt x="2293" y="2457"/>
                  </a:lnTo>
                  <a:lnTo>
                    <a:pt x="2093" y="1966"/>
                  </a:lnTo>
                  <a:lnTo>
                    <a:pt x="1965" y="1656"/>
                  </a:lnTo>
                  <a:lnTo>
                    <a:pt x="1802" y="1365"/>
                  </a:lnTo>
                  <a:lnTo>
                    <a:pt x="1638" y="1074"/>
                  </a:lnTo>
                  <a:lnTo>
                    <a:pt x="1438" y="801"/>
                  </a:lnTo>
                  <a:lnTo>
                    <a:pt x="1238" y="546"/>
                  </a:lnTo>
                  <a:lnTo>
                    <a:pt x="1019" y="328"/>
                  </a:lnTo>
                  <a:lnTo>
                    <a:pt x="783" y="146"/>
                  </a:lnTo>
                  <a:lnTo>
                    <a:pt x="655" y="73"/>
                  </a:lnTo>
                  <a:lnTo>
                    <a:pt x="528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83" name="Google Shape;3883;p23"/>
            <p:cNvSpPr/>
            <p:nvPr/>
          </p:nvSpPr>
          <p:spPr>
            <a:xfrm>
              <a:off x="2414875" y="3268525"/>
              <a:ext cx="151525" cy="197475"/>
            </a:xfrm>
            <a:custGeom>
              <a:avLst/>
              <a:gdLst/>
              <a:ahLst/>
              <a:cxnLst/>
              <a:rect l="l" t="t" r="r" b="b"/>
              <a:pathLst>
                <a:path w="6061" h="7899" extrusionOk="0">
                  <a:moveTo>
                    <a:pt x="5624" y="1"/>
                  </a:moveTo>
                  <a:lnTo>
                    <a:pt x="5606" y="456"/>
                  </a:lnTo>
                  <a:lnTo>
                    <a:pt x="5551" y="911"/>
                  </a:lnTo>
                  <a:lnTo>
                    <a:pt x="5497" y="1366"/>
                  </a:lnTo>
                  <a:lnTo>
                    <a:pt x="5424" y="1821"/>
                  </a:lnTo>
                  <a:lnTo>
                    <a:pt x="5297" y="2367"/>
                  </a:lnTo>
                  <a:lnTo>
                    <a:pt x="5151" y="2894"/>
                  </a:lnTo>
                  <a:lnTo>
                    <a:pt x="4969" y="3422"/>
                  </a:lnTo>
                  <a:lnTo>
                    <a:pt x="4732" y="3913"/>
                  </a:lnTo>
                  <a:lnTo>
                    <a:pt x="4605" y="4168"/>
                  </a:lnTo>
                  <a:lnTo>
                    <a:pt x="4478" y="4405"/>
                  </a:lnTo>
                  <a:lnTo>
                    <a:pt x="4332" y="4641"/>
                  </a:lnTo>
                  <a:lnTo>
                    <a:pt x="4168" y="4860"/>
                  </a:lnTo>
                  <a:lnTo>
                    <a:pt x="4005" y="5078"/>
                  </a:lnTo>
                  <a:lnTo>
                    <a:pt x="3823" y="5297"/>
                  </a:lnTo>
                  <a:lnTo>
                    <a:pt x="3641" y="5497"/>
                  </a:lnTo>
                  <a:lnTo>
                    <a:pt x="3440" y="5679"/>
                  </a:lnTo>
                  <a:lnTo>
                    <a:pt x="3258" y="5842"/>
                  </a:lnTo>
                  <a:lnTo>
                    <a:pt x="3076" y="5988"/>
                  </a:lnTo>
                  <a:lnTo>
                    <a:pt x="2876" y="6115"/>
                  </a:lnTo>
                  <a:lnTo>
                    <a:pt x="2676" y="6243"/>
                  </a:lnTo>
                  <a:lnTo>
                    <a:pt x="2476" y="6370"/>
                  </a:lnTo>
                  <a:lnTo>
                    <a:pt x="2258" y="6479"/>
                  </a:lnTo>
                  <a:lnTo>
                    <a:pt x="2057" y="6570"/>
                  </a:lnTo>
                  <a:lnTo>
                    <a:pt x="1821" y="6643"/>
                  </a:lnTo>
                  <a:lnTo>
                    <a:pt x="1602" y="6716"/>
                  </a:lnTo>
                  <a:lnTo>
                    <a:pt x="1384" y="6789"/>
                  </a:lnTo>
                  <a:lnTo>
                    <a:pt x="1147" y="6825"/>
                  </a:lnTo>
                  <a:lnTo>
                    <a:pt x="929" y="6862"/>
                  </a:lnTo>
                  <a:lnTo>
                    <a:pt x="692" y="6880"/>
                  </a:lnTo>
                  <a:lnTo>
                    <a:pt x="456" y="6898"/>
                  </a:lnTo>
                  <a:lnTo>
                    <a:pt x="219" y="6880"/>
                  </a:lnTo>
                  <a:lnTo>
                    <a:pt x="1" y="6862"/>
                  </a:lnTo>
                  <a:lnTo>
                    <a:pt x="19" y="7080"/>
                  </a:lnTo>
                  <a:lnTo>
                    <a:pt x="92" y="7262"/>
                  </a:lnTo>
                  <a:lnTo>
                    <a:pt x="183" y="7426"/>
                  </a:lnTo>
                  <a:lnTo>
                    <a:pt x="310" y="7553"/>
                  </a:lnTo>
                  <a:lnTo>
                    <a:pt x="474" y="7662"/>
                  </a:lnTo>
                  <a:lnTo>
                    <a:pt x="638" y="7735"/>
                  </a:lnTo>
                  <a:lnTo>
                    <a:pt x="820" y="7808"/>
                  </a:lnTo>
                  <a:lnTo>
                    <a:pt x="1020" y="7844"/>
                  </a:lnTo>
                  <a:lnTo>
                    <a:pt x="1238" y="7881"/>
                  </a:lnTo>
                  <a:lnTo>
                    <a:pt x="1439" y="7899"/>
                  </a:lnTo>
                  <a:lnTo>
                    <a:pt x="1657" y="7899"/>
                  </a:lnTo>
                  <a:lnTo>
                    <a:pt x="1875" y="7881"/>
                  </a:lnTo>
                  <a:lnTo>
                    <a:pt x="2294" y="7826"/>
                  </a:lnTo>
                  <a:lnTo>
                    <a:pt x="2640" y="7753"/>
                  </a:lnTo>
                  <a:lnTo>
                    <a:pt x="2894" y="7680"/>
                  </a:lnTo>
                  <a:lnTo>
                    <a:pt x="3131" y="7589"/>
                  </a:lnTo>
                  <a:lnTo>
                    <a:pt x="3368" y="7498"/>
                  </a:lnTo>
                  <a:lnTo>
                    <a:pt x="3604" y="7371"/>
                  </a:lnTo>
                  <a:lnTo>
                    <a:pt x="3823" y="7244"/>
                  </a:lnTo>
                  <a:lnTo>
                    <a:pt x="4041" y="7080"/>
                  </a:lnTo>
                  <a:lnTo>
                    <a:pt x="4259" y="6916"/>
                  </a:lnTo>
                  <a:lnTo>
                    <a:pt x="4459" y="6752"/>
                  </a:lnTo>
                  <a:lnTo>
                    <a:pt x="4660" y="6552"/>
                  </a:lnTo>
                  <a:lnTo>
                    <a:pt x="4842" y="6352"/>
                  </a:lnTo>
                  <a:lnTo>
                    <a:pt x="5005" y="6134"/>
                  </a:lnTo>
                  <a:lnTo>
                    <a:pt x="5169" y="5915"/>
                  </a:lnTo>
                  <a:lnTo>
                    <a:pt x="5315" y="5679"/>
                  </a:lnTo>
                  <a:lnTo>
                    <a:pt x="5442" y="5442"/>
                  </a:lnTo>
                  <a:lnTo>
                    <a:pt x="5570" y="5187"/>
                  </a:lnTo>
                  <a:lnTo>
                    <a:pt x="5679" y="4933"/>
                  </a:lnTo>
                  <a:lnTo>
                    <a:pt x="5788" y="4641"/>
                  </a:lnTo>
                  <a:lnTo>
                    <a:pt x="5861" y="4332"/>
                  </a:lnTo>
                  <a:lnTo>
                    <a:pt x="5934" y="4041"/>
                  </a:lnTo>
                  <a:lnTo>
                    <a:pt x="5988" y="3731"/>
                  </a:lnTo>
                  <a:lnTo>
                    <a:pt x="6024" y="3422"/>
                  </a:lnTo>
                  <a:lnTo>
                    <a:pt x="6043" y="3113"/>
                  </a:lnTo>
                  <a:lnTo>
                    <a:pt x="6061" y="2803"/>
                  </a:lnTo>
                  <a:lnTo>
                    <a:pt x="6043" y="2476"/>
                  </a:lnTo>
                  <a:lnTo>
                    <a:pt x="6024" y="2166"/>
                  </a:lnTo>
                  <a:lnTo>
                    <a:pt x="6006" y="1857"/>
                  </a:lnTo>
                  <a:lnTo>
                    <a:pt x="5915" y="1220"/>
                  </a:lnTo>
                  <a:lnTo>
                    <a:pt x="5788" y="601"/>
                  </a:lnTo>
                  <a:lnTo>
                    <a:pt x="5624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84" name="Google Shape;3884;p23"/>
            <p:cNvSpPr/>
            <p:nvPr/>
          </p:nvSpPr>
          <p:spPr>
            <a:xfrm>
              <a:off x="2368475" y="2776725"/>
              <a:ext cx="31875" cy="705650"/>
            </a:xfrm>
            <a:custGeom>
              <a:avLst/>
              <a:gdLst/>
              <a:ahLst/>
              <a:cxnLst/>
              <a:rect l="l" t="t" r="r" b="b"/>
              <a:pathLst>
                <a:path w="1275" h="28226" extrusionOk="0">
                  <a:moveTo>
                    <a:pt x="547" y="1"/>
                  </a:moveTo>
                  <a:lnTo>
                    <a:pt x="529" y="3713"/>
                  </a:lnTo>
                  <a:lnTo>
                    <a:pt x="492" y="7371"/>
                  </a:lnTo>
                  <a:lnTo>
                    <a:pt x="438" y="9191"/>
                  </a:lnTo>
                  <a:lnTo>
                    <a:pt x="383" y="11029"/>
                  </a:lnTo>
                  <a:lnTo>
                    <a:pt x="328" y="12357"/>
                  </a:lnTo>
                  <a:lnTo>
                    <a:pt x="256" y="13668"/>
                  </a:lnTo>
                  <a:lnTo>
                    <a:pt x="110" y="16324"/>
                  </a:lnTo>
                  <a:lnTo>
                    <a:pt x="55" y="17653"/>
                  </a:lnTo>
                  <a:lnTo>
                    <a:pt x="19" y="18981"/>
                  </a:lnTo>
                  <a:lnTo>
                    <a:pt x="1" y="20310"/>
                  </a:lnTo>
                  <a:lnTo>
                    <a:pt x="19" y="21638"/>
                  </a:lnTo>
                  <a:lnTo>
                    <a:pt x="74" y="22803"/>
                  </a:lnTo>
                  <a:lnTo>
                    <a:pt x="146" y="23968"/>
                  </a:lnTo>
                  <a:lnTo>
                    <a:pt x="328" y="26279"/>
                  </a:lnTo>
                  <a:lnTo>
                    <a:pt x="328" y="26788"/>
                  </a:lnTo>
                  <a:lnTo>
                    <a:pt x="347" y="27116"/>
                  </a:lnTo>
                  <a:lnTo>
                    <a:pt x="365" y="27462"/>
                  </a:lnTo>
                  <a:lnTo>
                    <a:pt x="383" y="27625"/>
                  </a:lnTo>
                  <a:lnTo>
                    <a:pt x="419" y="27789"/>
                  </a:lnTo>
                  <a:lnTo>
                    <a:pt x="456" y="27935"/>
                  </a:lnTo>
                  <a:lnTo>
                    <a:pt x="510" y="28044"/>
                  </a:lnTo>
                  <a:lnTo>
                    <a:pt x="565" y="28135"/>
                  </a:lnTo>
                  <a:lnTo>
                    <a:pt x="656" y="28208"/>
                  </a:lnTo>
                  <a:lnTo>
                    <a:pt x="747" y="28226"/>
                  </a:lnTo>
                  <a:lnTo>
                    <a:pt x="856" y="28208"/>
                  </a:lnTo>
                  <a:lnTo>
                    <a:pt x="947" y="28171"/>
                  </a:lnTo>
                  <a:lnTo>
                    <a:pt x="1020" y="28099"/>
                  </a:lnTo>
                  <a:lnTo>
                    <a:pt x="1074" y="27989"/>
                  </a:lnTo>
                  <a:lnTo>
                    <a:pt x="1111" y="27844"/>
                  </a:lnTo>
                  <a:lnTo>
                    <a:pt x="1147" y="27680"/>
                  </a:lnTo>
                  <a:lnTo>
                    <a:pt x="1165" y="27516"/>
                  </a:lnTo>
                  <a:lnTo>
                    <a:pt x="1184" y="27134"/>
                  </a:lnTo>
                  <a:lnTo>
                    <a:pt x="1165" y="26752"/>
                  </a:lnTo>
                  <a:lnTo>
                    <a:pt x="1147" y="26370"/>
                  </a:lnTo>
                  <a:lnTo>
                    <a:pt x="1129" y="26060"/>
                  </a:lnTo>
                  <a:lnTo>
                    <a:pt x="1111" y="25824"/>
                  </a:lnTo>
                  <a:lnTo>
                    <a:pt x="1129" y="25278"/>
                  </a:lnTo>
                  <a:lnTo>
                    <a:pt x="1129" y="24732"/>
                  </a:lnTo>
                  <a:lnTo>
                    <a:pt x="1111" y="23640"/>
                  </a:lnTo>
                  <a:lnTo>
                    <a:pt x="1093" y="22548"/>
                  </a:lnTo>
                  <a:lnTo>
                    <a:pt x="1111" y="22002"/>
                  </a:lnTo>
                  <a:lnTo>
                    <a:pt x="1129" y="21456"/>
                  </a:lnTo>
                  <a:lnTo>
                    <a:pt x="1147" y="20856"/>
                  </a:lnTo>
                  <a:lnTo>
                    <a:pt x="1147" y="20182"/>
                  </a:lnTo>
                  <a:lnTo>
                    <a:pt x="1129" y="19473"/>
                  </a:lnTo>
                  <a:lnTo>
                    <a:pt x="1111" y="18727"/>
                  </a:lnTo>
                  <a:lnTo>
                    <a:pt x="1038" y="17271"/>
                  </a:lnTo>
                  <a:lnTo>
                    <a:pt x="1002" y="15997"/>
                  </a:lnTo>
                  <a:lnTo>
                    <a:pt x="1002" y="14723"/>
                  </a:lnTo>
                  <a:lnTo>
                    <a:pt x="1020" y="13504"/>
                  </a:lnTo>
                  <a:lnTo>
                    <a:pt x="1074" y="12339"/>
                  </a:lnTo>
                  <a:lnTo>
                    <a:pt x="1129" y="11211"/>
                  </a:lnTo>
                  <a:lnTo>
                    <a:pt x="1184" y="10064"/>
                  </a:lnTo>
                  <a:lnTo>
                    <a:pt x="1238" y="8900"/>
                  </a:lnTo>
                  <a:lnTo>
                    <a:pt x="1275" y="7680"/>
                  </a:lnTo>
                  <a:lnTo>
                    <a:pt x="1256" y="6407"/>
                  </a:lnTo>
                  <a:lnTo>
                    <a:pt x="1202" y="4277"/>
                  </a:lnTo>
                  <a:lnTo>
                    <a:pt x="1165" y="3204"/>
                  </a:lnTo>
                  <a:lnTo>
                    <a:pt x="1129" y="2148"/>
                  </a:lnTo>
                  <a:lnTo>
                    <a:pt x="1074" y="1566"/>
                  </a:lnTo>
                  <a:lnTo>
                    <a:pt x="1038" y="1293"/>
                  </a:lnTo>
                  <a:lnTo>
                    <a:pt x="1002" y="1002"/>
                  </a:lnTo>
                  <a:lnTo>
                    <a:pt x="929" y="729"/>
                  </a:lnTo>
                  <a:lnTo>
                    <a:pt x="838" y="474"/>
                  </a:lnTo>
                  <a:lnTo>
                    <a:pt x="711" y="219"/>
                  </a:lnTo>
                  <a:lnTo>
                    <a:pt x="547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85" name="Google Shape;3885;p23"/>
            <p:cNvSpPr/>
            <p:nvPr/>
          </p:nvSpPr>
          <p:spPr>
            <a:xfrm>
              <a:off x="2490875" y="2738075"/>
              <a:ext cx="87825" cy="351225"/>
            </a:xfrm>
            <a:custGeom>
              <a:avLst/>
              <a:gdLst/>
              <a:ahLst/>
              <a:cxnLst/>
              <a:rect l="l" t="t" r="r" b="b"/>
              <a:pathLst>
                <a:path w="3513" h="14049" extrusionOk="0">
                  <a:moveTo>
                    <a:pt x="2166" y="0"/>
                  </a:moveTo>
                  <a:lnTo>
                    <a:pt x="1947" y="109"/>
                  </a:lnTo>
                  <a:lnTo>
                    <a:pt x="1765" y="255"/>
                  </a:lnTo>
                  <a:lnTo>
                    <a:pt x="1601" y="419"/>
                  </a:lnTo>
                  <a:lnTo>
                    <a:pt x="1438" y="619"/>
                  </a:lnTo>
                  <a:lnTo>
                    <a:pt x="1292" y="837"/>
                  </a:lnTo>
                  <a:lnTo>
                    <a:pt x="1165" y="1074"/>
                  </a:lnTo>
                  <a:lnTo>
                    <a:pt x="1056" y="1328"/>
                  </a:lnTo>
                  <a:lnTo>
                    <a:pt x="965" y="1583"/>
                  </a:lnTo>
                  <a:lnTo>
                    <a:pt x="1292" y="2439"/>
                  </a:lnTo>
                  <a:lnTo>
                    <a:pt x="1583" y="3312"/>
                  </a:lnTo>
                  <a:lnTo>
                    <a:pt x="1820" y="4204"/>
                  </a:lnTo>
                  <a:lnTo>
                    <a:pt x="2038" y="5095"/>
                  </a:lnTo>
                  <a:lnTo>
                    <a:pt x="2202" y="6005"/>
                  </a:lnTo>
                  <a:lnTo>
                    <a:pt x="2329" y="6915"/>
                  </a:lnTo>
                  <a:lnTo>
                    <a:pt x="2439" y="7843"/>
                  </a:lnTo>
                  <a:lnTo>
                    <a:pt x="2475" y="8753"/>
                  </a:lnTo>
                  <a:lnTo>
                    <a:pt x="2493" y="9263"/>
                  </a:lnTo>
                  <a:lnTo>
                    <a:pt x="2457" y="9772"/>
                  </a:lnTo>
                  <a:lnTo>
                    <a:pt x="2439" y="10027"/>
                  </a:lnTo>
                  <a:lnTo>
                    <a:pt x="2402" y="10282"/>
                  </a:lnTo>
                  <a:lnTo>
                    <a:pt x="2348" y="10518"/>
                  </a:lnTo>
                  <a:lnTo>
                    <a:pt x="2293" y="10773"/>
                  </a:lnTo>
                  <a:lnTo>
                    <a:pt x="2220" y="11010"/>
                  </a:lnTo>
                  <a:lnTo>
                    <a:pt x="2129" y="11228"/>
                  </a:lnTo>
                  <a:lnTo>
                    <a:pt x="2020" y="11447"/>
                  </a:lnTo>
                  <a:lnTo>
                    <a:pt x="1911" y="11647"/>
                  </a:lnTo>
                  <a:lnTo>
                    <a:pt x="1765" y="11847"/>
                  </a:lnTo>
                  <a:lnTo>
                    <a:pt x="1601" y="12029"/>
                  </a:lnTo>
                  <a:lnTo>
                    <a:pt x="1419" y="12174"/>
                  </a:lnTo>
                  <a:lnTo>
                    <a:pt x="1237" y="12320"/>
                  </a:lnTo>
                  <a:lnTo>
                    <a:pt x="983" y="12466"/>
                  </a:lnTo>
                  <a:lnTo>
                    <a:pt x="710" y="12611"/>
                  </a:lnTo>
                  <a:lnTo>
                    <a:pt x="455" y="12757"/>
                  </a:lnTo>
                  <a:lnTo>
                    <a:pt x="346" y="12848"/>
                  </a:lnTo>
                  <a:lnTo>
                    <a:pt x="237" y="12939"/>
                  </a:lnTo>
                  <a:lnTo>
                    <a:pt x="146" y="13048"/>
                  </a:lnTo>
                  <a:lnTo>
                    <a:pt x="73" y="13175"/>
                  </a:lnTo>
                  <a:lnTo>
                    <a:pt x="18" y="13321"/>
                  </a:lnTo>
                  <a:lnTo>
                    <a:pt x="0" y="13467"/>
                  </a:lnTo>
                  <a:lnTo>
                    <a:pt x="0" y="13612"/>
                  </a:lnTo>
                  <a:lnTo>
                    <a:pt x="36" y="13740"/>
                  </a:lnTo>
                  <a:lnTo>
                    <a:pt x="91" y="13867"/>
                  </a:lnTo>
                  <a:lnTo>
                    <a:pt x="146" y="13922"/>
                  </a:lnTo>
                  <a:lnTo>
                    <a:pt x="200" y="13958"/>
                  </a:lnTo>
                  <a:lnTo>
                    <a:pt x="273" y="13994"/>
                  </a:lnTo>
                  <a:lnTo>
                    <a:pt x="346" y="14031"/>
                  </a:lnTo>
                  <a:lnTo>
                    <a:pt x="419" y="14031"/>
                  </a:lnTo>
                  <a:lnTo>
                    <a:pt x="491" y="14049"/>
                  </a:lnTo>
                  <a:lnTo>
                    <a:pt x="637" y="14012"/>
                  </a:lnTo>
                  <a:lnTo>
                    <a:pt x="783" y="13958"/>
                  </a:lnTo>
                  <a:lnTo>
                    <a:pt x="928" y="13867"/>
                  </a:lnTo>
                  <a:lnTo>
                    <a:pt x="1074" y="13776"/>
                  </a:lnTo>
                  <a:lnTo>
                    <a:pt x="1201" y="13649"/>
                  </a:lnTo>
                  <a:lnTo>
                    <a:pt x="1310" y="13521"/>
                  </a:lnTo>
                  <a:lnTo>
                    <a:pt x="1838" y="12902"/>
                  </a:lnTo>
                  <a:lnTo>
                    <a:pt x="2093" y="12593"/>
                  </a:lnTo>
                  <a:lnTo>
                    <a:pt x="2329" y="12265"/>
                  </a:lnTo>
                  <a:lnTo>
                    <a:pt x="2566" y="11920"/>
                  </a:lnTo>
                  <a:lnTo>
                    <a:pt x="2766" y="11574"/>
                  </a:lnTo>
                  <a:lnTo>
                    <a:pt x="2948" y="11228"/>
                  </a:lnTo>
                  <a:lnTo>
                    <a:pt x="3094" y="10846"/>
                  </a:lnTo>
                  <a:lnTo>
                    <a:pt x="3221" y="10500"/>
                  </a:lnTo>
                  <a:lnTo>
                    <a:pt x="3312" y="10155"/>
                  </a:lnTo>
                  <a:lnTo>
                    <a:pt x="3385" y="9791"/>
                  </a:lnTo>
                  <a:lnTo>
                    <a:pt x="3439" y="9427"/>
                  </a:lnTo>
                  <a:lnTo>
                    <a:pt x="3476" y="9063"/>
                  </a:lnTo>
                  <a:lnTo>
                    <a:pt x="3494" y="8699"/>
                  </a:lnTo>
                  <a:lnTo>
                    <a:pt x="3512" y="7953"/>
                  </a:lnTo>
                  <a:lnTo>
                    <a:pt x="3494" y="6952"/>
                  </a:lnTo>
                  <a:lnTo>
                    <a:pt x="3421" y="5933"/>
                  </a:lnTo>
                  <a:lnTo>
                    <a:pt x="3312" y="4932"/>
                  </a:lnTo>
                  <a:lnTo>
                    <a:pt x="3166" y="3913"/>
                  </a:lnTo>
                  <a:lnTo>
                    <a:pt x="2984" y="2930"/>
                  </a:lnTo>
                  <a:lnTo>
                    <a:pt x="2748" y="1947"/>
                  </a:lnTo>
                  <a:lnTo>
                    <a:pt x="2475" y="965"/>
                  </a:lnTo>
                  <a:lnTo>
                    <a:pt x="216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86" name="Google Shape;3886;p23"/>
            <p:cNvSpPr/>
            <p:nvPr/>
          </p:nvSpPr>
          <p:spPr>
            <a:xfrm>
              <a:off x="2112350" y="2942800"/>
              <a:ext cx="80100" cy="273900"/>
            </a:xfrm>
            <a:custGeom>
              <a:avLst/>
              <a:gdLst/>
              <a:ahLst/>
              <a:cxnLst/>
              <a:rect l="l" t="t" r="r" b="b"/>
              <a:pathLst>
                <a:path w="3204" h="10956" extrusionOk="0">
                  <a:moveTo>
                    <a:pt x="1347" y="0"/>
                  </a:moveTo>
                  <a:lnTo>
                    <a:pt x="1183" y="18"/>
                  </a:lnTo>
                  <a:lnTo>
                    <a:pt x="1001" y="37"/>
                  </a:lnTo>
                  <a:lnTo>
                    <a:pt x="819" y="73"/>
                  </a:lnTo>
                  <a:lnTo>
                    <a:pt x="637" y="146"/>
                  </a:lnTo>
                  <a:lnTo>
                    <a:pt x="473" y="219"/>
                  </a:lnTo>
                  <a:lnTo>
                    <a:pt x="292" y="291"/>
                  </a:lnTo>
                  <a:lnTo>
                    <a:pt x="164" y="1056"/>
                  </a:lnTo>
                  <a:lnTo>
                    <a:pt x="73" y="1802"/>
                  </a:lnTo>
                  <a:lnTo>
                    <a:pt x="19" y="2566"/>
                  </a:lnTo>
                  <a:lnTo>
                    <a:pt x="0" y="3330"/>
                  </a:lnTo>
                  <a:lnTo>
                    <a:pt x="19" y="4095"/>
                  </a:lnTo>
                  <a:lnTo>
                    <a:pt x="73" y="4859"/>
                  </a:lnTo>
                  <a:lnTo>
                    <a:pt x="164" y="5605"/>
                  </a:lnTo>
                  <a:lnTo>
                    <a:pt x="292" y="6369"/>
                  </a:lnTo>
                  <a:lnTo>
                    <a:pt x="382" y="6715"/>
                  </a:lnTo>
                  <a:lnTo>
                    <a:pt x="492" y="7116"/>
                  </a:lnTo>
                  <a:lnTo>
                    <a:pt x="637" y="7516"/>
                  </a:lnTo>
                  <a:lnTo>
                    <a:pt x="819" y="7953"/>
                  </a:lnTo>
                  <a:lnTo>
                    <a:pt x="1019" y="8371"/>
                  </a:lnTo>
                  <a:lnTo>
                    <a:pt x="1220" y="8808"/>
                  </a:lnTo>
                  <a:lnTo>
                    <a:pt x="1438" y="9208"/>
                  </a:lnTo>
                  <a:lnTo>
                    <a:pt x="1675" y="9609"/>
                  </a:lnTo>
                  <a:lnTo>
                    <a:pt x="1911" y="9954"/>
                  </a:lnTo>
                  <a:lnTo>
                    <a:pt x="2129" y="10282"/>
                  </a:lnTo>
                  <a:lnTo>
                    <a:pt x="2348" y="10537"/>
                  </a:lnTo>
                  <a:lnTo>
                    <a:pt x="2566" y="10755"/>
                  </a:lnTo>
                  <a:lnTo>
                    <a:pt x="2657" y="10828"/>
                  </a:lnTo>
                  <a:lnTo>
                    <a:pt x="2766" y="10883"/>
                  </a:lnTo>
                  <a:lnTo>
                    <a:pt x="2857" y="10937"/>
                  </a:lnTo>
                  <a:lnTo>
                    <a:pt x="2930" y="10955"/>
                  </a:lnTo>
                  <a:lnTo>
                    <a:pt x="3021" y="10955"/>
                  </a:lnTo>
                  <a:lnTo>
                    <a:pt x="3094" y="10937"/>
                  </a:lnTo>
                  <a:lnTo>
                    <a:pt x="3149" y="10901"/>
                  </a:lnTo>
                  <a:lnTo>
                    <a:pt x="3203" y="10828"/>
                  </a:lnTo>
                  <a:lnTo>
                    <a:pt x="3203" y="10573"/>
                  </a:lnTo>
                  <a:lnTo>
                    <a:pt x="3185" y="10318"/>
                  </a:lnTo>
                  <a:lnTo>
                    <a:pt x="3149" y="10064"/>
                  </a:lnTo>
                  <a:lnTo>
                    <a:pt x="3094" y="9827"/>
                  </a:lnTo>
                  <a:lnTo>
                    <a:pt x="3021" y="9590"/>
                  </a:lnTo>
                  <a:lnTo>
                    <a:pt x="2930" y="9336"/>
                  </a:lnTo>
                  <a:lnTo>
                    <a:pt x="2712" y="8881"/>
                  </a:lnTo>
                  <a:lnTo>
                    <a:pt x="2457" y="8408"/>
                  </a:lnTo>
                  <a:lnTo>
                    <a:pt x="2202" y="7953"/>
                  </a:lnTo>
                  <a:lnTo>
                    <a:pt x="1948" y="7480"/>
                  </a:lnTo>
                  <a:lnTo>
                    <a:pt x="1711" y="7025"/>
                  </a:lnTo>
                  <a:lnTo>
                    <a:pt x="1584" y="6715"/>
                  </a:lnTo>
                  <a:lnTo>
                    <a:pt x="1474" y="6406"/>
                  </a:lnTo>
                  <a:lnTo>
                    <a:pt x="1365" y="6096"/>
                  </a:lnTo>
                  <a:lnTo>
                    <a:pt x="1292" y="5787"/>
                  </a:lnTo>
                  <a:lnTo>
                    <a:pt x="1201" y="5478"/>
                  </a:lnTo>
                  <a:lnTo>
                    <a:pt x="1147" y="5150"/>
                  </a:lnTo>
                  <a:lnTo>
                    <a:pt x="1110" y="4823"/>
                  </a:lnTo>
                  <a:lnTo>
                    <a:pt x="1074" y="4513"/>
                  </a:lnTo>
                  <a:lnTo>
                    <a:pt x="1038" y="4186"/>
                  </a:lnTo>
                  <a:lnTo>
                    <a:pt x="1038" y="3858"/>
                  </a:lnTo>
                  <a:lnTo>
                    <a:pt x="1038" y="3531"/>
                  </a:lnTo>
                  <a:lnTo>
                    <a:pt x="1056" y="3203"/>
                  </a:lnTo>
                  <a:lnTo>
                    <a:pt x="1110" y="2548"/>
                  </a:lnTo>
                  <a:lnTo>
                    <a:pt x="1201" y="1893"/>
                  </a:lnTo>
                  <a:lnTo>
                    <a:pt x="1311" y="1420"/>
                  </a:lnTo>
                  <a:lnTo>
                    <a:pt x="1420" y="946"/>
                  </a:lnTo>
                  <a:lnTo>
                    <a:pt x="1565" y="491"/>
                  </a:lnTo>
                  <a:lnTo>
                    <a:pt x="1711" y="37"/>
                  </a:lnTo>
                  <a:lnTo>
                    <a:pt x="1529" y="0"/>
                  </a:lnTo>
                  <a:close/>
                </a:path>
              </a:pathLst>
            </a:custGeom>
            <a:solidFill>
              <a:srgbClr val="3A7F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3887" name="Google Shape;3887;p23"/>
          <p:cNvGrpSpPr/>
          <p:nvPr/>
        </p:nvGrpSpPr>
        <p:grpSpPr>
          <a:xfrm>
            <a:off x="11217018" y="5951221"/>
            <a:ext cx="1762257" cy="514132"/>
            <a:chOff x="1682875" y="2128425"/>
            <a:chExt cx="575525" cy="167900"/>
          </a:xfrm>
        </p:grpSpPr>
        <p:sp>
          <p:nvSpPr>
            <p:cNvPr id="3888" name="Google Shape;3888;p23"/>
            <p:cNvSpPr/>
            <p:nvPr/>
          </p:nvSpPr>
          <p:spPr>
            <a:xfrm>
              <a:off x="1682875" y="2231250"/>
              <a:ext cx="575525" cy="65075"/>
            </a:xfrm>
            <a:custGeom>
              <a:avLst/>
              <a:gdLst/>
              <a:ahLst/>
              <a:cxnLst/>
              <a:rect l="l" t="t" r="r" b="b"/>
              <a:pathLst>
                <a:path w="23021" h="2603" extrusionOk="0">
                  <a:moveTo>
                    <a:pt x="19964" y="0"/>
                  </a:moveTo>
                  <a:lnTo>
                    <a:pt x="20601" y="110"/>
                  </a:lnTo>
                  <a:lnTo>
                    <a:pt x="20437" y="164"/>
                  </a:lnTo>
                  <a:lnTo>
                    <a:pt x="19909" y="328"/>
                  </a:lnTo>
                  <a:lnTo>
                    <a:pt x="19054" y="565"/>
                  </a:lnTo>
                  <a:lnTo>
                    <a:pt x="18508" y="692"/>
                  </a:lnTo>
                  <a:lnTo>
                    <a:pt x="17889" y="819"/>
                  </a:lnTo>
                  <a:lnTo>
                    <a:pt x="17198" y="965"/>
                  </a:lnTo>
                  <a:lnTo>
                    <a:pt x="16433" y="1092"/>
                  </a:lnTo>
                  <a:lnTo>
                    <a:pt x="15596" y="1202"/>
                  </a:lnTo>
                  <a:lnTo>
                    <a:pt x="14704" y="1311"/>
                  </a:lnTo>
                  <a:lnTo>
                    <a:pt x="13740" y="1402"/>
                  </a:lnTo>
                  <a:lnTo>
                    <a:pt x="12703" y="1474"/>
                  </a:lnTo>
                  <a:lnTo>
                    <a:pt x="11611" y="1529"/>
                  </a:lnTo>
                  <a:lnTo>
                    <a:pt x="10464" y="1547"/>
                  </a:lnTo>
                  <a:lnTo>
                    <a:pt x="9409" y="1529"/>
                  </a:lnTo>
                  <a:lnTo>
                    <a:pt x="8317" y="1493"/>
                  </a:lnTo>
                  <a:lnTo>
                    <a:pt x="7170" y="1420"/>
                  </a:lnTo>
                  <a:lnTo>
                    <a:pt x="5988" y="1311"/>
                  </a:lnTo>
                  <a:lnTo>
                    <a:pt x="4768" y="1147"/>
                  </a:lnTo>
                  <a:lnTo>
                    <a:pt x="3513" y="965"/>
                  </a:lnTo>
                  <a:lnTo>
                    <a:pt x="2239" y="728"/>
                  </a:lnTo>
                  <a:lnTo>
                    <a:pt x="910" y="455"/>
                  </a:lnTo>
                  <a:lnTo>
                    <a:pt x="1129" y="146"/>
                  </a:lnTo>
                  <a:lnTo>
                    <a:pt x="1129" y="146"/>
                  </a:lnTo>
                  <a:lnTo>
                    <a:pt x="747" y="237"/>
                  </a:lnTo>
                  <a:lnTo>
                    <a:pt x="565" y="292"/>
                  </a:lnTo>
                  <a:lnTo>
                    <a:pt x="401" y="346"/>
                  </a:lnTo>
                  <a:lnTo>
                    <a:pt x="255" y="419"/>
                  </a:lnTo>
                  <a:lnTo>
                    <a:pt x="128" y="492"/>
                  </a:lnTo>
                  <a:lnTo>
                    <a:pt x="37" y="565"/>
                  </a:lnTo>
                  <a:lnTo>
                    <a:pt x="0" y="656"/>
                  </a:lnTo>
                  <a:lnTo>
                    <a:pt x="0" y="710"/>
                  </a:lnTo>
                  <a:lnTo>
                    <a:pt x="37" y="765"/>
                  </a:lnTo>
                  <a:lnTo>
                    <a:pt x="91" y="819"/>
                  </a:lnTo>
                  <a:lnTo>
                    <a:pt x="182" y="874"/>
                  </a:lnTo>
                  <a:lnTo>
                    <a:pt x="455" y="1001"/>
                  </a:lnTo>
                  <a:lnTo>
                    <a:pt x="819" y="1147"/>
                  </a:lnTo>
                  <a:lnTo>
                    <a:pt x="1274" y="1311"/>
                  </a:lnTo>
                  <a:lnTo>
                    <a:pt x="1838" y="1474"/>
                  </a:lnTo>
                  <a:lnTo>
                    <a:pt x="2475" y="1638"/>
                  </a:lnTo>
                  <a:lnTo>
                    <a:pt x="3203" y="1802"/>
                  </a:lnTo>
                  <a:lnTo>
                    <a:pt x="4004" y="1966"/>
                  </a:lnTo>
                  <a:lnTo>
                    <a:pt x="4878" y="2111"/>
                  </a:lnTo>
                  <a:lnTo>
                    <a:pt x="5806" y="2239"/>
                  </a:lnTo>
                  <a:lnTo>
                    <a:pt x="6806" y="2366"/>
                  </a:lnTo>
                  <a:lnTo>
                    <a:pt x="7862" y="2457"/>
                  </a:lnTo>
                  <a:lnTo>
                    <a:pt x="8972" y="2548"/>
                  </a:lnTo>
                  <a:lnTo>
                    <a:pt x="10100" y="2585"/>
                  </a:lnTo>
                  <a:lnTo>
                    <a:pt x="11283" y="2603"/>
                  </a:lnTo>
                  <a:lnTo>
                    <a:pt x="12120" y="2603"/>
                  </a:lnTo>
                  <a:lnTo>
                    <a:pt x="12957" y="2566"/>
                  </a:lnTo>
                  <a:lnTo>
                    <a:pt x="14249" y="2512"/>
                  </a:lnTo>
                  <a:lnTo>
                    <a:pt x="15451" y="2421"/>
                  </a:lnTo>
                  <a:lnTo>
                    <a:pt x="16542" y="2312"/>
                  </a:lnTo>
                  <a:lnTo>
                    <a:pt x="17543" y="2184"/>
                  </a:lnTo>
                  <a:lnTo>
                    <a:pt x="18453" y="2039"/>
                  </a:lnTo>
                  <a:lnTo>
                    <a:pt x="19272" y="1893"/>
                  </a:lnTo>
                  <a:lnTo>
                    <a:pt x="20000" y="1747"/>
                  </a:lnTo>
                  <a:lnTo>
                    <a:pt x="20655" y="1584"/>
                  </a:lnTo>
                  <a:lnTo>
                    <a:pt x="21219" y="1420"/>
                  </a:lnTo>
                  <a:lnTo>
                    <a:pt x="21711" y="1256"/>
                  </a:lnTo>
                  <a:lnTo>
                    <a:pt x="22111" y="1092"/>
                  </a:lnTo>
                  <a:lnTo>
                    <a:pt x="22439" y="947"/>
                  </a:lnTo>
                  <a:lnTo>
                    <a:pt x="22675" y="801"/>
                  </a:lnTo>
                  <a:lnTo>
                    <a:pt x="22857" y="674"/>
                  </a:lnTo>
                  <a:lnTo>
                    <a:pt x="22966" y="565"/>
                  </a:lnTo>
                  <a:lnTo>
                    <a:pt x="23003" y="510"/>
                  </a:lnTo>
                  <a:lnTo>
                    <a:pt x="23021" y="455"/>
                  </a:lnTo>
                  <a:lnTo>
                    <a:pt x="23003" y="419"/>
                  </a:lnTo>
                  <a:lnTo>
                    <a:pt x="22966" y="401"/>
                  </a:lnTo>
                  <a:lnTo>
                    <a:pt x="22803" y="328"/>
                  </a:lnTo>
                  <a:lnTo>
                    <a:pt x="22530" y="273"/>
                  </a:lnTo>
                  <a:lnTo>
                    <a:pt x="22166" y="201"/>
                  </a:lnTo>
                  <a:lnTo>
                    <a:pt x="21711" y="146"/>
                  </a:lnTo>
                  <a:lnTo>
                    <a:pt x="21201" y="91"/>
                  </a:lnTo>
                  <a:lnTo>
                    <a:pt x="19964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89" name="Google Shape;3889;p23"/>
            <p:cNvSpPr/>
            <p:nvPr/>
          </p:nvSpPr>
          <p:spPr>
            <a:xfrm>
              <a:off x="1682875" y="2231250"/>
              <a:ext cx="575525" cy="65075"/>
            </a:xfrm>
            <a:custGeom>
              <a:avLst/>
              <a:gdLst/>
              <a:ahLst/>
              <a:cxnLst/>
              <a:rect l="l" t="t" r="r" b="b"/>
              <a:pathLst>
                <a:path w="23021" h="2603" fill="none" extrusionOk="0">
                  <a:moveTo>
                    <a:pt x="19964" y="0"/>
                  </a:moveTo>
                  <a:lnTo>
                    <a:pt x="20601" y="110"/>
                  </a:lnTo>
                  <a:lnTo>
                    <a:pt x="20601" y="110"/>
                  </a:lnTo>
                  <a:lnTo>
                    <a:pt x="20601" y="110"/>
                  </a:lnTo>
                  <a:lnTo>
                    <a:pt x="20437" y="164"/>
                  </a:lnTo>
                  <a:lnTo>
                    <a:pt x="19909" y="328"/>
                  </a:lnTo>
                  <a:lnTo>
                    <a:pt x="19054" y="565"/>
                  </a:lnTo>
                  <a:lnTo>
                    <a:pt x="18508" y="692"/>
                  </a:lnTo>
                  <a:lnTo>
                    <a:pt x="17889" y="819"/>
                  </a:lnTo>
                  <a:lnTo>
                    <a:pt x="17198" y="965"/>
                  </a:lnTo>
                  <a:lnTo>
                    <a:pt x="16433" y="1092"/>
                  </a:lnTo>
                  <a:lnTo>
                    <a:pt x="15596" y="1202"/>
                  </a:lnTo>
                  <a:lnTo>
                    <a:pt x="14704" y="1311"/>
                  </a:lnTo>
                  <a:lnTo>
                    <a:pt x="13740" y="1402"/>
                  </a:lnTo>
                  <a:lnTo>
                    <a:pt x="12703" y="1474"/>
                  </a:lnTo>
                  <a:lnTo>
                    <a:pt x="11611" y="1529"/>
                  </a:lnTo>
                  <a:lnTo>
                    <a:pt x="10464" y="1547"/>
                  </a:lnTo>
                  <a:lnTo>
                    <a:pt x="10464" y="1547"/>
                  </a:lnTo>
                  <a:lnTo>
                    <a:pt x="9409" y="1529"/>
                  </a:lnTo>
                  <a:lnTo>
                    <a:pt x="8317" y="1493"/>
                  </a:lnTo>
                  <a:lnTo>
                    <a:pt x="7170" y="1420"/>
                  </a:lnTo>
                  <a:lnTo>
                    <a:pt x="5988" y="1311"/>
                  </a:lnTo>
                  <a:lnTo>
                    <a:pt x="4768" y="1147"/>
                  </a:lnTo>
                  <a:lnTo>
                    <a:pt x="3513" y="965"/>
                  </a:lnTo>
                  <a:lnTo>
                    <a:pt x="2239" y="728"/>
                  </a:lnTo>
                  <a:lnTo>
                    <a:pt x="910" y="455"/>
                  </a:lnTo>
                  <a:lnTo>
                    <a:pt x="910" y="455"/>
                  </a:lnTo>
                  <a:lnTo>
                    <a:pt x="910" y="455"/>
                  </a:lnTo>
                  <a:lnTo>
                    <a:pt x="910" y="455"/>
                  </a:lnTo>
                  <a:lnTo>
                    <a:pt x="1129" y="146"/>
                  </a:lnTo>
                  <a:lnTo>
                    <a:pt x="1129" y="146"/>
                  </a:lnTo>
                  <a:lnTo>
                    <a:pt x="747" y="237"/>
                  </a:lnTo>
                  <a:lnTo>
                    <a:pt x="565" y="292"/>
                  </a:lnTo>
                  <a:lnTo>
                    <a:pt x="401" y="346"/>
                  </a:lnTo>
                  <a:lnTo>
                    <a:pt x="255" y="419"/>
                  </a:lnTo>
                  <a:lnTo>
                    <a:pt x="128" y="492"/>
                  </a:lnTo>
                  <a:lnTo>
                    <a:pt x="37" y="565"/>
                  </a:lnTo>
                  <a:lnTo>
                    <a:pt x="0" y="656"/>
                  </a:lnTo>
                  <a:lnTo>
                    <a:pt x="0" y="656"/>
                  </a:lnTo>
                  <a:lnTo>
                    <a:pt x="0" y="710"/>
                  </a:lnTo>
                  <a:lnTo>
                    <a:pt x="37" y="765"/>
                  </a:lnTo>
                  <a:lnTo>
                    <a:pt x="91" y="819"/>
                  </a:lnTo>
                  <a:lnTo>
                    <a:pt x="182" y="874"/>
                  </a:lnTo>
                  <a:lnTo>
                    <a:pt x="455" y="1001"/>
                  </a:lnTo>
                  <a:lnTo>
                    <a:pt x="819" y="1147"/>
                  </a:lnTo>
                  <a:lnTo>
                    <a:pt x="1274" y="1311"/>
                  </a:lnTo>
                  <a:lnTo>
                    <a:pt x="1838" y="1474"/>
                  </a:lnTo>
                  <a:lnTo>
                    <a:pt x="2475" y="1638"/>
                  </a:lnTo>
                  <a:lnTo>
                    <a:pt x="3203" y="1802"/>
                  </a:lnTo>
                  <a:lnTo>
                    <a:pt x="4004" y="1966"/>
                  </a:lnTo>
                  <a:lnTo>
                    <a:pt x="4878" y="2111"/>
                  </a:lnTo>
                  <a:lnTo>
                    <a:pt x="5806" y="2239"/>
                  </a:lnTo>
                  <a:lnTo>
                    <a:pt x="6806" y="2366"/>
                  </a:lnTo>
                  <a:lnTo>
                    <a:pt x="7862" y="2457"/>
                  </a:lnTo>
                  <a:lnTo>
                    <a:pt x="8972" y="2548"/>
                  </a:lnTo>
                  <a:lnTo>
                    <a:pt x="10100" y="2585"/>
                  </a:lnTo>
                  <a:lnTo>
                    <a:pt x="11283" y="2603"/>
                  </a:lnTo>
                  <a:lnTo>
                    <a:pt x="11283" y="2603"/>
                  </a:lnTo>
                  <a:lnTo>
                    <a:pt x="12120" y="2603"/>
                  </a:lnTo>
                  <a:lnTo>
                    <a:pt x="12957" y="2566"/>
                  </a:lnTo>
                  <a:lnTo>
                    <a:pt x="12957" y="2566"/>
                  </a:lnTo>
                  <a:lnTo>
                    <a:pt x="14249" y="2512"/>
                  </a:lnTo>
                  <a:lnTo>
                    <a:pt x="15451" y="2421"/>
                  </a:lnTo>
                  <a:lnTo>
                    <a:pt x="16542" y="2312"/>
                  </a:lnTo>
                  <a:lnTo>
                    <a:pt x="17543" y="2184"/>
                  </a:lnTo>
                  <a:lnTo>
                    <a:pt x="18453" y="2039"/>
                  </a:lnTo>
                  <a:lnTo>
                    <a:pt x="19272" y="1893"/>
                  </a:lnTo>
                  <a:lnTo>
                    <a:pt x="20000" y="1747"/>
                  </a:lnTo>
                  <a:lnTo>
                    <a:pt x="20655" y="1584"/>
                  </a:lnTo>
                  <a:lnTo>
                    <a:pt x="21219" y="1420"/>
                  </a:lnTo>
                  <a:lnTo>
                    <a:pt x="21711" y="1256"/>
                  </a:lnTo>
                  <a:lnTo>
                    <a:pt x="22111" y="1092"/>
                  </a:lnTo>
                  <a:lnTo>
                    <a:pt x="22439" y="947"/>
                  </a:lnTo>
                  <a:lnTo>
                    <a:pt x="22675" y="801"/>
                  </a:lnTo>
                  <a:lnTo>
                    <a:pt x="22857" y="674"/>
                  </a:lnTo>
                  <a:lnTo>
                    <a:pt x="22966" y="565"/>
                  </a:lnTo>
                  <a:lnTo>
                    <a:pt x="23003" y="510"/>
                  </a:lnTo>
                  <a:lnTo>
                    <a:pt x="23021" y="455"/>
                  </a:lnTo>
                  <a:lnTo>
                    <a:pt x="23021" y="455"/>
                  </a:lnTo>
                  <a:lnTo>
                    <a:pt x="23003" y="419"/>
                  </a:lnTo>
                  <a:lnTo>
                    <a:pt x="22966" y="401"/>
                  </a:lnTo>
                  <a:lnTo>
                    <a:pt x="22803" y="328"/>
                  </a:lnTo>
                  <a:lnTo>
                    <a:pt x="22530" y="273"/>
                  </a:lnTo>
                  <a:lnTo>
                    <a:pt x="22166" y="201"/>
                  </a:lnTo>
                  <a:lnTo>
                    <a:pt x="21711" y="146"/>
                  </a:lnTo>
                  <a:lnTo>
                    <a:pt x="21201" y="91"/>
                  </a:lnTo>
                  <a:lnTo>
                    <a:pt x="19964" y="0"/>
                  </a:lnTo>
                </a:path>
              </a:pathLst>
            </a:custGeom>
            <a:solidFill>
              <a:srgbClr val="EBBD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90" name="Google Shape;3890;p23"/>
            <p:cNvSpPr/>
            <p:nvPr/>
          </p:nvSpPr>
          <p:spPr>
            <a:xfrm>
              <a:off x="1705625" y="2128425"/>
              <a:ext cx="492275" cy="141525"/>
            </a:xfrm>
            <a:custGeom>
              <a:avLst/>
              <a:gdLst/>
              <a:ahLst/>
              <a:cxnLst/>
              <a:rect l="l" t="t" r="r" b="b"/>
              <a:pathLst>
                <a:path w="19691" h="5661" extrusionOk="0">
                  <a:moveTo>
                    <a:pt x="5332" y="1"/>
                  </a:moveTo>
                  <a:lnTo>
                    <a:pt x="5023" y="37"/>
                  </a:lnTo>
                  <a:lnTo>
                    <a:pt x="4714" y="92"/>
                  </a:lnTo>
                  <a:lnTo>
                    <a:pt x="4422" y="164"/>
                  </a:lnTo>
                  <a:lnTo>
                    <a:pt x="4149" y="274"/>
                  </a:lnTo>
                  <a:lnTo>
                    <a:pt x="3858" y="401"/>
                  </a:lnTo>
                  <a:lnTo>
                    <a:pt x="3604" y="528"/>
                  </a:lnTo>
                  <a:lnTo>
                    <a:pt x="3367" y="692"/>
                  </a:lnTo>
                  <a:lnTo>
                    <a:pt x="3149" y="874"/>
                  </a:lnTo>
                  <a:lnTo>
                    <a:pt x="2967" y="1056"/>
                  </a:lnTo>
                  <a:lnTo>
                    <a:pt x="2803" y="1238"/>
                  </a:lnTo>
                  <a:lnTo>
                    <a:pt x="2657" y="1438"/>
                  </a:lnTo>
                  <a:lnTo>
                    <a:pt x="2566" y="1657"/>
                  </a:lnTo>
                  <a:lnTo>
                    <a:pt x="2512" y="1857"/>
                  </a:lnTo>
                  <a:lnTo>
                    <a:pt x="2493" y="2057"/>
                  </a:lnTo>
                  <a:lnTo>
                    <a:pt x="2493" y="2166"/>
                  </a:lnTo>
                  <a:lnTo>
                    <a:pt x="2512" y="2275"/>
                  </a:lnTo>
                  <a:lnTo>
                    <a:pt x="2330" y="2312"/>
                  </a:lnTo>
                  <a:lnTo>
                    <a:pt x="2148" y="2366"/>
                  </a:lnTo>
                  <a:lnTo>
                    <a:pt x="1966" y="2476"/>
                  </a:lnTo>
                  <a:lnTo>
                    <a:pt x="1766" y="2585"/>
                  </a:lnTo>
                  <a:lnTo>
                    <a:pt x="1584" y="2730"/>
                  </a:lnTo>
                  <a:lnTo>
                    <a:pt x="1402" y="2894"/>
                  </a:lnTo>
                  <a:lnTo>
                    <a:pt x="1056" y="3240"/>
                  </a:lnTo>
                  <a:lnTo>
                    <a:pt x="837" y="3477"/>
                  </a:lnTo>
                  <a:lnTo>
                    <a:pt x="637" y="3713"/>
                  </a:lnTo>
                  <a:lnTo>
                    <a:pt x="310" y="4150"/>
                  </a:lnTo>
                  <a:lnTo>
                    <a:pt x="73" y="4459"/>
                  </a:lnTo>
                  <a:lnTo>
                    <a:pt x="0" y="4568"/>
                  </a:lnTo>
                  <a:lnTo>
                    <a:pt x="1074" y="4805"/>
                  </a:lnTo>
                  <a:lnTo>
                    <a:pt x="2148" y="5005"/>
                  </a:lnTo>
                  <a:lnTo>
                    <a:pt x="3185" y="5169"/>
                  </a:lnTo>
                  <a:lnTo>
                    <a:pt x="4204" y="5315"/>
                  </a:lnTo>
                  <a:lnTo>
                    <a:pt x="5187" y="5424"/>
                  </a:lnTo>
                  <a:lnTo>
                    <a:pt x="6151" y="5515"/>
                  </a:lnTo>
                  <a:lnTo>
                    <a:pt x="7098" y="5587"/>
                  </a:lnTo>
                  <a:lnTo>
                    <a:pt x="8007" y="5624"/>
                  </a:lnTo>
                  <a:lnTo>
                    <a:pt x="8881" y="5642"/>
                  </a:lnTo>
                  <a:lnTo>
                    <a:pt x="9736" y="5660"/>
                  </a:lnTo>
                  <a:lnTo>
                    <a:pt x="10573" y="5642"/>
                  </a:lnTo>
                  <a:lnTo>
                    <a:pt x="11356" y="5624"/>
                  </a:lnTo>
                  <a:lnTo>
                    <a:pt x="12120" y="5569"/>
                  </a:lnTo>
                  <a:lnTo>
                    <a:pt x="12866" y="5515"/>
                  </a:lnTo>
                  <a:lnTo>
                    <a:pt x="13558" y="5460"/>
                  </a:lnTo>
                  <a:lnTo>
                    <a:pt x="14231" y="5387"/>
                  </a:lnTo>
                  <a:lnTo>
                    <a:pt x="14850" y="5296"/>
                  </a:lnTo>
                  <a:lnTo>
                    <a:pt x="15450" y="5205"/>
                  </a:lnTo>
                  <a:lnTo>
                    <a:pt x="16542" y="5023"/>
                  </a:lnTo>
                  <a:lnTo>
                    <a:pt x="17470" y="4823"/>
                  </a:lnTo>
                  <a:lnTo>
                    <a:pt x="18253" y="4641"/>
                  </a:lnTo>
                  <a:lnTo>
                    <a:pt x="18872" y="4477"/>
                  </a:lnTo>
                  <a:lnTo>
                    <a:pt x="19327" y="4350"/>
                  </a:lnTo>
                  <a:lnTo>
                    <a:pt x="19691" y="4223"/>
                  </a:lnTo>
                  <a:lnTo>
                    <a:pt x="14541" y="3422"/>
                  </a:lnTo>
                  <a:lnTo>
                    <a:pt x="13995" y="2294"/>
                  </a:lnTo>
                  <a:lnTo>
                    <a:pt x="11283" y="1584"/>
                  </a:lnTo>
                  <a:lnTo>
                    <a:pt x="8954" y="1002"/>
                  </a:lnTo>
                  <a:lnTo>
                    <a:pt x="7061" y="528"/>
                  </a:lnTo>
                  <a:lnTo>
                    <a:pt x="6916" y="419"/>
                  </a:lnTo>
                  <a:lnTo>
                    <a:pt x="6752" y="310"/>
                  </a:lnTo>
                  <a:lnTo>
                    <a:pt x="6497" y="183"/>
                  </a:lnTo>
                  <a:lnTo>
                    <a:pt x="6206" y="92"/>
                  </a:lnTo>
                  <a:lnTo>
                    <a:pt x="5915" y="37"/>
                  </a:lnTo>
                  <a:lnTo>
                    <a:pt x="5624" y="1"/>
                  </a:lnTo>
                  <a:close/>
                </a:path>
              </a:pathLst>
            </a:custGeom>
            <a:solidFill>
              <a:srgbClr val="C1A5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91" name="Google Shape;3891;p23"/>
            <p:cNvSpPr/>
            <p:nvPr/>
          </p:nvSpPr>
          <p:spPr>
            <a:xfrm>
              <a:off x="1705625" y="2128425"/>
              <a:ext cx="492275" cy="141525"/>
            </a:xfrm>
            <a:custGeom>
              <a:avLst/>
              <a:gdLst/>
              <a:ahLst/>
              <a:cxnLst/>
              <a:rect l="l" t="t" r="r" b="b"/>
              <a:pathLst>
                <a:path w="19691" h="5661" fill="none" extrusionOk="0">
                  <a:moveTo>
                    <a:pt x="19691" y="4223"/>
                  </a:moveTo>
                  <a:lnTo>
                    <a:pt x="19691" y="4223"/>
                  </a:lnTo>
                  <a:lnTo>
                    <a:pt x="19327" y="4350"/>
                  </a:lnTo>
                  <a:lnTo>
                    <a:pt x="18872" y="4477"/>
                  </a:lnTo>
                  <a:lnTo>
                    <a:pt x="18253" y="4641"/>
                  </a:lnTo>
                  <a:lnTo>
                    <a:pt x="17470" y="4823"/>
                  </a:lnTo>
                  <a:lnTo>
                    <a:pt x="16542" y="5023"/>
                  </a:lnTo>
                  <a:lnTo>
                    <a:pt x="15450" y="5205"/>
                  </a:lnTo>
                  <a:lnTo>
                    <a:pt x="14850" y="5296"/>
                  </a:lnTo>
                  <a:lnTo>
                    <a:pt x="14231" y="5387"/>
                  </a:lnTo>
                  <a:lnTo>
                    <a:pt x="13558" y="5460"/>
                  </a:lnTo>
                  <a:lnTo>
                    <a:pt x="12866" y="5515"/>
                  </a:lnTo>
                  <a:lnTo>
                    <a:pt x="12120" y="5569"/>
                  </a:lnTo>
                  <a:lnTo>
                    <a:pt x="11356" y="5624"/>
                  </a:lnTo>
                  <a:lnTo>
                    <a:pt x="10573" y="5642"/>
                  </a:lnTo>
                  <a:lnTo>
                    <a:pt x="9736" y="5660"/>
                  </a:lnTo>
                  <a:lnTo>
                    <a:pt x="8881" y="5642"/>
                  </a:lnTo>
                  <a:lnTo>
                    <a:pt x="8007" y="5624"/>
                  </a:lnTo>
                  <a:lnTo>
                    <a:pt x="7098" y="5587"/>
                  </a:lnTo>
                  <a:lnTo>
                    <a:pt x="6151" y="5515"/>
                  </a:lnTo>
                  <a:lnTo>
                    <a:pt x="5187" y="5424"/>
                  </a:lnTo>
                  <a:lnTo>
                    <a:pt x="4204" y="5315"/>
                  </a:lnTo>
                  <a:lnTo>
                    <a:pt x="3185" y="5169"/>
                  </a:lnTo>
                  <a:lnTo>
                    <a:pt x="2148" y="5005"/>
                  </a:lnTo>
                  <a:lnTo>
                    <a:pt x="1074" y="4805"/>
                  </a:lnTo>
                  <a:lnTo>
                    <a:pt x="0" y="4568"/>
                  </a:lnTo>
                  <a:lnTo>
                    <a:pt x="0" y="4568"/>
                  </a:lnTo>
                  <a:lnTo>
                    <a:pt x="73" y="4459"/>
                  </a:lnTo>
                  <a:lnTo>
                    <a:pt x="310" y="4150"/>
                  </a:lnTo>
                  <a:lnTo>
                    <a:pt x="637" y="3713"/>
                  </a:lnTo>
                  <a:lnTo>
                    <a:pt x="837" y="3477"/>
                  </a:lnTo>
                  <a:lnTo>
                    <a:pt x="1056" y="3240"/>
                  </a:lnTo>
                  <a:lnTo>
                    <a:pt x="1056" y="3240"/>
                  </a:lnTo>
                  <a:lnTo>
                    <a:pt x="1402" y="2894"/>
                  </a:lnTo>
                  <a:lnTo>
                    <a:pt x="1584" y="2730"/>
                  </a:lnTo>
                  <a:lnTo>
                    <a:pt x="1766" y="2585"/>
                  </a:lnTo>
                  <a:lnTo>
                    <a:pt x="1966" y="2476"/>
                  </a:lnTo>
                  <a:lnTo>
                    <a:pt x="2148" y="2366"/>
                  </a:lnTo>
                  <a:lnTo>
                    <a:pt x="2330" y="2312"/>
                  </a:lnTo>
                  <a:lnTo>
                    <a:pt x="2512" y="2275"/>
                  </a:lnTo>
                  <a:lnTo>
                    <a:pt x="2512" y="2275"/>
                  </a:lnTo>
                  <a:lnTo>
                    <a:pt x="2493" y="2166"/>
                  </a:lnTo>
                  <a:lnTo>
                    <a:pt x="2493" y="2057"/>
                  </a:lnTo>
                  <a:lnTo>
                    <a:pt x="2512" y="1857"/>
                  </a:lnTo>
                  <a:lnTo>
                    <a:pt x="2566" y="1657"/>
                  </a:lnTo>
                  <a:lnTo>
                    <a:pt x="2657" y="1438"/>
                  </a:lnTo>
                  <a:lnTo>
                    <a:pt x="2657" y="1438"/>
                  </a:lnTo>
                  <a:lnTo>
                    <a:pt x="2803" y="1238"/>
                  </a:lnTo>
                  <a:lnTo>
                    <a:pt x="2967" y="1056"/>
                  </a:lnTo>
                  <a:lnTo>
                    <a:pt x="3149" y="874"/>
                  </a:lnTo>
                  <a:lnTo>
                    <a:pt x="3367" y="692"/>
                  </a:lnTo>
                  <a:lnTo>
                    <a:pt x="3604" y="528"/>
                  </a:lnTo>
                  <a:lnTo>
                    <a:pt x="3858" y="401"/>
                  </a:lnTo>
                  <a:lnTo>
                    <a:pt x="4149" y="274"/>
                  </a:lnTo>
                  <a:lnTo>
                    <a:pt x="4422" y="164"/>
                  </a:lnTo>
                  <a:lnTo>
                    <a:pt x="4714" y="92"/>
                  </a:lnTo>
                  <a:lnTo>
                    <a:pt x="5023" y="37"/>
                  </a:lnTo>
                  <a:lnTo>
                    <a:pt x="5332" y="1"/>
                  </a:lnTo>
                  <a:lnTo>
                    <a:pt x="5624" y="1"/>
                  </a:lnTo>
                  <a:lnTo>
                    <a:pt x="5915" y="37"/>
                  </a:lnTo>
                  <a:lnTo>
                    <a:pt x="6206" y="92"/>
                  </a:lnTo>
                  <a:lnTo>
                    <a:pt x="6497" y="183"/>
                  </a:lnTo>
                  <a:lnTo>
                    <a:pt x="6752" y="310"/>
                  </a:lnTo>
                  <a:lnTo>
                    <a:pt x="6752" y="310"/>
                  </a:lnTo>
                  <a:lnTo>
                    <a:pt x="6916" y="419"/>
                  </a:lnTo>
                  <a:lnTo>
                    <a:pt x="7061" y="528"/>
                  </a:lnTo>
                  <a:lnTo>
                    <a:pt x="7061" y="528"/>
                  </a:lnTo>
                  <a:lnTo>
                    <a:pt x="8954" y="1002"/>
                  </a:lnTo>
                  <a:lnTo>
                    <a:pt x="11283" y="1584"/>
                  </a:lnTo>
                  <a:lnTo>
                    <a:pt x="11283" y="1584"/>
                  </a:lnTo>
                  <a:lnTo>
                    <a:pt x="13995" y="2294"/>
                  </a:lnTo>
                  <a:lnTo>
                    <a:pt x="14541" y="3422"/>
                  </a:lnTo>
                  <a:lnTo>
                    <a:pt x="19691" y="4223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92" name="Google Shape;3892;p23"/>
            <p:cNvSpPr/>
            <p:nvPr/>
          </p:nvSpPr>
          <p:spPr>
            <a:xfrm>
              <a:off x="1705625" y="2168000"/>
              <a:ext cx="492275" cy="101950"/>
            </a:xfrm>
            <a:custGeom>
              <a:avLst/>
              <a:gdLst/>
              <a:ahLst/>
              <a:cxnLst/>
              <a:rect l="l" t="t" r="r" b="b"/>
              <a:pathLst>
                <a:path w="19691" h="4078" extrusionOk="0">
                  <a:moveTo>
                    <a:pt x="11283" y="1"/>
                  </a:moveTo>
                  <a:lnTo>
                    <a:pt x="11192" y="165"/>
                  </a:lnTo>
                  <a:lnTo>
                    <a:pt x="11101" y="292"/>
                  </a:lnTo>
                  <a:lnTo>
                    <a:pt x="10974" y="419"/>
                  </a:lnTo>
                  <a:lnTo>
                    <a:pt x="10846" y="547"/>
                  </a:lnTo>
                  <a:lnTo>
                    <a:pt x="10737" y="638"/>
                  </a:lnTo>
                  <a:lnTo>
                    <a:pt x="10592" y="729"/>
                  </a:lnTo>
                  <a:lnTo>
                    <a:pt x="10319" y="874"/>
                  </a:lnTo>
                  <a:lnTo>
                    <a:pt x="10027" y="1002"/>
                  </a:lnTo>
                  <a:lnTo>
                    <a:pt x="9736" y="1093"/>
                  </a:lnTo>
                  <a:lnTo>
                    <a:pt x="8936" y="1348"/>
                  </a:lnTo>
                  <a:lnTo>
                    <a:pt x="8135" y="1548"/>
                  </a:lnTo>
                  <a:lnTo>
                    <a:pt x="7334" y="1712"/>
                  </a:lnTo>
                  <a:lnTo>
                    <a:pt x="6515" y="1821"/>
                  </a:lnTo>
                  <a:lnTo>
                    <a:pt x="6570" y="1912"/>
                  </a:lnTo>
                  <a:lnTo>
                    <a:pt x="6643" y="1985"/>
                  </a:lnTo>
                  <a:lnTo>
                    <a:pt x="6734" y="2039"/>
                  </a:lnTo>
                  <a:lnTo>
                    <a:pt x="6843" y="2076"/>
                  </a:lnTo>
                  <a:lnTo>
                    <a:pt x="7079" y="2130"/>
                  </a:lnTo>
                  <a:lnTo>
                    <a:pt x="7298" y="2185"/>
                  </a:lnTo>
                  <a:lnTo>
                    <a:pt x="7407" y="2221"/>
                  </a:lnTo>
                  <a:lnTo>
                    <a:pt x="7498" y="2294"/>
                  </a:lnTo>
                  <a:lnTo>
                    <a:pt x="7589" y="2367"/>
                  </a:lnTo>
                  <a:lnTo>
                    <a:pt x="7662" y="2476"/>
                  </a:lnTo>
                  <a:lnTo>
                    <a:pt x="7698" y="2567"/>
                  </a:lnTo>
                  <a:lnTo>
                    <a:pt x="7716" y="2658"/>
                  </a:lnTo>
                  <a:lnTo>
                    <a:pt x="7680" y="2749"/>
                  </a:lnTo>
                  <a:lnTo>
                    <a:pt x="7662" y="2785"/>
                  </a:lnTo>
                  <a:lnTo>
                    <a:pt x="7625" y="2822"/>
                  </a:lnTo>
                  <a:lnTo>
                    <a:pt x="7571" y="2858"/>
                  </a:lnTo>
                  <a:lnTo>
                    <a:pt x="7516" y="2876"/>
                  </a:lnTo>
                  <a:lnTo>
                    <a:pt x="7298" y="2876"/>
                  </a:lnTo>
                  <a:lnTo>
                    <a:pt x="6515" y="2803"/>
                  </a:lnTo>
                  <a:lnTo>
                    <a:pt x="5733" y="2694"/>
                  </a:lnTo>
                  <a:lnTo>
                    <a:pt x="4950" y="2549"/>
                  </a:lnTo>
                  <a:lnTo>
                    <a:pt x="4168" y="2385"/>
                  </a:lnTo>
                  <a:lnTo>
                    <a:pt x="2603" y="2021"/>
                  </a:lnTo>
                  <a:lnTo>
                    <a:pt x="1056" y="1657"/>
                  </a:lnTo>
                  <a:lnTo>
                    <a:pt x="837" y="1894"/>
                  </a:lnTo>
                  <a:lnTo>
                    <a:pt x="637" y="2130"/>
                  </a:lnTo>
                  <a:lnTo>
                    <a:pt x="310" y="2567"/>
                  </a:lnTo>
                  <a:lnTo>
                    <a:pt x="73" y="2876"/>
                  </a:lnTo>
                  <a:lnTo>
                    <a:pt x="0" y="2985"/>
                  </a:lnTo>
                  <a:lnTo>
                    <a:pt x="1329" y="3258"/>
                  </a:lnTo>
                  <a:lnTo>
                    <a:pt x="2603" y="3495"/>
                  </a:lnTo>
                  <a:lnTo>
                    <a:pt x="3858" y="3677"/>
                  </a:lnTo>
                  <a:lnTo>
                    <a:pt x="5078" y="3841"/>
                  </a:lnTo>
                  <a:lnTo>
                    <a:pt x="6260" y="3950"/>
                  </a:lnTo>
                  <a:lnTo>
                    <a:pt x="7407" y="4023"/>
                  </a:lnTo>
                  <a:lnTo>
                    <a:pt x="8499" y="4059"/>
                  </a:lnTo>
                  <a:lnTo>
                    <a:pt x="9554" y="4077"/>
                  </a:lnTo>
                  <a:lnTo>
                    <a:pt x="10701" y="4059"/>
                  </a:lnTo>
                  <a:lnTo>
                    <a:pt x="11793" y="4004"/>
                  </a:lnTo>
                  <a:lnTo>
                    <a:pt x="12830" y="3932"/>
                  </a:lnTo>
                  <a:lnTo>
                    <a:pt x="13794" y="3841"/>
                  </a:lnTo>
                  <a:lnTo>
                    <a:pt x="14686" y="3732"/>
                  </a:lnTo>
                  <a:lnTo>
                    <a:pt x="15523" y="3622"/>
                  </a:lnTo>
                  <a:lnTo>
                    <a:pt x="16288" y="3495"/>
                  </a:lnTo>
                  <a:lnTo>
                    <a:pt x="16979" y="3349"/>
                  </a:lnTo>
                  <a:lnTo>
                    <a:pt x="17598" y="3222"/>
                  </a:lnTo>
                  <a:lnTo>
                    <a:pt x="18144" y="3095"/>
                  </a:lnTo>
                  <a:lnTo>
                    <a:pt x="18999" y="2858"/>
                  </a:lnTo>
                  <a:lnTo>
                    <a:pt x="19527" y="2694"/>
                  </a:lnTo>
                  <a:lnTo>
                    <a:pt x="19691" y="2640"/>
                  </a:lnTo>
                  <a:lnTo>
                    <a:pt x="14541" y="1839"/>
                  </a:lnTo>
                  <a:lnTo>
                    <a:pt x="13995" y="711"/>
                  </a:lnTo>
                  <a:lnTo>
                    <a:pt x="11283" y="1"/>
                  </a:lnTo>
                  <a:close/>
                </a:path>
              </a:pathLst>
            </a:custGeom>
            <a:solidFill>
              <a:srgbClr val="A489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93" name="Google Shape;3893;p23"/>
            <p:cNvSpPr/>
            <p:nvPr/>
          </p:nvSpPr>
          <p:spPr>
            <a:xfrm>
              <a:off x="1705625" y="2168000"/>
              <a:ext cx="492275" cy="101950"/>
            </a:xfrm>
            <a:custGeom>
              <a:avLst/>
              <a:gdLst/>
              <a:ahLst/>
              <a:cxnLst/>
              <a:rect l="l" t="t" r="r" b="b"/>
              <a:pathLst>
                <a:path w="19691" h="4078" fill="none" extrusionOk="0">
                  <a:moveTo>
                    <a:pt x="11283" y="1"/>
                  </a:moveTo>
                  <a:lnTo>
                    <a:pt x="11283" y="1"/>
                  </a:lnTo>
                  <a:lnTo>
                    <a:pt x="11192" y="165"/>
                  </a:lnTo>
                  <a:lnTo>
                    <a:pt x="11101" y="292"/>
                  </a:lnTo>
                  <a:lnTo>
                    <a:pt x="10974" y="419"/>
                  </a:lnTo>
                  <a:lnTo>
                    <a:pt x="10846" y="547"/>
                  </a:lnTo>
                  <a:lnTo>
                    <a:pt x="10846" y="547"/>
                  </a:lnTo>
                  <a:lnTo>
                    <a:pt x="10737" y="638"/>
                  </a:lnTo>
                  <a:lnTo>
                    <a:pt x="10592" y="729"/>
                  </a:lnTo>
                  <a:lnTo>
                    <a:pt x="10319" y="874"/>
                  </a:lnTo>
                  <a:lnTo>
                    <a:pt x="10027" y="1002"/>
                  </a:lnTo>
                  <a:lnTo>
                    <a:pt x="9736" y="1093"/>
                  </a:lnTo>
                  <a:lnTo>
                    <a:pt x="9736" y="1093"/>
                  </a:lnTo>
                  <a:lnTo>
                    <a:pt x="8936" y="1348"/>
                  </a:lnTo>
                  <a:lnTo>
                    <a:pt x="8135" y="1548"/>
                  </a:lnTo>
                  <a:lnTo>
                    <a:pt x="7334" y="1712"/>
                  </a:lnTo>
                  <a:lnTo>
                    <a:pt x="6515" y="1821"/>
                  </a:lnTo>
                  <a:lnTo>
                    <a:pt x="6515" y="1821"/>
                  </a:lnTo>
                  <a:lnTo>
                    <a:pt x="6570" y="1912"/>
                  </a:lnTo>
                  <a:lnTo>
                    <a:pt x="6643" y="1985"/>
                  </a:lnTo>
                  <a:lnTo>
                    <a:pt x="6734" y="2039"/>
                  </a:lnTo>
                  <a:lnTo>
                    <a:pt x="6843" y="2076"/>
                  </a:lnTo>
                  <a:lnTo>
                    <a:pt x="7079" y="2130"/>
                  </a:lnTo>
                  <a:lnTo>
                    <a:pt x="7298" y="2185"/>
                  </a:lnTo>
                  <a:lnTo>
                    <a:pt x="7298" y="2185"/>
                  </a:lnTo>
                  <a:lnTo>
                    <a:pt x="7407" y="2221"/>
                  </a:lnTo>
                  <a:lnTo>
                    <a:pt x="7498" y="2294"/>
                  </a:lnTo>
                  <a:lnTo>
                    <a:pt x="7589" y="2367"/>
                  </a:lnTo>
                  <a:lnTo>
                    <a:pt x="7662" y="2476"/>
                  </a:lnTo>
                  <a:lnTo>
                    <a:pt x="7698" y="2567"/>
                  </a:lnTo>
                  <a:lnTo>
                    <a:pt x="7716" y="2658"/>
                  </a:lnTo>
                  <a:lnTo>
                    <a:pt x="7680" y="2749"/>
                  </a:lnTo>
                  <a:lnTo>
                    <a:pt x="7662" y="2785"/>
                  </a:lnTo>
                  <a:lnTo>
                    <a:pt x="7625" y="2822"/>
                  </a:lnTo>
                  <a:lnTo>
                    <a:pt x="7625" y="2822"/>
                  </a:lnTo>
                  <a:lnTo>
                    <a:pt x="7571" y="2858"/>
                  </a:lnTo>
                  <a:lnTo>
                    <a:pt x="7516" y="2876"/>
                  </a:lnTo>
                  <a:lnTo>
                    <a:pt x="7389" y="2876"/>
                  </a:lnTo>
                  <a:lnTo>
                    <a:pt x="7389" y="2876"/>
                  </a:lnTo>
                  <a:lnTo>
                    <a:pt x="7298" y="2876"/>
                  </a:lnTo>
                  <a:lnTo>
                    <a:pt x="7298" y="2876"/>
                  </a:lnTo>
                  <a:lnTo>
                    <a:pt x="6515" y="2803"/>
                  </a:lnTo>
                  <a:lnTo>
                    <a:pt x="5733" y="2694"/>
                  </a:lnTo>
                  <a:lnTo>
                    <a:pt x="4950" y="2549"/>
                  </a:lnTo>
                  <a:lnTo>
                    <a:pt x="4168" y="2385"/>
                  </a:lnTo>
                  <a:lnTo>
                    <a:pt x="2603" y="2021"/>
                  </a:lnTo>
                  <a:lnTo>
                    <a:pt x="1056" y="1657"/>
                  </a:lnTo>
                  <a:lnTo>
                    <a:pt x="1056" y="1657"/>
                  </a:lnTo>
                  <a:lnTo>
                    <a:pt x="1056" y="1657"/>
                  </a:lnTo>
                  <a:lnTo>
                    <a:pt x="837" y="1894"/>
                  </a:lnTo>
                  <a:lnTo>
                    <a:pt x="637" y="2130"/>
                  </a:lnTo>
                  <a:lnTo>
                    <a:pt x="310" y="2567"/>
                  </a:lnTo>
                  <a:lnTo>
                    <a:pt x="73" y="2876"/>
                  </a:lnTo>
                  <a:lnTo>
                    <a:pt x="0" y="2985"/>
                  </a:lnTo>
                  <a:lnTo>
                    <a:pt x="0" y="2985"/>
                  </a:lnTo>
                  <a:lnTo>
                    <a:pt x="1329" y="3258"/>
                  </a:lnTo>
                  <a:lnTo>
                    <a:pt x="2603" y="3495"/>
                  </a:lnTo>
                  <a:lnTo>
                    <a:pt x="3858" y="3677"/>
                  </a:lnTo>
                  <a:lnTo>
                    <a:pt x="5078" y="3841"/>
                  </a:lnTo>
                  <a:lnTo>
                    <a:pt x="6260" y="3950"/>
                  </a:lnTo>
                  <a:lnTo>
                    <a:pt x="7407" y="4023"/>
                  </a:lnTo>
                  <a:lnTo>
                    <a:pt x="8499" y="4059"/>
                  </a:lnTo>
                  <a:lnTo>
                    <a:pt x="9554" y="4077"/>
                  </a:lnTo>
                  <a:lnTo>
                    <a:pt x="9554" y="4077"/>
                  </a:lnTo>
                  <a:lnTo>
                    <a:pt x="10701" y="4059"/>
                  </a:lnTo>
                  <a:lnTo>
                    <a:pt x="11793" y="4004"/>
                  </a:lnTo>
                  <a:lnTo>
                    <a:pt x="12830" y="3932"/>
                  </a:lnTo>
                  <a:lnTo>
                    <a:pt x="13794" y="3841"/>
                  </a:lnTo>
                  <a:lnTo>
                    <a:pt x="14686" y="3732"/>
                  </a:lnTo>
                  <a:lnTo>
                    <a:pt x="15523" y="3622"/>
                  </a:lnTo>
                  <a:lnTo>
                    <a:pt x="16288" y="3495"/>
                  </a:lnTo>
                  <a:lnTo>
                    <a:pt x="16979" y="3349"/>
                  </a:lnTo>
                  <a:lnTo>
                    <a:pt x="17598" y="3222"/>
                  </a:lnTo>
                  <a:lnTo>
                    <a:pt x="18144" y="3095"/>
                  </a:lnTo>
                  <a:lnTo>
                    <a:pt x="18999" y="2858"/>
                  </a:lnTo>
                  <a:lnTo>
                    <a:pt x="19527" y="2694"/>
                  </a:lnTo>
                  <a:lnTo>
                    <a:pt x="19691" y="2640"/>
                  </a:lnTo>
                  <a:lnTo>
                    <a:pt x="14541" y="1839"/>
                  </a:lnTo>
                  <a:lnTo>
                    <a:pt x="13995" y="711"/>
                  </a:lnTo>
                  <a:lnTo>
                    <a:pt x="13995" y="711"/>
                  </a:lnTo>
                  <a:lnTo>
                    <a:pt x="11283" y="1"/>
                  </a:lnTo>
                  <a:lnTo>
                    <a:pt x="11283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94" name="Google Shape;3894;p23"/>
            <p:cNvSpPr/>
            <p:nvPr/>
          </p:nvSpPr>
          <p:spPr>
            <a:xfrm>
              <a:off x="1772050" y="2128425"/>
              <a:ext cx="102375" cy="49175"/>
            </a:xfrm>
            <a:custGeom>
              <a:avLst/>
              <a:gdLst/>
              <a:ahLst/>
              <a:cxnLst/>
              <a:rect l="l" t="t" r="r" b="b"/>
              <a:pathLst>
                <a:path w="4095" h="1967" extrusionOk="0">
                  <a:moveTo>
                    <a:pt x="2621" y="1"/>
                  </a:moveTo>
                  <a:lnTo>
                    <a:pt x="2402" y="19"/>
                  </a:lnTo>
                  <a:lnTo>
                    <a:pt x="2184" y="55"/>
                  </a:lnTo>
                  <a:lnTo>
                    <a:pt x="1966" y="110"/>
                  </a:lnTo>
                  <a:lnTo>
                    <a:pt x="1747" y="183"/>
                  </a:lnTo>
                  <a:lnTo>
                    <a:pt x="1547" y="255"/>
                  </a:lnTo>
                  <a:lnTo>
                    <a:pt x="1347" y="328"/>
                  </a:lnTo>
                  <a:lnTo>
                    <a:pt x="1147" y="419"/>
                  </a:lnTo>
                  <a:lnTo>
                    <a:pt x="965" y="528"/>
                  </a:lnTo>
                  <a:lnTo>
                    <a:pt x="783" y="638"/>
                  </a:lnTo>
                  <a:lnTo>
                    <a:pt x="619" y="765"/>
                  </a:lnTo>
                  <a:lnTo>
                    <a:pt x="473" y="892"/>
                  </a:lnTo>
                  <a:lnTo>
                    <a:pt x="328" y="1020"/>
                  </a:lnTo>
                  <a:lnTo>
                    <a:pt x="200" y="1165"/>
                  </a:lnTo>
                  <a:lnTo>
                    <a:pt x="91" y="1293"/>
                  </a:lnTo>
                  <a:lnTo>
                    <a:pt x="0" y="1438"/>
                  </a:lnTo>
                  <a:lnTo>
                    <a:pt x="73" y="1438"/>
                  </a:lnTo>
                  <a:lnTo>
                    <a:pt x="146" y="1420"/>
                  </a:lnTo>
                  <a:lnTo>
                    <a:pt x="419" y="1329"/>
                  </a:lnTo>
                  <a:lnTo>
                    <a:pt x="710" y="1256"/>
                  </a:lnTo>
                  <a:lnTo>
                    <a:pt x="1001" y="1220"/>
                  </a:lnTo>
                  <a:lnTo>
                    <a:pt x="1292" y="1184"/>
                  </a:lnTo>
                  <a:lnTo>
                    <a:pt x="1383" y="1184"/>
                  </a:lnTo>
                  <a:lnTo>
                    <a:pt x="1438" y="1202"/>
                  </a:lnTo>
                  <a:lnTo>
                    <a:pt x="1474" y="1238"/>
                  </a:lnTo>
                  <a:lnTo>
                    <a:pt x="1492" y="1275"/>
                  </a:lnTo>
                  <a:lnTo>
                    <a:pt x="1511" y="1347"/>
                  </a:lnTo>
                  <a:lnTo>
                    <a:pt x="1511" y="1511"/>
                  </a:lnTo>
                  <a:lnTo>
                    <a:pt x="1511" y="1584"/>
                  </a:lnTo>
                  <a:lnTo>
                    <a:pt x="1529" y="1657"/>
                  </a:lnTo>
                  <a:lnTo>
                    <a:pt x="1565" y="1711"/>
                  </a:lnTo>
                  <a:lnTo>
                    <a:pt x="1602" y="1784"/>
                  </a:lnTo>
                  <a:lnTo>
                    <a:pt x="1656" y="1839"/>
                  </a:lnTo>
                  <a:lnTo>
                    <a:pt x="1711" y="1875"/>
                  </a:lnTo>
                  <a:lnTo>
                    <a:pt x="1765" y="1930"/>
                  </a:lnTo>
                  <a:lnTo>
                    <a:pt x="1838" y="1948"/>
                  </a:lnTo>
                  <a:lnTo>
                    <a:pt x="1966" y="1966"/>
                  </a:lnTo>
                  <a:lnTo>
                    <a:pt x="2075" y="1948"/>
                  </a:lnTo>
                  <a:lnTo>
                    <a:pt x="2184" y="1911"/>
                  </a:lnTo>
                  <a:lnTo>
                    <a:pt x="2275" y="1857"/>
                  </a:lnTo>
                  <a:lnTo>
                    <a:pt x="2348" y="1766"/>
                  </a:lnTo>
                  <a:lnTo>
                    <a:pt x="2402" y="1675"/>
                  </a:lnTo>
                  <a:lnTo>
                    <a:pt x="2439" y="1584"/>
                  </a:lnTo>
                  <a:lnTo>
                    <a:pt x="2457" y="1384"/>
                  </a:lnTo>
                  <a:lnTo>
                    <a:pt x="2493" y="1184"/>
                  </a:lnTo>
                  <a:lnTo>
                    <a:pt x="2512" y="1074"/>
                  </a:lnTo>
                  <a:lnTo>
                    <a:pt x="2548" y="983"/>
                  </a:lnTo>
                  <a:lnTo>
                    <a:pt x="2603" y="856"/>
                  </a:lnTo>
                  <a:lnTo>
                    <a:pt x="2694" y="765"/>
                  </a:lnTo>
                  <a:lnTo>
                    <a:pt x="2803" y="674"/>
                  </a:lnTo>
                  <a:lnTo>
                    <a:pt x="2930" y="601"/>
                  </a:lnTo>
                  <a:lnTo>
                    <a:pt x="3076" y="547"/>
                  </a:lnTo>
                  <a:lnTo>
                    <a:pt x="3221" y="510"/>
                  </a:lnTo>
                  <a:lnTo>
                    <a:pt x="3512" y="437"/>
                  </a:lnTo>
                  <a:lnTo>
                    <a:pt x="4095" y="310"/>
                  </a:lnTo>
                  <a:lnTo>
                    <a:pt x="3949" y="237"/>
                  </a:lnTo>
                  <a:lnTo>
                    <a:pt x="3804" y="164"/>
                  </a:lnTo>
                  <a:lnTo>
                    <a:pt x="3658" y="110"/>
                  </a:lnTo>
                  <a:lnTo>
                    <a:pt x="3494" y="73"/>
                  </a:lnTo>
                  <a:lnTo>
                    <a:pt x="3167" y="19"/>
                  </a:lnTo>
                  <a:lnTo>
                    <a:pt x="2839" y="1"/>
                  </a:lnTo>
                  <a:close/>
                </a:path>
              </a:pathLst>
            </a:custGeom>
            <a:solidFill>
              <a:srgbClr val="D7C2A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95" name="Google Shape;3895;p23"/>
            <p:cNvSpPr/>
            <p:nvPr/>
          </p:nvSpPr>
          <p:spPr>
            <a:xfrm>
              <a:off x="1772050" y="2128425"/>
              <a:ext cx="102375" cy="49175"/>
            </a:xfrm>
            <a:custGeom>
              <a:avLst/>
              <a:gdLst/>
              <a:ahLst/>
              <a:cxnLst/>
              <a:rect l="l" t="t" r="r" b="b"/>
              <a:pathLst>
                <a:path w="4095" h="1967" fill="none" extrusionOk="0">
                  <a:moveTo>
                    <a:pt x="2839" y="1"/>
                  </a:moveTo>
                  <a:lnTo>
                    <a:pt x="2839" y="1"/>
                  </a:lnTo>
                  <a:lnTo>
                    <a:pt x="2621" y="1"/>
                  </a:lnTo>
                  <a:lnTo>
                    <a:pt x="2402" y="19"/>
                  </a:lnTo>
                  <a:lnTo>
                    <a:pt x="2184" y="55"/>
                  </a:lnTo>
                  <a:lnTo>
                    <a:pt x="1966" y="110"/>
                  </a:lnTo>
                  <a:lnTo>
                    <a:pt x="1747" y="183"/>
                  </a:lnTo>
                  <a:lnTo>
                    <a:pt x="1547" y="255"/>
                  </a:lnTo>
                  <a:lnTo>
                    <a:pt x="1347" y="328"/>
                  </a:lnTo>
                  <a:lnTo>
                    <a:pt x="1147" y="419"/>
                  </a:lnTo>
                  <a:lnTo>
                    <a:pt x="965" y="528"/>
                  </a:lnTo>
                  <a:lnTo>
                    <a:pt x="783" y="638"/>
                  </a:lnTo>
                  <a:lnTo>
                    <a:pt x="619" y="765"/>
                  </a:lnTo>
                  <a:lnTo>
                    <a:pt x="473" y="892"/>
                  </a:lnTo>
                  <a:lnTo>
                    <a:pt x="328" y="1020"/>
                  </a:lnTo>
                  <a:lnTo>
                    <a:pt x="200" y="1165"/>
                  </a:lnTo>
                  <a:lnTo>
                    <a:pt x="91" y="1293"/>
                  </a:lnTo>
                  <a:lnTo>
                    <a:pt x="0" y="1438"/>
                  </a:lnTo>
                  <a:lnTo>
                    <a:pt x="0" y="1438"/>
                  </a:lnTo>
                  <a:lnTo>
                    <a:pt x="73" y="1438"/>
                  </a:lnTo>
                  <a:lnTo>
                    <a:pt x="146" y="1420"/>
                  </a:lnTo>
                  <a:lnTo>
                    <a:pt x="146" y="1420"/>
                  </a:lnTo>
                  <a:lnTo>
                    <a:pt x="419" y="1329"/>
                  </a:lnTo>
                  <a:lnTo>
                    <a:pt x="710" y="1256"/>
                  </a:lnTo>
                  <a:lnTo>
                    <a:pt x="1001" y="1220"/>
                  </a:lnTo>
                  <a:lnTo>
                    <a:pt x="1292" y="1184"/>
                  </a:lnTo>
                  <a:lnTo>
                    <a:pt x="1292" y="1184"/>
                  </a:lnTo>
                  <a:lnTo>
                    <a:pt x="1329" y="1184"/>
                  </a:lnTo>
                  <a:lnTo>
                    <a:pt x="1329" y="1184"/>
                  </a:lnTo>
                  <a:lnTo>
                    <a:pt x="1383" y="1184"/>
                  </a:lnTo>
                  <a:lnTo>
                    <a:pt x="1438" y="1202"/>
                  </a:lnTo>
                  <a:lnTo>
                    <a:pt x="1438" y="1202"/>
                  </a:lnTo>
                  <a:lnTo>
                    <a:pt x="1474" y="1238"/>
                  </a:lnTo>
                  <a:lnTo>
                    <a:pt x="1492" y="1275"/>
                  </a:lnTo>
                  <a:lnTo>
                    <a:pt x="1511" y="1347"/>
                  </a:lnTo>
                  <a:lnTo>
                    <a:pt x="1511" y="1511"/>
                  </a:lnTo>
                  <a:lnTo>
                    <a:pt x="1511" y="1511"/>
                  </a:lnTo>
                  <a:lnTo>
                    <a:pt x="1511" y="1584"/>
                  </a:lnTo>
                  <a:lnTo>
                    <a:pt x="1529" y="1657"/>
                  </a:lnTo>
                  <a:lnTo>
                    <a:pt x="1565" y="1711"/>
                  </a:lnTo>
                  <a:lnTo>
                    <a:pt x="1602" y="1784"/>
                  </a:lnTo>
                  <a:lnTo>
                    <a:pt x="1656" y="1839"/>
                  </a:lnTo>
                  <a:lnTo>
                    <a:pt x="1711" y="1875"/>
                  </a:lnTo>
                  <a:lnTo>
                    <a:pt x="1765" y="1930"/>
                  </a:lnTo>
                  <a:lnTo>
                    <a:pt x="1838" y="1948"/>
                  </a:lnTo>
                  <a:lnTo>
                    <a:pt x="1838" y="1948"/>
                  </a:lnTo>
                  <a:lnTo>
                    <a:pt x="1966" y="1966"/>
                  </a:lnTo>
                  <a:lnTo>
                    <a:pt x="1966" y="1966"/>
                  </a:lnTo>
                  <a:lnTo>
                    <a:pt x="2075" y="1948"/>
                  </a:lnTo>
                  <a:lnTo>
                    <a:pt x="2184" y="1911"/>
                  </a:lnTo>
                  <a:lnTo>
                    <a:pt x="2275" y="1857"/>
                  </a:lnTo>
                  <a:lnTo>
                    <a:pt x="2348" y="1766"/>
                  </a:lnTo>
                  <a:lnTo>
                    <a:pt x="2348" y="1766"/>
                  </a:lnTo>
                  <a:lnTo>
                    <a:pt x="2402" y="1675"/>
                  </a:lnTo>
                  <a:lnTo>
                    <a:pt x="2439" y="1584"/>
                  </a:lnTo>
                  <a:lnTo>
                    <a:pt x="2457" y="1384"/>
                  </a:lnTo>
                  <a:lnTo>
                    <a:pt x="2493" y="1184"/>
                  </a:lnTo>
                  <a:lnTo>
                    <a:pt x="2512" y="1074"/>
                  </a:lnTo>
                  <a:lnTo>
                    <a:pt x="2548" y="983"/>
                  </a:lnTo>
                  <a:lnTo>
                    <a:pt x="2548" y="983"/>
                  </a:lnTo>
                  <a:lnTo>
                    <a:pt x="2603" y="856"/>
                  </a:lnTo>
                  <a:lnTo>
                    <a:pt x="2694" y="765"/>
                  </a:lnTo>
                  <a:lnTo>
                    <a:pt x="2803" y="674"/>
                  </a:lnTo>
                  <a:lnTo>
                    <a:pt x="2930" y="601"/>
                  </a:lnTo>
                  <a:lnTo>
                    <a:pt x="3076" y="547"/>
                  </a:lnTo>
                  <a:lnTo>
                    <a:pt x="3221" y="510"/>
                  </a:lnTo>
                  <a:lnTo>
                    <a:pt x="3512" y="437"/>
                  </a:lnTo>
                  <a:lnTo>
                    <a:pt x="3512" y="437"/>
                  </a:lnTo>
                  <a:lnTo>
                    <a:pt x="4095" y="310"/>
                  </a:lnTo>
                  <a:lnTo>
                    <a:pt x="4095" y="310"/>
                  </a:lnTo>
                  <a:lnTo>
                    <a:pt x="3949" y="237"/>
                  </a:lnTo>
                  <a:lnTo>
                    <a:pt x="3804" y="164"/>
                  </a:lnTo>
                  <a:lnTo>
                    <a:pt x="3658" y="110"/>
                  </a:lnTo>
                  <a:lnTo>
                    <a:pt x="3494" y="73"/>
                  </a:lnTo>
                  <a:lnTo>
                    <a:pt x="3167" y="19"/>
                  </a:lnTo>
                  <a:lnTo>
                    <a:pt x="2839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3896" name="Google Shape;3896;p23"/>
          <p:cNvGrpSpPr/>
          <p:nvPr/>
        </p:nvGrpSpPr>
        <p:grpSpPr>
          <a:xfrm flipH="1">
            <a:off x="4101198" y="6352113"/>
            <a:ext cx="1762237" cy="653631"/>
            <a:chOff x="1726100" y="1627975"/>
            <a:chExt cx="359425" cy="133325"/>
          </a:xfrm>
        </p:grpSpPr>
        <p:sp>
          <p:nvSpPr>
            <p:cNvPr id="3897" name="Google Shape;3897;p23"/>
            <p:cNvSpPr/>
            <p:nvPr/>
          </p:nvSpPr>
          <p:spPr>
            <a:xfrm>
              <a:off x="2018625" y="1747625"/>
              <a:ext cx="66900" cy="13675"/>
            </a:xfrm>
            <a:custGeom>
              <a:avLst/>
              <a:gdLst/>
              <a:ahLst/>
              <a:cxnLst/>
              <a:rect l="l" t="t" r="r" b="b"/>
              <a:pathLst>
                <a:path w="2676" h="547" extrusionOk="0">
                  <a:moveTo>
                    <a:pt x="456" y="1"/>
                  </a:moveTo>
                  <a:lnTo>
                    <a:pt x="219" y="37"/>
                  </a:lnTo>
                  <a:lnTo>
                    <a:pt x="146" y="74"/>
                  </a:lnTo>
                  <a:lnTo>
                    <a:pt x="73" y="110"/>
                  </a:lnTo>
                  <a:lnTo>
                    <a:pt x="19" y="147"/>
                  </a:lnTo>
                  <a:lnTo>
                    <a:pt x="1" y="201"/>
                  </a:lnTo>
                  <a:lnTo>
                    <a:pt x="19" y="219"/>
                  </a:lnTo>
                  <a:lnTo>
                    <a:pt x="37" y="274"/>
                  </a:lnTo>
                  <a:lnTo>
                    <a:pt x="92" y="329"/>
                  </a:lnTo>
                  <a:lnTo>
                    <a:pt x="219" y="401"/>
                  </a:lnTo>
                  <a:lnTo>
                    <a:pt x="419" y="456"/>
                  </a:lnTo>
                  <a:lnTo>
                    <a:pt x="710" y="511"/>
                  </a:lnTo>
                  <a:lnTo>
                    <a:pt x="1111" y="529"/>
                  </a:lnTo>
                  <a:lnTo>
                    <a:pt x="1657" y="547"/>
                  </a:lnTo>
                  <a:lnTo>
                    <a:pt x="2130" y="547"/>
                  </a:lnTo>
                  <a:lnTo>
                    <a:pt x="2676" y="529"/>
                  </a:lnTo>
                  <a:lnTo>
                    <a:pt x="2676" y="474"/>
                  </a:lnTo>
                  <a:lnTo>
                    <a:pt x="2657" y="420"/>
                  </a:lnTo>
                  <a:lnTo>
                    <a:pt x="2603" y="365"/>
                  </a:lnTo>
                  <a:lnTo>
                    <a:pt x="2530" y="310"/>
                  </a:lnTo>
                  <a:lnTo>
                    <a:pt x="2330" y="219"/>
                  </a:lnTo>
                  <a:lnTo>
                    <a:pt x="2057" y="147"/>
                  </a:lnTo>
                  <a:lnTo>
                    <a:pt x="1748" y="92"/>
                  </a:lnTo>
                  <a:lnTo>
                    <a:pt x="1420" y="37"/>
                  </a:lnTo>
                  <a:lnTo>
                    <a:pt x="1074" y="1"/>
                  </a:lnTo>
                  <a:close/>
                </a:path>
              </a:pathLst>
            </a:custGeom>
            <a:solidFill>
              <a:srgbClr val="282829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98" name="Google Shape;3898;p23"/>
            <p:cNvSpPr/>
            <p:nvPr/>
          </p:nvSpPr>
          <p:spPr>
            <a:xfrm>
              <a:off x="2018625" y="1747625"/>
              <a:ext cx="66900" cy="13675"/>
            </a:xfrm>
            <a:custGeom>
              <a:avLst/>
              <a:gdLst/>
              <a:ahLst/>
              <a:cxnLst/>
              <a:rect l="l" t="t" r="r" b="b"/>
              <a:pathLst>
                <a:path w="2676" h="547" fill="none" extrusionOk="0">
                  <a:moveTo>
                    <a:pt x="747" y="1"/>
                  </a:moveTo>
                  <a:lnTo>
                    <a:pt x="747" y="1"/>
                  </a:lnTo>
                  <a:lnTo>
                    <a:pt x="456" y="1"/>
                  </a:lnTo>
                  <a:lnTo>
                    <a:pt x="219" y="37"/>
                  </a:lnTo>
                  <a:lnTo>
                    <a:pt x="146" y="74"/>
                  </a:lnTo>
                  <a:lnTo>
                    <a:pt x="73" y="110"/>
                  </a:lnTo>
                  <a:lnTo>
                    <a:pt x="19" y="147"/>
                  </a:lnTo>
                  <a:lnTo>
                    <a:pt x="1" y="201"/>
                  </a:lnTo>
                  <a:lnTo>
                    <a:pt x="1" y="201"/>
                  </a:lnTo>
                  <a:lnTo>
                    <a:pt x="19" y="219"/>
                  </a:lnTo>
                  <a:lnTo>
                    <a:pt x="37" y="274"/>
                  </a:lnTo>
                  <a:lnTo>
                    <a:pt x="92" y="329"/>
                  </a:lnTo>
                  <a:lnTo>
                    <a:pt x="219" y="401"/>
                  </a:lnTo>
                  <a:lnTo>
                    <a:pt x="419" y="456"/>
                  </a:lnTo>
                  <a:lnTo>
                    <a:pt x="710" y="511"/>
                  </a:lnTo>
                  <a:lnTo>
                    <a:pt x="1111" y="529"/>
                  </a:lnTo>
                  <a:lnTo>
                    <a:pt x="1657" y="547"/>
                  </a:lnTo>
                  <a:lnTo>
                    <a:pt x="1657" y="547"/>
                  </a:lnTo>
                  <a:lnTo>
                    <a:pt x="2130" y="547"/>
                  </a:lnTo>
                  <a:lnTo>
                    <a:pt x="2676" y="529"/>
                  </a:lnTo>
                  <a:lnTo>
                    <a:pt x="2676" y="529"/>
                  </a:lnTo>
                  <a:lnTo>
                    <a:pt x="2676" y="474"/>
                  </a:lnTo>
                  <a:lnTo>
                    <a:pt x="2657" y="420"/>
                  </a:lnTo>
                  <a:lnTo>
                    <a:pt x="2603" y="365"/>
                  </a:lnTo>
                  <a:lnTo>
                    <a:pt x="2530" y="310"/>
                  </a:lnTo>
                  <a:lnTo>
                    <a:pt x="2330" y="219"/>
                  </a:lnTo>
                  <a:lnTo>
                    <a:pt x="2057" y="147"/>
                  </a:lnTo>
                  <a:lnTo>
                    <a:pt x="1748" y="92"/>
                  </a:lnTo>
                  <a:lnTo>
                    <a:pt x="1420" y="37"/>
                  </a:lnTo>
                  <a:lnTo>
                    <a:pt x="1074" y="1"/>
                  </a:lnTo>
                  <a:lnTo>
                    <a:pt x="747" y="1"/>
                  </a:lnTo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99" name="Google Shape;3899;p23"/>
            <p:cNvSpPr/>
            <p:nvPr/>
          </p:nvSpPr>
          <p:spPr>
            <a:xfrm>
              <a:off x="2024075" y="1729450"/>
              <a:ext cx="42350" cy="23225"/>
            </a:xfrm>
            <a:custGeom>
              <a:avLst/>
              <a:gdLst/>
              <a:ahLst/>
              <a:cxnLst/>
              <a:rect l="l" t="t" r="r" b="b"/>
              <a:pathLst>
                <a:path w="1694" h="929" extrusionOk="0">
                  <a:moveTo>
                    <a:pt x="911" y="0"/>
                  </a:moveTo>
                  <a:lnTo>
                    <a:pt x="783" y="18"/>
                  </a:lnTo>
                  <a:lnTo>
                    <a:pt x="674" y="55"/>
                  </a:lnTo>
                  <a:lnTo>
                    <a:pt x="565" y="109"/>
                  </a:lnTo>
                  <a:lnTo>
                    <a:pt x="456" y="182"/>
                  </a:lnTo>
                  <a:lnTo>
                    <a:pt x="383" y="255"/>
                  </a:lnTo>
                  <a:lnTo>
                    <a:pt x="238" y="437"/>
                  </a:lnTo>
                  <a:lnTo>
                    <a:pt x="128" y="601"/>
                  </a:lnTo>
                  <a:lnTo>
                    <a:pt x="56" y="764"/>
                  </a:lnTo>
                  <a:lnTo>
                    <a:pt x="1" y="928"/>
                  </a:lnTo>
                  <a:lnTo>
                    <a:pt x="1693" y="928"/>
                  </a:lnTo>
                  <a:lnTo>
                    <a:pt x="1693" y="783"/>
                  </a:lnTo>
                  <a:lnTo>
                    <a:pt x="1693" y="655"/>
                  </a:lnTo>
                  <a:lnTo>
                    <a:pt x="1675" y="491"/>
                  </a:lnTo>
                  <a:lnTo>
                    <a:pt x="1639" y="419"/>
                  </a:lnTo>
                  <a:lnTo>
                    <a:pt x="1602" y="328"/>
                  </a:lnTo>
                  <a:lnTo>
                    <a:pt x="1548" y="255"/>
                  </a:lnTo>
                  <a:lnTo>
                    <a:pt x="1493" y="182"/>
                  </a:lnTo>
                  <a:lnTo>
                    <a:pt x="1402" y="127"/>
                  </a:lnTo>
                  <a:lnTo>
                    <a:pt x="1311" y="73"/>
                  </a:lnTo>
                  <a:lnTo>
                    <a:pt x="1202" y="36"/>
                  </a:lnTo>
                  <a:lnTo>
                    <a:pt x="1056" y="0"/>
                  </a:lnTo>
                  <a:close/>
                </a:path>
              </a:pathLst>
            </a:custGeom>
            <a:solidFill>
              <a:srgbClr val="C1A5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00" name="Google Shape;3900;p23"/>
            <p:cNvSpPr/>
            <p:nvPr/>
          </p:nvSpPr>
          <p:spPr>
            <a:xfrm>
              <a:off x="1726100" y="1699875"/>
              <a:ext cx="249775" cy="25500"/>
            </a:xfrm>
            <a:custGeom>
              <a:avLst/>
              <a:gdLst/>
              <a:ahLst/>
              <a:cxnLst/>
              <a:rect l="l" t="t" r="r" b="b"/>
              <a:pathLst>
                <a:path w="9991" h="1020" extrusionOk="0">
                  <a:moveTo>
                    <a:pt x="1292" y="0"/>
                  </a:moveTo>
                  <a:lnTo>
                    <a:pt x="746" y="91"/>
                  </a:lnTo>
                  <a:lnTo>
                    <a:pt x="528" y="128"/>
                  </a:lnTo>
                  <a:lnTo>
                    <a:pt x="346" y="182"/>
                  </a:lnTo>
                  <a:lnTo>
                    <a:pt x="200" y="237"/>
                  </a:lnTo>
                  <a:lnTo>
                    <a:pt x="91" y="291"/>
                  </a:lnTo>
                  <a:lnTo>
                    <a:pt x="18" y="346"/>
                  </a:lnTo>
                  <a:lnTo>
                    <a:pt x="0" y="419"/>
                  </a:lnTo>
                  <a:lnTo>
                    <a:pt x="0" y="437"/>
                  </a:lnTo>
                  <a:lnTo>
                    <a:pt x="18" y="473"/>
                  </a:lnTo>
                  <a:lnTo>
                    <a:pt x="91" y="528"/>
                  </a:lnTo>
                  <a:lnTo>
                    <a:pt x="219" y="583"/>
                  </a:lnTo>
                  <a:lnTo>
                    <a:pt x="382" y="655"/>
                  </a:lnTo>
                  <a:lnTo>
                    <a:pt x="601" y="710"/>
                  </a:lnTo>
                  <a:lnTo>
                    <a:pt x="856" y="746"/>
                  </a:lnTo>
                  <a:lnTo>
                    <a:pt x="1456" y="837"/>
                  </a:lnTo>
                  <a:lnTo>
                    <a:pt x="2202" y="910"/>
                  </a:lnTo>
                  <a:lnTo>
                    <a:pt x="3058" y="965"/>
                  </a:lnTo>
                  <a:lnTo>
                    <a:pt x="3986" y="1001"/>
                  </a:lnTo>
                  <a:lnTo>
                    <a:pt x="5005" y="1019"/>
                  </a:lnTo>
                  <a:lnTo>
                    <a:pt x="6006" y="1001"/>
                  </a:lnTo>
                  <a:lnTo>
                    <a:pt x="6952" y="965"/>
                  </a:lnTo>
                  <a:lnTo>
                    <a:pt x="7789" y="910"/>
                  </a:lnTo>
                  <a:lnTo>
                    <a:pt x="8535" y="837"/>
                  </a:lnTo>
                  <a:lnTo>
                    <a:pt x="9136" y="746"/>
                  </a:lnTo>
                  <a:lnTo>
                    <a:pt x="9390" y="710"/>
                  </a:lnTo>
                  <a:lnTo>
                    <a:pt x="9609" y="655"/>
                  </a:lnTo>
                  <a:lnTo>
                    <a:pt x="9773" y="583"/>
                  </a:lnTo>
                  <a:lnTo>
                    <a:pt x="9900" y="528"/>
                  </a:lnTo>
                  <a:lnTo>
                    <a:pt x="9973" y="473"/>
                  </a:lnTo>
                  <a:lnTo>
                    <a:pt x="9991" y="437"/>
                  </a:lnTo>
                  <a:lnTo>
                    <a:pt x="9991" y="419"/>
                  </a:lnTo>
                  <a:lnTo>
                    <a:pt x="9973" y="346"/>
                  </a:lnTo>
                  <a:lnTo>
                    <a:pt x="9900" y="291"/>
                  </a:lnTo>
                  <a:lnTo>
                    <a:pt x="9791" y="237"/>
                  </a:lnTo>
                  <a:lnTo>
                    <a:pt x="9645" y="182"/>
                  </a:lnTo>
                  <a:lnTo>
                    <a:pt x="9463" y="128"/>
                  </a:lnTo>
                  <a:lnTo>
                    <a:pt x="9245" y="91"/>
                  </a:lnTo>
                  <a:lnTo>
                    <a:pt x="8699" y="0"/>
                  </a:lnTo>
                  <a:lnTo>
                    <a:pt x="8699" y="273"/>
                  </a:lnTo>
                  <a:lnTo>
                    <a:pt x="7443" y="328"/>
                  </a:lnTo>
                  <a:lnTo>
                    <a:pt x="6133" y="364"/>
                  </a:lnTo>
                  <a:lnTo>
                    <a:pt x="4623" y="382"/>
                  </a:lnTo>
                  <a:lnTo>
                    <a:pt x="3476" y="364"/>
                  </a:lnTo>
                  <a:lnTo>
                    <a:pt x="2384" y="328"/>
                  </a:lnTo>
                  <a:lnTo>
                    <a:pt x="1893" y="291"/>
                  </a:lnTo>
                  <a:lnTo>
                    <a:pt x="1456" y="237"/>
                  </a:lnTo>
                  <a:lnTo>
                    <a:pt x="1074" y="182"/>
                  </a:lnTo>
                  <a:lnTo>
                    <a:pt x="746" y="109"/>
                  </a:lnTo>
                  <a:lnTo>
                    <a:pt x="129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01" name="Google Shape;3901;p23"/>
            <p:cNvSpPr/>
            <p:nvPr/>
          </p:nvSpPr>
          <p:spPr>
            <a:xfrm>
              <a:off x="1726100" y="1699875"/>
              <a:ext cx="249775" cy="25500"/>
            </a:xfrm>
            <a:custGeom>
              <a:avLst/>
              <a:gdLst/>
              <a:ahLst/>
              <a:cxnLst/>
              <a:rect l="l" t="t" r="r" b="b"/>
              <a:pathLst>
                <a:path w="9991" h="1020" fill="none" extrusionOk="0">
                  <a:moveTo>
                    <a:pt x="8699" y="0"/>
                  </a:moveTo>
                  <a:lnTo>
                    <a:pt x="8699" y="273"/>
                  </a:lnTo>
                  <a:lnTo>
                    <a:pt x="8699" y="273"/>
                  </a:lnTo>
                  <a:lnTo>
                    <a:pt x="8699" y="273"/>
                  </a:lnTo>
                  <a:lnTo>
                    <a:pt x="7443" y="328"/>
                  </a:lnTo>
                  <a:lnTo>
                    <a:pt x="6133" y="364"/>
                  </a:lnTo>
                  <a:lnTo>
                    <a:pt x="4623" y="382"/>
                  </a:lnTo>
                  <a:lnTo>
                    <a:pt x="4623" y="382"/>
                  </a:lnTo>
                  <a:lnTo>
                    <a:pt x="3476" y="364"/>
                  </a:lnTo>
                  <a:lnTo>
                    <a:pt x="2384" y="328"/>
                  </a:lnTo>
                  <a:lnTo>
                    <a:pt x="1893" y="291"/>
                  </a:lnTo>
                  <a:lnTo>
                    <a:pt x="1456" y="237"/>
                  </a:lnTo>
                  <a:lnTo>
                    <a:pt x="1074" y="182"/>
                  </a:lnTo>
                  <a:lnTo>
                    <a:pt x="746" y="109"/>
                  </a:lnTo>
                  <a:lnTo>
                    <a:pt x="746" y="109"/>
                  </a:lnTo>
                  <a:lnTo>
                    <a:pt x="746" y="109"/>
                  </a:lnTo>
                  <a:lnTo>
                    <a:pt x="1292" y="0"/>
                  </a:lnTo>
                  <a:lnTo>
                    <a:pt x="1292" y="0"/>
                  </a:lnTo>
                  <a:lnTo>
                    <a:pt x="746" y="91"/>
                  </a:lnTo>
                  <a:lnTo>
                    <a:pt x="528" y="128"/>
                  </a:lnTo>
                  <a:lnTo>
                    <a:pt x="346" y="182"/>
                  </a:lnTo>
                  <a:lnTo>
                    <a:pt x="200" y="237"/>
                  </a:lnTo>
                  <a:lnTo>
                    <a:pt x="91" y="291"/>
                  </a:lnTo>
                  <a:lnTo>
                    <a:pt x="18" y="346"/>
                  </a:lnTo>
                  <a:lnTo>
                    <a:pt x="0" y="419"/>
                  </a:lnTo>
                  <a:lnTo>
                    <a:pt x="0" y="419"/>
                  </a:lnTo>
                  <a:lnTo>
                    <a:pt x="0" y="437"/>
                  </a:lnTo>
                  <a:lnTo>
                    <a:pt x="18" y="473"/>
                  </a:lnTo>
                  <a:lnTo>
                    <a:pt x="91" y="528"/>
                  </a:lnTo>
                  <a:lnTo>
                    <a:pt x="219" y="583"/>
                  </a:lnTo>
                  <a:lnTo>
                    <a:pt x="382" y="655"/>
                  </a:lnTo>
                  <a:lnTo>
                    <a:pt x="601" y="710"/>
                  </a:lnTo>
                  <a:lnTo>
                    <a:pt x="856" y="746"/>
                  </a:lnTo>
                  <a:lnTo>
                    <a:pt x="1456" y="837"/>
                  </a:lnTo>
                  <a:lnTo>
                    <a:pt x="2202" y="910"/>
                  </a:lnTo>
                  <a:lnTo>
                    <a:pt x="3058" y="965"/>
                  </a:lnTo>
                  <a:lnTo>
                    <a:pt x="3986" y="1001"/>
                  </a:lnTo>
                  <a:lnTo>
                    <a:pt x="5005" y="1019"/>
                  </a:lnTo>
                  <a:lnTo>
                    <a:pt x="5005" y="1019"/>
                  </a:lnTo>
                  <a:lnTo>
                    <a:pt x="6006" y="1001"/>
                  </a:lnTo>
                  <a:lnTo>
                    <a:pt x="6952" y="965"/>
                  </a:lnTo>
                  <a:lnTo>
                    <a:pt x="7789" y="910"/>
                  </a:lnTo>
                  <a:lnTo>
                    <a:pt x="8535" y="837"/>
                  </a:lnTo>
                  <a:lnTo>
                    <a:pt x="9136" y="746"/>
                  </a:lnTo>
                  <a:lnTo>
                    <a:pt x="9390" y="710"/>
                  </a:lnTo>
                  <a:lnTo>
                    <a:pt x="9609" y="655"/>
                  </a:lnTo>
                  <a:lnTo>
                    <a:pt x="9773" y="583"/>
                  </a:lnTo>
                  <a:lnTo>
                    <a:pt x="9900" y="528"/>
                  </a:lnTo>
                  <a:lnTo>
                    <a:pt x="9973" y="473"/>
                  </a:lnTo>
                  <a:lnTo>
                    <a:pt x="9991" y="437"/>
                  </a:lnTo>
                  <a:lnTo>
                    <a:pt x="9991" y="419"/>
                  </a:lnTo>
                  <a:lnTo>
                    <a:pt x="9991" y="419"/>
                  </a:lnTo>
                  <a:lnTo>
                    <a:pt x="9973" y="346"/>
                  </a:lnTo>
                  <a:lnTo>
                    <a:pt x="9900" y="291"/>
                  </a:lnTo>
                  <a:lnTo>
                    <a:pt x="9791" y="237"/>
                  </a:lnTo>
                  <a:lnTo>
                    <a:pt x="9645" y="182"/>
                  </a:lnTo>
                  <a:lnTo>
                    <a:pt x="9463" y="128"/>
                  </a:lnTo>
                  <a:lnTo>
                    <a:pt x="9245" y="91"/>
                  </a:lnTo>
                  <a:lnTo>
                    <a:pt x="8699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02" name="Google Shape;3902;p23"/>
            <p:cNvSpPr/>
            <p:nvPr/>
          </p:nvSpPr>
          <p:spPr>
            <a:xfrm>
              <a:off x="1744750" y="1627975"/>
              <a:ext cx="198825" cy="81475"/>
            </a:xfrm>
            <a:custGeom>
              <a:avLst/>
              <a:gdLst/>
              <a:ahLst/>
              <a:cxnLst/>
              <a:rect l="l" t="t" r="r" b="b"/>
              <a:pathLst>
                <a:path w="7953" h="3259" extrusionOk="0">
                  <a:moveTo>
                    <a:pt x="4113" y="1"/>
                  </a:moveTo>
                  <a:lnTo>
                    <a:pt x="3986" y="37"/>
                  </a:lnTo>
                  <a:lnTo>
                    <a:pt x="3858" y="74"/>
                  </a:lnTo>
                  <a:lnTo>
                    <a:pt x="3731" y="110"/>
                  </a:lnTo>
                  <a:lnTo>
                    <a:pt x="3604" y="165"/>
                  </a:lnTo>
                  <a:lnTo>
                    <a:pt x="3385" y="328"/>
                  </a:lnTo>
                  <a:lnTo>
                    <a:pt x="3185" y="492"/>
                  </a:lnTo>
                  <a:lnTo>
                    <a:pt x="2985" y="711"/>
                  </a:lnTo>
                  <a:lnTo>
                    <a:pt x="2821" y="929"/>
                  </a:lnTo>
                  <a:lnTo>
                    <a:pt x="2657" y="1166"/>
                  </a:lnTo>
                  <a:lnTo>
                    <a:pt x="2530" y="1402"/>
                  </a:lnTo>
                  <a:lnTo>
                    <a:pt x="2312" y="1839"/>
                  </a:lnTo>
                  <a:lnTo>
                    <a:pt x="2148" y="2239"/>
                  </a:lnTo>
                  <a:lnTo>
                    <a:pt x="2020" y="2603"/>
                  </a:lnTo>
                  <a:lnTo>
                    <a:pt x="0" y="2985"/>
                  </a:lnTo>
                  <a:lnTo>
                    <a:pt x="383" y="3058"/>
                  </a:lnTo>
                  <a:lnTo>
                    <a:pt x="856" y="3131"/>
                  </a:lnTo>
                  <a:lnTo>
                    <a:pt x="1383" y="3186"/>
                  </a:lnTo>
                  <a:lnTo>
                    <a:pt x="1984" y="3222"/>
                  </a:lnTo>
                  <a:lnTo>
                    <a:pt x="2621" y="3240"/>
                  </a:lnTo>
                  <a:lnTo>
                    <a:pt x="3294" y="3258"/>
                  </a:lnTo>
                  <a:lnTo>
                    <a:pt x="4641" y="3258"/>
                  </a:lnTo>
                  <a:lnTo>
                    <a:pt x="5897" y="3222"/>
                  </a:lnTo>
                  <a:lnTo>
                    <a:pt x="6952" y="3186"/>
                  </a:lnTo>
                  <a:lnTo>
                    <a:pt x="7953" y="3149"/>
                  </a:lnTo>
                  <a:lnTo>
                    <a:pt x="7953" y="2094"/>
                  </a:lnTo>
                  <a:lnTo>
                    <a:pt x="7935" y="2003"/>
                  </a:lnTo>
                  <a:lnTo>
                    <a:pt x="7862" y="1730"/>
                  </a:lnTo>
                  <a:lnTo>
                    <a:pt x="7753" y="1384"/>
                  </a:lnTo>
                  <a:lnTo>
                    <a:pt x="7680" y="1202"/>
                  </a:lnTo>
                  <a:lnTo>
                    <a:pt x="7589" y="1020"/>
                  </a:lnTo>
                  <a:lnTo>
                    <a:pt x="7498" y="874"/>
                  </a:lnTo>
                  <a:lnTo>
                    <a:pt x="7389" y="747"/>
                  </a:lnTo>
                  <a:lnTo>
                    <a:pt x="7280" y="638"/>
                  </a:lnTo>
                  <a:lnTo>
                    <a:pt x="7170" y="583"/>
                  </a:lnTo>
                  <a:lnTo>
                    <a:pt x="7061" y="547"/>
                  </a:lnTo>
                  <a:lnTo>
                    <a:pt x="6843" y="547"/>
                  </a:lnTo>
                  <a:lnTo>
                    <a:pt x="6734" y="565"/>
                  </a:lnTo>
                  <a:lnTo>
                    <a:pt x="6533" y="638"/>
                  </a:lnTo>
                  <a:lnTo>
                    <a:pt x="6333" y="729"/>
                  </a:lnTo>
                  <a:lnTo>
                    <a:pt x="6169" y="820"/>
                  </a:lnTo>
                  <a:lnTo>
                    <a:pt x="6024" y="911"/>
                  </a:lnTo>
                  <a:lnTo>
                    <a:pt x="5915" y="1020"/>
                  </a:lnTo>
                  <a:lnTo>
                    <a:pt x="5860" y="929"/>
                  </a:lnTo>
                  <a:lnTo>
                    <a:pt x="5806" y="820"/>
                  </a:lnTo>
                  <a:lnTo>
                    <a:pt x="5733" y="692"/>
                  </a:lnTo>
                  <a:lnTo>
                    <a:pt x="5642" y="565"/>
                  </a:lnTo>
                  <a:lnTo>
                    <a:pt x="5496" y="419"/>
                  </a:lnTo>
                  <a:lnTo>
                    <a:pt x="5332" y="292"/>
                  </a:lnTo>
                  <a:lnTo>
                    <a:pt x="5132" y="165"/>
                  </a:lnTo>
                  <a:lnTo>
                    <a:pt x="4932" y="74"/>
                  </a:lnTo>
                  <a:lnTo>
                    <a:pt x="4695" y="19"/>
                  </a:lnTo>
                  <a:lnTo>
                    <a:pt x="4422" y="1"/>
                  </a:lnTo>
                  <a:close/>
                </a:path>
              </a:pathLst>
            </a:custGeom>
            <a:solidFill>
              <a:srgbClr val="C1A5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03" name="Google Shape;3903;p23"/>
            <p:cNvSpPr/>
            <p:nvPr/>
          </p:nvSpPr>
          <p:spPr>
            <a:xfrm>
              <a:off x="1744750" y="1627975"/>
              <a:ext cx="198825" cy="81475"/>
            </a:xfrm>
            <a:custGeom>
              <a:avLst/>
              <a:gdLst/>
              <a:ahLst/>
              <a:cxnLst/>
              <a:rect l="l" t="t" r="r" b="b"/>
              <a:pathLst>
                <a:path w="7953" h="3259" fill="none" extrusionOk="0">
                  <a:moveTo>
                    <a:pt x="7953" y="2094"/>
                  </a:moveTo>
                  <a:lnTo>
                    <a:pt x="7953" y="3149"/>
                  </a:lnTo>
                  <a:lnTo>
                    <a:pt x="7953" y="3149"/>
                  </a:lnTo>
                  <a:lnTo>
                    <a:pt x="6952" y="3186"/>
                  </a:lnTo>
                  <a:lnTo>
                    <a:pt x="5897" y="3222"/>
                  </a:lnTo>
                  <a:lnTo>
                    <a:pt x="4641" y="3258"/>
                  </a:lnTo>
                  <a:lnTo>
                    <a:pt x="3294" y="3258"/>
                  </a:lnTo>
                  <a:lnTo>
                    <a:pt x="2621" y="3240"/>
                  </a:lnTo>
                  <a:lnTo>
                    <a:pt x="1984" y="3222"/>
                  </a:lnTo>
                  <a:lnTo>
                    <a:pt x="1383" y="3186"/>
                  </a:lnTo>
                  <a:lnTo>
                    <a:pt x="856" y="3131"/>
                  </a:lnTo>
                  <a:lnTo>
                    <a:pt x="383" y="3058"/>
                  </a:lnTo>
                  <a:lnTo>
                    <a:pt x="0" y="2985"/>
                  </a:lnTo>
                  <a:lnTo>
                    <a:pt x="2020" y="2603"/>
                  </a:lnTo>
                  <a:lnTo>
                    <a:pt x="2020" y="2603"/>
                  </a:lnTo>
                  <a:lnTo>
                    <a:pt x="2148" y="2239"/>
                  </a:lnTo>
                  <a:lnTo>
                    <a:pt x="2312" y="1839"/>
                  </a:lnTo>
                  <a:lnTo>
                    <a:pt x="2530" y="1402"/>
                  </a:lnTo>
                  <a:lnTo>
                    <a:pt x="2530" y="1402"/>
                  </a:lnTo>
                  <a:lnTo>
                    <a:pt x="2657" y="1166"/>
                  </a:lnTo>
                  <a:lnTo>
                    <a:pt x="2821" y="929"/>
                  </a:lnTo>
                  <a:lnTo>
                    <a:pt x="2985" y="711"/>
                  </a:lnTo>
                  <a:lnTo>
                    <a:pt x="3185" y="492"/>
                  </a:lnTo>
                  <a:lnTo>
                    <a:pt x="3185" y="492"/>
                  </a:lnTo>
                  <a:lnTo>
                    <a:pt x="3385" y="328"/>
                  </a:lnTo>
                  <a:lnTo>
                    <a:pt x="3604" y="165"/>
                  </a:lnTo>
                  <a:lnTo>
                    <a:pt x="3731" y="110"/>
                  </a:lnTo>
                  <a:lnTo>
                    <a:pt x="3858" y="74"/>
                  </a:lnTo>
                  <a:lnTo>
                    <a:pt x="3986" y="37"/>
                  </a:lnTo>
                  <a:lnTo>
                    <a:pt x="4113" y="1"/>
                  </a:lnTo>
                  <a:lnTo>
                    <a:pt x="4113" y="1"/>
                  </a:lnTo>
                  <a:lnTo>
                    <a:pt x="4259" y="1"/>
                  </a:lnTo>
                  <a:lnTo>
                    <a:pt x="4422" y="1"/>
                  </a:lnTo>
                  <a:lnTo>
                    <a:pt x="4695" y="19"/>
                  </a:lnTo>
                  <a:lnTo>
                    <a:pt x="4932" y="74"/>
                  </a:lnTo>
                  <a:lnTo>
                    <a:pt x="5132" y="165"/>
                  </a:lnTo>
                  <a:lnTo>
                    <a:pt x="5132" y="165"/>
                  </a:lnTo>
                  <a:lnTo>
                    <a:pt x="5332" y="292"/>
                  </a:lnTo>
                  <a:lnTo>
                    <a:pt x="5496" y="419"/>
                  </a:lnTo>
                  <a:lnTo>
                    <a:pt x="5642" y="565"/>
                  </a:lnTo>
                  <a:lnTo>
                    <a:pt x="5733" y="692"/>
                  </a:lnTo>
                  <a:lnTo>
                    <a:pt x="5806" y="820"/>
                  </a:lnTo>
                  <a:lnTo>
                    <a:pt x="5860" y="929"/>
                  </a:lnTo>
                  <a:lnTo>
                    <a:pt x="5915" y="1020"/>
                  </a:lnTo>
                  <a:lnTo>
                    <a:pt x="5915" y="1020"/>
                  </a:lnTo>
                  <a:lnTo>
                    <a:pt x="6024" y="911"/>
                  </a:lnTo>
                  <a:lnTo>
                    <a:pt x="6169" y="820"/>
                  </a:lnTo>
                  <a:lnTo>
                    <a:pt x="6333" y="729"/>
                  </a:lnTo>
                  <a:lnTo>
                    <a:pt x="6533" y="638"/>
                  </a:lnTo>
                  <a:lnTo>
                    <a:pt x="6734" y="565"/>
                  </a:lnTo>
                  <a:lnTo>
                    <a:pt x="6843" y="547"/>
                  </a:lnTo>
                  <a:lnTo>
                    <a:pt x="6952" y="547"/>
                  </a:lnTo>
                  <a:lnTo>
                    <a:pt x="7061" y="547"/>
                  </a:lnTo>
                  <a:lnTo>
                    <a:pt x="7170" y="583"/>
                  </a:lnTo>
                  <a:lnTo>
                    <a:pt x="7170" y="583"/>
                  </a:lnTo>
                  <a:lnTo>
                    <a:pt x="7280" y="638"/>
                  </a:lnTo>
                  <a:lnTo>
                    <a:pt x="7389" y="747"/>
                  </a:lnTo>
                  <a:lnTo>
                    <a:pt x="7498" y="874"/>
                  </a:lnTo>
                  <a:lnTo>
                    <a:pt x="7589" y="1020"/>
                  </a:lnTo>
                  <a:lnTo>
                    <a:pt x="7589" y="1020"/>
                  </a:lnTo>
                  <a:lnTo>
                    <a:pt x="7680" y="1202"/>
                  </a:lnTo>
                  <a:lnTo>
                    <a:pt x="7753" y="1384"/>
                  </a:lnTo>
                  <a:lnTo>
                    <a:pt x="7862" y="1730"/>
                  </a:lnTo>
                  <a:lnTo>
                    <a:pt x="7935" y="2003"/>
                  </a:lnTo>
                  <a:lnTo>
                    <a:pt x="7953" y="2094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04" name="Google Shape;3904;p23"/>
            <p:cNvSpPr/>
            <p:nvPr/>
          </p:nvSpPr>
          <p:spPr>
            <a:xfrm>
              <a:off x="1744750" y="1653450"/>
              <a:ext cx="198825" cy="56000"/>
            </a:xfrm>
            <a:custGeom>
              <a:avLst/>
              <a:gdLst/>
              <a:ahLst/>
              <a:cxnLst/>
              <a:rect l="l" t="t" r="r" b="b"/>
              <a:pathLst>
                <a:path w="7953" h="2240" extrusionOk="0">
                  <a:moveTo>
                    <a:pt x="7589" y="1"/>
                  </a:moveTo>
                  <a:lnTo>
                    <a:pt x="7152" y="274"/>
                  </a:lnTo>
                  <a:lnTo>
                    <a:pt x="6715" y="529"/>
                  </a:lnTo>
                  <a:lnTo>
                    <a:pt x="6260" y="747"/>
                  </a:lnTo>
                  <a:lnTo>
                    <a:pt x="6024" y="856"/>
                  </a:lnTo>
                  <a:lnTo>
                    <a:pt x="5787" y="929"/>
                  </a:lnTo>
                  <a:lnTo>
                    <a:pt x="5660" y="984"/>
                  </a:lnTo>
                  <a:lnTo>
                    <a:pt x="5533" y="1038"/>
                  </a:lnTo>
                  <a:lnTo>
                    <a:pt x="5423" y="1111"/>
                  </a:lnTo>
                  <a:lnTo>
                    <a:pt x="5387" y="1147"/>
                  </a:lnTo>
                  <a:lnTo>
                    <a:pt x="5351" y="1202"/>
                  </a:lnTo>
                  <a:lnTo>
                    <a:pt x="5314" y="1275"/>
                  </a:lnTo>
                  <a:lnTo>
                    <a:pt x="5296" y="1348"/>
                  </a:lnTo>
                  <a:lnTo>
                    <a:pt x="5278" y="1420"/>
                  </a:lnTo>
                  <a:lnTo>
                    <a:pt x="5241" y="1493"/>
                  </a:lnTo>
                  <a:lnTo>
                    <a:pt x="5187" y="1566"/>
                  </a:lnTo>
                  <a:lnTo>
                    <a:pt x="5114" y="1621"/>
                  </a:lnTo>
                  <a:lnTo>
                    <a:pt x="5023" y="1657"/>
                  </a:lnTo>
                  <a:lnTo>
                    <a:pt x="4859" y="1657"/>
                  </a:lnTo>
                  <a:lnTo>
                    <a:pt x="4786" y="1639"/>
                  </a:lnTo>
                  <a:lnTo>
                    <a:pt x="4714" y="1621"/>
                  </a:lnTo>
                  <a:lnTo>
                    <a:pt x="4641" y="1566"/>
                  </a:lnTo>
                  <a:lnTo>
                    <a:pt x="4586" y="1530"/>
                  </a:lnTo>
                  <a:lnTo>
                    <a:pt x="4532" y="1457"/>
                  </a:lnTo>
                  <a:lnTo>
                    <a:pt x="4422" y="1329"/>
                  </a:lnTo>
                  <a:lnTo>
                    <a:pt x="4350" y="1166"/>
                  </a:lnTo>
                  <a:lnTo>
                    <a:pt x="4277" y="1002"/>
                  </a:lnTo>
                  <a:lnTo>
                    <a:pt x="4168" y="1056"/>
                  </a:lnTo>
                  <a:lnTo>
                    <a:pt x="4022" y="1075"/>
                  </a:lnTo>
                  <a:lnTo>
                    <a:pt x="3895" y="1093"/>
                  </a:lnTo>
                  <a:lnTo>
                    <a:pt x="3767" y="1111"/>
                  </a:lnTo>
                  <a:lnTo>
                    <a:pt x="3640" y="1111"/>
                  </a:lnTo>
                  <a:lnTo>
                    <a:pt x="3513" y="1093"/>
                  </a:lnTo>
                  <a:lnTo>
                    <a:pt x="3385" y="1056"/>
                  </a:lnTo>
                  <a:lnTo>
                    <a:pt x="3258" y="1020"/>
                  </a:lnTo>
                  <a:lnTo>
                    <a:pt x="3149" y="965"/>
                  </a:lnTo>
                  <a:lnTo>
                    <a:pt x="3021" y="911"/>
                  </a:lnTo>
                  <a:lnTo>
                    <a:pt x="2912" y="838"/>
                  </a:lnTo>
                  <a:lnTo>
                    <a:pt x="2821" y="765"/>
                  </a:lnTo>
                  <a:lnTo>
                    <a:pt x="2657" y="583"/>
                  </a:lnTo>
                  <a:lnTo>
                    <a:pt x="2530" y="383"/>
                  </a:lnTo>
                  <a:lnTo>
                    <a:pt x="2312" y="820"/>
                  </a:lnTo>
                  <a:lnTo>
                    <a:pt x="2148" y="1220"/>
                  </a:lnTo>
                  <a:lnTo>
                    <a:pt x="2020" y="1584"/>
                  </a:lnTo>
                  <a:lnTo>
                    <a:pt x="0" y="1966"/>
                  </a:lnTo>
                  <a:lnTo>
                    <a:pt x="328" y="2039"/>
                  </a:lnTo>
                  <a:lnTo>
                    <a:pt x="710" y="2094"/>
                  </a:lnTo>
                  <a:lnTo>
                    <a:pt x="1147" y="2148"/>
                  </a:lnTo>
                  <a:lnTo>
                    <a:pt x="1638" y="2185"/>
                  </a:lnTo>
                  <a:lnTo>
                    <a:pt x="2730" y="2221"/>
                  </a:lnTo>
                  <a:lnTo>
                    <a:pt x="3877" y="2239"/>
                  </a:lnTo>
                  <a:lnTo>
                    <a:pt x="5387" y="2221"/>
                  </a:lnTo>
                  <a:lnTo>
                    <a:pt x="6697" y="2185"/>
                  </a:lnTo>
                  <a:lnTo>
                    <a:pt x="7953" y="2130"/>
                  </a:lnTo>
                  <a:lnTo>
                    <a:pt x="7953" y="1075"/>
                  </a:lnTo>
                  <a:lnTo>
                    <a:pt x="7935" y="984"/>
                  </a:lnTo>
                  <a:lnTo>
                    <a:pt x="7862" y="711"/>
                  </a:lnTo>
                  <a:lnTo>
                    <a:pt x="7753" y="365"/>
                  </a:lnTo>
                  <a:lnTo>
                    <a:pt x="7680" y="183"/>
                  </a:lnTo>
                  <a:lnTo>
                    <a:pt x="7589" y="1"/>
                  </a:lnTo>
                  <a:close/>
                </a:path>
              </a:pathLst>
            </a:custGeom>
            <a:solidFill>
              <a:srgbClr val="A489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05" name="Google Shape;3905;p23"/>
            <p:cNvSpPr/>
            <p:nvPr/>
          </p:nvSpPr>
          <p:spPr>
            <a:xfrm>
              <a:off x="1744750" y="1653450"/>
              <a:ext cx="198825" cy="56000"/>
            </a:xfrm>
            <a:custGeom>
              <a:avLst/>
              <a:gdLst/>
              <a:ahLst/>
              <a:cxnLst/>
              <a:rect l="l" t="t" r="r" b="b"/>
              <a:pathLst>
                <a:path w="7953" h="2240" fill="none" extrusionOk="0">
                  <a:moveTo>
                    <a:pt x="7589" y="1"/>
                  </a:moveTo>
                  <a:lnTo>
                    <a:pt x="7589" y="1"/>
                  </a:lnTo>
                  <a:lnTo>
                    <a:pt x="7152" y="274"/>
                  </a:lnTo>
                  <a:lnTo>
                    <a:pt x="6715" y="529"/>
                  </a:lnTo>
                  <a:lnTo>
                    <a:pt x="6260" y="747"/>
                  </a:lnTo>
                  <a:lnTo>
                    <a:pt x="6024" y="856"/>
                  </a:lnTo>
                  <a:lnTo>
                    <a:pt x="5787" y="929"/>
                  </a:lnTo>
                  <a:lnTo>
                    <a:pt x="5787" y="929"/>
                  </a:lnTo>
                  <a:lnTo>
                    <a:pt x="5660" y="984"/>
                  </a:lnTo>
                  <a:lnTo>
                    <a:pt x="5533" y="1038"/>
                  </a:lnTo>
                  <a:lnTo>
                    <a:pt x="5423" y="1111"/>
                  </a:lnTo>
                  <a:lnTo>
                    <a:pt x="5387" y="1147"/>
                  </a:lnTo>
                  <a:lnTo>
                    <a:pt x="5351" y="1202"/>
                  </a:lnTo>
                  <a:lnTo>
                    <a:pt x="5351" y="1202"/>
                  </a:lnTo>
                  <a:lnTo>
                    <a:pt x="5314" y="1275"/>
                  </a:lnTo>
                  <a:lnTo>
                    <a:pt x="5296" y="1348"/>
                  </a:lnTo>
                  <a:lnTo>
                    <a:pt x="5278" y="1420"/>
                  </a:lnTo>
                  <a:lnTo>
                    <a:pt x="5241" y="1493"/>
                  </a:lnTo>
                  <a:lnTo>
                    <a:pt x="5241" y="1493"/>
                  </a:lnTo>
                  <a:lnTo>
                    <a:pt x="5187" y="1566"/>
                  </a:lnTo>
                  <a:lnTo>
                    <a:pt x="5114" y="1621"/>
                  </a:lnTo>
                  <a:lnTo>
                    <a:pt x="5023" y="1657"/>
                  </a:lnTo>
                  <a:lnTo>
                    <a:pt x="4932" y="1657"/>
                  </a:lnTo>
                  <a:lnTo>
                    <a:pt x="4932" y="1657"/>
                  </a:lnTo>
                  <a:lnTo>
                    <a:pt x="4859" y="1657"/>
                  </a:lnTo>
                  <a:lnTo>
                    <a:pt x="4786" y="1639"/>
                  </a:lnTo>
                  <a:lnTo>
                    <a:pt x="4714" y="1621"/>
                  </a:lnTo>
                  <a:lnTo>
                    <a:pt x="4641" y="1566"/>
                  </a:lnTo>
                  <a:lnTo>
                    <a:pt x="4641" y="1566"/>
                  </a:lnTo>
                  <a:lnTo>
                    <a:pt x="4586" y="1530"/>
                  </a:lnTo>
                  <a:lnTo>
                    <a:pt x="4532" y="1457"/>
                  </a:lnTo>
                  <a:lnTo>
                    <a:pt x="4422" y="1329"/>
                  </a:lnTo>
                  <a:lnTo>
                    <a:pt x="4350" y="1166"/>
                  </a:lnTo>
                  <a:lnTo>
                    <a:pt x="4277" y="1002"/>
                  </a:lnTo>
                  <a:lnTo>
                    <a:pt x="4277" y="1002"/>
                  </a:lnTo>
                  <a:lnTo>
                    <a:pt x="4168" y="1056"/>
                  </a:lnTo>
                  <a:lnTo>
                    <a:pt x="4022" y="1075"/>
                  </a:lnTo>
                  <a:lnTo>
                    <a:pt x="3895" y="1093"/>
                  </a:lnTo>
                  <a:lnTo>
                    <a:pt x="3767" y="1111"/>
                  </a:lnTo>
                  <a:lnTo>
                    <a:pt x="3767" y="1111"/>
                  </a:lnTo>
                  <a:lnTo>
                    <a:pt x="3640" y="1111"/>
                  </a:lnTo>
                  <a:lnTo>
                    <a:pt x="3513" y="1093"/>
                  </a:lnTo>
                  <a:lnTo>
                    <a:pt x="3385" y="1056"/>
                  </a:lnTo>
                  <a:lnTo>
                    <a:pt x="3258" y="1020"/>
                  </a:lnTo>
                  <a:lnTo>
                    <a:pt x="3149" y="965"/>
                  </a:lnTo>
                  <a:lnTo>
                    <a:pt x="3021" y="911"/>
                  </a:lnTo>
                  <a:lnTo>
                    <a:pt x="2912" y="838"/>
                  </a:lnTo>
                  <a:lnTo>
                    <a:pt x="2821" y="765"/>
                  </a:lnTo>
                  <a:lnTo>
                    <a:pt x="2821" y="765"/>
                  </a:lnTo>
                  <a:lnTo>
                    <a:pt x="2657" y="583"/>
                  </a:lnTo>
                  <a:lnTo>
                    <a:pt x="2530" y="383"/>
                  </a:lnTo>
                  <a:lnTo>
                    <a:pt x="2530" y="383"/>
                  </a:lnTo>
                  <a:lnTo>
                    <a:pt x="2530" y="383"/>
                  </a:lnTo>
                  <a:lnTo>
                    <a:pt x="2312" y="820"/>
                  </a:lnTo>
                  <a:lnTo>
                    <a:pt x="2148" y="1220"/>
                  </a:lnTo>
                  <a:lnTo>
                    <a:pt x="2020" y="1584"/>
                  </a:lnTo>
                  <a:lnTo>
                    <a:pt x="0" y="1966"/>
                  </a:lnTo>
                  <a:lnTo>
                    <a:pt x="0" y="1966"/>
                  </a:lnTo>
                  <a:lnTo>
                    <a:pt x="328" y="2039"/>
                  </a:lnTo>
                  <a:lnTo>
                    <a:pt x="710" y="2094"/>
                  </a:lnTo>
                  <a:lnTo>
                    <a:pt x="1147" y="2148"/>
                  </a:lnTo>
                  <a:lnTo>
                    <a:pt x="1638" y="2185"/>
                  </a:lnTo>
                  <a:lnTo>
                    <a:pt x="2730" y="2221"/>
                  </a:lnTo>
                  <a:lnTo>
                    <a:pt x="3877" y="2239"/>
                  </a:lnTo>
                  <a:lnTo>
                    <a:pt x="3877" y="2239"/>
                  </a:lnTo>
                  <a:lnTo>
                    <a:pt x="5387" y="2221"/>
                  </a:lnTo>
                  <a:lnTo>
                    <a:pt x="6697" y="2185"/>
                  </a:lnTo>
                  <a:lnTo>
                    <a:pt x="7953" y="2130"/>
                  </a:lnTo>
                  <a:lnTo>
                    <a:pt x="7953" y="1075"/>
                  </a:lnTo>
                  <a:lnTo>
                    <a:pt x="7953" y="1075"/>
                  </a:lnTo>
                  <a:lnTo>
                    <a:pt x="7935" y="984"/>
                  </a:lnTo>
                  <a:lnTo>
                    <a:pt x="7862" y="711"/>
                  </a:lnTo>
                  <a:lnTo>
                    <a:pt x="7753" y="365"/>
                  </a:lnTo>
                  <a:lnTo>
                    <a:pt x="7680" y="183"/>
                  </a:lnTo>
                  <a:lnTo>
                    <a:pt x="7589" y="1"/>
                  </a:lnTo>
                  <a:lnTo>
                    <a:pt x="7589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06" name="Google Shape;3906;p23"/>
            <p:cNvSpPr/>
            <p:nvPr/>
          </p:nvSpPr>
          <p:spPr>
            <a:xfrm>
              <a:off x="1824375" y="1627975"/>
              <a:ext cx="48700" cy="28700"/>
            </a:xfrm>
            <a:custGeom>
              <a:avLst/>
              <a:gdLst/>
              <a:ahLst/>
              <a:cxnLst/>
              <a:rect l="l" t="t" r="r" b="b"/>
              <a:pathLst>
                <a:path w="1948" h="1148" extrusionOk="0">
                  <a:moveTo>
                    <a:pt x="928" y="1"/>
                  </a:moveTo>
                  <a:lnTo>
                    <a:pt x="801" y="37"/>
                  </a:lnTo>
                  <a:lnTo>
                    <a:pt x="673" y="74"/>
                  </a:lnTo>
                  <a:lnTo>
                    <a:pt x="546" y="110"/>
                  </a:lnTo>
                  <a:lnTo>
                    <a:pt x="419" y="165"/>
                  </a:lnTo>
                  <a:lnTo>
                    <a:pt x="200" y="328"/>
                  </a:lnTo>
                  <a:lnTo>
                    <a:pt x="0" y="492"/>
                  </a:lnTo>
                  <a:lnTo>
                    <a:pt x="36" y="638"/>
                  </a:lnTo>
                  <a:lnTo>
                    <a:pt x="109" y="747"/>
                  </a:lnTo>
                  <a:lnTo>
                    <a:pt x="182" y="856"/>
                  </a:lnTo>
                  <a:lnTo>
                    <a:pt x="273" y="947"/>
                  </a:lnTo>
                  <a:lnTo>
                    <a:pt x="382" y="1038"/>
                  </a:lnTo>
                  <a:lnTo>
                    <a:pt x="510" y="1093"/>
                  </a:lnTo>
                  <a:lnTo>
                    <a:pt x="637" y="1129"/>
                  </a:lnTo>
                  <a:lnTo>
                    <a:pt x="783" y="1147"/>
                  </a:lnTo>
                  <a:lnTo>
                    <a:pt x="837" y="1147"/>
                  </a:lnTo>
                  <a:lnTo>
                    <a:pt x="928" y="1129"/>
                  </a:lnTo>
                  <a:lnTo>
                    <a:pt x="1019" y="1111"/>
                  </a:lnTo>
                  <a:lnTo>
                    <a:pt x="1183" y="1038"/>
                  </a:lnTo>
                  <a:lnTo>
                    <a:pt x="1347" y="929"/>
                  </a:lnTo>
                  <a:lnTo>
                    <a:pt x="1492" y="802"/>
                  </a:lnTo>
                  <a:lnTo>
                    <a:pt x="1620" y="656"/>
                  </a:lnTo>
                  <a:lnTo>
                    <a:pt x="1747" y="510"/>
                  </a:lnTo>
                  <a:lnTo>
                    <a:pt x="1856" y="347"/>
                  </a:lnTo>
                  <a:lnTo>
                    <a:pt x="1947" y="165"/>
                  </a:lnTo>
                  <a:lnTo>
                    <a:pt x="1783" y="92"/>
                  </a:lnTo>
                  <a:lnTo>
                    <a:pt x="1601" y="37"/>
                  </a:lnTo>
                  <a:lnTo>
                    <a:pt x="1401" y="1"/>
                  </a:lnTo>
                  <a:close/>
                </a:path>
              </a:pathLst>
            </a:custGeom>
            <a:solidFill>
              <a:srgbClr val="D7C2A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07" name="Google Shape;3907;p23"/>
            <p:cNvSpPr/>
            <p:nvPr/>
          </p:nvSpPr>
          <p:spPr>
            <a:xfrm>
              <a:off x="1824375" y="1627975"/>
              <a:ext cx="48700" cy="28700"/>
            </a:xfrm>
            <a:custGeom>
              <a:avLst/>
              <a:gdLst/>
              <a:ahLst/>
              <a:cxnLst/>
              <a:rect l="l" t="t" r="r" b="b"/>
              <a:pathLst>
                <a:path w="1948" h="1148" fill="none" extrusionOk="0">
                  <a:moveTo>
                    <a:pt x="1183" y="1"/>
                  </a:moveTo>
                  <a:lnTo>
                    <a:pt x="1183" y="1"/>
                  </a:lnTo>
                  <a:lnTo>
                    <a:pt x="928" y="1"/>
                  </a:lnTo>
                  <a:lnTo>
                    <a:pt x="928" y="1"/>
                  </a:lnTo>
                  <a:lnTo>
                    <a:pt x="801" y="37"/>
                  </a:lnTo>
                  <a:lnTo>
                    <a:pt x="673" y="74"/>
                  </a:lnTo>
                  <a:lnTo>
                    <a:pt x="546" y="110"/>
                  </a:lnTo>
                  <a:lnTo>
                    <a:pt x="419" y="165"/>
                  </a:lnTo>
                  <a:lnTo>
                    <a:pt x="200" y="328"/>
                  </a:lnTo>
                  <a:lnTo>
                    <a:pt x="0" y="492"/>
                  </a:lnTo>
                  <a:lnTo>
                    <a:pt x="0" y="492"/>
                  </a:lnTo>
                  <a:lnTo>
                    <a:pt x="36" y="638"/>
                  </a:lnTo>
                  <a:lnTo>
                    <a:pt x="109" y="747"/>
                  </a:lnTo>
                  <a:lnTo>
                    <a:pt x="182" y="856"/>
                  </a:lnTo>
                  <a:lnTo>
                    <a:pt x="273" y="947"/>
                  </a:lnTo>
                  <a:lnTo>
                    <a:pt x="382" y="1038"/>
                  </a:lnTo>
                  <a:lnTo>
                    <a:pt x="510" y="1093"/>
                  </a:lnTo>
                  <a:lnTo>
                    <a:pt x="637" y="1129"/>
                  </a:lnTo>
                  <a:lnTo>
                    <a:pt x="783" y="1147"/>
                  </a:lnTo>
                  <a:lnTo>
                    <a:pt x="783" y="1147"/>
                  </a:lnTo>
                  <a:lnTo>
                    <a:pt x="837" y="1147"/>
                  </a:lnTo>
                  <a:lnTo>
                    <a:pt x="837" y="1147"/>
                  </a:lnTo>
                  <a:lnTo>
                    <a:pt x="928" y="1129"/>
                  </a:lnTo>
                  <a:lnTo>
                    <a:pt x="1019" y="1111"/>
                  </a:lnTo>
                  <a:lnTo>
                    <a:pt x="1183" y="1038"/>
                  </a:lnTo>
                  <a:lnTo>
                    <a:pt x="1347" y="929"/>
                  </a:lnTo>
                  <a:lnTo>
                    <a:pt x="1492" y="802"/>
                  </a:lnTo>
                  <a:lnTo>
                    <a:pt x="1492" y="802"/>
                  </a:lnTo>
                  <a:lnTo>
                    <a:pt x="1620" y="656"/>
                  </a:lnTo>
                  <a:lnTo>
                    <a:pt x="1747" y="510"/>
                  </a:lnTo>
                  <a:lnTo>
                    <a:pt x="1856" y="347"/>
                  </a:lnTo>
                  <a:lnTo>
                    <a:pt x="1947" y="165"/>
                  </a:lnTo>
                  <a:lnTo>
                    <a:pt x="1947" y="165"/>
                  </a:lnTo>
                  <a:lnTo>
                    <a:pt x="1783" y="92"/>
                  </a:lnTo>
                  <a:lnTo>
                    <a:pt x="1601" y="37"/>
                  </a:lnTo>
                  <a:lnTo>
                    <a:pt x="1401" y="1"/>
                  </a:lnTo>
                  <a:lnTo>
                    <a:pt x="1183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3908" name="Google Shape;3908;p23"/>
          <p:cNvGrpSpPr/>
          <p:nvPr/>
        </p:nvGrpSpPr>
        <p:grpSpPr>
          <a:xfrm flipH="1">
            <a:off x="9279659" y="6187313"/>
            <a:ext cx="614479" cy="932208"/>
            <a:chOff x="1781575" y="4925235"/>
            <a:chExt cx="460859" cy="699156"/>
          </a:xfrm>
        </p:grpSpPr>
        <p:sp>
          <p:nvSpPr>
            <p:cNvPr id="3909" name="Google Shape;3909;p23"/>
            <p:cNvSpPr/>
            <p:nvPr/>
          </p:nvSpPr>
          <p:spPr>
            <a:xfrm>
              <a:off x="1781575" y="4925235"/>
              <a:ext cx="460859" cy="523974"/>
            </a:xfrm>
            <a:custGeom>
              <a:avLst/>
              <a:gdLst/>
              <a:ahLst/>
              <a:cxnLst/>
              <a:rect l="l" t="t" r="r" b="b"/>
              <a:pathLst>
                <a:path w="13158" h="14960" extrusionOk="0">
                  <a:moveTo>
                    <a:pt x="3913" y="1"/>
                  </a:moveTo>
                  <a:lnTo>
                    <a:pt x="3767" y="347"/>
                  </a:lnTo>
                  <a:lnTo>
                    <a:pt x="3658" y="692"/>
                  </a:lnTo>
                  <a:lnTo>
                    <a:pt x="3567" y="1056"/>
                  </a:lnTo>
                  <a:lnTo>
                    <a:pt x="3494" y="1438"/>
                  </a:lnTo>
                  <a:lnTo>
                    <a:pt x="3440" y="1839"/>
                  </a:lnTo>
                  <a:lnTo>
                    <a:pt x="3403" y="2257"/>
                  </a:lnTo>
                  <a:lnTo>
                    <a:pt x="3385" y="2676"/>
                  </a:lnTo>
                  <a:lnTo>
                    <a:pt x="3385" y="3094"/>
                  </a:lnTo>
                  <a:lnTo>
                    <a:pt x="3403" y="3531"/>
                  </a:lnTo>
                  <a:lnTo>
                    <a:pt x="3440" y="3968"/>
                  </a:lnTo>
                  <a:lnTo>
                    <a:pt x="3494" y="4405"/>
                  </a:lnTo>
                  <a:lnTo>
                    <a:pt x="3549" y="4841"/>
                  </a:lnTo>
                  <a:lnTo>
                    <a:pt x="3676" y="5697"/>
                  </a:lnTo>
                  <a:lnTo>
                    <a:pt x="3840" y="6534"/>
                  </a:lnTo>
                  <a:lnTo>
                    <a:pt x="4040" y="7335"/>
                  </a:lnTo>
                  <a:lnTo>
                    <a:pt x="4222" y="8081"/>
                  </a:lnTo>
                  <a:lnTo>
                    <a:pt x="4423" y="8754"/>
                  </a:lnTo>
                  <a:lnTo>
                    <a:pt x="4604" y="9336"/>
                  </a:lnTo>
                  <a:lnTo>
                    <a:pt x="4896" y="10192"/>
                  </a:lnTo>
                  <a:lnTo>
                    <a:pt x="5005" y="10501"/>
                  </a:lnTo>
                  <a:lnTo>
                    <a:pt x="5005" y="10501"/>
                  </a:lnTo>
                  <a:lnTo>
                    <a:pt x="4968" y="10410"/>
                  </a:lnTo>
                  <a:lnTo>
                    <a:pt x="4859" y="10119"/>
                  </a:lnTo>
                  <a:lnTo>
                    <a:pt x="4641" y="9628"/>
                  </a:lnTo>
                  <a:lnTo>
                    <a:pt x="4477" y="9318"/>
                  </a:lnTo>
                  <a:lnTo>
                    <a:pt x="4295" y="8954"/>
                  </a:lnTo>
                  <a:lnTo>
                    <a:pt x="4059" y="8536"/>
                  </a:lnTo>
                  <a:lnTo>
                    <a:pt x="3767" y="8081"/>
                  </a:lnTo>
                  <a:lnTo>
                    <a:pt x="3440" y="7571"/>
                  </a:lnTo>
                  <a:lnTo>
                    <a:pt x="3076" y="7007"/>
                  </a:lnTo>
                  <a:lnTo>
                    <a:pt x="2639" y="6406"/>
                  </a:lnTo>
                  <a:lnTo>
                    <a:pt x="2166" y="5751"/>
                  </a:lnTo>
                  <a:lnTo>
                    <a:pt x="1620" y="5042"/>
                  </a:lnTo>
                  <a:lnTo>
                    <a:pt x="1001" y="4277"/>
                  </a:lnTo>
                  <a:lnTo>
                    <a:pt x="983" y="4641"/>
                  </a:lnTo>
                  <a:lnTo>
                    <a:pt x="983" y="5005"/>
                  </a:lnTo>
                  <a:lnTo>
                    <a:pt x="1001" y="5369"/>
                  </a:lnTo>
                  <a:lnTo>
                    <a:pt x="1038" y="5715"/>
                  </a:lnTo>
                  <a:lnTo>
                    <a:pt x="1092" y="6079"/>
                  </a:lnTo>
                  <a:lnTo>
                    <a:pt x="1147" y="6425"/>
                  </a:lnTo>
                  <a:lnTo>
                    <a:pt x="1238" y="6752"/>
                  </a:lnTo>
                  <a:lnTo>
                    <a:pt x="1311" y="7098"/>
                  </a:lnTo>
                  <a:lnTo>
                    <a:pt x="1511" y="7735"/>
                  </a:lnTo>
                  <a:lnTo>
                    <a:pt x="1747" y="8354"/>
                  </a:lnTo>
                  <a:lnTo>
                    <a:pt x="2002" y="8936"/>
                  </a:lnTo>
                  <a:lnTo>
                    <a:pt x="2257" y="9482"/>
                  </a:lnTo>
                  <a:lnTo>
                    <a:pt x="2530" y="9973"/>
                  </a:lnTo>
                  <a:lnTo>
                    <a:pt x="2785" y="10410"/>
                  </a:lnTo>
                  <a:lnTo>
                    <a:pt x="3039" y="10810"/>
                  </a:lnTo>
                  <a:lnTo>
                    <a:pt x="3258" y="11138"/>
                  </a:lnTo>
                  <a:lnTo>
                    <a:pt x="3572" y="11552"/>
                  </a:lnTo>
                  <a:lnTo>
                    <a:pt x="3572" y="11552"/>
                  </a:lnTo>
                  <a:lnTo>
                    <a:pt x="3440" y="11393"/>
                  </a:lnTo>
                  <a:lnTo>
                    <a:pt x="3130" y="11083"/>
                  </a:lnTo>
                  <a:lnTo>
                    <a:pt x="2676" y="10665"/>
                  </a:lnTo>
                  <a:lnTo>
                    <a:pt x="2020" y="10101"/>
                  </a:lnTo>
                  <a:lnTo>
                    <a:pt x="1129" y="9409"/>
                  </a:lnTo>
                  <a:lnTo>
                    <a:pt x="0" y="8554"/>
                  </a:lnTo>
                  <a:lnTo>
                    <a:pt x="128" y="9009"/>
                  </a:lnTo>
                  <a:lnTo>
                    <a:pt x="273" y="9464"/>
                  </a:lnTo>
                  <a:lnTo>
                    <a:pt x="455" y="9882"/>
                  </a:lnTo>
                  <a:lnTo>
                    <a:pt x="637" y="10283"/>
                  </a:lnTo>
                  <a:lnTo>
                    <a:pt x="838" y="10665"/>
                  </a:lnTo>
                  <a:lnTo>
                    <a:pt x="1056" y="11029"/>
                  </a:lnTo>
                  <a:lnTo>
                    <a:pt x="1274" y="11375"/>
                  </a:lnTo>
                  <a:lnTo>
                    <a:pt x="1511" y="11702"/>
                  </a:lnTo>
                  <a:lnTo>
                    <a:pt x="1747" y="12011"/>
                  </a:lnTo>
                  <a:lnTo>
                    <a:pt x="2002" y="12303"/>
                  </a:lnTo>
                  <a:lnTo>
                    <a:pt x="2257" y="12576"/>
                  </a:lnTo>
                  <a:lnTo>
                    <a:pt x="2512" y="12812"/>
                  </a:lnTo>
                  <a:lnTo>
                    <a:pt x="2766" y="13049"/>
                  </a:lnTo>
                  <a:lnTo>
                    <a:pt x="3021" y="13267"/>
                  </a:lnTo>
                  <a:lnTo>
                    <a:pt x="3276" y="13486"/>
                  </a:lnTo>
                  <a:lnTo>
                    <a:pt x="3549" y="13667"/>
                  </a:lnTo>
                  <a:lnTo>
                    <a:pt x="4040" y="13995"/>
                  </a:lnTo>
                  <a:lnTo>
                    <a:pt x="4513" y="14268"/>
                  </a:lnTo>
                  <a:lnTo>
                    <a:pt x="4950" y="14505"/>
                  </a:lnTo>
                  <a:lnTo>
                    <a:pt x="5332" y="14668"/>
                  </a:lnTo>
                  <a:lnTo>
                    <a:pt x="5642" y="14796"/>
                  </a:lnTo>
                  <a:lnTo>
                    <a:pt x="5897" y="14887"/>
                  </a:lnTo>
                  <a:lnTo>
                    <a:pt x="6097" y="14960"/>
                  </a:lnTo>
                  <a:lnTo>
                    <a:pt x="6315" y="14850"/>
                  </a:lnTo>
                  <a:lnTo>
                    <a:pt x="6916" y="14577"/>
                  </a:lnTo>
                  <a:lnTo>
                    <a:pt x="7316" y="14377"/>
                  </a:lnTo>
                  <a:lnTo>
                    <a:pt x="7789" y="14122"/>
                  </a:lnTo>
                  <a:lnTo>
                    <a:pt x="8299" y="13831"/>
                  </a:lnTo>
                  <a:lnTo>
                    <a:pt x="8863" y="13486"/>
                  </a:lnTo>
                  <a:lnTo>
                    <a:pt x="9427" y="13122"/>
                  </a:lnTo>
                  <a:lnTo>
                    <a:pt x="10027" y="12703"/>
                  </a:lnTo>
                  <a:lnTo>
                    <a:pt x="10610" y="12248"/>
                  </a:lnTo>
                  <a:lnTo>
                    <a:pt x="11192" y="11738"/>
                  </a:lnTo>
                  <a:lnTo>
                    <a:pt x="11465" y="11484"/>
                  </a:lnTo>
                  <a:lnTo>
                    <a:pt x="11738" y="11211"/>
                  </a:lnTo>
                  <a:lnTo>
                    <a:pt x="12011" y="10920"/>
                  </a:lnTo>
                  <a:lnTo>
                    <a:pt x="12266" y="10628"/>
                  </a:lnTo>
                  <a:lnTo>
                    <a:pt x="12502" y="10337"/>
                  </a:lnTo>
                  <a:lnTo>
                    <a:pt x="12739" y="10028"/>
                  </a:lnTo>
                  <a:lnTo>
                    <a:pt x="12957" y="9719"/>
                  </a:lnTo>
                  <a:lnTo>
                    <a:pt x="13158" y="9391"/>
                  </a:lnTo>
                  <a:lnTo>
                    <a:pt x="13158" y="9391"/>
                  </a:lnTo>
                  <a:lnTo>
                    <a:pt x="8535" y="11793"/>
                  </a:lnTo>
                  <a:lnTo>
                    <a:pt x="9118" y="11047"/>
                  </a:lnTo>
                  <a:lnTo>
                    <a:pt x="9700" y="10228"/>
                  </a:lnTo>
                  <a:lnTo>
                    <a:pt x="10373" y="9264"/>
                  </a:lnTo>
                  <a:lnTo>
                    <a:pt x="10701" y="8736"/>
                  </a:lnTo>
                  <a:lnTo>
                    <a:pt x="11028" y="8190"/>
                  </a:lnTo>
                  <a:lnTo>
                    <a:pt x="11338" y="7662"/>
                  </a:lnTo>
                  <a:lnTo>
                    <a:pt x="11611" y="7134"/>
                  </a:lnTo>
                  <a:lnTo>
                    <a:pt x="11829" y="6643"/>
                  </a:lnTo>
                  <a:lnTo>
                    <a:pt x="11920" y="6406"/>
                  </a:lnTo>
                  <a:lnTo>
                    <a:pt x="12011" y="6170"/>
                  </a:lnTo>
                  <a:lnTo>
                    <a:pt x="12066" y="5952"/>
                  </a:lnTo>
                  <a:lnTo>
                    <a:pt x="12102" y="5751"/>
                  </a:lnTo>
                  <a:lnTo>
                    <a:pt x="12120" y="5569"/>
                  </a:lnTo>
                  <a:lnTo>
                    <a:pt x="12138" y="5387"/>
                  </a:lnTo>
                  <a:lnTo>
                    <a:pt x="11574" y="5861"/>
                  </a:lnTo>
                  <a:lnTo>
                    <a:pt x="11047" y="6352"/>
                  </a:lnTo>
                  <a:lnTo>
                    <a:pt x="10555" y="6861"/>
                  </a:lnTo>
                  <a:lnTo>
                    <a:pt x="10082" y="7371"/>
                  </a:lnTo>
                  <a:lnTo>
                    <a:pt x="9645" y="7881"/>
                  </a:lnTo>
                  <a:lnTo>
                    <a:pt x="9263" y="8390"/>
                  </a:lnTo>
                  <a:lnTo>
                    <a:pt x="8899" y="8881"/>
                  </a:lnTo>
                  <a:lnTo>
                    <a:pt x="8572" y="9355"/>
                  </a:lnTo>
                  <a:lnTo>
                    <a:pt x="8280" y="9810"/>
                  </a:lnTo>
                  <a:lnTo>
                    <a:pt x="8026" y="10210"/>
                  </a:lnTo>
                  <a:lnTo>
                    <a:pt x="7625" y="10901"/>
                  </a:lnTo>
                  <a:lnTo>
                    <a:pt x="7405" y="11326"/>
                  </a:lnTo>
                  <a:lnTo>
                    <a:pt x="7516" y="11047"/>
                  </a:lnTo>
                  <a:lnTo>
                    <a:pt x="7625" y="10756"/>
                  </a:lnTo>
                  <a:lnTo>
                    <a:pt x="7735" y="10410"/>
                  </a:lnTo>
                  <a:lnTo>
                    <a:pt x="7862" y="9973"/>
                  </a:lnTo>
                  <a:lnTo>
                    <a:pt x="7971" y="9464"/>
                  </a:lnTo>
                  <a:lnTo>
                    <a:pt x="8098" y="8863"/>
                  </a:lnTo>
                  <a:lnTo>
                    <a:pt x="8208" y="8190"/>
                  </a:lnTo>
                  <a:lnTo>
                    <a:pt x="8317" y="7407"/>
                  </a:lnTo>
                  <a:lnTo>
                    <a:pt x="8408" y="6552"/>
                  </a:lnTo>
                  <a:lnTo>
                    <a:pt x="8481" y="5588"/>
                  </a:lnTo>
                  <a:lnTo>
                    <a:pt x="8535" y="4514"/>
                  </a:lnTo>
                  <a:lnTo>
                    <a:pt x="8553" y="3331"/>
                  </a:lnTo>
                  <a:lnTo>
                    <a:pt x="8535" y="2057"/>
                  </a:lnTo>
                  <a:lnTo>
                    <a:pt x="8299" y="2312"/>
                  </a:lnTo>
                  <a:lnTo>
                    <a:pt x="8080" y="2603"/>
                  </a:lnTo>
                  <a:lnTo>
                    <a:pt x="7880" y="2894"/>
                  </a:lnTo>
                  <a:lnTo>
                    <a:pt x="7698" y="3222"/>
                  </a:lnTo>
                  <a:lnTo>
                    <a:pt x="7516" y="3549"/>
                  </a:lnTo>
                  <a:lnTo>
                    <a:pt x="7352" y="3895"/>
                  </a:lnTo>
                  <a:lnTo>
                    <a:pt x="7207" y="4259"/>
                  </a:lnTo>
                  <a:lnTo>
                    <a:pt x="7061" y="4623"/>
                  </a:lnTo>
                  <a:lnTo>
                    <a:pt x="6934" y="4987"/>
                  </a:lnTo>
                  <a:lnTo>
                    <a:pt x="6825" y="5369"/>
                  </a:lnTo>
                  <a:lnTo>
                    <a:pt x="6624" y="6134"/>
                  </a:lnTo>
                  <a:lnTo>
                    <a:pt x="6479" y="6898"/>
                  </a:lnTo>
                  <a:lnTo>
                    <a:pt x="6351" y="7662"/>
                  </a:lnTo>
                  <a:lnTo>
                    <a:pt x="6261" y="8372"/>
                  </a:lnTo>
                  <a:lnTo>
                    <a:pt x="6188" y="9045"/>
                  </a:lnTo>
                  <a:lnTo>
                    <a:pt x="6185" y="9086"/>
                  </a:lnTo>
                  <a:lnTo>
                    <a:pt x="6170" y="8827"/>
                  </a:lnTo>
                  <a:lnTo>
                    <a:pt x="6097" y="8117"/>
                  </a:lnTo>
                  <a:lnTo>
                    <a:pt x="5969" y="7316"/>
                  </a:lnTo>
                  <a:lnTo>
                    <a:pt x="5806" y="6406"/>
                  </a:lnTo>
                  <a:lnTo>
                    <a:pt x="5569" y="5369"/>
                  </a:lnTo>
                  <a:lnTo>
                    <a:pt x="5278" y="4223"/>
                  </a:lnTo>
                  <a:lnTo>
                    <a:pt x="4896" y="2949"/>
                  </a:lnTo>
                  <a:lnTo>
                    <a:pt x="4441" y="1548"/>
                  </a:lnTo>
                  <a:lnTo>
                    <a:pt x="3913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3910" name="Google Shape;3910;p23"/>
            <p:cNvGrpSpPr/>
            <p:nvPr/>
          </p:nvGrpSpPr>
          <p:grpSpPr>
            <a:xfrm>
              <a:off x="1832328" y="5378860"/>
              <a:ext cx="266029" cy="245530"/>
              <a:chOff x="2706625" y="4735761"/>
              <a:chExt cx="226446" cy="209015"/>
            </a:xfrm>
          </p:grpSpPr>
          <p:sp>
            <p:nvSpPr>
              <p:cNvPr id="3911" name="Google Shape;3911;p23"/>
              <p:cNvSpPr/>
              <p:nvPr/>
            </p:nvSpPr>
            <p:spPr>
              <a:xfrm>
                <a:off x="2706625" y="4851000"/>
                <a:ext cx="226446" cy="93776"/>
              </a:xfrm>
              <a:custGeom>
                <a:avLst/>
                <a:gdLst/>
                <a:ahLst/>
                <a:cxnLst/>
                <a:rect l="l" t="t" r="r" b="b"/>
                <a:pathLst>
                  <a:path w="9991" h="1020" extrusionOk="0">
                    <a:moveTo>
                      <a:pt x="1292" y="0"/>
                    </a:moveTo>
                    <a:lnTo>
                      <a:pt x="746" y="91"/>
                    </a:lnTo>
                    <a:lnTo>
                      <a:pt x="528" y="128"/>
                    </a:lnTo>
                    <a:lnTo>
                      <a:pt x="346" y="182"/>
                    </a:lnTo>
                    <a:lnTo>
                      <a:pt x="200" y="237"/>
                    </a:lnTo>
                    <a:lnTo>
                      <a:pt x="91" y="291"/>
                    </a:lnTo>
                    <a:lnTo>
                      <a:pt x="18" y="346"/>
                    </a:lnTo>
                    <a:lnTo>
                      <a:pt x="0" y="419"/>
                    </a:lnTo>
                    <a:lnTo>
                      <a:pt x="0" y="437"/>
                    </a:lnTo>
                    <a:lnTo>
                      <a:pt x="18" y="473"/>
                    </a:lnTo>
                    <a:lnTo>
                      <a:pt x="91" y="528"/>
                    </a:lnTo>
                    <a:lnTo>
                      <a:pt x="219" y="583"/>
                    </a:lnTo>
                    <a:lnTo>
                      <a:pt x="382" y="655"/>
                    </a:lnTo>
                    <a:lnTo>
                      <a:pt x="601" y="710"/>
                    </a:lnTo>
                    <a:lnTo>
                      <a:pt x="856" y="746"/>
                    </a:lnTo>
                    <a:lnTo>
                      <a:pt x="1456" y="837"/>
                    </a:lnTo>
                    <a:lnTo>
                      <a:pt x="2202" y="910"/>
                    </a:lnTo>
                    <a:lnTo>
                      <a:pt x="3058" y="965"/>
                    </a:lnTo>
                    <a:lnTo>
                      <a:pt x="3986" y="1001"/>
                    </a:lnTo>
                    <a:lnTo>
                      <a:pt x="5005" y="1019"/>
                    </a:lnTo>
                    <a:lnTo>
                      <a:pt x="6006" y="1001"/>
                    </a:lnTo>
                    <a:lnTo>
                      <a:pt x="6952" y="965"/>
                    </a:lnTo>
                    <a:lnTo>
                      <a:pt x="7789" y="910"/>
                    </a:lnTo>
                    <a:lnTo>
                      <a:pt x="8535" y="837"/>
                    </a:lnTo>
                    <a:lnTo>
                      <a:pt x="9136" y="746"/>
                    </a:lnTo>
                    <a:lnTo>
                      <a:pt x="9390" y="710"/>
                    </a:lnTo>
                    <a:lnTo>
                      <a:pt x="9609" y="655"/>
                    </a:lnTo>
                    <a:lnTo>
                      <a:pt x="9773" y="583"/>
                    </a:lnTo>
                    <a:lnTo>
                      <a:pt x="9900" y="528"/>
                    </a:lnTo>
                    <a:lnTo>
                      <a:pt x="9973" y="473"/>
                    </a:lnTo>
                    <a:lnTo>
                      <a:pt x="9991" y="437"/>
                    </a:lnTo>
                    <a:lnTo>
                      <a:pt x="9991" y="419"/>
                    </a:lnTo>
                    <a:lnTo>
                      <a:pt x="9973" y="346"/>
                    </a:lnTo>
                    <a:lnTo>
                      <a:pt x="9900" y="291"/>
                    </a:lnTo>
                    <a:lnTo>
                      <a:pt x="9791" y="237"/>
                    </a:lnTo>
                    <a:lnTo>
                      <a:pt x="9645" y="182"/>
                    </a:lnTo>
                    <a:lnTo>
                      <a:pt x="9463" y="128"/>
                    </a:lnTo>
                    <a:lnTo>
                      <a:pt x="9245" y="91"/>
                    </a:lnTo>
                    <a:lnTo>
                      <a:pt x="8699" y="0"/>
                    </a:lnTo>
                    <a:lnTo>
                      <a:pt x="8699" y="273"/>
                    </a:lnTo>
                    <a:lnTo>
                      <a:pt x="7443" y="328"/>
                    </a:lnTo>
                    <a:lnTo>
                      <a:pt x="6133" y="364"/>
                    </a:lnTo>
                    <a:lnTo>
                      <a:pt x="4623" y="382"/>
                    </a:lnTo>
                    <a:lnTo>
                      <a:pt x="3476" y="364"/>
                    </a:lnTo>
                    <a:lnTo>
                      <a:pt x="2384" y="328"/>
                    </a:lnTo>
                    <a:lnTo>
                      <a:pt x="1893" y="291"/>
                    </a:lnTo>
                    <a:lnTo>
                      <a:pt x="1456" y="237"/>
                    </a:lnTo>
                    <a:lnTo>
                      <a:pt x="1074" y="182"/>
                    </a:lnTo>
                    <a:lnTo>
                      <a:pt x="746" y="109"/>
                    </a:lnTo>
                    <a:lnTo>
                      <a:pt x="1292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grpSp>
            <p:nvGrpSpPr>
              <p:cNvPr id="3912" name="Google Shape;3912;p23"/>
              <p:cNvGrpSpPr/>
              <p:nvPr/>
            </p:nvGrpSpPr>
            <p:grpSpPr>
              <a:xfrm>
                <a:off x="2714800" y="4735761"/>
                <a:ext cx="210098" cy="182902"/>
                <a:chOff x="1282975" y="2150275"/>
                <a:chExt cx="154700" cy="134675"/>
              </a:xfrm>
            </p:grpSpPr>
            <p:sp>
              <p:nvSpPr>
                <p:cNvPr id="3913" name="Google Shape;3913;p23"/>
                <p:cNvSpPr/>
                <p:nvPr/>
              </p:nvSpPr>
              <p:spPr>
                <a:xfrm>
                  <a:off x="1282975" y="2150275"/>
                  <a:ext cx="154700" cy="1346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188" h="5387" extrusionOk="0">
                      <a:moveTo>
                        <a:pt x="2858" y="0"/>
                      </a:moveTo>
                      <a:lnTo>
                        <a:pt x="2657" y="37"/>
                      </a:lnTo>
                      <a:lnTo>
                        <a:pt x="2403" y="109"/>
                      </a:lnTo>
                      <a:lnTo>
                        <a:pt x="2166" y="200"/>
                      </a:lnTo>
                      <a:lnTo>
                        <a:pt x="1948" y="310"/>
                      </a:lnTo>
                      <a:lnTo>
                        <a:pt x="1747" y="437"/>
                      </a:lnTo>
                      <a:lnTo>
                        <a:pt x="1547" y="564"/>
                      </a:lnTo>
                      <a:lnTo>
                        <a:pt x="1384" y="710"/>
                      </a:lnTo>
                      <a:lnTo>
                        <a:pt x="1238" y="856"/>
                      </a:lnTo>
                      <a:lnTo>
                        <a:pt x="1092" y="1019"/>
                      </a:lnTo>
                      <a:lnTo>
                        <a:pt x="965" y="1201"/>
                      </a:lnTo>
                      <a:lnTo>
                        <a:pt x="856" y="1365"/>
                      </a:lnTo>
                      <a:lnTo>
                        <a:pt x="765" y="1547"/>
                      </a:lnTo>
                      <a:lnTo>
                        <a:pt x="674" y="1729"/>
                      </a:lnTo>
                      <a:lnTo>
                        <a:pt x="546" y="2093"/>
                      </a:lnTo>
                      <a:lnTo>
                        <a:pt x="437" y="2439"/>
                      </a:lnTo>
                      <a:lnTo>
                        <a:pt x="401" y="2639"/>
                      </a:lnTo>
                      <a:lnTo>
                        <a:pt x="346" y="3057"/>
                      </a:lnTo>
                      <a:lnTo>
                        <a:pt x="310" y="3403"/>
                      </a:lnTo>
                      <a:lnTo>
                        <a:pt x="310" y="3694"/>
                      </a:lnTo>
                      <a:lnTo>
                        <a:pt x="164" y="3876"/>
                      </a:lnTo>
                      <a:lnTo>
                        <a:pt x="55" y="4040"/>
                      </a:lnTo>
                      <a:lnTo>
                        <a:pt x="37" y="4131"/>
                      </a:lnTo>
                      <a:lnTo>
                        <a:pt x="0" y="4222"/>
                      </a:lnTo>
                      <a:lnTo>
                        <a:pt x="0" y="4295"/>
                      </a:lnTo>
                      <a:lnTo>
                        <a:pt x="0" y="4368"/>
                      </a:lnTo>
                      <a:lnTo>
                        <a:pt x="19" y="4459"/>
                      </a:lnTo>
                      <a:lnTo>
                        <a:pt x="55" y="4532"/>
                      </a:lnTo>
                      <a:lnTo>
                        <a:pt x="91" y="4604"/>
                      </a:lnTo>
                      <a:lnTo>
                        <a:pt x="146" y="4677"/>
                      </a:lnTo>
                      <a:lnTo>
                        <a:pt x="292" y="4804"/>
                      </a:lnTo>
                      <a:lnTo>
                        <a:pt x="474" y="4932"/>
                      </a:lnTo>
                      <a:lnTo>
                        <a:pt x="692" y="5041"/>
                      </a:lnTo>
                      <a:lnTo>
                        <a:pt x="965" y="5132"/>
                      </a:lnTo>
                      <a:lnTo>
                        <a:pt x="1274" y="5205"/>
                      </a:lnTo>
                      <a:lnTo>
                        <a:pt x="1638" y="5278"/>
                      </a:lnTo>
                      <a:lnTo>
                        <a:pt x="2020" y="5332"/>
                      </a:lnTo>
                      <a:lnTo>
                        <a:pt x="2457" y="5369"/>
                      </a:lnTo>
                      <a:lnTo>
                        <a:pt x="2930" y="5387"/>
                      </a:lnTo>
                      <a:lnTo>
                        <a:pt x="3440" y="5387"/>
                      </a:lnTo>
                      <a:lnTo>
                        <a:pt x="3804" y="5350"/>
                      </a:lnTo>
                      <a:lnTo>
                        <a:pt x="4131" y="5314"/>
                      </a:lnTo>
                      <a:lnTo>
                        <a:pt x="4714" y="5223"/>
                      </a:lnTo>
                      <a:lnTo>
                        <a:pt x="5187" y="5114"/>
                      </a:lnTo>
                      <a:lnTo>
                        <a:pt x="5569" y="5005"/>
                      </a:lnTo>
                      <a:lnTo>
                        <a:pt x="5842" y="4895"/>
                      </a:lnTo>
                      <a:lnTo>
                        <a:pt x="6042" y="4804"/>
                      </a:lnTo>
                      <a:lnTo>
                        <a:pt x="6188" y="4713"/>
                      </a:lnTo>
                      <a:lnTo>
                        <a:pt x="6042" y="4204"/>
                      </a:lnTo>
                      <a:lnTo>
                        <a:pt x="5878" y="3658"/>
                      </a:lnTo>
                      <a:lnTo>
                        <a:pt x="5642" y="3003"/>
                      </a:lnTo>
                      <a:lnTo>
                        <a:pt x="5514" y="2639"/>
                      </a:lnTo>
                      <a:lnTo>
                        <a:pt x="5351" y="2275"/>
                      </a:lnTo>
                      <a:lnTo>
                        <a:pt x="5169" y="1929"/>
                      </a:lnTo>
                      <a:lnTo>
                        <a:pt x="4987" y="1565"/>
                      </a:lnTo>
                      <a:lnTo>
                        <a:pt x="4787" y="1238"/>
                      </a:lnTo>
                      <a:lnTo>
                        <a:pt x="4568" y="928"/>
                      </a:lnTo>
                      <a:lnTo>
                        <a:pt x="4332" y="655"/>
                      </a:lnTo>
                      <a:lnTo>
                        <a:pt x="4095" y="419"/>
                      </a:lnTo>
                      <a:lnTo>
                        <a:pt x="3949" y="291"/>
                      </a:lnTo>
                      <a:lnTo>
                        <a:pt x="3804" y="200"/>
                      </a:lnTo>
                      <a:lnTo>
                        <a:pt x="3676" y="128"/>
                      </a:lnTo>
                      <a:lnTo>
                        <a:pt x="3513" y="73"/>
                      </a:lnTo>
                      <a:lnTo>
                        <a:pt x="3367" y="37"/>
                      </a:lnTo>
                      <a:lnTo>
                        <a:pt x="3203" y="0"/>
                      </a:lnTo>
                      <a:close/>
                    </a:path>
                  </a:pathLst>
                </a:custGeom>
                <a:solidFill>
                  <a:srgbClr val="C1A5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914" name="Google Shape;3914;p23"/>
                <p:cNvSpPr/>
                <p:nvPr/>
              </p:nvSpPr>
              <p:spPr>
                <a:xfrm>
                  <a:off x="1282975" y="2150275"/>
                  <a:ext cx="154700" cy="1346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188" h="5387" fill="none" extrusionOk="0">
                      <a:moveTo>
                        <a:pt x="6188" y="4713"/>
                      </a:moveTo>
                      <a:lnTo>
                        <a:pt x="6188" y="4713"/>
                      </a:lnTo>
                      <a:lnTo>
                        <a:pt x="6042" y="4804"/>
                      </a:lnTo>
                      <a:lnTo>
                        <a:pt x="5842" y="4895"/>
                      </a:lnTo>
                      <a:lnTo>
                        <a:pt x="5569" y="5005"/>
                      </a:lnTo>
                      <a:lnTo>
                        <a:pt x="5187" y="5114"/>
                      </a:lnTo>
                      <a:lnTo>
                        <a:pt x="4714" y="5223"/>
                      </a:lnTo>
                      <a:lnTo>
                        <a:pt x="4131" y="5314"/>
                      </a:lnTo>
                      <a:lnTo>
                        <a:pt x="3804" y="5350"/>
                      </a:lnTo>
                      <a:lnTo>
                        <a:pt x="3440" y="5387"/>
                      </a:lnTo>
                      <a:lnTo>
                        <a:pt x="3440" y="5387"/>
                      </a:lnTo>
                      <a:lnTo>
                        <a:pt x="2930" y="5387"/>
                      </a:lnTo>
                      <a:lnTo>
                        <a:pt x="2457" y="5369"/>
                      </a:lnTo>
                      <a:lnTo>
                        <a:pt x="2020" y="5332"/>
                      </a:lnTo>
                      <a:lnTo>
                        <a:pt x="1638" y="5278"/>
                      </a:lnTo>
                      <a:lnTo>
                        <a:pt x="1274" y="5205"/>
                      </a:lnTo>
                      <a:lnTo>
                        <a:pt x="965" y="5132"/>
                      </a:lnTo>
                      <a:lnTo>
                        <a:pt x="692" y="5041"/>
                      </a:lnTo>
                      <a:lnTo>
                        <a:pt x="474" y="4932"/>
                      </a:lnTo>
                      <a:lnTo>
                        <a:pt x="292" y="4804"/>
                      </a:lnTo>
                      <a:lnTo>
                        <a:pt x="146" y="4677"/>
                      </a:lnTo>
                      <a:lnTo>
                        <a:pt x="91" y="4604"/>
                      </a:lnTo>
                      <a:lnTo>
                        <a:pt x="55" y="4532"/>
                      </a:lnTo>
                      <a:lnTo>
                        <a:pt x="19" y="4459"/>
                      </a:lnTo>
                      <a:lnTo>
                        <a:pt x="0" y="4368"/>
                      </a:lnTo>
                      <a:lnTo>
                        <a:pt x="0" y="4295"/>
                      </a:lnTo>
                      <a:lnTo>
                        <a:pt x="0" y="4222"/>
                      </a:lnTo>
                      <a:lnTo>
                        <a:pt x="37" y="4131"/>
                      </a:lnTo>
                      <a:lnTo>
                        <a:pt x="55" y="4040"/>
                      </a:lnTo>
                      <a:lnTo>
                        <a:pt x="164" y="3876"/>
                      </a:lnTo>
                      <a:lnTo>
                        <a:pt x="310" y="3694"/>
                      </a:lnTo>
                      <a:lnTo>
                        <a:pt x="310" y="3694"/>
                      </a:lnTo>
                      <a:lnTo>
                        <a:pt x="310" y="3403"/>
                      </a:lnTo>
                      <a:lnTo>
                        <a:pt x="346" y="3057"/>
                      </a:lnTo>
                      <a:lnTo>
                        <a:pt x="401" y="2639"/>
                      </a:lnTo>
                      <a:lnTo>
                        <a:pt x="401" y="2639"/>
                      </a:lnTo>
                      <a:lnTo>
                        <a:pt x="437" y="2439"/>
                      </a:lnTo>
                      <a:lnTo>
                        <a:pt x="437" y="2439"/>
                      </a:lnTo>
                      <a:lnTo>
                        <a:pt x="546" y="2093"/>
                      </a:lnTo>
                      <a:lnTo>
                        <a:pt x="674" y="1729"/>
                      </a:lnTo>
                      <a:lnTo>
                        <a:pt x="765" y="1547"/>
                      </a:lnTo>
                      <a:lnTo>
                        <a:pt x="856" y="1365"/>
                      </a:lnTo>
                      <a:lnTo>
                        <a:pt x="965" y="1201"/>
                      </a:lnTo>
                      <a:lnTo>
                        <a:pt x="1092" y="1019"/>
                      </a:lnTo>
                      <a:lnTo>
                        <a:pt x="1238" y="856"/>
                      </a:lnTo>
                      <a:lnTo>
                        <a:pt x="1384" y="710"/>
                      </a:lnTo>
                      <a:lnTo>
                        <a:pt x="1547" y="564"/>
                      </a:lnTo>
                      <a:lnTo>
                        <a:pt x="1747" y="437"/>
                      </a:lnTo>
                      <a:lnTo>
                        <a:pt x="1948" y="310"/>
                      </a:lnTo>
                      <a:lnTo>
                        <a:pt x="2166" y="200"/>
                      </a:lnTo>
                      <a:lnTo>
                        <a:pt x="2403" y="109"/>
                      </a:lnTo>
                      <a:lnTo>
                        <a:pt x="2657" y="37"/>
                      </a:lnTo>
                      <a:lnTo>
                        <a:pt x="2657" y="37"/>
                      </a:lnTo>
                      <a:lnTo>
                        <a:pt x="2858" y="0"/>
                      </a:lnTo>
                      <a:lnTo>
                        <a:pt x="3021" y="0"/>
                      </a:lnTo>
                      <a:lnTo>
                        <a:pt x="3203" y="0"/>
                      </a:lnTo>
                      <a:lnTo>
                        <a:pt x="3367" y="37"/>
                      </a:lnTo>
                      <a:lnTo>
                        <a:pt x="3513" y="73"/>
                      </a:lnTo>
                      <a:lnTo>
                        <a:pt x="3676" y="128"/>
                      </a:lnTo>
                      <a:lnTo>
                        <a:pt x="3804" y="200"/>
                      </a:lnTo>
                      <a:lnTo>
                        <a:pt x="3949" y="291"/>
                      </a:lnTo>
                      <a:lnTo>
                        <a:pt x="3949" y="291"/>
                      </a:lnTo>
                      <a:lnTo>
                        <a:pt x="4095" y="419"/>
                      </a:lnTo>
                      <a:lnTo>
                        <a:pt x="4095" y="419"/>
                      </a:lnTo>
                      <a:lnTo>
                        <a:pt x="4332" y="655"/>
                      </a:lnTo>
                      <a:lnTo>
                        <a:pt x="4568" y="928"/>
                      </a:lnTo>
                      <a:lnTo>
                        <a:pt x="4787" y="1238"/>
                      </a:lnTo>
                      <a:lnTo>
                        <a:pt x="4987" y="1565"/>
                      </a:lnTo>
                      <a:lnTo>
                        <a:pt x="5169" y="1929"/>
                      </a:lnTo>
                      <a:lnTo>
                        <a:pt x="5351" y="2275"/>
                      </a:lnTo>
                      <a:lnTo>
                        <a:pt x="5514" y="2639"/>
                      </a:lnTo>
                      <a:lnTo>
                        <a:pt x="5642" y="3003"/>
                      </a:lnTo>
                      <a:lnTo>
                        <a:pt x="5878" y="3658"/>
                      </a:lnTo>
                      <a:lnTo>
                        <a:pt x="6042" y="4204"/>
                      </a:lnTo>
                      <a:lnTo>
                        <a:pt x="6188" y="4713"/>
                      </a:lnTo>
                    </a:path>
                  </a:pathLst>
                </a:custGeom>
                <a:no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915" name="Google Shape;3915;p23"/>
                <p:cNvSpPr/>
                <p:nvPr/>
              </p:nvSpPr>
              <p:spPr>
                <a:xfrm>
                  <a:off x="1282975" y="2172100"/>
                  <a:ext cx="138775" cy="1128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551" h="4514" extrusionOk="0">
                      <a:moveTo>
                        <a:pt x="1384" y="4368"/>
                      </a:moveTo>
                      <a:lnTo>
                        <a:pt x="1384" y="4368"/>
                      </a:lnTo>
                      <a:lnTo>
                        <a:pt x="1711" y="4423"/>
                      </a:lnTo>
                      <a:lnTo>
                        <a:pt x="2057" y="4459"/>
                      </a:lnTo>
                      <a:lnTo>
                        <a:pt x="2457" y="4496"/>
                      </a:lnTo>
                      <a:lnTo>
                        <a:pt x="2876" y="4514"/>
                      </a:lnTo>
                      <a:lnTo>
                        <a:pt x="2876" y="4514"/>
                      </a:lnTo>
                      <a:lnTo>
                        <a:pt x="3094" y="4514"/>
                      </a:lnTo>
                      <a:lnTo>
                        <a:pt x="3094" y="4514"/>
                      </a:lnTo>
                      <a:lnTo>
                        <a:pt x="3440" y="4514"/>
                      </a:lnTo>
                      <a:lnTo>
                        <a:pt x="3440" y="4514"/>
                      </a:lnTo>
                      <a:lnTo>
                        <a:pt x="3440" y="4514"/>
                      </a:lnTo>
                      <a:lnTo>
                        <a:pt x="3094" y="4514"/>
                      </a:lnTo>
                      <a:lnTo>
                        <a:pt x="3094" y="4514"/>
                      </a:lnTo>
                      <a:lnTo>
                        <a:pt x="2876" y="4514"/>
                      </a:lnTo>
                      <a:lnTo>
                        <a:pt x="2876" y="4514"/>
                      </a:lnTo>
                      <a:lnTo>
                        <a:pt x="2876" y="4514"/>
                      </a:lnTo>
                      <a:lnTo>
                        <a:pt x="2876" y="4514"/>
                      </a:lnTo>
                      <a:lnTo>
                        <a:pt x="2457" y="4496"/>
                      </a:lnTo>
                      <a:lnTo>
                        <a:pt x="2057" y="4459"/>
                      </a:lnTo>
                      <a:lnTo>
                        <a:pt x="1711" y="4423"/>
                      </a:lnTo>
                      <a:lnTo>
                        <a:pt x="1384" y="4368"/>
                      </a:lnTo>
                      <a:close/>
                      <a:moveTo>
                        <a:pt x="1365" y="4368"/>
                      </a:moveTo>
                      <a:lnTo>
                        <a:pt x="1365" y="4368"/>
                      </a:lnTo>
                      <a:lnTo>
                        <a:pt x="1365" y="4368"/>
                      </a:lnTo>
                      <a:lnTo>
                        <a:pt x="1365" y="4368"/>
                      </a:lnTo>
                      <a:close/>
                      <a:moveTo>
                        <a:pt x="237" y="3895"/>
                      </a:moveTo>
                      <a:lnTo>
                        <a:pt x="237" y="3895"/>
                      </a:lnTo>
                      <a:lnTo>
                        <a:pt x="237" y="3895"/>
                      </a:lnTo>
                      <a:lnTo>
                        <a:pt x="237" y="3895"/>
                      </a:lnTo>
                      <a:lnTo>
                        <a:pt x="237" y="3895"/>
                      </a:lnTo>
                      <a:close/>
                      <a:moveTo>
                        <a:pt x="237" y="3895"/>
                      </a:moveTo>
                      <a:lnTo>
                        <a:pt x="237" y="3895"/>
                      </a:lnTo>
                      <a:lnTo>
                        <a:pt x="237" y="3895"/>
                      </a:lnTo>
                      <a:lnTo>
                        <a:pt x="237" y="3895"/>
                      </a:lnTo>
                      <a:lnTo>
                        <a:pt x="237" y="3895"/>
                      </a:lnTo>
                      <a:close/>
                      <a:moveTo>
                        <a:pt x="237" y="3877"/>
                      </a:moveTo>
                      <a:lnTo>
                        <a:pt x="237" y="3877"/>
                      </a:lnTo>
                      <a:lnTo>
                        <a:pt x="237" y="3895"/>
                      </a:lnTo>
                      <a:lnTo>
                        <a:pt x="237" y="3895"/>
                      </a:lnTo>
                      <a:lnTo>
                        <a:pt x="237" y="3877"/>
                      </a:lnTo>
                      <a:close/>
                      <a:moveTo>
                        <a:pt x="91" y="3113"/>
                      </a:moveTo>
                      <a:lnTo>
                        <a:pt x="91" y="3113"/>
                      </a:lnTo>
                      <a:lnTo>
                        <a:pt x="37" y="3222"/>
                      </a:lnTo>
                      <a:lnTo>
                        <a:pt x="19" y="3331"/>
                      </a:lnTo>
                      <a:lnTo>
                        <a:pt x="0" y="3422"/>
                      </a:lnTo>
                      <a:lnTo>
                        <a:pt x="19" y="3531"/>
                      </a:lnTo>
                      <a:lnTo>
                        <a:pt x="37" y="3622"/>
                      </a:lnTo>
                      <a:lnTo>
                        <a:pt x="91" y="3713"/>
                      </a:lnTo>
                      <a:lnTo>
                        <a:pt x="146" y="3804"/>
                      </a:lnTo>
                      <a:lnTo>
                        <a:pt x="237" y="3877"/>
                      </a:lnTo>
                      <a:lnTo>
                        <a:pt x="237" y="3877"/>
                      </a:lnTo>
                      <a:lnTo>
                        <a:pt x="146" y="3804"/>
                      </a:lnTo>
                      <a:lnTo>
                        <a:pt x="91" y="3713"/>
                      </a:lnTo>
                      <a:lnTo>
                        <a:pt x="37" y="3622"/>
                      </a:lnTo>
                      <a:lnTo>
                        <a:pt x="19" y="3531"/>
                      </a:lnTo>
                      <a:lnTo>
                        <a:pt x="0" y="3422"/>
                      </a:lnTo>
                      <a:lnTo>
                        <a:pt x="19" y="3331"/>
                      </a:lnTo>
                      <a:lnTo>
                        <a:pt x="37" y="3222"/>
                      </a:lnTo>
                      <a:lnTo>
                        <a:pt x="91" y="3113"/>
                      </a:lnTo>
                      <a:close/>
                      <a:moveTo>
                        <a:pt x="91" y="3113"/>
                      </a:moveTo>
                      <a:lnTo>
                        <a:pt x="91" y="3113"/>
                      </a:lnTo>
                      <a:lnTo>
                        <a:pt x="91" y="3113"/>
                      </a:lnTo>
                      <a:lnTo>
                        <a:pt x="91" y="3113"/>
                      </a:lnTo>
                      <a:lnTo>
                        <a:pt x="91" y="3113"/>
                      </a:lnTo>
                      <a:close/>
                      <a:moveTo>
                        <a:pt x="91" y="3113"/>
                      </a:moveTo>
                      <a:lnTo>
                        <a:pt x="91" y="3113"/>
                      </a:lnTo>
                      <a:lnTo>
                        <a:pt x="91" y="3113"/>
                      </a:lnTo>
                      <a:lnTo>
                        <a:pt x="91" y="3113"/>
                      </a:lnTo>
                      <a:lnTo>
                        <a:pt x="91" y="3113"/>
                      </a:lnTo>
                      <a:close/>
                      <a:moveTo>
                        <a:pt x="91" y="3094"/>
                      </a:moveTo>
                      <a:lnTo>
                        <a:pt x="91" y="3094"/>
                      </a:lnTo>
                      <a:lnTo>
                        <a:pt x="91" y="3113"/>
                      </a:lnTo>
                      <a:lnTo>
                        <a:pt x="91" y="3113"/>
                      </a:lnTo>
                      <a:lnTo>
                        <a:pt x="91" y="3094"/>
                      </a:lnTo>
                      <a:close/>
                      <a:moveTo>
                        <a:pt x="110" y="3094"/>
                      </a:moveTo>
                      <a:lnTo>
                        <a:pt x="110" y="3094"/>
                      </a:lnTo>
                      <a:lnTo>
                        <a:pt x="110" y="3094"/>
                      </a:lnTo>
                      <a:lnTo>
                        <a:pt x="110" y="3094"/>
                      </a:lnTo>
                      <a:lnTo>
                        <a:pt x="110" y="3094"/>
                      </a:lnTo>
                      <a:close/>
                      <a:moveTo>
                        <a:pt x="110" y="3094"/>
                      </a:moveTo>
                      <a:lnTo>
                        <a:pt x="110" y="3094"/>
                      </a:lnTo>
                      <a:lnTo>
                        <a:pt x="110" y="3094"/>
                      </a:lnTo>
                      <a:lnTo>
                        <a:pt x="110" y="3094"/>
                      </a:lnTo>
                      <a:lnTo>
                        <a:pt x="110" y="3094"/>
                      </a:lnTo>
                      <a:close/>
                      <a:moveTo>
                        <a:pt x="110" y="3094"/>
                      </a:moveTo>
                      <a:lnTo>
                        <a:pt x="110" y="3094"/>
                      </a:lnTo>
                      <a:lnTo>
                        <a:pt x="110" y="3094"/>
                      </a:lnTo>
                      <a:lnTo>
                        <a:pt x="110" y="3094"/>
                      </a:lnTo>
                      <a:lnTo>
                        <a:pt x="110" y="3094"/>
                      </a:lnTo>
                      <a:close/>
                      <a:moveTo>
                        <a:pt x="4532" y="1"/>
                      </a:moveTo>
                      <a:lnTo>
                        <a:pt x="4532" y="1"/>
                      </a:lnTo>
                      <a:lnTo>
                        <a:pt x="4677" y="201"/>
                      </a:lnTo>
                      <a:lnTo>
                        <a:pt x="4823" y="419"/>
                      </a:lnTo>
                      <a:lnTo>
                        <a:pt x="5096" y="892"/>
                      </a:lnTo>
                      <a:lnTo>
                        <a:pt x="5332" y="1366"/>
                      </a:lnTo>
                      <a:lnTo>
                        <a:pt x="5551" y="1857"/>
                      </a:lnTo>
                      <a:lnTo>
                        <a:pt x="5551" y="1857"/>
                      </a:lnTo>
                      <a:lnTo>
                        <a:pt x="5551" y="1857"/>
                      </a:lnTo>
                      <a:lnTo>
                        <a:pt x="5551" y="1857"/>
                      </a:lnTo>
                      <a:lnTo>
                        <a:pt x="5332" y="1366"/>
                      </a:lnTo>
                      <a:lnTo>
                        <a:pt x="5096" y="892"/>
                      </a:lnTo>
                      <a:lnTo>
                        <a:pt x="4823" y="419"/>
                      </a:lnTo>
                      <a:lnTo>
                        <a:pt x="4677" y="201"/>
                      </a:lnTo>
                      <a:lnTo>
                        <a:pt x="4532" y="1"/>
                      </a:lnTo>
                      <a:close/>
                      <a:moveTo>
                        <a:pt x="4532" y="1"/>
                      </a:moveTo>
                      <a:lnTo>
                        <a:pt x="4532" y="1"/>
                      </a:lnTo>
                      <a:lnTo>
                        <a:pt x="4532" y="1"/>
                      </a:lnTo>
                      <a:lnTo>
                        <a:pt x="4532" y="1"/>
                      </a:lnTo>
                      <a:lnTo>
                        <a:pt x="4532" y="1"/>
                      </a:lnTo>
                      <a:close/>
                    </a:path>
                  </a:pathLst>
                </a:custGeom>
                <a:solidFill>
                  <a:srgbClr val="D8D3DA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916" name="Google Shape;3916;p23"/>
                <p:cNvSpPr/>
                <p:nvPr/>
              </p:nvSpPr>
              <p:spPr>
                <a:xfrm>
                  <a:off x="1317550" y="2281300"/>
                  <a:ext cx="51425" cy="36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57" h="146" fill="none" extrusionOk="0">
                      <a:moveTo>
                        <a:pt x="1" y="0"/>
                      </a:moveTo>
                      <a:lnTo>
                        <a:pt x="1" y="0"/>
                      </a:lnTo>
                      <a:lnTo>
                        <a:pt x="328" y="55"/>
                      </a:lnTo>
                      <a:lnTo>
                        <a:pt x="674" y="91"/>
                      </a:lnTo>
                      <a:lnTo>
                        <a:pt x="1074" y="128"/>
                      </a:lnTo>
                      <a:lnTo>
                        <a:pt x="1493" y="146"/>
                      </a:lnTo>
                      <a:lnTo>
                        <a:pt x="1493" y="146"/>
                      </a:lnTo>
                      <a:lnTo>
                        <a:pt x="1711" y="146"/>
                      </a:lnTo>
                      <a:lnTo>
                        <a:pt x="1711" y="146"/>
                      </a:lnTo>
                      <a:lnTo>
                        <a:pt x="2057" y="146"/>
                      </a:lnTo>
                      <a:lnTo>
                        <a:pt x="2057" y="146"/>
                      </a:lnTo>
                      <a:lnTo>
                        <a:pt x="2057" y="146"/>
                      </a:lnTo>
                      <a:lnTo>
                        <a:pt x="1711" y="146"/>
                      </a:lnTo>
                      <a:lnTo>
                        <a:pt x="1711" y="146"/>
                      </a:lnTo>
                      <a:lnTo>
                        <a:pt x="1493" y="146"/>
                      </a:lnTo>
                      <a:lnTo>
                        <a:pt x="1493" y="146"/>
                      </a:lnTo>
                      <a:lnTo>
                        <a:pt x="1493" y="146"/>
                      </a:lnTo>
                      <a:lnTo>
                        <a:pt x="1493" y="146"/>
                      </a:lnTo>
                      <a:lnTo>
                        <a:pt x="1074" y="128"/>
                      </a:lnTo>
                      <a:lnTo>
                        <a:pt x="674" y="91"/>
                      </a:lnTo>
                      <a:lnTo>
                        <a:pt x="328" y="55"/>
                      </a:lnTo>
                      <a:lnTo>
                        <a:pt x="1" y="0"/>
                      </a:lnTo>
                    </a:path>
                  </a:pathLst>
                </a:custGeom>
                <a:no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917" name="Google Shape;3917;p23"/>
                <p:cNvSpPr/>
                <p:nvPr/>
              </p:nvSpPr>
              <p:spPr>
                <a:xfrm>
                  <a:off x="1317100" y="2281300"/>
                  <a:ext cx="25" cy="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" h="1" fill="none" extrusionOk="0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918" name="Google Shape;3918;p23"/>
                <p:cNvSpPr/>
                <p:nvPr/>
              </p:nvSpPr>
              <p:spPr>
                <a:xfrm>
                  <a:off x="1288900" y="2269475"/>
                  <a:ext cx="25" cy="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" h="1" fill="none" extrusionOk="0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919" name="Google Shape;3919;p23"/>
                <p:cNvSpPr/>
                <p:nvPr/>
              </p:nvSpPr>
              <p:spPr>
                <a:xfrm>
                  <a:off x="1288900" y="2269475"/>
                  <a:ext cx="25" cy="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" h="1" fill="none" extrusionOk="0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920" name="Google Shape;3920;p23"/>
                <p:cNvSpPr/>
                <p:nvPr/>
              </p:nvSpPr>
              <p:spPr>
                <a:xfrm>
                  <a:off x="1288900" y="2269000"/>
                  <a:ext cx="25" cy="5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" h="20" fill="none" extrusionOk="0">
                      <a:moveTo>
                        <a:pt x="0" y="1"/>
                      </a:moveTo>
                      <a:lnTo>
                        <a:pt x="0" y="1"/>
                      </a:lnTo>
                      <a:lnTo>
                        <a:pt x="0" y="19"/>
                      </a:lnTo>
                      <a:lnTo>
                        <a:pt x="0" y="19"/>
                      </a:lnTo>
                      <a:lnTo>
                        <a:pt x="0" y="1"/>
                      </a:lnTo>
                    </a:path>
                  </a:pathLst>
                </a:custGeom>
                <a:no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921" name="Google Shape;3921;p23"/>
                <p:cNvSpPr/>
                <p:nvPr/>
              </p:nvSpPr>
              <p:spPr>
                <a:xfrm>
                  <a:off x="1282975" y="2249900"/>
                  <a:ext cx="5950" cy="191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8" h="765" fill="none" extrusionOk="0">
                      <a:moveTo>
                        <a:pt x="91" y="1"/>
                      </a:moveTo>
                      <a:lnTo>
                        <a:pt x="91" y="1"/>
                      </a:lnTo>
                      <a:lnTo>
                        <a:pt x="37" y="110"/>
                      </a:lnTo>
                      <a:lnTo>
                        <a:pt x="19" y="219"/>
                      </a:lnTo>
                      <a:lnTo>
                        <a:pt x="0" y="310"/>
                      </a:lnTo>
                      <a:lnTo>
                        <a:pt x="19" y="419"/>
                      </a:lnTo>
                      <a:lnTo>
                        <a:pt x="37" y="510"/>
                      </a:lnTo>
                      <a:lnTo>
                        <a:pt x="91" y="601"/>
                      </a:lnTo>
                      <a:lnTo>
                        <a:pt x="146" y="692"/>
                      </a:lnTo>
                      <a:lnTo>
                        <a:pt x="237" y="765"/>
                      </a:lnTo>
                      <a:lnTo>
                        <a:pt x="237" y="765"/>
                      </a:lnTo>
                      <a:lnTo>
                        <a:pt x="146" y="692"/>
                      </a:lnTo>
                      <a:lnTo>
                        <a:pt x="91" y="601"/>
                      </a:lnTo>
                      <a:lnTo>
                        <a:pt x="37" y="510"/>
                      </a:lnTo>
                      <a:lnTo>
                        <a:pt x="19" y="419"/>
                      </a:lnTo>
                      <a:lnTo>
                        <a:pt x="0" y="310"/>
                      </a:lnTo>
                      <a:lnTo>
                        <a:pt x="19" y="219"/>
                      </a:lnTo>
                      <a:lnTo>
                        <a:pt x="37" y="110"/>
                      </a:lnTo>
                      <a:lnTo>
                        <a:pt x="91" y="1"/>
                      </a:lnTo>
                    </a:path>
                  </a:pathLst>
                </a:custGeom>
                <a:no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922" name="Google Shape;3922;p23"/>
                <p:cNvSpPr/>
                <p:nvPr/>
              </p:nvSpPr>
              <p:spPr>
                <a:xfrm>
                  <a:off x="1285250" y="2249900"/>
                  <a:ext cx="25" cy="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" h="1" fill="none" extrusionOk="0">
                      <a:moveTo>
                        <a:pt x="0" y="1"/>
                      </a:moveTo>
                      <a:lnTo>
                        <a:pt x="0" y="1"/>
                      </a:lnTo>
                      <a:lnTo>
                        <a:pt x="0" y="1"/>
                      </a:lnTo>
                      <a:lnTo>
                        <a:pt x="0" y="1"/>
                      </a:lnTo>
                      <a:lnTo>
                        <a:pt x="0" y="1"/>
                      </a:lnTo>
                    </a:path>
                  </a:pathLst>
                </a:custGeom>
                <a:no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923" name="Google Shape;3923;p23"/>
                <p:cNvSpPr/>
                <p:nvPr/>
              </p:nvSpPr>
              <p:spPr>
                <a:xfrm>
                  <a:off x="1285250" y="2249900"/>
                  <a:ext cx="25" cy="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" h="1" fill="none" extrusionOk="0">
                      <a:moveTo>
                        <a:pt x="0" y="1"/>
                      </a:moveTo>
                      <a:lnTo>
                        <a:pt x="0" y="1"/>
                      </a:lnTo>
                      <a:lnTo>
                        <a:pt x="0" y="1"/>
                      </a:lnTo>
                      <a:lnTo>
                        <a:pt x="0" y="1"/>
                      </a:lnTo>
                      <a:lnTo>
                        <a:pt x="0" y="1"/>
                      </a:lnTo>
                    </a:path>
                  </a:pathLst>
                </a:custGeom>
                <a:no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924" name="Google Shape;3924;p23"/>
                <p:cNvSpPr/>
                <p:nvPr/>
              </p:nvSpPr>
              <p:spPr>
                <a:xfrm>
                  <a:off x="1285250" y="2249450"/>
                  <a:ext cx="25" cy="4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" h="19" fill="none" extrusionOk="0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19"/>
                      </a:lnTo>
                      <a:lnTo>
                        <a:pt x="0" y="19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925" name="Google Shape;3925;p23"/>
                <p:cNvSpPr/>
                <p:nvPr/>
              </p:nvSpPr>
              <p:spPr>
                <a:xfrm>
                  <a:off x="1285700" y="2249450"/>
                  <a:ext cx="25" cy="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" h="1" fill="none" extrusionOk="0">
                      <a:moveTo>
                        <a:pt x="1" y="0"/>
                      </a:move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1" y="0"/>
                      </a:lnTo>
                    </a:path>
                  </a:pathLst>
                </a:custGeom>
                <a:no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926" name="Google Shape;3926;p23"/>
                <p:cNvSpPr/>
                <p:nvPr/>
              </p:nvSpPr>
              <p:spPr>
                <a:xfrm>
                  <a:off x="1285700" y="2249450"/>
                  <a:ext cx="25" cy="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" h="1" fill="none" extrusionOk="0">
                      <a:moveTo>
                        <a:pt x="1" y="0"/>
                      </a:move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1" y="0"/>
                      </a:lnTo>
                    </a:path>
                  </a:pathLst>
                </a:custGeom>
                <a:no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927" name="Google Shape;3927;p23"/>
                <p:cNvSpPr/>
                <p:nvPr/>
              </p:nvSpPr>
              <p:spPr>
                <a:xfrm>
                  <a:off x="1285700" y="2249450"/>
                  <a:ext cx="25" cy="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" h="1" fill="none" extrusionOk="0">
                      <a:moveTo>
                        <a:pt x="1" y="0"/>
                      </a:move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1" y="0"/>
                      </a:lnTo>
                    </a:path>
                  </a:pathLst>
                </a:custGeom>
                <a:no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928" name="Google Shape;3928;p23"/>
                <p:cNvSpPr/>
                <p:nvPr/>
              </p:nvSpPr>
              <p:spPr>
                <a:xfrm>
                  <a:off x="1396250" y="2172100"/>
                  <a:ext cx="25500" cy="464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20" h="1857" fill="none" extrusionOk="0">
                      <a:moveTo>
                        <a:pt x="1" y="1"/>
                      </a:moveTo>
                      <a:lnTo>
                        <a:pt x="1" y="1"/>
                      </a:lnTo>
                      <a:lnTo>
                        <a:pt x="146" y="201"/>
                      </a:lnTo>
                      <a:lnTo>
                        <a:pt x="292" y="419"/>
                      </a:lnTo>
                      <a:lnTo>
                        <a:pt x="565" y="892"/>
                      </a:lnTo>
                      <a:lnTo>
                        <a:pt x="801" y="1366"/>
                      </a:lnTo>
                      <a:lnTo>
                        <a:pt x="1020" y="1857"/>
                      </a:lnTo>
                      <a:lnTo>
                        <a:pt x="1020" y="1857"/>
                      </a:lnTo>
                      <a:lnTo>
                        <a:pt x="1020" y="1857"/>
                      </a:lnTo>
                      <a:lnTo>
                        <a:pt x="1020" y="1857"/>
                      </a:lnTo>
                      <a:lnTo>
                        <a:pt x="801" y="1366"/>
                      </a:lnTo>
                      <a:lnTo>
                        <a:pt x="565" y="892"/>
                      </a:lnTo>
                      <a:lnTo>
                        <a:pt x="292" y="419"/>
                      </a:lnTo>
                      <a:lnTo>
                        <a:pt x="146" y="201"/>
                      </a:lnTo>
                      <a:lnTo>
                        <a:pt x="1" y="1"/>
                      </a:lnTo>
                    </a:path>
                  </a:pathLst>
                </a:custGeom>
                <a:no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929" name="Google Shape;3929;p23"/>
                <p:cNvSpPr/>
                <p:nvPr/>
              </p:nvSpPr>
              <p:spPr>
                <a:xfrm>
                  <a:off x="1396250" y="2172100"/>
                  <a:ext cx="25" cy="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" h="1" fill="none" extrusionOk="0">
                      <a:moveTo>
                        <a:pt x="1" y="1"/>
                      </a:moveTo>
                      <a:lnTo>
                        <a:pt x="1" y="1"/>
                      </a:lnTo>
                      <a:lnTo>
                        <a:pt x="1" y="1"/>
                      </a:lnTo>
                      <a:lnTo>
                        <a:pt x="1" y="1"/>
                      </a:lnTo>
                      <a:lnTo>
                        <a:pt x="1" y="1"/>
                      </a:lnTo>
                    </a:path>
                  </a:pathLst>
                </a:custGeom>
                <a:no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930" name="Google Shape;3930;p23"/>
                <p:cNvSpPr/>
                <p:nvPr/>
              </p:nvSpPr>
              <p:spPr>
                <a:xfrm>
                  <a:off x="1282975" y="2160725"/>
                  <a:ext cx="138775" cy="1242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551" h="4969" extrusionOk="0">
                      <a:moveTo>
                        <a:pt x="4095" y="1"/>
                      </a:moveTo>
                      <a:lnTo>
                        <a:pt x="4004" y="219"/>
                      </a:lnTo>
                      <a:lnTo>
                        <a:pt x="3895" y="438"/>
                      </a:lnTo>
                      <a:lnTo>
                        <a:pt x="3840" y="529"/>
                      </a:lnTo>
                      <a:lnTo>
                        <a:pt x="3767" y="619"/>
                      </a:lnTo>
                      <a:lnTo>
                        <a:pt x="3676" y="710"/>
                      </a:lnTo>
                      <a:lnTo>
                        <a:pt x="3585" y="801"/>
                      </a:lnTo>
                      <a:lnTo>
                        <a:pt x="3458" y="874"/>
                      </a:lnTo>
                      <a:lnTo>
                        <a:pt x="3331" y="947"/>
                      </a:lnTo>
                      <a:lnTo>
                        <a:pt x="3185" y="1002"/>
                      </a:lnTo>
                      <a:lnTo>
                        <a:pt x="3058" y="1038"/>
                      </a:lnTo>
                      <a:lnTo>
                        <a:pt x="2767" y="1111"/>
                      </a:lnTo>
                      <a:lnTo>
                        <a:pt x="2475" y="1165"/>
                      </a:lnTo>
                      <a:lnTo>
                        <a:pt x="2184" y="1238"/>
                      </a:lnTo>
                      <a:lnTo>
                        <a:pt x="1893" y="1311"/>
                      </a:lnTo>
                      <a:lnTo>
                        <a:pt x="1766" y="1366"/>
                      </a:lnTo>
                      <a:lnTo>
                        <a:pt x="1638" y="1438"/>
                      </a:lnTo>
                      <a:lnTo>
                        <a:pt x="1511" y="1511"/>
                      </a:lnTo>
                      <a:lnTo>
                        <a:pt x="1402" y="1620"/>
                      </a:lnTo>
                      <a:lnTo>
                        <a:pt x="1293" y="1730"/>
                      </a:lnTo>
                      <a:lnTo>
                        <a:pt x="1202" y="1839"/>
                      </a:lnTo>
                      <a:lnTo>
                        <a:pt x="1111" y="1948"/>
                      </a:lnTo>
                      <a:lnTo>
                        <a:pt x="1001" y="2039"/>
                      </a:lnTo>
                      <a:lnTo>
                        <a:pt x="874" y="2130"/>
                      </a:lnTo>
                      <a:lnTo>
                        <a:pt x="747" y="2185"/>
                      </a:lnTo>
                      <a:lnTo>
                        <a:pt x="619" y="2221"/>
                      </a:lnTo>
                      <a:lnTo>
                        <a:pt x="401" y="2221"/>
                      </a:lnTo>
                      <a:lnTo>
                        <a:pt x="346" y="2512"/>
                      </a:lnTo>
                      <a:lnTo>
                        <a:pt x="328" y="2767"/>
                      </a:lnTo>
                      <a:lnTo>
                        <a:pt x="310" y="3131"/>
                      </a:lnTo>
                      <a:lnTo>
                        <a:pt x="310" y="3276"/>
                      </a:lnTo>
                      <a:lnTo>
                        <a:pt x="201" y="3404"/>
                      </a:lnTo>
                      <a:lnTo>
                        <a:pt x="110" y="3549"/>
                      </a:lnTo>
                      <a:lnTo>
                        <a:pt x="91" y="3549"/>
                      </a:lnTo>
                      <a:lnTo>
                        <a:pt x="91" y="3568"/>
                      </a:lnTo>
                      <a:lnTo>
                        <a:pt x="37" y="3677"/>
                      </a:lnTo>
                      <a:lnTo>
                        <a:pt x="19" y="3786"/>
                      </a:lnTo>
                      <a:lnTo>
                        <a:pt x="0" y="3877"/>
                      </a:lnTo>
                      <a:lnTo>
                        <a:pt x="19" y="3986"/>
                      </a:lnTo>
                      <a:lnTo>
                        <a:pt x="37" y="4077"/>
                      </a:lnTo>
                      <a:lnTo>
                        <a:pt x="91" y="4168"/>
                      </a:lnTo>
                      <a:lnTo>
                        <a:pt x="146" y="4259"/>
                      </a:lnTo>
                      <a:lnTo>
                        <a:pt x="237" y="4332"/>
                      </a:lnTo>
                      <a:lnTo>
                        <a:pt x="237" y="4350"/>
                      </a:lnTo>
                      <a:lnTo>
                        <a:pt x="346" y="4423"/>
                      </a:lnTo>
                      <a:lnTo>
                        <a:pt x="437" y="4496"/>
                      </a:lnTo>
                      <a:lnTo>
                        <a:pt x="692" y="4623"/>
                      </a:lnTo>
                      <a:lnTo>
                        <a:pt x="1001" y="4732"/>
                      </a:lnTo>
                      <a:lnTo>
                        <a:pt x="1365" y="4823"/>
                      </a:lnTo>
                      <a:lnTo>
                        <a:pt x="1384" y="4823"/>
                      </a:lnTo>
                      <a:lnTo>
                        <a:pt x="1711" y="4878"/>
                      </a:lnTo>
                      <a:lnTo>
                        <a:pt x="2057" y="4914"/>
                      </a:lnTo>
                      <a:lnTo>
                        <a:pt x="2457" y="4951"/>
                      </a:lnTo>
                      <a:lnTo>
                        <a:pt x="2876" y="4969"/>
                      </a:lnTo>
                      <a:lnTo>
                        <a:pt x="3294" y="4732"/>
                      </a:lnTo>
                      <a:lnTo>
                        <a:pt x="3713" y="4459"/>
                      </a:lnTo>
                      <a:lnTo>
                        <a:pt x="4095" y="4186"/>
                      </a:lnTo>
                      <a:lnTo>
                        <a:pt x="4477" y="3895"/>
                      </a:lnTo>
                      <a:lnTo>
                        <a:pt x="4677" y="3731"/>
                      </a:lnTo>
                      <a:lnTo>
                        <a:pt x="4859" y="3549"/>
                      </a:lnTo>
                      <a:lnTo>
                        <a:pt x="5041" y="3349"/>
                      </a:lnTo>
                      <a:lnTo>
                        <a:pt x="5187" y="3149"/>
                      </a:lnTo>
                      <a:lnTo>
                        <a:pt x="5296" y="2967"/>
                      </a:lnTo>
                      <a:lnTo>
                        <a:pt x="5387" y="2767"/>
                      </a:lnTo>
                      <a:lnTo>
                        <a:pt x="5533" y="2367"/>
                      </a:lnTo>
                      <a:lnTo>
                        <a:pt x="5551" y="2312"/>
                      </a:lnTo>
                      <a:lnTo>
                        <a:pt x="5332" y="1821"/>
                      </a:lnTo>
                      <a:lnTo>
                        <a:pt x="5096" y="1347"/>
                      </a:lnTo>
                      <a:lnTo>
                        <a:pt x="4823" y="874"/>
                      </a:lnTo>
                      <a:lnTo>
                        <a:pt x="4677" y="656"/>
                      </a:lnTo>
                      <a:lnTo>
                        <a:pt x="4532" y="456"/>
                      </a:lnTo>
                      <a:lnTo>
                        <a:pt x="4313" y="201"/>
                      </a:lnTo>
                      <a:lnTo>
                        <a:pt x="4095" y="1"/>
                      </a:lnTo>
                      <a:close/>
                    </a:path>
                  </a:pathLst>
                </a:custGeom>
                <a:solidFill>
                  <a:srgbClr val="A4896E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931" name="Google Shape;3931;p23"/>
                <p:cNvSpPr/>
                <p:nvPr/>
              </p:nvSpPr>
              <p:spPr>
                <a:xfrm>
                  <a:off x="1282975" y="2160725"/>
                  <a:ext cx="138775" cy="1242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551" h="4969" fill="none" extrusionOk="0">
                      <a:moveTo>
                        <a:pt x="4095" y="1"/>
                      </a:moveTo>
                      <a:lnTo>
                        <a:pt x="4095" y="1"/>
                      </a:lnTo>
                      <a:lnTo>
                        <a:pt x="4004" y="219"/>
                      </a:lnTo>
                      <a:lnTo>
                        <a:pt x="3895" y="438"/>
                      </a:lnTo>
                      <a:lnTo>
                        <a:pt x="3840" y="529"/>
                      </a:lnTo>
                      <a:lnTo>
                        <a:pt x="3767" y="619"/>
                      </a:lnTo>
                      <a:lnTo>
                        <a:pt x="3676" y="710"/>
                      </a:lnTo>
                      <a:lnTo>
                        <a:pt x="3585" y="801"/>
                      </a:lnTo>
                      <a:lnTo>
                        <a:pt x="3585" y="801"/>
                      </a:lnTo>
                      <a:lnTo>
                        <a:pt x="3458" y="874"/>
                      </a:lnTo>
                      <a:lnTo>
                        <a:pt x="3331" y="947"/>
                      </a:lnTo>
                      <a:lnTo>
                        <a:pt x="3185" y="1002"/>
                      </a:lnTo>
                      <a:lnTo>
                        <a:pt x="3058" y="1038"/>
                      </a:lnTo>
                      <a:lnTo>
                        <a:pt x="2767" y="1111"/>
                      </a:lnTo>
                      <a:lnTo>
                        <a:pt x="2475" y="1165"/>
                      </a:lnTo>
                      <a:lnTo>
                        <a:pt x="2184" y="1238"/>
                      </a:lnTo>
                      <a:lnTo>
                        <a:pt x="1893" y="1311"/>
                      </a:lnTo>
                      <a:lnTo>
                        <a:pt x="1766" y="1366"/>
                      </a:lnTo>
                      <a:lnTo>
                        <a:pt x="1638" y="1438"/>
                      </a:lnTo>
                      <a:lnTo>
                        <a:pt x="1511" y="1511"/>
                      </a:lnTo>
                      <a:lnTo>
                        <a:pt x="1402" y="1620"/>
                      </a:lnTo>
                      <a:lnTo>
                        <a:pt x="1402" y="1620"/>
                      </a:lnTo>
                      <a:lnTo>
                        <a:pt x="1293" y="1730"/>
                      </a:lnTo>
                      <a:lnTo>
                        <a:pt x="1202" y="1839"/>
                      </a:lnTo>
                      <a:lnTo>
                        <a:pt x="1111" y="1948"/>
                      </a:lnTo>
                      <a:lnTo>
                        <a:pt x="1001" y="2039"/>
                      </a:lnTo>
                      <a:lnTo>
                        <a:pt x="1001" y="2039"/>
                      </a:lnTo>
                      <a:lnTo>
                        <a:pt x="874" y="2130"/>
                      </a:lnTo>
                      <a:lnTo>
                        <a:pt x="747" y="2185"/>
                      </a:lnTo>
                      <a:lnTo>
                        <a:pt x="619" y="2221"/>
                      </a:lnTo>
                      <a:lnTo>
                        <a:pt x="474" y="2221"/>
                      </a:lnTo>
                      <a:lnTo>
                        <a:pt x="474" y="2221"/>
                      </a:lnTo>
                      <a:lnTo>
                        <a:pt x="401" y="2221"/>
                      </a:lnTo>
                      <a:lnTo>
                        <a:pt x="401" y="2221"/>
                      </a:lnTo>
                      <a:lnTo>
                        <a:pt x="401" y="2221"/>
                      </a:lnTo>
                      <a:lnTo>
                        <a:pt x="346" y="2512"/>
                      </a:lnTo>
                      <a:lnTo>
                        <a:pt x="328" y="2767"/>
                      </a:lnTo>
                      <a:lnTo>
                        <a:pt x="310" y="3131"/>
                      </a:lnTo>
                      <a:lnTo>
                        <a:pt x="310" y="3131"/>
                      </a:lnTo>
                      <a:lnTo>
                        <a:pt x="310" y="3276"/>
                      </a:lnTo>
                      <a:lnTo>
                        <a:pt x="310" y="3276"/>
                      </a:lnTo>
                      <a:lnTo>
                        <a:pt x="310" y="3276"/>
                      </a:lnTo>
                      <a:lnTo>
                        <a:pt x="310" y="3276"/>
                      </a:lnTo>
                      <a:lnTo>
                        <a:pt x="310" y="3276"/>
                      </a:lnTo>
                      <a:lnTo>
                        <a:pt x="201" y="3404"/>
                      </a:lnTo>
                      <a:lnTo>
                        <a:pt x="110" y="3549"/>
                      </a:lnTo>
                      <a:lnTo>
                        <a:pt x="110" y="3549"/>
                      </a:lnTo>
                      <a:lnTo>
                        <a:pt x="110" y="3549"/>
                      </a:lnTo>
                      <a:lnTo>
                        <a:pt x="110" y="3549"/>
                      </a:lnTo>
                      <a:lnTo>
                        <a:pt x="110" y="3549"/>
                      </a:lnTo>
                      <a:lnTo>
                        <a:pt x="110" y="3549"/>
                      </a:lnTo>
                      <a:lnTo>
                        <a:pt x="110" y="3549"/>
                      </a:lnTo>
                      <a:lnTo>
                        <a:pt x="110" y="3549"/>
                      </a:lnTo>
                      <a:lnTo>
                        <a:pt x="110" y="3549"/>
                      </a:lnTo>
                      <a:lnTo>
                        <a:pt x="110" y="3549"/>
                      </a:lnTo>
                      <a:lnTo>
                        <a:pt x="110" y="3549"/>
                      </a:lnTo>
                      <a:lnTo>
                        <a:pt x="110" y="3549"/>
                      </a:lnTo>
                      <a:lnTo>
                        <a:pt x="91" y="3549"/>
                      </a:lnTo>
                      <a:lnTo>
                        <a:pt x="91" y="3549"/>
                      </a:lnTo>
                      <a:lnTo>
                        <a:pt x="91" y="3568"/>
                      </a:lnTo>
                      <a:lnTo>
                        <a:pt x="91" y="3568"/>
                      </a:lnTo>
                      <a:lnTo>
                        <a:pt x="91" y="3568"/>
                      </a:lnTo>
                      <a:lnTo>
                        <a:pt x="91" y="3568"/>
                      </a:lnTo>
                      <a:lnTo>
                        <a:pt x="91" y="3568"/>
                      </a:lnTo>
                      <a:lnTo>
                        <a:pt x="91" y="3568"/>
                      </a:lnTo>
                      <a:lnTo>
                        <a:pt x="91" y="3568"/>
                      </a:lnTo>
                      <a:lnTo>
                        <a:pt x="91" y="3568"/>
                      </a:lnTo>
                      <a:lnTo>
                        <a:pt x="91" y="3568"/>
                      </a:lnTo>
                      <a:lnTo>
                        <a:pt x="91" y="3568"/>
                      </a:lnTo>
                      <a:lnTo>
                        <a:pt x="91" y="3568"/>
                      </a:lnTo>
                      <a:lnTo>
                        <a:pt x="91" y="3568"/>
                      </a:lnTo>
                      <a:lnTo>
                        <a:pt x="37" y="3677"/>
                      </a:lnTo>
                      <a:lnTo>
                        <a:pt x="19" y="3786"/>
                      </a:lnTo>
                      <a:lnTo>
                        <a:pt x="0" y="3877"/>
                      </a:lnTo>
                      <a:lnTo>
                        <a:pt x="19" y="3986"/>
                      </a:lnTo>
                      <a:lnTo>
                        <a:pt x="37" y="4077"/>
                      </a:lnTo>
                      <a:lnTo>
                        <a:pt x="91" y="4168"/>
                      </a:lnTo>
                      <a:lnTo>
                        <a:pt x="146" y="4259"/>
                      </a:lnTo>
                      <a:lnTo>
                        <a:pt x="237" y="4332"/>
                      </a:lnTo>
                      <a:lnTo>
                        <a:pt x="237" y="4332"/>
                      </a:lnTo>
                      <a:lnTo>
                        <a:pt x="237" y="4332"/>
                      </a:lnTo>
                      <a:lnTo>
                        <a:pt x="237" y="4350"/>
                      </a:lnTo>
                      <a:lnTo>
                        <a:pt x="237" y="4350"/>
                      </a:lnTo>
                      <a:lnTo>
                        <a:pt x="237" y="4350"/>
                      </a:lnTo>
                      <a:lnTo>
                        <a:pt x="237" y="4350"/>
                      </a:lnTo>
                      <a:lnTo>
                        <a:pt x="237" y="4350"/>
                      </a:lnTo>
                      <a:lnTo>
                        <a:pt x="237" y="4350"/>
                      </a:lnTo>
                      <a:lnTo>
                        <a:pt x="237" y="4350"/>
                      </a:lnTo>
                      <a:lnTo>
                        <a:pt x="237" y="4350"/>
                      </a:lnTo>
                      <a:lnTo>
                        <a:pt x="237" y="4350"/>
                      </a:lnTo>
                      <a:lnTo>
                        <a:pt x="237" y="4350"/>
                      </a:lnTo>
                      <a:lnTo>
                        <a:pt x="346" y="4423"/>
                      </a:lnTo>
                      <a:lnTo>
                        <a:pt x="437" y="4496"/>
                      </a:lnTo>
                      <a:lnTo>
                        <a:pt x="692" y="4623"/>
                      </a:lnTo>
                      <a:lnTo>
                        <a:pt x="1001" y="4732"/>
                      </a:lnTo>
                      <a:lnTo>
                        <a:pt x="1365" y="4823"/>
                      </a:lnTo>
                      <a:lnTo>
                        <a:pt x="1365" y="4823"/>
                      </a:lnTo>
                      <a:lnTo>
                        <a:pt x="1365" y="4823"/>
                      </a:lnTo>
                      <a:lnTo>
                        <a:pt x="1365" y="4823"/>
                      </a:lnTo>
                      <a:lnTo>
                        <a:pt x="1384" y="4823"/>
                      </a:lnTo>
                      <a:lnTo>
                        <a:pt x="1384" y="4823"/>
                      </a:lnTo>
                      <a:lnTo>
                        <a:pt x="1711" y="4878"/>
                      </a:lnTo>
                      <a:lnTo>
                        <a:pt x="2057" y="4914"/>
                      </a:lnTo>
                      <a:lnTo>
                        <a:pt x="2457" y="4951"/>
                      </a:lnTo>
                      <a:lnTo>
                        <a:pt x="2876" y="4969"/>
                      </a:lnTo>
                      <a:lnTo>
                        <a:pt x="2876" y="4969"/>
                      </a:lnTo>
                      <a:lnTo>
                        <a:pt x="3294" y="4732"/>
                      </a:lnTo>
                      <a:lnTo>
                        <a:pt x="3713" y="4459"/>
                      </a:lnTo>
                      <a:lnTo>
                        <a:pt x="4095" y="4186"/>
                      </a:lnTo>
                      <a:lnTo>
                        <a:pt x="4477" y="3895"/>
                      </a:lnTo>
                      <a:lnTo>
                        <a:pt x="4477" y="3895"/>
                      </a:lnTo>
                      <a:lnTo>
                        <a:pt x="4677" y="3731"/>
                      </a:lnTo>
                      <a:lnTo>
                        <a:pt x="4859" y="3549"/>
                      </a:lnTo>
                      <a:lnTo>
                        <a:pt x="5041" y="3349"/>
                      </a:lnTo>
                      <a:lnTo>
                        <a:pt x="5187" y="3149"/>
                      </a:lnTo>
                      <a:lnTo>
                        <a:pt x="5187" y="3149"/>
                      </a:lnTo>
                      <a:lnTo>
                        <a:pt x="5296" y="2967"/>
                      </a:lnTo>
                      <a:lnTo>
                        <a:pt x="5387" y="2767"/>
                      </a:lnTo>
                      <a:lnTo>
                        <a:pt x="5533" y="2367"/>
                      </a:lnTo>
                      <a:lnTo>
                        <a:pt x="5533" y="2367"/>
                      </a:lnTo>
                      <a:lnTo>
                        <a:pt x="5551" y="2312"/>
                      </a:lnTo>
                      <a:lnTo>
                        <a:pt x="5551" y="2312"/>
                      </a:lnTo>
                      <a:lnTo>
                        <a:pt x="5332" y="1821"/>
                      </a:lnTo>
                      <a:lnTo>
                        <a:pt x="5096" y="1347"/>
                      </a:lnTo>
                      <a:lnTo>
                        <a:pt x="4823" y="874"/>
                      </a:lnTo>
                      <a:lnTo>
                        <a:pt x="4677" y="656"/>
                      </a:lnTo>
                      <a:lnTo>
                        <a:pt x="4532" y="456"/>
                      </a:lnTo>
                      <a:lnTo>
                        <a:pt x="4532" y="456"/>
                      </a:lnTo>
                      <a:lnTo>
                        <a:pt x="4532" y="456"/>
                      </a:lnTo>
                      <a:lnTo>
                        <a:pt x="4532" y="456"/>
                      </a:lnTo>
                      <a:lnTo>
                        <a:pt x="4532" y="456"/>
                      </a:lnTo>
                      <a:lnTo>
                        <a:pt x="4532" y="456"/>
                      </a:lnTo>
                      <a:lnTo>
                        <a:pt x="4313" y="201"/>
                      </a:lnTo>
                      <a:lnTo>
                        <a:pt x="4095" y="1"/>
                      </a:lnTo>
                      <a:lnTo>
                        <a:pt x="4095" y="1"/>
                      </a:lnTo>
                      <a:lnTo>
                        <a:pt x="4095" y="1"/>
                      </a:lnTo>
                    </a:path>
                  </a:pathLst>
                </a:custGeom>
                <a:no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932" name="Google Shape;3932;p23"/>
                <p:cNvSpPr/>
                <p:nvPr/>
              </p:nvSpPr>
              <p:spPr>
                <a:xfrm>
                  <a:off x="1354850" y="2218500"/>
                  <a:ext cx="79650" cy="66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86" h="2658" extrusionOk="0">
                      <a:moveTo>
                        <a:pt x="565" y="2658"/>
                      </a:moveTo>
                      <a:lnTo>
                        <a:pt x="565" y="2658"/>
                      </a:lnTo>
                      <a:lnTo>
                        <a:pt x="237" y="2658"/>
                      </a:lnTo>
                      <a:lnTo>
                        <a:pt x="237" y="2658"/>
                      </a:lnTo>
                      <a:lnTo>
                        <a:pt x="1" y="2658"/>
                      </a:lnTo>
                      <a:lnTo>
                        <a:pt x="1" y="2658"/>
                      </a:lnTo>
                      <a:lnTo>
                        <a:pt x="1" y="2658"/>
                      </a:lnTo>
                      <a:lnTo>
                        <a:pt x="1" y="2658"/>
                      </a:lnTo>
                      <a:lnTo>
                        <a:pt x="219" y="2658"/>
                      </a:lnTo>
                      <a:lnTo>
                        <a:pt x="219" y="2658"/>
                      </a:lnTo>
                      <a:lnTo>
                        <a:pt x="565" y="2658"/>
                      </a:lnTo>
                      <a:close/>
                      <a:moveTo>
                        <a:pt x="2676" y="1"/>
                      </a:moveTo>
                      <a:lnTo>
                        <a:pt x="2676" y="1"/>
                      </a:lnTo>
                      <a:lnTo>
                        <a:pt x="2676" y="1"/>
                      </a:lnTo>
                      <a:lnTo>
                        <a:pt x="2676" y="1"/>
                      </a:lnTo>
                      <a:lnTo>
                        <a:pt x="2840" y="438"/>
                      </a:lnTo>
                      <a:lnTo>
                        <a:pt x="2967" y="820"/>
                      </a:lnTo>
                      <a:lnTo>
                        <a:pt x="3185" y="1493"/>
                      </a:lnTo>
                      <a:lnTo>
                        <a:pt x="3185" y="1493"/>
                      </a:lnTo>
                      <a:lnTo>
                        <a:pt x="2967" y="820"/>
                      </a:lnTo>
                      <a:lnTo>
                        <a:pt x="2840" y="438"/>
                      </a:lnTo>
                      <a:lnTo>
                        <a:pt x="2676" y="1"/>
                      </a:lnTo>
                      <a:lnTo>
                        <a:pt x="2676" y="1"/>
                      </a:lnTo>
                      <a:close/>
                    </a:path>
                  </a:pathLst>
                </a:custGeom>
                <a:solidFill>
                  <a:srgbClr val="B8AEBB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933" name="Google Shape;3933;p23"/>
                <p:cNvSpPr/>
                <p:nvPr/>
              </p:nvSpPr>
              <p:spPr>
                <a:xfrm>
                  <a:off x="1354850" y="2284925"/>
                  <a:ext cx="14125" cy="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65" h="1" fill="none" extrusionOk="0">
                      <a:moveTo>
                        <a:pt x="565" y="1"/>
                      </a:moveTo>
                      <a:lnTo>
                        <a:pt x="565" y="1"/>
                      </a:lnTo>
                      <a:lnTo>
                        <a:pt x="237" y="1"/>
                      </a:lnTo>
                      <a:lnTo>
                        <a:pt x="237" y="1"/>
                      </a:lnTo>
                      <a:lnTo>
                        <a:pt x="1" y="1"/>
                      </a:lnTo>
                      <a:lnTo>
                        <a:pt x="1" y="1"/>
                      </a:lnTo>
                      <a:lnTo>
                        <a:pt x="1" y="1"/>
                      </a:lnTo>
                      <a:lnTo>
                        <a:pt x="1" y="1"/>
                      </a:lnTo>
                      <a:lnTo>
                        <a:pt x="219" y="1"/>
                      </a:lnTo>
                      <a:lnTo>
                        <a:pt x="219" y="1"/>
                      </a:lnTo>
                      <a:lnTo>
                        <a:pt x="565" y="1"/>
                      </a:lnTo>
                    </a:path>
                  </a:pathLst>
                </a:custGeom>
                <a:no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934" name="Google Shape;3934;p23"/>
                <p:cNvSpPr/>
                <p:nvPr/>
              </p:nvSpPr>
              <p:spPr>
                <a:xfrm>
                  <a:off x="1421725" y="2218500"/>
                  <a:ext cx="12775" cy="373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11" h="1494" fill="none" extrusionOk="0">
                      <a:moveTo>
                        <a:pt x="1" y="1"/>
                      </a:moveTo>
                      <a:lnTo>
                        <a:pt x="1" y="1"/>
                      </a:lnTo>
                      <a:lnTo>
                        <a:pt x="1" y="1"/>
                      </a:lnTo>
                      <a:lnTo>
                        <a:pt x="1" y="1"/>
                      </a:lnTo>
                      <a:lnTo>
                        <a:pt x="165" y="438"/>
                      </a:lnTo>
                      <a:lnTo>
                        <a:pt x="292" y="820"/>
                      </a:lnTo>
                      <a:lnTo>
                        <a:pt x="510" y="1493"/>
                      </a:lnTo>
                      <a:lnTo>
                        <a:pt x="510" y="1493"/>
                      </a:lnTo>
                      <a:lnTo>
                        <a:pt x="292" y="820"/>
                      </a:lnTo>
                      <a:lnTo>
                        <a:pt x="165" y="438"/>
                      </a:lnTo>
                      <a:lnTo>
                        <a:pt x="1" y="1"/>
                      </a:lnTo>
                      <a:lnTo>
                        <a:pt x="1" y="1"/>
                      </a:lnTo>
                    </a:path>
                  </a:pathLst>
                </a:custGeom>
                <a:no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935" name="Google Shape;3935;p23"/>
                <p:cNvSpPr/>
                <p:nvPr/>
              </p:nvSpPr>
              <p:spPr>
                <a:xfrm>
                  <a:off x="1354850" y="2218500"/>
                  <a:ext cx="82825" cy="66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313" h="2658" extrusionOk="0">
                      <a:moveTo>
                        <a:pt x="2676" y="1"/>
                      </a:moveTo>
                      <a:lnTo>
                        <a:pt x="2658" y="56"/>
                      </a:lnTo>
                      <a:lnTo>
                        <a:pt x="2512" y="456"/>
                      </a:lnTo>
                      <a:lnTo>
                        <a:pt x="2421" y="656"/>
                      </a:lnTo>
                      <a:lnTo>
                        <a:pt x="2312" y="838"/>
                      </a:lnTo>
                      <a:lnTo>
                        <a:pt x="2166" y="1038"/>
                      </a:lnTo>
                      <a:lnTo>
                        <a:pt x="1984" y="1238"/>
                      </a:lnTo>
                      <a:lnTo>
                        <a:pt x="1802" y="1420"/>
                      </a:lnTo>
                      <a:lnTo>
                        <a:pt x="1602" y="1584"/>
                      </a:lnTo>
                      <a:lnTo>
                        <a:pt x="1220" y="1875"/>
                      </a:lnTo>
                      <a:lnTo>
                        <a:pt x="838" y="2148"/>
                      </a:lnTo>
                      <a:lnTo>
                        <a:pt x="419" y="2421"/>
                      </a:lnTo>
                      <a:lnTo>
                        <a:pt x="1" y="2658"/>
                      </a:lnTo>
                      <a:lnTo>
                        <a:pt x="565" y="2658"/>
                      </a:lnTo>
                      <a:lnTo>
                        <a:pt x="929" y="2621"/>
                      </a:lnTo>
                      <a:lnTo>
                        <a:pt x="1256" y="2585"/>
                      </a:lnTo>
                      <a:lnTo>
                        <a:pt x="1839" y="2494"/>
                      </a:lnTo>
                      <a:lnTo>
                        <a:pt x="2312" y="2385"/>
                      </a:lnTo>
                      <a:lnTo>
                        <a:pt x="2694" y="2276"/>
                      </a:lnTo>
                      <a:lnTo>
                        <a:pt x="2967" y="2166"/>
                      </a:lnTo>
                      <a:lnTo>
                        <a:pt x="3167" y="2075"/>
                      </a:lnTo>
                      <a:lnTo>
                        <a:pt x="3313" y="1984"/>
                      </a:lnTo>
                      <a:lnTo>
                        <a:pt x="3185" y="1493"/>
                      </a:lnTo>
                      <a:lnTo>
                        <a:pt x="2967" y="820"/>
                      </a:lnTo>
                      <a:lnTo>
                        <a:pt x="2840" y="438"/>
                      </a:lnTo>
                      <a:lnTo>
                        <a:pt x="2676" y="1"/>
                      </a:lnTo>
                      <a:close/>
                    </a:path>
                  </a:pathLst>
                </a:custGeom>
                <a:solidFill>
                  <a:srgbClr val="8B715E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936" name="Google Shape;3936;p23"/>
                <p:cNvSpPr/>
                <p:nvPr/>
              </p:nvSpPr>
              <p:spPr>
                <a:xfrm>
                  <a:off x="1354850" y="2218500"/>
                  <a:ext cx="82825" cy="66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313" h="2658" fill="none" extrusionOk="0">
                      <a:moveTo>
                        <a:pt x="2676" y="1"/>
                      </a:moveTo>
                      <a:lnTo>
                        <a:pt x="2676" y="1"/>
                      </a:lnTo>
                      <a:lnTo>
                        <a:pt x="2658" y="56"/>
                      </a:lnTo>
                      <a:lnTo>
                        <a:pt x="2658" y="56"/>
                      </a:lnTo>
                      <a:lnTo>
                        <a:pt x="2512" y="456"/>
                      </a:lnTo>
                      <a:lnTo>
                        <a:pt x="2421" y="656"/>
                      </a:lnTo>
                      <a:lnTo>
                        <a:pt x="2312" y="838"/>
                      </a:lnTo>
                      <a:lnTo>
                        <a:pt x="2312" y="838"/>
                      </a:lnTo>
                      <a:lnTo>
                        <a:pt x="2166" y="1038"/>
                      </a:lnTo>
                      <a:lnTo>
                        <a:pt x="1984" y="1238"/>
                      </a:lnTo>
                      <a:lnTo>
                        <a:pt x="1802" y="1420"/>
                      </a:lnTo>
                      <a:lnTo>
                        <a:pt x="1602" y="1584"/>
                      </a:lnTo>
                      <a:lnTo>
                        <a:pt x="1602" y="1584"/>
                      </a:lnTo>
                      <a:lnTo>
                        <a:pt x="1220" y="1875"/>
                      </a:lnTo>
                      <a:lnTo>
                        <a:pt x="838" y="2148"/>
                      </a:lnTo>
                      <a:lnTo>
                        <a:pt x="419" y="2421"/>
                      </a:lnTo>
                      <a:lnTo>
                        <a:pt x="1" y="2658"/>
                      </a:lnTo>
                      <a:lnTo>
                        <a:pt x="1" y="2658"/>
                      </a:lnTo>
                      <a:lnTo>
                        <a:pt x="237" y="2658"/>
                      </a:lnTo>
                      <a:lnTo>
                        <a:pt x="237" y="2658"/>
                      </a:lnTo>
                      <a:lnTo>
                        <a:pt x="565" y="2658"/>
                      </a:lnTo>
                      <a:lnTo>
                        <a:pt x="565" y="2658"/>
                      </a:lnTo>
                      <a:lnTo>
                        <a:pt x="565" y="2658"/>
                      </a:lnTo>
                      <a:lnTo>
                        <a:pt x="929" y="2621"/>
                      </a:lnTo>
                      <a:lnTo>
                        <a:pt x="1256" y="2585"/>
                      </a:lnTo>
                      <a:lnTo>
                        <a:pt x="1839" y="2494"/>
                      </a:lnTo>
                      <a:lnTo>
                        <a:pt x="2312" y="2385"/>
                      </a:lnTo>
                      <a:lnTo>
                        <a:pt x="2694" y="2276"/>
                      </a:lnTo>
                      <a:lnTo>
                        <a:pt x="2967" y="2166"/>
                      </a:lnTo>
                      <a:lnTo>
                        <a:pt x="3167" y="2075"/>
                      </a:lnTo>
                      <a:lnTo>
                        <a:pt x="3313" y="1984"/>
                      </a:lnTo>
                      <a:lnTo>
                        <a:pt x="3313" y="1984"/>
                      </a:lnTo>
                      <a:lnTo>
                        <a:pt x="3185" y="1493"/>
                      </a:lnTo>
                      <a:lnTo>
                        <a:pt x="3185" y="1493"/>
                      </a:lnTo>
                      <a:lnTo>
                        <a:pt x="2967" y="820"/>
                      </a:lnTo>
                      <a:lnTo>
                        <a:pt x="2840" y="438"/>
                      </a:lnTo>
                      <a:lnTo>
                        <a:pt x="2676" y="1"/>
                      </a:lnTo>
                    </a:path>
                  </a:pathLst>
                </a:custGeom>
                <a:no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</p:grpSp>
        </p:grpSp>
      </p:grpSp>
      <p:grpSp>
        <p:nvGrpSpPr>
          <p:cNvPr id="3937" name="Google Shape;3937;p23"/>
          <p:cNvGrpSpPr/>
          <p:nvPr/>
        </p:nvGrpSpPr>
        <p:grpSpPr>
          <a:xfrm flipH="1">
            <a:off x="7592322" y="6649699"/>
            <a:ext cx="1170665" cy="187903"/>
            <a:chOff x="2895325" y="1290875"/>
            <a:chExt cx="428125" cy="68725"/>
          </a:xfrm>
        </p:grpSpPr>
        <p:sp>
          <p:nvSpPr>
            <p:cNvPr id="3938" name="Google Shape;3938;p23"/>
            <p:cNvSpPr/>
            <p:nvPr/>
          </p:nvSpPr>
          <p:spPr>
            <a:xfrm>
              <a:off x="3284750" y="1311800"/>
              <a:ext cx="3200" cy="25"/>
            </a:xfrm>
            <a:custGeom>
              <a:avLst/>
              <a:gdLst/>
              <a:ahLst/>
              <a:cxnLst/>
              <a:rect l="l" t="t" r="r" b="b"/>
              <a:pathLst>
                <a:path w="128" h="1" extrusionOk="0">
                  <a:moveTo>
                    <a:pt x="0" y="0"/>
                  </a:moveTo>
                  <a:lnTo>
                    <a:pt x="128" y="0"/>
                  </a:lnTo>
                  <a:lnTo>
                    <a:pt x="128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8A9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39" name="Google Shape;3939;p23"/>
            <p:cNvSpPr/>
            <p:nvPr/>
          </p:nvSpPr>
          <p:spPr>
            <a:xfrm>
              <a:off x="2895325" y="1325900"/>
              <a:ext cx="428125" cy="33700"/>
            </a:xfrm>
            <a:custGeom>
              <a:avLst/>
              <a:gdLst/>
              <a:ahLst/>
              <a:cxnLst/>
              <a:rect l="l" t="t" r="r" b="b"/>
              <a:pathLst>
                <a:path w="17125" h="1348" extrusionOk="0">
                  <a:moveTo>
                    <a:pt x="2621" y="0"/>
                  </a:moveTo>
                  <a:lnTo>
                    <a:pt x="2038" y="55"/>
                  </a:lnTo>
                  <a:lnTo>
                    <a:pt x="1529" y="110"/>
                  </a:lnTo>
                  <a:lnTo>
                    <a:pt x="1074" y="182"/>
                  </a:lnTo>
                  <a:lnTo>
                    <a:pt x="710" y="255"/>
                  </a:lnTo>
                  <a:lnTo>
                    <a:pt x="400" y="328"/>
                  </a:lnTo>
                  <a:lnTo>
                    <a:pt x="182" y="401"/>
                  </a:lnTo>
                  <a:lnTo>
                    <a:pt x="109" y="437"/>
                  </a:lnTo>
                  <a:lnTo>
                    <a:pt x="55" y="492"/>
                  </a:lnTo>
                  <a:lnTo>
                    <a:pt x="18" y="528"/>
                  </a:lnTo>
                  <a:lnTo>
                    <a:pt x="0" y="565"/>
                  </a:lnTo>
                  <a:lnTo>
                    <a:pt x="18" y="601"/>
                  </a:lnTo>
                  <a:lnTo>
                    <a:pt x="36" y="637"/>
                  </a:lnTo>
                  <a:lnTo>
                    <a:pt x="91" y="692"/>
                  </a:lnTo>
                  <a:lnTo>
                    <a:pt x="182" y="728"/>
                  </a:lnTo>
                  <a:lnTo>
                    <a:pt x="382" y="801"/>
                  </a:lnTo>
                  <a:lnTo>
                    <a:pt x="673" y="874"/>
                  </a:lnTo>
                  <a:lnTo>
                    <a:pt x="1037" y="947"/>
                  </a:lnTo>
                  <a:lnTo>
                    <a:pt x="1456" y="1001"/>
                  </a:lnTo>
                  <a:lnTo>
                    <a:pt x="1947" y="1056"/>
                  </a:lnTo>
                  <a:lnTo>
                    <a:pt x="2511" y="1111"/>
                  </a:lnTo>
                  <a:lnTo>
                    <a:pt x="3767" y="1220"/>
                  </a:lnTo>
                  <a:lnTo>
                    <a:pt x="5223" y="1292"/>
                  </a:lnTo>
                  <a:lnTo>
                    <a:pt x="6842" y="1329"/>
                  </a:lnTo>
                  <a:lnTo>
                    <a:pt x="8553" y="1347"/>
                  </a:lnTo>
                  <a:lnTo>
                    <a:pt x="10282" y="1329"/>
                  </a:lnTo>
                  <a:lnTo>
                    <a:pt x="11883" y="1292"/>
                  </a:lnTo>
                  <a:lnTo>
                    <a:pt x="13339" y="1220"/>
                  </a:lnTo>
                  <a:lnTo>
                    <a:pt x="14613" y="1111"/>
                  </a:lnTo>
                  <a:lnTo>
                    <a:pt x="15159" y="1056"/>
                  </a:lnTo>
                  <a:lnTo>
                    <a:pt x="15650" y="1001"/>
                  </a:lnTo>
                  <a:lnTo>
                    <a:pt x="16087" y="947"/>
                  </a:lnTo>
                  <a:lnTo>
                    <a:pt x="16451" y="874"/>
                  </a:lnTo>
                  <a:lnTo>
                    <a:pt x="16742" y="801"/>
                  </a:lnTo>
                  <a:lnTo>
                    <a:pt x="16942" y="728"/>
                  </a:lnTo>
                  <a:lnTo>
                    <a:pt x="17015" y="692"/>
                  </a:lnTo>
                  <a:lnTo>
                    <a:pt x="17070" y="637"/>
                  </a:lnTo>
                  <a:lnTo>
                    <a:pt x="17106" y="601"/>
                  </a:lnTo>
                  <a:lnTo>
                    <a:pt x="17124" y="565"/>
                  </a:lnTo>
                  <a:lnTo>
                    <a:pt x="17106" y="510"/>
                  </a:lnTo>
                  <a:lnTo>
                    <a:pt x="17033" y="455"/>
                  </a:lnTo>
                  <a:lnTo>
                    <a:pt x="16924" y="401"/>
                  </a:lnTo>
                  <a:lnTo>
                    <a:pt x="16760" y="346"/>
                  </a:lnTo>
                  <a:lnTo>
                    <a:pt x="16688" y="346"/>
                  </a:lnTo>
                  <a:lnTo>
                    <a:pt x="15778" y="492"/>
                  </a:lnTo>
                  <a:lnTo>
                    <a:pt x="14813" y="619"/>
                  </a:lnTo>
                  <a:lnTo>
                    <a:pt x="13830" y="710"/>
                  </a:lnTo>
                  <a:lnTo>
                    <a:pt x="12830" y="801"/>
                  </a:lnTo>
                  <a:lnTo>
                    <a:pt x="11810" y="856"/>
                  </a:lnTo>
                  <a:lnTo>
                    <a:pt x="10791" y="892"/>
                  </a:lnTo>
                  <a:lnTo>
                    <a:pt x="9791" y="910"/>
                  </a:lnTo>
                  <a:lnTo>
                    <a:pt x="8790" y="929"/>
                  </a:lnTo>
                  <a:lnTo>
                    <a:pt x="7534" y="910"/>
                  </a:lnTo>
                  <a:lnTo>
                    <a:pt x="6351" y="874"/>
                  </a:lnTo>
                  <a:lnTo>
                    <a:pt x="5259" y="819"/>
                  </a:lnTo>
                  <a:lnTo>
                    <a:pt x="4313" y="747"/>
                  </a:lnTo>
                  <a:lnTo>
                    <a:pt x="3512" y="656"/>
                  </a:lnTo>
                  <a:lnTo>
                    <a:pt x="2893" y="565"/>
                  </a:lnTo>
                  <a:lnTo>
                    <a:pt x="2657" y="510"/>
                  </a:lnTo>
                  <a:lnTo>
                    <a:pt x="2475" y="437"/>
                  </a:lnTo>
                  <a:lnTo>
                    <a:pt x="2366" y="383"/>
                  </a:lnTo>
                  <a:lnTo>
                    <a:pt x="2293" y="328"/>
                  </a:lnTo>
                  <a:lnTo>
                    <a:pt x="2275" y="292"/>
                  </a:lnTo>
                  <a:lnTo>
                    <a:pt x="2293" y="237"/>
                  </a:lnTo>
                  <a:lnTo>
                    <a:pt x="2311" y="201"/>
                  </a:lnTo>
                  <a:lnTo>
                    <a:pt x="2348" y="164"/>
                  </a:lnTo>
                  <a:lnTo>
                    <a:pt x="2457" y="73"/>
                  </a:lnTo>
                  <a:lnTo>
                    <a:pt x="262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40" name="Google Shape;3940;p23"/>
            <p:cNvSpPr/>
            <p:nvPr/>
          </p:nvSpPr>
          <p:spPr>
            <a:xfrm>
              <a:off x="2952175" y="1290875"/>
              <a:ext cx="364000" cy="58250"/>
            </a:xfrm>
            <a:custGeom>
              <a:avLst/>
              <a:gdLst/>
              <a:ahLst/>
              <a:cxnLst/>
              <a:rect l="l" t="t" r="r" b="b"/>
              <a:pathLst>
                <a:path w="14560" h="2330" extrusionOk="0">
                  <a:moveTo>
                    <a:pt x="8372" y="0"/>
                  </a:moveTo>
                  <a:lnTo>
                    <a:pt x="8008" y="18"/>
                  </a:lnTo>
                  <a:lnTo>
                    <a:pt x="7644" y="37"/>
                  </a:lnTo>
                  <a:lnTo>
                    <a:pt x="6734" y="146"/>
                  </a:lnTo>
                  <a:lnTo>
                    <a:pt x="5970" y="237"/>
                  </a:lnTo>
                  <a:lnTo>
                    <a:pt x="5333" y="346"/>
                  </a:lnTo>
                  <a:lnTo>
                    <a:pt x="4841" y="437"/>
                  </a:lnTo>
                  <a:lnTo>
                    <a:pt x="4459" y="528"/>
                  </a:lnTo>
                  <a:lnTo>
                    <a:pt x="4150" y="601"/>
                  </a:lnTo>
                  <a:lnTo>
                    <a:pt x="3950" y="674"/>
                  </a:lnTo>
                  <a:lnTo>
                    <a:pt x="3804" y="746"/>
                  </a:lnTo>
                  <a:lnTo>
                    <a:pt x="3713" y="801"/>
                  </a:lnTo>
                  <a:lnTo>
                    <a:pt x="3659" y="837"/>
                  </a:lnTo>
                  <a:lnTo>
                    <a:pt x="3640" y="855"/>
                  </a:lnTo>
                  <a:lnTo>
                    <a:pt x="3022" y="928"/>
                  </a:lnTo>
                  <a:lnTo>
                    <a:pt x="2421" y="983"/>
                  </a:lnTo>
                  <a:lnTo>
                    <a:pt x="1711" y="1092"/>
                  </a:lnTo>
                  <a:lnTo>
                    <a:pt x="1038" y="1219"/>
                  </a:lnTo>
                  <a:lnTo>
                    <a:pt x="729" y="1274"/>
                  </a:lnTo>
                  <a:lnTo>
                    <a:pt x="456" y="1365"/>
                  </a:lnTo>
                  <a:lnTo>
                    <a:pt x="256" y="1438"/>
                  </a:lnTo>
                  <a:lnTo>
                    <a:pt x="92" y="1529"/>
                  </a:lnTo>
                  <a:lnTo>
                    <a:pt x="37" y="1583"/>
                  </a:lnTo>
                  <a:lnTo>
                    <a:pt x="19" y="1620"/>
                  </a:lnTo>
                  <a:lnTo>
                    <a:pt x="1" y="1674"/>
                  </a:lnTo>
                  <a:lnTo>
                    <a:pt x="19" y="1729"/>
                  </a:lnTo>
                  <a:lnTo>
                    <a:pt x="74" y="1784"/>
                  </a:lnTo>
                  <a:lnTo>
                    <a:pt x="165" y="1838"/>
                  </a:lnTo>
                  <a:lnTo>
                    <a:pt x="310" y="1875"/>
                  </a:lnTo>
                  <a:lnTo>
                    <a:pt x="492" y="1929"/>
                  </a:lnTo>
                  <a:lnTo>
                    <a:pt x="983" y="2020"/>
                  </a:lnTo>
                  <a:lnTo>
                    <a:pt x="1620" y="2111"/>
                  </a:lnTo>
                  <a:lnTo>
                    <a:pt x="2366" y="2184"/>
                  </a:lnTo>
                  <a:lnTo>
                    <a:pt x="3240" y="2239"/>
                  </a:lnTo>
                  <a:lnTo>
                    <a:pt x="4204" y="2275"/>
                  </a:lnTo>
                  <a:lnTo>
                    <a:pt x="5242" y="2311"/>
                  </a:lnTo>
                  <a:lnTo>
                    <a:pt x="6352" y="2330"/>
                  </a:lnTo>
                  <a:lnTo>
                    <a:pt x="7498" y="2311"/>
                  </a:lnTo>
                  <a:lnTo>
                    <a:pt x="8681" y="2293"/>
                  </a:lnTo>
                  <a:lnTo>
                    <a:pt x="9864" y="2239"/>
                  </a:lnTo>
                  <a:lnTo>
                    <a:pt x="11047" y="2166"/>
                  </a:lnTo>
                  <a:lnTo>
                    <a:pt x="12212" y="2057"/>
                  </a:lnTo>
                  <a:lnTo>
                    <a:pt x="13340" y="1911"/>
                  </a:lnTo>
                  <a:lnTo>
                    <a:pt x="14414" y="1747"/>
                  </a:lnTo>
                  <a:lnTo>
                    <a:pt x="14559" y="1729"/>
                  </a:lnTo>
                  <a:lnTo>
                    <a:pt x="14414" y="1638"/>
                  </a:lnTo>
                  <a:lnTo>
                    <a:pt x="14031" y="1420"/>
                  </a:lnTo>
                  <a:lnTo>
                    <a:pt x="13740" y="1256"/>
                  </a:lnTo>
                  <a:lnTo>
                    <a:pt x="13394" y="1092"/>
                  </a:lnTo>
                  <a:lnTo>
                    <a:pt x="13012" y="910"/>
                  </a:lnTo>
                  <a:lnTo>
                    <a:pt x="12557" y="746"/>
                  </a:lnTo>
                  <a:lnTo>
                    <a:pt x="12084" y="564"/>
                  </a:lnTo>
                  <a:lnTo>
                    <a:pt x="11556" y="401"/>
                  </a:lnTo>
                  <a:lnTo>
                    <a:pt x="10974" y="255"/>
                  </a:lnTo>
                  <a:lnTo>
                    <a:pt x="10374" y="146"/>
                  </a:lnTo>
                  <a:lnTo>
                    <a:pt x="9737" y="55"/>
                  </a:lnTo>
                  <a:lnTo>
                    <a:pt x="9409" y="18"/>
                  </a:lnTo>
                  <a:lnTo>
                    <a:pt x="9063" y="0"/>
                  </a:lnTo>
                  <a:close/>
                </a:path>
              </a:pathLst>
            </a:custGeom>
            <a:solidFill>
              <a:srgbClr val="C1A5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41" name="Google Shape;3941;p23"/>
            <p:cNvSpPr/>
            <p:nvPr/>
          </p:nvSpPr>
          <p:spPr>
            <a:xfrm>
              <a:off x="2952175" y="1290875"/>
              <a:ext cx="364000" cy="58250"/>
            </a:xfrm>
            <a:custGeom>
              <a:avLst/>
              <a:gdLst/>
              <a:ahLst/>
              <a:cxnLst/>
              <a:rect l="l" t="t" r="r" b="b"/>
              <a:pathLst>
                <a:path w="14560" h="2330" fill="none" extrusionOk="0">
                  <a:moveTo>
                    <a:pt x="14559" y="1729"/>
                  </a:moveTo>
                  <a:lnTo>
                    <a:pt x="14559" y="1729"/>
                  </a:lnTo>
                  <a:lnTo>
                    <a:pt x="14414" y="1747"/>
                  </a:lnTo>
                  <a:lnTo>
                    <a:pt x="14414" y="1747"/>
                  </a:lnTo>
                  <a:lnTo>
                    <a:pt x="13340" y="1911"/>
                  </a:lnTo>
                  <a:lnTo>
                    <a:pt x="12212" y="2057"/>
                  </a:lnTo>
                  <a:lnTo>
                    <a:pt x="11047" y="2166"/>
                  </a:lnTo>
                  <a:lnTo>
                    <a:pt x="9864" y="2239"/>
                  </a:lnTo>
                  <a:lnTo>
                    <a:pt x="8681" y="2293"/>
                  </a:lnTo>
                  <a:lnTo>
                    <a:pt x="7498" y="2311"/>
                  </a:lnTo>
                  <a:lnTo>
                    <a:pt x="6352" y="2330"/>
                  </a:lnTo>
                  <a:lnTo>
                    <a:pt x="5242" y="2311"/>
                  </a:lnTo>
                  <a:lnTo>
                    <a:pt x="4204" y="2275"/>
                  </a:lnTo>
                  <a:lnTo>
                    <a:pt x="3240" y="2239"/>
                  </a:lnTo>
                  <a:lnTo>
                    <a:pt x="2366" y="2184"/>
                  </a:lnTo>
                  <a:lnTo>
                    <a:pt x="1620" y="2111"/>
                  </a:lnTo>
                  <a:lnTo>
                    <a:pt x="983" y="2020"/>
                  </a:lnTo>
                  <a:lnTo>
                    <a:pt x="492" y="1929"/>
                  </a:lnTo>
                  <a:lnTo>
                    <a:pt x="310" y="1875"/>
                  </a:lnTo>
                  <a:lnTo>
                    <a:pt x="165" y="1838"/>
                  </a:lnTo>
                  <a:lnTo>
                    <a:pt x="74" y="1784"/>
                  </a:lnTo>
                  <a:lnTo>
                    <a:pt x="19" y="1729"/>
                  </a:lnTo>
                  <a:lnTo>
                    <a:pt x="19" y="1729"/>
                  </a:lnTo>
                  <a:lnTo>
                    <a:pt x="1" y="1674"/>
                  </a:lnTo>
                  <a:lnTo>
                    <a:pt x="19" y="1620"/>
                  </a:lnTo>
                  <a:lnTo>
                    <a:pt x="37" y="1583"/>
                  </a:lnTo>
                  <a:lnTo>
                    <a:pt x="92" y="1529"/>
                  </a:lnTo>
                  <a:lnTo>
                    <a:pt x="256" y="1438"/>
                  </a:lnTo>
                  <a:lnTo>
                    <a:pt x="456" y="1365"/>
                  </a:lnTo>
                  <a:lnTo>
                    <a:pt x="729" y="1274"/>
                  </a:lnTo>
                  <a:lnTo>
                    <a:pt x="1038" y="1219"/>
                  </a:lnTo>
                  <a:lnTo>
                    <a:pt x="1711" y="1092"/>
                  </a:lnTo>
                  <a:lnTo>
                    <a:pt x="2421" y="983"/>
                  </a:lnTo>
                  <a:lnTo>
                    <a:pt x="3022" y="928"/>
                  </a:lnTo>
                  <a:lnTo>
                    <a:pt x="3640" y="855"/>
                  </a:lnTo>
                  <a:lnTo>
                    <a:pt x="3640" y="855"/>
                  </a:lnTo>
                  <a:lnTo>
                    <a:pt x="3659" y="837"/>
                  </a:lnTo>
                  <a:lnTo>
                    <a:pt x="3713" y="801"/>
                  </a:lnTo>
                  <a:lnTo>
                    <a:pt x="3804" y="746"/>
                  </a:lnTo>
                  <a:lnTo>
                    <a:pt x="3950" y="674"/>
                  </a:lnTo>
                  <a:lnTo>
                    <a:pt x="4150" y="601"/>
                  </a:lnTo>
                  <a:lnTo>
                    <a:pt x="4459" y="528"/>
                  </a:lnTo>
                  <a:lnTo>
                    <a:pt x="4841" y="437"/>
                  </a:lnTo>
                  <a:lnTo>
                    <a:pt x="4841" y="437"/>
                  </a:lnTo>
                  <a:lnTo>
                    <a:pt x="5333" y="346"/>
                  </a:lnTo>
                  <a:lnTo>
                    <a:pt x="5970" y="237"/>
                  </a:lnTo>
                  <a:lnTo>
                    <a:pt x="6734" y="146"/>
                  </a:lnTo>
                  <a:lnTo>
                    <a:pt x="7644" y="37"/>
                  </a:lnTo>
                  <a:lnTo>
                    <a:pt x="7644" y="37"/>
                  </a:lnTo>
                  <a:lnTo>
                    <a:pt x="8008" y="18"/>
                  </a:lnTo>
                  <a:lnTo>
                    <a:pt x="8372" y="0"/>
                  </a:lnTo>
                  <a:lnTo>
                    <a:pt x="8718" y="0"/>
                  </a:lnTo>
                  <a:lnTo>
                    <a:pt x="9063" y="0"/>
                  </a:lnTo>
                  <a:lnTo>
                    <a:pt x="9409" y="18"/>
                  </a:lnTo>
                  <a:lnTo>
                    <a:pt x="9737" y="55"/>
                  </a:lnTo>
                  <a:lnTo>
                    <a:pt x="10374" y="146"/>
                  </a:lnTo>
                  <a:lnTo>
                    <a:pt x="10974" y="255"/>
                  </a:lnTo>
                  <a:lnTo>
                    <a:pt x="11556" y="401"/>
                  </a:lnTo>
                  <a:lnTo>
                    <a:pt x="12084" y="564"/>
                  </a:lnTo>
                  <a:lnTo>
                    <a:pt x="12557" y="746"/>
                  </a:lnTo>
                  <a:lnTo>
                    <a:pt x="13012" y="910"/>
                  </a:lnTo>
                  <a:lnTo>
                    <a:pt x="13394" y="1092"/>
                  </a:lnTo>
                  <a:lnTo>
                    <a:pt x="13740" y="1256"/>
                  </a:lnTo>
                  <a:lnTo>
                    <a:pt x="14031" y="1420"/>
                  </a:lnTo>
                  <a:lnTo>
                    <a:pt x="14414" y="1638"/>
                  </a:lnTo>
                  <a:lnTo>
                    <a:pt x="14559" y="1729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42" name="Google Shape;3942;p23"/>
            <p:cNvSpPr/>
            <p:nvPr/>
          </p:nvSpPr>
          <p:spPr>
            <a:xfrm>
              <a:off x="3073200" y="1290875"/>
              <a:ext cx="242975" cy="44150"/>
            </a:xfrm>
            <a:custGeom>
              <a:avLst/>
              <a:gdLst/>
              <a:ahLst/>
              <a:cxnLst/>
              <a:rect l="l" t="t" r="r" b="b"/>
              <a:pathLst>
                <a:path w="9719" h="1766" extrusionOk="0">
                  <a:moveTo>
                    <a:pt x="3294" y="0"/>
                  </a:moveTo>
                  <a:lnTo>
                    <a:pt x="2803" y="37"/>
                  </a:lnTo>
                  <a:lnTo>
                    <a:pt x="1893" y="146"/>
                  </a:lnTo>
                  <a:lnTo>
                    <a:pt x="1129" y="237"/>
                  </a:lnTo>
                  <a:lnTo>
                    <a:pt x="492" y="346"/>
                  </a:lnTo>
                  <a:lnTo>
                    <a:pt x="0" y="437"/>
                  </a:lnTo>
                  <a:lnTo>
                    <a:pt x="164" y="546"/>
                  </a:lnTo>
                  <a:lnTo>
                    <a:pt x="346" y="637"/>
                  </a:lnTo>
                  <a:lnTo>
                    <a:pt x="546" y="692"/>
                  </a:lnTo>
                  <a:lnTo>
                    <a:pt x="747" y="746"/>
                  </a:lnTo>
                  <a:lnTo>
                    <a:pt x="947" y="764"/>
                  </a:lnTo>
                  <a:lnTo>
                    <a:pt x="1165" y="783"/>
                  </a:lnTo>
                  <a:lnTo>
                    <a:pt x="1602" y="801"/>
                  </a:lnTo>
                  <a:lnTo>
                    <a:pt x="2366" y="801"/>
                  </a:lnTo>
                  <a:lnTo>
                    <a:pt x="2730" y="837"/>
                  </a:lnTo>
                  <a:lnTo>
                    <a:pt x="3021" y="892"/>
                  </a:lnTo>
                  <a:lnTo>
                    <a:pt x="3312" y="965"/>
                  </a:lnTo>
                  <a:lnTo>
                    <a:pt x="3604" y="1056"/>
                  </a:lnTo>
                  <a:lnTo>
                    <a:pt x="3895" y="1147"/>
                  </a:lnTo>
                  <a:lnTo>
                    <a:pt x="4477" y="1365"/>
                  </a:lnTo>
                  <a:lnTo>
                    <a:pt x="4750" y="1456"/>
                  </a:lnTo>
                  <a:lnTo>
                    <a:pt x="5059" y="1547"/>
                  </a:lnTo>
                  <a:lnTo>
                    <a:pt x="5314" y="1602"/>
                  </a:lnTo>
                  <a:lnTo>
                    <a:pt x="5587" y="1656"/>
                  </a:lnTo>
                  <a:lnTo>
                    <a:pt x="6115" y="1711"/>
                  </a:lnTo>
                  <a:lnTo>
                    <a:pt x="6661" y="1747"/>
                  </a:lnTo>
                  <a:lnTo>
                    <a:pt x="7207" y="1747"/>
                  </a:lnTo>
                  <a:lnTo>
                    <a:pt x="8517" y="1765"/>
                  </a:lnTo>
                  <a:lnTo>
                    <a:pt x="9573" y="1747"/>
                  </a:lnTo>
                  <a:lnTo>
                    <a:pt x="9718" y="1729"/>
                  </a:lnTo>
                  <a:lnTo>
                    <a:pt x="9591" y="1656"/>
                  </a:lnTo>
                  <a:lnTo>
                    <a:pt x="9263" y="1456"/>
                  </a:lnTo>
                  <a:lnTo>
                    <a:pt x="8735" y="1183"/>
                  </a:lnTo>
                  <a:lnTo>
                    <a:pt x="8408" y="1019"/>
                  </a:lnTo>
                  <a:lnTo>
                    <a:pt x="8026" y="855"/>
                  </a:lnTo>
                  <a:lnTo>
                    <a:pt x="7625" y="710"/>
                  </a:lnTo>
                  <a:lnTo>
                    <a:pt x="7170" y="546"/>
                  </a:lnTo>
                  <a:lnTo>
                    <a:pt x="6679" y="401"/>
                  </a:lnTo>
                  <a:lnTo>
                    <a:pt x="6151" y="273"/>
                  </a:lnTo>
                  <a:lnTo>
                    <a:pt x="5605" y="164"/>
                  </a:lnTo>
                  <a:lnTo>
                    <a:pt x="5023" y="73"/>
                  </a:lnTo>
                  <a:lnTo>
                    <a:pt x="4423" y="18"/>
                  </a:lnTo>
                  <a:lnTo>
                    <a:pt x="3786" y="0"/>
                  </a:lnTo>
                  <a:close/>
                </a:path>
              </a:pathLst>
            </a:custGeom>
            <a:solidFill>
              <a:srgbClr val="D7C2A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43" name="Google Shape;3943;p23"/>
            <p:cNvSpPr/>
            <p:nvPr/>
          </p:nvSpPr>
          <p:spPr>
            <a:xfrm>
              <a:off x="3073200" y="1290875"/>
              <a:ext cx="242975" cy="44150"/>
            </a:xfrm>
            <a:custGeom>
              <a:avLst/>
              <a:gdLst/>
              <a:ahLst/>
              <a:cxnLst/>
              <a:rect l="l" t="t" r="r" b="b"/>
              <a:pathLst>
                <a:path w="9719" h="1766" fill="none" extrusionOk="0">
                  <a:moveTo>
                    <a:pt x="3786" y="0"/>
                  </a:moveTo>
                  <a:lnTo>
                    <a:pt x="3786" y="0"/>
                  </a:lnTo>
                  <a:lnTo>
                    <a:pt x="3294" y="0"/>
                  </a:lnTo>
                  <a:lnTo>
                    <a:pt x="2803" y="37"/>
                  </a:lnTo>
                  <a:lnTo>
                    <a:pt x="2803" y="37"/>
                  </a:lnTo>
                  <a:lnTo>
                    <a:pt x="1893" y="146"/>
                  </a:lnTo>
                  <a:lnTo>
                    <a:pt x="1129" y="237"/>
                  </a:lnTo>
                  <a:lnTo>
                    <a:pt x="492" y="346"/>
                  </a:lnTo>
                  <a:lnTo>
                    <a:pt x="0" y="437"/>
                  </a:lnTo>
                  <a:lnTo>
                    <a:pt x="0" y="437"/>
                  </a:lnTo>
                  <a:lnTo>
                    <a:pt x="164" y="546"/>
                  </a:lnTo>
                  <a:lnTo>
                    <a:pt x="346" y="637"/>
                  </a:lnTo>
                  <a:lnTo>
                    <a:pt x="546" y="692"/>
                  </a:lnTo>
                  <a:lnTo>
                    <a:pt x="747" y="746"/>
                  </a:lnTo>
                  <a:lnTo>
                    <a:pt x="947" y="764"/>
                  </a:lnTo>
                  <a:lnTo>
                    <a:pt x="1165" y="783"/>
                  </a:lnTo>
                  <a:lnTo>
                    <a:pt x="1602" y="801"/>
                  </a:lnTo>
                  <a:lnTo>
                    <a:pt x="1602" y="801"/>
                  </a:lnTo>
                  <a:lnTo>
                    <a:pt x="1802" y="801"/>
                  </a:lnTo>
                  <a:lnTo>
                    <a:pt x="1802" y="801"/>
                  </a:lnTo>
                  <a:lnTo>
                    <a:pt x="2002" y="801"/>
                  </a:lnTo>
                  <a:lnTo>
                    <a:pt x="2002" y="801"/>
                  </a:lnTo>
                  <a:lnTo>
                    <a:pt x="2366" y="801"/>
                  </a:lnTo>
                  <a:lnTo>
                    <a:pt x="2730" y="837"/>
                  </a:lnTo>
                  <a:lnTo>
                    <a:pt x="2730" y="837"/>
                  </a:lnTo>
                  <a:lnTo>
                    <a:pt x="3021" y="892"/>
                  </a:lnTo>
                  <a:lnTo>
                    <a:pt x="3312" y="965"/>
                  </a:lnTo>
                  <a:lnTo>
                    <a:pt x="3604" y="1056"/>
                  </a:lnTo>
                  <a:lnTo>
                    <a:pt x="3895" y="1147"/>
                  </a:lnTo>
                  <a:lnTo>
                    <a:pt x="4477" y="1365"/>
                  </a:lnTo>
                  <a:lnTo>
                    <a:pt x="4750" y="1456"/>
                  </a:lnTo>
                  <a:lnTo>
                    <a:pt x="5059" y="1547"/>
                  </a:lnTo>
                  <a:lnTo>
                    <a:pt x="5059" y="1547"/>
                  </a:lnTo>
                  <a:lnTo>
                    <a:pt x="5314" y="1602"/>
                  </a:lnTo>
                  <a:lnTo>
                    <a:pt x="5587" y="1656"/>
                  </a:lnTo>
                  <a:lnTo>
                    <a:pt x="6115" y="1711"/>
                  </a:lnTo>
                  <a:lnTo>
                    <a:pt x="6661" y="1747"/>
                  </a:lnTo>
                  <a:lnTo>
                    <a:pt x="7207" y="1747"/>
                  </a:lnTo>
                  <a:lnTo>
                    <a:pt x="7207" y="1747"/>
                  </a:lnTo>
                  <a:lnTo>
                    <a:pt x="8517" y="1765"/>
                  </a:lnTo>
                  <a:lnTo>
                    <a:pt x="8517" y="1765"/>
                  </a:lnTo>
                  <a:lnTo>
                    <a:pt x="9573" y="1747"/>
                  </a:lnTo>
                  <a:lnTo>
                    <a:pt x="9573" y="1747"/>
                  </a:lnTo>
                  <a:lnTo>
                    <a:pt x="9718" y="1729"/>
                  </a:lnTo>
                  <a:lnTo>
                    <a:pt x="9718" y="1729"/>
                  </a:lnTo>
                  <a:lnTo>
                    <a:pt x="9591" y="1656"/>
                  </a:lnTo>
                  <a:lnTo>
                    <a:pt x="9263" y="1456"/>
                  </a:lnTo>
                  <a:lnTo>
                    <a:pt x="8735" y="1183"/>
                  </a:lnTo>
                  <a:lnTo>
                    <a:pt x="8408" y="1019"/>
                  </a:lnTo>
                  <a:lnTo>
                    <a:pt x="8026" y="855"/>
                  </a:lnTo>
                  <a:lnTo>
                    <a:pt x="7625" y="710"/>
                  </a:lnTo>
                  <a:lnTo>
                    <a:pt x="7170" y="546"/>
                  </a:lnTo>
                  <a:lnTo>
                    <a:pt x="6679" y="401"/>
                  </a:lnTo>
                  <a:lnTo>
                    <a:pt x="6151" y="273"/>
                  </a:lnTo>
                  <a:lnTo>
                    <a:pt x="5605" y="164"/>
                  </a:lnTo>
                  <a:lnTo>
                    <a:pt x="5023" y="73"/>
                  </a:lnTo>
                  <a:lnTo>
                    <a:pt x="4423" y="18"/>
                  </a:lnTo>
                  <a:lnTo>
                    <a:pt x="3786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3944" name="Google Shape;3944;p23"/>
          <p:cNvGrpSpPr/>
          <p:nvPr/>
        </p:nvGrpSpPr>
        <p:grpSpPr>
          <a:xfrm flipH="1">
            <a:off x="200149" y="5449330"/>
            <a:ext cx="416704" cy="132127"/>
            <a:chOff x="2631450" y="1885950"/>
            <a:chExt cx="671525" cy="212925"/>
          </a:xfrm>
        </p:grpSpPr>
        <p:sp>
          <p:nvSpPr>
            <p:cNvPr id="3945" name="Google Shape;3945;p23"/>
            <p:cNvSpPr/>
            <p:nvPr/>
          </p:nvSpPr>
          <p:spPr>
            <a:xfrm>
              <a:off x="2631450" y="2068375"/>
              <a:ext cx="118300" cy="30500"/>
            </a:xfrm>
            <a:custGeom>
              <a:avLst/>
              <a:gdLst/>
              <a:ahLst/>
              <a:cxnLst/>
              <a:rect l="l" t="t" r="r" b="b"/>
              <a:pathLst>
                <a:path w="4732" h="1220" extrusionOk="0">
                  <a:moveTo>
                    <a:pt x="1947" y="1"/>
                  </a:moveTo>
                  <a:lnTo>
                    <a:pt x="1456" y="19"/>
                  </a:lnTo>
                  <a:lnTo>
                    <a:pt x="1001" y="55"/>
                  </a:lnTo>
                  <a:lnTo>
                    <a:pt x="601" y="110"/>
                  </a:lnTo>
                  <a:lnTo>
                    <a:pt x="437" y="146"/>
                  </a:lnTo>
                  <a:lnTo>
                    <a:pt x="291" y="183"/>
                  </a:lnTo>
                  <a:lnTo>
                    <a:pt x="164" y="237"/>
                  </a:lnTo>
                  <a:lnTo>
                    <a:pt x="73" y="292"/>
                  </a:lnTo>
                  <a:lnTo>
                    <a:pt x="18" y="365"/>
                  </a:lnTo>
                  <a:lnTo>
                    <a:pt x="0" y="437"/>
                  </a:lnTo>
                  <a:lnTo>
                    <a:pt x="18" y="510"/>
                  </a:lnTo>
                  <a:lnTo>
                    <a:pt x="73" y="601"/>
                  </a:lnTo>
                  <a:lnTo>
                    <a:pt x="146" y="674"/>
                  </a:lnTo>
                  <a:lnTo>
                    <a:pt x="273" y="747"/>
                  </a:lnTo>
                  <a:lnTo>
                    <a:pt x="401" y="801"/>
                  </a:lnTo>
                  <a:lnTo>
                    <a:pt x="564" y="874"/>
                  </a:lnTo>
                  <a:lnTo>
                    <a:pt x="946" y="983"/>
                  </a:lnTo>
                  <a:lnTo>
                    <a:pt x="1383" y="1092"/>
                  </a:lnTo>
                  <a:lnTo>
                    <a:pt x="1856" y="1165"/>
                  </a:lnTo>
                  <a:lnTo>
                    <a:pt x="2348" y="1202"/>
                  </a:lnTo>
                  <a:lnTo>
                    <a:pt x="2839" y="1220"/>
                  </a:lnTo>
                  <a:lnTo>
                    <a:pt x="3294" y="1202"/>
                  </a:lnTo>
                  <a:lnTo>
                    <a:pt x="3676" y="1165"/>
                  </a:lnTo>
                  <a:lnTo>
                    <a:pt x="4004" y="1092"/>
                  </a:lnTo>
                  <a:lnTo>
                    <a:pt x="4259" y="1020"/>
                  </a:lnTo>
                  <a:lnTo>
                    <a:pt x="4368" y="965"/>
                  </a:lnTo>
                  <a:lnTo>
                    <a:pt x="4459" y="910"/>
                  </a:lnTo>
                  <a:lnTo>
                    <a:pt x="4550" y="838"/>
                  </a:lnTo>
                  <a:lnTo>
                    <a:pt x="4604" y="783"/>
                  </a:lnTo>
                  <a:lnTo>
                    <a:pt x="4659" y="710"/>
                  </a:lnTo>
                  <a:lnTo>
                    <a:pt x="4695" y="637"/>
                  </a:lnTo>
                  <a:lnTo>
                    <a:pt x="4713" y="547"/>
                  </a:lnTo>
                  <a:lnTo>
                    <a:pt x="4732" y="474"/>
                  </a:lnTo>
                  <a:lnTo>
                    <a:pt x="4622" y="401"/>
                  </a:lnTo>
                  <a:lnTo>
                    <a:pt x="4495" y="328"/>
                  </a:lnTo>
                  <a:lnTo>
                    <a:pt x="4313" y="237"/>
                  </a:lnTo>
                  <a:lnTo>
                    <a:pt x="4077" y="146"/>
                  </a:lnTo>
                  <a:lnTo>
                    <a:pt x="3767" y="73"/>
                  </a:lnTo>
                  <a:lnTo>
                    <a:pt x="3403" y="19"/>
                  </a:lnTo>
                  <a:lnTo>
                    <a:pt x="3185" y="1"/>
                  </a:lnTo>
                  <a:close/>
                </a:path>
              </a:pathLst>
            </a:custGeom>
            <a:solidFill>
              <a:srgbClr val="F4D5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46" name="Google Shape;3946;p23"/>
            <p:cNvSpPr/>
            <p:nvPr/>
          </p:nvSpPr>
          <p:spPr>
            <a:xfrm>
              <a:off x="2631450" y="2068375"/>
              <a:ext cx="118300" cy="30500"/>
            </a:xfrm>
            <a:custGeom>
              <a:avLst/>
              <a:gdLst/>
              <a:ahLst/>
              <a:cxnLst/>
              <a:rect l="l" t="t" r="r" b="b"/>
              <a:pathLst>
                <a:path w="4732" h="1220" fill="none" extrusionOk="0">
                  <a:moveTo>
                    <a:pt x="2948" y="1"/>
                  </a:moveTo>
                  <a:lnTo>
                    <a:pt x="2948" y="1"/>
                  </a:lnTo>
                  <a:lnTo>
                    <a:pt x="1947" y="1"/>
                  </a:lnTo>
                  <a:lnTo>
                    <a:pt x="1456" y="19"/>
                  </a:lnTo>
                  <a:lnTo>
                    <a:pt x="1001" y="55"/>
                  </a:lnTo>
                  <a:lnTo>
                    <a:pt x="601" y="110"/>
                  </a:lnTo>
                  <a:lnTo>
                    <a:pt x="437" y="146"/>
                  </a:lnTo>
                  <a:lnTo>
                    <a:pt x="291" y="183"/>
                  </a:lnTo>
                  <a:lnTo>
                    <a:pt x="164" y="237"/>
                  </a:lnTo>
                  <a:lnTo>
                    <a:pt x="73" y="292"/>
                  </a:lnTo>
                  <a:lnTo>
                    <a:pt x="18" y="365"/>
                  </a:lnTo>
                  <a:lnTo>
                    <a:pt x="0" y="437"/>
                  </a:lnTo>
                  <a:lnTo>
                    <a:pt x="0" y="437"/>
                  </a:lnTo>
                  <a:lnTo>
                    <a:pt x="18" y="510"/>
                  </a:lnTo>
                  <a:lnTo>
                    <a:pt x="73" y="601"/>
                  </a:lnTo>
                  <a:lnTo>
                    <a:pt x="146" y="674"/>
                  </a:lnTo>
                  <a:lnTo>
                    <a:pt x="273" y="747"/>
                  </a:lnTo>
                  <a:lnTo>
                    <a:pt x="401" y="801"/>
                  </a:lnTo>
                  <a:lnTo>
                    <a:pt x="564" y="874"/>
                  </a:lnTo>
                  <a:lnTo>
                    <a:pt x="946" y="983"/>
                  </a:lnTo>
                  <a:lnTo>
                    <a:pt x="1383" y="1092"/>
                  </a:lnTo>
                  <a:lnTo>
                    <a:pt x="1856" y="1165"/>
                  </a:lnTo>
                  <a:lnTo>
                    <a:pt x="2348" y="1202"/>
                  </a:lnTo>
                  <a:lnTo>
                    <a:pt x="2839" y="1220"/>
                  </a:lnTo>
                  <a:lnTo>
                    <a:pt x="2839" y="1220"/>
                  </a:lnTo>
                  <a:lnTo>
                    <a:pt x="3294" y="1202"/>
                  </a:lnTo>
                  <a:lnTo>
                    <a:pt x="3676" y="1165"/>
                  </a:lnTo>
                  <a:lnTo>
                    <a:pt x="4004" y="1092"/>
                  </a:lnTo>
                  <a:lnTo>
                    <a:pt x="4259" y="1020"/>
                  </a:lnTo>
                  <a:lnTo>
                    <a:pt x="4368" y="965"/>
                  </a:lnTo>
                  <a:lnTo>
                    <a:pt x="4459" y="910"/>
                  </a:lnTo>
                  <a:lnTo>
                    <a:pt x="4550" y="838"/>
                  </a:lnTo>
                  <a:lnTo>
                    <a:pt x="4604" y="783"/>
                  </a:lnTo>
                  <a:lnTo>
                    <a:pt x="4659" y="710"/>
                  </a:lnTo>
                  <a:lnTo>
                    <a:pt x="4695" y="637"/>
                  </a:lnTo>
                  <a:lnTo>
                    <a:pt x="4713" y="547"/>
                  </a:lnTo>
                  <a:lnTo>
                    <a:pt x="4732" y="474"/>
                  </a:lnTo>
                  <a:lnTo>
                    <a:pt x="4732" y="474"/>
                  </a:lnTo>
                  <a:lnTo>
                    <a:pt x="4622" y="401"/>
                  </a:lnTo>
                  <a:lnTo>
                    <a:pt x="4495" y="328"/>
                  </a:lnTo>
                  <a:lnTo>
                    <a:pt x="4313" y="237"/>
                  </a:lnTo>
                  <a:lnTo>
                    <a:pt x="4077" y="146"/>
                  </a:lnTo>
                  <a:lnTo>
                    <a:pt x="3767" y="73"/>
                  </a:lnTo>
                  <a:lnTo>
                    <a:pt x="3403" y="19"/>
                  </a:lnTo>
                  <a:lnTo>
                    <a:pt x="3185" y="1"/>
                  </a:lnTo>
                  <a:lnTo>
                    <a:pt x="2948" y="1"/>
                  </a:lnTo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47" name="Google Shape;3947;p23"/>
            <p:cNvSpPr/>
            <p:nvPr/>
          </p:nvSpPr>
          <p:spPr>
            <a:xfrm>
              <a:off x="2731525" y="2008325"/>
              <a:ext cx="571450" cy="71000"/>
            </a:xfrm>
            <a:custGeom>
              <a:avLst/>
              <a:gdLst/>
              <a:ahLst/>
              <a:cxnLst/>
              <a:rect l="l" t="t" r="r" b="b"/>
              <a:pathLst>
                <a:path w="22858" h="2840" extrusionOk="0">
                  <a:moveTo>
                    <a:pt x="1620" y="0"/>
                  </a:moveTo>
                  <a:lnTo>
                    <a:pt x="1256" y="55"/>
                  </a:lnTo>
                  <a:lnTo>
                    <a:pt x="929" y="110"/>
                  </a:lnTo>
                  <a:lnTo>
                    <a:pt x="656" y="164"/>
                  </a:lnTo>
                  <a:lnTo>
                    <a:pt x="419" y="219"/>
                  </a:lnTo>
                  <a:lnTo>
                    <a:pt x="237" y="292"/>
                  </a:lnTo>
                  <a:lnTo>
                    <a:pt x="110" y="364"/>
                  </a:lnTo>
                  <a:lnTo>
                    <a:pt x="19" y="437"/>
                  </a:lnTo>
                  <a:lnTo>
                    <a:pt x="1" y="492"/>
                  </a:lnTo>
                  <a:lnTo>
                    <a:pt x="1" y="528"/>
                  </a:lnTo>
                  <a:lnTo>
                    <a:pt x="1" y="637"/>
                  </a:lnTo>
                  <a:lnTo>
                    <a:pt x="19" y="747"/>
                  </a:lnTo>
                  <a:lnTo>
                    <a:pt x="55" y="856"/>
                  </a:lnTo>
                  <a:lnTo>
                    <a:pt x="110" y="947"/>
                  </a:lnTo>
                  <a:lnTo>
                    <a:pt x="183" y="1056"/>
                  </a:lnTo>
                  <a:lnTo>
                    <a:pt x="256" y="1165"/>
                  </a:lnTo>
                  <a:lnTo>
                    <a:pt x="365" y="1256"/>
                  </a:lnTo>
                  <a:lnTo>
                    <a:pt x="474" y="1365"/>
                  </a:lnTo>
                  <a:lnTo>
                    <a:pt x="601" y="1456"/>
                  </a:lnTo>
                  <a:lnTo>
                    <a:pt x="747" y="1565"/>
                  </a:lnTo>
                  <a:lnTo>
                    <a:pt x="1093" y="1747"/>
                  </a:lnTo>
                  <a:lnTo>
                    <a:pt x="1493" y="1929"/>
                  </a:lnTo>
                  <a:lnTo>
                    <a:pt x="1984" y="2093"/>
                  </a:lnTo>
                  <a:lnTo>
                    <a:pt x="2530" y="2239"/>
                  </a:lnTo>
                  <a:lnTo>
                    <a:pt x="3149" y="2384"/>
                  </a:lnTo>
                  <a:lnTo>
                    <a:pt x="3841" y="2512"/>
                  </a:lnTo>
                  <a:lnTo>
                    <a:pt x="4623" y="2621"/>
                  </a:lnTo>
                  <a:lnTo>
                    <a:pt x="5460" y="2712"/>
                  </a:lnTo>
                  <a:lnTo>
                    <a:pt x="6388" y="2767"/>
                  </a:lnTo>
                  <a:lnTo>
                    <a:pt x="7389" y="2821"/>
                  </a:lnTo>
                  <a:lnTo>
                    <a:pt x="8481" y="2839"/>
                  </a:lnTo>
                  <a:lnTo>
                    <a:pt x="8881" y="2839"/>
                  </a:lnTo>
                  <a:lnTo>
                    <a:pt x="10082" y="2821"/>
                  </a:lnTo>
                  <a:lnTo>
                    <a:pt x="11302" y="2803"/>
                  </a:lnTo>
                  <a:lnTo>
                    <a:pt x="12521" y="2748"/>
                  </a:lnTo>
                  <a:lnTo>
                    <a:pt x="13722" y="2676"/>
                  </a:lnTo>
                  <a:lnTo>
                    <a:pt x="14923" y="2603"/>
                  </a:lnTo>
                  <a:lnTo>
                    <a:pt x="16070" y="2494"/>
                  </a:lnTo>
                  <a:lnTo>
                    <a:pt x="17180" y="2384"/>
                  </a:lnTo>
                  <a:lnTo>
                    <a:pt x="18235" y="2257"/>
                  </a:lnTo>
                  <a:lnTo>
                    <a:pt x="19218" y="2130"/>
                  </a:lnTo>
                  <a:lnTo>
                    <a:pt x="20091" y="1966"/>
                  </a:lnTo>
                  <a:lnTo>
                    <a:pt x="20892" y="1802"/>
                  </a:lnTo>
                  <a:lnTo>
                    <a:pt x="21565" y="1638"/>
                  </a:lnTo>
                  <a:lnTo>
                    <a:pt x="21856" y="1547"/>
                  </a:lnTo>
                  <a:lnTo>
                    <a:pt x="22111" y="1456"/>
                  </a:lnTo>
                  <a:lnTo>
                    <a:pt x="22330" y="1347"/>
                  </a:lnTo>
                  <a:lnTo>
                    <a:pt x="22512" y="1256"/>
                  </a:lnTo>
                  <a:lnTo>
                    <a:pt x="22657" y="1165"/>
                  </a:lnTo>
                  <a:lnTo>
                    <a:pt x="22766" y="1056"/>
                  </a:lnTo>
                  <a:lnTo>
                    <a:pt x="22839" y="965"/>
                  </a:lnTo>
                  <a:lnTo>
                    <a:pt x="22857" y="856"/>
                  </a:lnTo>
                  <a:lnTo>
                    <a:pt x="22839" y="801"/>
                  </a:lnTo>
                  <a:lnTo>
                    <a:pt x="22785" y="765"/>
                  </a:lnTo>
                  <a:lnTo>
                    <a:pt x="22694" y="710"/>
                  </a:lnTo>
                  <a:lnTo>
                    <a:pt x="22566" y="656"/>
                  </a:lnTo>
                  <a:lnTo>
                    <a:pt x="22202" y="565"/>
                  </a:lnTo>
                  <a:lnTo>
                    <a:pt x="21729" y="474"/>
                  </a:lnTo>
                  <a:lnTo>
                    <a:pt x="22257" y="910"/>
                  </a:lnTo>
                  <a:lnTo>
                    <a:pt x="22020" y="947"/>
                  </a:lnTo>
                  <a:lnTo>
                    <a:pt x="21292" y="1092"/>
                  </a:lnTo>
                  <a:lnTo>
                    <a:pt x="20510" y="1220"/>
                  </a:lnTo>
                  <a:lnTo>
                    <a:pt x="19509" y="1365"/>
                  </a:lnTo>
                  <a:lnTo>
                    <a:pt x="18326" y="1529"/>
                  </a:lnTo>
                  <a:lnTo>
                    <a:pt x="16998" y="1693"/>
                  </a:lnTo>
                  <a:lnTo>
                    <a:pt x="15542" y="1838"/>
                  </a:lnTo>
                  <a:lnTo>
                    <a:pt x="13977" y="1948"/>
                  </a:lnTo>
                  <a:lnTo>
                    <a:pt x="13158" y="1984"/>
                  </a:lnTo>
                  <a:lnTo>
                    <a:pt x="12303" y="2020"/>
                  </a:lnTo>
                  <a:lnTo>
                    <a:pt x="11447" y="2039"/>
                  </a:lnTo>
                  <a:lnTo>
                    <a:pt x="10592" y="2057"/>
                  </a:lnTo>
                  <a:lnTo>
                    <a:pt x="9409" y="2039"/>
                  </a:lnTo>
                  <a:lnTo>
                    <a:pt x="8208" y="1984"/>
                  </a:lnTo>
                  <a:lnTo>
                    <a:pt x="7007" y="1911"/>
                  </a:lnTo>
                  <a:lnTo>
                    <a:pt x="5806" y="1802"/>
                  </a:lnTo>
                  <a:lnTo>
                    <a:pt x="5205" y="1729"/>
                  </a:lnTo>
                  <a:lnTo>
                    <a:pt x="4623" y="1638"/>
                  </a:lnTo>
                  <a:lnTo>
                    <a:pt x="4022" y="1547"/>
                  </a:lnTo>
                  <a:lnTo>
                    <a:pt x="3440" y="1438"/>
                  </a:lnTo>
                  <a:lnTo>
                    <a:pt x="2858" y="1329"/>
                  </a:lnTo>
                  <a:lnTo>
                    <a:pt x="2294" y="1202"/>
                  </a:lnTo>
                  <a:lnTo>
                    <a:pt x="1711" y="1056"/>
                  </a:lnTo>
                  <a:lnTo>
                    <a:pt x="1165" y="910"/>
                  </a:lnTo>
                  <a:lnTo>
                    <a:pt x="1275" y="656"/>
                  </a:lnTo>
                  <a:lnTo>
                    <a:pt x="1620" y="0"/>
                  </a:lnTo>
                  <a:close/>
                </a:path>
              </a:pathLst>
            </a:custGeom>
            <a:solidFill>
              <a:srgbClr val="F4D5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48" name="Google Shape;3948;p23"/>
            <p:cNvSpPr/>
            <p:nvPr/>
          </p:nvSpPr>
          <p:spPr>
            <a:xfrm>
              <a:off x="2731525" y="2008325"/>
              <a:ext cx="571450" cy="71000"/>
            </a:xfrm>
            <a:custGeom>
              <a:avLst/>
              <a:gdLst/>
              <a:ahLst/>
              <a:cxnLst/>
              <a:rect l="l" t="t" r="r" b="b"/>
              <a:pathLst>
                <a:path w="22858" h="2840" fill="none" extrusionOk="0">
                  <a:moveTo>
                    <a:pt x="1620" y="0"/>
                  </a:moveTo>
                  <a:lnTo>
                    <a:pt x="1620" y="0"/>
                  </a:lnTo>
                  <a:lnTo>
                    <a:pt x="1256" y="55"/>
                  </a:lnTo>
                  <a:lnTo>
                    <a:pt x="929" y="110"/>
                  </a:lnTo>
                  <a:lnTo>
                    <a:pt x="656" y="164"/>
                  </a:lnTo>
                  <a:lnTo>
                    <a:pt x="419" y="219"/>
                  </a:lnTo>
                  <a:lnTo>
                    <a:pt x="237" y="292"/>
                  </a:lnTo>
                  <a:lnTo>
                    <a:pt x="110" y="364"/>
                  </a:lnTo>
                  <a:lnTo>
                    <a:pt x="19" y="437"/>
                  </a:lnTo>
                  <a:lnTo>
                    <a:pt x="1" y="492"/>
                  </a:lnTo>
                  <a:lnTo>
                    <a:pt x="1" y="528"/>
                  </a:lnTo>
                  <a:lnTo>
                    <a:pt x="1" y="528"/>
                  </a:lnTo>
                  <a:lnTo>
                    <a:pt x="1" y="637"/>
                  </a:lnTo>
                  <a:lnTo>
                    <a:pt x="19" y="747"/>
                  </a:lnTo>
                  <a:lnTo>
                    <a:pt x="55" y="856"/>
                  </a:lnTo>
                  <a:lnTo>
                    <a:pt x="110" y="947"/>
                  </a:lnTo>
                  <a:lnTo>
                    <a:pt x="183" y="1056"/>
                  </a:lnTo>
                  <a:lnTo>
                    <a:pt x="256" y="1165"/>
                  </a:lnTo>
                  <a:lnTo>
                    <a:pt x="365" y="1256"/>
                  </a:lnTo>
                  <a:lnTo>
                    <a:pt x="474" y="1365"/>
                  </a:lnTo>
                  <a:lnTo>
                    <a:pt x="601" y="1456"/>
                  </a:lnTo>
                  <a:lnTo>
                    <a:pt x="747" y="1565"/>
                  </a:lnTo>
                  <a:lnTo>
                    <a:pt x="1093" y="1747"/>
                  </a:lnTo>
                  <a:lnTo>
                    <a:pt x="1493" y="1929"/>
                  </a:lnTo>
                  <a:lnTo>
                    <a:pt x="1984" y="2093"/>
                  </a:lnTo>
                  <a:lnTo>
                    <a:pt x="2530" y="2239"/>
                  </a:lnTo>
                  <a:lnTo>
                    <a:pt x="3149" y="2384"/>
                  </a:lnTo>
                  <a:lnTo>
                    <a:pt x="3841" y="2512"/>
                  </a:lnTo>
                  <a:lnTo>
                    <a:pt x="4623" y="2621"/>
                  </a:lnTo>
                  <a:lnTo>
                    <a:pt x="5460" y="2712"/>
                  </a:lnTo>
                  <a:lnTo>
                    <a:pt x="6388" y="2767"/>
                  </a:lnTo>
                  <a:lnTo>
                    <a:pt x="7389" y="2821"/>
                  </a:lnTo>
                  <a:lnTo>
                    <a:pt x="8481" y="2839"/>
                  </a:lnTo>
                  <a:lnTo>
                    <a:pt x="8481" y="2839"/>
                  </a:lnTo>
                  <a:lnTo>
                    <a:pt x="8881" y="2839"/>
                  </a:lnTo>
                  <a:lnTo>
                    <a:pt x="8881" y="2839"/>
                  </a:lnTo>
                  <a:lnTo>
                    <a:pt x="10082" y="2821"/>
                  </a:lnTo>
                  <a:lnTo>
                    <a:pt x="11302" y="2803"/>
                  </a:lnTo>
                  <a:lnTo>
                    <a:pt x="12521" y="2748"/>
                  </a:lnTo>
                  <a:lnTo>
                    <a:pt x="13722" y="2676"/>
                  </a:lnTo>
                  <a:lnTo>
                    <a:pt x="14923" y="2603"/>
                  </a:lnTo>
                  <a:lnTo>
                    <a:pt x="16070" y="2494"/>
                  </a:lnTo>
                  <a:lnTo>
                    <a:pt x="17180" y="2384"/>
                  </a:lnTo>
                  <a:lnTo>
                    <a:pt x="18235" y="2257"/>
                  </a:lnTo>
                  <a:lnTo>
                    <a:pt x="19218" y="2130"/>
                  </a:lnTo>
                  <a:lnTo>
                    <a:pt x="20091" y="1966"/>
                  </a:lnTo>
                  <a:lnTo>
                    <a:pt x="20892" y="1802"/>
                  </a:lnTo>
                  <a:lnTo>
                    <a:pt x="21565" y="1638"/>
                  </a:lnTo>
                  <a:lnTo>
                    <a:pt x="21856" y="1547"/>
                  </a:lnTo>
                  <a:lnTo>
                    <a:pt x="22111" y="1456"/>
                  </a:lnTo>
                  <a:lnTo>
                    <a:pt x="22330" y="1347"/>
                  </a:lnTo>
                  <a:lnTo>
                    <a:pt x="22512" y="1256"/>
                  </a:lnTo>
                  <a:lnTo>
                    <a:pt x="22657" y="1165"/>
                  </a:lnTo>
                  <a:lnTo>
                    <a:pt x="22766" y="1056"/>
                  </a:lnTo>
                  <a:lnTo>
                    <a:pt x="22839" y="965"/>
                  </a:lnTo>
                  <a:lnTo>
                    <a:pt x="22857" y="856"/>
                  </a:lnTo>
                  <a:lnTo>
                    <a:pt x="22857" y="856"/>
                  </a:lnTo>
                  <a:lnTo>
                    <a:pt x="22839" y="801"/>
                  </a:lnTo>
                  <a:lnTo>
                    <a:pt x="22785" y="765"/>
                  </a:lnTo>
                  <a:lnTo>
                    <a:pt x="22694" y="710"/>
                  </a:lnTo>
                  <a:lnTo>
                    <a:pt x="22566" y="656"/>
                  </a:lnTo>
                  <a:lnTo>
                    <a:pt x="22202" y="565"/>
                  </a:lnTo>
                  <a:lnTo>
                    <a:pt x="21729" y="474"/>
                  </a:lnTo>
                  <a:lnTo>
                    <a:pt x="21729" y="474"/>
                  </a:lnTo>
                  <a:lnTo>
                    <a:pt x="22257" y="910"/>
                  </a:lnTo>
                  <a:lnTo>
                    <a:pt x="22257" y="910"/>
                  </a:lnTo>
                  <a:lnTo>
                    <a:pt x="22020" y="947"/>
                  </a:lnTo>
                  <a:lnTo>
                    <a:pt x="21292" y="1092"/>
                  </a:lnTo>
                  <a:lnTo>
                    <a:pt x="21292" y="1092"/>
                  </a:lnTo>
                  <a:lnTo>
                    <a:pt x="20510" y="1220"/>
                  </a:lnTo>
                  <a:lnTo>
                    <a:pt x="19509" y="1365"/>
                  </a:lnTo>
                  <a:lnTo>
                    <a:pt x="18326" y="1529"/>
                  </a:lnTo>
                  <a:lnTo>
                    <a:pt x="16998" y="1693"/>
                  </a:lnTo>
                  <a:lnTo>
                    <a:pt x="15542" y="1838"/>
                  </a:lnTo>
                  <a:lnTo>
                    <a:pt x="13977" y="1948"/>
                  </a:lnTo>
                  <a:lnTo>
                    <a:pt x="13158" y="1984"/>
                  </a:lnTo>
                  <a:lnTo>
                    <a:pt x="12303" y="2020"/>
                  </a:lnTo>
                  <a:lnTo>
                    <a:pt x="11447" y="2039"/>
                  </a:lnTo>
                  <a:lnTo>
                    <a:pt x="10592" y="2057"/>
                  </a:lnTo>
                  <a:lnTo>
                    <a:pt x="10592" y="2057"/>
                  </a:lnTo>
                  <a:lnTo>
                    <a:pt x="9409" y="2039"/>
                  </a:lnTo>
                  <a:lnTo>
                    <a:pt x="8208" y="1984"/>
                  </a:lnTo>
                  <a:lnTo>
                    <a:pt x="7007" y="1911"/>
                  </a:lnTo>
                  <a:lnTo>
                    <a:pt x="5806" y="1802"/>
                  </a:lnTo>
                  <a:lnTo>
                    <a:pt x="5205" y="1729"/>
                  </a:lnTo>
                  <a:lnTo>
                    <a:pt x="4623" y="1638"/>
                  </a:lnTo>
                  <a:lnTo>
                    <a:pt x="4022" y="1547"/>
                  </a:lnTo>
                  <a:lnTo>
                    <a:pt x="3440" y="1438"/>
                  </a:lnTo>
                  <a:lnTo>
                    <a:pt x="2858" y="1329"/>
                  </a:lnTo>
                  <a:lnTo>
                    <a:pt x="2294" y="1202"/>
                  </a:lnTo>
                  <a:lnTo>
                    <a:pt x="1711" y="1056"/>
                  </a:lnTo>
                  <a:lnTo>
                    <a:pt x="1165" y="910"/>
                  </a:lnTo>
                  <a:lnTo>
                    <a:pt x="1165" y="910"/>
                  </a:lnTo>
                  <a:lnTo>
                    <a:pt x="1165" y="910"/>
                  </a:lnTo>
                  <a:lnTo>
                    <a:pt x="1165" y="910"/>
                  </a:lnTo>
                  <a:lnTo>
                    <a:pt x="1275" y="656"/>
                  </a:lnTo>
                  <a:lnTo>
                    <a:pt x="1620" y="0"/>
                  </a:lnTo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49" name="Google Shape;3949;p23"/>
            <p:cNvSpPr/>
            <p:nvPr/>
          </p:nvSpPr>
          <p:spPr>
            <a:xfrm>
              <a:off x="2760650" y="1885950"/>
              <a:ext cx="527300" cy="173350"/>
            </a:xfrm>
            <a:custGeom>
              <a:avLst/>
              <a:gdLst/>
              <a:ahLst/>
              <a:cxnLst/>
              <a:rect l="l" t="t" r="r" b="b"/>
              <a:pathLst>
                <a:path w="21092" h="6934" extrusionOk="0">
                  <a:moveTo>
                    <a:pt x="5260" y="0"/>
                  </a:moveTo>
                  <a:lnTo>
                    <a:pt x="5041" y="37"/>
                  </a:lnTo>
                  <a:lnTo>
                    <a:pt x="4805" y="91"/>
                  </a:lnTo>
                  <a:lnTo>
                    <a:pt x="4586" y="182"/>
                  </a:lnTo>
                  <a:lnTo>
                    <a:pt x="4368" y="291"/>
                  </a:lnTo>
                  <a:lnTo>
                    <a:pt x="4131" y="401"/>
                  </a:lnTo>
                  <a:lnTo>
                    <a:pt x="3913" y="546"/>
                  </a:lnTo>
                  <a:lnTo>
                    <a:pt x="3695" y="710"/>
                  </a:lnTo>
                  <a:lnTo>
                    <a:pt x="3476" y="892"/>
                  </a:lnTo>
                  <a:lnTo>
                    <a:pt x="3258" y="1074"/>
                  </a:lnTo>
                  <a:lnTo>
                    <a:pt x="2839" y="1492"/>
                  </a:lnTo>
                  <a:lnTo>
                    <a:pt x="2439" y="1947"/>
                  </a:lnTo>
                  <a:lnTo>
                    <a:pt x="2057" y="2421"/>
                  </a:lnTo>
                  <a:lnTo>
                    <a:pt x="1620" y="3021"/>
                  </a:lnTo>
                  <a:lnTo>
                    <a:pt x="1220" y="3622"/>
                  </a:lnTo>
                  <a:lnTo>
                    <a:pt x="874" y="4186"/>
                  </a:lnTo>
                  <a:lnTo>
                    <a:pt x="565" y="4713"/>
                  </a:lnTo>
                  <a:lnTo>
                    <a:pt x="146" y="5496"/>
                  </a:lnTo>
                  <a:lnTo>
                    <a:pt x="0" y="5805"/>
                  </a:lnTo>
                  <a:lnTo>
                    <a:pt x="692" y="5987"/>
                  </a:lnTo>
                  <a:lnTo>
                    <a:pt x="1402" y="6151"/>
                  </a:lnTo>
                  <a:lnTo>
                    <a:pt x="2130" y="6315"/>
                  </a:lnTo>
                  <a:lnTo>
                    <a:pt x="2857" y="6442"/>
                  </a:lnTo>
                  <a:lnTo>
                    <a:pt x="3585" y="6551"/>
                  </a:lnTo>
                  <a:lnTo>
                    <a:pt x="4332" y="6661"/>
                  </a:lnTo>
                  <a:lnTo>
                    <a:pt x="5078" y="6733"/>
                  </a:lnTo>
                  <a:lnTo>
                    <a:pt x="5824" y="6806"/>
                  </a:lnTo>
                  <a:lnTo>
                    <a:pt x="6588" y="6861"/>
                  </a:lnTo>
                  <a:lnTo>
                    <a:pt x="7334" y="6897"/>
                  </a:lnTo>
                  <a:lnTo>
                    <a:pt x="8062" y="6934"/>
                  </a:lnTo>
                  <a:lnTo>
                    <a:pt x="10264" y="6934"/>
                  </a:lnTo>
                  <a:lnTo>
                    <a:pt x="11684" y="6897"/>
                  </a:lnTo>
                  <a:lnTo>
                    <a:pt x="13067" y="6824"/>
                  </a:lnTo>
                  <a:lnTo>
                    <a:pt x="14359" y="6733"/>
                  </a:lnTo>
                  <a:lnTo>
                    <a:pt x="15596" y="6606"/>
                  </a:lnTo>
                  <a:lnTo>
                    <a:pt x="16743" y="6479"/>
                  </a:lnTo>
                  <a:lnTo>
                    <a:pt x="17762" y="6351"/>
                  </a:lnTo>
                  <a:lnTo>
                    <a:pt x="18690" y="6224"/>
                  </a:lnTo>
                  <a:lnTo>
                    <a:pt x="20127" y="5987"/>
                  </a:lnTo>
                  <a:lnTo>
                    <a:pt x="20855" y="5842"/>
                  </a:lnTo>
                  <a:lnTo>
                    <a:pt x="21092" y="5805"/>
                  </a:lnTo>
                  <a:lnTo>
                    <a:pt x="20873" y="5605"/>
                  </a:lnTo>
                  <a:lnTo>
                    <a:pt x="20273" y="5132"/>
                  </a:lnTo>
                  <a:lnTo>
                    <a:pt x="19891" y="4823"/>
                  </a:lnTo>
                  <a:lnTo>
                    <a:pt x="19454" y="4513"/>
                  </a:lnTo>
                  <a:lnTo>
                    <a:pt x="18999" y="4186"/>
                  </a:lnTo>
                  <a:lnTo>
                    <a:pt x="18544" y="3895"/>
                  </a:lnTo>
                  <a:lnTo>
                    <a:pt x="18089" y="3622"/>
                  </a:lnTo>
                  <a:lnTo>
                    <a:pt x="17689" y="3421"/>
                  </a:lnTo>
                  <a:lnTo>
                    <a:pt x="17416" y="3312"/>
                  </a:lnTo>
                  <a:lnTo>
                    <a:pt x="17088" y="3221"/>
                  </a:lnTo>
                  <a:lnTo>
                    <a:pt x="16743" y="3130"/>
                  </a:lnTo>
                  <a:lnTo>
                    <a:pt x="16379" y="3076"/>
                  </a:lnTo>
                  <a:lnTo>
                    <a:pt x="15978" y="3021"/>
                  </a:lnTo>
                  <a:lnTo>
                    <a:pt x="15596" y="2985"/>
                  </a:lnTo>
                  <a:lnTo>
                    <a:pt x="14795" y="2930"/>
                  </a:lnTo>
                  <a:lnTo>
                    <a:pt x="14086" y="2894"/>
                  </a:lnTo>
                  <a:lnTo>
                    <a:pt x="12921" y="2894"/>
                  </a:lnTo>
                  <a:lnTo>
                    <a:pt x="12648" y="2730"/>
                  </a:lnTo>
                  <a:lnTo>
                    <a:pt x="11865" y="2311"/>
                  </a:lnTo>
                  <a:lnTo>
                    <a:pt x="11338" y="2038"/>
                  </a:lnTo>
                  <a:lnTo>
                    <a:pt x="10737" y="1747"/>
                  </a:lnTo>
                  <a:lnTo>
                    <a:pt x="10082" y="1420"/>
                  </a:lnTo>
                  <a:lnTo>
                    <a:pt x="9391" y="1110"/>
                  </a:lnTo>
                  <a:lnTo>
                    <a:pt x="8881" y="910"/>
                  </a:lnTo>
                  <a:lnTo>
                    <a:pt x="8371" y="710"/>
                  </a:lnTo>
                  <a:lnTo>
                    <a:pt x="7862" y="528"/>
                  </a:lnTo>
                  <a:lnTo>
                    <a:pt x="7352" y="364"/>
                  </a:lnTo>
                  <a:lnTo>
                    <a:pt x="6861" y="219"/>
                  </a:lnTo>
                  <a:lnTo>
                    <a:pt x="6370" y="109"/>
                  </a:lnTo>
                  <a:lnTo>
                    <a:pt x="5915" y="37"/>
                  </a:lnTo>
                  <a:lnTo>
                    <a:pt x="549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50" name="Google Shape;3950;p23"/>
            <p:cNvSpPr/>
            <p:nvPr/>
          </p:nvSpPr>
          <p:spPr>
            <a:xfrm>
              <a:off x="2760650" y="1885950"/>
              <a:ext cx="527300" cy="173350"/>
            </a:xfrm>
            <a:custGeom>
              <a:avLst/>
              <a:gdLst/>
              <a:ahLst/>
              <a:cxnLst/>
              <a:rect l="l" t="t" r="r" b="b"/>
              <a:pathLst>
                <a:path w="21092" h="6934" fill="none" extrusionOk="0">
                  <a:moveTo>
                    <a:pt x="21092" y="5805"/>
                  </a:moveTo>
                  <a:lnTo>
                    <a:pt x="21092" y="5805"/>
                  </a:lnTo>
                  <a:lnTo>
                    <a:pt x="20855" y="5842"/>
                  </a:lnTo>
                  <a:lnTo>
                    <a:pt x="20127" y="5987"/>
                  </a:lnTo>
                  <a:lnTo>
                    <a:pt x="20127" y="5987"/>
                  </a:lnTo>
                  <a:lnTo>
                    <a:pt x="18690" y="6224"/>
                  </a:lnTo>
                  <a:lnTo>
                    <a:pt x="17762" y="6351"/>
                  </a:lnTo>
                  <a:lnTo>
                    <a:pt x="16743" y="6479"/>
                  </a:lnTo>
                  <a:lnTo>
                    <a:pt x="15596" y="6606"/>
                  </a:lnTo>
                  <a:lnTo>
                    <a:pt x="14359" y="6733"/>
                  </a:lnTo>
                  <a:lnTo>
                    <a:pt x="13067" y="6824"/>
                  </a:lnTo>
                  <a:lnTo>
                    <a:pt x="11684" y="6897"/>
                  </a:lnTo>
                  <a:lnTo>
                    <a:pt x="10264" y="6934"/>
                  </a:lnTo>
                  <a:lnTo>
                    <a:pt x="8808" y="6934"/>
                  </a:lnTo>
                  <a:lnTo>
                    <a:pt x="8062" y="6934"/>
                  </a:lnTo>
                  <a:lnTo>
                    <a:pt x="7334" y="6897"/>
                  </a:lnTo>
                  <a:lnTo>
                    <a:pt x="6588" y="6861"/>
                  </a:lnTo>
                  <a:lnTo>
                    <a:pt x="5824" y="6806"/>
                  </a:lnTo>
                  <a:lnTo>
                    <a:pt x="5078" y="6733"/>
                  </a:lnTo>
                  <a:lnTo>
                    <a:pt x="4332" y="6661"/>
                  </a:lnTo>
                  <a:lnTo>
                    <a:pt x="3585" y="6551"/>
                  </a:lnTo>
                  <a:lnTo>
                    <a:pt x="2857" y="6442"/>
                  </a:lnTo>
                  <a:lnTo>
                    <a:pt x="2130" y="6315"/>
                  </a:lnTo>
                  <a:lnTo>
                    <a:pt x="1402" y="6151"/>
                  </a:lnTo>
                  <a:lnTo>
                    <a:pt x="692" y="5987"/>
                  </a:lnTo>
                  <a:lnTo>
                    <a:pt x="0" y="5805"/>
                  </a:lnTo>
                  <a:lnTo>
                    <a:pt x="0" y="5805"/>
                  </a:lnTo>
                  <a:lnTo>
                    <a:pt x="146" y="5496"/>
                  </a:lnTo>
                  <a:lnTo>
                    <a:pt x="565" y="4713"/>
                  </a:lnTo>
                  <a:lnTo>
                    <a:pt x="874" y="4186"/>
                  </a:lnTo>
                  <a:lnTo>
                    <a:pt x="1220" y="3622"/>
                  </a:lnTo>
                  <a:lnTo>
                    <a:pt x="1620" y="3021"/>
                  </a:lnTo>
                  <a:lnTo>
                    <a:pt x="2057" y="2421"/>
                  </a:lnTo>
                  <a:lnTo>
                    <a:pt x="2057" y="2421"/>
                  </a:lnTo>
                  <a:lnTo>
                    <a:pt x="2439" y="1947"/>
                  </a:lnTo>
                  <a:lnTo>
                    <a:pt x="2839" y="1492"/>
                  </a:lnTo>
                  <a:lnTo>
                    <a:pt x="3258" y="1074"/>
                  </a:lnTo>
                  <a:lnTo>
                    <a:pt x="3476" y="892"/>
                  </a:lnTo>
                  <a:lnTo>
                    <a:pt x="3695" y="710"/>
                  </a:lnTo>
                  <a:lnTo>
                    <a:pt x="3913" y="546"/>
                  </a:lnTo>
                  <a:lnTo>
                    <a:pt x="4131" y="401"/>
                  </a:lnTo>
                  <a:lnTo>
                    <a:pt x="4368" y="291"/>
                  </a:lnTo>
                  <a:lnTo>
                    <a:pt x="4586" y="182"/>
                  </a:lnTo>
                  <a:lnTo>
                    <a:pt x="4805" y="91"/>
                  </a:lnTo>
                  <a:lnTo>
                    <a:pt x="5041" y="37"/>
                  </a:lnTo>
                  <a:lnTo>
                    <a:pt x="5260" y="0"/>
                  </a:lnTo>
                  <a:lnTo>
                    <a:pt x="5496" y="0"/>
                  </a:lnTo>
                  <a:lnTo>
                    <a:pt x="5496" y="0"/>
                  </a:lnTo>
                  <a:lnTo>
                    <a:pt x="5915" y="37"/>
                  </a:lnTo>
                  <a:lnTo>
                    <a:pt x="6370" y="109"/>
                  </a:lnTo>
                  <a:lnTo>
                    <a:pt x="6861" y="219"/>
                  </a:lnTo>
                  <a:lnTo>
                    <a:pt x="7352" y="364"/>
                  </a:lnTo>
                  <a:lnTo>
                    <a:pt x="7862" y="528"/>
                  </a:lnTo>
                  <a:lnTo>
                    <a:pt x="8371" y="710"/>
                  </a:lnTo>
                  <a:lnTo>
                    <a:pt x="8881" y="910"/>
                  </a:lnTo>
                  <a:lnTo>
                    <a:pt x="9391" y="1110"/>
                  </a:lnTo>
                  <a:lnTo>
                    <a:pt x="9391" y="1110"/>
                  </a:lnTo>
                  <a:lnTo>
                    <a:pt x="10082" y="1420"/>
                  </a:lnTo>
                  <a:lnTo>
                    <a:pt x="10737" y="1747"/>
                  </a:lnTo>
                  <a:lnTo>
                    <a:pt x="11338" y="2038"/>
                  </a:lnTo>
                  <a:lnTo>
                    <a:pt x="11865" y="2311"/>
                  </a:lnTo>
                  <a:lnTo>
                    <a:pt x="12648" y="2730"/>
                  </a:lnTo>
                  <a:lnTo>
                    <a:pt x="12921" y="2894"/>
                  </a:lnTo>
                  <a:lnTo>
                    <a:pt x="12921" y="2894"/>
                  </a:lnTo>
                  <a:lnTo>
                    <a:pt x="13485" y="2894"/>
                  </a:lnTo>
                  <a:lnTo>
                    <a:pt x="14086" y="2894"/>
                  </a:lnTo>
                  <a:lnTo>
                    <a:pt x="14795" y="2930"/>
                  </a:lnTo>
                  <a:lnTo>
                    <a:pt x="15596" y="2985"/>
                  </a:lnTo>
                  <a:lnTo>
                    <a:pt x="15978" y="3021"/>
                  </a:lnTo>
                  <a:lnTo>
                    <a:pt x="16379" y="3076"/>
                  </a:lnTo>
                  <a:lnTo>
                    <a:pt x="16743" y="3130"/>
                  </a:lnTo>
                  <a:lnTo>
                    <a:pt x="17088" y="3221"/>
                  </a:lnTo>
                  <a:lnTo>
                    <a:pt x="17416" y="3312"/>
                  </a:lnTo>
                  <a:lnTo>
                    <a:pt x="17689" y="3421"/>
                  </a:lnTo>
                  <a:lnTo>
                    <a:pt x="17689" y="3421"/>
                  </a:lnTo>
                  <a:lnTo>
                    <a:pt x="18089" y="3622"/>
                  </a:lnTo>
                  <a:lnTo>
                    <a:pt x="18544" y="3895"/>
                  </a:lnTo>
                  <a:lnTo>
                    <a:pt x="18544" y="3895"/>
                  </a:lnTo>
                  <a:lnTo>
                    <a:pt x="18999" y="4186"/>
                  </a:lnTo>
                  <a:lnTo>
                    <a:pt x="19454" y="4513"/>
                  </a:lnTo>
                  <a:lnTo>
                    <a:pt x="19891" y="4823"/>
                  </a:lnTo>
                  <a:lnTo>
                    <a:pt x="20273" y="5132"/>
                  </a:lnTo>
                  <a:lnTo>
                    <a:pt x="20873" y="5605"/>
                  </a:lnTo>
                  <a:lnTo>
                    <a:pt x="21092" y="5805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51" name="Google Shape;3951;p23"/>
            <p:cNvSpPr/>
            <p:nvPr/>
          </p:nvSpPr>
          <p:spPr>
            <a:xfrm>
              <a:off x="2760650" y="1946450"/>
              <a:ext cx="503200" cy="113300"/>
            </a:xfrm>
            <a:custGeom>
              <a:avLst/>
              <a:gdLst/>
              <a:ahLst/>
              <a:cxnLst/>
              <a:rect l="l" t="t" r="r" b="b"/>
              <a:pathLst>
                <a:path w="20128" h="4532" extrusionOk="0">
                  <a:moveTo>
                    <a:pt x="2057" y="1"/>
                  </a:moveTo>
                  <a:lnTo>
                    <a:pt x="1620" y="601"/>
                  </a:lnTo>
                  <a:lnTo>
                    <a:pt x="1220" y="1202"/>
                  </a:lnTo>
                  <a:lnTo>
                    <a:pt x="874" y="1766"/>
                  </a:lnTo>
                  <a:lnTo>
                    <a:pt x="565" y="2293"/>
                  </a:lnTo>
                  <a:lnTo>
                    <a:pt x="146" y="3076"/>
                  </a:lnTo>
                  <a:lnTo>
                    <a:pt x="0" y="3385"/>
                  </a:lnTo>
                  <a:lnTo>
                    <a:pt x="546" y="3531"/>
                  </a:lnTo>
                  <a:lnTo>
                    <a:pt x="1129" y="3677"/>
                  </a:lnTo>
                  <a:lnTo>
                    <a:pt x="1693" y="3804"/>
                  </a:lnTo>
                  <a:lnTo>
                    <a:pt x="2275" y="3913"/>
                  </a:lnTo>
                  <a:lnTo>
                    <a:pt x="2857" y="4022"/>
                  </a:lnTo>
                  <a:lnTo>
                    <a:pt x="3458" y="4113"/>
                  </a:lnTo>
                  <a:lnTo>
                    <a:pt x="4040" y="4204"/>
                  </a:lnTo>
                  <a:lnTo>
                    <a:pt x="4641" y="4277"/>
                  </a:lnTo>
                  <a:lnTo>
                    <a:pt x="5842" y="4386"/>
                  </a:lnTo>
                  <a:lnTo>
                    <a:pt x="7043" y="4459"/>
                  </a:lnTo>
                  <a:lnTo>
                    <a:pt x="8244" y="4514"/>
                  </a:lnTo>
                  <a:lnTo>
                    <a:pt x="9427" y="4532"/>
                  </a:lnTo>
                  <a:lnTo>
                    <a:pt x="10282" y="4514"/>
                  </a:lnTo>
                  <a:lnTo>
                    <a:pt x="11138" y="4495"/>
                  </a:lnTo>
                  <a:lnTo>
                    <a:pt x="11993" y="4459"/>
                  </a:lnTo>
                  <a:lnTo>
                    <a:pt x="12812" y="4423"/>
                  </a:lnTo>
                  <a:lnTo>
                    <a:pt x="14377" y="4313"/>
                  </a:lnTo>
                  <a:lnTo>
                    <a:pt x="15833" y="4168"/>
                  </a:lnTo>
                  <a:lnTo>
                    <a:pt x="17161" y="4004"/>
                  </a:lnTo>
                  <a:lnTo>
                    <a:pt x="18344" y="3840"/>
                  </a:lnTo>
                  <a:lnTo>
                    <a:pt x="19345" y="3695"/>
                  </a:lnTo>
                  <a:lnTo>
                    <a:pt x="20127" y="3567"/>
                  </a:lnTo>
                  <a:lnTo>
                    <a:pt x="9900" y="3003"/>
                  </a:lnTo>
                  <a:lnTo>
                    <a:pt x="9573" y="2985"/>
                  </a:lnTo>
                  <a:lnTo>
                    <a:pt x="9409" y="2967"/>
                  </a:lnTo>
                  <a:lnTo>
                    <a:pt x="9263" y="2930"/>
                  </a:lnTo>
                  <a:lnTo>
                    <a:pt x="9099" y="2894"/>
                  </a:lnTo>
                  <a:lnTo>
                    <a:pt x="8954" y="2821"/>
                  </a:lnTo>
                  <a:lnTo>
                    <a:pt x="8826" y="2748"/>
                  </a:lnTo>
                  <a:lnTo>
                    <a:pt x="8699" y="2639"/>
                  </a:lnTo>
                  <a:lnTo>
                    <a:pt x="8626" y="2548"/>
                  </a:lnTo>
                  <a:lnTo>
                    <a:pt x="8553" y="2439"/>
                  </a:lnTo>
                  <a:lnTo>
                    <a:pt x="8444" y="2221"/>
                  </a:lnTo>
                  <a:lnTo>
                    <a:pt x="8353" y="1984"/>
                  </a:lnTo>
                  <a:lnTo>
                    <a:pt x="8244" y="1766"/>
                  </a:lnTo>
                  <a:lnTo>
                    <a:pt x="8117" y="1547"/>
                  </a:lnTo>
                  <a:lnTo>
                    <a:pt x="7953" y="1347"/>
                  </a:lnTo>
                  <a:lnTo>
                    <a:pt x="7771" y="1183"/>
                  </a:lnTo>
                  <a:lnTo>
                    <a:pt x="7553" y="1056"/>
                  </a:lnTo>
                  <a:lnTo>
                    <a:pt x="7334" y="929"/>
                  </a:lnTo>
                  <a:lnTo>
                    <a:pt x="7079" y="856"/>
                  </a:lnTo>
                  <a:lnTo>
                    <a:pt x="6843" y="801"/>
                  </a:lnTo>
                  <a:lnTo>
                    <a:pt x="6588" y="783"/>
                  </a:lnTo>
                  <a:lnTo>
                    <a:pt x="6388" y="801"/>
                  </a:lnTo>
                  <a:lnTo>
                    <a:pt x="6206" y="838"/>
                  </a:lnTo>
                  <a:lnTo>
                    <a:pt x="6024" y="874"/>
                  </a:lnTo>
                  <a:lnTo>
                    <a:pt x="5842" y="947"/>
                  </a:lnTo>
                  <a:lnTo>
                    <a:pt x="5733" y="1056"/>
                  </a:lnTo>
                  <a:lnTo>
                    <a:pt x="5660" y="1147"/>
                  </a:lnTo>
                  <a:lnTo>
                    <a:pt x="5624" y="1220"/>
                  </a:lnTo>
                  <a:lnTo>
                    <a:pt x="5605" y="1311"/>
                  </a:lnTo>
                  <a:lnTo>
                    <a:pt x="5605" y="1384"/>
                  </a:lnTo>
                  <a:lnTo>
                    <a:pt x="5605" y="1475"/>
                  </a:lnTo>
                  <a:lnTo>
                    <a:pt x="5660" y="1602"/>
                  </a:lnTo>
                  <a:lnTo>
                    <a:pt x="5733" y="1729"/>
                  </a:lnTo>
                  <a:lnTo>
                    <a:pt x="5787" y="1857"/>
                  </a:lnTo>
                  <a:lnTo>
                    <a:pt x="5787" y="1911"/>
                  </a:lnTo>
                  <a:lnTo>
                    <a:pt x="5787" y="1948"/>
                  </a:lnTo>
                  <a:lnTo>
                    <a:pt x="5751" y="2002"/>
                  </a:lnTo>
                  <a:lnTo>
                    <a:pt x="5696" y="2057"/>
                  </a:lnTo>
                  <a:lnTo>
                    <a:pt x="5551" y="2130"/>
                  </a:lnTo>
                  <a:lnTo>
                    <a:pt x="5405" y="2184"/>
                  </a:lnTo>
                  <a:lnTo>
                    <a:pt x="5241" y="2221"/>
                  </a:lnTo>
                  <a:lnTo>
                    <a:pt x="4914" y="2221"/>
                  </a:lnTo>
                  <a:lnTo>
                    <a:pt x="4750" y="2202"/>
                  </a:lnTo>
                  <a:lnTo>
                    <a:pt x="4459" y="2130"/>
                  </a:lnTo>
                  <a:lnTo>
                    <a:pt x="4259" y="2057"/>
                  </a:lnTo>
                  <a:lnTo>
                    <a:pt x="4059" y="1984"/>
                  </a:lnTo>
                  <a:lnTo>
                    <a:pt x="3877" y="1911"/>
                  </a:lnTo>
                  <a:lnTo>
                    <a:pt x="3695" y="1802"/>
                  </a:lnTo>
                  <a:lnTo>
                    <a:pt x="3513" y="1711"/>
                  </a:lnTo>
                  <a:lnTo>
                    <a:pt x="3349" y="1584"/>
                  </a:lnTo>
                  <a:lnTo>
                    <a:pt x="3185" y="1456"/>
                  </a:lnTo>
                  <a:lnTo>
                    <a:pt x="3021" y="1329"/>
                  </a:lnTo>
                  <a:lnTo>
                    <a:pt x="2876" y="1183"/>
                  </a:lnTo>
                  <a:lnTo>
                    <a:pt x="2730" y="1038"/>
                  </a:lnTo>
                  <a:lnTo>
                    <a:pt x="2603" y="892"/>
                  </a:lnTo>
                  <a:lnTo>
                    <a:pt x="2475" y="728"/>
                  </a:lnTo>
                  <a:lnTo>
                    <a:pt x="2348" y="546"/>
                  </a:lnTo>
                  <a:lnTo>
                    <a:pt x="2239" y="383"/>
                  </a:lnTo>
                  <a:lnTo>
                    <a:pt x="2148" y="201"/>
                  </a:lnTo>
                  <a:lnTo>
                    <a:pt x="2057" y="1"/>
                  </a:lnTo>
                  <a:close/>
                </a:path>
              </a:pathLst>
            </a:custGeom>
            <a:solidFill>
              <a:srgbClr val="A489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52" name="Google Shape;3952;p23"/>
            <p:cNvSpPr/>
            <p:nvPr/>
          </p:nvSpPr>
          <p:spPr>
            <a:xfrm>
              <a:off x="2760650" y="1946450"/>
              <a:ext cx="503200" cy="113300"/>
            </a:xfrm>
            <a:custGeom>
              <a:avLst/>
              <a:gdLst/>
              <a:ahLst/>
              <a:cxnLst/>
              <a:rect l="l" t="t" r="r" b="b"/>
              <a:pathLst>
                <a:path w="20128" h="4532" fill="none" extrusionOk="0">
                  <a:moveTo>
                    <a:pt x="2057" y="1"/>
                  </a:moveTo>
                  <a:lnTo>
                    <a:pt x="2057" y="1"/>
                  </a:lnTo>
                  <a:lnTo>
                    <a:pt x="2057" y="1"/>
                  </a:lnTo>
                  <a:lnTo>
                    <a:pt x="1620" y="601"/>
                  </a:lnTo>
                  <a:lnTo>
                    <a:pt x="1220" y="1202"/>
                  </a:lnTo>
                  <a:lnTo>
                    <a:pt x="874" y="1766"/>
                  </a:lnTo>
                  <a:lnTo>
                    <a:pt x="565" y="2293"/>
                  </a:lnTo>
                  <a:lnTo>
                    <a:pt x="146" y="3076"/>
                  </a:lnTo>
                  <a:lnTo>
                    <a:pt x="0" y="3385"/>
                  </a:lnTo>
                  <a:lnTo>
                    <a:pt x="0" y="3385"/>
                  </a:lnTo>
                  <a:lnTo>
                    <a:pt x="546" y="3531"/>
                  </a:lnTo>
                  <a:lnTo>
                    <a:pt x="1129" y="3677"/>
                  </a:lnTo>
                  <a:lnTo>
                    <a:pt x="1693" y="3804"/>
                  </a:lnTo>
                  <a:lnTo>
                    <a:pt x="2275" y="3913"/>
                  </a:lnTo>
                  <a:lnTo>
                    <a:pt x="2857" y="4022"/>
                  </a:lnTo>
                  <a:lnTo>
                    <a:pt x="3458" y="4113"/>
                  </a:lnTo>
                  <a:lnTo>
                    <a:pt x="4040" y="4204"/>
                  </a:lnTo>
                  <a:lnTo>
                    <a:pt x="4641" y="4277"/>
                  </a:lnTo>
                  <a:lnTo>
                    <a:pt x="5842" y="4386"/>
                  </a:lnTo>
                  <a:lnTo>
                    <a:pt x="7043" y="4459"/>
                  </a:lnTo>
                  <a:lnTo>
                    <a:pt x="8244" y="4514"/>
                  </a:lnTo>
                  <a:lnTo>
                    <a:pt x="9427" y="4532"/>
                  </a:lnTo>
                  <a:lnTo>
                    <a:pt x="9427" y="4532"/>
                  </a:lnTo>
                  <a:lnTo>
                    <a:pt x="10282" y="4514"/>
                  </a:lnTo>
                  <a:lnTo>
                    <a:pt x="11138" y="4495"/>
                  </a:lnTo>
                  <a:lnTo>
                    <a:pt x="11993" y="4459"/>
                  </a:lnTo>
                  <a:lnTo>
                    <a:pt x="12812" y="4423"/>
                  </a:lnTo>
                  <a:lnTo>
                    <a:pt x="14377" y="4313"/>
                  </a:lnTo>
                  <a:lnTo>
                    <a:pt x="15833" y="4168"/>
                  </a:lnTo>
                  <a:lnTo>
                    <a:pt x="17161" y="4004"/>
                  </a:lnTo>
                  <a:lnTo>
                    <a:pt x="18344" y="3840"/>
                  </a:lnTo>
                  <a:lnTo>
                    <a:pt x="19345" y="3695"/>
                  </a:lnTo>
                  <a:lnTo>
                    <a:pt x="20127" y="3567"/>
                  </a:lnTo>
                  <a:lnTo>
                    <a:pt x="20127" y="3567"/>
                  </a:lnTo>
                  <a:lnTo>
                    <a:pt x="9900" y="3003"/>
                  </a:lnTo>
                  <a:lnTo>
                    <a:pt x="9900" y="3003"/>
                  </a:lnTo>
                  <a:lnTo>
                    <a:pt x="9573" y="2985"/>
                  </a:lnTo>
                  <a:lnTo>
                    <a:pt x="9409" y="2967"/>
                  </a:lnTo>
                  <a:lnTo>
                    <a:pt x="9263" y="2930"/>
                  </a:lnTo>
                  <a:lnTo>
                    <a:pt x="9099" y="2894"/>
                  </a:lnTo>
                  <a:lnTo>
                    <a:pt x="8954" y="2821"/>
                  </a:lnTo>
                  <a:lnTo>
                    <a:pt x="8826" y="2748"/>
                  </a:lnTo>
                  <a:lnTo>
                    <a:pt x="8699" y="2639"/>
                  </a:lnTo>
                  <a:lnTo>
                    <a:pt x="8699" y="2639"/>
                  </a:lnTo>
                  <a:lnTo>
                    <a:pt x="8626" y="2548"/>
                  </a:lnTo>
                  <a:lnTo>
                    <a:pt x="8553" y="2439"/>
                  </a:lnTo>
                  <a:lnTo>
                    <a:pt x="8444" y="2221"/>
                  </a:lnTo>
                  <a:lnTo>
                    <a:pt x="8353" y="1984"/>
                  </a:lnTo>
                  <a:lnTo>
                    <a:pt x="8244" y="1766"/>
                  </a:lnTo>
                  <a:lnTo>
                    <a:pt x="8244" y="1766"/>
                  </a:lnTo>
                  <a:lnTo>
                    <a:pt x="8117" y="1547"/>
                  </a:lnTo>
                  <a:lnTo>
                    <a:pt x="7953" y="1347"/>
                  </a:lnTo>
                  <a:lnTo>
                    <a:pt x="7771" y="1183"/>
                  </a:lnTo>
                  <a:lnTo>
                    <a:pt x="7553" y="1056"/>
                  </a:lnTo>
                  <a:lnTo>
                    <a:pt x="7334" y="929"/>
                  </a:lnTo>
                  <a:lnTo>
                    <a:pt x="7079" y="856"/>
                  </a:lnTo>
                  <a:lnTo>
                    <a:pt x="6843" y="801"/>
                  </a:lnTo>
                  <a:lnTo>
                    <a:pt x="6588" y="783"/>
                  </a:lnTo>
                  <a:lnTo>
                    <a:pt x="6588" y="783"/>
                  </a:lnTo>
                  <a:lnTo>
                    <a:pt x="6388" y="801"/>
                  </a:lnTo>
                  <a:lnTo>
                    <a:pt x="6206" y="838"/>
                  </a:lnTo>
                  <a:lnTo>
                    <a:pt x="6024" y="874"/>
                  </a:lnTo>
                  <a:lnTo>
                    <a:pt x="5842" y="947"/>
                  </a:lnTo>
                  <a:lnTo>
                    <a:pt x="5842" y="947"/>
                  </a:lnTo>
                  <a:lnTo>
                    <a:pt x="5733" y="1056"/>
                  </a:lnTo>
                  <a:lnTo>
                    <a:pt x="5660" y="1147"/>
                  </a:lnTo>
                  <a:lnTo>
                    <a:pt x="5624" y="1220"/>
                  </a:lnTo>
                  <a:lnTo>
                    <a:pt x="5605" y="1311"/>
                  </a:lnTo>
                  <a:lnTo>
                    <a:pt x="5605" y="1384"/>
                  </a:lnTo>
                  <a:lnTo>
                    <a:pt x="5605" y="1475"/>
                  </a:lnTo>
                  <a:lnTo>
                    <a:pt x="5660" y="1602"/>
                  </a:lnTo>
                  <a:lnTo>
                    <a:pt x="5733" y="1729"/>
                  </a:lnTo>
                  <a:lnTo>
                    <a:pt x="5787" y="1857"/>
                  </a:lnTo>
                  <a:lnTo>
                    <a:pt x="5787" y="1911"/>
                  </a:lnTo>
                  <a:lnTo>
                    <a:pt x="5787" y="1948"/>
                  </a:lnTo>
                  <a:lnTo>
                    <a:pt x="5751" y="2002"/>
                  </a:lnTo>
                  <a:lnTo>
                    <a:pt x="5696" y="2057"/>
                  </a:lnTo>
                  <a:lnTo>
                    <a:pt x="5696" y="2057"/>
                  </a:lnTo>
                  <a:lnTo>
                    <a:pt x="5551" y="2130"/>
                  </a:lnTo>
                  <a:lnTo>
                    <a:pt x="5405" y="2184"/>
                  </a:lnTo>
                  <a:lnTo>
                    <a:pt x="5241" y="2221"/>
                  </a:lnTo>
                  <a:lnTo>
                    <a:pt x="5059" y="2221"/>
                  </a:lnTo>
                  <a:lnTo>
                    <a:pt x="5059" y="2221"/>
                  </a:lnTo>
                  <a:lnTo>
                    <a:pt x="4914" y="2221"/>
                  </a:lnTo>
                  <a:lnTo>
                    <a:pt x="4750" y="2202"/>
                  </a:lnTo>
                  <a:lnTo>
                    <a:pt x="4459" y="2130"/>
                  </a:lnTo>
                  <a:lnTo>
                    <a:pt x="4459" y="2130"/>
                  </a:lnTo>
                  <a:lnTo>
                    <a:pt x="4259" y="2057"/>
                  </a:lnTo>
                  <a:lnTo>
                    <a:pt x="4059" y="1984"/>
                  </a:lnTo>
                  <a:lnTo>
                    <a:pt x="3877" y="1911"/>
                  </a:lnTo>
                  <a:lnTo>
                    <a:pt x="3695" y="1802"/>
                  </a:lnTo>
                  <a:lnTo>
                    <a:pt x="3513" y="1711"/>
                  </a:lnTo>
                  <a:lnTo>
                    <a:pt x="3349" y="1584"/>
                  </a:lnTo>
                  <a:lnTo>
                    <a:pt x="3185" y="1456"/>
                  </a:lnTo>
                  <a:lnTo>
                    <a:pt x="3021" y="1329"/>
                  </a:lnTo>
                  <a:lnTo>
                    <a:pt x="2876" y="1183"/>
                  </a:lnTo>
                  <a:lnTo>
                    <a:pt x="2730" y="1038"/>
                  </a:lnTo>
                  <a:lnTo>
                    <a:pt x="2603" y="892"/>
                  </a:lnTo>
                  <a:lnTo>
                    <a:pt x="2475" y="728"/>
                  </a:lnTo>
                  <a:lnTo>
                    <a:pt x="2348" y="546"/>
                  </a:lnTo>
                  <a:lnTo>
                    <a:pt x="2239" y="383"/>
                  </a:lnTo>
                  <a:lnTo>
                    <a:pt x="2148" y="201"/>
                  </a:lnTo>
                  <a:lnTo>
                    <a:pt x="2057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53" name="Google Shape;3953;p23"/>
            <p:cNvSpPr/>
            <p:nvPr/>
          </p:nvSpPr>
          <p:spPr>
            <a:xfrm>
              <a:off x="2995400" y="1913700"/>
              <a:ext cx="228875" cy="69625"/>
            </a:xfrm>
            <a:custGeom>
              <a:avLst/>
              <a:gdLst/>
              <a:ahLst/>
              <a:cxnLst/>
              <a:rect l="l" t="t" r="r" b="b"/>
              <a:pathLst>
                <a:path w="9155" h="2785" extrusionOk="0">
                  <a:moveTo>
                    <a:pt x="1" y="0"/>
                  </a:moveTo>
                  <a:lnTo>
                    <a:pt x="292" y="364"/>
                  </a:lnTo>
                  <a:lnTo>
                    <a:pt x="583" y="728"/>
                  </a:lnTo>
                  <a:lnTo>
                    <a:pt x="929" y="1220"/>
                  </a:lnTo>
                  <a:lnTo>
                    <a:pt x="1092" y="1456"/>
                  </a:lnTo>
                  <a:lnTo>
                    <a:pt x="1311" y="1674"/>
                  </a:lnTo>
                  <a:lnTo>
                    <a:pt x="1475" y="1820"/>
                  </a:lnTo>
                  <a:lnTo>
                    <a:pt x="1638" y="1947"/>
                  </a:lnTo>
                  <a:lnTo>
                    <a:pt x="1820" y="2057"/>
                  </a:lnTo>
                  <a:lnTo>
                    <a:pt x="2021" y="2166"/>
                  </a:lnTo>
                  <a:lnTo>
                    <a:pt x="2221" y="2239"/>
                  </a:lnTo>
                  <a:lnTo>
                    <a:pt x="2421" y="2311"/>
                  </a:lnTo>
                  <a:lnTo>
                    <a:pt x="2621" y="2366"/>
                  </a:lnTo>
                  <a:lnTo>
                    <a:pt x="2839" y="2421"/>
                  </a:lnTo>
                  <a:lnTo>
                    <a:pt x="3276" y="2493"/>
                  </a:lnTo>
                  <a:lnTo>
                    <a:pt x="3731" y="2530"/>
                  </a:lnTo>
                  <a:lnTo>
                    <a:pt x="4186" y="2548"/>
                  </a:lnTo>
                  <a:lnTo>
                    <a:pt x="5041" y="2548"/>
                  </a:lnTo>
                  <a:lnTo>
                    <a:pt x="6060" y="2566"/>
                  </a:lnTo>
                  <a:lnTo>
                    <a:pt x="7098" y="2603"/>
                  </a:lnTo>
                  <a:lnTo>
                    <a:pt x="8117" y="2675"/>
                  </a:lnTo>
                  <a:lnTo>
                    <a:pt x="9154" y="2785"/>
                  </a:lnTo>
                  <a:lnTo>
                    <a:pt x="8699" y="2512"/>
                  </a:lnTo>
                  <a:lnTo>
                    <a:pt x="8299" y="2311"/>
                  </a:lnTo>
                  <a:lnTo>
                    <a:pt x="8099" y="2220"/>
                  </a:lnTo>
                  <a:lnTo>
                    <a:pt x="7862" y="2148"/>
                  </a:lnTo>
                  <a:lnTo>
                    <a:pt x="7626" y="2093"/>
                  </a:lnTo>
                  <a:lnTo>
                    <a:pt x="7353" y="2020"/>
                  </a:lnTo>
                  <a:lnTo>
                    <a:pt x="6788" y="1929"/>
                  </a:lnTo>
                  <a:lnTo>
                    <a:pt x="6206" y="1875"/>
                  </a:lnTo>
                  <a:lnTo>
                    <a:pt x="5606" y="1820"/>
                  </a:lnTo>
                  <a:lnTo>
                    <a:pt x="5041" y="1802"/>
                  </a:lnTo>
                  <a:lnTo>
                    <a:pt x="4095" y="1784"/>
                  </a:lnTo>
                  <a:lnTo>
                    <a:pt x="3531" y="1784"/>
                  </a:lnTo>
                  <a:lnTo>
                    <a:pt x="3258" y="1620"/>
                  </a:lnTo>
                  <a:lnTo>
                    <a:pt x="2475" y="1201"/>
                  </a:lnTo>
                  <a:lnTo>
                    <a:pt x="1948" y="928"/>
                  </a:lnTo>
                  <a:lnTo>
                    <a:pt x="1347" y="637"/>
                  </a:lnTo>
                  <a:lnTo>
                    <a:pt x="692" y="31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D7C2A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54" name="Google Shape;3954;p23"/>
            <p:cNvSpPr/>
            <p:nvPr/>
          </p:nvSpPr>
          <p:spPr>
            <a:xfrm>
              <a:off x="2995400" y="1913700"/>
              <a:ext cx="228875" cy="69625"/>
            </a:xfrm>
            <a:custGeom>
              <a:avLst/>
              <a:gdLst/>
              <a:ahLst/>
              <a:cxnLst/>
              <a:rect l="l" t="t" r="r" b="b"/>
              <a:pathLst>
                <a:path w="9155" h="2785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292" y="364"/>
                  </a:lnTo>
                  <a:lnTo>
                    <a:pt x="583" y="728"/>
                  </a:lnTo>
                  <a:lnTo>
                    <a:pt x="583" y="728"/>
                  </a:lnTo>
                  <a:lnTo>
                    <a:pt x="929" y="1220"/>
                  </a:lnTo>
                  <a:lnTo>
                    <a:pt x="1092" y="1456"/>
                  </a:lnTo>
                  <a:lnTo>
                    <a:pt x="1311" y="1674"/>
                  </a:lnTo>
                  <a:lnTo>
                    <a:pt x="1311" y="1674"/>
                  </a:lnTo>
                  <a:lnTo>
                    <a:pt x="1475" y="1820"/>
                  </a:lnTo>
                  <a:lnTo>
                    <a:pt x="1638" y="1947"/>
                  </a:lnTo>
                  <a:lnTo>
                    <a:pt x="1820" y="2057"/>
                  </a:lnTo>
                  <a:lnTo>
                    <a:pt x="2021" y="2166"/>
                  </a:lnTo>
                  <a:lnTo>
                    <a:pt x="2221" y="2239"/>
                  </a:lnTo>
                  <a:lnTo>
                    <a:pt x="2421" y="2311"/>
                  </a:lnTo>
                  <a:lnTo>
                    <a:pt x="2621" y="2366"/>
                  </a:lnTo>
                  <a:lnTo>
                    <a:pt x="2839" y="2421"/>
                  </a:lnTo>
                  <a:lnTo>
                    <a:pt x="3276" y="2493"/>
                  </a:lnTo>
                  <a:lnTo>
                    <a:pt x="3731" y="2530"/>
                  </a:lnTo>
                  <a:lnTo>
                    <a:pt x="4186" y="2548"/>
                  </a:lnTo>
                  <a:lnTo>
                    <a:pt x="4641" y="2548"/>
                  </a:lnTo>
                  <a:lnTo>
                    <a:pt x="4641" y="2548"/>
                  </a:lnTo>
                  <a:lnTo>
                    <a:pt x="4950" y="2548"/>
                  </a:lnTo>
                  <a:lnTo>
                    <a:pt x="4950" y="2548"/>
                  </a:lnTo>
                  <a:lnTo>
                    <a:pt x="5041" y="2548"/>
                  </a:lnTo>
                  <a:lnTo>
                    <a:pt x="5041" y="2548"/>
                  </a:lnTo>
                  <a:lnTo>
                    <a:pt x="6060" y="2566"/>
                  </a:lnTo>
                  <a:lnTo>
                    <a:pt x="7098" y="2603"/>
                  </a:lnTo>
                  <a:lnTo>
                    <a:pt x="8117" y="2675"/>
                  </a:lnTo>
                  <a:lnTo>
                    <a:pt x="9154" y="2785"/>
                  </a:lnTo>
                  <a:lnTo>
                    <a:pt x="9154" y="2785"/>
                  </a:lnTo>
                  <a:lnTo>
                    <a:pt x="8699" y="2512"/>
                  </a:lnTo>
                  <a:lnTo>
                    <a:pt x="8299" y="2311"/>
                  </a:lnTo>
                  <a:lnTo>
                    <a:pt x="8299" y="2311"/>
                  </a:lnTo>
                  <a:lnTo>
                    <a:pt x="8099" y="2220"/>
                  </a:lnTo>
                  <a:lnTo>
                    <a:pt x="7862" y="2148"/>
                  </a:lnTo>
                  <a:lnTo>
                    <a:pt x="7626" y="2093"/>
                  </a:lnTo>
                  <a:lnTo>
                    <a:pt x="7353" y="2020"/>
                  </a:lnTo>
                  <a:lnTo>
                    <a:pt x="6788" y="1929"/>
                  </a:lnTo>
                  <a:lnTo>
                    <a:pt x="6206" y="1875"/>
                  </a:lnTo>
                  <a:lnTo>
                    <a:pt x="5606" y="1820"/>
                  </a:lnTo>
                  <a:lnTo>
                    <a:pt x="5041" y="1802"/>
                  </a:lnTo>
                  <a:lnTo>
                    <a:pt x="4095" y="1784"/>
                  </a:lnTo>
                  <a:lnTo>
                    <a:pt x="4095" y="1784"/>
                  </a:lnTo>
                  <a:lnTo>
                    <a:pt x="3531" y="1784"/>
                  </a:lnTo>
                  <a:lnTo>
                    <a:pt x="3531" y="1784"/>
                  </a:lnTo>
                  <a:lnTo>
                    <a:pt x="3258" y="1620"/>
                  </a:lnTo>
                  <a:lnTo>
                    <a:pt x="2475" y="1201"/>
                  </a:lnTo>
                  <a:lnTo>
                    <a:pt x="1948" y="928"/>
                  </a:lnTo>
                  <a:lnTo>
                    <a:pt x="1347" y="637"/>
                  </a:lnTo>
                  <a:lnTo>
                    <a:pt x="692" y="31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55" name="Google Shape;3955;p23"/>
            <p:cNvSpPr/>
            <p:nvPr/>
          </p:nvSpPr>
          <p:spPr>
            <a:xfrm>
              <a:off x="2661025" y="2029700"/>
              <a:ext cx="88725" cy="59625"/>
            </a:xfrm>
            <a:custGeom>
              <a:avLst/>
              <a:gdLst/>
              <a:ahLst/>
              <a:cxnLst/>
              <a:rect l="l" t="t" r="r" b="b"/>
              <a:pathLst>
                <a:path w="3549" h="2385" extrusionOk="0">
                  <a:moveTo>
                    <a:pt x="1456" y="1"/>
                  </a:moveTo>
                  <a:lnTo>
                    <a:pt x="1292" y="19"/>
                  </a:lnTo>
                  <a:lnTo>
                    <a:pt x="1128" y="92"/>
                  </a:lnTo>
                  <a:lnTo>
                    <a:pt x="983" y="183"/>
                  </a:lnTo>
                  <a:lnTo>
                    <a:pt x="837" y="292"/>
                  </a:lnTo>
                  <a:lnTo>
                    <a:pt x="710" y="419"/>
                  </a:lnTo>
                  <a:lnTo>
                    <a:pt x="582" y="565"/>
                  </a:lnTo>
                  <a:lnTo>
                    <a:pt x="473" y="729"/>
                  </a:lnTo>
                  <a:lnTo>
                    <a:pt x="382" y="892"/>
                  </a:lnTo>
                  <a:lnTo>
                    <a:pt x="218" y="1202"/>
                  </a:lnTo>
                  <a:lnTo>
                    <a:pt x="91" y="1475"/>
                  </a:lnTo>
                  <a:lnTo>
                    <a:pt x="0" y="1748"/>
                  </a:lnTo>
                  <a:lnTo>
                    <a:pt x="127" y="1857"/>
                  </a:lnTo>
                  <a:lnTo>
                    <a:pt x="255" y="1966"/>
                  </a:lnTo>
                  <a:lnTo>
                    <a:pt x="400" y="2039"/>
                  </a:lnTo>
                  <a:lnTo>
                    <a:pt x="546" y="2112"/>
                  </a:lnTo>
                  <a:lnTo>
                    <a:pt x="819" y="2239"/>
                  </a:lnTo>
                  <a:lnTo>
                    <a:pt x="1110" y="2312"/>
                  </a:lnTo>
                  <a:lnTo>
                    <a:pt x="1420" y="2366"/>
                  </a:lnTo>
                  <a:lnTo>
                    <a:pt x="1711" y="2385"/>
                  </a:lnTo>
                  <a:lnTo>
                    <a:pt x="2002" y="2366"/>
                  </a:lnTo>
                  <a:lnTo>
                    <a:pt x="2275" y="2348"/>
                  </a:lnTo>
                  <a:lnTo>
                    <a:pt x="2530" y="2312"/>
                  </a:lnTo>
                  <a:lnTo>
                    <a:pt x="2766" y="2257"/>
                  </a:lnTo>
                  <a:lnTo>
                    <a:pt x="3167" y="2148"/>
                  </a:lnTo>
                  <a:lnTo>
                    <a:pt x="3439" y="2057"/>
                  </a:lnTo>
                  <a:lnTo>
                    <a:pt x="3549" y="2021"/>
                  </a:lnTo>
                  <a:lnTo>
                    <a:pt x="3348" y="1693"/>
                  </a:lnTo>
                  <a:lnTo>
                    <a:pt x="3130" y="1366"/>
                  </a:lnTo>
                  <a:lnTo>
                    <a:pt x="2857" y="1002"/>
                  </a:lnTo>
                  <a:lnTo>
                    <a:pt x="2693" y="801"/>
                  </a:lnTo>
                  <a:lnTo>
                    <a:pt x="2530" y="619"/>
                  </a:lnTo>
                  <a:lnTo>
                    <a:pt x="2366" y="456"/>
                  </a:lnTo>
                  <a:lnTo>
                    <a:pt x="2184" y="310"/>
                  </a:lnTo>
                  <a:lnTo>
                    <a:pt x="2002" y="183"/>
                  </a:lnTo>
                  <a:lnTo>
                    <a:pt x="1820" y="74"/>
                  </a:lnTo>
                  <a:lnTo>
                    <a:pt x="1638" y="19"/>
                  </a:lnTo>
                  <a:lnTo>
                    <a:pt x="1547" y="1"/>
                  </a:lnTo>
                  <a:close/>
                </a:path>
              </a:pathLst>
            </a:custGeom>
            <a:solidFill>
              <a:srgbClr val="C1A5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3956" name="Google Shape;3956;p23"/>
          <p:cNvGrpSpPr/>
          <p:nvPr/>
        </p:nvGrpSpPr>
        <p:grpSpPr>
          <a:xfrm rot="-708033" flipH="1">
            <a:off x="2258717" y="6541222"/>
            <a:ext cx="1138352" cy="275391"/>
            <a:chOff x="3665900" y="8356158"/>
            <a:chExt cx="1015703" cy="245719"/>
          </a:xfrm>
        </p:grpSpPr>
        <p:sp>
          <p:nvSpPr>
            <p:cNvPr id="3957" name="Google Shape;3957;p23"/>
            <p:cNvSpPr/>
            <p:nvPr/>
          </p:nvSpPr>
          <p:spPr>
            <a:xfrm>
              <a:off x="3940684" y="8356158"/>
              <a:ext cx="658411" cy="161356"/>
            </a:xfrm>
            <a:custGeom>
              <a:avLst/>
              <a:gdLst/>
              <a:ahLst/>
              <a:cxnLst/>
              <a:rect l="l" t="t" r="r" b="b"/>
              <a:pathLst>
                <a:path w="12776" h="3131" extrusionOk="0">
                  <a:moveTo>
                    <a:pt x="9336" y="0"/>
                  </a:moveTo>
                  <a:lnTo>
                    <a:pt x="8626" y="55"/>
                  </a:lnTo>
                  <a:lnTo>
                    <a:pt x="7934" y="127"/>
                  </a:lnTo>
                  <a:lnTo>
                    <a:pt x="7279" y="218"/>
                  </a:lnTo>
                  <a:lnTo>
                    <a:pt x="6642" y="309"/>
                  </a:lnTo>
                  <a:lnTo>
                    <a:pt x="6042" y="400"/>
                  </a:lnTo>
                  <a:lnTo>
                    <a:pt x="5460" y="510"/>
                  </a:lnTo>
                  <a:lnTo>
                    <a:pt x="4895" y="619"/>
                  </a:lnTo>
                  <a:lnTo>
                    <a:pt x="4368" y="728"/>
                  </a:lnTo>
                  <a:lnTo>
                    <a:pt x="3858" y="855"/>
                  </a:lnTo>
                  <a:lnTo>
                    <a:pt x="3385" y="983"/>
                  </a:lnTo>
                  <a:lnTo>
                    <a:pt x="2930" y="1110"/>
                  </a:lnTo>
                  <a:lnTo>
                    <a:pt x="2511" y="1256"/>
                  </a:lnTo>
                  <a:lnTo>
                    <a:pt x="2129" y="1383"/>
                  </a:lnTo>
                  <a:lnTo>
                    <a:pt x="1765" y="1511"/>
                  </a:lnTo>
                  <a:lnTo>
                    <a:pt x="1438" y="1656"/>
                  </a:lnTo>
                  <a:lnTo>
                    <a:pt x="1147" y="1783"/>
                  </a:lnTo>
                  <a:lnTo>
                    <a:pt x="874" y="1911"/>
                  </a:lnTo>
                  <a:lnTo>
                    <a:pt x="637" y="2038"/>
                  </a:lnTo>
                  <a:lnTo>
                    <a:pt x="455" y="2166"/>
                  </a:lnTo>
                  <a:lnTo>
                    <a:pt x="291" y="2293"/>
                  </a:lnTo>
                  <a:lnTo>
                    <a:pt x="164" y="2420"/>
                  </a:lnTo>
                  <a:lnTo>
                    <a:pt x="73" y="2530"/>
                  </a:lnTo>
                  <a:lnTo>
                    <a:pt x="18" y="2621"/>
                  </a:lnTo>
                  <a:lnTo>
                    <a:pt x="0" y="2730"/>
                  </a:lnTo>
                  <a:lnTo>
                    <a:pt x="18" y="2821"/>
                  </a:lnTo>
                  <a:lnTo>
                    <a:pt x="73" y="2894"/>
                  </a:lnTo>
                  <a:lnTo>
                    <a:pt x="182" y="2966"/>
                  </a:lnTo>
                  <a:lnTo>
                    <a:pt x="328" y="3021"/>
                  </a:lnTo>
                  <a:lnTo>
                    <a:pt x="491" y="3076"/>
                  </a:lnTo>
                  <a:lnTo>
                    <a:pt x="710" y="3112"/>
                  </a:lnTo>
                  <a:lnTo>
                    <a:pt x="983" y="3130"/>
                  </a:lnTo>
                  <a:lnTo>
                    <a:pt x="1602" y="3130"/>
                  </a:lnTo>
                  <a:lnTo>
                    <a:pt x="1947" y="3112"/>
                  </a:lnTo>
                  <a:lnTo>
                    <a:pt x="2748" y="3021"/>
                  </a:lnTo>
                  <a:lnTo>
                    <a:pt x="4531" y="2784"/>
                  </a:lnTo>
                  <a:lnTo>
                    <a:pt x="6096" y="2548"/>
                  </a:lnTo>
                  <a:lnTo>
                    <a:pt x="7443" y="2293"/>
                  </a:lnTo>
                  <a:lnTo>
                    <a:pt x="8590" y="2038"/>
                  </a:lnTo>
                  <a:lnTo>
                    <a:pt x="9572" y="1783"/>
                  </a:lnTo>
                  <a:lnTo>
                    <a:pt x="10373" y="1529"/>
                  </a:lnTo>
                  <a:lnTo>
                    <a:pt x="11046" y="1274"/>
                  </a:lnTo>
                  <a:lnTo>
                    <a:pt x="11574" y="1056"/>
                  </a:lnTo>
                  <a:lnTo>
                    <a:pt x="11974" y="837"/>
                  </a:lnTo>
                  <a:lnTo>
                    <a:pt x="12284" y="637"/>
                  </a:lnTo>
                  <a:lnTo>
                    <a:pt x="12484" y="455"/>
                  </a:lnTo>
                  <a:lnTo>
                    <a:pt x="12630" y="309"/>
                  </a:lnTo>
                  <a:lnTo>
                    <a:pt x="12721" y="182"/>
                  </a:lnTo>
                  <a:lnTo>
                    <a:pt x="12757" y="73"/>
                  </a:lnTo>
                  <a:lnTo>
                    <a:pt x="12775" y="0"/>
                  </a:lnTo>
                  <a:close/>
                </a:path>
              </a:pathLst>
            </a:custGeom>
            <a:solidFill>
              <a:srgbClr val="EAC0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58" name="Google Shape;3958;p23"/>
            <p:cNvSpPr/>
            <p:nvPr/>
          </p:nvSpPr>
          <p:spPr>
            <a:xfrm>
              <a:off x="3940684" y="8356158"/>
              <a:ext cx="658411" cy="161356"/>
            </a:xfrm>
            <a:custGeom>
              <a:avLst/>
              <a:gdLst/>
              <a:ahLst/>
              <a:cxnLst/>
              <a:rect l="l" t="t" r="r" b="b"/>
              <a:pathLst>
                <a:path w="12776" h="3131" fill="none" extrusionOk="0">
                  <a:moveTo>
                    <a:pt x="12775" y="0"/>
                  </a:moveTo>
                  <a:lnTo>
                    <a:pt x="9336" y="0"/>
                  </a:lnTo>
                  <a:lnTo>
                    <a:pt x="9336" y="0"/>
                  </a:lnTo>
                  <a:lnTo>
                    <a:pt x="8626" y="55"/>
                  </a:lnTo>
                  <a:lnTo>
                    <a:pt x="7934" y="127"/>
                  </a:lnTo>
                  <a:lnTo>
                    <a:pt x="7279" y="218"/>
                  </a:lnTo>
                  <a:lnTo>
                    <a:pt x="6642" y="309"/>
                  </a:lnTo>
                  <a:lnTo>
                    <a:pt x="6042" y="400"/>
                  </a:lnTo>
                  <a:lnTo>
                    <a:pt x="5460" y="510"/>
                  </a:lnTo>
                  <a:lnTo>
                    <a:pt x="4895" y="619"/>
                  </a:lnTo>
                  <a:lnTo>
                    <a:pt x="4368" y="728"/>
                  </a:lnTo>
                  <a:lnTo>
                    <a:pt x="3858" y="855"/>
                  </a:lnTo>
                  <a:lnTo>
                    <a:pt x="3385" y="983"/>
                  </a:lnTo>
                  <a:lnTo>
                    <a:pt x="2930" y="1110"/>
                  </a:lnTo>
                  <a:lnTo>
                    <a:pt x="2511" y="1256"/>
                  </a:lnTo>
                  <a:lnTo>
                    <a:pt x="2129" y="1383"/>
                  </a:lnTo>
                  <a:lnTo>
                    <a:pt x="1765" y="1511"/>
                  </a:lnTo>
                  <a:lnTo>
                    <a:pt x="1438" y="1656"/>
                  </a:lnTo>
                  <a:lnTo>
                    <a:pt x="1147" y="1783"/>
                  </a:lnTo>
                  <a:lnTo>
                    <a:pt x="874" y="1911"/>
                  </a:lnTo>
                  <a:lnTo>
                    <a:pt x="637" y="2038"/>
                  </a:lnTo>
                  <a:lnTo>
                    <a:pt x="455" y="2166"/>
                  </a:lnTo>
                  <a:lnTo>
                    <a:pt x="291" y="2293"/>
                  </a:lnTo>
                  <a:lnTo>
                    <a:pt x="164" y="2420"/>
                  </a:lnTo>
                  <a:lnTo>
                    <a:pt x="73" y="2530"/>
                  </a:lnTo>
                  <a:lnTo>
                    <a:pt x="18" y="2621"/>
                  </a:lnTo>
                  <a:lnTo>
                    <a:pt x="0" y="2730"/>
                  </a:lnTo>
                  <a:lnTo>
                    <a:pt x="18" y="2821"/>
                  </a:lnTo>
                  <a:lnTo>
                    <a:pt x="73" y="2894"/>
                  </a:lnTo>
                  <a:lnTo>
                    <a:pt x="182" y="2966"/>
                  </a:lnTo>
                  <a:lnTo>
                    <a:pt x="328" y="3021"/>
                  </a:lnTo>
                  <a:lnTo>
                    <a:pt x="491" y="3076"/>
                  </a:lnTo>
                  <a:lnTo>
                    <a:pt x="710" y="3112"/>
                  </a:lnTo>
                  <a:lnTo>
                    <a:pt x="983" y="3130"/>
                  </a:lnTo>
                  <a:lnTo>
                    <a:pt x="1292" y="3130"/>
                  </a:lnTo>
                  <a:lnTo>
                    <a:pt x="1292" y="3130"/>
                  </a:lnTo>
                  <a:lnTo>
                    <a:pt x="1602" y="3130"/>
                  </a:lnTo>
                  <a:lnTo>
                    <a:pt x="1947" y="3112"/>
                  </a:lnTo>
                  <a:lnTo>
                    <a:pt x="2748" y="3021"/>
                  </a:lnTo>
                  <a:lnTo>
                    <a:pt x="2748" y="3021"/>
                  </a:lnTo>
                  <a:lnTo>
                    <a:pt x="4531" y="2784"/>
                  </a:lnTo>
                  <a:lnTo>
                    <a:pt x="6096" y="2548"/>
                  </a:lnTo>
                  <a:lnTo>
                    <a:pt x="7443" y="2293"/>
                  </a:lnTo>
                  <a:lnTo>
                    <a:pt x="8590" y="2038"/>
                  </a:lnTo>
                  <a:lnTo>
                    <a:pt x="9572" y="1783"/>
                  </a:lnTo>
                  <a:lnTo>
                    <a:pt x="10373" y="1529"/>
                  </a:lnTo>
                  <a:lnTo>
                    <a:pt x="11046" y="1274"/>
                  </a:lnTo>
                  <a:lnTo>
                    <a:pt x="11574" y="1056"/>
                  </a:lnTo>
                  <a:lnTo>
                    <a:pt x="11974" y="837"/>
                  </a:lnTo>
                  <a:lnTo>
                    <a:pt x="12284" y="637"/>
                  </a:lnTo>
                  <a:lnTo>
                    <a:pt x="12484" y="455"/>
                  </a:lnTo>
                  <a:lnTo>
                    <a:pt x="12630" y="309"/>
                  </a:lnTo>
                  <a:lnTo>
                    <a:pt x="12721" y="182"/>
                  </a:lnTo>
                  <a:lnTo>
                    <a:pt x="12757" y="73"/>
                  </a:lnTo>
                  <a:lnTo>
                    <a:pt x="12775" y="0"/>
                  </a:lnTo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59" name="Google Shape;3959;p23"/>
            <p:cNvSpPr/>
            <p:nvPr/>
          </p:nvSpPr>
          <p:spPr>
            <a:xfrm>
              <a:off x="3665900" y="8420834"/>
              <a:ext cx="151049" cy="55400"/>
            </a:xfrm>
            <a:custGeom>
              <a:avLst/>
              <a:gdLst/>
              <a:ahLst/>
              <a:cxnLst/>
              <a:rect l="l" t="t" r="r" b="b"/>
              <a:pathLst>
                <a:path w="2931" h="1075" extrusionOk="0">
                  <a:moveTo>
                    <a:pt x="1456" y="1"/>
                  </a:moveTo>
                  <a:lnTo>
                    <a:pt x="1128" y="19"/>
                  </a:lnTo>
                  <a:lnTo>
                    <a:pt x="801" y="74"/>
                  </a:lnTo>
                  <a:lnTo>
                    <a:pt x="655" y="110"/>
                  </a:lnTo>
                  <a:lnTo>
                    <a:pt x="491" y="165"/>
                  </a:lnTo>
                  <a:lnTo>
                    <a:pt x="364" y="219"/>
                  </a:lnTo>
                  <a:lnTo>
                    <a:pt x="237" y="292"/>
                  </a:lnTo>
                  <a:lnTo>
                    <a:pt x="146" y="347"/>
                  </a:lnTo>
                  <a:lnTo>
                    <a:pt x="91" y="401"/>
                  </a:lnTo>
                  <a:lnTo>
                    <a:pt x="37" y="474"/>
                  </a:lnTo>
                  <a:lnTo>
                    <a:pt x="0" y="547"/>
                  </a:lnTo>
                  <a:lnTo>
                    <a:pt x="0" y="638"/>
                  </a:lnTo>
                  <a:lnTo>
                    <a:pt x="37" y="729"/>
                  </a:lnTo>
                  <a:lnTo>
                    <a:pt x="109" y="801"/>
                  </a:lnTo>
                  <a:lnTo>
                    <a:pt x="182" y="874"/>
                  </a:lnTo>
                  <a:lnTo>
                    <a:pt x="273" y="911"/>
                  </a:lnTo>
                  <a:lnTo>
                    <a:pt x="382" y="947"/>
                  </a:lnTo>
                  <a:lnTo>
                    <a:pt x="582" y="1002"/>
                  </a:lnTo>
                  <a:lnTo>
                    <a:pt x="1092" y="1056"/>
                  </a:lnTo>
                  <a:lnTo>
                    <a:pt x="1602" y="1074"/>
                  </a:lnTo>
                  <a:lnTo>
                    <a:pt x="1747" y="1074"/>
                  </a:lnTo>
                  <a:lnTo>
                    <a:pt x="2038" y="1056"/>
                  </a:lnTo>
                  <a:lnTo>
                    <a:pt x="2311" y="1020"/>
                  </a:lnTo>
                  <a:lnTo>
                    <a:pt x="2439" y="983"/>
                  </a:lnTo>
                  <a:lnTo>
                    <a:pt x="2566" y="929"/>
                  </a:lnTo>
                  <a:lnTo>
                    <a:pt x="2675" y="856"/>
                  </a:lnTo>
                  <a:lnTo>
                    <a:pt x="2784" y="783"/>
                  </a:lnTo>
                  <a:lnTo>
                    <a:pt x="2857" y="710"/>
                  </a:lnTo>
                  <a:lnTo>
                    <a:pt x="2912" y="619"/>
                  </a:lnTo>
                  <a:lnTo>
                    <a:pt x="2930" y="528"/>
                  </a:lnTo>
                  <a:lnTo>
                    <a:pt x="2930" y="474"/>
                  </a:lnTo>
                  <a:lnTo>
                    <a:pt x="2930" y="437"/>
                  </a:lnTo>
                  <a:lnTo>
                    <a:pt x="2875" y="365"/>
                  </a:lnTo>
                  <a:lnTo>
                    <a:pt x="2803" y="292"/>
                  </a:lnTo>
                  <a:lnTo>
                    <a:pt x="2730" y="237"/>
                  </a:lnTo>
                  <a:lnTo>
                    <a:pt x="2639" y="201"/>
                  </a:lnTo>
                  <a:lnTo>
                    <a:pt x="2366" y="110"/>
                  </a:lnTo>
                  <a:lnTo>
                    <a:pt x="2075" y="55"/>
                  </a:lnTo>
                  <a:lnTo>
                    <a:pt x="1784" y="19"/>
                  </a:lnTo>
                  <a:lnTo>
                    <a:pt x="14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60" name="Google Shape;3960;p23"/>
            <p:cNvSpPr/>
            <p:nvPr/>
          </p:nvSpPr>
          <p:spPr>
            <a:xfrm>
              <a:off x="3665900" y="8420834"/>
              <a:ext cx="151049" cy="55400"/>
            </a:xfrm>
            <a:custGeom>
              <a:avLst/>
              <a:gdLst/>
              <a:ahLst/>
              <a:cxnLst/>
              <a:rect l="l" t="t" r="r" b="b"/>
              <a:pathLst>
                <a:path w="2931" h="1075" fill="none" extrusionOk="0">
                  <a:moveTo>
                    <a:pt x="1456" y="1"/>
                  </a:moveTo>
                  <a:lnTo>
                    <a:pt x="1456" y="1"/>
                  </a:lnTo>
                  <a:lnTo>
                    <a:pt x="1128" y="19"/>
                  </a:lnTo>
                  <a:lnTo>
                    <a:pt x="801" y="74"/>
                  </a:lnTo>
                  <a:lnTo>
                    <a:pt x="655" y="110"/>
                  </a:lnTo>
                  <a:lnTo>
                    <a:pt x="491" y="165"/>
                  </a:lnTo>
                  <a:lnTo>
                    <a:pt x="364" y="219"/>
                  </a:lnTo>
                  <a:lnTo>
                    <a:pt x="237" y="292"/>
                  </a:lnTo>
                  <a:lnTo>
                    <a:pt x="237" y="292"/>
                  </a:lnTo>
                  <a:lnTo>
                    <a:pt x="146" y="347"/>
                  </a:lnTo>
                  <a:lnTo>
                    <a:pt x="91" y="401"/>
                  </a:lnTo>
                  <a:lnTo>
                    <a:pt x="37" y="474"/>
                  </a:lnTo>
                  <a:lnTo>
                    <a:pt x="0" y="547"/>
                  </a:lnTo>
                  <a:lnTo>
                    <a:pt x="0" y="547"/>
                  </a:lnTo>
                  <a:lnTo>
                    <a:pt x="0" y="638"/>
                  </a:lnTo>
                  <a:lnTo>
                    <a:pt x="37" y="729"/>
                  </a:lnTo>
                  <a:lnTo>
                    <a:pt x="109" y="801"/>
                  </a:lnTo>
                  <a:lnTo>
                    <a:pt x="182" y="874"/>
                  </a:lnTo>
                  <a:lnTo>
                    <a:pt x="182" y="874"/>
                  </a:lnTo>
                  <a:lnTo>
                    <a:pt x="273" y="911"/>
                  </a:lnTo>
                  <a:lnTo>
                    <a:pt x="382" y="947"/>
                  </a:lnTo>
                  <a:lnTo>
                    <a:pt x="582" y="1002"/>
                  </a:lnTo>
                  <a:lnTo>
                    <a:pt x="582" y="1002"/>
                  </a:lnTo>
                  <a:lnTo>
                    <a:pt x="1092" y="1056"/>
                  </a:lnTo>
                  <a:lnTo>
                    <a:pt x="1602" y="1074"/>
                  </a:lnTo>
                  <a:lnTo>
                    <a:pt x="1602" y="1074"/>
                  </a:lnTo>
                  <a:lnTo>
                    <a:pt x="1747" y="1074"/>
                  </a:lnTo>
                  <a:lnTo>
                    <a:pt x="1747" y="1074"/>
                  </a:lnTo>
                  <a:lnTo>
                    <a:pt x="2038" y="1056"/>
                  </a:lnTo>
                  <a:lnTo>
                    <a:pt x="2311" y="1020"/>
                  </a:lnTo>
                  <a:lnTo>
                    <a:pt x="2439" y="983"/>
                  </a:lnTo>
                  <a:lnTo>
                    <a:pt x="2566" y="929"/>
                  </a:lnTo>
                  <a:lnTo>
                    <a:pt x="2675" y="856"/>
                  </a:lnTo>
                  <a:lnTo>
                    <a:pt x="2784" y="783"/>
                  </a:lnTo>
                  <a:lnTo>
                    <a:pt x="2784" y="783"/>
                  </a:lnTo>
                  <a:lnTo>
                    <a:pt x="2857" y="710"/>
                  </a:lnTo>
                  <a:lnTo>
                    <a:pt x="2912" y="619"/>
                  </a:lnTo>
                  <a:lnTo>
                    <a:pt x="2930" y="528"/>
                  </a:lnTo>
                  <a:lnTo>
                    <a:pt x="2930" y="474"/>
                  </a:lnTo>
                  <a:lnTo>
                    <a:pt x="2930" y="437"/>
                  </a:lnTo>
                  <a:lnTo>
                    <a:pt x="2930" y="437"/>
                  </a:lnTo>
                  <a:lnTo>
                    <a:pt x="2875" y="365"/>
                  </a:lnTo>
                  <a:lnTo>
                    <a:pt x="2803" y="292"/>
                  </a:lnTo>
                  <a:lnTo>
                    <a:pt x="2730" y="237"/>
                  </a:lnTo>
                  <a:lnTo>
                    <a:pt x="2639" y="201"/>
                  </a:lnTo>
                  <a:lnTo>
                    <a:pt x="2639" y="201"/>
                  </a:lnTo>
                  <a:lnTo>
                    <a:pt x="2366" y="110"/>
                  </a:lnTo>
                  <a:lnTo>
                    <a:pt x="2075" y="55"/>
                  </a:lnTo>
                  <a:lnTo>
                    <a:pt x="1784" y="19"/>
                  </a:lnTo>
                  <a:lnTo>
                    <a:pt x="1456" y="1"/>
                  </a:lnTo>
                </a:path>
              </a:pathLst>
            </a:custGeom>
            <a:solidFill>
              <a:srgbClr val="EAC0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61" name="Google Shape;3961;p23"/>
            <p:cNvSpPr/>
            <p:nvPr/>
          </p:nvSpPr>
          <p:spPr>
            <a:xfrm>
              <a:off x="3821587" y="8385223"/>
              <a:ext cx="96628" cy="41280"/>
            </a:xfrm>
            <a:custGeom>
              <a:avLst/>
              <a:gdLst/>
              <a:ahLst/>
              <a:cxnLst/>
              <a:rect l="l" t="t" r="r" b="b"/>
              <a:pathLst>
                <a:path w="1875" h="801" extrusionOk="0">
                  <a:moveTo>
                    <a:pt x="1092" y="0"/>
                  </a:moveTo>
                  <a:lnTo>
                    <a:pt x="837" y="18"/>
                  </a:lnTo>
                  <a:lnTo>
                    <a:pt x="601" y="73"/>
                  </a:lnTo>
                  <a:lnTo>
                    <a:pt x="382" y="146"/>
                  </a:lnTo>
                  <a:lnTo>
                    <a:pt x="182" y="255"/>
                  </a:lnTo>
                  <a:lnTo>
                    <a:pt x="55" y="346"/>
                  </a:lnTo>
                  <a:lnTo>
                    <a:pt x="18" y="401"/>
                  </a:lnTo>
                  <a:lnTo>
                    <a:pt x="0" y="455"/>
                  </a:lnTo>
                  <a:lnTo>
                    <a:pt x="0" y="510"/>
                  </a:lnTo>
                  <a:lnTo>
                    <a:pt x="18" y="564"/>
                  </a:lnTo>
                  <a:lnTo>
                    <a:pt x="55" y="601"/>
                  </a:lnTo>
                  <a:lnTo>
                    <a:pt x="109" y="637"/>
                  </a:lnTo>
                  <a:lnTo>
                    <a:pt x="218" y="692"/>
                  </a:lnTo>
                  <a:lnTo>
                    <a:pt x="328" y="728"/>
                  </a:lnTo>
                  <a:lnTo>
                    <a:pt x="637" y="765"/>
                  </a:lnTo>
                  <a:lnTo>
                    <a:pt x="946" y="801"/>
                  </a:lnTo>
                  <a:lnTo>
                    <a:pt x="1001" y="801"/>
                  </a:lnTo>
                  <a:lnTo>
                    <a:pt x="1219" y="783"/>
                  </a:lnTo>
                  <a:lnTo>
                    <a:pt x="1419" y="746"/>
                  </a:lnTo>
                  <a:lnTo>
                    <a:pt x="1529" y="710"/>
                  </a:lnTo>
                  <a:lnTo>
                    <a:pt x="1620" y="674"/>
                  </a:lnTo>
                  <a:lnTo>
                    <a:pt x="1711" y="619"/>
                  </a:lnTo>
                  <a:lnTo>
                    <a:pt x="1783" y="546"/>
                  </a:lnTo>
                  <a:lnTo>
                    <a:pt x="1820" y="492"/>
                  </a:lnTo>
                  <a:lnTo>
                    <a:pt x="1856" y="419"/>
                  </a:lnTo>
                  <a:lnTo>
                    <a:pt x="1874" y="364"/>
                  </a:lnTo>
                  <a:lnTo>
                    <a:pt x="1856" y="291"/>
                  </a:lnTo>
                  <a:lnTo>
                    <a:pt x="1838" y="255"/>
                  </a:lnTo>
                  <a:lnTo>
                    <a:pt x="1802" y="219"/>
                  </a:lnTo>
                  <a:lnTo>
                    <a:pt x="1711" y="146"/>
                  </a:lnTo>
                  <a:lnTo>
                    <a:pt x="1565" y="91"/>
                  </a:lnTo>
                  <a:lnTo>
                    <a:pt x="1419" y="37"/>
                  </a:lnTo>
                  <a:lnTo>
                    <a:pt x="1256" y="0"/>
                  </a:lnTo>
                  <a:close/>
                </a:path>
              </a:pathLst>
            </a:custGeom>
            <a:solidFill>
              <a:srgbClr val="EAC0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62" name="Google Shape;3962;p23"/>
            <p:cNvSpPr/>
            <p:nvPr/>
          </p:nvSpPr>
          <p:spPr>
            <a:xfrm>
              <a:off x="3821587" y="8385223"/>
              <a:ext cx="96628" cy="41280"/>
            </a:xfrm>
            <a:custGeom>
              <a:avLst/>
              <a:gdLst/>
              <a:ahLst/>
              <a:cxnLst/>
              <a:rect l="l" t="t" r="r" b="b"/>
              <a:pathLst>
                <a:path w="1875" h="801" fill="none" extrusionOk="0">
                  <a:moveTo>
                    <a:pt x="1092" y="0"/>
                  </a:moveTo>
                  <a:lnTo>
                    <a:pt x="1092" y="0"/>
                  </a:lnTo>
                  <a:lnTo>
                    <a:pt x="837" y="18"/>
                  </a:lnTo>
                  <a:lnTo>
                    <a:pt x="601" y="73"/>
                  </a:lnTo>
                  <a:lnTo>
                    <a:pt x="382" y="146"/>
                  </a:lnTo>
                  <a:lnTo>
                    <a:pt x="182" y="255"/>
                  </a:lnTo>
                  <a:lnTo>
                    <a:pt x="182" y="255"/>
                  </a:lnTo>
                  <a:lnTo>
                    <a:pt x="55" y="346"/>
                  </a:lnTo>
                  <a:lnTo>
                    <a:pt x="18" y="401"/>
                  </a:lnTo>
                  <a:lnTo>
                    <a:pt x="0" y="455"/>
                  </a:lnTo>
                  <a:lnTo>
                    <a:pt x="0" y="455"/>
                  </a:lnTo>
                  <a:lnTo>
                    <a:pt x="0" y="510"/>
                  </a:lnTo>
                  <a:lnTo>
                    <a:pt x="18" y="564"/>
                  </a:lnTo>
                  <a:lnTo>
                    <a:pt x="55" y="601"/>
                  </a:lnTo>
                  <a:lnTo>
                    <a:pt x="109" y="637"/>
                  </a:lnTo>
                  <a:lnTo>
                    <a:pt x="109" y="637"/>
                  </a:lnTo>
                  <a:lnTo>
                    <a:pt x="218" y="692"/>
                  </a:lnTo>
                  <a:lnTo>
                    <a:pt x="328" y="728"/>
                  </a:lnTo>
                  <a:lnTo>
                    <a:pt x="328" y="728"/>
                  </a:lnTo>
                  <a:lnTo>
                    <a:pt x="637" y="765"/>
                  </a:lnTo>
                  <a:lnTo>
                    <a:pt x="946" y="801"/>
                  </a:lnTo>
                  <a:lnTo>
                    <a:pt x="946" y="801"/>
                  </a:lnTo>
                  <a:lnTo>
                    <a:pt x="1001" y="801"/>
                  </a:lnTo>
                  <a:lnTo>
                    <a:pt x="1001" y="801"/>
                  </a:lnTo>
                  <a:lnTo>
                    <a:pt x="1219" y="783"/>
                  </a:lnTo>
                  <a:lnTo>
                    <a:pt x="1419" y="746"/>
                  </a:lnTo>
                  <a:lnTo>
                    <a:pt x="1529" y="710"/>
                  </a:lnTo>
                  <a:lnTo>
                    <a:pt x="1620" y="674"/>
                  </a:lnTo>
                  <a:lnTo>
                    <a:pt x="1711" y="619"/>
                  </a:lnTo>
                  <a:lnTo>
                    <a:pt x="1783" y="546"/>
                  </a:lnTo>
                  <a:lnTo>
                    <a:pt x="1783" y="546"/>
                  </a:lnTo>
                  <a:lnTo>
                    <a:pt x="1820" y="492"/>
                  </a:lnTo>
                  <a:lnTo>
                    <a:pt x="1856" y="419"/>
                  </a:lnTo>
                  <a:lnTo>
                    <a:pt x="1874" y="364"/>
                  </a:lnTo>
                  <a:lnTo>
                    <a:pt x="1856" y="291"/>
                  </a:lnTo>
                  <a:lnTo>
                    <a:pt x="1856" y="291"/>
                  </a:lnTo>
                  <a:lnTo>
                    <a:pt x="1838" y="255"/>
                  </a:lnTo>
                  <a:lnTo>
                    <a:pt x="1802" y="219"/>
                  </a:lnTo>
                  <a:lnTo>
                    <a:pt x="1711" y="146"/>
                  </a:lnTo>
                  <a:lnTo>
                    <a:pt x="1711" y="146"/>
                  </a:lnTo>
                  <a:lnTo>
                    <a:pt x="1565" y="91"/>
                  </a:lnTo>
                  <a:lnTo>
                    <a:pt x="1419" y="37"/>
                  </a:lnTo>
                  <a:lnTo>
                    <a:pt x="1256" y="0"/>
                  </a:lnTo>
                  <a:lnTo>
                    <a:pt x="1092" y="0"/>
                  </a:lnTo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63" name="Google Shape;3963;p23"/>
            <p:cNvSpPr/>
            <p:nvPr/>
          </p:nvSpPr>
          <p:spPr>
            <a:xfrm>
              <a:off x="4454591" y="8527769"/>
              <a:ext cx="227012" cy="74107"/>
            </a:xfrm>
            <a:custGeom>
              <a:avLst/>
              <a:gdLst/>
              <a:ahLst/>
              <a:cxnLst/>
              <a:rect l="l" t="t" r="r" b="b"/>
              <a:pathLst>
                <a:path w="4405" h="1438" extrusionOk="0">
                  <a:moveTo>
                    <a:pt x="2221" y="0"/>
                  </a:moveTo>
                  <a:lnTo>
                    <a:pt x="1911" y="19"/>
                  </a:lnTo>
                  <a:lnTo>
                    <a:pt x="1602" y="37"/>
                  </a:lnTo>
                  <a:lnTo>
                    <a:pt x="1311" y="73"/>
                  </a:lnTo>
                  <a:lnTo>
                    <a:pt x="1020" y="128"/>
                  </a:lnTo>
                  <a:lnTo>
                    <a:pt x="765" y="200"/>
                  </a:lnTo>
                  <a:lnTo>
                    <a:pt x="510" y="291"/>
                  </a:lnTo>
                  <a:lnTo>
                    <a:pt x="310" y="419"/>
                  </a:lnTo>
                  <a:lnTo>
                    <a:pt x="219" y="492"/>
                  </a:lnTo>
                  <a:lnTo>
                    <a:pt x="128" y="564"/>
                  </a:lnTo>
                  <a:lnTo>
                    <a:pt x="73" y="637"/>
                  </a:lnTo>
                  <a:lnTo>
                    <a:pt x="37" y="692"/>
                  </a:lnTo>
                  <a:lnTo>
                    <a:pt x="1" y="765"/>
                  </a:lnTo>
                  <a:lnTo>
                    <a:pt x="1" y="837"/>
                  </a:lnTo>
                  <a:lnTo>
                    <a:pt x="19" y="892"/>
                  </a:lnTo>
                  <a:lnTo>
                    <a:pt x="55" y="947"/>
                  </a:lnTo>
                  <a:lnTo>
                    <a:pt x="146" y="1038"/>
                  </a:lnTo>
                  <a:lnTo>
                    <a:pt x="274" y="1110"/>
                  </a:lnTo>
                  <a:lnTo>
                    <a:pt x="419" y="1183"/>
                  </a:lnTo>
                  <a:lnTo>
                    <a:pt x="619" y="1238"/>
                  </a:lnTo>
                  <a:lnTo>
                    <a:pt x="820" y="1292"/>
                  </a:lnTo>
                  <a:lnTo>
                    <a:pt x="1238" y="1383"/>
                  </a:lnTo>
                  <a:lnTo>
                    <a:pt x="1675" y="1420"/>
                  </a:lnTo>
                  <a:lnTo>
                    <a:pt x="2112" y="1438"/>
                  </a:lnTo>
                  <a:lnTo>
                    <a:pt x="2585" y="1438"/>
                  </a:lnTo>
                  <a:lnTo>
                    <a:pt x="2985" y="1402"/>
                  </a:lnTo>
                  <a:lnTo>
                    <a:pt x="3367" y="1329"/>
                  </a:lnTo>
                  <a:lnTo>
                    <a:pt x="3713" y="1238"/>
                  </a:lnTo>
                  <a:lnTo>
                    <a:pt x="3877" y="1165"/>
                  </a:lnTo>
                  <a:lnTo>
                    <a:pt x="4041" y="1092"/>
                  </a:lnTo>
                  <a:lnTo>
                    <a:pt x="4168" y="1019"/>
                  </a:lnTo>
                  <a:lnTo>
                    <a:pt x="4277" y="928"/>
                  </a:lnTo>
                  <a:lnTo>
                    <a:pt x="4368" y="819"/>
                  </a:lnTo>
                  <a:lnTo>
                    <a:pt x="4405" y="692"/>
                  </a:lnTo>
                  <a:lnTo>
                    <a:pt x="4405" y="637"/>
                  </a:lnTo>
                  <a:lnTo>
                    <a:pt x="4405" y="583"/>
                  </a:lnTo>
                  <a:lnTo>
                    <a:pt x="4386" y="528"/>
                  </a:lnTo>
                  <a:lnTo>
                    <a:pt x="4350" y="473"/>
                  </a:lnTo>
                  <a:lnTo>
                    <a:pt x="4277" y="401"/>
                  </a:lnTo>
                  <a:lnTo>
                    <a:pt x="4204" y="328"/>
                  </a:lnTo>
                  <a:lnTo>
                    <a:pt x="4095" y="273"/>
                  </a:lnTo>
                  <a:lnTo>
                    <a:pt x="3968" y="219"/>
                  </a:lnTo>
                  <a:lnTo>
                    <a:pt x="3713" y="146"/>
                  </a:lnTo>
                  <a:lnTo>
                    <a:pt x="3422" y="91"/>
                  </a:lnTo>
                  <a:lnTo>
                    <a:pt x="3149" y="55"/>
                  </a:lnTo>
                  <a:lnTo>
                    <a:pt x="2858" y="37"/>
                  </a:lnTo>
                  <a:lnTo>
                    <a:pt x="2548" y="19"/>
                  </a:lnTo>
                  <a:lnTo>
                    <a:pt x="222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64" name="Google Shape;3964;p23"/>
            <p:cNvSpPr/>
            <p:nvPr/>
          </p:nvSpPr>
          <p:spPr>
            <a:xfrm>
              <a:off x="4454591" y="8527769"/>
              <a:ext cx="227012" cy="74107"/>
            </a:xfrm>
            <a:custGeom>
              <a:avLst/>
              <a:gdLst/>
              <a:ahLst/>
              <a:cxnLst/>
              <a:rect l="l" t="t" r="r" b="b"/>
              <a:pathLst>
                <a:path w="4405" h="1438" fill="none" extrusionOk="0">
                  <a:moveTo>
                    <a:pt x="2221" y="0"/>
                  </a:moveTo>
                  <a:lnTo>
                    <a:pt x="2221" y="0"/>
                  </a:lnTo>
                  <a:lnTo>
                    <a:pt x="1911" y="19"/>
                  </a:lnTo>
                  <a:lnTo>
                    <a:pt x="1602" y="37"/>
                  </a:lnTo>
                  <a:lnTo>
                    <a:pt x="1311" y="73"/>
                  </a:lnTo>
                  <a:lnTo>
                    <a:pt x="1020" y="128"/>
                  </a:lnTo>
                  <a:lnTo>
                    <a:pt x="765" y="200"/>
                  </a:lnTo>
                  <a:lnTo>
                    <a:pt x="510" y="291"/>
                  </a:lnTo>
                  <a:lnTo>
                    <a:pt x="310" y="419"/>
                  </a:lnTo>
                  <a:lnTo>
                    <a:pt x="219" y="492"/>
                  </a:lnTo>
                  <a:lnTo>
                    <a:pt x="128" y="564"/>
                  </a:lnTo>
                  <a:lnTo>
                    <a:pt x="128" y="564"/>
                  </a:lnTo>
                  <a:lnTo>
                    <a:pt x="73" y="637"/>
                  </a:lnTo>
                  <a:lnTo>
                    <a:pt x="37" y="692"/>
                  </a:lnTo>
                  <a:lnTo>
                    <a:pt x="1" y="765"/>
                  </a:lnTo>
                  <a:lnTo>
                    <a:pt x="1" y="837"/>
                  </a:lnTo>
                  <a:lnTo>
                    <a:pt x="1" y="837"/>
                  </a:lnTo>
                  <a:lnTo>
                    <a:pt x="19" y="892"/>
                  </a:lnTo>
                  <a:lnTo>
                    <a:pt x="55" y="947"/>
                  </a:lnTo>
                  <a:lnTo>
                    <a:pt x="146" y="1038"/>
                  </a:lnTo>
                  <a:lnTo>
                    <a:pt x="274" y="1110"/>
                  </a:lnTo>
                  <a:lnTo>
                    <a:pt x="419" y="1183"/>
                  </a:lnTo>
                  <a:lnTo>
                    <a:pt x="419" y="1183"/>
                  </a:lnTo>
                  <a:lnTo>
                    <a:pt x="619" y="1238"/>
                  </a:lnTo>
                  <a:lnTo>
                    <a:pt x="820" y="1292"/>
                  </a:lnTo>
                  <a:lnTo>
                    <a:pt x="1238" y="1383"/>
                  </a:lnTo>
                  <a:lnTo>
                    <a:pt x="1675" y="1420"/>
                  </a:lnTo>
                  <a:lnTo>
                    <a:pt x="2112" y="1438"/>
                  </a:lnTo>
                  <a:lnTo>
                    <a:pt x="2112" y="1438"/>
                  </a:lnTo>
                  <a:lnTo>
                    <a:pt x="2203" y="1438"/>
                  </a:lnTo>
                  <a:lnTo>
                    <a:pt x="2203" y="1438"/>
                  </a:lnTo>
                  <a:lnTo>
                    <a:pt x="2585" y="1438"/>
                  </a:lnTo>
                  <a:lnTo>
                    <a:pt x="2985" y="1402"/>
                  </a:lnTo>
                  <a:lnTo>
                    <a:pt x="3367" y="1329"/>
                  </a:lnTo>
                  <a:lnTo>
                    <a:pt x="3713" y="1238"/>
                  </a:lnTo>
                  <a:lnTo>
                    <a:pt x="3713" y="1238"/>
                  </a:lnTo>
                  <a:lnTo>
                    <a:pt x="3877" y="1165"/>
                  </a:lnTo>
                  <a:lnTo>
                    <a:pt x="4041" y="1092"/>
                  </a:lnTo>
                  <a:lnTo>
                    <a:pt x="4168" y="1019"/>
                  </a:lnTo>
                  <a:lnTo>
                    <a:pt x="4277" y="928"/>
                  </a:lnTo>
                  <a:lnTo>
                    <a:pt x="4277" y="928"/>
                  </a:lnTo>
                  <a:lnTo>
                    <a:pt x="4368" y="819"/>
                  </a:lnTo>
                  <a:lnTo>
                    <a:pt x="4405" y="692"/>
                  </a:lnTo>
                  <a:lnTo>
                    <a:pt x="4405" y="637"/>
                  </a:lnTo>
                  <a:lnTo>
                    <a:pt x="4405" y="583"/>
                  </a:lnTo>
                  <a:lnTo>
                    <a:pt x="4386" y="528"/>
                  </a:lnTo>
                  <a:lnTo>
                    <a:pt x="4350" y="473"/>
                  </a:lnTo>
                  <a:lnTo>
                    <a:pt x="4350" y="473"/>
                  </a:lnTo>
                  <a:lnTo>
                    <a:pt x="4277" y="401"/>
                  </a:lnTo>
                  <a:lnTo>
                    <a:pt x="4204" y="328"/>
                  </a:lnTo>
                  <a:lnTo>
                    <a:pt x="4095" y="273"/>
                  </a:lnTo>
                  <a:lnTo>
                    <a:pt x="3968" y="219"/>
                  </a:lnTo>
                  <a:lnTo>
                    <a:pt x="3713" y="146"/>
                  </a:lnTo>
                  <a:lnTo>
                    <a:pt x="3422" y="91"/>
                  </a:lnTo>
                  <a:lnTo>
                    <a:pt x="3422" y="91"/>
                  </a:lnTo>
                  <a:lnTo>
                    <a:pt x="3149" y="55"/>
                  </a:lnTo>
                  <a:lnTo>
                    <a:pt x="2858" y="37"/>
                  </a:lnTo>
                  <a:lnTo>
                    <a:pt x="2548" y="19"/>
                  </a:lnTo>
                  <a:lnTo>
                    <a:pt x="2221" y="0"/>
                  </a:lnTo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3965" name="Google Shape;3965;p23"/>
          <p:cNvGrpSpPr/>
          <p:nvPr/>
        </p:nvGrpSpPr>
        <p:grpSpPr>
          <a:xfrm rot="708033">
            <a:off x="6437869" y="6826635"/>
            <a:ext cx="1138352" cy="275391"/>
            <a:chOff x="3665900" y="8356158"/>
            <a:chExt cx="1015703" cy="245719"/>
          </a:xfrm>
        </p:grpSpPr>
        <p:sp>
          <p:nvSpPr>
            <p:cNvPr id="3966" name="Google Shape;3966;p23"/>
            <p:cNvSpPr/>
            <p:nvPr/>
          </p:nvSpPr>
          <p:spPr>
            <a:xfrm>
              <a:off x="3940684" y="8356158"/>
              <a:ext cx="658411" cy="161356"/>
            </a:xfrm>
            <a:custGeom>
              <a:avLst/>
              <a:gdLst/>
              <a:ahLst/>
              <a:cxnLst/>
              <a:rect l="l" t="t" r="r" b="b"/>
              <a:pathLst>
                <a:path w="12776" h="3131" extrusionOk="0">
                  <a:moveTo>
                    <a:pt x="9336" y="0"/>
                  </a:moveTo>
                  <a:lnTo>
                    <a:pt x="8626" y="55"/>
                  </a:lnTo>
                  <a:lnTo>
                    <a:pt x="7934" y="127"/>
                  </a:lnTo>
                  <a:lnTo>
                    <a:pt x="7279" y="218"/>
                  </a:lnTo>
                  <a:lnTo>
                    <a:pt x="6642" y="309"/>
                  </a:lnTo>
                  <a:lnTo>
                    <a:pt x="6042" y="400"/>
                  </a:lnTo>
                  <a:lnTo>
                    <a:pt x="5460" y="510"/>
                  </a:lnTo>
                  <a:lnTo>
                    <a:pt x="4895" y="619"/>
                  </a:lnTo>
                  <a:lnTo>
                    <a:pt x="4368" y="728"/>
                  </a:lnTo>
                  <a:lnTo>
                    <a:pt x="3858" y="855"/>
                  </a:lnTo>
                  <a:lnTo>
                    <a:pt x="3385" y="983"/>
                  </a:lnTo>
                  <a:lnTo>
                    <a:pt x="2930" y="1110"/>
                  </a:lnTo>
                  <a:lnTo>
                    <a:pt x="2511" y="1256"/>
                  </a:lnTo>
                  <a:lnTo>
                    <a:pt x="2129" y="1383"/>
                  </a:lnTo>
                  <a:lnTo>
                    <a:pt x="1765" y="1511"/>
                  </a:lnTo>
                  <a:lnTo>
                    <a:pt x="1438" y="1656"/>
                  </a:lnTo>
                  <a:lnTo>
                    <a:pt x="1147" y="1783"/>
                  </a:lnTo>
                  <a:lnTo>
                    <a:pt x="874" y="1911"/>
                  </a:lnTo>
                  <a:lnTo>
                    <a:pt x="637" y="2038"/>
                  </a:lnTo>
                  <a:lnTo>
                    <a:pt x="455" y="2166"/>
                  </a:lnTo>
                  <a:lnTo>
                    <a:pt x="291" y="2293"/>
                  </a:lnTo>
                  <a:lnTo>
                    <a:pt x="164" y="2420"/>
                  </a:lnTo>
                  <a:lnTo>
                    <a:pt x="73" y="2530"/>
                  </a:lnTo>
                  <a:lnTo>
                    <a:pt x="18" y="2621"/>
                  </a:lnTo>
                  <a:lnTo>
                    <a:pt x="0" y="2730"/>
                  </a:lnTo>
                  <a:lnTo>
                    <a:pt x="18" y="2821"/>
                  </a:lnTo>
                  <a:lnTo>
                    <a:pt x="73" y="2894"/>
                  </a:lnTo>
                  <a:lnTo>
                    <a:pt x="182" y="2966"/>
                  </a:lnTo>
                  <a:lnTo>
                    <a:pt x="328" y="3021"/>
                  </a:lnTo>
                  <a:lnTo>
                    <a:pt x="491" y="3076"/>
                  </a:lnTo>
                  <a:lnTo>
                    <a:pt x="710" y="3112"/>
                  </a:lnTo>
                  <a:lnTo>
                    <a:pt x="983" y="3130"/>
                  </a:lnTo>
                  <a:lnTo>
                    <a:pt x="1602" y="3130"/>
                  </a:lnTo>
                  <a:lnTo>
                    <a:pt x="1947" y="3112"/>
                  </a:lnTo>
                  <a:lnTo>
                    <a:pt x="2748" y="3021"/>
                  </a:lnTo>
                  <a:lnTo>
                    <a:pt x="4531" y="2784"/>
                  </a:lnTo>
                  <a:lnTo>
                    <a:pt x="6096" y="2548"/>
                  </a:lnTo>
                  <a:lnTo>
                    <a:pt x="7443" y="2293"/>
                  </a:lnTo>
                  <a:lnTo>
                    <a:pt x="8590" y="2038"/>
                  </a:lnTo>
                  <a:lnTo>
                    <a:pt x="9572" y="1783"/>
                  </a:lnTo>
                  <a:lnTo>
                    <a:pt x="10373" y="1529"/>
                  </a:lnTo>
                  <a:lnTo>
                    <a:pt x="11046" y="1274"/>
                  </a:lnTo>
                  <a:lnTo>
                    <a:pt x="11574" y="1056"/>
                  </a:lnTo>
                  <a:lnTo>
                    <a:pt x="11974" y="837"/>
                  </a:lnTo>
                  <a:lnTo>
                    <a:pt x="12284" y="637"/>
                  </a:lnTo>
                  <a:lnTo>
                    <a:pt x="12484" y="455"/>
                  </a:lnTo>
                  <a:lnTo>
                    <a:pt x="12630" y="309"/>
                  </a:lnTo>
                  <a:lnTo>
                    <a:pt x="12721" y="182"/>
                  </a:lnTo>
                  <a:lnTo>
                    <a:pt x="12757" y="73"/>
                  </a:lnTo>
                  <a:lnTo>
                    <a:pt x="1277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67" name="Google Shape;3967;p23"/>
            <p:cNvSpPr/>
            <p:nvPr/>
          </p:nvSpPr>
          <p:spPr>
            <a:xfrm>
              <a:off x="3940684" y="8356158"/>
              <a:ext cx="658411" cy="161356"/>
            </a:xfrm>
            <a:custGeom>
              <a:avLst/>
              <a:gdLst/>
              <a:ahLst/>
              <a:cxnLst/>
              <a:rect l="l" t="t" r="r" b="b"/>
              <a:pathLst>
                <a:path w="12776" h="3131" fill="none" extrusionOk="0">
                  <a:moveTo>
                    <a:pt x="12775" y="0"/>
                  </a:moveTo>
                  <a:lnTo>
                    <a:pt x="9336" y="0"/>
                  </a:lnTo>
                  <a:lnTo>
                    <a:pt x="9336" y="0"/>
                  </a:lnTo>
                  <a:lnTo>
                    <a:pt x="8626" y="55"/>
                  </a:lnTo>
                  <a:lnTo>
                    <a:pt x="7934" y="127"/>
                  </a:lnTo>
                  <a:lnTo>
                    <a:pt x="7279" y="218"/>
                  </a:lnTo>
                  <a:lnTo>
                    <a:pt x="6642" y="309"/>
                  </a:lnTo>
                  <a:lnTo>
                    <a:pt x="6042" y="400"/>
                  </a:lnTo>
                  <a:lnTo>
                    <a:pt x="5460" y="510"/>
                  </a:lnTo>
                  <a:lnTo>
                    <a:pt x="4895" y="619"/>
                  </a:lnTo>
                  <a:lnTo>
                    <a:pt x="4368" y="728"/>
                  </a:lnTo>
                  <a:lnTo>
                    <a:pt x="3858" y="855"/>
                  </a:lnTo>
                  <a:lnTo>
                    <a:pt x="3385" y="983"/>
                  </a:lnTo>
                  <a:lnTo>
                    <a:pt x="2930" y="1110"/>
                  </a:lnTo>
                  <a:lnTo>
                    <a:pt x="2511" y="1256"/>
                  </a:lnTo>
                  <a:lnTo>
                    <a:pt x="2129" y="1383"/>
                  </a:lnTo>
                  <a:lnTo>
                    <a:pt x="1765" y="1511"/>
                  </a:lnTo>
                  <a:lnTo>
                    <a:pt x="1438" y="1656"/>
                  </a:lnTo>
                  <a:lnTo>
                    <a:pt x="1147" y="1783"/>
                  </a:lnTo>
                  <a:lnTo>
                    <a:pt x="874" y="1911"/>
                  </a:lnTo>
                  <a:lnTo>
                    <a:pt x="637" y="2038"/>
                  </a:lnTo>
                  <a:lnTo>
                    <a:pt x="455" y="2166"/>
                  </a:lnTo>
                  <a:lnTo>
                    <a:pt x="291" y="2293"/>
                  </a:lnTo>
                  <a:lnTo>
                    <a:pt x="164" y="2420"/>
                  </a:lnTo>
                  <a:lnTo>
                    <a:pt x="73" y="2530"/>
                  </a:lnTo>
                  <a:lnTo>
                    <a:pt x="18" y="2621"/>
                  </a:lnTo>
                  <a:lnTo>
                    <a:pt x="0" y="2730"/>
                  </a:lnTo>
                  <a:lnTo>
                    <a:pt x="18" y="2821"/>
                  </a:lnTo>
                  <a:lnTo>
                    <a:pt x="73" y="2894"/>
                  </a:lnTo>
                  <a:lnTo>
                    <a:pt x="182" y="2966"/>
                  </a:lnTo>
                  <a:lnTo>
                    <a:pt x="328" y="3021"/>
                  </a:lnTo>
                  <a:lnTo>
                    <a:pt x="491" y="3076"/>
                  </a:lnTo>
                  <a:lnTo>
                    <a:pt x="710" y="3112"/>
                  </a:lnTo>
                  <a:lnTo>
                    <a:pt x="983" y="3130"/>
                  </a:lnTo>
                  <a:lnTo>
                    <a:pt x="1292" y="3130"/>
                  </a:lnTo>
                  <a:lnTo>
                    <a:pt x="1292" y="3130"/>
                  </a:lnTo>
                  <a:lnTo>
                    <a:pt x="1602" y="3130"/>
                  </a:lnTo>
                  <a:lnTo>
                    <a:pt x="1947" y="3112"/>
                  </a:lnTo>
                  <a:lnTo>
                    <a:pt x="2748" y="3021"/>
                  </a:lnTo>
                  <a:lnTo>
                    <a:pt x="2748" y="3021"/>
                  </a:lnTo>
                  <a:lnTo>
                    <a:pt x="4531" y="2784"/>
                  </a:lnTo>
                  <a:lnTo>
                    <a:pt x="6096" y="2548"/>
                  </a:lnTo>
                  <a:lnTo>
                    <a:pt x="7443" y="2293"/>
                  </a:lnTo>
                  <a:lnTo>
                    <a:pt x="8590" y="2038"/>
                  </a:lnTo>
                  <a:lnTo>
                    <a:pt x="9572" y="1783"/>
                  </a:lnTo>
                  <a:lnTo>
                    <a:pt x="10373" y="1529"/>
                  </a:lnTo>
                  <a:lnTo>
                    <a:pt x="11046" y="1274"/>
                  </a:lnTo>
                  <a:lnTo>
                    <a:pt x="11574" y="1056"/>
                  </a:lnTo>
                  <a:lnTo>
                    <a:pt x="11974" y="837"/>
                  </a:lnTo>
                  <a:lnTo>
                    <a:pt x="12284" y="637"/>
                  </a:lnTo>
                  <a:lnTo>
                    <a:pt x="12484" y="455"/>
                  </a:lnTo>
                  <a:lnTo>
                    <a:pt x="12630" y="309"/>
                  </a:lnTo>
                  <a:lnTo>
                    <a:pt x="12721" y="182"/>
                  </a:lnTo>
                  <a:lnTo>
                    <a:pt x="12757" y="73"/>
                  </a:lnTo>
                  <a:lnTo>
                    <a:pt x="12775" y="0"/>
                  </a:lnTo>
                </a:path>
              </a:pathLst>
            </a:custGeom>
            <a:solidFill>
              <a:srgbClr val="EAC0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68" name="Google Shape;3968;p23"/>
            <p:cNvSpPr/>
            <p:nvPr/>
          </p:nvSpPr>
          <p:spPr>
            <a:xfrm>
              <a:off x="3665900" y="8420834"/>
              <a:ext cx="151049" cy="55400"/>
            </a:xfrm>
            <a:custGeom>
              <a:avLst/>
              <a:gdLst/>
              <a:ahLst/>
              <a:cxnLst/>
              <a:rect l="l" t="t" r="r" b="b"/>
              <a:pathLst>
                <a:path w="2931" h="1075" extrusionOk="0">
                  <a:moveTo>
                    <a:pt x="1456" y="1"/>
                  </a:moveTo>
                  <a:lnTo>
                    <a:pt x="1128" y="19"/>
                  </a:lnTo>
                  <a:lnTo>
                    <a:pt x="801" y="74"/>
                  </a:lnTo>
                  <a:lnTo>
                    <a:pt x="655" y="110"/>
                  </a:lnTo>
                  <a:lnTo>
                    <a:pt x="491" y="165"/>
                  </a:lnTo>
                  <a:lnTo>
                    <a:pt x="364" y="219"/>
                  </a:lnTo>
                  <a:lnTo>
                    <a:pt x="237" y="292"/>
                  </a:lnTo>
                  <a:lnTo>
                    <a:pt x="146" y="347"/>
                  </a:lnTo>
                  <a:lnTo>
                    <a:pt x="91" y="401"/>
                  </a:lnTo>
                  <a:lnTo>
                    <a:pt x="37" y="474"/>
                  </a:lnTo>
                  <a:lnTo>
                    <a:pt x="0" y="547"/>
                  </a:lnTo>
                  <a:lnTo>
                    <a:pt x="0" y="638"/>
                  </a:lnTo>
                  <a:lnTo>
                    <a:pt x="37" y="729"/>
                  </a:lnTo>
                  <a:lnTo>
                    <a:pt x="109" y="801"/>
                  </a:lnTo>
                  <a:lnTo>
                    <a:pt x="182" y="874"/>
                  </a:lnTo>
                  <a:lnTo>
                    <a:pt x="273" y="911"/>
                  </a:lnTo>
                  <a:lnTo>
                    <a:pt x="382" y="947"/>
                  </a:lnTo>
                  <a:lnTo>
                    <a:pt x="582" y="1002"/>
                  </a:lnTo>
                  <a:lnTo>
                    <a:pt x="1092" y="1056"/>
                  </a:lnTo>
                  <a:lnTo>
                    <a:pt x="1602" y="1074"/>
                  </a:lnTo>
                  <a:lnTo>
                    <a:pt x="1747" y="1074"/>
                  </a:lnTo>
                  <a:lnTo>
                    <a:pt x="2038" y="1056"/>
                  </a:lnTo>
                  <a:lnTo>
                    <a:pt x="2311" y="1020"/>
                  </a:lnTo>
                  <a:lnTo>
                    <a:pt x="2439" y="983"/>
                  </a:lnTo>
                  <a:lnTo>
                    <a:pt x="2566" y="929"/>
                  </a:lnTo>
                  <a:lnTo>
                    <a:pt x="2675" y="856"/>
                  </a:lnTo>
                  <a:lnTo>
                    <a:pt x="2784" y="783"/>
                  </a:lnTo>
                  <a:lnTo>
                    <a:pt x="2857" y="710"/>
                  </a:lnTo>
                  <a:lnTo>
                    <a:pt x="2912" y="619"/>
                  </a:lnTo>
                  <a:lnTo>
                    <a:pt x="2930" y="528"/>
                  </a:lnTo>
                  <a:lnTo>
                    <a:pt x="2930" y="474"/>
                  </a:lnTo>
                  <a:lnTo>
                    <a:pt x="2930" y="437"/>
                  </a:lnTo>
                  <a:lnTo>
                    <a:pt x="2875" y="365"/>
                  </a:lnTo>
                  <a:lnTo>
                    <a:pt x="2803" y="292"/>
                  </a:lnTo>
                  <a:lnTo>
                    <a:pt x="2730" y="237"/>
                  </a:lnTo>
                  <a:lnTo>
                    <a:pt x="2639" y="201"/>
                  </a:lnTo>
                  <a:lnTo>
                    <a:pt x="2366" y="110"/>
                  </a:lnTo>
                  <a:lnTo>
                    <a:pt x="2075" y="55"/>
                  </a:lnTo>
                  <a:lnTo>
                    <a:pt x="1784" y="19"/>
                  </a:lnTo>
                  <a:lnTo>
                    <a:pt x="14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69" name="Google Shape;3969;p23"/>
            <p:cNvSpPr/>
            <p:nvPr/>
          </p:nvSpPr>
          <p:spPr>
            <a:xfrm>
              <a:off x="3665900" y="8420834"/>
              <a:ext cx="151049" cy="55400"/>
            </a:xfrm>
            <a:custGeom>
              <a:avLst/>
              <a:gdLst/>
              <a:ahLst/>
              <a:cxnLst/>
              <a:rect l="l" t="t" r="r" b="b"/>
              <a:pathLst>
                <a:path w="2931" h="1075" fill="none" extrusionOk="0">
                  <a:moveTo>
                    <a:pt x="1456" y="1"/>
                  </a:moveTo>
                  <a:lnTo>
                    <a:pt x="1456" y="1"/>
                  </a:lnTo>
                  <a:lnTo>
                    <a:pt x="1128" y="19"/>
                  </a:lnTo>
                  <a:lnTo>
                    <a:pt x="801" y="74"/>
                  </a:lnTo>
                  <a:lnTo>
                    <a:pt x="655" y="110"/>
                  </a:lnTo>
                  <a:lnTo>
                    <a:pt x="491" y="165"/>
                  </a:lnTo>
                  <a:lnTo>
                    <a:pt x="364" y="219"/>
                  </a:lnTo>
                  <a:lnTo>
                    <a:pt x="237" y="292"/>
                  </a:lnTo>
                  <a:lnTo>
                    <a:pt x="237" y="292"/>
                  </a:lnTo>
                  <a:lnTo>
                    <a:pt x="146" y="347"/>
                  </a:lnTo>
                  <a:lnTo>
                    <a:pt x="91" y="401"/>
                  </a:lnTo>
                  <a:lnTo>
                    <a:pt x="37" y="474"/>
                  </a:lnTo>
                  <a:lnTo>
                    <a:pt x="0" y="547"/>
                  </a:lnTo>
                  <a:lnTo>
                    <a:pt x="0" y="547"/>
                  </a:lnTo>
                  <a:lnTo>
                    <a:pt x="0" y="638"/>
                  </a:lnTo>
                  <a:lnTo>
                    <a:pt x="37" y="729"/>
                  </a:lnTo>
                  <a:lnTo>
                    <a:pt x="109" y="801"/>
                  </a:lnTo>
                  <a:lnTo>
                    <a:pt x="182" y="874"/>
                  </a:lnTo>
                  <a:lnTo>
                    <a:pt x="182" y="874"/>
                  </a:lnTo>
                  <a:lnTo>
                    <a:pt x="273" y="911"/>
                  </a:lnTo>
                  <a:lnTo>
                    <a:pt x="382" y="947"/>
                  </a:lnTo>
                  <a:lnTo>
                    <a:pt x="582" y="1002"/>
                  </a:lnTo>
                  <a:lnTo>
                    <a:pt x="582" y="1002"/>
                  </a:lnTo>
                  <a:lnTo>
                    <a:pt x="1092" y="1056"/>
                  </a:lnTo>
                  <a:lnTo>
                    <a:pt x="1602" y="1074"/>
                  </a:lnTo>
                  <a:lnTo>
                    <a:pt x="1602" y="1074"/>
                  </a:lnTo>
                  <a:lnTo>
                    <a:pt x="1747" y="1074"/>
                  </a:lnTo>
                  <a:lnTo>
                    <a:pt x="1747" y="1074"/>
                  </a:lnTo>
                  <a:lnTo>
                    <a:pt x="2038" y="1056"/>
                  </a:lnTo>
                  <a:lnTo>
                    <a:pt x="2311" y="1020"/>
                  </a:lnTo>
                  <a:lnTo>
                    <a:pt x="2439" y="983"/>
                  </a:lnTo>
                  <a:lnTo>
                    <a:pt x="2566" y="929"/>
                  </a:lnTo>
                  <a:lnTo>
                    <a:pt x="2675" y="856"/>
                  </a:lnTo>
                  <a:lnTo>
                    <a:pt x="2784" y="783"/>
                  </a:lnTo>
                  <a:lnTo>
                    <a:pt x="2784" y="783"/>
                  </a:lnTo>
                  <a:lnTo>
                    <a:pt x="2857" y="710"/>
                  </a:lnTo>
                  <a:lnTo>
                    <a:pt x="2912" y="619"/>
                  </a:lnTo>
                  <a:lnTo>
                    <a:pt x="2930" y="528"/>
                  </a:lnTo>
                  <a:lnTo>
                    <a:pt x="2930" y="474"/>
                  </a:lnTo>
                  <a:lnTo>
                    <a:pt x="2930" y="437"/>
                  </a:lnTo>
                  <a:lnTo>
                    <a:pt x="2930" y="437"/>
                  </a:lnTo>
                  <a:lnTo>
                    <a:pt x="2875" y="365"/>
                  </a:lnTo>
                  <a:lnTo>
                    <a:pt x="2803" y="292"/>
                  </a:lnTo>
                  <a:lnTo>
                    <a:pt x="2730" y="237"/>
                  </a:lnTo>
                  <a:lnTo>
                    <a:pt x="2639" y="201"/>
                  </a:lnTo>
                  <a:lnTo>
                    <a:pt x="2639" y="201"/>
                  </a:lnTo>
                  <a:lnTo>
                    <a:pt x="2366" y="110"/>
                  </a:lnTo>
                  <a:lnTo>
                    <a:pt x="2075" y="55"/>
                  </a:lnTo>
                  <a:lnTo>
                    <a:pt x="1784" y="19"/>
                  </a:lnTo>
                  <a:lnTo>
                    <a:pt x="1456" y="1"/>
                  </a:lnTo>
                </a:path>
              </a:pathLst>
            </a:custGeom>
            <a:solidFill>
              <a:srgbClr val="EAC0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70" name="Google Shape;3970;p23"/>
            <p:cNvSpPr/>
            <p:nvPr/>
          </p:nvSpPr>
          <p:spPr>
            <a:xfrm>
              <a:off x="3821587" y="8385223"/>
              <a:ext cx="96628" cy="41280"/>
            </a:xfrm>
            <a:custGeom>
              <a:avLst/>
              <a:gdLst/>
              <a:ahLst/>
              <a:cxnLst/>
              <a:rect l="l" t="t" r="r" b="b"/>
              <a:pathLst>
                <a:path w="1875" h="801" extrusionOk="0">
                  <a:moveTo>
                    <a:pt x="1092" y="0"/>
                  </a:moveTo>
                  <a:lnTo>
                    <a:pt x="837" y="18"/>
                  </a:lnTo>
                  <a:lnTo>
                    <a:pt x="601" y="73"/>
                  </a:lnTo>
                  <a:lnTo>
                    <a:pt x="382" y="146"/>
                  </a:lnTo>
                  <a:lnTo>
                    <a:pt x="182" y="255"/>
                  </a:lnTo>
                  <a:lnTo>
                    <a:pt x="55" y="346"/>
                  </a:lnTo>
                  <a:lnTo>
                    <a:pt x="18" y="401"/>
                  </a:lnTo>
                  <a:lnTo>
                    <a:pt x="0" y="455"/>
                  </a:lnTo>
                  <a:lnTo>
                    <a:pt x="0" y="510"/>
                  </a:lnTo>
                  <a:lnTo>
                    <a:pt x="18" y="564"/>
                  </a:lnTo>
                  <a:lnTo>
                    <a:pt x="55" y="601"/>
                  </a:lnTo>
                  <a:lnTo>
                    <a:pt x="109" y="637"/>
                  </a:lnTo>
                  <a:lnTo>
                    <a:pt x="218" y="692"/>
                  </a:lnTo>
                  <a:lnTo>
                    <a:pt x="328" y="728"/>
                  </a:lnTo>
                  <a:lnTo>
                    <a:pt x="637" y="765"/>
                  </a:lnTo>
                  <a:lnTo>
                    <a:pt x="946" y="801"/>
                  </a:lnTo>
                  <a:lnTo>
                    <a:pt x="1001" y="801"/>
                  </a:lnTo>
                  <a:lnTo>
                    <a:pt x="1219" y="783"/>
                  </a:lnTo>
                  <a:lnTo>
                    <a:pt x="1419" y="746"/>
                  </a:lnTo>
                  <a:lnTo>
                    <a:pt x="1529" y="710"/>
                  </a:lnTo>
                  <a:lnTo>
                    <a:pt x="1620" y="674"/>
                  </a:lnTo>
                  <a:lnTo>
                    <a:pt x="1711" y="619"/>
                  </a:lnTo>
                  <a:lnTo>
                    <a:pt x="1783" y="546"/>
                  </a:lnTo>
                  <a:lnTo>
                    <a:pt x="1820" y="492"/>
                  </a:lnTo>
                  <a:lnTo>
                    <a:pt x="1856" y="419"/>
                  </a:lnTo>
                  <a:lnTo>
                    <a:pt x="1874" y="364"/>
                  </a:lnTo>
                  <a:lnTo>
                    <a:pt x="1856" y="291"/>
                  </a:lnTo>
                  <a:lnTo>
                    <a:pt x="1838" y="255"/>
                  </a:lnTo>
                  <a:lnTo>
                    <a:pt x="1802" y="219"/>
                  </a:lnTo>
                  <a:lnTo>
                    <a:pt x="1711" y="146"/>
                  </a:lnTo>
                  <a:lnTo>
                    <a:pt x="1565" y="91"/>
                  </a:lnTo>
                  <a:lnTo>
                    <a:pt x="1419" y="37"/>
                  </a:lnTo>
                  <a:lnTo>
                    <a:pt x="1256" y="0"/>
                  </a:lnTo>
                  <a:close/>
                </a:path>
              </a:pathLst>
            </a:custGeom>
            <a:solidFill>
              <a:srgbClr val="EAC0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71" name="Google Shape;3971;p23"/>
            <p:cNvSpPr/>
            <p:nvPr/>
          </p:nvSpPr>
          <p:spPr>
            <a:xfrm>
              <a:off x="3821587" y="8385223"/>
              <a:ext cx="96628" cy="41280"/>
            </a:xfrm>
            <a:custGeom>
              <a:avLst/>
              <a:gdLst/>
              <a:ahLst/>
              <a:cxnLst/>
              <a:rect l="l" t="t" r="r" b="b"/>
              <a:pathLst>
                <a:path w="1875" h="801" fill="none" extrusionOk="0">
                  <a:moveTo>
                    <a:pt x="1092" y="0"/>
                  </a:moveTo>
                  <a:lnTo>
                    <a:pt x="1092" y="0"/>
                  </a:lnTo>
                  <a:lnTo>
                    <a:pt x="837" y="18"/>
                  </a:lnTo>
                  <a:lnTo>
                    <a:pt x="601" y="73"/>
                  </a:lnTo>
                  <a:lnTo>
                    <a:pt x="382" y="146"/>
                  </a:lnTo>
                  <a:lnTo>
                    <a:pt x="182" y="255"/>
                  </a:lnTo>
                  <a:lnTo>
                    <a:pt x="182" y="255"/>
                  </a:lnTo>
                  <a:lnTo>
                    <a:pt x="55" y="346"/>
                  </a:lnTo>
                  <a:lnTo>
                    <a:pt x="18" y="401"/>
                  </a:lnTo>
                  <a:lnTo>
                    <a:pt x="0" y="455"/>
                  </a:lnTo>
                  <a:lnTo>
                    <a:pt x="0" y="455"/>
                  </a:lnTo>
                  <a:lnTo>
                    <a:pt x="0" y="510"/>
                  </a:lnTo>
                  <a:lnTo>
                    <a:pt x="18" y="564"/>
                  </a:lnTo>
                  <a:lnTo>
                    <a:pt x="55" y="601"/>
                  </a:lnTo>
                  <a:lnTo>
                    <a:pt x="109" y="637"/>
                  </a:lnTo>
                  <a:lnTo>
                    <a:pt x="109" y="637"/>
                  </a:lnTo>
                  <a:lnTo>
                    <a:pt x="218" y="692"/>
                  </a:lnTo>
                  <a:lnTo>
                    <a:pt x="328" y="728"/>
                  </a:lnTo>
                  <a:lnTo>
                    <a:pt x="328" y="728"/>
                  </a:lnTo>
                  <a:lnTo>
                    <a:pt x="637" y="765"/>
                  </a:lnTo>
                  <a:lnTo>
                    <a:pt x="946" y="801"/>
                  </a:lnTo>
                  <a:lnTo>
                    <a:pt x="946" y="801"/>
                  </a:lnTo>
                  <a:lnTo>
                    <a:pt x="1001" y="801"/>
                  </a:lnTo>
                  <a:lnTo>
                    <a:pt x="1001" y="801"/>
                  </a:lnTo>
                  <a:lnTo>
                    <a:pt x="1219" y="783"/>
                  </a:lnTo>
                  <a:lnTo>
                    <a:pt x="1419" y="746"/>
                  </a:lnTo>
                  <a:lnTo>
                    <a:pt x="1529" y="710"/>
                  </a:lnTo>
                  <a:lnTo>
                    <a:pt x="1620" y="674"/>
                  </a:lnTo>
                  <a:lnTo>
                    <a:pt x="1711" y="619"/>
                  </a:lnTo>
                  <a:lnTo>
                    <a:pt x="1783" y="546"/>
                  </a:lnTo>
                  <a:lnTo>
                    <a:pt x="1783" y="546"/>
                  </a:lnTo>
                  <a:lnTo>
                    <a:pt x="1820" y="492"/>
                  </a:lnTo>
                  <a:lnTo>
                    <a:pt x="1856" y="419"/>
                  </a:lnTo>
                  <a:lnTo>
                    <a:pt x="1874" y="364"/>
                  </a:lnTo>
                  <a:lnTo>
                    <a:pt x="1856" y="291"/>
                  </a:lnTo>
                  <a:lnTo>
                    <a:pt x="1856" y="291"/>
                  </a:lnTo>
                  <a:lnTo>
                    <a:pt x="1838" y="255"/>
                  </a:lnTo>
                  <a:lnTo>
                    <a:pt x="1802" y="219"/>
                  </a:lnTo>
                  <a:lnTo>
                    <a:pt x="1711" y="146"/>
                  </a:lnTo>
                  <a:lnTo>
                    <a:pt x="1711" y="146"/>
                  </a:lnTo>
                  <a:lnTo>
                    <a:pt x="1565" y="91"/>
                  </a:lnTo>
                  <a:lnTo>
                    <a:pt x="1419" y="37"/>
                  </a:lnTo>
                  <a:lnTo>
                    <a:pt x="1256" y="0"/>
                  </a:lnTo>
                  <a:lnTo>
                    <a:pt x="1092" y="0"/>
                  </a:lnTo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72" name="Google Shape;3972;p23"/>
            <p:cNvSpPr/>
            <p:nvPr/>
          </p:nvSpPr>
          <p:spPr>
            <a:xfrm>
              <a:off x="4454591" y="8527769"/>
              <a:ext cx="227012" cy="74107"/>
            </a:xfrm>
            <a:custGeom>
              <a:avLst/>
              <a:gdLst/>
              <a:ahLst/>
              <a:cxnLst/>
              <a:rect l="l" t="t" r="r" b="b"/>
              <a:pathLst>
                <a:path w="4405" h="1438" extrusionOk="0">
                  <a:moveTo>
                    <a:pt x="2221" y="0"/>
                  </a:moveTo>
                  <a:lnTo>
                    <a:pt x="1911" y="19"/>
                  </a:lnTo>
                  <a:lnTo>
                    <a:pt x="1602" y="37"/>
                  </a:lnTo>
                  <a:lnTo>
                    <a:pt x="1311" y="73"/>
                  </a:lnTo>
                  <a:lnTo>
                    <a:pt x="1020" y="128"/>
                  </a:lnTo>
                  <a:lnTo>
                    <a:pt x="765" y="200"/>
                  </a:lnTo>
                  <a:lnTo>
                    <a:pt x="510" y="291"/>
                  </a:lnTo>
                  <a:lnTo>
                    <a:pt x="310" y="419"/>
                  </a:lnTo>
                  <a:lnTo>
                    <a:pt x="219" y="492"/>
                  </a:lnTo>
                  <a:lnTo>
                    <a:pt x="128" y="564"/>
                  </a:lnTo>
                  <a:lnTo>
                    <a:pt x="73" y="637"/>
                  </a:lnTo>
                  <a:lnTo>
                    <a:pt x="37" y="692"/>
                  </a:lnTo>
                  <a:lnTo>
                    <a:pt x="1" y="765"/>
                  </a:lnTo>
                  <a:lnTo>
                    <a:pt x="1" y="837"/>
                  </a:lnTo>
                  <a:lnTo>
                    <a:pt x="19" y="892"/>
                  </a:lnTo>
                  <a:lnTo>
                    <a:pt x="55" y="947"/>
                  </a:lnTo>
                  <a:lnTo>
                    <a:pt x="146" y="1038"/>
                  </a:lnTo>
                  <a:lnTo>
                    <a:pt x="274" y="1110"/>
                  </a:lnTo>
                  <a:lnTo>
                    <a:pt x="419" y="1183"/>
                  </a:lnTo>
                  <a:lnTo>
                    <a:pt x="619" y="1238"/>
                  </a:lnTo>
                  <a:lnTo>
                    <a:pt x="820" y="1292"/>
                  </a:lnTo>
                  <a:lnTo>
                    <a:pt x="1238" y="1383"/>
                  </a:lnTo>
                  <a:lnTo>
                    <a:pt x="1675" y="1420"/>
                  </a:lnTo>
                  <a:lnTo>
                    <a:pt x="2112" y="1438"/>
                  </a:lnTo>
                  <a:lnTo>
                    <a:pt x="2585" y="1438"/>
                  </a:lnTo>
                  <a:lnTo>
                    <a:pt x="2985" y="1402"/>
                  </a:lnTo>
                  <a:lnTo>
                    <a:pt x="3367" y="1329"/>
                  </a:lnTo>
                  <a:lnTo>
                    <a:pt x="3713" y="1238"/>
                  </a:lnTo>
                  <a:lnTo>
                    <a:pt x="3877" y="1165"/>
                  </a:lnTo>
                  <a:lnTo>
                    <a:pt x="4041" y="1092"/>
                  </a:lnTo>
                  <a:lnTo>
                    <a:pt x="4168" y="1019"/>
                  </a:lnTo>
                  <a:lnTo>
                    <a:pt x="4277" y="928"/>
                  </a:lnTo>
                  <a:lnTo>
                    <a:pt x="4368" y="819"/>
                  </a:lnTo>
                  <a:lnTo>
                    <a:pt x="4405" y="692"/>
                  </a:lnTo>
                  <a:lnTo>
                    <a:pt x="4405" y="637"/>
                  </a:lnTo>
                  <a:lnTo>
                    <a:pt x="4405" y="583"/>
                  </a:lnTo>
                  <a:lnTo>
                    <a:pt x="4386" y="528"/>
                  </a:lnTo>
                  <a:lnTo>
                    <a:pt x="4350" y="473"/>
                  </a:lnTo>
                  <a:lnTo>
                    <a:pt x="4277" y="401"/>
                  </a:lnTo>
                  <a:lnTo>
                    <a:pt x="4204" y="328"/>
                  </a:lnTo>
                  <a:lnTo>
                    <a:pt x="4095" y="273"/>
                  </a:lnTo>
                  <a:lnTo>
                    <a:pt x="3968" y="219"/>
                  </a:lnTo>
                  <a:lnTo>
                    <a:pt x="3713" y="146"/>
                  </a:lnTo>
                  <a:lnTo>
                    <a:pt x="3422" y="91"/>
                  </a:lnTo>
                  <a:lnTo>
                    <a:pt x="3149" y="55"/>
                  </a:lnTo>
                  <a:lnTo>
                    <a:pt x="2858" y="37"/>
                  </a:lnTo>
                  <a:lnTo>
                    <a:pt x="2548" y="19"/>
                  </a:lnTo>
                  <a:lnTo>
                    <a:pt x="222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73" name="Google Shape;3973;p23"/>
            <p:cNvSpPr/>
            <p:nvPr/>
          </p:nvSpPr>
          <p:spPr>
            <a:xfrm>
              <a:off x="4454591" y="8527769"/>
              <a:ext cx="227012" cy="74107"/>
            </a:xfrm>
            <a:custGeom>
              <a:avLst/>
              <a:gdLst/>
              <a:ahLst/>
              <a:cxnLst/>
              <a:rect l="l" t="t" r="r" b="b"/>
              <a:pathLst>
                <a:path w="4405" h="1438" fill="none" extrusionOk="0">
                  <a:moveTo>
                    <a:pt x="2221" y="0"/>
                  </a:moveTo>
                  <a:lnTo>
                    <a:pt x="2221" y="0"/>
                  </a:lnTo>
                  <a:lnTo>
                    <a:pt x="1911" y="19"/>
                  </a:lnTo>
                  <a:lnTo>
                    <a:pt x="1602" y="37"/>
                  </a:lnTo>
                  <a:lnTo>
                    <a:pt x="1311" y="73"/>
                  </a:lnTo>
                  <a:lnTo>
                    <a:pt x="1020" y="128"/>
                  </a:lnTo>
                  <a:lnTo>
                    <a:pt x="765" y="200"/>
                  </a:lnTo>
                  <a:lnTo>
                    <a:pt x="510" y="291"/>
                  </a:lnTo>
                  <a:lnTo>
                    <a:pt x="310" y="419"/>
                  </a:lnTo>
                  <a:lnTo>
                    <a:pt x="219" y="492"/>
                  </a:lnTo>
                  <a:lnTo>
                    <a:pt x="128" y="564"/>
                  </a:lnTo>
                  <a:lnTo>
                    <a:pt x="128" y="564"/>
                  </a:lnTo>
                  <a:lnTo>
                    <a:pt x="73" y="637"/>
                  </a:lnTo>
                  <a:lnTo>
                    <a:pt x="37" y="692"/>
                  </a:lnTo>
                  <a:lnTo>
                    <a:pt x="1" y="765"/>
                  </a:lnTo>
                  <a:lnTo>
                    <a:pt x="1" y="837"/>
                  </a:lnTo>
                  <a:lnTo>
                    <a:pt x="1" y="837"/>
                  </a:lnTo>
                  <a:lnTo>
                    <a:pt x="19" y="892"/>
                  </a:lnTo>
                  <a:lnTo>
                    <a:pt x="55" y="947"/>
                  </a:lnTo>
                  <a:lnTo>
                    <a:pt x="146" y="1038"/>
                  </a:lnTo>
                  <a:lnTo>
                    <a:pt x="274" y="1110"/>
                  </a:lnTo>
                  <a:lnTo>
                    <a:pt x="419" y="1183"/>
                  </a:lnTo>
                  <a:lnTo>
                    <a:pt x="419" y="1183"/>
                  </a:lnTo>
                  <a:lnTo>
                    <a:pt x="619" y="1238"/>
                  </a:lnTo>
                  <a:lnTo>
                    <a:pt x="820" y="1292"/>
                  </a:lnTo>
                  <a:lnTo>
                    <a:pt x="1238" y="1383"/>
                  </a:lnTo>
                  <a:lnTo>
                    <a:pt x="1675" y="1420"/>
                  </a:lnTo>
                  <a:lnTo>
                    <a:pt x="2112" y="1438"/>
                  </a:lnTo>
                  <a:lnTo>
                    <a:pt x="2112" y="1438"/>
                  </a:lnTo>
                  <a:lnTo>
                    <a:pt x="2203" y="1438"/>
                  </a:lnTo>
                  <a:lnTo>
                    <a:pt x="2203" y="1438"/>
                  </a:lnTo>
                  <a:lnTo>
                    <a:pt x="2585" y="1438"/>
                  </a:lnTo>
                  <a:lnTo>
                    <a:pt x="2985" y="1402"/>
                  </a:lnTo>
                  <a:lnTo>
                    <a:pt x="3367" y="1329"/>
                  </a:lnTo>
                  <a:lnTo>
                    <a:pt x="3713" y="1238"/>
                  </a:lnTo>
                  <a:lnTo>
                    <a:pt x="3713" y="1238"/>
                  </a:lnTo>
                  <a:lnTo>
                    <a:pt x="3877" y="1165"/>
                  </a:lnTo>
                  <a:lnTo>
                    <a:pt x="4041" y="1092"/>
                  </a:lnTo>
                  <a:lnTo>
                    <a:pt x="4168" y="1019"/>
                  </a:lnTo>
                  <a:lnTo>
                    <a:pt x="4277" y="928"/>
                  </a:lnTo>
                  <a:lnTo>
                    <a:pt x="4277" y="928"/>
                  </a:lnTo>
                  <a:lnTo>
                    <a:pt x="4368" y="819"/>
                  </a:lnTo>
                  <a:lnTo>
                    <a:pt x="4405" y="692"/>
                  </a:lnTo>
                  <a:lnTo>
                    <a:pt x="4405" y="637"/>
                  </a:lnTo>
                  <a:lnTo>
                    <a:pt x="4405" y="583"/>
                  </a:lnTo>
                  <a:lnTo>
                    <a:pt x="4386" y="528"/>
                  </a:lnTo>
                  <a:lnTo>
                    <a:pt x="4350" y="473"/>
                  </a:lnTo>
                  <a:lnTo>
                    <a:pt x="4350" y="473"/>
                  </a:lnTo>
                  <a:lnTo>
                    <a:pt x="4277" y="401"/>
                  </a:lnTo>
                  <a:lnTo>
                    <a:pt x="4204" y="328"/>
                  </a:lnTo>
                  <a:lnTo>
                    <a:pt x="4095" y="273"/>
                  </a:lnTo>
                  <a:lnTo>
                    <a:pt x="3968" y="219"/>
                  </a:lnTo>
                  <a:lnTo>
                    <a:pt x="3713" y="146"/>
                  </a:lnTo>
                  <a:lnTo>
                    <a:pt x="3422" y="91"/>
                  </a:lnTo>
                  <a:lnTo>
                    <a:pt x="3422" y="91"/>
                  </a:lnTo>
                  <a:lnTo>
                    <a:pt x="3149" y="55"/>
                  </a:lnTo>
                  <a:lnTo>
                    <a:pt x="2858" y="37"/>
                  </a:lnTo>
                  <a:lnTo>
                    <a:pt x="2548" y="19"/>
                  </a:lnTo>
                  <a:lnTo>
                    <a:pt x="2221" y="0"/>
                  </a:lnTo>
                </a:path>
              </a:pathLst>
            </a:custGeom>
            <a:solidFill>
              <a:srgbClr val="EAC0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3974" name="Google Shape;3974;p23"/>
          <p:cNvGrpSpPr/>
          <p:nvPr/>
        </p:nvGrpSpPr>
        <p:grpSpPr>
          <a:xfrm rot="708033">
            <a:off x="10743169" y="6869902"/>
            <a:ext cx="1138352" cy="275391"/>
            <a:chOff x="3665900" y="8356158"/>
            <a:chExt cx="1015703" cy="245719"/>
          </a:xfrm>
        </p:grpSpPr>
        <p:sp>
          <p:nvSpPr>
            <p:cNvPr id="3975" name="Google Shape;3975;p23"/>
            <p:cNvSpPr/>
            <p:nvPr/>
          </p:nvSpPr>
          <p:spPr>
            <a:xfrm>
              <a:off x="3940684" y="8356158"/>
              <a:ext cx="658411" cy="161356"/>
            </a:xfrm>
            <a:custGeom>
              <a:avLst/>
              <a:gdLst/>
              <a:ahLst/>
              <a:cxnLst/>
              <a:rect l="l" t="t" r="r" b="b"/>
              <a:pathLst>
                <a:path w="12776" h="3131" extrusionOk="0">
                  <a:moveTo>
                    <a:pt x="9336" y="0"/>
                  </a:moveTo>
                  <a:lnTo>
                    <a:pt x="8626" y="55"/>
                  </a:lnTo>
                  <a:lnTo>
                    <a:pt x="7934" y="127"/>
                  </a:lnTo>
                  <a:lnTo>
                    <a:pt x="7279" y="218"/>
                  </a:lnTo>
                  <a:lnTo>
                    <a:pt x="6642" y="309"/>
                  </a:lnTo>
                  <a:lnTo>
                    <a:pt x="6042" y="400"/>
                  </a:lnTo>
                  <a:lnTo>
                    <a:pt x="5460" y="510"/>
                  </a:lnTo>
                  <a:lnTo>
                    <a:pt x="4895" y="619"/>
                  </a:lnTo>
                  <a:lnTo>
                    <a:pt x="4368" y="728"/>
                  </a:lnTo>
                  <a:lnTo>
                    <a:pt x="3858" y="855"/>
                  </a:lnTo>
                  <a:lnTo>
                    <a:pt x="3385" y="983"/>
                  </a:lnTo>
                  <a:lnTo>
                    <a:pt x="2930" y="1110"/>
                  </a:lnTo>
                  <a:lnTo>
                    <a:pt x="2511" y="1256"/>
                  </a:lnTo>
                  <a:lnTo>
                    <a:pt x="2129" y="1383"/>
                  </a:lnTo>
                  <a:lnTo>
                    <a:pt x="1765" y="1511"/>
                  </a:lnTo>
                  <a:lnTo>
                    <a:pt x="1438" y="1656"/>
                  </a:lnTo>
                  <a:lnTo>
                    <a:pt x="1147" y="1783"/>
                  </a:lnTo>
                  <a:lnTo>
                    <a:pt x="874" y="1911"/>
                  </a:lnTo>
                  <a:lnTo>
                    <a:pt x="637" y="2038"/>
                  </a:lnTo>
                  <a:lnTo>
                    <a:pt x="455" y="2166"/>
                  </a:lnTo>
                  <a:lnTo>
                    <a:pt x="291" y="2293"/>
                  </a:lnTo>
                  <a:lnTo>
                    <a:pt x="164" y="2420"/>
                  </a:lnTo>
                  <a:lnTo>
                    <a:pt x="73" y="2530"/>
                  </a:lnTo>
                  <a:lnTo>
                    <a:pt x="18" y="2621"/>
                  </a:lnTo>
                  <a:lnTo>
                    <a:pt x="0" y="2730"/>
                  </a:lnTo>
                  <a:lnTo>
                    <a:pt x="18" y="2821"/>
                  </a:lnTo>
                  <a:lnTo>
                    <a:pt x="73" y="2894"/>
                  </a:lnTo>
                  <a:lnTo>
                    <a:pt x="182" y="2966"/>
                  </a:lnTo>
                  <a:lnTo>
                    <a:pt x="328" y="3021"/>
                  </a:lnTo>
                  <a:lnTo>
                    <a:pt x="491" y="3076"/>
                  </a:lnTo>
                  <a:lnTo>
                    <a:pt x="710" y="3112"/>
                  </a:lnTo>
                  <a:lnTo>
                    <a:pt x="983" y="3130"/>
                  </a:lnTo>
                  <a:lnTo>
                    <a:pt x="1602" y="3130"/>
                  </a:lnTo>
                  <a:lnTo>
                    <a:pt x="1947" y="3112"/>
                  </a:lnTo>
                  <a:lnTo>
                    <a:pt x="2748" y="3021"/>
                  </a:lnTo>
                  <a:lnTo>
                    <a:pt x="4531" y="2784"/>
                  </a:lnTo>
                  <a:lnTo>
                    <a:pt x="6096" y="2548"/>
                  </a:lnTo>
                  <a:lnTo>
                    <a:pt x="7443" y="2293"/>
                  </a:lnTo>
                  <a:lnTo>
                    <a:pt x="8590" y="2038"/>
                  </a:lnTo>
                  <a:lnTo>
                    <a:pt x="9572" y="1783"/>
                  </a:lnTo>
                  <a:lnTo>
                    <a:pt x="10373" y="1529"/>
                  </a:lnTo>
                  <a:lnTo>
                    <a:pt x="11046" y="1274"/>
                  </a:lnTo>
                  <a:lnTo>
                    <a:pt x="11574" y="1056"/>
                  </a:lnTo>
                  <a:lnTo>
                    <a:pt x="11974" y="837"/>
                  </a:lnTo>
                  <a:lnTo>
                    <a:pt x="12284" y="637"/>
                  </a:lnTo>
                  <a:lnTo>
                    <a:pt x="12484" y="455"/>
                  </a:lnTo>
                  <a:lnTo>
                    <a:pt x="12630" y="309"/>
                  </a:lnTo>
                  <a:lnTo>
                    <a:pt x="12721" y="182"/>
                  </a:lnTo>
                  <a:lnTo>
                    <a:pt x="12757" y="73"/>
                  </a:lnTo>
                  <a:lnTo>
                    <a:pt x="12775" y="0"/>
                  </a:lnTo>
                  <a:close/>
                </a:path>
              </a:pathLst>
            </a:custGeom>
            <a:solidFill>
              <a:srgbClr val="EAC0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76" name="Google Shape;3976;p23"/>
            <p:cNvSpPr/>
            <p:nvPr/>
          </p:nvSpPr>
          <p:spPr>
            <a:xfrm>
              <a:off x="3940684" y="8356158"/>
              <a:ext cx="658411" cy="161356"/>
            </a:xfrm>
            <a:custGeom>
              <a:avLst/>
              <a:gdLst/>
              <a:ahLst/>
              <a:cxnLst/>
              <a:rect l="l" t="t" r="r" b="b"/>
              <a:pathLst>
                <a:path w="12776" h="3131" fill="none" extrusionOk="0">
                  <a:moveTo>
                    <a:pt x="12775" y="0"/>
                  </a:moveTo>
                  <a:lnTo>
                    <a:pt x="9336" y="0"/>
                  </a:lnTo>
                  <a:lnTo>
                    <a:pt x="9336" y="0"/>
                  </a:lnTo>
                  <a:lnTo>
                    <a:pt x="8626" y="55"/>
                  </a:lnTo>
                  <a:lnTo>
                    <a:pt x="7934" y="127"/>
                  </a:lnTo>
                  <a:lnTo>
                    <a:pt x="7279" y="218"/>
                  </a:lnTo>
                  <a:lnTo>
                    <a:pt x="6642" y="309"/>
                  </a:lnTo>
                  <a:lnTo>
                    <a:pt x="6042" y="400"/>
                  </a:lnTo>
                  <a:lnTo>
                    <a:pt x="5460" y="510"/>
                  </a:lnTo>
                  <a:lnTo>
                    <a:pt x="4895" y="619"/>
                  </a:lnTo>
                  <a:lnTo>
                    <a:pt x="4368" y="728"/>
                  </a:lnTo>
                  <a:lnTo>
                    <a:pt x="3858" y="855"/>
                  </a:lnTo>
                  <a:lnTo>
                    <a:pt x="3385" y="983"/>
                  </a:lnTo>
                  <a:lnTo>
                    <a:pt x="2930" y="1110"/>
                  </a:lnTo>
                  <a:lnTo>
                    <a:pt x="2511" y="1256"/>
                  </a:lnTo>
                  <a:lnTo>
                    <a:pt x="2129" y="1383"/>
                  </a:lnTo>
                  <a:lnTo>
                    <a:pt x="1765" y="1511"/>
                  </a:lnTo>
                  <a:lnTo>
                    <a:pt x="1438" y="1656"/>
                  </a:lnTo>
                  <a:lnTo>
                    <a:pt x="1147" y="1783"/>
                  </a:lnTo>
                  <a:lnTo>
                    <a:pt x="874" y="1911"/>
                  </a:lnTo>
                  <a:lnTo>
                    <a:pt x="637" y="2038"/>
                  </a:lnTo>
                  <a:lnTo>
                    <a:pt x="455" y="2166"/>
                  </a:lnTo>
                  <a:lnTo>
                    <a:pt x="291" y="2293"/>
                  </a:lnTo>
                  <a:lnTo>
                    <a:pt x="164" y="2420"/>
                  </a:lnTo>
                  <a:lnTo>
                    <a:pt x="73" y="2530"/>
                  </a:lnTo>
                  <a:lnTo>
                    <a:pt x="18" y="2621"/>
                  </a:lnTo>
                  <a:lnTo>
                    <a:pt x="0" y="2730"/>
                  </a:lnTo>
                  <a:lnTo>
                    <a:pt x="18" y="2821"/>
                  </a:lnTo>
                  <a:lnTo>
                    <a:pt x="73" y="2894"/>
                  </a:lnTo>
                  <a:lnTo>
                    <a:pt x="182" y="2966"/>
                  </a:lnTo>
                  <a:lnTo>
                    <a:pt x="328" y="3021"/>
                  </a:lnTo>
                  <a:lnTo>
                    <a:pt x="491" y="3076"/>
                  </a:lnTo>
                  <a:lnTo>
                    <a:pt x="710" y="3112"/>
                  </a:lnTo>
                  <a:lnTo>
                    <a:pt x="983" y="3130"/>
                  </a:lnTo>
                  <a:lnTo>
                    <a:pt x="1292" y="3130"/>
                  </a:lnTo>
                  <a:lnTo>
                    <a:pt x="1292" y="3130"/>
                  </a:lnTo>
                  <a:lnTo>
                    <a:pt x="1602" y="3130"/>
                  </a:lnTo>
                  <a:lnTo>
                    <a:pt x="1947" y="3112"/>
                  </a:lnTo>
                  <a:lnTo>
                    <a:pt x="2748" y="3021"/>
                  </a:lnTo>
                  <a:lnTo>
                    <a:pt x="2748" y="3021"/>
                  </a:lnTo>
                  <a:lnTo>
                    <a:pt x="4531" y="2784"/>
                  </a:lnTo>
                  <a:lnTo>
                    <a:pt x="6096" y="2548"/>
                  </a:lnTo>
                  <a:lnTo>
                    <a:pt x="7443" y="2293"/>
                  </a:lnTo>
                  <a:lnTo>
                    <a:pt x="8590" y="2038"/>
                  </a:lnTo>
                  <a:lnTo>
                    <a:pt x="9572" y="1783"/>
                  </a:lnTo>
                  <a:lnTo>
                    <a:pt x="10373" y="1529"/>
                  </a:lnTo>
                  <a:lnTo>
                    <a:pt x="11046" y="1274"/>
                  </a:lnTo>
                  <a:lnTo>
                    <a:pt x="11574" y="1056"/>
                  </a:lnTo>
                  <a:lnTo>
                    <a:pt x="11974" y="837"/>
                  </a:lnTo>
                  <a:lnTo>
                    <a:pt x="12284" y="637"/>
                  </a:lnTo>
                  <a:lnTo>
                    <a:pt x="12484" y="455"/>
                  </a:lnTo>
                  <a:lnTo>
                    <a:pt x="12630" y="309"/>
                  </a:lnTo>
                  <a:lnTo>
                    <a:pt x="12721" y="182"/>
                  </a:lnTo>
                  <a:lnTo>
                    <a:pt x="12757" y="73"/>
                  </a:lnTo>
                  <a:lnTo>
                    <a:pt x="12775" y="0"/>
                  </a:lnTo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77" name="Google Shape;3977;p23"/>
            <p:cNvSpPr/>
            <p:nvPr/>
          </p:nvSpPr>
          <p:spPr>
            <a:xfrm>
              <a:off x="3665900" y="8420834"/>
              <a:ext cx="151049" cy="55400"/>
            </a:xfrm>
            <a:custGeom>
              <a:avLst/>
              <a:gdLst/>
              <a:ahLst/>
              <a:cxnLst/>
              <a:rect l="l" t="t" r="r" b="b"/>
              <a:pathLst>
                <a:path w="2931" h="1075" extrusionOk="0">
                  <a:moveTo>
                    <a:pt x="1456" y="1"/>
                  </a:moveTo>
                  <a:lnTo>
                    <a:pt x="1128" y="19"/>
                  </a:lnTo>
                  <a:lnTo>
                    <a:pt x="801" y="74"/>
                  </a:lnTo>
                  <a:lnTo>
                    <a:pt x="655" y="110"/>
                  </a:lnTo>
                  <a:lnTo>
                    <a:pt x="491" y="165"/>
                  </a:lnTo>
                  <a:lnTo>
                    <a:pt x="364" y="219"/>
                  </a:lnTo>
                  <a:lnTo>
                    <a:pt x="237" y="292"/>
                  </a:lnTo>
                  <a:lnTo>
                    <a:pt x="146" y="347"/>
                  </a:lnTo>
                  <a:lnTo>
                    <a:pt x="91" y="401"/>
                  </a:lnTo>
                  <a:lnTo>
                    <a:pt x="37" y="474"/>
                  </a:lnTo>
                  <a:lnTo>
                    <a:pt x="0" y="547"/>
                  </a:lnTo>
                  <a:lnTo>
                    <a:pt x="0" y="638"/>
                  </a:lnTo>
                  <a:lnTo>
                    <a:pt x="37" y="729"/>
                  </a:lnTo>
                  <a:lnTo>
                    <a:pt x="109" y="801"/>
                  </a:lnTo>
                  <a:lnTo>
                    <a:pt x="182" y="874"/>
                  </a:lnTo>
                  <a:lnTo>
                    <a:pt x="273" y="911"/>
                  </a:lnTo>
                  <a:lnTo>
                    <a:pt x="382" y="947"/>
                  </a:lnTo>
                  <a:lnTo>
                    <a:pt x="582" y="1002"/>
                  </a:lnTo>
                  <a:lnTo>
                    <a:pt x="1092" y="1056"/>
                  </a:lnTo>
                  <a:lnTo>
                    <a:pt x="1602" y="1074"/>
                  </a:lnTo>
                  <a:lnTo>
                    <a:pt x="1747" y="1074"/>
                  </a:lnTo>
                  <a:lnTo>
                    <a:pt x="2038" y="1056"/>
                  </a:lnTo>
                  <a:lnTo>
                    <a:pt x="2311" y="1020"/>
                  </a:lnTo>
                  <a:lnTo>
                    <a:pt x="2439" y="983"/>
                  </a:lnTo>
                  <a:lnTo>
                    <a:pt x="2566" y="929"/>
                  </a:lnTo>
                  <a:lnTo>
                    <a:pt x="2675" y="856"/>
                  </a:lnTo>
                  <a:lnTo>
                    <a:pt x="2784" y="783"/>
                  </a:lnTo>
                  <a:lnTo>
                    <a:pt x="2857" y="710"/>
                  </a:lnTo>
                  <a:lnTo>
                    <a:pt x="2912" y="619"/>
                  </a:lnTo>
                  <a:lnTo>
                    <a:pt x="2930" y="528"/>
                  </a:lnTo>
                  <a:lnTo>
                    <a:pt x="2930" y="474"/>
                  </a:lnTo>
                  <a:lnTo>
                    <a:pt x="2930" y="437"/>
                  </a:lnTo>
                  <a:lnTo>
                    <a:pt x="2875" y="365"/>
                  </a:lnTo>
                  <a:lnTo>
                    <a:pt x="2803" y="292"/>
                  </a:lnTo>
                  <a:lnTo>
                    <a:pt x="2730" y="237"/>
                  </a:lnTo>
                  <a:lnTo>
                    <a:pt x="2639" y="201"/>
                  </a:lnTo>
                  <a:lnTo>
                    <a:pt x="2366" y="110"/>
                  </a:lnTo>
                  <a:lnTo>
                    <a:pt x="2075" y="55"/>
                  </a:lnTo>
                  <a:lnTo>
                    <a:pt x="1784" y="19"/>
                  </a:lnTo>
                  <a:lnTo>
                    <a:pt x="14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78" name="Google Shape;3978;p23"/>
            <p:cNvSpPr/>
            <p:nvPr/>
          </p:nvSpPr>
          <p:spPr>
            <a:xfrm>
              <a:off x="3665900" y="8420834"/>
              <a:ext cx="151049" cy="55400"/>
            </a:xfrm>
            <a:custGeom>
              <a:avLst/>
              <a:gdLst/>
              <a:ahLst/>
              <a:cxnLst/>
              <a:rect l="l" t="t" r="r" b="b"/>
              <a:pathLst>
                <a:path w="2931" h="1075" fill="none" extrusionOk="0">
                  <a:moveTo>
                    <a:pt x="1456" y="1"/>
                  </a:moveTo>
                  <a:lnTo>
                    <a:pt x="1456" y="1"/>
                  </a:lnTo>
                  <a:lnTo>
                    <a:pt x="1128" y="19"/>
                  </a:lnTo>
                  <a:lnTo>
                    <a:pt x="801" y="74"/>
                  </a:lnTo>
                  <a:lnTo>
                    <a:pt x="655" y="110"/>
                  </a:lnTo>
                  <a:lnTo>
                    <a:pt x="491" y="165"/>
                  </a:lnTo>
                  <a:lnTo>
                    <a:pt x="364" y="219"/>
                  </a:lnTo>
                  <a:lnTo>
                    <a:pt x="237" y="292"/>
                  </a:lnTo>
                  <a:lnTo>
                    <a:pt x="237" y="292"/>
                  </a:lnTo>
                  <a:lnTo>
                    <a:pt x="146" y="347"/>
                  </a:lnTo>
                  <a:lnTo>
                    <a:pt x="91" y="401"/>
                  </a:lnTo>
                  <a:lnTo>
                    <a:pt x="37" y="474"/>
                  </a:lnTo>
                  <a:lnTo>
                    <a:pt x="0" y="547"/>
                  </a:lnTo>
                  <a:lnTo>
                    <a:pt x="0" y="547"/>
                  </a:lnTo>
                  <a:lnTo>
                    <a:pt x="0" y="638"/>
                  </a:lnTo>
                  <a:lnTo>
                    <a:pt x="37" y="729"/>
                  </a:lnTo>
                  <a:lnTo>
                    <a:pt x="109" y="801"/>
                  </a:lnTo>
                  <a:lnTo>
                    <a:pt x="182" y="874"/>
                  </a:lnTo>
                  <a:lnTo>
                    <a:pt x="182" y="874"/>
                  </a:lnTo>
                  <a:lnTo>
                    <a:pt x="273" y="911"/>
                  </a:lnTo>
                  <a:lnTo>
                    <a:pt x="382" y="947"/>
                  </a:lnTo>
                  <a:lnTo>
                    <a:pt x="582" y="1002"/>
                  </a:lnTo>
                  <a:lnTo>
                    <a:pt x="582" y="1002"/>
                  </a:lnTo>
                  <a:lnTo>
                    <a:pt x="1092" y="1056"/>
                  </a:lnTo>
                  <a:lnTo>
                    <a:pt x="1602" y="1074"/>
                  </a:lnTo>
                  <a:lnTo>
                    <a:pt x="1602" y="1074"/>
                  </a:lnTo>
                  <a:lnTo>
                    <a:pt x="1747" y="1074"/>
                  </a:lnTo>
                  <a:lnTo>
                    <a:pt x="1747" y="1074"/>
                  </a:lnTo>
                  <a:lnTo>
                    <a:pt x="2038" y="1056"/>
                  </a:lnTo>
                  <a:lnTo>
                    <a:pt x="2311" y="1020"/>
                  </a:lnTo>
                  <a:lnTo>
                    <a:pt x="2439" y="983"/>
                  </a:lnTo>
                  <a:lnTo>
                    <a:pt x="2566" y="929"/>
                  </a:lnTo>
                  <a:lnTo>
                    <a:pt x="2675" y="856"/>
                  </a:lnTo>
                  <a:lnTo>
                    <a:pt x="2784" y="783"/>
                  </a:lnTo>
                  <a:lnTo>
                    <a:pt x="2784" y="783"/>
                  </a:lnTo>
                  <a:lnTo>
                    <a:pt x="2857" y="710"/>
                  </a:lnTo>
                  <a:lnTo>
                    <a:pt x="2912" y="619"/>
                  </a:lnTo>
                  <a:lnTo>
                    <a:pt x="2930" y="528"/>
                  </a:lnTo>
                  <a:lnTo>
                    <a:pt x="2930" y="474"/>
                  </a:lnTo>
                  <a:lnTo>
                    <a:pt x="2930" y="437"/>
                  </a:lnTo>
                  <a:lnTo>
                    <a:pt x="2930" y="437"/>
                  </a:lnTo>
                  <a:lnTo>
                    <a:pt x="2875" y="365"/>
                  </a:lnTo>
                  <a:lnTo>
                    <a:pt x="2803" y="292"/>
                  </a:lnTo>
                  <a:lnTo>
                    <a:pt x="2730" y="237"/>
                  </a:lnTo>
                  <a:lnTo>
                    <a:pt x="2639" y="201"/>
                  </a:lnTo>
                  <a:lnTo>
                    <a:pt x="2639" y="201"/>
                  </a:lnTo>
                  <a:lnTo>
                    <a:pt x="2366" y="110"/>
                  </a:lnTo>
                  <a:lnTo>
                    <a:pt x="2075" y="55"/>
                  </a:lnTo>
                  <a:lnTo>
                    <a:pt x="1784" y="19"/>
                  </a:lnTo>
                  <a:lnTo>
                    <a:pt x="1456" y="1"/>
                  </a:lnTo>
                </a:path>
              </a:pathLst>
            </a:custGeom>
            <a:solidFill>
              <a:srgbClr val="EAC0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79" name="Google Shape;3979;p23"/>
            <p:cNvSpPr/>
            <p:nvPr/>
          </p:nvSpPr>
          <p:spPr>
            <a:xfrm>
              <a:off x="3821587" y="8385223"/>
              <a:ext cx="96628" cy="41280"/>
            </a:xfrm>
            <a:custGeom>
              <a:avLst/>
              <a:gdLst/>
              <a:ahLst/>
              <a:cxnLst/>
              <a:rect l="l" t="t" r="r" b="b"/>
              <a:pathLst>
                <a:path w="1875" h="801" extrusionOk="0">
                  <a:moveTo>
                    <a:pt x="1092" y="0"/>
                  </a:moveTo>
                  <a:lnTo>
                    <a:pt x="837" y="18"/>
                  </a:lnTo>
                  <a:lnTo>
                    <a:pt x="601" y="73"/>
                  </a:lnTo>
                  <a:lnTo>
                    <a:pt x="382" y="146"/>
                  </a:lnTo>
                  <a:lnTo>
                    <a:pt x="182" y="255"/>
                  </a:lnTo>
                  <a:lnTo>
                    <a:pt x="55" y="346"/>
                  </a:lnTo>
                  <a:lnTo>
                    <a:pt x="18" y="401"/>
                  </a:lnTo>
                  <a:lnTo>
                    <a:pt x="0" y="455"/>
                  </a:lnTo>
                  <a:lnTo>
                    <a:pt x="0" y="510"/>
                  </a:lnTo>
                  <a:lnTo>
                    <a:pt x="18" y="564"/>
                  </a:lnTo>
                  <a:lnTo>
                    <a:pt x="55" y="601"/>
                  </a:lnTo>
                  <a:lnTo>
                    <a:pt x="109" y="637"/>
                  </a:lnTo>
                  <a:lnTo>
                    <a:pt x="218" y="692"/>
                  </a:lnTo>
                  <a:lnTo>
                    <a:pt x="328" y="728"/>
                  </a:lnTo>
                  <a:lnTo>
                    <a:pt x="637" y="765"/>
                  </a:lnTo>
                  <a:lnTo>
                    <a:pt x="946" y="801"/>
                  </a:lnTo>
                  <a:lnTo>
                    <a:pt x="1001" y="801"/>
                  </a:lnTo>
                  <a:lnTo>
                    <a:pt x="1219" y="783"/>
                  </a:lnTo>
                  <a:lnTo>
                    <a:pt x="1419" y="746"/>
                  </a:lnTo>
                  <a:lnTo>
                    <a:pt x="1529" y="710"/>
                  </a:lnTo>
                  <a:lnTo>
                    <a:pt x="1620" y="674"/>
                  </a:lnTo>
                  <a:lnTo>
                    <a:pt x="1711" y="619"/>
                  </a:lnTo>
                  <a:lnTo>
                    <a:pt x="1783" y="546"/>
                  </a:lnTo>
                  <a:lnTo>
                    <a:pt x="1820" y="492"/>
                  </a:lnTo>
                  <a:lnTo>
                    <a:pt x="1856" y="419"/>
                  </a:lnTo>
                  <a:lnTo>
                    <a:pt x="1874" y="364"/>
                  </a:lnTo>
                  <a:lnTo>
                    <a:pt x="1856" y="291"/>
                  </a:lnTo>
                  <a:lnTo>
                    <a:pt x="1838" y="255"/>
                  </a:lnTo>
                  <a:lnTo>
                    <a:pt x="1802" y="219"/>
                  </a:lnTo>
                  <a:lnTo>
                    <a:pt x="1711" y="146"/>
                  </a:lnTo>
                  <a:lnTo>
                    <a:pt x="1565" y="91"/>
                  </a:lnTo>
                  <a:lnTo>
                    <a:pt x="1419" y="37"/>
                  </a:lnTo>
                  <a:lnTo>
                    <a:pt x="1256" y="0"/>
                  </a:lnTo>
                  <a:close/>
                </a:path>
              </a:pathLst>
            </a:custGeom>
            <a:solidFill>
              <a:srgbClr val="EAC0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80" name="Google Shape;3980;p23"/>
            <p:cNvSpPr/>
            <p:nvPr/>
          </p:nvSpPr>
          <p:spPr>
            <a:xfrm>
              <a:off x="3821587" y="8385223"/>
              <a:ext cx="96628" cy="41280"/>
            </a:xfrm>
            <a:custGeom>
              <a:avLst/>
              <a:gdLst/>
              <a:ahLst/>
              <a:cxnLst/>
              <a:rect l="l" t="t" r="r" b="b"/>
              <a:pathLst>
                <a:path w="1875" h="801" fill="none" extrusionOk="0">
                  <a:moveTo>
                    <a:pt x="1092" y="0"/>
                  </a:moveTo>
                  <a:lnTo>
                    <a:pt x="1092" y="0"/>
                  </a:lnTo>
                  <a:lnTo>
                    <a:pt x="837" y="18"/>
                  </a:lnTo>
                  <a:lnTo>
                    <a:pt x="601" y="73"/>
                  </a:lnTo>
                  <a:lnTo>
                    <a:pt x="382" y="146"/>
                  </a:lnTo>
                  <a:lnTo>
                    <a:pt x="182" y="255"/>
                  </a:lnTo>
                  <a:lnTo>
                    <a:pt x="182" y="255"/>
                  </a:lnTo>
                  <a:lnTo>
                    <a:pt x="55" y="346"/>
                  </a:lnTo>
                  <a:lnTo>
                    <a:pt x="18" y="401"/>
                  </a:lnTo>
                  <a:lnTo>
                    <a:pt x="0" y="455"/>
                  </a:lnTo>
                  <a:lnTo>
                    <a:pt x="0" y="455"/>
                  </a:lnTo>
                  <a:lnTo>
                    <a:pt x="0" y="510"/>
                  </a:lnTo>
                  <a:lnTo>
                    <a:pt x="18" y="564"/>
                  </a:lnTo>
                  <a:lnTo>
                    <a:pt x="55" y="601"/>
                  </a:lnTo>
                  <a:lnTo>
                    <a:pt x="109" y="637"/>
                  </a:lnTo>
                  <a:lnTo>
                    <a:pt x="109" y="637"/>
                  </a:lnTo>
                  <a:lnTo>
                    <a:pt x="218" y="692"/>
                  </a:lnTo>
                  <a:lnTo>
                    <a:pt x="328" y="728"/>
                  </a:lnTo>
                  <a:lnTo>
                    <a:pt x="328" y="728"/>
                  </a:lnTo>
                  <a:lnTo>
                    <a:pt x="637" y="765"/>
                  </a:lnTo>
                  <a:lnTo>
                    <a:pt x="946" y="801"/>
                  </a:lnTo>
                  <a:lnTo>
                    <a:pt x="946" y="801"/>
                  </a:lnTo>
                  <a:lnTo>
                    <a:pt x="1001" y="801"/>
                  </a:lnTo>
                  <a:lnTo>
                    <a:pt x="1001" y="801"/>
                  </a:lnTo>
                  <a:lnTo>
                    <a:pt x="1219" y="783"/>
                  </a:lnTo>
                  <a:lnTo>
                    <a:pt x="1419" y="746"/>
                  </a:lnTo>
                  <a:lnTo>
                    <a:pt x="1529" y="710"/>
                  </a:lnTo>
                  <a:lnTo>
                    <a:pt x="1620" y="674"/>
                  </a:lnTo>
                  <a:lnTo>
                    <a:pt x="1711" y="619"/>
                  </a:lnTo>
                  <a:lnTo>
                    <a:pt x="1783" y="546"/>
                  </a:lnTo>
                  <a:lnTo>
                    <a:pt x="1783" y="546"/>
                  </a:lnTo>
                  <a:lnTo>
                    <a:pt x="1820" y="492"/>
                  </a:lnTo>
                  <a:lnTo>
                    <a:pt x="1856" y="419"/>
                  </a:lnTo>
                  <a:lnTo>
                    <a:pt x="1874" y="364"/>
                  </a:lnTo>
                  <a:lnTo>
                    <a:pt x="1856" y="291"/>
                  </a:lnTo>
                  <a:lnTo>
                    <a:pt x="1856" y="291"/>
                  </a:lnTo>
                  <a:lnTo>
                    <a:pt x="1838" y="255"/>
                  </a:lnTo>
                  <a:lnTo>
                    <a:pt x="1802" y="219"/>
                  </a:lnTo>
                  <a:lnTo>
                    <a:pt x="1711" y="146"/>
                  </a:lnTo>
                  <a:lnTo>
                    <a:pt x="1711" y="146"/>
                  </a:lnTo>
                  <a:lnTo>
                    <a:pt x="1565" y="91"/>
                  </a:lnTo>
                  <a:lnTo>
                    <a:pt x="1419" y="37"/>
                  </a:lnTo>
                  <a:lnTo>
                    <a:pt x="1256" y="0"/>
                  </a:lnTo>
                  <a:lnTo>
                    <a:pt x="1092" y="0"/>
                  </a:lnTo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81" name="Google Shape;3981;p23"/>
            <p:cNvSpPr/>
            <p:nvPr/>
          </p:nvSpPr>
          <p:spPr>
            <a:xfrm>
              <a:off x="4454591" y="8527769"/>
              <a:ext cx="227012" cy="74107"/>
            </a:xfrm>
            <a:custGeom>
              <a:avLst/>
              <a:gdLst/>
              <a:ahLst/>
              <a:cxnLst/>
              <a:rect l="l" t="t" r="r" b="b"/>
              <a:pathLst>
                <a:path w="4405" h="1438" extrusionOk="0">
                  <a:moveTo>
                    <a:pt x="2221" y="0"/>
                  </a:moveTo>
                  <a:lnTo>
                    <a:pt x="1911" y="19"/>
                  </a:lnTo>
                  <a:lnTo>
                    <a:pt x="1602" y="37"/>
                  </a:lnTo>
                  <a:lnTo>
                    <a:pt x="1311" y="73"/>
                  </a:lnTo>
                  <a:lnTo>
                    <a:pt x="1020" y="128"/>
                  </a:lnTo>
                  <a:lnTo>
                    <a:pt x="765" y="200"/>
                  </a:lnTo>
                  <a:lnTo>
                    <a:pt x="510" y="291"/>
                  </a:lnTo>
                  <a:lnTo>
                    <a:pt x="310" y="419"/>
                  </a:lnTo>
                  <a:lnTo>
                    <a:pt x="219" y="492"/>
                  </a:lnTo>
                  <a:lnTo>
                    <a:pt x="128" y="564"/>
                  </a:lnTo>
                  <a:lnTo>
                    <a:pt x="73" y="637"/>
                  </a:lnTo>
                  <a:lnTo>
                    <a:pt x="37" y="692"/>
                  </a:lnTo>
                  <a:lnTo>
                    <a:pt x="1" y="765"/>
                  </a:lnTo>
                  <a:lnTo>
                    <a:pt x="1" y="837"/>
                  </a:lnTo>
                  <a:lnTo>
                    <a:pt x="19" y="892"/>
                  </a:lnTo>
                  <a:lnTo>
                    <a:pt x="55" y="947"/>
                  </a:lnTo>
                  <a:lnTo>
                    <a:pt x="146" y="1038"/>
                  </a:lnTo>
                  <a:lnTo>
                    <a:pt x="274" y="1110"/>
                  </a:lnTo>
                  <a:lnTo>
                    <a:pt x="419" y="1183"/>
                  </a:lnTo>
                  <a:lnTo>
                    <a:pt x="619" y="1238"/>
                  </a:lnTo>
                  <a:lnTo>
                    <a:pt x="820" y="1292"/>
                  </a:lnTo>
                  <a:lnTo>
                    <a:pt x="1238" y="1383"/>
                  </a:lnTo>
                  <a:lnTo>
                    <a:pt x="1675" y="1420"/>
                  </a:lnTo>
                  <a:lnTo>
                    <a:pt x="2112" y="1438"/>
                  </a:lnTo>
                  <a:lnTo>
                    <a:pt x="2585" y="1438"/>
                  </a:lnTo>
                  <a:lnTo>
                    <a:pt x="2985" y="1402"/>
                  </a:lnTo>
                  <a:lnTo>
                    <a:pt x="3367" y="1329"/>
                  </a:lnTo>
                  <a:lnTo>
                    <a:pt x="3713" y="1238"/>
                  </a:lnTo>
                  <a:lnTo>
                    <a:pt x="3877" y="1165"/>
                  </a:lnTo>
                  <a:lnTo>
                    <a:pt x="4041" y="1092"/>
                  </a:lnTo>
                  <a:lnTo>
                    <a:pt x="4168" y="1019"/>
                  </a:lnTo>
                  <a:lnTo>
                    <a:pt x="4277" y="928"/>
                  </a:lnTo>
                  <a:lnTo>
                    <a:pt x="4368" y="819"/>
                  </a:lnTo>
                  <a:lnTo>
                    <a:pt x="4405" y="692"/>
                  </a:lnTo>
                  <a:lnTo>
                    <a:pt x="4405" y="637"/>
                  </a:lnTo>
                  <a:lnTo>
                    <a:pt x="4405" y="583"/>
                  </a:lnTo>
                  <a:lnTo>
                    <a:pt x="4386" y="528"/>
                  </a:lnTo>
                  <a:lnTo>
                    <a:pt x="4350" y="473"/>
                  </a:lnTo>
                  <a:lnTo>
                    <a:pt x="4277" y="401"/>
                  </a:lnTo>
                  <a:lnTo>
                    <a:pt x="4204" y="328"/>
                  </a:lnTo>
                  <a:lnTo>
                    <a:pt x="4095" y="273"/>
                  </a:lnTo>
                  <a:lnTo>
                    <a:pt x="3968" y="219"/>
                  </a:lnTo>
                  <a:lnTo>
                    <a:pt x="3713" y="146"/>
                  </a:lnTo>
                  <a:lnTo>
                    <a:pt x="3422" y="91"/>
                  </a:lnTo>
                  <a:lnTo>
                    <a:pt x="3149" y="55"/>
                  </a:lnTo>
                  <a:lnTo>
                    <a:pt x="2858" y="37"/>
                  </a:lnTo>
                  <a:lnTo>
                    <a:pt x="2548" y="19"/>
                  </a:lnTo>
                  <a:lnTo>
                    <a:pt x="222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82" name="Google Shape;3982;p23"/>
            <p:cNvSpPr/>
            <p:nvPr/>
          </p:nvSpPr>
          <p:spPr>
            <a:xfrm>
              <a:off x="4454591" y="8527769"/>
              <a:ext cx="227012" cy="74107"/>
            </a:xfrm>
            <a:custGeom>
              <a:avLst/>
              <a:gdLst/>
              <a:ahLst/>
              <a:cxnLst/>
              <a:rect l="l" t="t" r="r" b="b"/>
              <a:pathLst>
                <a:path w="4405" h="1438" fill="none" extrusionOk="0">
                  <a:moveTo>
                    <a:pt x="2221" y="0"/>
                  </a:moveTo>
                  <a:lnTo>
                    <a:pt x="2221" y="0"/>
                  </a:lnTo>
                  <a:lnTo>
                    <a:pt x="1911" y="19"/>
                  </a:lnTo>
                  <a:lnTo>
                    <a:pt x="1602" y="37"/>
                  </a:lnTo>
                  <a:lnTo>
                    <a:pt x="1311" y="73"/>
                  </a:lnTo>
                  <a:lnTo>
                    <a:pt x="1020" y="128"/>
                  </a:lnTo>
                  <a:lnTo>
                    <a:pt x="765" y="200"/>
                  </a:lnTo>
                  <a:lnTo>
                    <a:pt x="510" y="291"/>
                  </a:lnTo>
                  <a:lnTo>
                    <a:pt x="310" y="419"/>
                  </a:lnTo>
                  <a:lnTo>
                    <a:pt x="219" y="492"/>
                  </a:lnTo>
                  <a:lnTo>
                    <a:pt x="128" y="564"/>
                  </a:lnTo>
                  <a:lnTo>
                    <a:pt x="128" y="564"/>
                  </a:lnTo>
                  <a:lnTo>
                    <a:pt x="73" y="637"/>
                  </a:lnTo>
                  <a:lnTo>
                    <a:pt x="37" y="692"/>
                  </a:lnTo>
                  <a:lnTo>
                    <a:pt x="1" y="765"/>
                  </a:lnTo>
                  <a:lnTo>
                    <a:pt x="1" y="837"/>
                  </a:lnTo>
                  <a:lnTo>
                    <a:pt x="1" y="837"/>
                  </a:lnTo>
                  <a:lnTo>
                    <a:pt x="19" y="892"/>
                  </a:lnTo>
                  <a:lnTo>
                    <a:pt x="55" y="947"/>
                  </a:lnTo>
                  <a:lnTo>
                    <a:pt x="146" y="1038"/>
                  </a:lnTo>
                  <a:lnTo>
                    <a:pt x="274" y="1110"/>
                  </a:lnTo>
                  <a:lnTo>
                    <a:pt x="419" y="1183"/>
                  </a:lnTo>
                  <a:lnTo>
                    <a:pt x="419" y="1183"/>
                  </a:lnTo>
                  <a:lnTo>
                    <a:pt x="619" y="1238"/>
                  </a:lnTo>
                  <a:lnTo>
                    <a:pt x="820" y="1292"/>
                  </a:lnTo>
                  <a:lnTo>
                    <a:pt x="1238" y="1383"/>
                  </a:lnTo>
                  <a:lnTo>
                    <a:pt x="1675" y="1420"/>
                  </a:lnTo>
                  <a:lnTo>
                    <a:pt x="2112" y="1438"/>
                  </a:lnTo>
                  <a:lnTo>
                    <a:pt x="2112" y="1438"/>
                  </a:lnTo>
                  <a:lnTo>
                    <a:pt x="2203" y="1438"/>
                  </a:lnTo>
                  <a:lnTo>
                    <a:pt x="2203" y="1438"/>
                  </a:lnTo>
                  <a:lnTo>
                    <a:pt x="2585" y="1438"/>
                  </a:lnTo>
                  <a:lnTo>
                    <a:pt x="2985" y="1402"/>
                  </a:lnTo>
                  <a:lnTo>
                    <a:pt x="3367" y="1329"/>
                  </a:lnTo>
                  <a:lnTo>
                    <a:pt x="3713" y="1238"/>
                  </a:lnTo>
                  <a:lnTo>
                    <a:pt x="3713" y="1238"/>
                  </a:lnTo>
                  <a:lnTo>
                    <a:pt x="3877" y="1165"/>
                  </a:lnTo>
                  <a:lnTo>
                    <a:pt x="4041" y="1092"/>
                  </a:lnTo>
                  <a:lnTo>
                    <a:pt x="4168" y="1019"/>
                  </a:lnTo>
                  <a:lnTo>
                    <a:pt x="4277" y="928"/>
                  </a:lnTo>
                  <a:lnTo>
                    <a:pt x="4277" y="928"/>
                  </a:lnTo>
                  <a:lnTo>
                    <a:pt x="4368" y="819"/>
                  </a:lnTo>
                  <a:lnTo>
                    <a:pt x="4405" y="692"/>
                  </a:lnTo>
                  <a:lnTo>
                    <a:pt x="4405" y="637"/>
                  </a:lnTo>
                  <a:lnTo>
                    <a:pt x="4405" y="583"/>
                  </a:lnTo>
                  <a:lnTo>
                    <a:pt x="4386" y="528"/>
                  </a:lnTo>
                  <a:lnTo>
                    <a:pt x="4350" y="473"/>
                  </a:lnTo>
                  <a:lnTo>
                    <a:pt x="4350" y="473"/>
                  </a:lnTo>
                  <a:lnTo>
                    <a:pt x="4277" y="401"/>
                  </a:lnTo>
                  <a:lnTo>
                    <a:pt x="4204" y="328"/>
                  </a:lnTo>
                  <a:lnTo>
                    <a:pt x="4095" y="273"/>
                  </a:lnTo>
                  <a:lnTo>
                    <a:pt x="3968" y="219"/>
                  </a:lnTo>
                  <a:lnTo>
                    <a:pt x="3713" y="146"/>
                  </a:lnTo>
                  <a:lnTo>
                    <a:pt x="3422" y="91"/>
                  </a:lnTo>
                  <a:lnTo>
                    <a:pt x="3422" y="91"/>
                  </a:lnTo>
                  <a:lnTo>
                    <a:pt x="3149" y="55"/>
                  </a:lnTo>
                  <a:lnTo>
                    <a:pt x="2858" y="37"/>
                  </a:lnTo>
                  <a:lnTo>
                    <a:pt x="2548" y="19"/>
                  </a:lnTo>
                  <a:lnTo>
                    <a:pt x="2221" y="0"/>
                  </a:lnTo>
                </a:path>
              </a:pathLst>
            </a:custGeom>
            <a:solidFill>
              <a:srgbClr val="EAC0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22531437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bg>
      <p:bgPr>
        <a:gradFill>
          <a:gsLst>
            <a:gs pos="0">
              <a:schemeClr val="dk2"/>
            </a:gs>
            <a:gs pos="100000">
              <a:srgbClr val="E4B24E"/>
            </a:gs>
          </a:gsLst>
          <a:lin ang="5400012" scaled="0"/>
        </a:gradFill>
        <a:effectLst/>
      </p:bgPr>
    </p:bg>
    <p:spTree>
      <p:nvGrpSpPr>
        <p:cNvPr id="1" name="Shape 4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4" name="Google Shape;454;p4"/>
          <p:cNvSpPr/>
          <p:nvPr/>
        </p:nvSpPr>
        <p:spPr>
          <a:xfrm>
            <a:off x="0" y="4783801"/>
            <a:ext cx="12191899" cy="3158287"/>
          </a:xfrm>
          <a:custGeom>
            <a:avLst/>
            <a:gdLst/>
            <a:ahLst/>
            <a:cxnLst/>
            <a:rect l="l" t="t" r="r" b="b"/>
            <a:pathLst>
              <a:path w="61892" h="16033" extrusionOk="0">
                <a:moveTo>
                  <a:pt x="34941" y="0"/>
                </a:moveTo>
                <a:lnTo>
                  <a:pt x="34540" y="18"/>
                </a:lnTo>
                <a:lnTo>
                  <a:pt x="34140" y="73"/>
                </a:lnTo>
                <a:lnTo>
                  <a:pt x="33740" y="164"/>
                </a:lnTo>
                <a:lnTo>
                  <a:pt x="33357" y="291"/>
                </a:lnTo>
                <a:lnTo>
                  <a:pt x="32993" y="455"/>
                </a:lnTo>
                <a:lnTo>
                  <a:pt x="32630" y="655"/>
                </a:lnTo>
                <a:lnTo>
                  <a:pt x="32302" y="892"/>
                </a:lnTo>
                <a:lnTo>
                  <a:pt x="32138" y="1019"/>
                </a:lnTo>
                <a:lnTo>
                  <a:pt x="31993" y="1147"/>
                </a:lnTo>
                <a:lnTo>
                  <a:pt x="31847" y="1292"/>
                </a:lnTo>
                <a:lnTo>
                  <a:pt x="31701" y="1456"/>
                </a:lnTo>
                <a:lnTo>
                  <a:pt x="31574" y="1620"/>
                </a:lnTo>
                <a:lnTo>
                  <a:pt x="31447" y="1802"/>
                </a:lnTo>
                <a:lnTo>
                  <a:pt x="31337" y="1984"/>
                </a:lnTo>
                <a:lnTo>
                  <a:pt x="31228" y="2184"/>
                </a:lnTo>
                <a:lnTo>
                  <a:pt x="31137" y="2384"/>
                </a:lnTo>
                <a:lnTo>
                  <a:pt x="31046" y="2602"/>
                </a:lnTo>
                <a:lnTo>
                  <a:pt x="30974" y="2821"/>
                </a:lnTo>
                <a:lnTo>
                  <a:pt x="30901" y="3039"/>
                </a:lnTo>
                <a:lnTo>
                  <a:pt x="30846" y="3294"/>
                </a:lnTo>
                <a:lnTo>
                  <a:pt x="30810" y="3531"/>
                </a:lnTo>
                <a:lnTo>
                  <a:pt x="30773" y="3785"/>
                </a:lnTo>
                <a:lnTo>
                  <a:pt x="30755" y="4058"/>
                </a:lnTo>
                <a:lnTo>
                  <a:pt x="30755" y="4331"/>
                </a:lnTo>
                <a:lnTo>
                  <a:pt x="30773" y="4622"/>
                </a:lnTo>
                <a:lnTo>
                  <a:pt x="30664" y="4422"/>
                </a:lnTo>
                <a:lnTo>
                  <a:pt x="30555" y="4240"/>
                </a:lnTo>
                <a:lnTo>
                  <a:pt x="30428" y="4077"/>
                </a:lnTo>
                <a:lnTo>
                  <a:pt x="30300" y="3913"/>
                </a:lnTo>
                <a:lnTo>
                  <a:pt x="30155" y="3767"/>
                </a:lnTo>
                <a:lnTo>
                  <a:pt x="30009" y="3640"/>
                </a:lnTo>
                <a:lnTo>
                  <a:pt x="29863" y="3512"/>
                </a:lnTo>
                <a:lnTo>
                  <a:pt x="29700" y="3403"/>
                </a:lnTo>
                <a:lnTo>
                  <a:pt x="29536" y="3312"/>
                </a:lnTo>
                <a:lnTo>
                  <a:pt x="29372" y="3239"/>
                </a:lnTo>
                <a:lnTo>
                  <a:pt x="29208" y="3167"/>
                </a:lnTo>
                <a:lnTo>
                  <a:pt x="29026" y="3112"/>
                </a:lnTo>
                <a:lnTo>
                  <a:pt x="28863" y="3057"/>
                </a:lnTo>
                <a:lnTo>
                  <a:pt x="28681" y="3039"/>
                </a:lnTo>
                <a:lnTo>
                  <a:pt x="28499" y="3021"/>
                </a:lnTo>
                <a:lnTo>
                  <a:pt x="28317" y="3003"/>
                </a:lnTo>
                <a:lnTo>
                  <a:pt x="28080" y="3021"/>
                </a:lnTo>
                <a:lnTo>
                  <a:pt x="27843" y="3057"/>
                </a:lnTo>
                <a:lnTo>
                  <a:pt x="27607" y="3112"/>
                </a:lnTo>
                <a:lnTo>
                  <a:pt x="27370" y="3185"/>
                </a:lnTo>
                <a:lnTo>
                  <a:pt x="27152" y="3294"/>
                </a:lnTo>
                <a:lnTo>
                  <a:pt x="26934" y="3421"/>
                </a:lnTo>
                <a:lnTo>
                  <a:pt x="26733" y="3585"/>
                </a:lnTo>
                <a:lnTo>
                  <a:pt x="26551" y="3749"/>
                </a:lnTo>
                <a:lnTo>
                  <a:pt x="26388" y="3949"/>
                </a:lnTo>
                <a:lnTo>
                  <a:pt x="26224" y="4168"/>
                </a:lnTo>
                <a:lnTo>
                  <a:pt x="26078" y="4404"/>
                </a:lnTo>
                <a:lnTo>
                  <a:pt x="25969" y="4659"/>
                </a:lnTo>
                <a:lnTo>
                  <a:pt x="25878" y="4950"/>
                </a:lnTo>
                <a:lnTo>
                  <a:pt x="25805" y="5259"/>
                </a:lnTo>
                <a:lnTo>
                  <a:pt x="25751" y="5587"/>
                </a:lnTo>
                <a:lnTo>
                  <a:pt x="25733" y="5933"/>
                </a:lnTo>
                <a:lnTo>
                  <a:pt x="25623" y="5842"/>
                </a:lnTo>
                <a:lnTo>
                  <a:pt x="25496" y="5751"/>
                </a:lnTo>
                <a:lnTo>
                  <a:pt x="25314" y="5642"/>
                </a:lnTo>
                <a:lnTo>
                  <a:pt x="25114" y="5532"/>
                </a:lnTo>
                <a:lnTo>
                  <a:pt x="24877" y="5441"/>
                </a:lnTo>
                <a:lnTo>
                  <a:pt x="24641" y="5369"/>
                </a:lnTo>
                <a:lnTo>
                  <a:pt x="24513" y="5350"/>
                </a:lnTo>
                <a:lnTo>
                  <a:pt x="24222" y="5350"/>
                </a:lnTo>
                <a:lnTo>
                  <a:pt x="24076" y="5387"/>
                </a:lnTo>
                <a:lnTo>
                  <a:pt x="23913" y="5441"/>
                </a:lnTo>
                <a:lnTo>
                  <a:pt x="23767" y="5532"/>
                </a:lnTo>
                <a:lnTo>
                  <a:pt x="23622" y="5642"/>
                </a:lnTo>
                <a:lnTo>
                  <a:pt x="23494" y="5769"/>
                </a:lnTo>
                <a:lnTo>
                  <a:pt x="23367" y="5951"/>
                </a:lnTo>
                <a:lnTo>
                  <a:pt x="23239" y="6169"/>
                </a:lnTo>
                <a:lnTo>
                  <a:pt x="22748" y="5878"/>
                </a:lnTo>
                <a:lnTo>
                  <a:pt x="22257" y="5623"/>
                </a:lnTo>
                <a:lnTo>
                  <a:pt x="21765" y="5387"/>
                </a:lnTo>
                <a:lnTo>
                  <a:pt x="21256" y="5205"/>
                </a:lnTo>
                <a:lnTo>
                  <a:pt x="20728" y="5041"/>
                </a:lnTo>
                <a:lnTo>
                  <a:pt x="20200" y="4914"/>
                </a:lnTo>
                <a:lnTo>
                  <a:pt x="19946" y="4877"/>
                </a:lnTo>
                <a:lnTo>
                  <a:pt x="19691" y="4841"/>
                </a:lnTo>
                <a:lnTo>
                  <a:pt x="19418" y="4823"/>
                </a:lnTo>
                <a:lnTo>
                  <a:pt x="19145" y="4823"/>
                </a:lnTo>
                <a:lnTo>
                  <a:pt x="18835" y="4841"/>
                </a:lnTo>
                <a:lnTo>
                  <a:pt x="18526" y="4859"/>
                </a:lnTo>
                <a:lnTo>
                  <a:pt x="18217" y="4914"/>
                </a:lnTo>
                <a:lnTo>
                  <a:pt x="17907" y="4968"/>
                </a:lnTo>
                <a:lnTo>
                  <a:pt x="17598" y="5059"/>
                </a:lnTo>
                <a:lnTo>
                  <a:pt x="17289" y="5168"/>
                </a:lnTo>
                <a:lnTo>
                  <a:pt x="16979" y="5296"/>
                </a:lnTo>
                <a:lnTo>
                  <a:pt x="16670" y="5460"/>
                </a:lnTo>
                <a:lnTo>
                  <a:pt x="16361" y="5642"/>
                </a:lnTo>
                <a:lnTo>
                  <a:pt x="16069" y="5842"/>
                </a:lnTo>
                <a:lnTo>
                  <a:pt x="15760" y="6060"/>
                </a:lnTo>
                <a:lnTo>
                  <a:pt x="15469" y="6315"/>
                </a:lnTo>
                <a:lnTo>
                  <a:pt x="15159" y="6606"/>
                </a:lnTo>
                <a:lnTo>
                  <a:pt x="14868" y="6897"/>
                </a:lnTo>
                <a:lnTo>
                  <a:pt x="14577" y="7243"/>
                </a:lnTo>
                <a:lnTo>
                  <a:pt x="14286" y="7607"/>
                </a:lnTo>
                <a:lnTo>
                  <a:pt x="14213" y="7352"/>
                </a:lnTo>
                <a:lnTo>
                  <a:pt x="14086" y="7116"/>
                </a:lnTo>
                <a:lnTo>
                  <a:pt x="13958" y="6879"/>
                </a:lnTo>
                <a:lnTo>
                  <a:pt x="13813" y="6661"/>
                </a:lnTo>
                <a:lnTo>
                  <a:pt x="13631" y="6442"/>
                </a:lnTo>
                <a:lnTo>
                  <a:pt x="13449" y="6260"/>
                </a:lnTo>
                <a:lnTo>
                  <a:pt x="13249" y="6060"/>
                </a:lnTo>
                <a:lnTo>
                  <a:pt x="13030" y="5896"/>
                </a:lnTo>
                <a:lnTo>
                  <a:pt x="12812" y="5751"/>
                </a:lnTo>
                <a:lnTo>
                  <a:pt x="12557" y="5605"/>
                </a:lnTo>
                <a:lnTo>
                  <a:pt x="12321" y="5496"/>
                </a:lnTo>
                <a:lnTo>
                  <a:pt x="12066" y="5387"/>
                </a:lnTo>
                <a:lnTo>
                  <a:pt x="11793" y="5314"/>
                </a:lnTo>
                <a:lnTo>
                  <a:pt x="11538" y="5259"/>
                </a:lnTo>
                <a:lnTo>
                  <a:pt x="11265" y="5223"/>
                </a:lnTo>
                <a:lnTo>
                  <a:pt x="10992" y="5205"/>
                </a:lnTo>
                <a:lnTo>
                  <a:pt x="10719" y="5223"/>
                </a:lnTo>
                <a:lnTo>
                  <a:pt x="10464" y="5259"/>
                </a:lnTo>
                <a:lnTo>
                  <a:pt x="10191" y="5314"/>
                </a:lnTo>
                <a:lnTo>
                  <a:pt x="9937" y="5405"/>
                </a:lnTo>
                <a:lnTo>
                  <a:pt x="9955" y="5005"/>
                </a:lnTo>
                <a:lnTo>
                  <a:pt x="9937" y="4622"/>
                </a:lnTo>
                <a:lnTo>
                  <a:pt x="9882" y="4295"/>
                </a:lnTo>
                <a:lnTo>
                  <a:pt x="9791" y="3967"/>
                </a:lnTo>
                <a:lnTo>
                  <a:pt x="9682" y="3676"/>
                </a:lnTo>
                <a:lnTo>
                  <a:pt x="9536" y="3421"/>
                </a:lnTo>
                <a:lnTo>
                  <a:pt x="9373" y="3185"/>
                </a:lnTo>
                <a:lnTo>
                  <a:pt x="9191" y="2985"/>
                </a:lnTo>
                <a:lnTo>
                  <a:pt x="8990" y="2803"/>
                </a:lnTo>
                <a:lnTo>
                  <a:pt x="8754" y="2639"/>
                </a:lnTo>
                <a:lnTo>
                  <a:pt x="8517" y="2512"/>
                </a:lnTo>
                <a:lnTo>
                  <a:pt x="8262" y="2402"/>
                </a:lnTo>
                <a:lnTo>
                  <a:pt x="8008" y="2330"/>
                </a:lnTo>
                <a:lnTo>
                  <a:pt x="7735" y="2275"/>
                </a:lnTo>
                <a:lnTo>
                  <a:pt x="7444" y="2239"/>
                </a:lnTo>
                <a:lnTo>
                  <a:pt x="7152" y="2220"/>
                </a:lnTo>
                <a:lnTo>
                  <a:pt x="6770" y="2239"/>
                </a:lnTo>
                <a:lnTo>
                  <a:pt x="6388" y="2293"/>
                </a:lnTo>
                <a:lnTo>
                  <a:pt x="6006" y="2402"/>
                </a:lnTo>
                <a:lnTo>
                  <a:pt x="5642" y="2530"/>
                </a:lnTo>
                <a:lnTo>
                  <a:pt x="5278" y="2693"/>
                </a:lnTo>
                <a:lnTo>
                  <a:pt x="4950" y="2894"/>
                </a:lnTo>
                <a:lnTo>
                  <a:pt x="4641" y="3130"/>
                </a:lnTo>
                <a:lnTo>
                  <a:pt x="4514" y="3258"/>
                </a:lnTo>
                <a:lnTo>
                  <a:pt x="4368" y="3403"/>
                </a:lnTo>
                <a:lnTo>
                  <a:pt x="4241" y="3549"/>
                </a:lnTo>
                <a:lnTo>
                  <a:pt x="4132" y="3694"/>
                </a:lnTo>
                <a:lnTo>
                  <a:pt x="4022" y="3858"/>
                </a:lnTo>
                <a:lnTo>
                  <a:pt x="3931" y="4022"/>
                </a:lnTo>
                <a:lnTo>
                  <a:pt x="3859" y="4204"/>
                </a:lnTo>
                <a:lnTo>
                  <a:pt x="3786" y="4386"/>
                </a:lnTo>
                <a:lnTo>
                  <a:pt x="3731" y="4568"/>
                </a:lnTo>
                <a:lnTo>
                  <a:pt x="3695" y="4768"/>
                </a:lnTo>
                <a:lnTo>
                  <a:pt x="3658" y="4968"/>
                </a:lnTo>
                <a:lnTo>
                  <a:pt x="3640" y="5168"/>
                </a:lnTo>
                <a:lnTo>
                  <a:pt x="3640" y="5387"/>
                </a:lnTo>
                <a:lnTo>
                  <a:pt x="3658" y="5605"/>
                </a:lnTo>
                <a:lnTo>
                  <a:pt x="3695" y="5842"/>
                </a:lnTo>
                <a:lnTo>
                  <a:pt x="3749" y="6060"/>
                </a:lnTo>
                <a:lnTo>
                  <a:pt x="3822" y="6315"/>
                </a:lnTo>
                <a:lnTo>
                  <a:pt x="3913" y="6551"/>
                </a:lnTo>
                <a:lnTo>
                  <a:pt x="3713" y="6479"/>
                </a:lnTo>
                <a:lnTo>
                  <a:pt x="3531" y="6406"/>
                </a:lnTo>
                <a:lnTo>
                  <a:pt x="3149" y="6315"/>
                </a:lnTo>
                <a:lnTo>
                  <a:pt x="2767" y="6278"/>
                </a:lnTo>
                <a:lnTo>
                  <a:pt x="2421" y="6260"/>
                </a:lnTo>
                <a:lnTo>
                  <a:pt x="2166" y="6260"/>
                </a:lnTo>
                <a:lnTo>
                  <a:pt x="1930" y="6278"/>
                </a:lnTo>
                <a:lnTo>
                  <a:pt x="1693" y="6315"/>
                </a:lnTo>
                <a:lnTo>
                  <a:pt x="1475" y="6351"/>
                </a:lnTo>
                <a:lnTo>
                  <a:pt x="1056" y="6460"/>
                </a:lnTo>
                <a:lnTo>
                  <a:pt x="710" y="6570"/>
                </a:lnTo>
                <a:lnTo>
                  <a:pt x="419" y="6697"/>
                </a:lnTo>
                <a:lnTo>
                  <a:pt x="201" y="6788"/>
                </a:lnTo>
                <a:lnTo>
                  <a:pt x="1" y="6897"/>
                </a:lnTo>
                <a:lnTo>
                  <a:pt x="1" y="16033"/>
                </a:lnTo>
                <a:lnTo>
                  <a:pt x="61874" y="14668"/>
                </a:lnTo>
                <a:lnTo>
                  <a:pt x="61874" y="4950"/>
                </a:lnTo>
                <a:lnTo>
                  <a:pt x="61892" y="4768"/>
                </a:lnTo>
                <a:lnTo>
                  <a:pt x="61874" y="4586"/>
                </a:lnTo>
                <a:lnTo>
                  <a:pt x="61855" y="4404"/>
                </a:lnTo>
                <a:lnTo>
                  <a:pt x="61819" y="4222"/>
                </a:lnTo>
                <a:lnTo>
                  <a:pt x="61764" y="4040"/>
                </a:lnTo>
                <a:lnTo>
                  <a:pt x="61692" y="3858"/>
                </a:lnTo>
                <a:lnTo>
                  <a:pt x="61619" y="3694"/>
                </a:lnTo>
                <a:lnTo>
                  <a:pt x="61528" y="3512"/>
                </a:lnTo>
                <a:lnTo>
                  <a:pt x="61419" y="3349"/>
                </a:lnTo>
                <a:lnTo>
                  <a:pt x="61291" y="3185"/>
                </a:lnTo>
                <a:lnTo>
                  <a:pt x="61037" y="2857"/>
                </a:lnTo>
                <a:lnTo>
                  <a:pt x="60727" y="2548"/>
                </a:lnTo>
                <a:lnTo>
                  <a:pt x="60381" y="2275"/>
                </a:lnTo>
                <a:lnTo>
                  <a:pt x="59999" y="2020"/>
                </a:lnTo>
                <a:lnTo>
                  <a:pt x="59599" y="1784"/>
                </a:lnTo>
                <a:lnTo>
                  <a:pt x="59180" y="1565"/>
                </a:lnTo>
                <a:lnTo>
                  <a:pt x="58744" y="1401"/>
                </a:lnTo>
                <a:lnTo>
                  <a:pt x="58289" y="1256"/>
                </a:lnTo>
                <a:lnTo>
                  <a:pt x="57816" y="1147"/>
                </a:lnTo>
                <a:lnTo>
                  <a:pt x="57342" y="1092"/>
                </a:lnTo>
                <a:lnTo>
                  <a:pt x="57106" y="1074"/>
                </a:lnTo>
                <a:lnTo>
                  <a:pt x="56869" y="1056"/>
                </a:lnTo>
                <a:lnTo>
                  <a:pt x="56542" y="1074"/>
                </a:lnTo>
                <a:lnTo>
                  <a:pt x="56214" y="1110"/>
                </a:lnTo>
                <a:lnTo>
                  <a:pt x="55887" y="1165"/>
                </a:lnTo>
                <a:lnTo>
                  <a:pt x="55559" y="1256"/>
                </a:lnTo>
                <a:lnTo>
                  <a:pt x="55250" y="1365"/>
                </a:lnTo>
                <a:lnTo>
                  <a:pt x="54958" y="1511"/>
                </a:lnTo>
                <a:lnTo>
                  <a:pt x="54667" y="1674"/>
                </a:lnTo>
                <a:lnTo>
                  <a:pt x="54394" y="1875"/>
                </a:lnTo>
                <a:lnTo>
                  <a:pt x="54121" y="2093"/>
                </a:lnTo>
                <a:lnTo>
                  <a:pt x="53885" y="2366"/>
                </a:lnTo>
                <a:lnTo>
                  <a:pt x="53648" y="2657"/>
                </a:lnTo>
                <a:lnTo>
                  <a:pt x="53430" y="2966"/>
                </a:lnTo>
                <a:lnTo>
                  <a:pt x="53248" y="3330"/>
                </a:lnTo>
                <a:lnTo>
                  <a:pt x="53084" y="3731"/>
                </a:lnTo>
                <a:lnTo>
                  <a:pt x="52938" y="4149"/>
                </a:lnTo>
                <a:lnTo>
                  <a:pt x="52811" y="4622"/>
                </a:lnTo>
                <a:lnTo>
                  <a:pt x="52465" y="4459"/>
                </a:lnTo>
                <a:lnTo>
                  <a:pt x="52120" y="4313"/>
                </a:lnTo>
                <a:lnTo>
                  <a:pt x="51810" y="4204"/>
                </a:lnTo>
                <a:lnTo>
                  <a:pt x="51483" y="4113"/>
                </a:lnTo>
                <a:lnTo>
                  <a:pt x="51191" y="4040"/>
                </a:lnTo>
                <a:lnTo>
                  <a:pt x="50882" y="3986"/>
                </a:lnTo>
                <a:lnTo>
                  <a:pt x="50609" y="3967"/>
                </a:lnTo>
                <a:lnTo>
                  <a:pt x="50336" y="3949"/>
                </a:lnTo>
                <a:lnTo>
                  <a:pt x="50045" y="3967"/>
                </a:lnTo>
                <a:lnTo>
                  <a:pt x="49772" y="4004"/>
                </a:lnTo>
                <a:lnTo>
                  <a:pt x="49499" y="4040"/>
                </a:lnTo>
                <a:lnTo>
                  <a:pt x="49244" y="4113"/>
                </a:lnTo>
                <a:lnTo>
                  <a:pt x="49008" y="4204"/>
                </a:lnTo>
                <a:lnTo>
                  <a:pt x="48789" y="4295"/>
                </a:lnTo>
                <a:lnTo>
                  <a:pt x="48571" y="4422"/>
                </a:lnTo>
                <a:lnTo>
                  <a:pt x="48353" y="4550"/>
                </a:lnTo>
                <a:lnTo>
                  <a:pt x="48152" y="4677"/>
                </a:lnTo>
                <a:lnTo>
                  <a:pt x="47970" y="4823"/>
                </a:lnTo>
                <a:lnTo>
                  <a:pt x="47788" y="4986"/>
                </a:lnTo>
                <a:lnTo>
                  <a:pt x="47625" y="5150"/>
                </a:lnTo>
                <a:lnTo>
                  <a:pt x="47333" y="5478"/>
                </a:lnTo>
                <a:lnTo>
                  <a:pt x="47061" y="5824"/>
                </a:lnTo>
                <a:lnTo>
                  <a:pt x="46842" y="6188"/>
                </a:lnTo>
                <a:lnTo>
                  <a:pt x="46642" y="6515"/>
                </a:lnTo>
                <a:lnTo>
                  <a:pt x="46478" y="6843"/>
                </a:lnTo>
                <a:lnTo>
                  <a:pt x="46351" y="7116"/>
                </a:lnTo>
                <a:lnTo>
                  <a:pt x="46187" y="7552"/>
                </a:lnTo>
                <a:lnTo>
                  <a:pt x="46151" y="7716"/>
                </a:lnTo>
                <a:lnTo>
                  <a:pt x="46096" y="7680"/>
                </a:lnTo>
                <a:lnTo>
                  <a:pt x="45932" y="7607"/>
                </a:lnTo>
                <a:lnTo>
                  <a:pt x="45823" y="7552"/>
                </a:lnTo>
                <a:lnTo>
                  <a:pt x="45696" y="7516"/>
                </a:lnTo>
                <a:lnTo>
                  <a:pt x="45550" y="7498"/>
                </a:lnTo>
                <a:lnTo>
                  <a:pt x="45386" y="7480"/>
                </a:lnTo>
                <a:lnTo>
                  <a:pt x="45223" y="7498"/>
                </a:lnTo>
                <a:lnTo>
                  <a:pt x="45059" y="7516"/>
                </a:lnTo>
                <a:lnTo>
                  <a:pt x="44895" y="7552"/>
                </a:lnTo>
                <a:lnTo>
                  <a:pt x="44713" y="7625"/>
                </a:lnTo>
                <a:lnTo>
                  <a:pt x="44513" y="7716"/>
                </a:lnTo>
                <a:lnTo>
                  <a:pt x="44313" y="7825"/>
                </a:lnTo>
                <a:lnTo>
                  <a:pt x="44112" y="7971"/>
                </a:lnTo>
                <a:lnTo>
                  <a:pt x="43894" y="8153"/>
                </a:lnTo>
                <a:lnTo>
                  <a:pt x="43967" y="7734"/>
                </a:lnTo>
                <a:lnTo>
                  <a:pt x="44003" y="7352"/>
                </a:lnTo>
                <a:lnTo>
                  <a:pt x="44021" y="6988"/>
                </a:lnTo>
                <a:lnTo>
                  <a:pt x="43985" y="6624"/>
                </a:lnTo>
                <a:lnTo>
                  <a:pt x="43930" y="6315"/>
                </a:lnTo>
                <a:lnTo>
                  <a:pt x="43839" y="6006"/>
                </a:lnTo>
                <a:lnTo>
                  <a:pt x="43730" y="5733"/>
                </a:lnTo>
                <a:lnTo>
                  <a:pt x="43585" y="5478"/>
                </a:lnTo>
                <a:lnTo>
                  <a:pt x="43421" y="5241"/>
                </a:lnTo>
                <a:lnTo>
                  <a:pt x="43239" y="5041"/>
                </a:lnTo>
                <a:lnTo>
                  <a:pt x="43039" y="4877"/>
                </a:lnTo>
                <a:lnTo>
                  <a:pt x="42802" y="4732"/>
                </a:lnTo>
                <a:lnTo>
                  <a:pt x="42566" y="4622"/>
                </a:lnTo>
                <a:lnTo>
                  <a:pt x="42329" y="4531"/>
                </a:lnTo>
                <a:lnTo>
                  <a:pt x="42056" y="4477"/>
                </a:lnTo>
                <a:lnTo>
                  <a:pt x="41619" y="4477"/>
                </a:lnTo>
                <a:lnTo>
                  <a:pt x="41456" y="4495"/>
                </a:lnTo>
                <a:lnTo>
                  <a:pt x="41274" y="4531"/>
                </a:lnTo>
                <a:lnTo>
                  <a:pt x="41110" y="4568"/>
                </a:lnTo>
                <a:lnTo>
                  <a:pt x="40946" y="4622"/>
                </a:lnTo>
                <a:lnTo>
                  <a:pt x="40764" y="4695"/>
                </a:lnTo>
                <a:lnTo>
                  <a:pt x="40600" y="4786"/>
                </a:lnTo>
                <a:lnTo>
                  <a:pt x="40418" y="4895"/>
                </a:lnTo>
                <a:lnTo>
                  <a:pt x="40400" y="4750"/>
                </a:lnTo>
                <a:lnTo>
                  <a:pt x="40364" y="4622"/>
                </a:lnTo>
                <a:lnTo>
                  <a:pt x="40309" y="4495"/>
                </a:lnTo>
                <a:lnTo>
                  <a:pt x="40254" y="4404"/>
                </a:lnTo>
                <a:lnTo>
                  <a:pt x="40200" y="4313"/>
                </a:lnTo>
                <a:lnTo>
                  <a:pt x="40127" y="4222"/>
                </a:lnTo>
                <a:lnTo>
                  <a:pt x="40054" y="4168"/>
                </a:lnTo>
                <a:lnTo>
                  <a:pt x="39982" y="4095"/>
                </a:lnTo>
                <a:lnTo>
                  <a:pt x="39818" y="4004"/>
                </a:lnTo>
                <a:lnTo>
                  <a:pt x="39636" y="3949"/>
                </a:lnTo>
                <a:lnTo>
                  <a:pt x="39454" y="3931"/>
                </a:lnTo>
                <a:lnTo>
                  <a:pt x="39290" y="3913"/>
                </a:lnTo>
                <a:lnTo>
                  <a:pt x="39035" y="3931"/>
                </a:lnTo>
                <a:lnTo>
                  <a:pt x="38817" y="3967"/>
                </a:lnTo>
                <a:lnTo>
                  <a:pt x="38617" y="4022"/>
                </a:lnTo>
                <a:lnTo>
                  <a:pt x="38635" y="3767"/>
                </a:lnTo>
                <a:lnTo>
                  <a:pt x="38653" y="3531"/>
                </a:lnTo>
                <a:lnTo>
                  <a:pt x="38635" y="3312"/>
                </a:lnTo>
                <a:lnTo>
                  <a:pt x="38617" y="3094"/>
                </a:lnTo>
                <a:lnTo>
                  <a:pt x="38598" y="2875"/>
                </a:lnTo>
                <a:lnTo>
                  <a:pt x="38544" y="2657"/>
                </a:lnTo>
                <a:lnTo>
                  <a:pt x="38507" y="2457"/>
                </a:lnTo>
                <a:lnTo>
                  <a:pt x="38435" y="2275"/>
                </a:lnTo>
                <a:lnTo>
                  <a:pt x="38362" y="2093"/>
                </a:lnTo>
                <a:lnTo>
                  <a:pt x="38289" y="1911"/>
                </a:lnTo>
                <a:lnTo>
                  <a:pt x="38198" y="1747"/>
                </a:lnTo>
                <a:lnTo>
                  <a:pt x="38107" y="1583"/>
                </a:lnTo>
                <a:lnTo>
                  <a:pt x="37998" y="1438"/>
                </a:lnTo>
                <a:lnTo>
                  <a:pt x="37889" y="1292"/>
                </a:lnTo>
                <a:lnTo>
                  <a:pt x="37634" y="1019"/>
                </a:lnTo>
                <a:lnTo>
                  <a:pt x="37361" y="783"/>
                </a:lnTo>
                <a:lnTo>
                  <a:pt x="37052" y="583"/>
                </a:lnTo>
                <a:lnTo>
                  <a:pt x="36742" y="401"/>
                </a:lnTo>
                <a:lnTo>
                  <a:pt x="36397" y="255"/>
                </a:lnTo>
                <a:lnTo>
                  <a:pt x="36051" y="146"/>
                </a:lnTo>
                <a:lnTo>
                  <a:pt x="35687" y="73"/>
                </a:lnTo>
                <a:lnTo>
                  <a:pt x="35305" y="18"/>
                </a:lnTo>
                <a:lnTo>
                  <a:pt x="34941" y="0"/>
                </a:lnTo>
                <a:close/>
              </a:path>
            </a:pathLst>
          </a:custGeom>
          <a:solidFill>
            <a:srgbClr val="FFFFD5">
              <a:alpha val="1285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455" name="Google Shape;455;p4"/>
          <p:cNvGrpSpPr/>
          <p:nvPr/>
        </p:nvGrpSpPr>
        <p:grpSpPr>
          <a:xfrm>
            <a:off x="-598283" y="4885133"/>
            <a:ext cx="1034800" cy="1034800"/>
            <a:chOff x="8057400" y="271550"/>
            <a:chExt cx="776100" cy="776100"/>
          </a:xfrm>
        </p:grpSpPr>
        <p:sp>
          <p:nvSpPr>
            <p:cNvPr id="456" name="Google Shape;456;p4"/>
            <p:cNvSpPr/>
            <p:nvPr/>
          </p:nvSpPr>
          <p:spPr>
            <a:xfrm>
              <a:off x="8057400" y="271550"/>
              <a:ext cx="776100" cy="776100"/>
            </a:xfrm>
            <a:prstGeom prst="ellipse">
              <a:avLst/>
            </a:prstGeom>
            <a:solidFill>
              <a:srgbClr val="FFFFD5">
                <a:alpha val="128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7" name="Google Shape;457;p4"/>
            <p:cNvSpPr/>
            <p:nvPr/>
          </p:nvSpPr>
          <p:spPr>
            <a:xfrm>
              <a:off x="8181000" y="395150"/>
              <a:ext cx="528900" cy="528900"/>
            </a:xfrm>
            <a:prstGeom prst="ellipse">
              <a:avLst/>
            </a:prstGeom>
            <a:solidFill>
              <a:srgbClr val="FFFF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458" name="Google Shape;458;p4"/>
          <p:cNvSpPr/>
          <p:nvPr/>
        </p:nvSpPr>
        <p:spPr>
          <a:xfrm>
            <a:off x="1" y="5375646"/>
            <a:ext cx="12191876" cy="2809757"/>
          </a:xfrm>
          <a:custGeom>
            <a:avLst/>
            <a:gdLst/>
            <a:ahLst/>
            <a:cxnLst/>
            <a:rect l="l" t="t" r="r" b="b"/>
            <a:pathLst>
              <a:path w="177431" h="40891" extrusionOk="0">
                <a:moveTo>
                  <a:pt x="164146" y="0"/>
                </a:moveTo>
                <a:lnTo>
                  <a:pt x="162599" y="18"/>
                </a:lnTo>
                <a:lnTo>
                  <a:pt x="161071" y="55"/>
                </a:lnTo>
                <a:lnTo>
                  <a:pt x="159560" y="146"/>
                </a:lnTo>
                <a:lnTo>
                  <a:pt x="158068" y="255"/>
                </a:lnTo>
                <a:lnTo>
                  <a:pt x="156594" y="382"/>
                </a:lnTo>
                <a:lnTo>
                  <a:pt x="155138" y="546"/>
                </a:lnTo>
                <a:lnTo>
                  <a:pt x="153682" y="746"/>
                </a:lnTo>
                <a:lnTo>
                  <a:pt x="152263" y="965"/>
                </a:lnTo>
                <a:lnTo>
                  <a:pt x="150844" y="1219"/>
                </a:lnTo>
                <a:lnTo>
                  <a:pt x="149424" y="1492"/>
                </a:lnTo>
                <a:lnTo>
                  <a:pt x="148041" y="1784"/>
                </a:lnTo>
                <a:lnTo>
                  <a:pt x="146658" y="2093"/>
                </a:lnTo>
                <a:lnTo>
                  <a:pt x="145275" y="2420"/>
                </a:lnTo>
                <a:lnTo>
                  <a:pt x="143910" y="2784"/>
                </a:lnTo>
                <a:lnTo>
                  <a:pt x="142545" y="3167"/>
                </a:lnTo>
                <a:lnTo>
                  <a:pt x="141180" y="3549"/>
                </a:lnTo>
                <a:lnTo>
                  <a:pt x="139834" y="3949"/>
                </a:lnTo>
                <a:lnTo>
                  <a:pt x="138487" y="4386"/>
                </a:lnTo>
                <a:lnTo>
                  <a:pt x="137141" y="4804"/>
                </a:lnTo>
                <a:lnTo>
                  <a:pt x="135794" y="5259"/>
                </a:lnTo>
                <a:lnTo>
                  <a:pt x="133119" y="6187"/>
                </a:lnTo>
                <a:lnTo>
                  <a:pt x="130425" y="7170"/>
                </a:lnTo>
                <a:lnTo>
                  <a:pt x="127714" y="8153"/>
                </a:lnTo>
                <a:lnTo>
                  <a:pt x="124984" y="9172"/>
                </a:lnTo>
                <a:lnTo>
                  <a:pt x="122218" y="10209"/>
                </a:lnTo>
                <a:lnTo>
                  <a:pt x="119416" y="11228"/>
                </a:lnTo>
                <a:lnTo>
                  <a:pt x="116559" y="12247"/>
                </a:lnTo>
                <a:lnTo>
                  <a:pt x="113647" y="13248"/>
                </a:lnTo>
                <a:lnTo>
                  <a:pt x="112173" y="13758"/>
                </a:lnTo>
                <a:lnTo>
                  <a:pt x="110681" y="14231"/>
                </a:lnTo>
                <a:lnTo>
                  <a:pt x="109170" y="14722"/>
                </a:lnTo>
                <a:lnTo>
                  <a:pt x="107623" y="15177"/>
                </a:lnTo>
                <a:lnTo>
                  <a:pt x="106077" y="15632"/>
                </a:lnTo>
                <a:lnTo>
                  <a:pt x="104493" y="16087"/>
                </a:lnTo>
                <a:lnTo>
                  <a:pt x="102910" y="16506"/>
                </a:lnTo>
                <a:lnTo>
                  <a:pt x="101291" y="16924"/>
                </a:lnTo>
                <a:lnTo>
                  <a:pt x="99635" y="17325"/>
                </a:lnTo>
                <a:lnTo>
                  <a:pt x="97960" y="17725"/>
                </a:lnTo>
                <a:lnTo>
                  <a:pt x="96268" y="18089"/>
                </a:lnTo>
                <a:lnTo>
                  <a:pt x="94539" y="18435"/>
                </a:lnTo>
                <a:lnTo>
                  <a:pt x="92792" y="18762"/>
                </a:lnTo>
                <a:lnTo>
                  <a:pt x="91009" y="19072"/>
                </a:lnTo>
                <a:lnTo>
                  <a:pt x="89189" y="19363"/>
                </a:lnTo>
                <a:lnTo>
                  <a:pt x="87333" y="19618"/>
                </a:lnTo>
                <a:lnTo>
                  <a:pt x="85458" y="19854"/>
                </a:lnTo>
                <a:lnTo>
                  <a:pt x="83548" y="20072"/>
                </a:lnTo>
                <a:lnTo>
                  <a:pt x="81600" y="20254"/>
                </a:lnTo>
                <a:lnTo>
                  <a:pt x="79599" y="20418"/>
                </a:lnTo>
                <a:lnTo>
                  <a:pt x="77615" y="20546"/>
                </a:lnTo>
                <a:lnTo>
                  <a:pt x="75613" y="20655"/>
                </a:lnTo>
                <a:lnTo>
                  <a:pt x="73630" y="20746"/>
                </a:lnTo>
                <a:lnTo>
                  <a:pt x="71664" y="20800"/>
                </a:lnTo>
                <a:lnTo>
                  <a:pt x="69717" y="20837"/>
                </a:lnTo>
                <a:lnTo>
                  <a:pt x="67770" y="20855"/>
                </a:lnTo>
                <a:lnTo>
                  <a:pt x="65823" y="20855"/>
                </a:lnTo>
                <a:lnTo>
                  <a:pt x="63912" y="20819"/>
                </a:lnTo>
                <a:lnTo>
                  <a:pt x="62001" y="20782"/>
                </a:lnTo>
                <a:lnTo>
                  <a:pt x="60109" y="20728"/>
                </a:lnTo>
                <a:lnTo>
                  <a:pt x="58234" y="20637"/>
                </a:lnTo>
                <a:lnTo>
                  <a:pt x="56378" y="20546"/>
                </a:lnTo>
                <a:lnTo>
                  <a:pt x="54540" y="20436"/>
                </a:lnTo>
                <a:lnTo>
                  <a:pt x="52720" y="20291"/>
                </a:lnTo>
                <a:lnTo>
                  <a:pt x="50919" y="20145"/>
                </a:lnTo>
                <a:lnTo>
                  <a:pt x="49135" y="20000"/>
                </a:lnTo>
                <a:lnTo>
                  <a:pt x="47370" y="19818"/>
                </a:lnTo>
                <a:lnTo>
                  <a:pt x="45623" y="19636"/>
                </a:lnTo>
                <a:lnTo>
                  <a:pt x="43894" y="19436"/>
                </a:lnTo>
                <a:lnTo>
                  <a:pt x="42202" y="19235"/>
                </a:lnTo>
                <a:lnTo>
                  <a:pt x="40528" y="19017"/>
                </a:lnTo>
                <a:lnTo>
                  <a:pt x="38872" y="18780"/>
                </a:lnTo>
                <a:lnTo>
                  <a:pt x="37234" y="18544"/>
                </a:lnTo>
                <a:lnTo>
                  <a:pt x="35632" y="18289"/>
                </a:lnTo>
                <a:lnTo>
                  <a:pt x="34049" y="18034"/>
                </a:lnTo>
                <a:lnTo>
                  <a:pt x="32502" y="17761"/>
                </a:lnTo>
                <a:lnTo>
                  <a:pt x="29463" y="17215"/>
                </a:lnTo>
                <a:lnTo>
                  <a:pt x="26552" y="16651"/>
                </a:lnTo>
                <a:lnTo>
                  <a:pt x="23767" y="16069"/>
                </a:lnTo>
                <a:lnTo>
                  <a:pt x="21110" y="15487"/>
                </a:lnTo>
                <a:lnTo>
                  <a:pt x="18563" y="14886"/>
                </a:lnTo>
                <a:lnTo>
                  <a:pt x="16179" y="14304"/>
                </a:lnTo>
                <a:lnTo>
                  <a:pt x="13922" y="13721"/>
                </a:lnTo>
                <a:lnTo>
                  <a:pt x="11811" y="13157"/>
                </a:lnTo>
                <a:lnTo>
                  <a:pt x="9846" y="12593"/>
                </a:lnTo>
                <a:lnTo>
                  <a:pt x="8062" y="12084"/>
                </a:lnTo>
                <a:lnTo>
                  <a:pt x="6425" y="11574"/>
                </a:lnTo>
                <a:lnTo>
                  <a:pt x="4969" y="11119"/>
                </a:lnTo>
                <a:lnTo>
                  <a:pt x="3677" y="10719"/>
                </a:lnTo>
                <a:lnTo>
                  <a:pt x="1675" y="10027"/>
                </a:lnTo>
                <a:lnTo>
                  <a:pt x="419" y="9590"/>
                </a:lnTo>
                <a:lnTo>
                  <a:pt x="1" y="9427"/>
                </a:lnTo>
                <a:lnTo>
                  <a:pt x="1" y="40891"/>
                </a:lnTo>
                <a:lnTo>
                  <a:pt x="177431" y="40891"/>
                </a:lnTo>
                <a:lnTo>
                  <a:pt x="177431" y="1219"/>
                </a:lnTo>
                <a:lnTo>
                  <a:pt x="175666" y="928"/>
                </a:lnTo>
                <a:lnTo>
                  <a:pt x="173955" y="673"/>
                </a:lnTo>
                <a:lnTo>
                  <a:pt x="172244" y="473"/>
                </a:lnTo>
                <a:lnTo>
                  <a:pt x="170588" y="309"/>
                </a:lnTo>
                <a:lnTo>
                  <a:pt x="168932" y="164"/>
                </a:lnTo>
                <a:lnTo>
                  <a:pt x="167331" y="73"/>
                </a:lnTo>
                <a:lnTo>
                  <a:pt x="165729" y="18"/>
                </a:lnTo>
                <a:lnTo>
                  <a:pt x="164146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459" name="Google Shape;459;p4"/>
          <p:cNvGrpSpPr/>
          <p:nvPr/>
        </p:nvGrpSpPr>
        <p:grpSpPr>
          <a:xfrm>
            <a:off x="11551133" y="4711200"/>
            <a:ext cx="480467" cy="890533"/>
            <a:chOff x="1612800" y="3107475"/>
            <a:chExt cx="360350" cy="667900"/>
          </a:xfrm>
        </p:grpSpPr>
        <p:sp>
          <p:nvSpPr>
            <p:cNvPr id="460" name="Google Shape;460;p4"/>
            <p:cNvSpPr/>
            <p:nvPr/>
          </p:nvSpPr>
          <p:spPr>
            <a:xfrm>
              <a:off x="1797525" y="3109300"/>
              <a:ext cx="175625" cy="245250"/>
            </a:xfrm>
            <a:custGeom>
              <a:avLst/>
              <a:gdLst/>
              <a:ahLst/>
              <a:cxnLst/>
              <a:rect l="l" t="t" r="r" b="b"/>
              <a:pathLst>
                <a:path w="7025" h="9810" extrusionOk="0">
                  <a:moveTo>
                    <a:pt x="4914" y="1"/>
                  </a:moveTo>
                  <a:lnTo>
                    <a:pt x="4768" y="19"/>
                  </a:lnTo>
                  <a:lnTo>
                    <a:pt x="4586" y="92"/>
                  </a:lnTo>
                  <a:lnTo>
                    <a:pt x="4422" y="201"/>
                  </a:lnTo>
                  <a:lnTo>
                    <a:pt x="4277" y="328"/>
                  </a:lnTo>
                  <a:lnTo>
                    <a:pt x="4149" y="492"/>
                  </a:lnTo>
                  <a:lnTo>
                    <a:pt x="4040" y="638"/>
                  </a:lnTo>
                  <a:lnTo>
                    <a:pt x="3968" y="820"/>
                  </a:lnTo>
                  <a:lnTo>
                    <a:pt x="3895" y="983"/>
                  </a:lnTo>
                  <a:lnTo>
                    <a:pt x="3822" y="1165"/>
                  </a:lnTo>
                  <a:lnTo>
                    <a:pt x="3767" y="1365"/>
                  </a:lnTo>
                  <a:lnTo>
                    <a:pt x="3731" y="1566"/>
                  </a:lnTo>
                  <a:lnTo>
                    <a:pt x="3713" y="1748"/>
                  </a:lnTo>
                  <a:lnTo>
                    <a:pt x="3695" y="1948"/>
                  </a:lnTo>
                  <a:lnTo>
                    <a:pt x="3695" y="2257"/>
                  </a:lnTo>
                  <a:lnTo>
                    <a:pt x="3695" y="2567"/>
                  </a:lnTo>
                  <a:lnTo>
                    <a:pt x="3749" y="3185"/>
                  </a:lnTo>
                  <a:lnTo>
                    <a:pt x="3877" y="4441"/>
                  </a:lnTo>
                  <a:lnTo>
                    <a:pt x="3931" y="5041"/>
                  </a:lnTo>
                  <a:lnTo>
                    <a:pt x="3949" y="5351"/>
                  </a:lnTo>
                  <a:lnTo>
                    <a:pt x="3949" y="5660"/>
                  </a:lnTo>
                  <a:lnTo>
                    <a:pt x="3931" y="5951"/>
                  </a:lnTo>
                  <a:lnTo>
                    <a:pt x="3895" y="6261"/>
                  </a:lnTo>
                  <a:lnTo>
                    <a:pt x="3840" y="6552"/>
                  </a:lnTo>
                  <a:lnTo>
                    <a:pt x="3749" y="6843"/>
                  </a:lnTo>
                  <a:lnTo>
                    <a:pt x="3658" y="7098"/>
                  </a:lnTo>
                  <a:lnTo>
                    <a:pt x="3585" y="7243"/>
                  </a:lnTo>
                  <a:lnTo>
                    <a:pt x="3494" y="7389"/>
                  </a:lnTo>
                  <a:lnTo>
                    <a:pt x="3385" y="7516"/>
                  </a:lnTo>
                  <a:lnTo>
                    <a:pt x="3276" y="7626"/>
                  </a:lnTo>
                  <a:lnTo>
                    <a:pt x="3258" y="7644"/>
                  </a:lnTo>
                  <a:lnTo>
                    <a:pt x="3130" y="7735"/>
                  </a:lnTo>
                  <a:lnTo>
                    <a:pt x="3003" y="7789"/>
                  </a:lnTo>
                  <a:lnTo>
                    <a:pt x="2876" y="7844"/>
                  </a:lnTo>
                  <a:lnTo>
                    <a:pt x="2730" y="7862"/>
                  </a:lnTo>
                  <a:lnTo>
                    <a:pt x="2457" y="7862"/>
                  </a:lnTo>
                  <a:lnTo>
                    <a:pt x="2311" y="7826"/>
                  </a:lnTo>
                  <a:lnTo>
                    <a:pt x="2166" y="7789"/>
                  </a:lnTo>
                  <a:lnTo>
                    <a:pt x="1875" y="7680"/>
                  </a:lnTo>
                  <a:lnTo>
                    <a:pt x="1584" y="7535"/>
                  </a:lnTo>
                  <a:lnTo>
                    <a:pt x="1311" y="7371"/>
                  </a:lnTo>
                  <a:lnTo>
                    <a:pt x="1056" y="7189"/>
                  </a:lnTo>
                  <a:lnTo>
                    <a:pt x="0" y="7480"/>
                  </a:lnTo>
                  <a:lnTo>
                    <a:pt x="201" y="7808"/>
                  </a:lnTo>
                  <a:lnTo>
                    <a:pt x="437" y="8117"/>
                  </a:lnTo>
                  <a:lnTo>
                    <a:pt x="674" y="8408"/>
                  </a:lnTo>
                  <a:lnTo>
                    <a:pt x="928" y="8681"/>
                  </a:lnTo>
                  <a:lnTo>
                    <a:pt x="1201" y="8936"/>
                  </a:lnTo>
                  <a:lnTo>
                    <a:pt x="1493" y="9154"/>
                  </a:lnTo>
                  <a:lnTo>
                    <a:pt x="1802" y="9354"/>
                  </a:lnTo>
                  <a:lnTo>
                    <a:pt x="2130" y="9518"/>
                  </a:lnTo>
                  <a:lnTo>
                    <a:pt x="2457" y="9646"/>
                  </a:lnTo>
                  <a:lnTo>
                    <a:pt x="2803" y="9755"/>
                  </a:lnTo>
                  <a:lnTo>
                    <a:pt x="3167" y="9809"/>
                  </a:lnTo>
                  <a:lnTo>
                    <a:pt x="3513" y="9809"/>
                  </a:lnTo>
                  <a:lnTo>
                    <a:pt x="3858" y="9791"/>
                  </a:lnTo>
                  <a:lnTo>
                    <a:pt x="4040" y="9755"/>
                  </a:lnTo>
                  <a:lnTo>
                    <a:pt x="4222" y="9718"/>
                  </a:lnTo>
                  <a:lnTo>
                    <a:pt x="4386" y="9664"/>
                  </a:lnTo>
                  <a:lnTo>
                    <a:pt x="4550" y="9609"/>
                  </a:lnTo>
                  <a:lnTo>
                    <a:pt x="4714" y="9536"/>
                  </a:lnTo>
                  <a:lnTo>
                    <a:pt x="4877" y="9445"/>
                  </a:lnTo>
                  <a:lnTo>
                    <a:pt x="5059" y="9318"/>
                  </a:lnTo>
                  <a:lnTo>
                    <a:pt x="5351" y="9100"/>
                  </a:lnTo>
                  <a:lnTo>
                    <a:pt x="5605" y="8845"/>
                  </a:lnTo>
                  <a:lnTo>
                    <a:pt x="5824" y="8572"/>
                  </a:lnTo>
                  <a:lnTo>
                    <a:pt x="6042" y="8262"/>
                  </a:lnTo>
                  <a:lnTo>
                    <a:pt x="6224" y="7935"/>
                  </a:lnTo>
                  <a:lnTo>
                    <a:pt x="6406" y="7589"/>
                  </a:lnTo>
                  <a:lnTo>
                    <a:pt x="6552" y="7225"/>
                  </a:lnTo>
                  <a:lnTo>
                    <a:pt x="6661" y="6861"/>
                  </a:lnTo>
                  <a:lnTo>
                    <a:pt x="6770" y="6515"/>
                  </a:lnTo>
                  <a:lnTo>
                    <a:pt x="6843" y="6188"/>
                  </a:lnTo>
                  <a:lnTo>
                    <a:pt x="6916" y="5842"/>
                  </a:lnTo>
                  <a:lnTo>
                    <a:pt x="6970" y="5478"/>
                  </a:lnTo>
                  <a:lnTo>
                    <a:pt x="6988" y="5132"/>
                  </a:lnTo>
                  <a:lnTo>
                    <a:pt x="7025" y="4787"/>
                  </a:lnTo>
                  <a:lnTo>
                    <a:pt x="7025" y="4423"/>
                  </a:lnTo>
                  <a:lnTo>
                    <a:pt x="7007" y="4077"/>
                  </a:lnTo>
                  <a:lnTo>
                    <a:pt x="6988" y="3731"/>
                  </a:lnTo>
                  <a:lnTo>
                    <a:pt x="6952" y="3367"/>
                  </a:lnTo>
                  <a:lnTo>
                    <a:pt x="6897" y="3021"/>
                  </a:lnTo>
                  <a:lnTo>
                    <a:pt x="6825" y="2676"/>
                  </a:lnTo>
                  <a:lnTo>
                    <a:pt x="6752" y="2330"/>
                  </a:lnTo>
                  <a:lnTo>
                    <a:pt x="6643" y="2002"/>
                  </a:lnTo>
                  <a:lnTo>
                    <a:pt x="6533" y="1675"/>
                  </a:lnTo>
                  <a:lnTo>
                    <a:pt x="6406" y="1347"/>
                  </a:lnTo>
                  <a:lnTo>
                    <a:pt x="6315" y="1165"/>
                  </a:lnTo>
                  <a:lnTo>
                    <a:pt x="6224" y="965"/>
                  </a:lnTo>
                  <a:lnTo>
                    <a:pt x="6115" y="783"/>
                  </a:lnTo>
                  <a:lnTo>
                    <a:pt x="5987" y="601"/>
                  </a:lnTo>
                  <a:lnTo>
                    <a:pt x="5860" y="456"/>
                  </a:lnTo>
                  <a:lnTo>
                    <a:pt x="5715" y="310"/>
                  </a:lnTo>
                  <a:lnTo>
                    <a:pt x="5569" y="183"/>
                  </a:lnTo>
                  <a:lnTo>
                    <a:pt x="5405" y="92"/>
                  </a:lnTo>
                  <a:lnTo>
                    <a:pt x="5296" y="37"/>
                  </a:lnTo>
                  <a:lnTo>
                    <a:pt x="5169" y="19"/>
                  </a:lnTo>
                  <a:lnTo>
                    <a:pt x="504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1" name="Google Shape;461;p4"/>
            <p:cNvSpPr/>
            <p:nvPr/>
          </p:nvSpPr>
          <p:spPr>
            <a:xfrm>
              <a:off x="1924000" y="3111575"/>
              <a:ext cx="49150" cy="230675"/>
            </a:xfrm>
            <a:custGeom>
              <a:avLst/>
              <a:gdLst/>
              <a:ahLst/>
              <a:cxnLst/>
              <a:rect l="l" t="t" r="r" b="b"/>
              <a:pathLst>
                <a:path w="1966" h="9227" extrusionOk="0">
                  <a:moveTo>
                    <a:pt x="346" y="1"/>
                  </a:moveTo>
                  <a:lnTo>
                    <a:pt x="474" y="401"/>
                  </a:lnTo>
                  <a:lnTo>
                    <a:pt x="728" y="1293"/>
                  </a:lnTo>
                  <a:lnTo>
                    <a:pt x="965" y="2203"/>
                  </a:lnTo>
                  <a:lnTo>
                    <a:pt x="1056" y="2657"/>
                  </a:lnTo>
                  <a:lnTo>
                    <a:pt x="1147" y="3112"/>
                  </a:lnTo>
                  <a:lnTo>
                    <a:pt x="1220" y="3586"/>
                  </a:lnTo>
                  <a:lnTo>
                    <a:pt x="1274" y="4041"/>
                  </a:lnTo>
                  <a:lnTo>
                    <a:pt x="1311" y="4514"/>
                  </a:lnTo>
                  <a:lnTo>
                    <a:pt x="1329" y="4969"/>
                  </a:lnTo>
                  <a:lnTo>
                    <a:pt x="1311" y="5442"/>
                  </a:lnTo>
                  <a:lnTo>
                    <a:pt x="1274" y="5915"/>
                  </a:lnTo>
                  <a:lnTo>
                    <a:pt x="1220" y="6370"/>
                  </a:lnTo>
                  <a:lnTo>
                    <a:pt x="1129" y="6825"/>
                  </a:lnTo>
                  <a:lnTo>
                    <a:pt x="1001" y="7280"/>
                  </a:lnTo>
                  <a:lnTo>
                    <a:pt x="837" y="7717"/>
                  </a:lnTo>
                  <a:lnTo>
                    <a:pt x="674" y="8117"/>
                  </a:lnTo>
                  <a:lnTo>
                    <a:pt x="474" y="8499"/>
                  </a:lnTo>
                  <a:lnTo>
                    <a:pt x="237" y="8863"/>
                  </a:lnTo>
                  <a:lnTo>
                    <a:pt x="0" y="9227"/>
                  </a:lnTo>
                  <a:lnTo>
                    <a:pt x="0" y="9227"/>
                  </a:lnTo>
                  <a:lnTo>
                    <a:pt x="292" y="9009"/>
                  </a:lnTo>
                  <a:lnTo>
                    <a:pt x="546" y="8754"/>
                  </a:lnTo>
                  <a:lnTo>
                    <a:pt x="765" y="8481"/>
                  </a:lnTo>
                  <a:lnTo>
                    <a:pt x="983" y="8171"/>
                  </a:lnTo>
                  <a:lnTo>
                    <a:pt x="1165" y="7844"/>
                  </a:lnTo>
                  <a:lnTo>
                    <a:pt x="1347" y="7498"/>
                  </a:lnTo>
                  <a:lnTo>
                    <a:pt x="1493" y="7134"/>
                  </a:lnTo>
                  <a:lnTo>
                    <a:pt x="1602" y="6770"/>
                  </a:lnTo>
                  <a:lnTo>
                    <a:pt x="1711" y="6424"/>
                  </a:lnTo>
                  <a:lnTo>
                    <a:pt x="1784" y="6097"/>
                  </a:lnTo>
                  <a:lnTo>
                    <a:pt x="1857" y="5751"/>
                  </a:lnTo>
                  <a:lnTo>
                    <a:pt x="1893" y="5387"/>
                  </a:lnTo>
                  <a:lnTo>
                    <a:pt x="1929" y="5041"/>
                  </a:lnTo>
                  <a:lnTo>
                    <a:pt x="1966" y="4696"/>
                  </a:lnTo>
                  <a:lnTo>
                    <a:pt x="1966" y="4332"/>
                  </a:lnTo>
                  <a:lnTo>
                    <a:pt x="1948" y="3986"/>
                  </a:lnTo>
                  <a:lnTo>
                    <a:pt x="1929" y="3640"/>
                  </a:lnTo>
                  <a:lnTo>
                    <a:pt x="1893" y="3276"/>
                  </a:lnTo>
                  <a:lnTo>
                    <a:pt x="1838" y="2930"/>
                  </a:lnTo>
                  <a:lnTo>
                    <a:pt x="1766" y="2585"/>
                  </a:lnTo>
                  <a:lnTo>
                    <a:pt x="1693" y="2239"/>
                  </a:lnTo>
                  <a:lnTo>
                    <a:pt x="1584" y="1911"/>
                  </a:lnTo>
                  <a:lnTo>
                    <a:pt x="1474" y="1584"/>
                  </a:lnTo>
                  <a:lnTo>
                    <a:pt x="1347" y="1256"/>
                  </a:lnTo>
                  <a:lnTo>
                    <a:pt x="1256" y="1074"/>
                  </a:lnTo>
                  <a:lnTo>
                    <a:pt x="1165" y="874"/>
                  </a:lnTo>
                  <a:lnTo>
                    <a:pt x="1056" y="692"/>
                  </a:lnTo>
                  <a:lnTo>
                    <a:pt x="928" y="510"/>
                  </a:lnTo>
                  <a:lnTo>
                    <a:pt x="801" y="365"/>
                  </a:lnTo>
                  <a:lnTo>
                    <a:pt x="656" y="219"/>
                  </a:lnTo>
                  <a:lnTo>
                    <a:pt x="510" y="92"/>
                  </a:lnTo>
                  <a:lnTo>
                    <a:pt x="346" y="1"/>
                  </a:lnTo>
                  <a:close/>
                </a:path>
              </a:pathLst>
            </a:custGeom>
            <a:solidFill>
              <a:srgbClr val="3A7F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2" name="Google Shape;462;p4"/>
            <p:cNvSpPr/>
            <p:nvPr/>
          </p:nvSpPr>
          <p:spPr>
            <a:xfrm>
              <a:off x="1759750" y="3107475"/>
              <a:ext cx="94675" cy="667900"/>
            </a:xfrm>
            <a:custGeom>
              <a:avLst/>
              <a:gdLst/>
              <a:ahLst/>
              <a:cxnLst/>
              <a:rect l="l" t="t" r="r" b="b"/>
              <a:pathLst>
                <a:path w="3787" h="26716" extrusionOk="0">
                  <a:moveTo>
                    <a:pt x="1621" y="1"/>
                  </a:moveTo>
                  <a:lnTo>
                    <a:pt x="1511" y="19"/>
                  </a:lnTo>
                  <a:lnTo>
                    <a:pt x="1402" y="55"/>
                  </a:lnTo>
                  <a:lnTo>
                    <a:pt x="1257" y="110"/>
                  </a:lnTo>
                  <a:lnTo>
                    <a:pt x="1129" y="201"/>
                  </a:lnTo>
                  <a:lnTo>
                    <a:pt x="1020" y="310"/>
                  </a:lnTo>
                  <a:lnTo>
                    <a:pt x="929" y="419"/>
                  </a:lnTo>
                  <a:lnTo>
                    <a:pt x="838" y="547"/>
                  </a:lnTo>
                  <a:lnTo>
                    <a:pt x="747" y="692"/>
                  </a:lnTo>
                  <a:lnTo>
                    <a:pt x="674" y="874"/>
                  </a:lnTo>
                  <a:lnTo>
                    <a:pt x="601" y="1056"/>
                  </a:lnTo>
                  <a:lnTo>
                    <a:pt x="456" y="1475"/>
                  </a:lnTo>
                  <a:lnTo>
                    <a:pt x="347" y="1966"/>
                  </a:lnTo>
                  <a:lnTo>
                    <a:pt x="256" y="2530"/>
                  </a:lnTo>
                  <a:lnTo>
                    <a:pt x="183" y="3167"/>
                  </a:lnTo>
                  <a:lnTo>
                    <a:pt x="128" y="3859"/>
                  </a:lnTo>
                  <a:lnTo>
                    <a:pt x="92" y="4605"/>
                  </a:lnTo>
                  <a:lnTo>
                    <a:pt x="56" y="5424"/>
                  </a:lnTo>
                  <a:lnTo>
                    <a:pt x="19" y="7244"/>
                  </a:lnTo>
                  <a:lnTo>
                    <a:pt x="1" y="9282"/>
                  </a:lnTo>
                  <a:lnTo>
                    <a:pt x="19" y="11538"/>
                  </a:lnTo>
                  <a:lnTo>
                    <a:pt x="19" y="13558"/>
                  </a:lnTo>
                  <a:lnTo>
                    <a:pt x="19" y="13777"/>
                  </a:lnTo>
                  <a:lnTo>
                    <a:pt x="1" y="25933"/>
                  </a:lnTo>
                  <a:lnTo>
                    <a:pt x="292" y="26151"/>
                  </a:lnTo>
                  <a:lnTo>
                    <a:pt x="583" y="26333"/>
                  </a:lnTo>
                  <a:lnTo>
                    <a:pt x="874" y="26479"/>
                  </a:lnTo>
                  <a:lnTo>
                    <a:pt x="1166" y="26570"/>
                  </a:lnTo>
                  <a:lnTo>
                    <a:pt x="1439" y="26643"/>
                  </a:lnTo>
                  <a:lnTo>
                    <a:pt x="1730" y="26697"/>
                  </a:lnTo>
                  <a:lnTo>
                    <a:pt x="1984" y="26715"/>
                  </a:lnTo>
                  <a:lnTo>
                    <a:pt x="2257" y="26715"/>
                  </a:lnTo>
                  <a:lnTo>
                    <a:pt x="2567" y="26679"/>
                  </a:lnTo>
                  <a:lnTo>
                    <a:pt x="2858" y="26624"/>
                  </a:lnTo>
                  <a:lnTo>
                    <a:pt x="3131" y="26552"/>
                  </a:lnTo>
                  <a:lnTo>
                    <a:pt x="3349" y="26479"/>
                  </a:lnTo>
                  <a:lnTo>
                    <a:pt x="3677" y="26352"/>
                  </a:lnTo>
                  <a:lnTo>
                    <a:pt x="3786" y="26279"/>
                  </a:lnTo>
                  <a:lnTo>
                    <a:pt x="3786" y="18799"/>
                  </a:lnTo>
                  <a:lnTo>
                    <a:pt x="3786" y="7753"/>
                  </a:lnTo>
                  <a:lnTo>
                    <a:pt x="3786" y="6752"/>
                  </a:lnTo>
                  <a:lnTo>
                    <a:pt x="3731" y="5806"/>
                  </a:lnTo>
                  <a:lnTo>
                    <a:pt x="3677" y="4932"/>
                  </a:lnTo>
                  <a:lnTo>
                    <a:pt x="3586" y="4132"/>
                  </a:lnTo>
                  <a:lnTo>
                    <a:pt x="3477" y="3404"/>
                  </a:lnTo>
                  <a:lnTo>
                    <a:pt x="3349" y="2731"/>
                  </a:lnTo>
                  <a:lnTo>
                    <a:pt x="3204" y="2148"/>
                  </a:lnTo>
                  <a:lnTo>
                    <a:pt x="3040" y="1639"/>
                  </a:lnTo>
                  <a:lnTo>
                    <a:pt x="2876" y="1184"/>
                  </a:lnTo>
                  <a:lnTo>
                    <a:pt x="2676" y="802"/>
                  </a:lnTo>
                  <a:lnTo>
                    <a:pt x="2585" y="656"/>
                  </a:lnTo>
                  <a:lnTo>
                    <a:pt x="2494" y="510"/>
                  </a:lnTo>
                  <a:lnTo>
                    <a:pt x="2385" y="383"/>
                  </a:lnTo>
                  <a:lnTo>
                    <a:pt x="2276" y="274"/>
                  </a:lnTo>
                  <a:lnTo>
                    <a:pt x="2166" y="183"/>
                  </a:lnTo>
                  <a:lnTo>
                    <a:pt x="2075" y="110"/>
                  </a:lnTo>
                  <a:lnTo>
                    <a:pt x="1966" y="55"/>
                  </a:lnTo>
                  <a:lnTo>
                    <a:pt x="1857" y="19"/>
                  </a:lnTo>
                  <a:lnTo>
                    <a:pt x="1730" y="1"/>
                  </a:lnTo>
                  <a:close/>
                </a:path>
              </a:pathLst>
            </a:custGeom>
            <a:solidFill>
              <a:srgbClr val="3A7F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3" name="Google Shape;463;p4"/>
            <p:cNvSpPr/>
            <p:nvPr/>
          </p:nvSpPr>
          <p:spPr>
            <a:xfrm>
              <a:off x="1612800" y="3242150"/>
              <a:ext cx="171100" cy="214750"/>
            </a:xfrm>
            <a:custGeom>
              <a:avLst/>
              <a:gdLst/>
              <a:ahLst/>
              <a:cxnLst/>
              <a:rect l="l" t="t" r="r" b="b"/>
              <a:pathLst>
                <a:path w="6844" h="8590" extrusionOk="0">
                  <a:moveTo>
                    <a:pt x="1857" y="0"/>
                  </a:moveTo>
                  <a:lnTo>
                    <a:pt x="1712" y="19"/>
                  </a:lnTo>
                  <a:lnTo>
                    <a:pt x="1566" y="37"/>
                  </a:lnTo>
                  <a:lnTo>
                    <a:pt x="1420" y="73"/>
                  </a:lnTo>
                  <a:lnTo>
                    <a:pt x="1275" y="110"/>
                  </a:lnTo>
                  <a:lnTo>
                    <a:pt x="1147" y="182"/>
                  </a:lnTo>
                  <a:lnTo>
                    <a:pt x="1020" y="255"/>
                  </a:lnTo>
                  <a:lnTo>
                    <a:pt x="911" y="328"/>
                  </a:lnTo>
                  <a:lnTo>
                    <a:pt x="783" y="437"/>
                  </a:lnTo>
                  <a:lnTo>
                    <a:pt x="674" y="528"/>
                  </a:lnTo>
                  <a:lnTo>
                    <a:pt x="583" y="656"/>
                  </a:lnTo>
                  <a:lnTo>
                    <a:pt x="492" y="765"/>
                  </a:lnTo>
                  <a:lnTo>
                    <a:pt x="401" y="910"/>
                  </a:lnTo>
                  <a:lnTo>
                    <a:pt x="274" y="1183"/>
                  </a:lnTo>
                  <a:lnTo>
                    <a:pt x="165" y="1474"/>
                  </a:lnTo>
                  <a:lnTo>
                    <a:pt x="92" y="1784"/>
                  </a:lnTo>
                  <a:lnTo>
                    <a:pt x="37" y="2111"/>
                  </a:lnTo>
                  <a:lnTo>
                    <a:pt x="1" y="2421"/>
                  </a:lnTo>
                  <a:lnTo>
                    <a:pt x="1" y="2748"/>
                  </a:lnTo>
                  <a:lnTo>
                    <a:pt x="1" y="3076"/>
                  </a:lnTo>
                  <a:lnTo>
                    <a:pt x="19" y="3403"/>
                  </a:lnTo>
                  <a:lnTo>
                    <a:pt x="56" y="3858"/>
                  </a:lnTo>
                  <a:lnTo>
                    <a:pt x="110" y="4295"/>
                  </a:lnTo>
                  <a:lnTo>
                    <a:pt x="201" y="4750"/>
                  </a:lnTo>
                  <a:lnTo>
                    <a:pt x="310" y="5169"/>
                  </a:lnTo>
                  <a:lnTo>
                    <a:pt x="438" y="5587"/>
                  </a:lnTo>
                  <a:lnTo>
                    <a:pt x="620" y="5988"/>
                  </a:lnTo>
                  <a:lnTo>
                    <a:pt x="711" y="6188"/>
                  </a:lnTo>
                  <a:lnTo>
                    <a:pt x="820" y="6370"/>
                  </a:lnTo>
                  <a:lnTo>
                    <a:pt x="929" y="6552"/>
                  </a:lnTo>
                  <a:lnTo>
                    <a:pt x="1056" y="6715"/>
                  </a:lnTo>
                  <a:lnTo>
                    <a:pt x="1293" y="6988"/>
                  </a:lnTo>
                  <a:lnTo>
                    <a:pt x="1548" y="7225"/>
                  </a:lnTo>
                  <a:lnTo>
                    <a:pt x="1821" y="7443"/>
                  </a:lnTo>
                  <a:lnTo>
                    <a:pt x="2112" y="7662"/>
                  </a:lnTo>
                  <a:lnTo>
                    <a:pt x="2476" y="7898"/>
                  </a:lnTo>
                  <a:lnTo>
                    <a:pt x="2840" y="8117"/>
                  </a:lnTo>
                  <a:lnTo>
                    <a:pt x="3222" y="8299"/>
                  </a:lnTo>
                  <a:lnTo>
                    <a:pt x="3422" y="8372"/>
                  </a:lnTo>
                  <a:lnTo>
                    <a:pt x="3622" y="8444"/>
                  </a:lnTo>
                  <a:lnTo>
                    <a:pt x="3877" y="8499"/>
                  </a:lnTo>
                  <a:lnTo>
                    <a:pt x="4114" y="8553"/>
                  </a:lnTo>
                  <a:lnTo>
                    <a:pt x="4368" y="8590"/>
                  </a:lnTo>
                  <a:lnTo>
                    <a:pt x="4951" y="8590"/>
                  </a:lnTo>
                  <a:lnTo>
                    <a:pt x="5260" y="8553"/>
                  </a:lnTo>
                  <a:lnTo>
                    <a:pt x="5588" y="8481"/>
                  </a:lnTo>
                  <a:lnTo>
                    <a:pt x="5897" y="8390"/>
                  </a:lnTo>
                  <a:lnTo>
                    <a:pt x="6152" y="8317"/>
                  </a:lnTo>
                  <a:lnTo>
                    <a:pt x="6352" y="8226"/>
                  </a:lnTo>
                  <a:lnTo>
                    <a:pt x="6552" y="8117"/>
                  </a:lnTo>
                  <a:lnTo>
                    <a:pt x="6789" y="7971"/>
                  </a:lnTo>
                  <a:lnTo>
                    <a:pt x="6825" y="7935"/>
                  </a:lnTo>
                  <a:lnTo>
                    <a:pt x="6843" y="7898"/>
                  </a:lnTo>
                  <a:lnTo>
                    <a:pt x="6825" y="7880"/>
                  </a:lnTo>
                  <a:lnTo>
                    <a:pt x="6807" y="7862"/>
                  </a:lnTo>
                  <a:lnTo>
                    <a:pt x="6771" y="7844"/>
                  </a:lnTo>
                  <a:lnTo>
                    <a:pt x="6752" y="7826"/>
                  </a:lnTo>
                  <a:lnTo>
                    <a:pt x="6771" y="7789"/>
                  </a:lnTo>
                  <a:lnTo>
                    <a:pt x="6807" y="7753"/>
                  </a:lnTo>
                  <a:lnTo>
                    <a:pt x="6643" y="6097"/>
                  </a:lnTo>
                  <a:lnTo>
                    <a:pt x="6698" y="6042"/>
                  </a:lnTo>
                  <a:lnTo>
                    <a:pt x="6752" y="6006"/>
                  </a:lnTo>
                  <a:lnTo>
                    <a:pt x="6752" y="6006"/>
                  </a:lnTo>
                  <a:lnTo>
                    <a:pt x="6316" y="6115"/>
                  </a:lnTo>
                  <a:lnTo>
                    <a:pt x="6115" y="6151"/>
                  </a:lnTo>
                  <a:lnTo>
                    <a:pt x="5897" y="6151"/>
                  </a:lnTo>
                  <a:lnTo>
                    <a:pt x="5624" y="6133"/>
                  </a:lnTo>
                  <a:lnTo>
                    <a:pt x="5369" y="6097"/>
                  </a:lnTo>
                  <a:lnTo>
                    <a:pt x="5096" y="6042"/>
                  </a:lnTo>
                  <a:lnTo>
                    <a:pt x="4842" y="5969"/>
                  </a:lnTo>
                  <a:lnTo>
                    <a:pt x="4569" y="5842"/>
                  </a:lnTo>
                  <a:lnTo>
                    <a:pt x="4314" y="5678"/>
                  </a:lnTo>
                  <a:lnTo>
                    <a:pt x="4132" y="5569"/>
                  </a:lnTo>
                  <a:lnTo>
                    <a:pt x="3968" y="5423"/>
                  </a:lnTo>
                  <a:lnTo>
                    <a:pt x="3823" y="5278"/>
                  </a:lnTo>
                  <a:lnTo>
                    <a:pt x="3695" y="5114"/>
                  </a:lnTo>
                  <a:lnTo>
                    <a:pt x="3568" y="4932"/>
                  </a:lnTo>
                  <a:lnTo>
                    <a:pt x="3459" y="4750"/>
                  </a:lnTo>
                  <a:lnTo>
                    <a:pt x="3368" y="4550"/>
                  </a:lnTo>
                  <a:lnTo>
                    <a:pt x="3295" y="4350"/>
                  </a:lnTo>
                  <a:lnTo>
                    <a:pt x="3295" y="4332"/>
                  </a:lnTo>
                  <a:lnTo>
                    <a:pt x="3222" y="4077"/>
                  </a:lnTo>
                  <a:lnTo>
                    <a:pt x="3186" y="3804"/>
                  </a:lnTo>
                  <a:lnTo>
                    <a:pt x="3149" y="3531"/>
                  </a:lnTo>
                  <a:lnTo>
                    <a:pt x="3149" y="3258"/>
                  </a:lnTo>
                  <a:lnTo>
                    <a:pt x="3149" y="2694"/>
                  </a:lnTo>
                  <a:lnTo>
                    <a:pt x="3149" y="2130"/>
                  </a:lnTo>
                  <a:lnTo>
                    <a:pt x="3149" y="1857"/>
                  </a:lnTo>
                  <a:lnTo>
                    <a:pt x="3113" y="1565"/>
                  </a:lnTo>
                  <a:lnTo>
                    <a:pt x="3058" y="1292"/>
                  </a:lnTo>
                  <a:lnTo>
                    <a:pt x="2985" y="1020"/>
                  </a:lnTo>
                  <a:lnTo>
                    <a:pt x="2876" y="765"/>
                  </a:lnTo>
                  <a:lnTo>
                    <a:pt x="2749" y="546"/>
                  </a:lnTo>
                  <a:lnTo>
                    <a:pt x="2676" y="437"/>
                  </a:lnTo>
                  <a:lnTo>
                    <a:pt x="2585" y="346"/>
                  </a:lnTo>
                  <a:lnTo>
                    <a:pt x="2494" y="255"/>
                  </a:lnTo>
                  <a:lnTo>
                    <a:pt x="2385" y="182"/>
                  </a:lnTo>
                  <a:lnTo>
                    <a:pt x="2258" y="110"/>
                  </a:lnTo>
                  <a:lnTo>
                    <a:pt x="2130" y="55"/>
                  </a:lnTo>
                  <a:lnTo>
                    <a:pt x="1985" y="19"/>
                  </a:lnTo>
                  <a:lnTo>
                    <a:pt x="1857" y="0"/>
                  </a:lnTo>
                  <a:close/>
                </a:path>
              </a:pathLst>
            </a:custGeom>
            <a:solidFill>
              <a:srgbClr val="4A94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4" name="Google Shape;464;p4"/>
            <p:cNvSpPr/>
            <p:nvPr/>
          </p:nvSpPr>
          <p:spPr>
            <a:xfrm>
              <a:off x="1829825" y="3422300"/>
              <a:ext cx="96925" cy="155175"/>
            </a:xfrm>
            <a:custGeom>
              <a:avLst/>
              <a:gdLst/>
              <a:ahLst/>
              <a:cxnLst/>
              <a:rect l="l" t="t" r="r" b="b"/>
              <a:pathLst>
                <a:path w="3877" h="6207" extrusionOk="0">
                  <a:moveTo>
                    <a:pt x="2657" y="1"/>
                  </a:moveTo>
                  <a:lnTo>
                    <a:pt x="2566" y="19"/>
                  </a:lnTo>
                  <a:lnTo>
                    <a:pt x="2475" y="55"/>
                  </a:lnTo>
                  <a:lnTo>
                    <a:pt x="2384" y="110"/>
                  </a:lnTo>
                  <a:lnTo>
                    <a:pt x="2293" y="219"/>
                  </a:lnTo>
                  <a:lnTo>
                    <a:pt x="2202" y="365"/>
                  </a:lnTo>
                  <a:lnTo>
                    <a:pt x="2111" y="529"/>
                  </a:lnTo>
                  <a:lnTo>
                    <a:pt x="2057" y="711"/>
                  </a:lnTo>
                  <a:lnTo>
                    <a:pt x="1984" y="929"/>
                  </a:lnTo>
                  <a:lnTo>
                    <a:pt x="1948" y="1129"/>
                  </a:lnTo>
                  <a:lnTo>
                    <a:pt x="1857" y="1602"/>
                  </a:lnTo>
                  <a:lnTo>
                    <a:pt x="1766" y="2075"/>
                  </a:lnTo>
                  <a:lnTo>
                    <a:pt x="1675" y="2530"/>
                  </a:lnTo>
                  <a:lnTo>
                    <a:pt x="1620" y="2731"/>
                  </a:lnTo>
                  <a:lnTo>
                    <a:pt x="1565" y="2931"/>
                  </a:lnTo>
                  <a:lnTo>
                    <a:pt x="1493" y="3113"/>
                  </a:lnTo>
                  <a:lnTo>
                    <a:pt x="1402" y="3276"/>
                  </a:lnTo>
                  <a:lnTo>
                    <a:pt x="1256" y="3513"/>
                  </a:lnTo>
                  <a:lnTo>
                    <a:pt x="1056" y="3750"/>
                  </a:lnTo>
                  <a:lnTo>
                    <a:pt x="601" y="4277"/>
                  </a:lnTo>
                  <a:lnTo>
                    <a:pt x="401" y="4550"/>
                  </a:lnTo>
                  <a:lnTo>
                    <a:pt x="201" y="4841"/>
                  </a:lnTo>
                  <a:lnTo>
                    <a:pt x="128" y="4969"/>
                  </a:lnTo>
                  <a:lnTo>
                    <a:pt x="73" y="5114"/>
                  </a:lnTo>
                  <a:lnTo>
                    <a:pt x="19" y="5242"/>
                  </a:lnTo>
                  <a:lnTo>
                    <a:pt x="0" y="5387"/>
                  </a:lnTo>
                  <a:lnTo>
                    <a:pt x="0" y="5551"/>
                  </a:lnTo>
                  <a:lnTo>
                    <a:pt x="19" y="5679"/>
                  </a:lnTo>
                  <a:lnTo>
                    <a:pt x="55" y="5806"/>
                  </a:lnTo>
                  <a:lnTo>
                    <a:pt x="128" y="5897"/>
                  </a:lnTo>
                  <a:lnTo>
                    <a:pt x="201" y="5988"/>
                  </a:lnTo>
                  <a:lnTo>
                    <a:pt x="292" y="6061"/>
                  </a:lnTo>
                  <a:lnTo>
                    <a:pt x="401" y="6115"/>
                  </a:lnTo>
                  <a:lnTo>
                    <a:pt x="528" y="6152"/>
                  </a:lnTo>
                  <a:lnTo>
                    <a:pt x="656" y="6170"/>
                  </a:lnTo>
                  <a:lnTo>
                    <a:pt x="928" y="6206"/>
                  </a:lnTo>
                  <a:lnTo>
                    <a:pt x="1201" y="6206"/>
                  </a:lnTo>
                  <a:lnTo>
                    <a:pt x="1456" y="6170"/>
                  </a:lnTo>
                  <a:lnTo>
                    <a:pt x="1693" y="6115"/>
                  </a:lnTo>
                  <a:lnTo>
                    <a:pt x="1857" y="6079"/>
                  </a:lnTo>
                  <a:lnTo>
                    <a:pt x="2002" y="6024"/>
                  </a:lnTo>
                  <a:lnTo>
                    <a:pt x="2312" y="5879"/>
                  </a:lnTo>
                  <a:lnTo>
                    <a:pt x="2585" y="5697"/>
                  </a:lnTo>
                  <a:lnTo>
                    <a:pt x="2857" y="5478"/>
                  </a:lnTo>
                  <a:lnTo>
                    <a:pt x="3094" y="5224"/>
                  </a:lnTo>
                  <a:lnTo>
                    <a:pt x="3312" y="4932"/>
                  </a:lnTo>
                  <a:lnTo>
                    <a:pt x="3494" y="4641"/>
                  </a:lnTo>
                  <a:lnTo>
                    <a:pt x="3640" y="4314"/>
                  </a:lnTo>
                  <a:lnTo>
                    <a:pt x="3695" y="4114"/>
                  </a:lnTo>
                  <a:lnTo>
                    <a:pt x="3749" y="3932"/>
                  </a:lnTo>
                  <a:lnTo>
                    <a:pt x="3822" y="3531"/>
                  </a:lnTo>
                  <a:lnTo>
                    <a:pt x="3877" y="3149"/>
                  </a:lnTo>
                  <a:lnTo>
                    <a:pt x="3877" y="2749"/>
                  </a:lnTo>
                  <a:lnTo>
                    <a:pt x="3840" y="2330"/>
                  </a:lnTo>
                  <a:lnTo>
                    <a:pt x="3786" y="1930"/>
                  </a:lnTo>
                  <a:lnTo>
                    <a:pt x="3713" y="1529"/>
                  </a:lnTo>
                  <a:lnTo>
                    <a:pt x="3604" y="1147"/>
                  </a:lnTo>
                  <a:lnTo>
                    <a:pt x="3531" y="929"/>
                  </a:lnTo>
                  <a:lnTo>
                    <a:pt x="3458" y="711"/>
                  </a:lnTo>
                  <a:lnTo>
                    <a:pt x="3367" y="510"/>
                  </a:lnTo>
                  <a:lnTo>
                    <a:pt x="3258" y="328"/>
                  </a:lnTo>
                  <a:lnTo>
                    <a:pt x="3203" y="256"/>
                  </a:lnTo>
                  <a:lnTo>
                    <a:pt x="3130" y="165"/>
                  </a:lnTo>
                  <a:lnTo>
                    <a:pt x="3039" y="110"/>
                  </a:lnTo>
                  <a:lnTo>
                    <a:pt x="2948" y="55"/>
                  </a:lnTo>
                  <a:lnTo>
                    <a:pt x="2857" y="19"/>
                  </a:lnTo>
                  <a:lnTo>
                    <a:pt x="276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5" name="Google Shape;465;p4"/>
            <p:cNvSpPr/>
            <p:nvPr/>
          </p:nvSpPr>
          <p:spPr>
            <a:xfrm>
              <a:off x="1660125" y="3239875"/>
              <a:ext cx="82375" cy="152425"/>
            </a:xfrm>
            <a:custGeom>
              <a:avLst/>
              <a:gdLst/>
              <a:ahLst/>
              <a:cxnLst/>
              <a:rect l="l" t="t" r="r" b="b"/>
              <a:pathLst>
                <a:path w="3295" h="6097" extrusionOk="0">
                  <a:moveTo>
                    <a:pt x="2767" y="0"/>
                  </a:moveTo>
                  <a:lnTo>
                    <a:pt x="2676" y="37"/>
                  </a:lnTo>
                  <a:lnTo>
                    <a:pt x="2603" y="91"/>
                  </a:lnTo>
                  <a:lnTo>
                    <a:pt x="2548" y="164"/>
                  </a:lnTo>
                  <a:lnTo>
                    <a:pt x="2494" y="255"/>
                  </a:lnTo>
                  <a:lnTo>
                    <a:pt x="2439" y="346"/>
                  </a:lnTo>
                  <a:lnTo>
                    <a:pt x="2384" y="565"/>
                  </a:lnTo>
                  <a:lnTo>
                    <a:pt x="2330" y="874"/>
                  </a:lnTo>
                  <a:lnTo>
                    <a:pt x="2294" y="1183"/>
                  </a:lnTo>
                  <a:lnTo>
                    <a:pt x="2275" y="1493"/>
                  </a:lnTo>
                  <a:lnTo>
                    <a:pt x="2275" y="1802"/>
                  </a:lnTo>
                  <a:lnTo>
                    <a:pt x="2275" y="2475"/>
                  </a:lnTo>
                  <a:lnTo>
                    <a:pt x="2257" y="3130"/>
                  </a:lnTo>
                  <a:lnTo>
                    <a:pt x="2239" y="3403"/>
                  </a:lnTo>
                  <a:lnTo>
                    <a:pt x="2184" y="3640"/>
                  </a:lnTo>
                  <a:lnTo>
                    <a:pt x="2130" y="3858"/>
                  </a:lnTo>
                  <a:lnTo>
                    <a:pt x="2039" y="4059"/>
                  </a:lnTo>
                  <a:lnTo>
                    <a:pt x="1911" y="4204"/>
                  </a:lnTo>
                  <a:lnTo>
                    <a:pt x="1839" y="4259"/>
                  </a:lnTo>
                  <a:lnTo>
                    <a:pt x="1766" y="4313"/>
                  </a:lnTo>
                  <a:lnTo>
                    <a:pt x="1693" y="4368"/>
                  </a:lnTo>
                  <a:lnTo>
                    <a:pt x="1602" y="4404"/>
                  </a:lnTo>
                  <a:lnTo>
                    <a:pt x="1511" y="4423"/>
                  </a:lnTo>
                  <a:lnTo>
                    <a:pt x="1402" y="4423"/>
                  </a:lnTo>
                  <a:lnTo>
                    <a:pt x="1329" y="4441"/>
                  </a:lnTo>
                  <a:lnTo>
                    <a:pt x="1183" y="4423"/>
                  </a:lnTo>
                  <a:lnTo>
                    <a:pt x="1001" y="4368"/>
                  </a:lnTo>
                  <a:lnTo>
                    <a:pt x="838" y="4295"/>
                  </a:lnTo>
                  <a:lnTo>
                    <a:pt x="674" y="4204"/>
                  </a:lnTo>
                  <a:lnTo>
                    <a:pt x="328" y="4040"/>
                  </a:lnTo>
                  <a:lnTo>
                    <a:pt x="164" y="3968"/>
                  </a:lnTo>
                  <a:lnTo>
                    <a:pt x="1" y="3949"/>
                  </a:lnTo>
                  <a:lnTo>
                    <a:pt x="1020" y="5878"/>
                  </a:lnTo>
                  <a:lnTo>
                    <a:pt x="1111" y="5933"/>
                  </a:lnTo>
                  <a:lnTo>
                    <a:pt x="1183" y="5988"/>
                  </a:lnTo>
                  <a:lnTo>
                    <a:pt x="1347" y="6060"/>
                  </a:lnTo>
                  <a:lnTo>
                    <a:pt x="1529" y="6097"/>
                  </a:lnTo>
                  <a:lnTo>
                    <a:pt x="1711" y="6097"/>
                  </a:lnTo>
                  <a:lnTo>
                    <a:pt x="1893" y="6060"/>
                  </a:lnTo>
                  <a:lnTo>
                    <a:pt x="2075" y="5988"/>
                  </a:lnTo>
                  <a:lnTo>
                    <a:pt x="2257" y="5897"/>
                  </a:lnTo>
                  <a:lnTo>
                    <a:pt x="2403" y="5769"/>
                  </a:lnTo>
                  <a:lnTo>
                    <a:pt x="2548" y="5642"/>
                  </a:lnTo>
                  <a:lnTo>
                    <a:pt x="2676" y="5478"/>
                  </a:lnTo>
                  <a:lnTo>
                    <a:pt x="2785" y="5296"/>
                  </a:lnTo>
                  <a:lnTo>
                    <a:pt x="2876" y="5132"/>
                  </a:lnTo>
                  <a:lnTo>
                    <a:pt x="2967" y="4932"/>
                  </a:lnTo>
                  <a:lnTo>
                    <a:pt x="3021" y="4750"/>
                  </a:lnTo>
                  <a:lnTo>
                    <a:pt x="3076" y="4550"/>
                  </a:lnTo>
                  <a:lnTo>
                    <a:pt x="3149" y="4095"/>
                  </a:lnTo>
                  <a:lnTo>
                    <a:pt x="3203" y="3676"/>
                  </a:lnTo>
                  <a:lnTo>
                    <a:pt x="3258" y="3240"/>
                  </a:lnTo>
                  <a:lnTo>
                    <a:pt x="3276" y="2785"/>
                  </a:lnTo>
                  <a:lnTo>
                    <a:pt x="3294" y="2330"/>
                  </a:lnTo>
                  <a:lnTo>
                    <a:pt x="3294" y="1875"/>
                  </a:lnTo>
                  <a:lnTo>
                    <a:pt x="3258" y="1420"/>
                  </a:lnTo>
                  <a:lnTo>
                    <a:pt x="3222" y="983"/>
                  </a:lnTo>
                  <a:lnTo>
                    <a:pt x="3167" y="546"/>
                  </a:lnTo>
                  <a:lnTo>
                    <a:pt x="3131" y="383"/>
                  </a:lnTo>
                  <a:lnTo>
                    <a:pt x="3076" y="201"/>
                  </a:lnTo>
                  <a:lnTo>
                    <a:pt x="3040" y="128"/>
                  </a:lnTo>
                  <a:lnTo>
                    <a:pt x="2985" y="73"/>
                  </a:lnTo>
                  <a:lnTo>
                    <a:pt x="2930" y="37"/>
                  </a:lnTo>
                  <a:lnTo>
                    <a:pt x="2858" y="0"/>
                  </a:lnTo>
                  <a:close/>
                </a:path>
              </a:pathLst>
            </a:custGeom>
            <a:solidFill>
              <a:srgbClr val="4A94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6" name="Google Shape;466;p4"/>
            <p:cNvSpPr/>
            <p:nvPr/>
          </p:nvSpPr>
          <p:spPr>
            <a:xfrm>
              <a:off x="1612800" y="3108850"/>
              <a:ext cx="203400" cy="666525"/>
            </a:xfrm>
            <a:custGeom>
              <a:avLst/>
              <a:gdLst/>
              <a:ahLst/>
              <a:cxnLst/>
              <a:rect l="l" t="t" r="r" b="b"/>
              <a:pathLst>
                <a:path w="8136" h="26661" extrusionOk="0">
                  <a:moveTo>
                    <a:pt x="7280" y="0"/>
                  </a:moveTo>
                  <a:lnTo>
                    <a:pt x="7135" y="55"/>
                  </a:lnTo>
                  <a:lnTo>
                    <a:pt x="7007" y="146"/>
                  </a:lnTo>
                  <a:lnTo>
                    <a:pt x="6898" y="255"/>
                  </a:lnTo>
                  <a:lnTo>
                    <a:pt x="6807" y="364"/>
                  </a:lnTo>
                  <a:lnTo>
                    <a:pt x="6716" y="492"/>
                  </a:lnTo>
                  <a:lnTo>
                    <a:pt x="6625" y="637"/>
                  </a:lnTo>
                  <a:lnTo>
                    <a:pt x="6552" y="819"/>
                  </a:lnTo>
                  <a:lnTo>
                    <a:pt x="6479" y="1001"/>
                  </a:lnTo>
                  <a:lnTo>
                    <a:pt x="6334" y="1420"/>
                  </a:lnTo>
                  <a:lnTo>
                    <a:pt x="6225" y="1911"/>
                  </a:lnTo>
                  <a:lnTo>
                    <a:pt x="6134" y="2475"/>
                  </a:lnTo>
                  <a:lnTo>
                    <a:pt x="6061" y="3112"/>
                  </a:lnTo>
                  <a:lnTo>
                    <a:pt x="6006" y="3804"/>
                  </a:lnTo>
                  <a:lnTo>
                    <a:pt x="5970" y="4550"/>
                  </a:lnTo>
                  <a:lnTo>
                    <a:pt x="5934" y="5369"/>
                  </a:lnTo>
                  <a:lnTo>
                    <a:pt x="5897" y="7189"/>
                  </a:lnTo>
                  <a:lnTo>
                    <a:pt x="5879" y="9227"/>
                  </a:lnTo>
                  <a:lnTo>
                    <a:pt x="5897" y="11483"/>
                  </a:lnTo>
                  <a:lnTo>
                    <a:pt x="5624" y="11465"/>
                  </a:lnTo>
                  <a:lnTo>
                    <a:pt x="5369" y="11429"/>
                  </a:lnTo>
                  <a:lnTo>
                    <a:pt x="5096" y="11374"/>
                  </a:lnTo>
                  <a:lnTo>
                    <a:pt x="4842" y="11301"/>
                  </a:lnTo>
                  <a:lnTo>
                    <a:pt x="4569" y="11174"/>
                  </a:lnTo>
                  <a:lnTo>
                    <a:pt x="4296" y="11010"/>
                  </a:lnTo>
                  <a:lnTo>
                    <a:pt x="4441" y="10883"/>
                  </a:lnTo>
                  <a:lnTo>
                    <a:pt x="4569" y="10719"/>
                  </a:lnTo>
                  <a:lnTo>
                    <a:pt x="4678" y="10537"/>
                  </a:lnTo>
                  <a:lnTo>
                    <a:pt x="4769" y="10373"/>
                  </a:lnTo>
                  <a:lnTo>
                    <a:pt x="4860" y="10173"/>
                  </a:lnTo>
                  <a:lnTo>
                    <a:pt x="4914" y="9991"/>
                  </a:lnTo>
                  <a:lnTo>
                    <a:pt x="4969" y="9791"/>
                  </a:lnTo>
                  <a:lnTo>
                    <a:pt x="5042" y="9336"/>
                  </a:lnTo>
                  <a:lnTo>
                    <a:pt x="5096" y="8917"/>
                  </a:lnTo>
                  <a:lnTo>
                    <a:pt x="5151" y="8481"/>
                  </a:lnTo>
                  <a:lnTo>
                    <a:pt x="5169" y="8026"/>
                  </a:lnTo>
                  <a:lnTo>
                    <a:pt x="5187" y="7571"/>
                  </a:lnTo>
                  <a:lnTo>
                    <a:pt x="5187" y="7116"/>
                  </a:lnTo>
                  <a:lnTo>
                    <a:pt x="5151" y="6661"/>
                  </a:lnTo>
                  <a:lnTo>
                    <a:pt x="5115" y="6224"/>
                  </a:lnTo>
                  <a:lnTo>
                    <a:pt x="5060" y="5787"/>
                  </a:lnTo>
                  <a:lnTo>
                    <a:pt x="5024" y="5624"/>
                  </a:lnTo>
                  <a:lnTo>
                    <a:pt x="4969" y="5442"/>
                  </a:lnTo>
                  <a:lnTo>
                    <a:pt x="4933" y="5369"/>
                  </a:lnTo>
                  <a:lnTo>
                    <a:pt x="4878" y="5314"/>
                  </a:lnTo>
                  <a:lnTo>
                    <a:pt x="4823" y="5278"/>
                  </a:lnTo>
                  <a:lnTo>
                    <a:pt x="4751" y="5241"/>
                  </a:lnTo>
                  <a:lnTo>
                    <a:pt x="4660" y="5241"/>
                  </a:lnTo>
                  <a:lnTo>
                    <a:pt x="4569" y="5278"/>
                  </a:lnTo>
                  <a:lnTo>
                    <a:pt x="4496" y="5332"/>
                  </a:lnTo>
                  <a:lnTo>
                    <a:pt x="4441" y="5405"/>
                  </a:lnTo>
                  <a:lnTo>
                    <a:pt x="4387" y="5496"/>
                  </a:lnTo>
                  <a:lnTo>
                    <a:pt x="4332" y="5587"/>
                  </a:lnTo>
                  <a:lnTo>
                    <a:pt x="4277" y="5806"/>
                  </a:lnTo>
                  <a:lnTo>
                    <a:pt x="4223" y="6115"/>
                  </a:lnTo>
                  <a:lnTo>
                    <a:pt x="4187" y="6424"/>
                  </a:lnTo>
                  <a:lnTo>
                    <a:pt x="4168" y="6734"/>
                  </a:lnTo>
                  <a:lnTo>
                    <a:pt x="4168" y="7043"/>
                  </a:lnTo>
                  <a:lnTo>
                    <a:pt x="4168" y="7716"/>
                  </a:lnTo>
                  <a:lnTo>
                    <a:pt x="4150" y="8371"/>
                  </a:lnTo>
                  <a:lnTo>
                    <a:pt x="4132" y="8644"/>
                  </a:lnTo>
                  <a:lnTo>
                    <a:pt x="4077" y="8881"/>
                  </a:lnTo>
                  <a:lnTo>
                    <a:pt x="4023" y="9099"/>
                  </a:lnTo>
                  <a:lnTo>
                    <a:pt x="3932" y="9300"/>
                  </a:lnTo>
                  <a:lnTo>
                    <a:pt x="3804" y="9445"/>
                  </a:lnTo>
                  <a:lnTo>
                    <a:pt x="3732" y="9500"/>
                  </a:lnTo>
                  <a:lnTo>
                    <a:pt x="3659" y="9554"/>
                  </a:lnTo>
                  <a:lnTo>
                    <a:pt x="3586" y="9609"/>
                  </a:lnTo>
                  <a:lnTo>
                    <a:pt x="3495" y="9645"/>
                  </a:lnTo>
                  <a:lnTo>
                    <a:pt x="3404" y="9664"/>
                  </a:lnTo>
                  <a:lnTo>
                    <a:pt x="3295" y="9664"/>
                  </a:lnTo>
                  <a:lnTo>
                    <a:pt x="3222" y="9409"/>
                  </a:lnTo>
                  <a:lnTo>
                    <a:pt x="3186" y="9136"/>
                  </a:lnTo>
                  <a:lnTo>
                    <a:pt x="3149" y="8863"/>
                  </a:lnTo>
                  <a:lnTo>
                    <a:pt x="3149" y="8590"/>
                  </a:lnTo>
                  <a:lnTo>
                    <a:pt x="3149" y="8026"/>
                  </a:lnTo>
                  <a:lnTo>
                    <a:pt x="3149" y="7462"/>
                  </a:lnTo>
                  <a:lnTo>
                    <a:pt x="3149" y="7189"/>
                  </a:lnTo>
                  <a:lnTo>
                    <a:pt x="3113" y="6897"/>
                  </a:lnTo>
                  <a:lnTo>
                    <a:pt x="3058" y="6624"/>
                  </a:lnTo>
                  <a:lnTo>
                    <a:pt x="2985" y="6352"/>
                  </a:lnTo>
                  <a:lnTo>
                    <a:pt x="2876" y="6097"/>
                  </a:lnTo>
                  <a:lnTo>
                    <a:pt x="2749" y="5878"/>
                  </a:lnTo>
                  <a:lnTo>
                    <a:pt x="2676" y="5769"/>
                  </a:lnTo>
                  <a:lnTo>
                    <a:pt x="2585" y="5678"/>
                  </a:lnTo>
                  <a:lnTo>
                    <a:pt x="2494" y="5587"/>
                  </a:lnTo>
                  <a:lnTo>
                    <a:pt x="2385" y="5514"/>
                  </a:lnTo>
                  <a:lnTo>
                    <a:pt x="2258" y="5442"/>
                  </a:lnTo>
                  <a:lnTo>
                    <a:pt x="2130" y="5387"/>
                  </a:lnTo>
                  <a:lnTo>
                    <a:pt x="2003" y="5351"/>
                  </a:lnTo>
                  <a:lnTo>
                    <a:pt x="1857" y="5332"/>
                  </a:lnTo>
                  <a:lnTo>
                    <a:pt x="1730" y="5351"/>
                  </a:lnTo>
                  <a:lnTo>
                    <a:pt x="1584" y="5351"/>
                  </a:lnTo>
                  <a:lnTo>
                    <a:pt x="1439" y="5387"/>
                  </a:lnTo>
                  <a:lnTo>
                    <a:pt x="1311" y="5442"/>
                  </a:lnTo>
                  <a:lnTo>
                    <a:pt x="1184" y="5496"/>
                  </a:lnTo>
                  <a:lnTo>
                    <a:pt x="1038" y="5569"/>
                  </a:lnTo>
                  <a:lnTo>
                    <a:pt x="929" y="5660"/>
                  </a:lnTo>
                  <a:lnTo>
                    <a:pt x="802" y="5751"/>
                  </a:lnTo>
                  <a:lnTo>
                    <a:pt x="692" y="5860"/>
                  </a:lnTo>
                  <a:lnTo>
                    <a:pt x="583" y="5969"/>
                  </a:lnTo>
                  <a:lnTo>
                    <a:pt x="492" y="6097"/>
                  </a:lnTo>
                  <a:lnTo>
                    <a:pt x="420" y="6224"/>
                  </a:lnTo>
                  <a:lnTo>
                    <a:pt x="274" y="6515"/>
                  </a:lnTo>
                  <a:lnTo>
                    <a:pt x="165" y="6806"/>
                  </a:lnTo>
                  <a:lnTo>
                    <a:pt x="92" y="7116"/>
                  </a:lnTo>
                  <a:lnTo>
                    <a:pt x="37" y="7443"/>
                  </a:lnTo>
                  <a:lnTo>
                    <a:pt x="1" y="7753"/>
                  </a:lnTo>
                  <a:lnTo>
                    <a:pt x="1" y="8080"/>
                  </a:lnTo>
                  <a:lnTo>
                    <a:pt x="1" y="8408"/>
                  </a:lnTo>
                  <a:lnTo>
                    <a:pt x="19" y="8735"/>
                  </a:lnTo>
                  <a:lnTo>
                    <a:pt x="56" y="9190"/>
                  </a:lnTo>
                  <a:lnTo>
                    <a:pt x="110" y="9627"/>
                  </a:lnTo>
                  <a:lnTo>
                    <a:pt x="201" y="10082"/>
                  </a:lnTo>
                  <a:lnTo>
                    <a:pt x="310" y="10501"/>
                  </a:lnTo>
                  <a:lnTo>
                    <a:pt x="438" y="10919"/>
                  </a:lnTo>
                  <a:lnTo>
                    <a:pt x="620" y="11320"/>
                  </a:lnTo>
                  <a:lnTo>
                    <a:pt x="711" y="11520"/>
                  </a:lnTo>
                  <a:lnTo>
                    <a:pt x="820" y="11702"/>
                  </a:lnTo>
                  <a:lnTo>
                    <a:pt x="929" y="11884"/>
                  </a:lnTo>
                  <a:lnTo>
                    <a:pt x="1056" y="12047"/>
                  </a:lnTo>
                  <a:lnTo>
                    <a:pt x="1293" y="12320"/>
                  </a:lnTo>
                  <a:lnTo>
                    <a:pt x="1548" y="12557"/>
                  </a:lnTo>
                  <a:lnTo>
                    <a:pt x="1821" y="12775"/>
                  </a:lnTo>
                  <a:lnTo>
                    <a:pt x="2112" y="12994"/>
                  </a:lnTo>
                  <a:lnTo>
                    <a:pt x="2476" y="13230"/>
                  </a:lnTo>
                  <a:lnTo>
                    <a:pt x="2840" y="13449"/>
                  </a:lnTo>
                  <a:lnTo>
                    <a:pt x="3222" y="13631"/>
                  </a:lnTo>
                  <a:lnTo>
                    <a:pt x="3422" y="13704"/>
                  </a:lnTo>
                  <a:lnTo>
                    <a:pt x="3622" y="13776"/>
                  </a:lnTo>
                  <a:lnTo>
                    <a:pt x="3895" y="13849"/>
                  </a:lnTo>
                  <a:lnTo>
                    <a:pt x="4187" y="13885"/>
                  </a:lnTo>
                  <a:lnTo>
                    <a:pt x="4478" y="13922"/>
                  </a:lnTo>
                  <a:lnTo>
                    <a:pt x="4769" y="13922"/>
                  </a:lnTo>
                  <a:lnTo>
                    <a:pt x="5042" y="13904"/>
                  </a:lnTo>
                  <a:lnTo>
                    <a:pt x="5333" y="13867"/>
                  </a:lnTo>
                  <a:lnTo>
                    <a:pt x="5624" y="13813"/>
                  </a:lnTo>
                  <a:lnTo>
                    <a:pt x="5897" y="13722"/>
                  </a:lnTo>
                  <a:lnTo>
                    <a:pt x="5879" y="25878"/>
                  </a:lnTo>
                  <a:lnTo>
                    <a:pt x="6170" y="26096"/>
                  </a:lnTo>
                  <a:lnTo>
                    <a:pt x="6461" y="26278"/>
                  </a:lnTo>
                  <a:lnTo>
                    <a:pt x="6752" y="26424"/>
                  </a:lnTo>
                  <a:lnTo>
                    <a:pt x="7044" y="26515"/>
                  </a:lnTo>
                  <a:lnTo>
                    <a:pt x="7317" y="26588"/>
                  </a:lnTo>
                  <a:lnTo>
                    <a:pt x="7608" y="26642"/>
                  </a:lnTo>
                  <a:lnTo>
                    <a:pt x="7862" y="26660"/>
                  </a:lnTo>
                  <a:lnTo>
                    <a:pt x="8135" y="26660"/>
                  </a:lnTo>
                  <a:lnTo>
                    <a:pt x="7935" y="25951"/>
                  </a:lnTo>
                  <a:lnTo>
                    <a:pt x="7772" y="25241"/>
                  </a:lnTo>
                  <a:lnTo>
                    <a:pt x="7626" y="24513"/>
                  </a:lnTo>
                  <a:lnTo>
                    <a:pt x="7499" y="23803"/>
                  </a:lnTo>
                  <a:lnTo>
                    <a:pt x="7389" y="23075"/>
                  </a:lnTo>
                  <a:lnTo>
                    <a:pt x="7298" y="22348"/>
                  </a:lnTo>
                  <a:lnTo>
                    <a:pt x="7226" y="21601"/>
                  </a:lnTo>
                  <a:lnTo>
                    <a:pt x="7153" y="20874"/>
                  </a:lnTo>
                  <a:lnTo>
                    <a:pt x="7098" y="20127"/>
                  </a:lnTo>
                  <a:lnTo>
                    <a:pt x="7062" y="19399"/>
                  </a:lnTo>
                  <a:lnTo>
                    <a:pt x="7007" y="17907"/>
                  </a:lnTo>
                  <a:lnTo>
                    <a:pt x="6971" y="16433"/>
                  </a:lnTo>
                  <a:lnTo>
                    <a:pt x="6953" y="14959"/>
                  </a:lnTo>
                  <a:lnTo>
                    <a:pt x="6934" y="13194"/>
                  </a:lnTo>
                  <a:lnTo>
                    <a:pt x="6934" y="11374"/>
                  </a:lnTo>
                  <a:lnTo>
                    <a:pt x="6934" y="8517"/>
                  </a:lnTo>
                  <a:lnTo>
                    <a:pt x="6953" y="7098"/>
                  </a:lnTo>
                  <a:lnTo>
                    <a:pt x="6971" y="5678"/>
                  </a:lnTo>
                  <a:lnTo>
                    <a:pt x="7025" y="4259"/>
                  </a:lnTo>
                  <a:lnTo>
                    <a:pt x="7080" y="2839"/>
                  </a:lnTo>
                  <a:lnTo>
                    <a:pt x="7171" y="1420"/>
                  </a:lnTo>
                  <a:lnTo>
                    <a:pt x="728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7" name="Google Shape;467;p4"/>
            <p:cNvSpPr/>
            <p:nvPr/>
          </p:nvSpPr>
          <p:spPr>
            <a:xfrm>
              <a:off x="1829825" y="3450975"/>
              <a:ext cx="96925" cy="126500"/>
            </a:xfrm>
            <a:custGeom>
              <a:avLst/>
              <a:gdLst/>
              <a:ahLst/>
              <a:cxnLst/>
              <a:rect l="l" t="t" r="r" b="b"/>
              <a:pathLst>
                <a:path w="3877" h="5060" extrusionOk="0">
                  <a:moveTo>
                    <a:pt x="3604" y="0"/>
                  </a:moveTo>
                  <a:lnTo>
                    <a:pt x="3549" y="583"/>
                  </a:lnTo>
                  <a:lnTo>
                    <a:pt x="3513" y="874"/>
                  </a:lnTo>
                  <a:lnTo>
                    <a:pt x="3476" y="1165"/>
                  </a:lnTo>
                  <a:lnTo>
                    <a:pt x="3403" y="1511"/>
                  </a:lnTo>
                  <a:lnTo>
                    <a:pt x="3294" y="1856"/>
                  </a:lnTo>
                  <a:lnTo>
                    <a:pt x="3167" y="2184"/>
                  </a:lnTo>
                  <a:lnTo>
                    <a:pt x="3021" y="2512"/>
                  </a:lnTo>
                  <a:lnTo>
                    <a:pt x="2857" y="2821"/>
                  </a:lnTo>
                  <a:lnTo>
                    <a:pt x="2657" y="3112"/>
                  </a:lnTo>
                  <a:lnTo>
                    <a:pt x="2439" y="3385"/>
                  </a:lnTo>
                  <a:lnTo>
                    <a:pt x="2202" y="3640"/>
                  </a:lnTo>
                  <a:lnTo>
                    <a:pt x="1966" y="3840"/>
                  </a:lnTo>
                  <a:lnTo>
                    <a:pt x="1711" y="4004"/>
                  </a:lnTo>
                  <a:lnTo>
                    <a:pt x="1456" y="4149"/>
                  </a:lnTo>
                  <a:lnTo>
                    <a:pt x="1165" y="4259"/>
                  </a:lnTo>
                  <a:lnTo>
                    <a:pt x="874" y="4350"/>
                  </a:lnTo>
                  <a:lnTo>
                    <a:pt x="583" y="4404"/>
                  </a:lnTo>
                  <a:lnTo>
                    <a:pt x="292" y="4422"/>
                  </a:lnTo>
                  <a:lnTo>
                    <a:pt x="0" y="4404"/>
                  </a:lnTo>
                  <a:lnTo>
                    <a:pt x="0" y="4404"/>
                  </a:lnTo>
                  <a:lnTo>
                    <a:pt x="19" y="4532"/>
                  </a:lnTo>
                  <a:lnTo>
                    <a:pt x="55" y="4659"/>
                  </a:lnTo>
                  <a:lnTo>
                    <a:pt x="128" y="4750"/>
                  </a:lnTo>
                  <a:lnTo>
                    <a:pt x="201" y="4841"/>
                  </a:lnTo>
                  <a:lnTo>
                    <a:pt x="292" y="4914"/>
                  </a:lnTo>
                  <a:lnTo>
                    <a:pt x="401" y="4968"/>
                  </a:lnTo>
                  <a:lnTo>
                    <a:pt x="528" y="5005"/>
                  </a:lnTo>
                  <a:lnTo>
                    <a:pt x="656" y="5023"/>
                  </a:lnTo>
                  <a:lnTo>
                    <a:pt x="928" y="5059"/>
                  </a:lnTo>
                  <a:lnTo>
                    <a:pt x="1201" y="5059"/>
                  </a:lnTo>
                  <a:lnTo>
                    <a:pt x="1456" y="5023"/>
                  </a:lnTo>
                  <a:lnTo>
                    <a:pt x="1693" y="4968"/>
                  </a:lnTo>
                  <a:lnTo>
                    <a:pt x="1857" y="4932"/>
                  </a:lnTo>
                  <a:lnTo>
                    <a:pt x="2002" y="4877"/>
                  </a:lnTo>
                  <a:lnTo>
                    <a:pt x="2312" y="4732"/>
                  </a:lnTo>
                  <a:lnTo>
                    <a:pt x="2585" y="4550"/>
                  </a:lnTo>
                  <a:lnTo>
                    <a:pt x="2857" y="4331"/>
                  </a:lnTo>
                  <a:lnTo>
                    <a:pt x="3094" y="4077"/>
                  </a:lnTo>
                  <a:lnTo>
                    <a:pt x="3312" y="3785"/>
                  </a:lnTo>
                  <a:lnTo>
                    <a:pt x="3494" y="3494"/>
                  </a:lnTo>
                  <a:lnTo>
                    <a:pt x="3640" y="3167"/>
                  </a:lnTo>
                  <a:lnTo>
                    <a:pt x="3695" y="2967"/>
                  </a:lnTo>
                  <a:lnTo>
                    <a:pt x="3749" y="2785"/>
                  </a:lnTo>
                  <a:lnTo>
                    <a:pt x="3822" y="2384"/>
                  </a:lnTo>
                  <a:lnTo>
                    <a:pt x="3877" y="2002"/>
                  </a:lnTo>
                  <a:lnTo>
                    <a:pt x="3877" y="1602"/>
                  </a:lnTo>
                  <a:lnTo>
                    <a:pt x="3840" y="1183"/>
                  </a:lnTo>
                  <a:lnTo>
                    <a:pt x="3786" y="783"/>
                  </a:lnTo>
                  <a:lnTo>
                    <a:pt x="3713" y="382"/>
                  </a:lnTo>
                  <a:lnTo>
                    <a:pt x="3604" y="0"/>
                  </a:lnTo>
                  <a:close/>
                </a:path>
              </a:pathLst>
            </a:custGeom>
            <a:solidFill>
              <a:srgbClr val="3A7F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8" name="Google Shape;468;p4"/>
            <p:cNvSpPr/>
            <p:nvPr/>
          </p:nvSpPr>
          <p:spPr>
            <a:xfrm>
              <a:off x="1612800" y="3244875"/>
              <a:ext cx="115600" cy="212025"/>
            </a:xfrm>
            <a:custGeom>
              <a:avLst/>
              <a:gdLst/>
              <a:ahLst/>
              <a:cxnLst/>
              <a:rect l="l" t="t" r="r" b="b"/>
              <a:pathLst>
                <a:path w="4624" h="8481" extrusionOk="0">
                  <a:moveTo>
                    <a:pt x="1275" y="1"/>
                  </a:moveTo>
                  <a:lnTo>
                    <a:pt x="1147" y="73"/>
                  </a:lnTo>
                  <a:lnTo>
                    <a:pt x="1020" y="146"/>
                  </a:lnTo>
                  <a:lnTo>
                    <a:pt x="911" y="219"/>
                  </a:lnTo>
                  <a:lnTo>
                    <a:pt x="783" y="328"/>
                  </a:lnTo>
                  <a:lnTo>
                    <a:pt x="674" y="419"/>
                  </a:lnTo>
                  <a:lnTo>
                    <a:pt x="583" y="547"/>
                  </a:lnTo>
                  <a:lnTo>
                    <a:pt x="492" y="656"/>
                  </a:lnTo>
                  <a:lnTo>
                    <a:pt x="401" y="801"/>
                  </a:lnTo>
                  <a:lnTo>
                    <a:pt x="274" y="1074"/>
                  </a:lnTo>
                  <a:lnTo>
                    <a:pt x="165" y="1365"/>
                  </a:lnTo>
                  <a:lnTo>
                    <a:pt x="92" y="1675"/>
                  </a:lnTo>
                  <a:lnTo>
                    <a:pt x="37" y="2002"/>
                  </a:lnTo>
                  <a:lnTo>
                    <a:pt x="1" y="2312"/>
                  </a:lnTo>
                  <a:lnTo>
                    <a:pt x="1" y="2639"/>
                  </a:lnTo>
                  <a:lnTo>
                    <a:pt x="1" y="2967"/>
                  </a:lnTo>
                  <a:lnTo>
                    <a:pt x="19" y="3294"/>
                  </a:lnTo>
                  <a:lnTo>
                    <a:pt x="56" y="3749"/>
                  </a:lnTo>
                  <a:lnTo>
                    <a:pt x="110" y="4186"/>
                  </a:lnTo>
                  <a:lnTo>
                    <a:pt x="201" y="4641"/>
                  </a:lnTo>
                  <a:lnTo>
                    <a:pt x="310" y="5060"/>
                  </a:lnTo>
                  <a:lnTo>
                    <a:pt x="438" y="5478"/>
                  </a:lnTo>
                  <a:lnTo>
                    <a:pt x="620" y="5879"/>
                  </a:lnTo>
                  <a:lnTo>
                    <a:pt x="711" y="6079"/>
                  </a:lnTo>
                  <a:lnTo>
                    <a:pt x="820" y="6261"/>
                  </a:lnTo>
                  <a:lnTo>
                    <a:pt x="929" y="6443"/>
                  </a:lnTo>
                  <a:lnTo>
                    <a:pt x="1056" y="6606"/>
                  </a:lnTo>
                  <a:lnTo>
                    <a:pt x="1293" y="6879"/>
                  </a:lnTo>
                  <a:lnTo>
                    <a:pt x="1548" y="7116"/>
                  </a:lnTo>
                  <a:lnTo>
                    <a:pt x="1821" y="7334"/>
                  </a:lnTo>
                  <a:lnTo>
                    <a:pt x="2112" y="7553"/>
                  </a:lnTo>
                  <a:lnTo>
                    <a:pt x="2476" y="7789"/>
                  </a:lnTo>
                  <a:lnTo>
                    <a:pt x="2840" y="8008"/>
                  </a:lnTo>
                  <a:lnTo>
                    <a:pt x="3222" y="8190"/>
                  </a:lnTo>
                  <a:lnTo>
                    <a:pt x="3422" y="8263"/>
                  </a:lnTo>
                  <a:lnTo>
                    <a:pt x="3622" y="8335"/>
                  </a:lnTo>
                  <a:lnTo>
                    <a:pt x="3877" y="8390"/>
                  </a:lnTo>
                  <a:lnTo>
                    <a:pt x="4114" y="8444"/>
                  </a:lnTo>
                  <a:lnTo>
                    <a:pt x="4368" y="8481"/>
                  </a:lnTo>
                  <a:lnTo>
                    <a:pt x="4623" y="8481"/>
                  </a:lnTo>
                  <a:lnTo>
                    <a:pt x="4350" y="8281"/>
                  </a:lnTo>
                  <a:lnTo>
                    <a:pt x="4077" y="8044"/>
                  </a:lnTo>
                  <a:lnTo>
                    <a:pt x="3804" y="7808"/>
                  </a:lnTo>
                  <a:lnTo>
                    <a:pt x="3550" y="7571"/>
                  </a:lnTo>
                  <a:lnTo>
                    <a:pt x="3313" y="7298"/>
                  </a:lnTo>
                  <a:lnTo>
                    <a:pt x="3076" y="7043"/>
                  </a:lnTo>
                  <a:lnTo>
                    <a:pt x="2858" y="6770"/>
                  </a:lnTo>
                  <a:lnTo>
                    <a:pt x="2640" y="6479"/>
                  </a:lnTo>
                  <a:lnTo>
                    <a:pt x="2440" y="6188"/>
                  </a:lnTo>
                  <a:lnTo>
                    <a:pt x="2258" y="5879"/>
                  </a:lnTo>
                  <a:lnTo>
                    <a:pt x="2094" y="5569"/>
                  </a:lnTo>
                  <a:lnTo>
                    <a:pt x="1930" y="5260"/>
                  </a:lnTo>
                  <a:lnTo>
                    <a:pt x="1784" y="4932"/>
                  </a:lnTo>
                  <a:lnTo>
                    <a:pt x="1657" y="4605"/>
                  </a:lnTo>
                  <a:lnTo>
                    <a:pt x="1530" y="4259"/>
                  </a:lnTo>
                  <a:lnTo>
                    <a:pt x="1420" y="3931"/>
                  </a:lnTo>
                  <a:lnTo>
                    <a:pt x="1311" y="3440"/>
                  </a:lnTo>
                  <a:lnTo>
                    <a:pt x="1220" y="2967"/>
                  </a:lnTo>
                  <a:lnTo>
                    <a:pt x="1166" y="2476"/>
                  </a:lnTo>
                  <a:lnTo>
                    <a:pt x="1129" y="1966"/>
                  </a:lnTo>
                  <a:lnTo>
                    <a:pt x="1129" y="1475"/>
                  </a:lnTo>
                  <a:lnTo>
                    <a:pt x="1147" y="983"/>
                  </a:lnTo>
                  <a:lnTo>
                    <a:pt x="1202" y="492"/>
                  </a:lnTo>
                  <a:lnTo>
                    <a:pt x="1275" y="1"/>
                  </a:lnTo>
                  <a:close/>
                </a:path>
              </a:pathLst>
            </a:custGeom>
            <a:solidFill>
              <a:srgbClr val="3A7F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9" name="Google Shape;469;p4"/>
            <p:cNvSpPr/>
            <p:nvPr/>
          </p:nvSpPr>
          <p:spPr>
            <a:xfrm>
              <a:off x="1812525" y="3185275"/>
              <a:ext cx="24150" cy="323050"/>
            </a:xfrm>
            <a:custGeom>
              <a:avLst/>
              <a:gdLst/>
              <a:ahLst/>
              <a:cxnLst/>
              <a:rect l="l" t="t" r="r" b="b"/>
              <a:pathLst>
                <a:path w="966" h="12922" extrusionOk="0">
                  <a:moveTo>
                    <a:pt x="383" y="1"/>
                  </a:moveTo>
                  <a:lnTo>
                    <a:pt x="347" y="19"/>
                  </a:lnTo>
                  <a:lnTo>
                    <a:pt x="292" y="37"/>
                  </a:lnTo>
                  <a:lnTo>
                    <a:pt x="237" y="73"/>
                  </a:lnTo>
                  <a:lnTo>
                    <a:pt x="183" y="146"/>
                  </a:lnTo>
                  <a:lnTo>
                    <a:pt x="146" y="219"/>
                  </a:lnTo>
                  <a:lnTo>
                    <a:pt x="74" y="419"/>
                  </a:lnTo>
                  <a:lnTo>
                    <a:pt x="37" y="692"/>
                  </a:lnTo>
                  <a:lnTo>
                    <a:pt x="19" y="1002"/>
                  </a:lnTo>
                  <a:lnTo>
                    <a:pt x="1" y="1366"/>
                  </a:lnTo>
                  <a:lnTo>
                    <a:pt x="19" y="1748"/>
                  </a:lnTo>
                  <a:lnTo>
                    <a:pt x="37" y="2130"/>
                  </a:lnTo>
                  <a:lnTo>
                    <a:pt x="92" y="2931"/>
                  </a:lnTo>
                  <a:lnTo>
                    <a:pt x="146" y="3677"/>
                  </a:lnTo>
                  <a:lnTo>
                    <a:pt x="219" y="4277"/>
                  </a:lnTo>
                  <a:lnTo>
                    <a:pt x="237" y="4659"/>
                  </a:lnTo>
                  <a:lnTo>
                    <a:pt x="274" y="6061"/>
                  </a:lnTo>
                  <a:lnTo>
                    <a:pt x="292" y="7462"/>
                  </a:lnTo>
                  <a:lnTo>
                    <a:pt x="292" y="8881"/>
                  </a:lnTo>
                  <a:lnTo>
                    <a:pt x="274" y="10283"/>
                  </a:lnTo>
                  <a:lnTo>
                    <a:pt x="274" y="10956"/>
                  </a:lnTo>
                  <a:lnTo>
                    <a:pt x="274" y="11302"/>
                  </a:lnTo>
                  <a:lnTo>
                    <a:pt x="310" y="11647"/>
                  </a:lnTo>
                  <a:lnTo>
                    <a:pt x="347" y="11975"/>
                  </a:lnTo>
                  <a:lnTo>
                    <a:pt x="419" y="12303"/>
                  </a:lnTo>
                  <a:lnTo>
                    <a:pt x="510" y="12612"/>
                  </a:lnTo>
                  <a:lnTo>
                    <a:pt x="656" y="12921"/>
                  </a:lnTo>
                  <a:lnTo>
                    <a:pt x="747" y="12830"/>
                  </a:lnTo>
                  <a:lnTo>
                    <a:pt x="820" y="12721"/>
                  </a:lnTo>
                  <a:lnTo>
                    <a:pt x="874" y="12612"/>
                  </a:lnTo>
                  <a:lnTo>
                    <a:pt x="911" y="12466"/>
                  </a:lnTo>
                  <a:lnTo>
                    <a:pt x="947" y="12339"/>
                  </a:lnTo>
                  <a:lnTo>
                    <a:pt x="965" y="12193"/>
                  </a:lnTo>
                  <a:lnTo>
                    <a:pt x="965" y="11920"/>
                  </a:lnTo>
                  <a:lnTo>
                    <a:pt x="947" y="10410"/>
                  </a:lnTo>
                  <a:lnTo>
                    <a:pt x="911" y="8899"/>
                  </a:lnTo>
                  <a:lnTo>
                    <a:pt x="856" y="7407"/>
                  </a:lnTo>
                  <a:lnTo>
                    <a:pt x="765" y="5897"/>
                  </a:lnTo>
                  <a:lnTo>
                    <a:pt x="747" y="5078"/>
                  </a:lnTo>
                  <a:lnTo>
                    <a:pt x="711" y="4113"/>
                  </a:lnTo>
                  <a:lnTo>
                    <a:pt x="638" y="2093"/>
                  </a:lnTo>
                  <a:lnTo>
                    <a:pt x="601" y="1202"/>
                  </a:lnTo>
                  <a:lnTo>
                    <a:pt x="547" y="510"/>
                  </a:lnTo>
                  <a:lnTo>
                    <a:pt x="510" y="255"/>
                  </a:lnTo>
                  <a:lnTo>
                    <a:pt x="456" y="92"/>
                  </a:lnTo>
                  <a:lnTo>
                    <a:pt x="438" y="37"/>
                  </a:lnTo>
                  <a:lnTo>
                    <a:pt x="40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0" name="Google Shape;470;p4"/>
            <p:cNvSpPr/>
            <p:nvPr/>
          </p:nvSpPr>
          <p:spPr>
            <a:xfrm>
              <a:off x="1878950" y="3109750"/>
              <a:ext cx="54625" cy="199300"/>
            </a:xfrm>
            <a:custGeom>
              <a:avLst/>
              <a:gdLst/>
              <a:ahLst/>
              <a:cxnLst/>
              <a:rect l="l" t="t" r="r" b="b"/>
              <a:pathLst>
                <a:path w="2185" h="7972" extrusionOk="0">
                  <a:moveTo>
                    <a:pt x="1511" y="1"/>
                  </a:moveTo>
                  <a:lnTo>
                    <a:pt x="1329" y="74"/>
                  </a:lnTo>
                  <a:lnTo>
                    <a:pt x="1165" y="183"/>
                  </a:lnTo>
                  <a:lnTo>
                    <a:pt x="1020" y="310"/>
                  </a:lnTo>
                  <a:lnTo>
                    <a:pt x="892" y="474"/>
                  </a:lnTo>
                  <a:lnTo>
                    <a:pt x="947" y="911"/>
                  </a:lnTo>
                  <a:lnTo>
                    <a:pt x="1020" y="1366"/>
                  </a:lnTo>
                  <a:lnTo>
                    <a:pt x="1202" y="2239"/>
                  </a:lnTo>
                  <a:lnTo>
                    <a:pt x="1311" y="2749"/>
                  </a:lnTo>
                  <a:lnTo>
                    <a:pt x="1402" y="3276"/>
                  </a:lnTo>
                  <a:lnTo>
                    <a:pt x="1475" y="3804"/>
                  </a:lnTo>
                  <a:lnTo>
                    <a:pt x="1529" y="4314"/>
                  </a:lnTo>
                  <a:lnTo>
                    <a:pt x="1529" y="4587"/>
                  </a:lnTo>
                  <a:lnTo>
                    <a:pt x="1529" y="4841"/>
                  </a:lnTo>
                  <a:lnTo>
                    <a:pt x="1511" y="5096"/>
                  </a:lnTo>
                  <a:lnTo>
                    <a:pt x="1493" y="5351"/>
                  </a:lnTo>
                  <a:lnTo>
                    <a:pt x="1438" y="5606"/>
                  </a:lnTo>
                  <a:lnTo>
                    <a:pt x="1384" y="5842"/>
                  </a:lnTo>
                  <a:lnTo>
                    <a:pt x="1311" y="6097"/>
                  </a:lnTo>
                  <a:lnTo>
                    <a:pt x="1220" y="6334"/>
                  </a:lnTo>
                  <a:lnTo>
                    <a:pt x="1111" y="6534"/>
                  </a:lnTo>
                  <a:lnTo>
                    <a:pt x="1002" y="6716"/>
                  </a:lnTo>
                  <a:lnTo>
                    <a:pt x="856" y="6880"/>
                  </a:lnTo>
                  <a:lnTo>
                    <a:pt x="765" y="6934"/>
                  </a:lnTo>
                  <a:lnTo>
                    <a:pt x="674" y="6989"/>
                  </a:lnTo>
                  <a:lnTo>
                    <a:pt x="529" y="7062"/>
                  </a:lnTo>
                  <a:lnTo>
                    <a:pt x="401" y="7080"/>
                  </a:lnTo>
                  <a:lnTo>
                    <a:pt x="328" y="7225"/>
                  </a:lnTo>
                  <a:lnTo>
                    <a:pt x="237" y="7371"/>
                  </a:lnTo>
                  <a:lnTo>
                    <a:pt x="128" y="7498"/>
                  </a:lnTo>
                  <a:lnTo>
                    <a:pt x="19" y="7608"/>
                  </a:lnTo>
                  <a:lnTo>
                    <a:pt x="1" y="7626"/>
                  </a:lnTo>
                  <a:lnTo>
                    <a:pt x="201" y="7790"/>
                  </a:lnTo>
                  <a:lnTo>
                    <a:pt x="292" y="7844"/>
                  </a:lnTo>
                  <a:lnTo>
                    <a:pt x="401" y="7899"/>
                  </a:lnTo>
                  <a:lnTo>
                    <a:pt x="529" y="7935"/>
                  </a:lnTo>
                  <a:lnTo>
                    <a:pt x="638" y="7953"/>
                  </a:lnTo>
                  <a:lnTo>
                    <a:pt x="765" y="7972"/>
                  </a:lnTo>
                  <a:lnTo>
                    <a:pt x="874" y="7972"/>
                  </a:lnTo>
                  <a:lnTo>
                    <a:pt x="983" y="7953"/>
                  </a:lnTo>
                  <a:lnTo>
                    <a:pt x="1074" y="7917"/>
                  </a:lnTo>
                  <a:lnTo>
                    <a:pt x="1256" y="7826"/>
                  </a:lnTo>
                  <a:lnTo>
                    <a:pt x="1420" y="7717"/>
                  </a:lnTo>
                  <a:lnTo>
                    <a:pt x="1566" y="7571"/>
                  </a:lnTo>
                  <a:lnTo>
                    <a:pt x="1693" y="7389"/>
                  </a:lnTo>
                  <a:lnTo>
                    <a:pt x="1802" y="7207"/>
                  </a:lnTo>
                  <a:lnTo>
                    <a:pt x="1893" y="7007"/>
                  </a:lnTo>
                  <a:lnTo>
                    <a:pt x="1966" y="6825"/>
                  </a:lnTo>
                  <a:lnTo>
                    <a:pt x="2039" y="6588"/>
                  </a:lnTo>
                  <a:lnTo>
                    <a:pt x="2094" y="6370"/>
                  </a:lnTo>
                  <a:lnTo>
                    <a:pt x="2130" y="6134"/>
                  </a:lnTo>
                  <a:lnTo>
                    <a:pt x="2166" y="5897"/>
                  </a:lnTo>
                  <a:lnTo>
                    <a:pt x="2185" y="5442"/>
                  </a:lnTo>
                  <a:lnTo>
                    <a:pt x="2185" y="4969"/>
                  </a:lnTo>
                  <a:lnTo>
                    <a:pt x="2166" y="4496"/>
                  </a:lnTo>
                  <a:lnTo>
                    <a:pt x="2112" y="4023"/>
                  </a:lnTo>
                  <a:lnTo>
                    <a:pt x="1966" y="3094"/>
                  </a:lnTo>
                  <a:lnTo>
                    <a:pt x="1566" y="456"/>
                  </a:lnTo>
                  <a:lnTo>
                    <a:pt x="1511" y="1"/>
                  </a:lnTo>
                  <a:close/>
                </a:path>
              </a:pathLst>
            </a:custGeom>
            <a:solidFill>
              <a:srgbClr val="3A7F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471" name="Google Shape;471;p4"/>
          <p:cNvGrpSpPr/>
          <p:nvPr/>
        </p:nvGrpSpPr>
        <p:grpSpPr>
          <a:xfrm>
            <a:off x="9452449" y="5683080"/>
            <a:ext cx="1247604" cy="395587"/>
            <a:chOff x="2631450" y="1885950"/>
            <a:chExt cx="671525" cy="212925"/>
          </a:xfrm>
        </p:grpSpPr>
        <p:sp>
          <p:nvSpPr>
            <p:cNvPr id="472" name="Google Shape;472;p4"/>
            <p:cNvSpPr/>
            <p:nvPr/>
          </p:nvSpPr>
          <p:spPr>
            <a:xfrm>
              <a:off x="2631450" y="2068375"/>
              <a:ext cx="118300" cy="30500"/>
            </a:xfrm>
            <a:custGeom>
              <a:avLst/>
              <a:gdLst/>
              <a:ahLst/>
              <a:cxnLst/>
              <a:rect l="l" t="t" r="r" b="b"/>
              <a:pathLst>
                <a:path w="4732" h="1220" extrusionOk="0">
                  <a:moveTo>
                    <a:pt x="1947" y="1"/>
                  </a:moveTo>
                  <a:lnTo>
                    <a:pt x="1456" y="19"/>
                  </a:lnTo>
                  <a:lnTo>
                    <a:pt x="1001" y="55"/>
                  </a:lnTo>
                  <a:lnTo>
                    <a:pt x="601" y="110"/>
                  </a:lnTo>
                  <a:lnTo>
                    <a:pt x="437" y="146"/>
                  </a:lnTo>
                  <a:lnTo>
                    <a:pt x="291" y="183"/>
                  </a:lnTo>
                  <a:lnTo>
                    <a:pt x="164" y="237"/>
                  </a:lnTo>
                  <a:lnTo>
                    <a:pt x="73" y="292"/>
                  </a:lnTo>
                  <a:lnTo>
                    <a:pt x="18" y="365"/>
                  </a:lnTo>
                  <a:lnTo>
                    <a:pt x="0" y="437"/>
                  </a:lnTo>
                  <a:lnTo>
                    <a:pt x="18" y="510"/>
                  </a:lnTo>
                  <a:lnTo>
                    <a:pt x="73" y="601"/>
                  </a:lnTo>
                  <a:lnTo>
                    <a:pt x="146" y="674"/>
                  </a:lnTo>
                  <a:lnTo>
                    <a:pt x="273" y="747"/>
                  </a:lnTo>
                  <a:lnTo>
                    <a:pt x="401" y="801"/>
                  </a:lnTo>
                  <a:lnTo>
                    <a:pt x="564" y="874"/>
                  </a:lnTo>
                  <a:lnTo>
                    <a:pt x="946" y="983"/>
                  </a:lnTo>
                  <a:lnTo>
                    <a:pt x="1383" y="1092"/>
                  </a:lnTo>
                  <a:lnTo>
                    <a:pt x="1856" y="1165"/>
                  </a:lnTo>
                  <a:lnTo>
                    <a:pt x="2348" y="1202"/>
                  </a:lnTo>
                  <a:lnTo>
                    <a:pt x="2839" y="1220"/>
                  </a:lnTo>
                  <a:lnTo>
                    <a:pt x="3294" y="1202"/>
                  </a:lnTo>
                  <a:lnTo>
                    <a:pt x="3676" y="1165"/>
                  </a:lnTo>
                  <a:lnTo>
                    <a:pt x="4004" y="1092"/>
                  </a:lnTo>
                  <a:lnTo>
                    <a:pt x="4259" y="1020"/>
                  </a:lnTo>
                  <a:lnTo>
                    <a:pt x="4368" y="965"/>
                  </a:lnTo>
                  <a:lnTo>
                    <a:pt x="4459" y="910"/>
                  </a:lnTo>
                  <a:lnTo>
                    <a:pt x="4550" y="838"/>
                  </a:lnTo>
                  <a:lnTo>
                    <a:pt x="4604" y="783"/>
                  </a:lnTo>
                  <a:lnTo>
                    <a:pt x="4659" y="710"/>
                  </a:lnTo>
                  <a:lnTo>
                    <a:pt x="4695" y="637"/>
                  </a:lnTo>
                  <a:lnTo>
                    <a:pt x="4713" y="547"/>
                  </a:lnTo>
                  <a:lnTo>
                    <a:pt x="4732" y="474"/>
                  </a:lnTo>
                  <a:lnTo>
                    <a:pt x="4622" y="401"/>
                  </a:lnTo>
                  <a:lnTo>
                    <a:pt x="4495" y="328"/>
                  </a:lnTo>
                  <a:lnTo>
                    <a:pt x="4313" y="237"/>
                  </a:lnTo>
                  <a:lnTo>
                    <a:pt x="4077" y="146"/>
                  </a:lnTo>
                  <a:lnTo>
                    <a:pt x="3767" y="73"/>
                  </a:lnTo>
                  <a:lnTo>
                    <a:pt x="3403" y="19"/>
                  </a:lnTo>
                  <a:lnTo>
                    <a:pt x="318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3" name="Google Shape;473;p4"/>
            <p:cNvSpPr/>
            <p:nvPr/>
          </p:nvSpPr>
          <p:spPr>
            <a:xfrm>
              <a:off x="2631450" y="2068375"/>
              <a:ext cx="118300" cy="30500"/>
            </a:xfrm>
            <a:custGeom>
              <a:avLst/>
              <a:gdLst/>
              <a:ahLst/>
              <a:cxnLst/>
              <a:rect l="l" t="t" r="r" b="b"/>
              <a:pathLst>
                <a:path w="4732" h="1220" fill="none" extrusionOk="0">
                  <a:moveTo>
                    <a:pt x="2948" y="1"/>
                  </a:moveTo>
                  <a:lnTo>
                    <a:pt x="2948" y="1"/>
                  </a:lnTo>
                  <a:lnTo>
                    <a:pt x="1947" y="1"/>
                  </a:lnTo>
                  <a:lnTo>
                    <a:pt x="1456" y="19"/>
                  </a:lnTo>
                  <a:lnTo>
                    <a:pt x="1001" y="55"/>
                  </a:lnTo>
                  <a:lnTo>
                    <a:pt x="601" y="110"/>
                  </a:lnTo>
                  <a:lnTo>
                    <a:pt x="437" y="146"/>
                  </a:lnTo>
                  <a:lnTo>
                    <a:pt x="291" y="183"/>
                  </a:lnTo>
                  <a:lnTo>
                    <a:pt x="164" y="237"/>
                  </a:lnTo>
                  <a:lnTo>
                    <a:pt x="73" y="292"/>
                  </a:lnTo>
                  <a:lnTo>
                    <a:pt x="18" y="365"/>
                  </a:lnTo>
                  <a:lnTo>
                    <a:pt x="0" y="437"/>
                  </a:lnTo>
                  <a:lnTo>
                    <a:pt x="0" y="437"/>
                  </a:lnTo>
                  <a:lnTo>
                    <a:pt x="18" y="510"/>
                  </a:lnTo>
                  <a:lnTo>
                    <a:pt x="73" y="601"/>
                  </a:lnTo>
                  <a:lnTo>
                    <a:pt x="146" y="674"/>
                  </a:lnTo>
                  <a:lnTo>
                    <a:pt x="273" y="747"/>
                  </a:lnTo>
                  <a:lnTo>
                    <a:pt x="401" y="801"/>
                  </a:lnTo>
                  <a:lnTo>
                    <a:pt x="564" y="874"/>
                  </a:lnTo>
                  <a:lnTo>
                    <a:pt x="946" y="983"/>
                  </a:lnTo>
                  <a:lnTo>
                    <a:pt x="1383" y="1092"/>
                  </a:lnTo>
                  <a:lnTo>
                    <a:pt x="1856" y="1165"/>
                  </a:lnTo>
                  <a:lnTo>
                    <a:pt x="2348" y="1202"/>
                  </a:lnTo>
                  <a:lnTo>
                    <a:pt x="2839" y="1220"/>
                  </a:lnTo>
                  <a:lnTo>
                    <a:pt x="2839" y="1220"/>
                  </a:lnTo>
                  <a:lnTo>
                    <a:pt x="3294" y="1202"/>
                  </a:lnTo>
                  <a:lnTo>
                    <a:pt x="3676" y="1165"/>
                  </a:lnTo>
                  <a:lnTo>
                    <a:pt x="4004" y="1092"/>
                  </a:lnTo>
                  <a:lnTo>
                    <a:pt x="4259" y="1020"/>
                  </a:lnTo>
                  <a:lnTo>
                    <a:pt x="4368" y="965"/>
                  </a:lnTo>
                  <a:lnTo>
                    <a:pt x="4459" y="910"/>
                  </a:lnTo>
                  <a:lnTo>
                    <a:pt x="4550" y="838"/>
                  </a:lnTo>
                  <a:lnTo>
                    <a:pt x="4604" y="783"/>
                  </a:lnTo>
                  <a:lnTo>
                    <a:pt x="4659" y="710"/>
                  </a:lnTo>
                  <a:lnTo>
                    <a:pt x="4695" y="637"/>
                  </a:lnTo>
                  <a:lnTo>
                    <a:pt x="4713" y="547"/>
                  </a:lnTo>
                  <a:lnTo>
                    <a:pt x="4732" y="474"/>
                  </a:lnTo>
                  <a:lnTo>
                    <a:pt x="4732" y="474"/>
                  </a:lnTo>
                  <a:lnTo>
                    <a:pt x="4622" y="401"/>
                  </a:lnTo>
                  <a:lnTo>
                    <a:pt x="4495" y="328"/>
                  </a:lnTo>
                  <a:lnTo>
                    <a:pt x="4313" y="237"/>
                  </a:lnTo>
                  <a:lnTo>
                    <a:pt x="4077" y="146"/>
                  </a:lnTo>
                  <a:lnTo>
                    <a:pt x="3767" y="73"/>
                  </a:lnTo>
                  <a:lnTo>
                    <a:pt x="3403" y="19"/>
                  </a:lnTo>
                  <a:lnTo>
                    <a:pt x="3185" y="1"/>
                  </a:lnTo>
                  <a:lnTo>
                    <a:pt x="2948" y="1"/>
                  </a:lnTo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4" name="Google Shape;474;p4"/>
            <p:cNvSpPr/>
            <p:nvPr/>
          </p:nvSpPr>
          <p:spPr>
            <a:xfrm>
              <a:off x="2731525" y="2008325"/>
              <a:ext cx="571450" cy="71000"/>
            </a:xfrm>
            <a:custGeom>
              <a:avLst/>
              <a:gdLst/>
              <a:ahLst/>
              <a:cxnLst/>
              <a:rect l="l" t="t" r="r" b="b"/>
              <a:pathLst>
                <a:path w="22858" h="2840" extrusionOk="0">
                  <a:moveTo>
                    <a:pt x="1620" y="0"/>
                  </a:moveTo>
                  <a:lnTo>
                    <a:pt x="1256" y="55"/>
                  </a:lnTo>
                  <a:lnTo>
                    <a:pt x="929" y="110"/>
                  </a:lnTo>
                  <a:lnTo>
                    <a:pt x="656" y="164"/>
                  </a:lnTo>
                  <a:lnTo>
                    <a:pt x="419" y="219"/>
                  </a:lnTo>
                  <a:lnTo>
                    <a:pt x="237" y="292"/>
                  </a:lnTo>
                  <a:lnTo>
                    <a:pt x="110" y="364"/>
                  </a:lnTo>
                  <a:lnTo>
                    <a:pt x="19" y="437"/>
                  </a:lnTo>
                  <a:lnTo>
                    <a:pt x="1" y="492"/>
                  </a:lnTo>
                  <a:lnTo>
                    <a:pt x="1" y="528"/>
                  </a:lnTo>
                  <a:lnTo>
                    <a:pt x="1" y="637"/>
                  </a:lnTo>
                  <a:lnTo>
                    <a:pt x="19" y="747"/>
                  </a:lnTo>
                  <a:lnTo>
                    <a:pt x="55" y="856"/>
                  </a:lnTo>
                  <a:lnTo>
                    <a:pt x="110" y="947"/>
                  </a:lnTo>
                  <a:lnTo>
                    <a:pt x="183" y="1056"/>
                  </a:lnTo>
                  <a:lnTo>
                    <a:pt x="256" y="1165"/>
                  </a:lnTo>
                  <a:lnTo>
                    <a:pt x="365" y="1256"/>
                  </a:lnTo>
                  <a:lnTo>
                    <a:pt x="474" y="1365"/>
                  </a:lnTo>
                  <a:lnTo>
                    <a:pt x="601" y="1456"/>
                  </a:lnTo>
                  <a:lnTo>
                    <a:pt x="747" y="1565"/>
                  </a:lnTo>
                  <a:lnTo>
                    <a:pt x="1093" y="1747"/>
                  </a:lnTo>
                  <a:lnTo>
                    <a:pt x="1493" y="1929"/>
                  </a:lnTo>
                  <a:lnTo>
                    <a:pt x="1984" y="2093"/>
                  </a:lnTo>
                  <a:lnTo>
                    <a:pt x="2530" y="2239"/>
                  </a:lnTo>
                  <a:lnTo>
                    <a:pt x="3149" y="2384"/>
                  </a:lnTo>
                  <a:lnTo>
                    <a:pt x="3841" y="2512"/>
                  </a:lnTo>
                  <a:lnTo>
                    <a:pt x="4623" y="2621"/>
                  </a:lnTo>
                  <a:lnTo>
                    <a:pt x="5460" y="2712"/>
                  </a:lnTo>
                  <a:lnTo>
                    <a:pt x="6388" y="2767"/>
                  </a:lnTo>
                  <a:lnTo>
                    <a:pt x="7389" y="2821"/>
                  </a:lnTo>
                  <a:lnTo>
                    <a:pt x="8481" y="2839"/>
                  </a:lnTo>
                  <a:lnTo>
                    <a:pt x="8881" y="2839"/>
                  </a:lnTo>
                  <a:lnTo>
                    <a:pt x="10082" y="2821"/>
                  </a:lnTo>
                  <a:lnTo>
                    <a:pt x="11302" y="2803"/>
                  </a:lnTo>
                  <a:lnTo>
                    <a:pt x="12521" y="2748"/>
                  </a:lnTo>
                  <a:lnTo>
                    <a:pt x="13722" y="2676"/>
                  </a:lnTo>
                  <a:lnTo>
                    <a:pt x="14923" y="2603"/>
                  </a:lnTo>
                  <a:lnTo>
                    <a:pt x="16070" y="2494"/>
                  </a:lnTo>
                  <a:lnTo>
                    <a:pt x="17180" y="2384"/>
                  </a:lnTo>
                  <a:lnTo>
                    <a:pt x="18235" y="2257"/>
                  </a:lnTo>
                  <a:lnTo>
                    <a:pt x="19218" y="2130"/>
                  </a:lnTo>
                  <a:lnTo>
                    <a:pt x="20091" y="1966"/>
                  </a:lnTo>
                  <a:lnTo>
                    <a:pt x="20892" y="1802"/>
                  </a:lnTo>
                  <a:lnTo>
                    <a:pt x="21565" y="1638"/>
                  </a:lnTo>
                  <a:lnTo>
                    <a:pt x="21856" y="1547"/>
                  </a:lnTo>
                  <a:lnTo>
                    <a:pt x="22111" y="1456"/>
                  </a:lnTo>
                  <a:lnTo>
                    <a:pt x="22330" y="1347"/>
                  </a:lnTo>
                  <a:lnTo>
                    <a:pt x="22512" y="1256"/>
                  </a:lnTo>
                  <a:lnTo>
                    <a:pt x="22657" y="1165"/>
                  </a:lnTo>
                  <a:lnTo>
                    <a:pt x="22766" y="1056"/>
                  </a:lnTo>
                  <a:lnTo>
                    <a:pt x="22839" y="965"/>
                  </a:lnTo>
                  <a:lnTo>
                    <a:pt x="22857" y="856"/>
                  </a:lnTo>
                  <a:lnTo>
                    <a:pt x="22839" y="801"/>
                  </a:lnTo>
                  <a:lnTo>
                    <a:pt x="22785" y="765"/>
                  </a:lnTo>
                  <a:lnTo>
                    <a:pt x="22694" y="710"/>
                  </a:lnTo>
                  <a:lnTo>
                    <a:pt x="22566" y="656"/>
                  </a:lnTo>
                  <a:lnTo>
                    <a:pt x="22202" y="565"/>
                  </a:lnTo>
                  <a:lnTo>
                    <a:pt x="21729" y="474"/>
                  </a:lnTo>
                  <a:lnTo>
                    <a:pt x="22257" y="910"/>
                  </a:lnTo>
                  <a:lnTo>
                    <a:pt x="22020" y="947"/>
                  </a:lnTo>
                  <a:lnTo>
                    <a:pt x="21292" y="1092"/>
                  </a:lnTo>
                  <a:lnTo>
                    <a:pt x="20510" y="1220"/>
                  </a:lnTo>
                  <a:lnTo>
                    <a:pt x="19509" y="1365"/>
                  </a:lnTo>
                  <a:lnTo>
                    <a:pt x="18326" y="1529"/>
                  </a:lnTo>
                  <a:lnTo>
                    <a:pt x="16998" y="1693"/>
                  </a:lnTo>
                  <a:lnTo>
                    <a:pt x="15542" y="1838"/>
                  </a:lnTo>
                  <a:lnTo>
                    <a:pt x="13977" y="1948"/>
                  </a:lnTo>
                  <a:lnTo>
                    <a:pt x="13158" y="1984"/>
                  </a:lnTo>
                  <a:lnTo>
                    <a:pt x="12303" y="2020"/>
                  </a:lnTo>
                  <a:lnTo>
                    <a:pt x="11447" y="2039"/>
                  </a:lnTo>
                  <a:lnTo>
                    <a:pt x="10592" y="2057"/>
                  </a:lnTo>
                  <a:lnTo>
                    <a:pt x="9409" y="2039"/>
                  </a:lnTo>
                  <a:lnTo>
                    <a:pt x="8208" y="1984"/>
                  </a:lnTo>
                  <a:lnTo>
                    <a:pt x="7007" y="1911"/>
                  </a:lnTo>
                  <a:lnTo>
                    <a:pt x="5806" y="1802"/>
                  </a:lnTo>
                  <a:lnTo>
                    <a:pt x="5205" y="1729"/>
                  </a:lnTo>
                  <a:lnTo>
                    <a:pt x="4623" y="1638"/>
                  </a:lnTo>
                  <a:lnTo>
                    <a:pt x="4022" y="1547"/>
                  </a:lnTo>
                  <a:lnTo>
                    <a:pt x="3440" y="1438"/>
                  </a:lnTo>
                  <a:lnTo>
                    <a:pt x="2858" y="1329"/>
                  </a:lnTo>
                  <a:lnTo>
                    <a:pt x="2294" y="1202"/>
                  </a:lnTo>
                  <a:lnTo>
                    <a:pt x="1711" y="1056"/>
                  </a:lnTo>
                  <a:lnTo>
                    <a:pt x="1165" y="910"/>
                  </a:lnTo>
                  <a:lnTo>
                    <a:pt x="1275" y="656"/>
                  </a:lnTo>
                  <a:lnTo>
                    <a:pt x="16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5" name="Google Shape;475;p4"/>
            <p:cNvSpPr/>
            <p:nvPr/>
          </p:nvSpPr>
          <p:spPr>
            <a:xfrm>
              <a:off x="2731525" y="2008325"/>
              <a:ext cx="571450" cy="71000"/>
            </a:xfrm>
            <a:custGeom>
              <a:avLst/>
              <a:gdLst/>
              <a:ahLst/>
              <a:cxnLst/>
              <a:rect l="l" t="t" r="r" b="b"/>
              <a:pathLst>
                <a:path w="22858" h="2840" fill="none" extrusionOk="0">
                  <a:moveTo>
                    <a:pt x="1620" y="0"/>
                  </a:moveTo>
                  <a:lnTo>
                    <a:pt x="1620" y="0"/>
                  </a:lnTo>
                  <a:lnTo>
                    <a:pt x="1256" y="55"/>
                  </a:lnTo>
                  <a:lnTo>
                    <a:pt x="929" y="110"/>
                  </a:lnTo>
                  <a:lnTo>
                    <a:pt x="656" y="164"/>
                  </a:lnTo>
                  <a:lnTo>
                    <a:pt x="419" y="219"/>
                  </a:lnTo>
                  <a:lnTo>
                    <a:pt x="237" y="292"/>
                  </a:lnTo>
                  <a:lnTo>
                    <a:pt x="110" y="364"/>
                  </a:lnTo>
                  <a:lnTo>
                    <a:pt x="19" y="437"/>
                  </a:lnTo>
                  <a:lnTo>
                    <a:pt x="1" y="492"/>
                  </a:lnTo>
                  <a:lnTo>
                    <a:pt x="1" y="528"/>
                  </a:lnTo>
                  <a:lnTo>
                    <a:pt x="1" y="528"/>
                  </a:lnTo>
                  <a:lnTo>
                    <a:pt x="1" y="637"/>
                  </a:lnTo>
                  <a:lnTo>
                    <a:pt x="19" y="747"/>
                  </a:lnTo>
                  <a:lnTo>
                    <a:pt x="55" y="856"/>
                  </a:lnTo>
                  <a:lnTo>
                    <a:pt x="110" y="947"/>
                  </a:lnTo>
                  <a:lnTo>
                    <a:pt x="183" y="1056"/>
                  </a:lnTo>
                  <a:lnTo>
                    <a:pt x="256" y="1165"/>
                  </a:lnTo>
                  <a:lnTo>
                    <a:pt x="365" y="1256"/>
                  </a:lnTo>
                  <a:lnTo>
                    <a:pt x="474" y="1365"/>
                  </a:lnTo>
                  <a:lnTo>
                    <a:pt x="601" y="1456"/>
                  </a:lnTo>
                  <a:lnTo>
                    <a:pt x="747" y="1565"/>
                  </a:lnTo>
                  <a:lnTo>
                    <a:pt x="1093" y="1747"/>
                  </a:lnTo>
                  <a:lnTo>
                    <a:pt x="1493" y="1929"/>
                  </a:lnTo>
                  <a:lnTo>
                    <a:pt x="1984" y="2093"/>
                  </a:lnTo>
                  <a:lnTo>
                    <a:pt x="2530" y="2239"/>
                  </a:lnTo>
                  <a:lnTo>
                    <a:pt x="3149" y="2384"/>
                  </a:lnTo>
                  <a:lnTo>
                    <a:pt x="3841" y="2512"/>
                  </a:lnTo>
                  <a:lnTo>
                    <a:pt x="4623" y="2621"/>
                  </a:lnTo>
                  <a:lnTo>
                    <a:pt x="5460" y="2712"/>
                  </a:lnTo>
                  <a:lnTo>
                    <a:pt x="6388" y="2767"/>
                  </a:lnTo>
                  <a:lnTo>
                    <a:pt x="7389" y="2821"/>
                  </a:lnTo>
                  <a:lnTo>
                    <a:pt x="8481" y="2839"/>
                  </a:lnTo>
                  <a:lnTo>
                    <a:pt x="8481" y="2839"/>
                  </a:lnTo>
                  <a:lnTo>
                    <a:pt x="8881" y="2839"/>
                  </a:lnTo>
                  <a:lnTo>
                    <a:pt x="8881" y="2839"/>
                  </a:lnTo>
                  <a:lnTo>
                    <a:pt x="10082" y="2821"/>
                  </a:lnTo>
                  <a:lnTo>
                    <a:pt x="11302" y="2803"/>
                  </a:lnTo>
                  <a:lnTo>
                    <a:pt x="12521" y="2748"/>
                  </a:lnTo>
                  <a:lnTo>
                    <a:pt x="13722" y="2676"/>
                  </a:lnTo>
                  <a:lnTo>
                    <a:pt x="14923" y="2603"/>
                  </a:lnTo>
                  <a:lnTo>
                    <a:pt x="16070" y="2494"/>
                  </a:lnTo>
                  <a:lnTo>
                    <a:pt x="17180" y="2384"/>
                  </a:lnTo>
                  <a:lnTo>
                    <a:pt x="18235" y="2257"/>
                  </a:lnTo>
                  <a:lnTo>
                    <a:pt x="19218" y="2130"/>
                  </a:lnTo>
                  <a:lnTo>
                    <a:pt x="20091" y="1966"/>
                  </a:lnTo>
                  <a:lnTo>
                    <a:pt x="20892" y="1802"/>
                  </a:lnTo>
                  <a:lnTo>
                    <a:pt x="21565" y="1638"/>
                  </a:lnTo>
                  <a:lnTo>
                    <a:pt x="21856" y="1547"/>
                  </a:lnTo>
                  <a:lnTo>
                    <a:pt x="22111" y="1456"/>
                  </a:lnTo>
                  <a:lnTo>
                    <a:pt x="22330" y="1347"/>
                  </a:lnTo>
                  <a:lnTo>
                    <a:pt x="22512" y="1256"/>
                  </a:lnTo>
                  <a:lnTo>
                    <a:pt x="22657" y="1165"/>
                  </a:lnTo>
                  <a:lnTo>
                    <a:pt x="22766" y="1056"/>
                  </a:lnTo>
                  <a:lnTo>
                    <a:pt x="22839" y="965"/>
                  </a:lnTo>
                  <a:lnTo>
                    <a:pt x="22857" y="856"/>
                  </a:lnTo>
                  <a:lnTo>
                    <a:pt x="22857" y="856"/>
                  </a:lnTo>
                  <a:lnTo>
                    <a:pt x="22839" y="801"/>
                  </a:lnTo>
                  <a:lnTo>
                    <a:pt x="22785" y="765"/>
                  </a:lnTo>
                  <a:lnTo>
                    <a:pt x="22694" y="710"/>
                  </a:lnTo>
                  <a:lnTo>
                    <a:pt x="22566" y="656"/>
                  </a:lnTo>
                  <a:lnTo>
                    <a:pt x="22202" y="565"/>
                  </a:lnTo>
                  <a:lnTo>
                    <a:pt x="21729" y="474"/>
                  </a:lnTo>
                  <a:lnTo>
                    <a:pt x="21729" y="474"/>
                  </a:lnTo>
                  <a:lnTo>
                    <a:pt x="22257" y="910"/>
                  </a:lnTo>
                  <a:lnTo>
                    <a:pt x="22257" y="910"/>
                  </a:lnTo>
                  <a:lnTo>
                    <a:pt x="22020" y="947"/>
                  </a:lnTo>
                  <a:lnTo>
                    <a:pt x="21292" y="1092"/>
                  </a:lnTo>
                  <a:lnTo>
                    <a:pt x="21292" y="1092"/>
                  </a:lnTo>
                  <a:lnTo>
                    <a:pt x="20510" y="1220"/>
                  </a:lnTo>
                  <a:lnTo>
                    <a:pt x="19509" y="1365"/>
                  </a:lnTo>
                  <a:lnTo>
                    <a:pt x="18326" y="1529"/>
                  </a:lnTo>
                  <a:lnTo>
                    <a:pt x="16998" y="1693"/>
                  </a:lnTo>
                  <a:lnTo>
                    <a:pt x="15542" y="1838"/>
                  </a:lnTo>
                  <a:lnTo>
                    <a:pt x="13977" y="1948"/>
                  </a:lnTo>
                  <a:lnTo>
                    <a:pt x="13158" y="1984"/>
                  </a:lnTo>
                  <a:lnTo>
                    <a:pt x="12303" y="2020"/>
                  </a:lnTo>
                  <a:lnTo>
                    <a:pt x="11447" y="2039"/>
                  </a:lnTo>
                  <a:lnTo>
                    <a:pt x="10592" y="2057"/>
                  </a:lnTo>
                  <a:lnTo>
                    <a:pt x="10592" y="2057"/>
                  </a:lnTo>
                  <a:lnTo>
                    <a:pt x="9409" y="2039"/>
                  </a:lnTo>
                  <a:lnTo>
                    <a:pt x="8208" y="1984"/>
                  </a:lnTo>
                  <a:lnTo>
                    <a:pt x="7007" y="1911"/>
                  </a:lnTo>
                  <a:lnTo>
                    <a:pt x="5806" y="1802"/>
                  </a:lnTo>
                  <a:lnTo>
                    <a:pt x="5205" y="1729"/>
                  </a:lnTo>
                  <a:lnTo>
                    <a:pt x="4623" y="1638"/>
                  </a:lnTo>
                  <a:lnTo>
                    <a:pt x="4022" y="1547"/>
                  </a:lnTo>
                  <a:lnTo>
                    <a:pt x="3440" y="1438"/>
                  </a:lnTo>
                  <a:lnTo>
                    <a:pt x="2858" y="1329"/>
                  </a:lnTo>
                  <a:lnTo>
                    <a:pt x="2294" y="1202"/>
                  </a:lnTo>
                  <a:lnTo>
                    <a:pt x="1711" y="1056"/>
                  </a:lnTo>
                  <a:lnTo>
                    <a:pt x="1165" y="910"/>
                  </a:lnTo>
                  <a:lnTo>
                    <a:pt x="1165" y="910"/>
                  </a:lnTo>
                  <a:lnTo>
                    <a:pt x="1165" y="910"/>
                  </a:lnTo>
                  <a:lnTo>
                    <a:pt x="1165" y="910"/>
                  </a:lnTo>
                  <a:lnTo>
                    <a:pt x="1275" y="656"/>
                  </a:lnTo>
                  <a:lnTo>
                    <a:pt x="162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6" name="Google Shape;476;p4"/>
            <p:cNvSpPr/>
            <p:nvPr/>
          </p:nvSpPr>
          <p:spPr>
            <a:xfrm>
              <a:off x="2760650" y="1885950"/>
              <a:ext cx="527300" cy="173350"/>
            </a:xfrm>
            <a:custGeom>
              <a:avLst/>
              <a:gdLst/>
              <a:ahLst/>
              <a:cxnLst/>
              <a:rect l="l" t="t" r="r" b="b"/>
              <a:pathLst>
                <a:path w="21092" h="6934" extrusionOk="0">
                  <a:moveTo>
                    <a:pt x="5260" y="0"/>
                  </a:moveTo>
                  <a:lnTo>
                    <a:pt x="5041" y="37"/>
                  </a:lnTo>
                  <a:lnTo>
                    <a:pt x="4805" y="91"/>
                  </a:lnTo>
                  <a:lnTo>
                    <a:pt x="4586" y="182"/>
                  </a:lnTo>
                  <a:lnTo>
                    <a:pt x="4368" y="291"/>
                  </a:lnTo>
                  <a:lnTo>
                    <a:pt x="4131" y="401"/>
                  </a:lnTo>
                  <a:lnTo>
                    <a:pt x="3913" y="546"/>
                  </a:lnTo>
                  <a:lnTo>
                    <a:pt x="3695" y="710"/>
                  </a:lnTo>
                  <a:lnTo>
                    <a:pt x="3476" y="892"/>
                  </a:lnTo>
                  <a:lnTo>
                    <a:pt x="3258" y="1074"/>
                  </a:lnTo>
                  <a:lnTo>
                    <a:pt x="2839" y="1492"/>
                  </a:lnTo>
                  <a:lnTo>
                    <a:pt x="2439" y="1947"/>
                  </a:lnTo>
                  <a:lnTo>
                    <a:pt x="2057" y="2421"/>
                  </a:lnTo>
                  <a:lnTo>
                    <a:pt x="1620" y="3021"/>
                  </a:lnTo>
                  <a:lnTo>
                    <a:pt x="1220" y="3622"/>
                  </a:lnTo>
                  <a:lnTo>
                    <a:pt x="874" y="4186"/>
                  </a:lnTo>
                  <a:lnTo>
                    <a:pt x="565" y="4713"/>
                  </a:lnTo>
                  <a:lnTo>
                    <a:pt x="146" y="5496"/>
                  </a:lnTo>
                  <a:lnTo>
                    <a:pt x="0" y="5805"/>
                  </a:lnTo>
                  <a:lnTo>
                    <a:pt x="692" y="5987"/>
                  </a:lnTo>
                  <a:lnTo>
                    <a:pt x="1402" y="6151"/>
                  </a:lnTo>
                  <a:lnTo>
                    <a:pt x="2130" y="6315"/>
                  </a:lnTo>
                  <a:lnTo>
                    <a:pt x="2857" y="6442"/>
                  </a:lnTo>
                  <a:lnTo>
                    <a:pt x="3585" y="6551"/>
                  </a:lnTo>
                  <a:lnTo>
                    <a:pt x="4332" y="6661"/>
                  </a:lnTo>
                  <a:lnTo>
                    <a:pt x="5078" y="6733"/>
                  </a:lnTo>
                  <a:lnTo>
                    <a:pt x="5824" y="6806"/>
                  </a:lnTo>
                  <a:lnTo>
                    <a:pt x="6588" y="6861"/>
                  </a:lnTo>
                  <a:lnTo>
                    <a:pt x="7334" y="6897"/>
                  </a:lnTo>
                  <a:lnTo>
                    <a:pt x="8062" y="6934"/>
                  </a:lnTo>
                  <a:lnTo>
                    <a:pt x="10264" y="6934"/>
                  </a:lnTo>
                  <a:lnTo>
                    <a:pt x="11684" y="6897"/>
                  </a:lnTo>
                  <a:lnTo>
                    <a:pt x="13067" y="6824"/>
                  </a:lnTo>
                  <a:lnTo>
                    <a:pt x="14359" y="6733"/>
                  </a:lnTo>
                  <a:lnTo>
                    <a:pt x="15596" y="6606"/>
                  </a:lnTo>
                  <a:lnTo>
                    <a:pt x="16743" y="6479"/>
                  </a:lnTo>
                  <a:lnTo>
                    <a:pt x="17762" y="6351"/>
                  </a:lnTo>
                  <a:lnTo>
                    <a:pt x="18690" y="6224"/>
                  </a:lnTo>
                  <a:lnTo>
                    <a:pt x="20127" y="5987"/>
                  </a:lnTo>
                  <a:lnTo>
                    <a:pt x="20855" y="5842"/>
                  </a:lnTo>
                  <a:lnTo>
                    <a:pt x="21092" y="5805"/>
                  </a:lnTo>
                  <a:lnTo>
                    <a:pt x="20873" y="5605"/>
                  </a:lnTo>
                  <a:lnTo>
                    <a:pt x="20273" y="5132"/>
                  </a:lnTo>
                  <a:lnTo>
                    <a:pt x="19891" y="4823"/>
                  </a:lnTo>
                  <a:lnTo>
                    <a:pt x="19454" y="4513"/>
                  </a:lnTo>
                  <a:lnTo>
                    <a:pt x="18999" y="4186"/>
                  </a:lnTo>
                  <a:lnTo>
                    <a:pt x="18544" y="3895"/>
                  </a:lnTo>
                  <a:lnTo>
                    <a:pt x="18089" y="3622"/>
                  </a:lnTo>
                  <a:lnTo>
                    <a:pt x="17689" y="3421"/>
                  </a:lnTo>
                  <a:lnTo>
                    <a:pt x="17416" y="3312"/>
                  </a:lnTo>
                  <a:lnTo>
                    <a:pt x="17088" y="3221"/>
                  </a:lnTo>
                  <a:lnTo>
                    <a:pt x="16743" y="3130"/>
                  </a:lnTo>
                  <a:lnTo>
                    <a:pt x="16379" y="3076"/>
                  </a:lnTo>
                  <a:lnTo>
                    <a:pt x="15978" y="3021"/>
                  </a:lnTo>
                  <a:lnTo>
                    <a:pt x="15596" y="2985"/>
                  </a:lnTo>
                  <a:lnTo>
                    <a:pt x="14795" y="2930"/>
                  </a:lnTo>
                  <a:lnTo>
                    <a:pt x="14086" y="2894"/>
                  </a:lnTo>
                  <a:lnTo>
                    <a:pt x="12921" y="2894"/>
                  </a:lnTo>
                  <a:lnTo>
                    <a:pt x="12648" y="2730"/>
                  </a:lnTo>
                  <a:lnTo>
                    <a:pt x="11865" y="2311"/>
                  </a:lnTo>
                  <a:lnTo>
                    <a:pt x="11338" y="2038"/>
                  </a:lnTo>
                  <a:lnTo>
                    <a:pt x="10737" y="1747"/>
                  </a:lnTo>
                  <a:lnTo>
                    <a:pt x="10082" y="1420"/>
                  </a:lnTo>
                  <a:lnTo>
                    <a:pt x="9391" y="1110"/>
                  </a:lnTo>
                  <a:lnTo>
                    <a:pt x="8881" y="910"/>
                  </a:lnTo>
                  <a:lnTo>
                    <a:pt x="8371" y="710"/>
                  </a:lnTo>
                  <a:lnTo>
                    <a:pt x="7862" y="528"/>
                  </a:lnTo>
                  <a:lnTo>
                    <a:pt x="7352" y="364"/>
                  </a:lnTo>
                  <a:lnTo>
                    <a:pt x="6861" y="219"/>
                  </a:lnTo>
                  <a:lnTo>
                    <a:pt x="6370" y="109"/>
                  </a:lnTo>
                  <a:lnTo>
                    <a:pt x="5915" y="37"/>
                  </a:lnTo>
                  <a:lnTo>
                    <a:pt x="549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7" name="Google Shape;477;p4"/>
            <p:cNvSpPr/>
            <p:nvPr/>
          </p:nvSpPr>
          <p:spPr>
            <a:xfrm>
              <a:off x="2760650" y="1885950"/>
              <a:ext cx="527300" cy="173350"/>
            </a:xfrm>
            <a:custGeom>
              <a:avLst/>
              <a:gdLst/>
              <a:ahLst/>
              <a:cxnLst/>
              <a:rect l="l" t="t" r="r" b="b"/>
              <a:pathLst>
                <a:path w="21092" h="6934" fill="none" extrusionOk="0">
                  <a:moveTo>
                    <a:pt x="21092" y="5805"/>
                  </a:moveTo>
                  <a:lnTo>
                    <a:pt x="21092" y="5805"/>
                  </a:lnTo>
                  <a:lnTo>
                    <a:pt x="20855" y="5842"/>
                  </a:lnTo>
                  <a:lnTo>
                    <a:pt x="20127" y="5987"/>
                  </a:lnTo>
                  <a:lnTo>
                    <a:pt x="20127" y="5987"/>
                  </a:lnTo>
                  <a:lnTo>
                    <a:pt x="18690" y="6224"/>
                  </a:lnTo>
                  <a:lnTo>
                    <a:pt x="17762" y="6351"/>
                  </a:lnTo>
                  <a:lnTo>
                    <a:pt x="16743" y="6479"/>
                  </a:lnTo>
                  <a:lnTo>
                    <a:pt x="15596" y="6606"/>
                  </a:lnTo>
                  <a:lnTo>
                    <a:pt x="14359" y="6733"/>
                  </a:lnTo>
                  <a:lnTo>
                    <a:pt x="13067" y="6824"/>
                  </a:lnTo>
                  <a:lnTo>
                    <a:pt x="11684" y="6897"/>
                  </a:lnTo>
                  <a:lnTo>
                    <a:pt x="10264" y="6934"/>
                  </a:lnTo>
                  <a:lnTo>
                    <a:pt x="8808" y="6934"/>
                  </a:lnTo>
                  <a:lnTo>
                    <a:pt x="8062" y="6934"/>
                  </a:lnTo>
                  <a:lnTo>
                    <a:pt x="7334" y="6897"/>
                  </a:lnTo>
                  <a:lnTo>
                    <a:pt x="6588" y="6861"/>
                  </a:lnTo>
                  <a:lnTo>
                    <a:pt x="5824" y="6806"/>
                  </a:lnTo>
                  <a:lnTo>
                    <a:pt x="5078" y="6733"/>
                  </a:lnTo>
                  <a:lnTo>
                    <a:pt x="4332" y="6661"/>
                  </a:lnTo>
                  <a:lnTo>
                    <a:pt x="3585" y="6551"/>
                  </a:lnTo>
                  <a:lnTo>
                    <a:pt x="2857" y="6442"/>
                  </a:lnTo>
                  <a:lnTo>
                    <a:pt x="2130" y="6315"/>
                  </a:lnTo>
                  <a:lnTo>
                    <a:pt x="1402" y="6151"/>
                  </a:lnTo>
                  <a:lnTo>
                    <a:pt x="692" y="5987"/>
                  </a:lnTo>
                  <a:lnTo>
                    <a:pt x="0" y="5805"/>
                  </a:lnTo>
                  <a:lnTo>
                    <a:pt x="0" y="5805"/>
                  </a:lnTo>
                  <a:lnTo>
                    <a:pt x="146" y="5496"/>
                  </a:lnTo>
                  <a:lnTo>
                    <a:pt x="565" y="4713"/>
                  </a:lnTo>
                  <a:lnTo>
                    <a:pt x="874" y="4186"/>
                  </a:lnTo>
                  <a:lnTo>
                    <a:pt x="1220" y="3622"/>
                  </a:lnTo>
                  <a:lnTo>
                    <a:pt x="1620" y="3021"/>
                  </a:lnTo>
                  <a:lnTo>
                    <a:pt x="2057" y="2421"/>
                  </a:lnTo>
                  <a:lnTo>
                    <a:pt x="2057" y="2421"/>
                  </a:lnTo>
                  <a:lnTo>
                    <a:pt x="2439" y="1947"/>
                  </a:lnTo>
                  <a:lnTo>
                    <a:pt x="2839" y="1492"/>
                  </a:lnTo>
                  <a:lnTo>
                    <a:pt x="3258" y="1074"/>
                  </a:lnTo>
                  <a:lnTo>
                    <a:pt x="3476" y="892"/>
                  </a:lnTo>
                  <a:lnTo>
                    <a:pt x="3695" y="710"/>
                  </a:lnTo>
                  <a:lnTo>
                    <a:pt x="3913" y="546"/>
                  </a:lnTo>
                  <a:lnTo>
                    <a:pt x="4131" y="401"/>
                  </a:lnTo>
                  <a:lnTo>
                    <a:pt x="4368" y="291"/>
                  </a:lnTo>
                  <a:lnTo>
                    <a:pt x="4586" y="182"/>
                  </a:lnTo>
                  <a:lnTo>
                    <a:pt x="4805" y="91"/>
                  </a:lnTo>
                  <a:lnTo>
                    <a:pt x="5041" y="37"/>
                  </a:lnTo>
                  <a:lnTo>
                    <a:pt x="5260" y="0"/>
                  </a:lnTo>
                  <a:lnTo>
                    <a:pt x="5496" y="0"/>
                  </a:lnTo>
                  <a:lnTo>
                    <a:pt x="5496" y="0"/>
                  </a:lnTo>
                  <a:lnTo>
                    <a:pt x="5915" y="37"/>
                  </a:lnTo>
                  <a:lnTo>
                    <a:pt x="6370" y="109"/>
                  </a:lnTo>
                  <a:lnTo>
                    <a:pt x="6861" y="219"/>
                  </a:lnTo>
                  <a:lnTo>
                    <a:pt x="7352" y="364"/>
                  </a:lnTo>
                  <a:lnTo>
                    <a:pt x="7862" y="528"/>
                  </a:lnTo>
                  <a:lnTo>
                    <a:pt x="8371" y="710"/>
                  </a:lnTo>
                  <a:lnTo>
                    <a:pt x="8881" y="910"/>
                  </a:lnTo>
                  <a:lnTo>
                    <a:pt x="9391" y="1110"/>
                  </a:lnTo>
                  <a:lnTo>
                    <a:pt x="9391" y="1110"/>
                  </a:lnTo>
                  <a:lnTo>
                    <a:pt x="10082" y="1420"/>
                  </a:lnTo>
                  <a:lnTo>
                    <a:pt x="10737" y="1747"/>
                  </a:lnTo>
                  <a:lnTo>
                    <a:pt x="11338" y="2038"/>
                  </a:lnTo>
                  <a:lnTo>
                    <a:pt x="11865" y="2311"/>
                  </a:lnTo>
                  <a:lnTo>
                    <a:pt x="12648" y="2730"/>
                  </a:lnTo>
                  <a:lnTo>
                    <a:pt x="12921" y="2894"/>
                  </a:lnTo>
                  <a:lnTo>
                    <a:pt x="12921" y="2894"/>
                  </a:lnTo>
                  <a:lnTo>
                    <a:pt x="13485" y="2894"/>
                  </a:lnTo>
                  <a:lnTo>
                    <a:pt x="14086" y="2894"/>
                  </a:lnTo>
                  <a:lnTo>
                    <a:pt x="14795" y="2930"/>
                  </a:lnTo>
                  <a:lnTo>
                    <a:pt x="15596" y="2985"/>
                  </a:lnTo>
                  <a:lnTo>
                    <a:pt x="15978" y="3021"/>
                  </a:lnTo>
                  <a:lnTo>
                    <a:pt x="16379" y="3076"/>
                  </a:lnTo>
                  <a:lnTo>
                    <a:pt x="16743" y="3130"/>
                  </a:lnTo>
                  <a:lnTo>
                    <a:pt x="17088" y="3221"/>
                  </a:lnTo>
                  <a:lnTo>
                    <a:pt x="17416" y="3312"/>
                  </a:lnTo>
                  <a:lnTo>
                    <a:pt x="17689" y="3421"/>
                  </a:lnTo>
                  <a:lnTo>
                    <a:pt x="17689" y="3421"/>
                  </a:lnTo>
                  <a:lnTo>
                    <a:pt x="18089" y="3622"/>
                  </a:lnTo>
                  <a:lnTo>
                    <a:pt x="18544" y="3895"/>
                  </a:lnTo>
                  <a:lnTo>
                    <a:pt x="18544" y="3895"/>
                  </a:lnTo>
                  <a:lnTo>
                    <a:pt x="18999" y="4186"/>
                  </a:lnTo>
                  <a:lnTo>
                    <a:pt x="19454" y="4513"/>
                  </a:lnTo>
                  <a:lnTo>
                    <a:pt x="19891" y="4823"/>
                  </a:lnTo>
                  <a:lnTo>
                    <a:pt x="20273" y="5132"/>
                  </a:lnTo>
                  <a:lnTo>
                    <a:pt x="20873" y="5605"/>
                  </a:lnTo>
                  <a:lnTo>
                    <a:pt x="21092" y="5805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8" name="Google Shape;478;p4"/>
            <p:cNvSpPr/>
            <p:nvPr/>
          </p:nvSpPr>
          <p:spPr>
            <a:xfrm>
              <a:off x="2760650" y="1946450"/>
              <a:ext cx="503200" cy="113300"/>
            </a:xfrm>
            <a:custGeom>
              <a:avLst/>
              <a:gdLst/>
              <a:ahLst/>
              <a:cxnLst/>
              <a:rect l="l" t="t" r="r" b="b"/>
              <a:pathLst>
                <a:path w="20128" h="4532" extrusionOk="0">
                  <a:moveTo>
                    <a:pt x="2057" y="1"/>
                  </a:moveTo>
                  <a:lnTo>
                    <a:pt x="1620" y="601"/>
                  </a:lnTo>
                  <a:lnTo>
                    <a:pt x="1220" y="1202"/>
                  </a:lnTo>
                  <a:lnTo>
                    <a:pt x="874" y="1766"/>
                  </a:lnTo>
                  <a:lnTo>
                    <a:pt x="565" y="2293"/>
                  </a:lnTo>
                  <a:lnTo>
                    <a:pt x="146" y="3076"/>
                  </a:lnTo>
                  <a:lnTo>
                    <a:pt x="0" y="3385"/>
                  </a:lnTo>
                  <a:lnTo>
                    <a:pt x="546" y="3531"/>
                  </a:lnTo>
                  <a:lnTo>
                    <a:pt x="1129" y="3677"/>
                  </a:lnTo>
                  <a:lnTo>
                    <a:pt x="1693" y="3804"/>
                  </a:lnTo>
                  <a:lnTo>
                    <a:pt x="2275" y="3913"/>
                  </a:lnTo>
                  <a:lnTo>
                    <a:pt x="2857" y="4022"/>
                  </a:lnTo>
                  <a:lnTo>
                    <a:pt x="3458" y="4113"/>
                  </a:lnTo>
                  <a:lnTo>
                    <a:pt x="4040" y="4204"/>
                  </a:lnTo>
                  <a:lnTo>
                    <a:pt x="4641" y="4277"/>
                  </a:lnTo>
                  <a:lnTo>
                    <a:pt x="5842" y="4386"/>
                  </a:lnTo>
                  <a:lnTo>
                    <a:pt x="7043" y="4459"/>
                  </a:lnTo>
                  <a:lnTo>
                    <a:pt x="8244" y="4514"/>
                  </a:lnTo>
                  <a:lnTo>
                    <a:pt x="9427" y="4532"/>
                  </a:lnTo>
                  <a:lnTo>
                    <a:pt x="10282" y="4514"/>
                  </a:lnTo>
                  <a:lnTo>
                    <a:pt x="11138" y="4495"/>
                  </a:lnTo>
                  <a:lnTo>
                    <a:pt x="11993" y="4459"/>
                  </a:lnTo>
                  <a:lnTo>
                    <a:pt x="12812" y="4423"/>
                  </a:lnTo>
                  <a:lnTo>
                    <a:pt x="14377" y="4313"/>
                  </a:lnTo>
                  <a:lnTo>
                    <a:pt x="15833" y="4168"/>
                  </a:lnTo>
                  <a:lnTo>
                    <a:pt x="17161" y="4004"/>
                  </a:lnTo>
                  <a:lnTo>
                    <a:pt x="18344" y="3840"/>
                  </a:lnTo>
                  <a:lnTo>
                    <a:pt x="19345" y="3695"/>
                  </a:lnTo>
                  <a:lnTo>
                    <a:pt x="20127" y="3567"/>
                  </a:lnTo>
                  <a:lnTo>
                    <a:pt x="9900" y="3003"/>
                  </a:lnTo>
                  <a:lnTo>
                    <a:pt x="9573" y="2985"/>
                  </a:lnTo>
                  <a:lnTo>
                    <a:pt x="9409" y="2967"/>
                  </a:lnTo>
                  <a:lnTo>
                    <a:pt x="9263" y="2930"/>
                  </a:lnTo>
                  <a:lnTo>
                    <a:pt x="9099" y="2894"/>
                  </a:lnTo>
                  <a:lnTo>
                    <a:pt x="8954" y="2821"/>
                  </a:lnTo>
                  <a:lnTo>
                    <a:pt x="8826" y="2748"/>
                  </a:lnTo>
                  <a:lnTo>
                    <a:pt x="8699" y="2639"/>
                  </a:lnTo>
                  <a:lnTo>
                    <a:pt x="8626" y="2548"/>
                  </a:lnTo>
                  <a:lnTo>
                    <a:pt x="8553" y="2439"/>
                  </a:lnTo>
                  <a:lnTo>
                    <a:pt x="8444" y="2221"/>
                  </a:lnTo>
                  <a:lnTo>
                    <a:pt x="8353" y="1984"/>
                  </a:lnTo>
                  <a:lnTo>
                    <a:pt x="8244" y="1766"/>
                  </a:lnTo>
                  <a:lnTo>
                    <a:pt x="8117" y="1547"/>
                  </a:lnTo>
                  <a:lnTo>
                    <a:pt x="7953" y="1347"/>
                  </a:lnTo>
                  <a:lnTo>
                    <a:pt x="7771" y="1183"/>
                  </a:lnTo>
                  <a:lnTo>
                    <a:pt x="7553" y="1056"/>
                  </a:lnTo>
                  <a:lnTo>
                    <a:pt x="7334" y="929"/>
                  </a:lnTo>
                  <a:lnTo>
                    <a:pt x="7079" y="856"/>
                  </a:lnTo>
                  <a:lnTo>
                    <a:pt x="6843" y="801"/>
                  </a:lnTo>
                  <a:lnTo>
                    <a:pt x="6588" y="783"/>
                  </a:lnTo>
                  <a:lnTo>
                    <a:pt x="6388" y="801"/>
                  </a:lnTo>
                  <a:lnTo>
                    <a:pt x="6206" y="838"/>
                  </a:lnTo>
                  <a:lnTo>
                    <a:pt x="6024" y="874"/>
                  </a:lnTo>
                  <a:lnTo>
                    <a:pt x="5842" y="947"/>
                  </a:lnTo>
                  <a:lnTo>
                    <a:pt x="5733" y="1056"/>
                  </a:lnTo>
                  <a:lnTo>
                    <a:pt x="5660" y="1147"/>
                  </a:lnTo>
                  <a:lnTo>
                    <a:pt x="5624" y="1220"/>
                  </a:lnTo>
                  <a:lnTo>
                    <a:pt x="5605" y="1311"/>
                  </a:lnTo>
                  <a:lnTo>
                    <a:pt x="5605" y="1384"/>
                  </a:lnTo>
                  <a:lnTo>
                    <a:pt x="5605" y="1475"/>
                  </a:lnTo>
                  <a:lnTo>
                    <a:pt x="5660" y="1602"/>
                  </a:lnTo>
                  <a:lnTo>
                    <a:pt x="5733" y="1729"/>
                  </a:lnTo>
                  <a:lnTo>
                    <a:pt x="5787" y="1857"/>
                  </a:lnTo>
                  <a:lnTo>
                    <a:pt x="5787" y="1911"/>
                  </a:lnTo>
                  <a:lnTo>
                    <a:pt x="5787" y="1948"/>
                  </a:lnTo>
                  <a:lnTo>
                    <a:pt x="5751" y="2002"/>
                  </a:lnTo>
                  <a:lnTo>
                    <a:pt x="5696" y="2057"/>
                  </a:lnTo>
                  <a:lnTo>
                    <a:pt x="5551" y="2130"/>
                  </a:lnTo>
                  <a:lnTo>
                    <a:pt x="5405" y="2184"/>
                  </a:lnTo>
                  <a:lnTo>
                    <a:pt x="5241" y="2221"/>
                  </a:lnTo>
                  <a:lnTo>
                    <a:pt x="4914" y="2221"/>
                  </a:lnTo>
                  <a:lnTo>
                    <a:pt x="4750" y="2202"/>
                  </a:lnTo>
                  <a:lnTo>
                    <a:pt x="4459" y="2130"/>
                  </a:lnTo>
                  <a:lnTo>
                    <a:pt x="4259" y="2057"/>
                  </a:lnTo>
                  <a:lnTo>
                    <a:pt x="4059" y="1984"/>
                  </a:lnTo>
                  <a:lnTo>
                    <a:pt x="3877" y="1911"/>
                  </a:lnTo>
                  <a:lnTo>
                    <a:pt x="3695" y="1802"/>
                  </a:lnTo>
                  <a:lnTo>
                    <a:pt x="3513" y="1711"/>
                  </a:lnTo>
                  <a:lnTo>
                    <a:pt x="3349" y="1584"/>
                  </a:lnTo>
                  <a:lnTo>
                    <a:pt x="3185" y="1456"/>
                  </a:lnTo>
                  <a:lnTo>
                    <a:pt x="3021" y="1329"/>
                  </a:lnTo>
                  <a:lnTo>
                    <a:pt x="2876" y="1183"/>
                  </a:lnTo>
                  <a:lnTo>
                    <a:pt x="2730" y="1038"/>
                  </a:lnTo>
                  <a:lnTo>
                    <a:pt x="2603" y="892"/>
                  </a:lnTo>
                  <a:lnTo>
                    <a:pt x="2475" y="728"/>
                  </a:lnTo>
                  <a:lnTo>
                    <a:pt x="2348" y="546"/>
                  </a:lnTo>
                  <a:lnTo>
                    <a:pt x="2239" y="383"/>
                  </a:lnTo>
                  <a:lnTo>
                    <a:pt x="2148" y="201"/>
                  </a:lnTo>
                  <a:lnTo>
                    <a:pt x="2057" y="1"/>
                  </a:lnTo>
                  <a:close/>
                </a:path>
              </a:pathLst>
            </a:custGeom>
            <a:solidFill>
              <a:srgbClr val="A489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9" name="Google Shape;479;p4"/>
            <p:cNvSpPr/>
            <p:nvPr/>
          </p:nvSpPr>
          <p:spPr>
            <a:xfrm>
              <a:off x="2760650" y="1946450"/>
              <a:ext cx="503200" cy="113300"/>
            </a:xfrm>
            <a:custGeom>
              <a:avLst/>
              <a:gdLst/>
              <a:ahLst/>
              <a:cxnLst/>
              <a:rect l="l" t="t" r="r" b="b"/>
              <a:pathLst>
                <a:path w="20128" h="4532" fill="none" extrusionOk="0">
                  <a:moveTo>
                    <a:pt x="2057" y="1"/>
                  </a:moveTo>
                  <a:lnTo>
                    <a:pt x="2057" y="1"/>
                  </a:lnTo>
                  <a:lnTo>
                    <a:pt x="2057" y="1"/>
                  </a:lnTo>
                  <a:lnTo>
                    <a:pt x="1620" y="601"/>
                  </a:lnTo>
                  <a:lnTo>
                    <a:pt x="1220" y="1202"/>
                  </a:lnTo>
                  <a:lnTo>
                    <a:pt x="874" y="1766"/>
                  </a:lnTo>
                  <a:lnTo>
                    <a:pt x="565" y="2293"/>
                  </a:lnTo>
                  <a:lnTo>
                    <a:pt x="146" y="3076"/>
                  </a:lnTo>
                  <a:lnTo>
                    <a:pt x="0" y="3385"/>
                  </a:lnTo>
                  <a:lnTo>
                    <a:pt x="0" y="3385"/>
                  </a:lnTo>
                  <a:lnTo>
                    <a:pt x="546" y="3531"/>
                  </a:lnTo>
                  <a:lnTo>
                    <a:pt x="1129" y="3677"/>
                  </a:lnTo>
                  <a:lnTo>
                    <a:pt x="1693" y="3804"/>
                  </a:lnTo>
                  <a:lnTo>
                    <a:pt x="2275" y="3913"/>
                  </a:lnTo>
                  <a:lnTo>
                    <a:pt x="2857" y="4022"/>
                  </a:lnTo>
                  <a:lnTo>
                    <a:pt x="3458" y="4113"/>
                  </a:lnTo>
                  <a:lnTo>
                    <a:pt x="4040" y="4204"/>
                  </a:lnTo>
                  <a:lnTo>
                    <a:pt x="4641" y="4277"/>
                  </a:lnTo>
                  <a:lnTo>
                    <a:pt x="5842" y="4386"/>
                  </a:lnTo>
                  <a:lnTo>
                    <a:pt x="7043" y="4459"/>
                  </a:lnTo>
                  <a:lnTo>
                    <a:pt x="8244" y="4514"/>
                  </a:lnTo>
                  <a:lnTo>
                    <a:pt x="9427" y="4532"/>
                  </a:lnTo>
                  <a:lnTo>
                    <a:pt x="9427" y="4532"/>
                  </a:lnTo>
                  <a:lnTo>
                    <a:pt x="10282" y="4514"/>
                  </a:lnTo>
                  <a:lnTo>
                    <a:pt x="11138" y="4495"/>
                  </a:lnTo>
                  <a:lnTo>
                    <a:pt x="11993" y="4459"/>
                  </a:lnTo>
                  <a:lnTo>
                    <a:pt x="12812" y="4423"/>
                  </a:lnTo>
                  <a:lnTo>
                    <a:pt x="14377" y="4313"/>
                  </a:lnTo>
                  <a:lnTo>
                    <a:pt x="15833" y="4168"/>
                  </a:lnTo>
                  <a:lnTo>
                    <a:pt x="17161" y="4004"/>
                  </a:lnTo>
                  <a:lnTo>
                    <a:pt x="18344" y="3840"/>
                  </a:lnTo>
                  <a:lnTo>
                    <a:pt x="19345" y="3695"/>
                  </a:lnTo>
                  <a:lnTo>
                    <a:pt x="20127" y="3567"/>
                  </a:lnTo>
                  <a:lnTo>
                    <a:pt x="20127" y="3567"/>
                  </a:lnTo>
                  <a:lnTo>
                    <a:pt x="9900" y="3003"/>
                  </a:lnTo>
                  <a:lnTo>
                    <a:pt x="9900" y="3003"/>
                  </a:lnTo>
                  <a:lnTo>
                    <a:pt x="9573" y="2985"/>
                  </a:lnTo>
                  <a:lnTo>
                    <a:pt x="9409" y="2967"/>
                  </a:lnTo>
                  <a:lnTo>
                    <a:pt x="9263" y="2930"/>
                  </a:lnTo>
                  <a:lnTo>
                    <a:pt x="9099" y="2894"/>
                  </a:lnTo>
                  <a:lnTo>
                    <a:pt x="8954" y="2821"/>
                  </a:lnTo>
                  <a:lnTo>
                    <a:pt x="8826" y="2748"/>
                  </a:lnTo>
                  <a:lnTo>
                    <a:pt x="8699" y="2639"/>
                  </a:lnTo>
                  <a:lnTo>
                    <a:pt x="8699" y="2639"/>
                  </a:lnTo>
                  <a:lnTo>
                    <a:pt x="8626" y="2548"/>
                  </a:lnTo>
                  <a:lnTo>
                    <a:pt x="8553" y="2439"/>
                  </a:lnTo>
                  <a:lnTo>
                    <a:pt x="8444" y="2221"/>
                  </a:lnTo>
                  <a:lnTo>
                    <a:pt x="8353" y="1984"/>
                  </a:lnTo>
                  <a:lnTo>
                    <a:pt x="8244" y="1766"/>
                  </a:lnTo>
                  <a:lnTo>
                    <a:pt x="8244" y="1766"/>
                  </a:lnTo>
                  <a:lnTo>
                    <a:pt x="8117" y="1547"/>
                  </a:lnTo>
                  <a:lnTo>
                    <a:pt x="7953" y="1347"/>
                  </a:lnTo>
                  <a:lnTo>
                    <a:pt x="7771" y="1183"/>
                  </a:lnTo>
                  <a:lnTo>
                    <a:pt x="7553" y="1056"/>
                  </a:lnTo>
                  <a:lnTo>
                    <a:pt x="7334" y="929"/>
                  </a:lnTo>
                  <a:lnTo>
                    <a:pt x="7079" y="856"/>
                  </a:lnTo>
                  <a:lnTo>
                    <a:pt x="6843" y="801"/>
                  </a:lnTo>
                  <a:lnTo>
                    <a:pt x="6588" y="783"/>
                  </a:lnTo>
                  <a:lnTo>
                    <a:pt x="6588" y="783"/>
                  </a:lnTo>
                  <a:lnTo>
                    <a:pt x="6388" y="801"/>
                  </a:lnTo>
                  <a:lnTo>
                    <a:pt x="6206" y="838"/>
                  </a:lnTo>
                  <a:lnTo>
                    <a:pt x="6024" y="874"/>
                  </a:lnTo>
                  <a:lnTo>
                    <a:pt x="5842" y="947"/>
                  </a:lnTo>
                  <a:lnTo>
                    <a:pt x="5842" y="947"/>
                  </a:lnTo>
                  <a:lnTo>
                    <a:pt x="5733" y="1056"/>
                  </a:lnTo>
                  <a:lnTo>
                    <a:pt x="5660" y="1147"/>
                  </a:lnTo>
                  <a:lnTo>
                    <a:pt x="5624" y="1220"/>
                  </a:lnTo>
                  <a:lnTo>
                    <a:pt x="5605" y="1311"/>
                  </a:lnTo>
                  <a:lnTo>
                    <a:pt x="5605" y="1384"/>
                  </a:lnTo>
                  <a:lnTo>
                    <a:pt x="5605" y="1475"/>
                  </a:lnTo>
                  <a:lnTo>
                    <a:pt x="5660" y="1602"/>
                  </a:lnTo>
                  <a:lnTo>
                    <a:pt x="5733" y="1729"/>
                  </a:lnTo>
                  <a:lnTo>
                    <a:pt x="5787" y="1857"/>
                  </a:lnTo>
                  <a:lnTo>
                    <a:pt x="5787" y="1911"/>
                  </a:lnTo>
                  <a:lnTo>
                    <a:pt x="5787" y="1948"/>
                  </a:lnTo>
                  <a:lnTo>
                    <a:pt x="5751" y="2002"/>
                  </a:lnTo>
                  <a:lnTo>
                    <a:pt x="5696" y="2057"/>
                  </a:lnTo>
                  <a:lnTo>
                    <a:pt x="5696" y="2057"/>
                  </a:lnTo>
                  <a:lnTo>
                    <a:pt x="5551" y="2130"/>
                  </a:lnTo>
                  <a:lnTo>
                    <a:pt x="5405" y="2184"/>
                  </a:lnTo>
                  <a:lnTo>
                    <a:pt x="5241" y="2221"/>
                  </a:lnTo>
                  <a:lnTo>
                    <a:pt x="5059" y="2221"/>
                  </a:lnTo>
                  <a:lnTo>
                    <a:pt x="5059" y="2221"/>
                  </a:lnTo>
                  <a:lnTo>
                    <a:pt x="4914" y="2221"/>
                  </a:lnTo>
                  <a:lnTo>
                    <a:pt x="4750" y="2202"/>
                  </a:lnTo>
                  <a:lnTo>
                    <a:pt x="4459" y="2130"/>
                  </a:lnTo>
                  <a:lnTo>
                    <a:pt x="4459" y="2130"/>
                  </a:lnTo>
                  <a:lnTo>
                    <a:pt x="4259" y="2057"/>
                  </a:lnTo>
                  <a:lnTo>
                    <a:pt x="4059" y="1984"/>
                  </a:lnTo>
                  <a:lnTo>
                    <a:pt x="3877" y="1911"/>
                  </a:lnTo>
                  <a:lnTo>
                    <a:pt x="3695" y="1802"/>
                  </a:lnTo>
                  <a:lnTo>
                    <a:pt x="3513" y="1711"/>
                  </a:lnTo>
                  <a:lnTo>
                    <a:pt x="3349" y="1584"/>
                  </a:lnTo>
                  <a:lnTo>
                    <a:pt x="3185" y="1456"/>
                  </a:lnTo>
                  <a:lnTo>
                    <a:pt x="3021" y="1329"/>
                  </a:lnTo>
                  <a:lnTo>
                    <a:pt x="2876" y="1183"/>
                  </a:lnTo>
                  <a:lnTo>
                    <a:pt x="2730" y="1038"/>
                  </a:lnTo>
                  <a:lnTo>
                    <a:pt x="2603" y="892"/>
                  </a:lnTo>
                  <a:lnTo>
                    <a:pt x="2475" y="728"/>
                  </a:lnTo>
                  <a:lnTo>
                    <a:pt x="2348" y="546"/>
                  </a:lnTo>
                  <a:lnTo>
                    <a:pt x="2239" y="383"/>
                  </a:lnTo>
                  <a:lnTo>
                    <a:pt x="2148" y="201"/>
                  </a:lnTo>
                  <a:lnTo>
                    <a:pt x="2057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0" name="Google Shape;480;p4"/>
            <p:cNvSpPr/>
            <p:nvPr/>
          </p:nvSpPr>
          <p:spPr>
            <a:xfrm>
              <a:off x="2995400" y="1913700"/>
              <a:ext cx="228875" cy="69625"/>
            </a:xfrm>
            <a:custGeom>
              <a:avLst/>
              <a:gdLst/>
              <a:ahLst/>
              <a:cxnLst/>
              <a:rect l="l" t="t" r="r" b="b"/>
              <a:pathLst>
                <a:path w="9155" h="2785" extrusionOk="0">
                  <a:moveTo>
                    <a:pt x="1" y="0"/>
                  </a:moveTo>
                  <a:lnTo>
                    <a:pt x="292" y="364"/>
                  </a:lnTo>
                  <a:lnTo>
                    <a:pt x="583" y="728"/>
                  </a:lnTo>
                  <a:lnTo>
                    <a:pt x="929" y="1220"/>
                  </a:lnTo>
                  <a:lnTo>
                    <a:pt x="1092" y="1456"/>
                  </a:lnTo>
                  <a:lnTo>
                    <a:pt x="1311" y="1674"/>
                  </a:lnTo>
                  <a:lnTo>
                    <a:pt x="1475" y="1820"/>
                  </a:lnTo>
                  <a:lnTo>
                    <a:pt x="1638" y="1947"/>
                  </a:lnTo>
                  <a:lnTo>
                    <a:pt x="1820" y="2057"/>
                  </a:lnTo>
                  <a:lnTo>
                    <a:pt x="2021" y="2166"/>
                  </a:lnTo>
                  <a:lnTo>
                    <a:pt x="2221" y="2239"/>
                  </a:lnTo>
                  <a:lnTo>
                    <a:pt x="2421" y="2311"/>
                  </a:lnTo>
                  <a:lnTo>
                    <a:pt x="2621" y="2366"/>
                  </a:lnTo>
                  <a:lnTo>
                    <a:pt x="2839" y="2421"/>
                  </a:lnTo>
                  <a:lnTo>
                    <a:pt x="3276" y="2493"/>
                  </a:lnTo>
                  <a:lnTo>
                    <a:pt x="3731" y="2530"/>
                  </a:lnTo>
                  <a:lnTo>
                    <a:pt x="4186" y="2548"/>
                  </a:lnTo>
                  <a:lnTo>
                    <a:pt x="5041" y="2548"/>
                  </a:lnTo>
                  <a:lnTo>
                    <a:pt x="6060" y="2566"/>
                  </a:lnTo>
                  <a:lnTo>
                    <a:pt x="7098" y="2603"/>
                  </a:lnTo>
                  <a:lnTo>
                    <a:pt x="8117" y="2675"/>
                  </a:lnTo>
                  <a:lnTo>
                    <a:pt x="9154" y="2785"/>
                  </a:lnTo>
                  <a:lnTo>
                    <a:pt x="8699" y="2512"/>
                  </a:lnTo>
                  <a:lnTo>
                    <a:pt x="8299" y="2311"/>
                  </a:lnTo>
                  <a:lnTo>
                    <a:pt x="8099" y="2220"/>
                  </a:lnTo>
                  <a:lnTo>
                    <a:pt x="7862" y="2148"/>
                  </a:lnTo>
                  <a:lnTo>
                    <a:pt x="7626" y="2093"/>
                  </a:lnTo>
                  <a:lnTo>
                    <a:pt x="7353" y="2020"/>
                  </a:lnTo>
                  <a:lnTo>
                    <a:pt x="6788" y="1929"/>
                  </a:lnTo>
                  <a:lnTo>
                    <a:pt x="6206" y="1875"/>
                  </a:lnTo>
                  <a:lnTo>
                    <a:pt x="5606" y="1820"/>
                  </a:lnTo>
                  <a:lnTo>
                    <a:pt x="5041" y="1802"/>
                  </a:lnTo>
                  <a:lnTo>
                    <a:pt x="4095" y="1784"/>
                  </a:lnTo>
                  <a:lnTo>
                    <a:pt x="3531" y="1784"/>
                  </a:lnTo>
                  <a:lnTo>
                    <a:pt x="3258" y="1620"/>
                  </a:lnTo>
                  <a:lnTo>
                    <a:pt x="2475" y="1201"/>
                  </a:lnTo>
                  <a:lnTo>
                    <a:pt x="1948" y="928"/>
                  </a:lnTo>
                  <a:lnTo>
                    <a:pt x="1347" y="637"/>
                  </a:lnTo>
                  <a:lnTo>
                    <a:pt x="692" y="31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D7C2A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1" name="Google Shape;481;p4"/>
            <p:cNvSpPr/>
            <p:nvPr/>
          </p:nvSpPr>
          <p:spPr>
            <a:xfrm>
              <a:off x="2995400" y="1913700"/>
              <a:ext cx="228875" cy="69625"/>
            </a:xfrm>
            <a:custGeom>
              <a:avLst/>
              <a:gdLst/>
              <a:ahLst/>
              <a:cxnLst/>
              <a:rect l="l" t="t" r="r" b="b"/>
              <a:pathLst>
                <a:path w="9155" h="2785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292" y="364"/>
                  </a:lnTo>
                  <a:lnTo>
                    <a:pt x="583" y="728"/>
                  </a:lnTo>
                  <a:lnTo>
                    <a:pt x="583" y="728"/>
                  </a:lnTo>
                  <a:lnTo>
                    <a:pt x="929" y="1220"/>
                  </a:lnTo>
                  <a:lnTo>
                    <a:pt x="1092" y="1456"/>
                  </a:lnTo>
                  <a:lnTo>
                    <a:pt x="1311" y="1674"/>
                  </a:lnTo>
                  <a:lnTo>
                    <a:pt x="1311" y="1674"/>
                  </a:lnTo>
                  <a:lnTo>
                    <a:pt x="1475" y="1820"/>
                  </a:lnTo>
                  <a:lnTo>
                    <a:pt x="1638" y="1947"/>
                  </a:lnTo>
                  <a:lnTo>
                    <a:pt x="1820" y="2057"/>
                  </a:lnTo>
                  <a:lnTo>
                    <a:pt x="2021" y="2166"/>
                  </a:lnTo>
                  <a:lnTo>
                    <a:pt x="2221" y="2239"/>
                  </a:lnTo>
                  <a:lnTo>
                    <a:pt x="2421" y="2311"/>
                  </a:lnTo>
                  <a:lnTo>
                    <a:pt x="2621" y="2366"/>
                  </a:lnTo>
                  <a:lnTo>
                    <a:pt x="2839" y="2421"/>
                  </a:lnTo>
                  <a:lnTo>
                    <a:pt x="3276" y="2493"/>
                  </a:lnTo>
                  <a:lnTo>
                    <a:pt x="3731" y="2530"/>
                  </a:lnTo>
                  <a:lnTo>
                    <a:pt x="4186" y="2548"/>
                  </a:lnTo>
                  <a:lnTo>
                    <a:pt x="4641" y="2548"/>
                  </a:lnTo>
                  <a:lnTo>
                    <a:pt x="4641" y="2548"/>
                  </a:lnTo>
                  <a:lnTo>
                    <a:pt x="4950" y="2548"/>
                  </a:lnTo>
                  <a:lnTo>
                    <a:pt x="4950" y="2548"/>
                  </a:lnTo>
                  <a:lnTo>
                    <a:pt x="5041" y="2548"/>
                  </a:lnTo>
                  <a:lnTo>
                    <a:pt x="5041" y="2548"/>
                  </a:lnTo>
                  <a:lnTo>
                    <a:pt x="6060" y="2566"/>
                  </a:lnTo>
                  <a:lnTo>
                    <a:pt x="7098" y="2603"/>
                  </a:lnTo>
                  <a:lnTo>
                    <a:pt x="8117" y="2675"/>
                  </a:lnTo>
                  <a:lnTo>
                    <a:pt x="9154" y="2785"/>
                  </a:lnTo>
                  <a:lnTo>
                    <a:pt x="9154" y="2785"/>
                  </a:lnTo>
                  <a:lnTo>
                    <a:pt x="8699" y="2512"/>
                  </a:lnTo>
                  <a:lnTo>
                    <a:pt x="8299" y="2311"/>
                  </a:lnTo>
                  <a:lnTo>
                    <a:pt x="8299" y="2311"/>
                  </a:lnTo>
                  <a:lnTo>
                    <a:pt x="8099" y="2220"/>
                  </a:lnTo>
                  <a:lnTo>
                    <a:pt x="7862" y="2148"/>
                  </a:lnTo>
                  <a:lnTo>
                    <a:pt x="7626" y="2093"/>
                  </a:lnTo>
                  <a:lnTo>
                    <a:pt x="7353" y="2020"/>
                  </a:lnTo>
                  <a:lnTo>
                    <a:pt x="6788" y="1929"/>
                  </a:lnTo>
                  <a:lnTo>
                    <a:pt x="6206" y="1875"/>
                  </a:lnTo>
                  <a:lnTo>
                    <a:pt x="5606" y="1820"/>
                  </a:lnTo>
                  <a:lnTo>
                    <a:pt x="5041" y="1802"/>
                  </a:lnTo>
                  <a:lnTo>
                    <a:pt x="4095" y="1784"/>
                  </a:lnTo>
                  <a:lnTo>
                    <a:pt x="4095" y="1784"/>
                  </a:lnTo>
                  <a:lnTo>
                    <a:pt x="3531" y="1784"/>
                  </a:lnTo>
                  <a:lnTo>
                    <a:pt x="3531" y="1784"/>
                  </a:lnTo>
                  <a:lnTo>
                    <a:pt x="3258" y="1620"/>
                  </a:lnTo>
                  <a:lnTo>
                    <a:pt x="2475" y="1201"/>
                  </a:lnTo>
                  <a:lnTo>
                    <a:pt x="1948" y="928"/>
                  </a:lnTo>
                  <a:lnTo>
                    <a:pt x="1347" y="637"/>
                  </a:lnTo>
                  <a:lnTo>
                    <a:pt x="692" y="31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2" name="Google Shape;482;p4"/>
            <p:cNvSpPr/>
            <p:nvPr/>
          </p:nvSpPr>
          <p:spPr>
            <a:xfrm>
              <a:off x="2661025" y="2029700"/>
              <a:ext cx="88725" cy="59625"/>
            </a:xfrm>
            <a:custGeom>
              <a:avLst/>
              <a:gdLst/>
              <a:ahLst/>
              <a:cxnLst/>
              <a:rect l="l" t="t" r="r" b="b"/>
              <a:pathLst>
                <a:path w="3549" h="2385" extrusionOk="0">
                  <a:moveTo>
                    <a:pt x="1456" y="1"/>
                  </a:moveTo>
                  <a:lnTo>
                    <a:pt x="1292" y="19"/>
                  </a:lnTo>
                  <a:lnTo>
                    <a:pt x="1128" y="92"/>
                  </a:lnTo>
                  <a:lnTo>
                    <a:pt x="983" y="183"/>
                  </a:lnTo>
                  <a:lnTo>
                    <a:pt x="837" y="292"/>
                  </a:lnTo>
                  <a:lnTo>
                    <a:pt x="710" y="419"/>
                  </a:lnTo>
                  <a:lnTo>
                    <a:pt x="582" y="565"/>
                  </a:lnTo>
                  <a:lnTo>
                    <a:pt x="473" y="729"/>
                  </a:lnTo>
                  <a:lnTo>
                    <a:pt x="382" y="892"/>
                  </a:lnTo>
                  <a:lnTo>
                    <a:pt x="218" y="1202"/>
                  </a:lnTo>
                  <a:lnTo>
                    <a:pt x="91" y="1475"/>
                  </a:lnTo>
                  <a:lnTo>
                    <a:pt x="0" y="1748"/>
                  </a:lnTo>
                  <a:lnTo>
                    <a:pt x="127" y="1857"/>
                  </a:lnTo>
                  <a:lnTo>
                    <a:pt x="255" y="1966"/>
                  </a:lnTo>
                  <a:lnTo>
                    <a:pt x="400" y="2039"/>
                  </a:lnTo>
                  <a:lnTo>
                    <a:pt x="546" y="2112"/>
                  </a:lnTo>
                  <a:lnTo>
                    <a:pt x="819" y="2239"/>
                  </a:lnTo>
                  <a:lnTo>
                    <a:pt x="1110" y="2312"/>
                  </a:lnTo>
                  <a:lnTo>
                    <a:pt x="1420" y="2366"/>
                  </a:lnTo>
                  <a:lnTo>
                    <a:pt x="1711" y="2385"/>
                  </a:lnTo>
                  <a:lnTo>
                    <a:pt x="2002" y="2366"/>
                  </a:lnTo>
                  <a:lnTo>
                    <a:pt x="2275" y="2348"/>
                  </a:lnTo>
                  <a:lnTo>
                    <a:pt x="2530" y="2312"/>
                  </a:lnTo>
                  <a:lnTo>
                    <a:pt x="2766" y="2257"/>
                  </a:lnTo>
                  <a:lnTo>
                    <a:pt x="3167" y="2148"/>
                  </a:lnTo>
                  <a:lnTo>
                    <a:pt x="3439" y="2057"/>
                  </a:lnTo>
                  <a:lnTo>
                    <a:pt x="3549" y="2021"/>
                  </a:lnTo>
                  <a:lnTo>
                    <a:pt x="3348" y="1693"/>
                  </a:lnTo>
                  <a:lnTo>
                    <a:pt x="3130" y="1366"/>
                  </a:lnTo>
                  <a:lnTo>
                    <a:pt x="2857" y="1002"/>
                  </a:lnTo>
                  <a:lnTo>
                    <a:pt x="2693" y="801"/>
                  </a:lnTo>
                  <a:lnTo>
                    <a:pt x="2530" y="619"/>
                  </a:lnTo>
                  <a:lnTo>
                    <a:pt x="2366" y="456"/>
                  </a:lnTo>
                  <a:lnTo>
                    <a:pt x="2184" y="310"/>
                  </a:lnTo>
                  <a:lnTo>
                    <a:pt x="2002" y="183"/>
                  </a:lnTo>
                  <a:lnTo>
                    <a:pt x="1820" y="74"/>
                  </a:lnTo>
                  <a:lnTo>
                    <a:pt x="1638" y="19"/>
                  </a:lnTo>
                  <a:lnTo>
                    <a:pt x="1547" y="1"/>
                  </a:lnTo>
                  <a:close/>
                </a:path>
              </a:pathLst>
            </a:custGeom>
            <a:solidFill>
              <a:srgbClr val="C1A5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483" name="Google Shape;483;p4"/>
          <p:cNvGrpSpPr/>
          <p:nvPr/>
        </p:nvGrpSpPr>
        <p:grpSpPr>
          <a:xfrm flipH="1">
            <a:off x="-296639" y="4000257"/>
            <a:ext cx="1247592" cy="2312433"/>
            <a:chOff x="2076400" y="2732150"/>
            <a:chExt cx="562350" cy="1042325"/>
          </a:xfrm>
        </p:grpSpPr>
        <p:sp>
          <p:nvSpPr>
            <p:cNvPr id="484" name="Google Shape;484;p4"/>
            <p:cNvSpPr/>
            <p:nvPr/>
          </p:nvSpPr>
          <p:spPr>
            <a:xfrm>
              <a:off x="2306150" y="2732150"/>
              <a:ext cx="147425" cy="1042325"/>
            </a:xfrm>
            <a:custGeom>
              <a:avLst/>
              <a:gdLst/>
              <a:ahLst/>
              <a:cxnLst/>
              <a:rect l="l" t="t" r="r" b="b"/>
              <a:pathLst>
                <a:path w="5897" h="41693" extrusionOk="0">
                  <a:moveTo>
                    <a:pt x="2512" y="0"/>
                  </a:moveTo>
                  <a:lnTo>
                    <a:pt x="2348" y="37"/>
                  </a:lnTo>
                  <a:lnTo>
                    <a:pt x="2166" y="91"/>
                  </a:lnTo>
                  <a:lnTo>
                    <a:pt x="1948" y="182"/>
                  </a:lnTo>
                  <a:lnTo>
                    <a:pt x="1748" y="328"/>
                  </a:lnTo>
                  <a:lnTo>
                    <a:pt x="1584" y="474"/>
                  </a:lnTo>
                  <a:lnTo>
                    <a:pt x="1420" y="656"/>
                  </a:lnTo>
                  <a:lnTo>
                    <a:pt x="1275" y="874"/>
                  </a:lnTo>
                  <a:lnTo>
                    <a:pt x="1147" y="1092"/>
                  </a:lnTo>
                  <a:lnTo>
                    <a:pt x="1020" y="1365"/>
                  </a:lnTo>
                  <a:lnTo>
                    <a:pt x="911" y="1656"/>
                  </a:lnTo>
                  <a:lnTo>
                    <a:pt x="801" y="1966"/>
                  </a:lnTo>
                  <a:lnTo>
                    <a:pt x="710" y="2312"/>
                  </a:lnTo>
                  <a:lnTo>
                    <a:pt x="619" y="2694"/>
                  </a:lnTo>
                  <a:lnTo>
                    <a:pt x="528" y="3094"/>
                  </a:lnTo>
                  <a:lnTo>
                    <a:pt x="456" y="3513"/>
                  </a:lnTo>
                  <a:lnTo>
                    <a:pt x="383" y="3968"/>
                  </a:lnTo>
                  <a:lnTo>
                    <a:pt x="274" y="4950"/>
                  </a:lnTo>
                  <a:lnTo>
                    <a:pt x="183" y="6024"/>
                  </a:lnTo>
                  <a:lnTo>
                    <a:pt x="110" y="7207"/>
                  </a:lnTo>
                  <a:lnTo>
                    <a:pt x="55" y="8481"/>
                  </a:lnTo>
                  <a:lnTo>
                    <a:pt x="37" y="9846"/>
                  </a:lnTo>
                  <a:lnTo>
                    <a:pt x="1" y="11320"/>
                  </a:lnTo>
                  <a:lnTo>
                    <a:pt x="1" y="14504"/>
                  </a:lnTo>
                  <a:lnTo>
                    <a:pt x="1" y="18016"/>
                  </a:lnTo>
                  <a:lnTo>
                    <a:pt x="1" y="21165"/>
                  </a:lnTo>
                  <a:lnTo>
                    <a:pt x="1" y="21510"/>
                  </a:lnTo>
                  <a:lnTo>
                    <a:pt x="1" y="35268"/>
                  </a:lnTo>
                  <a:lnTo>
                    <a:pt x="1" y="40473"/>
                  </a:lnTo>
                  <a:lnTo>
                    <a:pt x="219" y="40655"/>
                  </a:lnTo>
                  <a:lnTo>
                    <a:pt x="437" y="40819"/>
                  </a:lnTo>
                  <a:lnTo>
                    <a:pt x="674" y="40964"/>
                  </a:lnTo>
                  <a:lnTo>
                    <a:pt x="892" y="41092"/>
                  </a:lnTo>
                  <a:lnTo>
                    <a:pt x="1111" y="41219"/>
                  </a:lnTo>
                  <a:lnTo>
                    <a:pt x="1347" y="41328"/>
                  </a:lnTo>
                  <a:lnTo>
                    <a:pt x="1566" y="41419"/>
                  </a:lnTo>
                  <a:lnTo>
                    <a:pt x="1802" y="41492"/>
                  </a:lnTo>
                  <a:lnTo>
                    <a:pt x="2021" y="41546"/>
                  </a:lnTo>
                  <a:lnTo>
                    <a:pt x="2239" y="41601"/>
                  </a:lnTo>
                  <a:lnTo>
                    <a:pt x="2676" y="41674"/>
                  </a:lnTo>
                  <a:lnTo>
                    <a:pt x="3094" y="41692"/>
                  </a:lnTo>
                  <a:lnTo>
                    <a:pt x="3495" y="41692"/>
                  </a:lnTo>
                  <a:lnTo>
                    <a:pt x="3749" y="41674"/>
                  </a:lnTo>
                  <a:lnTo>
                    <a:pt x="3986" y="41637"/>
                  </a:lnTo>
                  <a:lnTo>
                    <a:pt x="4459" y="41565"/>
                  </a:lnTo>
                  <a:lnTo>
                    <a:pt x="4860" y="41456"/>
                  </a:lnTo>
                  <a:lnTo>
                    <a:pt x="5223" y="41328"/>
                  </a:lnTo>
                  <a:lnTo>
                    <a:pt x="5496" y="41219"/>
                  </a:lnTo>
                  <a:lnTo>
                    <a:pt x="5715" y="41128"/>
                  </a:lnTo>
                  <a:lnTo>
                    <a:pt x="5897" y="41037"/>
                  </a:lnTo>
                  <a:lnTo>
                    <a:pt x="5897" y="29354"/>
                  </a:lnTo>
                  <a:lnTo>
                    <a:pt x="5897" y="12120"/>
                  </a:lnTo>
                  <a:lnTo>
                    <a:pt x="5897" y="11320"/>
                  </a:lnTo>
                  <a:lnTo>
                    <a:pt x="5879" y="10537"/>
                  </a:lnTo>
                  <a:lnTo>
                    <a:pt x="5842" y="9791"/>
                  </a:lnTo>
                  <a:lnTo>
                    <a:pt x="5806" y="9063"/>
                  </a:lnTo>
                  <a:lnTo>
                    <a:pt x="5769" y="8372"/>
                  </a:lnTo>
                  <a:lnTo>
                    <a:pt x="5715" y="7698"/>
                  </a:lnTo>
                  <a:lnTo>
                    <a:pt x="5642" y="7061"/>
                  </a:lnTo>
                  <a:lnTo>
                    <a:pt x="5569" y="6461"/>
                  </a:lnTo>
                  <a:lnTo>
                    <a:pt x="5496" y="5878"/>
                  </a:lnTo>
                  <a:lnTo>
                    <a:pt x="5405" y="5314"/>
                  </a:lnTo>
                  <a:lnTo>
                    <a:pt x="5314" y="4787"/>
                  </a:lnTo>
                  <a:lnTo>
                    <a:pt x="5205" y="4277"/>
                  </a:lnTo>
                  <a:lnTo>
                    <a:pt x="5096" y="3804"/>
                  </a:lnTo>
                  <a:lnTo>
                    <a:pt x="4987" y="3367"/>
                  </a:lnTo>
                  <a:lnTo>
                    <a:pt x="4860" y="2949"/>
                  </a:lnTo>
                  <a:lnTo>
                    <a:pt x="4732" y="2548"/>
                  </a:lnTo>
                  <a:lnTo>
                    <a:pt x="4605" y="2184"/>
                  </a:lnTo>
                  <a:lnTo>
                    <a:pt x="4459" y="1857"/>
                  </a:lnTo>
                  <a:lnTo>
                    <a:pt x="4314" y="1547"/>
                  </a:lnTo>
                  <a:lnTo>
                    <a:pt x="4168" y="1274"/>
                  </a:lnTo>
                  <a:lnTo>
                    <a:pt x="4022" y="1020"/>
                  </a:lnTo>
                  <a:lnTo>
                    <a:pt x="3859" y="801"/>
                  </a:lnTo>
                  <a:lnTo>
                    <a:pt x="3695" y="601"/>
                  </a:lnTo>
                  <a:lnTo>
                    <a:pt x="3531" y="437"/>
                  </a:lnTo>
                  <a:lnTo>
                    <a:pt x="3367" y="292"/>
                  </a:lnTo>
                  <a:lnTo>
                    <a:pt x="3204" y="182"/>
                  </a:lnTo>
                  <a:lnTo>
                    <a:pt x="3040" y="91"/>
                  </a:lnTo>
                  <a:lnTo>
                    <a:pt x="2858" y="37"/>
                  </a:lnTo>
                  <a:lnTo>
                    <a:pt x="2694" y="0"/>
                  </a:lnTo>
                  <a:close/>
                </a:path>
              </a:pathLst>
            </a:custGeom>
            <a:solidFill>
              <a:srgbClr val="3A7F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5" name="Google Shape;485;p4"/>
            <p:cNvSpPr/>
            <p:nvPr/>
          </p:nvSpPr>
          <p:spPr>
            <a:xfrm>
              <a:off x="2364400" y="2734875"/>
              <a:ext cx="274350" cy="383550"/>
            </a:xfrm>
            <a:custGeom>
              <a:avLst/>
              <a:gdLst/>
              <a:ahLst/>
              <a:cxnLst/>
              <a:rect l="l" t="t" r="r" b="b"/>
              <a:pathLst>
                <a:path w="10974" h="15342" extrusionOk="0">
                  <a:moveTo>
                    <a:pt x="7680" y="1"/>
                  </a:moveTo>
                  <a:lnTo>
                    <a:pt x="7443" y="37"/>
                  </a:lnTo>
                  <a:lnTo>
                    <a:pt x="7225" y="128"/>
                  </a:lnTo>
                  <a:lnTo>
                    <a:pt x="7006" y="237"/>
                  </a:lnTo>
                  <a:lnTo>
                    <a:pt x="6824" y="383"/>
                  </a:lnTo>
                  <a:lnTo>
                    <a:pt x="6660" y="547"/>
                  </a:lnTo>
                  <a:lnTo>
                    <a:pt x="6497" y="747"/>
                  </a:lnTo>
                  <a:lnTo>
                    <a:pt x="6351" y="965"/>
                  </a:lnTo>
                  <a:lnTo>
                    <a:pt x="6224" y="1202"/>
                  </a:lnTo>
                  <a:lnTo>
                    <a:pt x="6115" y="1456"/>
                  </a:lnTo>
                  <a:lnTo>
                    <a:pt x="6024" y="1711"/>
                  </a:lnTo>
                  <a:lnTo>
                    <a:pt x="5933" y="2039"/>
                  </a:lnTo>
                  <a:lnTo>
                    <a:pt x="5860" y="2385"/>
                  </a:lnTo>
                  <a:lnTo>
                    <a:pt x="5805" y="2712"/>
                  </a:lnTo>
                  <a:lnTo>
                    <a:pt x="5769" y="3058"/>
                  </a:lnTo>
                  <a:lnTo>
                    <a:pt x="5769" y="3531"/>
                  </a:lnTo>
                  <a:lnTo>
                    <a:pt x="5787" y="4022"/>
                  </a:lnTo>
                  <a:lnTo>
                    <a:pt x="5805" y="4496"/>
                  </a:lnTo>
                  <a:lnTo>
                    <a:pt x="5860" y="4987"/>
                  </a:lnTo>
                  <a:lnTo>
                    <a:pt x="5951" y="5970"/>
                  </a:lnTo>
                  <a:lnTo>
                    <a:pt x="6078" y="6934"/>
                  </a:lnTo>
                  <a:lnTo>
                    <a:pt x="6115" y="7407"/>
                  </a:lnTo>
                  <a:lnTo>
                    <a:pt x="6151" y="7899"/>
                  </a:lnTo>
                  <a:lnTo>
                    <a:pt x="6169" y="8372"/>
                  </a:lnTo>
                  <a:lnTo>
                    <a:pt x="6169" y="8845"/>
                  </a:lnTo>
                  <a:lnTo>
                    <a:pt x="6133" y="9318"/>
                  </a:lnTo>
                  <a:lnTo>
                    <a:pt x="6078" y="9773"/>
                  </a:lnTo>
                  <a:lnTo>
                    <a:pt x="5987" y="10246"/>
                  </a:lnTo>
                  <a:lnTo>
                    <a:pt x="5860" y="10701"/>
                  </a:lnTo>
                  <a:lnTo>
                    <a:pt x="5732" y="11047"/>
                  </a:lnTo>
                  <a:lnTo>
                    <a:pt x="5660" y="11211"/>
                  </a:lnTo>
                  <a:lnTo>
                    <a:pt x="5569" y="11374"/>
                  </a:lnTo>
                  <a:lnTo>
                    <a:pt x="5478" y="11520"/>
                  </a:lnTo>
                  <a:lnTo>
                    <a:pt x="5368" y="11666"/>
                  </a:lnTo>
                  <a:lnTo>
                    <a:pt x="5259" y="11793"/>
                  </a:lnTo>
                  <a:lnTo>
                    <a:pt x="5132" y="11920"/>
                  </a:lnTo>
                  <a:lnTo>
                    <a:pt x="4932" y="12066"/>
                  </a:lnTo>
                  <a:lnTo>
                    <a:pt x="4731" y="12157"/>
                  </a:lnTo>
                  <a:lnTo>
                    <a:pt x="4513" y="12230"/>
                  </a:lnTo>
                  <a:lnTo>
                    <a:pt x="4313" y="12284"/>
                  </a:lnTo>
                  <a:lnTo>
                    <a:pt x="3858" y="12284"/>
                  </a:lnTo>
                  <a:lnTo>
                    <a:pt x="3640" y="12230"/>
                  </a:lnTo>
                  <a:lnTo>
                    <a:pt x="3403" y="12175"/>
                  </a:lnTo>
                  <a:lnTo>
                    <a:pt x="3166" y="12102"/>
                  </a:lnTo>
                  <a:lnTo>
                    <a:pt x="2948" y="12011"/>
                  </a:lnTo>
                  <a:lnTo>
                    <a:pt x="2711" y="11902"/>
                  </a:lnTo>
                  <a:lnTo>
                    <a:pt x="2493" y="11775"/>
                  </a:lnTo>
                  <a:lnTo>
                    <a:pt x="2056" y="11520"/>
                  </a:lnTo>
                  <a:lnTo>
                    <a:pt x="1638" y="11229"/>
                  </a:lnTo>
                  <a:lnTo>
                    <a:pt x="0" y="11684"/>
                  </a:lnTo>
                  <a:lnTo>
                    <a:pt x="328" y="12193"/>
                  </a:lnTo>
                  <a:lnTo>
                    <a:pt x="673" y="12666"/>
                  </a:lnTo>
                  <a:lnTo>
                    <a:pt x="1055" y="13121"/>
                  </a:lnTo>
                  <a:lnTo>
                    <a:pt x="1456" y="13558"/>
                  </a:lnTo>
                  <a:lnTo>
                    <a:pt x="1674" y="13758"/>
                  </a:lnTo>
                  <a:lnTo>
                    <a:pt x="1893" y="13940"/>
                  </a:lnTo>
                  <a:lnTo>
                    <a:pt x="2111" y="14122"/>
                  </a:lnTo>
                  <a:lnTo>
                    <a:pt x="2348" y="14304"/>
                  </a:lnTo>
                  <a:lnTo>
                    <a:pt x="2584" y="14468"/>
                  </a:lnTo>
                  <a:lnTo>
                    <a:pt x="2821" y="14614"/>
                  </a:lnTo>
                  <a:lnTo>
                    <a:pt x="3075" y="14741"/>
                  </a:lnTo>
                  <a:lnTo>
                    <a:pt x="3330" y="14868"/>
                  </a:lnTo>
                  <a:lnTo>
                    <a:pt x="3585" y="14978"/>
                  </a:lnTo>
                  <a:lnTo>
                    <a:pt x="3840" y="15069"/>
                  </a:lnTo>
                  <a:lnTo>
                    <a:pt x="4113" y="15160"/>
                  </a:lnTo>
                  <a:lnTo>
                    <a:pt x="4386" y="15232"/>
                  </a:lnTo>
                  <a:lnTo>
                    <a:pt x="4659" y="15269"/>
                  </a:lnTo>
                  <a:lnTo>
                    <a:pt x="4932" y="15305"/>
                  </a:lnTo>
                  <a:lnTo>
                    <a:pt x="5223" y="15323"/>
                  </a:lnTo>
                  <a:lnTo>
                    <a:pt x="5496" y="15342"/>
                  </a:lnTo>
                  <a:lnTo>
                    <a:pt x="5769" y="15323"/>
                  </a:lnTo>
                  <a:lnTo>
                    <a:pt x="6042" y="15287"/>
                  </a:lnTo>
                  <a:lnTo>
                    <a:pt x="6315" y="15251"/>
                  </a:lnTo>
                  <a:lnTo>
                    <a:pt x="6588" y="15178"/>
                  </a:lnTo>
                  <a:lnTo>
                    <a:pt x="6842" y="15105"/>
                  </a:lnTo>
                  <a:lnTo>
                    <a:pt x="7115" y="15014"/>
                  </a:lnTo>
                  <a:lnTo>
                    <a:pt x="7370" y="14887"/>
                  </a:lnTo>
                  <a:lnTo>
                    <a:pt x="7607" y="14759"/>
                  </a:lnTo>
                  <a:lnTo>
                    <a:pt x="7898" y="14559"/>
                  </a:lnTo>
                  <a:lnTo>
                    <a:pt x="8134" y="14395"/>
                  </a:lnTo>
                  <a:lnTo>
                    <a:pt x="8353" y="14213"/>
                  </a:lnTo>
                  <a:lnTo>
                    <a:pt x="8553" y="14031"/>
                  </a:lnTo>
                  <a:lnTo>
                    <a:pt x="8753" y="13831"/>
                  </a:lnTo>
                  <a:lnTo>
                    <a:pt x="8935" y="13613"/>
                  </a:lnTo>
                  <a:lnTo>
                    <a:pt x="9117" y="13376"/>
                  </a:lnTo>
                  <a:lnTo>
                    <a:pt x="9281" y="13140"/>
                  </a:lnTo>
                  <a:lnTo>
                    <a:pt x="9445" y="12903"/>
                  </a:lnTo>
                  <a:lnTo>
                    <a:pt x="9590" y="12648"/>
                  </a:lnTo>
                  <a:lnTo>
                    <a:pt x="9736" y="12393"/>
                  </a:lnTo>
                  <a:lnTo>
                    <a:pt x="9991" y="11848"/>
                  </a:lnTo>
                  <a:lnTo>
                    <a:pt x="10227" y="11283"/>
                  </a:lnTo>
                  <a:lnTo>
                    <a:pt x="10409" y="10719"/>
                  </a:lnTo>
                  <a:lnTo>
                    <a:pt x="10573" y="10192"/>
                  </a:lnTo>
                  <a:lnTo>
                    <a:pt x="10682" y="9664"/>
                  </a:lnTo>
                  <a:lnTo>
                    <a:pt x="10791" y="9118"/>
                  </a:lnTo>
                  <a:lnTo>
                    <a:pt x="10864" y="8572"/>
                  </a:lnTo>
                  <a:lnTo>
                    <a:pt x="10919" y="8026"/>
                  </a:lnTo>
                  <a:lnTo>
                    <a:pt x="10955" y="7480"/>
                  </a:lnTo>
                  <a:lnTo>
                    <a:pt x="10973" y="6934"/>
                  </a:lnTo>
                  <a:lnTo>
                    <a:pt x="10955" y="6370"/>
                  </a:lnTo>
                  <a:lnTo>
                    <a:pt x="10919" y="5824"/>
                  </a:lnTo>
                  <a:lnTo>
                    <a:pt x="10846" y="5278"/>
                  </a:lnTo>
                  <a:lnTo>
                    <a:pt x="10773" y="4732"/>
                  </a:lnTo>
                  <a:lnTo>
                    <a:pt x="10664" y="4204"/>
                  </a:lnTo>
                  <a:lnTo>
                    <a:pt x="10537" y="3658"/>
                  </a:lnTo>
                  <a:lnTo>
                    <a:pt x="10373" y="3149"/>
                  </a:lnTo>
                  <a:lnTo>
                    <a:pt x="10209" y="2621"/>
                  </a:lnTo>
                  <a:lnTo>
                    <a:pt x="10009" y="2130"/>
                  </a:lnTo>
                  <a:lnTo>
                    <a:pt x="9863" y="1820"/>
                  </a:lnTo>
                  <a:lnTo>
                    <a:pt x="9718" y="1529"/>
                  </a:lnTo>
                  <a:lnTo>
                    <a:pt x="9554" y="1238"/>
                  </a:lnTo>
                  <a:lnTo>
                    <a:pt x="9354" y="965"/>
                  </a:lnTo>
                  <a:lnTo>
                    <a:pt x="9154" y="710"/>
                  </a:lnTo>
                  <a:lnTo>
                    <a:pt x="8935" y="492"/>
                  </a:lnTo>
                  <a:lnTo>
                    <a:pt x="8699" y="310"/>
                  </a:lnTo>
                  <a:lnTo>
                    <a:pt x="8571" y="237"/>
                  </a:lnTo>
                  <a:lnTo>
                    <a:pt x="8444" y="164"/>
                  </a:lnTo>
                  <a:lnTo>
                    <a:pt x="8280" y="92"/>
                  </a:lnTo>
                  <a:lnTo>
                    <a:pt x="8080" y="37"/>
                  </a:lnTo>
                  <a:lnTo>
                    <a:pt x="7880" y="1"/>
                  </a:lnTo>
                  <a:close/>
                </a:path>
              </a:pathLst>
            </a:custGeom>
            <a:solidFill>
              <a:srgbClr val="3A7F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6" name="Google Shape;486;p4"/>
            <p:cNvSpPr/>
            <p:nvPr/>
          </p:nvSpPr>
          <p:spPr>
            <a:xfrm>
              <a:off x="2414875" y="3223500"/>
              <a:ext cx="151525" cy="242500"/>
            </a:xfrm>
            <a:custGeom>
              <a:avLst/>
              <a:gdLst/>
              <a:ahLst/>
              <a:cxnLst/>
              <a:rect l="l" t="t" r="r" b="b"/>
              <a:pathLst>
                <a:path w="6061" h="9700" extrusionOk="0">
                  <a:moveTo>
                    <a:pt x="4150" y="0"/>
                  </a:moveTo>
                  <a:lnTo>
                    <a:pt x="4005" y="18"/>
                  </a:lnTo>
                  <a:lnTo>
                    <a:pt x="3877" y="73"/>
                  </a:lnTo>
                  <a:lnTo>
                    <a:pt x="3732" y="164"/>
                  </a:lnTo>
                  <a:lnTo>
                    <a:pt x="3659" y="255"/>
                  </a:lnTo>
                  <a:lnTo>
                    <a:pt x="3568" y="346"/>
                  </a:lnTo>
                  <a:lnTo>
                    <a:pt x="3440" y="583"/>
                  </a:lnTo>
                  <a:lnTo>
                    <a:pt x="3313" y="837"/>
                  </a:lnTo>
                  <a:lnTo>
                    <a:pt x="3204" y="1129"/>
                  </a:lnTo>
                  <a:lnTo>
                    <a:pt x="3113" y="1438"/>
                  </a:lnTo>
                  <a:lnTo>
                    <a:pt x="3040" y="1784"/>
                  </a:lnTo>
                  <a:lnTo>
                    <a:pt x="2894" y="2493"/>
                  </a:lnTo>
                  <a:lnTo>
                    <a:pt x="2767" y="3240"/>
                  </a:lnTo>
                  <a:lnTo>
                    <a:pt x="2621" y="3949"/>
                  </a:lnTo>
                  <a:lnTo>
                    <a:pt x="2530" y="4277"/>
                  </a:lnTo>
                  <a:lnTo>
                    <a:pt x="2440" y="4586"/>
                  </a:lnTo>
                  <a:lnTo>
                    <a:pt x="2330" y="4877"/>
                  </a:lnTo>
                  <a:lnTo>
                    <a:pt x="2203" y="5132"/>
                  </a:lnTo>
                  <a:lnTo>
                    <a:pt x="2094" y="5314"/>
                  </a:lnTo>
                  <a:lnTo>
                    <a:pt x="1966" y="5496"/>
                  </a:lnTo>
                  <a:lnTo>
                    <a:pt x="1657" y="5878"/>
                  </a:lnTo>
                  <a:lnTo>
                    <a:pt x="947" y="6697"/>
                  </a:lnTo>
                  <a:lnTo>
                    <a:pt x="620" y="7116"/>
                  </a:lnTo>
                  <a:lnTo>
                    <a:pt x="456" y="7334"/>
                  </a:lnTo>
                  <a:lnTo>
                    <a:pt x="329" y="7552"/>
                  </a:lnTo>
                  <a:lnTo>
                    <a:pt x="201" y="7771"/>
                  </a:lnTo>
                  <a:lnTo>
                    <a:pt x="110" y="7971"/>
                  </a:lnTo>
                  <a:lnTo>
                    <a:pt x="37" y="8189"/>
                  </a:lnTo>
                  <a:lnTo>
                    <a:pt x="1" y="8408"/>
                  </a:lnTo>
                  <a:lnTo>
                    <a:pt x="1" y="8535"/>
                  </a:lnTo>
                  <a:lnTo>
                    <a:pt x="1" y="8663"/>
                  </a:lnTo>
                  <a:lnTo>
                    <a:pt x="19" y="8881"/>
                  </a:lnTo>
                  <a:lnTo>
                    <a:pt x="92" y="9063"/>
                  </a:lnTo>
                  <a:lnTo>
                    <a:pt x="183" y="9227"/>
                  </a:lnTo>
                  <a:lnTo>
                    <a:pt x="310" y="9354"/>
                  </a:lnTo>
                  <a:lnTo>
                    <a:pt x="474" y="9463"/>
                  </a:lnTo>
                  <a:lnTo>
                    <a:pt x="638" y="9536"/>
                  </a:lnTo>
                  <a:lnTo>
                    <a:pt x="820" y="9609"/>
                  </a:lnTo>
                  <a:lnTo>
                    <a:pt x="1020" y="9645"/>
                  </a:lnTo>
                  <a:lnTo>
                    <a:pt x="1238" y="9682"/>
                  </a:lnTo>
                  <a:lnTo>
                    <a:pt x="1439" y="9700"/>
                  </a:lnTo>
                  <a:lnTo>
                    <a:pt x="1657" y="9700"/>
                  </a:lnTo>
                  <a:lnTo>
                    <a:pt x="1875" y="9682"/>
                  </a:lnTo>
                  <a:lnTo>
                    <a:pt x="2294" y="9627"/>
                  </a:lnTo>
                  <a:lnTo>
                    <a:pt x="2640" y="9554"/>
                  </a:lnTo>
                  <a:lnTo>
                    <a:pt x="2894" y="9481"/>
                  </a:lnTo>
                  <a:lnTo>
                    <a:pt x="3131" y="9390"/>
                  </a:lnTo>
                  <a:lnTo>
                    <a:pt x="3368" y="9299"/>
                  </a:lnTo>
                  <a:lnTo>
                    <a:pt x="3604" y="9172"/>
                  </a:lnTo>
                  <a:lnTo>
                    <a:pt x="3823" y="9045"/>
                  </a:lnTo>
                  <a:lnTo>
                    <a:pt x="4041" y="8881"/>
                  </a:lnTo>
                  <a:lnTo>
                    <a:pt x="4259" y="8717"/>
                  </a:lnTo>
                  <a:lnTo>
                    <a:pt x="4459" y="8553"/>
                  </a:lnTo>
                  <a:lnTo>
                    <a:pt x="4660" y="8353"/>
                  </a:lnTo>
                  <a:lnTo>
                    <a:pt x="4842" y="8153"/>
                  </a:lnTo>
                  <a:lnTo>
                    <a:pt x="5005" y="7935"/>
                  </a:lnTo>
                  <a:lnTo>
                    <a:pt x="5169" y="7716"/>
                  </a:lnTo>
                  <a:lnTo>
                    <a:pt x="5315" y="7480"/>
                  </a:lnTo>
                  <a:lnTo>
                    <a:pt x="5442" y="7243"/>
                  </a:lnTo>
                  <a:lnTo>
                    <a:pt x="5570" y="6988"/>
                  </a:lnTo>
                  <a:lnTo>
                    <a:pt x="5679" y="6734"/>
                  </a:lnTo>
                  <a:lnTo>
                    <a:pt x="5788" y="6442"/>
                  </a:lnTo>
                  <a:lnTo>
                    <a:pt x="5861" y="6133"/>
                  </a:lnTo>
                  <a:lnTo>
                    <a:pt x="5934" y="5842"/>
                  </a:lnTo>
                  <a:lnTo>
                    <a:pt x="5988" y="5532"/>
                  </a:lnTo>
                  <a:lnTo>
                    <a:pt x="6024" y="5223"/>
                  </a:lnTo>
                  <a:lnTo>
                    <a:pt x="6043" y="4914"/>
                  </a:lnTo>
                  <a:lnTo>
                    <a:pt x="6061" y="4604"/>
                  </a:lnTo>
                  <a:lnTo>
                    <a:pt x="6043" y="4277"/>
                  </a:lnTo>
                  <a:lnTo>
                    <a:pt x="6024" y="3967"/>
                  </a:lnTo>
                  <a:lnTo>
                    <a:pt x="6006" y="3658"/>
                  </a:lnTo>
                  <a:lnTo>
                    <a:pt x="5915" y="3021"/>
                  </a:lnTo>
                  <a:lnTo>
                    <a:pt x="5788" y="2402"/>
                  </a:lnTo>
                  <a:lnTo>
                    <a:pt x="5624" y="1802"/>
                  </a:lnTo>
                  <a:lnTo>
                    <a:pt x="5515" y="1456"/>
                  </a:lnTo>
                  <a:lnTo>
                    <a:pt x="5406" y="1129"/>
                  </a:lnTo>
                  <a:lnTo>
                    <a:pt x="5260" y="819"/>
                  </a:lnTo>
                  <a:lnTo>
                    <a:pt x="5187" y="674"/>
                  </a:lnTo>
                  <a:lnTo>
                    <a:pt x="5096" y="528"/>
                  </a:lnTo>
                  <a:lnTo>
                    <a:pt x="4987" y="401"/>
                  </a:lnTo>
                  <a:lnTo>
                    <a:pt x="4878" y="273"/>
                  </a:lnTo>
                  <a:lnTo>
                    <a:pt x="4751" y="182"/>
                  </a:lnTo>
                  <a:lnTo>
                    <a:pt x="4605" y="91"/>
                  </a:lnTo>
                  <a:lnTo>
                    <a:pt x="4459" y="37"/>
                  </a:lnTo>
                  <a:lnTo>
                    <a:pt x="4314" y="0"/>
                  </a:lnTo>
                  <a:close/>
                </a:path>
              </a:pathLst>
            </a:custGeom>
            <a:solidFill>
              <a:srgbClr val="3A7F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7" name="Google Shape;487;p4"/>
            <p:cNvSpPr/>
            <p:nvPr/>
          </p:nvSpPr>
          <p:spPr>
            <a:xfrm>
              <a:off x="2150100" y="2938700"/>
              <a:ext cx="128325" cy="237950"/>
            </a:xfrm>
            <a:custGeom>
              <a:avLst/>
              <a:gdLst/>
              <a:ahLst/>
              <a:cxnLst/>
              <a:rect l="l" t="t" r="r" b="b"/>
              <a:pathLst>
                <a:path w="5133" h="9518" extrusionOk="0">
                  <a:moveTo>
                    <a:pt x="4386" y="0"/>
                  </a:moveTo>
                  <a:lnTo>
                    <a:pt x="4314" y="19"/>
                  </a:lnTo>
                  <a:lnTo>
                    <a:pt x="4241" y="37"/>
                  </a:lnTo>
                  <a:lnTo>
                    <a:pt x="4186" y="55"/>
                  </a:lnTo>
                  <a:lnTo>
                    <a:pt x="4077" y="146"/>
                  </a:lnTo>
                  <a:lnTo>
                    <a:pt x="3968" y="255"/>
                  </a:lnTo>
                  <a:lnTo>
                    <a:pt x="3877" y="401"/>
                  </a:lnTo>
                  <a:lnTo>
                    <a:pt x="3822" y="564"/>
                  </a:lnTo>
                  <a:lnTo>
                    <a:pt x="3750" y="728"/>
                  </a:lnTo>
                  <a:lnTo>
                    <a:pt x="3713" y="892"/>
                  </a:lnTo>
                  <a:lnTo>
                    <a:pt x="3622" y="1365"/>
                  </a:lnTo>
                  <a:lnTo>
                    <a:pt x="3568" y="1857"/>
                  </a:lnTo>
                  <a:lnTo>
                    <a:pt x="3549" y="2348"/>
                  </a:lnTo>
                  <a:lnTo>
                    <a:pt x="3549" y="2821"/>
                  </a:lnTo>
                  <a:lnTo>
                    <a:pt x="3549" y="3858"/>
                  </a:lnTo>
                  <a:lnTo>
                    <a:pt x="3549" y="4386"/>
                  </a:lnTo>
                  <a:lnTo>
                    <a:pt x="3531" y="4896"/>
                  </a:lnTo>
                  <a:lnTo>
                    <a:pt x="3495" y="5314"/>
                  </a:lnTo>
                  <a:lnTo>
                    <a:pt x="3422" y="5696"/>
                  </a:lnTo>
                  <a:lnTo>
                    <a:pt x="3386" y="5878"/>
                  </a:lnTo>
                  <a:lnTo>
                    <a:pt x="3313" y="6042"/>
                  </a:lnTo>
                  <a:lnTo>
                    <a:pt x="3258" y="6188"/>
                  </a:lnTo>
                  <a:lnTo>
                    <a:pt x="3185" y="6333"/>
                  </a:lnTo>
                  <a:lnTo>
                    <a:pt x="3094" y="6461"/>
                  </a:lnTo>
                  <a:lnTo>
                    <a:pt x="2985" y="6570"/>
                  </a:lnTo>
                  <a:lnTo>
                    <a:pt x="2894" y="6661"/>
                  </a:lnTo>
                  <a:lnTo>
                    <a:pt x="2767" y="6752"/>
                  </a:lnTo>
                  <a:lnTo>
                    <a:pt x="2639" y="6825"/>
                  </a:lnTo>
                  <a:lnTo>
                    <a:pt x="2494" y="6879"/>
                  </a:lnTo>
                  <a:lnTo>
                    <a:pt x="2348" y="6916"/>
                  </a:lnTo>
                  <a:lnTo>
                    <a:pt x="2185" y="6934"/>
                  </a:lnTo>
                  <a:lnTo>
                    <a:pt x="1966" y="6934"/>
                  </a:lnTo>
                  <a:lnTo>
                    <a:pt x="1839" y="6897"/>
                  </a:lnTo>
                  <a:lnTo>
                    <a:pt x="1584" y="6825"/>
                  </a:lnTo>
                  <a:lnTo>
                    <a:pt x="1311" y="6715"/>
                  </a:lnTo>
                  <a:lnTo>
                    <a:pt x="1038" y="6570"/>
                  </a:lnTo>
                  <a:lnTo>
                    <a:pt x="765" y="6442"/>
                  </a:lnTo>
                  <a:lnTo>
                    <a:pt x="510" y="6315"/>
                  </a:lnTo>
                  <a:lnTo>
                    <a:pt x="256" y="6224"/>
                  </a:lnTo>
                  <a:lnTo>
                    <a:pt x="128" y="6188"/>
                  </a:lnTo>
                  <a:lnTo>
                    <a:pt x="1" y="6169"/>
                  </a:lnTo>
                  <a:lnTo>
                    <a:pt x="1602" y="9190"/>
                  </a:lnTo>
                  <a:lnTo>
                    <a:pt x="1730" y="9281"/>
                  </a:lnTo>
                  <a:lnTo>
                    <a:pt x="1857" y="9354"/>
                  </a:lnTo>
                  <a:lnTo>
                    <a:pt x="1984" y="9427"/>
                  </a:lnTo>
                  <a:lnTo>
                    <a:pt x="2112" y="9463"/>
                  </a:lnTo>
                  <a:lnTo>
                    <a:pt x="2257" y="9500"/>
                  </a:lnTo>
                  <a:lnTo>
                    <a:pt x="2403" y="9518"/>
                  </a:lnTo>
                  <a:lnTo>
                    <a:pt x="2676" y="9518"/>
                  </a:lnTo>
                  <a:lnTo>
                    <a:pt x="2821" y="9500"/>
                  </a:lnTo>
                  <a:lnTo>
                    <a:pt x="2967" y="9463"/>
                  </a:lnTo>
                  <a:lnTo>
                    <a:pt x="3113" y="9409"/>
                  </a:lnTo>
                  <a:lnTo>
                    <a:pt x="3258" y="9354"/>
                  </a:lnTo>
                  <a:lnTo>
                    <a:pt x="3386" y="9281"/>
                  </a:lnTo>
                  <a:lnTo>
                    <a:pt x="3513" y="9209"/>
                  </a:lnTo>
                  <a:lnTo>
                    <a:pt x="3640" y="9118"/>
                  </a:lnTo>
                  <a:lnTo>
                    <a:pt x="3768" y="9027"/>
                  </a:lnTo>
                  <a:lnTo>
                    <a:pt x="3968" y="8826"/>
                  </a:lnTo>
                  <a:lnTo>
                    <a:pt x="4186" y="8553"/>
                  </a:lnTo>
                  <a:lnTo>
                    <a:pt x="4350" y="8280"/>
                  </a:lnTo>
                  <a:lnTo>
                    <a:pt x="4496" y="8007"/>
                  </a:lnTo>
                  <a:lnTo>
                    <a:pt x="4623" y="7716"/>
                  </a:lnTo>
                  <a:lnTo>
                    <a:pt x="4732" y="7407"/>
                  </a:lnTo>
                  <a:lnTo>
                    <a:pt x="4805" y="7098"/>
                  </a:lnTo>
                  <a:lnTo>
                    <a:pt x="4878" y="6770"/>
                  </a:lnTo>
                  <a:lnTo>
                    <a:pt x="4932" y="6406"/>
                  </a:lnTo>
                  <a:lnTo>
                    <a:pt x="5023" y="5751"/>
                  </a:lnTo>
                  <a:lnTo>
                    <a:pt x="5078" y="5059"/>
                  </a:lnTo>
                  <a:lnTo>
                    <a:pt x="5114" y="4350"/>
                  </a:lnTo>
                  <a:lnTo>
                    <a:pt x="5133" y="3640"/>
                  </a:lnTo>
                  <a:lnTo>
                    <a:pt x="5133" y="2930"/>
                  </a:lnTo>
                  <a:lnTo>
                    <a:pt x="5096" y="2221"/>
                  </a:lnTo>
                  <a:lnTo>
                    <a:pt x="5042" y="1547"/>
                  </a:lnTo>
                  <a:lnTo>
                    <a:pt x="4951" y="874"/>
                  </a:lnTo>
                  <a:lnTo>
                    <a:pt x="4896" y="601"/>
                  </a:lnTo>
                  <a:lnTo>
                    <a:pt x="4860" y="455"/>
                  </a:lnTo>
                  <a:lnTo>
                    <a:pt x="4805" y="328"/>
                  </a:lnTo>
                  <a:lnTo>
                    <a:pt x="4732" y="219"/>
                  </a:lnTo>
                  <a:lnTo>
                    <a:pt x="4659" y="128"/>
                  </a:lnTo>
                  <a:lnTo>
                    <a:pt x="4568" y="55"/>
                  </a:lnTo>
                  <a:lnTo>
                    <a:pt x="4459" y="19"/>
                  </a:lnTo>
                  <a:lnTo>
                    <a:pt x="4386" y="0"/>
                  </a:lnTo>
                  <a:close/>
                </a:path>
              </a:pathLst>
            </a:custGeom>
            <a:solidFill>
              <a:srgbClr val="4A94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8" name="Google Shape;488;p4"/>
            <p:cNvSpPr/>
            <p:nvPr/>
          </p:nvSpPr>
          <p:spPr>
            <a:xfrm>
              <a:off x="2076400" y="2734425"/>
              <a:ext cx="317125" cy="1040050"/>
            </a:xfrm>
            <a:custGeom>
              <a:avLst/>
              <a:gdLst/>
              <a:ahLst/>
              <a:cxnLst/>
              <a:rect l="l" t="t" r="r" b="b"/>
              <a:pathLst>
                <a:path w="12685" h="41602" extrusionOk="0">
                  <a:moveTo>
                    <a:pt x="11356" y="0"/>
                  </a:moveTo>
                  <a:lnTo>
                    <a:pt x="11138" y="91"/>
                  </a:lnTo>
                  <a:lnTo>
                    <a:pt x="10938" y="237"/>
                  </a:lnTo>
                  <a:lnTo>
                    <a:pt x="10774" y="383"/>
                  </a:lnTo>
                  <a:lnTo>
                    <a:pt x="10610" y="565"/>
                  </a:lnTo>
                  <a:lnTo>
                    <a:pt x="10465" y="783"/>
                  </a:lnTo>
                  <a:lnTo>
                    <a:pt x="10337" y="1001"/>
                  </a:lnTo>
                  <a:lnTo>
                    <a:pt x="10210" y="1274"/>
                  </a:lnTo>
                  <a:lnTo>
                    <a:pt x="10101" y="1565"/>
                  </a:lnTo>
                  <a:lnTo>
                    <a:pt x="9991" y="1875"/>
                  </a:lnTo>
                  <a:lnTo>
                    <a:pt x="9900" y="2221"/>
                  </a:lnTo>
                  <a:lnTo>
                    <a:pt x="9809" y="2603"/>
                  </a:lnTo>
                  <a:lnTo>
                    <a:pt x="9718" y="3003"/>
                  </a:lnTo>
                  <a:lnTo>
                    <a:pt x="9646" y="3422"/>
                  </a:lnTo>
                  <a:lnTo>
                    <a:pt x="9573" y="3877"/>
                  </a:lnTo>
                  <a:lnTo>
                    <a:pt x="9464" y="4859"/>
                  </a:lnTo>
                  <a:lnTo>
                    <a:pt x="9373" y="5933"/>
                  </a:lnTo>
                  <a:lnTo>
                    <a:pt x="9300" y="7116"/>
                  </a:lnTo>
                  <a:lnTo>
                    <a:pt x="9245" y="8390"/>
                  </a:lnTo>
                  <a:lnTo>
                    <a:pt x="9227" y="9755"/>
                  </a:lnTo>
                  <a:lnTo>
                    <a:pt x="9191" y="11229"/>
                  </a:lnTo>
                  <a:lnTo>
                    <a:pt x="9191" y="14413"/>
                  </a:lnTo>
                  <a:lnTo>
                    <a:pt x="9191" y="17925"/>
                  </a:lnTo>
                  <a:lnTo>
                    <a:pt x="8772" y="17907"/>
                  </a:lnTo>
                  <a:lnTo>
                    <a:pt x="8372" y="17853"/>
                  </a:lnTo>
                  <a:lnTo>
                    <a:pt x="7953" y="17762"/>
                  </a:lnTo>
                  <a:lnTo>
                    <a:pt x="7553" y="17634"/>
                  </a:lnTo>
                  <a:lnTo>
                    <a:pt x="7334" y="17543"/>
                  </a:lnTo>
                  <a:lnTo>
                    <a:pt x="7134" y="17434"/>
                  </a:lnTo>
                  <a:lnTo>
                    <a:pt x="6916" y="17325"/>
                  </a:lnTo>
                  <a:lnTo>
                    <a:pt x="6716" y="17198"/>
                  </a:lnTo>
                  <a:lnTo>
                    <a:pt x="6916" y="16997"/>
                  </a:lnTo>
                  <a:lnTo>
                    <a:pt x="7134" y="16724"/>
                  </a:lnTo>
                  <a:lnTo>
                    <a:pt x="7298" y="16451"/>
                  </a:lnTo>
                  <a:lnTo>
                    <a:pt x="7444" y="16178"/>
                  </a:lnTo>
                  <a:lnTo>
                    <a:pt x="7571" y="15887"/>
                  </a:lnTo>
                  <a:lnTo>
                    <a:pt x="7680" y="15578"/>
                  </a:lnTo>
                  <a:lnTo>
                    <a:pt x="7753" y="15269"/>
                  </a:lnTo>
                  <a:lnTo>
                    <a:pt x="7826" y="14941"/>
                  </a:lnTo>
                  <a:lnTo>
                    <a:pt x="7880" y="14577"/>
                  </a:lnTo>
                  <a:lnTo>
                    <a:pt x="7971" y="13922"/>
                  </a:lnTo>
                  <a:lnTo>
                    <a:pt x="8026" y="13230"/>
                  </a:lnTo>
                  <a:lnTo>
                    <a:pt x="8062" y="12521"/>
                  </a:lnTo>
                  <a:lnTo>
                    <a:pt x="8081" y="11811"/>
                  </a:lnTo>
                  <a:lnTo>
                    <a:pt x="8081" y="11101"/>
                  </a:lnTo>
                  <a:lnTo>
                    <a:pt x="8044" y="10392"/>
                  </a:lnTo>
                  <a:lnTo>
                    <a:pt x="7990" y="9718"/>
                  </a:lnTo>
                  <a:lnTo>
                    <a:pt x="7899" y="9045"/>
                  </a:lnTo>
                  <a:lnTo>
                    <a:pt x="7844" y="8772"/>
                  </a:lnTo>
                  <a:lnTo>
                    <a:pt x="7808" y="8626"/>
                  </a:lnTo>
                  <a:lnTo>
                    <a:pt x="7753" y="8499"/>
                  </a:lnTo>
                  <a:lnTo>
                    <a:pt x="7680" y="8390"/>
                  </a:lnTo>
                  <a:lnTo>
                    <a:pt x="7607" y="8299"/>
                  </a:lnTo>
                  <a:lnTo>
                    <a:pt x="7516" y="8226"/>
                  </a:lnTo>
                  <a:lnTo>
                    <a:pt x="7407" y="8190"/>
                  </a:lnTo>
                  <a:lnTo>
                    <a:pt x="7334" y="8171"/>
                  </a:lnTo>
                  <a:lnTo>
                    <a:pt x="7262" y="8190"/>
                  </a:lnTo>
                  <a:lnTo>
                    <a:pt x="7189" y="8208"/>
                  </a:lnTo>
                  <a:lnTo>
                    <a:pt x="7134" y="8226"/>
                  </a:lnTo>
                  <a:lnTo>
                    <a:pt x="7025" y="8317"/>
                  </a:lnTo>
                  <a:lnTo>
                    <a:pt x="6916" y="8426"/>
                  </a:lnTo>
                  <a:lnTo>
                    <a:pt x="6843" y="8572"/>
                  </a:lnTo>
                  <a:lnTo>
                    <a:pt x="6770" y="8735"/>
                  </a:lnTo>
                  <a:lnTo>
                    <a:pt x="6698" y="8899"/>
                  </a:lnTo>
                  <a:lnTo>
                    <a:pt x="6661" y="9063"/>
                  </a:lnTo>
                  <a:lnTo>
                    <a:pt x="6588" y="9536"/>
                  </a:lnTo>
                  <a:lnTo>
                    <a:pt x="6516" y="10028"/>
                  </a:lnTo>
                  <a:lnTo>
                    <a:pt x="6497" y="10519"/>
                  </a:lnTo>
                  <a:lnTo>
                    <a:pt x="6497" y="10992"/>
                  </a:lnTo>
                  <a:lnTo>
                    <a:pt x="6497" y="12029"/>
                  </a:lnTo>
                  <a:lnTo>
                    <a:pt x="6497" y="12557"/>
                  </a:lnTo>
                  <a:lnTo>
                    <a:pt x="6479" y="13067"/>
                  </a:lnTo>
                  <a:lnTo>
                    <a:pt x="6443" y="13485"/>
                  </a:lnTo>
                  <a:lnTo>
                    <a:pt x="6370" y="13867"/>
                  </a:lnTo>
                  <a:lnTo>
                    <a:pt x="6334" y="14049"/>
                  </a:lnTo>
                  <a:lnTo>
                    <a:pt x="6261" y="14213"/>
                  </a:lnTo>
                  <a:lnTo>
                    <a:pt x="6206" y="14359"/>
                  </a:lnTo>
                  <a:lnTo>
                    <a:pt x="6133" y="14504"/>
                  </a:lnTo>
                  <a:lnTo>
                    <a:pt x="6042" y="14632"/>
                  </a:lnTo>
                  <a:lnTo>
                    <a:pt x="5933" y="14741"/>
                  </a:lnTo>
                  <a:lnTo>
                    <a:pt x="5842" y="14832"/>
                  </a:lnTo>
                  <a:lnTo>
                    <a:pt x="5715" y="14923"/>
                  </a:lnTo>
                  <a:lnTo>
                    <a:pt x="5587" y="14996"/>
                  </a:lnTo>
                  <a:lnTo>
                    <a:pt x="5442" y="15050"/>
                  </a:lnTo>
                  <a:lnTo>
                    <a:pt x="5296" y="15087"/>
                  </a:lnTo>
                  <a:lnTo>
                    <a:pt x="5133" y="15105"/>
                  </a:lnTo>
                  <a:lnTo>
                    <a:pt x="5078" y="14886"/>
                  </a:lnTo>
                  <a:lnTo>
                    <a:pt x="5023" y="14686"/>
                  </a:lnTo>
                  <a:lnTo>
                    <a:pt x="4951" y="14268"/>
                  </a:lnTo>
                  <a:lnTo>
                    <a:pt x="4914" y="13831"/>
                  </a:lnTo>
                  <a:lnTo>
                    <a:pt x="4914" y="13394"/>
                  </a:lnTo>
                  <a:lnTo>
                    <a:pt x="4914" y="12521"/>
                  </a:lnTo>
                  <a:lnTo>
                    <a:pt x="4932" y="12084"/>
                  </a:lnTo>
                  <a:lnTo>
                    <a:pt x="4914" y="11647"/>
                  </a:lnTo>
                  <a:lnTo>
                    <a:pt x="4896" y="11210"/>
                  </a:lnTo>
                  <a:lnTo>
                    <a:pt x="4860" y="10774"/>
                  </a:lnTo>
                  <a:lnTo>
                    <a:pt x="4769" y="10337"/>
                  </a:lnTo>
                  <a:lnTo>
                    <a:pt x="4714" y="10119"/>
                  </a:lnTo>
                  <a:lnTo>
                    <a:pt x="4641" y="9918"/>
                  </a:lnTo>
                  <a:lnTo>
                    <a:pt x="4568" y="9718"/>
                  </a:lnTo>
                  <a:lnTo>
                    <a:pt x="4496" y="9518"/>
                  </a:lnTo>
                  <a:lnTo>
                    <a:pt x="4386" y="9336"/>
                  </a:lnTo>
                  <a:lnTo>
                    <a:pt x="4277" y="9172"/>
                  </a:lnTo>
                  <a:lnTo>
                    <a:pt x="4168" y="9008"/>
                  </a:lnTo>
                  <a:lnTo>
                    <a:pt x="4041" y="8863"/>
                  </a:lnTo>
                  <a:lnTo>
                    <a:pt x="3895" y="8735"/>
                  </a:lnTo>
                  <a:lnTo>
                    <a:pt x="3731" y="8608"/>
                  </a:lnTo>
                  <a:lnTo>
                    <a:pt x="3586" y="8535"/>
                  </a:lnTo>
                  <a:lnTo>
                    <a:pt x="3440" y="8463"/>
                  </a:lnTo>
                  <a:lnTo>
                    <a:pt x="3295" y="8408"/>
                  </a:lnTo>
                  <a:lnTo>
                    <a:pt x="3149" y="8372"/>
                  </a:lnTo>
                  <a:lnTo>
                    <a:pt x="2967" y="8335"/>
                  </a:lnTo>
                  <a:lnTo>
                    <a:pt x="2785" y="8335"/>
                  </a:lnTo>
                  <a:lnTo>
                    <a:pt x="2621" y="8353"/>
                  </a:lnTo>
                  <a:lnTo>
                    <a:pt x="2439" y="8372"/>
                  </a:lnTo>
                  <a:lnTo>
                    <a:pt x="2257" y="8408"/>
                  </a:lnTo>
                  <a:lnTo>
                    <a:pt x="2075" y="8481"/>
                  </a:lnTo>
                  <a:lnTo>
                    <a:pt x="1911" y="8554"/>
                  </a:lnTo>
                  <a:lnTo>
                    <a:pt x="1730" y="8626"/>
                  </a:lnTo>
                  <a:lnTo>
                    <a:pt x="1566" y="8735"/>
                  </a:lnTo>
                  <a:lnTo>
                    <a:pt x="1420" y="8845"/>
                  </a:lnTo>
                  <a:lnTo>
                    <a:pt x="1256" y="8972"/>
                  </a:lnTo>
                  <a:lnTo>
                    <a:pt x="1111" y="9099"/>
                  </a:lnTo>
                  <a:lnTo>
                    <a:pt x="983" y="9245"/>
                  </a:lnTo>
                  <a:lnTo>
                    <a:pt x="856" y="9391"/>
                  </a:lnTo>
                  <a:lnTo>
                    <a:pt x="747" y="9554"/>
                  </a:lnTo>
                  <a:lnTo>
                    <a:pt x="638" y="9736"/>
                  </a:lnTo>
                  <a:lnTo>
                    <a:pt x="528" y="9955"/>
                  </a:lnTo>
                  <a:lnTo>
                    <a:pt x="419" y="10173"/>
                  </a:lnTo>
                  <a:lnTo>
                    <a:pt x="328" y="10392"/>
                  </a:lnTo>
                  <a:lnTo>
                    <a:pt x="255" y="10628"/>
                  </a:lnTo>
                  <a:lnTo>
                    <a:pt x="183" y="10865"/>
                  </a:lnTo>
                  <a:lnTo>
                    <a:pt x="128" y="11119"/>
                  </a:lnTo>
                  <a:lnTo>
                    <a:pt x="55" y="11611"/>
                  </a:lnTo>
                  <a:lnTo>
                    <a:pt x="1" y="12120"/>
                  </a:lnTo>
                  <a:lnTo>
                    <a:pt x="1" y="12630"/>
                  </a:lnTo>
                  <a:lnTo>
                    <a:pt x="1" y="13139"/>
                  </a:lnTo>
                  <a:lnTo>
                    <a:pt x="19" y="13649"/>
                  </a:lnTo>
                  <a:lnTo>
                    <a:pt x="92" y="14340"/>
                  </a:lnTo>
                  <a:lnTo>
                    <a:pt x="183" y="15032"/>
                  </a:lnTo>
                  <a:lnTo>
                    <a:pt x="310" y="15724"/>
                  </a:lnTo>
                  <a:lnTo>
                    <a:pt x="383" y="16069"/>
                  </a:lnTo>
                  <a:lnTo>
                    <a:pt x="474" y="16397"/>
                  </a:lnTo>
                  <a:lnTo>
                    <a:pt x="583" y="16724"/>
                  </a:lnTo>
                  <a:lnTo>
                    <a:pt x="692" y="17052"/>
                  </a:lnTo>
                  <a:lnTo>
                    <a:pt x="820" y="17361"/>
                  </a:lnTo>
                  <a:lnTo>
                    <a:pt x="947" y="17671"/>
                  </a:lnTo>
                  <a:lnTo>
                    <a:pt x="1111" y="17980"/>
                  </a:lnTo>
                  <a:lnTo>
                    <a:pt x="1275" y="18253"/>
                  </a:lnTo>
                  <a:lnTo>
                    <a:pt x="1457" y="18544"/>
                  </a:lnTo>
                  <a:lnTo>
                    <a:pt x="1657" y="18799"/>
                  </a:lnTo>
                  <a:lnTo>
                    <a:pt x="1839" y="19017"/>
                  </a:lnTo>
                  <a:lnTo>
                    <a:pt x="2021" y="19218"/>
                  </a:lnTo>
                  <a:lnTo>
                    <a:pt x="2221" y="19418"/>
                  </a:lnTo>
                  <a:lnTo>
                    <a:pt x="2421" y="19600"/>
                  </a:lnTo>
                  <a:lnTo>
                    <a:pt x="2858" y="19945"/>
                  </a:lnTo>
                  <a:lnTo>
                    <a:pt x="3295" y="20273"/>
                  </a:lnTo>
                  <a:lnTo>
                    <a:pt x="3859" y="20637"/>
                  </a:lnTo>
                  <a:lnTo>
                    <a:pt x="4132" y="20819"/>
                  </a:lnTo>
                  <a:lnTo>
                    <a:pt x="4423" y="20983"/>
                  </a:lnTo>
                  <a:lnTo>
                    <a:pt x="4732" y="21128"/>
                  </a:lnTo>
                  <a:lnTo>
                    <a:pt x="5023" y="21256"/>
                  </a:lnTo>
                  <a:lnTo>
                    <a:pt x="5333" y="21383"/>
                  </a:lnTo>
                  <a:lnTo>
                    <a:pt x="5642" y="21492"/>
                  </a:lnTo>
                  <a:lnTo>
                    <a:pt x="6079" y="21601"/>
                  </a:lnTo>
                  <a:lnTo>
                    <a:pt x="6534" y="21692"/>
                  </a:lnTo>
                  <a:lnTo>
                    <a:pt x="6971" y="21729"/>
                  </a:lnTo>
                  <a:lnTo>
                    <a:pt x="7425" y="21729"/>
                  </a:lnTo>
                  <a:lnTo>
                    <a:pt x="7880" y="21711"/>
                  </a:lnTo>
                  <a:lnTo>
                    <a:pt x="8317" y="21656"/>
                  </a:lnTo>
                  <a:lnTo>
                    <a:pt x="8754" y="21547"/>
                  </a:lnTo>
                  <a:lnTo>
                    <a:pt x="9191" y="21419"/>
                  </a:lnTo>
                  <a:lnTo>
                    <a:pt x="9191" y="35177"/>
                  </a:lnTo>
                  <a:lnTo>
                    <a:pt x="9172" y="40382"/>
                  </a:lnTo>
                  <a:lnTo>
                    <a:pt x="9409" y="40564"/>
                  </a:lnTo>
                  <a:lnTo>
                    <a:pt x="9627" y="40728"/>
                  </a:lnTo>
                  <a:lnTo>
                    <a:pt x="9864" y="40873"/>
                  </a:lnTo>
                  <a:lnTo>
                    <a:pt x="10082" y="41019"/>
                  </a:lnTo>
                  <a:lnTo>
                    <a:pt x="10301" y="41128"/>
                  </a:lnTo>
                  <a:lnTo>
                    <a:pt x="10537" y="41237"/>
                  </a:lnTo>
                  <a:lnTo>
                    <a:pt x="10756" y="41328"/>
                  </a:lnTo>
                  <a:lnTo>
                    <a:pt x="10992" y="41401"/>
                  </a:lnTo>
                  <a:lnTo>
                    <a:pt x="11211" y="41455"/>
                  </a:lnTo>
                  <a:lnTo>
                    <a:pt x="11429" y="41510"/>
                  </a:lnTo>
                  <a:lnTo>
                    <a:pt x="11866" y="41583"/>
                  </a:lnTo>
                  <a:lnTo>
                    <a:pt x="12284" y="41601"/>
                  </a:lnTo>
                  <a:lnTo>
                    <a:pt x="12685" y="41601"/>
                  </a:lnTo>
                  <a:lnTo>
                    <a:pt x="12394" y="40491"/>
                  </a:lnTo>
                  <a:lnTo>
                    <a:pt x="12121" y="39381"/>
                  </a:lnTo>
                  <a:lnTo>
                    <a:pt x="11902" y="38271"/>
                  </a:lnTo>
                  <a:lnTo>
                    <a:pt x="11702" y="37143"/>
                  </a:lnTo>
                  <a:lnTo>
                    <a:pt x="11538" y="36014"/>
                  </a:lnTo>
                  <a:lnTo>
                    <a:pt x="11393" y="34868"/>
                  </a:lnTo>
                  <a:lnTo>
                    <a:pt x="11265" y="33721"/>
                  </a:lnTo>
                  <a:lnTo>
                    <a:pt x="11156" y="32575"/>
                  </a:lnTo>
                  <a:lnTo>
                    <a:pt x="11083" y="31428"/>
                  </a:lnTo>
                  <a:lnTo>
                    <a:pt x="11029" y="30264"/>
                  </a:lnTo>
                  <a:lnTo>
                    <a:pt x="10974" y="29117"/>
                  </a:lnTo>
                  <a:lnTo>
                    <a:pt x="10938" y="27953"/>
                  </a:lnTo>
                  <a:lnTo>
                    <a:pt x="10883" y="25641"/>
                  </a:lnTo>
                  <a:lnTo>
                    <a:pt x="10865" y="23348"/>
                  </a:lnTo>
                  <a:lnTo>
                    <a:pt x="10828" y="20601"/>
                  </a:lnTo>
                  <a:lnTo>
                    <a:pt x="10810" y="17743"/>
                  </a:lnTo>
                  <a:lnTo>
                    <a:pt x="10810" y="15523"/>
                  </a:lnTo>
                  <a:lnTo>
                    <a:pt x="10810" y="13303"/>
                  </a:lnTo>
                  <a:lnTo>
                    <a:pt x="10847" y="11083"/>
                  </a:lnTo>
                  <a:lnTo>
                    <a:pt x="10883" y="8863"/>
                  </a:lnTo>
                  <a:lnTo>
                    <a:pt x="10956" y="6643"/>
                  </a:lnTo>
                  <a:lnTo>
                    <a:pt x="11065" y="4423"/>
                  </a:lnTo>
                  <a:lnTo>
                    <a:pt x="11192" y="2202"/>
                  </a:lnTo>
                  <a:lnTo>
                    <a:pt x="113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9" name="Google Shape;489;p4"/>
            <p:cNvSpPr/>
            <p:nvPr/>
          </p:nvSpPr>
          <p:spPr>
            <a:xfrm>
              <a:off x="2562300" y="2738975"/>
              <a:ext cx="76450" cy="359900"/>
            </a:xfrm>
            <a:custGeom>
              <a:avLst/>
              <a:gdLst/>
              <a:ahLst/>
              <a:cxnLst/>
              <a:rect l="l" t="t" r="r" b="b"/>
              <a:pathLst>
                <a:path w="3058" h="14396" extrusionOk="0">
                  <a:moveTo>
                    <a:pt x="528" y="0"/>
                  </a:moveTo>
                  <a:lnTo>
                    <a:pt x="728" y="619"/>
                  </a:lnTo>
                  <a:lnTo>
                    <a:pt x="1128" y="2020"/>
                  </a:lnTo>
                  <a:lnTo>
                    <a:pt x="1310" y="2730"/>
                  </a:lnTo>
                  <a:lnTo>
                    <a:pt x="1492" y="3440"/>
                  </a:lnTo>
                  <a:lnTo>
                    <a:pt x="1638" y="4150"/>
                  </a:lnTo>
                  <a:lnTo>
                    <a:pt x="1784" y="4859"/>
                  </a:lnTo>
                  <a:lnTo>
                    <a:pt x="1893" y="5569"/>
                  </a:lnTo>
                  <a:lnTo>
                    <a:pt x="1965" y="6297"/>
                  </a:lnTo>
                  <a:lnTo>
                    <a:pt x="2038" y="7025"/>
                  </a:lnTo>
                  <a:lnTo>
                    <a:pt x="2056" y="7753"/>
                  </a:lnTo>
                  <a:lnTo>
                    <a:pt x="2038" y="8481"/>
                  </a:lnTo>
                  <a:lnTo>
                    <a:pt x="1984" y="9209"/>
                  </a:lnTo>
                  <a:lnTo>
                    <a:pt x="1929" y="9573"/>
                  </a:lnTo>
                  <a:lnTo>
                    <a:pt x="1875" y="9937"/>
                  </a:lnTo>
                  <a:lnTo>
                    <a:pt x="1820" y="10300"/>
                  </a:lnTo>
                  <a:lnTo>
                    <a:pt x="1729" y="10646"/>
                  </a:lnTo>
                  <a:lnTo>
                    <a:pt x="1656" y="10992"/>
                  </a:lnTo>
                  <a:lnTo>
                    <a:pt x="1547" y="11356"/>
                  </a:lnTo>
                  <a:lnTo>
                    <a:pt x="1438" y="11702"/>
                  </a:lnTo>
                  <a:lnTo>
                    <a:pt x="1292" y="12029"/>
                  </a:lnTo>
                  <a:lnTo>
                    <a:pt x="1165" y="12357"/>
                  </a:lnTo>
                  <a:lnTo>
                    <a:pt x="1019" y="12648"/>
                  </a:lnTo>
                  <a:lnTo>
                    <a:pt x="710" y="13249"/>
                  </a:lnTo>
                  <a:lnTo>
                    <a:pt x="364" y="13831"/>
                  </a:lnTo>
                  <a:lnTo>
                    <a:pt x="0" y="14395"/>
                  </a:lnTo>
                  <a:lnTo>
                    <a:pt x="218" y="14231"/>
                  </a:lnTo>
                  <a:lnTo>
                    <a:pt x="437" y="14049"/>
                  </a:lnTo>
                  <a:lnTo>
                    <a:pt x="637" y="13867"/>
                  </a:lnTo>
                  <a:lnTo>
                    <a:pt x="837" y="13667"/>
                  </a:lnTo>
                  <a:lnTo>
                    <a:pt x="1019" y="13449"/>
                  </a:lnTo>
                  <a:lnTo>
                    <a:pt x="1201" y="13212"/>
                  </a:lnTo>
                  <a:lnTo>
                    <a:pt x="1365" y="12976"/>
                  </a:lnTo>
                  <a:lnTo>
                    <a:pt x="1529" y="12739"/>
                  </a:lnTo>
                  <a:lnTo>
                    <a:pt x="1674" y="12484"/>
                  </a:lnTo>
                  <a:lnTo>
                    <a:pt x="1820" y="12229"/>
                  </a:lnTo>
                  <a:lnTo>
                    <a:pt x="2075" y="11684"/>
                  </a:lnTo>
                  <a:lnTo>
                    <a:pt x="2311" y="11119"/>
                  </a:lnTo>
                  <a:lnTo>
                    <a:pt x="2493" y="10555"/>
                  </a:lnTo>
                  <a:lnTo>
                    <a:pt x="2657" y="10028"/>
                  </a:lnTo>
                  <a:lnTo>
                    <a:pt x="2766" y="9500"/>
                  </a:lnTo>
                  <a:lnTo>
                    <a:pt x="2875" y="8954"/>
                  </a:lnTo>
                  <a:lnTo>
                    <a:pt x="2948" y="8408"/>
                  </a:lnTo>
                  <a:lnTo>
                    <a:pt x="3003" y="7862"/>
                  </a:lnTo>
                  <a:lnTo>
                    <a:pt x="3039" y="7316"/>
                  </a:lnTo>
                  <a:lnTo>
                    <a:pt x="3057" y="6770"/>
                  </a:lnTo>
                  <a:lnTo>
                    <a:pt x="3039" y="6206"/>
                  </a:lnTo>
                  <a:lnTo>
                    <a:pt x="3003" y="5660"/>
                  </a:lnTo>
                  <a:lnTo>
                    <a:pt x="2930" y="5114"/>
                  </a:lnTo>
                  <a:lnTo>
                    <a:pt x="2857" y="4568"/>
                  </a:lnTo>
                  <a:lnTo>
                    <a:pt x="2748" y="4040"/>
                  </a:lnTo>
                  <a:lnTo>
                    <a:pt x="2621" y="3494"/>
                  </a:lnTo>
                  <a:lnTo>
                    <a:pt x="2457" y="2985"/>
                  </a:lnTo>
                  <a:lnTo>
                    <a:pt x="2293" y="2457"/>
                  </a:lnTo>
                  <a:lnTo>
                    <a:pt x="2093" y="1966"/>
                  </a:lnTo>
                  <a:lnTo>
                    <a:pt x="1965" y="1656"/>
                  </a:lnTo>
                  <a:lnTo>
                    <a:pt x="1802" y="1365"/>
                  </a:lnTo>
                  <a:lnTo>
                    <a:pt x="1638" y="1074"/>
                  </a:lnTo>
                  <a:lnTo>
                    <a:pt x="1438" y="801"/>
                  </a:lnTo>
                  <a:lnTo>
                    <a:pt x="1238" y="546"/>
                  </a:lnTo>
                  <a:lnTo>
                    <a:pt x="1019" y="328"/>
                  </a:lnTo>
                  <a:lnTo>
                    <a:pt x="783" y="146"/>
                  </a:lnTo>
                  <a:lnTo>
                    <a:pt x="655" y="73"/>
                  </a:lnTo>
                  <a:lnTo>
                    <a:pt x="528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0" name="Google Shape;490;p4"/>
            <p:cNvSpPr/>
            <p:nvPr/>
          </p:nvSpPr>
          <p:spPr>
            <a:xfrm>
              <a:off x="2414875" y="3268525"/>
              <a:ext cx="151525" cy="197475"/>
            </a:xfrm>
            <a:custGeom>
              <a:avLst/>
              <a:gdLst/>
              <a:ahLst/>
              <a:cxnLst/>
              <a:rect l="l" t="t" r="r" b="b"/>
              <a:pathLst>
                <a:path w="6061" h="7899" extrusionOk="0">
                  <a:moveTo>
                    <a:pt x="5624" y="1"/>
                  </a:moveTo>
                  <a:lnTo>
                    <a:pt x="5606" y="456"/>
                  </a:lnTo>
                  <a:lnTo>
                    <a:pt x="5551" y="911"/>
                  </a:lnTo>
                  <a:lnTo>
                    <a:pt x="5497" y="1366"/>
                  </a:lnTo>
                  <a:lnTo>
                    <a:pt x="5424" y="1821"/>
                  </a:lnTo>
                  <a:lnTo>
                    <a:pt x="5297" y="2367"/>
                  </a:lnTo>
                  <a:lnTo>
                    <a:pt x="5151" y="2894"/>
                  </a:lnTo>
                  <a:lnTo>
                    <a:pt x="4969" y="3422"/>
                  </a:lnTo>
                  <a:lnTo>
                    <a:pt x="4732" y="3913"/>
                  </a:lnTo>
                  <a:lnTo>
                    <a:pt x="4605" y="4168"/>
                  </a:lnTo>
                  <a:lnTo>
                    <a:pt x="4478" y="4405"/>
                  </a:lnTo>
                  <a:lnTo>
                    <a:pt x="4332" y="4641"/>
                  </a:lnTo>
                  <a:lnTo>
                    <a:pt x="4168" y="4860"/>
                  </a:lnTo>
                  <a:lnTo>
                    <a:pt x="4005" y="5078"/>
                  </a:lnTo>
                  <a:lnTo>
                    <a:pt x="3823" y="5297"/>
                  </a:lnTo>
                  <a:lnTo>
                    <a:pt x="3641" y="5497"/>
                  </a:lnTo>
                  <a:lnTo>
                    <a:pt x="3440" y="5679"/>
                  </a:lnTo>
                  <a:lnTo>
                    <a:pt x="3258" y="5842"/>
                  </a:lnTo>
                  <a:lnTo>
                    <a:pt x="3076" y="5988"/>
                  </a:lnTo>
                  <a:lnTo>
                    <a:pt x="2876" y="6115"/>
                  </a:lnTo>
                  <a:lnTo>
                    <a:pt x="2676" y="6243"/>
                  </a:lnTo>
                  <a:lnTo>
                    <a:pt x="2476" y="6370"/>
                  </a:lnTo>
                  <a:lnTo>
                    <a:pt x="2258" y="6479"/>
                  </a:lnTo>
                  <a:lnTo>
                    <a:pt x="2057" y="6570"/>
                  </a:lnTo>
                  <a:lnTo>
                    <a:pt x="1821" y="6643"/>
                  </a:lnTo>
                  <a:lnTo>
                    <a:pt x="1602" y="6716"/>
                  </a:lnTo>
                  <a:lnTo>
                    <a:pt x="1384" y="6789"/>
                  </a:lnTo>
                  <a:lnTo>
                    <a:pt x="1147" y="6825"/>
                  </a:lnTo>
                  <a:lnTo>
                    <a:pt x="929" y="6862"/>
                  </a:lnTo>
                  <a:lnTo>
                    <a:pt x="692" y="6880"/>
                  </a:lnTo>
                  <a:lnTo>
                    <a:pt x="456" y="6898"/>
                  </a:lnTo>
                  <a:lnTo>
                    <a:pt x="219" y="6880"/>
                  </a:lnTo>
                  <a:lnTo>
                    <a:pt x="1" y="6862"/>
                  </a:lnTo>
                  <a:lnTo>
                    <a:pt x="19" y="7080"/>
                  </a:lnTo>
                  <a:lnTo>
                    <a:pt x="92" y="7262"/>
                  </a:lnTo>
                  <a:lnTo>
                    <a:pt x="183" y="7426"/>
                  </a:lnTo>
                  <a:lnTo>
                    <a:pt x="310" y="7553"/>
                  </a:lnTo>
                  <a:lnTo>
                    <a:pt x="474" y="7662"/>
                  </a:lnTo>
                  <a:lnTo>
                    <a:pt x="638" y="7735"/>
                  </a:lnTo>
                  <a:lnTo>
                    <a:pt x="820" y="7808"/>
                  </a:lnTo>
                  <a:lnTo>
                    <a:pt x="1020" y="7844"/>
                  </a:lnTo>
                  <a:lnTo>
                    <a:pt x="1238" y="7881"/>
                  </a:lnTo>
                  <a:lnTo>
                    <a:pt x="1439" y="7899"/>
                  </a:lnTo>
                  <a:lnTo>
                    <a:pt x="1657" y="7899"/>
                  </a:lnTo>
                  <a:lnTo>
                    <a:pt x="1875" y="7881"/>
                  </a:lnTo>
                  <a:lnTo>
                    <a:pt x="2294" y="7826"/>
                  </a:lnTo>
                  <a:lnTo>
                    <a:pt x="2640" y="7753"/>
                  </a:lnTo>
                  <a:lnTo>
                    <a:pt x="2894" y="7680"/>
                  </a:lnTo>
                  <a:lnTo>
                    <a:pt x="3131" y="7589"/>
                  </a:lnTo>
                  <a:lnTo>
                    <a:pt x="3368" y="7498"/>
                  </a:lnTo>
                  <a:lnTo>
                    <a:pt x="3604" y="7371"/>
                  </a:lnTo>
                  <a:lnTo>
                    <a:pt x="3823" y="7244"/>
                  </a:lnTo>
                  <a:lnTo>
                    <a:pt x="4041" y="7080"/>
                  </a:lnTo>
                  <a:lnTo>
                    <a:pt x="4259" y="6916"/>
                  </a:lnTo>
                  <a:lnTo>
                    <a:pt x="4459" y="6752"/>
                  </a:lnTo>
                  <a:lnTo>
                    <a:pt x="4660" y="6552"/>
                  </a:lnTo>
                  <a:lnTo>
                    <a:pt x="4842" y="6352"/>
                  </a:lnTo>
                  <a:lnTo>
                    <a:pt x="5005" y="6134"/>
                  </a:lnTo>
                  <a:lnTo>
                    <a:pt x="5169" y="5915"/>
                  </a:lnTo>
                  <a:lnTo>
                    <a:pt x="5315" y="5679"/>
                  </a:lnTo>
                  <a:lnTo>
                    <a:pt x="5442" y="5442"/>
                  </a:lnTo>
                  <a:lnTo>
                    <a:pt x="5570" y="5187"/>
                  </a:lnTo>
                  <a:lnTo>
                    <a:pt x="5679" y="4933"/>
                  </a:lnTo>
                  <a:lnTo>
                    <a:pt x="5788" y="4641"/>
                  </a:lnTo>
                  <a:lnTo>
                    <a:pt x="5861" y="4332"/>
                  </a:lnTo>
                  <a:lnTo>
                    <a:pt x="5934" y="4041"/>
                  </a:lnTo>
                  <a:lnTo>
                    <a:pt x="5988" y="3731"/>
                  </a:lnTo>
                  <a:lnTo>
                    <a:pt x="6024" y="3422"/>
                  </a:lnTo>
                  <a:lnTo>
                    <a:pt x="6043" y="3113"/>
                  </a:lnTo>
                  <a:lnTo>
                    <a:pt x="6061" y="2803"/>
                  </a:lnTo>
                  <a:lnTo>
                    <a:pt x="6043" y="2476"/>
                  </a:lnTo>
                  <a:lnTo>
                    <a:pt x="6024" y="2166"/>
                  </a:lnTo>
                  <a:lnTo>
                    <a:pt x="6006" y="1857"/>
                  </a:lnTo>
                  <a:lnTo>
                    <a:pt x="5915" y="1220"/>
                  </a:lnTo>
                  <a:lnTo>
                    <a:pt x="5788" y="601"/>
                  </a:lnTo>
                  <a:lnTo>
                    <a:pt x="5624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1" name="Google Shape;491;p4"/>
            <p:cNvSpPr/>
            <p:nvPr/>
          </p:nvSpPr>
          <p:spPr>
            <a:xfrm>
              <a:off x="2368475" y="2776725"/>
              <a:ext cx="31875" cy="705650"/>
            </a:xfrm>
            <a:custGeom>
              <a:avLst/>
              <a:gdLst/>
              <a:ahLst/>
              <a:cxnLst/>
              <a:rect l="l" t="t" r="r" b="b"/>
              <a:pathLst>
                <a:path w="1275" h="28226" extrusionOk="0">
                  <a:moveTo>
                    <a:pt x="547" y="1"/>
                  </a:moveTo>
                  <a:lnTo>
                    <a:pt x="529" y="3713"/>
                  </a:lnTo>
                  <a:lnTo>
                    <a:pt x="492" y="7371"/>
                  </a:lnTo>
                  <a:lnTo>
                    <a:pt x="438" y="9191"/>
                  </a:lnTo>
                  <a:lnTo>
                    <a:pt x="383" y="11029"/>
                  </a:lnTo>
                  <a:lnTo>
                    <a:pt x="328" y="12357"/>
                  </a:lnTo>
                  <a:lnTo>
                    <a:pt x="256" y="13668"/>
                  </a:lnTo>
                  <a:lnTo>
                    <a:pt x="110" y="16324"/>
                  </a:lnTo>
                  <a:lnTo>
                    <a:pt x="55" y="17653"/>
                  </a:lnTo>
                  <a:lnTo>
                    <a:pt x="19" y="18981"/>
                  </a:lnTo>
                  <a:lnTo>
                    <a:pt x="1" y="20310"/>
                  </a:lnTo>
                  <a:lnTo>
                    <a:pt x="19" y="21638"/>
                  </a:lnTo>
                  <a:lnTo>
                    <a:pt x="74" y="22803"/>
                  </a:lnTo>
                  <a:lnTo>
                    <a:pt x="146" y="23968"/>
                  </a:lnTo>
                  <a:lnTo>
                    <a:pt x="328" y="26279"/>
                  </a:lnTo>
                  <a:lnTo>
                    <a:pt x="328" y="26788"/>
                  </a:lnTo>
                  <a:lnTo>
                    <a:pt x="347" y="27116"/>
                  </a:lnTo>
                  <a:lnTo>
                    <a:pt x="365" y="27462"/>
                  </a:lnTo>
                  <a:lnTo>
                    <a:pt x="383" y="27625"/>
                  </a:lnTo>
                  <a:lnTo>
                    <a:pt x="419" y="27789"/>
                  </a:lnTo>
                  <a:lnTo>
                    <a:pt x="456" y="27935"/>
                  </a:lnTo>
                  <a:lnTo>
                    <a:pt x="510" y="28044"/>
                  </a:lnTo>
                  <a:lnTo>
                    <a:pt x="565" y="28135"/>
                  </a:lnTo>
                  <a:lnTo>
                    <a:pt x="656" y="28208"/>
                  </a:lnTo>
                  <a:lnTo>
                    <a:pt x="747" y="28226"/>
                  </a:lnTo>
                  <a:lnTo>
                    <a:pt x="856" y="28208"/>
                  </a:lnTo>
                  <a:lnTo>
                    <a:pt x="947" y="28171"/>
                  </a:lnTo>
                  <a:lnTo>
                    <a:pt x="1020" y="28099"/>
                  </a:lnTo>
                  <a:lnTo>
                    <a:pt x="1074" y="27989"/>
                  </a:lnTo>
                  <a:lnTo>
                    <a:pt x="1111" y="27844"/>
                  </a:lnTo>
                  <a:lnTo>
                    <a:pt x="1147" y="27680"/>
                  </a:lnTo>
                  <a:lnTo>
                    <a:pt x="1165" y="27516"/>
                  </a:lnTo>
                  <a:lnTo>
                    <a:pt x="1184" y="27134"/>
                  </a:lnTo>
                  <a:lnTo>
                    <a:pt x="1165" y="26752"/>
                  </a:lnTo>
                  <a:lnTo>
                    <a:pt x="1147" y="26370"/>
                  </a:lnTo>
                  <a:lnTo>
                    <a:pt x="1129" y="26060"/>
                  </a:lnTo>
                  <a:lnTo>
                    <a:pt x="1111" y="25824"/>
                  </a:lnTo>
                  <a:lnTo>
                    <a:pt x="1129" y="25278"/>
                  </a:lnTo>
                  <a:lnTo>
                    <a:pt x="1129" y="24732"/>
                  </a:lnTo>
                  <a:lnTo>
                    <a:pt x="1111" y="23640"/>
                  </a:lnTo>
                  <a:lnTo>
                    <a:pt x="1093" y="22548"/>
                  </a:lnTo>
                  <a:lnTo>
                    <a:pt x="1111" y="22002"/>
                  </a:lnTo>
                  <a:lnTo>
                    <a:pt x="1129" y="21456"/>
                  </a:lnTo>
                  <a:lnTo>
                    <a:pt x="1147" y="20856"/>
                  </a:lnTo>
                  <a:lnTo>
                    <a:pt x="1147" y="20182"/>
                  </a:lnTo>
                  <a:lnTo>
                    <a:pt x="1129" y="19473"/>
                  </a:lnTo>
                  <a:lnTo>
                    <a:pt x="1111" y="18727"/>
                  </a:lnTo>
                  <a:lnTo>
                    <a:pt x="1038" y="17271"/>
                  </a:lnTo>
                  <a:lnTo>
                    <a:pt x="1002" y="15997"/>
                  </a:lnTo>
                  <a:lnTo>
                    <a:pt x="1002" y="14723"/>
                  </a:lnTo>
                  <a:lnTo>
                    <a:pt x="1020" y="13504"/>
                  </a:lnTo>
                  <a:lnTo>
                    <a:pt x="1074" y="12339"/>
                  </a:lnTo>
                  <a:lnTo>
                    <a:pt x="1129" y="11211"/>
                  </a:lnTo>
                  <a:lnTo>
                    <a:pt x="1184" y="10064"/>
                  </a:lnTo>
                  <a:lnTo>
                    <a:pt x="1238" y="8900"/>
                  </a:lnTo>
                  <a:lnTo>
                    <a:pt x="1275" y="7680"/>
                  </a:lnTo>
                  <a:lnTo>
                    <a:pt x="1256" y="6407"/>
                  </a:lnTo>
                  <a:lnTo>
                    <a:pt x="1202" y="4277"/>
                  </a:lnTo>
                  <a:lnTo>
                    <a:pt x="1165" y="3204"/>
                  </a:lnTo>
                  <a:lnTo>
                    <a:pt x="1129" y="2148"/>
                  </a:lnTo>
                  <a:lnTo>
                    <a:pt x="1074" y="1566"/>
                  </a:lnTo>
                  <a:lnTo>
                    <a:pt x="1038" y="1293"/>
                  </a:lnTo>
                  <a:lnTo>
                    <a:pt x="1002" y="1002"/>
                  </a:lnTo>
                  <a:lnTo>
                    <a:pt x="929" y="729"/>
                  </a:lnTo>
                  <a:lnTo>
                    <a:pt x="838" y="474"/>
                  </a:lnTo>
                  <a:lnTo>
                    <a:pt x="711" y="219"/>
                  </a:lnTo>
                  <a:lnTo>
                    <a:pt x="547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2" name="Google Shape;492;p4"/>
            <p:cNvSpPr/>
            <p:nvPr/>
          </p:nvSpPr>
          <p:spPr>
            <a:xfrm>
              <a:off x="2490875" y="2738075"/>
              <a:ext cx="87825" cy="351225"/>
            </a:xfrm>
            <a:custGeom>
              <a:avLst/>
              <a:gdLst/>
              <a:ahLst/>
              <a:cxnLst/>
              <a:rect l="l" t="t" r="r" b="b"/>
              <a:pathLst>
                <a:path w="3513" h="14049" extrusionOk="0">
                  <a:moveTo>
                    <a:pt x="2166" y="0"/>
                  </a:moveTo>
                  <a:lnTo>
                    <a:pt x="1947" y="109"/>
                  </a:lnTo>
                  <a:lnTo>
                    <a:pt x="1765" y="255"/>
                  </a:lnTo>
                  <a:lnTo>
                    <a:pt x="1601" y="419"/>
                  </a:lnTo>
                  <a:lnTo>
                    <a:pt x="1438" y="619"/>
                  </a:lnTo>
                  <a:lnTo>
                    <a:pt x="1292" y="837"/>
                  </a:lnTo>
                  <a:lnTo>
                    <a:pt x="1165" y="1074"/>
                  </a:lnTo>
                  <a:lnTo>
                    <a:pt x="1056" y="1328"/>
                  </a:lnTo>
                  <a:lnTo>
                    <a:pt x="965" y="1583"/>
                  </a:lnTo>
                  <a:lnTo>
                    <a:pt x="1292" y="2439"/>
                  </a:lnTo>
                  <a:lnTo>
                    <a:pt x="1583" y="3312"/>
                  </a:lnTo>
                  <a:lnTo>
                    <a:pt x="1820" y="4204"/>
                  </a:lnTo>
                  <a:lnTo>
                    <a:pt x="2038" y="5095"/>
                  </a:lnTo>
                  <a:lnTo>
                    <a:pt x="2202" y="6005"/>
                  </a:lnTo>
                  <a:lnTo>
                    <a:pt x="2329" y="6915"/>
                  </a:lnTo>
                  <a:lnTo>
                    <a:pt x="2439" y="7843"/>
                  </a:lnTo>
                  <a:lnTo>
                    <a:pt x="2475" y="8753"/>
                  </a:lnTo>
                  <a:lnTo>
                    <a:pt x="2493" y="9263"/>
                  </a:lnTo>
                  <a:lnTo>
                    <a:pt x="2457" y="9772"/>
                  </a:lnTo>
                  <a:lnTo>
                    <a:pt x="2439" y="10027"/>
                  </a:lnTo>
                  <a:lnTo>
                    <a:pt x="2402" y="10282"/>
                  </a:lnTo>
                  <a:lnTo>
                    <a:pt x="2348" y="10518"/>
                  </a:lnTo>
                  <a:lnTo>
                    <a:pt x="2293" y="10773"/>
                  </a:lnTo>
                  <a:lnTo>
                    <a:pt x="2220" y="11010"/>
                  </a:lnTo>
                  <a:lnTo>
                    <a:pt x="2129" y="11228"/>
                  </a:lnTo>
                  <a:lnTo>
                    <a:pt x="2020" y="11447"/>
                  </a:lnTo>
                  <a:lnTo>
                    <a:pt x="1911" y="11647"/>
                  </a:lnTo>
                  <a:lnTo>
                    <a:pt x="1765" y="11847"/>
                  </a:lnTo>
                  <a:lnTo>
                    <a:pt x="1601" y="12029"/>
                  </a:lnTo>
                  <a:lnTo>
                    <a:pt x="1419" y="12174"/>
                  </a:lnTo>
                  <a:lnTo>
                    <a:pt x="1237" y="12320"/>
                  </a:lnTo>
                  <a:lnTo>
                    <a:pt x="983" y="12466"/>
                  </a:lnTo>
                  <a:lnTo>
                    <a:pt x="710" y="12611"/>
                  </a:lnTo>
                  <a:lnTo>
                    <a:pt x="455" y="12757"/>
                  </a:lnTo>
                  <a:lnTo>
                    <a:pt x="346" y="12848"/>
                  </a:lnTo>
                  <a:lnTo>
                    <a:pt x="237" y="12939"/>
                  </a:lnTo>
                  <a:lnTo>
                    <a:pt x="146" y="13048"/>
                  </a:lnTo>
                  <a:lnTo>
                    <a:pt x="73" y="13175"/>
                  </a:lnTo>
                  <a:lnTo>
                    <a:pt x="18" y="13321"/>
                  </a:lnTo>
                  <a:lnTo>
                    <a:pt x="0" y="13467"/>
                  </a:lnTo>
                  <a:lnTo>
                    <a:pt x="0" y="13612"/>
                  </a:lnTo>
                  <a:lnTo>
                    <a:pt x="36" y="13740"/>
                  </a:lnTo>
                  <a:lnTo>
                    <a:pt x="91" y="13867"/>
                  </a:lnTo>
                  <a:lnTo>
                    <a:pt x="146" y="13922"/>
                  </a:lnTo>
                  <a:lnTo>
                    <a:pt x="200" y="13958"/>
                  </a:lnTo>
                  <a:lnTo>
                    <a:pt x="273" y="13994"/>
                  </a:lnTo>
                  <a:lnTo>
                    <a:pt x="346" y="14031"/>
                  </a:lnTo>
                  <a:lnTo>
                    <a:pt x="419" y="14031"/>
                  </a:lnTo>
                  <a:lnTo>
                    <a:pt x="491" y="14049"/>
                  </a:lnTo>
                  <a:lnTo>
                    <a:pt x="637" y="14012"/>
                  </a:lnTo>
                  <a:lnTo>
                    <a:pt x="783" y="13958"/>
                  </a:lnTo>
                  <a:lnTo>
                    <a:pt x="928" y="13867"/>
                  </a:lnTo>
                  <a:lnTo>
                    <a:pt x="1074" y="13776"/>
                  </a:lnTo>
                  <a:lnTo>
                    <a:pt x="1201" y="13649"/>
                  </a:lnTo>
                  <a:lnTo>
                    <a:pt x="1310" y="13521"/>
                  </a:lnTo>
                  <a:lnTo>
                    <a:pt x="1838" y="12902"/>
                  </a:lnTo>
                  <a:lnTo>
                    <a:pt x="2093" y="12593"/>
                  </a:lnTo>
                  <a:lnTo>
                    <a:pt x="2329" y="12265"/>
                  </a:lnTo>
                  <a:lnTo>
                    <a:pt x="2566" y="11920"/>
                  </a:lnTo>
                  <a:lnTo>
                    <a:pt x="2766" y="11574"/>
                  </a:lnTo>
                  <a:lnTo>
                    <a:pt x="2948" y="11228"/>
                  </a:lnTo>
                  <a:lnTo>
                    <a:pt x="3094" y="10846"/>
                  </a:lnTo>
                  <a:lnTo>
                    <a:pt x="3221" y="10500"/>
                  </a:lnTo>
                  <a:lnTo>
                    <a:pt x="3312" y="10155"/>
                  </a:lnTo>
                  <a:lnTo>
                    <a:pt x="3385" y="9791"/>
                  </a:lnTo>
                  <a:lnTo>
                    <a:pt x="3439" y="9427"/>
                  </a:lnTo>
                  <a:lnTo>
                    <a:pt x="3476" y="9063"/>
                  </a:lnTo>
                  <a:lnTo>
                    <a:pt x="3494" y="8699"/>
                  </a:lnTo>
                  <a:lnTo>
                    <a:pt x="3512" y="7953"/>
                  </a:lnTo>
                  <a:lnTo>
                    <a:pt x="3494" y="6952"/>
                  </a:lnTo>
                  <a:lnTo>
                    <a:pt x="3421" y="5933"/>
                  </a:lnTo>
                  <a:lnTo>
                    <a:pt x="3312" y="4932"/>
                  </a:lnTo>
                  <a:lnTo>
                    <a:pt x="3166" y="3913"/>
                  </a:lnTo>
                  <a:lnTo>
                    <a:pt x="2984" y="2930"/>
                  </a:lnTo>
                  <a:lnTo>
                    <a:pt x="2748" y="1947"/>
                  </a:lnTo>
                  <a:lnTo>
                    <a:pt x="2475" y="965"/>
                  </a:lnTo>
                  <a:lnTo>
                    <a:pt x="216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3" name="Google Shape;493;p4"/>
            <p:cNvSpPr/>
            <p:nvPr/>
          </p:nvSpPr>
          <p:spPr>
            <a:xfrm>
              <a:off x="2112350" y="2942800"/>
              <a:ext cx="80100" cy="273900"/>
            </a:xfrm>
            <a:custGeom>
              <a:avLst/>
              <a:gdLst/>
              <a:ahLst/>
              <a:cxnLst/>
              <a:rect l="l" t="t" r="r" b="b"/>
              <a:pathLst>
                <a:path w="3204" h="10956" extrusionOk="0">
                  <a:moveTo>
                    <a:pt x="1347" y="0"/>
                  </a:moveTo>
                  <a:lnTo>
                    <a:pt x="1183" y="18"/>
                  </a:lnTo>
                  <a:lnTo>
                    <a:pt x="1001" y="37"/>
                  </a:lnTo>
                  <a:lnTo>
                    <a:pt x="819" y="73"/>
                  </a:lnTo>
                  <a:lnTo>
                    <a:pt x="637" y="146"/>
                  </a:lnTo>
                  <a:lnTo>
                    <a:pt x="473" y="219"/>
                  </a:lnTo>
                  <a:lnTo>
                    <a:pt x="292" y="291"/>
                  </a:lnTo>
                  <a:lnTo>
                    <a:pt x="164" y="1056"/>
                  </a:lnTo>
                  <a:lnTo>
                    <a:pt x="73" y="1802"/>
                  </a:lnTo>
                  <a:lnTo>
                    <a:pt x="19" y="2566"/>
                  </a:lnTo>
                  <a:lnTo>
                    <a:pt x="0" y="3330"/>
                  </a:lnTo>
                  <a:lnTo>
                    <a:pt x="19" y="4095"/>
                  </a:lnTo>
                  <a:lnTo>
                    <a:pt x="73" y="4859"/>
                  </a:lnTo>
                  <a:lnTo>
                    <a:pt x="164" y="5605"/>
                  </a:lnTo>
                  <a:lnTo>
                    <a:pt x="292" y="6369"/>
                  </a:lnTo>
                  <a:lnTo>
                    <a:pt x="382" y="6715"/>
                  </a:lnTo>
                  <a:lnTo>
                    <a:pt x="492" y="7116"/>
                  </a:lnTo>
                  <a:lnTo>
                    <a:pt x="637" y="7516"/>
                  </a:lnTo>
                  <a:lnTo>
                    <a:pt x="819" y="7953"/>
                  </a:lnTo>
                  <a:lnTo>
                    <a:pt x="1019" y="8371"/>
                  </a:lnTo>
                  <a:lnTo>
                    <a:pt x="1220" y="8808"/>
                  </a:lnTo>
                  <a:lnTo>
                    <a:pt x="1438" y="9208"/>
                  </a:lnTo>
                  <a:lnTo>
                    <a:pt x="1675" y="9609"/>
                  </a:lnTo>
                  <a:lnTo>
                    <a:pt x="1911" y="9954"/>
                  </a:lnTo>
                  <a:lnTo>
                    <a:pt x="2129" y="10282"/>
                  </a:lnTo>
                  <a:lnTo>
                    <a:pt x="2348" y="10537"/>
                  </a:lnTo>
                  <a:lnTo>
                    <a:pt x="2566" y="10755"/>
                  </a:lnTo>
                  <a:lnTo>
                    <a:pt x="2657" y="10828"/>
                  </a:lnTo>
                  <a:lnTo>
                    <a:pt x="2766" y="10883"/>
                  </a:lnTo>
                  <a:lnTo>
                    <a:pt x="2857" y="10937"/>
                  </a:lnTo>
                  <a:lnTo>
                    <a:pt x="2930" y="10955"/>
                  </a:lnTo>
                  <a:lnTo>
                    <a:pt x="3021" y="10955"/>
                  </a:lnTo>
                  <a:lnTo>
                    <a:pt x="3094" y="10937"/>
                  </a:lnTo>
                  <a:lnTo>
                    <a:pt x="3149" y="10901"/>
                  </a:lnTo>
                  <a:lnTo>
                    <a:pt x="3203" y="10828"/>
                  </a:lnTo>
                  <a:lnTo>
                    <a:pt x="3203" y="10573"/>
                  </a:lnTo>
                  <a:lnTo>
                    <a:pt x="3185" y="10318"/>
                  </a:lnTo>
                  <a:lnTo>
                    <a:pt x="3149" y="10064"/>
                  </a:lnTo>
                  <a:lnTo>
                    <a:pt x="3094" y="9827"/>
                  </a:lnTo>
                  <a:lnTo>
                    <a:pt x="3021" y="9590"/>
                  </a:lnTo>
                  <a:lnTo>
                    <a:pt x="2930" y="9336"/>
                  </a:lnTo>
                  <a:lnTo>
                    <a:pt x="2712" y="8881"/>
                  </a:lnTo>
                  <a:lnTo>
                    <a:pt x="2457" y="8408"/>
                  </a:lnTo>
                  <a:lnTo>
                    <a:pt x="2202" y="7953"/>
                  </a:lnTo>
                  <a:lnTo>
                    <a:pt x="1948" y="7480"/>
                  </a:lnTo>
                  <a:lnTo>
                    <a:pt x="1711" y="7025"/>
                  </a:lnTo>
                  <a:lnTo>
                    <a:pt x="1584" y="6715"/>
                  </a:lnTo>
                  <a:lnTo>
                    <a:pt x="1474" y="6406"/>
                  </a:lnTo>
                  <a:lnTo>
                    <a:pt x="1365" y="6096"/>
                  </a:lnTo>
                  <a:lnTo>
                    <a:pt x="1292" y="5787"/>
                  </a:lnTo>
                  <a:lnTo>
                    <a:pt x="1201" y="5478"/>
                  </a:lnTo>
                  <a:lnTo>
                    <a:pt x="1147" y="5150"/>
                  </a:lnTo>
                  <a:lnTo>
                    <a:pt x="1110" y="4823"/>
                  </a:lnTo>
                  <a:lnTo>
                    <a:pt x="1074" y="4513"/>
                  </a:lnTo>
                  <a:lnTo>
                    <a:pt x="1038" y="4186"/>
                  </a:lnTo>
                  <a:lnTo>
                    <a:pt x="1038" y="3858"/>
                  </a:lnTo>
                  <a:lnTo>
                    <a:pt x="1038" y="3531"/>
                  </a:lnTo>
                  <a:lnTo>
                    <a:pt x="1056" y="3203"/>
                  </a:lnTo>
                  <a:lnTo>
                    <a:pt x="1110" y="2548"/>
                  </a:lnTo>
                  <a:lnTo>
                    <a:pt x="1201" y="1893"/>
                  </a:lnTo>
                  <a:lnTo>
                    <a:pt x="1311" y="1420"/>
                  </a:lnTo>
                  <a:lnTo>
                    <a:pt x="1420" y="946"/>
                  </a:lnTo>
                  <a:lnTo>
                    <a:pt x="1565" y="491"/>
                  </a:lnTo>
                  <a:lnTo>
                    <a:pt x="1711" y="37"/>
                  </a:lnTo>
                  <a:lnTo>
                    <a:pt x="1529" y="0"/>
                  </a:lnTo>
                  <a:close/>
                </a:path>
              </a:pathLst>
            </a:custGeom>
            <a:solidFill>
              <a:srgbClr val="3A7F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494" name="Google Shape;494;p4"/>
          <p:cNvGrpSpPr/>
          <p:nvPr/>
        </p:nvGrpSpPr>
        <p:grpSpPr>
          <a:xfrm flipH="1">
            <a:off x="-811303" y="6052821"/>
            <a:ext cx="1762257" cy="514132"/>
            <a:chOff x="1682875" y="2128425"/>
            <a:chExt cx="575525" cy="167900"/>
          </a:xfrm>
        </p:grpSpPr>
        <p:sp>
          <p:nvSpPr>
            <p:cNvPr id="495" name="Google Shape;495;p4"/>
            <p:cNvSpPr/>
            <p:nvPr/>
          </p:nvSpPr>
          <p:spPr>
            <a:xfrm>
              <a:off x="1682875" y="2231250"/>
              <a:ext cx="575525" cy="65075"/>
            </a:xfrm>
            <a:custGeom>
              <a:avLst/>
              <a:gdLst/>
              <a:ahLst/>
              <a:cxnLst/>
              <a:rect l="l" t="t" r="r" b="b"/>
              <a:pathLst>
                <a:path w="23021" h="2603" extrusionOk="0">
                  <a:moveTo>
                    <a:pt x="19964" y="0"/>
                  </a:moveTo>
                  <a:lnTo>
                    <a:pt x="20601" y="110"/>
                  </a:lnTo>
                  <a:lnTo>
                    <a:pt x="20437" y="164"/>
                  </a:lnTo>
                  <a:lnTo>
                    <a:pt x="19909" y="328"/>
                  </a:lnTo>
                  <a:lnTo>
                    <a:pt x="19054" y="565"/>
                  </a:lnTo>
                  <a:lnTo>
                    <a:pt x="18508" y="692"/>
                  </a:lnTo>
                  <a:lnTo>
                    <a:pt x="17889" y="819"/>
                  </a:lnTo>
                  <a:lnTo>
                    <a:pt x="17198" y="965"/>
                  </a:lnTo>
                  <a:lnTo>
                    <a:pt x="16433" y="1092"/>
                  </a:lnTo>
                  <a:lnTo>
                    <a:pt x="15596" y="1202"/>
                  </a:lnTo>
                  <a:lnTo>
                    <a:pt x="14704" y="1311"/>
                  </a:lnTo>
                  <a:lnTo>
                    <a:pt x="13740" y="1402"/>
                  </a:lnTo>
                  <a:lnTo>
                    <a:pt x="12703" y="1474"/>
                  </a:lnTo>
                  <a:lnTo>
                    <a:pt x="11611" y="1529"/>
                  </a:lnTo>
                  <a:lnTo>
                    <a:pt x="10464" y="1547"/>
                  </a:lnTo>
                  <a:lnTo>
                    <a:pt x="9409" y="1529"/>
                  </a:lnTo>
                  <a:lnTo>
                    <a:pt x="8317" y="1493"/>
                  </a:lnTo>
                  <a:lnTo>
                    <a:pt x="7170" y="1420"/>
                  </a:lnTo>
                  <a:lnTo>
                    <a:pt x="5988" y="1311"/>
                  </a:lnTo>
                  <a:lnTo>
                    <a:pt x="4768" y="1147"/>
                  </a:lnTo>
                  <a:lnTo>
                    <a:pt x="3513" y="965"/>
                  </a:lnTo>
                  <a:lnTo>
                    <a:pt x="2239" y="728"/>
                  </a:lnTo>
                  <a:lnTo>
                    <a:pt x="910" y="455"/>
                  </a:lnTo>
                  <a:lnTo>
                    <a:pt x="1129" y="146"/>
                  </a:lnTo>
                  <a:lnTo>
                    <a:pt x="1129" y="146"/>
                  </a:lnTo>
                  <a:lnTo>
                    <a:pt x="747" y="237"/>
                  </a:lnTo>
                  <a:lnTo>
                    <a:pt x="565" y="292"/>
                  </a:lnTo>
                  <a:lnTo>
                    <a:pt x="401" y="346"/>
                  </a:lnTo>
                  <a:lnTo>
                    <a:pt x="255" y="419"/>
                  </a:lnTo>
                  <a:lnTo>
                    <a:pt x="128" y="492"/>
                  </a:lnTo>
                  <a:lnTo>
                    <a:pt x="37" y="565"/>
                  </a:lnTo>
                  <a:lnTo>
                    <a:pt x="0" y="656"/>
                  </a:lnTo>
                  <a:lnTo>
                    <a:pt x="0" y="710"/>
                  </a:lnTo>
                  <a:lnTo>
                    <a:pt x="37" y="765"/>
                  </a:lnTo>
                  <a:lnTo>
                    <a:pt x="91" y="819"/>
                  </a:lnTo>
                  <a:lnTo>
                    <a:pt x="182" y="874"/>
                  </a:lnTo>
                  <a:lnTo>
                    <a:pt x="455" y="1001"/>
                  </a:lnTo>
                  <a:lnTo>
                    <a:pt x="819" y="1147"/>
                  </a:lnTo>
                  <a:lnTo>
                    <a:pt x="1274" y="1311"/>
                  </a:lnTo>
                  <a:lnTo>
                    <a:pt x="1838" y="1474"/>
                  </a:lnTo>
                  <a:lnTo>
                    <a:pt x="2475" y="1638"/>
                  </a:lnTo>
                  <a:lnTo>
                    <a:pt x="3203" y="1802"/>
                  </a:lnTo>
                  <a:lnTo>
                    <a:pt x="4004" y="1966"/>
                  </a:lnTo>
                  <a:lnTo>
                    <a:pt x="4878" y="2111"/>
                  </a:lnTo>
                  <a:lnTo>
                    <a:pt x="5806" y="2239"/>
                  </a:lnTo>
                  <a:lnTo>
                    <a:pt x="6806" y="2366"/>
                  </a:lnTo>
                  <a:lnTo>
                    <a:pt x="7862" y="2457"/>
                  </a:lnTo>
                  <a:lnTo>
                    <a:pt x="8972" y="2548"/>
                  </a:lnTo>
                  <a:lnTo>
                    <a:pt x="10100" y="2585"/>
                  </a:lnTo>
                  <a:lnTo>
                    <a:pt x="11283" y="2603"/>
                  </a:lnTo>
                  <a:lnTo>
                    <a:pt x="12120" y="2603"/>
                  </a:lnTo>
                  <a:lnTo>
                    <a:pt x="12957" y="2566"/>
                  </a:lnTo>
                  <a:lnTo>
                    <a:pt x="14249" y="2512"/>
                  </a:lnTo>
                  <a:lnTo>
                    <a:pt x="15451" y="2421"/>
                  </a:lnTo>
                  <a:lnTo>
                    <a:pt x="16542" y="2312"/>
                  </a:lnTo>
                  <a:lnTo>
                    <a:pt x="17543" y="2184"/>
                  </a:lnTo>
                  <a:lnTo>
                    <a:pt x="18453" y="2039"/>
                  </a:lnTo>
                  <a:lnTo>
                    <a:pt x="19272" y="1893"/>
                  </a:lnTo>
                  <a:lnTo>
                    <a:pt x="20000" y="1747"/>
                  </a:lnTo>
                  <a:lnTo>
                    <a:pt x="20655" y="1584"/>
                  </a:lnTo>
                  <a:lnTo>
                    <a:pt x="21219" y="1420"/>
                  </a:lnTo>
                  <a:lnTo>
                    <a:pt x="21711" y="1256"/>
                  </a:lnTo>
                  <a:lnTo>
                    <a:pt x="22111" y="1092"/>
                  </a:lnTo>
                  <a:lnTo>
                    <a:pt x="22439" y="947"/>
                  </a:lnTo>
                  <a:lnTo>
                    <a:pt x="22675" y="801"/>
                  </a:lnTo>
                  <a:lnTo>
                    <a:pt x="22857" y="674"/>
                  </a:lnTo>
                  <a:lnTo>
                    <a:pt x="22966" y="565"/>
                  </a:lnTo>
                  <a:lnTo>
                    <a:pt x="23003" y="510"/>
                  </a:lnTo>
                  <a:lnTo>
                    <a:pt x="23021" y="455"/>
                  </a:lnTo>
                  <a:lnTo>
                    <a:pt x="23003" y="419"/>
                  </a:lnTo>
                  <a:lnTo>
                    <a:pt x="22966" y="401"/>
                  </a:lnTo>
                  <a:lnTo>
                    <a:pt x="22803" y="328"/>
                  </a:lnTo>
                  <a:lnTo>
                    <a:pt x="22530" y="273"/>
                  </a:lnTo>
                  <a:lnTo>
                    <a:pt x="22166" y="201"/>
                  </a:lnTo>
                  <a:lnTo>
                    <a:pt x="21711" y="146"/>
                  </a:lnTo>
                  <a:lnTo>
                    <a:pt x="21201" y="91"/>
                  </a:lnTo>
                  <a:lnTo>
                    <a:pt x="19964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6" name="Google Shape;496;p4"/>
            <p:cNvSpPr/>
            <p:nvPr/>
          </p:nvSpPr>
          <p:spPr>
            <a:xfrm>
              <a:off x="1682875" y="2231250"/>
              <a:ext cx="575525" cy="65075"/>
            </a:xfrm>
            <a:custGeom>
              <a:avLst/>
              <a:gdLst/>
              <a:ahLst/>
              <a:cxnLst/>
              <a:rect l="l" t="t" r="r" b="b"/>
              <a:pathLst>
                <a:path w="23021" h="2603" fill="none" extrusionOk="0">
                  <a:moveTo>
                    <a:pt x="19964" y="0"/>
                  </a:moveTo>
                  <a:lnTo>
                    <a:pt x="20601" y="110"/>
                  </a:lnTo>
                  <a:lnTo>
                    <a:pt x="20601" y="110"/>
                  </a:lnTo>
                  <a:lnTo>
                    <a:pt x="20601" y="110"/>
                  </a:lnTo>
                  <a:lnTo>
                    <a:pt x="20437" y="164"/>
                  </a:lnTo>
                  <a:lnTo>
                    <a:pt x="19909" y="328"/>
                  </a:lnTo>
                  <a:lnTo>
                    <a:pt x="19054" y="565"/>
                  </a:lnTo>
                  <a:lnTo>
                    <a:pt x="18508" y="692"/>
                  </a:lnTo>
                  <a:lnTo>
                    <a:pt x="17889" y="819"/>
                  </a:lnTo>
                  <a:lnTo>
                    <a:pt x="17198" y="965"/>
                  </a:lnTo>
                  <a:lnTo>
                    <a:pt x="16433" y="1092"/>
                  </a:lnTo>
                  <a:lnTo>
                    <a:pt x="15596" y="1202"/>
                  </a:lnTo>
                  <a:lnTo>
                    <a:pt x="14704" y="1311"/>
                  </a:lnTo>
                  <a:lnTo>
                    <a:pt x="13740" y="1402"/>
                  </a:lnTo>
                  <a:lnTo>
                    <a:pt x="12703" y="1474"/>
                  </a:lnTo>
                  <a:lnTo>
                    <a:pt x="11611" y="1529"/>
                  </a:lnTo>
                  <a:lnTo>
                    <a:pt x="10464" y="1547"/>
                  </a:lnTo>
                  <a:lnTo>
                    <a:pt x="10464" y="1547"/>
                  </a:lnTo>
                  <a:lnTo>
                    <a:pt x="9409" y="1529"/>
                  </a:lnTo>
                  <a:lnTo>
                    <a:pt x="8317" y="1493"/>
                  </a:lnTo>
                  <a:lnTo>
                    <a:pt x="7170" y="1420"/>
                  </a:lnTo>
                  <a:lnTo>
                    <a:pt x="5988" y="1311"/>
                  </a:lnTo>
                  <a:lnTo>
                    <a:pt x="4768" y="1147"/>
                  </a:lnTo>
                  <a:lnTo>
                    <a:pt x="3513" y="965"/>
                  </a:lnTo>
                  <a:lnTo>
                    <a:pt x="2239" y="728"/>
                  </a:lnTo>
                  <a:lnTo>
                    <a:pt x="910" y="455"/>
                  </a:lnTo>
                  <a:lnTo>
                    <a:pt x="910" y="455"/>
                  </a:lnTo>
                  <a:lnTo>
                    <a:pt x="910" y="455"/>
                  </a:lnTo>
                  <a:lnTo>
                    <a:pt x="910" y="455"/>
                  </a:lnTo>
                  <a:lnTo>
                    <a:pt x="1129" y="146"/>
                  </a:lnTo>
                  <a:lnTo>
                    <a:pt x="1129" y="146"/>
                  </a:lnTo>
                  <a:lnTo>
                    <a:pt x="747" y="237"/>
                  </a:lnTo>
                  <a:lnTo>
                    <a:pt x="565" y="292"/>
                  </a:lnTo>
                  <a:lnTo>
                    <a:pt x="401" y="346"/>
                  </a:lnTo>
                  <a:lnTo>
                    <a:pt x="255" y="419"/>
                  </a:lnTo>
                  <a:lnTo>
                    <a:pt x="128" y="492"/>
                  </a:lnTo>
                  <a:lnTo>
                    <a:pt x="37" y="565"/>
                  </a:lnTo>
                  <a:lnTo>
                    <a:pt x="0" y="656"/>
                  </a:lnTo>
                  <a:lnTo>
                    <a:pt x="0" y="656"/>
                  </a:lnTo>
                  <a:lnTo>
                    <a:pt x="0" y="710"/>
                  </a:lnTo>
                  <a:lnTo>
                    <a:pt x="37" y="765"/>
                  </a:lnTo>
                  <a:lnTo>
                    <a:pt x="91" y="819"/>
                  </a:lnTo>
                  <a:lnTo>
                    <a:pt x="182" y="874"/>
                  </a:lnTo>
                  <a:lnTo>
                    <a:pt x="455" y="1001"/>
                  </a:lnTo>
                  <a:lnTo>
                    <a:pt x="819" y="1147"/>
                  </a:lnTo>
                  <a:lnTo>
                    <a:pt x="1274" y="1311"/>
                  </a:lnTo>
                  <a:lnTo>
                    <a:pt x="1838" y="1474"/>
                  </a:lnTo>
                  <a:lnTo>
                    <a:pt x="2475" y="1638"/>
                  </a:lnTo>
                  <a:lnTo>
                    <a:pt x="3203" y="1802"/>
                  </a:lnTo>
                  <a:lnTo>
                    <a:pt x="4004" y="1966"/>
                  </a:lnTo>
                  <a:lnTo>
                    <a:pt x="4878" y="2111"/>
                  </a:lnTo>
                  <a:lnTo>
                    <a:pt x="5806" y="2239"/>
                  </a:lnTo>
                  <a:lnTo>
                    <a:pt x="6806" y="2366"/>
                  </a:lnTo>
                  <a:lnTo>
                    <a:pt x="7862" y="2457"/>
                  </a:lnTo>
                  <a:lnTo>
                    <a:pt x="8972" y="2548"/>
                  </a:lnTo>
                  <a:lnTo>
                    <a:pt x="10100" y="2585"/>
                  </a:lnTo>
                  <a:lnTo>
                    <a:pt x="11283" y="2603"/>
                  </a:lnTo>
                  <a:lnTo>
                    <a:pt x="11283" y="2603"/>
                  </a:lnTo>
                  <a:lnTo>
                    <a:pt x="12120" y="2603"/>
                  </a:lnTo>
                  <a:lnTo>
                    <a:pt x="12957" y="2566"/>
                  </a:lnTo>
                  <a:lnTo>
                    <a:pt x="12957" y="2566"/>
                  </a:lnTo>
                  <a:lnTo>
                    <a:pt x="14249" y="2512"/>
                  </a:lnTo>
                  <a:lnTo>
                    <a:pt x="15451" y="2421"/>
                  </a:lnTo>
                  <a:lnTo>
                    <a:pt x="16542" y="2312"/>
                  </a:lnTo>
                  <a:lnTo>
                    <a:pt x="17543" y="2184"/>
                  </a:lnTo>
                  <a:lnTo>
                    <a:pt x="18453" y="2039"/>
                  </a:lnTo>
                  <a:lnTo>
                    <a:pt x="19272" y="1893"/>
                  </a:lnTo>
                  <a:lnTo>
                    <a:pt x="20000" y="1747"/>
                  </a:lnTo>
                  <a:lnTo>
                    <a:pt x="20655" y="1584"/>
                  </a:lnTo>
                  <a:lnTo>
                    <a:pt x="21219" y="1420"/>
                  </a:lnTo>
                  <a:lnTo>
                    <a:pt x="21711" y="1256"/>
                  </a:lnTo>
                  <a:lnTo>
                    <a:pt x="22111" y="1092"/>
                  </a:lnTo>
                  <a:lnTo>
                    <a:pt x="22439" y="947"/>
                  </a:lnTo>
                  <a:lnTo>
                    <a:pt x="22675" y="801"/>
                  </a:lnTo>
                  <a:lnTo>
                    <a:pt x="22857" y="674"/>
                  </a:lnTo>
                  <a:lnTo>
                    <a:pt x="22966" y="565"/>
                  </a:lnTo>
                  <a:lnTo>
                    <a:pt x="23003" y="510"/>
                  </a:lnTo>
                  <a:lnTo>
                    <a:pt x="23021" y="455"/>
                  </a:lnTo>
                  <a:lnTo>
                    <a:pt x="23021" y="455"/>
                  </a:lnTo>
                  <a:lnTo>
                    <a:pt x="23003" y="419"/>
                  </a:lnTo>
                  <a:lnTo>
                    <a:pt x="22966" y="401"/>
                  </a:lnTo>
                  <a:lnTo>
                    <a:pt x="22803" y="328"/>
                  </a:lnTo>
                  <a:lnTo>
                    <a:pt x="22530" y="273"/>
                  </a:lnTo>
                  <a:lnTo>
                    <a:pt x="22166" y="201"/>
                  </a:lnTo>
                  <a:lnTo>
                    <a:pt x="21711" y="146"/>
                  </a:lnTo>
                  <a:lnTo>
                    <a:pt x="21201" y="91"/>
                  </a:lnTo>
                  <a:lnTo>
                    <a:pt x="19964" y="0"/>
                  </a:lnTo>
                </a:path>
              </a:pathLst>
            </a:custGeom>
            <a:solidFill>
              <a:srgbClr val="EBBD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7" name="Google Shape;497;p4"/>
            <p:cNvSpPr/>
            <p:nvPr/>
          </p:nvSpPr>
          <p:spPr>
            <a:xfrm>
              <a:off x="1705625" y="2128425"/>
              <a:ext cx="492275" cy="141525"/>
            </a:xfrm>
            <a:custGeom>
              <a:avLst/>
              <a:gdLst/>
              <a:ahLst/>
              <a:cxnLst/>
              <a:rect l="l" t="t" r="r" b="b"/>
              <a:pathLst>
                <a:path w="19691" h="5661" extrusionOk="0">
                  <a:moveTo>
                    <a:pt x="5332" y="1"/>
                  </a:moveTo>
                  <a:lnTo>
                    <a:pt x="5023" y="37"/>
                  </a:lnTo>
                  <a:lnTo>
                    <a:pt x="4714" y="92"/>
                  </a:lnTo>
                  <a:lnTo>
                    <a:pt x="4422" y="164"/>
                  </a:lnTo>
                  <a:lnTo>
                    <a:pt x="4149" y="274"/>
                  </a:lnTo>
                  <a:lnTo>
                    <a:pt x="3858" y="401"/>
                  </a:lnTo>
                  <a:lnTo>
                    <a:pt x="3604" y="528"/>
                  </a:lnTo>
                  <a:lnTo>
                    <a:pt x="3367" y="692"/>
                  </a:lnTo>
                  <a:lnTo>
                    <a:pt x="3149" y="874"/>
                  </a:lnTo>
                  <a:lnTo>
                    <a:pt x="2967" y="1056"/>
                  </a:lnTo>
                  <a:lnTo>
                    <a:pt x="2803" y="1238"/>
                  </a:lnTo>
                  <a:lnTo>
                    <a:pt x="2657" y="1438"/>
                  </a:lnTo>
                  <a:lnTo>
                    <a:pt x="2566" y="1657"/>
                  </a:lnTo>
                  <a:lnTo>
                    <a:pt x="2512" y="1857"/>
                  </a:lnTo>
                  <a:lnTo>
                    <a:pt x="2493" y="2057"/>
                  </a:lnTo>
                  <a:lnTo>
                    <a:pt x="2493" y="2166"/>
                  </a:lnTo>
                  <a:lnTo>
                    <a:pt x="2512" y="2275"/>
                  </a:lnTo>
                  <a:lnTo>
                    <a:pt x="2330" y="2312"/>
                  </a:lnTo>
                  <a:lnTo>
                    <a:pt x="2148" y="2366"/>
                  </a:lnTo>
                  <a:lnTo>
                    <a:pt x="1966" y="2476"/>
                  </a:lnTo>
                  <a:lnTo>
                    <a:pt x="1766" y="2585"/>
                  </a:lnTo>
                  <a:lnTo>
                    <a:pt x="1584" y="2730"/>
                  </a:lnTo>
                  <a:lnTo>
                    <a:pt x="1402" y="2894"/>
                  </a:lnTo>
                  <a:lnTo>
                    <a:pt x="1056" y="3240"/>
                  </a:lnTo>
                  <a:lnTo>
                    <a:pt x="837" y="3477"/>
                  </a:lnTo>
                  <a:lnTo>
                    <a:pt x="637" y="3713"/>
                  </a:lnTo>
                  <a:lnTo>
                    <a:pt x="310" y="4150"/>
                  </a:lnTo>
                  <a:lnTo>
                    <a:pt x="73" y="4459"/>
                  </a:lnTo>
                  <a:lnTo>
                    <a:pt x="0" y="4568"/>
                  </a:lnTo>
                  <a:lnTo>
                    <a:pt x="1074" y="4805"/>
                  </a:lnTo>
                  <a:lnTo>
                    <a:pt x="2148" y="5005"/>
                  </a:lnTo>
                  <a:lnTo>
                    <a:pt x="3185" y="5169"/>
                  </a:lnTo>
                  <a:lnTo>
                    <a:pt x="4204" y="5315"/>
                  </a:lnTo>
                  <a:lnTo>
                    <a:pt x="5187" y="5424"/>
                  </a:lnTo>
                  <a:lnTo>
                    <a:pt x="6151" y="5515"/>
                  </a:lnTo>
                  <a:lnTo>
                    <a:pt x="7098" y="5587"/>
                  </a:lnTo>
                  <a:lnTo>
                    <a:pt x="8007" y="5624"/>
                  </a:lnTo>
                  <a:lnTo>
                    <a:pt x="8881" y="5642"/>
                  </a:lnTo>
                  <a:lnTo>
                    <a:pt x="9736" y="5660"/>
                  </a:lnTo>
                  <a:lnTo>
                    <a:pt x="10573" y="5642"/>
                  </a:lnTo>
                  <a:lnTo>
                    <a:pt x="11356" y="5624"/>
                  </a:lnTo>
                  <a:lnTo>
                    <a:pt x="12120" y="5569"/>
                  </a:lnTo>
                  <a:lnTo>
                    <a:pt x="12866" y="5515"/>
                  </a:lnTo>
                  <a:lnTo>
                    <a:pt x="13558" y="5460"/>
                  </a:lnTo>
                  <a:lnTo>
                    <a:pt x="14231" y="5387"/>
                  </a:lnTo>
                  <a:lnTo>
                    <a:pt x="14850" y="5296"/>
                  </a:lnTo>
                  <a:lnTo>
                    <a:pt x="15450" y="5205"/>
                  </a:lnTo>
                  <a:lnTo>
                    <a:pt x="16542" y="5023"/>
                  </a:lnTo>
                  <a:lnTo>
                    <a:pt x="17470" y="4823"/>
                  </a:lnTo>
                  <a:lnTo>
                    <a:pt x="18253" y="4641"/>
                  </a:lnTo>
                  <a:lnTo>
                    <a:pt x="18872" y="4477"/>
                  </a:lnTo>
                  <a:lnTo>
                    <a:pt x="19327" y="4350"/>
                  </a:lnTo>
                  <a:lnTo>
                    <a:pt x="19691" y="4223"/>
                  </a:lnTo>
                  <a:lnTo>
                    <a:pt x="14541" y="3422"/>
                  </a:lnTo>
                  <a:lnTo>
                    <a:pt x="13995" y="2294"/>
                  </a:lnTo>
                  <a:lnTo>
                    <a:pt x="11283" y="1584"/>
                  </a:lnTo>
                  <a:lnTo>
                    <a:pt x="8954" y="1002"/>
                  </a:lnTo>
                  <a:lnTo>
                    <a:pt x="7061" y="528"/>
                  </a:lnTo>
                  <a:lnTo>
                    <a:pt x="6916" y="419"/>
                  </a:lnTo>
                  <a:lnTo>
                    <a:pt x="6752" y="310"/>
                  </a:lnTo>
                  <a:lnTo>
                    <a:pt x="6497" y="183"/>
                  </a:lnTo>
                  <a:lnTo>
                    <a:pt x="6206" y="92"/>
                  </a:lnTo>
                  <a:lnTo>
                    <a:pt x="5915" y="37"/>
                  </a:lnTo>
                  <a:lnTo>
                    <a:pt x="5624" y="1"/>
                  </a:lnTo>
                  <a:close/>
                </a:path>
              </a:pathLst>
            </a:custGeom>
            <a:solidFill>
              <a:srgbClr val="C1A5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8" name="Google Shape;498;p4"/>
            <p:cNvSpPr/>
            <p:nvPr/>
          </p:nvSpPr>
          <p:spPr>
            <a:xfrm>
              <a:off x="1705625" y="2128425"/>
              <a:ext cx="492275" cy="141525"/>
            </a:xfrm>
            <a:custGeom>
              <a:avLst/>
              <a:gdLst/>
              <a:ahLst/>
              <a:cxnLst/>
              <a:rect l="l" t="t" r="r" b="b"/>
              <a:pathLst>
                <a:path w="19691" h="5661" fill="none" extrusionOk="0">
                  <a:moveTo>
                    <a:pt x="19691" y="4223"/>
                  </a:moveTo>
                  <a:lnTo>
                    <a:pt x="19691" y="4223"/>
                  </a:lnTo>
                  <a:lnTo>
                    <a:pt x="19327" y="4350"/>
                  </a:lnTo>
                  <a:lnTo>
                    <a:pt x="18872" y="4477"/>
                  </a:lnTo>
                  <a:lnTo>
                    <a:pt x="18253" y="4641"/>
                  </a:lnTo>
                  <a:lnTo>
                    <a:pt x="17470" y="4823"/>
                  </a:lnTo>
                  <a:lnTo>
                    <a:pt x="16542" y="5023"/>
                  </a:lnTo>
                  <a:lnTo>
                    <a:pt x="15450" y="5205"/>
                  </a:lnTo>
                  <a:lnTo>
                    <a:pt x="14850" y="5296"/>
                  </a:lnTo>
                  <a:lnTo>
                    <a:pt x="14231" y="5387"/>
                  </a:lnTo>
                  <a:lnTo>
                    <a:pt x="13558" y="5460"/>
                  </a:lnTo>
                  <a:lnTo>
                    <a:pt x="12866" y="5515"/>
                  </a:lnTo>
                  <a:lnTo>
                    <a:pt x="12120" y="5569"/>
                  </a:lnTo>
                  <a:lnTo>
                    <a:pt x="11356" y="5624"/>
                  </a:lnTo>
                  <a:lnTo>
                    <a:pt x="10573" y="5642"/>
                  </a:lnTo>
                  <a:lnTo>
                    <a:pt x="9736" y="5660"/>
                  </a:lnTo>
                  <a:lnTo>
                    <a:pt x="8881" y="5642"/>
                  </a:lnTo>
                  <a:lnTo>
                    <a:pt x="8007" y="5624"/>
                  </a:lnTo>
                  <a:lnTo>
                    <a:pt x="7098" y="5587"/>
                  </a:lnTo>
                  <a:lnTo>
                    <a:pt x="6151" y="5515"/>
                  </a:lnTo>
                  <a:lnTo>
                    <a:pt x="5187" y="5424"/>
                  </a:lnTo>
                  <a:lnTo>
                    <a:pt x="4204" y="5315"/>
                  </a:lnTo>
                  <a:lnTo>
                    <a:pt x="3185" y="5169"/>
                  </a:lnTo>
                  <a:lnTo>
                    <a:pt x="2148" y="5005"/>
                  </a:lnTo>
                  <a:lnTo>
                    <a:pt x="1074" y="4805"/>
                  </a:lnTo>
                  <a:lnTo>
                    <a:pt x="0" y="4568"/>
                  </a:lnTo>
                  <a:lnTo>
                    <a:pt x="0" y="4568"/>
                  </a:lnTo>
                  <a:lnTo>
                    <a:pt x="73" y="4459"/>
                  </a:lnTo>
                  <a:lnTo>
                    <a:pt x="310" y="4150"/>
                  </a:lnTo>
                  <a:lnTo>
                    <a:pt x="637" y="3713"/>
                  </a:lnTo>
                  <a:lnTo>
                    <a:pt x="837" y="3477"/>
                  </a:lnTo>
                  <a:lnTo>
                    <a:pt x="1056" y="3240"/>
                  </a:lnTo>
                  <a:lnTo>
                    <a:pt x="1056" y="3240"/>
                  </a:lnTo>
                  <a:lnTo>
                    <a:pt x="1402" y="2894"/>
                  </a:lnTo>
                  <a:lnTo>
                    <a:pt x="1584" y="2730"/>
                  </a:lnTo>
                  <a:lnTo>
                    <a:pt x="1766" y="2585"/>
                  </a:lnTo>
                  <a:lnTo>
                    <a:pt x="1966" y="2476"/>
                  </a:lnTo>
                  <a:lnTo>
                    <a:pt x="2148" y="2366"/>
                  </a:lnTo>
                  <a:lnTo>
                    <a:pt x="2330" y="2312"/>
                  </a:lnTo>
                  <a:lnTo>
                    <a:pt x="2512" y="2275"/>
                  </a:lnTo>
                  <a:lnTo>
                    <a:pt x="2512" y="2275"/>
                  </a:lnTo>
                  <a:lnTo>
                    <a:pt x="2493" y="2166"/>
                  </a:lnTo>
                  <a:lnTo>
                    <a:pt x="2493" y="2057"/>
                  </a:lnTo>
                  <a:lnTo>
                    <a:pt x="2512" y="1857"/>
                  </a:lnTo>
                  <a:lnTo>
                    <a:pt x="2566" y="1657"/>
                  </a:lnTo>
                  <a:lnTo>
                    <a:pt x="2657" y="1438"/>
                  </a:lnTo>
                  <a:lnTo>
                    <a:pt x="2657" y="1438"/>
                  </a:lnTo>
                  <a:lnTo>
                    <a:pt x="2803" y="1238"/>
                  </a:lnTo>
                  <a:lnTo>
                    <a:pt x="2967" y="1056"/>
                  </a:lnTo>
                  <a:lnTo>
                    <a:pt x="3149" y="874"/>
                  </a:lnTo>
                  <a:lnTo>
                    <a:pt x="3367" y="692"/>
                  </a:lnTo>
                  <a:lnTo>
                    <a:pt x="3604" y="528"/>
                  </a:lnTo>
                  <a:lnTo>
                    <a:pt x="3858" y="401"/>
                  </a:lnTo>
                  <a:lnTo>
                    <a:pt x="4149" y="274"/>
                  </a:lnTo>
                  <a:lnTo>
                    <a:pt x="4422" y="164"/>
                  </a:lnTo>
                  <a:lnTo>
                    <a:pt x="4714" y="92"/>
                  </a:lnTo>
                  <a:lnTo>
                    <a:pt x="5023" y="37"/>
                  </a:lnTo>
                  <a:lnTo>
                    <a:pt x="5332" y="1"/>
                  </a:lnTo>
                  <a:lnTo>
                    <a:pt x="5624" y="1"/>
                  </a:lnTo>
                  <a:lnTo>
                    <a:pt x="5915" y="37"/>
                  </a:lnTo>
                  <a:lnTo>
                    <a:pt x="6206" y="92"/>
                  </a:lnTo>
                  <a:lnTo>
                    <a:pt x="6497" y="183"/>
                  </a:lnTo>
                  <a:lnTo>
                    <a:pt x="6752" y="310"/>
                  </a:lnTo>
                  <a:lnTo>
                    <a:pt x="6752" y="310"/>
                  </a:lnTo>
                  <a:lnTo>
                    <a:pt x="6916" y="419"/>
                  </a:lnTo>
                  <a:lnTo>
                    <a:pt x="7061" y="528"/>
                  </a:lnTo>
                  <a:lnTo>
                    <a:pt x="7061" y="528"/>
                  </a:lnTo>
                  <a:lnTo>
                    <a:pt x="8954" y="1002"/>
                  </a:lnTo>
                  <a:lnTo>
                    <a:pt x="11283" y="1584"/>
                  </a:lnTo>
                  <a:lnTo>
                    <a:pt x="11283" y="1584"/>
                  </a:lnTo>
                  <a:lnTo>
                    <a:pt x="13995" y="2294"/>
                  </a:lnTo>
                  <a:lnTo>
                    <a:pt x="14541" y="3422"/>
                  </a:lnTo>
                  <a:lnTo>
                    <a:pt x="19691" y="4223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9" name="Google Shape;499;p4"/>
            <p:cNvSpPr/>
            <p:nvPr/>
          </p:nvSpPr>
          <p:spPr>
            <a:xfrm>
              <a:off x="1705625" y="2168000"/>
              <a:ext cx="492275" cy="101950"/>
            </a:xfrm>
            <a:custGeom>
              <a:avLst/>
              <a:gdLst/>
              <a:ahLst/>
              <a:cxnLst/>
              <a:rect l="l" t="t" r="r" b="b"/>
              <a:pathLst>
                <a:path w="19691" h="4078" extrusionOk="0">
                  <a:moveTo>
                    <a:pt x="11283" y="1"/>
                  </a:moveTo>
                  <a:lnTo>
                    <a:pt x="11192" y="165"/>
                  </a:lnTo>
                  <a:lnTo>
                    <a:pt x="11101" y="292"/>
                  </a:lnTo>
                  <a:lnTo>
                    <a:pt x="10974" y="419"/>
                  </a:lnTo>
                  <a:lnTo>
                    <a:pt x="10846" y="547"/>
                  </a:lnTo>
                  <a:lnTo>
                    <a:pt x="10737" y="638"/>
                  </a:lnTo>
                  <a:lnTo>
                    <a:pt x="10592" y="729"/>
                  </a:lnTo>
                  <a:lnTo>
                    <a:pt x="10319" y="874"/>
                  </a:lnTo>
                  <a:lnTo>
                    <a:pt x="10027" y="1002"/>
                  </a:lnTo>
                  <a:lnTo>
                    <a:pt x="9736" y="1093"/>
                  </a:lnTo>
                  <a:lnTo>
                    <a:pt x="8936" y="1348"/>
                  </a:lnTo>
                  <a:lnTo>
                    <a:pt x="8135" y="1548"/>
                  </a:lnTo>
                  <a:lnTo>
                    <a:pt x="7334" y="1712"/>
                  </a:lnTo>
                  <a:lnTo>
                    <a:pt x="6515" y="1821"/>
                  </a:lnTo>
                  <a:lnTo>
                    <a:pt x="6570" y="1912"/>
                  </a:lnTo>
                  <a:lnTo>
                    <a:pt x="6643" y="1985"/>
                  </a:lnTo>
                  <a:lnTo>
                    <a:pt x="6734" y="2039"/>
                  </a:lnTo>
                  <a:lnTo>
                    <a:pt x="6843" y="2076"/>
                  </a:lnTo>
                  <a:lnTo>
                    <a:pt x="7079" y="2130"/>
                  </a:lnTo>
                  <a:lnTo>
                    <a:pt x="7298" y="2185"/>
                  </a:lnTo>
                  <a:lnTo>
                    <a:pt x="7407" y="2221"/>
                  </a:lnTo>
                  <a:lnTo>
                    <a:pt x="7498" y="2294"/>
                  </a:lnTo>
                  <a:lnTo>
                    <a:pt x="7589" y="2367"/>
                  </a:lnTo>
                  <a:lnTo>
                    <a:pt x="7662" y="2476"/>
                  </a:lnTo>
                  <a:lnTo>
                    <a:pt x="7698" y="2567"/>
                  </a:lnTo>
                  <a:lnTo>
                    <a:pt x="7716" y="2658"/>
                  </a:lnTo>
                  <a:lnTo>
                    <a:pt x="7680" y="2749"/>
                  </a:lnTo>
                  <a:lnTo>
                    <a:pt x="7662" y="2785"/>
                  </a:lnTo>
                  <a:lnTo>
                    <a:pt x="7625" y="2822"/>
                  </a:lnTo>
                  <a:lnTo>
                    <a:pt x="7571" y="2858"/>
                  </a:lnTo>
                  <a:lnTo>
                    <a:pt x="7516" y="2876"/>
                  </a:lnTo>
                  <a:lnTo>
                    <a:pt x="7298" y="2876"/>
                  </a:lnTo>
                  <a:lnTo>
                    <a:pt x="6515" y="2803"/>
                  </a:lnTo>
                  <a:lnTo>
                    <a:pt x="5733" y="2694"/>
                  </a:lnTo>
                  <a:lnTo>
                    <a:pt x="4950" y="2549"/>
                  </a:lnTo>
                  <a:lnTo>
                    <a:pt x="4168" y="2385"/>
                  </a:lnTo>
                  <a:lnTo>
                    <a:pt x="2603" y="2021"/>
                  </a:lnTo>
                  <a:lnTo>
                    <a:pt x="1056" y="1657"/>
                  </a:lnTo>
                  <a:lnTo>
                    <a:pt x="837" y="1894"/>
                  </a:lnTo>
                  <a:lnTo>
                    <a:pt x="637" y="2130"/>
                  </a:lnTo>
                  <a:lnTo>
                    <a:pt x="310" y="2567"/>
                  </a:lnTo>
                  <a:lnTo>
                    <a:pt x="73" y="2876"/>
                  </a:lnTo>
                  <a:lnTo>
                    <a:pt x="0" y="2985"/>
                  </a:lnTo>
                  <a:lnTo>
                    <a:pt x="1329" y="3258"/>
                  </a:lnTo>
                  <a:lnTo>
                    <a:pt x="2603" y="3495"/>
                  </a:lnTo>
                  <a:lnTo>
                    <a:pt x="3858" y="3677"/>
                  </a:lnTo>
                  <a:lnTo>
                    <a:pt x="5078" y="3841"/>
                  </a:lnTo>
                  <a:lnTo>
                    <a:pt x="6260" y="3950"/>
                  </a:lnTo>
                  <a:lnTo>
                    <a:pt x="7407" y="4023"/>
                  </a:lnTo>
                  <a:lnTo>
                    <a:pt x="8499" y="4059"/>
                  </a:lnTo>
                  <a:lnTo>
                    <a:pt x="9554" y="4077"/>
                  </a:lnTo>
                  <a:lnTo>
                    <a:pt x="10701" y="4059"/>
                  </a:lnTo>
                  <a:lnTo>
                    <a:pt x="11793" y="4004"/>
                  </a:lnTo>
                  <a:lnTo>
                    <a:pt x="12830" y="3932"/>
                  </a:lnTo>
                  <a:lnTo>
                    <a:pt x="13794" y="3841"/>
                  </a:lnTo>
                  <a:lnTo>
                    <a:pt x="14686" y="3732"/>
                  </a:lnTo>
                  <a:lnTo>
                    <a:pt x="15523" y="3622"/>
                  </a:lnTo>
                  <a:lnTo>
                    <a:pt x="16288" y="3495"/>
                  </a:lnTo>
                  <a:lnTo>
                    <a:pt x="16979" y="3349"/>
                  </a:lnTo>
                  <a:lnTo>
                    <a:pt x="17598" y="3222"/>
                  </a:lnTo>
                  <a:lnTo>
                    <a:pt x="18144" y="3095"/>
                  </a:lnTo>
                  <a:lnTo>
                    <a:pt x="18999" y="2858"/>
                  </a:lnTo>
                  <a:lnTo>
                    <a:pt x="19527" y="2694"/>
                  </a:lnTo>
                  <a:lnTo>
                    <a:pt x="19691" y="2640"/>
                  </a:lnTo>
                  <a:lnTo>
                    <a:pt x="14541" y="1839"/>
                  </a:lnTo>
                  <a:lnTo>
                    <a:pt x="13995" y="711"/>
                  </a:lnTo>
                  <a:lnTo>
                    <a:pt x="11283" y="1"/>
                  </a:lnTo>
                  <a:close/>
                </a:path>
              </a:pathLst>
            </a:custGeom>
            <a:solidFill>
              <a:srgbClr val="A489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0" name="Google Shape;500;p4"/>
            <p:cNvSpPr/>
            <p:nvPr/>
          </p:nvSpPr>
          <p:spPr>
            <a:xfrm>
              <a:off x="1705625" y="2168000"/>
              <a:ext cx="492275" cy="101950"/>
            </a:xfrm>
            <a:custGeom>
              <a:avLst/>
              <a:gdLst/>
              <a:ahLst/>
              <a:cxnLst/>
              <a:rect l="l" t="t" r="r" b="b"/>
              <a:pathLst>
                <a:path w="19691" h="4078" fill="none" extrusionOk="0">
                  <a:moveTo>
                    <a:pt x="11283" y="1"/>
                  </a:moveTo>
                  <a:lnTo>
                    <a:pt x="11283" y="1"/>
                  </a:lnTo>
                  <a:lnTo>
                    <a:pt x="11192" y="165"/>
                  </a:lnTo>
                  <a:lnTo>
                    <a:pt x="11101" y="292"/>
                  </a:lnTo>
                  <a:lnTo>
                    <a:pt x="10974" y="419"/>
                  </a:lnTo>
                  <a:lnTo>
                    <a:pt x="10846" y="547"/>
                  </a:lnTo>
                  <a:lnTo>
                    <a:pt x="10846" y="547"/>
                  </a:lnTo>
                  <a:lnTo>
                    <a:pt x="10737" y="638"/>
                  </a:lnTo>
                  <a:lnTo>
                    <a:pt x="10592" y="729"/>
                  </a:lnTo>
                  <a:lnTo>
                    <a:pt x="10319" y="874"/>
                  </a:lnTo>
                  <a:lnTo>
                    <a:pt x="10027" y="1002"/>
                  </a:lnTo>
                  <a:lnTo>
                    <a:pt x="9736" y="1093"/>
                  </a:lnTo>
                  <a:lnTo>
                    <a:pt x="9736" y="1093"/>
                  </a:lnTo>
                  <a:lnTo>
                    <a:pt x="8936" y="1348"/>
                  </a:lnTo>
                  <a:lnTo>
                    <a:pt x="8135" y="1548"/>
                  </a:lnTo>
                  <a:lnTo>
                    <a:pt x="7334" y="1712"/>
                  </a:lnTo>
                  <a:lnTo>
                    <a:pt x="6515" y="1821"/>
                  </a:lnTo>
                  <a:lnTo>
                    <a:pt x="6515" y="1821"/>
                  </a:lnTo>
                  <a:lnTo>
                    <a:pt x="6570" y="1912"/>
                  </a:lnTo>
                  <a:lnTo>
                    <a:pt x="6643" y="1985"/>
                  </a:lnTo>
                  <a:lnTo>
                    <a:pt x="6734" y="2039"/>
                  </a:lnTo>
                  <a:lnTo>
                    <a:pt x="6843" y="2076"/>
                  </a:lnTo>
                  <a:lnTo>
                    <a:pt x="7079" y="2130"/>
                  </a:lnTo>
                  <a:lnTo>
                    <a:pt x="7298" y="2185"/>
                  </a:lnTo>
                  <a:lnTo>
                    <a:pt x="7298" y="2185"/>
                  </a:lnTo>
                  <a:lnTo>
                    <a:pt x="7407" y="2221"/>
                  </a:lnTo>
                  <a:lnTo>
                    <a:pt x="7498" y="2294"/>
                  </a:lnTo>
                  <a:lnTo>
                    <a:pt x="7589" y="2367"/>
                  </a:lnTo>
                  <a:lnTo>
                    <a:pt x="7662" y="2476"/>
                  </a:lnTo>
                  <a:lnTo>
                    <a:pt x="7698" y="2567"/>
                  </a:lnTo>
                  <a:lnTo>
                    <a:pt x="7716" y="2658"/>
                  </a:lnTo>
                  <a:lnTo>
                    <a:pt x="7680" y="2749"/>
                  </a:lnTo>
                  <a:lnTo>
                    <a:pt x="7662" y="2785"/>
                  </a:lnTo>
                  <a:lnTo>
                    <a:pt x="7625" y="2822"/>
                  </a:lnTo>
                  <a:lnTo>
                    <a:pt x="7625" y="2822"/>
                  </a:lnTo>
                  <a:lnTo>
                    <a:pt x="7571" y="2858"/>
                  </a:lnTo>
                  <a:lnTo>
                    <a:pt x="7516" y="2876"/>
                  </a:lnTo>
                  <a:lnTo>
                    <a:pt x="7389" y="2876"/>
                  </a:lnTo>
                  <a:lnTo>
                    <a:pt x="7389" y="2876"/>
                  </a:lnTo>
                  <a:lnTo>
                    <a:pt x="7298" y="2876"/>
                  </a:lnTo>
                  <a:lnTo>
                    <a:pt x="7298" y="2876"/>
                  </a:lnTo>
                  <a:lnTo>
                    <a:pt x="6515" y="2803"/>
                  </a:lnTo>
                  <a:lnTo>
                    <a:pt x="5733" y="2694"/>
                  </a:lnTo>
                  <a:lnTo>
                    <a:pt x="4950" y="2549"/>
                  </a:lnTo>
                  <a:lnTo>
                    <a:pt x="4168" y="2385"/>
                  </a:lnTo>
                  <a:lnTo>
                    <a:pt x="2603" y="2021"/>
                  </a:lnTo>
                  <a:lnTo>
                    <a:pt x="1056" y="1657"/>
                  </a:lnTo>
                  <a:lnTo>
                    <a:pt x="1056" y="1657"/>
                  </a:lnTo>
                  <a:lnTo>
                    <a:pt x="1056" y="1657"/>
                  </a:lnTo>
                  <a:lnTo>
                    <a:pt x="837" y="1894"/>
                  </a:lnTo>
                  <a:lnTo>
                    <a:pt x="637" y="2130"/>
                  </a:lnTo>
                  <a:lnTo>
                    <a:pt x="310" y="2567"/>
                  </a:lnTo>
                  <a:lnTo>
                    <a:pt x="73" y="2876"/>
                  </a:lnTo>
                  <a:lnTo>
                    <a:pt x="0" y="2985"/>
                  </a:lnTo>
                  <a:lnTo>
                    <a:pt x="0" y="2985"/>
                  </a:lnTo>
                  <a:lnTo>
                    <a:pt x="1329" y="3258"/>
                  </a:lnTo>
                  <a:lnTo>
                    <a:pt x="2603" y="3495"/>
                  </a:lnTo>
                  <a:lnTo>
                    <a:pt x="3858" y="3677"/>
                  </a:lnTo>
                  <a:lnTo>
                    <a:pt x="5078" y="3841"/>
                  </a:lnTo>
                  <a:lnTo>
                    <a:pt x="6260" y="3950"/>
                  </a:lnTo>
                  <a:lnTo>
                    <a:pt x="7407" y="4023"/>
                  </a:lnTo>
                  <a:lnTo>
                    <a:pt x="8499" y="4059"/>
                  </a:lnTo>
                  <a:lnTo>
                    <a:pt x="9554" y="4077"/>
                  </a:lnTo>
                  <a:lnTo>
                    <a:pt x="9554" y="4077"/>
                  </a:lnTo>
                  <a:lnTo>
                    <a:pt x="10701" y="4059"/>
                  </a:lnTo>
                  <a:lnTo>
                    <a:pt x="11793" y="4004"/>
                  </a:lnTo>
                  <a:lnTo>
                    <a:pt x="12830" y="3932"/>
                  </a:lnTo>
                  <a:lnTo>
                    <a:pt x="13794" y="3841"/>
                  </a:lnTo>
                  <a:lnTo>
                    <a:pt x="14686" y="3732"/>
                  </a:lnTo>
                  <a:lnTo>
                    <a:pt x="15523" y="3622"/>
                  </a:lnTo>
                  <a:lnTo>
                    <a:pt x="16288" y="3495"/>
                  </a:lnTo>
                  <a:lnTo>
                    <a:pt x="16979" y="3349"/>
                  </a:lnTo>
                  <a:lnTo>
                    <a:pt x="17598" y="3222"/>
                  </a:lnTo>
                  <a:lnTo>
                    <a:pt x="18144" y="3095"/>
                  </a:lnTo>
                  <a:lnTo>
                    <a:pt x="18999" y="2858"/>
                  </a:lnTo>
                  <a:lnTo>
                    <a:pt x="19527" y="2694"/>
                  </a:lnTo>
                  <a:lnTo>
                    <a:pt x="19691" y="2640"/>
                  </a:lnTo>
                  <a:lnTo>
                    <a:pt x="14541" y="1839"/>
                  </a:lnTo>
                  <a:lnTo>
                    <a:pt x="13995" y="711"/>
                  </a:lnTo>
                  <a:lnTo>
                    <a:pt x="13995" y="711"/>
                  </a:lnTo>
                  <a:lnTo>
                    <a:pt x="11283" y="1"/>
                  </a:lnTo>
                  <a:lnTo>
                    <a:pt x="11283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1" name="Google Shape;501;p4"/>
            <p:cNvSpPr/>
            <p:nvPr/>
          </p:nvSpPr>
          <p:spPr>
            <a:xfrm>
              <a:off x="1772050" y="2128425"/>
              <a:ext cx="102375" cy="49175"/>
            </a:xfrm>
            <a:custGeom>
              <a:avLst/>
              <a:gdLst/>
              <a:ahLst/>
              <a:cxnLst/>
              <a:rect l="l" t="t" r="r" b="b"/>
              <a:pathLst>
                <a:path w="4095" h="1967" extrusionOk="0">
                  <a:moveTo>
                    <a:pt x="2621" y="1"/>
                  </a:moveTo>
                  <a:lnTo>
                    <a:pt x="2402" y="19"/>
                  </a:lnTo>
                  <a:lnTo>
                    <a:pt x="2184" y="55"/>
                  </a:lnTo>
                  <a:lnTo>
                    <a:pt x="1966" y="110"/>
                  </a:lnTo>
                  <a:lnTo>
                    <a:pt x="1747" y="183"/>
                  </a:lnTo>
                  <a:lnTo>
                    <a:pt x="1547" y="255"/>
                  </a:lnTo>
                  <a:lnTo>
                    <a:pt x="1347" y="328"/>
                  </a:lnTo>
                  <a:lnTo>
                    <a:pt x="1147" y="419"/>
                  </a:lnTo>
                  <a:lnTo>
                    <a:pt x="965" y="528"/>
                  </a:lnTo>
                  <a:lnTo>
                    <a:pt x="783" y="638"/>
                  </a:lnTo>
                  <a:lnTo>
                    <a:pt x="619" y="765"/>
                  </a:lnTo>
                  <a:lnTo>
                    <a:pt x="473" y="892"/>
                  </a:lnTo>
                  <a:lnTo>
                    <a:pt x="328" y="1020"/>
                  </a:lnTo>
                  <a:lnTo>
                    <a:pt x="200" y="1165"/>
                  </a:lnTo>
                  <a:lnTo>
                    <a:pt x="91" y="1293"/>
                  </a:lnTo>
                  <a:lnTo>
                    <a:pt x="0" y="1438"/>
                  </a:lnTo>
                  <a:lnTo>
                    <a:pt x="73" y="1438"/>
                  </a:lnTo>
                  <a:lnTo>
                    <a:pt x="146" y="1420"/>
                  </a:lnTo>
                  <a:lnTo>
                    <a:pt x="419" y="1329"/>
                  </a:lnTo>
                  <a:lnTo>
                    <a:pt x="710" y="1256"/>
                  </a:lnTo>
                  <a:lnTo>
                    <a:pt x="1001" y="1220"/>
                  </a:lnTo>
                  <a:lnTo>
                    <a:pt x="1292" y="1184"/>
                  </a:lnTo>
                  <a:lnTo>
                    <a:pt x="1383" y="1184"/>
                  </a:lnTo>
                  <a:lnTo>
                    <a:pt x="1438" y="1202"/>
                  </a:lnTo>
                  <a:lnTo>
                    <a:pt x="1474" y="1238"/>
                  </a:lnTo>
                  <a:lnTo>
                    <a:pt x="1492" y="1275"/>
                  </a:lnTo>
                  <a:lnTo>
                    <a:pt x="1511" y="1347"/>
                  </a:lnTo>
                  <a:lnTo>
                    <a:pt x="1511" y="1511"/>
                  </a:lnTo>
                  <a:lnTo>
                    <a:pt x="1511" y="1584"/>
                  </a:lnTo>
                  <a:lnTo>
                    <a:pt x="1529" y="1657"/>
                  </a:lnTo>
                  <a:lnTo>
                    <a:pt x="1565" y="1711"/>
                  </a:lnTo>
                  <a:lnTo>
                    <a:pt x="1602" y="1784"/>
                  </a:lnTo>
                  <a:lnTo>
                    <a:pt x="1656" y="1839"/>
                  </a:lnTo>
                  <a:lnTo>
                    <a:pt x="1711" y="1875"/>
                  </a:lnTo>
                  <a:lnTo>
                    <a:pt x="1765" y="1930"/>
                  </a:lnTo>
                  <a:lnTo>
                    <a:pt x="1838" y="1948"/>
                  </a:lnTo>
                  <a:lnTo>
                    <a:pt x="1966" y="1966"/>
                  </a:lnTo>
                  <a:lnTo>
                    <a:pt x="2075" y="1948"/>
                  </a:lnTo>
                  <a:lnTo>
                    <a:pt x="2184" y="1911"/>
                  </a:lnTo>
                  <a:lnTo>
                    <a:pt x="2275" y="1857"/>
                  </a:lnTo>
                  <a:lnTo>
                    <a:pt x="2348" y="1766"/>
                  </a:lnTo>
                  <a:lnTo>
                    <a:pt x="2402" y="1675"/>
                  </a:lnTo>
                  <a:lnTo>
                    <a:pt x="2439" y="1584"/>
                  </a:lnTo>
                  <a:lnTo>
                    <a:pt x="2457" y="1384"/>
                  </a:lnTo>
                  <a:lnTo>
                    <a:pt x="2493" y="1184"/>
                  </a:lnTo>
                  <a:lnTo>
                    <a:pt x="2512" y="1074"/>
                  </a:lnTo>
                  <a:lnTo>
                    <a:pt x="2548" y="983"/>
                  </a:lnTo>
                  <a:lnTo>
                    <a:pt x="2603" y="856"/>
                  </a:lnTo>
                  <a:lnTo>
                    <a:pt x="2694" y="765"/>
                  </a:lnTo>
                  <a:lnTo>
                    <a:pt x="2803" y="674"/>
                  </a:lnTo>
                  <a:lnTo>
                    <a:pt x="2930" y="601"/>
                  </a:lnTo>
                  <a:lnTo>
                    <a:pt x="3076" y="547"/>
                  </a:lnTo>
                  <a:lnTo>
                    <a:pt x="3221" y="510"/>
                  </a:lnTo>
                  <a:lnTo>
                    <a:pt x="3512" y="437"/>
                  </a:lnTo>
                  <a:lnTo>
                    <a:pt x="4095" y="310"/>
                  </a:lnTo>
                  <a:lnTo>
                    <a:pt x="3949" y="237"/>
                  </a:lnTo>
                  <a:lnTo>
                    <a:pt x="3804" y="164"/>
                  </a:lnTo>
                  <a:lnTo>
                    <a:pt x="3658" y="110"/>
                  </a:lnTo>
                  <a:lnTo>
                    <a:pt x="3494" y="73"/>
                  </a:lnTo>
                  <a:lnTo>
                    <a:pt x="3167" y="19"/>
                  </a:lnTo>
                  <a:lnTo>
                    <a:pt x="2839" y="1"/>
                  </a:lnTo>
                  <a:close/>
                </a:path>
              </a:pathLst>
            </a:custGeom>
            <a:solidFill>
              <a:srgbClr val="D7C2A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2" name="Google Shape;502;p4"/>
            <p:cNvSpPr/>
            <p:nvPr/>
          </p:nvSpPr>
          <p:spPr>
            <a:xfrm>
              <a:off x="1772050" y="2128425"/>
              <a:ext cx="102375" cy="49175"/>
            </a:xfrm>
            <a:custGeom>
              <a:avLst/>
              <a:gdLst/>
              <a:ahLst/>
              <a:cxnLst/>
              <a:rect l="l" t="t" r="r" b="b"/>
              <a:pathLst>
                <a:path w="4095" h="1967" fill="none" extrusionOk="0">
                  <a:moveTo>
                    <a:pt x="2839" y="1"/>
                  </a:moveTo>
                  <a:lnTo>
                    <a:pt x="2839" y="1"/>
                  </a:lnTo>
                  <a:lnTo>
                    <a:pt x="2621" y="1"/>
                  </a:lnTo>
                  <a:lnTo>
                    <a:pt x="2402" y="19"/>
                  </a:lnTo>
                  <a:lnTo>
                    <a:pt x="2184" y="55"/>
                  </a:lnTo>
                  <a:lnTo>
                    <a:pt x="1966" y="110"/>
                  </a:lnTo>
                  <a:lnTo>
                    <a:pt x="1747" y="183"/>
                  </a:lnTo>
                  <a:lnTo>
                    <a:pt x="1547" y="255"/>
                  </a:lnTo>
                  <a:lnTo>
                    <a:pt x="1347" y="328"/>
                  </a:lnTo>
                  <a:lnTo>
                    <a:pt x="1147" y="419"/>
                  </a:lnTo>
                  <a:lnTo>
                    <a:pt x="965" y="528"/>
                  </a:lnTo>
                  <a:lnTo>
                    <a:pt x="783" y="638"/>
                  </a:lnTo>
                  <a:lnTo>
                    <a:pt x="619" y="765"/>
                  </a:lnTo>
                  <a:lnTo>
                    <a:pt x="473" y="892"/>
                  </a:lnTo>
                  <a:lnTo>
                    <a:pt x="328" y="1020"/>
                  </a:lnTo>
                  <a:lnTo>
                    <a:pt x="200" y="1165"/>
                  </a:lnTo>
                  <a:lnTo>
                    <a:pt x="91" y="1293"/>
                  </a:lnTo>
                  <a:lnTo>
                    <a:pt x="0" y="1438"/>
                  </a:lnTo>
                  <a:lnTo>
                    <a:pt x="0" y="1438"/>
                  </a:lnTo>
                  <a:lnTo>
                    <a:pt x="73" y="1438"/>
                  </a:lnTo>
                  <a:lnTo>
                    <a:pt x="146" y="1420"/>
                  </a:lnTo>
                  <a:lnTo>
                    <a:pt x="146" y="1420"/>
                  </a:lnTo>
                  <a:lnTo>
                    <a:pt x="419" y="1329"/>
                  </a:lnTo>
                  <a:lnTo>
                    <a:pt x="710" y="1256"/>
                  </a:lnTo>
                  <a:lnTo>
                    <a:pt x="1001" y="1220"/>
                  </a:lnTo>
                  <a:lnTo>
                    <a:pt x="1292" y="1184"/>
                  </a:lnTo>
                  <a:lnTo>
                    <a:pt x="1292" y="1184"/>
                  </a:lnTo>
                  <a:lnTo>
                    <a:pt x="1329" y="1184"/>
                  </a:lnTo>
                  <a:lnTo>
                    <a:pt x="1329" y="1184"/>
                  </a:lnTo>
                  <a:lnTo>
                    <a:pt x="1383" y="1184"/>
                  </a:lnTo>
                  <a:lnTo>
                    <a:pt x="1438" y="1202"/>
                  </a:lnTo>
                  <a:lnTo>
                    <a:pt x="1438" y="1202"/>
                  </a:lnTo>
                  <a:lnTo>
                    <a:pt x="1474" y="1238"/>
                  </a:lnTo>
                  <a:lnTo>
                    <a:pt x="1492" y="1275"/>
                  </a:lnTo>
                  <a:lnTo>
                    <a:pt x="1511" y="1347"/>
                  </a:lnTo>
                  <a:lnTo>
                    <a:pt x="1511" y="1511"/>
                  </a:lnTo>
                  <a:lnTo>
                    <a:pt x="1511" y="1511"/>
                  </a:lnTo>
                  <a:lnTo>
                    <a:pt x="1511" y="1584"/>
                  </a:lnTo>
                  <a:lnTo>
                    <a:pt x="1529" y="1657"/>
                  </a:lnTo>
                  <a:lnTo>
                    <a:pt x="1565" y="1711"/>
                  </a:lnTo>
                  <a:lnTo>
                    <a:pt x="1602" y="1784"/>
                  </a:lnTo>
                  <a:lnTo>
                    <a:pt x="1656" y="1839"/>
                  </a:lnTo>
                  <a:lnTo>
                    <a:pt x="1711" y="1875"/>
                  </a:lnTo>
                  <a:lnTo>
                    <a:pt x="1765" y="1930"/>
                  </a:lnTo>
                  <a:lnTo>
                    <a:pt x="1838" y="1948"/>
                  </a:lnTo>
                  <a:lnTo>
                    <a:pt x="1838" y="1948"/>
                  </a:lnTo>
                  <a:lnTo>
                    <a:pt x="1966" y="1966"/>
                  </a:lnTo>
                  <a:lnTo>
                    <a:pt x="1966" y="1966"/>
                  </a:lnTo>
                  <a:lnTo>
                    <a:pt x="2075" y="1948"/>
                  </a:lnTo>
                  <a:lnTo>
                    <a:pt x="2184" y="1911"/>
                  </a:lnTo>
                  <a:lnTo>
                    <a:pt x="2275" y="1857"/>
                  </a:lnTo>
                  <a:lnTo>
                    <a:pt x="2348" y="1766"/>
                  </a:lnTo>
                  <a:lnTo>
                    <a:pt x="2348" y="1766"/>
                  </a:lnTo>
                  <a:lnTo>
                    <a:pt x="2402" y="1675"/>
                  </a:lnTo>
                  <a:lnTo>
                    <a:pt x="2439" y="1584"/>
                  </a:lnTo>
                  <a:lnTo>
                    <a:pt x="2457" y="1384"/>
                  </a:lnTo>
                  <a:lnTo>
                    <a:pt x="2493" y="1184"/>
                  </a:lnTo>
                  <a:lnTo>
                    <a:pt x="2512" y="1074"/>
                  </a:lnTo>
                  <a:lnTo>
                    <a:pt x="2548" y="983"/>
                  </a:lnTo>
                  <a:lnTo>
                    <a:pt x="2548" y="983"/>
                  </a:lnTo>
                  <a:lnTo>
                    <a:pt x="2603" y="856"/>
                  </a:lnTo>
                  <a:lnTo>
                    <a:pt x="2694" y="765"/>
                  </a:lnTo>
                  <a:lnTo>
                    <a:pt x="2803" y="674"/>
                  </a:lnTo>
                  <a:lnTo>
                    <a:pt x="2930" y="601"/>
                  </a:lnTo>
                  <a:lnTo>
                    <a:pt x="3076" y="547"/>
                  </a:lnTo>
                  <a:lnTo>
                    <a:pt x="3221" y="510"/>
                  </a:lnTo>
                  <a:lnTo>
                    <a:pt x="3512" y="437"/>
                  </a:lnTo>
                  <a:lnTo>
                    <a:pt x="3512" y="437"/>
                  </a:lnTo>
                  <a:lnTo>
                    <a:pt x="4095" y="310"/>
                  </a:lnTo>
                  <a:lnTo>
                    <a:pt x="4095" y="310"/>
                  </a:lnTo>
                  <a:lnTo>
                    <a:pt x="3949" y="237"/>
                  </a:lnTo>
                  <a:lnTo>
                    <a:pt x="3804" y="164"/>
                  </a:lnTo>
                  <a:lnTo>
                    <a:pt x="3658" y="110"/>
                  </a:lnTo>
                  <a:lnTo>
                    <a:pt x="3494" y="73"/>
                  </a:lnTo>
                  <a:lnTo>
                    <a:pt x="3167" y="19"/>
                  </a:lnTo>
                  <a:lnTo>
                    <a:pt x="2839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503" name="Google Shape;503;p4"/>
          <p:cNvGrpSpPr/>
          <p:nvPr/>
        </p:nvGrpSpPr>
        <p:grpSpPr>
          <a:xfrm>
            <a:off x="6304536" y="6453713"/>
            <a:ext cx="1762237" cy="653631"/>
            <a:chOff x="1726100" y="1627975"/>
            <a:chExt cx="359425" cy="133325"/>
          </a:xfrm>
        </p:grpSpPr>
        <p:sp>
          <p:nvSpPr>
            <p:cNvPr id="504" name="Google Shape;504;p4"/>
            <p:cNvSpPr/>
            <p:nvPr/>
          </p:nvSpPr>
          <p:spPr>
            <a:xfrm>
              <a:off x="2018625" y="1747625"/>
              <a:ext cx="66900" cy="13675"/>
            </a:xfrm>
            <a:custGeom>
              <a:avLst/>
              <a:gdLst/>
              <a:ahLst/>
              <a:cxnLst/>
              <a:rect l="l" t="t" r="r" b="b"/>
              <a:pathLst>
                <a:path w="2676" h="547" extrusionOk="0">
                  <a:moveTo>
                    <a:pt x="456" y="1"/>
                  </a:moveTo>
                  <a:lnTo>
                    <a:pt x="219" y="37"/>
                  </a:lnTo>
                  <a:lnTo>
                    <a:pt x="146" y="74"/>
                  </a:lnTo>
                  <a:lnTo>
                    <a:pt x="73" y="110"/>
                  </a:lnTo>
                  <a:lnTo>
                    <a:pt x="19" y="147"/>
                  </a:lnTo>
                  <a:lnTo>
                    <a:pt x="1" y="201"/>
                  </a:lnTo>
                  <a:lnTo>
                    <a:pt x="19" y="219"/>
                  </a:lnTo>
                  <a:lnTo>
                    <a:pt x="37" y="274"/>
                  </a:lnTo>
                  <a:lnTo>
                    <a:pt x="92" y="329"/>
                  </a:lnTo>
                  <a:lnTo>
                    <a:pt x="219" y="401"/>
                  </a:lnTo>
                  <a:lnTo>
                    <a:pt x="419" y="456"/>
                  </a:lnTo>
                  <a:lnTo>
                    <a:pt x="710" y="511"/>
                  </a:lnTo>
                  <a:lnTo>
                    <a:pt x="1111" y="529"/>
                  </a:lnTo>
                  <a:lnTo>
                    <a:pt x="1657" y="547"/>
                  </a:lnTo>
                  <a:lnTo>
                    <a:pt x="2130" y="547"/>
                  </a:lnTo>
                  <a:lnTo>
                    <a:pt x="2676" y="529"/>
                  </a:lnTo>
                  <a:lnTo>
                    <a:pt x="2676" y="474"/>
                  </a:lnTo>
                  <a:lnTo>
                    <a:pt x="2657" y="420"/>
                  </a:lnTo>
                  <a:lnTo>
                    <a:pt x="2603" y="365"/>
                  </a:lnTo>
                  <a:lnTo>
                    <a:pt x="2530" y="310"/>
                  </a:lnTo>
                  <a:lnTo>
                    <a:pt x="2330" y="219"/>
                  </a:lnTo>
                  <a:lnTo>
                    <a:pt x="2057" y="147"/>
                  </a:lnTo>
                  <a:lnTo>
                    <a:pt x="1748" y="92"/>
                  </a:lnTo>
                  <a:lnTo>
                    <a:pt x="1420" y="37"/>
                  </a:lnTo>
                  <a:lnTo>
                    <a:pt x="1074" y="1"/>
                  </a:lnTo>
                  <a:close/>
                </a:path>
              </a:pathLst>
            </a:custGeom>
            <a:solidFill>
              <a:srgbClr val="282829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5" name="Google Shape;505;p4"/>
            <p:cNvSpPr/>
            <p:nvPr/>
          </p:nvSpPr>
          <p:spPr>
            <a:xfrm>
              <a:off x="2018625" y="1747625"/>
              <a:ext cx="66900" cy="13675"/>
            </a:xfrm>
            <a:custGeom>
              <a:avLst/>
              <a:gdLst/>
              <a:ahLst/>
              <a:cxnLst/>
              <a:rect l="l" t="t" r="r" b="b"/>
              <a:pathLst>
                <a:path w="2676" h="547" fill="none" extrusionOk="0">
                  <a:moveTo>
                    <a:pt x="747" y="1"/>
                  </a:moveTo>
                  <a:lnTo>
                    <a:pt x="747" y="1"/>
                  </a:lnTo>
                  <a:lnTo>
                    <a:pt x="456" y="1"/>
                  </a:lnTo>
                  <a:lnTo>
                    <a:pt x="219" y="37"/>
                  </a:lnTo>
                  <a:lnTo>
                    <a:pt x="146" y="74"/>
                  </a:lnTo>
                  <a:lnTo>
                    <a:pt x="73" y="110"/>
                  </a:lnTo>
                  <a:lnTo>
                    <a:pt x="19" y="147"/>
                  </a:lnTo>
                  <a:lnTo>
                    <a:pt x="1" y="201"/>
                  </a:lnTo>
                  <a:lnTo>
                    <a:pt x="1" y="201"/>
                  </a:lnTo>
                  <a:lnTo>
                    <a:pt x="19" y="219"/>
                  </a:lnTo>
                  <a:lnTo>
                    <a:pt x="37" y="274"/>
                  </a:lnTo>
                  <a:lnTo>
                    <a:pt x="92" y="329"/>
                  </a:lnTo>
                  <a:lnTo>
                    <a:pt x="219" y="401"/>
                  </a:lnTo>
                  <a:lnTo>
                    <a:pt x="419" y="456"/>
                  </a:lnTo>
                  <a:lnTo>
                    <a:pt x="710" y="511"/>
                  </a:lnTo>
                  <a:lnTo>
                    <a:pt x="1111" y="529"/>
                  </a:lnTo>
                  <a:lnTo>
                    <a:pt x="1657" y="547"/>
                  </a:lnTo>
                  <a:lnTo>
                    <a:pt x="1657" y="547"/>
                  </a:lnTo>
                  <a:lnTo>
                    <a:pt x="2130" y="547"/>
                  </a:lnTo>
                  <a:lnTo>
                    <a:pt x="2676" y="529"/>
                  </a:lnTo>
                  <a:lnTo>
                    <a:pt x="2676" y="529"/>
                  </a:lnTo>
                  <a:lnTo>
                    <a:pt x="2676" y="474"/>
                  </a:lnTo>
                  <a:lnTo>
                    <a:pt x="2657" y="420"/>
                  </a:lnTo>
                  <a:lnTo>
                    <a:pt x="2603" y="365"/>
                  </a:lnTo>
                  <a:lnTo>
                    <a:pt x="2530" y="310"/>
                  </a:lnTo>
                  <a:lnTo>
                    <a:pt x="2330" y="219"/>
                  </a:lnTo>
                  <a:lnTo>
                    <a:pt x="2057" y="147"/>
                  </a:lnTo>
                  <a:lnTo>
                    <a:pt x="1748" y="92"/>
                  </a:lnTo>
                  <a:lnTo>
                    <a:pt x="1420" y="37"/>
                  </a:lnTo>
                  <a:lnTo>
                    <a:pt x="1074" y="1"/>
                  </a:lnTo>
                  <a:lnTo>
                    <a:pt x="747" y="1"/>
                  </a:lnTo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6" name="Google Shape;506;p4"/>
            <p:cNvSpPr/>
            <p:nvPr/>
          </p:nvSpPr>
          <p:spPr>
            <a:xfrm>
              <a:off x="2024075" y="1729450"/>
              <a:ext cx="42350" cy="23225"/>
            </a:xfrm>
            <a:custGeom>
              <a:avLst/>
              <a:gdLst/>
              <a:ahLst/>
              <a:cxnLst/>
              <a:rect l="l" t="t" r="r" b="b"/>
              <a:pathLst>
                <a:path w="1694" h="929" extrusionOk="0">
                  <a:moveTo>
                    <a:pt x="911" y="0"/>
                  </a:moveTo>
                  <a:lnTo>
                    <a:pt x="783" y="18"/>
                  </a:lnTo>
                  <a:lnTo>
                    <a:pt x="674" y="55"/>
                  </a:lnTo>
                  <a:lnTo>
                    <a:pt x="565" y="109"/>
                  </a:lnTo>
                  <a:lnTo>
                    <a:pt x="456" y="182"/>
                  </a:lnTo>
                  <a:lnTo>
                    <a:pt x="383" y="255"/>
                  </a:lnTo>
                  <a:lnTo>
                    <a:pt x="238" y="437"/>
                  </a:lnTo>
                  <a:lnTo>
                    <a:pt x="128" y="601"/>
                  </a:lnTo>
                  <a:lnTo>
                    <a:pt x="56" y="764"/>
                  </a:lnTo>
                  <a:lnTo>
                    <a:pt x="1" y="928"/>
                  </a:lnTo>
                  <a:lnTo>
                    <a:pt x="1693" y="928"/>
                  </a:lnTo>
                  <a:lnTo>
                    <a:pt x="1693" y="783"/>
                  </a:lnTo>
                  <a:lnTo>
                    <a:pt x="1693" y="655"/>
                  </a:lnTo>
                  <a:lnTo>
                    <a:pt x="1675" y="491"/>
                  </a:lnTo>
                  <a:lnTo>
                    <a:pt x="1639" y="419"/>
                  </a:lnTo>
                  <a:lnTo>
                    <a:pt x="1602" y="328"/>
                  </a:lnTo>
                  <a:lnTo>
                    <a:pt x="1548" y="255"/>
                  </a:lnTo>
                  <a:lnTo>
                    <a:pt x="1493" y="182"/>
                  </a:lnTo>
                  <a:lnTo>
                    <a:pt x="1402" y="127"/>
                  </a:lnTo>
                  <a:lnTo>
                    <a:pt x="1311" y="73"/>
                  </a:lnTo>
                  <a:lnTo>
                    <a:pt x="1202" y="36"/>
                  </a:lnTo>
                  <a:lnTo>
                    <a:pt x="1056" y="0"/>
                  </a:lnTo>
                  <a:close/>
                </a:path>
              </a:pathLst>
            </a:custGeom>
            <a:solidFill>
              <a:srgbClr val="C1A5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7" name="Google Shape;507;p4"/>
            <p:cNvSpPr/>
            <p:nvPr/>
          </p:nvSpPr>
          <p:spPr>
            <a:xfrm>
              <a:off x="1726100" y="1699875"/>
              <a:ext cx="249775" cy="25500"/>
            </a:xfrm>
            <a:custGeom>
              <a:avLst/>
              <a:gdLst/>
              <a:ahLst/>
              <a:cxnLst/>
              <a:rect l="l" t="t" r="r" b="b"/>
              <a:pathLst>
                <a:path w="9991" h="1020" extrusionOk="0">
                  <a:moveTo>
                    <a:pt x="1292" y="0"/>
                  </a:moveTo>
                  <a:lnTo>
                    <a:pt x="746" y="91"/>
                  </a:lnTo>
                  <a:lnTo>
                    <a:pt x="528" y="128"/>
                  </a:lnTo>
                  <a:lnTo>
                    <a:pt x="346" y="182"/>
                  </a:lnTo>
                  <a:lnTo>
                    <a:pt x="200" y="237"/>
                  </a:lnTo>
                  <a:lnTo>
                    <a:pt x="91" y="291"/>
                  </a:lnTo>
                  <a:lnTo>
                    <a:pt x="18" y="346"/>
                  </a:lnTo>
                  <a:lnTo>
                    <a:pt x="0" y="419"/>
                  </a:lnTo>
                  <a:lnTo>
                    <a:pt x="0" y="437"/>
                  </a:lnTo>
                  <a:lnTo>
                    <a:pt x="18" y="473"/>
                  </a:lnTo>
                  <a:lnTo>
                    <a:pt x="91" y="528"/>
                  </a:lnTo>
                  <a:lnTo>
                    <a:pt x="219" y="583"/>
                  </a:lnTo>
                  <a:lnTo>
                    <a:pt x="382" y="655"/>
                  </a:lnTo>
                  <a:lnTo>
                    <a:pt x="601" y="710"/>
                  </a:lnTo>
                  <a:lnTo>
                    <a:pt x="856" y="746"/>
                  </a:lnTo>
                  <a:lnTo>
                    <a:pt x="1456" y="837"/>
                  </a:lnTo>
                  <a:lnTo>
                    <a:pt x="2202" y="910"/>
                  </a:lnTo>
                  <a:lnTo>
                    <a:pt x="3058" y="965"/>
                  </a:lnTo>
                  <a:lnTo>
                    <a:pt x="3986" y="1001"/>
                  </a:lnTo>
                  <a:lnTo>
                    <a:pt x="5005" y="1019"/>
                  </a:lnTo>
                  <a:lnTo>
                    <a:pt x="6006" y="1001"/>
                  </a:lnTo>
                  <a:lnTo>
                    <a:pt x="6952" y="965"/>
                  </a:lnTo>
                  <a:lnTo>
                    <a:pt x="7789" y="910"/>
                  </a:lnTo>
                  <a:lnTo>
                    <a:pt x="8535" y="837"/>
                  </a:lnTo>
                  <a:lnTo>
                    <a:pt x="9136" y="746"/>
                  </a:lnTo>
                  <a:lnTo>
                    <a:pt x="9390" y="710"/>
                  </a:lnTo>
                  <a:lnTo>
                    <a:pt x="9609" y="655"/>
                  </a:lnTo>
                  <a:lnTo>
                    <a:pt x="9773" y="583"/>
                  </a:lnTo>
                  <a:lnTo>
                    <a:pt x="9900" y="528"/>
                  </a:lnTo>
                  <a:lnTo>
                    <a:pt x="9973" y="473"/>
                  </a:lnTo>
                  <a:lnTo>
                    <a:pt x="9991" y="437"/>
                  </a:lnTo>
                  <a:lnTo>
                    <a:pt x="9991" y="419"/>
                  </a:lnTo>
                  <a:lnTo>
                    <a:pt x="9973" y="346"/>
                  </a:lnTo>
                  <a:lnTo>
                    <a:pt x="9900" y="291"/>
                  </a:lnTo>
                  <a:lnTo>
                    <a:pt x="9791" y="237"/>
                  </a:lnTo>
                  <a:lnTo>
                    <a:pt x="9645" y="182"/>
                  </a:lnTo>
                  <a:lnTo>
                    <a:pt x="9463" y="128"/>
                  </a:lnTo>
                  <a:lnTo>
                    <a:pt x="9245" y="91"/>
                  </a:lnTo>
                  <a:lnTo>
                    <a:pt x="8699" y="0"/>
                  </a:lnTo>
                  <a:lnTo>
                    <a:pt x="8699" y="273"/>
                  </a:lnTo>
                  <a:lnTo>
                    <a:pt x="7443" y="328"/>
                  </a:lnTo>
                  <a:lnTo>
                    <a:pt x="6133" y="364"/>
                  </a:lnTo>
                  <a:lnTo>
                    <a:pt x="4623" y="382"/>
                  </a:lnTo>
                  <a:lnTo>
                    <a:pt x="3476" y="364"/>
                  </a:lnTo>
                  <a:lnTo>
                    <a:pt x="2384" y="328"/>
                  </a:lnTo>
                  <a:lnTo>
                    <a:pt x="1893" y="291"/>
                  </a:lnTo>
                  <a:lnTo>
                    <a:pt x="1456" y="237"/>
                  </a:lnTo>
                  <a:lnTo>
                    <a:pt x="1074" y="182"/>
                  </a:lnTo>
                  <a:lnTo>
                    <a:pt x="746" y="109"/>
                  </a:lnTo>
                  <a:lnTo>
                    <a:pt x="129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8" name="Google Shape;508;p4"/>
            <p:cNvSpPr/>
            <p:nvPr/>
          </p:nvSpPr>
          <p:spPr>
            <a:xfrm>
              <a:off x="1726100" y="1699875"/>
              <a:ext cx="249775" cy="25500"/>
            </a:xfrm>
            <a:custGeom>
              <a:avLst/>
              <a:gdLst/>
              <a:ahLst/>
              <a:cxnLst/>
              <a:rect l="l" t="t" r="r" b="b"/>
              <a:pathLst>
                <a:path w="9991" h="1020" fill="none" extrusionOk="0">
                  <a:moveTo>
                    <a:pt x="8699" y="0"/>
                  </a:moveTo>
                  <a:lnTo>
                    <a:pt x="8699" y="273"/>
                  </a:lnTo>
                  <a:lnTo>
                    <a:pt x="8699" y="273"/>
                  </a:lnTo>
                  <a:lnTo>
                    <a:pt x="8699" y="273"/>
                  </a:lnTo>
                  <a:lnTo>
                    <a:pt x="7443" y="328"/>
                  </a:lnTo>
                  <a:lnTo>
                    <a:pt x="6133" y="364"/>
                  </a:lnTo>
                  <a:lnTo>
                    <a:pt x="4623" y="382"/>
                  </a:lnTo>
                  <a:lnTo>
                    <a:pt x="4623" y="382"/>
                  </a:lnTo>
                  <a:lnTo>
                    <a:pt x="3476" y="364"/>
                  </a:lnTo>
                  <a:lnTo>
                    <a:pt x="2384" y="328"/>
                  </a:lnTo>
                  <a:lnTo>
                    <a:pt x="1893" y="291"/>
                  </a:lnTo>
                  <a:lnTo>
                    <a:pt x="1456" y="237"/>
                  </a:lnTo>
                  <a:lnTo>
                    <a:pt x="1074" y="182"/>
                  </a:lnTo>
                  <a:lnTo>
                    <a:pt x="746" y="109"/>
                  </a:lnTo>
                  <a:lnTo>
                    <a:pt x="746" y="109"/>
                  </a:lnTo>
                  <a:lnTo>
                    <a:pt x="746" y="109"/>
                  </a:lnTo>
                  <a:lnTo>
                    <a:pt x="1292" y="0"/>
                  </a:lnTo>
                  <a:lnTo>
                    <a:pt x="1292" y="0"/>
                  </a:lnTo>
                  <a:lnTo>
                    <a:pt x="746" y="91"/>
                  </a:lnTo>
                  <a:lnTo>
                    <a:pt x="528" y="128"/>
                  </a:lnTo>
                  <a:lnTo>
                    <a:pt x="346" y="182"/>
                  </a:lnTo>
                  <a:lnTo>
                    <a:pt x="200" y="237"/>
                  </a:lnTo>
                  <a:lnTo>
                    <a:pt x="91" y="291"/>
                  </a:lnTo>
                  <a:lnTo>
                    <a:pt x="18" y="346"/>
                  </a:lnTo>
                  <a:lnTo>
                    <a:pt x="0" y="419"/>
                  </a:lnTo>
                  <a:lnTo>
                    <a:pt x="0" y="419"/>
                  </a:lnTo>
                  <a:lnTo>
                    <a:pt x="0" y="437"/>
                  </a:lnTo>
                  <a:lnTo>
                    <a:pt x="18" y="473"/>
                  </a:lnTo>
                  <a:lnTo>
                    <a:pt x="91" y="528"/>
                  </a:lnTo>
                  <a:lnTo>
                    <a:pt x="219" y="583"/>
                  </a:lnTo>
                  <a:lnTo>
                    <a:pt x="382" y="655"/>
                  </a:lnTo>
                  <a:lnTo>
                    <a:pt x="601" y="710"/>
                  </a:lnTo>
                  <a:lnTo>
                    <a:pt x="856" y="746"/>
                  </a:lnTo>
                  <a:lnTo>
                    <a:pt x="1456" y="837"/>
                  </a:lnTo>
                  <a:lnTo>
                    <a:pt x="2202" y="910"/>
                  </a:lnTo>
                  <a:lnTo>
                    <a:pt x="3058" y="965"/>
                  </a:lnTo>
                  <a:lnTo>
                    <a:pt x="3986" y="1001"/>
                  </a:lnTo>
                  <a:lnTo>
                    <a:pt x="5005" y="1019"/>
                  </a:lnTo>
                  <a:lnTo>
                    <a:pt x="5005" y="1019"/>
                  </a:lnTo>
                  <a:lnTo>
                    <a:pt x="6006" y="1001"/>
                  </a:lnTo>
                  <a:lnTo>
                    <a:pt x="6952" y="965"/>
                  </a:lnTo>
                  <a:lnTo>
                    <a:pt x="7789" y="910"/>
                  </a:lnTo>
                  <a:lnTo>
                    <a:pt x="8535" y="837"/>
                  </a:lnTo>
                  <a:lnTo>
                    <a:pt x="9136" y="746"/>
                  </a:lnTo>
                  <a:lnTo>
                    <a:pt x="9390" y="710"/>
                  </a:lnTo>
                  <a:lnTo>
                    <a:pt x="9609" y="655"/>
                  </a:lnTo>
                  <a:lnTo>
                    <a:pt x="9773" y="583"/>
                  </a:lnTo>
                  <a:lnTo>
                    <a:pt x="9900" y="528"/>
                  </a:lnTo>
                  <a:lnTo>
                    <a:pt x="9973" y="473"/>
                  </a:lnTo>
                  <a:lnTo>
                    <a:pt x="9991" y="437"/>
                  </a:lnTo>
                  <a:lnTo>
                    <a:pt x="9991" y="419"/>
                  </a:lnTo>
                  <a:lnTo>
                    <a:pt x="9991" y="419"/>
                  </a:lnTo>
                  <a:lnTo>
                    <a:pt x="9973" y="346"/>
                  </a:lnTo>
                  <a:lnTo>
                    <a:pt x="9900" y="291"/>
                  </a:lnTo>
                  <a:lnTo>
                    <a:pt x="9791" y="237"/>
                  </a:lnTo>
                  <a:lnTo>
                    <a:pt x="9645" y="182"/>
                  </a:lnTo>
                  <a:lnTo>
                    <a:pt x="9463" y="128"/>
                  </a:lnTo>
                  <a:lnTo>
                    <a:pt x="9245" y="91"/>
                  </a:lnTo>
                  <a:lnTo>
                    <a:pt x="8699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9" name="Google Shape;509;p4"/>
            <p:cNvSpPr/>
            <p:nvPr/>
          </p:nvSpPr>
          <p:spPr>
            <a:xfrm>
              <a:off x="1744750" y="1627975"/>
              <a:ext cx="198825" cy="81475"/>
            </a:xfrm>
            <a:custGeom>
              <a:avLst/>
              <a:gdLst/>
              <a:ahLst/>
              <a:cxnLst/>
              <a:rect l="l" t="t" r="r" b="b"/>
              <a:pathLst>
                <a:path w="7953" h="3259" extrusionOk="0">
                  <a:moveTo>
                    <a:pt x="4113" y="1"/>
                  </a:moveTo>
                  <a:lnTo>
                    <a:pt x="3986" y="37"/>
                  </a:lnTo>
                  <a:lnTo>
                    <a:pt x="3858" y="74"/>
                  </a:lnTo>
                  <a:lnTo>
                    <a:pt x="3731" y="110"/>
                  </a:lnTo>
                  <a:lnTo>
                    <a:pt x="3604" y="165"/>
                  </a:lnTo>
                  <a:lnTo>
                    <a:pt x="3385" y="328"/>
                  </a:lnTo>
                  <a:lnTo>
                    <a:pt x="3185" y="492"/>
                  </a:lnTo>
                  <a:lnTo>
                    <a:pt x="2985" y="711"/>
                  </a:lnTo>
                  <a:lnTo>
                    <a:pt x="2821" y="929"/>
                  </a:lnTo>
                  <a:lnTo>
                    <a:pt x="2657" y="1166"/>
                  </a:lnTo>
                  <a:lnTo>
                    <a:pt x="2530" y="1402"/>
                  </a:lnTo>
                  <a:lnTo>
                    <a:pt x="2312" y="1839"/>
                  </a:lnTo>
                  <a:lnTo>
                    <a:pt x="2148" y="2239"/>
                  </a:lnTo>
                  <a:lnTo>
                    <a:pt x="2020" y="2603"/>
                  </a:lnTo>
                  <a:lnTo>
                    <a:pt x="0" y="2985"/>
                  </a:lnTo>
                  <a:lnTo>
                    <a:pt x="383" y="3058"/>
                  </a:lnTo>
                  <a:lnTo>
                    <a:pt x="856" y="3131"/>
                  </a:lnTo>
                  <a:lnTo>
                    <a:pt x="1383" y="3186"/>
                  </a:lnTo>
                  <a:lnTo>
                    <a:pt x="1984" y="3222"/>
                  </a:lnTo>
                  <a:lnTo>
                    <a:pt x="2621" y="3240"/>
                  </a:lnTo>
                  <a:lnTo>
                    <a:pt x="3294" y="3258"/>
                  </a:lnTo>
                  <a:lnTo>
                    <a:pt x="4641" y="3258"/>
                  </a:lnTo>
                  <a:lnTo>
                    <a:pt x="5897" y="3222"/>
                  </a:lnTo>
                  <a:lnTo>
                    <a:pt x="6952" y="3186"/>
                  </a:lnTo>
                  <a:lnTo>
                    <a:pt x="7953" y="3149"/>
                  </a:lnTo>
                  <a:lnTo>
                    <a:pt x="7953" y="2094"/>
                  </a:lnTo>
                  <a:lnTo>
                    <a:pt x="7935" y="2003"/>
                  </a:lnTo>
                  <a:lnTo>
                    <a:pt x="7862" y="1730"/>
                  </a:lnTo>
                  <a:lnTo>
                    <a:pt x="7753" y="1384"/>
                  </a:lnTo>
                  <a:lnTo>
                    <a:pt x="7680" y="1202"/>
                  </a:lnTo>
                  <a:lnTo>
                    <a:pt x="7589" y="1020"/>
                  </a:lnTo>
                  <a:lnTo>
                    <a:pt x="7498" y="874"/>
                  </a:lnTo>
                  <a:lnTo>
                    <a:pt x="7389" y="747"/>
                  </a:lnTo>
                  <a:lnTo>
                    <a:pt x="7280" y="638"/>
                  </a:lnTo>
                  <a:lnTo>
                    <a:pt x="7170" y="583"/>
                  </a:lnTo>
                  <a:lnTo>
                    <a:pt x="7061" y="547"/>
                  </a:lnTo>
                  <a:lnTo>
                    <a:pt x="6843" y="547"/>
                  </a:lnTo>
                  <a:lnTo>
                    <a:pt x="6734" y="565"/>
                  </a:lnTo>
                  <a:lnTo>
                    <a:pt x="6533" y="638"/>
                  </a:lnTo>
                  <a:lnTo>
                    <a:pt x="6333" y="729"/>
                  </a:lnTo>
                  <a:lnTo>
                    <a:pt x="6169" y="820"/>
                  </a:lnTo>
                  <a:lnTo>
                    <a:pt x="6024" y="911"/>
                  </a:lnTo>
                  <a:lnTo>
                    <a:pt x="5915" y="1020"/>
                  </a:lnTo>
                  <a:lnTo>
                    <a:pt x="5860" y="929"/>
                  </a:lnTo>
                  <a:lnTo>
                    <a:pt x="5806" y="820"/>
                  </a:lnTo>
                  <a:lnTo>
                    <a:pt x="5733" y="692"/>
                  </a:lnTo>
                  <a:lnTo>
                    <a:pt x="5642" y="565"/>
                  </a:lnTo>
                  <a:lnTo>
                    <a:pt x="5496" y="419"/>
                  </a:lnTo>
                  <a:lnTo>
                    <a:pt x="5332" y="292"/>
                  </a:lnTo>
                  <a:lnTo>
                    <a:pt x="5132" y="165"/>
                  </a:lnTo>
                  <a:lnTo>
                    <a:pt x="4932" y="74"/>
                  </a:lnTo>
                  <a:lnTo>
                    <a:pt x="4695" y="19"/>
                  </a:lnTo>
                  <a:lnTo>
                    <a:pt x="4422" y="1"/>
                  </a:lnTo>
                  <a:close/>
                </a:path>
              </a:pathLst>
            </a:custGeom>
            <a:solidFill>
              <a:srgbClr val="C1A5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0" name="Google Shape;510;p4"/>
            <p:cNvSpPr/>
            <p:nvPr/>
          </p:nvSpPr>
          <p:spPr>
            <a:xfrm>
              <a:off x="1744750" y="1627975"/>
              <a:ext cx="198825" cy="81475"/>
            </a:xfrm>
            <a:custGeom>
              <a:avLst/>
              <a:gdLst/>
              <a:ahLst/>
              <a:cxnLst/>
              <a:rect l="l" t="t" r="r" b="b"/>
              <a:pathLst>
                <a:path w="7953" h="3259" fill="none" extrusionOk="0">
                  <a:moveTo>
                    <a:pt x="7953" y="2094"/>
                  </a:moveTo>
                  <a:lnTo>
                    <a:pt x="7953" y="3149"/>
                  </a:lnTo>
                  <a:lnTo>
                    <a:pt x="7953" y="3149"/>
                  </a:lnTo>
                  <a:lnTo>
                    <a:pt x="6952" y="3186"/>
                  </a:lnTo>
                  <a:lnTo>
                    <a:pt x="5897" y="3222"/>
                  </a:lnTo>
                  <a:lnTo>
                    <a:pt x="4641" y="3258"/>
                  </a:lnTo>
                  <a:lnTo>
                    <a:pt x="3294" y="3258"/>
                  </a:lnTo>
                  <a:lnTo>
                    <a:pt x="2621" y="3240"/>
                  </a:lnTo>
                  <a:lnTo>
                    <a:pt x="1984" y="3222"/>
                  </a:lnTo>
                  <a:lnTo>
                    <a:pt x="1383" y="3186"/>
                  </a:lnTo>
                  <a:lnTo>
                    <a:pt x="856" y="3131"/>
                  </a:lnTo>
                  <a:lnTo>
                    <a:pt x="383" y="3058"/>
                  </a:lnTo>
                  <a:lnTo>
                    <a:pt x="0" y="2985"/>
                  </a:lnTo>
                  <a:lnTo>
                    <a:pt x="2020" y="2603"/>
                  </a:lnTo>
                  <a:lnTo>
                    <a:pt x="2020" y="2603"/>
                  </a:lnTo>
                  <a:lnTo>
                    <a:pt x="2148" y="2239"/>
                  </a:lnTo>
                  <a:lnTo>
                    <a:pt x="2312" y="1839"/>
                  </a:lnTo>
                  <a:lnTo>
                    <a:pt x="2530" y="1402"/>
                  </a:lnTo>
                  <a:lnTo>
                    <a:pt x="2530" y="1402"/>
                  </a:lnTo>
                  <a:lnTo>
                    <a:pt x="2657" y="1166"/>
                  </a:lnTo>
                  <a:lnTo>
                    <a:pt x="2821" y="929"/>
                  </a:lnTo>
                  <a:lnTo>
                    <a:pt x="2985" y="711"/>
                  </a:lnTo>
                  <a:lnTo>
                    <a:pt x="3185" y="492"/>
                  </a:lnTo>
                  <a:lnTo>
                    <a:pt x="3185" y="492"/>
                  </a:lnTo>
                  <a:lnTo>
                    <a:pt x="3385" y="328"/>
                  </a:lnTo>
                  <a:lnTo>
                    <a:pt x="3604" y="165"/>
                  </a:lnTo>
                  <a:lnTo>
                    <a:pt x="3731" y="110"/>
                  </a:lnTo>
                  <a:lnTo>
                    <a:pt x="3858" y="74"/>
                  </a:lnTo>
                  <a:lnTo>
                    <a:pt x="3986" y="37"/>
                  </a:lnTo>
                  <a:lnTo>
                    <a:pt x="4113" y="1"/>
                  </a:lnTo>
                  <a:lnTo>
                    <a:pt x="4113" y="1"/>
                  </a:lnTo>
                  <a:lnTo>
                    <a:pt x="4259" y="1"/>
                  </a:lnTo>
                  <a:lnTo>
                    <a:pt x="4422" y="1"/>
                  </a:lnTo>
                  <a:lnTo>
                    <a:pt x="4695" y="19"/>
                  </a:lnTo>
                  <a:lnTo>
                    <a:pt x="4932" y="74"/>
                  </a:lnTo>
                  <a:lnTo>
                    <a:pt x="5132" y="165"/>
                  </a:lnTo>
                  <a:lnTo>
                    <a:pt x="5132" y="165"/>
                  </a:lnTo>
                  <a:lnTo>
                    <a:pt x="5332" y="292"/>
                  </a:lnTo>
                  <a:lnTo>
                    <a:pt x="5496" y="419"/>
                  </a:lnTo>
                  <a:lnTo>
                    <a:pt x="5642" y="565"/>
                  </a:lnTo>
                  <a:lnTo>
                    <a:pt x="5733" y="692"/>
                  </a:lnTo>
                  <a:lnTo>
                    <a:pt x="5806" y="820"/>
                  </a:lnTo>
                  <a:lnTo>
                    <a:pt x="5860" y="929"/>
                  </a:lnTo>
                  <a:lnTo>
                    <a:pt x="5915" y="1020"/>
                  </a:lnTo>
                  <a:lnTo>
                    <a:pt x="5915" y="1020"/>
                  </a:lnTo>
                  <a:lnTo>
                    <a:pt x="6024" y="911"/>
                  </a:lnTo>
                  <a:lnTo>
                    <a:pt x="6169" y="820"/>
                  </a:lnTo>
                  <a:lnTo>
                    <a:pt x="6333" y="729"/>
                  </a:lnTo>
                  <a:lnTo>
                    <a:pt x="6533" y="638"/>
                  </a:lnTo>
                  <a:lnTo>
                    <a:pt x="6734" y="565"/>
                  </a:lnTo>
                  <a:lnTo>
                    <a:pt x="6843" y="547"/>
                  </a:lnTo>
                  <a:lnTo>
                    <a:pt x="6952" y="547"/>
                  </a:lnTo>
                  <a:lnTo>
                    <a:pt x="7061" y="547"/>
                  </a:lnTo>
                  <a:lnTo>
                    <a:pt x="7170" y="583"/>
                  </a:lnTo>
                  <a:lnTo>
                    <a:pt x="7170" y="583"/>
                  </a:lnTo>
                  <a:lnTo>
                    <a:pt x="7280" y="638"/>
                  </a:lnTo>
                  <a:lnTo>
                    <a:pt x="7389" y="747"/>
                  </a:lnTo>
                  <a:lnTo>
                    <a:pt x="7498" y="874"/>
                  </a:lnTo>
                  <a:lnTo>
                    <a:pt x="7589" y="1020"/>
                  </a:lnTo>
                  <a:lnTo>
                    <a:pt x="7589" y="1020"/>
                  </a:lnTo>
                  <a:lnTo>
                    <a:pt x="7680" y="1202"/>
                  </a:lnTo>
                  <a:lnTo>
                    <a:pt x="7753" y="1384"/>
                  </a:lnTo>
                  <a:lnTo>
                    <a:pt x="7862" y="1730"/>
                  </a:lnTo>
                  <a:lnTo>
                    <a:pt x="7935" y="2003"/>
                  </a:lnTo>
                  <a:lnTo>
                    <a:pt x="7953" y="2094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1" name="Google Shape;511;p4"/>
            <p:cNvSpPr/>
            <p:nvPr/>
          </p:nvSpPr>
          <p:spPr>
            <a:xfrm>
              <a:off x="1744750" y="1653450"/>
              <a:ext cx="198825" cy="56000"/>
            </a:xfrm>
            <a:custGeom>
              <a:avLst/>
              <a:gdLst/>
              <a:ahLst/>
              <a:cxnLst/>
              <a:rect l="l" t="t" r="r" b="b"/>
              <a:pathLst>
                <a:path w="7953" h="2240" extrusionOk="0">
                  <a:moveTo>
                    <a:pt x="7589" y="1"/>
                  </a:moveTo>
                  <a:lnTo>
                    <a:pt x="7152" y="274"/>
                  </a:lnTo>
                  <a:lnTo>
                    <a:pt x="6715" y="529"/>
                  </a:lnTo>
                  <a:lnTo>
                    <a:pt x="6260" y="747"/>
                  </a:lnTo>
                  <a:lnTo>
                    <a:pt x="6024" y="856"/>
                  </a:lnTo>
                  <a:lnTo>
                    <a:pt x="5787" y="929"/>
                  </a:lnTo>
                  <a:lnTo>
                    <a:pt x="5660" y="984"/>
                  </a:lnTo>
                  <a:lnTo>
                    <a:pt x="5533" y="1038"/>
                  </a:lnTo>
                  <a:lnTo>
                    <a:pt x="5423" y="1111"/>
                  </a:lnTo>
                  <a:lnTo>
                    <a:pt x="5387" y="1147"/>
                  </a:lnTo>
                  <a:lnTo>
                    <a:pt x="5351" y="1202"/>
                  </a:lnTo>
                  <a:lnTo>
                    <a:pt x="5314" y="1275"/>
                  </a:lnTo>
                  <a:lnTo>
                    <a:pt x="5296" y="1348"/>
                  </a:lnTo>
                  <a:lnTo>
                    <a:pt x="5278" y="1420"/>
                  </a:lnTo>
                  <a:lnTo>
                    <a:pt x="5241" y="1493"/>
                  </a:lnTo>
                  <a:lnTo>
                    <a:pt x="5187" y="1566"/>
                  </a:lnTo>
                  <a:lnTo>
                    <a:pt x="5114" y="1621"/>
                  </a:lnTo>
                  <a:lnTo>
                    <a:pt x="5023" y="1657"/>
                  </a:lnTo>
                  <a:lnTo>
                    <a:pt x="4859" y="1657"/>
                  </a:lnTo>
                  <a:lnTo>
                    <a:pt x="4786" y="1639"/>
                  </a:lnTo>
                  <a:lnTo>
                    <a:pt x="4714" y="1621"/>
                  </a:lnTo>
                  <a:lnTo>
                    <a:pt x="4641" y="1566"/>
                  </a:lnTo>
                  <a:lnTo>
                    <a:pt x="4586" y="1530"/>
                  </a:lnTo>
                  <a:lnTo>
                    <a:pt x="4532" y="1457"/>
                  </a:lnTo>
                  <a:lnTo>
                    <a:pt x="4422" y="1329"/>
                  </a:lnTo>
                  <a:lnTo>
                    <a:pt x="4350" y="1166"/>
                  </a:lnTo>
                  <a:lnTo>
                    <a:pt x="4277" y="1002"/>
                  </a:lnTo>
                  <a:lnTo>
                    <a:pt x="4168" y="1056"/>
                  </a:lnTo>
                  <a:lnTo>
                    <a:pt x="4022" y="1075"/>
                  </a:lnTo>
                  <a:lnTo>
                    <a:pt x="3895" y="1093"/>
                  </a:lnTo>
                  <a:lnTo>
                    <a:pt x="3767" y="1111"/>
                  </a:lnTo>
                  <a:lnTo>
                    <a:pt x="3640" y="1111"/>
                  </a:lnTo>
                  <a:lnTo>
                    <a:pt x="3513" y="1093"/>
                  </a:lnTo>
                  <a:lnTo>
                    <a:pt x="3385" y="1056"/>
                  </a:lnTo>
                  <a:lnTo>
                    <a:pt x="3258" y="1020"/>
                  </a:lnTo>
                  <a:lnTo>
                    <a:pt x="3149" y="965"/>
                  </a:lnTo>
                  <a:lnTo>
                    <a:pt x="3021" y="911"/>
                  </a:lnTo>
                  <a:lnTo>
                    <a:pt x="2912" y="838"/>
                  </a:lnTo>
                  <a:lnTo>
                    <a:pt x="2821" y="765"/>
                  </a:lnTo>
                  <a:lnTo>
                    <a:pt x="2657" y="583"/>
                  </a:lnTo>
                  <a:lnTo>
                    <a:pt x="2530" y="383"/>
                  </a:lnTo>
                  <a:lnTo>
                    <a:pt x="2312" y="820"/>
                  </a:lnTo>
                  <a:lnTo>
                    <a:pt x="2148" y="1220"/>
                  </a:lnTo>
                  <a:lnTo>
                    <a:pt x="2020" y="1584"/>
                  </a:lnTo>
                  <a:lnTo>
                    <a:pt x="0" y="1966"/>
                  </a:lnTo>
                  <a:lnTo>
                    <a:pt x="328" y="2039"/>
                  </a:lnTo>
                  <a:lnTo>
                    <a:pt x="710" y="2094"/>
                  </a:lnTo>
                  <a:lnTo>
                    <a:pt x="1147" y="2148"/>
                  </a:lnTo>
                  <a:lnTo>
                    <a:pt x="1638" y="2185"/>
                  </a:lnTo>
                  <a:lnTo>
                    <a:pt x="2730" y="2221"/>
                  </a:lnTo>
                  <a:lnTo>
                    <a:pt x="3877" y="2239"/>
                  </a:lnTo>
                  <a:lnTo>
                    <a:pt x="5387" y="2221"/>
                  </a:lnTo>
                  <a:lnTo>
                    <a:pt x="6697" y="2185"/>
                  </a:lnTo>
                  <a:lnTo>
                    <a:pt x="7953" y="2130"/>
                  </a:lnTo>
                  <a:lnTo>
                    <a:pt x="7953" y="1075"/>
                  </a:lnTo>
                  <a:lnTo>
                    <a:pt x="7935" y="984"/>
                  </a:lnTo>
                  <a:lnTo>
                    <a:pt x="7862" y="711"/>
                  </a:lnTo>
                  <a:lnTo>
                    <a:pt x="7753" y="365"/>
                  </a:lnTo>
                  <a:lnTo>
                    <a:pt x="7680" y="183"/>
                  </a:lnTo>
                  <a:lnTo>
                    <a:pt x="7589" y="1"/>
                  </a:lnTo>
                  <a:close/>
                </a:path>
              </a:pathLst>
            </a:custGeom>
            <a:solidFill>
              <a:srgbClr val="A489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2" name="Google Shape;512;p4"/>
            <p:cNvSpPr/>
            <p:nvPr/>
          </p:nvSpPr>
          <p:spPr>
            <a:xfrm>
              <a:off x="1744750" y="1653450"/>
              <a:ext cx="198825" cy="56000"/>
            </a:xfrm>
            <a:custGeom>
              <a:avLst/>
              <a:gdLst/>
              <a:ahLst/>
              <a:cxnLst/>
              <a:rect l="l" t="t" r="r" b="b"/>
              <a:pathLst>
                <a:path w="7953" h="2240" fill="none" extrusionOk="0">
                  <a:moveTo>
                    <a:pt x="7589" y="1"/>
                  </a:moveTo>
                  <a:lnTo>
                    <a:pt x="7589" y="1"/>
                  </a:lnTo>
                  <a:lnTo>
                    <a:pt x="7152" y="274"/>
                  </a:lnTo>
                  <a:lnTo>
                    <a:pt x="6715" y="529"/>
                  </a:lnTo>
                  <a:lnTo>
                    <a:pt x="6260" y="747"/>
                  </a:lnTo>
                  <a:lnTo>
                    <a:pt x="6024" y="856"/>
                  </a:lnTo>
                  <a:lnTo>
                    <a:pt x="5787" y="929"/>
                  </a:lnTo>
                  <a:lnTo>
                    <a:pt x="5787" y="929"/>
                  </a:lnTo>
                  <a:lnTo>
                    <a:pt x="5660" y="984"/>
                  </a:lnTo>
                  <a:lnTo>
                    <a:pt x="5533" y="1038"/>
                  </a:lnTo>
                  <a:lnTo>
                    <a:pt x="5423" y="1111"/>
                  </a:lnTo>
                  <a:lnTo>
                    <a:pt x="5387" y="1147"/>
                  </a:lnTo>
                  <a:lnTo>
                    <a:pt x="5351" y="1202"/>
                  </a:lnTo>
                  <a:lnTo>
                    <a:pt x="5351" y="1202"/>
                  </a:lnTo>
                  <a:lnTo>
                    <a:pt x="5314" y="1275"/>
                  </a:lnTo>
                  <a:lnTo>
                    <a:pt x="5296" y="1348"/>
                  </a:lnTo>
                  <a:lnTo>
                    <a:pt x="5278" y="1420"/>
                  </a:lnTo>
                  <a:lnTo>
                    <a:pt x="5241" y="1493"/>
                  </a:lnTo>
                  <a:lnTo>
                    <a:pt x="5241" y="1493"/>
                  </a:lnTo>
                  <a:lnTo>
                    <a:pt x="5187" y="1566"/>
                  </a:lnTo>
                  <a:lnTo>
                    <a:pt x="5114" y="1621"/>
                  </a:lnTo>
                  <a:lnTo>
                    <a:pt x="5023" y="1657"/>
                  </a:lnTo>
                  <a:lnTo>
                    <a:pt x="4932" y="1657"/>
                  </a:lnTo>
                  <a:lnTo>
                    <a:pt x="4932" y="1657"/>
                  </a:lnTo>
                  <a:lnTo>
                    <a:pt x="4859" y="1657"/>
                  </a:lnTo>
                  <a:lnTo>
                    <a:pt x="4786" y="1639"/>
                  </a:lnTo>
                  <a:lnTo>
                    <a:pt x="4714" y="1621"/>
                  </a:lnTo>
                  <a:lnTo>
                    <a:pt x="4641" y="1566"/>
                  </a:lnTo>
                  <a:lnTo>
                    <a:pt x="4641" y="1566"/>
                  </a:lnTo>
                  <a:lnTo>
                    <a:pt x="4586" y="1530"/>
                  </a:lnTo>
                  <a:lnTo>
                    <a:pt x="4532" y="1457"/>
                  </a:lnTo>
                  <a:lnTo>
                    <a:pt x="4422" y="1329"/>
                  </a:lnTo>
                  <a:lnTo>
                    <a:pt x="4350" y="1166"/>
                  </a:lnTo>
                  <a:lnTo>
                    <a:pt x="4277" y="1002"/>
                  </a:lnTo>
                  <a:lnTo>
                    <a:pt x="4277" y="1002"/>
                  </a:lnTo>
                  <a:lnTo>
                    <a:pt x="4168" y="1056"/>
                  </a:lnTo>
                  <a:lnTo>
                    <a:pt x="4022" y="1075"/>
                  </a:lnTo>
                  <a:lnTo>
                    <a:pt x="3895" y="1093"/>
                  </a:lnTo>
                  <a:lnTo>
                    <a:pt x="3767" y="1111"/>
                  </a:lnTo>
                  <a:lnTo>
                    <a:pt x="3767" y="1111"/>
                  </a:lnTo>
                  <a:lnTo>
                    <a:pt x="3640" y="1111"/>
                  </a:lnTo>
                  <a:lnTo>
                    <a:pt x="3513" y="1093"/>
                  </a:lnTo>
                  <a:lnTo>
                    <a:pt x="3385" y="1056"/>
                  </a:lnTo>
                  <a:lnTo>
                    <a:pt x="3258" y="1020"/>
                  </a:lnTo>
                  <a:lnTo>
                    <a:pt x="3149" y="965"/>
                  </a:lnTo>
                  <a:lnTo>
                    <a:pt x="3021" y="911"/>
                  </a:lnTo>
                  <a:lnTo>
                    <a:pt x="2912" y="838"/>
                  </a:lnTo>
                  <a:lnTo>
                    <a:pt x="2821" y="765"/>
                  </a:lnTo>
                  <a:lnTo>
                    <a:pt x="2821" y="765"/>
                  </a:lnTo>
                  <a:lnTo>
                    <a:pt x="2657" y="583"/>
                  </a:lnTo>
                  <a:lnTo>
                    <a:pt x="2530" y="383"/>
                  </a:lnTo>
                  <a:lnTo>
                    <a:pt x="2530" y="383"/>
                  </a:lnTo>
                  <a:lnTo>
                    <a:pt x="2530" y="383"/>
                  </a:lnTo>
                  <a:lnTo>
                    <a:pt x="2312" y="820"/>
                  </a:lnTo>
                  <a:lnTo>
                    <a:pt x="2148" y="1220"/>
                  </a:lnTo>
                  <a:lnTo>
                    <a:pt x="2020" y="1584"/>
                  </a:lnTo>
                  <a:lnTo>
                    <a:pt x="0" y="1966"/>
                  </a:lnTo>
                  <a:lnTo>
                    <a:pt x="0" y="1966"/>
                  </a:lnTo>
                  <a:lnTo>
                    <a:pt x="328" y="2039"/>
                  </a:lnTo>
                  <a:lnTo>
                    <a:pt x="710" y="2094"/>
                  </a:lnTo>
                  <a:lnTo>
                    <a:pt x="1147" y="2148"/>
                  </a:lnTo>
                  <a:lnTo>
                    <a:pt x="1638" y="2185"/>
                  </a:lnTo>
                  <a:lnTo>
                    <a:pt x="2730" y="2221"/>
                  </a:lnTo>
                  <a:lnTo>
                    <a:pt x="3877" y="2239"/>
                  </a:lnTo>
                  <a:lnTo>
                    <a:pt x="3877" y="2239"/>
                  </a:lnTo>
                  <a:lnTo>
                    <a:pt x="5387" y="2221"/>
                  </a:lnTo>
                  <a:lnTo>
                    <a:pt x="6697" y="2185"/>
                  </a:lnTo>
                  <a:lnTo>
                    <a:pt x="7953" y="2130"/>
                  </a:lnTo>
                  <a:lnTo>
                    <a:pt x="7953" y="1075"/>
                  </a:lnTo>
                  <a:lnTo>
                    <a:pt x="7953" y="1075"/>
                  </a:lnTo>
                  <a:lnTo>
                    <a:pt x="7935" y="984"/>
                  </a:lnTo>
                  <a:lnTo>
                    <a:pt x="7862" y="711"/>
                  </a:lnTo>
                  <a:lnTo>
                    <a:pt x="7753" y="365"/>
                  </a:lnTo>
                  <a:lnTo>
                    <a:pt x="7680" y="183"/>
                  </a:lnTo>
                  <a:lnTo>
                    <a:pt x="7589" y="1"/>
                  </a:lnTo>
                  <a:lnTo>
                    <a:pt x="7589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3" name="Google Shape;513;p4"/>
            <p:cNvSpPr/>
            <p:nvPr/>
          </p:nvSpPr>
          <p:spPr>
            <a:xfrm>
              <a:off x="1824375" y="1627975"/>
              <a:ext cx="48700" cy="28700"/>
            </a:xfrm>
            <a:custGeom>
              <a:avLst/>
              <a:gdLst/>
              <a:ahLst/>
              <a:cxnLst/>
              <a:rect l="l" t="t" r="r" b="b"/>
              <a:pathLst>
                <a:path w="1948" h="1148" extrusionOk="0">
                  <a:moveTo>
                    <a:pt x="928" y="1"/>
                  </a:moveTo>
                  <a:lnTo>
                    <a:pt x="801" y="37"/>
                  </a:lnTo>
                  <a:lnTo>
                    <a:pt x="673" y="74"/>
                  </a:lnTo>
                  <a:lnTo>
                    <a:pt x="546" y="110"/>
                  </a:lnTo>
                  <a:lnTo>
                    <a:pt x="419" y="165"/>
                  </a:lnTo>
                  <a:lnTo>
                    <a:pt x="200" y="328"/>
                  </a:lnTo>
                  <a:lnTo>
                    <a:pt x="0" y="492"/>
                  </a:lnTo>
                  <a:lnTo>
                    <a:pt x="36" y="638"/>
                  </a:lnTo>
                  <a:lnTo>
                    <a:pt x="109" y="747"/>
                  </a:lnTo>
                  <a:lnTo>
                    <a:pt x="182" y="856"/>
                  </a:lnTo>
                  <a:lnTo>
                    <a:pt x="273" y="947"/>
                  </a:lnTo>
                  <a:lnTo>
                    <a:pt x="382" y="1038"/>
                  </a:lnTo>
                  <a:lnTo>
                    <a:pt x="510" y="1093"/>
                  </a:lnTo>
                  <a:lnTo>
                    <a:pt x="637" y="1129"/>
                  </a:lnTo>
                  <a:lnTo>
                    <a:pt x="783" y="1147"/>
                  </a:lnTo>
                  <a:lnTo>
                    <a:pt x="837" y="1147"/>
                  </a:lnTo>
                  <a:lnTo>
                    <a:pt x="928" y="1129"/>
                  </a:lnTo>
                  <a:lnTo>
                    <a:pt x="1019" y="1111"/>
                  </a:lnTo>
                  <a:lnTo>
                    <a:pt x="1183" y="1038"/>
                  </a:lnTo>
                  <a:lnTo>
                    <a:pt x="1347" y="929"/>
                  </a:lnTo>
                  <a:lnTo>
                    <a:pt x="1492" y="802"/>
                  </a:lnTo>
                  <a:lnTo>
                    <a:pt x="1620" y="656"/>
                  </a:lnTo>
                  <a:lnTo>
                    <a:pt x="1747" y="510"/>
                  </a:lnTo>
                  <a:lnTo>
                    <a:pt x="1856" y="347"/>
                  </a:lnTo>
                  <a:lnTo>
                    <a:pt x="1947" y="165"/>
                  </a:lnTo>
                  <a:lnTo>
                    <a:pt x="1783" y="92"/>
                  </a:lnTo>
                  <a:lnTo>
                    <a:pt x="1601" y="37"/>
                  </a:lnTo>
                  <a:lnTo>
                    <a:pt x="1401" y="1"/>
                  </a:lnTo>
                  <a:close/>
                </a:path>
              </a:pathLst>
            </a:custGeom>
            <a:solidFill>
              <a:srgbClr val="D7C2A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4" name="Google Shape;514;p4"/>
            <p:cNvSpPr/>
            <p:nvPr/>
          </p:nvSpPr>
          <p:spPr>
            <a:xfrm>
              <a:off x="1824375" y="1627975"/>
              <a:ext cx="48700" cy="28700"/>
            </a:xfrm>
            <a:custGeom>
              <a:avLst/>
              <a:gdLst/>
              <a:ahLst/>
              <a:cxnLst/>
              <a:rect l="l" t="t" r="r" b="b"/>
              <a:pathLst>
                <a:path w="1948" h="1148" fill="none" extrusionOk="0">
                  <a:moveTo>
                    <a:pt x="1183" y="1"/>
                  </a:moveTo>
                  <a:lnTo>
                    <a:pt x="1183" y="1"/>
                  </a:lnTo>
                  <a:lnTo>
                    <a:pt x="928" y="1"/>
                  </a:lnTo>
                  <a:lnTo>
                    <a:pt x="928" y="1"/>
                  </a:lnTo>
                  <a:lnTo>
                    <a:pt x="801" y="37"/>
                  </a:lnTo>
                  <a:lnTo>
                    <a:pt x="673" y="74"/>
                  </a:lnTo>
                  <a:lnTo>
                    <a:pt x="546" y="110"/>
                  </a:lnTo>
                  <a:lnTo>
                    <a:pt x="419" y="165"/>
                  </a:lnTo>
                  <a:lnTo>
                    <a:pt x="200" y="328"/>
                  </a:lnTo>
                  <a:lnTo>
                    <a:pt x="0" y="492"/>
                  </a:lnTo>
                  <a:lnTo>
                    <a:pt x="0" y="492"/>
                  </a:lnTo>
                  <a:lnTo>
                    <a:pt x="36" y="638"/>
                  </a:lnTo>
                  <a:lnTo>
                    <a:pt x="109" y="747"/>
                  </a:lnTo>
                  <a:lnTo>
                    <a:pt x="182" y="856"/>
                  </a:lnTo>
                  <a:lnTo>
                    <a:pt x="273" y="947"/>
                  </a:lnTo>
                  <a:lnTo>
                    <a:pt x="382" y="1038"/>
                  </a:lnTo>
                  <a:lnTo>
                    <a:pt x="510" y="1093"/>
                  </a:lnTo>
                  <a:lnTo>
                    <a:pt x="637" y="1129"/>
                  </a:lnTo>
                  <a:lnTo>
                    <a:pt x="783" y="1147"/>
                  </a:lnTo>
                  <a:lnTo>
                    <a:pt x="783" y="1147"/>
                  </a:lnTo>
                  <a:lnTo>
                    <a:pt x="837" y="1147"/>
                  </a:lnTo>
                  <a:lnTo>
                    <a:pt x="837" y="1147"/>
                  </a:lnTo>
                  <a:lnTo>
                    <a:pt x="928" y="1129"/>
                  </a:lnTo>
                  <a:lnTo>
                    <a:pt x="1019" y="1111"/>
                  </a:lnTo>
                  <a:lnTo>
                    <a:pt x="1183" y="1038"/>
                  </a:lnTo>
                  <a:lnTo>
                    <a:pt x="1347" y="929"/>
                  </a:lnTo>
                  <a:lnTo>
                    <a:pt x="1492" y="802"/>
                  </a:lnTo>
                  <a:lnTo>
                    <a:pt x="1492" y="802"/>
                  </a:lnTo>
                  <a:lnTo>
                    <a:pt x="1620" y="656"/>
                  </a:lnTo>
                  <a:lnTo>
                    <a:pt x="1747" y="510"/>
                  </a:lnTo>
                  <a:lnTo>
                    <a:pt x="1856" y="347"/>
                  </a:lnTo>
                  <a:lnTo>
                    <a:pt x="1947" y="165"/>
                  </a:lnTo>
                  <a:lnTo>
                    <a:pt x="1947" y="165"/>
                  </a:lnTo>
                  <a:lnTo>
                    <a:pt x="1783" y="92"/>
                  </a:lnTo>
                  <a:lnTo>
                    <a:pt x="1601" y="37"/>
                  </a:lnTo>
                  <a:lnTo>
                    <a:pt x="1401" y="1"/>
                  </a:lnTo>
                  <a:lnTo>
                    <a:pt x="1183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515" name="Google Shape;515;p4"/>
          <p:cNvGrpSpPr/>
          <p:nvPr/>
        </p:nvGrpSpPr>
        <p:grpSpPr>
          <a:xfrm>
            <a:off x="2273834" y="6288913"/>
            <a:ext cx="614479" cy="932208"/>
            <a:chOff x="1781575" y="4925235"/>
            <a:chExt cx="460859" cy="699156"/>
          </a:xfrm>
        </p:grpSpPr>
        <p:sp>
          <p:nvSpPr>
            <p:cNvPr id="516" name="Google Shape;516;p4"/>
            <p:cNvSpPr/>
            <p:nvPr/>
          </p:nvSpPr>
          <p:spPr>
            <a:xfrm>
              <a:off x="1781575" y="4925235"/>
              <a:ext cx="460859" cy="523974"/>
            </a:xfrm>
            <a:custGeom>
              <a:avLst/>
              <a:gdLst/>
              <a:ahLst/>
              <a:cxnLst/>
              <a:rect l="l" t="t" r="r" b="b"/>
              <a:pathLst>
                <a:path w="13158" h="14960" extrusionOk="0">
                  <a:moveTo>
                    <a:pt x="3913" y="1"/>
                  </a:moveTo>
                  <a:lnTo>
                    <a:pt x="3767" y="347"/>
                  </a:lnTo>
                  <a:lnTo>
                    <a:pt x="3658" y="692"/>
                  </a:lnTo>
                  <a:lnTo>
                    <a:pt x="3567" y="1056"/>
                  </a:lnTo>
                  <a:lnTo>
                    <a:pt x="3494" y="1438"/>
                  </a:lnTo>
                  <a:lnTo>
                    <a:pt x="3440" y="1839"/>
                  </a:lnTo>
                  <a:lnTo>
                    <a:pt x="3403" y="2257"/>
                  </a:lnTo>
                  <a:lnTo>
                    <a:pt x="3385" y="2676"/>
                  </a:lnTo>
                  <a:lnTo>
                    <a:pt x="3385" y="3094"/>
                  </a:lnTo>
                  <a:lnTo>
                    <a:pt x="3403" y="3531"/>
                  </a:lnTo>
                  <a:lnTo>
                    <a:pt x="3440" y="3968"/>
                  </a:lnTo>
                  <a:lnTo>
                    <a:pt x="3494" y="4405"/>
                  </a:lnTo>
                  <a:lnTo>
                    <a:pt x="3549" y="4841"/>
                  </a:lnTo>
                  <a:lnTo>
                    <a:pt x="3676" y="5697"/>
                  </a:lnTo>
                  <a:lnTo>
                    <a:pt x="3840" y="6534"/>
                  </a:lnTo>
                  <a:lnTo>
                    <a:pt x="4040" y="7335"/>
                  </a:lnTo>
                  <a:lnTo>
                    <a:pt x="4222" y="8081"/>
                  </a:lnTo>
                  <a:lnTo>
                    <a:pt x="4423" y="8754"/>
                  </a:lnTo>
                  <a:lnTo>
                    <a:pt x="4604" y="9336"/>
                  </a:lnTo>
                  <a:lnTo>
                    <a:pt x="4896" y="10192"/>
                  </a:lnTo>
                  <a:lnTo>
                    <a:pt x="5005" y="10501"/>
                  </a:lnTo>
                  <a:lnTo>
                    <a:pt x="5005" y="10501"/>
                  </a:lnTo>
                  <a:lnTo>
                    <a:pt x="4968" y="10410"/>
                  </a:lnTo>
                  <a:lnTo>
                    <a:pt x="4859" y="10119"/>
                  </a:lnTo>
                  <a:lnTo>
                    <a:pt x="4641" y="9628"/>
                  </a:lnTo>
                  <a:lnTo>
                    <a:pt x="4477" y="9318"/>
                  </a:lnTo>
                  <a:lnTo>
                    <a:pt x="4295" y="8954"/>
                  </a:lnTo>
                  <a:lnTo>
                    <a:pt x="4059" y="8536"/>
                  </a:lnTo>
                  <a:lnTo>
                    <a:pt x="3767" y="8081"/>
                  </a:lnTo>
                  <a:lnTo>
                    <a:pt x="3440" y="7571"/>
                  </a:lnTo>
                  <a:lnTo>
                    <a:pt x="3076" y="7007"/>
                  </a:lnTo>
                  <a:lnTo>
                    <a:pt x="2639" y="6406"/>
                  </a:lnTo>
                  <a:lnTo>
                    <a:pt x="2166" y="5751"/>
                  </a:lnTo>
                  <a:lnTo>
                    <a:pt x="1620" y="5042"/>
                  </a:lnTo>
                  <a:lnTo>
                    <a:pt x="1001" y="4277"/>
                  </a:lnTo>
                  <a:lnTo>
                    <a:pt x="983" y="4641"/>
                  </a:lnTo>
                  <a:lnTo>
                    <a:pt x="983" y="5005"/>
                  </a:lnTo>
                  <a:lnTo>
                    <a:pt x="1001" y="5369"/>
                  </a:lnTo>
                  <a:lnTo>
                    <a:pt x="1038" y="5715"/>
                  </a:lnTo>
                  <a:lnTo>
                    <a:pt x="1092" y="6079"/>
                  </a:lnTo>
                  <a:lnTo>
                    <a:pt x="1147" y="6425"/>
                  </a:lnTo>
                  <a:lnTo>
                    <a:pt x="1238" y="6752"/>
                  </a:lnTo>
                  <a:lnTo>
                    <a:pt x="1311" y="7098"/>
                  </a:lnTo>
                  <a:lnTo>
                    <a:pt x="1511" y="7735"/>
                  </a:lnTo>
                  <a:lnTo>
                    <a:pt x="1747" y="8354"/>
                  </a:lnTo>
                  <a:lnTo>
                    <a:pt x="2002" y="8936"/>
                  </a:lnTo>
                  <a:lnTo>
                    <a:pt x="2257" y="9482"/>
                  </a:lnTo>
                  <a:lnTo>
                    <a:pt x="2530" y="9973"/>
                  </a:lnTo>
                  <a:lnTo>
                    <a:pt x="2785" y="10410"/>
                  </a:lnTo>
                  <a:lnTo>
                    <a:pt x="3039" y="10810"/>
                  </a:lnTo>
                  <a:lnTo>
                    <a:pt x="3258" y="11138"/>
                  </a:lnTo>
                  <a:lnTo>
                    <a:pt x="3572" y="11552"/>
                  </a:lnTo>
                  <a:lnTo>
                    <a:pt x="3572" y="11552"/>
                  </a:lnTo>
                  <a:lnTo>
                    <a:pt x="3440" y="11393"/>
                  </a:lnTo>
                  <a:lnTo>
                    <a:pt x="3130" y="11083"/>
                  </a:lnTo>
                  <a:lnTo>
                    <a:pt x="2676" y="10665"/>
                  </a:lnTo>
                  <a:lnTo>
                    <a:pt x="2020" y="10101"/>
                  </a:lnTo>
                  <a:lnTo>
                    <a:pt x="1129" y="9409"/>
                  </a:lnTo>
                  <a:lnTo>
                    <a:pt x="0" y="8554"/>
                  </a:lnTo>
                  <a:lnTo>
                    <a:pt x="128" y="9009"/>
                  </a:lnTo>
                  <a:lnTo>
                    <a:pt x="273" y="9464"/>
                  </a:lnTo>
                  <a:lnTo>
                    <a:pt x="455" y="9882"/>
                  </a:lnTo>
                  <a:lnTo>
                    <a:pt x="637" y="10283"/>
                  </a:lnTo>
                  <a:lnTo>
                    <a:pt x="838" y="10665"/>
                  </a:lnTo>
                  <a:lnTo>
                    <a:pt x="1056" y="11029"/>
                  </a:lnTo>
                  <a:lnTo>
                    <a:pt x="1274" y="11375"/>
                  </a:lnTo>
                  <a:lnTo>
                    <a:pt x="1511" y="11702"/>
                  </a:lnTo>
                  <a:lnTo>
                    <a:pt x="1747" y="12011"/>
                  </a:lnTo>
                  <a:lnTo>
                    <a:pt x="2002" y="12303"/>
                  </a:lnTo>
                  <a:lnTo>
                    <a:pt x="2257" y="12576"/>
                  </a:lnTo>
                  <a:lnTo>
                    <a:pt x="2512" y="12812"/>
                  </a:lnTo>
                  <a:lnTo>
                    <a:pt x="2766" y="13049"/>
                  </a:lnTo>
                  <a:lnTo>
                    <a:pt x="3021" y="13267"/>
                  </a:lnTo>
                  <a:lnTo>
                    <a:pt x="3276" y="13486"/>
                  </a:lnTo>
                  <a:lnTo>
                    <a:pt x="3549" y="13667"/>
                  </a:lnTo>
                  <a:lnTo>
                    <a:pt x="4040" y="13995"/>
                  </a:lnTo>
                  <a:lnTo>
                    <a:pt x="4513" y="14268"/>
                  </a:lnTo>
                  <a:lnTo>
                    <a:pt x="4950" y="14505"/>
                  </a:lnTo>
                  <a:lnTo>
                    <a:pt x="5332" y="14668"/>
                  </a:lnTo>
                  <a:lnTo>
                    <a:pt x="5642" y="14796"/>
                  </a:lnTo>
                  <a:lnTo>
                    <a:pt x="5897" y="14887"/>
                  </a:lnTo>
                  <a:lnTo>
                    <a:pt x="6097" y="14960"/>
                  </a:lnTo>
                  <a:lnTo>
                    <a:pt x="6315" y="14850"/>
                  </a:lnTo>
                  <a:lnTo>
                    <a:pt x="6916" y="14577"/>
                  </a:lnTo>
                  <a:lnTo>
                    <a:pt x="7316" y="14377"/>
                  </a:lnTo>
                  <a:lnTo>
                    <a:pt x="7789" y="14122"/>
                  </a:lnTo>
                  <a:lnTo>
                    <a:pt x="8299" y="13831"/>
                  </a:lnTo>
                  <a:lnTo>
                    <a:pt x="8863" y="13486"/>
                  </a:lnTo>
                  <a:lnTo>
                    <a:pt x="9427" y="13122"/>
                  </a:lnTo>
                  <a:lnTo>
                    <a:pt x="10027" y="12703"/>
                  </a:lnTo>
                  <a:lnTo>
                    <a:pt x="10610" y="12248"/>
                  </a:lnTo>
                  <a:lnTo>
                    <a:pt x="11192" y="11738"/>
                  </a:lnTo>
                  <a:lnTo>
                    <a:pt x="11465" y="11484"/>
                  </a:lnTo>
                  <a:lnTo>
                    <a:pt x="11738" y="11211"/>
                  </a:lnTo>
                  <a:lnTo>
                    <a:pt x="12011" y="10920"/>
                  </a:lnTo>
                  <a:lnTo>
                    <a:pt x="12266" y="10628"/>
                  </a:lnTo>
                  <a:lnTo>
                    <a:pt x="12502" y="10337"/>
                  </a:lnTo>
                  <a:lnTo>
                    <a:pt x="12739" y="10028"/>
                  </a:lnTo>
                  <a:lnTo>
                    <a:pt x="12957" y="9719"/>
                  </a:lnTo>
                  <a:lnTo>
                    <a:pt x="13158" y="9391"/>
                  </a:lnTo>
                  <a:lnTo>
                    <a:pt x="13158" y="9391"/>
                  </a:lnTo>
                  <a:lnTo>
                    <a:pt x="8535" y="11793"/>
                  </a:lnTo>
                  <a:lnTo>
                    <a:pt x="9118" y="11047"/>
                  </a:lnTo>
                  <a:lnTo>
                    <a:pt x="9700" y="10228"/>
                  </a:lnTo>
                  <a:lnTo>
                    <a:pt x="10373" y="9264"/>
                  </a:lnTo>
                  <a:lnTo>
                    <a:pt x="10701" y="8736"/>
                  </a:lnTo>
                  <a:lnTo>
                    <a:pt x="11028" y="8190"/>
                  </a:lnTo>
                  <a:lnTo>
                    <a:pt x="11338" y="7662"/>
                  </a:lnTo>
                  <a:lnTo>
                    <a:pt x="11611" y="7134"/>
                  </a:lnTo>
                  <a:lnTo>
                    <a:pt x="11829" y="6643"/>
                  </a:lnTo>
                  <a:lnTo>
                    <a:pt x="11920" y="6406"/>
                  </a:lnTo>
                  <a:lnTo>
                    <a:pt x="12011" y="6170"/>
                  </a:lnTo>
                  <a:lnTo>
                    <a:pt x="12066" y="5952"/>
                  </a:lnTo>
                  <a:lnTo>
                    <a:pt x="12102" y="5751"/>
                  </a:lnTo>
                  <a:lnTo>
                    <a:pt x="12120" y="5569"/>
                  </a:lnTo>
                  <a:lnTo>
                    <a:pt x="12138" y="5387"/>
                  </a:lnTo>
                  <a:lnTo>
                    <a:pt x="11574" y="5861"/>
                  </a:lnTo>
                  <a:lnTo>
                    <a:pt x="11047" y="6352"/>
                  </a:lnTo>
                  <a:lnTo>
                    <a:pt x="10555" y="6861"/>
                  </a:lnTo>
                  <a:lnTo>
                    <a:pt x="10082" y="7371"/>
                  </a:lnTo>
                  <a:lnTo>
                    <a:pt x="9645" y="7881"/>
                  </a:lnTo>
                  <a:lnTo>
                    <a:pt x="9263" y="8390"/>
                  </a:lnTo>
                  <a:lnTo>
                    <a:pt x="8899" y="8881"/>
                  </a:lnTo>
                  <a:lnTo>
                    <a:pt x="8572" y="9355"/>
                  </a:lnTo>
                  <a:lnTo>
                    <a:pt x="8280" y="9810"/>
                  </a:lnTo>
                  <a:lnTo>
                    <a:pt x="8026" y="10210"/>
                  </a:lnTo>
                  <a:lnTo>
                    <a:pt x="7625" y="10901"/>
                  </a:lnTo>
                  <a:lnTo>
                    <a:pt x="7405" y="11326"/>
                  </a:lnTo>
                  <a:lnTo>
                    <a:pt x="7516" y="11047"/>
                  </a:lnTo>
                  <a:lnTo>
                    <a:pt x="7625" y="10756"/>
                  </a:lnTo>
                  <a:lnTo>
                    <a:pt x="7735" y="10410"/>
                  </a:lnTo>
                  <a:lnTo>
                    <a:pt x="7862" y="9973"/>
                  </a:lnTo>
                  <a:lnTo>
                    <a:pt x="7971" y="9464"/>
                  </a:lnTo>
                  <a:lnTo>
                    <a:pt x="8098" y="8863"/>
                  </a:lnTo>
                  <a:lnTo>
                    <a:pt x="8208" y="8190"/>
                  </a:lnTo>
                  <a:lnTo>
                    <a:pt x="8317" y="7407"/>
                  </a:lnTo>
                  <a:lnTo>
                    <a:pt x="8408" y="6552"/>
                  </a:lnTo>
                  <a:lnTo>
                    <a:pt x="8481" y="5588"/>
                  </a:lnTo>
                  <a:lnTo>
                    <a:pt x="8535" y="4514"/>
                  </a:lnTo>
                  <a:lnTo>
                    <a:pt x="8553" y="3331"/>
                  </a:lnTo>
                  <a:lnTo>
                    <a:pt x="8535" y="2057"/>
                  </a:lnTo>
                  <a:lnTo>
                    <a:pt x="8299" y="2312"/>
                  </a:lnTo>
                  <a:lnTo>
                    <a:pt x="8080" y="2603"/>
                  </a:lnTo>
                  <a:lnTo>
                    <a:pt x="7880" y="2894"/>
                  </a:lnTo>
                  <a:lnTo>
                    <a:pt x="7698" y="3222"/>
                  </a:lnTo>
                  <a:lnTo>
                    <a:pt x="7516" y="3549"/>
                  </a:lnTo>
                  <a:lnTo>
                    <a:pt x="7352" y="3895"/>
                  </a:lnTo>
                  <a:lnTo>
                    <a:pt x="7207" y="4259"/>
                  </a:lnTo>
                  <a:lnTo>
                    <a:pt x="7061" y="4623"/>
                  </a:lnTo>
                  <a:lnTo>
                    <a:pt x="6934" y="4987"/>
                  </a:lnTo>
                  <a:lnTo>
                    <a:pt x="6825" y="5369"/>
                  </a:lnTo>
                  <a:lnTo>
                    <a:pt x="6624" y="6134"/>
                  </a:lnTo>
                  <a:lnTo>
                    <a:pt x="6479" y="6898"/>
                  </a:lnTo>
                  <a:lnTo>
                    <a:pt x="6351" y="7662"/>
                  </a:lnTo>
                  <a:lnTo>
                    <a:pt x="6261" y="8372"/>
                  </a:lnTo>
                  <a:lnTo>
                    <a:pt x="6188" y="9045"/>
                  </a:lnTo>
                  <a:lnTo>
                    <a:pt x="6185" y="9086"/>
                  </a:lnTo>
                  <a:lnTo>
                    <a:pt x="6170" y="8827"/>
                  </a:lnTo>
                  <a:lnTo>
                    <a:pt x="6097" y="8117"/>
                  </a:lnTo>
                  <a:lnTo>
                    <a:pt x="5969" y="7316"/>
                  </a:lnTo>
                  <a:lnTo>
                    <a:pt x="5806" y="6406"/>
                  </a:lnTo>
                  <a:lnTo>
                    <a:pt x="5569" y="5369"/>
                  </a:lnTo>
                  <a:lnTo>
                    <a:pt x="5278" y="4223"/>
                  </a:lnTo>
                  <a:lnTo>
                    <a:pt x="4896" y="2949"/>
                  </a:lnTo>
                  <a:lnTo>
                    <a:pt x="4441" y="1548"/>
                  </a:lnTo>
                  <a:lnTo>
                    <a:pt x="3913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517" name="Google Shape;517;p4"/>
            <p:cNvGrpSpPr/>
            <p:nvPr/>
          </p:nvGrpSpPr>
          <p:grpSpPr>
            <a:xfrm>
              <a:off x="1832328" y="5378860"/>
              <a:ext cx="266029" cy="245530"/>
              <a:chOff x="2706625" y="4735761"/>
              <a:chExt cx="226446" cy="209015"/>
            </a:xfrm>
          </p:grpSpPr>
          <p:sp>
            <p:nvSpPr>
              <p:cNvPr id="518" name="Google Shape;518;p4"/>
              <p:cNvSpPr/>
              <p:nvPr/>
            </p:nvSpPr>
            <p:spPr>
              <a:xfrm>
                <a:off x="2706625" y="4851000"/>
                <a:ext cx="226446" cy="93776"/>
              </a:xfrm>
              <a:custGeom>
                <a:avLst/>
                <a:gdLst/>
                <a:ahLst/>
                <a:cxnLst/>
                <a:rect l="l" t="t" r="r" b="b"/>
                <a:pathLst>
                  <a:path w="9991" h="1020" extrusionOk="0">
                    <a:moveTo>
                      <a:pt x="1292" y="0"/>
                    </a:moveTo>
                    <a:lnTo>
                      <a:pt x="746" y="91"/>
                    </a:lnTo>
                    <a:lnTo>
                      <a:pt x="528" y="128"/>
                    </a:lnTo>
                    <a:lnTo>
                      <a:pt x="346" y="182"/>
                    </a:lnTo>
                    <a:lnTo>
                      <a:pt x="200" y="237"/>
                    </a:lnTo>
                    <a:lnTo>
                      <a:pt x="91" y="291"/>
                    </a:lnTo>
                    <a:lnTo>
                      <a:pt x="18" y="346"/>
                    </a:lnTo>
                    <a:lnTo>
                      <a:pt x="0" y="419"/>
                    </a:lnTo>
                    <a:lnTo>
                      <a:pt x="0" y="437"/>
                    </a:lnTo>
                    <a:lnTo>
                      <a:pt x="18" y="473"/>
                    </a:lnTo>
                    <a:lnTo>
                      <a:pt x="91" y="528"/>
                    </a:lnTo>
                    <a:lnTo>
                      <a:pt x="219" y="583"/>
                    </a:lnTo>
                    <a:lnTo>
                      <a:pt x="382" y="655"/>
                    </a:lnTo>
                    <a:lnTo>
                      <a:pt x="601" y="710"/>
                    </a:lnTo>
                    <a:lnTo>
                      <a:pt x="856" y="746"/>
                    </a:lnTo>
                    <a:lnTo>
                      <a:pt x="1456" y="837"/>
                    </a:lnTo>
                    <a:lnTo>
                      <a:pt x="2202" y="910"/>
                    </a:lnTo>
                    <a:lnTo>
                      <a:pt x="3058" y="965"/>
                    </a:lnTo>
                    <a:lnTo>
                      <a:pt x="3986" y="1001"/>
                    </a:lnTo>
                    <a:lnTo>
                      <a:pt x="5005" y="1019"/>
                    </a:lnTo>
                    <a:lnTo>
                      <a:pt x="6006" y="1001"/>
                    </a:lnTo>
                    <a:lnTo>
                      <a:pt x="6952" y="965"/>
                    </a:lnTo>
                    <a:lnTo>
                      <a:pt x="7789" y="910"/>
                    </a:lnTo>
                    <a:lnTo>
                      <a:pt x="8535" y="837"/>
                    </a:lnTo>
                    <a:lnTo>
                      <a:pt x="9136" y="746"/>
                    </a:lnTo>
                    <a:lnTo>
                      <a:pt x="9390" y="710"/>
                    </a:lnTo>
                    <a:lnTo>
                      <a:pt x="9609" y="655"/>
                    </a:lnTo>
                    <a:lnTo>
                      <a:pt x="9773" y="583"/>
                    </a:lnTo>
                    <a:lnTo>
                      <a:pt x="9900" y="528"/>
                    </a:lnTo>
                    <a:lnTo>
                      <a:pt x="9973" y="473"/>
                    </a:lnTo>
                    <a:lnTo>
                      <a:pt x="9991" y="437"/>
                    </a:lnTo>
                    <a:lnTo>
                      <a:pt x="9991" y="419"/>
                    </a:lnTo>
                    <a:lnTo>
                      <a:pt x="9973" y="346"/>
                    </a:lnTo>
                    <a:lnTo>
                      <a:pt x="9900" y="291"/>
                    </a:lnTo>
                    <a:lnTo>
                      <a:pt x="9791" y="237"/>
                    </a:lnTo>
                    <a:lnTo>
                      <a:pt x="9645" y="182"/>
                    </a:lnTo>
                    <a:lnTo>
                      <a:pt x="9463" y="128"/>
                    </a:lnTo>
                    <a:lnTo>
                      <a:pt x="9245" y="91"/>
                    </a:lnTo>
                    <a:lnTo>
                      <a:pt x="8699" y="0"/>
                    </a:lnTo>
                    <a:lnTo>
                      <a:pt x="8699" y="273"/>
                    </a:lnTo>
                    <a:lnTo>
                      <a:pt x="7443" y="328"/>
                    </a:lnTo>
                    <a:lnTo>
                      <a:pt x="6133" y="364"/>
                    </a:lnTo>
                    <a:lnTo>
                      <a:pt x="4623" y="382"/>
                    </a:lnTo>
                    <a:lnTo>
                      <a:pt x="3476" y="364"/>
                    </a:lnTo>
                    <a:lnTo>
                      <a:pt x="2384" y="328"/>
                    </a:lnTo>
                    <a:lnTo>
                      <a:pt x="1893" y="291"/>
                    </a:lnTo>
                    <a:lnTo>
                      <a:pt x="1456" y="237"/>
                    </a:lnTo>
                    <a:lnTo>
                      <a:pt x="1074" y="182"/>
                    </a:lnTo>
                    <a:lnTo>
                      <a:pt x="746" y="109"/>
                    </a:lnTo>
                    <a:lnTo>
                      <a:pt x="1292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grpSp>
            <p:nvGrpSpPr>
              <p:cNvPr id="519" name="Google Shape;519;p4"/>
              <p:cNvGrpSpPr/>
              <p:nvPr/>
            </p:nvGrpSpPr>
            <p:grpSpPr>
              <a:xfrm>
                <a:off x="2714800" y="4735761"/>
                <a:ext cx="210098" cy="182902"/>
                <a:chOff x="1282975" y="2150275"/>
                <a:chExt cx="154700" cy="134675"/>
              </a:xfrm>
            </p:grpSpPr>
            <p:sp>
              <p:nvSpPr>
                <p:cNvPr id="520" name="Google Shape;520;p4"/>
                <p:cNvSpPr/>
                <p:nvPr/>
              </p:nvSpPr>
              <p:spPr>
                <a:xfrm>
                  <a:off x="1282975" y="2150275"/>
                  <a:ext cx="154700" cy="1346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188" h="5387" extrusionOk="0">
                      <a:moveTo>
                        <a:pt x="2858" y="0"/>
                      </a:moveTo>
                      <a:lnTo>
                        <a:pt x="2657" y="37"/>
                      </a:lnTo>
                      <a:lnTo>
                        <a:pt x="2403" y="109"/>
                      </a:lnTo>
                      <a:lnTo>
                        <a:pt x="2166" y="200"/>
                      </a:lnTo>
                      <a:lnTo>
                        <a:pt x="1948" y="310"/>
                      </a:lnTo>
                      <a:lnTo>
                        <a:pt x="1747" y="437"/>
                      </a:lnTo>
                      <a:lnTo>
                        <a:pt x="1547" y="564"/>
                      </a:lnTo>
                      <a:lnTo>
                        <a:pt x="1384" y="710"/>
                      </a:lnTo>
                      <a:lnTo>
                        <a:pt x="1238" y="856"/>
                      </a:lnTo>
                      <a:lnTo>
                        <a:pt x="1092" y="1019"/>
                      </a:lnTo>
                      <a:lnTo>
                        <a:pt x="965" y="1201"/>
                      </a:lnTo>
                      <a:lnTo>
                        <a:pt x="856" y="1365"/>
                      </a:lnTo>
                      <a:lnTo>
                        <a:pt x="765" y="1547"/>
                      </a:lnTo>
                      <a:lnTo>
                        <a:pt x="674" y="1729"/>
                      </a:lnTo>
                      <a:lnTo>
                        <a:pt x="546" y="2093"/>
                      </a:lnTo>
                      <a:lnTo>
                        <a:pt x="437" y="2439"/>
                      </a:lnTo>
                      <a:lnTo>
                        <a:pt x="401" y="2639"/>
                      </a:lnTo>
                      <a:lnTo>
                        <a:pt x="346" y="3057"/>
                      </a:lnTo>
                      <a:lnTo>
                        <a:pt x="310" y="3403"/>
                      </a:lnTo>
                      <a:lnTo>
                        <a:pt x="310" y="3694"/>
                      </a:lnTo>
                      <a:lnTo>
                        <a:pt x="164" y="3876"/>
                      </a:lnTo>
                      <a:lnTo>
                        <a:pt x="55" y="4040"/>
                      </a:lnTo>
                      <a:lnTo>
                        <a:pt x="37" y="4131"/>
                      </a:lnTo>
                      <a:lnTo>
                        <a:pt x="0" y="4222"/>
                      </a:lnTo>
                      <a:lnTo>
                        <a:pt x="0" y="4295"/>
                      </a:lnTo>
                      <a:lnTo>
                        <a:pt x="0" y="4368"/>
                      </a:lnTo>
                      <a:lnTo>
                        <a:pt x="19" y="4459"/>
                      </a:lnTo>
                      <a:lnTo>
                        <a:pt x="55" y="4532"/>
                      </a:lnTo>
                      <a:lnTo>
                        <a:pt x="91" y="4604"/>
                      </a:lnTo>
                      <a:lnTo>
                        <a:pt x="146" y="4677"/>
                      </a:lnTo>
                      <a:lnTo>
                        <a:pt x="292" y="4804"/>
                      </a:lnTo>
                      <a:lnTo>
                        <a:pt x="474" y="4932"/>
                      </a:lnTo>
                      <a:lnTo>
                        <a:pt x="692" y="5041"/>
                      </a:lnTo>
                      <a:lnTo>
                        <a:pt x="965" y="5132"/>
                      </a:lnTo>
                      <a:lnTo>
                        <a:pt x="1274" y="5205"/>
                      </a:lnTo>
                      <a:lnTo>
                        <a:pt x="1638" y="5278"/>
                      </a:lnTo>
                      <a:lnTo>
                        <a:pt x="2020" y="5332"/>
                      </a:lnTo>
                      <a:lnTo>
                        <a:pt x="2457" y="5369"/>
                      </a:lnTo>
                      <a:lnTo>
                        <a:pt x="2930" y="5387"/>
                      </a:lnTo>
                      <a:lnTo>
                        <a:pt x="3440" y="5387"/>
                      </a:lnTo>
                      <a:lnTo>
                        <a:pt x="3804" y="5350"/>
                      </a:lnTo>
                      <a:lnTo>
                        <a:pt x="4131" y="5314"/>
                      </a:lnTo>
                      <a:lnTo>
                        <a:pt x="4714" y="5223"/>
                      </a:lnTo>
                      <a:lnTo>
                        <a:pt x="5187" y="5114"/>
                      </a:lnTo>
                      <a:lnTo>
                        <a:pt x="5569" y="5005"/>
                      </a:lnTo>
                      <a:lnTo>
                        <a:pt x="5842" y="4895"/>
                      </a:lnTo>
                      <a:lnTo>
                        <a:pt x="6042" y="4804"/>
                      </a:lnTo>
                      <a:lnTo>
                        <a:pt x="6188" y="4713"/>
                      </a:lnTo>
                      <a:lnTo>
                        <a:pt x="6042" y="4204"/>
                      </a:lnTo>
                      <a:lnTo>
                        <a:pt x="5878" y="3658"/>
                      </a:lnTo>
                      <a:lnTo>
                        <a:pt x="5642" y="3003"/>
                      </a:lnTo>
                      <a:lnTo>
                        <a:pt x="5514" y="2639"/>
                      </a:lnTo>
                      <a:lnTo>
                        <a:pt x="5351" y="2275"/>
                      </a:lnTo>
                      <a:lnTo>
                        <a:pt x="5169" y="1929"/>
                      </a:lnTo>
                      <a:lnTo>
                        <a:pt x="4987" y="1565"/>
                      </a:lnTo>
                      <a:lnTo>
                        <a:pt x="4787" y="1238"/>
                      </a:lnTo>
                      <a:lnTo>
                        <a:pt x="4568" y="928"/>
                      </a:lnTo>
                      <a:lnTo>
                        <a:pt x="4332" y="655"/>
                      </a:lnTo>
                      <a:lnTo>
                        <a:pt x="4095" y="419"/>
                      </a:lnTo>
                      <a:lnTo>
                        <a:pt x="3949" y="291"/>
                      </a:lnTo>
                      <a:lnTo>
                        <a:pt x="3804" y="200"/>
                      </a:lnTo>
                      <a:lnTo>
                        <a:pt x="3676" y="128"/>
                      </a:lnTo>
                      <a:lnTo>
                        <a:pt x="3513" y="73"/>
                      </a:lnTo>
                      <a:lnTo>
                        <a:pt x="3367" y="37"/>
                      </a:lnTo>
                      <a:lnTo>
                        <a:pt x="3203" y="0"/>
                      </a:lnTo>
                      <a:close/>
                    </a:path>
                  </a:pathLst>
                </a:custGeom>
                <a:solidFill>
                  <a:srgbClr val="C1A5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21" name="Google Shape;521;p4"/>
                <p:cNvSpPr/>
                <p:nvPr/>
              </p:nvSpPr>
              <p:spPr>
                <a:xfrm>
                  <a:off x="1282975" y="2150275"/>
                  <a:ext cx="154700" cy="1346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188" h="5387" fill="none" extrusionOk="0">
                      <a:moveTo>
                        <a:pt x="6188" y="4713"/>
                      </a:moveTo>
                      <a:lnTo>
                        <a:pt x="6188" y="4713"/>
                      </a:lnTo>
                      <a:lnTo>
                        <a:pt x="6042" y="4804"/>
                      </a:lnTo>
                      <a:lnTo>
                        <a:pt x="5842" y="4895"/>
                      </a:lnTo>
                      <a:lnTo>
                        <a:pt x="5569" y="5005"/>
                      </a:lnTo>
                      <a:lnTo>
                        <a:pt x="5187" y="5114"/>
                      </a:lnTo>
                      <a:lnTo>
                        <a:pt x="4714" y="5223"/>
                      </a:lnTo>
                      <a:lnTo>
                        <a:pt x="4131" y="5314"/>
                      </a:lnTo>
                      <a:lnTo>
                        <a:pt x="3804" y="5350"/>
                      </a:lnTo>
                      <a:lnTo>
                        <a:pt x="3440" y="5387"/>
                      </a:lnTo>
                      <a:lnTo>
                        <a:pt x="3440" y="5387"/>
                      </a:lnTo>
                      <a:lnTo>
                        <a:pt x="2930" y="5387"/>
                      </a:lnTo>
                      <a:lnTo>
                        <a:pt x="2457" y="5369"/>
                      </a:lnTo>
                      <a:lnTo>
                        <a:pt x="2020" y="5332"/>
                      </a:lnTo>
                      <a:lnTo>
                        <a:pt x="1638" y="5278"/>
                      </a:lnTo>
                      <a:lnTo>
                        <a:pt x="1274" y="5205"/>
                      </a:lnTo>
                      <a:lnTo>
                        <a:pt x="965" y="5132"/>
                      </a:lnTo>
                      <a:lnTo>
                        <a:pt x="692" y="5041"/>
                      </a:lnTo>
                      <a:lnTo>
                        <a:pt x="474" y="4932"/>
                      </a:lnTo>
                      <a:lnTo>
                        <a:pt x="292" y="4804"/>
                      </a:lnTo>
                      <a:lnTo>
                        <a:pt x="146" y="4677"/>
                      </a:lnTo>
                      <a:lnTo>
                        <a:pt x="91" y="4604"/>
                      </a:lnTo>
                      <a:lnTo>
                        <a:pt x="55" y="4532"/>
                      </a:lnTo>
                      <a:lnTo>
                        <a:pt x="19" y="4459"/>
                      </a:lnTo>
                      <a:lnTo>
                        <a:pt x="0" y="4368"/>
                      </a:lnTo>
                      <a:lnTo>
                        <a:pt x="0" y="4295"/>
                      </a:lnTo>
                      <a:lnTo>
                        <a:pt x="0" y="4222"/>
                      </a:lnTo>
                      <a:lnTo>
                        <a:pt x="37" y="4131"/>
                      </a:lnTo>
                      <a:lnTo>
                        <a:pt x="55" y="4040"/>
                      </a:lnTo>
                      <a:lnTo>
                        <a:pt x="164" y="3876"/>
                      </a:lnTo>
                      <a:lnTo>
                        <a:pt x="310" y="3694"/>
                      </a:lnTo>
                      <a:lnTo>
                        <a:pt x="310" y="3694"/>
                      </a:lnTo>
                      <a:lnTo>
                        <a:pt x="310" y="3403"/>
                      </a:lnTo>
                      <a:lnTo>
                        <a:pt x="346" y="3057"/>
                      </a:lnTo>
                      <a:lnTo>
                        <a:pt x="401" y="2639"/>
                      </a:lnTo>
                      <a:lnTo>
                        <a:pt x="401" y="2639"/>
                      </a:lnTo>
                      <a:lnTo>
                        <a:pt x="437" y="2439"/>
                      </a:lnTo>
                      <a:lnTo>
                        <a:pt x="437" y="2439"/>
                      </a:lnTo>
                      <a:lnTo>
                        <a:pt x="546" y="2093"/>
                      </a:lnTo>
                      <a:lnTo>
                        <a:pt x="674" y="1729"/>
                      </a:lnTo>
                      <a:lnTo>
                        <a:pt x="765" y="1547"/>
                      </a:lnTo>
                      <a:lnTo>
                        <a:pt x="856" y="1365"/>
                      </a:lnTo>
                      <a:lnTo>
                        <a:pt x="965" y="1201"/>
                      </a:lnTo>
                      <a:lnTo>
                        <a:pt x="1092" y="1019"/>
                      </a:lnTo>
                      <a:lnTo>
                        <a:pt x="1238" y="856"/>
                      </a:lnTo>
                      <a:lnTo>
                        <a:pt x="1384" y="710"/>
                      </a:lnTo>
                      <a:lnTo>
                        <a:pt x="1547" y="564"/>
                      </a:lnTo>
                      <a:lnTo>
                        <a:pt x="1747" y="437"/>
                      </a:lnTo>
                      <a:lnTo>
                        <a:pt x="1948" y="310"/>
                      </a:lnTo>
                      <a:lnTo>
                        <a:pt x="2166" y="200"/>
                      </a:lnTo>
                      <a:lnTo>
                        <a:pt x="2403" y="109"/>
                      </a:lnTo>
                      <a:lnTo>
                        <a:pt x="2657" y="37"/>
                      </a:lnTo>
                      <a:lnTo>
                        <a:pt x="2657" y="37"/>
                      </a:lnTo>
                      <a:lnTo>
                        <a:pt x="2858" y="0"/>
                      </a:lnTo>
                      <a:lnTo>
                        <a:pt x="3021" y="0"/>
                      </a:lnTo>
                      <a:lnTo>
                        <a:pt x="3203" y="0"/>
                      </a:lnTo>
                      <a:lnTo>
                        <a:pt x="3367" y="37"/>
                      </a:lnTo>
                      <a:lnTo>
                        <a:pt x="3513" y="73"/>
                      </a:lnTo>
                      <a:lnTo>
                        <a:pt x="3676" y="128"/>
                      </a:lnTo>
                      <a:lnTo>
                        <a:pt x="3804" y="200"/>
                      </a:lnTo>
                      <a:lnTo>
                        <a:pt x="3949" y="291"/>
                      </a:lnTo>
                      <a:lnTo>
                        <a:pt x="3949" y="291"/>
                      </a:lnTo>
                      <a:lnTo>
                        <a:pt x="4095" y="419"/>
                      </a:lnTo>
                      <a:lnTo>
                        <a:pt x="4095" y="419"/>
                      </a:lnTo>
                      <a:lnTo>
                        <a:pt x="4332" y="655"/>
                      </a:lnTo>
                      <a:lnTo>
                        <a:pt x="4568" y="928"/>
                      </a:lnTo>
                      <a:lnTo>
                        <a:pt x="4787" y="1238"/>
                      </a:lnTo>
                      <a:lnTo>
                        <a:pt x="4987" y="1565"/>
                      </a:lnTo>
                      <a:lnTo>
                        <a:pt x="5169" y="1929"/>
                      </a:lnTo>
                      <a:lnTo>
                        <a:pt x="5351" y="2275"/>
                      </a:lnTo>
                      <a:lnTo>
                        <a:pt x="5514" y="2639"/>
                      </a:lnTo>
                      <a:lnTo>
                        <a:pt x="5642" y="3003"/>
                      </a:lnTo>
                      <a:lnTo>
                        <a:pt x="5878" y="3658"/>
                      </a:lnTo>
                      <a:lnTo>
                        <a:pt x="6042" y="4204"/>
                      </a:lnTo>
                      <a:lnTo>
                        <a:pt x="6188" y="4713"/>
                      </a:lnTo>
                    </a:path>
                  </a:pathLst>
                </a:custGeom>
                <a:no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22" name="Google Shape;522;p4"/>
                <p:cNvSpPr/>
                <p:nvPr/>
              </p:nvSpPr>
              <p:spPr>
                <a:xfrm>
                  <a:off x="1282975" y="2172100"/>
                  <a:ext cx="138775" cy="1128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551" h="4514" extrusionOk="0">
                      <a:moveTo>
                        <a:pt x="1384" y="4368"/>
                      </a:moveTo>
                      <a:lnTo>
                        <a:pt x="1384" y="4368"/>
                      </a:lnTo>
                      <a:lnTo>
                        <a:pt x="1711" y="4423"/>
                      </a:lnTo>
                      <a:lnTo>
                        <a:pt x="2057" y="4459"/>
                      </a:lnTo>
                      <a:lnTo>
                        <a:pt x="2457" y="4496"/>
                      </a:lnTo>
                      <a:lnTo>
                        <a:pt x="2876" y="4514"/>
                      </a:lnTo>
                      <a:lnTo>
                        <a:pt x="2876" y="4514"/>
                      </a:lnTo>
                      <a:lnTo>
                        <a:pt x="3094" y="4514"/>
                      </a:lnTo>
                      <a:lnTo>
                        <a:pt x="3094" y="4514"/>
                      </a:lnTo>
                      <a:lnTo>
                        <a:pt x="3440" y="4514"/>
                      </a:lnTo>
                      <a:lnTo>
                        <a:pt x="3440" y="4514"/>
                      </a:lnTo>
                      <a:lnTo>
                        <a:pt x="3440" y="4514"/>
                      </a:lnTo>
                      <a:lnTo>
                        <a:pt x="3094" y="4514"/>
                      </a:lnTo>
                      <a:lnTo>
                        <a:pt x="3094" y="4514"/>
                      </a:lnTo>
                      <a:lnTo>
                        <a:pt x="2876" y="4514"/>
                      </a:lnTo>
                      <a:lnTo>
                        <a:pt x="2876" y="4514"/>
                      </a:lnTo>
                      <a:lnTo>
                        <a:pt x="2876" y="4514"/>
                      </a:lnTo>
                      <a:lnTo>
                        <a:pt x="2876" y="4514"/>
                      </a:lnTo>
                      <a:lnTo>
                        <a:pt x="2457" y="4496"/>
                      </a:lnTo>
                      <a:lnTo>
                        <a:pt x="2057" y="4459"/>
                      </a:lnTo>
                      <a:lnTo>
                        <a:pt x="1711" y="4423"/>
                      </a:lnTo>
                      <a:lnTo>
                        <a:pt x="1384" y="4368"/>
                      </a:lnTo>
                      <a:close/>
                      <a:moveTo>
                        <a:pt x="1365" y="4368"/>
                      </a:moveTo>
                      <a:lnTo>
                        <a:pt x="1365" y="4368"/>
                      </a:lnTo>
                      <a:lnTo>
                        <a:pt x="1365" y="4368"/>
                      </a:lnTo>
                      <a:lnTo>
                        <a:pt x="1365" y="4368"/>
                      </a:lnTo>
                      <a:close/>
                      <a:moveTo>
                        <a:pt x="237" y="3895"/>
                      </a:moveTo>
                      <a:lnTo>
                        <a:pt x="237" y="3895"/>
                      </a:lnTo>
                      <a:lnTo>
                        <a:pt x="237" y="3895"/>
                      </a:lnTo>
                      <a:lnTo>
                        <a:pt x="237" y="3895"/>
                      </a:lnTo>
                      <a:lnTo>
                        <a:pt x="237" y="3895"/>
                      </a:lnTo>
                      <a:close/>
                      <a:moveTo>
                        <a:pt x="237" y="3895"/>
                      </a:moveTo>
                      <a:lnTo>
                        <a:pt x="237" y="3895"/>
                      </a:lnTo>
                      <a:lnTo>
                        <a:pt x="237" y="3895"/>
                      </a:lnTo>
                      <a:lnTo>
                        <a:pt x="237" y="3895"/>
                      </a:lnTo>
                      <a:lnTo>
                        <a:pt x="237" y="3895"/>
                      </a:lnTo>
                      <a:close/>
                      <a:moveTo>
                        <a:pt x="237" y="3877"/>
                      </a:moveTo>
                      <a:lnTo>
                        <a:pt x="237" y="3877"/>
                      </a:lnTo>
                      <a:lnTo>
                        <a:pt x="237" y="3895"/>
                      </a:lnTo>
                      <a:lnTo>
                        <a:pt x="237" y="3895"/>
                      </a:lnTo>
                      <a:lnTo>
                        <a:pt x="237" y="3877"/>
                      </a:lnTo>
                      <a:close/>
                      <a:moveTo>
                        <a:pt x="91" y="3113"/>
                      </a:moveTo>
                      <a:lnTo>
                        <a:pt x="91" y="3113"/>
                      </a:lnTo>
                      <a:lnTo>
                        <a:pt x="37" y="3222"/>
                      </a:lnTo>
                      <a:lnTo>
                        <a:pt x="19" y="3331"/>
                      </a:lnTo>
                      <a:lnTo>
                        <a:pt x="0" y="3422"/>
                      </a:lnTo>
                      <a:lnTo>
                        <a:pt x="19" y="3531"/>
                      </a:lnTo>
                      <a:lnTo>
                        <a:pt x="37" y="3622"/>
                      </a:lnTo>
                      <a:lnTo>
                        <a:pt x="91" y="3713"/>
                      </a:lnTo>
                      <a:lnTo>
                        <a:pt x="146" y="3804"/>
                      </a:lnTo>
                      <a:lnTo>
                        <a:pt x="237" y="3877"/>
                      </a:lnTo>
                      <a:lnTo>
                        <a:pt x="237" y="3877"/>
                      </a:lnTo>
                      <a:lnTo>
                        <a:pt x="146" y="3804"/>
                      </a:lnTo>
                      <a:lnTo>
                        <a:pt x="91" y="3713"/>
                      </a:lnTo>
                      <a:lnTo>
                        <a:pt x="37" y="3622"/>
                      </a:lnTo>
                      <a:lnTo>
                        <a:pt x="19" y="3531"/>
                      </a:lnTo>
                      <a:lnTo>
                        <a:pt x="0" y="3422"/>
                      </a:lnTo>
                      <a:lnTo>
                        <a:pt x="19" y="3331"/>
                      </a:lnTo>
                      <a:lnTo>
                        <a:pt x="37" y="3222"/>
                      </a:lnTo>
                      <a:lnTo>
                        <a:pt x="91" y="3113"/>
                      </a:lnTo>
                      <a:close/>
                      <a:moveTo>
                        <a:pt x="91" y="3113"/>
                      </a:moveTo>
                      <a:lnTo>
                        <a:pt x="91" y="3113"/>
                      </a:lnTo>
                      <a:lnTo>
                        <a:pt x="91" y="3113"/>
                      </a:lnTo>
                      <a:lnTo>
                        <a:pt x="91" y="3113"/>
                      </a:lnTo>
                      <a:lnTo>
                        <a:pt x="91" y="3113"/>
                      </a:lnTo>
                      <a:close/>
                      <a:moveTo>
                        <a:pt x="91" y="3113"/>
                      </a:moveTo>
                      <a:lnTo>
                        <a:pt x="91" y="3113"/>
                      </a:lnTo>
                      <a:lnTo>
                        <a:pt x="91" y="3113"/>
                      </a:lnTo>
                      <a:lnTo>
                        <a:pt x="91" y="3113"/>
                      </a:lnTo>
                      <a:lnTo>
                        <a:pt x="91" y="3113"/>
                      </a:lnTo>
                      <a:close/>
                      <a:moveTo>
                        <a:pt x="91" y="3094"/>
                      </a:moveTo>
                      <a:lnTo>
                        <a:pt x="91" y="3094"/>
                      </a:lnTo>
                      <a:lnTo>
                        <a:pt x="91" y="3113"/>
                      </a:lnTo>
                      <a:lnTo>
                        <a:pt x="91" y="3113"/>
                      </a:lnTo>
                      <a:lnTo>
                        <a:pt x="91" y="3094"/>
                      </a:lnTo>
                      <a:close/>
                      <a:moveTo>
                        <a:pt x="110" y="3094"/>
                      </a:moveTo>
                      <a:lnTo>
                        <a:pt x="110" y="3094"/>
                      </a:lnTo>
                      <a:lnTo>
                        <a:pt x="110" y="3094"/>
                      </a:lnTo>
                      <a:lnTo>
                        <a:pt x="110" y="3094"/>
                      </a:lnTo>
                      <a:lnTo>
                        <a:pt x="110" y="3094"/>
                      </a:lnTo>
                      <a:close/>
                      <a:moveTo>
                        <a:pt x="110" y="3094"/>
                      </a:moveTo>
                      <a:lnTo>
                        <a:pt x="110" y="3094"/>
                      </a:lnTo>
                      <a:lnTo>
                        <a:pt x="110" y="3094"/>
                      </a:lnTo>
                      <a:lnTo>
                        <a:pt x="110" y="3094"/>
                      </a:lnTo>
                      <a:lnTo>
                        <a:pt x="110" y="3094"/>
                      </a:lnTo>
                      <a:close/>
                      <a:moveTo>
                        <a:pt x="110" y="3094"/>
                      </a:moveTo>
                      <a:lnTo>
                        <a:pt x="110" y="3094"/>
                      </a:lnTo>
                      <a:lnTo>
                        <a:pt x="110" y="3094"/>
                      </a:lnTo>
                      <a:lnTo>
                        <a:pt x="110" y="3094"/>
                      </a:lnTo>
                      <a:lnTo>
                        <a:pt x="110" y="3094"/>
                      </a:lnTo>
                      <a:close/>
                      <a:moveTo>
                        <a:pt x="4532" y="1"/>
                      </a:moveTo>
                      <a:lnTo>
                        <a:pt x="4532" y="1"/>
                      </a:lnTo>
                      <a:lnTo>
                        <a:pt x="4677" y="201"/>
                      </a:lnTo>
                      <a:lnTo>
                        <a:pt x="4823" y="419"/>
                      </a:lnTo>
                      <a:lnTo>
                        <a:pt x="5096" y="892"/>
                      </a:lnTo>
                      <a:lnTo>
                        <a:pt x="5332" y="1366"/>
                      </a:lnTo>
                      <a:lnTo>
                        <a:pt x="5551" y="1857"/>
                      </a:lnTo>
                      <a:lnTo>
                        <a:pt x="5551" y="1857"/>
                      </a:lnTo>
                      <a:lnTo>
                        <a:pt x="5551" y="1857"/>
                      </a:lnTo>
                      <a:lnTo>
                        <a:pt x="5551" y="1857"/>
                      </a:lnTo>
                      <a:lnTo>
                        <a:pt x="5332" y="1366"/>
                      </a:lnTo>
                      <a:lnTo>
                        <a:pt x="5096" y="892"/>
                      </a:lnTo>
                      <a:lnTo>
                        <a:pt x="4823" y="419"/>
                      </a:lnTo>
                      <a:lnTo>
                        <a:pt x="4677" y="201"/>
                      </a:lnTo>
                      <a:lnTo>
                        <a:pt x="4532" y="1"/>
                      </a:lnTo>
                      <a:close/>
                      <a:moveTo>
                        <a:pt x="4532" y="1"/>
                      </a:moveTo>
                      <a:lnTo>
                        <a:pt x="4532" y="1"/>
                      </a:lnTo>
                      <a:lnTo>
                        <a:pt x="4532" y="1"/>
                      </a:lnTo>
                      <a:lnTo>
                        <a:pt x="4532" y="1"/>
                      </a:lnTo>
                      <a:lnTo>
                        <a:pt x="4532" y="1"/>
                      </a:lnTo>
                      <a:close/>
                    </a:path>
                  </a:pathLst>
                </a:custGeom>
                <a:solidFill>
                  <a:srgbClr val="D8D3DA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23" name="Google Shape;523;p4"/>
                <p:cNvSpPr/>
                <p:nvPr/>
              </p:nvSpPr>
              <p:spPr>
                <a:xfrm>
                  <a:off x="1317550" y="2281300"/>
                  <a:ext cx="51425" cy="36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57" h="146" fill="none" extrusionOk="0">
                      <a:moveTo>
                        <a:pt x="1" y="0"/>
                      </a:moveTo>
                      <a:lnTo>
                        <a:pt x="1" y="0"/>
                      </a:lnTo>
                      <a:lnTo>
                        <a:pt x="328" y="55"/>
                      </a:lnTo>
                      <a:lnTo>
                        <a:pt x="674" y="91"/>
                      </a:lnTo>
                      <a:lnTo>
                        <a:pt x="1074" y="128"/>
                      </a:lnTo>
                      <a:lnTo>
                        <a:pt x="1493" y="146"/>
                      </a:lnTo>
                      <a:lnTo>
                        <a:pt x="1493" y="146"/>
                      </a:lnTo>
                      <a:lnTo>
                        <a:pt x="1711" y="146"/>
                      </a:lnTo>
                      <a:lnTo>
                        <a:pt x="1711" y="146"/>
                      </a:lnTo>
                      <a:lnTo>
                        <a:pt x="2057" y="146"/>
                      </a:lnTo>
                      <a:lnTo>
                        <a:pt x="2057" y="146"/>
                      </a:lnTo>
                      <a:lnTo>
                        <a:pt x="2057" y="146"/>
                      </a:lnTo>
                      <a:lnTo>
                        <a:pt x="1711" y="146"/>
                      </a:lnTo>
                      <a:lnTo>
                        <a:pt x="1711" y="146"/>
                      </a:lnTo>
                      <a:lnTo>
                        <a:pt x="1493" y="146"/>
                      </a:lnTo>
                      <a:lnTo>
                        <a:pt x="1493" y="146"/>
                      </a:lnTo>
                      <a:lnTo>
                        <a:pt x="1493" y="146"/>
                      </a:lnTo>
                      <a:lnTo>
                        <a:pt x="1493" y="146"/>
                      </a:lnTo>
                      <a:lnTo>
                        <a:pt x="1074" y="128"/>
                      </a:lnTo>
                      <a:lnTo>
                        <a:pt x="674" y="91"/>
                      </a:lnTo>
                      <a:lnTo>
                        <a:pt x="328" y="55"/>
                      </a:lnTo>
                      <a:lnTo>
                        <a:pt x="1" y="0"/>
                      </a:lnTo>
                    </a:path>
                  </a:pathLst>
                </a:custGeom>
                <a:no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24" name="Google Shape;524;p4"/>
                <p:cNvSpPr/>
                <p:nvPr/>
              </p:nvSpPr>
              <p:spPr>
                <a:xfrm>
                  <a:off x="1317100" y="2281300"/>
                  <a:ext cx="25" cy="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" h="1" fill="none" extrusionOk="0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25" name="Google Shape;525;p4"/>
                <p:cNvSpPr/>
                <p:nvPr/>
              </p:nvSpPr>
              <p:spPr>
                <a:xfrm>
                  <a:off x="1288900" y="2269475"/>
                  <a:ext cx="25" cy="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" h="1" fill="none" extrusionOk="0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26" name="Google Shape;526;p4"/>
                <p:cNvSpPr/>
                <p:nvPr/>
              </p:nvSpPr>
              <p:spPr>
                <a:xfrm>
                  <a:off x="1288900" y="2269475"/>
                  <a:ext cx="25" cy="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" h="1" fill="none" extrusionOk="0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27" name="Google Shape;527;p4"/>
                <p:cNvSpPr/>
                <p:nvPr/>
              </p:nvSpPr>
              <p:spPr>
                <a:xfrm>
                  <a:off x="1288900" y="2269000"/>
                  <a:ext cx="25" cy="5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" h="20" fill="none" extrusionOk="0">
                      <a:moveTo>
                        <a:pt x="0" y="1"/>
                      </a:moveTo>
                      <a:lnTo>
                        <a:pt x="0" y="1"/>
                      </a:lnTo>
                      <a:lnTo>
                        <a:pt x="0" y="19"/>
                      </a:lnTo>
                      <a:lnTo>
                        <a:pt x="0" y="19"/>
                      </a:lnTo>
                      <a:lnTo>
                        <a:pt x="0" y="1"/>
                      </a:lnTo>
                    </a:path>
                  </a:pathLst>
                </a:custGeom>
                <a:no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28" name="Google Shape;528;p4"/>
                <p:cNvSpPr/>
                <p:nvPr/>
              </p:nvSpPr>
              <p:spPr>
                <a:xfrm>
                  <a:off x="1282975" y="2249900"/>
                  <a:ext cx="5950" cy="191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8" h="765" fill="none" extrusionOk="0">
                      <a:moveTo>
                        <a:pt x="91" y="1"/>
                      </a:moveTo>
                      <a:lnTo>
                        <a:pt x="91" y="1"/>
                      </a:lnTo>
                      <a:lnTo>
                        <a:pt x="37" y="110"/>
                      </a:lnTo>
                      <a:lnTo>
                        <a:pt x="19" y="219"/>
                      </a:lnTo>
                      <a:lnTo>
                        <a:pt x="0" y="310"/>
                      </a:lnTo>
                      <a:lnTo>
                        <a:pt x="19" y="419"/>
                      </a:lnTo>
                      <a:lnTo>
                        <a:pt x="37" y="510"/>
                      </a:lnTo>
                      <a:lnTo>
                        <a:pt x="91" y="601"/>
                      </a:lnTo>
                      <a:lnTo>
                        <a:pt x="146" y="692"/>
                      </a:lnTo>
                      <a:lnTo>
                        <a:pt x="237" y="765"/>
                      </a:lnTo>
                      <a:lnTo>
                        <a:pt x="237" y="765"/>
                      </a:lnTo>
                      <a:lnTo>
                        <a:pt x="146" y="692"/>
                      </a:lnTo>
                      <a:lnTo>
                        <a:pt x="91" y="601"/>
                      </a:lnTo>
                      <a:lnTo>
                        <a:pt x="37" y="510"/>
                      </a:lnTo>
                      <a:lnTo>
                        <a:pt x="19" y="419"/>
                      </a:lnTo>
                      <a:lnTo>
                        <a:pt x="0" y="310"/>
                      </a:lnTo>
                      <a:lnTo>
                        <a:pt x="19" y="219"/>
                      </a:lnTo>
                      <a:lnTo>
                        <a:pt x="37" y="110"/>
                      </a:lnTo>
                      <a:lnTo>
                        <a:pt x="91" y="1"/>
                      </a:lnTo>
                    </a:path>
                  </a:pathLst>
                </a:custGeom>
                <a:no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29" name="Google Shape;529;p4"/>
                <p:cNvSpPr/>
                <p:nvPr/>
              </p:nvSpPr>
              <p:spPr>
                <a:xfrm>
                  <a:off x="1285250" y="2249900"/>
                  <a:ext cx="25" cy="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" h="1" fill="none" extrusionOk="0">
                      <a:moveTo>
                        <a:pt x="0" y="1"/>
                      </a:moveTo>
                      <a:lnTo>
                        <a:pt x="0" y="1"/>
                      </a:lnTo>
                      <a:lnTo>
                        <a:pt x="0" y="1"/>
                      </a:lnTo>
                      <a:lnTo>
                        <a:pt x="0" y="1"/>
                      </a:lnTo>
                      <a:lnTo>
                        <a:pt x="0" y="1"/>
                      </a:lnTo>
                    </a:path>
                  </a:pathLst>
                </a:custGeom>
                <a:no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30" name="Google Shape;530;p4"/>
                <p:cNvSpPr/>
                <p:nvPr/>
              </p:nvSpPr>
              <p:spPr>
                <a:xfrm>
                  <a:off x="1285250" y="2249900"/>
                  <a:ext cx="25" cy="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" h="1" fill="none" extrusionOk="0">
                      <a:moveTo>
                        <a:pt x="0" y="1"/>
                      </a:moveTo>
                      <a:lnTo>
                        <a:pt x="0" y="1"/>
                      </a:lnTo>
                      <a:lnTo>
                        <a:pt x="0" y="1"/>
                      </a:lnTo>
                      <a:lnTo>
                        <a:pt x="0" y="1"/>
                      </a:lnTo>
                      <a:lnTo>
                        <a:pt x="0" y="1"/>
                      </a:lnTo>
                    </a:path>
                  </a:pathLst>
                </a:custGeom>
                <a:no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31" name="Google Shape;531;p4"/>
                <p:cNvSpPr/>
                <p:nvPr/>
              </p:nvSpPr>
              <p:spPr>
                <a:xfrm>
                  <a:off x="1285250" y="2249450"/>
                  <a:ext cx="25" cy="4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" h="19" fill="none" extrusionOk="0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19"/>
                      </a:lnTo>
                      <a:lnTo>
                        <a:pt x="0" y="19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32" name="Google Shape;532;p4"/>
                <p:cNvSpPr/>
                <p:nvPr/>
              </p:nvSpPr>
              <p:spPr>
                <a:xfrm>
                  <a:off x="1285700" y="2249450"/>
                  <a:ext cx="25" cy="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" h="1" fill="none" extrusionOk="0">
                      <a:moveTo>
                        <a:pt x="1" y="0"/>
                      </a:move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1" y="0"/>
                      </a:lnTo>
                    </a:path>
                  </a:pathLst>
                </a:custGeom>
                <a:no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33" name="Google Shape;533;p4"/>
                <p:cNvSpPr/>
                <p:nvPr/>
              </p:nvSpPr>
              <p:spPr>
                <a:xfrm>
                  <a:off x="1285700" y="2249450"/>
                  <a:ext cx="25" cy="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" h="1" fill="none" extrusionOk="0">
                      <a:moveTo>
                        <a:pt x="1" y="0"/>
                      </a:move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1" y="0"/>
                      </a:lnTo>
                    </a:path>
                  </a:pathLst>
                </a:custGeom>
                <a:no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34" name="Google Shape;534;p4"/>
                <p:cNvSpPr/>
                <p:nvPr/>
              </p:nvSpPr>
              <p:spPr>
                <a:xfrm>
                  <a:off x="1285700" y="2249450"/>
                  <a:ext cx="25" cy="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" h="1" fill="none" extrusionOk="0">
                      <a:moveTo>
                        <a:pt x="1" y="0"/>
                      </a:move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1" y="0"/>
                      </a:lnTo>
                    </a:path>
                  </a:pathLst>
                </a:custGeom>
                <a:no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35" name="Google Shape;535;p4"/>
                <p:cNvSpPr/>
                <p:nvPr/>
              </p:nvSpPr>
              <p:spPr>
                <a:xfrm>
                  <a:off x="1396250" y="2172100"/>
                  <a:ext cx="25500" cy="464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20" h="1857" fill="none" extrusionOk="0">
                      <a:moveTo>
                        <a:pt x="1" y="1"/>
                      </a:moveTo>
                      <a:lnTo>
                        <a:pt x="1" y="1"/>
                      </a:lnTo>
                      <a:lnTo>
                        <a:pt x="146" y="201"/>
                      </a:lnTo>
                      <a:lnTo>
                        <a:pt x="292" y="419"/>
                      </a:lnTo>
                      <a:lnTo>
                        <a:pt x="565" y="892"/>
                      </a:lnTo>
                      <a:lnTo>
                        <a:pt x="801" y="1366"/>
                      </a:lnTo>
                      <a:lnTo>
                        <a:pt x="1020" y="1857"/>
                      </a:lnTo>
                      <a:lnTo>
                        <a:pt x="1020" y="1857"/>
                      </a:lnTo>
                      <a:lnTo>
                        <a:pt x="1020" y="1857"/>
                      </a:lnTo>
                      <a:lnTo>
                        <a:pt x="1020" y="1857"/>
                      </a:lnTo>
                      <a:lnTo>
                        <a:pt x="801" y="1366"/>
                      </a:lnTo>
                      <a:lnTo>
                        <a:pt x="565" y="892"/>
                      </a:lnTo>
                      <a:lnTo>
                        <a:pt x="292" y="419"/>
                      </a:lnTo>
                      <a:lnTo>
                        <a:pt x="146" y="201"/>
                      </a:lnTo>
                      <a:lnTo>
                        <a:pt x="1" y="1"/>
                      </a:lnTo>
                    </a:path>
                  </a:pathLst>
                </a:custGeom>
                <a:no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36" name="Google Shape;536;p4"/>
                <p:cNvSpPr/>
                <p:nvPr/>
              </p:nvSpPr>
              <p:spPr>
                <a:xfrm>
                  <a:off x="1396250" y="2172100"/>
                  <a:ext cx="25" cy="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" h="1" fill="none" extrusionOk="0">
                      <a:moveTo>
                        <a:pt x="1" y="1"/>
                      </a:moveTo>
                      <a:lnTo>
                        <a:pt x="1" y="1"/>
                      </a:lnTo>
                      <a:lnTo>
                        <a:pt x="1" y="1"/>
                      </a:lnTo>
                      <a:lnTo>
                        <a:pt x="1" y="1"/>
                      </a:lnTo>
                      <a:lnTo>
                        <a:pt x="1" y="1"/>
                      </a:lnTo>
                    </a:path>
                  </a:pathLst>
                </a:custGeom>
                <a:no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37" name="Google Shape;537;p4"/>
                <p:cNvSpPr/>
                <p:nvPr/>
              </p:nvSpPr>
              <p:spPr>
                <a:xfrm>
                  <a:off x="1282975" y="2160725"/>
                  <a:ext cx="138775" cy="1242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551" h="4969" extrusionOk="0">
                      <a:moveTo>
                        <a:pt x="4095" y="1"/>
                      </a:moveTo>
                      <a:lnTo>
                        <a:pt x="4004" y="219"/>
                      </a:lnTo>
                      <a:lnTo>
                        <a:pt x="3895" y="438"/>
                      </a:lnTo>
                      <a:lnTo>
                        <a:pt x="3840" y="529"/>
                      </a:lnTo>
                      <a:lnTo>
                        <a:pt x="3767" y="619"/>
                      </a:lnTo>
                      <a:lnTo>
                        <a:pt x="3676" y="710"/>
                      </a:lnTo>
                      <a:lnTo>
                        <a:pt x="3585" y="801"/>
                      </a:lnTo>
                      <a:lnTo>
                        <a:pt x="3458" y="874"/>
                      </a:lnTo>
                      <a:lnTo>
                        <a:pt x="3331" y="947"/>
                      </a:lnTo>
                      <a:lnTo>
                        <a:pt x="3185" y="1002"/>
                      </a:lnTo>
                      <a:lnTo>
                        <a:pt x="3058" y="1038"/>
                      </a:lnTo>
                      <a:lnTo>
                        <a:pt x="2767" y="1111"/>
                      </a:lnTo>
                      <a:lnTo>
                        <a:pt x="2475" y="1165"/>
                      </a:lnTo>
                      <a:lnTo>
                        <a:pt x="2184" y="1238"/>
                      </a:lnTo>
                      <a:lnTo>
                        <a:pt x="1893" y="1311"/>
                      </a:lnTo>
                      <a:lnTo>
                        <a:pt x="1766" y="1366"/>
                      </a:lnTo>
                      <a:lnTo>
                        <a:pt x="1638" y="1438"/>
                      </a:lnTo>
                      <a:lnTo>
                        <a:pt x="1511" y="1511"/>
                      </a:lnTo>
                      <a:lnTo>
                        <a:pt x="1402" y="1620"/>
                      </a:lnTo>
                      <a:lnTo>
                        <a:pt x="1293" y="1730"/>
                      </a:lnTo>
                      <a:lnTo>
                        <a:pt x="1202" y="1839"/>
                      </a:lnTo>
                      <a:lnTo>
                        <a:pt x="1111" y="1948"/>
                      </a:lnTo>
                      <a:lnTo>
                        <a:pt x="1001" y="2039"/>
                      </a:lnTo>
                      <a:lnTo>
                        <a:pt x="874" y="2130"/>
                      </a:lnTo>
                      <a:lnTo>
                        <a:pt x="747" y="2185"/>
                      </a:lnTo>
                      <a:lnTo>
                        <a:pt x="619" y="2221"/>
                      </a:lnTo>
                      <a:lnTo>
                        <a:pt x="401" y="2221"/>
                      </a:lnTo>
                      <a:lnTo>
                        <a:pt x="346" y="2512"/>
                      </a:lnTo>
                      <a:lnTo>
                        <a:pt x="328" y="2767"/>
                      </a:lnTo>
                      <a:lnTo>
                        <a:pt x="310" y="3131"/>
                      </a:lnTo>
                      <a:lnTo>
                        <a:pt x="310" y="3276"/>
                      </a:lnTo>
                      <a:lnTo>
                        <a:pt x="201" y="3404"/>
                      </a:lnTo>
                      <a:lnTo>
                        <a:pt x="110" y="3549"/>
                      </a:lnTo>
                      <a:lnTo>
                        <a:pt x="91" y="3549"/>
                      </a:lnTo>
                      <a:lnTo>
                        <a:pt x="91" y="3568"/>
                      </a:lnTo>
                      <a:lnTo>
                        <a:pt x="37" y="3677"/>
                      </a:lnTo>
                      <a:lnTo>
                        <a:pt x="19" y="3786"/>
                      </a:lnTo>
                      <a:lnTo>
                        <a:pt x="0" y="3877"/>
                      </a:lnTo>
                      <a:lnTo>
                        <a:pt x="19" y="3986"/>
                      </a:lnTo>
                      <a:lnTo>
                        <a:pt x="37" y="4077"/>
                      </a:lnTo>
                      <a:lnTo>
                        <a:pt x="91" y="4168"/>
                      </a:lnTo>
                      <a:lnTo>
                        <a:pt x="146" y="4259"/>
                      </a:lnTo>
                      <a:lnTo>
                        <a:pt x="237" y="4332"/>
                      </a:lnTo>
                      <a:lnTo>
                        <a:pt x="237" y="4350"/>
                      </a:lnTo>
                      <a:lnTo>
                        <a:pt x="346" y="4423"/>
                      </a:lnTo>
                      <a:lnTo>
                        <a:pt x="437" y="4496"/>
                      </a:lnTo>
                      <a:lnTo>
                        <a:pt x="692" y="4623"/>
                      </a:lnTo>
                      <a:lnTo>
                        <a:pt x="1001" y="4732"/>
                      </a:lnTo>
                      <a:lnTo>
                        <a:pt x="1365" y="4823"/>
                      </a:lnTo>
                      <a:lnTo>
                        <a:pt x="1384" y="4823"/>
                      </a:lnTo>
                      <a:lnTo>
                        <a:pt x="1711" y="4878"/>
                      </a:lnTo>
                      <a:lnTo>
                        <a:pt x="2057" y="4914"/>
                      </a:lnTo>
                      <a:lnTo>
                        <a:pt x="2457" y="4951"/>
                      </a:lnTo>
                      <a:lnTo>
                        <a:pt x="2876" y="4969"/>
                      </a:lnTo>
                      <a:lnTo>
                        <a:pt x="3294" y="4732"/>
                      </a:lnTo>
                      <a:lnTo>
                        <a:pt x="3713" y="4459"/>
                      </a:lnTo>
                      <a:lnTo>
                        <a:pt x="4095" y="4186"/>
                      </a:lnTo>
                      <a:lnTo>
                        <a:pt x="4477" y="3895"/>
                      </a:lnTo>
                      <a:lnTo>
                        <a:pt x="4677" y="3731"/>
                      </a:lnTo>
                      <a:lnTo>
                        <a:pt x="4859" y="3549"/>
                      </a:lnTo>
                      <a:lnTo>
                        <a:pt x="5041" y="3349"/>
                      </a:lnTo>
                      <a:lnTo>
                        <a:pt x="5187" y="3149"/>
                      </a:lnTo>
                      <a:lnTo>
                        <a:pt x="5296" y="2967"/>
                      </a:lnTo>
                      <a:lnTo>
                        <a:pt x="5387" y="2767"/>
                      </a:lnTo>
                      <a:lnTo>
                        <a:pt x="5533" y="2367"/>
                      </a:lnTo>
                      <a:lnTo>
                        <a:pt x="5551" y="2312"/>
                      </a:lnTo>
                      <a:lnTo>
                        <a:pt x="5332" y="1821"/>
                      </a:lnTo>
                      <a:lnTo>
                        <a:pt x="5096" y="1347"/>
                      </a:lnTo>
                      <a:lnTo>
                        <a:pt x="4823" y="874"/>
                      </a:lnTo>
                      <a:lnTo>
                        <a:pt x="4677" y="656"/>
                      </a:lnTo>
                      <a:lnTo>
                        <a:pt x="4532" y="456"/>
                      </a:lnTo>
                      <a:lnTo>
                        <a:pt x="4313" y="201"/>
                      </a:lnTo>
                      <a:lnTo>
                        <a:pt x="4095" y="1"/>
                      </a:lnTo>
                      <a:close/>
                    </a:path>
                  </a:pathLst>
                </a:custGeom>
                <a:solidFill>
                  <a:srgbClr val="A4896E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38" name="Google Shape;538;p4"/>
                <p:cNvSpPr/>
                <p:nvPr/>
              </p:nvSpPr>
              <p:spPr>
                <a:xfrm>
                  <a:off x="1282975" y="2160725"/>
                  <a:ext cx="138775" cy="1242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551" h="4969" fill="none" extrusionOk="0">
                      <a:moveTo>
                        <a:pt x="4095" y="1"/>
                      </a:moveTo>
                      <a:lnTo>
                        <a:pt x="4095" y="1"/>
                      </a:lnTo>
                      <a:lnTo>
                        <a:pt x="4004" y="219"/>
                      </a:lnTo>
                      <a:lnTo>
                        <a:pt x="3895" y="438"/>
                      </a:lnTo>
                      <a:lnTo>
                        <a:pt x="3840" y="529"/>
                      </a:lnTo>
                      <a:lnTo>
                        <a:pt x="3767" y="619"/>
                      </a:lnTo>
                      <a:lnTo>
                        <a:pt x="3676" y="710"/>
                      </a:lnTo>
                      <a:lnTo>
                        <a:pt x="3585" y="801"/>
                      </a:lnTo>
                      <a:lnTo>
                        <a:pt x="3585" y="801"/>
                      </a:lnTo>
                      <a:lnTo>
                        <a:pt x="3458" y="874"/>
                      </a:lnTo>
                      <a:lnTo>
                        <a:pt x="3331" y="947"/>
                      </a:lnTo>
                      <a:lnTo>
                        <a:pt x="3185" y="1002"/>
                      </a:lnTo>
                      <a:lnTo>
                        <a:pt x="3058" y="1038"/>
                      </a:lnTo>
                      <a:lnTo>
                        <a:pt x="2767" y="1111"/>
                      </a:lnTo>
                      <a:lnTo>
                        <a:pt x="2475" y="1165"/>
                      </a:lnTo>
                      <a:lnTo>
                        <a:pt x="2184" y="1238"/>
                      </a:lnTo>
                      <a:lnTo>
                        <a:pt x="1893" y="1311"/>
                      </a:lnTo>
                      <a:lnTo>
                        <a:pt x="1766" y="1366"/>
                      </a:lnTo>
                      <a:lnTo>
                        <a:pt x="1638" y="1438"/>
                      </a:lnTo>
                      <a:lnTo>
                        <a:pt x="1511" y="1511"/>
                      </a:lnTo>
                      <a:lnTo>
                        <a:pt x="1402" y="1620"/>
                      </a:lnTo>
                      <a:lnTo>
                        <a:pt x="1402" y="1620"/>
                      </a:lnTo>
                      <a:lnTo>
                        <a:pt x="1293" y="1730"/>
                      </a:lnTo>
                      <a:lnTo>
                        <a:pt x="1202" y="1839"/>
                      </a:lnTo>
                      <a:lnTo>
                        <a:pt x="1111" y="1948"/>
                      </a:lnTo>
                      <a:lnTo>
                        <a:pt x="1001" y="2039"/>
                      </a:lnTo>
                      <a:lnTo>
                        <a:pt x="1001" y="2039"/>
                      </a:lnTo>
                      <a:lnTo>
                        <a:pt x="874" y="2130"/>
                      </a:lnTo>
                      <a:lnTo>
                        <a:pt x="747" y="2185"/>
                      </a:lnTo>
                      <a:lnTo>
                        <a:pt x="619" y="2221"/>
                      </a:lnTo>
                      <a:lnTo>
                        <a:pt x="474" y="2221"/>
                      </a:lnTo>
                      <a:lnTo>
                        <a:pt x="474" y="2221"/>
                      </a:lnTo>
                      <a:lnTo>
                        <a:pt x="401" y="2221"/>
                      </a:lnTo>
                      <a:lnTo>
                        <a:pt x="401" y="2221"/>
                      </a:lnTo>
                      <a:lnTo>
                        <a:pt x="401" y="2221"/>
                      </a:lnTo>
                      <a:lnTo>
                        <a:pt x="346" y="2512"/>
                      </a:lnTo>
                      <a:lnTo>
                        <a:pt x="328" y="2767"/>
                      </a:lnTo>
                      <a:lnTo>
                        <a:pt x="310" y="3131"/>
                      </a:lnTo>
                      <a:lnTo>
                        <a:pt x="310" y="3131"/>
                      </a:lnTo>
                      <a:lnTo>
                        <a:pt x="310" y="3276"/>
                      </a:lnTo>
                      <a:lnTo>
                        <a:pt x="310" y="3276"/>
                      </a:lnTo>
                      <a:lnTo>
                        <a:pt x="310" y="3276"/>
                      </a:lnTo>
                      <a:lnTo>
                        <a:pt x="310" y="3276"/>
                      </a:lnTo>
                      <a:lnTo>
                        <a:pt x="310" y="3276"/>
                      </a:lnTo>
                      <a:lnTo>
                        <a:pt x="201" y="3404"/>
                      </a:lnTo>
                      <a:lnTo>
                        <a:pt x="110" y="3549"/>
                      </a:lnTo>
                      <a:lnTo>
                        <a:pt x="110" y="3549"/>
                      </a:lnTo>
                      <a:lnTo>
                        <a:pt x="110" y="3549"/>
                      </a:lnTo>
                      <a:lnTo>
                        <a:pt x="110" y="3549"/>
                      </a:lnTo>
                      <a:lnTo>
                        <a:pt x="110" y="3549"/>
                      </a:lnTo>
                      <a:lnTo>
                        <a:pt x="110" y="3549"/>
                      </a:lnTo>
                      <a:lnTo>
                        <a:pt x="110" y="3549"/>
                      </a:lnTo>
                      <a:lnTo>
                        <a:pt x="110" y="3549"/>
                      </a:lnTo>
                      <a:lnTo>
                        <a:pt x="110" y="3549"/>
                      </a:lnTo>
                      <a:lnTo>
                        <a:pt x="110" y="3549"/>
                      </a:lnTo>
                      <a:lnTo>
                        <a:pt x="110" y="3549"/>
                      </a:lnTo>
                      <a:lnTo>
                        <a:pt x="110" y="3549"/>
                      </a:lnTo>
                      <a:lnTo>
                        <a:pt x="91" y="3549"/>
                      </a:lnTo>
                      <a:lnTo>
                        <a:pt x="91" y="3549"/>
                      </a:lnTo>
                      <a:lnTo>
                        <a:pt x="91" y="3568"/>
                      </a:lnTo>
                      <a:lnTo>
                        <a:pt x="91" y="3568"/>
                      </a:lnTo>
                      <a:lnTo>
                        <a:pt x="91" y="3568"/>
                      </a:lnTo>
                      <a:lnTo>
                        <a:pt x="91" y="3568"/>
                      </a:lnTo>
                      <a:lnTo>
                        <a:pt x="91" y="3568"/>
                      </a:lnTo>
                      <a:lnTo>
                        <a:pt x="91" y="3568"/>
                      </a:lnTo>
                      <a:lnTo>
                        <a:pt x="91" y="3568"/>
                      </a:lnTo>
                      <a:lnTo>
                        <a:pt x="91" y="3568"/>
                      </a:lnTo>
                      <a:lnTo>
                        <a:pt x="91" y="3568"/>
                      </a:lnTo>
                      <a:lnTo>
                        <a:pt x="91" y="3568"/>
                      </a:lnTo>
                      <a:lnTo>
                        <a:pt x="91" y="3568"/>
                      </a:lnTo>
                      <a:lnTo>
                        <a:pt x="91" y="3568"/>
                      </a:lnTo>
                      <a:lnTo>
                        <a:pt x="37" y="3677"/>
                      </a:lnTo>
                      <a:lnTo>
                        <a:pt x="19" y="3786"/>
                      </a:lnTo>
                      <a:lnTo>
                        <a:pt x="0" y="3877"/>
                      </a:lnTo>
                      <a:lnTo>
                        <a:pt x="19" y="3986"/>
                      </a:lnTo>
                      <a:lnTo>
                        <a:pt x="37" y="4077"/>
                      </a:lnTo>
                      <a:lnTo>
                        <a:pt x="91" y="4168"/>
                      </a:lnTo>
                      <a:lnTo>
                        <a:pt x="146" y="4259"/>
                      </a:lnTo>
                      <a:lnTo>
                        <a:pt x="237" y="4332"/>
                      </a:lnTo>
                      <a:lnTo>
                        <a:pt x="237" y="4332"/>
                      </a:lnTo>
                      <a:lnTo>
                        <a:pt x="237" y="4332"/>
                      </a:lnTo>
                      <a:lnTo>
                        <a:pt x="237" y="4350"/>
                      </a:lnTo>
                      <a:lnTo>
                        <a:pt x="237" y="4350"/>
                      </a:lnTo>
                      <a:lnTo>
                        <a:pt x="237" y="4350"/>
                      </a:lnTo>
                      <a:lnTo>
                        <a:pt x="237" y="4350"/>
                      </a:lnTo>
                      <a:lnTo>
                        <a:pt x="237" y="4350"/>
                      </a:lnTo>
                      <a:lnTo>
                        <a:pt x="237" y="4350"/>
                      </a:lnTo>
                      <a:lnTo>
                        <a:pt x="237" y="4350"/>
                      </a:lnTo>
                      <a:lnTo>
                        <a:pt x="237" y="4350"/>
                      </a:lnTo>
                      <a:lnTo>
                        <a:pt x="237" y="4350"/>
                      </a:lnTo>
                      <a:lnTo>
                        <a:pt x="237" y="4350"/>
                      </a:lnTo>
                      <a:lnTo>
                        <a:pt x="346" y="4423"/>
                      </a:lnTo>
                      <a:lnTo>
                        <a:pt x="437" y="4496"/>
                      </a:lnTo>
                      <a:lnTo>
                        <a:pt x="692" y="4623"/>
                      </a:lnTo>
                      <a:lnTo>
                        <a:pt x="1001" y="4732"/>
                      </a:lnTo>
                      <a:lnTo>
                        <a:pt x="1365" y="4823"/>
                      </a:lnTo>
                      <a:lnTo>
                        <a:pt x="1365" y="4823"/>
                      </a:lnTo>
                      <a:lnTo>
                        <a:pt x="1365" y="4823"/>
                      </a:lnTo>
                      <a:lnTo>
                        <a:pt x="1365" y="4823"/>
                      </a:lnTo>
                      <a:lnTo>
                        <a:pt x="1384" y="4823"/>
                      </a:lnTo>
                      <a:lnTo>
                        <a:pt x="1384" y="4823"/>
                      </a:lnTo>
                      <a:lnTo>
                        <a:pt x="1711" y="4878"/>
                      </a:lnTo>
                      <a:lnTo>
                        <a:pt x="2057" y="4914"/>
                      </a:lnTo>
                      <a:lnTo>
                        <a:pt x="2457" y="4951"/>
                      </a:lnTo>
                      <a:lnTo>
                        <a:pt x="2876" y="4969"/>
                      </a:lnTo>
                      <a:lnTo>
                        <a:pt x="2876" y="4969"/>
                      </a:lnTo>
                      <a:lnTo>
                        <a:pt x="3294" y="4732"/>
                      </a:lnTo>
                      <a:lnTo>
                        <a:pt x="3713" y="4459"/>
                      </a:lnTo>
                      <a:lnTo>
                        <a:pt x="4095" y="4186"/>
                      </a:lnTo>
                      <a:lnTo>
                        <a:pt x="4477" y="3895"/>
                      </a:lnTo>
                      <a:lnTo>
                        <a:pt x="4477" y="3895"/>
                      </a:lnTo>
                      <a:lnTo>
                        <a:pt x="4677" y="3731"/>
                      </a:lnTo>
                      <a:lnTo>
                        <a:pt x="4859" y="3549"/>
                      </a:lnTo>
                      <a:lnTo>
                        <a:pt x="5041" y="3349"/>
                      </a:lnTo>
                      <a:lnTo>
                        <a:pt x="5187" y="3149"/>
                      </a:lnTo>
                      <a:lnTo>
                        <a:pt x="5187" y="3149"/>
                      </a:lnTo>
                      <a:lnTo>
                        <a:pt x="5296" y="2967"/>
                      </a:lnTo>
                      <a:lnTo>
                        <a:pt x="5387" y="2767"/>
                      </a:lnTo>
                      <a:lnTo>
                        <a:pt x="5533" y="2367"/>
                      </a:lnTo>
                      <a:lnTo>
                        <a:pt x="5533" y="2367"/>
                      </a:lnTo>
                      <a:lnTo>
                        <a:pt x="5551" y="2312"/>
                      </a:lnTo>
                      <a:lnTo>
                        <a:pt x="5551" y="2312"/>
                      </a:lnTo>
                      <a:lnTo>
                        <a:pt x="5332" y="1821"/>
                      </a:lnTo>
                      <a:lnTo>
                        <a:pt x="5096" y="1347"/>
                      </a:lnTo>
                      <a:lnTo>
                        <a:pt x="4823" y="874"/>
                      </a:lnTo>
                      <a:lnTo>
                        <a:pt x="4677" y="656"/>
                      </a:lnTo>
                      <a:lnTo>
                        <a:pt x="4532" y="456"/>
                      </a:lnTo>
                      <a:lnTo>
                        <a:pt x="4532" y="456"/>
                      </a:lnTo>
                      <a:lnTo>
                        <a:pt x="4532" y="456"/>
                      </a:lnTo>
                      <a:lnTo>
                        <a:pt x="4532" y="456"/>
                      </a:lnTo>
                      <a:lnTo>
                        <a:pt x="4532" y="456"/>
                      </a:lnTo>
                      <a:lnTo>
                        <a:pt x="4532" y="456"/>
                      </a:lnTo>
                      <a:lnTo>
                        <a:pt x="4313" y="201"/>
                      </a:lnTo>
                      <a:lnTo>
                        <a:pt x="4095" y="1"/>
                      </a:lnTo>
                      <a:lnTo>
                        <a:pt x="4095" y="1"/>
                      </a:lnTo>
                      <a:lnTo>
                        <a:pt x="4095" y="1"/>
                      </a:lnTo>
                    </a:path>
                  </a:pathLst>
                </a:custGeom>
                <a:no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39" name="Google Shape;539;p4"/>
                <p:cNvSpPr/>
                <p:nvPr/>
              </p:nvSpPr>
              <p:spPr>
                <a:xfrm>
                  <a:off x="1354850" y="2218500"/>
                  <a:ext cx="79650" cy="66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86" h="2658" extrusionOk="0">
                      <a:moveTo>
                        <a:pt x="565" y="2658"/>
                      </a:moveTo>
                      <a:lnTo>
                        <a:pt x="565" y="2658"/>
                      </a:lnTo>
                      <a:lnTo>
                        <a:pt x="237" y="2658"/>
                      </a:lnTo>
                      <a:lnTo>
                        <a:pt x="237" y="2658"/>
                      </a:lnTo>
                      <a:lnTo>
                        <a:pt x="1" y="2658"/>
                      </a:lnTo>
                      <a:lnTo>
                        <a:pt x="1" y="2658"/>
                      </a:lnTo>
                      <a:lnTo>
                        <a:pt x="1" y="2658"/>
                      </a:lnTo>
                      <a:lnTo>
                        <a:pt x="1" y="2658"/>
                      </a:lnTo>
                      <a:lnTo>
                        <a:pt x="219" y="2658"/>
                      </a:lnTo>
                      <a:lnTo>
                        <a:pt x="219" y="2658"/>
                      </a:lnTo>
                      <a:lnTo>
                        <a:pt x="565" y="2658"/>
                      </a:lnTo>
                      <a:close/>
                      <a:moveTo>
                        <a:pt x="2676" y="1"/>
                      </a:moveTo>
                      <a:lnTo>
                        <a:pt x="2676" y="1"/>
                      </a:lnTo>
                      <a:lnTo>
                        <a:pt x="2676" y="1"/>
                      </a:lnTo>
                      <a:lnTo>
                        <a:pt x="2676" y="1"/>
                      </a:lnTo>
                      <a:lnTo>
                        <a:pt x="2840" y="438"/>
                      </a:lnTo>
                      <a:lnTo>
                        <a:pt x="2967" y="820"/>
                      </a:lnTo>
                      <a:lnTo>
                        <a:pt x="3185" y="1493"/>
                      </a:lnTo>
                      <a:lnTo>
                        <a:pt x="3185" y="1493"/>
                      </a:lnTo>
                      <a:lnTo>
                        <a:pt x="2967" y="820"/>
                      </a:lnTo>
                      <a:lnTo>
                        <a:pt x="2840" y="438"/>
                      </a:lnTo>
                      <a:lnTo>
                        <a:pt x="2676" y="1"/>
                      </a:lnTo>
                      <a:lnTo>
                        <a:pt x="2676" y="1"/>
                      </a:lnTo>
                      <a:close/>
                    </a:path>
                  </a:pathLst>
                </a:custGeom>
                <a:solidFill>
                  <a:srgbClr val="B8AEBB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40" name="Google Shape;540;p4"/>
                <p:cNvSpPr/>
                <p:nvPr/>
              </p:nvSpPr>
              <p:spPr>
                <a:xfrm>
                  <a:off x="1354850" y="2284925"/>
                  <a:ext cx="14125" cy="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65" h="1" fill="none" extrusionOk="0">
                      <a:moveTo>
                        <a:pt x="565" y="1"/>
                      </a:moveTo>
                      <a:lnTo>
                        <a:pt x="565" y="1"/>
                      </a:lnTo>
                      <a:lnTo>
                        <a:pt x="237" y="1"/>
                      </a:lnTo>
                      <a:lnTo>
                        <a:pt x="237" y="1"/>
                      </a:lnTo>
                      <a:lnTo>
                        <a:pt x="1" y="1"/>
                      </a:lnTo>
                      <a:lnTo>
                        <a:pt x="1" y="1"/>
                      </a:lnTo>
                      <a:lnTo>
                        <a:pt x="1" y="1"/>
                      </a:lnTo>
                      <a:lnTo>
                        <a:pt x="1" y="1"/>
                      </a:lnTo>
                      <a:lnTo>
                        <a:pt x="219" y="1"/>
                      </a:lnTo>
                      <a:lnTo>
                        <a:pt x="219" y="1"/>
                      </a:lnTo>
                      <a:lnTo>
                        <a:pt x="565" y="1"/>
                      </a:lnTo>
                    </a:path>
                  </a:pathLst>
                </a:custGeom>
                <a:no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41" name="Google Shape;541;p4"/>
                <p:cNvSpPr/>
                <p:nvPr/>
              </p:nvSpPr>
              <p:spPr>
                <a:xfrm>
                  <a:off x="1421725" y="2218500"/>
                  <a:ext cx="12775" cy="373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11" h="1494" fill="none" extrusionOk="0">
                      <a:moveTo>
                        <a:pt x="1" y="1"/>
                      </a:moveTo>
                      <a:lnTo>
                        <a:pt x="1" y="1"/>
                      </a:lnTo>
                      <a:lnTo>
                        <a:pt x="1" y="1"/>
                      </a:lnTo>
                      <a:lnTo>
                        <a:pt x="1" y="1"/>
                      </a:lnTo>
                      <a:lnTo>
                        <a:pt x="165" y="438"/>
                      </a:lnTo>
                      <a:lnTo>
                        <a:pt x="292" y="820"/>
                      </a:lnTo>
                      <a:lnTo>
                        <a:pt x="510" y="1493"/>
                      </a:lnTo>
                      <a:lnTo>
                        <a:pt x="510" y="1493"/>
                      </a:lnTo>
                      <a:lnTo>
                        <a:pt x="292" y="820"/>
                      </a:lnTo>
                      <a:lnTo>
                        <a:pt x="165" y="438"/>
                      </a:lnTo>
                      <a:lnTo>
                        <a:pt x="1" y="1"/>
                      </a:lnTo>
                      <a:lnTo>
                        <a:pt x="1" y="1"/>
                      </a:lnTo>
                    </a:path>
                  </a:pathLst>
                </a:custGeom>
                <a:no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42" name="Google Shape;542;p4"/>
                <p:cNvSpPr/>
                <p:nvPr/>
              </p:nvSpPr>
              <p:spPr>
                <a:xfrm>
                  <a:off x="1354850" y="2218500"/>
                  <a:ext cx="82825" cy="66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313" h="2658" extrusionOk="0">
                      <a:moveTo>
                        <a:pt x="2676" y="1"/>
                      </a:moveTo>
                      <a:lnTo>
                        <a:pt x="2658" y="56"/>
                      </a:lnTo>
                      <a:lnTo>
                        <a:pt x="2512" y="456"/>
                      </a:lnTo>
                      <a:lnTo>
                        <a:pt x="2421" y="656"/>
                      </a:lnTo>
                      <a:lnTo>
                        <a:pt x="2312" y="838"/>
                      </a:lnTo>
                      <a:lnTo>
                        <a:pt x="2166" y="1038"/>
                      </a:lnTo>
                      <a:lnTo>
                        <a:pt x="1984" y="1238"/>
                      </a:lnTo>
                      <a:lnTo>
                        <a:pt x="1802" y="1420"/>
                      </a:lnTo>
                      <a:lnTo>
                        <a:pt x="1602" y="1584"/>
                      </a:lnTo>
                      <a:lnTo>
                        <a:pt x="1220" y="1875"/>
                      </a:lnTo>
                      <a:lnTo>
                        <a:pt x="838" y="2148"/>
                      </a:lnTo>
                      <a:lnTo>
                        <a:pt x="419" y="2421"/>
                      </a:lnTo>
                      <a:lnTo>
                        <a:pt x="1" y="2658"/>
                      </a:lnTo>
                      <a:lnTo>
                        <a:pt x="565" y="2658"/>
                      </a:lnTo>
                      <a:lnTo>
                        <a:pt x="929" y="2621"/>
                      </a:lnTo>
                      <a:lnTo>
                        <a:pt x="1256" y="2585"/>
                      </a:lnTo>
                      <a:lnTo>
                        <a:pt x="1839" y="2494"/>
                      </a:lnTo>
                      <a:lnTo>
                        <a:pt x="2312" y="2385"/>
                      </a:lnTo>
                      <a:lnTo>
                        <a:pt x="2694" y="2276"/>
                      </a:lnTo>
                      <a:lnTo>
                        <a:pt x="2967" y="2166"/>
                      </a:lnTo>
                      <a:lnTo>
                        <a:pt x="3167" y="2075"/>
                      </a:lnTo>
                      <a:lnTo>
                        <a:pt x="3313" y="1984"/>
                      </a:lnTo>
                      <a:lnTo>
                        <a:pt x="3185" y="1493"/>
                      </a:lnTo>
                      <a:lnTo>
                        <a:pt x="2967" y="820"/>
                      </a:lnTo>
                      <a:lnTo>
                        <a:pt x="2840" y="438"/>
                      </a:lnTo>
                      <a:lnTo>
                        <a:pt x="2676" y="1"/>
                      </a:lnTo>
                      <a:close/>
                    </a:path>
                  </a:pathLst>
                </a:custGeom>
                <a:solidFill>
                  <a:srgbClr val="8B715E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43" name="Google Shape;543;p4"/>
                <p:cNvSpPr/>
                <p:nvPr/>
              </p:nvSpPr>
              <p:spPr>
                <a:xfrm>
                  <a:off x="1354850" y="2218500"/>
                  <a:ext cx="82825" cy="66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313" h="2658" fill="none" extrusionOk="0">
                      <a:moveTo>
                        <a:pt x="2676" y="1"/>
                      </a:moveTo>
                      <a:lnTo>
                        <a:pt x="2676" y="1"/>
                      </a:lnTo>
                      <a:lnTo>
                        <a:pt x="2658" y="56"/>
                      </a:lnTo>
                      <a:lnTo>
                        <a:pt x="2658" y="56"/>
                      </a:lnTo>
                      <a:lnTo>
                        <a:pt x="2512" y="456"/>
                      </a:lnTo>
                      <a:lnTo>
                        <a:pt x="2421" y="656"/>
                      </a:lnTo>
                      <a:lnTo>
                        <a:pt x="2312" y="838"/>
                      </a:lnTo>
                      <a:lnTo>
                        <a:pt x="2312" y="838"/>
                      </a:lnTo>
                      <a:lnTo>
                        <a:pt x="2166" y="1038"/>
                      </a:lnTo>
                      <a:lnTo>
                        <a:pt x="1984" y="1238"/>
                      </a:lnTo>
                      <a:lnTo>
                        <a:pt x="1802" y="1420"/>
                      </a:lnTo>
                      <a:lnTo>
                        <a:pt x="1602" y="1584"/>
                      </a:lnTo>
                      <a:lnTo>
                        <a:pt x="1602" y="1584"/>
                      </a:lnTo>
                      <a:lnTo>
                        <a:pt x="1220" y="1875"/>
                      </a:lnTo>
                      <a:lnTo>
                        <a:pt x="838" y="2148"/>
                      </a:lnTo>
                      <a:lnTo>
                        <a:pt x="419" y="2421"/>
                      </a:lnTo>
                      <a:lnTo>
                        <a:pt x="1" y="2658"/>
                      </a:lnTo>
                      <a:lnTo>
                        <a:pt x="1" y="2658"/>
                      </a:lnTo>
                      <a:lnTo>
                        <a:pt x="237" y="2658"/>
                      </a:lnTo>
                      <a:lnTo>
                        <a:pt x="237" y="2658"/>
                      </a:lnTo>
                      <a:lnTo>
                        <a:pt x="565" y="2658"/>
                      </a:lnTo>
                      <a:lnTo>
                        <a:pt x="565" y="2658"/>
                      </a:lnTo>
                      <a:lnTo>
                        <a:pt x="565" y="2658"/>
                      </a:lnTo>
                      <a:lnTo>
                        <a:pt x="929" y="2621"/>
                      </a:lnTo>
                      <a:lnTo>
                        <a:pt x="1256" y="2585"/>
                      </a:lnTo>
                      <a:lnTo>
                        <a:pt x="1839" y="2494"/>
                      </a:lnTo>
                      <a:lnTo>
                        <a:pt x="2312" y="2385"/>
                      </a:lnTo>
                      <a:lnTo>
                        <a:pt x="2694" y="2276"/>
                      </a:lnTo>
                      <a:lnTo>
                        <a:pt x="2967" y="2166"/>
                      </a:lnTo>
                      <a:lnTo>
                        <a:pt x="3167" y="2075"/>
                      </a:lnTo>
                      <a:lnTo>
                        <a:pt x="3313" y="1984"/>
                      </a:lnTo>
                      <a:lnTo>
                        <a:pt x="3313" y="1984"/>
                      </a:lnTo>
                      <a:lnTo>
                        <a:pt x="3185" y="1493"/>
                      </a:lnTo>
                      <a:lnTo>
                        <a:pt x="3185" y="1493"/>
                      </a:lnTo>
                      <a:lnTo>
                        <a:pt x="2967" y="820"/>
                      </a:lnTo>
                      <a:lnTo>
                        <a:pt x="2840" y="438"/>
                      </a:lnTo>
                      <a:lnTo>
                        <a:pt x="2676" y="1"/>
                      </a:lnTo>
                    </a:path>
                  </a:pathLst>
                </a:custGeom>
                <a:no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</p:grpSp>
        </p:grpSp>
      </p:grpSp>
      <p:grpSp>
        <p:nvGrpSpPr>
          <p:cNvPr id="544" name="Google Shape;544;p4"/>
          <p:cNvGrpSpPr/>
          <p:nvPr/>
        </p:nvGrpSpPr>
        <p:grpSpPr>
          <a:xfrm>
            <a:off x="3404985" y="6751299"/>
            <a:ext cx="1170665" cy="187903"/>
            <a:chOff x="2895325" y="1290875"/>
            <a:chExt cx="428125" cy="68725"/>
          </a:xfrm>
        </p:grpSpPr>
        <p:sp>
          <p:nvSpPr>
            <p:cNvPr id="545" name="Google Shape;545;p4"/>
            <p:cNvSpPr/>
            <p:nvPr/>
          </p:nvSpPr>
          <p:spPr>
            <a:xfrm>
              <a:off x="3284750" y="1311800"/>
              <a:ext cx="3200" cy="25"/>
            </a:xfrm>
            <a:custGeom>
              <a:avLst/>
              <a:gdLst/>
              <a:ahLst/>
              <a:cxnLst/>
              <a:rect l="l" t="t" r="r" b="b"/>
              <a:pathLst>
                <a:path w="128" h="1" extrusionOk="0">
                  <a:moveTo>
                    <a:pt x="0" y="0"/>
                  </a:moveTo>
                  <a:lnTo>
                    <a:pt x="128" y="0"/>
                  </a:lnTo>
                  <a:lnTo>
                    <a:pt x="128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8A9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6" name="Google Shape;546;p4"/>
            <p:cNvSpPr/>
            <p:nvPr/>
          </p:nvSpPr>
          <p:spPr>
            <a:xfrm>
              <a:off x="2895325" y="1325900"/>
              <a:ext cx="428125" cy="33700"/>
            </a:xfrm>
            <a:custGeom>
              <a:avLst/>
              <a:gdLst/>
              <a:ahLst/>
              <a:cxnLst/>
              <a:rect l="l" t="t" r="r" b="b"/>
              <a:pathLst>
                <a:path w="17125" h="1348" extrusionOk="0">
                  <a:moveTo>
                    <a:pt x="2621" y="0"/>
                  </a:moveTo>
                  <a:lnTo>
                    <a:pt x="2038" y="55"/>
                  </a:lnTo>
                  <a:lnTo>
                    <a:pt x="1529" y="110"/>
                  </a:lnTo>
                  <a:lnTo>
                    <a:pt x="1074" y="182"/>
                  </a:lnTo>
                  <a:lnTo>
                    <a:pt x="710" y="255"/>
                  </a:lnTo>
                  <a:lnTo>
                    <a:pt x="400" y="328"/>
                  </a:lnTo>
                  <a:lnTo>
                    <a:pt x="182" y="401"/>
                  </a:lnTo>
                  <a:lnTo>
                    <a:pt x="109" y="437"/>
                  </a:lnTo>
                  <a:lnTo>
                    <a:pt x="55" y="492"/>
                  </a:lnTo>
                  <a:lnTo>
                    <a:pt x="18" y="528"/>
                  </a:lnTo>
                  <a:lnTo>
                    <a:pt x="0" y="565"/>
                  </a:lnTo>
                  <a:lnTo>
                    <a:pt x="18" y="601"/>
                  </a:lnTo>
                  <a:lnTo>
                    <a:pt x="36" y="637"/>
                  </a:lnTo>
                  <a:lnTo>
                    <a:pt x="91" y="692"/>
                  </a:lnTo>
                  <a:lnTo>
                    <a:pt x="182" y="728"/>
                  </a:lnTo>
                  <a:lnTo>
                    <a:pt x="382" y="801"/>
                  </a:lnTo>
                  <a:lnTo>
                    <a:pt x="673" y="874"/>
                  </a:lnTo>
                  <a:lnTo>
                    <a:pt x="1037" y="947"/>
                  </a:lnTo>
                  <a:lnTo>
                    <a:pt x="1456" y="1001"/>
                  </a:lnTo>
                  <a:lnTo>
                    <a:pt x="1947" y="1056"/>
                  </a:lnTo>
                  <a:lnTo>
                    <a:pt x="2511" y="1111"/>
                  </a:lnTo>
                  <a:lnTo>
                    <a:pt x="3767" y="1220"/>
                  </a:lnTo>
                  <a:lnTo>
                    <a:pt x="5223" y="1292"/>
                  </a:lnTo>
                  <a:lnTo>
                    <a:pt x="6842" y="1329"/>
                  </a:lnTo>
                  <a:lnTo>
                    <a:pt x="8553" y="1347"/>
                  </a:lnTo>
                  <a:lnTo>
                    <a:pt x="10282" y="1329"/>
                  </a:lnTo>
                  <a:lnTo>
                    <a:pt x="11883" y="1292"/>
                  </a:lnTo>
                  <a:lnTo>
                    <a:pt x="13339" y="1220"/>
                  </a:lnTo>
                  <a:lnTo>
                    <a:pt x="14613" y="1111"/>
                  </a:lnTo>
                  <a:lnTo>
                    <a:pt x="15159" y="1056"/>
                  </a:lnTo>
                  <a:lnTo>
                    <a:pt x="15650" y="1001"/>
                  </a:lnTo>
                  <a:lnTo>
                    <a:pt x="16087" y="947"/>
                  </a:lnTo>
                  <a:lnTo>
                    <a:pt x="16451" y="874"/>
                  </a:lnTo>
                  <a:lnTo>
                    <a:pt x="16742" y="801"/>
                  </a:lnTo>
                  <a:lnTo>
                    <a:pt x="16942" y="728"/>
                  </a:lnTo>
                  <a:lnTo>
                    <a:pt x="17015" y="692"/>
                  </a:lnTo>
                  <a:lnTo>
                    <a:pt x="17070" y="637"/>
                  </a:lnTo>
                  <a:lnTo>
                    <a:pt x="17106" y="601"/>
                  </a:lnTo>
                  <a:lnTo>
                    <a:pt x="17124" y="565"/>
                  </a:lnTo>
                  <a:lnTo>
                    <a:pt x="17106" y="510"/>
                  </a:lnTo>
                  <a:lnTo>
                    <a:pt x="17033" y="455"/>
                  </a:lnTo>
                  <a:lnTo>
                    <a:pt x="16924" y="401"/>
                  </a:lnTo>
                  <a:lnTo>
                    <a:pt x="16760" y="346"/>
                  </a:lnTo>
                  <a:lnTo>
                    <a:pt x="16688" y="346"/>
                  </a:lnTo>
                  <a:lnTo>
                    <a:pt x="15778" y="492"/>
                  </a:lnTo>
                  <a:lnTo>
                    <a:pt x="14813" y="619"/>
                  </a:lnTo>
                  <a:lnTo>
                    <a:pt x="13830" y="710"/>
                  </a:lnTo>
                  <a:lnTo>
                    <a:pt x="12830" y="801"/>
                  </a:lnTo>
                  <a:lnTo>
                    <a:pt x="11810" y="856"/>
                  </a:lnTo>
                  <a:lnTo>
                    <a:pt x="10791" y="892"/>
                  </a:lnTo>
                  <a:lnTo>
                    <a:pt x="9791" y="910"/>
                  </a:lnTo>
                  <a:lnTo>
                    <a:pt x="8790" y="929"/>
                  </a:lnTo>
                  <a:lnTo>
                    <a:pt x="7534" y="910"/>
                  </a:lnTo>
                  <a:lnTo>
                    <a:pt x="6351" y="874"/>
                  </a:lnTo>
                  <a:lnTo>
                    <a:pt x="5259" y="819"/>
                  </a:lnTo>
                  <a:lnTo>
                    <a:pt x="4313" y="747"/>
                  </a:lnTo>
                  <a:lnTo>
                    <a:pt x="3512" y="656"/>
                  </a:lnTo>
                  <a:lnTo>
                    <a:pt x="2893" y="565"/>
                  </a:lnTo>
                  <a:lnTo>
                    <a:pt x="2657" y="510"/>
                  </a:lnTo>
                  <a:lnTo>
                    <a:pt x="2475" y="437"/>
                  </a:lnTo>
                  <a:lnTo>
                    <a:pt x="2366" y="383"/>
                  </a:lnTo>
                  <a:lnTo>
                    <a:pt x="2293" y="328"/>
                  </a:lnTo>
                  <a:lnTo>
                    <a:pt x="2275" y="292"/>
                  </a:lnTo>
                  <a:lnTo>
                    <a:pt x="2293" y="237"/>
                  </a:lnTo>
                  <a:lnTo>
                    <a:pt x="2311" y="201"/>
                  </a:lnTo>
                  <a:lnTo>
                    <a:pt x="2348" y="164"/>
                  </a:lnTo>
                  <a:lnTo>
                    <a:pt x="2457" y="73"/>
                  </a:lnTo>
                  <a:lnTo>
                    <a:pt x="262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7" name="Google Shape;547;p4"/>
            <p:cNvSpPr/>
            <p:nvPr/>
          </p:nvSpPr>
          <p:spPr>
            <a:xfrm>
              <a:off x="2952175" y="1290875"/>
              <a:ext cx="364000" cy="58250"/>
            </a:xfrm>
            <a:custGeom>
              <a:avLst/>
              <a:gdLst/>
              <a:ahLst/>
              <a:cxnLst/>
              <a:rect l="l" t="t" r="r" b="b"/>
              <a:pathLst>
                <a:path w="14560" h="2330" extrusionOk="0">
                  <a:moveTo>
                    <a:pt x="8372" y="0"/>
                  </a:moveTo>
                  <a:lnTo>
                    <a:pt x="8008" y="18"/>
                  </a:lnTo>
                  <a:lnTo>
                    <a:pt x="7644" y="37"/>
                  </a:lnTo>
                  <a:lnTo>
                    <a:pt x="6734" y="146"/>
                  </a:lnTo>
                  <a:lnTo>
                    <a:pt x="5970" y="237"/>
                  </a:lnTo>
                  <a:lnTo>
                    <a:pt x="5333" y="346"/>
                  </a:lnTo>
                  <a:lnTo>
                    <a:pt x="4841" y="437"/>
                  </a:lnTo>
                  <a:lnTo>
                    <a:pt x="4459" y="528"/>
                  </a:lnTo>
                  <a:lnTo>
                    <a:pt x="4150" y="601"/>
                  </a:lnTo>
                  <a:lnTo>
                    <a:pt x="3950" y="674"/>
                  </a:lnTo>
                  <a:lnTo>
                    <a:pt x="3804" y="746"/>
                  </a:lnTo>
                  <a:lnTo>
                    <a:pt x="3713" y="801"/>
                  </a:lnTo>
                  <a:lnTo>
                    <a:pt x="3659" y="837"/>
                  </a:lnTo>
                  <a:lnTo>
                    <a:pt x="3640" y="855"/>
                  </a:lnTo>
                  <a:lnTo>
                    <a:pt x="3022" y="928"/>
                  </a:lnTo>
                  <a:lnTo>
                    <a:pt x="2421" y="983"/>
                  </a:lnTo>
                  <a:lnTo>
                    <a:pt x="1711" y="1092"/>
                  </a:lnTo>
                  <a:lnTo>
                    <a:pt x="1038" y="1219"/>
                  </a:lnTo>
                  <a:lnTo>
                    <a:pt x="729" y="1274"/>
                  </a:lnTo>
                  <a:lnTo>
                    <a:pt x="456" y="1365"/>
                  </a:lnTo>
                  <a:lnTo>
                    <a:pt x="256" y="1438"/>
                  </a:lnTo>
                  <a:lnTo>
                    <a:pt x="92" y="1529"/>
                  </a:lnTo>
                  <a:lnTo>
                    <a:pt x="37" y="1583"/>
                  </a:lnTo>
                  <a:lnTo>
                    <a:pt x="19" y="1620"/>
                  </a:lnTo>
                  <a:lnTo>
                    <a:pt x="1" y="1674"/>
                  </a:lnTo>
                  <a:lnTo>
                    <a:pt x="19" y="1729"/>
                  </a:lnTo>
                  <a:lnTo>
                    <a:pt x="74" y="1784"/>
                  </a:lnTo>
                  <a:lnTo>
                    <a:pt x="165" y="1838"/>
                  </a:lnTo>
                  <a:lnTo>
                    <a:pt x="310" y="1875"/>
                  </a:lnTo>
                  <a:lnTo>
                    <a:pt x="492" y="1929"/>
                  </a:lnTo>
                  <a:lnTo>
                    <a:pt x="983" y="2020"/>
                  </a:lnTo>
                  <a:lnTo>
                    <a:pt x="1620" y="2111"/>
                  </a:lnTo>
                  <a:lnTo>
                    <a:pt x="2366" y="2184"/>
                  </a:lnTo>
                  <a:lnTo>
                    <a:pt x="3240" y="2239"/>
                  </a:lnTo>
                  <a:lnTo>
                    <a:pt x="4204" y="2275"/>
                  </a:lnTo>
                  <a:lnTo>
                    <a:pt x="5242" y="2311"/>
                  </a:lnTo>
                  <a:lnTo>
                    <a:pt x="6352" y="2330"/>
                  </a:lnTo>
                  <a:lnTo>
                    <a:pt x="7498" y="2311"/>
                  </a:lnTo>
                  <a:lnTo>
                    <a:pt x="8681" y="2293"/>
                  </a:lnTo>
                  <a:lnTo>
                    <a:pt x="9864" y="2239"/>
                  </a:lnTo>
                  <a:lnTo>
                    <a:pt x="11047" y="2166"/>
                  </a:lnTo>
                  <a:lnTo>
                    <a:pt x="12212" y="2057"/>
                  </a:lnTo>
                  <a:lnTo>
                    <a:pt x="13340" y="1911"/>
                  </a:lnTo>
                  <a:lnTo>
                    <a:pt x="14414" y="1747"/>
                  </a:lnTo>
                  <a:lnTo>
                    <a:pt x="14559" y="1729"/>
                  </a:lnTo>
                  <a:lnTo>
                    <a:pt x="14414" y="1638"/>
                  </a:lnTo>
                  <a:lnTo>
                    <a:pt x="14031" y="1420"/>
                  </a:lnTo>
                  <a:lnTo>
                    <a:pt x="13740" y="1256"/>
                  </a:lnTo>
                  <a:lnTo>
                    <a:pt x="13394" y="1092"/>
                  </a:lnTo>
                  <a:lnTo>
                    <a:pt x="13012" y="910"/>
                  </a:lnTo>
                  <a:lnTo>
                    <a:pt x="12557" y="746"/>
                  </a:lnTo>
                  <a:lnTo>
                    <a:pt x="12084" y="564"/>
                  </a:lnTo>
                  <a:lnTo>
                    <a:pt x="11556" y="401"/>
                  </a:lnTo>
                  <a:lnTo>
                    <a:pt x="10974" y="255"/>
                  </a:lnTo>
                  <a:lnTo>
                    <a:pt x="10374" y="146"/>
                  </a:lnTo>
                  <a:lnTo>
                    <a:pt x="9737" y="55"/>
                  </a:lnTo>
                  <a:lnTo>
                    <a:pt x="9409" y="18"/>
                  </a:lnTo>
                  <a:lnTo>
                    <a:pt x="9063" y="0"/>
                  </a:lnTo>
                  <a:close/>
                </a:path>
              </a:pathLst>
            </a:custGeom>
            <a:solidFill>
              <a:srgbClr val="C1A5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8" name="Google Shape;548;p4"/>
            <p:cNvSpPr/>
            <p:nvPr/>
          </p:nvSpPr>
          <p:spPr>
            <a:xfrm>
              <a:off x="2952175" y="1290875"/>
              <a:ext cx="364000" cy="58250"/>
            </a:xfrm>
            <a:custGeom>
              <a:avLst/>
              <a:gdLst/>
              <a:ahLst/>
              <a:cxnLst/>
              <a:rect l="l" t="t" r="r" b="b"/>
              <a:pathLst>
                <a:path w="14560" h="2330" fill="none" extrusionOk="0">
                  <a:moveTo>
                    <a:pt x="14559" y="1729"/>
                  </a:moveTo>
                  <a:lnTo>
                    <a:pt x="14559" y="1729"/>
                  </a:lnTo>
                  <a:lnTo>
                    <a:pt x="14414" y="1747"/>
                  </a:lnTo>
                  <a:lnTo>
                    <a:pt x="14414" y="1747"/>
                  </a:lnTo>
                  <a:lnTo>
                    <a:pt x="13340" y="1911"/>
                  </a:lnTo>
                  <a:lnTo>
                    <a:pt x="12212" y="2057"/>
                  </a:lnTo>
                  <a:lnTo>
                    <a:pt x="11047" y="2166"/>
                  </a:lnTo>
                  <a:lnTo>
                    <a:pt x="9864" y="2239"/>
                  </a:lnTo>
                  <a:lnTo>
                    <a:pt x="8681" y="2293"/>
                  </a:lnTo>
                  <a:lnTo>
                    <a:pt x="7498" y="2311"/>
                  </a:lnTo>
                  <a:lnTo>
                    <a:pt x="6352" y="2330"/>
                  </a:lnTo>
                  <a:lnTo>
                    <a:pt x="5242" y="2311"/>
                  </a:lnTo>
                  <a:lnTo>
                    <a:pt x="4204" y="2275"/>
                  </a:lnTo>
                  <a:lnTo>
                    <a:pt x="3240" y="2239"/>
                  </a:lnTo>
                  <a:lnTo>
                    <a:pt x="2366" y="2184"/>
                  </a:lnTo>
                  <a:lnTo>
                    <a:pt x="1620" y="2111"/>
                  </a:lnTo>
                  <a:lnTo>
                    <a:pt x="983" y="2020"/>
                  </a:lnTo>
                  <a:lnTo>
                    <a:pt x="492" y="1929"/>
                  </a:lnTo>
                  <a:lnTo>
                    <a:pt x="310" y="1875"/>
                  </a:lnTo>
                  <a:lnTo>
                    <a:pt x="165" y="1838"/>
                  </a:lnTo>
                  <a:lnTo>
                    <a:pt x="74" y="1784"/>
                  </a:lnTo>
                  <a:lnTo>
                    <a:pt x="19" y="1729"/>
                  </a:lnTo>
                  <a:lnTo>
                    <a:pt x="19" y="1729"/>
                  </a:lnTo>
                  <a:lnTo>
                    <a:pt x="1" y="1674"/>
                  </a:lnTo>
                  <a:lnTo>
                    <a:pt x="19" y="1620"/>
                  </a:lnTo>
                  <a:lnTo>
                    <a:pt x="37" y="1583"/>
                  </a:lnTo>
                  <a:lnTo>
                    <a:pt x="92" y="1529"/>
                  </a:lnTo>
                  <a:lnTo>
                    <a:pt x="256" y="1438"/>
                  </a:lnTo>
                  <a:lnTo>
                    <a:pt x="456" y="1365"/>
                  </a:lnTo>
                  <a:lnTo>
                    <a:pt x="729" y="1274"/>
                  </a:lnTo>
                  <a:lnTo>
                    <a:pt x="1038" y="1219"/>
                  </a:lnTo>
                  <a:lnTo>
                    <a:pt x="1711" y="1092"/>
                  </a:lnTo>
                  <a:lnTo>
                    <a:pt x="2421" y="983"/>
                  </a:lnTo>
                  <a:lnTo>
                    <a:pt x="3022" y="928"/>
                  </a:lnTo>
                  <a:lnTo>
                    <a:pt x="3640" y="855"/>
                  </a:lnTo>
                  <a:lnTo>
                    <a:pt x="3640" y="855"/>
                  </a:lnTo>
                  <a:lnTo>
                    <a:pt x="3659" y="837"/>
                  </a:lnTo>
                  <a:lnTo>
                    <a:pt x="3713" y="801"/>
                  </a:lnTo>
                  <a:lnTo>
                    <a:pt x="3804" y="746"/>
                  </a:lnTo>
                  <a:lnTo>
                    <a:pt x="3950" y="674"/>
                  </a:lnTo>
                  <a:lnTo>
                    <a:pt x="4150" y="601"/>
                  </a:lnTo>
                  <a:lnTo>
                    <a:pt x="4459" y="528"/>
                  </a:lnTo>
                  <a:lnTo>
                    <a:pt x="4841" y="437"/>
                  </a:lnTo>
                  <a:lnTo>
                    <a:pt x="4841" y="437"/>
                  </a:lnTo>
                  <a:lnTo>
                    <a:pt x="5333" y="346"/>
                  </a:lnTo>
                  <a:lnTo>
                    <a:pt x="5970" y="237"/>
                  </a:lnTo>
                  <a:lnTo>
                    <a:pt x="6734" y="146"/>
                  </a:lnTo>
                  <a:lnTo>
                    <a:pt x="7644" y="37"/>
                  </a:lnTo>
                  <a:lnTo>
                    <a:pt x="7644" y="37"/>
                  </a:lnTo>
                  <a:lnTo>
                    <a:pt x="8008" y="18"/>
                  </a:lnTo>
                  <a:lnTo>
                    <a:pt x="8372" y="0"/>
                  </a:lnTo>
                  <a:lnTo>
                    <a:pt x="8718" y="0"/>
                  </a:lnTo>
                  <a:lnTo>
                    <a:pt x="9063" y="0"/>
                  </a:lnTo>
                  <a:lnTo>
                    <a:pt x="9409" y="18"/>
                  </a:lnTo>
                  <a:lnTo>
                    <a:pt x="9737" y="55"/>
                  </a:lnTo>
                  <a:lnTo>
                    <a:pt x="10374" y="146"/>
                  </a:lnTo>
                  <a:lnTo>
                    <a:pt x="10974" y="255"/>
                  </a:lnTo>
                  <a:lnTo>
                    <a:pt x="11556" y="401"/>
                  </a:lnTo>
                  <a:lnTo>
                    <a:pt x="12084" y="564"/>
                  </a:lnTo>
                  <a:lnTo>
                    <a:pt x="12557" y="746"/>
                  </a:lnTo>
                  <a:lnTo>
                    <a:pt x="13012" y="910"/>
                  </a:lnTo>
                  <a:lnTo>
                    <a:pt x="13394" y="1092"/>
                  </a:lnTo>
                  <a:lnTo>
                    <a:pt x="13740" y="1256"/>
                  </a:lnTo>
                  <a:lnTo>
                    <a:pt x="14031" y="1420"/>
                  </a:lnTo>
                  <a:lnTo>
                    <a:pt x="14414" y="1638"/>
                  </a:lnTo>
                  <a:lnTo>
                    <a:pt x="14559" y="1729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9" name="Google Shape;549;p4"/>
            <p:cNvSpPr/>
            <p:nvPr/>
          </p:nvSpPr>
          <p:spPr>
            <a:xfrm>
              <a:off x="3073200" y="1290875"/>
              <a:ext cx="242975" cy="44150"/>
            </a:xfrm>
            <a:custGeom>
              <a:avLst/>
              <a:gdLst/>
              <a:ahLst/>
              <a:cxnLst/>
              <a:rect l="l" t="t" r="r" b="b"/>
              <a:pathLst>
                <a:path w="9719" h="1766" extrusionOk="0">
                  <a:moveTo>
                    <a:pt x="3294" y="0"/>
                  </a:moveTo>
                  <a:lnTo>
                    <a:pt x="2803" y="37"/>
                  </a:lnTo>
                  <a:lnTo>
                    <a:pt x="1893" y="146"/>
                  </a:lnTo>
                  <a:lnTo>
                    <a:pt x="1129" y="237"/>
                  </a:lnTo>
                  <a:lnTo>
                    <a:pt x="492" y="346"/>
                  </a:lnTo>
                  <a:lnTo>
                    <a:pt x="0" y="437"/>
                  </a:lnTo>
                  <a:lnTo>
                    <a:pt x="164" y="546"/>
                  </a:lnTo>
                  <a:lnTo>
                    <a:pt x="346" y="637"/>
                  </a:lnTo>
                  <a:lnTo>
                    <a:pt x="546" y="692"/>
                  </a:lnTo>
                  <a:lnTo>
                    <a:pt x="747" y="746"/>
                  </a:lnTo>
                  <a:lnTo>
                    <a:pt x="947" y="764"/>
                  </a:lnTo>
                  <a:lnTo>
                    <a:pt x="1165" y="783"/>
                  </a:lnTo>
                  <a:lnTo>
                    <a:pt x="1602" y="801"/>
                  </a:lnTo>
                  <a:lnTo>
                    <a:pt x="2366" y="801"/>
                  </a:lnTo>
                  <a:lnTo>
                    <a:pt x="2730" y="837"/>
                  </a:lnTo>
                  <a:lnTo>
                    <a:pt x="3021" y="892"/>
                  </a:lnTo>
                  <a:lnTo>
                    <a:pt x="3312" y="965"/>
                  </a:lnTo>
                  <a:lnTo>
                    <a:pt x="3604" y="1056"/>
                  </a:lnTo>
                  <a:lnTo>
                    <a:pt x="3895" y="1147"/>
                  </a:lnTo>
                  <a:lnTo>
                    <a:pt x="4477" y="1365"/>
                  </a:lnTo>
                  <a:lnTo>
                    <a:pt x="4750" y="1456"/>
                  </a:lnTo>
                  <a:lnTo>
                    <a:pt x="5059" y="1547"/>
                  </a:lnTo>
                  <a:lnTo>
                    <a:pt x="5314" y="1602"/>
                  </a:lnTo>
                  <a:lnTo>
                    <a:pt x="5587" y="1656"/>
                  </a:lnTo>
                  <a:lnTo>
                    <a:pt x="6115" y="1711"/>
                  </a:lnTo>
                  <a:lnTo>
                    <a:pt x="6661" y="1747"/>
                  </a:lnTo>
                  <a:lnTo>
                    <a:pt x="7207" y="1747"/>
                  </a:lnTo>
                  <a:lnTo>
                    <a:pt x="8517" y="1765"/>
                  </a:lnTo>
                  <a:lnTo>
                    <a:pt x="9573" y="1747"/>
                  </a:lnTo>
                  <a:lnTo>
                    <a:pt x="9718" y="1729"/>
                  </a:lnTo>
                  <a:lnTo>
                    <a:pt x="9591" y="1656"/>
                  </a:lnTo>
                  <a:lnTo>
                    <a:pt x="9263" y="1456"/>
                  </a:lnTo>
                  <a:lnTo>
                    <a:pt x="8735" y="1183"/>
                  </a:lnTo>
                  <a:lnTo>
                    <a:pt x="8408" y="1019"/>
                  </a:lnTo>
                  <a:lnTo>
                    <a:pt x="8026" y="855"/>
                  </a:lnTo>
                  <a:lnTo>
                    <a:pt x="7625" y="710"/>
                  </a:lnTo>
                  <a:lnTo>
                    <a:pt x="7170" y="546"/>
                  </a:lnTo>
                  <a:lnTo>
                    <a:pt x="6679" y="401"/>
                  </a:lnTo>
                  <a:lnTo>
                    <a:pt x="6151" y="273"/>
                  </a:lnTo>
                  <a:lnTo>
                    <a:pt x="5605" y="164"/>
                  </a:lnTo>
                  <a:lnTo>
                    <a:pt x="5023" y="73"/>
                  </a:lnTo>
                  <a:lnTo>
                    <a:pt x="4423" y="18"/>
                  </a:lnTo>
                  <a:lnTo>
                    <a:pt x="3786" y="0"/>
                  </a:lnTo>
                  <a:close/>
                </a:path>
              </a:pathLst>
            </a:custGeom>
            <a:solidFill>
              <a:srgbClr val="D7C2A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0" name="Google Shape;550;p4"/>
            <p:cNvSpPr/>
            <p:nvPr/>
          </p:nvSpPr>
          <p:spPr>
            <a:xfrm>
              <a:off x="3073200" y="1290875"/>
              <a:ext cx="242975" cy="44150"/>
            </a:xfrm>
            <a:custGeom>
              <a:avLst/>
              <a:gdLst/>
              <a:ahLst/>
              <a:cxnLst/>
              <a:rect l="l" t="t" r="r" b="b"/>
              <a:pathLst>
                <a:path w="9719" h="1766" fill="none" extrusionOk="0">
                  <a:moveTo>
                    <a:pt x="3786" y="0"/>
                  </a:moveTo>
                  <a:lnTo>
                    <a:pt x="3786" y="0"/>
                  </a:lnTo>
                  <a:lnTo>
                    <a:pt x="3294" y="0"/>
                  </a:lnTo>
                  <a:lnTo>
                    <a:pt x="2803" y="37"/>
                  </a:lnTo>
                  <a:lnTo>
                    <a:pt x="2803" y="37"/>
                  </a:lnTo>
                  <a:lnTo>
                    <a:pt x="1893" y="146"/>
                  </a:lnTo>
                  <a:lnTo>
                    <a:pt x="1129" y="237"/>
                  </a:lnTo>
                  <a:lnTo>
                    <a:pt x="492" y="346"/>
                  </a:lnTo>
                  <a:lnTo>
                    <a:pt x="0" y="437"/>
                  </a:lnTo>
                  <a:lnTo>
                    <a:pt x="0" y="437"/>
                  </a:lnTo>
                  <a:lnTo>
                    <a:pt x="164" y="546"/>
                  </a:lnTo>
                  <a:lnTo>
                    <a:pt x="346" y="637"/>
                  </a:lnTo>
                  <a:lnTo>
                    <a:pt x="546" y="692"/>
                  </a:lnTo>
                  <a:lnTo>
                    <a:pt x="747" y="746"/>
                  </a:lnTo>
                  <a:lnTo>
                    <a:pt x="947" y="764"/>
                  </a:lnTo>
                  <a:lnTo>
                    <a:pt x="1165" y="783"/>
                  </a:lnTo>
                  <a:lnTo>
                    <a:pt x="1602" y="801"/>
                  </a:lnTo>
                  <a:lnTo>
                    <a:pt x="1602" y="801"/>
                  </a:lnTo>
                  <a:lnTo>
                    <a:pt x="1802" y="801"/>
                  </a:lnTo>
                  <a:lnTo>
                    <a:pt x="1802" y="801"/>
                  </a:lnTo>
                  <a:lnTo>
                    <a:pt x="2002" y="801"/>
                  </a:lnTo>
                  <a:lnTo>
                    <a:pt x="2002" y="801"/>
                  </a:lnTo>
                  <a:lnTo>
                    <a:pt x="2366" y="801"/>
                  </a:lnTo>
                  <a:lnTo>
                    <a:pt x="2730" y="837"/>
                  </a:lnTo>
                  <a:lnTo>
                    <a:pt x="2730" y="837"/>
                  </a:lnTo>
                  <a:lnTo>
                    <a:pt x="3021" y="892"/>
                  </a:lnTo>
                  <a:lnTo>
                    <a:pt x="3312" y="965"/>
                  </a:lnTo>
                  <a:lnTo>
                    <a:pt x="3604" y="1056"/>
                  </a:lnTo>
                  <a:lnTo>
                    <a:pt x="3895" y="1147"/>
                  </a:lnTo>
                  <a:lnTo>
                    <a:pt x="4477" y="1365"/>
                  </a:lnTo>
                  <a:lnTo>
                    <a:pt x="4750" y="1456"/>
                  </a:lnTo>
                  <a:lnTo>
                    <a:pt x="5059" y="1547"/>
                  </a:lnTo>
                  <a:lnTo>
                    <a:pt x="5059" y="1547"/>
                  </a:lnTo>
                  <a:lnTo>
                    <a:pt x="5314" y="1602"/>
                  </a:lnTo>
                  <a:lnTo>
                    <a:pt x="5587" y="1656"/>
                  </a:lnTo>
                  <a:lnTo>
                    <a:pt x="6115" y="1711"/>
                  </a:lnTo>
                  <a:lnTo>
                    <a:pt x="6661" y="1747"/>
                  </a:lnTo>
                  <a:lnTo>
                    <a:pt x="7207" y="1747"/>
                  </a:lnTo>
                  <a:lnTo>
                    <a:pt x="7207" y="1747"/>
                  </a:lnTo>
                  <a:lnTo>
                    <a:pt x="8517" y="1765"/>
                  </a:lnTo>
                  <a:lnTo>
                    <a:pt x="8517" y="1765"/>
                  </a:lnTo>
                  <a:lnTo>
                    <a:pt x="9573" y="1747"/>
                  </a:lnTo>
                  <a:lnTo>
                    <a:pt x="9573" y="1747"/>
                  </a:lnTo>
                  <a:lnTo>
                    <a:pt x="9718" y="1729"/>
                  </a:lnTo>
                  <a:lnTo>
                    <a:pt x="9718" y="1729"/>
                  </a:lnTo>
                  <a:lnTo>
                    <a:pt x="9591" y="1656"/>
                  </a:lnTo>
                  <a:lnTo>
                    <a:pt x="9263" y="1456"/>
                  </a:lnTo>
                  <a:lnTo>
                    <a:pt x="8735" y="1183"/>
                  </a:lnTo>
                  <a:lnTo>
                    <a:pt x="8408" y="1019"/>
                  </a:lnTo>
                  <a:lnTo>
                    <a:pt x="8026" y="855"/>
                  </a:lnTo>
                  <a:lnTo>
                    <a:pt x="7625" y="710"/>
                  </a:lnTo>
                  <a:lnTo>
                    <a:pt x="7170" y="546"/>
                  </a:lnTo>
                  <a:lnTo>
                    <a:pt x="6679" y="401"/>
                  </a:lnTo>
                  <a:lnTo>
                    <a:pt x="6151" y="273"/>
                  </a:lnTo>
                  <a:lnTo>
                    <a:pt x="5605" y="164"/>
                  </a:lnTo>
                  <a:lnTo>
                    <a:pt x="5023" y="73"/>
                  </a:lnTo>
                  <a:lnTo>
                    <a:pt x="4423" y="18"/>
                  </a:lnTo>
                  <a:lnTo>
                    <a:pt x="3786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551" name="Google Shape;551;p4"/>
          <p:cNvGrpSpPr/>
          <p:nvPr/>
        </p:nvGrpSpPr>
        <p:grpSpPr>
          <a:xfrm>
            <a:off x="11551117" y="5550930"/>
            <a:ext cx="416704" cy="132127"/>
            <a:chOff x="2631450" y="1885950"/>
            <a:chExt cx="671525" cy="212925"/>
          </a:xfrm>
        </p:grpSpPr>
        <p:sp>
          <p:nvSpPr>
            <p:cNvPr id="552" name="Google Shape;552;p4"/>
            <p:cNvSpPr/>
            <p:nvPr/>
          </p:nvSpPr>
          <p:spPr>
            <a:xfrm>
              <a:off x="2631450" y="2068375"/>
              <a:ext cx="118300" cy="30500"/>
            </a:xfrm>
            <a:custGeom>
              <a:avLst/>
              <a:gdLst/>
              <a:ahLst/>
              <a:cxnLst/>
              <a:rect l="l" t="t" r="r" b="b"/>
              <a:pathLst>
                <a:path w="4732" h="1220" extrusionOk="0">
                  <a:moveTo>
                    <a:pt x="1947" y="1"/>
                  </a:moveTo>
                  <a:lnTo>
                    <a:pt x="1456" y="19"/>
                  </a:lnTo>
                  <a:lnTo>
                    <a:pt x="1001" y="55"/>
                  </a:lnTo>
                  <a:lnTo>
                    <a:pt x="601" y="110"/>
                  </a:lnTo>
                  <a:lnTo>
                    <a:pt x="437" y="146"/>
                  </a:lnTo>
                  <a:lnTo>
                    <a:pt x="291" y="183"/>
                  </a:lnTo>
                  <a:lnTo>
                    <a:pt x="164" y="237"/>
                  </a:lnTo>
                  <a:lnTo>
                    <a:pt x="73" y="292"/>
                  </a:lnTo>
                  <a:lnTo>
                    <a:pt x="18" y="365"/>
                  </a:lnTo>
                  <a:lnTo>
                    <a:pt x="0" y="437"/>
                  </a:lnTo>
                  <a:lnTo>
                    <a:pt x="18" y="510"/>
                  </a:lnTo>
                  <a:lnTo>
                    <a:pt x="73" y="601"/>
                  </a:lnTo>
                  <a:lnTo>
                    <a:pt x="146" y="674"/>
                  </a:lnTo>
                  <a:lnTo>
                    <a:pt x="273" y="747"/>
                  </a:lnTo>
                  <a:lnTo>
                    <a:pt x="401" y="801"/>
                  </a:lnTo>
                  <a:lnTo>
                    <a:pt x="564" y="874"/>
                  </a:lnTo>
                  <a:lnTo>
                    <a:pt x="946" y="983"/>
                  </a:lnTo>
                  <a:lnTo>
                    <a:pt x="1383" y="1092"/>
                  </a:lnTo>
                  <a:lnTo>
                    <a:pt x="1856" y="1165"/>
                  </a:lnTo>
                  <a:lnTo>
                    <a:pt x="2348" y="1202"/>
                  </a:lnTo>
                  <a:lnTo>
                    <a:pt x="2839" y="1220"/>
                  </a:lnTo>
                  <a:lnTo>
                    <a:pt x="3294" y="1202"/>
                  </a:lnTo>
                  <a:lnTo>
                    <a:pt x="3676" y="1165"/>
                  </a:lnTo>
                  <a:lnTo>
                    <a:pt x="4004" y="1092"/>
                  </a:lnTo>
                  <a:lnTo>
                    <a:pt x="4259" y="1020"/>
                  </a:lnTo>
                  <a:lnTo>
                    <a:pt x="4368" y="965"/>
                  </a:lnTo>
                  <a:lnTo>
                    <a:pt x="4459" y="910"/>
                  </a:lnTo>
                  <a:lnTo>
                    <a:pt x="4550" y="838"/>
                  </a:lnTo>
                  <a:lnTo>
                    <a:pt x="4604" y="783"/>
                  </a:lnTo>
                  <a:lnTo>
                    <a:pt x="4659" y="710"/>
                  </a:lnTo>
                  <a:lnTo>
                    <a:pt x="4695" y="637"/>
                  </a:lnTo>
                  <a:lnTo>
                    <a:pt x="4713" y="547"/>
                  </a:lnTo>
                  <a:lnTo>
                    <a:pt x="4732" y="474"/>
                  </a:lnTo>
                  <a:lnTo>
                    <a:pt x="4622" y="401"/>
                  </a:lnTo>
                  <a:lnTo>
                    <a:pt x="4495" y="328"/>
                  </a:lnTo>
                  <a:lnTo>
                    <a:pt x="4313" y="237"/>
                  </a:lnTo>
                  <a:lnTo>
                    <a:pt x="4077" y="146"/>
                  </a:lnTo>
                  <a:lnTo>
                    <a:pt x="3767" y="73"/>
                  </a:lnTo>
                  <a:lnTo>
                    <a:pt x="3403" y="19"/>
                  </a:lnTo>
                  <a:lnTo>
                    <a:pt x="3185" y="1"/>
                  </a:lnTo>
                  <a:close/>
                </a:path>
              </a:pathLst>
            </a:custGeom>
            <a:solidFill>
              <a:srgbClr val="F4D5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3" name="Google Shape;553;p4"/>
            <p:cNvSpPr/>
            <p:nvPr/>
          </p:nvSpPr>
          <p:spPr>
            <a:xfrm>
              <a:off x="2631450" y="2068375"/>
              <a:ext cx="118300" cy="30500"/>
            </a:xfrm>
            <a:custGeom>
              <a:avLst/>
              <a:gdLst/>
              <a:ahLst/>
              <a:cxnLst/>
              <a:rect l="l" t="t" r="r" b="b"/>
              <a:pathLst>
                <a:path w="4732" h="1220" fill="none" extrusionOk="0">
                  <a:moveTo>
                    <a:pt x="2948" y="1"/>
                  </a:moveTo>
                  <a:lnTo>
                    <a:pt x="2948" y="1"/>
                  </a:lnTo>
                  <a:lnTo>
                    <a:pt x="1947" y="1"/>
                  </a:lnTo>
                  <a:lnTo>
                    <a:pt x="1456" y="19"/>
                  </a:lnTo>
                  <a:lnTo>
                    <a:pt x="1001" y="55"/>
                  </a:lnTo>
                  <a:lnTo>
                    <a:pt x="601" y="110"/>
                  </a:lnTo>
                  <a:lnTo>
                    <a:pt x="437" y="146"/>
                  </a:lnTo>
                  <a:lnTo>
                    <a:pt x="291" y="183"/>
                  </a:lnTo>
                  <a:lnTo>
                    <a:pt x="164" y="237"/>
                  </a:lnTo>
                  <a:lnTo>
                    <a:pt x="73" y="292"/>
                  </a:lnTo>
                  <a:lnTo>
                    <a:pt x="18" y="365"/>
                  </a:lnTo>
                  <a:lnTo>
                    <a:pt x="0" y="437"/>
                  </a:lnTo>
                  <a:lnTo>
                    <a:pt x="0" y="437"/>
                  </a:lnTo>
                  <a:lnTo>
                    <a:pt x="18" y="510"/>
                  </a:lnTo>
                  <a:lnTo>
                    <a:pt x="73" y="601"/>
                  </a:lnTo>
                  <a:lnTo>
                    <a:pt x="146" y="674"/>
                  </a:lnTo>
                  <a:lnTo>
                    <a:pt x="273" y="747"/>
                  </a:lnTo>
                  <a:lnTo>
                    <a:pt x="401" y="801"/>
                  </a:lnTo>
                  <a:lnTo>
                    <a:pt x="564" y="874"/>
                  </a:lnTo>
                  <a:lnTo>
                    <a:pt x="946" y="983"/>
                  </a:lnTo>
                  <a:lnTo>
                    <a:pt x="1383" y="1092"/>
                  </a:lnTo>
                  <a:lnTo>
                    <a:pt x="1856" y="1165"/>
                  </a:lnTo>
                  <a:lnTo>
                    <a:pt x="2348" y="1202"/>
                  </a:lnTo>
                  <a:lnTo>
                    <a:pt x="2839" y="1220"/>
                  </a:lnTo>
                  <a:lnTo>
                    <a:pt x="2839" y="1220"/>
                  </a:lnTo>
                  <a:lnTo>
                    <a:pt x="3294" y="1202"/>
                  </a:lnTo>
                  <a:lnTo>
                    <a:pt x="3676" y="1165"/>
                  </a:lnTo>
                  <a:lnTo>
                    <a:pt x="4004" y="1092"/>
                  </a:lnTo>
                  <a:lnTo>
                    <a:pt x="4259" y="1020"/>
                  </a:lnTo>
                  <a:lnTo>
                    <a:pt x="4368" y="965"/>
                  </a:lnTo>
                  <a:lnTo>
                    <a:pt x="4459" y="910"/>
                  </a:lnTo>
                  <a:lnTo>
                    <a:pt x="4550" y="838"/>
                  </a:lnTo>
                  <a:lnTo>
                    <a:pt x="4604" y="783"/>
                  </a:lnTo>
                  <a:lnTo>
                    <a:pt x="4659" y="710"/>
                  </a:lnTo>
                  <a:lnTo>
                    <a:pt x="4695" y="637"/>
                  </a:lnTo>
                  <a:lnTo>
                    <a:pt x="4713" y="547"/>
                  </a:lnTo>
                  <a:lnTo>
                    <a:pt x="4732" y="474"/>
                  </a:lnTo>
                  <a:lnTo>
                    <a:pt x="4732" y="474"/>
                  </a:lnTo>
                  <a:lnTo>
                    <a:pt x="4622" y="401"/>
                  </a:lnTo>
                  <a:lnTo>
                    <a:pt x="4495" y="328"/>
                  </a:lnTo>
                  <a:lnTo>
                    <a:pt x="4313" y="237"/>
                  </a:lnTo>
                  <a:lnTo>
                    <a:pt x="4077" y="146"/>
                  </a:lnTo>
                  <a:lnTo>
                    <a:pt x="3767" y="73"/>
                  </a:lnTo>
                  <a:lnTo>
                    <a:pt x="3403" y="19"/>
                  </a:lnTo>
                  <a:lnTo>
                    <a:pt x="3185" y="1"/>
                  </a:lnTo>
                  <a:lnTo>
                    <a:pt x="2948" y="1"/>
                  </a:lnTo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4" name="Google Shape;554;p4"/>
            <p:cNvSpPr/>
            <p:nvPr/>
          </p:nvSpPr>
          <p:spPr>
            <a:xfrm>
              <a:off x="2731525" y="2008325"/>
              <a:ext cx="571450" cy="71000"/>
            </a:xfrm>
            <a:custGeom>
              <a:avLst/>
              <a:gdLst/>
              <a:ahLst/>
              <a:cxnLst/>
              <a:rect l="l" t="t" r="r" b="b"/>
              <a:pathLst>
                <a:path w="22858" h="2840" extrusionOk="0">
                  <a:moveTo>
                    <a:pt x="1620" y="0"/>
                  </a:moveTo>
                  <a:lnTo>
                    <a:pt x="1256" y="55"/>
                  </a:lnTo>
                  <a:lnTo>
                    <a:pt x="929" y="110"/>
                  </a:lnTo>
                  <a:lnTo>
                    <a:pt x="656" y="164"/>
                  </a:lnTo>
                  <a:lnTo>
                    <a:pt x="419" y="219"/>
                  </a:lnTo>
                  <a:lnTo>
                    <a:pt x="237" y="292"/>
                  </a:lnTo>
                  <a:lnTo>
                    <a:pt x="110" y="364"/>
                  </a:lnTo>
                  <a:lnTo>
                    <a:pt x="19" y="437"/>
                  </a:lnTo>
                  <a:lnTo>
                    <a:pt x="1" y="492"/>
                  </a:lnTo>
                  <a:lnTo>
                    <a:pt x="1" y="528"/>
                  </a:lnTo>
                  <a:lnTo>
                    <a:pt x="1" y="637"/>
                  </a:lnTo>
                  <a:lnTo>
                    <a:pt x="19" y="747"/>
                  </a:lnTo>
                  <a:lnTo>
                    <a:pt x="55" y="856"/>
                  </a:lnTo>
                  <a:lnTo>
                    <a:pt x="110" y="947"/>
                  </a:lnTo>
                  <a:lnTo>
                    <a:pt x="183" y="1056"/>
                  </a:lnTo>
                  <a:lnTo>
                    <a:pt x="256" y="1165"/>
                  </a:lnTo>
                  <a:lnTo>
                    <a:pt x="365" y="1256"/>
                  </a:lnTo>
                  <a:lnTo>
                    <a:pt x="474" y="1365"/>
                  </a:lnTo>
                  <a:lnTo>
                    <a:pt x="601" y="1456"/>
                  </a:lnTo>
                  <a:lnTo>
                    <a:pt x="747" y="1565"/>
                  </a:lnTo>
                  <a:lnTo>
                    <a:pt x="1093" y="1747"/>
                  </a:lnTo>
                  <a:lnTo>
                    <a:pt x="1493" y="1929"/>
                  </a:lnTo>
                  <a:lnTo>
                    <a:pt x="1984" y="2093"/>
                  </a:lnTo>
                  <a:lnTo>
                    <a:pt x="2530" y="2239"/>
                  </a:lnTo>
                  <a:lnTo>
                    <a:pt x="3149" y="2384"/>
                  </a:lnTo>
                  <a:lnTo>
                    <a:pt x="3841" y="2512"/>
                  </a:lnTo>
                  <a:lnTo>
                    <a:pt x="4623" y="2621"/>
                  </a:lnTo>
                  <a:lnTo>
                    <a:pt x="5460" y="2712"/>
                  </a:lnTo>
                  <a:lnTo>
                    <a:pt x="6388" y="2767"/>
                  </a:lnTo>
                  <a:lnTo>
                    <a:pt x="7389" y="2821"/>
                  </a:lnTo>
                  <a:lnTo>
                    <a:pt x="8481" y="2839"/>
                  </a:lnTo>
                  <a:lnTo>
                    <a:pt x="8881" y="2839"/>
                  </a:lnTo>
                  <a:lnTo>
                    <a:pt x="10082" y="2821"/>
                  </a:lnTo>
                  <a:lnTo>
                    <a:pt x="11302" y="2803"/>
                  </a:lnTo>
                  <a:lnTo>
                    <a:pt x="12521" y="2748"/>
                  </a:lnTo>
                  <a:lnTo>
                    <a:pt x="13722" y="2676"/>
                  </a:lnTo>
                  <a:lnTo>
                    <a:pt x="14923" y="2603"/>
                  </a:lnTo>
                  <a:lnTo>
                    <a:pt x="16070" y="2494"/>
                  </a:lnTo>
                  <a:lnTo>
                    <a:pt x="17180" y="2384"/>
                  </a:lnTo>
                  <a:lnTo>
                    <a:pt x="18235" y="2257"/>
                  </a:lnTo>
                  <a:lnTo>
                    <a:pt x="19218" y="2130"/>
                  </a:lnTo>
                  <a:lnTo>
                    <a:pt x="20091" y="1966"/>
                  </a:lnTo>
                  <a:lnTo>
                    <a:pt x="20892" y="1802"/>
                  </a:lnTo>
                  <a:lnTo>
                    <a:pt x="21565" y="1638"/>
                  </a:lnTo>
                  <a:lnTo>
                    <a:pt x="21856" y="1547"/>
                  </a:lnTo>
                  <a:lnTo>
                    <a:pt x="22111" y="1456"/>
                  </a:lnTo>
                  <a:lnTo>
                    <a:pt x="22330" y="1347"/>
                  </a:lnTo>
                  <a:lnTo>
                    <a:pt x="22512" y="1256"/>
                  </a:lnTo>
                  <a:lnTo>
                    <a:pt x="22657" y="1165"/>
                  </a:lnTo>
                  <a:lnTo>
                    <a:pt x="22766" y="1056"/>
                  </a:lnTo>
                  <a:lnTo>
                    <a:pt x="22839" y="965"/>
                  </a:lnTo>
                  <a:lnTo>
                    <a:pt x="22857" y="856"/>
                  </a:lnTo>
                  <a:lnTo>
                    <a:pt x="22839" y="801"/>
                  </a:lnTo>
                  <a:lnTo>
                    <a:pt x="22785" y="765"/>
                  </a:lnTo>
                  <a:lnTo>
                    <a:pt x="22694" y="710"/>
                  </a:lnTo>
                  <a:lnTo>
                    <a:pt x="22566" y="656"/>
                  </a:lnTo>
                  <a:lnTo>
                    <a:pt x="22202" y="565"/>
                  </a:lnTo>
                  <a:lnTo>
                    <a:pt x="21729" y="474"/>
                  </a:lnTo>
                  <a:lnTo>
                    <a:pt x="22257" y="910"/>
                  </a:lnTo>
                  <a:lnTo>
                    <a:pt x="22020" y="947"/>
                  </a:lnTo>
                  <a:lnTo>
                    <a:pt x="21292" y="1092"/>
                  </a:lnTo>
                  <a:lnTo>
                    <a:pt x="20510" y="1220"/>
                  </a:lnTo>
                  <a:lnTo>
                    <a:pt x="19509" y="1365"/>
                  </a:lnTo>
                  <a:lnTo>
                    <a:pt x="18326" y="1529"/>
                  </a:lnTo>
                  <a:lnTo>
                    <a:pt x="16998" y="1693"/>
                  </a:lnTo>
                  <a:lnTo>
                    <a:pt x="15542" y="1838"/>
                  </a:lnTo>
                  <a:lnTo>
                    <a:pt x="13977" y="1948"/>
                  </a:lnTo>
                  <a:lnTo>
                    <a:pt x="13158" y="1984"/>
                  </a:lnTo>
                  <a:lnTo>
                    <a:pt x="12303" y="2020"/>
                  </a:lnTo>
                  <a:lnTo>
                    <a:pt x="11447" y="2039"/>
                  </a:lnTo>
                  <a:lnTo>
                    <a:pt x="10592" y="2057"/>
                  </a:lnTo>
                  <a:lnTo>
                    <a:pt x="9409" y="2039"/>
                  </a:lnTo>
                  <a:lnTo>
                    <a:pt x="8208" y="1984"/>
                  </a:lnTo>
                  <a:lnTo>
                    <a:pt x="7007" y="1911"/>
                  </a:lnTo>
                  <a:lnTo>
                    <a:pt x="5806" y="1802"/>
                  </a:lnTo>
                  <a:lnTo>
                    <a:pt x="5205" y="1729"/>
                  </a:lnTo>
                  <a:lnTo>
                    <a:pt x="4623" y="1638"/>
                  </a:lnTo>
                  <a:lnTo>
                    <a:pt x="4022" y="1547"/>
                  </a:lnTo>
                  <a:lnTo>
                    <a:pt x="3440" y="1438"/>
                  </a:lnTo>
                  <a:lnTo>
                    <a:pt x="2858" y="1329"/>
                  </a:lnTo>
                  <a:lnTo>
                    <a:pt x="2294" y="1202"/>
                  </a:lnTo>
                  <a:lnTo>
                    <a:pt x="1711" y="1056"/>
                  </a:lnTo>
                  <a:lnTo>
                    <a:pt x="1165" y="910"/>
                  </a:lnTo>
                  <a:lnTo>
                    <a:pt x="1275" y="656"/>
                  </a:lnTo>
                  <a:lnTo>
                    <a:pt x="1620" y="0"/>
                  </a:lnTo>
                  <a:close/>
                </a:path>
              </a:pathLst>
            </a:custGeom>
            <a:solidFill>
              <a:srgbClr val="F4D5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5" name="Google Shape;555;p4"/>
            <p:cNvSpPr/>
            <p:nvPr/>
          </p:nvSpPr>
          <p:spPr>
            <a:xfrm>
              <a:off x="2731525" y="2008325"/>
              <a:ext cx="571450" cy="71000"/>
            </a:xfrm>
            <a:custGeom>
              <a:avLst/>
              <a:gdLst/>
              <a:ahLst/>
              <a:cxnLst/>
              <a:rect l="l" t="t" r="r" b="b"/>
              <a:pathLst>
                <a:path w="22858" h="2840" fill="none" extrusionOk="0">
                  <a:moveTo>
                    <a:pt x="1620" y="0"/>
                  </a:moveTo>
                  <a:lnTo>
                    <a:pt x="1620" y="0"/>
                  </a:lnTo>
                  <a:lnTo>
                    <a:pt x="1256" y="55"/>
                  </a:lnTo>
                  <a:lnTo>
                    <a:pt x="929" y="110"/>
                  </a:lnTo>
                  <a:lnTo>
                    <a:pt x="656" y="164"/>
                  </a:lnTo>
                  <a:lnTo>
                    <a:pt x="419" y="219"/>
                  </a:lnTo>
                  <a:lnTo>
                    <a:pt x="237" y="292"/>
                  </a:lnTo>
                  <a:lnTo>
                    <a:pt x="110" y="364"/>
                  </a:lnTo>
                  <a:lnTo>
                    <a:pt x="19" y="437"/>
                  </a:lnTo>
                  <a:lnTo>
                    <a:pt x="1" y="492"/>
                  </a:lnTo>
                  <a:lnTo>
                    <a:pt x="1" y="528"/>
                  </a:lnTo>
                  <a:lnTo>
                    <a:pt x="1" y="528"/>
                  </a:lnTo>
                  <a:lnTo>
                    <a:pt x="1" y="637"/>
                  </a:lnTo>
                  <a:lnTo>
                    <a:pt x="19" y="747"/>
                  </a:lnTo>
                  <a:lnTo>
                    <a:pt x="55" y="856"/>
                  </a:lnTo>
                  <a:lnTo>
                    <a:pt x="110" y="947"/>
                  </a:lnTo>
                  <a:lnTo>
                    <a:pt x="183" y="1056"/>
                  </a:lnTo>
                  <a:lnTo>
                    <a:pt x="256" y="1165"/>
                  </a:lnTo>
                  <a:lnTo>
                    <a:pt x="365" y="1256"/>
                  </a:lnTo>
                  <a:lnTo>
                    <a:pt x="474" y="1365"/>
                  </a:lnTo>
                  <a:lnTo>
                    <a:pt x="601" y="1456"/>
                  </a:lnTo>
                  <a:lnTo>
                    <a:pt x="747" y="1565"/>
                  </a:lnTo>
                  <a:lnTo>
                    <a:pt x="1093" y="1747"/>
                  </a:lnTo>
                  <a:lnTo>
                    <a:pt x="1493" y="1929"/>
                  </a:lnTo>
                  <a:lnTo>
                    <a:pt x="1984" y="2093"/>
                  </a:lnTo>
                  <a:lnTo>
                    <a:pt x="2530" y="2239"/>
                  </a:lnTo>
                  <a:lnTo>
                    <a:pt x="3149" y="2384"/>
                  </a:lnTo>
                  <a:lnTo>
                    <a:pt x="3841" y="2512"/>
                  </a:lnTo>
                  <a:lnTo>
                    <a:pt x="4623" y="2621"/>
                  </a:lnTo>
                  <a:lnTo>
                    <a:pt x="5460" y="2712"/>
                  </a:lnTo>
                  <a:lnTo>
                    <a:pt x="6388" y="2767"/>
                  </a:lnTo>
                  <a:lnTo>
                    <a:pt x="7389" y="2821"/>
                  </a:lnTo>
                  <a:lnTo>
                    <a:pt x="8481" y="2839"/>
                  </a:lnTo>
                  <a:lnTo>
                    <a:pt x="8481" y="2839"/>
                  </a:lnTo>
                  <a:lnTo>
                    <a:pt x="8881" y="2839"/>
                  </a:lnTo>
                  <a:lnTo>
                    <a:pt x="8881" y="2839"/>
                  </a:lnTo>
                  <a:lnTo>
                    <a:pt x="10082" y="2821"/>
                  </a:lnTo>
                  <a:lnTo>
                    <a:pt x="11302" y="2803"/>
                  </a:lnTo>
                  <a:lnTo>
                    <a:pt x="12521" y="2748"/>
                  </a:lnTo>
                  <a:lnTo>
                    <a:pt x="13722" y="2676"/>
                  </a:lnTo>
                  <a:lnTo>
                    <a:pt x="14923" y="2603"/>
                  </a:lnTo>
                  <a:lnTo>
                    <a:pt x="16070" y="2494"/>
                  </a:lnTo>
                  <a:lnTo>
                    <a:pt x="17180" y="2384"/>
                  </a:lnTo>
                  <a:lnTo>
                    <a:pt x="18235" y="2257"/>
                  </a:lnTo>
                  <a:lnTo>
                    <a:pt x="19218" y="2130"/>
                  </a:lnTo>
                  <a:lnTo>
                    <a:pt x="20091" y="1966"/>
                  </a:lnTo>
                  <a:lnTo>
                    <a:pt x="20892" y="1802"/>
                  </a:lnTo>
                  <a:lnTo>
                    <a:pt x="21565" y="1638"/>
                  </a:lnTo>
                  <a:lnTo>
                    <a:pt x="21856" y="1547"/>
                  </a:lnTo>
                  <a:lnTo>
                    <a:pt x="22111" y="1456"/>
                  </a:lnTo>
                  <a:lnTo>
                    <a:pt x="22330" y="1347"/>
                  </a:lnTo>
                  <a:lnTo>
                    <a:pt x="22512" y="1256"/>
                  </a:lnTo>
                  <a:lnTo>
                    <a:pt x="22657" y="1165"/>
                  </a:lnTo>
                  <a:lnTo>
                    <a:pt x="22766" y="1056"/>
                  </a:lnTo>
                  <a:lnTo>
                    <a:pt x="22839" y="965"/>
                  </a:lnTo>
                  <a:lnTo>
                    <a:pt x="22857" y="856"/>
                  </a:lnTo>
                  <a:lnTo>
                    <a:pt x="22857" y="856"/>
                  </a:lnTo>
                  <a:lnTo>
                    <a:pt x="22839" y="801"/>
                  </a:lnTo>
                  <a:lnTo>
                    <a:pt x="22785" y="765"/>
                  </a:lnTo>
                  <a:lnTo>
                    <a:pt x="22694" y="710"/>
                  </a:lnTo>
                  <a:lnTo>
                    <a:pt x="22566" y="656"/>
                  </a:lnTo>
                  <a:lnTo>
                    <a:pt x="22202" y="565"/>
                  </a:lnTo>
                  <a:lnTo>
                    <a:pt x="21729" y="474"/>
                  </a:lnTo>
                  <a:lnTo>
                    <a:pt x="21729" y="474"/>
                  </a:lnTo>
                  <a:lnTo>
                    <a:pt x="22257" y="910"/>
                  </a:lnTo>
                  <a:lnTo>
                    <a:pt x="22257" y="910"/>
                  </a:lnTo>
                  <a:lnTo>
                    <a:pt x="22020" y="947"/>
                  </a:lnTo>
                  <a:lnTo>
                    <a:pt x="21292" y="1092"/>
                  </a:lnTo>
                  <a:lnTo>
                    <a:pt x="21292" y="1092"/>
                  </a:lnTo>
                  <a:lnTo>
                    <a:pt x="20510" y="1220"/>
                  </a:lnTo>
                  <a:lnTo>
                    <a:pt x="19509" y="1365"/>
                  </a:lnTo>
                  <a:lnTo>
                    <a:pt x="18326" y="1529"/>
                  </a:lnTo>
                  <a:lnTo>
                    <a:pt x="16998" y="1693"/>
                  </a:lnTo>
                  <a:lnTo>
                    <a:pt x="15542" y="1838"/>
                  </a:lnTo>
                  <a:lnTo>
                    <a:pt x="13977" y="1948"/>
                  </a:lnTo>
                  <a:lnTo>
                    <a:pt x="13158" y="1984"/>
                  </a:lnTo>
                  <a:lnTo>
                    <a:pt x="12303" y="2020"/>
                  </a:lnTo>
                  <a:lnTo>
                    <a:pt x="11447" y="2039"/>
                  </a:lnTo>
                  <a:lnTo>
                    <a:pt x="10592" y="2057"/>
                  </a:lnTo>
                  <a:lnTo>
                    <a:pt x="10592" y="2057"/>
                  </a:lnTo>
                  <a:lnTo>
                    <a:pt x="9409" y="2039"/>
                  </a:lnTo>
                  <a:lnTo>
                    <a:pt x="8208" y="1984"/>
                  </a:lnTo>
                  <a:lnTo>
                    <a:pt x="7007" y="1911"/>
                  </a:lnTo>
                  <a:lnTo>
                    <a:pt x="5806" y="1802"/>
                  </a:lnTo>
                  <a:lnTo>
                    <a:pt x="5205" y="1729"/>
                  </a:lnTo>
                  <a:lnTo>
                    <a:pt x="4623" y="1638"/>
                  </a:lnTo>
                  <a:lnTo>
                    <a:pt x="4022" y="1547"/>
                  </a:lnTo>
                  <a:lnTo>
                    <a:pt x="3440" y="1438"/>
                  </a:lnTo>
                  <a:lnTo>
                    <a:pt x="2858" y="1329"/>
                  </a:lnTo>
                  <a:lnTo>
                    <a:pt x="2294" y="1202"/>
                  </a:lnTo>
                  <a:lnTo>
                    <a:pt x="1711" y="1056"/>
                  </a:lnTo>
                  <a:lnTo>
                    <a:pt x="1165" y="910"/>
                  </a:lnTo>
                  <a:lnTo>
                    <a:pt x="1165" y="910"/>
                  </a:lnTo>
                  <a:lnTo>
                    <a:pt x="1165" y="910"/>
                  </a:lnTo>
                  <a:lnTo>
                    <a:pt x="1165" y="910"/>
                  </a:lnTo>
                  <a:lnTo>
                    <a:pt x="1275" y="656"/>
                  </a:lnTo>
                  <a:lnTo>
                    <a:pt x="1620" y="0"/>
                  </a:lnTo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6" name="Google Shape;556;p4"/>
            <p:cNvSpPr/>
            <p:nvPr/>
          </p:nvSpPr>
          <p:spPr>
            <a:xfrm>
              <a:off x="2760650" y="1885950"/>
              <a:ext cx="527300" cy="173350"/>
            </a:xfrm>
            <a:custGeom>
              <a:avLst/>
              <a:gdLst/>
              <a:ahLst/>
              <a:cxnLst/>
              <a:rect l="l" t="t" r="r" b="b"/>
              <a:pathLst>
                <a:path w="21092" h="6934" extrusionOk="0">
                  <a:moveTo>
                    <a:pt x="5260" y="0"/>
                  </a:moveTo>
                  <a:lnTo>
                    <a:pt x="5041" y="37"/>
                  </a:lnTo>
                  <a:lnTo>
                    <a:pt x="4805" y="91"/>
                  </a:lnTo>
                  <a:lnTo>
                    <a:pt x="4586" y="182"/>
                  </a:lnTo>
                  <a:lnTo>
                    <a:pt x="4368" y="291"/>
                  </a:lnTo>
                  <a:lnTo>
                    <a:pt x="4131" y="401"/>
                  </a:lnTo>
                  <a:lnTo>
                    <a:pt x="3913" y="546"/>
                  </a:lnTo>
                  <a:lnTo>
                    <a:pt x="3695" y="710"/>
                  </a:lnTo>
                  <a:lnTo>
                    <a:pt x="3476" y="892"/>
                  </a:lnTo>
                  <a:lnTo>
                    <a:pt x="3258" y="1074"/>
                  </a:lnTo>
                  <a:lnTo>
                    <a:pt x="2839" y="1492"/>
                  </a:lnTo>
                  <a:lnTo>
                    <a:pt x="2439" y="1947"/>
                  </a:lnTo>
                  <a:lnTo>
                    <a:pt x="2057" y="2421"/>
                  </a:lnTo>
                  <a:lnTo>
                    <a:pt x="1620" y="3021"/>
                  </a:lnTo>
                  <a:lnTo>
                    <a:pt x="1220" y="3622"/>
                  </a:lnTo>
                  <a:lnTo>
                    <a:pt x="874" y="4186"/>
                  </a:lnTo>
                  <a:lnTo>
                    <a:pt x="565" y="4713"/>
                  </a:lnTo>
                  <a:lnTo>
                    <a:pt x="146" y="5496"/>
                  </a:lnTo>
                  <a:lnTo>
                    <a:pt x="0" y="5805"/>
                  </a:lnTo>
                  <a:lnTo>
                    <a:pt x="692" y="5987"/>
                  </a:lnTo>
                  <a:lnTo>
                    <a:pt x="1402" y="6151"/>
                  </a:lnTo>
                  <a:lnTo>
                    <a:pt x="2130" y="6315"/>
                  </a:lnTo>
                  <a:lnTo>
                    <a:pt x="2857" y="6442"/>
                  </a:lnTo>
                  <a:lnTo>
                    <a:pt x="3585" y="6551"/>
                  </a:lnTo>
                  <a:lnTo>
                    <a:pt x="4332" y="6661"/>
                  </a:lnTo>
                  <a:lnTo>
                    <a:pt x="5078" y="6733"/>
                  </a:lnTo>
                  <a:lnTo>
                    <a:pt x="5824" y="6806"/>
                  </a:lnTo>
                  <a:lnTo>
                    <a:pt x="6588" y="6861"/>
                  </a:lnTo>
                  <a:lnTo>
                    <a:pt x="7334" y="6897"/>
                  </a:lnTo>
                  <a:lnTo>
                    <a:pt x="8062" y="6934"/>
                  </a:lnTo>
                  <a:lnTo>
                    <a:pt x="10264" y="6934"/>
                  </a:lnTo>
                  <a:lnTo>
                    <a:pt x="11684" y="6897"/>
                  </a:lnTo>
                  <a:lnTo>
                    <a:pt x="13067" y="6824"/>
                  </a:lnTo>
                  <a:lnTo>
                    <a:pt x="14359" y="6733"/>
                  </a:lnTo>
                  <a:lnTo>
                    <a:pt x="15596" y="6606"/>
                  </a:lnTo>
                  <a:lnTo>
                    <a:pt x="16743" y="6479"/>
                  </a:lnTo>
                  <a:lnTo>
                    <a:pt x="17762" y="6351"/>
                  </a:lnTo>
                  <a:lnTo>
                    <a:pt x="18690" y="6224"/>
                  </a:lnTo>
                  <a:lnTo>
                    <a:pt x="20127" y="5987"/>
                  </a:lnTo>
                  <a:lnTo>
                    <a:pt x="20855" y="5842"/>
                  </a:lnTo>
                  <a:lnTo>
                    <a:pt x="21092" y="5805"/>
                  </a:lnTo>
                  <a:lnTo>
                    <a:pt x="20873" y="5605"/>
                  </a:lnTo>
                  <a:lnTo>
                    <a:pt x="20273" y="5132"/>
                  </a:lnTo>
                  <a:lnTo>
                    <a:pt x="19891" y="4823"/>
                  </a:lnTo>
                  <a:lnTo>
                    <a:pt x="19454" y="4513"/>
                  </a:lnTo>
                  <a:lnTo>
                    <a:pt x="18999" y="4186"/>
                  </a:lnTo>
                  <a:lnTo>
                    <a:pt x="18544" y="3895"/>
                  </a:lnTo>
                  <a:lnTo>
                    <a:pt x="18089" y="3622"/>
                  </a:lnTo>
                  <a:lnTo>
                    <a:pt x="17689" y="3421"/>
                  </a:lnTo>
                  <a:lnTo>
                    <a:pt x="17416" y="3312"/>
                  </a:lnTo>
                  <a:lnTo>
                    <a:pt x="17088" y="3221"/>
                  </a:lnTo>
                  <a:lnTo>
                    <a:pt x="16743" y="3130"/>
                  </a:lnTo>
                  <a:lnTo>
                    <a:pt x="16379" y="3076"/>
                  </a:lnTo>
                  <a:lnTo>
                    <a:pt x="15978" y="3021"/>
                  </a:lnTo>
                  <a:lnTo>
                    <a:pt x="15596" y="2985"/>
                  </a:lnTo>
                  <a:lnTo>
                    <a:pt x="14795" y="2930"/>
                  </a:lnTo>
                  <a:lnTo>
                    <a:pt x="14086" y="2894"/>
                  </a:lnTo>
                  <a:lnTo>
                    <a:pt x="12921" y="2894"/>
                  </a:lnTo>
                  <a:lnTo>
                    <a:pt x="12648" y="2730"/>
                  </a:lnTo>
                  <a:lnTo>
                    <a:pt x="11865" y="2311"/>
                  </a:lnTo>
                  <a:lnTo>
                    <a:pt x="11338" y="2038"/>
                  </a:lnTo>
                  <a:lnTo>
                    <a:pt x="10737" y="1747"/>
                  </a:lnTo>
                  <a:lnTo>
                    <a:pt x="10082" y="1420"/>
                  </a:lnTo>
                  <a:lnTo>
                    <a:pt x="9391" y="1110"/>
                  </a:lnTo>
                  <a:lnTo>
                    <a:pt x="8881" y="910"/>
                  </a:lnTo>
                  <a:lnTo>
                    <a:pt x="8371" y="710"/>
                  </a:lnTo>
                  <a:lnTo>
                    <a:pt x="7862" y="528"/>
                  </a:lnTo>
                  <a:lnTo>
                    <a:pt x="7352" y="364"/>
                  </a:lnTo>
                  <a:lnTo>
                    <a:pt x="6861" y="219"/>
                  </a:lnTo>
                  <a:lnTo>
                    <a:pt x="6370" y="109"/>
                  </a:lnTo>
                  <a:lnTo>
                    <a:pt x="5915" y="37"/>
                  </a:lnTo>
                  <a:lnTo>
                    <a:pt x="549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7" name="Google Shape;557;p4"/>
            <p:cNvSpPr/>
            <p:nvPr/>
          </p:nvSpPr>
          <p:spPr>
            <a:xfrm>
              <a:off x="2760650" y="1885950"/>
              <a:ext cx="527300" cy="173350"/>
            </a:xfrm>
            <a:custGeom>
              <a:avLst/>
              <a:gdLst/>
              <a:ahLst/>
              <a:cxnLst/>
              <a:rect l="l" t="t" r="r" b="b"/>
              <a:pathLst>
                <a:path w="21092" h="6934" fill="none" extrusionOk="0">
                  <a:moveTo>
                    <a:pt x="21092" y="5805"/>
                  </a:moveTo>
                  <a:lnTo>
                    <a:pt x="21092" y="5805"/>
                  </a:lnTo>
                  <a:lnTo>
                    <a:pt x="20855" y="5842"/>
                  </a:lnTo>
                  <a:lnTo>
                    <a:pt x="20127" y="5987"/>
                  </a:lnTo>
                  <a:lnTo>
                    <a:pt x="20127" y="5987"/>
                  </a:lnTo>
                  <a:lnTo>
                    <a:pt x="18690" y="6224"/>
                  </a:lnTo>
                  <a:lnTo>
                    <a:pt x="17762" y="6351"/>
                  </a:lnTo>
                  <a:lnTo>
                    <a:pt x="16743" y="6479"/>
                  </a:lnTo>
                  <a:lnTo>
                    <a:pt x="15596" y="6606"/>
                  </a:lnTo>
                  <a:lnTo>
                    <a:pt x="14359" y="6733"/>
                  </a:lnTo>
                  <a:lnTo>
                    <a:pt x="13067" y="6824"/>
                  </a:lnTo>
                  <a:lnTo>
                    <a:pt x="11684" y="6897"/>
                  </a:lnTo>
                  <a:lnTo>
                    <a:pt x="10264" y="6934"/>
                  </a:lnTo>
                  <a:lnTo>
                    <a:pt x="8808" y="6934"/>
                  </a:lnTo>
                  <a:lnTo>
                    <a:pt x="8062" y="6934"/>
                  </a:lnTo>
                  <a:lnTo>
                    <a:pt x="7334" y="6897"/>
                  </a:lnTo>
                  <a:lnTo>
                    <a:pt x="6588" y="6861"/>
                  </a:lnTo>
                  <a:lnTo>
                    <a:pt x="5824" y="6806"/>
                  </a:lnTo>
                  <a:lnTo>
                    <a:pt x="5078" y="6733"/>
                  </a:lnTo>
                  <a:lnTo>
                    <a:pt x="4332" y="6661"/>
                  </a:lnTo>
                  <a:lnTo>
                    <a:pt x="3585" y="6551"/>
                  </a:lnTo>
                  <a:lnTo>
                    <a:pt x="2857" y="6442"/>
                  </a:lnTo>
                  <a:lnTo>
                    <a:pt x="2130" y="6315"/>
                  </a:lnTo>
                  <a:lnTo>
                    <a:pt x="1402" y="6151"/>
                  </a:lnTo>
                  <a:lnTo>
                    <a:pt x="692" y="5987"/>
                  </a:lnTo>
                  <a:lnTo>
                    <a:pt x="0" y="5805"/>
                  </a:lnTo>
                  <a:lnTo>
                    <a:pt x="0" y="5805"/>
                  </a:lnTo>
                  <a:lnTo>
                    <a:pt x="146" y="5496"/>
                  </a:lnTo>
                  <a:lnTo>
                    <a:pt x="565" y="4713"/>
                  </a:lnTo>
                  <a:lnTo>
                    <a:pt x="874" y="4186"/>
                  </a:lnTo>
                  <a:lnTo>
                    <a:pt x="1220" y="3622"/>
                  </a:lnTo>
                  <a:lnTo>
                    <a:pt x="1620" y="3021"/>
                  </a:lnTo>
                  <a:lnTo>
                    <a:pt x="2057" y="2421"/>
                  </a:lnTo>
                  <a:lnTo>
                    <a:pt x="2057" y="2421"/>
                  </a:lnTo>
                  <a:lnTo>
                    <a:pt x="2439" y="1947"/>
                  </a:lnTo>
                  <a:lnTo>
                    <a:pt x="2839" y="1492"/>
                  </a:lnTo>
                  <a:lnTo>
                    <a:pt x="3258" y="1074"/>
                  </a:lnTo>
                  <a:lnTo>
                    <a:pt x="3476" y="892"/>
                  </a:lnTo>
                  <a:lnTo>
                    <a:pt x="3695" y="710"/>
                  </a:lnTo>
                  <a:lnTo>
                    <a:pt x="3913" y="546"/>
                  </a:lnTo>
                  <a:lnTo>
                    <a:pt x="4131" y="401"/>
                  </a:lnTo>
                  <a:lnTo>
                    <a:pt x="4368" y="291"/>
                  </a:lnTo>
                  <a:lnTo>
                    <a:pt x="4586" y="182"/>
                  </a:lnTo>
                  <a:lnTo>
                    <a:pt x="4805" y="91"/>
                  </a:lnTo>
                  <a:lnTo>
                    <a:pt x="5041" y="37"/>
                  </a:lnTo>
                  <a:lnTo>
                    <a:pt x="5260" y="0"/>
                  </a:lnTo>
                  <a:lnTo>
                    <a:pt x="5496" y="0"/>
                  </a:lnTo>
                  <a:lnTo>
                    <a:pt x="5496" y="0"/>
                  </a:lnTo>
                  <a:lnTo>
                    <a:pt x="5915" y="37"/>
                  </a:lnTo>
                  <a:lnTo>
                    <a:pt x="6370" y="109"/>
                  </a:lnTo>
                  <a:lnTo>
                    <a:pt x="6861" y="219"/>
                  </a:lnTo>
                  <a:lnTo>
                    <a:pt x="7352" y="364"/>
                  </a:lnTo>
                  <a:lnTo>
                    <a:pt x="7862" y="528"/>
                  </a:lnTo>
                  <a:lnTo>
                    <a:pt x="8371" y="710"/>
                  </a:lnTo>
                  <a:lnTo>
                    <a:pt x="8881" y="910"/>
                  </a:lnTo>
                  <a:lnTo>
                    <a:pt x="9391" y="1110"/>
                  </a:lnTo>
                  <a:lnTo>
                    <a:pt x="9391" y="1110"/>
                  </a:lnTo>
                  <a:lnTo>
                    <a:pt x="10082" y="1420"/>
                  </a:lnTo>
                  <a:lnTo>
                    <a:pt x="10737" y="1747"/>
                  </a:lnTo>
                  <a:lnTo>
                    <a:pt x="11338" y="2038"/>
                  </a:lnTo>
                  <a:lnTo>
                    <a:pt x="11865" y="2311"/>
                  </a:lnTo>
                  <a:lnTo>
                    <a:pt x="12648" y="2730"/>
                  </a:lnTo>
                  <a:lnTo>
                    <a:pt x="12921" y="2894"/>
                  </a:lnTo>
                  <a:lnTo>
                    <a:pt x="12921" y="2894"/>
                  </a:lnTo>
                  <a:lnTo>
                    <a:pt x="13485" y="2894"/>
                  </a:lnTo>
                  <a:lnTo>
                    <a:pt x="14086" y="2894"/>
                  </a:lnTo>
                  <a:lnTo>
                    <a:pt x="14795" y="2930"/>
                  </a:lnTo>
                  <a:lnTo>
                    <a:pt x="15596" y="2985"/>
                  </a:lnTo>
                  <a:lnTo>
                    <a:pt x="15978" y="3021"/>
                  </a:lnTo>
                  <a:lnTo>
                    <a:pt x="16379" y="3076"/>
                  </a:lnTo>
                  <a:lnTo>
                    <a:pt x="16743" y="3130"/>
                  </a:lnTo>
                  <a:lnTo>
                    <a:pt x="17088" y="3221"/>
                  </a:lnTo>
                  <a:lnTo>
                    <a:pt x="17416" y="3312"/>
                  </a:lnTo>
                  <a:lnTo>
                    <a:pt x="17689" y="3421"/>
                  </a:lnTo>
                  <a:lnTo>
                    <a:pt x="17689" y="3421"/>
                  </a:lnTo>
                  <a:lnTo>
                    <a:pt x="18089" y="3622"/>
                  </a:lnTo>
                  <a:lnTo>
                    <a:pt x="18544" y="3895"/>
                  </a:lnTo>
                  <a:lnTo>
                    <a:pt x="18544" y="3895"/>
                  </a:lnTo>
                  <a:lnTo>
                    <a:pt x="18999" y="4186"/>
                  </a:lnTo>
                  <a:lnTo>
                    <a:pt x="19454" y="4513"/>
                  </a:lnTo>
                  <a:lnTo>
                    <a:pt x="19891" y="4823"/>
                  </a:lnTo>
                  <a:lnTo>
                    <a:pt x="20273" y="5132"/>
                  </a:lnTo>
                  <a:lnTo>
                    <a:pt x="20873" y="5605"/>
                  </a:lnTo>
                  <a:lnTo>
                    <a:pt x="21092" y="5805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8" name="Google Shape;558;p4"/>
            <p:cNvSpPr/>
            <p:nvPr/>
          </p:nvSpPr>
          <p:spPr>
            <a:xfrm>
              <a:off x="2760650" y="1946450"/>
              <a:ext cx="503200" cy="113300"/>
            </a:xfrm>
            <a:custGeom>
              <a:avLst/>
              <a:gdLst/>
              <a:ahLst/>
              <a:cxnLst/>
              <a:rect l="l" t="t" r="r" b="b"/>
              <a:pathLst>
                <a:path w="20128" h="4532" extrusionOk="0">
                  <a:moveTo>
                    <a:pt x="2057" y="1"/>
                  </a:moveTo>
                  <a:lnTo>
                    <a:pt x="1620" y="601"/>
                  </a:lnTo>
                  <a:lnTo>
                    <a:pt x="1220" y="1202"/>
                  </a:lnTo>
                  <a:lnTo>
                    <a:pt x="874" y="1766"/>
                  </a:lnTo>
                  <a:lnTo>
                    <a:pt x="565" y="2293"/>
                  </a:lnTo>
                  <a:lnTo>
                    <a:pt x="146" y="3076"/>
                  </a:lnTo>
                  <a:lnTo>
                    <a:pt x="0" y="3385"/>
                  </a:lnTo>
                  <a:lnTo>
                    <a:pt x="546" y="3531"/>
                  </a:lnTo>
                  <a:lnTo>
                    <a:pt x="1129" y="3677"/>
                  </a:lnTo>
                  <a:lnTo>
                    <a:pt x="1693" y="3804"/>
                  </a:lnTo>
                  <a:lnTo>
                    <a:pt x="2275" y="3913"/>
                  </a:lnTo>
                  <a:lnTo>
                    <a:pt x="2857" y="4022"/>
                  </a:lnTo>
                  <a:lnTo>
                    <a:pt x="3458" y="4113"/>
                  </a:lnTo>
                  <a:lnTo>
                    <a:pt x="4040" y="4204"/>
                  </a:lnTo>
                  <a:lnTo>
                    <a:pt x="4641" y="4277"/>
                  </a:lnTo>
                  <a:lnTo>
                    <a:pt x="5842" y="4386"/>
                  </a:lnTo>
                  <a:lnTo>
                    <a:pt x="7043" y="4459"/>
                  </a:lnTo>
                  <a:lnTo>
                    <a:pt x="8244" y="4514"/>
                  </a:lnTo>
                  <a:lnTo>
                    <a:pt x="9427" y="4532"/>
                  </a:lnTo>
                  <a:lnTo>
                    <a:pt x="10282" y="4514"/>
                  </a:lnTo>
                  <a:lnTo>
                    <a:pt x="11138" y="4495"/>
                  </a:lnTo>
                  <a:lnTo>
                    <a:pt x="11993" y="4459"/>
                  </a:lnTo>
                  <a:lnTo>
                    <a:pt x="12812" y="4423"/>
                  </a:lnTo>
                  <a:lnTo>
                    <a:pt x="14377" y="4313"/>
                  </a:lnTo>
                  <a:lnTo>
                    <a:pt x="15833" y="4168"/>
                  </a:lnTo>
                  <a:lnTo>
                    <a:pt x="17161" y="4004"/>
                  </a:lnTo>
                  <a:lnTo>
                    <a:pt x="18344" y="3840"/>
                  </a:lnTo>
                  <a:lnTo>
                    <a:pt x="19345" y="3695"/>
                  </a:lnTo>
                  <a:lnTo>
                    <a:pt x="20127" y="3567"/>
                  </a:lnTo>
                  <a:lnTo>
                    <a:pt x="9900" y="3003"/>
                  </a:lnTo>
                  <a:lnTo>
                    <a:pt x="9573" y="2985"/>
                  </a:lnTo>
                  <a:lnTo>
                    <a:pt x="9409" y="2967"/>
                  </a:lnTo>
                  <a:lnTo>
                    <a:pt x="9263" y="2930"/>
                  </a:lnTo>
                  <a:lnTo>
                    <a:pt x="9099" y="2894"/>
                  </a:lnTo>
                  <a:lnTo>
                    <a:pt x="8954" y="2821"/>
                  </a:lnTo>
                  <a:lnTo>
                    <a:pt x="8826" y="2748"/>
                  </a:lnTo>
                  <a:lnTo>
                    <a:pt x="8699" y="2639"/>
                  </a:lnTo>
                  <a:lnTo>
                    <a:pt x="8626" y="2548"/>
                  </a:lnTo>
                  <a:lnTo>
                    <a:pt x="8553" y="2439"/>
                  </a:lnTo>
                  <a:lnTo>
                    <a:pt x="8444" y="2221"/>
                  </a:lnTo>
                  <a:lnTo>
                    <a:pt x="8353" y="1984"/>
                  </a:lnTo>
                  <a:lnTo>
                    <a:pt x="8244" y="1766"/>
                  </a:lnTo>
                  <a:lnTo>
                    <a:pt x="8117" y="1547"/>
                  </a:lnTo>
                  <a:lnTo>
                    <a:pt x="7953" y="1347"/>
                  </a:lnTo>
                  <a:lnTo>
                    <a:pt x="7771" y="1183"/>
                  </a:lnTo>
                  <a:lnTo>
                    <a:pt x="7553" y="1056"/>
                  </a:lnTo>
                  <a:lnTo>
                    <a:pt x="7334" y="929"/>
                  </a:lnTo>
                  <a:lnTo>
                    <a:pt x="7079" y="856"/>
                  </a:lnTo>
                  <a:lnTo>
                    <a:pt x="6843" y="801"/>
                  </a:lnTo>
                  <a:lnTo>
                    <a:pt x="6588" y="783"/>
                  </a:lnTo>
                  <a:lnTo>
                    <a:pt x="6388" y="801"/>
                  </a:lnTo>
                  <a:lnTo>
                    <a:pt x="6206" y="838"/>
                  </a:lnTo>
                  <a:lnTo>
                    <a:pt x="6024" y="874"/>
                  </a:lnTo>
                  <a:lnTo>
                    <a:pt x="5842" y="947"/>
                  </a:lnTo>
                  <a:lnTo>
                    <a:pt x="5733" y="1056"/>
                  </a:lnTo>
                  <a:lnTo>
                    <a:pt x="5660" y="1147"/>
                  </a:lnTo>
                  <a:lnTo>
                    <a:pt x="5624" y="1220"/>
                  </a:lnTo>
                  <a:lnTo>
                    <a:pt x="5605" y="1311"/>
                  </a:lnTo>
                  <a:lnTo>
                    <a:pt x="5605" y="1384"/>
                  </a:lnTo>
                  <a:lnTo>
                    <a:pt x="5605" y="1475"/>
                  </a:lnTo>
                  <a:lnTo>
                    <a:pt x="5660" y="1602"/>
                  </a:lnTo>
                  <a:lnTo>
                    <a:pt x="5733" y="1729"/>
                  </a:lnTo>
                  <a:lnTo>
                    <a:pt x="5787" y="1857"/>
                  </a:lnTo>
                  <a:lnTo>
                    <a:pt x="5787" y="1911"/>
                  </a:lnTo>
                  <a:lnTo>
                    <a:pt x="5787" y="1948"/>
                  </a:lnTo>
                  <a:lnTo>
                    <a:pt x="5751" y="2002"/>
                  </a:lnTo>
                  <a:lnTo>
                    <a:pt x="5696" y="2057"/>
                  </a:lnTo>
                  <a:lnTo>
                    <a:pt x="5551" y="2130"/>
                  </a:lnTo>
                  <a:lnTo>
                    <a:pt x="5405" y="2184"/>
                  </a:lnTo>
                  <a:lnTo>
                    <a:pt x="5241" y="2221"/>
                  </a:lnTo>
                  <a:lnTo>
                    <a:pt x="4914" y="2221"/>
                  </a:lnTo>
                  <a:lnTo>
                    <a:pt x="4750" y="2202"/>
                  </a:lnTo>
                  <a:lnTo>
                    <a:pt x="4459" y="2130"/>
                  </a:lnTo>
                  <a:lnTo>
                    <a:pt x="4259" y="2057"/>
                  </a:lnTo>
                  <a:lnTo>
                    <a:pt x="4059" y="1984"/>
                  </a:lnTo>
                  <a:lnTo>
                    <a:pt x="3877" y="1911"/>
                  </a:lnTo>
                  <a:lnTo>
                    <a:pt x="3695" y="1802"/>
                  </a:lnTo>
                  <a:lnTo>
                    <a:pt x="3513" y="1711"/>
                  </a:lnTo>
                  <a:lnTo>
                    <a:pt x="3349" y="1584"/>
                  </a:lnTo>
                  <a:lnTo>
                    <a:pt x="3185" y="1456"/>
                  </a:lnTo>
                  <a:lnTo>
                    <a:pt x="3021" y="1329"/>
                  </a:lnTo>
                  <a:lnTo>
                    <a:pt x="2876" y="1183"/>
                  </a:lnTo>
                  <a:lnTo>
                    <a:pt x="2730" y="1038"/>
                  </a:lnTo>
                  <a:lnTo>
                    <a:pt x="2603" y="892"/>
                  </a:lnTo>
                  <a:lnTo>
                    <a:pt x="2475" y="728"/>
                  </a:lnTo>
                  <a:lnTo>
                    <a:pt x="2348" y="546"/>
                  </a:lnTo>
                  <a:lnTo>
                    <a:pt x="2239" y="383"/>
                  </a:lnTo>
                  <a:lnTo>
                    <a:pt x="2148" y="201"/>
                  </a:lnTo>
                  <a:lnTo>
                    <a:pt x="2057" y="1"/>
                  </a:lnTo>
                  <a:close/>
                </a:path>
              </a:pathLst>
            </a:custGeom>
            <a:solidFill>
              <a:srgbClr val="A489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9" name="Google Shape;559;p4"/>
            <p:cNvSpPr/>
            <p:nvPr/>
          </p:nvSpPr>
          <p:spPr>
            <a:xfrm>
              <a:off x="2760650" y="1946450"/>
              <a:ext cx="503200" cy="113300"/>
            </a:xfrm>
            <a:custGeom>
              <a:avLst/>
              <a:gdLst/>
              <a:ahLst/>
              <a:cxnLst/>
              <a:rect l="l" t="t" r="r" b="b"/>
              <a:pathLst>
                <a:path w="20128" h="4532" fill="none" extrusionOk="0">
                  <a:moveTo>
                    <a:pt x="2057" y="1"/>
                  </a:moveTo>
                  <a:lnTo>
                    <a:pt x="2057" y="1"/>
                  </a:lnTo>
                  <a:lnTo>
                    <a:pt x="2057" y="1"/>
                  </a:lnTo>
                  <a:lnTo>
                    <a:pt x="1620" y="601"/>
                  </a:lnTo>
                  <a:lnTo>
                    <a:pt x="1220" y="1202"/>
                  </a:lnTo>
                  <a:lnTo>
                    <a:pt x="874" y="1766"/>
                  </a:lnTo>
                  <a:lnTo>
                    <a:pt x="565" y="2293"/>
                  </a:lnTo>
                  <a:lnTo>
                    <a:pt x="146" y="3076"/>
                  </a:lnTo>
                  <a:lnTo>
                    <a:pt x="0" y="3385"/>
                  </a:lnTo>
                  <a:lnTo>
                    <a:pt x="0" y="3385"/>
                  </a:lnTo>
                  <a:lnTo>
                    <a:pt x="546" y="3531"/>
                  </a:lnTo>
                  <a:lnTo>
                    <a:pt x="1129" y="3677"/>
                  </a:lnTo>
                  <a:lnTo>
                    <a:pt x="1693" y="3804"/>
                  </a:lnTo>
                  <a:lnTo>
                    <a:pt x="2275" y="3913"/>
                  </a:lnTo>
                  <a:lnTo>
                    <a:pt x="2857" y="4022"/>
                  </a:lnTo>
                  <a:lnTo>
                    <a:pt x="3458" y="4113"/>
                  </a:lnTo>
                  <a:lnTo>
                    <a:pt x="4040" y="4204"/>
                  </a:lnTo>
                  <a:lnTo>
                    <a:pt x="4641" y="4277"/>
                  </a:lnTo>
                  <a:lnTo>
                    <a:pt x="5842" y="4386"/>
                  </a:lnTo>
                  <a:lnTo>
                    <a:pt x="7043" y="4459"/>
                  </a:lnTo>
                  <a:lnTo>
                    <a:pt x="8244" y="4514"/>
                  </a:lnTo>
                  <a:lnTo>
                    <a:pt x="9427" y="4532"/>
                  </a:lnTo>
                  <a:lnTo>
                    <a:pt x="9427" y="4532"/>
                  </a:lnTo>
                  <a:lnTo>
                    <a:pt x="10282" y="4514"/>
                  </a:lnTo>
                  <a:lnTo>
                    <a:pt x="11138" y="4495"/>
                  </a:lnTo>
                  <a:lnTo>
                    <a:pt x="11993" y="4459"/>
                  </a:lnTo>
                  <a:lnTo>
                    <a:pt x="12812" y="4423"/>
                  </a:lnTo>
                  <a:lnTo>
                    <a:pt x="14377" y="4313"/>
                  </a:lnTo>
                  <a:lnTo>
                    <a:pt x="15833" y="4168"/>
                  </a:lnTo>
                  <a:lnTo>
                    <a:pt x="17161" y="4004"/>
                  </a:lnTo>
                  <a:lnTo>
                    <a:pt x="18344" y="3840"/>
                  </a:lnTo>
                  <a:lnTo>
                    <a:pt x="19345" y="3695"/>
                  </a:lnTo>
                  <a:lnTo>
                    <a:pt x="20127" y="3567"/>
                  </a:lnTo>
                  <a:lnTo>
                    <a:pt x="20127" y="3567"/>
                  </a:lnTo>
                  <a:lnTo>
                    <a:pt x="9900" y="3003"/>
                  </a:lnTo>
                  <a:lnTo>
                    <a:pt x="9900" y="3003"/>
                  </a:lnTo>
                  <a:lnTo>
                    <a:pt x="9573" y="2985"/>
                  </a:lnTo>
                  <a:lnTo>
                    <a:pt x="9409" y="2967"/>
                  </a:lnTo>
                  <a:lnTo>
                    <a:pt x="9263" y="2930"/>
                  </a:lnTo>
                  <a:lnTo>
                    <a:pt x="9099" y="2894"/>
                  </a:lnTo>
                  <a:lnTo>
                    <a:pt x="8954" y="2821"/>
                  </a:lnTo>
                  <a:lnTo>
                    <a:pt x="8826" y="2748"/>
                  </a:lnTo>
                  <a:lnTo>
                    <a:pt x="8699" y="2639"/>
                  </a:lnTo>
                  <a:lnTo>
                    <a:pt x="8699" y="2639"/>
                  </a:lnTo>
                  <a:lnTo>
                    <a:pt x="8626" y="2548"/>
                  </a:lnTo>
                  <a:lnTo>
                    <a:pt x="8553" y="2439"/>
                  </a:lnTo>
                  <a:lnTo>
                    <a:pt x="8444" y="2221"/>
                  </a:lnTo>
                  <a:lnTo>
                    <a:pt x="8353" y="1984"/>
                  </a:lnTo>
                  <a:lnTo>
                    <a:pt x="8244" y="1766"/>
                  </a:lnTo>
                  <a:lnTo>
                    <a:pt x="8244" y="1766"/>
                  </a:lnTo>
                  <a:lnTo>
                    <a:pt x="8117" y="1547"/>
                  </a:lnTo>
                  <a:lnTo>
                    <a:pt x="7953" y="1347"/>
                  </a:lnTo>
                  <a:lnTo>
                    <a:pt x="7771" y="1183"/>
                  </a:lnTo>
                  <a:lnTo>
                    <a:pt x="7553" y="1056"/>
                  </a:lnTo>
                  <a:lnTo>
                    <a:pt x="7334" y="929"/>
                  </a:lnTo>
                  <a:lnTo>
                    <a:pt x="7079" y="856"/>
                  </a:lnTo>
                  <a:lnTo>
                    <a:pt x="6843" y="801"/>
                  </a:lnTo>
                  <a:lnTo>
                    <a:pt x="6588" y="783"/>
                  </a:lnTo>
                  <a:lnTo>
                    <a:pt x="6588" y="783"/>
                  </a:lnTo>
                  <a:lnTo>
                    <a:pt x="6388" y="801"/>
                  </a:lnTo>
                  <a:lnTo>
                    <a:pt x="6206" y="838"/>
                  </a:lnTo>
                  <a:lnTo>
                    <a:pt x="6024" y="874"/>
                  </a:lnTo>
                  <a:lnTo>
                    <a:pt x="5842" y="947"/>
                  </a:lnTo>
                  <a:lnTo>
                    <a:pt x="5842" y="947"/>
                  </a:lnTo>
                  <a:lnTo>
                    <a:pt x="5733" y="1056"/>
                  </a:lnTo>
                  <a:lnTo>
                    <a:pt x="5660" y="1147"/>
                  </a:lnTo>
                  <a:lnTo>
                    <a:pt x="5624" y="1220"/>
                  </a:lnTo>
                  <a:lnTo>
                    <a:pt x="5605" y="1311"/>
                  </a:lnTo>
                  <a:lnTo>
                    <a:pt x="5605" y="1384"/>
                  </a:lnTo>
                  <a:lnTo>
                    <a:pt x="5605" y="1475"/>
                  </a:lnTo>
                  <a:lnTo>
                    <a:pt x="5660" y="1602"/>
                  </a:lnTo>
                  <a:lnTo>
                    <a:pt x="5733" y="1729"/>
                  </a:lnTo>
                  <a:lnTo>
                    <a:pt x="5787" y="1857"/>
                  </a:lnTo>
                  <a:lnTo>
                    <a:pt x="5787" y="1911"/>
                  </a:lnTo>
                  <a:lnTo>
                    <a:pt x="5787" y="1948"/>
                  </a:lnTo>
                  <a:lnTo>
                    <a:pt x="5751" y="2002"/>
                  </a:lnTo>
                  <a:lnTo>
                    <a:pt x="5696" y="2057"/>
                  </a:lnTo>
                  <a:lnTo>
                    <a:pt x="5696" y="2057"/>
                  </a:lnTo>
                  <a:lnTo>
                    <a:pt x="5551" y="2130"/>
                  </a:lnTo>
                  <a:lnTo>
                    <a:pt x="5405" y="2184"/>
                  </a:lnTo>
                  <a:lnTo>
                    <a:pt x="5241" y="2221"/>
                  </a:lnTo>
                  <a:lnTo>
                    <a:pt x="5059" y="2221"/>
                  </a:lnTo>
                  <a:lnTo>
                    <a:pt x="5059" y="2221"/>
                  </a:lnTo>
                  <a:lnTo>
                    <a:pt x="4914" y="2221"/>
                  </a:lnTo>
                  <a:lnTo>
                    <a:pt x="4750" y="2202"/>
                  </a:lnTo>
                  <a:lnTo>
                    <a:pt x="4459" y="2130"/>
                  </a:lnTo>
                  <a:lnTo>
                    <a:pt x="4459" y="2130"/>
                  </a:lnTo>
                  <a:lnTo>
                    <a:pt x="4259" y="2057"/>
                  </a:lnTo>
                  <a:lnTo>
                    <a:pt x="4059" y="1984"/>
                  </a:lnTo>
                  <a:lnTo>
                    <a:pt x="3877" y="1911"/>
                  </a:lnTo>
                  <a:lnTo>
                    <a:pt x="3695" y="1802"/>
                  </a:lnTo>
                  <a:lnTo>
                    <a:pt x="3513" y="1711"/>
                  </a:lnTo>
                  <a:lnTo>
                    <a:pt x="3349" y="1584"/>
                  </a:lnTo>
                  <a:lnTo>
                    <a:pt x="3185" y="1456"/>
                  </a:lnTo>
                  <a:lnTo>
                    <a:pt x="3021" y="1329"/>
                  </a:lnTo>
                  <a:lnTo>
                    <a:pt x="2876" y="1183"/>
                  </a:lnTo>
                  <a:lnTo>
                    <a:pt x="2730" y="1038"/>
                  </a:lnTo>
                  <a:lnTo>
                    <a:pt x="2603" y="892"/>
                  </a:lnTo>
                  <a:lnTo>
                    <a:pt x="2475" y="728"/>
                  </a:lnTo>
                  <a:lnTo>
                    <a:pt x="2348" y="546"/>
                  </a:lnTo>
                  <a:lnTo>
                    <a:pt x="2239" y="383"/>
                  </a:lnTo>
                  <a:lnTo>
                    <a:pt x="2148" y="201"/>
                  </a:lnTo>
                  <a:lnTo>
                    <a:pt x="2057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0" name="Google Shape;560;p4"/>
            <p:cNvSpPr/>
            <p:nvPr/>
          </p:nvSpPr>
          <p:spPr>
            <a:xfrm>
              <a:off x="2995400" y="1913700"/>
              <a:ext cx="228875" cy="69625"/>
            </a:xfrm>
            <a:custGeom>
              <a:avLst/>
              <a:gdLst/>
              <a:ahLst/>
              <a:cxnLst/>
              <a:rect l="l" t="t" r="r" b="b"/>
              <a:pathLst>
                <a:path w="9155" h="2785" extrusionOk="0">
                  <a:moveTo>
                    <a:pt x="1" y="0"/>
                  </a:moveTo>
                  <a:lnTo>
                    <a:pt x="292" y="364"/>
                  </a:lnTo>
                  <a:lnTo>
                    <a:pt x="583" y="728"/>
                  </a:lnTo>
                  <a:lnTo>
                    <a:pt x="929" y="1220"/>
                  </a:lnTo>
                  <a:lnTo>
                    <a:pt x="1092" y="1456"/>
                  </a:lnTo>
                  <a:lnTo>
                    <a:pt x="1311" y="1674"/>
                  </a:lnTo>
                  <a:lnTo>
                    <a:pt x="1475" y="1820"/>
                  </a:lnTo>
                  <a:lnTo>
                    <a:pt x="1638" y="1947"/>
                  </a:lnTo>
                  <a:lnTo>
                    <a:pt x="1820" y="2057"/>
                  </a:lnTo>
                  <a:lnTo>
                    <a:pt x="2021" y="2166"/>
                  </a:lnTo>
                  <a:lnTo>
                    <a:pt x="2221" y="2239"/>
                  </a:lnTo>
                  <a:lnTo>
                    <a:pt x="2421" y="2311"/>
                  </a:lnTo>
                  <a:lnTo>
                    <a:pt x="2621" y="2366"/>
                  </a:lnTo>
                  <a:lnTo>
                    <a:pt x="2839" y="2421"/>
                  </a:lnTo>
                  <a:lnTo>
                    <a:pt x="3276" y="2493"/>
                  </a:lnTo>
                  <a:lnTo>
                    <a:pt x="3731" y="2530"/>
                  </a:lnTo>
                  <a:lnTo>
                    <a:pt x="4186" y="2548"/>
                  </a:lnTo>
                  <a:lnTo>
                    <a:pt x="5041" y="2548"/>
                  </a:lnTo>
                  <a:lnTo>
                    <a:pt x="6060" y="2566"/>
                  </a:lnTo>
                  <a:lnTo>
                    <a:pt x="7098" y="2603"/>
                  </a:lnTo>
                  <a:lnTo>
                    <a:pt x="8117" y="2675"/>
                  </a:lnTo>
                  <a:lnTo>
                    <a:pt x="9154" y="2785"/>
                  </a:lnTo>
                  <a:lnTo>
                    <a:pt x="8699" y="2512"/>
                  </a:lnTo>
                  <a:lnTo>
                    <a:pt x="8299" y="2311"/>
                  </a:lnTo>
                  <a:lnTo>
                    <a:pt x="8099" y="2220"/>
                  </a:lnTo>
                  <a:lnTo>
                    <a:pt x="7862" y="2148"/>
                  </a:lnTo>
                  <a:lnTo>
                    <a:pt x="7626" y="2093"/>
                  </a:lnTo>
                  <a:lnTo>
                    <a:pt x="7353" y="2020"/>
                  </a:lnTo>
                  <a:lnTo>
                    <a:pt x="6788" y="1929"/>
                  </a:lnTo>
                  <a:lnTo>
                    <a:pt x="6206" y="1875"/>
                  </a:lnTo>
                  <a:lnTo>
                    <a:pt x="5606" y="1820"/>
                  </a:lnTo>
                  <a:lnTo>
                    <a:pt x="5041" y="1802"/>
                  </a:lnTo>
                  <a:lnTo>
                    <a:pt x="4095" y="1784"/>
                  </a:lnTo>
                  <a:lnTo>
                    <a:pt x="3531" y="1784"/>
                  </a:lnTo>
                  <a:lnTo>
                    <a:pt x="3258" y="1620"/>
                  </a:lnTo>
                  <a:lnTo>
                    <a:pt x="2475" y="1201"/>
                  </a:lnTo>
                  <a:lnTo>
                    <a:pt x="1948" y="928"/>
                  </a:lnTo>
                  <a:lnTo>
                    <a:pt x="1347" y="637"/>
                  </a:lnTo>
                  <a:lnTo>
                    <a:pt x="692" y="31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D7C2A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1" name="Google Shape;561;p4"/>
            <p:cNvSpPr/>
            <p:nvPr/>
          </p:nvSpPr>
          <p:spPr>
            <a:xfrm>
              <a:off x="2995400" y="1913700"/>
              <a:ext cx="228875" cy="69625"/>
            </a:xfrm>
            <a:custGeom>
              <a:avLst/>
              <a:gdLst/>
              <a:ahLst/>
              <a:cxnLst/>
              <a:rect l="l" t="t" r="r" b="b"/>
              <a:pathLst>
                <a:path w="9155" h="2785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292" y="364"/>
                  </a:lnTo>
                  <a:lnTo>
                    <a:pt x="583" y="728"/>
                  </a:lnTo>
                  <a:lnTo>
                    <a:pt x="583" y="728"/>
                  </a:lnTo>
                  <a:lnTo>
                    <a:pt x="929" y="1220"/>
                  </a:lnTo>
                  <a:lnTo>
                    <a:pt x="1092" y="1456"/>
                  </a:lnTo>
                  <a:lnTo>
                    <a:pt x="1311" y="1674"/>
                  </a:lnTo>
                  <a:lnTo>
                    <a:pt x="1311" y="1674"/>
                  </a:lnTo>
                  <a:lnTo>
                    <a:pt x="1475" y="1820"/>
                  </a:lnTo>
                  <a:lnTo>
                    <a:pt x="1638" y="1947"/>
                  </a:lnTo>
                  <a:lnTo>
                    <a:pt x="1820" y="2057"/>
                  </a:lnTo>
                  <a:lnTo>
                    <a:pt x="2021" y="2166"/>
                  </a:lnTo>
                  <a:lnTo>
                    <a:pt x="2221" y="2239"/>
                  </a:lnTo>
                  <a:lnTo>
                    <a:pt x="2421" y="2311"/>
                  </a:lnTo>
                  <a:lnTo>
                    <a:pt x="2621" y="2366"/>
                  </a:lnTo>
                  <a:lnTo>
                    <a:pt x="2839" y="2421"/>
                  </a:lnTo>
                  <a:lnTo>
                    <a:pt x="3276" y="2493"/>
                  </a:lnTo>
                  <a:lnTo>
                    <a:pt x="3731" y="2530"/>
                  </a:lnTo>
                  <a:lnTo>
                    <a:pt x="4186" y="2548"/>
                  </a:lnTo>
                  <a:lnTo>
                    <a:pt x="4641" y="2548"/>
                  </a:lnTo>
                  <a:lnTo>
                    <a:pt x="4641" y="2548"/>
                  </a:lnTo>
                  <a:lnTo>
                    <a:pt x="4950" y="2548"/>
                  </a:lnTo>
                  <a:lnTo>
                    <a:pt x="4950" y="2548"/>
                  </a:lnTo>
                  <a:lnTo>
                    <a:pt x="5041" y="2548"/>
                  </a:lnTo>
                  <a:lnTo>
                    <a:pt x="5041" y="2548"/>
                  </a:lnTo>
                  <a:lnTo>
                    <a:pt x="6060" y="2566"/>
                  </a:lnTo>
                  <a:lnTo>
                    <a:pt x="7098" y="2603"/>
                  </a:lnTo>
                  <a:lnTo>
                    <a:pt x="8117" y="2675"/>
                  </a:lnTo>
                  <a:lnTo>
                    <a:pt x="9154" y="2785"/>
                  </a:lnTo>
                  <a:lnTo>
                    <a:pt x="9154" y="2785"/>
                  </a:lnTo>
                  <a:lnTo>
                    <a:pt x="8699" y="2512"/>
                  </a:lnTo>
                  <a:lnTo>
                    <a:pt x="8299" y="2311"/>
                  </a:lnTo>
                  <a:lnTo>
                    <a:pt x="8299" y="2311"/>
                  </a:lnTo>
                  <a:lnTo>
                    <a:pt x="8099" y="2220"/>
                  </a:lnTo>
                  <a:lnTo>
                    <a:pt x="7862" y="2148"/>
                  </a:lnTo>
                  <a:lnTo>
                    <a:pt x="7626" y="2093"/>
                  </a:lnTo>
                  <a:lnTo>
                    <a:pt x="7353" y="2020"/>
                  </a:lnTo>
                  <a:lnTo>
                    <a:pt x="6788" y="1929"/>
                  </a:lnTo>
                  <a:lnTo>
                    <a:pt x="6206" y="1875"/>
                  </a:lnTo>
                  <a:lnTo>
                    <a:pt x="5606" y="1820"/>
                  </a:lnTo>
                  <a:lnTo>
                    <a:pt x="5041" y="1802"/>
                  </a:lnTo>
                  <a:lnTo>
                    <a:pt x="4095" y="1784"/>
                  </a:lnTo>
                  <a:lnTo>
                    <a:pt x="4095" y="1784"/>
                  </a:lnTo>
                  <a:lnTo>
                    <a:pt x="3531" y="1784"/>
                  </a:lnTo>
                  <a:lnTo>
                    <a:pt x="3531" y="1784"/>
                  </a:lnTo>
                  <a:lnTo>
                    <a:pt x="3258" y="1620"/>
                  </a:lnTo>
                  <a:lnTo>
                    <a:pt x="2475" y="1201"/>
                  </a:lnTo>
                  <a:lnTo>
                    <a:pt x="1948" y="928"/>
                  </a:lnTo>
                  <a:lnTo>
                    <a:pt x="1347" y="637"/>
                  </a:lnTo>
                  <a:lnTo>
                    <a:pt x="692" y="31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2" name="Google Shape;562;p4"/>
            <p:cNvSpPr/>
            <p:nvPr/>
          </p:nvSpPr>
          <p:spPr>
            <a:xfrm>
              <a:off x="2661025" y="2029700"/>
              <a:ext cx="88725" cy="59625"/>
            </a:xfrm>
            <a:custGeom>
              <a:avLst/>
              <a:gdLst/>
              <a:ahLst/>
              <a:cxnLst/>
              <a:rect l="l" t="t" r="r" b="b"/>
              <a:pathLst>
                <a:path w="3549" h="2385" extrusionOk="0">
                  <a:moveTo>
                    <a:pt x="1456" y="1"/>
                  </a:moveTo>
                  <a:lnTo>
                    <a:pt x="1292" y="19"/>
                  </a:lnTo>
                  <a:lnTo>
                    <a:pt x="1128" y="92"/>
                  </a:lnTo>
                  <a:lnTo>
                    <a:pt x="983" y="183"/>
                  </a:lnTo>
                  <a:lnTo>
                    <a:pt x="837" y="292"/>
                  </a:lnTo>
                  <a:lnTo>
                    <a:pt x="710" y="419"/>
                  </a:lnTo>
                  <a:lnTo>
                    <a:pt x="582" y="565"/>
                  </a:lnTo>
                  <a:lnTo>
                    <a:pt x="473" y="729"/>
                  </a:lnTo>
                  <a:lnTo>
                    <a:pt x="382" y="892"/>
                  </a:lnTo>
                  <a:lnTo>
                    <a:pt x="218" y="1202"/>
                  </a:lnTo>
                  <a:lnTo>
                    <a:pt x="91" y="1475"/>
                  </a:lnTo>
                  <a:lnTo>
                    <a:pt x="0" y="1748"/>
                  </a:lnTo>
                  <a:lnTo>
                    <a:pt x="127" y="1857"/>
                  </a:lnTo>
                  <a:lnTo>
                    <a:pt x="255" y="1966"/>
                  </a:lnTo>
                  <a:lnTo>
                    <a:pt x="400" y="2039"/>
                  </a:lnTo>
                  <a:lnTo>
                    <a:pt x="546" y="2112"/>
                  </a:lnTo>
                  <a:lnTo>
                    <a:pt x="819" y="2239"/>
                  </a:lnTo>
                  <a:lnTo>
                    <a:pt x="1110" y="2312"/>
                  </a:lnTo>
                  <a:lnTo>
                    <a:pt x="1420" y="2366"/>
                  </a:lnTo>
                  <a:lnTo>
                    <a:pt x="1711" y="2385"/>
                  </a:lnTo>
                  <a:lnTo>
                    <a:pt x="2002" y="2366"/>
                  </a:lnTo>
                  <a:lnTo>
                    <a:pt x="2275" y="2348"/>
                  </a:lnTo>
                  <a:lnTo>
                    <a:pt x="2530" y="2312"/>
                  </a:lnTo>
                  <a:lnTo>
                    <a:pt x="2766" y="2257"/>
                  </a:lnTo>
                  <a:lnTo>
                    <a:pt x="3167" y="2148"/>
                  </a:lnTo>
                  <a:lnTo>
                    <a:pt x="3439" y="2057"/>
                  </a:lnTo>
                  <a:lnTo>
                    <a:pt x="3549" y="2021"/>
                  </a:lnTo>
                  <a:lnTo>
                    <a:pt x="3348" y="1693"/>
                  </a:lnTo>
                  <a:lnTo>
                    <a:pt x="3130" y="1366"/>
                  </a:lnTo>
                  <a:lnTo>
                    <a:pt x="2857" y="1002"/>
                  </a:lnTo>
                  <a:lnTo>
                    <a:pt x="2693" y="801"/>
                  </a:lnTo>
                  <a:lnTo>
                    <a:pt x="2530" y="619"/>
                  </a:lnTo>
                  <a:lnTo>
                    <a:pt x="2366" y="456"/>
                  </a:lnTo>
                  <a:lnTo>
                    <a:pt x="2184" y="310"/>
                  </a:lnTo>
                  <a:lnTo>
                    <a:pt x="2002" y="183"/>
                  </a:lnTo>
                  <a:lnTo>
                    <a:pt x="1820" y="74"/>
                  </a:lnTo>
                  <a:lnTo>
                    <a:pt x="1638" y="19"/>
                  </a:lnTo>
                  <a:lnTo>
                    <a:pt x="1547" y="1"/>
                  </a:lnTo>
                  <a:close/>
                </a:path>
              </a:pathLst>
            </a:custGeom>
            <a:solidFill>
              <a:srgbClr val="C1A5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563" name="Google Shape;563;p4"/>
          <p:cNvGrpSpPr/>
          <p:nvPr/>
        </p:nvGrpSpPr>
        <p:grpSpPr>
          <a:xfrm rot="708033">
            <a:off x="8770901" y="6642822"/>
            <a:ext cx="1138352" cy="275391"/>
            <a:chOff x="3665900" y="8356158"/>
            <a:chExt cx="1015703" cy="245719"/>
          </a:xfrm>
        </p:grpSpPr>
        <p:sp>
          <p:nvSpPr>
            <p:cNvPr id="564" name="Google Shape;564;p4"/>
            <p:cNvSpPr/>
            <p:nvPr/>
          </p:nvSpPr>
          <p:spPr>
            <a:xfrm>
              <a:off x="3940684" y="8356158"/>
              <a:ext cx="658411" cy="161356"/>
            </a:xfrm>
            <a:custGeom>
              <a:avLst/>
              <a:gdLst/>
              <a:ahLst/>
              <a:cxnLst/>
              <a:rect l="l" t="t" r="r" b="b"/>
              <a:pathLst>
                <a:path w="12776" h="3131" extrusionOk="0">
                  <a:moveTo>
                    <a:pt x="9336" y="0"/>
                  </a:moveTo>
                  <a:lnTo>
                    <a:pt x="8626" y="55"/>
                  </a:lnTo>
                  <a:lnTo>
                    <a:pt x="7934" y="127"/>
                  </a:lnTo>
                  <a:lnTo>
                    <a:pt x="7279" y="218"/>
                  </a:lnTo>
                  <a:lnTo>
                    <a:pt x="6642" y="309"/>
                  </a:lnTo>
                  <a:lnTo>
                    <a:pt x="6042" y="400"/>
                  </a:lnTo>
                  <a:lnTo>
                    <a:pt x="5460" y="510"/>
                  </a:lnTo>
                  <a:lnTo>
                    <a:pt x="4895" y="619"/>
                  </a:lnTo>
                  <a:lnTo>
                    <a:pt x="4368" y="728"/>
                  </a:lnTo>
                  <a:lnTo>
                    <a:pt x="3858" y="855"/>
                  </a:lnTo>
                  <a:lnTo>
                    <a:pt x="3385" y="983"/>
                  </a:lnTo>
                  <a:lnTo>
                    <a:pt x="2930" y="1110"/>
                  </a:lnTo>
                  <a:lnTo>
                    <a:pt x="2511" y="1256"/>
                  </a:lnTo>
                  <a:lnTo>
                    <a:pt x="2129" y="1383"/>
                  </a:lnTo>
                  <a:lnTo>
                    <a:pt x="1765" y="1511"/>
                  </a:lnTo>
                  <a:lnTo>
                    <a:pt x="1438" y="1656"/>
                  </a:lnTo>
                  <a:lnTo>
                    <a:pt x="1147" y="1783"/>
                  </a:lnTo>
                  <a:lnTo>
                    <a:pt x="874" y="1911"/>
                  </a:lnTo>
                  <a:lnTo>
                    <a:pt x="637" y="2038"/>
                  </a:lnTo>
                  <a:lnTo>
                    <a:pt x="455" y="2166"/>
                  </a:lnTo>
                  <a:lnTo>
                    <a:pt x="291" y="2293"/>
                  </a:lnTo>
                  <a:lnTo>
                    <a:pt x="164" y="2420"/>
                  </a:lnTo>
                  <a:lnTo>
                    <a:pt x="73" y="2530"/>
                  </a:lnTo>
                  <a:lnTo>
                    <a:pt x="18" y="2621"/>
                  </a:lnTo>
                  <a:lnTo>
                    <a:pt x="0" y="2730"/>
                  </a:lnTo>
                  <a:lnTo>
                    <a:pt x="18" y="2821"/>
                  </a:lnTo>
                  <a:lnTo>
                    <a:pt x="73" y="2894"/>
                  </a:lnTo>
                  <a:lnTo>
                    <a:pt x="182" y="2966"/>
                  </a:lnTo>
                  <a:lnTo>
                    <a:pt x="328" y="3021"/>
                  </a:lnTo>
                  <a:lnTo>
                    <a:pt x="491" y="3076"/>
                  </a:lnTo>
                  <a:lnTo>
                    <a:pt x="710" y="3112"/>
                  </a:lnTo>
                  <a:lnTo>
                    <a:pt x="983" y="3130"/>
                  </a:lnTo>
                  <a:lnTo>
                    <a:pt x="1602" y="3130"/>
                  </a:lnTo>
                  <a:lnTo>
                    <a:pt x="1947" y="3112"/>
                  </a:lnTo>
                  <a:lnTo>
                    <a:pt x="2748" y="3021"/>
                  </a:lnTo>
                  <a:lnTo>
                    <a:pt x="4531" y="2784"/>
                  </a:lnTo>
                  <a:lnTo>
                    <a:pt x="6096" y="2548"/>
                  </a:lnTo>
                  <a:lnTo>
                    <a:pt x="7443" y="2293"/>
                  </a:lnTo>
                  <a:lnTo>
                    <a:pt x="8590" y="2038"/>
                  </a:lnTo>
                  <a:lnTo>
                    <a:pt x="9572" y="1783"/>
                  </a:lnTo>
                  <a:lnTo>
                    <a:pt x="10373" y="1529"/>
                  </a:lnTo>
                  <a:lnTo>
                    <a:pt x="11046" y="1274"/>
                  </a:lnTo>
                  <a:lnTo>
                    <a:pt x="11574" y="1056"/>
                  </a:lnTo>
                  <a:lnTo>
                    <a:pt x="11974" y="837"/>
                  </a:lnTo>
                  <a:lnTo>
                    <a:pt x="12284" y="637"/>
                  </a:lnTo>
                  <a:lnTo>
                    <a:pt x="12484" y="455"/>
                  </a:lnTo>
                  <a:lnTo>
                    <a:pt x="12630" y="309"/>
                  </a:lnTo>
                  <a:lnTo>
                    <a:pt x="12721" y="182"/>
                  </a:lnTo>
                  <a:lnTo>
                    <a:pt x="12757" y="73"/>
                  </a:lnTo>
                  <a:lnTo>
                    <a:pt x="12775" y="0"/>
                  </a:lnTo>
                  <a:close/>
                </a:path>
              </a:pathLst>
            </a:custGeom>
            <a:solidFill>
              <a:srgbClr val="EAC0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5" name="Google Shape;565;p4"/>
            <p:cNvSpPr/>
            <p:nvPr/>
          </p:nvSpPr>
          <p:spPr>
            <a:xfrm>
              <a:off x="3940684" y="8356158"/>
              <a:ext cx="658411" cy="161356"/>
            </a:xfrm>
            <a:custGeom>
              <a:avLst/>
              <a:gdLst/>
              <a:ahLst/>
              <a:cxnLst/>
              <a:rect l="l" t="t" r="r" b="b"/>
              <a:pathLst>
                <a:path w="12776" h="3131" fill="none" extrusionOk="0">
                  <a:moveTo>
                    <a:pt x="12775" y="0"/>
                  </a:moveTo>
                  <a:lnTo>
                    <a:pt x="9336" y="0"/>
                  </a:lnTo>
                  <a:lnTo>
                    <a:pt x="9336" y="0"/>
                  </a:lnTo>
                  <a:lnTo>
                    <a:pt x="8626" y="55"/>
                  </a:lnTo>
                  <a:lnTo>
                    <a:pt x="7934" y="127"/>
                  </a:lnTo>
                  <a:lnTo>
                    <a:pt x="7279" y="218"/>
                  </a:lnTo>
                  <a:lnTo>
                    <a:pt x="6642" y="309"/>
                  </a:lnTo>
                  <a:lnTo>
                    <a:pt x="6042" y="400"/>
                  </a:lnTo>
                  <a:lnTo>
                    <a:pt x="5460" y="510"/>
                  </a:lnTo>
                  <a:lnTo>
                    <a:pt x="4895" y="619"/>
                  </a:lnTo>
                  <a:lnTo>
                    <a:pt x="4368" y="728"/>
                  </a:lnTo>
                  <a:lnTo>
                    <a:pt x="3858" y="855"/>
                  </a:lnTo>
                  <a:lnTo>
                    <a:pt x="3385" y="983"/>
                  </a:lnTo>
                  <a:lnTo>
                    <a:pt x="2930" y="1110"/>
                  </a:lnTo>
                  <a:lnTo>
                    <a:pt x="2511" y="1256"/>
                  </a:lnTo>
                  <a:lnTo>
                    <a:pt x="2129" y="1383"/>
                  </a:lnTo>
                  <a:lnTo>
                    <a:pt x="1765" y="1511"/>
                  </a:lnTo>
                  <a:lnTo>
                    <a:pt x="1438" y="1656"/>
                  </a:lnTo>
                  <a:lnTo>
                    <a:pt x="1147" y="1783"/>
                  </a:lnTo>
                  <a:lnTo>
                    <a:pt x="874" y="1911"/>
                  </a:lnTo>
                  <a:lnTo>
                    <a:pt x="637" y="2038"/>
                  </a:lnTo>
                  <a:lnTo>
                    <a:pt x="455" y="2166"/>
                  </a:lnTo>
                  <a:lnTo>
                    <a:pt x="291" y="2293"/>
                  </a:lnTo>
                  <a:lnTo>
                    <a:pt x="164" y="2420"/>
                  </a:lnTo>
                  <a:lnTo>
                    <a:pt x="73" y="2530"/>
                  </a:lnTo>
                  <a:lnTo>
                    <a:pt x="18" y="2621"/>
                  </a:lnTo>
                  <a:lnTo>
                    <a:pt x="0" y="2730"/>
                  </a:lnTo>
                  <a:lnTo>
                    <a:pt x="18" y="2821"/>
                  </a:lnTo>
                  <a:lnTo>
                    <a:pt x="73" y="2894"/>
                  </a:lnTo>
                  <a:lnTo>
                    <a:pt x="182" y="2966"/>
                  </a:lnTo>
                  <a:lnTo>
                    <a:pt x="328" y="3021"/>
                  </a:lnTo>
                  <a:lnTo>
                    <a:pt x="491" y="3076"/>
                  </a:lnTo>
                  <a:lnTo>
                    <a:pt x="710" y="3112"/>
                  </a:lnTo>
                  <a:lnTo>
                    <a:pt x="983" y="3130"/>
                  </a:lnTo>
                  <a:lnTo>
                    <a:pt x="1292" y="3130"/>
                  </a:lnTo>
                  <a:lnTo>
                    <a:pt x="1292" y="3130"/>
                  </a:lnTo>
                  <a:lnTo>
                    <a:pt x="1602" y="3130"/>
                  </a:lnTo>
                  <a:lnTo>
                    <a:pt x="1947" y="3112"/>
                  </a:lnTo>
                  <a:lnTo>
                    <a:pt x="2748" y="3021"/>
                  </a:lnTo>
                  <a:lnTo>
                    <a:pt x="2748" y="3021"/>
                  </a:lnTo>
                  <a:lnTo>
                    <a:pt x="4531" y="2784"/>
                  </a:lnTo>
                  <a:lnTo>
                    <a:pt x="6096" y="2548"/>
                  </a:lnTo>
                  <a:lnTo>
                    <a:pt x="7443" y="2293"/>
                  </a:lnTo>
                  <a:lnTo>
                    <a:pt x="8590" y="2038"/>
                  </a:lnTo>
                  <a:lnTo>
                    <a:pt x="9572" y="1783"/>
                  </a:lnTo>
                  <a:lnTo>
                    <a:pt x="10373" y="1529"/>
                  </a:lnTo>
                  <a:lnTo>
                    <a:pt x="11046" y="1274"/>
                  </a:lnTo>
                  <a:lnTo>
                    <a:pt x="11574" y="1056"/>
                  </a:lnTo>
                  <a:lnTo>
                    <a:pt x="11974" y="837"/>
                  </a:lnTo>
                  <a:lnTo>
                    <a:pt x="12284" y="637"/>
                  </a:lnTo>
                  <a:lnTo>
                    <a:pt x="12484" y="455"/>
                  </a:lnTo>
                  <a:lnTo>
                    <a:pt x="12630" y="309"/>
                  </a:lnTo>
                  <a:lnTo>
                    <a:pt x="12721" y="182"/>
                  </a:lnTo>
                  <a:lnTo>
                    <a:pt x="12757" y="73"/>
                  </a:lnTo>
                  <a:lnTo>
                    <a:pt x="12775" y="0"/>
                  </a:lnTo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6" name="Google Shape;566;p4"/>
            <p:cNvSpPr/>
            <p:nvPr/>
          </p:nvSpPr>
          <p:spPr>
            <a:xfrm>
              <a:off x="3665900" y="8420834"/>
              <a:ext cx="151049" cy="55400"/>
            </a:xfrm>
            <a:custGeom>
              <a:avLst/>
              <a:gdLst/>
              <a:ahLst/>
              <a:cxnLst/>
              <a:rect l="l" t="t" r="r" b="b"/>
              <a:pathLst>
                <a:path w="2931" h="1075" extrusionOk="0">
                  <a:moveTo>
                    <a:pt x="1456" y="1"/>
                  </a:moveTo>
                  <a:lnTo>
                    <a:pt x="1128" y="19"/>
                  </a:lnTo>
                  <a:lnTo>
                    <a:pt x="801" y="74"/>
                  </a:lnTo>
                  <a:lnTo>
                    <a:pt x="655" y="110"/>
                  </a:lnTo>
                  <a:lnTo>
                    <a:pt x="491" y="165"/>
                  </a:lnTo>
                  <a:lnTo>
                    <a:pt x="364" y="219"/>
                  </a:lnTo>
                  <a:lnTo>
                    <a:pt x="237" y="292"/>
                  </a:lnTo>
                  <a:lnTo>
                    <a:pt x="146" y="347"/>
                  </a:lnTo>
                  <a:lnTo>
                    <a:pt x="91" y="401"/>
                  </a:lnTo>
                  <a:lnTo>
                    <a:pt x="37" y="474"/>
                  </a:lnTo>
                  <a:lnTo>
                    <a:pt x="0" y="547"/>
                  </a:lnTo>
                  <a:lnTo>
                    <a:pt x="0" y="638"/>
                  </a:lnTo>
                  <a:lnTo>
                    <a:pt x="37" y="729"/>
                  </a:lnTo>
                  <a:lnTo>
                    <a:pt x="109" y="801"/>
                  </a:lnTo>
                  <a:lnTo>
                    <a:pt x="182" y="874"/>
                  </a:lnTo>
                  <a:lnTo>
                    <a:pt x="273" y="911"/>
                  </a:lnTo>
                  <a:lnTo>
                    <a:pt x="382" y="947"/>
                  </a:lnTo>
                  <a:lnTo>
                    <a:pt x="582" y="1002"/>
                  </a:lnTo>
                  <a:lnTo>
                    <a:pt x="1092" y="1056"/>
                  </a:lnTo>
                  <a:lnTo>
                    <a:pt x="1602" y="1074"/>
                  </a:lnTo>
                  <a:lnTo>
                    <a:pt x="1747" y="1074"/>
                  </a:lnTo>
                  <a:lnTo>
                    <a:pt x="2038" y="1056"/>
                  </a:lnTo>
                  <a:lnTo>
                    <a:pt x="2311" y="1020"/>
                  </a:lnTo>
                  <a:lnTo>
                    <a:pt x="2439" y="983"/>
                  </a:lnTo>
                  <a:lnTo>
                    <a:pt x="2566" y="929"/>
                  </a:lnTo>
                  <a:lnTo>
                    <a:pt x="2675" y="856"/>
                  </a:lnTo>
                  <a:lnTo>
                    <a:pt x="2784" y="783"/>
                  </a:lnTo>
                  <a:lnTo>
                    <a:pt x="2857" y="710"/>
                  </a:lnTo>
                  <a:lnTo>
                    <a:pt x="2912" y="619"/>
                  </a:lnTo>
                  <a:lnTo>
                    <a:pt x="2930" y="528"/>
                  </a:lnTo>
                  <a:lnTo>
                    <a:pt x="2930" y="474"/>
                  </a:lnTo>
                  <a:lnTo>
                    <a:pt x="2930" y="437"/>
                  </a:lnTo>
                  <a:lnTo>
                    <a:pt x="2875" y="365"/>
                  </a:lnTo>
                  <a:lnTo>
                    <a:pt x="2803" y="292"/>
                  </a:lnTo>
                  <a:lnTo>
                    <a:pt x="2730" y="237"/>
                  </a:lnTo>
                  <a:lnTo>
                    <a:pt x="2639" y="201"/>
                  </a:lnTo>
                  <a:lnTo>
                    <a:pt x="2366" y="110"/>
                  </a:lnTo>
                  <a:lnTo>
                    <a:pt x="2075" y="55"/>
                  </a:lnTo>
                  <a:lnTo>
                    <a:pt x="1784" y="19"/>
                  </a:lnTo>
                  <a:lnTo>
                    <a:pt x="14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7" name="Google Shape;567;p4"/>
            <p:cNvSpPr/>
            <p:nvPr/>
          </p:nvSpPr>
          <p:spPr>
            <a:xfrm>
              <a:off x="3665900" y="8420834"/>
              <a:ext cx="151049" cy="55400"/>
            </a:xfrm>
            <a:custGeom>
              <a:avLst/>
              <a:gdLst/>
              <a:ahLst/>
              <a:cxnLst/>
              <a:rect l="l" t="t" r="r" b="b"/>
              <a:pathLst>
                <a:path w="2931" h="1075" fill="none" extrusionOk="0">
                  <a:moveTo>
                    <a:pt x="1456" y="1"/>
                  </a:moveTo>
                  <a:lnTo>
                    <a:pt x="1456" y="1"/>
                  </a:lnTo>
                  <a:lnTo>
                    <a:pt x="1128" y="19"/>
                  </a:lnTo>
                  <a:lnTo>
                    <a:pt x="801" y="74"/>
                  </a:lnTo>
                  <a:lnTo>
                    <a:pt x="655" y="110"/>
                  </a:lnTo>
                  <a:lnTo>
                    <a:pt x="491" y="165"/>
                  </a:lnTo>
                  <a:lnTo>
                    <a:pt x="364" y="219"/>
                  </a:lnTo>
                  <a:lnTo>
                    <a:pt x="237" y="292"/>
                  </a:lnTo>
                  <a:lnTo>
                    <a:pt x="237" y="292"/>
                  </a:lnTo>
                  <a:lnTo>
                    <a:pt x="146" y="347"/>
                  </a:lnTo>
                  <a:lnTo>
                    <a:pt x="91" y="401"/>
                  </a:lnTo>
                  <a:lnTo>
                    <a:pt x="37" y="474"/>
                  </a:lnTo>
                  <a:lnTo>
                    <a:pt x="0" y="547"/>
                  </a:lnTo>
                  <a:lnTo>
                    <a:pt x="0" y="547"/>
                  </a:lnTo>
                  <a:lnTo>
                    <a:pt x="0" y="638"/>
                  </a:lnTo>
                  <a:lnTo>
                    <a:pt x="37" y="729"/>
                  </a:lnTo>
                  <a:lnTo>
                    <a:pt x="109" y="801"/>
                  </a:lnTo>
                  <a:lnTo>
                    <a:pt x="182" y="874"/>
                  </a:lnTo>
                  <a:lnTo>
                    <a:pt x="182" y="874"/>
                  </a:lnTo>
                  <a:lnTo>
                    <a:pt x="273" y="911"/>
                  </a:lnTo>
                  <a:lnTo>
                    <a:pt x="382" y="947"/>
                  </a:lnTo>
                  <a:lnTo>
                    <a:pt x="582" y="1002"/>
                  </a:lnTo>
                  <a:lnTo>
                    <a:pt x="582" y="1002"/>
                  </a:lnTo>
                  <a:lnTo>
                    <a:pt x="1092" y="1056"/>
                  </a:lnTo>
                  <a:lnTo>
                    <a:pt x="1602" y="1074"/>
                  </a:lnTo>
                  <a:lnTo>
                    <a:pt x="1602" y="1074"/>
                  </a:lnTo>
                  <a:lnTo>
                    <a:pt x="1747" y="1074"/>
                  </a:lnTo>
                  <a:lnTo>
                    <a:pt x="1747" y="1074"/>
                  </a:lnTo>
                  <a:lnTo>
                    <a:pt x="2038" y="1056"/>
                  </a:lnTo>
                  <a:lnTo>
                    <a:pt x="2311" y="1020"/>
                  </a:lnTo>
                  <a:lnTo>
                    <a:pt x="2439" y="983"/>
                  </a:lnTo>
                  <a:lnTo>
                    <a:pt x="2566" y="929"/>
                  </a:lnTo>
                  <a:lnTo>
                    <a:pt x="2675" y="856"/>
                  </a:lnTo>
                  <a:lnTo>
                    <a:pt x="2784" y="783"/>
                  </a:lnTo>
                  <a:lnTo>
                    <a:pt x="2784" y="783"/>
                  </a:lnTo>
                  <a:lnTo>
                    <a:pt x="2857" y="710"/>
                  </a:lnTo>
                  <a:lnTo>
                    <a:pt x="2912" y="619"/>
                  </a:lnTo>
                  <a:lnTo>
                    <a:pt x="2930" y="528"/>
                  </a:lnTo>
                  <a:lnTo>
                    <a:pt x="2930" y="474"/>
                  </a:lnTo>
                  <a:lnTo>
                    <a:pt x="2930" y="437"/>
                  </a:lnTo>
                  <a:lnTo>
                    <a:pt x="2930" y="437"/>
                  </a:lnTo>
                  <a:lnTo>
                    <a:pt x="2875" y="365"/>
                  </a:lnTo>
                  <a:lnTo>
                    <a:pt x="2803" y="292"/>
                  </a:lnTo>
                  <a:lnTo>
                    <a:pt x="2730" y="237"/>
                  </a:lnTo>
                  <a:lnTo>
                    <a:pt x="2639" y="201"/>
                  </a:lnTo>
                  <a:lnTo>
                    <a:pt x="2639" y="201"/>
                  </a:lnTo>
                  <a:lnTo>
                    <a:pt x="2366" y="110"/>
                  </a:lnTo>
                  <a:lnTo>
                    <a:pt x="2075" y="55"/>
                  </a:lnTo>
                  <a:lnTo>
                    <a:pt x="1784" y="19"/>
                  </a:lnTo>
                  <a:lnTo>
                    <a:pt x="1456" y="1"/>
                  </a:lnTo>
                </a:path>
              </a:pathLst>
            </a:custGeom>
            <a:solidFill>
              <a:srgbClr val="EAC0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8" name="Google Shape;568;p4"/>
            <p:cNvSpPr/>
            <p:nvPr/>
          </p:nvSpPr>
          <p:spPr>
            <a:xfrm>
              <a:off x="3821587" y="8385223"/>
              <a:ext cx="96628" cy="41280"/>
            </a:xfrm>
            <a:custGeom>
              <a:avLst/>
              <a:gdLst/>
              <a:ahLst/>
              <a:cxnLst/>
              <a:rect l="l" t="t" r="r" b="b"/>
              <a:pathLst>
                <a:path w="1875" h="801" extrusionOk="0">
                  <a:moveTo>
                    <a:pt x="1092" y="0"/>
                  </a:moveTo>
                  <a:lnTo>
                    <a:pt x="837" y="18"/>
                  </a:lnTo>
                  <a:lnTo>
                    <a:pt x="601" y="73"/>
                  </a:lnTo>
                  <a:lnTo>
                    <a:pt x="382" y="146"/>
                  </a:lnTo>
                  <a:lnTo>
                    <a:pt x="182" y="255"/>
                  </a:lnTo>
                  <a:lnTo>
                    <a:pt x="55" y="346"/>
                  </a:lnTo>
                  <a:lnTo>
                    <a:pt x="18" y="401"/>
                  </a:lnTo>
                  <a:lnTo>
                    <a:pt x="0" y="455"/>
                  </a:lnTo>
                  <a:lnTo>
                    <a:pt x="0" y="510"/>
                  </a:lnTo>
                  <a:lnTo>
                    <a:pt x="18" y="564"/>
                  </a:lnTo>
                  <a:lnTo>
                    <a:pt x="55" y="601"/>
                  </a:lnTo>
                  <a:lnTo>
                    <a:pt x="109" y="637"/>
                  </a:lnTo>
                  <a:lnTo>
                    <a:pt x="218" y="692"/>
                  </a:lnTo>
                  <a:lnTo>
                    <a:pt x="328" y="728"/>
                  </a:lnTo>
                  <a:lnTo>
                    <a:pt x="637" y="765"/>
                  </a:lnTo>
                  <a:lnTo>
                    <a:pt x="946" y="801"/>
                  </a:lnTo>
                  <a:lnTo>
                    <a:pt x="1001" y="801"/>
                  </a:lnTo>
                  <a:lnTo>
                    <a:pt x="1219" y="783"/>
                  </a:lnTo>
                  <a:lnTo>
                    <a:pt x="1419" y="746"/>
                  </a:lnTo>
                  <a:lnTo>
                    <a:pt x="1529" y="710"/>
                  </a:lnTo>
                  <a:lnTo>
                    <a:pt x="1620" y="674"/>
                  </a:lnTo>
                  <a:lnTo>
                    <a:pt x="1711" y="619"/>
                  </a:lnTo>
                  <a:lnTo>
                    <a:pt x="1783" y="546"/>
                  </a:lnTo>
                  <a:lnTo>
                    <a:pt x="1820" y="492"/>
                  </a:lnTo>
                  <a:lnTo>
                    <a:pt x="1856" y="419"/>
                  </a:lnTo>
                  <a:lnTo>
                    <a:pt x="1874" y="364"/>
                  </a:lnTo>
                  <a:lnTo>
                    <a:pt x="1856" y="291"/>
                  </a:lnTo>
                  <a:lnTo>
                    <a:pt x="1838" y="255"/>
                  </a:lnTo>
                  <a:lnTo>
                    <a:pt x="1802" y="219"/>
                  </a:lnTo>
                  <a:lnTo>
                    <a:pt x="1711" y="146"/>
                  </a:lnTo>
                  <a:lnTo>
                    <a:pt x="1565" y="91"/>
                  </a:lnTo>
                  <a:lnTo>
                    <a:pt x="1419" y="37"/>
                  </a:lnTo>
                  <a:lnTo>
                    <a:pt x="1256" y="0"/>
                  </a:lnTo>
                  <a:close/>
                </a:path>
              </a:pathLst>
            </a:custGeom>
            <a:solidFill>
              <a:srgbClr val="EAC0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9" name="Google Shape;569;p4"/>
            <p:cNvSpPr/>
            <p:nvPr/>
          </p:nvSpPr>
          <p:spPr>
            <a:xfrm>
              <a:off x="3821587" y="8385223"/>
              <a:ext cx="96628" cy="41280"/>
            </a:xfrm>
            <a:custGeom>
              <a:avLst/>
              <a:gdLst/>
              <a:ahLst/>
              <a:cxnLst/>
              <a:rect l="l" t="t" r="r" b="b"/>
              <a:pathLst>
                <a:path w="1875" h="801" fill="none" extrusionOk="0">
                  <a:moveTo>
                    <a:pt x="1092" y="0"/>
                  </a:moveTo>
                  <a:lnTo>
                    <a:pt x="1092" y="0"/>
                  </a:lnTo>
                  <a:lnTo>
                    <a:pt x="837" y="18"/>
                  </a:lnTo>
                  <a:lnTo>
                    <a:pt x="601" y="73"/>
                  </a:lnTo>
                  <a:lnTo>
                    <a:pt x="382" y="146"/>
                  </a:lnTo>
                  <a:lnTo>
                    <a:pt x="182" y="255"/>
                  </a:lnTo>
                  <a:lnTo>
                    <a:pt x="182" y="255"/>
                  </a:lnTo>
                  <a:lnTo>
                    <a:pt x="55" y="346"/>
                  </a:lnTo>
                  <a:lnTo>
                    <a:pt x="18" y="401"/>
                  </a:lnTo>
                  <a:lnTo>
                    <a:pt x="0" y="455"/>
                  </a:lnTo>
                  <a:lnTo>
                    <a:pt x="0" y="455"/>
                  </a:lnTo>
                  <a:lnTo>
                    <a:pt x="0" y="510"/>
                  </a:lnTo>
                  <a:lnTo>
                    <a:pt x="18" y="564"/>
                  </a:lnTo>
                  <a:lnTo>
                    <a:pt x="55" y="601"/>
                  </a:lnTo>
                  <a:lnTo>
                    <a:pt x="109" y="637"/>
                  </a:lnTo>
                  <a:lnTo>
                    <a:pt x="109" y="637"/>
                  </a:lnTo>
                  <a:lnTo>
                    <a:pt x="218" y="692"/>
                  </a:lnTo>
                  <a:lnTo>
                    <a:pt x="328" y="728"/>
                  </a:lnTo>
                  <a:lnTo>
                    <a:pt x="328" y="728"/>
                  </a:lnTo>
                  <a:lnTo>
                    <a:pt x="637" y="765"/>
                  </a:lnTo>
                  <a:lnTo>
                    <a:pt x="946" y="801"/>
                  </a:lnTo>
                  <a:lnTo>
                    <a:pt x="946" y="801"/>
                  </a:lnTo>
                  <a:lnTo>
                    <a:pt x="1001" y="801"/>
                  </a:lnTo>
                  <a:lnTo>
                    <a:pt x="1001" y="801"/>
                  </a:lnTo>
                  <a:lnTo>
                    <a:pt x="1219" y="783"/>
                  </a:lnTo>
                  <a:lnTo>
                    <a:pt x="1419" y="746"/>
                  </a:lnTo>
                  <a:lnTo>
                    <a:pt x="1529" y="710"/>
                  </a:lnTo>
                  <a:lnTo>
                    <a:pt x="1620" y="674"/>
                  </a:lnTo>
                  <a:lnTo>
                    <a:pt x="1711" y="619"/>
                  </a:lnTo>
                  <a:lnTo>
                    <a:pt x="1783" y="546"/>
                  </a:lnTo>
                  <a:lnTo>
                    <a:pt x="1783" y="546"/>
                  </a:lnTo>
                  <a:lnTo>
                    <a:pt x="1820" y="492"/>
                  </a:lnTo>
                  <a:lnTo>
                    <a:pt x="1856" y="419"/>
                  </a:lnTo>
                  <a:lnTo>
                    <a:pt x="1874" y="364"/>
                  </a:lnTo>
                  <a:lnTo>
                    <a:pt x="1856" y="291"/>
                  </a:lnTo>
                  <a:lnTo>
                    <a:pt x="1856" y="291"/>
                  </a:lnTo>
                  <a:lnTo>
                    <a:pt x="1838" y="255"/>
                  </a:lnTo>
                  <a:lnTo>
                    <a:pt x="1802" y="219"/>
                  </a:lnTo>
                  <a:lnTo>
                    <a:pt x="1711" y="146"/>
                  </a:lnTo>
                  <a:lnTo>
                    <a:pt x="1711" y="146"/>
                  </a:lnTo>
                  <a:lnTo>
                    <a:pt x="1565" y="91"/>
                  </a:lnTo>
                  <a:lnTo>
                    <a:pt x="1419" y="37"/>
                  </a:lnTo>
                  <a:lnTo>
                    <a:pt x="1256" y="0"/>
                  </a:lnTo>
                  <a:lnTo>
                    <a:pt x="1092" y="0"/>
                  </a:lnTo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0" name="Google Shape;570;p4"/>
            <p:cNvSpPr/>
            <p:nvPr/>
          </p:nvSpPr>
          <p:spPr>
            <a:xfrm>
              <a:off x="4454591" y="8527769"/>
              <a:ext cx="227012" cy="74107"/>
            </a:xfrm>
            <a:custGeom>
              <a:avLst/>
              <a:gdLst/>
              <a:ahLst/>
              <a:cxnLst/>
              <a:rect l="l" t="t" r="r" b="b"/>
              <a:pathLst>
                <a:path w="4405" h="1438" extrusionOk="0">
                  <a:moveTo>
                    <a:pt x="2221" y="0"/>
                  </a:moveTo>
                  <a:lnTo>
                    <a:pt x="1911" y="19"/>
                  </a:lnTo>
                  <a:lnTo>
                    <a:pt x="1602" y="37"/>
                  </a:lnTo>
                  <a:lnTo>
                    <a:pt x="1311" y="73"/>
                  </a:lnTo>
                  <a:lnTo>
                    <a:pt x="1020" y="128"/>
                  </a:lnTo>
                  <a:lnTo>
                    <a:pt x="765" y="200"/>
                  </a:lnTo>
                  <a:lnTo>
                    <a:pt x="510" y="291"/>
                  </a:lnTo>
                  <a:lnTo>
                    <a:pt x="310" y="419"/>
                  </a:lnTo>
                  <a:lnTo>
                    <a:pt x="219" y="492"/>
                  </a:lnTo>
                  <a:lnTo>
                    <a:pt x="128" y="564"/>
                  </a:lnTo>
                  <a:lnTo>
                    <a:pt x="73" y="637"/>
                  </a:lnTo>
                  <a:lnTo>
                    <a:pt x="37" y="692"/>
                  </a:lnTo>
                  <a:lnTo>
                    <a:pt x="1" y="765"/>
                  </a:lnTo>
                  <a:lnTo>
                    <a:pt x="1" y="837"/>
                  </a:lnTo>
                  <a:lnTo>
                    <a:pt x="19" y="892"/>
                  </a:lnTo>
                  <a:lnTo>
                    <a:pt x="55" y="947"/>
                  </a:lnTo>
                  <a:lnTo>
                    <a:pt x="146" y="1038"/>
                  </a:lnTo>
                  <a:lnTo>
                    <a:pt x="274" y="1110"/>
                  </a:lnTo>
                  <a:lnTo>
                    <a:pt x="419" y="1183"/>
                  </a:lnTo>
                  <a:lnTo>
                    <a:pt x="619" y="1238"/>
                  </a:lnTo>
                  <a:lnTo>
                    <a:pt x="820" y="1292"/>
                  </a:lnTo>
                  <a:lnTo>
                    <a:pt x="1238" y="1383"/>
                  </a:lnTo>
                  <a:lnTo>
                    <a:pt x="1675" y="1420"/>
                  </a:lnTo>
                  <a:lnTo>
                    <a:pt x="2112" y="1438"/>
                  </a:lnTo>
                  <a:lnTo>
                    <a:pt x="2585" y="1438"/>
                  </a:lnTo>
                  <a:lnTo>
                    <a:pt x="2985" y="1402"/>
                  </a:lnTo>
                  <a:lnTo>
                    <a:pt x="3367" y="1329"/>
                  </a:lnTo>
                  <a:lnTo>
                    <a:pt x="3713" y="1238"/>
                  </a:lnTo>
                  <a:lnTo>
                    <a:pt x="3877" y="1165"/>
                  </a:lnTo>
                  <a:lnTo>
                    <a:pt x="4041" y="1092"/>
                  </a:lnTo>
                  <a:lnTo>
                    <a:pt x="4168" y="1019"/>
                  </a:lnTo>
                  <a:lnTo>
                    <a:pt x="4277" y="928"/>
                  </a:lnTo>
                  <a:lnTo>
                    <a:pt x="4368" y="819"/>
                  </a:lnTo>
                  <a:lnTo>
                    <a:pt x="4405" y="692"/>
                  </a:lnTo>
                  <a:lnTo>
                    <a:pt x="4405" y="637"/>
                  </a:lnTo>
                  <a:lnTo>
                    <a:pt x="4405" y="583"/>
                  </a:lnTo>
                  <a:lnTo>
                    <a:pt x="4386" y="528"/>
                  </a:lnTo>
                  <a:lnTo>
                    <a:pt x="4350" y="473"/>
                  </a:lnTo>
                  <a:lnTo>
                    <a:pt x="4277" y="401"/>
                  </a:lnTo>
                  <a:lnTo>
                    <a:pt x="4204" y="328"/>
                  </a:lnTo>
                  <a:lnTo>
                    <a:pt x="4095" y="273"/>
                  </a:lnTo>
                  <a:lnTo>
                    <a:pt x="3968" y="219"/>
                  </a:lnTo>
                  <a:lnTo>
                    <a:pt x="3713" y="146"/>
                  </a:lnTo>
                  <a:lnTo>
                    <a:pt x="3422" y="91"/>
                  </a:lnTo>
                  <a:lnTo>
                    <a:pt x="3149" y="55"/>
                  </a:lnTo>
                  <a:lnTo>
                    <a:pt x="2858" y="37"/>
                  </a:lnTo>
                  <a:lnTo>
                    <a:pt x="2548" y="19"/>
                  </a:lnTo>
                  <a:lnTo>
                    <a:pt x="222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1" name="Google Shape;571;p4"/>
            <p:cNvSpPr/>
            <p:nvPr/>
          </p:nvSpPr>
          <p:spPr>
            <a:xfrm>
              <a:off x="4454591" y="8527769"/>
              <a:ext cx="227012" cy="74107"/>
            </a:xfrm>
            <a:custGeom>
              <a:avLst/>
              <a:gdLst/>
              <a:ahLst/>
              <a:cxnLst/>
              <a:rect l="l" t="t" r="r" b="b"/>
              <a:pathLst>
                <a:path w="4405" h="1438" fill="none" extrusionOk="0">
                  <a:moveTo>
                    <a:pt x="2221" y="0"/>
                  </a:moveTo>
                  <a:lnTo>
                    <a:pt x="2221" y="0"/>
                  </a:lnTo>
                  <a:lnTo>
                    <a:pt x="1911" y="19"/>
                  </a:lnTo>
                  <a:lnTo>
                    <a:pt x="1602" y="37"/>
                  </a:lnTo>
                  <a:lnTo>
                    <a:pt x="1311" y="73"/>
                  </a:lnTo>
                  <a:lnTo>
                    <a:pt x="1020" y="128"/>
                  </a:lnTo>
                  <a:lnTo>
                    <a:pt x="765" y="200"/>
                  </a:lnTo>
                  <a:lnTo>
                    <a:pt x="510" y="291"/>
                  </a:lnTo>
                  <a:lnTo>
                    <a:pt x="310" y="419"/>
                  </a:lnTo>
                  <a:lnTo>
                    <a:pt x="219" y="492"/>
                  </a:lnTo>
                  <a:lnTo>
                    <a:pt x="128" y="564"/>
                  </a:lnTo>
                  <a:lnTo>
                    <a:pt x="128" y="564"/>
                  </a:lnTo>
                  <a:lnTo>
                    <a:pt x="73" y="637"/>
                  </a:lnTo>
                  <a:lnTo>
                    <a:pt x="37" y="692"/>
                  </a:lnTo>
                  <a:lnTo>
                    <a:pt x="1" y="765"/>
                  </a:lnTo>
                  <a:lnTo>
                    <a:pt x="1" y="837"/>
                  </a:lnTo>
                  <a:lnTo>
                    <a:pt x="1" y="837"/>
                  </a:lnTo>
                  <a:lnTo>
                    <a:pt x="19" y="892"/>
                  </a:lnTo>
                  <a:lnTo>
                    <a:pt x="55" y="947"/>
                  </a:lnTo>
                  <a:lnTo>
                    <a:pt x="146" y="1038"/>
                  </a:lnTo>
                  <a:lnTo>
                    <a:pt x="274" y="1110"/>
                  </a:lnTo>
                  <a:lnTo>
                    <a:pt x="419" y="1183"/>
                  </a:lnTo>
                  <a:lnTo>
                    <a:pt x="419" y="1183"/>
                  </a:lnTo>
                  <a:lnTo>
                    <a:pt x="619" y="1238"/>
                  </a:lnTo>
                  <a:lnTo>
                    <a:pt x="820" y="1292"/>
                  </a:lnTo>
                  <a:lnTo>
                    <a:pt x="1238" y="1383"/>
                  </a:lnTo>
                  <a:lnTo>
                    <a:pt x="1675" y="1420"/>
                  </a:lnTo>
                  <a:lnTo>
                    <a:pt x="2112" y="1438"/>
                  </a:lnTo>
                  <a:lnTo>
                    <a:pt x="2112" y="1438"/>
                  </a:lnTo>
                  <a:lnTo>
                    <a:pt x="2203" y="1438"/>
                  </a:lnTo>
                  <a:lnTo>
                    <a:pt x="2203" y="1438"/>
                  </a:lnTo>
                  <a:lnTo>
                    <a:pt x="2585" y="1438"/>
                  </a:lnTo>
                  <a:lnTo>
                    <a:pt x="2985" y="1402"/>
                  </a:lnTo>
                  <a:lnTo>
                    <a:pt x="3367" y="1329"/>
                  </a:lnTo>
                  <a:lnTo>
                    <a:pt x="3713" y="1238"/>
                  </a:lnTo>
                  <a:lnTo>
                    <a:pt x="3713" y="1238"/>
                  </a:lnTo>
                  <a:lnTo>
                    <a:pt x="3877" y="1165"/>
                  </a:lnTo>
                  <a:lnTo>
                    <a:pt x="4041" y="1092"/>
                  </a:lnTo>
                  <a:lnTo>
                    <a:pt x="4168" y="1019"/>
                  </a:lnTo>
                  <a:lnTo>
                    <a:pt x="4277" y="928"/>
                  </a:lnTo>
                  <a:lnTo>
                    <a:pt x="4277" y="928"/>
                  </a:lnTo>
                  <a:lnTo>
                    <a:pt x="4368" y="819"/>
                  </a:lnTo>
                  <a:lnTo>
                    <a:pt x="4405" y="692"/>
                  </a:lnTo>
                  <a:lnTo>
                    <a:pt x="4405" y="637"/>
                  </a:lnTo>
                  <a:lnTo>
                    <a:pt x="4405" y="583"/>
                  </a:lnTo>
                  <a:lnTo>
                    <a:pt x="4386" y="528"/>
                  </a:lnTo>
                  <a:lnTo>
                    <a:pt x="4350" y="473"/>
                  </a:lnTo>
                  <a:lnTo>
                    <a:pt x="4350" y="473"/>
                  </a:lnTo>
                  <a:lnTo>
                    <a:pt x="4277" y="401"/>
                  </a:lnTo>
                  <a:lnTo>
                    <a:pt x="4204" y="328"/>
                  </a:lnTo>
                  <a:lnTo>
                    <a:pt x="4095" y="273"/>
                  </a:lnTo>
                  <a:lnTo>
                    <a:pt x="3968" y="219"/>
                  </a:lnTo>
                  <a:lnTo>
                    <a:pt x="3713" y="146"/>
                  </a:lnTo>
                  <a:lnTo>
                    <a:pt x="3422" y="91"/>
                  </a:lnTo>
                  <a:lnTo>
                    <a:pt x="3422" y="91"/>
                  </a:lnTo>
                  <a:lnTo>
                    <a:pt x="3149" y="55"/>
                  </a:lnTo>
                  <a:lnTo>
                    <a:pt x="2858" y="37"/>
                  </a:lnTo>
                  <a:lnTo>
                    <a:pt x="2548" y="19"/>
                  </a:lnTo>
                  <a:lnTo>
                    <a:pt x="2221" y="0"/>
                  </a:lnTo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572" name="Google Shape;572;p4"/>
          <p:cNvGrpSpPr/>
          <p:nvPr/>
        </p:nvGrpSpPr>
        <p:grpSpPr>
          <a:xfrm rot="-708033" flipH="1">
            <a:off x="4591749" y="6928235"/>
            <a:ext cx="1138352" cy="275391"/>
            <a:chOff x="3665900" y="8356158"/>
            <a:chExt cx="1015703" cy="245719"/>
          </a:xfrm>
        </p:grpSpPr>
        <p:sp>
          <p:nvSpPr>
            <p:cNvPr id="573" name="Google Shape;573;p4"/>
            <p:cNvSpPr/>
            <p:nvPr/>
          </p:nvSpPr>
          <p:spPr>
            <a:xfrm>
              <a:off x="3940684" y="8356158"/>
              <a:ext cx="658411" cy="161356"/>
            </a:xfrm>
            <a:custGeom>
              <a:avLst/>
              <a:gdLst/>
              <a:ahLst/>
              <a:cxnLst/>
              <a:rect l="l" t="t" r="r" b="b"/>
              <a:pathLst>
                <a:path w="12776" h="3131" extrusionOk="0">
                  <a:moveTo>
                    <a:pt x="9336" y="0"/>
                  </a:moveTo>
                  <a:lnTo>
                    <a:pt x="8626" y="55"/>
                  </a:lnTo>
                  <a:lnTo>
                    <a:pt x="7934" y="127"/>
                  </a:lnTo>
                  <a:lnTo>
                    <a:pt x="7279" y="218"/>
                  </a:lnTo>
                  <a:lnTo>
                    <a:pt x="6642" y="309"/>
                  </a:lnTo>
                  <a:lnTo>
                    <a:pt x="6042" y="400"/>
                  </a:lnTo>
                  <a:lnTo>
                    <a:pt x="5460" y="510"/>
                  </a:lnTo>
                  <a:lnTo>
                    <a:pt x="4895" y="619"/>
                  </a:lnTo>
                  <a:lnTo>
                    <a:pt x="4368" y="728"/>
                  </a:lnTo>
                  <a:lnTo>
                    <a:pt x="3858" y="855"/>
                  </a:lnTo>
                  <a:lnTo>
                    <a:pt x="3385" y="983"/>
                  </a:lnTo>
                  <a:lnTo>
                    <a:pt x="2930" y="1110"/>
                  </a:lnTo>
                  <a:lnTo>
                    <a:pt x="2511" y="1256"/>
                  </a:lnTo>
                  <a:lnTo>
                    <a:pt x="2129" y="1383"/>
                  </a:lnTo>
                  <a:lnTo>
                    <a:pt x="1765" y="1511"/>
                  </a:lnTo>
                  <a:lnTo>
                    <a:pt x="1438" y="1656"/>
                  </a:lnTo>
                  <a:lnTo>
                    <a:pt x="1147" y="1783"/>
                  </a:lnTo>
                  <a:lnTo>
                    <a:pt x="874" y="1911"/>
                  </a:lnTo>
                  <a:lnTo>
                    <a:pt x="637" y="2038"/>
                  </a:lnTo>
                  <a:lnTo>
                    <a:pt x="455" y="2166"/>
                  </a:lnTo>
                  <a:lnTo>
                    <a:pt x="291" y="2293"/>
                  </a:lnTo>
                  <a:lnTo>
                    <a:pt x="164" y="2420"/>
                  </a:lnTo>
                  <a:lnTo>
                    <a:pt x="73" y="2530"/>
                  </a:lnTo>
                  <a:lnTo>
                    <a:pt x="18" y="2621"/>
                  </a:lnTo>
                  <a:lnTo>
                    <a:pt x="0" y="2730"/>
                  </a:lnTo>
                  <a:lnTo>
                    <a:pt x="18" y="2821"/>
                  </a:lnTo>
                  <a:lnTo>
                    <a:pt x="73" y="2894"/>
                  </a:lnTo>
                  <a:lnTo>
                    <a:pt x="182" y="2966"/>
                  </a:lnTo>
                  <a:lnTo>
                    <a:pt x="328" y="3021"/>
                  </a:lnTo>
                  <a:lnTo>
                    <a:pt x="491" y="3076"/>
                  </a:lnTo>
                  <a:lnTo>
                    <a:pt x="710" y="3112"/>
                  </a:lnTo>
                  <a:lnTo>
                    <a:pt x="983" y="3130"/>
                  </a:lnTo>
                  <a:lnTo>
                    <a:pt x="1602" y="3130"/>
                  </a:lnTo>
                  <a:lnTo>
                    <a:pt x="1947" y="3112"/>
                  </a:lnTo>
                  <a:lnTo>
                    <a:pt x="2748" y="3021"/>
                  </a:lnTo>
                  <a:lnTo>
                    <a:pt x="4531" y="2784"/>
                  </a:lnTo>
                  <a:lnTo>
                    <a:pt x="6096" y="2548"/>
                  </a:lnTo>
                  <a:lnTo>
                    <a:pt x="7443" y="2293"/>
                  </a:lnTo>
                  <a:lnTo>
                    <a:pt x="8590" y="2038"/>
                  </a:lnTo>
                  <a:lnTo>
                    <a:pt x="9572" y="1783"/>
                  </a:lnTo>
                  <a:lnTo>
                    <a:pt x="10373" y="1529"/>
                  </a:lnTo>
                  <a:lnTo>
                    <a:pt x="11046" y="1274"/>
                  </a:lnTo>
                  <a:lnTo>
                    <a:pt x="11574" y="1056"/>
                  </a:lnTo>
                  <a:lnTo>
                    <a:pt x="11974" y="837"/>
                  </a:lnTo>
                  <a:lnTo>
                    <a:pt x="12284" y="637"/>
                  </a:lnTo>
                  <a:lnTo>
                    <a:pt x="12484" y="455"/>
                  </a:lnTo>
                  <a:lnTo>
                    <a:pt x="12630" y="309"/>
                  </a:lnTo>
                  <a:lnTo>
                    <a:pt x="12721" y="182"/>
                  </a:lnTo>
                  <a:lnTo>
                    <a:pt x="12757" y="73"/>
                  </a:lnTo>
                  <a:lnTo>
                    <a:pt x="1277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4" name="Google Shape;574;p4"/>
            <p:cNvSpPr/>
            <p:nvPr/>
          </p:nvSpPr>
          <p:spPr>
            <a:xfrm>
              <a:off x="3940684" y="8356158"/>
              <a:ext cx="658411" cy="161356"/>
            </a:xfrm>
            <a:custGeom>
              <a:avLst/>
              <a:gdLst/>
              <a:ahLst/>
              <a:cxnLst/>
              <a:rect l="l" t="t" r="r" b="b"/>
              <a:pathLst>
                <a:path w="12776" h="3131" fill="none" extrusionOk="0">
                  <a:moveTo>
                    <a:pt x="12775" y="0"/>
                  </a:moveTo>
                  <a:lnTo>
                    <a:pt x="9336" y="0"/>
                  </a:lnTo>
                  <a:lnTo>
                    <a:pt x="9336" y="0"/>
                  </a:lnTo>
                  <a:lnTo>
                    <a:pt x="8626" y="55"/>
                  </a:lnTo>
                  <a:lnTo>
                    <a:pt x="7934" y="127"/>
                  </a:lnTo>
                  <a:lnTo>
                    <a:pt x="7279" y="218"/>
                  </a:lnTo>
                  <a:lnTo>
                    <a:pt x="6642" y="309"/>
                  </a:lnTo>
                  <a:lnTo>
                    <a:pt x="6042" y="400"/>
                  </a:lnTo>
                  <a:lnTo>
                    <a:pt x="5460" y="510"/>
                  </a:lnTo>
                  <a:lnTo>
                    <a:pt x="4895" y="619"/>
                  </a:lnTo>
                  <a:lnTo>
                    <a:pt x="4368" y="728"/>
                  </a:lnTo>
                  <a:lnTo>
                    <a:pt x="3858" y="855"/>
                  </a:lnTo>
                  <a:lnTo>
                    <a:pt x="3385" y="983"/>
                  </a:lnTo>
                  <a:lnTo>
                    <a:pt x="2930" y="1110"/>
                  </a:lnTo>
                  <a:lnTo>
                    <a:pt x="2511" y="1256"/>
                  </a:lnTo>
                  <a:lnTo>
                    <a:pt x="2129" y="1383"/>
                  </a:lnTo>
                  <a:lnTo>
                    <a:pt x="1765" y="1511"/>
                  </a:lnTo>
                  <a:lnTo>
                    <a:pt x="1438" y="1656"/>
                  </a:lnTo>
                  <a:lnTo>
                    <a:pt x="1147" y="1783"/>
                  </a:lnTo>
                  <a:lnTo>
                    <a:pt x="874" y="1911"/>
                  </a:lnTo>
                  <a:lnTo>
                    <a:pt x="637" y="2038"/>
                  </a:lnTo>
                  <a:lnTo>
                    <a:pt x="455" y="2166"/>
                  </a:lnTo>
                  <a:lnTo>
                    <a:pt x="291" y="2293"/>
                  </a:lnTo>
                  <a:lnTo>
                    <a:pt x="164" y="2420"/>
                  </a:lnTo>
                  <a:lnTo>
                    <a:pt x="73" y="2530"/>
                  </a:lnTo>
                  <a:lnTo>
                    <a:pt x="18" y="2621"/>
                  </a:lnTo>
                  <a:lnTo>
                    <a:pt x="0" y="2730"/>
                  </a:lnTo>
                  <a:lnTo>
                    <a:pt x="18" y="2821"/>
                  </a:lnTo>
                  <a:lnTo>
                    <a:pt x="73" y="2894"/>
                  </a:lnTo>
                  <a:lnTo>
                    <a:pt x="182" y="2966"/>
                  </a:lnTo>
                  <a:lnTo>
                    <a:pt x="328" y="3021"/>
                  </a:lnTo>
                  <a:lnTo>
                    <a:pt x="491" y="3076"/>
                  </a:lnTo>
                  <a:lnTo>
                    <a:pt x="710" y="3112"/>
                  </a:lnTo>
                  <a:lnTo>
                    <a:pt x="983" y="3130"/>
                  </a:lnTo>
                  <a:lnTo>
                    <a:pt x="1292" y="3130"/>
                  </a:lnTo>
                  <a:lnTo>
                    <a:pt x="1292" y="3130"/>
                  </a:lnTo>
                  <a:lnTo>
                    <a:pt x="1602" y="3130"/>
                  </a:lnTo>
                  <a:lnTo>
                    <a:pt x="1947" y="3112"/>
                  </a:lnTo>
                  <a:lnTo>
                    <a:pt x="2748" y="3021"/>
                  </a:lnTo>
                  <a:lnTo>
                    <a:pt x="2748" y="3021"/>
                  </a:lnTo>
                  <a:lnTo>
                    <a:pt x="4531" y="2784"/>
                  </a:lnTo>
                  <a:lnTo>
                    <a:pt x="6096" y="2548"/>
                  </a:lnTo>
                  <a:lnTo>
                    <a:pt x="7443" y="2293"/>
                  </a:lnTo>
                  <a:lnTo>
                    <a:pt x="8590" y="2038"/>
                  </a:lnTo>
                  <a:lnTo>
                    <a:pt x="9572" y="1783"/>
                  </a:lnTo>
                  <a:lnTo>
                    <a:pt x="10373" y="1529"/>
                  </a:lnTo>
                  <a:lnTo>
                    <a:pt x="11046" y="1274"/>
                  </a:lnTo>
                  <a:lnTo>
                    <a:pt x="11574" y="1056"/>
                  </a:lnTo>
                  <a:lnTo>
                    <a:pt x="11974" y="837"/>
                  </a:lnTo>
                  <a:lnTo>
                    <a:pt x="12284" y="637"/>
                  </a:lnTo>
                  <a:lnTo>
                    <a:pt x="12484" y="455"/>
                  </a:lnTo>
                  <a:lnTo>
                    <a:pt x="12630" y="309"/>
                  </a:lnTo>
                  <a:lnTo>
                    <a:pt x="12721" y="182"/>
                  </a:lnTo>
                  <a:lnTo>
                    <a:pt x="12757" y="73"/>
                  </a:lnTo>
                  <a:lnTo>
                    <a:pt x="12775" y="0"/>
                  </a:lnTo>
                </a:path>
              </a:pathLst>
            </a:custGeom>
            <a:solidFill>
              <a:srgbClr val="EAC0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5" name="Google Shape;575;p4"/>
            <p:cNvSpPr/>
            <p:nvPr/>
          </p:nvSpPr>
          <p:spPr>
            <a:xfrm>
              <a:off x="3665900" y="8420834"/>
              <a:ext cx="151049" cy="55400"/>
            </a:xfrm>
            <a:custGeom>
              <a:avLst/>
              <a:gdLst/>
              <a:ahLst/>
              <a:cxnLst/>
              <a:rect l="l" t="t" r="r" b="b"/>
              <a:pathLst>
                <a:path w="2931" h="1075" extrusionOk="0">
                  <a:moveTo>
                    <a:pt x="1456" y="1"/>
                  </a:moveTo>
                  <a:lnTo>
                    <a:pt x="1128" y="19"/>
                  </a:lnTo>
                  <a:lnTo>
                    <a:pt x="801" y="74"/>
                  </a:lnTo>
                  <a:lnTo>
                    <a:pt x="655" y="110"/>
                  </a:lnTo>
                  <a:lnTo>
                    <a:pt x="491" y="165"/>
                  </a:lnTo>
                  <a:lnTo>
                    <a:pt x="364" y="219"/>
                  </a:lnTo>
                  <a:lnTo>
                    <a:pt x="237" y="292"/>
                  </a:lnTo>
                  <a:lnTo>
                    <a:pt x="146" y="347"/>
                  </a:lnTo>
                  <a:lnTo>
                    <a:pt x="91" y="401"/>
                  </a:lnTo>
                  <a:lnTo>
                    <a:pt x="37" y="474"/>
                  </a:lnTo>
                  <a:lnTo>
                    <a:pt x="0" y="547"/>
                  </a:lnTo>
                  <a:lnTo>
                    <a:pt x="0" y="638"/>
                  </a:lnTo>
                  <a:lnTo>
                    <a:pt x="37" y="729"/>
                  </a:lnTo>
                  <a:lnTo>
                    <a:pt x="109" y="801"/>
                  </a:lnTo>
                  <a:lnTo>
                    <a:pt x="182" y="874"/>
                  </a:lnTo>
                  <a:lnTo>
                    <a:pt x="273" y="911"/>
                  </a:lnTo>
                  <a:lnTo>
                    <a:pt x="382" y="947"/>
                  </a:lnTo>
                  <a:lnTo>
                    <a:pt x="582" y="1002"/>
                  </a:lnTo>
                  <a:lnTo>
                    <a:pt x="1092" y="1056"/>
                  </a:lnTo>
                  <a:lnTo>
                    <a:pt x="1602" y="1074"/>
                  </a:lnTo>
                  <a:lnTo>
                    <a:pt x="1747" y="1074"/>
                  </a:lnTo>
                  <a:lnTo>
                    <a:pt x="2038" y="1056"/>
                  </a:lnTo>
                  <a:lnTo>
                    <a:pt x="2311" y="1020"/>
                  </a:lnTo>
                  <a:lnTo>
                    <a:pt x="2439" y="983"/>
                  </a:lnTo>
                  <a:lnTo>
                    <a:pt x="2566" y="929"/>
                  </a:lnTo>
                  <a:lnTo>
                    <a:pt x="2675" y="856"/>
                  </a:lnTo>
                  <a:lnTo>
                    <a:pt x="2784" y="783"/>
                  </a:lnTo>
                  <a:lnTo>
                    <a:pt x="2857" y="710"/>
                  </a:lnTo>
                  <a:lnTo>
                    <a:pt x="2912" y="619"/>
                  </a:lnTo>
                  <a:lnTo>
                    <a:pt x="2930" y="528"/>
                  </a:lnTo>
                  <a:lnTo>
                    <a:pt x="2930" y="474"/>
                  </a:lnTo>
                  <a:lnTo>
                    <a:pt x="2930" y="437"/>
                  </a:lnTo>
                  <a:lnTo>
                    <a:pt x="2875" y="365"/>
                  </a:lnTo>
                  <a:lnTo>
                    <a:pt x="2803" y="292"/>
                  </a:lnTo>
                  <a:lnTo>
                    <a:pt x="2730" y="237"/>
                  </a:lnTo>
                  <a:lnTo>
                    <a:pt x="2639" y="201"/>
                  </a:lnTo>
                  <a:lnTo>
                    <a:pt x="2366" y="110"/>
                  </a:lnTo>
                  <a:lnTo>
                    <a:pt x="2075" y="55"/>
                  </a:lnTo>
                  <a:lnTo>
                    <a:pt x="1784" y="19"/>
                  </a:lnTo>
                  <a:lnTo>
                    <a:pt x="14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6" name="Google Shape;576;p4"/>
            <p:cNvSpPr/>
            <p:nvPr/>
          </p:nvSpPr>
          <p:spPr>
            <a:xfrm>
              <a:off x="3665900" y="8420834"/>
              <a:ext cx="151049" cy="55400"/>
            </a:xfrm>
            <a:custGeom>
              <a:avLst/>
              <a:gdLst/>
              <a:ahLst/>
              <a:cxnLst/>
              <a:rect l="l" t="t" r="r" b="b"/>
              <a:pathLst>
                <a:path w="2931" h="1075" fill="none" extrusionOk="0">
                  <a:moveTo>
                    <a:pt x="1456" y="1"/>
                  </a:moveTo>
                  <a:lnTo>
                    <a:pt x="1456" y="1"/>
                  </a:lnTo>
                  <a:lnTo>
                    <a:pt x="1128" y="19"/>
                  </a:lnTo>
                  <a:lnTo>
                    <a:pt x="801" y="74"/>
                  </a:lnTo>
                  <a:lnTo>
                    <a:pt x="655" y="110"/>
                  </a:lnTo>
                  <a:lnTo>
                    <a:pt x="491" y="165"/>
                  </a:lnTo>
                  <a:lnTo>
                    <a:pt x="364" y="219"/>
                  </a:lnTo>
                  <a:lnTo>
                    <a:pt x="237" y="292"/>
                  </a:lnTo>
                  <a:lnTo>
                    <a:pt x="237" y="292"/>
                  </a:lnTo>
                  <a:lnTo>
                    <a:pt x="146" y="347"/>
                  </a:lnTo>
                  <a:lnTo>
                    <a:pt x="91" y="401"/>
                  </a:lnTo>
                  <a:lnTo>
                    <a:pt x="37" y="474"/>
                  </a:lnTo>
                  <a:lnTo>
                    <a:pt x="0" y="547"/>
                  </a:lnTo>
                  <a:lnTo>
                    <a:pt x="0" y="547"/>
                  </a:lnTo>
                  <a:lnTo>
                    <a:pt x="0" y="638"/>
                  </a:lnTo>
                  <a:lnTo>
                    <a:pt x="37" y="729"/>
                  </a:lnTo>
                  <a:lnTo>
                    <a:pt x="109" y="801"/>
                  </a:lnTo>
                  <a:lnTo>
                    <a:pt x="182" y="874"/>
                  </a:lnTo>
                  <a:lnTo>
                    <a:pt x="182" y="874"/>
                  </a:lnTo>
                  <a:lnTo>
                    <a:pt x="273" y="911"/>
                  </a:lnTo>
                  <a:lnTo>
                    <a:pt x="382" y="947"/>
                  </a:lnTo>
                  <a:lnTo>
                    <a:pt x="582" y="1002"/>
                  </a:lnTo>
                  <a:lnTo>
                    <a:pt x="582" y="1002"/>
                  </a:lnTo>
                  <a:lnTo>
                    <a:pt x="1092" y="1056"/>
                  </a:lnTo>
                  <a:lnTo>
                    <a:pt x="1602" y="1074"/>
                  </a:lnTo>
                  <a:lnTo>
                    <a:pt x="1602" y="1074"/>
                  </a:lnTo>
                  <a:lnTo>
                    <a:pt x="1747" y="1074"/>
                  </a:lnTo>
                  <a:lnTo>
                    <a:pt x="1747" y="1074"/>
                  </a:lnTo>
                  <a:lnTo>
                    <a:pt x="2038" y="1056"/>
                  </a:lnTo>
                  <a:lnTo>
                    <a:pt x="2311" y="1020"/>
                  </a:lnTo>
                  <a:lnTo>
                    <a:pt x="2439" y="983"/>
                  </a:lnTo>
                  <a:lnTo>
                    <a:pt x="2566" y="929"/>
                  </a:lnTo>
                  <a:lnTo>
                    <a:pt x="2675" y="856"/>
                  </a:lnTo>
                  <a:lnTo>
                    <a:pt x="2784" y="783"/>
                  </a:lnTo>
                  <a:lnTo>
                    <a:pt x="2784" y="783"/>
                  </a:lnTo>
                  <a:lnTo>
                    <a:pt x="2857" y="710"/>
                  </a:lnTo>
                  <a:lnTo>
                    <a:pt x="2912" y="619"/>
                  </a:lnTo>
                  <a:lnTo>
                    <a:pt x="2930" y="528"/>
                  </a:lnTo>
                  <a:lnTo>
                    <a:pt x="2930" y="474"/>
                  </a:lnTo>
                  <a:lnTo>
                    <a:pt x="2930" y="437"/>
                  </a:lnTo>
                  <a:lnTo>
                    <a:pt x="2930" y="437"/>
                  </a:lnTo>
                  <a:lnTo>
                    <a:pt x="2875" y="365"/>
                  </a:lnTo>
                  <a:lnTo>
                    <a:pt x="2803" y="292"/>
                  </a:lnTo>
                  <a:lnTo>
                    <a:pt x="2730" y="237"/>
                  </a:lnTo>
                  <a:lnTo>
                    <a:pt x="2639" y="201"/>
                  </a:lnTo>
                  <a:lnTo>
                    <a:pt x="2639" y="201"/>
                  </a:lnTo>
                  <a:lnTo>
                    <a:pt x="2366" y="110"/>
                  </a:lnTo>
                  <a:lnTo>
                    <a:pt x="2075" y="55"/>
                  </a:lnTo>
                  <a:lnTo>
                    <a:pt x="1784" y="19"/>
                  </a:lnTo>
                  <a:lnTo>
                    <a:pt x="1456" y="1"/>
                  </a:lnTo>
                </a:path>
              </a:pathLst>
            </a:custGeom>
            <a:solidFill>
              <a:srgbClr val="EAC0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7" name="Google Shape;577;p4"/>
            <p:cNvSpPr/>
            <p:nvPr/>
          </p:nvSpPr>
          <p:spPr>
            <a:xfrm>
              <a:off x="3821587" y="8385223"/>
              <a:ext cx="96628" cy="41280"/>
            </a:xfrm>
            <a:custGeom>
              <a:avLst/>
              <a:gdLst/>
              <a:ahLst/>
              <a:cxnLst/>
              <a:rect l="l" t="t" r="r" b="b"/>
              <a:pathLst>
                <a:path w="1875" h="801" extrusionOk="0">
                  <a:moveTo>
                    <a:pt x="1092" y="0"/>
                  </a:moveTo>
                  <a:lnTo>
                    <a:pt x="837" y="18"/>
                  </a:lnTo>
                  <a:lnTo>
                    <a:pt x="601" y="73"/>
                  </a:lnTo>
                  <a:lnTo>
                    <a:pt x="382" y="146"/>
                  </a:lnTo>
                  <a:lnTo>
                    <a:pt x="182" y="255"/>
                  </a:lnTo>
                  <a:lnTo>
                    <a:pt x="55" y="346"/>
                  </a:lnTo>
                  <a:lnTo>
                    <a:pt x="18" y="401"/>
                  </a:lnTo>
                  <a:lnTo>
                    <a:pt x="0" y="455"/>
                  </a:lnTo>
                  <a:lnTo>
                    <a:pt x="0" y="510"/>
                  </a:lnTo>
                  <a:lnTo>
                    <a:pt x="18" y="564"/>
                  </a:lnTo>
                  <a:lnTo>
                    <a:pt x="55" y="601"/>
                  </a:lnTo>
                  <a:lnTo>
                    <a:pt x="109" y="637"/>
                  </a:lnTo>
                  <a:lnTo>
                    <a:pt x="218" y="692"/>
                  </a:lnTo>
                  <a:lnTo>
                    <a:pt x="328" y="728"/>
                  </a:lnTo>
                  <a:lnTo>
                    <a:pt x="637" y="765"/>
                  </a:lnTo>
                  <a:lnTo>
                    <a:pt x="946" y="801"/>
                  </a:lnTo>
                  <a:lnTo>
                    <a:pt x="1001" y="801"/>
                  </a:lnTo>
                  <a:lnTo>
                    <a:pt x="1219" y="783"/>
                  </a:lnTo>
                  <a:lnTo>
                    <a:pt x="1419" y="746"/>
                  </a:lnTo>
                  <a:lnTo>
                    <a:pt x="1529" y="710"/>
                  </a:lnTo>
                  <a:lnTo>
                    <a:pt x="1620" y="674"/>
                  </a:lnTo>
                  <a:lnTo>
                    <a:pt x="1711" y="619"/>
                  </a:lnTo>
                  <a:lnTo>
                    <a:pt x="1783" y="546"/>
                  </a:lnTo>
                  <a:lnTo>
                    <a:pt x="1820" y="492"/>
                  </a:lnTo>
                  <a:lnTo>
                    <a:pt x="1856" y="419"/>
                  </a:lnTo>
                  <a:lnTo>
                    <a:pt x="1874" y="364"/>
                  </a:lnTo>
                  <a:lnTo>
                    <a:pt x="1856" y="291"/>
                  </a:lnTo>
                  <a:lnTo>
                    <a:pt x="1838" y="255"/>
                  </a:lnTo>
                  <a:lnTo>
                    <a:pt x="1802" y="219"/>
                  </a:lnTo>
                  <a:lnTo>
                    <a:pt x="1711" y="146"/>
                  </a:lnTo>
                  <a:lnTo>
                    <a:pt x="1565" y="91"/>
                  </a:lnTo>
                  <a:lnTo>
                    <a:pt x="1419" y="37"/>
                  </a:lnTo>
                  <a:lnTo>
                    <a:pt x="1256" y="0"/>
                  </a:lnTo>
                  <a:close/>
                </a:path>
              </a:pathLst>
            </a:custGeom>
            <a:solidFill>
              <a:srgbClr val="EAC0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8" name="Google Shape;578;p4"/>
            <p:cNvSpPr/>
            <p:nvPr/>
          </p:nvSpPr>
          <p:spPr>
            <a:xfrm>
              <a:off x="3821587" y="8385223"/>
              <a:ext cx="96628" cy="41280"/>
            </a:xfrm>
            <a:custGeom>
              <a:avLst/>
              <a:gdLst/>
              <a:ahLst/>
              <a:cxnLst/>
              <a:rect l="l" t="t" r="r" b="b"/>
              <a:pathLst>
                <a:path w="1875" h="801" fill="none" extrusionOk="0">
                  <a:moveTo>
                    <a:pt x="1092" y="0"/>
                  </a:moveTo>
                  <a:lnTo>
                    <a:pt x="1092" y="0"/>
                  </a:lnTo>
                  <a:lnTo>
                    <a:pt x="837" y="18"/>
                  </a:lnTo>
                  <a:lnTo>
                    <a:pt x="601" y="73"/>
                  </a:lnTo>
                  <a:lnTo>
                    <a:pt x="382" y="146"/>
                  </a:lnTo>
                  <a:lnTo>
                    <a:pt x="182" y="255"/>
                  </a:lnTo>
                  <a:lnTo>
                    <a:pt x="182" y="255"/>
                  </a:lnTo>
                  <a:lnTo>
                    <a:pt x="55" y="346"/>
                  </a:lnTo>
                  <a:lnTo>
                    <a:pt x="18" y="401"/>
                  </a:lnTo>
                  <a:lnTo>
                    <a:pt x="0" y="455"/>
                  </a:lnTo>
                  <a:lnTo>
                    <a:pt x="0" y="455"/>
                  </a:lnTo>
                  <a:lnTo>
                    <a:pt x="0" y="510"/>
                  </a:lnTo>
                  <a:lnTo>
                    <a:pt x="18" y="564"/>
                  </a:lnTo>
                  <a:lnTo>
                    <a:pt x="55" y="601"/>
                  </a:lnTo>
                  <a:lnTo>
                    <a:pt x="109" y="637"/>
                  </a:lnTo>
                  <a:lnTo>
                    <a:pt x="109" y="637"/>
                  </a:lnTo>
                  <a:lnTo>
                    <a:pt x="218" y="692"/>
                  </a:lnTo>
                  <a:lnTo>
                    <a:pt x="328" y="728"/>
                  </a:lnTo>
                  <a:lnTo>
                    <a:pt x="328" y="728"/>
                  </a:lnTo>
                  <a:lnTo>
                    <a:pt x="637" y="765"/>
                  </a:lnTo>
                  <a:lnTo>
                    <a:pt x="946" y="801"/>
                  </a:lnTo>
                  <a:lnTo>
                    <a:pt x="946" y="801"/>
                  </a:lnTo>
                  <a:lnTo>
                    <a:pt x="1001" y="801"/>
                  </a:lnTo>
                  <a:lnTo>
                    <a:pt x="1001" y="801"/>
                  </a:lnTo>
                  <a:lnTo>
                    <a:pt x="1219" y="783"/>
                  </a:lnTo>
                  <a:lnTo>
                    <a:pt x="1419" y="746"/>
                  </a:lnTo>
                  <a:lnTo>
                    <a:pt x="1529" y="710"/>
                  </a:lnTo>
                  <a:lnTo>
                    <a:pt x="1620" y="674"/>
                  </a:lnTo>
                  <a:lnTo>
                    <a:pt x="1711" y="619"/>
                  </a:lnTo>
                  <a:lnTo>
                    <a:pt x="1783" y="546"/>
                  </a:lnTo>
                  <a:lnTo>
                    <a:pt x="1783" y="546"/>
                  </a:lnTo>
                  <a:lnTo>
                    <a:pt x="1820" y="492"/>
                  </a:lnTo>
                  <a:lnTo>
                    <a:pt x="1856" y="419"/>
                  </a:lnTo>
                  <a:lnTo>
                    <a:pt x="1874" y="364"/>
                  </a:lnTo>
                  <a:lnTo>
                    <a:pt x="1856" y="291"/>
                  </a:lnTo>
                  <a:lnTo>
                    <a:pt x="1856" y="291"/>
                  </a:lnTo>
                  <a:lnTo>
                    <a:pt x="1838" y="255"/>
                  </a:lnTo>
                  <a:lnTo>
                    <a:pt x="1802" y="219"/>
                  </a:lnTo>
                  <a:lnTo>
                    <a:pt x="1711" y="146"/>
                  </a:lnTo>
                  <a:lnTo>
                    <a:pt x="1711" y="146"/>
                  </a:lnTo>
                  <a:lnTo>
                    <a:pt x="1565" y="91"/>
                  </a:lnTo>
                  <a:lnTo>
                    <a:pt x="1419" y="37"/>
                  </a:lnTo>
                  <a:lnTo>
                    <a:pt x="1256" y="0"/>
                  </a:lnTo>
                  <a:lnTo>
                    <a:pt x="1092" y="0"/>
                  </a:lnTo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9" name="Google Shape;579;p4"/>
            <p:cNvSpPr/>
            <p:nvPr/>
          </p:nvSpPr>
          <p:spPr>
            <a:xfrm>
              <a:off x="4454591" y="8527769"/>
              <a:ext cx="227012" cy="74107"/>
            </a:xfrm>
            <a:custGeom>
              <a:avLst/>
              <a:gdLst/>
              <a:ahLst/>
              <a:cxnLst/>
              <a:rect l="l" t="t" r="r" b="b"/>
              <a:pathLst>
                <a:path w="4405" h="1438" extrusionOk="0">
                  <a:moveTo>
                    <a:pt x="2221" y="0"/>
                  </a:moveTo>
                  <a:lnTo>
                    <a:pt x="1911" y="19"/>
                  </a:lnTo>
                  <a:lnTo>
                    <a:pt x="1602" y="37"/>
                  </a:lnTo>
                  <a:lnTo>
                    <a:pt x="1311" y="73"/>
                  </a:lnTo>
                  <a:lnTo>
                    <a:pt x="1020" y="128"/>
                  </a:lnTo>
                  <a:lnTo>
                    <a:pt x="765" y="200"/>
                  </a:lnTo>
                  <a:lnTo>
                    <a:pt x="510" y="291"/>
                  </a:lnTo>
                  <a:lnTo>
                    <a:pt x="310" y="419"/>
                  </a:lnTo>
                  <a:lnTo>
                    <a:pt x="219" y="492"/>
                  </a:lnTo>
                  <a:lnTo>
                    <a:pt x="128" y="564"/>
                  </a:lnTo>
                  <a:lnTo>
                    <a:pt x="73" y="637"/>
                  </a:lnTo>
                  <a:lnTo>
                    <a:pt x="37" y="692"/>
                  </a:lnTo>
                  <a:lnTo>
                    <a:pt x="1" y="765"/>
                  </a:lnTo>
                  <a:lnTo>
                    <a:pt x="1" y="837"/>
                  </a:lnTo>
                  <a:lnTo>
                    <a:pt x="19" y="892"/>
                  </a:lnTo>
                  <a:lnTo>
                    <a:pt x="55" y="947"/>
                  </a:lnTo>
                  <a:lnTo>
                    <a:pt x="146" y="1038"/>
                  </a:lnTo>
                  <a:lnTo>
                    <a:pt x="274" y="1110"/>
                  </a:lnTo>
                  <a:lnTo>
                    <a:pt x="419" y="1183"/>
                  </a:lnTo>
                  <a:lnTo>
                    <a:pt x="619" y="1238"/>
                  </a:lnTo>
                  <a:lnTo>
                    <a:pt x="820" y="1292"/>
                  </a:lnTo>
                  <a:lnTo>
                    <a:pt x="1238" y="1383"/>
                  </a:lnTo>
                  <a:lnTo>
                    <a:pt x="1675" y="1420"/>
                  </a:lnTo>
                  <a:lnTo>
                    <a:pt x="2112" y="1438"/>
                  </a:lnTo>
                  <a:lnTo>
                    <a:pt x="2585" y="1438"/>
                  </a:lnTo>
                  <a:lnTo>
                    <a:pt x="2985" y="1402"/>
                  </a:lnTo>
                  <a:lnTo>
                    <a:pt x="3367" y="1329"/>
                  </a:lnTo>
                  <a:lnTo>
                    <a:pt x="3713" y="1238"/>
                  </a:lnTo>
                  <a:lnTo>
                    <a:pt x="3877" y="1165"/>
                  </a:lnTo>
                  <a:lnTo>
                    <a:pt x="4041" y="1092"/>
                  </a:lnTo>
                  <a:lnTo>
                    <a:pt x="4168" y="1019"/>
                  </a:lnTo>
                  <a:lnTo>
                    <a:pt x="4277" y="928"/>
                  </a:lnTo>
                  <a:lnTo>
                    <a:pt x="4368" y="819"/>
                  </a:lnTo>
                  <a:lnTo>
                    <a:pt x="4405" y="692"/>
                  </a:lnTo>
                  <a:lnTo>
                    <a:pt x="4405" y="637"/>
                  </a:lnTo>
                  <a:lnTo>
                    <a:pt x="4405" y="583"/>
                  </a:lnTo>
                  <a:lnTo>
                    <a:pt x="4386" y="528"/>
                  </a:lnTo>
                  <a:lnTo>
                    <a:pt x="4350" y="473"/>
                  </a:lnTo>
                  <a:lnTo>
                    <a:pt x="4277" y="401"/>
                  </a:lnTo>
                  <a:lnTo>
                    <a:pt x="4204" y="328"/>
                  </a:lnTo>
                  <a:lnTo>
                    <a:pt x="4095" y="273"/>
                  </a:lnTo>
                  <a:lnTo>
                    <a:pt x="3968" y="219"/>
                  </a:lnTo>
                  <a:lnTo>
                    <a:pt x="3713" y="146"/>
                  </a:lnTo>
                  <a:lnTo>
                    <a:pt x="3422" y="91"/>
                  </a:lnTo>
                  <a:lnTo>
                    <a:pt x="3149" y="55"/>
                  </a:lnTo>
                  <a:lnTo>
                    <a:pt x="2858" y="37"/>
                  </a:lnTo>
                  <a:lnTo>
                    <a:pt x="2548" y="19"/>
                  </a:lnTo>
                  <a:lnTo>
                    <a:pt x="222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0" name="Google Shape;580;p4"/>
            <p:cNvSpPr/>
            <p:nvPr/>
          </p:nvSpPr>
          <p:spPr>
            <a:xfrm>
              <a:off x="4454591" y="8527769"/>
              <a:ext cx="227012" cy="74107"/>
            </a:xfrm>
            <a:custGeom>
              <a:avLst/>
              <a:gdLst/>
              <a:ahLst/>
              <a:cxnLst/>
              <a:rect l="l" t="t" r="r" b="b"/>
              <a:pathLst>
                <a:path w="4405" h="1438" fill="none" extrusionOk="0">
                  <a:moveTo>
                    <a:pt x="2221" y="0"/>
                  </a:moveTo>
                  <a:lnTo>
                    <a:pt x="2221" y="0"/>
                  </a:lnTo>
                  <a:lnTo>
                    <a:pt x="1911" y="19"/>
                  </a:lnTo>
                  <a:lnTo>
                    <a:pt x="1602" y="37"/>
                  </a:lnTo>
                  <a:lnTo>
                    <a:pt x="1311" y="73"/>
                  </a:lnTo>
                  <a:lnTo>
                    <a:pt x="1020" y="128"/>
                  </a:lnTo>
                  <a:lnTo>
                    <a:pt x="765" y="200"/>
                  </a:lnTo>
                  <a:lnTo>
                    <a:pt x="510" y="291"/>
                  </a:lnTo>
                  <a:lnTo>
                    <a:pt x="310" y="419"/>
                  </a:lnTo>
                  <a:lnTo>
                    <a:pt x="219" y="492"/>
                  </a:lnTo>
                  <a:lnTo>
                    <a:pt x="128" y="564"/>
                  </a:lnTo>
                  <a:lnTo>
                    <a:pt x="128" y="564"/>
                  </a:lnTo>
                  <a:lnTo>
                    <a:pt x="73" y="637"/>
                  </a:lnTo>
                  <a:lnTo>
                    <a:pt x="37" y="692"/>
                  </a:lnTo>
                  <a:lnTo>
                    <a:pt x="1" y="765"/>
                  </a:lnTo>
                  <a:lnTo>
                    <a:pt x="1" y="837"/>
                  </a:lnTo>
                  <a:lnTo>
                    <a:pt x="1" y="837"/>
                  </a:lnTo>
                  <a:lnTo>
                    <a:pt x="19" y="892"/>
                  </a:lnTo>
                  <a:lnTo>
                    <a:pt x="55" y="947"/>
                  </a:lnTo>
                  <a:lnTo>
                    <a:pt x="146" y="1038"/>
                  </a:lnTo>
                  <a:lnTo>
                    <a:pt x="274" y="1110"/>
                  </a:lnTo>
                  <a:lnTo>
                    <a:pt x="419" y="1183"/>
                  </a:lnTo>
                  <a:lnTo>
                    <a:pt x="419" y="1183"/>
                  </a:lnTo>
                  <a:lnTo>
                    <a:pt x="619" y="1238"/>
                  </a:lnTo>
                  <a:lnTo>
                    <a:pt x="820" y="1292"/>
                  </a:lnTo>
                  <a:lnTo>
                    <a:pt x="1238" y="1383"/>
                  </a:lnTo>
                  <a:lnTo>
                    <a:pt x="1675" y="1420"/>
                  </a:lnTo>
                  <a:lnTo>
                    <a:pt x="2112" y="1438"/>
                  </a:lnTo>
                  <a:lnTo>
                    <a:pt x="2112" y="1438"/>
                  </a:lnTo>
                  <a:lnTo>
                    <a:pt x="2203" y="1438"/>
                  </a:lnTo>
                  <a:lnTo>
                    <a:pt x="2203" y="1438"/>
                  </a:lnTo>
                  <a:lnTo>
                    <a:pt x="2585" y="1438"/>
                  </a:lnTo>
                  <a:lnTo>
                    <a:pt x="2985" y="1402"/>
                  </a:lnTo>
                  <a:lnTo>
                    <a:pt x="3367" y="1329"/>
                  </a:lnTo>
                  <a:lnTo>
                    <a:pt x="3713" y="1238"/>
                  </a:lnTo>
                  <a:lnTo>
                    <a:pt x="3713" y="1238"/>
                  </a:lnTo>
                  <a:lnTo>
                    <a:pt x="3877" y="1165"/>
                  </a:lnTo>
                  <a:lnTo>
                    <a:pt x="4041" y="1092"/>
                  </a:lnTo>
                  <a:lnTo>
                    <a:pt x="4168" y="1019"/>
                  </a:lnTo>
                  <a:lnTo>
                    <a:pt x="4277" y="928"/>
                  </a:lnTo>
                  <a:lnTo>
                    <a:pt x="4277" y="928"/>
                  </a:lnTo>
                  <a:lnTo>
                    <a:pt x="4368" y="819"/>
                  </a:lnTo>
                  <a:lnTo>
                    <a:pt x="4405" y="692"/>
                  </a:lnTo>
                  <a:lnTo>
                    <a:pt x="4405" y="637"/>
                  </a:lnTo>
                  <a:lnTo>
                    <a:pt x="4405" y="583"/>
                  </a:lnTo>
                  <a:lnTo>
                    <a:pt x="4386" y="528"/>
                  </a:lnTo>
                  <a:lnTo>
                    <a:pt x="4350" y="473"/>
                  </a:lnTo>
                  <a:lnTo>
                    <a:pt x="4350" y="473"/>
                  </a:lnTo>
                  <a:lnTo>
                    <a:pt x="4277" y="401"/>
                  </a:lnTo>
                  <a:lnTo>
                    <a:pt x="4204" y="328"/>
                  </a:lnTo>
                  <a:lnTo>
                    <a:pt x="4095" y="273"/>
                  </a:lnTo>
                  <a:lnTo>
                    <a:pt x="3968" y="219"/>
                  </a:lnTo>
                  <a:lnTo>
                    <a:pt x="3713" y="146"/>
                  </a:lnTo>
                  <a:lnTo>
                    <a:pt x="3422" y="91"/>
                  </a:lnTo>
                  <a:lnTo>
                    <a:pt x="3422" y="91"/>
                  </a:lnTo>
                  <a:lnTo>
                    <a:pt x="3149" y="55"/>
                  </a:lnTo>
                  <a:lnTo>
                    <a:pt x="2858" y="37"/>
                  </a:lnTo>
                  <a:lnTo>
                    <a:pt x="2548" y="19"/>
                  </a:lnTo>
                  <a:lnTo>
                    <a:pt x="2221" y="0"/>
                  </a:lnTo>
                </a:path>
              </a:pathLst>
            </a:custGeom>
            <a:solidFill>
              <a:srgbClr val="EAC0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581" name="Google Shape;581;p4"/>
          <p:cNvGrpSpPr/>
          <p:nvPr/>
        </p:nvGrpSpPr>
        <p:grpSpPr>
          <a:xfrm rot="-708033" flipH="1">
            <a:off x="286449" y="6971502"/>
            <a:ext cx="1138352" cy="275391"/>
            <a:chOff x="3665900" y="8356158"/>
            <a:chExt cx="1015703" cy="245719"/>
          </a:xfrm>
        </p:grpSpPr>
        <p:sp>
          <p:nvSpPr>
            <p:cNvPr id="582" name="Google Shape;582;p4"/>
            <p:cNvSpPr/>
            <p:nvPr/>
          </p:nvSpPr>
          <p:spPr>
            <a:xfrm>
              <a:off x="3940684" y="8356158"/>
              <a:ext cx="658411" cy="161356"/>
            </a:xfrm>
            <a:custGeom>
              <a:avLst/>
              <a:gdLst/>
              <a:ahLst/>
              <a:cxnLst/>
              <a:rect l="l" t="t" r="r" b="b"/>
              <a:pathLst>
                <a:path w="12776" h="3131" extrusionOk="0">
                  <a:moveTo>
                    <a:pt x="9336" y="0"/>
                  </a:moveTo>
                  <a:lnTo>
                    <a:pt x="8626" y="55"/>
                  </a:lnTo>
                  <a:lnTo>
                    <a:pt x="7934" y="127"/>
                  </a:lnTo>
                  <a:lnTo>
                    <a:pt x="7279" y="218"/>
                  </a:lnTo>
                  <a:lnTo>
                    <a:pt x="6642" y="309"/>
                  </a:lnTo>
                  <a:lnTo>
                    <a:pt x="6042" y="400"/>
                  </a:lnTo>
                  <a:lnTo>
                    <a:pt x="5460" y="510"/>
                  </a:lnTo>
                  <a:lnTo>
                    <a:pt x="4895" y="619"/>
                  </a:lnTo>
                  <a:lnTo>
                    <a:pt x="4368" y="728"/>
                  </a:lnTo>
                  <a:lnTo>
                    <a:pt x="3858" y="855"/>
                  </a:lnTo>
                  <a:lnTo>
                    <a:pt x="3385" y="983"/>
                  </a:lnTo>
                  <a:lnTo>
                    <a:pt x="2930" y="1110"/>
                  </a:lnTo>
                  <a:lnTo>
                    <a:pt x="2511" y="1256"/>
                  </a:lnTo>
                  <a:lnTo>
                    <a:pt x="2129" y="1383"/>
                  </a:lnTo>
                  <a:lnTo>
                    <a:pt x="1765" y="1511"/>
                  </a:lnTo>
                  <a:lnTo>
                    <a:pt x="1438" y="1656"/>
                  </a:lnTo>
                  <a:lnTo>
                    <a:pt x="1147" y="1783"/>
                  </a:lnTo>
                  <a:lnTo>
                    <a:pt x="874" y="1911"/>
                  </a:lnTo>
                  <a:lnTo>
                    <a:pt x="637" y="2038"/>
                  </a:lnTo>
                  <a:lnTo>
                    <a:pt x="455" y="2166"/>
                  </a:lnTo>
                  <a:lnTo>
                    <a:pt x="291" y="2293"/>
                  </a:lnTo>
                  <a:lnTo>
                    <a:pt x="164" y="2420"/>
                  </a:lnTo>
                  <a:lnTo>
                    <a:pt x="73" y="2530"/>
                  </a:lnTo>
                  <a:lnTo>
                    <a:pt x="18" y="2621"/>
                  </a:lnTo>
                  <a:lnTo>
                    <a:pt x="0" y="2730"/>
                  </a:lnTo>
                  <a:lnTo>
                    <a:pt x="18" y="2821"/>
                  </a:lnTo>
                  <a:lnTo>
                    <a:pt x="73" y="2894"/>
                  </a:lnTo>
                  <a:lnTo>
                    <a:pt x="182" y="2966"/>
                  </a:lnTo>
                  <a:lnTo>
                    <a:pt x="328" y="3021"/>
                  </a:lnTo>
                  <a:lnTo>
                    <a:pt x="491" y="3076"/>
                  </a:lnTo>
                  <a:lnTo>
                    <a:pt x="710" y="3112"/>
                  </a:lnTo>
                  <a:lnTo>
                    <a:pt x="983" y="3130"/>
                  </a:lnTo>
                  <a:lnTo>
                    <a:pt x="1602" y="3130"/>
                  </a:lnTo>
                  <a:lnTo>
                    <a:pt x="1947" y="3112"/>
                  </a:lnTo>
                  <a:lnTo>
                    <a:pt x="2748" y="3021"/>
                  </a:lnTo>
                  <a:lnTo>
                    <a:pt x="4531" y="2784"/>
                  </a:lnTo>
                  <a:lnTo>
                    <a:pt x="6096" y="2548"/>
                  </a:lnTo>
                  <a:lnTo>
                    <a:pt x="7443" y="2293"/>
                  </a:lnTo>
                  <a:lnTo>
                    <a:pt x="8590" y="2038"/>
                  </a:lnTo>
                  <a:lnTo>
                    <a:pt x="9572" y="1783"/>
                  </a:lnTo>
                  <a:lnTo>
                    <a:pt x="10373" y="1529"/>
                  </a:lnTo>
                  <a:lnTo>
                    <a:pt x="11046" y="1274"/>
                  </a:lnTo>
                  <a:lnTo>
                    <a:pt x="11574" y="1056"/>
                  </a:lnTo>
                  <a:lnTo>
                    <a:pt x="11974" y="837"/>
                  </a:lnTo>
                  <a:lnTo>
                    <a:pt x="12284" y="637"/>
                  </a:lnTo>
                  <a:lnTo>
                    <a:pt x="12484" y="455"/>
                  </a:lnTo>
                  <a:lnTo>
                    <a:pt x="12630" y="309"/>
                  </a:lnTo>
                  <a:lnTo>
                    <a:pt x="12721" y="182"/>
                  </a:lnTo>
                  <a:lnTo>
                    <a:pt x="12757" y="73"/>
                  </a:lnTo>
                  <a:lnTo>
                    <a:pt x="12775" y="0"/>
                  </a:lnTo>
                  <a:close/>
                </a:path>
              </a:pathLst>
            </a:custGeom>
            <a:solidFill>
              <a:srgbClr val="EAC0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3" name="Google Shape;583;p4"/>
            <p:cNvSpPr/>
            <p:nvPr/>
          </p:nvSpPr>
          <p:spPr>
            <a:xfrm>
              <a:off x="3940684" y="8356158"/>
              <a:ext cx="658411" cy="161356"/>
            </a:xfrm>
            <a:custGeom>
              <a:avLst/>
              <a:gdLst/>
              <a:ahLst/>
              <a:cxnLst/>
              <a:rect l="l" t="t" r="r" b="b"/>
              <a:pathLst>
                <a:path w="12776" h="3131" fill="none" extrusionOk="0">
                  <a:moveTo>
                    <a:pt x="12775" y="0"/>
                  </a:moveTo>
                  <a:lnTo>
                    <a:pt x="9336" y="0"/>
                  </a:lnTo>
                  <a:lnTo>
                    <a:pt x="9336" y="0"/>
                  </a:lnTo>
                  <a:lnTo>
                    <a:pt x="8626" y="55"/>
                  </a:lnTo>
                  <a:lnTo>
                    <a:pt x="7934" y="127"/>
                  </a:lnTo>
                  <a:lnTo>
                    <a:pt x="7279" y="218"/>
                  </a:lnTo>
                  <a:lnTo>
                    <a:pt x="6642" y="309"/>
                  </a:lnTo>
                  <a:lnTo>
                    <a:pt x="6042" y="400"/>
                  </a:lnTo>
                  <a:lnTo>
                    <a:pt x="5460" y="510"/>
                  </a:lnTo>
                  <a:lnTo>
                    <a:pt x="4895" y="619"/>
                  </a:lnTo>
                  <a:lnTo>
                    <a:pt x="4368" y="728"/>
                  </a:lnTo>
                  <a:lnTo>
                    <a:pt x="3858" y="855"/>
                  </a:lnTo>
                  <a:lnTo>
                    <a:pt x="3385" y="983"/>
                  </a:lnTo>
                  <a:lnTo>
                    <a:pt x="2930" y="1110"/>
                  </a:lnTo>
                  <a:lnTo>
                    <a:pt x="2511" y="1256"/>
                  </a:lnTo>
                  <a:lnTo>
                    <a:pt x="2129" y="1383"/>
                  </a:lnTo>
                  <a:lnTo>
                    <a:pt x="1765" y="1511"/>
                  </a:lnTo>
                  <a:lnTo>
                    <a:pt x="1438" y="1656"/>
                  </a:lnTo>
                  <a:lnTo>
                    <a:pt x="1147" y="1783"/>
                  </a:lnTo>
                  <a:lnTo>
                    <a:pt x="874" y="1911"/>
                  </a:lnTo>
                  <a:lnTo>
                    <a:pt x="637" y="2038"/>
                  </a:lnTo>
                  <a:lnTo>
                    <a:pt x="455" y="2166"/>
                  </a:lnTo>
                  <a:lnTo>
                    <a:pt x="291" y="2293"/>
                  </a:lnTo>
                  <a:lnTo>
                    <a:pt x="164" y="2420"/>
                  </a:lnTo>
                  <a:lnTo>
                    <a:pt x="73" y="2530"/>
                  </a:lnTo>
                  <a:lnTo>
                    <a:pt x="18" y="2621"/>
                  </a:lnTo>
                  <a:lnTo>
                    <a:pt x="0" y="2730"/>
                  </a:lnTo>
                  <a:lnTo>
                    <a:pt x="18" y="2821"/>
                  </a:lnTo>
                  <a:lnTo>
                    <a:pt x="73" y="2894"/>
                  </a:lnTo>
                  <a:lnTo>
                    <a:pt x="182" y="2966"/>
                  </a:lnTo>
                  <a:lnTo>
                    <a:pt x="328" y="3021"/>
                  </a:lnTo>
                  <a:lnTo>
                    <a:pt x="491" y="3076"/>
                  </a:lnTo>
                  <a:lnTo>
                    <a:pt x="710" y="3112"/>
                  </a:lnTo>
                  <a:lnTo>
                    <a:pt x="983" y="3130"/>
                  </a:lnTo>
                  <a:lnTo>
                    <a:pt x="1292" y="3130"/>
                  </a:lnTo>
                  <a:lnTo>
                    <a:pt x="1292" y="3130"/>
                  </a:lnTo>
                  <a:lnTo>
                    <a:pt x="1602" y="3130"/>
                  </a:lnTo>
                  <a:lnTo>
                    <a:pt x="1947" y="3112"/>
                  </a:lnTo>
                  <a:lnTo>
                    <a:pt x="2748" y="3021"/>
                  </a:lnTo>
                  <a:lnTo>
                    <a:pt x="2748" y="3021"/>
                  </a:lnTo>
                  <a:lnTo>
                    <a:pt x="4531" y="2784"/>
                  </a:lnTo>
                  <a:lnTo>
                    <a:pt x="6096" y="2548"/>
                  </a:lnTo>
                  <a:lnTo>
                    <a:pt x="7443" y="2293"/>
                  </a:lnTo>
                  <a:lnTo>
                    <a:pt x="8590" y="2038"/>
                  </a:lnTo>
                  <a:lnTo>
                    <a:pt x="9572" y="1783"/>
                  </a:lnTo>
                  <a:lnTo>
                    <a:pt x="10373" y="1529"/>
                  </a:lnTo>
                  <a:lnTo>
                    <a:pt x="11046" y="1274"/>
                  </a:lnTo>
                  <a:lnTo>
                    <a:pt x="11574" y="1056"/>
                  </a:lnTo>
                  <a:lnTo>
                    <a:pt x="11974" y="837"/>
                  </a:lnTo>
                  <a:lnTo>
                    <a:pt x="12284" y="637"/>
                  </a:lnTo>
                  <a:lnTo>
                    <a:pt x="12484" y="455"/>
                  </a:lnTo>
                  <a:lnTo>
                    <a:pt x="12630" y="309"/>
                  </a:lnTo>
                  <a:lnTo>
                    <a:pt x="12721" y="182"/>
                  </a:lnTo>
                  <a:lnTo>
                    <a:pt x="12757" y="73"/>
                  </a:lnTo>
                  <a:lnTo>
                    <a:pt x="12775" y="0"/>
                  </a:lnTo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4" name="Google Shape;584;p4"/>
            <p:cNvSpPr/>
            <p:nvPr/>
          </p:nvSpPr>
          <p:spPr>
            <a:xfrm>
              <a:off x="3665900" y="8420834"/>
              <a:ext cx="151049" cy="55400"/>
            </a:xfrm>
            <a:custGeom>
              <a:avLst/>
              <a:gdLst/>
              <a:ahLst/>
              <a:cxnLst/>
              <a:rect l="l" t="t" r="r" b="b"/>
              <a:pathLst>
                <a:path w="2931" h="1075" extrusionOk="0">
                  <a:moveTo>
                    <a:pt x="1456" y="1"/>
                  </a:moveTo>
                  <a:lnTo>
                    <a:pt x="1128" y="19"/>
                  </a:lnTo>
                  <a:lnTo>
                    <a:pt x="801" y="74"/>
                  </a:lnTo>
                  <a:lnTo>
                    <a:pt x="655" y="110"/>
                  </a:lnTo>
                  <a:lnTo>
                    <a:pt x="491" y="165"/>
                  </a:lnTo>
                  <a:lnTo>
                    <a:pt x="364" y="219"/>
                  </a:lnTo>
                  <a:lnTo>
                    <a:pt x="237" y="292"/>
                  </a:lnTo>
                  <a:lnTo>
                    <a:pt x="146" y="347"/>
                  </a:lnTo>
                  <a:lnTo>
                    <a:pt x="91" y="401"/>
                  </a:lnTo>
                  <a:lnTo>
                    <a:pt x="37" y="474"/>
                  </a:lnTo>
                  <a:lnTo>
                    <a:pt x="0" y="547"/>
                  </a:lnTo>
                  <a:lnTo>
                    <a:pt x="0" y="638"/>
                  </a:lnTo>
                  <a:lnTo>
                    <a:pt x="37" y="729"/>
                  </a:lnTo>
                  <a:lnTo>
                    <a:pt x="109" y="801"/>
                  </a:lnTo>
                  <a:lnTo>
                    <a:pt x="182" y="874"/>
                  </a:lnTo>
                  <a:lnTo>
                    <a:pt x="273" y="911"/>
                  </a:lnTo>
                  <a:lnTo>
                    <a:pt x="382" y="947"/>
                  </a:lnTo>
                  <a:lnTo>
                    <a:pt x="582" y="1002"/>
                  </a:lnTo>
                  <a:lnTo>
                    <a:pt x="1092" y="1056"/>
                  </a:lnTo>
                  <a:lnTo>
                    <a:pt x="1602" y="1074"/>
                  </a:lnTo>
                  <a:lnTo>
                    <a:pt x="1747" y="1074"/>
                  </a:lnTo>
                  <a:lnTo>
                    <a:pt x="2038" y="1056"/>
                  </a:lnTo>
                  <a:lnTo>
                    <a:pt x="2311" y="1020"/>
                  </a:lnTo>
                  <a:lnTo>
                    <a:pt x="2439" y="983"/>
                  </a:lnTo>
                  <a:lnTo>
                    <a:pt x="2566" y="929"/>
                  </a:lnTo>
                  <a:lnTo>
                    <a:pt x="2675" y="856"/>
                  </a:lnTo>
                  <a:lnTo>
                    <a:pt x="2784" y="783"/>
                  </a:lnTo>
                  <a:lnTo>
                    <a:pt x="2857" y="710"/>
                  </a:lnTo>
                  <a:lnTo>
                    <a:pt x="2912" y="619"/>
                  </a:lnTo>
                  <a:lnTo>
                    <a:pt x="2930" y="528"/>
                  </a:lnTo>
                  <a:lnTo>
                    <a:pt x="2930" y="474"/>
                  </a:lnTo>
                  <a:lnTo>
                    <a:pt x="2930" y="437"/>
                  </a:lnTo>
                  <a:lnTo>
                    <a:pt x="2875" y="365"/>
                  </a:lnTo>
                  <a:lnTo>
                    <a:pt x="2803" y="292"/>
                  </a:lnTo>
                  <a:lnTo>
                    <a:pt x="2730" y="237"/>
                  </a:lnTo>
                  <a:lnTo>
                    <a:pt x="2639" y="201"/>
                  </a:lnTo>
                  <a:lnTo>
                    <a:pt x="2366" y="110"/>
                  </a:lnTo>
                  <a:lnTo>
                    <a:pt x="2075" y="55"/>
                  </a:lnTo>
                  <a:lnTo>
                    <a:pt x="1784" y="19"/>
                  </a:lnTo>
                  <a:lnTo>
                    <a:pt x="14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5" name="Google Shape;585;p4"/>
            <p:cNvSpPr/>
            <p:nvPr/>
          </p:nvSpPr>
          <p:spPr>
            <a:xfrm>
              <a:off x="3665900" y="8420834"/>
              <a:ext cx="151049" cy="55400"/>
            </a:xfrm>
            <a:custGeom>
              <a:avLst/>
              <a:gdLst/>
              <a:ahLst/>
              <a:cxnLst/>
              <a:rect l="l" t="t" r="r" b="b"/>
              <a:pathLst>
                <a:path w="2931" h="1075" fill="none" extrusionOk="0">
                  <a:moveTo>
                    <a:pt x="1456" y="1"/>
                  </a:moveTo>
                  <a:lnTo>
                    <a:pt x="1456" y="1"/>
                  </a:lnTo>
                  <a:lnTo>
                    <a:pt x="1128" y="19"/>
                  </a:lnTo>
                  <a:lnTo>
                    <a:pt x="801" y="74"/>
                  </a:lnTo>
                  <a:lnTo>
                    <a:pt x="655" y="110"/>
                  </a:lnTo>
                  <a:lnTo>
                    <a:pt x="491" y="165"/>
                  </a:lnTo>
                  <a:lnTo>
                    <a:pt x="364" y="219"/>
                  </a:lnTo>
                  <a:lnTo>
                    <a:pt x="237" y="292"/>
                  </a:lnTo>
                  <a:lnTo>
                    <a:pt x="237" y="292"/>
                  </a:lnTo>
                  <a:lnTo>
                    <a:pt x="146" y="347"/>
                  </a:lnTo>
                  <a:lnTo>
                    <a:pt x="91" y="401"/>
                  </a:lnTo>
                  <a:lnTo>
                    <a:pt x="37" y="474"/>
                  </a:lnTo>
                  <a:lnTo>
                    <a:pt x="0" y="547"/>
                  </a:lnTo>
                  <a:lnTo>
                    <a:pt x="0" y="547"/>
                  </a:lnTo>
                  <a:lnTo>
                    <a:pt x="0" y="638"/>
                  </a:lnTo>
                  <a:lnTo>
                    <a:pt x="37" y="729"/>
                  </a:lnTo>
                  <a:lnTo>
                    <a:pt x="109" y="801"/>
                  </a:lnTo>
                  <a:lnTo>
                    <a:pt x="182" y="874"/>
                  </a:lnTo>
                  <a:lnTo>
                    <a:pt x="182" y="874"/>
                  </a:lnTo>
                  <a:lnTo>
                    <a:pt x="273" y="911"/>
                  </a:lnTo>
                  <a:lnTo>
                    <a:pt x="382" y="947"/>
                  </a:lnTo>
                  <a:lnTo>
                    <a:pt x="582" y="1002"/>
                  </a:lnTo>
                  <a:lnTo>
                    <a:pt x="582" y="1002"/>
                  </a:lnTo>
                  <a:lnTo>
                    <a:pt x="1092" y="1056"/>
                  </a:lnTo>
                  <a:lnTo>
                    <a:pt x="1602" y="1074"/>
                  </a:lnTo>
                  <a:lnTo>
                    <a:pt x="1602" y="1074"/>
                  </a:lnTo>
                  <a:lnTo>
                    <a:pt x="1747" y="1074"/>
                  </a:lnTo>
                  <a:lnTo>
                    <a:pt x="1747" y="1074"/>
                  </a:lnTo>
                  <a:lnTo>
                    <a:pt x="2038" y="1056"/>
                  </a:lnTo>
                  <a:lnTo>
                    <a:pt x="2311" y="1020"/>
                  </a:lnTo>
                  <a:lnTo>
                    <a:pt x="2439" y="983"/>
                  </a:lnTo>
                  <a:lnTo>
                    <a:pt x="2566" y="929"/>
                  </a:lnTo>
                  <a:lnTo>
                    <a:pt x="2675" y="856"/>
                  </a:lnTo>
                  <a:lnTo>
                    <a:pt x="2784" y="783"/>
                  </a:lnTo>
                  <a:lnTo>
                    <a:pt x="2784" y="783"/>
                  </a:lnTo>
                  <a:lnTo>
                    <a:pt x="2857" y="710"/>
                  </a:lnTo>
                  <a:lnTo>
                    <a:pt x="2912" y="619"/>
                  </a:lnTo>
                  <a:lnTo>
                    <a:pt x="2930" y="528"/>
                  </a:lnTo>
                  <a:lnTo>
                    <a:pt x="2930" y="474"/>
                  </a:lnTo>
                  <a:lnTo>
                    <a:pt x="2930" y="437"/>
                  </a:lnTo>
                  <a:lnTo>
                    <a:pt x="2930" y="437"/>
                  </a:lnTo>
                  <a:lnTo>
                    <a:pt x="2875" y="365"/>
                  </a:lnTo>
                  <a:lnTo>
                    <a:pt x="2803" y="292"/>
                  </a:lnTo>
                  <a:lnTo>
                    <a:pt x="2730" y="237"/>
                  </a:lnTo>
                  <a:lnTo>
                    <a:pt x="2639" y="201"/>
                  </a:lnTo>
                  <a:lnTo>
                    <a:pt x="2639" y="201"/>
                  </a:lnTo>
                  <a:lnTo>
                    <a:pt x="2366" y="110"/>
                  </a:lnTo>
                  <a:lnTo>
                    <a:pt x="2075" y="55"/>
                  </a:lnTo>
                  <a:lnTo>
                    <a:pt x="1784" y="19"/>
                  </a:lnTo>
                  <a:lnTo>
                    <a:pt x="1456" y="1"/>
                  </a:lnTo>
                </a:path>
              </a:pathLst>
            </a:custGeom>
            <a:solidFill>
              <a:srgbClr val="EAC0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6" name="Google Shape;586;p4"/>
            <p:cNvSpPr/>
            <p:nvPr/>
          </p:nvSpPr>
          <p:spPr>
            <a:xfrm>
              <a:off x="3821587" y="8385223"/>
              <a:ext cx="96628" cy="41280"/>
            </a:xfrm>
            <a:custGeom>
              <a:avLst/>
              <a:gdLst/>
              <a:ahLst/>
              <a:cxnLst/>
              <a:rect l="l" t="t" r="r" b="b"/>
              <a:pathLst>
                <a:path w="1875" h="801" extrusionOk="0">
                  <a:moveTo>
                    <a:pt x="1092" y="0"/>
                  </a:moveTo>
                  <a:lnTo>
                    <a:pt x="837" y="18"/>
                  </a:lnTo>
                  <a:lnTo>
                    <a:pt x="601" y="73"/>
                  </a:lnTo>
                  <a:lnTo>
                    <a:pt x="382" y="146"/>
                  </a:lnTo>
                  <a:lnTo>
                    <a:pt x="182" y="255"/>
                  </a:lnTo>
                  <a:lnTo>
                    <a:pt x="55" y="346"/>
                  </a:lnTo>
                  <a:lnTo>
                    <a:pt x="18" y="401"/>
                  </a:lnTo>
                  <a:lnTo>
                    <a:pt x="0" y="455"/>
                  </a:lnTo>
                  <a:lnTo>
                    <a:pt x="0" y="510"/>
                  </a:lnTo>
                  <a:lnTo>
                    <a:pt x="18" y="564"/>
                  </a:lnTo>
                  <a:lnTo>
                    <a:pt x="55" y="601"/>
                  </a:lnTo>
                  <a:lnTo>
                    <a:pt x="109" y="637"/>
                  </a:lnTo>
                  <a:lnTo>
                    <a:pt x="218" y="692"/>
                  </a:lnTo>
                  <a:lnTo>
                    <a:pt x="328" y="728"/>
                  </a:lnTo>
                  <a:lnTo>
                    <a:pt x="637" y="765"/>
                  </a:lnTo>
                  <a:lnTo>
                    <a:pt x="946" y="801"/>
                  </a:lnTo>
                  <a:lnTo>
                    <a:pt x="1001" y="801"/>
                  </a:lnTo>
                  <a:lnTo>
                    <a:pt x="1219" y="783"/>
                  </a:lnTo>
                  <a:lnTo>
                    <a:pt x="1419" y="746"/>
                  </a:lnTo>
                  <a:lnTo>
                    <a:pt x="1529" y="710"/>
                  </a:lnTo>
                  <a:lnTo>
                    <a:pt x="1620" y="674"/>
                  </a:lnTo>
                  <a:lnTo>
                    <a:pt x="1711" y="619"/>
                  </a:lnTo>
                  <a:lnTo>
                    <a:pt x="1783" y="546"/>
                  </a:lnTo>
                  <a:lnTo>
                    <a:pt x="1820" y="492"/>
                  </a:lnTo>
                  <a:lnTo>
                    <a:pt x="1856" y="419"/>
                  </a:lnTo>
                  <a:lnTo>
                    <a:pt x="1874" y="364"/>
                  </a:lnTo>
                  <a:lnTo>
                    <a:pt x="1856" y="291"/>
                  </a:lnTo>
                  <a:lnTo>
                    <a:pt x="1838" y="255"/>
                  </a:lnTo>
                  <a:lnTo>
                    <a:pt x="1802" y="219"/>
                  </a:lnTo>
                  <a:lnTo>
                    <a:pt x="1711" y="146"/>
                  </a:lnTo>
                  <a:lnTo>
                    <a:pt x="1565" y="91"/>
                  </a:lnTo>
                  <a:lnTo>
                    <a:pt x="1419" y="37"/>
                  </a:lnTo>
                  <a:lnTo>
                    <a:pt x="1256" y="0"/>
                  </a:lnTo>
                  <a:close/>
                </a:path>
              </a:pathLst>
            </a:custGeom>
            <a:solidFill>
              <a:srgbClr val="EAC0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7" name="Google Shape;587;p4"/>
            <p:cNvSpPr/>
            <p:nvPr/>
          </p:nvSpPr>
          <p:spPr>
            <a:xfrm>
              <a:off x="3821587" y="8385223"/>
              <a:ext cx="96628" cy="41280"/>
            </a:xfrm>
            <a:custGeom>
              <a:avLst/>
              <a:gdLst/>
              <a:ahLst/>
              <a:cxnLst/>
              <a:rect l="l" t="t" r="r" b="b"/>
              <a:pathLst>
                <a:path w="1875" h="801" fill="none" extrusionOk="0">
                  <a:moveTo>
                    <a:pt x="1092" y="0"/>
                  </a:moveTo>
                  <a:lnTo>
                    <a:pt x="1092" y="0"/>
                  </a:lnTo>
                  <a:lnTo>
                    <a:pt x="837" y="18"/>
                  </a:lnTo>
                  <a:lnTo>
                    <a:pt x="601" y="73"/>
                  </a:lnTo>
                  <a:lnTo>
                    <a:pt x="382" y="146"/>
                  </a:lnTo>
                  <a:lnTo>
                    <a:pt x="182" y="255"/>
                  </a:lnTo>
                  <a:lnTo>
                    <a:pt x="182" y="255"/>
                  </a:lnTo>
                  <a:lnTo>
                    <a:pt x="55" y="346"/>
                  </a:lnTo>
                  <a:lnTo>
                    <a:pt x="18" y="401"/>
                  </a:lnTo>
                  <a:lnTo>
                    <a:pt x="0" y="455"/>
                  </a:lnTo>
                  <a:lnTo>
                    <a:pt x="0" y="455"/>
                  </a:lnTo>
                  <a:lnTo>
                    <a:pt x="0" y="510"/>
                  </a:lnTo>
                  <a:lnTo>
                    <a:pt x="18" y="564"/>
                  </a:lnTo>
                  <a:lnTo>
                    <a:pt x="55" y="601"/>
                  </a:lnTo>
                  <a:lnTo>
                    <a:pt x="109" y="637"/>
                  </a:lnTo>
                  <a:lnTo>
                    <a:pt x="109" y="637"/>
                  </a:lnTo>
                  <a:lnTo>
                    <a:pt x="218" y="692"/>
                  </a:lnTo>
                  <a:lnTo>
                    <a:pt x="328" y="728"/>
                  </a:lnTo>
                  <a:lnTo>
                    <a:pt x="328" y="728"/>
                  </a:lnTo>
                  <a:lnTo>
                    <a:pt x="637" y="765"/>
                  </a:lnTo>
                  <a:lnTo>
                    <a:pt x="946" y="801"/>
                  </a:lnTo>
                  <a:lnTo>
                    <a:pt x="946" y="801"/>
                  </a:lnTo>
                  <a:lnTo>
                    <a:pt x="1001" y="801"/>
                  </a:lnTo>
                  <a:lnTo>
                    <a:pt x="1001" y="801"/>
                  </a:lnTo>
                  <a:lnTo>
                    <a:pt x="1219" y="783"/>
                  </a:lnTo>
                  <a:lnTo>
                    <a:pt x="1419" y="746"/>
                  </a:lnTo>
                  <a:lnTo>
                    <a:pt x="1529" y="710"/>
                  </a:lnTo>
                  <a:lnTo>
                    <a:pt x="1620" y="674"/>
                  </a:lnTo>
                  <a:lnTo>
                    <a:pt x="1711" y="619"/>
                  </a:lnTo>
                  <a:lnTo>
                    <a:pt x="1783" y="546"/>
                  </a:lnTo>
                  <a:lnTo>
                    <a:pt x="1783" y="546"/>
                  </a:lnTo>
                  <a:lnTo>
                    <a:pt x="1820" y="492"/>
                  </a:lnTo>
                  <a:lnTo>
                    <a:pt x="1856" y="419"/>
                  </a:lnTo>
                  <a:lnTo>
                    <a:pt x="1874" y="364"/>
                  </a:lnTo>
                  <a:lnTo>
                    <a:pt x="1856" y="291"/>
                  </a:lnTo>
                  <a:lnTo>
                    <a:pt x="1856" y="291"/>
                  </a:lnTo>
                  <a:lnTo>
                    <a:pt x="1838" y="255"/>
                  </a:lnTo>
                  <a:lnTo>
                    <a:pt x="1802" y="219"/>
                  </a:lnTo>
                  <a:lnTo>
                    <a:pt x="1711" y="146"/>
                  </a:lnTo>
                  <a:lnTo>
                    <a:pt x="1711" y="146"/>
                  </a:lnTo>
                  <a:lnTo>
                    <a:pt x="1565" y="91"/>
                  </a:lnTo>
                  <a:lnTo>
                    <a:pt x="1419" y="37"/>
                  </a:lnTo>
                  <a:lnTo>
                    <a:pt x="1256" y="0"/>
                  </a:lnTo>
                  <a:lnTo>
                    <a:pt x="1092" y="0"/>
                  </a:lnTo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8" name="Google Shape;588;p4"/>
            <p:cNvSpPr/>
            <p:nvPr/>
          </p:nvSpPr>
          <p:spPr>
            <a:xfrm>
              <a:off x="4454591" y="8527769"/>
              <a:ext cx="227012" cy="74107"/>
            </a:xfrm>
            <a:custGeom>
              <a:avLst/>
              <a:gdLst/>
              <a:ahLst/>
              <a:cxnLst/>
              <a:rect l="l" t="t" r="r" b="b"/>
              <a:pathLst>
                <a:path w="4405" h="1438" extrusionOk="0">
                  <a:moveTo>
                    <a:pt x="2221" y="0"/>
                  </a:moveTo>
                  <a:lnTo>
                    <a:pt x="1911" y="19"/>
                  </a:lnTo>
                  <a:lnTo>
                    <a:pt x="1602" y="37"/>
                  </a:lnTo>
                  <a:lnTo>
                    <a:pt x="1311" y="73"/>
                  </a:lnTo>
                  <a:lnTo>
                    <a:pt x="1020" y="128"/>
                  </a:lnTo>
                  <a:lnTo>
                    <a:pt x="765" y="200"/>
                  </a:lnTo>
                  <a:lnTo>
                    <a:pt x="510" y="291"/>
                  </a:lnTo>
                  <a:lnTo>
                    <a:pt x="310" y="419"/>
                  </a:lnTo>
                  <a:lnTo>
                    <a:pt x="219" y="492"/>
                  </a:lnTo>
                  <a:lnTo>
                    <a:pt x="128" y="564"/>
                  </a:lnTo>
                  <a:lnTo>
                    <a:pt x="73" y="637"/>
                  </a:lnTo>
                  <a:lnTo>
                    <a:pt x="37" y="692"/>
                  </a:lnTo>
                  <a:lnTo>
                    <a:pt x="1" y="765"/>
                  </a:lnTo>
                  <a:lnTo>
                    <a:pt x="1" y="837"/>
                  </a:lnTo>
                  <a:lnTo>
                    <a:pt x="19" y="892"/>
                  </a:lnTo>
                  <a:lnTo>
                    <a:pt x="55" y="947"/>
                  </a:lnTo>
                  <a:lnTo>
                    <a:pt x="146" y="1038"/>
                  </a:lnTo>
                  <a:lnTo>
                    <a:pt x="274" y="1110"/>
                  </a:lnTo>
                  <a:lnTo>
                    <a:pt x="419" y="1183"/>
                  </a:lnTo>
                  <a:lnTo>
                    <a:pt x="619" y="1238"/>
                  </a:lnTo>
                  <a:lnTo>
                    <a:pt x="820" y="1292"/>
                  </a:lnTo>
                  <a:lnTo>
                    <a:pt x="1238" y="1383"/>
                  </a:lnTo>
                  <a:lnTo>
                    <a:pt x="1675" y="1420"/>
                  </a:lnTo>
                  <a:lnTo>
                    <a:pt x="2112" y="1438"/>
                  </a:lnTo>
                  <a:lnTo>
                    <a:pt x="2585" y="1438"/>
                  </a:lnTo>
                  <a:lnTo>
                    <a:pt x="2985" y="1402"/>
                  </a:lnTo>
                  <a:lnTo>
                    <a:pt x="3367" y="1329"/>
                  </a:lnTo>
                  <a:lnTo>
                    <a:pt x="3713" y="1238"/>
                  </a:lnTo>
                  <a:lnTo>
                    <a:pt x="3877" y="1165"/>
                  </a:lnTo>
                  <a:lnTo>
                    <a:pt x="4041" y="1092"/>
                  </a:lnTo>
                  <a:lnTo>
                    <a:pt x="4168" y="1019"/>
                  </a:lnTo>
                  <a:lnTo>
                    <a:pt x="4277" y="928"/>
                  </a:lnTo>
                  <a:lnTo>
                    <a:pt x="4368" y="819"/>
                  </a:lnTo>
                  <a:lnTo>
                    <a:pt x="4405" y="692"/>
                  </a:lnTo>
                  <a:lnTo>
                    <a:pt x="4405" y="637"/>
                  </a:lnTo>
                  <a:lnTo>
                    <a:pt x="4405" y="583"/>
                  </a:lnTo>
                  <a:lnTo>
                    <a:pt x="4386" y="528"/>
                  </a:lnTo>
                  <a:lnTo>
                    <a:pt x="4350" y="473"/>
                  </a:lnTo>
                  <a:lnTo>
                    <a:pt x="4277" y="401"/>
                  </a:lnTo>
                  <a:lnTo>
                    <a:pt x="4204" y="328"/>
                  </a:lnTo>
                  <a:lnTo>
                    <a:pt x="4095" y="273"/>
                  </a:lnTo>
                  <a:lnTo>
                    <a:pt x="3968" y="219"/>
                  </a:lnTo>
                  <a:lnTo>
                    <a:pt x="3713" y="146"/>
                  </a:lnTo>
                  <a:lnTo>
                    <a:pt x="3422" y="91"/>
                  </a:lnTo>
                  <a:lnTo>
                    <a:pt x="3149" y="55"/>
                  </a:lnTo>
                  <a:lnTo>
                    <a:pt x="2858" y="37"/>
                  </a:lnTo>
                  <a:lnTo>
                    <a:pt x="2548" y="19"/>
                  </a:lnTo>
                  <a:lnTo>
                    <a:pt x="222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9" name="Google Shape;589;p4"/>
            <p:cNvSpPr/>
            <p:nvPr/>
          </p:nvSpPr>
          <p:spPr>
            <a:xfrm>
              <a:off x="4454591" y="8527769"/>
              <a:ext cx="227012" cy="74107"/>
            </a:xfrm>
            <a:custGeom>
              <a:avLst/>
              <a:gdLst/>
              <a:ahLst/>
              <a:cxnLst/>
              <a:rect l="l" t="t" r="r" b="b"/>
              <a:pathLst>
                <a:path w="4405" h="1438" fill="none" extrusionOk="0">
                  <a:moveTo>
                    <a:pt x="2221" y="0"/>
                  </a:moveTo>
                  <a:lnTo>
                    <a:pt x="2221" y="0"/>
                  </a:lnTo>
                  <a:lnTo>
                    <a:pt x="1911" y="19"/>
                  </a:lnTo>
                  <a:lnTo>
                    <a:pt x="1602" y="37"/>
                  </a:lnTo>
                  <a:lnTo>
                    <a:pt x="1311" y="73"/>
                  </a:lnTo>
                  <a:lnTo>
                    <a:pt x="1020" y="128"/>
                  </a:lnTo>
                  <a:lnTo>
                    <a:pt x="765" y="200"/>
                  </a:lnTo>
                  <a:lnTo>
                    <a:pt x="510" y="291"/>
                  </a:lnTo>
                  <a:lnTo>
                    <a:pt x="310" y="419"/>
                  </a:lnTo>
                  <a:lnTo>
                    <a:pt x="219" y="492"/>
                  </a:lnTo>
                  <a:lnTo>
                    <a:pt x="128" y="564"/>
                  </a:lnTo>
                  <a:lnTo>
                    <a:pt x="128" y="564"/>
                  </a:lnTo>
                  <a:lnTo>
                    <a:pt x="73" y="637"/>
                  </a:lnTo>
                  <a:lnTo>
                    <a:pt x="37" y="692"/>
                  </a:lnTo>
                  <a:lnTo>
                    <a:pt x="1" y="765"/>
                  </a:lnTo>
                  <a:lnTo>
                    <a:pt x="1" y="837"/>
                  </a:lnTo>
                  <a:lnTo>
                    <a:pt x="1" y="837"/>
                  </a:lnTo>
                  <a:lnTo>
                    <a:pt x="19" y="892"/>
                  </a:lnTo>
                  <a:lnTo>
                    <a:pt x="55" y="947"/>
                  </a:lnTo>
                  <a:lnTo>
                    <a:pt x="146" y="1038"/>
                  </a:lnTo>
                  <a:lnTo>
                    <a:pt x="274" y="1110"/>
                  </a:lnTo>
                  <a:lnTo>
                    <a:pt x="419" y="1183"/>
                  </a:lnTo>
                  <a:lnTo>
                    <a:pt x="419" y="1183"/>
                  </a:lnTo>
                  <a:lnTo>
                    <a:pt x="619" y="1238"/>
                  </a:lnTo>
                  <a:lnTo>
                    <a:pt x="820" y="1292"/>
                  </a:lnTo>
                  <a:lnTo>
                    <a:pt x="1238" y="1383"/>
                  </a:lnTo>
                  <a:lnTo>
                    <a:pt x="1675" y="1420"/>
                  </a:lnTo>
                  <a:lnTo>
                    <a:pt x="2112" y="1438"/>
                  </a:lnTo>
                  <a:lnTo>
                    <a:pt x="2112" y="1438"/>
                  </a:lnTo>
                  <a:lnTo>
                    <a:pt x="2203" y="1438"/>
                  </a:lnTo>
                  <a:lnTo>
                    <a:pt x="2203" y="1438"/>
                  </a:lnTo>
                  <a:lnTo>
                    <a:pt x="2585" y="1438"/>
                  </a:lnTo>
                  <a:lnTo>
                    <a:pt x="2985" y="1402"/>
                  </a:lnTo>
                  <a:lnTo>
                    <a:pt x="3367" y="1329"/>
                  </a:lnTo>
                  <a:lnTo>
                    <a:pt x="3713" y="1238"/>
                  </a:lnTo>
                  <a:lnTo>
                    <a:pt x="3713" y="1238"/>
                  </a:lnTo>
                  <a:lnTo>
                    <a:pt x="3877" y="1165"/>
                  </a:lnTo>
                  <a:lnTo>
                    <a:pt x="4041" y="1092"/>
                  </a:lnTo>
                  <a:lnTo>
                    <a:pt x="4168" y="1019"/>
                  </a:lnTo>
                  <a:lnTo>
                    <a:pt x="4277" y="928"/>
                  </a:lnTo>
                  <a:lnTo>
                    <a:pt x="4277" y="928"/>
                  </a:lnTo>
                  <a:lnTo>
                    <a:pt x="4368" y="819"/>
                  </a:lnTo>
                  <a:lnTo>
                    <a:pt x="4405" y="692"/>
                  </a:lnTo>
                  <a:lnTo>
                    <a:pt x="4405" y="637"/>
                  </a:lnTo>
                  <a:lnTo>
                    <a:pt x="4405" y="583"/>
                  </a:lnTo>
                  <a:lnTo>
                    <a:pt x="4386" y="528"/>
                  </a:lnTo>
                  <a:lnTo>
                    <a:pt x="4350" y="473"/>
                  </a:lnTo>
                  <a:lnTo>
                    <a:pt x="4350" y="473"/>
                  </a:lnTo>
                  <a:lnTo>
                    <a:pt x="4277" y="401"/>
                  </a:lnTo>
                  <a:lnTo>
                    <a:pt x="4204" y="328"/>
                  </a:lnTo>
                  <a:lnTo>
                    <a:pt x="4095" y="273"/>
                  </a:lnTo>
                  <a:lnTo>
                    <a:pt x="3968" y="219"/>
                  </a:lnTo>
                  <a:lnTo>
                    <a:pt x="3713" y="146"/>
                  </a:lnTo>
                  <a:lnTo>
                    <a:pt x="3422" y="91"/>
                  </a:lnTo>
                  <a:lnTo>
                    <a:pt x="3422" y="91"/>
                  </a:lnTo>
                  <a:lnTo>
                    <a:pt x="3149" y="55"/>
                  </a:lnTo>
                  <a:lnTo>
                    <a:pt x="2858" y="37"/>
                  </a:lnTo>
                  <a:lnTo>
                    <a:pt x="2548" y="19"/>
                  </a:lnTo>
                  <a:lnTo>
                    <a:pt x="2221" y="0"/>
                  </a:lnTo>
                </a:path>
              </a:pathLst>
            </a:custGeom>
            <a:solidFill>
              <a:srgbClr val="EAC0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590" name="Google Shape;590;p4"/>
          <p:cNvSpPr txBox="1">
            <a:spLocks noGrp="1"/>
          </p:cNvSpPr>
          <p:nvPr>
            <p:ph type="title"/>
          </p:nvPr>
        </p:nvSpPr>
        <p:spPr>
          <a:xfrm>
            <a:off x="950967" y="780288"/>
            <a:ext cx="10290000" cy="392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>
                <a:solidFill>
                  <a:schemeClr val="accen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>
                <a:solidFill>
                  <a:schemeClr val="accen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>
                <a:solidFill>
                  <a:schemeClr val="accen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>
                <a:solidFill>
                  <a:schemeClr val="accen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>
                <a:solidFill>
                  <a:schemeClr val="accen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>
                <a:solidFill>
                  <a:schemeClr val="accen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>
                <a:solidFill>
                  <a:schemeClr val="accen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591" name="Google Shape;591;p4"/>
          <p:cNvSpPr txBox="1">
            <a:spLocks noGrp="1"/>
          </p:cNvSpPr>
          <p:nvPr>
            <p:ph type="body" idx="1"/>
          </p:nvPr>
        </p:nvSpPr>
        <p:spPr>
          <a:xfrm>
            <a:off x="950967" y="1451100"/>
            <a:ext cx="10290000" cy="46660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marL="609585" lvl="0" indent="-44025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AutoNum type="arabicPeriod"/>
              <a:defRPr sz="1733">
                <a:solidFill>
                  <a:schemeClr val="lt1"/>
                </a:solidFill>
              </a:defRPr>
            </a:lvl1pPr>
            <a:lvl2pPr marL="1219170" lvl="1" indent="-44025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AutoNum type="alphaLcPeriod"/>
              <a:defRPr>
                <a:solidFill>
                  <a:schemeClr val="lt1"/>
                </a:solidFill>
              </a:defRPr>
            </a:lvl2pPr>
            <a:lvl3pPr marL="1828754" lvl="2" indent="-44025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AutoNum type="romanLcPeriod"/>
              <a:defRPr>
                <a:solidFill>
                  <a:schemeClr val="lt1"/>
                </a:solidFill>
              </a:defRPr>
            </a:lvl3pPr>
            <a:lvl4pPr marL="2438339" lvl="3" indent="-44025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AutoNum type="arabicPeriod"/>
              <a:defRPr>
                <a:solidFill>
                  <a:schemeClr val="lt1"/>
                </a:solidFill>
              </a:defRPr>
            </a:lvl4pPr>
            <a:lvl5pPr marL="3047924" lvl="4" indent="-44025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AutoNum type="alphaLcPeriod"/>
              <a:defRPr>
                <a:solidFill>
                  <a:schemeClr val="lt1"/>
                </a:solidFill>
              </a:defRPr>
            </a:lvl5pPr>
            <a:lvl6pPr marL="3657509" lvl="5" indent="-44025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AutoNum type="romanLcPeriod"/>
              <a:defRPr>
                <a:solidFill>
                  <a:schemeClr val="lt1"/>
                </a:solidFill>
              </a:defRPr>
            </a:lvl6pPr>
            <a:lvl7pPr marL="4267093" lvl="6" indent="-44025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AutoNum type="arabicPeriod"/>
              <a:defRPr>
                <a:solidFill>
                  <a:schemeClr val="lt1"/>
                </a:solidFill>
              </a:defRPr>
            </a:lvl7pPr>
            <a:lvl8pPr marL="4876678" lvl="7" indent="-44025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AutoNum type="alphaLcPeriod"/>
              <a:defRPr>
                <a:solidFill>
                  <a:schemeClr val="lt1"/>
                </a:solidFill>
              </a:defRPr>
            </a:lvl8pPr>
            <a:lvl9pPr marL="5486263" lvl="8" indent="-44025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AutoNum type="romanLcPeriod"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592" name="Google Shape;592;p4"/>
          <p:cNvSpPr/>
          <p:nvPr/>
        </p:nvSpPr>
        <p:spPr>
          <a:xfrm>
            <a:off x="280379" y="41367"/>
            <a:ext cx="1515679" cy="460933"/>
          </a:xfrm>
          <a:custGeom>
            <a:avLst/>
            <a:gdLst/>
            <a:ahLst/>
            <a:cxnLst/>
            <a:rect l="l" t="t" r="r" b="b"/>
            <a:pathLst>
              <a:path w="15779" h="3240" extrusionOk="0">
                <a:moveTo>
                  <a:pt x="8081" y="1"/>
                </a:moveTo>
                <a:lnTo>
                  <a:pt x="7699" y="55"/>
                </a:lnTo>
                <a:lnTo>
                  <a:pt x="7298" y="110"/>
                </a:lnTo>
                <a:lnTo>
                  <a:pt x="6916" y="201"/>
                </a:lnTo>
                <a:lnTo>
                  <a:pt x="6552" y="328"/>
                </a:lnTo>
                <a:lnTo>
                  <a:pt x="6206" y="456"/>
                </a:lnTo>
                <a:lnTo>
                  <a:pt x="5897" y="601"/>
                </a:lnTo>
                <a:lnTo>
                  <a:pt x="5606" y="765"/>
                </a:lnTo>
                <a:lnTo>
                  <a:pt x="5369" y="947"/>
                </a:lnTo>
                <a:lnTo>
                  <a:pt x="5169" y="1129"/>
                </a:lnTo>
                <a:lnTo>
                  <a:pt x="5096" y="1220"/>
                </a:lnTo>
                <a:lnTo>
                  <a:pt x="5023" y="1311"/>
                </a:lnTo>
                <a:lnTo>
                  <a:pt x="4969" y="1420"/>
                </a:lnTo>
                <a:lnTo>
                  <a:pt x="4932" y="1511"/>
                </a:lnTo>
                <a:lnTo>
                  <a:pt x="4914" y="1620"/>
                </a:lnTo>
                <a:lnTo>
                  <a:pt x="4896" y="1711"/>
                </a:lnTo>
                <a:lnTo>
                  <a:pt x="4914" y="1821"/>
                </a:lnTo>
                <a:lnTo>
                  <a:pt x="4951" y="1930"/>
                </a:lnTo>
                <a:lnTo>
                  <a:pt x="4987" y="2021"/>
                </a:lnTo>
                <a:lnTo>
                  <a:pt x="5060" y="2130"/>
                </a:lnTo>
                <a:lnTo>
                  <a:pt x="5151" y="2221"/>
                </a:lnTo>
                <a:lnTo>
                  <a:pt x="5260" y="2312"/>
                </a:lnTo>
                <a:lnTo>
                  <a:pt x="4841" y="2203"/>
                </a:lnTo>
                <a:lnTo>
                  <a:pt x="4441" y="2130"/>
                </a:lnTo>
                <a:lnTo>
                  <a:pt x="4041" y="2075"/>
                </a:lnTo>
                <a:lnTo>
                  <a:pt x="3659" y="2057"/>
                </a:lnTo>
                <a:lnTo>
                  <a:pt x="3276" y="2075"/>
                </a:lnTo>
                <a:lnTo>
                  <a:pt x="2912" y="2112"/>
                </a:lnTo>
                <a:lnTo>
                  <a:pt x="2549" y="2166"/>
                </a:lnTo>
                <a:lnTo>
                  <a:pt x="2221" y="2239"/>
                </a:lnTo>
                <a:lnTo>
                  <a:pt x="1893" y="2330"/>
                </a:lnTo>
                <a:lnTo>
                  <a:pt x="1584" y="2439"/>
                </a:lnTo>
                <a:lnTo>
                  <a:pt x="1311" y="2548"/>
                </a:lnTo>
                <a:lnTo>
                  <a:pt x="1056" y="2658"/>
                </a:lnTo>
                <a:lnTo>
                  <a:pt x="620" y="2858"/>
                </a:lnTo>
                <a:lnTo>
                  <a:pt x="274" y="3058"/>
                </a:lnTo>
                <a:lnTo>
                  <a:pt x="1" y="3240"/>
                </a:lnTo>
                <a:lnTo>
                  <a:pt x="15778" y="3240"/>
                </a:lnTo>
                <a:lnTo>
                  <a:pt x="15706" y="3058"/>
                </a:lnTo>
                <a:lnTo>
                  <a:pt x="15633" y="2894"/>
                </a:lnTo>
                <a:lnTo>
                  <a:pt x="15542" y="2730"/>
                </a:lnTo>
                <a:lnTo>
                  <a:pt x="15451" y="2603"/>
                </a:lnTo>
                <a:lnTo>
                  <a:pt x="15360" y="2476"/>
                </a:lnTo>
                <a:lnTo>
                  <a:pt x="15251" y="2366"/>
                </a:lnTo>
                <a:lnTo>
                  <a:pt x="15142" y="2275"/>
                </a:lnTo>
                <a:lnTo>
                  <a:pt x="15014" y="2203"/>
                </a:lnTo>
                <a:lnTo>
                  <a:pt x="14905" y="2130"/>
                </a:lnTo>
                <a:lnTo>
                  <a:pt x="14778" y="2075"/>
                </a:lnTo>
                <a:lnTo>
                  <a:pt x="14541" y="2003"/>
                </a:lnTo>
                <a:lnTo>
                  <a:pt x="14286" y="1948"/>
                </a:lnTo>
                <a:lnTo>
                  <a:pt x="14031" y="1930"/>
                </a:lnTo>
                <a:lnTo>
                  <a:pt x="13740" y="1948"/>
                </a:lnTo>
                <a:lnTo>
                  <a:pt x="13467" y="2003"/>
                </a:lnTo>
                <a:lnTo>
                  <a:pt x="13213" y="2057"/>
                </a:lnTo>
                <a:lnTo>
                  <a:pt x="12976" y="2130"/>
                </a:lnTo>
                <a:lnTo>
                  <a:pt x="12648" y="2257"/>
                </a:lnTo>
                <a:lnTo>
                  <a:pt x="12521" y="2312"/>
                </a:lnTo>
                <a:lnTo>
                  <a:pt x="12485" y="2257"/>
                </a:lnTo>
                <a:lnTo>
                  <a:pt x="12448" y="2203"/>
                </a:lnTo>
                <a:lnTo>
                  <a:pt x="12375" y="2130"/>
                </a:lnTo>
                <a:lnTo>
                  <a:pt x="12266" y="2057"/>
                </a:lnTo>
                <a:lnTo>
                  <a:pt x="12121" y="2003"/>
                </a:lnTo>
                <a:lnTo>
                  <a:pt x="11957" y="1966"/>
                </a:lnTo>
                <a:lnTo>
                  <a:pt x="11720" y="1948"/>
                </a:lnTo>
                <a:lnTo>
                  <a:pt x="11575" y="1948"/>
                </a:lnTo>
                <a:lnTo>
                  <a:pt x="11393" y="1966"/>
                </a:lnTo>
                <a:lnTo>
                  <a:pt x="11211" y="2003"/>
                </a:lnTo>
                <a:lnTo>
                  <a:pt x="10992" y="2057"/>
                </a:lnTo>
                <a:lnTo>
                  <a:pt x="10992" y="1784"/>
                </a:lnTo>
                <a:lnTo>
                  <a:pt x="10956" y="1529"/>
                </a:lnTo>
                <a:lnTo>
                  <a:pt x="10901" y="1311"/>
                </a:lnTo>
                <a:lnTo>
                  <a:pt x="10810" y="1093"/>
                </a:lnTo>
                <a:lnTo>
                  <a:pt x="10701" y="911"/>
                </a:lnTo>
                <a:lnTo>
                  <a:pt x="10574" y="747"/>
                </a:lnTo>
                <a:lnTo>
                  <a:pt x="10428" y="583"/>
                </a:lnTo>
                <a:lnTo>
                  <a:pt x="10264" y="456"/>
                </a:lnTo>
                <a:lnTo>
                  <a:pt x="10082" y="346"/>
                </a:lnTo>
                <a:lnTo>
                  <a:pt x="9882" y="237"/>
                </a:lnTo>
                <a:lnTo>
                  <a:pt x="9682" y="165"/>
                </a:lnTo>
                <a:lnTo>
                  <a:pt x="9446" y="110"/>
                </a:lnTo>
                <a:lnTo>
                  <a:pt x="9227" y="55"/>
                </a:lnTo>
                <a:lnTo>
                  <a:pt x="8991" y="19"/>
                </a:lnTo>
                <a:lnTo>
                  <a:pt x="8736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593" name="Google Shape;593;p4"/>
          <p:cNvGrpSpPr/>
          <p:nvPr/>
        </p:nvGrpSpPr>
        <p:grpSpPr>
          <a:xfrm>
            <a:off x="-212433" y="780285"/>
            <a:ext cx="1453873" cy="885364"/>
            <a:chOff x="7022525" y="1213188"/>
            <a:chExt cx="1090405" cy="664023"/>
          </a:xfrm>
        </p:grpSpPr>
        <p:sp>
          <p:nvSpPr>
            <p:cNvPr id="594" name="Google Shape;594;p4"/>
            <p:cNvSpPr/>
            <p:nvPr/>
          </p:nvSpPr>
          <p:spPr>
            <a:xfrm>
              <a:off x="7755323" y="1257699"/>
              <a:ext cx="357607" cy="89851"/>
            </a:xfrm>
            <a:custGeom>
              <a:avLst/>
              <a:gdLst/>
              <a:ahLst/>
              <a:cxnLst/>
              <a:rect l="l" t="t" r="r" b="b"/>
              <a:pathLst>
                <a:path w="7753" h="1948" extrusionOk="0">
                  <a:moveTo>
                    <a:pt x="6843" y="0"/>
                  </a:moveTo>
                  <a:lnTo>
                    <a:pt x="6461" y="37"/>
                  </a:lnTo>
                  <a:lnTo>
                    <a:pt x="6042" y="73"/>
                  </a:lnTo>
                  <a:lnTo>
                    <a:pt x="5605" y="164"/>
                  </a:lnTo>
                  <a:lnTo>
                    <a:pt x="5150" y="291"/>
                  </a:lnTo>
                  <a:lnTo>
                    <a:pt x="4932" y="382"/>
                  </a:lnTo>
                  <a:lnTo>
                    <a:pt x="4714" y="473"/>
                  </a:lnTo>
                  <a:lnTo>
                    <a:pt x="4495" y="564"/>
                  </a:lnTo>
                  <a:lnTo>
                    <a:pt x="4277" y="692"/>
                  </a:lnTo>
                  <a:lnTo>
                    <a:pt x="4077" y="837"/>
                  </a:lnTo>
                  <a:lnTo>
                    <a:pt x="3876" y="983"/>
                  </a:lnTo>
                  <a:lnTo>
                    <a:pt x="3694" y="874"/>
                  </a:lnTo>
                  <a:lnTo>
                    <a:pt x="3512" y="783"/>
                  </a:lnTo>
                  <a:lnTo>
                    <a:pt x="3330" y="710"/>
                  </a:lnTo>
                  <a:lnTo>
                    <a:pt x="3149" y="655"/>
                  </a:lnTo>
                  <a:lnTo>
                    <a:pt x="2967" y="601"/>
                  </a:lnTo>
                  <a:lnTo>
                    <a:pt x="2766" y="582"/>
                  </a:lnTo>
                  <a:lnTo>
                    <a:pt x="2584" y="564"/>
                  </a:lnTo>
                  <a:lnTo>
                    <a:pt x="2166" y="564"/>
                  </a:lnTo>
                  <a:lnTo>
                    <a:pt x="1929" y="582"/>
                  </a:lnTo>
                  <a:lnTo>
                    <a:pt x="1711" y="619"/>
                  </a:lnTo>
                  <a:lnTo>
                    <a:pt x="1492" y="673"/>
                  </a:lnTo>
                  <a:lnTo>
                    <a:pt x="1092" y="783"/>
                  </a:lnTo>
                  <a:lnTo>
                    <a:pt x="728" y="910"/>
                  </a:lnTo>
                  <a:lnTo>
                    <a:pt x="419" y="1037"/>
                  </a:lnTo>
                  <a:lnTo>
                    <a:pt x="200" y="1147"/>
                  </a:lnTo>
                  <a:lnTo>
                    <a:pt x="0" y="1256"/>
                  </a:lnTo>
                  <a:lnTo>
                    <a:pt x="200" y="1238"/>
                  </a:lnTo>
                  <a:lnTo>
                    <a:pt x="437" y="1219"/>
                  </a:lnTo>
                  <a:lnTo>
                    <a:pt x="1056" y="1219"/>
                  </a:lnTo>
                  <a:lnTo>
                    <a:pt x="1402" y="1256"/>
                  </a:lnTo>
                  <a:lnTo>
                    <a:pt x="1765" y="1292"/>
                  </a:lnTo>
                  <a:lnTo>
                    <a:pt x="2148" y="1347"/>
                  </a:lnTo>
                  <a:lnTo>
                    <a:pt x="2530" y="1438"/>
                  </a:lnTo>
                  <a:lnTo>
                    <a:pt x="2912" y="1565"/>
                  </a:lnTo>
                  <a:lnTo>
                    <a:pt x="3112" y="1656"/>
                  </a:lnTo>
                  <a:lnTo>
                    <a:pt x="3294" y="1729"/>
                  </a:lnTo>
                  <a:lnTo>
                    <a:pt x="3458" y="1838"/>
                  </a:lnTo>
                  <a:lnTo>
                    <a:pt x="3622" y="1947"/>
                  </a:lnTo>
                  <a:lnTo>
                    <a:pt x="4477" y="1474"/>
                  </a:lnTo>
                  <a:lnTo>
                    <a:pt x="5259" y="1056"/>
                  </a:lnTo>
                  <a:lnTo>
                    <a:pt x="5951" y="728"/>
                  </a:lnTo>
                  <a:lnTo>
                    <a:pt x="6570" y="473"/>
                  </a:lnTo>
                  <a:lnTo>
                    <a:pt x="7061" y="273"/>
                  </a:lnTo>
                  <a:lnTo>
                    <a:pt x="7425" y="128"/>
                  </a:lnTo>
                  <a:lnTo>
                    <a:pt x="7753" y="18"/>
                  </a:lnTo>
                  <a:lnTo>
                    <a:pt x="758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95" name="Google Shape;595;p4"/>
            <p:cNvSpPr/>
            <p:nvPr/>
          </p:nvSpPr>
          <p:spPr>
            <a:xfrm>
              <a:off x="7755323" y="1257699"/>
              <a:ext cx="357607" cy="89851"/>
            </a:xfrm>
            <a:custGeom>
              <a:avLst/>
              <a:gdLst/>
              <a:ahLst/>
              <a:cxnLst/>
              <a:rect l="l" t="t" r="r" b="b"/>
              <a:pathLst>
                <a:path w="7753" h="1948" fill="none" extrusionOk="0">
                  <a:moveTo>
                    <a:pt x="7170" y="0"/>
                  </a:moveTo>
                  <a:lnTo>
                    <a:pt x="7170" y="0"/>
                  </a:lnTo>
                  <a:lnTo>
                    <a:pt x="6843" y="0"/>
                  </a:lnTo>
                  <a:lnTo>
                    <a:pt x="6461" y="37"/>
                  </a:lnTo>
                  <a:lnTo>
                    <a:pt x="6042" y="73"/>
                  </a:lnTo>
                  <a:lnTo>
                    <a:pt x="5605" y="164"/>
                  </a:lnTo>
                  <a:lnTo>
                    <a:pt x="5150" y="291"/>
                  </a:lnTo>
                  <a:lnTo>
                    <a:pt x="4932" y="382"/>
                  </a:lnTo>
                  <a:lnTo>
                    <a:pt x="4714" y="473"/>
                  </a:lnTo>
                  <a:lnTo>
                    <a:pt x="4495" y="564"/>
                  </a:lnTo>
                  <a:lnTo>
                    <a:pt x="4277" y="692"/>
                  </a:lnTo>
                  <a:lnTo>
                    <a:pt x="4077" y="837"/>
                  </a:lnTo>
                  <a:lnTo>
                    <a:pt x="3876" y="983"/>
                  </a:lnTo>
                  <a:lnTo>
                    <a:pt x="3876" y="983"/>
                  </a:lnTo>
                  <a:lnTo>
                    <a:pt x="3694" y="874"/>
                  </a:lnTo>
                  <a:lnTo>
                    <a:pt x="3512" y="783"/>
                  </a:lnTo>
                  <a:lnTo>
                    <a:pt x="3330" y="710"/>
                  </a:lnTo>
                  <a:lnTo>
                    <a:pt x="3149" y="655"/>
                  </a:lnTo>
                  <a:lnTo>
                    <a:pt x="2967" y="601"/>
                  </a:lnTo>
                  <a:lnTo>
                    <a:pt x="2766" y="582"/>
                  </a:lnTo>
                  <a:lnTo>
                    <a:pt x="2584" y="564"/>
                  </a:lnTo>
                  <a:lnTo>
                    <a:pt x="2402" y="564"/>
                  </a:lnTo>
                  <a:lnTo>
                    <a:pt x="2402" y="564"/>
                  </a:lnTo>
                  <a:lnTo>
                    <a:pt x="2166" y="564"/>
                  </a:lnTo>
                  <a:lnTo>
                    <a:pt x="1929" y="582"/>
                  </a:lnTo>
                  <a:lnTo>
                    <a:pt x="1711" y="619"/>
                  </a:lnTo>
                  <a:lnTo>
                    <a:pt x="1492" y="673"/>
                  </a:lnTo>
                  <a:lnTo>
                    <a:pt x="1092" y="783"/>
                  </a:lnTo>
                  <a:lnTo>
                    <a:pt x="728" y="910"/>
                  </a:lnTo>
                  <a:lnTo>
                    <a:pt x="419" y="1037"/>
                  </a:lnTo>
                  <a:lnTo>
                    <a:pt x="200" y="1147"/>
                  </a:lnTo>
                  <a:lnTo>
                    <a:pt x="0" y="1256"/>
                  </a:lnTo>
                  <a:lnTo>
                    <a:pt x="0" y="1256"/>
                  </a:lnTo>
                  <a:lnTo>
                    <a:pt x="200" y="1238"/>
                  </a:lnTo>
                  <a:lnTo>
                    <a:pt x="437" y="1219"/>
                  </a:lnTo>
                  <a:lnTo>
                    <a:pt x="746" y="1219"/>
                  </a:lnTo>
                  <a:lnTo>
                    <a:pt x="746" y="1219"/>
                  </a:lnTo>
                  <a:lnTo>
                    <a:pt x="1056" y="1219"/>
                  </a:lnTo>
                  <a:lnTo>
                    <a:pt x="1402" y="1256"/>
                  </a:lnTo>
                  <a:lnTo>
                    <a:pt x="1765" y="1292"/>
                  </a:lnTo>
                  <a:lnTo>
                    <a:pt x="2148" y="1347"/>
                  </a:lnTo>
                  <a:lnTo>
                    <a:pt x="2530" y="1438"/>
                  </a:lnTo>
                  <a:lnTo>
                    <a:pt x="2912" y="1565"/>
                  </a:lnTo>
                  <a:lnTo>
                    <a:pt x="3112" y="1656"/>
                  </a:lnTo>
                  <a:lnTo>
                    <a:pt x="3294" y="1729"/>
                  </a:lnTo>
                  <a:lnTo>
                    <a:pt x="3458" y="1838"/>
                  </a:lnTo>
                  <a:lnTo>
                    <a:pt x="3622" y="1947"/>
                  </a:lnTo>
                  <a:lnTo>
                    <a:pt x="3622" y="1947"/>
                  </a:lnTo>
                  <a:lnTo>
                    <a:pt x="4477" y="1474"/>
                  </a:lnTo>
                  <a:lnTo>
                    <a:pt x="5259" y="1056"/>
                  </a:lnTo>
                  <a:lnTo>
                    <a:pt x="5951" y="728"/>
                  </a:lnTo>
                  <a:lnTo>
                    <a:pt x="6570" y="473"/>
                  </a:lnTo>
                  <a:lnTo>
                    <a:pt x="7061" y="273"/>
                  </a:lnTo>
                  <a:lnTo>
                    <a:pt x="7425" y="128"/>
                  </a:lnTo>
                  <a:lnTo>
                    <a:pt x="7753" y="18"/>
                  </a:lnTo>
                  <a:lnTo>
                    <a:pt x="7753" y="18"/>
                  </a:lnTo>
                  <a:lnTo>
                    <a:pt x="7589" y="0"/>
                  </a:lnTo>
                  <a:lnTo>
                    <a:pt x="7170" y="0"/>
                  </a:lnTo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96" name="Google Shape;596;p4"/>
            <p:cNvSpPr/>
            <p:nvPr/>
          </p:nvSpPr>
          <p:spPr>
            <a:xfrm>
              <a:off x="7212240" y="1727765"/>
              <a:ext cx="554884" cy="149445"/>
            </a:xfrm>
            <a:custGeom>
              <a:avLst/>
              <a:gdLst/>
              <a:ahLst/>
              <a:cxnLst/>
              <a:rect l="l" t="t" r="r" b="b"/>
              <a:pathLst>
                <a:path w="12030" h="3240" extrusionOk="0">
                  <a:moveTo>
                    <a:pt x="655" y="0"/>
                  </a:moveTo>
                  <a:lnTo>
                    <a:pt x="310" y="36"/>
                  </a:lnTo>
                  <a:lnTo>
                    <a:pt x="0" y="55"/>
                  </a:lnTo>
                  <a:lnTo>
                    <a:pt x="146" y="109"/>
                  </a:lnTo>
                  <a:lnTo>
                    <a:pt x="546" y="255"/>
                  </a:lnTo>
                  <a:lnTo>
                    <a:pt x="1165" y="491"/>
                  </a:lnTo>
                  <a:lnTo>
                    <a:pt x="1511" y="637"/>
                  </a:lnTo>
                  <a:lnTo>
                    <a:pt x="1893" y="819"/>
                  </a:lnTo>
                  <a:lnTo>
                    <a:pt x="2293" y="1019"/>
                  </a:lnTo>
                  <a:lnTo>
                    <a:pt x="2712" y="1256"/>
                  </a:lnTo>
                  <a:lnTo>
                    <a:pt x="3112" y="1529"/>
                  </a:lnTo>
                  <a:lnTo>
                    <a:pt x="3512" y="1802"/>
                  </a:lnTo>
                  <a:lnTo>
                    <a:pt x="3895" y="2129"/>
                  </a:lnTo>
                  <a:lnTo>
                    <a:pt x="4259" y="2475"/>
                  </a:lnTo>
                  <a:lnTo>
                    <a:pt x="4422" y="2657"/>
                  </a:lnTo>
                  <a:lnTo>
                    <a:pt x="4586" y="2839"/>
                  </a:lnTo>
                  <a:lnTo>
                    <a:pt x="4732" y="3039"/>
                  </a:lnTo>
                  <a:lnTo>
                    <a:pt x="4877" y="3239"/>
                  </a:lnTo>
                  <a:lnTo>
                    <a:pt x="5678" y="3130"/>
                  </a:lnTo>
                  <a:lnTo>
                    <a:pt x="6460" y="3057"/>
                  </a:lnTo>
                  <a:lnTo>
                    <a:pt x="7207" y="2985"/>
                  </a:lnTo>
                  <a:lnTo>
                    <a:pt x="7898" y="2930"/>
                  </a:lnTo>
                  <a:lnTo>
                    <a:pt x="8553" y="2894"/>
                  </a:lnTo>
                  <a:lnTo>
                    <a:pt x="9154" y="2875"/>
                  </a:lnTo>
                  <a:lnTo>
                    <a:pt x="10209" y="2857"/>
                  </a:lnTo>
                  <a:lnTo>
                    <a:pt x="10974" y="2857"/>
                  </a:lnTo>
                  <a:lnTo>
                    <a:pt x="11556" y="2894"/>
                  </a:lnTo>
                  <a:lnTo>
                    <a:pt x="12029" y="2912"/>
                  </a:lnTo>
                  <a:lnTo>
                    <a:pt x="11647" y="2730"/>
                  </a:lnTo>
                  <a:lnTo>
                    <a:pt x="11228" y="2548"/>
                  </a:lnTo>
                  <a:lnTo>
                    <a:pt x="10664" y="2329"/>
                  </a:lnTo>
                  <a:lnTo>
                    <a:pt x="10337" y="2220"/>
                  </a:lnTo>
                  <a:lnTo>
                    <a:pt x="9991" y="2111"/>
                  </a:lnTo>
                  <a:lnTo>
                    <a:pt x="9627" y="2002"/>
                  </a:lnTo>
                  <a:lnTo>
                    <a:pt x="9245" y="1929"/>
                  </a:lnTo>
                  <a:lnTo>
                    <a:pt x="8826" y="1838"/>
                  </a:lnTo>
                  <a:lnTo>
                    <a:pt x="8408" y="1783"/>
                  </a:lnTo>
                  <a:lnTo>
                    <a:pt x="7989" y="1747"/>
                  </a:lnTo>
                  <a:lnTo>
                    <a:pt x="7552" y="1729"/>
                  </a:lnTo>
                  <a:lnTo>
                    <a:pt x="7116" y="1747"/>
                  </a:lnTo>
                  <a:lnTo>
                    <a:pt x="6679" y="1802"/>
                  </a:lnTo>
                  <a:lnTo>
                    <a:pt x="6242" y="1874"/>
                  </a:lnTo>
                  <a:lnTo>
                    <a:pt x="5805" y="1984"/>
                  </a:lnTo>
                  <a:lnTo>
                    <a:pt x="5587" y="1692"/>
                  </a:lnTo>
                  <a:lnTo>
                    <a:pt x="5332" y="1419"/>
                  </a:lnTo>
                  <a:lnTo>
                    <a:pt x="5059" y="1165"/>
                  </a:lnTo>
                  <a:lnTo>
                    <a:pt x="4786" y="965"/>
                  </a:lnTo>
                  <a:lnTo>
                    <a:pt x="4495" y="764"/>
                  </a:lnTo>
                  <a:lnTo>
                    <a:pt x="4186" y="601"/>
                  </a:lnTo>
                  <a:lnTo>
                    <a:pt x="3858" y="473"/>
                  </a:lnTo>
                  <a:lnTo>
                    <a:pt x="3549" y="346"/>
                  </a:lnTo>
                  <a:lnTo>
                    <a:pt x="3221" y="255"/>
                  </a:lnTo>
                  <a:lnTo>
                    <a:pt x="2894" y="164"/>
                  </a:lnTo>
                  <a:lnTo>
                    <a:pt x="2584" y="109"/>
                  </a:lnTo>
                  <a:lnTo>
                    <a:pt x="2257" y="55"/>
                  </a:lnTo>
                  <a:lnTo>
                    <a:pt x="1966" y="36"/>
                  </a:lnTo>
                  <a:lnTo>
                    <a:pt x="1656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97" name="Google Shape;597;p4"/>
            <p:cNvSpPr/>
            <p:nvPr/>
          </p:nvSpPr>
          <p:spPr>
            <a:xfrm>
              <a:off x="7212240" y="1727765"/>
              <a:ext cx="554884" cy="149445"/>
            </a:xfrm>
            <a:custGeom>
              <a:avLst/>
              <a:gdLst/>
              <a:ahLst/>
              <a:cxnLst/>
              <a:rect l="l" t="t" r="r" b="b"/>
              <a:pathLst>
                <a:path w="12030" h="3240" fill="none" extrusionOk="0">
                  <a:moveTo>
                    <a:pt x="1128" y="0"/>
                  </a:moveTo>
                  <a:lnTo>
                    <a:pt x="1128" y="0"/>
                  </a:lnTo>
                  <a:lnTo>
                    <a:pt x="655" y="0"/>
                  </a:lnTo>
                  <a:lnTo>
                    <a:pt x="310" y="36"/>
                  </a:lnTo>
                  <a:lnTo>
                    <a:pt x="0" y="55"/>
                  </a:lnTo>
                  <a:lnTo>
                    <a:pt x="0" y="55"/>
                  </a:lnTo>
                  <a:lnTo>
                    <a:pt x="146" y="109"/>
                  </a:lnTo>
                  <a:lnTo>
                    <a:pt x="546" y="255"/>
                  </a:lnTo>
                  <a:lnTo>
                    <a:pt x="1165" y="491"/>
                  </a:lnTo>
                  <a:lnTo>
                    <a:pt x="1511" y="637"/>
                  </a:lnTo>
                  <a:lnTo>
                    <a:pt x="1893" y="819"/>
                  </a:lnTo>
                  <a:lnTo>
                    <a:pt x="2293" y="1019"/>
                  </a:lnTo>
                  <a:lnTo>
                    <a:pt x="2712" y="1256"/>
                  </a:lnTo>
                  <a:lnTo>
                    <a:pt x="3112" y="1529"/>
                  </a:lnTo>
                  <a:lnTo>
                    <a:pt x="3512" y="1802"/>
                  </a:lnTo>
                  <a:lnTo>
                    <a:pt x="3895" y="2129"/>
                  </a:lnTo>
                  <a:lnTo>
                    <a:pt x="4259" y="2475"/>
                  </a:lnTo>
                  <a:lnTo>
                    <a:pt x="4422" y="2657"/>
                  </a:lnTo>
                  <a:lnTo>
                    <a:pt x="4586" y="2839"/>
                  </a:lnTo>
                  <a:lnTo>
                    <a:pt x="4732" y="3039"/>
                  </a:lnTo>
                  <a:lnTo>
                    <a:pt x="4877" y="3239"/>
                  </a:lnTo>
                  <a:lnTo>
                    <a:pt x="4877" y="3239"/>
                  </a:lnTo>
                  <a:lnTo>
                    <a:pt x="5678" y="3130"/>
                  </a:lnTo>
                  <a:lnTo>
                    <a:pt x="6460" y="3057"/>
                  </a:lnTo>
                  <a:lnTo>
                    <a:pt x="7207" y="2985"/>
                  </a:lnTo>
                  <a:lnTo>
                    <a:pt x="7898" y="2930"/>
                  </a:lnTo>
                  <a:lnTo>
                    <a:pt x="8553" y="2894"/>
                  </a:lnTo>
                  <a:lnTo>
                    <a:pt x="9154" y="2875"/>
                  </a:lnTo>
                  <a:lnTo>
                    <a:pt x="10209" y="2857"/>
                  </a:lnTo>
                  <a:lnTo>
                    <a:pt x="10209" y="2857"/>
                  </a:lnTo>
                  <a:lnTo>
                    <a:pt x="10974" y="2857"/>
                  </a:lnTo>
                  <a:lnTo>
                    <a:pt x="11556" y="2894"/>
                  </a:lnTo>
                  <a:lnTo>
                    <a:pt x="12029" y="2912"/>
                  </a:lnTo>
                  <a:lnTo>
                    <a:pt x="12029" y="2912"/>
                  </a:lnTo>
                  <a:lnTo>
                    <a:pt x="11647" y="2730"/>
                  </a:lnTo>
                  <a:lnTo>
                    <a:pt x="11228" y="2548"/>
                  </a:lnTo>
                  <a:lnTo>
                    <a:pt x="10664" y="2329"/>
                  </a:lnTo>
                  <a:lnTo>
                    <a:pt x="10337" y="2220"/>
                  </a:lnTo>
                  <a:lnTo>
                    <a:pt x="9991" y="2111"/>
                  </a:lnTo>
                  <a:lnTo>
                    <a:pt x="9627" y="2002"/>
                  </a:lnTo>
                  <a:lnTo>
                    <a:pt x="9245" y="1929"/>
                  </a:lnTo>
                  <a:lnTo>
                    <a:pt x="8826" y="1838"/>
                  </a:lnTo>
                  <a:lnTo>
                    <a:pt x="8408" y="1783"/>
                  </a:lnTo>
                  <a:lnTo>
                    <a:pt x="7989" y="1747"/>
                  </a:lnTo>
                  <a:lnTo>
                    <a:pt x="7552" y="1729"/>
                  </a:lnTo>
                  <a:lnTo>
                    <a:pt x="7552" y="1729"/>
                  </a:lnTo>
                  <a:lnTo>
                    <a:pt x="7116" y="1747"/>
                  </a:lnTo>
                  <a:lnTo>
                    <a:pt x="6679" y="1802"/>
                  </a:lnTo>
                  <a:lnTo>
                    <a:pt x="6242" y="1874"/>
                  </a:lnTo>
                  <a:lnTo>
                    <a:pt x="5805" y="1984"/>
                  </a:lnTo>
                  <a:lnTo>
                    <a:pt x="5805" y="1984"/>
                  </a:lnTo>
                  <a:lnTo>
                    <a:pt x="5587" y="1692"/>
                  </a:lnTo>
                  <a:lnTo>
                    <a:pt x="5332" y="1419"/>
                  </a:lnTo>
                  <a:lnTo>
                    <a:pt x="5059" y="1165"/>
                  </a:lnTo>
                  <a:lnTo>
                    <a:pt x="4786" y="965"/>
                  </a:lnTo>
                  <a:lnTo>
                    <a:pt x="4495" y="764"/>
                  </a:lnTo>
                  <a:lnTo>
                    <a:pt x="4186" y="601"/>
                  </a:lnTo>
                  <a:lnTo>
                    <a:pt x="3858" y="473"/>
                  </a:lnTo>
                  <a:lnTo>
                    <a:pt x="3549" y="346"/>
                  </a:lnTo>
                  <a:lnTo>
                    <a:pt x="3221" y="255"/>
                  </a:lnTo>
                  <a:lnTo>
                    <a:pt x="2894" y="164"/>
                  </a:lnTo>
                  <a:lnTo>
                    <a:pt x="2584" y="109"/>
                  </a:lnTo>
                  <a:lnTo>
                    <a:pt x="2257" y="55"/>
                  </a:lnTo>
                  <a:lnTo>
                    <a:pt x="1966" y="36"/>
                  </a:lnTo>
                  <a:lnTo>
                    <a:pt x="1656" y="0"/>
                  </a:lnTo>
                  <a:lnTo>
                    <a:pt x="1128" y="0"/>
                  </a:lnTo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98" name="Google Shape;598;p4"/>
            <p:cNvSpPr/>
            <p:nvPr/>
          </p:nvSpPr>
          <p:spPr>
            <a:xfrm>
              <a:off x="7022525" y="1213188"/>
              <a:ext cx="324904" cy="83994"/>
            </a:xfrm>
            <a:custGeom>
              <a:avLst/>
              <a:gdLst/>
              <a:ahLst/>
              <a:cxnLst/>
              <a:rect l="l" t="t" r="r" b="b"/>
              <a:pathLst>
                <a:path w="7044" h="1821" extrusionOk="0">
                  <a:moveTo>
                    <a:pt x="1383" y="1"/>
                  </a:moveTo>
                  <a:lnTo>
                    <a:pt x="1111" y="19"/>
                  </a:lnTo>
                  <a:lnTo>
                    <a:pt x="838" y="73"/>
                  </a:lnTo>
                  <a:lnTo>
                    <a:pt x="601" y="146"/>
                  </a:lnTo>
                  <a:lnTo>
                    <a:pt x="401" y="237"/>
                  </a:lnTo>
                  <a:lnTo>
                    <a:pt x="237" y="328"/>
                  </a:lnTo>
                  <a:lnTo>
                    <a:pt x="110" y="401"/>
                  </a:lnTo>
                  <a:lnTo>
                    <a:pt x="0" y="474"/>
                  </a:lnTo>
                  <a:lnTo>
                    <a:pt x="164" y="437"/>
                  </a:lnTo>
                  <a:lnTo>
                    <a:pt x="364" y="419"/>
                  </a:lnTo>
                  <a:lnTo>
                    <a:pt x="874" y="419"/>
                  </a:lnTo>
                  <a:lnTo>
                    <a:pt x="1202" y="456"/>
                  </a:lnTo>
                  <a:lnTo>
                    <a:pt x="1529" y="547"/>
                  </a:lnTo>
                  <a:lnTo>
                    <a:pt x="1711" y="601"/>
                  </a:lnTo>
                  <a:lnTo>
                    <a:pt x="1875" y="674"/>
                  </a:lnTo>
                  <a:lnTo>
                    <a:pt x="2057" y="747"/>
                  </a:lnTo>
                  <a:lnTo>
                    <a:pt x="2239" y="856"/>
                  </a:lnTo>
                  <a:lnTo>
                    <a:pt x="2421" y="965"/>
                  </a:lnTo>
                  <a:lnTo>
                    <a:pt x="2585" y="1093"/>
                  </a:lnTo>
                  <a:lnTo>
                    <a:pt x="2767" y="1238"/>
                  </a:lnTo>
                  <a:lnTo>
                    <a:pt x="2930" y="1420"/>
                  </a:lnTo>
                  <a:lnTo>
                    <a:pt x="3094" y="1602"/>
                  </a:lnTo>
                  <a:lnTo>
                    <a:pt x="3240" y="1820"/>
                  </a:lnTo>
                  <a:lnTo>
                    <a:pt x="3513" y="1638"/>
                  </a:lnTo>
                  <a:lnTo>
                    <a:pt x="3786" y="1511"/>
                  </a:lnTo>
                  <a:lnTo>
                    <a:pt x="4059" y="1384"/>
                  </a:lnTo>
                  <a:lnTo>
                    <a:pt x="4295" y="1293"/>
                  </a:lnTo>
                  <a:lnTo>
                    <a:pt x="4550" y="1220"/>
                  </a:lnTo>
                  <a:lnTo>
                    <a:pt x="4787" y="1184"/>
                  </a:lnTo>
                  <a:lnTo>
                    <a:pt x="5005" y="1147"/>
                  </a:lnTo>
                  <a:lnTo>
                    <a:pt x="5442" y="1147"/>
                  </a:lnTo>
                  <a:lnTo>
                    <a:pt x="5624" y="1184"/>
                  </a:lnTo>
                  <a:lnTo>
                    <a:pt x="5806" y="1202"/>
                  </a:lnTo>
                  <a:lnTo>
                    <a:pt x="5988" y="1256"/>
                  </a:lnTo>
                  <a:lnTo>
                    <a:pt x="6297" y="1366"/>
                  </a:lnTo>
                  <a:lnTo>
                    <a:pt x="6552" y="1475"/>
                  </a:lnTo>
                  <a:lnTo>
                    <a:pt x="6770" y="1602"/>
                  </a:lnTo>
                  <a:lnTo>
                    <a:pt x="6916" y="1711"/>
                  </a:lnTo>
                  <a:lnTo>
                    <a:pt x="7043" y="1820"/>
                  </a:lnTo>
                  <a:lnTo>
                    <a:pt x="6879" y="1638"/>
                  </a:lnTo>
                  <a:lnTo>
                    <a:pt x="6697" y="1456"/>
                  </a:lnTo>
                  <a:lnTo>
                    <a:pt x="6443" y="1238"/>
                  </a:lnTo>
                  <a:lnTo>
                    <a:pt x="6297" y="1129"/>
                  </a:lnTo>
                  <a:lnTo>
                    <a:pt x="6133" y="1020"/>
                  </a:lnTo>
                  <a:lnTo>
                    <a:pt x="5969" y="929"/>
                  </a:lnTo>
                  <a:lnTo>
                    <a:pt x="5769" y="838"/>
                  </a:lnTo>
                  <a:lnTo>
                    <a:pt x="5569" y="765"/>
                  </a:lnTo>
                  <a:lnTo>
                    <a:pt x="5369" y="692"/>
                  </a:lnTo>
                  <a:lnTo>
                    <a:pt x="5150" y="656"/>
                  </a:lnTo>
                  <a:lnTo>
                    <a:pt x="4750" y="656"/>
                  </a:lnTo>
                  <a:lnTo>
                    <a:pt x="4550" y="674"/>
                  </a:lnTo>
                  <a:lnTo>
                    <a:pt x="4368" y="729"/>
                  </a:lnTo>
                  <a:lnTo>
                    <a:pt x="4168" y="801"/>
                  </a:lnTo>
                  <a:lnTo>
                    <a:pt x="3968" y="892"/>
                  </a:lnTo>
                  <a:lnTo>
                    <a:pt x="3767" y="1002"/>
                  </a:lnTo>
                  <a:lnTo>
                    <a:pt x="3567" y="1129"/>
                  </a:lnTo>
                  <a:lnTo>
                    <a:pt x="3367" y="1293"/>
                  </a:lnTo>
                  <a:lnTo>
                    <a:pt x="3240" y="1111"/>
                  </a:lnTo>
                  <a:lnTo>
                    <a:pt x="3112" y="947"/>
                  </a:lnTo>
                  <a:lnTo>
                    <a:pt x="3003" y="801"/>
                  </a:lnTo>
                  <a:lnTo>
                    <a:pt x="2876" y="674"/>
                  </a:lnTo>
                  <a:lnTo>
                    <a:pt x="2621" y="437"/>
                  </a:lnTo>
                  <a:lnTo>
                    <a:pt x="2366" y="274"/>
                  </a:lnTo>
                  <a:lnTo>
                    <a:pt x="2111" y="146"/>
                  </a:lnTo>
                  <a:lnTo>
                    <a:pt x="1875" y="55"/>
                  </a:lnTo>
                  <a:lnTo>
                    <a:pt x="1620" y="19"/>
                  </a:lnTo>
                  <a:lnTo>
                    <a:pt x="1383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99" name="Google Shape;599;p4"/>
            <p:cNvSpPr/>
            <p:nvPr/>
          </p:nvSpPr>
          <p:spPr>
            <a:xfrm>
              <a:off x="7022525" y="1213188"/>
              <a:ext cx="324904" cy="83994"/>
            </a:xfrm>
            <a:custGeom>
              <a:avLst/>
              <a:gdLst/>
              <a:ahLst/>
              <a:cxnLst/>
              <a:rect l="l" t="t" r="r" b="b"/>
              <a:pathLst>
                <a:path w="7044" h="1821" fill="none" extrusionOk="0">
                  <a:moveTo>
                    <a:pt x="1383" y="1"/>
                  </a:moveTo>
                  <a:lnTo>
                    <a:pt x="1383" y="1"/>
                  </a:lnTo>
                  <a:lnTo>
                    <a:pt x="1111" y="19"/>
                  </a:lnTo>
                  <a:lnTo>
                    <a:pt x="838" y="73"/>
                  </a:lnTo>
                  <a:lnTo>
                    <a:pt x="601" y="146"/>
                  </a:lnTo>
                  <a:lnTo>
                    <a:pt x="401" y="237"/>
                  </a:lnTo>
                  <a:lnTo>
                    <a:pt x="237" y="328"/>
                  </a:lnTo>
                  <a:lnTo>
                    <a:pt x="110" y="401"/>
                  </a:lnTo>
                  <a:lnTo>
                    <a:pt x="0" y="474"/>
                  </a:lnTo>
                  <a:lnTo>
                    <a:pt x="0" y="474"/>
                  </a:lnTo>
                  <a:lnTo>
                    <a:pt x="164" y="437"/>
                  </a:lnTo>
                  <a:lnTo>
                    <a:pt x="364" y="419"/>
                  </a:lnTo>
                  <a:lnTo>
                    <a:pt x="601" y="419"/>
                  </a:lnTo>
                  <a:lnTo>
                    <a:pt x="601" y="419"/>
                  </a:lnTo>
                  <a:lnTo>
                    <a:pt x="874" y="419"/>
                  </a:lnTo>
                  <a:lnTo>
                    <a:pt x="1202" y="456"/>
                  </a:lnTo>
                  <a:lnTo>
                    <a:pt x="1529" y="547"/>
                  </a:lnTo>
                  <a:lnTo>
                    <a:pt x="1711" y="601"/>
                  </a:lnTo>
                  <a:lnTo>
                    <a:pt x="1875" y="674"/>
                  </a:lnTo>
                  <a:lnTo>
                    <a:pt x="2057" y="747"/>
                  </a:lnTo>
                  <a:lnTo>
                    <a:pt x="2239" y="856"/>
                  </a:lnTo>
                  <a:lnTo>
                    <a:pt x="2421" y="965"/>
                  </a:lnTo>
                  <a:lnTo>
                    <a:pt x="2585" y="1093"/>
                  </a:lnTo>
                  <a:lnTo>
                    <a:pt x="2767" y="1238"/>
                  </a:lnTo>
                  <a:lnTo>
                    <a:pt x="2930" y="1420"/>
                  </a:lnTo>
                  <a:lnTo>
                    <a:pt x="3094" y="1602"/>
                  </a:lnTo>
                  <a:lnTo>
                    <a:pt x="3240" y="1820"/>
                  </a:lnTo>
                  <a:lnTo>
                    <a:pt x="3240" y="1820"/>
                  </a:lnTo>
                  <a:lnTo>
                    <a:pt x="3513" y="1638"/>
                  </a:lnTo>
                  <a:lnTo>
                    <a:pt x="3786" y="1511"/>
                  </a:lnTo>
                  <a:lnTo>
                    <a:pt x="4059" y="1384"/>
                  </a:lnTo>
                  <a:lnTo>
                    <a:pt x="4295" y="1293"/>
                  </a:lnTo>
                  <a:lnTo>
                    <a:pt x="4550" y="1220"/>
                  </a:lnTo>
                  <a:lnTo>
                    <a:pt x="4787" y="1184"/>
                  </a:lnTo>
                  <a:lnTo>
                    <a:pt x="5005" y="1147"/>
                  </a:lnTo>
                  <a:lnTo>
                    <a:pt x="5223" y="1147"/>
                  </a:lnTo>
                  <a:lnTo>
                    <a:pt x="5223" y="1147"/>
                  </a:lnTo>
                  <a:lnTo>
                    <a:pt x="5442" y="1147"/>
                  </a:lnTo>
                  <a:lnTo>
                    <a:pt x="5624" y="1184"/>
                  </a:lnTo>
                  <a:lnTo>
                    <a:pt x="5806" y="1202"/>
                  </a:lnTo>
                  <a:lnTo>
                    <a:pt x="5988" y="1256"/>
                  </a:lnTo>
                  <a:lnTo>
                    <a:pt x="6297" y="1366"/>
                  </a:lnTo>
                  <a:lnTo>
                    <a:pt x="6552" y="1475"/>
                  </a:lnTo>
                  <a:lnTo>
                    <a:pt x="6770" y="1602"/>
                  </a:lnTo>
                  <a:lnTo>
                    <a:pt x="6916" y="1711"/>
                  </a:lnTo>
                  <a:lnTo>
                    <a:pt x="7043" y="1820"/>
                  </a:lnTo>
                  <a:lnTo>
                    <a:pt x="7043" y="1820"/>
                  </a:lnTo>
                  <a:lnTo>
                    <a:pt x="6879" y="1638"/>
                  </a:lnTo>
                  <a:lnTo>
                    <a:pt x="6697" y="1456"/>
                  </a:lnTo>
                  <a:lnTo>
                    <a:pt x="6443" y="1238"/>
                  </a:lnTo>
                  <a:lnTo>
                    <a:pt x="6297" y="1129"/>
                  </a:lnTo>
                  <a:lnTo>
                    <a:pt x="6133" y="1020"/>
                  </a:lnTo>
                  <a:lnTo>
                    <a:pt x="5969" y="929"/>
                  </a:lnTo>
                  <a:lnTo>
                    <a:pt x="5769" y="838"/>
                  </a:lnTo>
                  <a:lnTo>
                    <a:pt x="5569" y="765"/>
                  </a:lnTo>
                  <a:lnTo>
                    <a:pt x="5369" y="692"/>
                  </a:lnTo>
                  <a:lnTo>
                    <a:pt x="5150" y="656"/>
                  </a:lnTo>
                  <a:lnTo>
                    <a:pt x="4914" y="656"/>
                  </a:lnTo>
                  <a:lnTo>
                    <a:pt x="4914" y="656"/>
                  </a:lnTo>
                  <a:lnTo>
                    <a:pt x="4750" y="656"/>
                  </a:lnTo>
                  <a:lnTo>
                    <a:pt x="4550" y="674"/>
                  </a:lnTo>
                  <a:lnTo>
                    <a:pt x="4368" y="729"/>
                  </a:lnTo>
                  <a:lnTo>
                    <a:pt x="4168" y="801"/>
                  </a:lnTo>
                  <a:lnTo>
                    <a:pt x="3968" y="892"/>
                  </a:lnTo>
                  <a:lnTo>
                    <a:pt x="3767" y="1002"/>
                  </a:lnTo>
                  <a:lnTo>
                    <a:pt x="3567" y="1129"/>
                  </a:lnTo>
                  <a:lnTo>
                    <a:pt x="3367" y="1293"/>
                  </a:lnTo>
                  <a:lnTo>
                    <a:pt x="3367" y="1293"/>
                  </a:lnTo>
                  <a:lnTo>
                    <a:pt x="3240" y="1111"/>
                  </a:lnTo>
                  <a:lnTo>
                    <a:pt x="3112" y="947"/>
                  </a:lnTo>
                  <a:lnTo>
                    <a:pt x="3003" y="801"/>
                  </a:lnTo>
                  <a:lnTo>
                    <a:pt x="2876" y="674"/>
                  </a:lnTo>
                  <a:lnTo>
                    <a:pt x="2621" y="437"/>
                  </a:lnTo>
                  <a:lnTo>
                    <a:pt x="2366" y="274"/>
                  </a:lnTo>
                  <a:lnTo>
                    <a:pt x="2111" y="146"/>
                  </a:lnTo>
                  <a:lnTo>
                    <a:pt x="1875" y="55"/>
                  </a:lnTo>
                  <a:lnTo>
                    <a:pt x="1620" y="19"/>
                  </a:lnTo>
                  <a:lnTo>
                    <a:pt x="1383" y="1"/>
                  </a:lnTo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15002957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 and two columns">
    <p:bg>
      <p:bgPr>
        <a:gradFill>
          <a:gsLst>
            <a:gs pos="0">
              <a:schemeClr val="dk2"/>
            </a:gs>
            <a:gs pos="100000">
              <a:srgbClr val="E4B24E"/>
            </a:gs>
          </a:gsLst>
          <a:lin ang="5400700" scaled="0"/>
        </a:gradFill>
        <a:effectLst/>
      </p:bgPr>
    </p:bg>
    <p:spTree>
      <p:nvGrpSpPr>
        <p:cNvPr id="1" name="Shape 6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1" name="Google Shape;601;p5"/>
          <p:cNvSpPr/>
          <p:nvPr/>
        </p:nvSpPr>
        <p:spPr>
          <a:xfrm>
            <a:off x="0" y="4783801"/>
            <a:ext cx="12191899" cy="3158287"/>
          </a:xfrm>
          <a:custGeom>
            <a:avLst/>
            <a:gdLst/>
            <a:ahLst/>
            <a:cxnLst/>
            <a:rect l="l" t="t" r="r" b="b"/>
            <a:pathLst>
              <a:path w="61892" h="16033" extrusionOk="0">
                <a:moveTo>
                  <a:pt x="34941" y="0"/>
                </a:moveTo>
                <a:lnTo>
                  <a:pt x="34540" y="18"/>
                </a:lnTo>
                <a:lnTo>
                  <a:pt x="34140" y="73"/>
                </a:lnTo>
                <a:lnTo>
                  <a:pt x="33740" y="164"/>
                </a:lnTo>
                <a:lnTo>
                  <a:pt x="33357" y="291"/>
                </a:lnTo>
                <a:lnTo>
                  <a:pt x="32993" y="455"/>
                </a:lnTo>
                <a:lnTo>
                  <a:pt x="32630" y="655"/>
                </a:lnTo>
                <a:lnTo>
                  <a:pt x="32302" y="892"/>
                </a:lnTo>
                <a:lnTo>
                  <a:pt x="32138" y="1019"/>
                </a:lnTo>
                <a:lnTo>
                  <a:pt x="31993" y="1147"/>
                </a:lnTo>
                <a:lnTo>
                  <a:pt x="31847" y="1292"/>
                </a:lnTo>
                <a:lnTo>
                  <a:pt x="31701" y="1456"/>
                </a:lnTo>
                <a:lnTo>
                  <a:pt x="31574" y="1620"/>
                </a:lnTo>
                <a:lnTo>
                  <a:pt x="31447" y="1802"/>
                </a:lnTo>
                <a:lnTo>
                  <a:pt x="31337" y="1984"/>
                </a:lnTo>
                <a:lnTo>
                  <a:pt x="31228" y="2184"/>
                </a:lnTo>
                <a:lnTo>
                  <a:pt x="31137" y="2384"/>
                </a:lnTo>
                <a:lnTo>
                  <a:pt x="31046" y="2602"/>
                </a:lnTo>
                <a:lnTo>
                  <a:pt x="30974" y="2821"/>
                </a:lnTo>
                <a:lnTo>
                  <a:pt x="30901" y="3039"/>
                </a:lnTo>
                <a:lnTo>
                  <a:pt x="30846" y="3294"/>
                </a:lnTo>
                <a:lnTo>
                  <a:pt x="30810" y="3531"/>
                </a:lnTo>
                <a:lnTo>
                  <a:pt x="30773" y="3785"/>
                </a:lnTo>
                <a:lnTo>
                  <a:pt x="30755" y="4058"/>
                </a:lnTo>
                <a:lnTo>
                  <a:pt x="30755" y="4331"/>
                </a:lnTo>
                <a:lnTo>
                  <a:pt x="30773" y="4622"/>
                </a:lnTo>
                <a:lnTo>
                  <a:pt x="30664" y="4422"/>
                </a:lnTo>
                <a:lnTo>
                  <a:pt x="30555" y="4240"/>
                </a:lnTo>
                <a:lnTo>
                  <a:pt x="30428" y="4077"/>
                </a:lnTo>
                <a:lnTo>
                  <a:pt x="30300" y="3913"/>
                </a:lnTo>
                <a:lnTo>
                  <a:pt x="30155" y="3767"/>
                </a:lnTo>
                <a:lnTo>
                  <a:pt x="30009" y="3640"/>
                </a:lnTo>
                <a:lnTo>
                  <a:pt x="29863" y="3512"/>
                </a:lnTo>
                <a:lnTo>
                  <a:pt x="29700" y="3403"/>
                </a:lnTo>
                <a:lnTo>
                  <a:pt x="29536" y="3312"/>
                </a:lnTo>
                <a:lnTo>
                  <a:pt x="29372" y="3239"/>
                </a:lnTo>
                <a:lnTo>
                  <a:pt x="29208" y="3167"/>
                </a:lnTo>
                <a:lnTo>
                  <a:pt x="29026" y="3112"/>
                </a:lnTo>
                <a:lnTo>
                  <a:pt x="28863" y="3057"/>
                </a:lnTo>
                <a:lnTo>
                  <a:pt x="28681" y="3039"/>
                </a:lnTo>
                <a:lnTo>
                  <a:pt x="28499" y="3021"/>
                </a:lnTo>
                <a:lnTo>
                  <a:pt x="28317" y="3003"/>
                </a:lnTo>
                <a:lnTo>
                  <a:pt x="28080" y="3021"/>
                </a:lnTo>
                <a:lnTo>
                  <a:pt x="27843" y="3057"/>
                </a:lnTo>
                <a:lnTo>
                  <a:pt x="27607" y="3112"/>
                </a:lnTo>
                <a:lnTo>
                  <a:pt x="27370" y="3185"/>
                </a:lnTo>
                <a:lnTo>
                  <a:pt x="27152" y="3294"/>
                </a:lnTo>
                <a:lnTo>
                  <a:pt x="26934" y="3421"/>
                </a:lnTo>
                <a:lnTo>
                  <a:pt x="26733" y="3585"/>
                </a:lnTo>
                <a:lnTo>
                  <a:pt x="26551" y="3749"/>
                </a:lnTo>
                <a:lnTo>
                  <a:pt x="26388" y="3949"/>
                </a:lnTo>
                <a:lnTo>
                  <a:pt x="26224" y="4168"/>
                </a:lnTo>
                <a:lnTo>
                  <a:pt x="26078" y="4404"/>
                </a:lnTo>
                <a:lnTo>
                  <a:pt x="25969" y="4659"/>
                </a:lnTo>
                <a:lnTo>
                  <a:pt x="25878" y="4950"/>
                </a:lnTo>
                <a:lnTo>
                  <a:pt x="25805" y="5259"/>
                </a:lnTo>
                <a:lnTo>
                  <a:pt x="25751" y="5587"/>
                </a:lnTo>
                <a:lnTo>
                  <a:pt x="25733" y="5933"/>
                </a:lnTo>
                <a:lnTo>
                  <a:pt x="25623" y="5842"/>
                </a:lnTo>
                <a:lnTo>
                  <a:pt x="25496" y="5751"/>
                </a:lnTo>
                <a:lnTo>
                  <a:pt x="25314" y="5642"/>
                </a:lnTo>
                <a:lnTo>
                  <a:pt x="25114" y="5532"/>
                </a:lnTo>
                <a:lnTo>
                  <a:pt x="24877" y="5441"/>
                </a:lnTo>
                <a:lnTo>
                  <a:pt x="24641" y="5369"/>
                </a:lnTo>
                <a:lnTo>
                  <a:pt x="24513" y="5350"/>
                </a:lnTo>
                <a:lnTo>
                  <a:pt x="24222" y="5350"/>
                </a:lnTo>
                <a:lnTo>
                  <a:pt x="24076" y="5387"/>
                </a:lnTo>
                <a:lnTo>
                  <a:pt x="23913" y="5441"/>
                </a:lnTo>
                <a:lnTo>
                  <a:pt x="23767" y="5532"/>
                </a:lnTo>
                <a:lnTo>
                  <a:pt x="23622" y="5642"/>
                </a:lnTo>
                <a:lnTo>
                  <a:pt x="23494" y="5769"/>
                </a:lnTo>
                <a:lnTo>
                  <a:pt x="23367" y="5951"/>
                </a:lnTo>
                <a:lnTo>
                  <a:pt x="23239" y="6169"/>
                </a:lnTo>
                <a:lnTo>
                  <a:pt x="22748" y="5878"/>
                </a:lnTo>
                <a:lnTo>
                  <a:pt x="22257" y="5623"/>
                </a:lnTo>
                <a:lnTo>
                  <a:pt x="21765" y="5387"/>
                </a:lnTo>
                <a:lnTo>
                  <a:pt x="21256" y="5205"/>
                </a:lnTo>
                <a:lnTo>
                  <a:pt x="20728" y="5041"/>
                </a:lnTo>
                <a:lnTo>
                  <a:pt x="20200" y="4914"/>
                </a:lnTo>
                <a:lnTo>
                  <a:pt x="19946" y="4877"/>
                </a:lnTo>
                <a:lnTo>
                  <a:pt x="19691" y="4841"/>
                </a:lnTo>
                <a:lnTo>
                  <a:pt x="19418" y="4823"/>
                </a:lnTo>
                <a:lnTo>
                  <a:pt x="19145" y="4823"/>
                </a:lnTo>
                <a:lnTo>
                  <a:pt x="18835" y="4841"/>
                </a:lnTo>
                <a:lnTo>
                  <a:pt x="18526" y="4859"/>
                </a:lnTo>
                <a:lnTo>
                  <a:pt x="18217" y="4914"/>
                </a:lnTo>
                <a:lnTo>
                  <a:pt x="17907" y="4968"/>
                </a:lnTo>
                <a:lnTo>
                  <a:pt x="17598" y="5059"/>
                </a:lnTo>
                <a:lnTo>
                  <a:pt x="17289" y="5168"/>
                </a:lnTo>
                <a:lnTo>
                  <a:pt x="16979" y="5296"/>
                </a:lnTo>
                <a:lnTo>
                  <a:pt x="16670" y="5460"/>
                </a:lnTo>
                <a:lnTo>
                  <a:pt x="16361" y="5642"/>
                </a:lnTo>
                <a:lnTo>
                  <a:pt x="16069" y="5842"/>
                </a:lnTo>
                <a:lnTo>
                  <a:pt x="15760" y="6060"/>
                </a:lnTo>
                <a:lnTo>
                  <a:pt x="15469" y="6315"/>
                </a:lnTo>
                <a:lnTo>
                  <a:pt x="15159" y="6606"/>
                </a:lnTo>
                <a:lnTo>
                  <a:pt x="14868" y="6897"/>
                </a:lnTo>
                <a:lnTo>
                  <a:pt x="14577" y="7243"/>
                </a:lnTo>
                <a:lnTo>
                  <a:pt x="14286" y="7607"/>
                </a:lnTo>
                <a:lnTo>
                  <a:pt x="14213" y="7352"/>
                </a:lnTo>
                <a:lnTo>
                  <a:pt x="14086" y="7116"/>
                </a:lnTo>
                <a:lnTo>
                  <a:pt x="13958" y="6879"/>
                </a:lnTo>
                <a:lnTo>
                  <a:pt x="13813" y="6661"/>
                </a:lnTo>
                <a:lnTo>
                  <a:pt x="13631" y="6442"/>
                </a:lnTo>
                <a:lnTo>
                  <a:pt x="13449" y="6260"/>
                </a:lnTo>
                <a:lnTo>
                  <a:pt x="13249" y="6060"/>
                </a:lnTo>
                <a:lnTo>
                  <a:pt x="13030" y="5896"/>
                </a:lnTo>
                <a:lnTo>
                  <a:pt x="12812" y="5751"/>
                </a:lnTo>
                <a:lnTo>
                  <a:pt x="12557" y="5605"/>
                </a:lnTo>
                <a:lnTo>
                  <a:pt x="12321" y="5496"/>
                </a:lnTo>
                <a:lnTo>
                  <a:pt x="12066" y="5387"/>
                </a:lnTo>
                <a:lnTo>
                  <a:pt x="11793" y="5314"/>
                </a:lnTo>
                <a:lnTo>
                  <a:pt x="11538" y="5259"/>
                </a:lnTo>
                <a:lnTo>
                  <a:pt x="11265" y="5223"/>
                </a:lnTo>
                <a:lnTo>
                  <a:pt x="10992" y="5205"/>
                </a:lnTo>
                <a:lnTo>
                  <a:pt x="10719" y="5223"/>
                </a:lnTo>
                <a:lnTo>
                  <a:pt x="10464" y="5259"/>
                </a:lnTo>
                <a:lnTo>
                  <a:pt x="10191" y="5314"/>
                </a:lnTo>
                <a:lnTo>
                  <a:pt x="9937" y="5405"/>
                </a:lnTo>
                <a:lnTo>
                  <a:pt x="9955" y="5005"/>
                </a:lnTo>
                <a:lnTo>
                  <a:pt x="9937" y="4622"/>
                </a:lnTo>
                <a:lnTo>
                  <a:pt x="9882" y="4295"/>
                </a:lnTo>
                <a:lnTo>
                  <a:pt x="9791" y="3967"/>
                </a:lnTo>
                <a:lnTo>
                  <a:pt x="9682" y="3676"/>
                </a:lnTo>
                <a:lnTo>
                  <a:pt x="9536" y="3421"/>
                </a:lnTo>
                <a:lnTo>
                  <a:pt x="9373" y="3185"/>
                </a:lnTo>
                <a:lnTo>
                  <a:pt x="9191" y="2985"/>
                </a:lnTo>
                <a:lnTo>
                  <a:pt x="8990" y="2803"/>
                </a:lnTo>
                <a:lnTo>
                  <a:pt x="8754" y="2639"/>
                </a:lnTo>
                <a:lnTo>
                  <a:pt x="8517" y="2512"/>
                </a:lnTo>
                <a:lnTo>
                  <a:pt x="8262" y="2402"/>
                </a:lnTo>
                <a:lnTo>
                  <a:pt x="8008" y="2330"/>
                </a:lnTo>
                <a:lnTo>
                  <a:pt x="7735" y="2275"/>
                </a:lnTo>
                <a:lnTo>
                  <a:pt x="7444" y="2239"/>
                </a:lnTo>
                <a:lnTo>
                  <a:pt x="7152" y="2220"/>
                </a:lnTo>
                <a:lnTo>
                  <a:pt x="6770" y="2239"/>
                </a:lnTo>
                <a:lnTo>
                  <a:pt x="6388" y="2293"/>
                </a:lnTo>
                <a:lnTo>
                  <a:pt x="6006" y="2402"/>
                </a:lnTo>
                <a:lnTo>
                  <a:pt x="5642" y="2530"/>
                </a:lnTo>
                <a:lnTo>
                  <a:pt x="5278" y="2693"/>
                </a:lnTo>
                <a:lnTo>
                  <a:pt x="4950" y="2894"/>
                </a:lnTo>
                <a:lnTo>
                  <a:pt x="4641" y="3130"/>
                </a:lnTo>
                <a:lnTo>
                  <a:pt x="4514" y="3258"/>
                </a:lnTo>
                <a:lnTo>
                  <a:pt x="4368" y="3403"/>
                </a:lnTo>
                <a:lnTo>
                  <a:pt x="4241" y="3549"/>
                </a:lnTo>
                <a:lnTo>
                  <a:pt x="4132" y="3694"/>
                </a:lnTo>
                <a:lnTo>
                  <a:pt x="4022" y="3858"/>
                </a:lnTo>
                <a:lnTo>
                  <a:pt x="3931" y="4022"/>
                </a:lnTo>
                <a:lnTo>
                  <a:pt x="3859" y="4204"/>
                </a:lnTo>
                <a:lnTo>
                  <a:pt x="3786" y="4386"/>
                </a:lnTo>
                <a:lnTo>
                  <a:pt x="3731" y="4568"/>
                </a:lnTo>
                <a:lnTo>
                  <a:pt x="3695" y="4768"/>
                </a:lnTo>
                <a:lnTo>
                  <a:pt x="3658" y="4968"/>
                </a:lnTo>
                <a:lnTo>
                  <a:pt x="3640" y="5168"/>
                </a:lnTo>
                <a:lnTo>
                  <a:pt x="3640" y="5387"/>
                </a:lnTo>
                <a:lnTo>
                  <a:pt x="3658" y="5605"/>
                </a:lnTo>
                <a:lnTo>
                  <a:pt x="3695" y="5842"/>
                </a:lnTo>
                <a:lnTo>
                  <a:pt x="3749" y="6060"/>
                </a:lnTo>
                <a:lnTo>
                  <a:pt x="3822" y="6315"/>
                </a:lnTo>
                <a:lnTo>
                  <a:pt x="3913" y="6551"/>
                </a:lnTo>
                <a:lnTo>
                  <a:pt x="3713" y="6479"/>
                </a:lnTo>
                <a:lnTo>
                  <a:pt x="3531" y="6406"/>
                </a:lnTo>
                <a:lnTo>
                  <a:pt x="3149" y="6315"/>
                </a:lnTo>
                <a:lnTo>
                  <a:pt x="2767" y="6278"/>
                </a:lnTo>
                <a:lnTo>
                  <a:pt x="2421" y="6260"/>
                </a:lnTo>
                <a:lnTo>
                  <a:pt x="2166" y="6260"/>
                </a:lnTo>
                <a:lnTo>
                  <a:pt x="1930" y="6278"/>
                </a:lnTo>
                <a:lnTo>
                  <a:pt x="1693" y="6315"/>
                </a:lnTo>
                <a:lnTo>
                  <a:pt x="1475" y="6351"/>
                </a:lnTo>
                <a:lnTo>
                  <a:pt x="1056" y="6460"/>
                </a:lnTo>
                <a:lnTo>
                  <a:pt x="710" y="6570"/>
                </a:lnTo>
                <a:lnTo>
                  <a:pt x="419" y="6697"/>
                </a:lnTo>
                <a:lnTo>
                  <a:pt x="201" y="6788"/>
                </a:lnTo>
                <a:lnTo>
                  <a:pt x="1" y="6897"/>
                </a:lnTo>
                <a:lnTo>
                  <a:pt x="1" y="16033"/>
                </a:lnTo>
                <a:lnTo>
                  <a:pt x="61874" y="14668"/>
                </a:lnTo>
                <a:lnTo>
                  <a:pt x="61874" y="4950"/>
                </a:lnTo>
                <a:lnTo>
                  <a:pt x="61892" y="4768"/>
                </a:lnTo>
                <a:lnTo>
                  <a:pt x="61874" y="4586"/>
                </a:lnTo>
                <a:lnTo>
                  <a:pt x="61855" y="4404"/>
                </a:lnTo>
                <a:lnTo>
                  <a:pt x="61819" y="4222"/>
                </a:lnTo>
                <a:lnTo>
                  <a:pt x="61764" y="4040"/>
                </a:lnTo>
                <a:lnTo>
                  <a:pt x="61692" y="3858"/>
                </a:lnTo>
                <a:lnTo>
                  <a:pt x="61619" y="3694"/>
                </a:lnTo>
                <a:lnTo>
                  <a:pt x="61528" y="3512"/>
                </a:lnTo>
                <a:lnTo>
                  <a:pt x="61419" y="3349"/>
                </a:lnTo>
                <a:lnTo>
                  <a:pt x="61291" y="3185"/>
                </a:lnTo>
                <a:lnTo>
                  <a:pt x="61037" y="2857"/>
                </a:lnTo>
                <a:lnTo>
                  <a:pt x="60727" y="2548"/>
                </a:lnTo>
                <a:lnTo>
                  <a:pt x="60381" y="2275"/>
                </a:lnTo>
                <a:lnTo>
                  <a:pt x="59999" y="2020"/>
                </a:lnTo>
                <a:lnTo>
                  <a:pt x="59599" y="1784"/>
                </a:lnTo>
                <a:lnTo>
                  <a:pt x="59180" y="1565"/>
                </a:lnTo>
                <a:lnTo>
                  <a:pt x="58744" y="1401"/>
                </a:lnTo>
                <a:lnTo>
                  <a:pt x="58289" y="1256"/>
                </a:lnTo>
                <a:lnTo>
                  <a:pt x="57816" y="1147"/>
                </a:lnTo>
                <a:lnTo>
                  <a:pt x="57342" y="1092"/>
                </a:lnTo>
                <a:lnTo>
                  <a:pt x="57106" y="1074"/>
                </a:lnTo>
                <a:lnTo>
                  <a:pt x="56869" y="1056"/>
                </a:lnTo>
                <a:lnTo>
                  <a:pt x="56542" y="1074"/>
                </a:lnTo>
                <a:lnTo>
                  <a:pt x="56214" y="1110"/>
                </a:lnTo>
                <a:lnTo>
                  <a:pt x="55887" y="1165"/>
                </a:lnTo>
                <a:lnTo>
                  <a:pt x="55559" y="1256"/>
                </a:lnTo>
                <a:lnTo>
                  <a:pt x="55250" y="1365"/>
                </a:lnTo>
                <a:lnTo>
                  <a:pt x="54958" y="1511"/>
                </a:lnTo>
                <a:lnTo>
                  <a:pt x="54667" y="1674"/>
                </a:lnTo>
                <a:lnTo>
                  <a:pt x="54394" y="1875"/>
                </a:lnTo>
                <a:lnTo>
                  <a:pt x="54121" y="2093"/>
                </a:lnTo>
                <a:lnTo>
                  <a:pt x="53885" y="2366"/>
                </a:lnTo>
                <a:lnTo>
                  <a:pt x="53648" y="2657"/>
                </a:lnTo>
                <a:lnTo>
                  <a:pt x="53430" y="2966"/>
                </a:lnTo>
                <a:lnTo>
                  <a:pt x="53248" y="3330"/>
                </a:lnTo>
                <a:lnTo>
                  <a:pt x="53084" y="3731"/>
                </a:lnTo>
                <a:lnTo>
                  <a:pt x="52938" y="4149"/>
                </a:lnTo>
                <a:lnTo>
                  <a:pt x="52811" y="4622"/>
                </a:lnTo>
                <a:lnTo>
                  <a:pt x="52465" y="4459"/>
                </a:lnTo>
                <a:lnTo>
                  <a:pt x="52120" y="4313"/>
                </a:lnTo>
                <a:lnTo>
                  <a:pt x="51810" y="4204"/>
                </a:lnTo>
                <a:lnTo>
                  <a:pt x="51483" y="4113"/>
                </a:lnTo>
                <a:lnTo>
                  <a:pt x="51191" y="4040"/>
                </a:lnTo>
                <a:lnTo>
                  <a:pt x="50882" y="3986"/>
                </a:lnTo>
                <a:lnTo>
                  <a:pt x="50609" y="3967"/>
                </a:lnTo>
                <a:lnTo>
                  <a:pt x="50336" y="3949"/>
                </a:lnTo>
                <a:lnTo>
                  <a:pt x="50045" y="3967"/>
                </a:lnTo>
                <a:lnTo>
                  <a:pt x="49772" y="4004"/>
                </a:lnTo>
                <a:lnTo>
                  <a:pt x="49499" y="4040"/>
                </a:lnTo>
                <a:lnTo>
                  <a:pt x="49244" y="4113"/>
                </a:lnTo>
                <a:lnTo>
                  <a:pt x="49008" y="4204"/>
                </a:lnTo>
                <a:lnTo>
                  <a:pt x="48789" y="4295"/>
                </a:lnTo>
                <a:lnTo>
                  <a:pt x="48571" y="4422"/>
                </a:lnTo>
                <a:lnTo>
                  <a:pt x="48353" y="4550"/>
                </a:lnTo>
                <a:lnTo>
                  <a:pt x="48152" y="4677"/>
                </a:lnTo>
                <a:lnTo>
                  <a:pt x="47970" y="4823"/>
                </a:lnTo>
                <a:lnTo>
                  <a:pt x="47788" y="4986"/>
                </a:lnTo>
                <a:lnTo>
                  <a:pt x="47625" y="5150"/>
                </a:lnTo>
                <a:lnTo>
                  <a:pt x="47333" y="5478"/>
                </a:lnTo>
                <a:lnTo>
                  <a:pt x="47061" y="5824"/>
                </a:lnTo>
                <a:lnTo>
                  <a:pt x="46842" y="6188"/>
                </a:lnTo>
                <a:lnTo>
                  <a:pt x="46642" y="6515"/>
                </a:lnTo>
                <a:lnTo>
                  <a:pt x="46478" y="6843"/>
                </a:lnTo>
                <a:lnTo>
                  <a:pt x="46351" y="7116"/>
                </a:lnTo>
                <a:lnTo>
                  <a:pt x="46187" y="7552"/>
                </a:lnTo>
                <a:lnTo>
                  <a:pt x="46151" y="7716"/>
                </a:lnTo>
                <a:lnTo>
                  <a:pt x="46096" y="7680"/>
                </a:lnTo>
                <a:lnTo>
                  <a:pt x="45932" y="7607"/>
                </a:lnTo>
                <a:lnTo>
                  <a:pt x="45823" y="7552"/>
                </a:lnTo>
                <a:lnTo>
                  <a:pt x="45696" y="7516"/>
                </a:lnTo>
                <a:lnTo>
                  <a:pt x="45550" y="7498"/>
                </a:lnTo>
                <a:lnTo>
                  <a:pt x="45386" y="7480"/>
                </a:lnTo>
                <a:lnTo>
                  <a:pt x="45223" y="7498"/>
                </a:lnTo>
                <a:lnTo>
                  <a:pt x="45059" y="7516"/>
                </a:lnTo>
                <a:lnTo>
                  <a:pt x="44895" y="7552"/>
                </a:lnTo>
                <a:lnTo>
                  <a:pt x="44713" y="7625"/>
                </a:lnTo>
                <a:lnTo>
                  <a:pt x="44513" y="7716"/>
                </a:lnTo>
                <a:lnTo>
                  <a:pt x="44313" y="7825"/>
                </a:lnTo>
                <a:lnTo>
                  <a:pt x="44112" y="7971"/>
                </a:lnTo>
                <a:lnTo>
                  <a:pt x="43894" y="8153"/>
                </a:lnTo>
                <a:lnTo>
                  <a:pt x="43967" y="7734"/>
                </a:lnTo>
                <a:lnTo>
                  <a:pt x="44003" y="7352"/>
                </a:lnTo>
                <a:lnTo>
                  <a:pt x="44021" y="6988"/>
                </a:lnTo>
                <a:lnTo>
                  <a:pt x="43985" y="6624"/>
                </a:lnTo>
                <a:lnTo>
                  <a:pt x="43930" y="6315"/>
                </a:lnTo>
                <a:lnTo>
                  <a:pt x="43839" y="6006"/>
                </a:lnTo>
                <a:lnTo>
                  <a:pt x="43730" y="5733"/>
                </a:lnTo>
                <a:lnTo>
                  <a:pt x="43585" y="5478"/>
                </a:lnTo>
                <a:lnTo>
                  <a:pt x="43421" y="5241"/>
                </a:lnTo>
                <a:lnTo>
                  <a:pt x="43239" y="5041"/>
                </a:lnTo>
                <a:lnTo>
                  <a:pt x="43039" y="4877"/>
                </a:lnTo>
                <a:lnTo>
                  <a:pt x="42802" y="4732"/>
                </a:lnTo>
                <a:lnTo>
                  <a:pt x="42566" y="4622"/>
                </a:lnTo>
                <a:lnTo>
                  <a:pt x="42329" y="4531"/>
                </a:lnTo>
                <a:lnTo>
                  <a:pt x="42056" y="4477"/>
                </a:lnTo>
                <a:lnTo>
                  <a:pt x="41619" y="4477"/>
                </a:lnTo>
                <a:lnTo>
                  <a:pt x="41456" y="4495"/>
                </a:lnTo>
                <a:lnTo>
                  <a:pt x="41274" y="4531"/>
                </a:lnTo>
                <a:lnTo>
                  <a:pt x="41110" y="4568"/>
                </a:lnTo>
                <a:lnTo>
                  <a:pt x="40946" y="4622"/>
                </a:lnTo>
                <a:lnTo>
                  <a:pt x="40764" y="4695"/>
                </a:lnTo>
                <a:lnTo>
                  <a:pt x="40600" y="4786"/>
                </a:lnTo>
                <a:lnTo>
                  <a:pt x="40418" y="4895"/>
                </a:lnTo>
                <a:lnTo>
                  <a:pt x="40400" y="4750"/>
                </a:lnTo>
                <a:lnTo>
                  <a:pt x="40364" y="4622"/>
                </a:lnTo>
                <a:lnTo>
                  <a:pt x="40309" y="4495"/>
                </a:lnTo>
                <a:lnTo>
                  <a:pt x="40254" y="4404"/>
                </a:lnTo>
                <a:lnTo>
                  <a:pt x="40200" y="4313"/>
                </a:lnTo>
                <a:lnTo>
                  <a:pt x="40127" y="4222"/>
                </a:lnTo>
                <a:lnTo>
                  <a:pt x="40054" y="4168"/>
                </a:lnTo>
                <a:lnTo>
                  <a:pt x="39982" y="4095"/>
                </a:lnTo>
                <a:lnTo>
                  <a:pt x="39818" y="4004"/>
                </a:lnTo>
                <a:lnTo>
                  <a:pt x="39636" y="3949"/>
                </a:lnTo>
                <a:lnTo>
                  <a:pt x="39454" y="3931"/>
                </a:lnTo>
                <a:lnTo>
                  <a:pt x="39290" y="3913"/>
                </a:lnTo>
                <a:lnTo>
                  <a:pt x="39035" y="3931"/>
                </a:lnTo>
                <a:lnTo>
                  <a:pt x="38817" y="3967"/>
                </a:lnTo>
                <a:lnTo>
                  <a:pt x="38617" y="4022"/>
                </a:lnTo>
                <a:lnTo>
                  <a:pt x="38635" y="3767"/>
                </a:lnTo>
                <a:lnTo>
                  <a:pt x="38653" y="3531"/>
                </a:lnTo>
                <a:lnTo>
                  <a:pt x="38635" y="3312"/>
                </a:lnTo>
                <a:lnTo>
                  <a:pt x="38617" y="3094"/>
                </a:lnTo>
                <a:lnTo>
                  <a:pt x="38598" y="2875"/>
                </a:lnTo>
                <a:lnTo>
                  <a:pt x="38544" y="2657"/>
                </a:lnTo>
                <a:lnTo>
                  <a:pt x="38507" y="2457"/>
                </a:lnTo>
                <a:lnTo>
                  <a:pt x="38435" y="2275"/>
                </a:lnTo>
                <a:lnTo>
                  <a:pt x="38362" y="2093"/>
                </a:lnTo>
                <a:lnTo>
                  <a:pt x="38289" y="1911"/>
                </a:lnTo>
                <a:lnTo>
                  <a:pt x="38198" y="1747"/>
                </a:lnTo>
                <a:lnTo>
                  <a:pt x="38107" y="1583"/>
                </a:lnTo>
                <a:lnTo>
                  <a:pt x="37998" y="1438"/>
                </a:lnTo>
                <a:lnTo>
                  <a:pt x="37889" y="1292"/>
                </a:lnTo>
                <a:lnTo>
                  <a:pt x="37634" y="1019"/>
                </a:lnTo>
                <a:lnTo>
                  <a:pt x="37361" y="783"/>
                </a:lnTo>
                <a:lnTo>
                  <a:pt x="37052" y="583"/>
                </a:lnTo>
                <a:lnTo>
                  <a:pt x="36742" y="401"/>
                </a:lnTo>
                <a:lnTo>
                  <a:pt x="36397" y="255"/>
                </a:lnTo>
                <a:lnTo>
                  <a:pt x="36051" y="146"/>
                </a:lnTo>
                <a:lnTo>
                  <a:pt x="35687" y="73"/>
                </a:lnTo>
                <a:lnTo>
                  <a:pt x="35305" y="18"/>
                </a:lnTo>
                <a:lnTo>
                  <a:pt x="34941" y="0"/>
                </a:lnTo>
                <a:close/>
              </a:path>
            </a:pathLst>
          </a:custGeom>
          <a:solidFill>
            <a:srgbClr val="FFFFD5">
              <a:alpha val="1285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02" name="Google Shape;602;p5"/>
          <p:cNvSpPr txBox="1">
            <a:spLocks noGrp="1"/>
          </p:cNvSpPr>
          <p:nvPr>
            <p:ph type="title"/>
          </p:nvPr>
        </p:nvSpPr>
        <p:spPr>
          <a:xfrm>
            <a:off x="950967" y="780288"/>
            <a:ext cx="10290000" cy="39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603" name="Google Shape;603;p5"/>
          <p:cNvSpPr txBox="1">
            <a:spLocks noGrp="1"/>
          </p:cNvSpPr>
          <p:nvPr>
            <p:ph type="subTitle" idx="1"/>
          </p:nvPr>
        </p:nvSpPr>
        <p:spPr>
          <a:xfrm>
            <a:off x="1804500" y="3647591"/>
            <a:ext cx="3438000" cy="23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600"/>
              <a:buFont typeface="Alef"/>
              <a:buNone/>
              <a:defRPr sz="2667" b="1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600"/>
              <a:buFont typeface="Alef"/>
              <a:buNone/>
              <a:defRPr b="1">
                <a:solidFill>
                  <a:schemeClr val="accent5"/>
                </a:solidFill>
                <a:latin typeface="Alef"/>
                <a:ea typeface="Alef"/>
                <a:cs typeface="Alef"/>
                <a:sym typeface="Alef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600"/>
              <a:buFont typeface="Alef"/>
              <a:buNone/>
              <a:defRPr b="1">
                <a:solidFill>
                  <a:schemeClr val="accent5"/>
                </a:solidFill>
                <a:latin typeface="Alef"/>
                <a:ea typeface="Alef"/>
                <a:cs typeface="Alef"/>
                <a:sym typeface="Alef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600"/>
              <a:buFont typeface="Alef"/>
              <a:buNone/>
              <a:defRPr b="1">
                <a:solidFill>
                  <a:schemeClr val="accent5"/>
                </a:solidFill>
                <a:latin typeface="Alef"/>
                <a:ea typeface="Alef"/>
                <a:cs typeface="Alef"/>
                <a:sym typeface="Alef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600"/>
              <a:buFont typeface="Alef"/>
              <a:buNone/>
              <a:defRPr b="1">
                <a:solidFill>
                  <a:schemeClr val="accent5"/>
                </a:solidFill>
                <a:latin typeface="Alef"/>
                <a:ea typeface="Alef"/>
                <a:cs typeface="Alef"/>
                <a:sym typeface="Alef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600"/>
              <a:buFont typeface="Alef"/>
              <a:buNone/>
              <a:defRPr b="1">
                <a:solidFill>
                  <a:schemeClr val="accent5"/>
                </a:solidFill>
                <a:latin typeface="Alef"/>
                <a:ea typeface="Alef"/>
                <a:cs typeface="Alef"/>
                <a:sym typeface="Alef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600"/>
              <a:buFont typeface="Alef"/>
              <a:buNone/>
              <a:defRPr b="1">
                <a:solidFill>
                  <a:schemeClr val="accent5"/>
                </a:solidFill>
                <a:latin typeface="Alef"/>
                <a:ea typeface="Alef"/>
                <a:cs typeface="Alef"/>
                <a:sym typeface="Alef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600"/>
              <a:buFont typeface="Alef"/>
              <a:buNone/>
              <a:defRPr b="1">
                <a:solidFill>
                  <a:schemeClr val="accent5"/>
                </a:solidFill>
                <a:latin typeface="Alef"/>
                <a:ea typeface="Alef"/>
                <a:cs typeface="Alef"/>
                <a:sym typeface="Alef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600"/>
              <a:buFont typeface="Alef"/>
              <a:buNone/>
              <a:defRPr b="1">
                <a:solidFill>
                  <a:schemeClr val="accent5"/>
                </a:solidFill>
                <a:latin typeface="Alef"/>
                <a:ea typeface="Alef"/>
                <a:cs typeface="Alef"/>
                <a:sym typeface="Alef"/>
              </a:defRPr>
            </a:lvl9pPr>
          </a:lstStyle>
          <a:p>
            <a:endParaRPr/>
          </a:p>
        </p:txBody>
      </p:sp>
      <p:sp>
        <p:nvSpPr>
          <p:cNvPr id="604" name="Google Shape;604;p5"/>
          <p:cNvSpPr txBox="1">
            <a:spLocks noGrp="1"/>
          </p:cNvSpPr>
          <p:nvPr>
            <p:ph type="subTitle" idx="2"/>
          </p:nvPr>
        </p:nvSpPr>
        <p:spPr>
          <a:xfrm>
            <a:off x="6951500" y="3647591"/>
            <a:ext cx="3434000" cy="23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600"/>
              <a:buFont typeface="Alef"/>
              <a:buNone/>
              <a:defRPr sz="2667" b="1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600"/>
              <a:buFont typeface="Alef"/>
              <a:buNone/>
              <a:defRPr b="1">
                <a:solidFill>
                  <a:schemeClr val="accent5"/>
                </a:solidFill>
                <a:latin typeface="Alef"/>
                <a:ea typeface="Alef"/>
                <a:cs typeface="Alef"/>
                <a:sym typeface="Alef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600"/>
              <a:buFont typeface="Alef"/>
              <a:buNone/>
              <a:defRPr b="1">
                <a:solidFill>
                  <a:schemeClr val="accent5"/>
                </a:solidFill>
                <a:latin typeface="Alef"/>
                <a:ea typeface="Alef"/>
                <a:cs typeface="Alef"/>
                <a:sym typeface="Alef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600"/>
              <a:buFont typeface="Alef"/>
              <a:buNone/>
              <a:defRPr b="1">
                <a:solidFill>
                  <a:schemeClr val="accent5"/>
                </a:solidFill>
                <a:latin typeface="Alef"/>
                <a:ea typeface="Alef"/>
                <a:cs typeface="Alef"/>
                <a:sym typeface="Alef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600"/>
              <a:buFont typeface="Alef"/>
              <a:buNone/>
              <a:defRPr b="1">
                <a:solidFill>
                  <a:schemeClr val="accent5"/>
                </a:solidFill>
                <a:latin typeface="Alef"/>
                <a:ea typeface="Alef"/>
                <a:cs typeface="Alef"/>
                <a:sym typeface="Alef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600"/>
              <a:buFont typeface="Alef"/>
              <a:buNone/>
              <a:defRPr b="1">
                <a:solidFill>
                  <a:schemeClr val="accent5"/>
                </a:solidFill>
                <a:latin typeface="Alef"/>
                <a:ea typeface="Alef"/>
                <a:cs typeface="Alef"/>
                <a:sym typeface="Alef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600"/>
              <a:buFont typeface="Alef"/>
              <a:buNone/>
              <a:defRPr b="1">
                <a:solidFill>
                  <a:schemeClr val="accent5"/>
                </a:solidFill>
                <a:latin typeface="Alef"/>
                <a:ea typeface="Alef"/>
                <a:cs typeface="Alef"/>
                <a:sym typeface="Alef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600"/>
              <a:buFont typeface="Alef"/>
              <a:buNone/>
              <a:defRPr b="1">
                <a:solidFill>
                  <a:schemeClr val="accent5"/>
                </a:solidFill>
                <a:latin typeface="Alef"/>
                <a:ea typeface="Alef"/>
                <a:cs typeface="Alef"/>
                <a:sym typeface="Alef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600"/>
              <a:buFont typeface="Alef"/>
              <a:buNone/>
              <a:defRPr b="1">
                <a:solidFill>
                  <a:schemeClr val="accent5"/>
                </a:solidFill>
                <a:latin typeface="Alef"/>
                <a:ea typeface="Alef"/>
                <a:cs typeface="Alef"/>
                <a:sym typeface="Alef"/>
              </a:defRPr>
            </a:lvl9pPr>
          </a:lstStyle>
          <a:p>
            <a:endParaRPr/>
          </a:p>
        </p:txBody>
      </p:sp>
      <p:sp>
        <p:nvSpPr>
          <p:cNvPr id="605" name="Google Shape;605;p5"/>
          <p:cNvSpPr txBox="1">
            <a:spLocks noGrp="1"/>
          </p:cNvSpPr>
          <p:nvPr>
            <p:ph type="subTitle" idx="3"/>
          </p:nvPr>
        </p:nvSpPr>
        <p:spPr>
          <a:xfrm>
            <a:off x="1806500" y="4170057"/>
            <a:ext cx="3434000" cy="48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606" name="Google Shape;606;p5"/>
          <p:cNvSpPr txBox="1">
            <a:spLocks noGrp="1"/>
          </p:cNvSpPr>
          <p:nvPr>
            <p:ph type="subTitle" idx="4"/>
          </p:nvPr>
        </p:nvSpPr>
        <p:spPr>
          <a:xfrm>
            <a:off x="6949500" y="4173224"/>
            <a:ext cx="3438000" cy="48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grpSp>
        <p:nvGrpSpPr>
          <p:cNvPr id="607" name="Google Shape;607;p5"/>
          <p:cNvGrpSpPr/>
          <p:nvPr/>
        </p:nvGrpSpPr>
        <p:grpSpPr>
          <a:xfrm>
            <a:off x="9095006" y="5451226"/>
            <a:ext cx="4699236" cy="1228045"/>
            <a:chOff x="-729684" y="2561769"/>
            <a:chExt cx="3524427" cy="921034"/>
          </a:xfrm>
        </p:grpSpPr>
        <p:sp>
          <p:nvSpPr>
            <p:cNvPr id="608" name="Google Shape;608;p5"/>
            <p:cNvSpPr/>
            <p:nvPr/>
          </p:nvSpPr>
          <p:spPr>
            <a:xfrm>
              <a:off x="-729684" y="2561769"/>
              <a:ext cx="3524427" cy="921034"/>
            </a:xfrm>
            <a:custGeom>
              <a:avLst/>
              <a:gdLst/>
              <a:ahLst/>
              <a:cxnLst/>
              <a:rect l="l" t="t" r="r" b="b"/>
              <a:pathLst>
                <a:path w="68389" h="17872" extrusionOk="0">
                  <a:moveTo>
                    <a:pt x="27006" y="1"/>
                  </a:moveTo>
                  <a:lnTo>
                    <a:pt x="26387" y="19"/>
                  </a:lnTo>
                  <a:lnTo>
                    <a:pt x="26023" y="37"/>
                  </a:lnTo>
                  <a:lnTo>
                    <a:pt x="25659" y="74"/>
                  </a:lnTo>
                  <a:lnTo>
                    <a:pt x="25295" y="128"/>
                  </a:lnTo>
                  <a:lnTo>
                    <a:pt x="24932" y="201"/>
                  </a:lnTo>
                  <a:lnTo>
                    <a:pt x="24295" y="328"/>
                  </a:lnTo>
                  <a:lnTo>
                    <a:pt x="23658" y="510"/>
                  </a:lnTo>
                  <a:lnTo>
                    <a:pt x="23039" y="711"/>
                  </a:lnTo>
                  <a:lnTo>
                    <a:pt x="22420" y="947"/>
                  </a:lnTo>
                  <a:lnTo>
                    <a:pt x="21801" y="1220"/>
                  </a:lnTo>
                  <a:lnTo>
                    <a:pt x="21201" y="1493"/>
                  </a:lnTo>
                  <a:lnTo>
                    <a:pt x="20600" y="1802"/>
                  </a:lnTo>
                  <a:lnTo>
                    <a:pt x="20018" y="2130"/>
                  </a:lnTo>
                  <a:lnTo>
                    <a:pt x="19418" y="2458"/>
                  </a:lnTo>
                  <a:lnTo>
                    <a:pt x="18835" y="2803"/>
                  </a:lnTo>
                  <a:lnTo>
                    <a:pt x="17671" y="3513"/>
                  </a:lnTo>
                  <a:lnTo>
                    <a:pt x="16524" y="4241"/>
                  </a:lnTo>
                  <a:lnTo>
                    <a:pt x="15378" y="4933"/>
                  </a:lnTo>
                  <a:lnTo>
                    <a:pt x="14650" y="5369"/>
                  </a:lnTo>
                  <a:lnTo>
                    <a:pt x="13904" y="5770"/>
                  </a:lnTo>
                  <a:lnTo>
                    <a:pt x="13157" y="6170"/>
                  </a:lnTo>
                  <a:lnTo>
                    <a:pt x="12393" y="6552"/>
                  </a:lnTo>
                  <a:lnTo>
                    <a:pt x="11629" y="6916"/>
                  </a:lnTo>
                  <a:lnTo>
                    <a:pt x="10846" y="7262"/>
                  </a:lnTo>
                  <a:lnTo>
                    <a:pt x="10064" y="7571"/>
                  </a:lnTo>
                  <a:lnTo>
                    <a:pt x="9281" y="7881"/>
                  </a:lnTo>
                  <a:lnTo>
                    <a:pt x="8481" y="8154"/>
                  </a:lnTo>
                  <a:lnTo>
                    <a:pt x="7680" y="8408"/>
                  </a:lnTo>
                  <a:lnTo>
                    <a:pt x="6861" y="8645"/>
                  </a:lnTo>
                  <a:lnTo>
                    <a:pt x="6042" y="8845"/>
                  </a:lnTo>
                  <a:lnTo>
                    <a:pt x="5223" y="9027"/>
                  </a:lnTo>
                  <a:lnTo>
                    <a:pt x="4386" y="9173"/>
                  </a:lnTo>
                  <a:lnTo>
                    <a:pt x="3549" y="9300"/>
                  </a:lnTo>
                  <a:lnTo>
                    <a:pt x="2712" y="9391"/>
                  </a:lnTo>
                  <a:lnTo>
                    <a:pt x="1602" y="9482"/>
                  </a:lnTo>
                  <a:lnTo>
                    <a:pt x="473" y="9537"/>
                  </a:lnTo>
                  <a:lnTo>
                    <a:pt x="364" y="9555"/>
                  </a:lnTo>
                  <a:lnTo>
                    <a:pt x="273" y="9573"/>
                  </a:lnTo>
                  <a:lnTo>
                    <a:pt x="200" y="9609"/>
                  </a:lnTo>
                  <a:lnTo>
                    <a:pt x="146" y="9664"/>
                  </a:lnTo>
                  <a:lnTo>
                    <a:pt x="91" y="9719"/>
                  </a:lnTo>
                  <a:lnTo>
                    <a:pt x="73" y="9773"/>
                  </a:lnTo>
                  <a:lnTo>
                    <a:pt x="55" y="9846"/>
                  </a:lnTo>
                  <a:lnTo>
                    <a:pt x="37" y="9919"/>
                  </a:lnTo>
                  <a:lnTo>
                    <a:pt x="55" y="10101"/>
                  </a:lnTo>
                  <a:lnTo>
                    <a:pt x="91" y="10283"/>
                  </a:lnTo>
                  <a:lnTo>
                    <a:pt x="219" y="10719"/>
                  </a:lnTo>
                  <a:lnTo>
                    <a:pt x="346" y="11156"/>
                  </a:lnTo>
                  <a:lnTo>
                    <a:pt x="382" y="11375"/>
                  </a:lnTo>
                  <a:lnTo>
                    <a:pt x="401" y="11575"/>
                  </a:lnTo>
                  <a:lnTo>
                    <a:pt x="401" y="11666"/>
                  </a:lnTo>
                  <a:lnTo>
                    <a:pt x="382" y="11739"/>
                  </a:lnTo>
                  <a:lnTo>
                    <a:pt x="364" y="11830"/>
                  </a:lnTo>
                  <a:lnTo>
                    <a:pt x="310" y="11902"/>
                  </a:lnTo>
                  <a:lnTo>
                    <a:pt x="255" y="11975"/>
                  </a:lnTo>
                  <a:lnTo>
                    <a:pt x="200" y="12030"/>
                  </a:lnTo>
                  <a:lnTo>
                    <a:pt x="109" y="12084"/>
                  </a:lnTo>
                  <a:lnTo>
                    <a:pt x="0" y="12121"/>
                  </a:lnTo>
                  <a:lnTo>
                    <a:pt x="455" y="12557"/>
                  </a:lnTo>
                  <a:lnTo>
                    <a:pt x="564" y="12685"/>
                  </a:lnTo>
                  <a:lnTo>
                    <a:pt x="655" y="12739"/>
                  </a:lnTo>
                  <a:lnTo>
                    <a:pt x="692" y="12739"/>
                  </a:lnTo>
                  <a:lnTo>
                    <a:pt x="728" y="12721"/>
                  </a:lnTo>
                  <a:lnTo>
                    <a:pt x="783" y="12630"/>
                  </a:lnTo>
                  <a:lnTo>
                    <a:pt x="837" y="12594"/>
                  </a:lnTo>
                  <a:lnTo>
                    <a:pt x="892" y="12557"/>
                  </a:lnTo>
                  <a:lnTo>
                    <a:pt x="965" y="12521"/>
                  </a:lnTo>
                  <a:lnTo>
                    <a:pt x="1074" y="12503"/>
                  </a:lnTo>
                  <a:lnTo>
                    <a:pt x="1201" y="12503"/>
                  </a:lnTo>
                  <a:lnTo>
                    <a:pt x="1383" y="12521"/>
                  </a:lnTo>
                  <a:lnTo>
                    <a:pt x="1602" y="12557"/>
                  </a:lnTo>
                  <a:lnTo>
                    <a:pt x="1857" y="12612"/>
                  </a:lnTo>
                  <a:lnTo>
                    <a:pt x="3403" y="13012"/>
                  </a:lnTo>
                  <a:lnTo>
                    <a:pt x="4987" y="13376"/>
                  </a:lnTo>
                  <a:lnTo>
                    <a:pt x="6552" y="13704"/>
                  </a:lnTo>
                  <a:lnTo>
                    <a:pt x="8135" y="14013"/>
                  </a:lnTo>
                  <a:lnTo>
                    <a:pt x="9718" y="14286"/>
                  </a:lnTo>
                  <a:lnTo>
                    <a:pt x="11319" y="14559"/>
                  </a:lnTo>
                  <a:lnTo>
                    <a:pt x="14504" y="15051"/>
                  </a:lnTo>
                  <a:lnTo>
                    <a:pt x="17871" y="15578"/>
                  </a:lnTo>
                  <a:lnTo>
                    <a:pt x="21256" y="16070"/>
                  </a:lnTo>
                  <a:lnTo>
                    <a:pt x="24659" y="16543"/>
                  </a:lnTo>
                  <a:lnTo>
                    <a:pt x="26351" y="16761"/>
                  </a:lnTo>
                  <a:lnTo>
                    <a:pt x="28043" y="16961"/>
                  </a:lnTo>
                  <a:lnTo>
                    <a:pt x="29736" y="17143"/>
                  </a:lnTo>
                  <a:lnTo>
                    <a:pt x="31446" y="17325"/>
                  </a:lnTo>
                  <a:lnTo>
                    <a:pt x="33139" y="17471"/>
                  </a:lnTo>
                  <a:lnTo>
                    <a:pt x="34849" y="17598"/>
                  </a:lnTo>
                  <a:lnTo>
                    <a:pt x="36560" y="17708"/>
                  </a:lnTo>
                  <a:lnTo>
                    <a:pt x="38252" y="17798"/>
                  </a:lnTo>
                  <a:lnTo>
                    <a:pt x="39963" y="17853"/>
                  </a:lnTo>
                  <a:lnTo>
                    <a:pt x="41674" y="17871"/>
                  </a:lnTo>
                  <a:lnTo>
                    <a:pt x="43384" y="17871"/>
                  </a:lnTo>
                  <a:lnTo>
                    <a:pt x="45095" y="17835"/>
                  </a:lnTo>
                  <a:lnTo>
                    <a:pt x="46805" y="17780"/>
                  </a:lnTo>
                  <a:lnTo>
                    <a:pt x="48516" y="17671"/>
                  </a:lnTo>
                  <a:lnTo>
                    <a:pt x="50227" y="17526"/>
                  </a:lnTo>
                  <a:lnTo>
                    <a:pt x="51919" y="17344"/>
                  </a:lnTo>
                  <a:lnTo>
                    <a:pt x="53630" y="17125"/>
                  </a:lnTo>
                  <a:lnTo>
                    <a:pt x="55322" y="16870"/>
                  </a:lnTo>
                  <a:lnTo>
                    <a:pt x="56159" y="16725"/>
                  </a:lnTo>
                  <a:lnTo>
                    <a:pt x="56996" y="16561"/>
                  </a:lnTo>
                  <a:lnTo>
                    <a:pt x="57833" y="16397"/>
                  </a:lnTo>
                  <a:lnTo>
                    <a:pt x="58671" y="16215"/>
                  </a:lnTo>
                  <a:lnTo>
                    <a:pt x="59489" y="16033"/>
                  </a:lnTo>
                  <a:lnTo>
                    <a:pt x="60327" y="15815"/>
                  </a:lnTo>
                  <a:lnTo>
                    <a:pt x="61145" y="15615"/>
                  </a:lnTo>
                  <a:lnTo>
                    <a:pt x="61964" y="15378"/>
                  </a:lnTo>
                  <a:lnTo>
                    <a:pt x="62783" y="15142"/>
                  </a:lnTo>
                  <a:lnTo>
                    <a:pt x="63602" y="14887"/>
                  </a:lnTo>
                  <a:lnTo>
                    <a:pt x="64421" y="14614"/>
                  </a:lnTo>
                  <a:lnTo>
                    <a:pt x="65222" y="14341"/>
                  </a:lnTo>
                  <a:lnTo>
                    <a:pt x="66022" y="14050"/>
                  </a:lnTo>
                  <a:lnTo>
                    <a:pt x="66823" y="13740"/>
                  </a:lnTo>
                  <a:lnTo>
                    <a:pt x="67606" y="13431"/>
                  </a:lnTo>
                  <a:lnTo>
                    <a:pt x="68388" y="13085"/>
                  </a:lnTo>
                  <a:lnTo>
                    <a:pt x="67933" y="7771"/>
                  </a:lnTo>
                  <a:lnTo>
                    <a:pt x="64803" y="7862"/>
                  </a:lnTo>
                  <a:lnTo>
                    <a:pt x="63220" y="7899"/>
                  </a:lnTo>
                  <a:lnTo>
                    <a:pt x="61637" y="7917"/>
                  </a:lnTo>
                  <a:lnTo>
                    <a:pt x="60054" y="7917"/>
                  </a:lnTo>
                  <a:lnTo>
                    <a:pt x="58470" y="7899"/>
                  </a:lnTo>
                  <a:lnTo>
                    <a:pt x="56905" y="7844"/>
                  </a:lnTo>
                  <a:lnTo>
                    <a:pt x="55322" y="7790"/>
                  </a:lnTo>
                  <a:lnTo>
                    <a:pt x="54230" y="7717"/>
                  </a:lnTo>
                  <a:lnTo>
                    <a:pt x="53138" y="7644"/>
                  </a:lnTo>
                  <a:lnTo>
                    <a:pt x="52065" y="7535"/>
                  </a:lnTo>
                  <a:lnTo>
                    <a:pt x="50973" y="7426"/>
                  </a:lnTo>
                  <a:lnTo>
                    <a:pt x="49899" y="7280"/>
                  </a:lnTo>
                  <a:lnTo>
                    <a:pt x="48825" y="7134"/>
                  </a:lnTo>
                  <a:lnTo>
                    <a:pt x="47770" y="6952"/>
                  </a:lnTo>
                  <a:lnTo>
                    <a:pt x="46696" y="6752"/>
                  </a:lnTo>
                  <a:lnTo>
                    <a:pt x="45659" y="6516"/>
                  </a:lnTo>
                  <a:lnTo>
                    <a:pt x="44604" y="6261"/>
                  </a:lnTo>
                  <a:lnTo>
                    <a:pt x="43566" y="5988"/>
                  </a:lnTo>
                  <a:lnTo>
                    <a:pt x="42529" y="5679"/>
                  </a:lnTo>
                  <a:lnTo>
                    <a:pt x="41510" y="5351"/>
                  </a:lnTo>
                  <a:lnTo>
                    <a:pt x="40491" y="4987"/>
                  </a:lnTo>
                  <a:lnTo>
                    <a:pt x="39490" y="4587"/>
                  </a:lnTo>
                  <a:lnTo>
                    <a:pt x="38489" y="4150"/>
                  </a:lnTo>
                  <a:lnTo>
                    <a:pt x="37816" y="3859"/>
                  </a:lnTo>
                  <a:lnTo>
                    <a:pt x="37161" y="3531"/>
                  </a:lnTo>
                  <a:lnTo>
                    <a:pt x="35832" y="2876"/>
                  </a:lnTo>
                  <a:lnTo>
                    <a:pt x="34485" y="2221"/>
                  </a:lnTo>
                  <a:lnTo>
                    <a:pt x="33830" y="1912"/>
                  </a:lnTo>
                  <a:lnTo>
                    <a:pt x="33157" y="1602"/>
                  </a:lnTo>
                  <a:lnTo>
                    <a:pt x="32484" y="1311"/>
                  </a:lnTo>
                  <a:lnTo>
                    <a:pt x="31810" y="1038"/>
                  </a:lnTo>
                  <a:lnTo>
                    <a:pt x="31119" y="783"/>
                  </a:lnTo>
                  <a:lnTo>
                    <a:pt x="30427" y="565"/>
                  </a:lnTo>
                  <a:lnTo>
                    <a:pt x="29736" y="383"/>
                  </a:lnTo>
                  <a:lnTo>
                    <a:pt x="29044" y="219"/>
                  </a:lnTo>
                  <a:lnTo>
                    <a:pt x="28335" y="110"/>
                  </a:lnTo>
                  <a:lnTo>
                    <a:pt x="27989" y="55"/>
                  </a:lnTo>
                  <a:lnTo>
                    <a:pt x="27625" y="37"/>
                  </a:lnTo>
                  <a:lnTo>
                    <a:pt x="27006" y="1"/>
                  </a:lnTo>
                  <a:close/>
                </a:path>
              </a:pathLst>
            </a:custGeom>
            <a:solidFill>
              <a:srgbClr val="EBBD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09" name="Google Shape;609;p5"/>
            <p:cNvSpPr/>
            <p:nvPr/>
          </p:nvSpPr>
          <p:spPr>
            <a:xfrm>
              <a:off x="690207" y="2563676"/>
              <a:ext cx="1431178" cy="664028"/>
            </a:xfrm>
            <a:custGeom>
              <a:avLst/>
              <a:gdLst/>
              <a:ahLst/>
              <a:cxnLst/>
              <a:rect l="l" t="t" r="r" b="b"/>
              <a:pathLst>
                <a:path w="27771" h="12885" extrusionOk="0">
                  <a:moveTo>
                    <a:pt x="73" y="0"/>
                  </a:moveTo>
                  <a:lnTo>
                    <a:pt x="109" y="91"/>
                  </a:lnTo>
                  <a:lnTo>
                    <a:pt x="164" y="182"/>
                  </a:lnTo>
                  <a:lnTo>
                    <a:pt x="218" y="273"/>
                  </a:lnTo>
                  <a:lnTo>
                    <a:pt x="291" y="346"/>
                  </a:lnTo>
                  <a:lnTo>
                    <a:pt x="491" y="528"/>
                  </a:lnTo>
                  <a:lnTo>
                    <a:pt x="746" y="692"/>
                  </a:lnTo>
                  <a:lnTo>
                    <a:pt x="1019" y="856"/>
                  </a:lnTo>
                  <a:lnTo>
                    <a:pt x="1328" y="1019"/>
                  </a:lnTo>
                  <a:lnTo>
                    <a:pt x="2002" y="1347"/>
                  </a:lnTo>
                  <a:lnTo>
                    <a:pt x="2675" y="1693"/>
                  </a:lnTo>
                  <a:lnTo>
                    <a:pt x="2984" y="1875"/>
                  </a:lnTo>
                  <a:lnTo>
                    <a:pt x="3257" y="2057"/>
                  </a:lnTo>
                  <a:lnTo>
                    <a:pt x="3512" y="2257"/>
                  </a:lnTo>
                  <a:lnTo>
                    <a:pt x="3621" y="2348"/>
                  </a:lnTo>
                  <a:lnTo>
                    <a:pt x="3712" y="2457"/>
                  </a:lnTo>
                  <a:lnTo>
                    <a:pt x="3785" y="2566"/>
                  </a:lnTo>
                  <a:lnTo>
                    <a:pt x="3858" y="2675"/>
                  </a:lnTo>
                  <a:lnTo>
                    <a:pt x="3894" y="2785"/>
                  </a:lnTo>
                  <a:lnTo>
                    <a:pt x="3931" y="2912"/>
                  </a:lnTo>
                  <a:lnTo>
                    <a:pt x="3913" y="3003"/>
                  </a:lnTo>
                  <a:lnTo>
                    <a:pt x="3894" y="3076"/>
                  </a:lnTo>
                  <a:lnTo>
                    <a:pt x="3822" y="3149"/>
                  </a:lnTo>
                  <a:lnTo>
                    <a:pt x="3749" y="3221"/>
                  </a:lnTo>
                  <a:lnTo>
                    <a:pt x="3658" y="3276"/>
                  </a:lnTo>
                  <a:lnTo>
                    <a:pt x="3530" y="3330"/>
                  </a:lnTo>
                  <a:lnTo>
                    <a:pt x="3257" y="3421"/>
                  </a:lnTo>
                  <a:lnTo>
                    <a:pt x="2912" y="3494"/>
                  </a:lnTo>
                  <a:lnTo>
                    <a:pt x="2548" y="3567"/>
                  </a:lnTo>
                  <a:lnTo>
                    <a:pt x="1747" y="3713"/>
                  </a:lnTo>
                  <a:lnTo>
                    <a:pt x="1347" y="3785"/>
                  </a:lnTo>
                  <a:lnTo>
                    <a:pt x="983" y="3858"/>
                  </a:lnTo>
                  <a:lnTo>
                    <a:pt x="655" y="3949"/>
                  </a:lnTo>
                  <a:lnTo>
                    <a:pt x="510" y="4022"/>
                  </a:lnTo>
                  <a:lnTo>
                    <a:pt x="364" y="4077"/>
                  </a:lnTo>
                  <a:lnTo>
                    <a:pt x="255" y="4149"/>
                  </a:lnTo>
                  <a:lnTo>
                    <a:pt x="164" y="4222"/>
                  </a:lnTo>
                  <a:lnTo>
                    <a:pt x="73" y="4313"/>
                  </a:lnTo>
                  <a:lnTo>
                    <a:pt x="36" y="4404"/>
                  </a:lnTo>
                  <a:lnTo>
                    <a:pt x="0" y="4495"/>
                  </a:lnTo>
                  <a:lnTo>
                    <a:pt x="0" y="4604"/>
                  </a:lnTo>
                  <a:lnTo>
                    <a:pt x="18" y="4732"/>
                  </a:lnTo>
                  <a:lnTo>
                    <a:pt x="73" y="4859"/>
                  </a:lnTo>
                  <a:lnTo>
                    <a:pt x="164" y="5005"/>
                  </a:lnTo>
                  <a:lnTo>
                    <a:pt x="273" y="5132"/>
                  </a:lnTo>
                  <a:lnTo>
                    <a:pt x="419" y="5241"/>
                  </a:lnTo>
                  <a:lnTo>
                    <a:pt x="582" y="5350"/>
                  </a:lnTo>
                  <a:lnTo>
                    <a:pt x="764" y="5441"/>
                  </a:lnTo>
                  <a:lnTo>
                    <a:pt x="965" y="5532"/>
                  </a:lnTo>
                  <a:lnTo>
                    <a:pt x="1201" y="5605"/>
                  </a:lnTo>
                  <a:lnTo>
                    <a:pt x="1438" y="5660"/>
                  </a:lnTo>
                  <a:lnTo>
                    <a:pt x="1965" y="5769"/>
                  </a:lnTo>
                  <a:lnTo>
                    <a:pt x="2548" y="5878"/>
                  </a:lnTo>
                  <a:lnTo>
                    <a:pt x="3803" y="6042"/>
                  </a:lnTo>
                  <a:lnTo>
                    <a:pt x="4477" y="6115"/>
                  </a:lnTo>
                  <a:lnTo>
                    <a:pt x="5132" y="6224"/>
                  </a:lnTo>
                  <a:lnTo>
                    <a:pt x="5769" y="6351"/>
                  </a:lnTo>
                  <a:lnTo>
                    <a:pt x="6387" y="6497"/>
                  </a:lnTo>
                  <a:lnTo>
                    <a:pt x="6679" y="6588"/>
                  </a:lnTo>
                  <a:lnTo>
                    <a:pt x="6970" y="6679"/>
                  </a:lnTo>
                  <a:lnTo>
                    <a:pt x="7225" y="6788"/>
                  </a:lnTo>
                  <a:lnTo>
                    <a:pt x="7479" y="6915"/>
                  </a:lnTo>
                  <a:lnTo>
                    <a:pt x="7734" y="7061"/>
                  </a:lnTo>
                  <a:lnTo>
                    <a:pt x="7953" y="7207"/>
                  </a:lnTo>
                  <a:lnTo>
                    <a:pt x="8153" y="7370"/>
                  </a:lnTo>
                  <a:lnTo>
                    <a:pt x="8335" y="7552"/>
                  </a:lnTo>
                  <a:lnTo>
                    <a:pt x="8444" y="7698"/>
                  </a:lnTo>
                  <a:lnTo>
                    <a:pt x="8553" y="7844"/>
                  </a:lnTo>
                  <a:lnTo>
                    <a:pt x="8626" y="8007"/>
                  </a:lnTo>
                  <a:lnTo>
                    <a:pt x="8662" y="8189"/>
                  </a:lnTo>
                  <a:lnTo>
                    <a:pt x="8662" y="8280"/>
                  </a:lnTo>
                  <a:lnTo>
                    <a:pt x="8662" y="8390"/>
                  </a:lnTo>
                  <a:lnTo>
                    <a:pt x="8608" y="8590"/>
                  </a:lnTo>
                  <a:lnTo>
                    <a:pt x="8462" y="9008"/>
                  </a:lnTo>
                  <a:lnTo>
                    <a:pt x="8407" y="9172"/>
                  </a:lnTo>
                  <a:lnTo>
                    <a:pt x="8389" y="9354"/>
                  </a:lnTo>
                  <a:lnTo>
                    <a:pt x="8371" y="9536"/>
                  </a:lnTo>
                  <a:lnTo>
                    <a:pt x="8371" y="9736"/>
                  </a:lnTo>
                  <a:lnTo>
                    <a:pt x="8389" y="9918"/>
                  </a:lnTo>
                  <a:lnTo>
                    <a:pt x="8426" y="10100"/>
                  </a:lnTo>
                  <a:lnTo>
                    <a:pt x="8480" y="10264"/>
                  </a:lnTo>
                  <a:lnTo>
                    <a:pt x="8535" y="10446"/>
                  </a:lnTo>
                  <a:lnTo>
                    <a:pt x="8608" y="10628"/>
                  </a:lnTo>
                  <a:lnTo>
                    <a:pt x="8699" y="10792"/>
                  </a:lnTo>
                  <a:lnTo>
                    <a:pt x="8790" y="10955"/>
                  </a:lnTo>
                  <a:lnTo>
                    <a:pt x="8899" y="11101"/>
                  </a:lnTo>
                  <a:lnTo>
                    <a:pt x="9026" y="11265"/>
                  </a:lnTo>
                  <a:lnTo>
                    <a:pt x="9154" y="11392"/>
                  </a:lnTo>
                  <a:lnTo>
                    <a:pt x="9281" y="11538"/>
                  </a:lnTo>
                  <a:lnTo>
                    <a:pt x="9427" y="11665"/>
                  </a:lnTo>
                  <a:lnTo>
                    <a:pt x="9736" y="11884"/>
                  </a:lnTo>
                  <a:lnTo>
                    <a:pt x="10045" y="12066"/>
                  </a:lnTo>
                  <a:lnTo>
                    <a:pt x="10391" y="12229"/>
                  </a:lnTo>
                  <a:lnTo>
                    <a:pt x="10737" y="12357"/>
                  </a:lnTo>
                  <a:lnTo>
                    <a:pt x="11101" y="12466"/>
                  </a:lnTo>
                  <a:lnTo>
                    <a:pt x="11465" y="12557"/>
                  </a:lnTo>
                  <a:lnTo>
                    <a:pt x="11829" y="12630"/>
                  </a:lnTo>
                  <a:lnTo>
                    <a:pt x="12211" y="12702"/>
                  </a:lnTo>
                  <a:lnTo>
                    <a:pt x="12993" y="12793"/>
                  </a:lnTo>
                  <a:lnTo>
                    <a:pt x="13794" y="12866"/>
                  </a:lnTo>
                  <a:lnTo>
                    <a:pt x="14595" y="12884"/>
                  </a:lnTo>
                  <a:lnTo>
                    <a:pt x="15395" y="12884"/>
                  </a:lnTo>
                  <a:lnTo>
                    <a:pt x="16196" y="12866"/>
                  </a:lnTo>
                  <a:lnTo>
                    <a:pt x="16997" y="12830"/>
                  </a:lnTo>
                  <a:lnTo>
                    <a:pt x="18598" y="12721"/>
                  </a:lnTo>
                  <a:lnTo>
                    <a:pt x="19326" y="12666"/>
                  </a:lnTo>
                  <a:lnTo>
                    <a:pt x="20072" y="12593"/>
                  </a:lnTo>
                  <a:lnTo>
                    <a:pt x="20800" y="12502"/>
                  </a:lnTo>
                  <a:lnTo>
                    <a:pt x="21528" y="12393"/>
                  </a:lnTo>
                  <a:lnTo>
                    <a:pt x="22256" y="12248"/>
                  </a:lnTo>
                  <a:lnTo>
                    <a:pt x="22602" y="12175"/>
                  </a:lnTo>
                  <a:lnTo>
                    <a:pt x="22966" y="12066"/>
                  </a:lnTo>
                  <a:lnTo>
                    <a:pt x="23312" y="11956"/>
                  </a:lnTo>
                  <a:lnTo>
                    <a:pt x="23657" y="11847"/>
                  </a:lnTo>
                  <a:lnTo>
                    <a:pt x="24003" y="11702"/>
                  </a:lnTo>
                  <a:lnTo>
                    <a:pt x="24331" y="11556"/>
                  </a:lnTo>
                  <a:lnTo>
                    <a:pt x="24640" y="11410"/>
                  </a:lnTo>
                  <a:lnTo>
                    <a:pt x="24931" y="11247"/>
                  </a:lnTo>
                  <a:lnTo>
                    <a:pt x="25204" y="11083"/>
                  </a:lnTo>
                  <a:lnTo>
                    <a:pt x="25495" y="10883"/>
                  </a:lnTo>
                  <a:lnTo>
                    <a:pt x="25750" y="10682"/>
                  </a:lnTo>
                  <a:lnTo>
                    <a:pt x="26023" y="10464"/>
                  </a:lnTo>
                  <a:lnTo>
                    <a:pt x="26260" y="10246"/>
                  </a:lnTo>
                  <a:lnTo>
                    <a:pt x="26496" y="10009"/>
                  </a:lnTo>
                  <a:lnTo>
                    <a:pt x="26715" y="9754"/>
                  </a:lnTo>
                  <a:lnTo>
                    <a:pt x="26915" y="9500"/>
                  </a:lnTo>
                  <a:lnTo>
                    <a:pt x="27115" y="9227"/>
                  </a:lnTo>
                  <a:lnTo>
                    <a:pt x="27279" y="8954"/>
                  </a:lnTo>
                  <a:lnTo>
                    <a:pt x="27443" y="8662"/>
                  </a:lnTo>
                  <a:lnTo>
                    <a:pt x="27570" y="8371"/>
                  </a:lnTo>
                  <a:lnTo>
                    <a:pt x="27679" y="8062"/>
                  </a:lnTo>
                  <a:lnTo>
                    <a:pt x="27770" y="7753"/>
                  </a:lnTo>
                  <a:lnTo>
                    <a:pt x="26678" y="7680"/>
                  </a:lnTo>
                  <a:lnTo>
                    <a:pt x="25586" y="7607"/>
                  </a:lnTo>
                  <a:lnTo>
                    <a:pt x="24513" y="7498"/>
                  </a:lnTo>
                  <a:lnTo>
                    <a:pt x="23421" y="7389"/>
                  </a:lnTo>
                  <a:lnTo>
                    <a:pt x="22347" y="7243"/>
                  </a:lnTo>
                  <a:lnTo>
                    <a:pt x="21273" y="7097"/>
                  </a:lnTo>
                  <a:lnTo>
                    <a:pt x="20218" y="6915"/>
                  </a:lnTo>
                  <a:lnTo>
                    <a:pt x="19144" y="6715"/>
                  </a:lnTo>
                  <a:lnTo>
                    <a:pt x="18107" y="6479"/>
                  </a:lnTo>
                  <a:lnTo>
                    <a:pt x="17052" y="6224"/>
                  </a:lnTo>
                  <a:lnTo>
                    <a:pt x="16014" y="5951"/>
                  </a:lnTo>
                  <a:lnTo>
                    <a:pt x="14977" y="5642"/>
                  </a:lnTo>
                  <a:lnTo>
                    <a:pt x="13958" y="5314"/>
                  </a:lnTo>
                  <a:lnTo>
                    <a:pt x="12939" y="4950"/>
                  </a:lnTo>
                  <a:lnTo>
                    <a:pt x="11938" y="4550"/>
                  </a:lnTo>
                  <a:lnTo>
                    <a:pt x="10937" y="4113"/>
                  </a:lnTo>
                  <a:lnTo>
                    <a:pt x="10264" y="3822"/>
                  </a:lnTo>
                  <a:lnTo>
                    <a:pt x="9609" y="3494"/>
                  </a:lnTo>
                  <a:lnTo>
                    <a:pt x="8280" y="2839"/>
                  </a:lnTo>
                  <a:lnTo>
                    <a:pt x="6933" y="2184"/>
                  </a:lnTo>
                  <a:lnTo>
                    <a:pt x="6278" y="1875"/>
                  </a:lnTo>
                  <a:lnTo>
                    <a:pt x="5605" y="1565"/>
                  </a:lnTo>
                  <a:lnTo>
                    <a:pt x="4932" y="1274"/>
                  </a:lnTo>
                  <a:lnTo>
                    <a:pt x="4258" y="1001"/>
                  </a:lnTo>
                  <a:lnTo>
                    <a:pt x="3567" y="746"/>
                  </a:lnTo>
                  <a:lnTo>
                    <a:pt x="2875" y="528"/>
                  </a:lnTo>
                  <a:lnTo>
                    <a:pt x="2184" y="346"/>
                  </a:lnTo>
                  <a:lnTo>
                    <a:pt x="1492" y="182"/>
                  </a:lnTo>
                  <a:lnTo>
                    <a:pt x="783" y="73"/>
                  </a:lnTo>
                  <a:lnTo>
                    <a:pt x="437" y="18"/>
                  </a:lnTo>
                  <a:lnTo>
                    <a:pt x="73" y="0"/>
                  </a:lnTo>
                  <a:close/>
                </a:path>
              </a:pathLst>
            </a:custGeom>
            <a:solidFill>
              <a:srgbClr val="FAD6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610" name="Google Shape;610;p5"/>
          <p:cNvGrpSpPr/>
          <p:nvPr/>
        </p:nvGrpSpPr>
        <p:grpSpPr>
          <a:xfrm>
            <a:off x="248941" y="5396096"/>
            <a:ext cx="6416108" cy="1330565"/>
            <a:chOff x="2235793" y="2621897"/>
            <a:chExt cx="4812081" cy="997924"/>
          </a:xfrm>
        </p:grpSpPr>
        <p:sp>
          <p:nvSpPr>
            <p:cNvPr id="611" name="Google Shape;611;p5"/>
            <p:cNvSpPr/>
            <p:nvPr/>
          </p:nvSpPr>
          <p:spPr>
            <a:xfrm>
              <a:off x="2235793" y="2621897"/>
              <a:ext cx="4812081" cy="997924"/>
            </a:xfrm>
            <a:custGeom>
              <a:avLst/>
              <a:gdLst/>
              <a:ahLst/>
              <a:cxnLst/>
              <a:rect l="l" t="t" r="r" b="b"/>
              <a:pathLst>
                <a:path w="93375" h="19364" extrusionOk="0">
                  <a:moveTo>
                    <a:pt x="49754" y="1"/>
                  </a:moveTo>
                  <a:lnTo>
                    <a:pt x="49172" y="37"/>
                  </a:lnTo>
                  <a:lnTo>
                    <a:pt x="48571" y="110"/>
                  </a:lnTo>
                  <a:lnTo>
                    <a:pt x="47970" y="219"/>
                  </a:lnTo>
                  <a:lnTo>
                    <a:pt x="47334" y="365"/>
                  </a:lnTo>
                  <a:lnTo>
                    <a:pt x="46697" y="547"/>
                  </a:lnTo>
                  <a:lnTo>
                    <a:pt x="46023" y="783"/>
                  </a:lnTo>
                  <a:lnTo>
                    <a:pt x="45623" y="929"/>
                  </a:lnTo>
                  <a:lnTo>
                    <a:pt x="45204" y="1111"/>
                  </a:lnTo>
                  <a:lnTo>
                    <a:pt x="44349" y="1493"/>
                  </a:lnTo>
                  <a:lnTo>
                    <a:pt x="43530" y="1893"/>
                  </a:lnTo>
                  <a:lnTo>
                    <a:pt x="42675" y="2366"/>
                  </a:lnTo>
                  <a:lnTo>
                    <a:pt x="41783" y="2876"/>
                  </a:lnTo>
                  <a:lnTo>
                    <a:pt x="40837" y="3458"/>
                  </a:lnTo>
                  <a:lnTo>
                    <a:pt x="39836" y="4095"/>
                  </a:lnTo>
                  <a:lnTo>
                    <a:pt x="38799" y="4787"/>
                  </a:lnTo>
                  <a:lnTo>
                    <a:pt x="37689" y="5533"/>
                  </a:lnTo>
                  <a:lnTo>
                    <a:pt x="36524" y="6352"/>
                  </a:lnTo>
                  <a:lnTo>
                    <a:pt x="35851" y="6825"/>
                  </a:lnTo>
                  <a:lnTo>
                    <a:pt x="35123" y="7280"/>
                  </a:lnTo>
                  <a:lnTo>
                    <a:pt x="34340" y="7753"/>
                  </a:lnTo>
                  <a:lnTo>
                    <a:pt x="33539" y="8208"/>
                  </a:lnTo>
                  <a:lnTo>
                    <a:pt x="32702" y="8645"/>
                  </a:lnTo>
                  <a:lnTo>
                    <a:pt x="31829" y="9100"/>
                  </a:lnTo>
                  <a:lnTo>
                    <a:pt x="30919" y="9536"/>
                  </a:lnTo>
                  <a:lnTo>
                    <a:pt x="29991" y="9973"/>
                  </a:lnTo>
                  <a:lnTo>
                    <a:pt x="29026" y="10410"/>
                  </a:lnTo>
                  <a:lnTo>
                    <a:pt x="28044" y="10828"/>
                  </a:lnTo>
                  <a:lnTo>
                    <a:pt x="27043" y="11247"/>
                  </a:lnTo>
                  <a:lnTo>
                    <a:pt x="26024" y="11666"/>
                  </a:lnTo>
                  <a:lnTo>
                    <a:pt x="24986" y="12066"/>
                  </a:lnTo>
                  <a:lnTo>
                    <a:pt x="23949" y="12448"/>
                  </a:lnTo>
                  <a:lnTo>
                    <a:pt x="21820" y="13231"/>
                  </a:lnTo>
                  <a:lnTo>
                    <a:pt x="19691" y="13958"/>
                  </a:lnTo>
                  <a:lnTo>
                    <a:pt x="17562" y="14668"/>
                  </a:lnTo>
                  <a:lnTo>
                    <a:pt x="15451" y="15323"/>
                  </a:lnTo>
                  <a:lnTo>
                    <a:pt x="13394" y="15942"/>
                  </a:lnTo>
                  <a:lnTo>
                    <a:pt x="11393" y="16524"/>
                  </a:lnTo>
                  <a:lnTo>
                    <a:pt x="9500" y="17052"/>
                  </a:lnTo>
                  <a:lnTo>
                    <a:pt x="7698" y="17543"/>
                  </a:lnTo>
                  <a:lnTo>
                    <a:pt x="6042" y="17980"/>
                  </a:lnTo>
                  <a:lnTo>
                    <a:pt x="3822" y="18526"/>
                  </a:lnTo>
                  <a:lnTo>
                    <a:pt x="2021" y="18945"/>
                  </a:lnTo>
                  <a:lnTo>
                    <a:pt x="729" y="19236"/>
                  </a:lnTo>
                  <a:lnTo>
                    <a:pt x="1" y="19363"/>
                  </a:lnTo>
                  <a:lnTo>
                    <a:pt x="5788" y="18872"/>
                  </a:lnTo>
                  <a:lnTo>
                    <a:pt x="34868" y="16397"/>
                  </a:lnTo>
                  <a:lnTo>
                    <a:pt x="37470" y="16179"/>
                  </a:lnTo>
                  <a:lnTo>
                    <a:pt x="86969" y="11957"/>
                  </a:lnTo>
                  <a:lnTo>
                    <a:pt x="93374" y="11411"/>
                  </a:lnTo>
                  <a:lnTo>
                    <a:pt x="91791" y="11192"/>
                  </a:lnTo>
                  <a:lnTo>
                    <a:pt x="90153" y="10919"/>
                  </a:lnTo>
                  <a:lnTo>
                    <a:pt x="88443" y="10610"/>
                  </a:lnTo>
                  <a:lnTo>
                    <a:pt x="86678" y="10264"/>
                  </a:lnTo>
                  <a:lnTo>
                    <a:pt x="84457" y="9791"/>
                  </a:lnTo>
                  <a:lnTo>
                    <a:pt x="82183" y="9282"/>
                  </a:lnTo>
                  <a:lnTo>
                    <a:pt x="79890" y="8736"/>
                  </a:lnTo>
                  <a:lnTo>
                    <a:pt x="77579" y="8171"/>
                  </a:lnTo>
                  <a:lnTo>
                    <a:pt x="75286" y="7571"/>
                  </a:lnTo>
                  <a:lnTo>
                    <a:pt x="73011" y="6952"/>
                  </a:lnTo>
                  <a:lnTo>
                    <a:pt x="70772" y="6315"/>
                  </a:lnTo>
                  <a:lnTo>
                    <a:pt x="68607" y="5697"/>
                  </a:lnTo>
                  <a:lnTo>
                    <a:pt x="66532" y="5078"/>
                  </a:lnTo>
                  <a:lnTo>
                    <a:pt x="64531" y="4459"/>
                  </a:lnTo>
                  <a:lnTo>
                    <a:pt x="62656" y="3859"/>
                  </a:lnTo>
                  <a:lnTo>
                    <a:pt x="60927" y="3294"/>
                  </a:lnTo>
                  <a:lnTo>
                    <a:pt x="59344" y="2748"/>
                  </a:lnTo>
                  <a:lnTo>
                    <a:pt x="57925" y="2239"/>
                  </a:lnTo>
                  <a:lnTo>
                    <a:pt x="56705" y="1784"/>
                  </a:lnTo>
                  <a:lnTo>
                    <a:pt x="55686" y="1384"/>
                  </a:lnTo>
                  <a:lnTo>
                    <a:pt x="55049" y="1111"/>
                  </a:lnTo>
                  <a:lnTo>
                    <a:pt x="54431" y="874"/>
                  </a:lnTo>
                  <a:lnTo>
                    <a:pt x="53812" y="674"/>
                  </a:lnTo>
                  <a:lnTo>
                    <a:pt x="53230" y="474"/>
                  </a:lnTo>
                  <a:lnTo>
                    <a:pt x="52629" y="328"/>
                  </a:lnTo>
                  <a:lnTo>
                    <a:pt x="52065" y="201"/>
                  </a:lnTo>
                  <a:lnTo>
                    <a:pt x="51483" y="92"/>
                  </a:lnTo>
                  <a:lnTo>
                    <a:pt x="50919" y="37"/>
                  </a:lnTo>
                  <a:lnTo>
                    <a:pt x="50336" y="1"/>
                  </a:lnTo>
                  <a:close/>
                </a:path>
              </a:pathLst>
            </a:custGeom>
            <a:solidFill>
              <a:srgbClr val="EAC0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12" name="Google Shape;612;p5"/>
            <p:cNvSpPr/>
            <p:nvPr/>
          </p:nvSpPr>
          <p:spPr>
            <a:xfrm>
              <a:off x="3993290" y="2621897"/>
              <a:ext cx="2724449" cy="833785"/>
            </a:xfrm>
            <a:custGeom>
              <a:avLst/>
              <a:gdLst/>
              <a:ahLst/>
              <a:cxnLst/>
              <a:rect l="l" t="t" r="r" b="b"/>
              <a:pathLst>
                <a:path w="52866" h="16179" extrusionOk="0">
                  <a:moveTo>
                    <a:pt x="15651" y="1"/>
                  </a:moveTo>
                  <a:lnTo>
                    <a:pt x="15069" y="37"/>
                  </a:lnTo>
                  <a:lnTo>
                    <a:pt x="14468" y="110"/>
                  </a:lnTo>
                  <a:lnTo>
                    <a:pt x="13867" y="219"/>
                  </a:lnTo>
                  <a:lnTo>
                    <a:pt x="13231" y="365"/>
                  </a:lnTo>
                  <a:lnTo>
                    <a:pt x="12594" y="547"/>
                  </a:lnTo>
                  <a:lnTo>
                    <a:pt x="11920" y="783"/>
                  </a:lnTo>
                  <a:lnTo>
                    <a:pt x="11520" y="929"/>
                  </a:lnTo>
                  <a:lnTo>
                    <a:pt x="11101" y="1111"/>
                  </a:lnTo>
                  <a:lnTo>
                    <a:pt x="10246" y="1493"/>
                  </a:lnTo>
                  <a:lnTo>
                    <a:pt x="10555" y="1820"/>
                  </a:lnTo>
                  <a:lnTo>
                    <a:pt x="10883" y="2130"/>
                  </a:lnTo>
                  <a:lnTo>
                    <a:pt x="11229" y="2421"/>
                  </a:lnTo>
                  <a:lnTo>
                    <a:pt x="11593" y="2676"/>
                  </a:lnTo>
                  <a:lnTo>
                    <a:pt x="12011" y="2912"/>
                  </a:lnTo>
                  <a:lnTo>
                    <a:pt x="12430" y="3167"/>
                  </a:lnTo>
                  <a:lnTo>
                    <a:pt x="13249" y="3640"/>
                  </a:lnTo>
                  <a:lnTo>
                    <a:pt x="13667" y="3913"/>
                  </a:lnTo>
                  <a:lnTo>
                    <a:pt x="14049" y="4186"/>
                  </a:lnTo>
                  <a:lnTo>
                    <a:pt x="14413" y="4477"/>
                  </a:lnTo>
                  <a:lnTo>
                    <a:pt x="14595" y="4641"/>
                  </a:lnTo>
                  <a:lnTo>
                    <a:pt x="14759" y="4805"/>
                  </a:lnTo>
                  <a:lnTo>
                    <a:pt x="14868" y="4950"/>
                  </a:lnTo>
                  <a:lnTo>
                    <a:pt x="14978" y="5078"/>
                  </a:lnTo>
                  <a:lnTo>
                    <a:pt x="15050" y="5242"/>
                  </a:lnTo>
                  <a:lnTo>
                    <a:pt x="15105" y="5405"/>
                  </a:lnTo>
                  <a:lnTo>
                    <a:pt x="15105" y="5515"/>
                  </a:lnTo>
                  <a:lnTo>
                    <a:pt x="15087" y="5624"/>
                  </a:lnTo>
                  <a:lnTo>
                    <a:pt x="15069" y="5733"/>
                  </a:lnTo>
                  <a:lnTo>
                    <a:pt x="15014" y="5824"/>
                  </a:lnTo>
                  <a:lnTo>
                    <a:pt x="14959" y="5915"/>
                  </a:lnTo>
                  <a:lnTo>
                    <a:pt x="14887" y="6006"/>
                  </a:lnTo>
                  <a:lnTo>
                    <a:pt x="14723" y="6152"/>
                  </a:lnTo>
                  <a:lnTo>
                    <a:pt x="14523" y="6297"/>
                  </a:lnTo>
                  <a:lnTo>
                    <a:pt x="14286" y="6406"/>
                  </a:lnTo>
                  <a:lnTo>
                    <a:pt x="14049" y="6497"/>
                  </a:lnTo>
                  <a:lnTo>
                    <a:pt x="13831" y="6570"/>
                  </a:lnTo>
                  <a:lnTo>
                    <a:pt x="12994" y="6825"/>
                  </a:lnTo>
                  <a:lnTo>
                    <a:pt x="12157" y="7098"/>
                  </a:lnTo>
                  <a:lnTo>
                    <a:pt x="11338" y="7407"/>
                  </a:lnTo>
                  <a:lnTo>
                    <a:pt x="10537" y="7717"/>
                  </a:lnTo>
                  <a:lnTo>
                    <a:pt x="9718" y="8062"/>
                  </a:lnTo>
                  <a:lnTo>
                    <a:pt x="8936" y="8426"/>
                  </a:lnTo>
                  <a:lnTo>
                    <a:pt x="8153" y="8808"/>
                  </a:lnTo>
                  <a:lnTo>
                    <a:pt x="7371" y="9209"/>
                  </a:lnTo>
                  <a:lnTo>
                    <a:pt x="6606" y="9627"/>
                  </a:lnTo>
                  <a:lnTo>
                    <a:pt x="5842" y="10064"/>
                  </a:lnTo>
                  <a:lnTo>
                    <a:pt x="5096" y="10519"/>
                  </a:lnTo>
                  <a:lnTo>
                    <a:pt x="4368" y="10992"/>
                  </a:lnTo>
                  <a:lnTo>
                    <a:pt x="3658" y="11484"/>
                  </a:lnTo>
                  <a:lnTo>
                    <a:pt x="2949" y="11993"/>
                  </a:lnTo>
                  <a:lnTo>
                    <a:pt x="2257" y="12521"/>
                  </a:lnTo>
                  <a:lnTo>
                    <a:pt x="1566" y="13067"/>
                  </a:lnTo>
                  <a:lnTo>
                    <a:pt x="1274" y="13340"/>
                  </a:lnTo>
                  <a:lnTo>
                    <a:pt x="965" y="13613"/>
                  </a:lnTo>
                  <a:lnTo>
                    <a:pt x="692" y="13904"/>
                  </a:lnTo>
                  <a:lnTo>
                    <a:pt x="456" y="14231"/>
                  </a:lnTo>
                  <a:lnTo>
                    <a:pt x="346" y="14395"/>
                  </a:lnTo>
                  <a:lnTo>
                    <a:pt x="255" y="14559"/>
                  </a:lnTo>
                  <a:lnTo>
                    <a:pt x="164" y="14723"/>
                  </a:lnTo>
                  <a:lnTo>
                    <a:pt x="110" y="14905"/>
                  </a:lnTo>
                  <a:lnTo>
                    <a:pt x="55" y="15087"/>
                  </a:lnTo>
                  <a:lnTo>
                    <a:pt x="19" y="15269"/>
                  </a:lnTo>
                  <a:lnTo>
                    <a:pt x="1" y="15469"/>
                  </a:lnTo>
                  <a:lnTo>
                    <a:pt x="19" y="15651"/>
                  </a:lnTo>
                  <a:lnTo>
                    <a:pt x="201" y="15742"/>
                  </a:lnTo>
                  <a:lnTo>
                    <a:pt x="401" y="15815"/>
                  </a:lnTo>
                  <a:lnTo>
                    <a:pt x="801" y="15924"/>
                  </a:lnTo>
                  <a:lnTo>
                    <a:pt x="1220" y="15997"/>
                  </a:lnTo>
                  <a:lnTo>
                    <a:pt x="1638" y="16051"/>
                  </a:lnTo>
                  <a:lnTo>
                    <a:pt x="2075" y="16088"/>
                  </a:lnTo>
                  <a:lnTo>
                    <a:pt x="2494" y="16124"/>
                  </a:lnTo>
                  <a:lnTo>
                    <a:pt x="3367" y="16179"/>
                  </a:lnTo>
                  <a:lnTo>
                    <a:pt x="52866" y="11957"/>
                  </a:lnTo>
                  <a:lnTo>
                    <a:pt x="52793" y="11666"/>
                  </a:lnTo>
                  <a:lnTo>
                    <a:pt x="52720" y="11320"/>
                  </a:lnTo>
                  <a:lnTo>
                    <a:pt x="52647" y="10974"/>
                  </a:lnTo>
                  <a:lnTo>
                    <a:pt x="52611" y="10610"/>
                  </a:lnTo>
                  <a:lnTo>
                    <a:pt x="52575" y="10264"/>
                  </a:lnTo>
                  <a:lnTo>
                    <a:pt x="50354" y="9791"/>
                  </a:lnTo>
                  <a:lnTo>
                    <a:pt x="48080" y="9282"/>
                  </a:lnTo>
                  <a:lnTo>
                    <a:pt x="45787" y="8736"/>
                  </a:lnTo>
                  <a:lnTo>
                    <a:pt x="43476" y="8171"/>
                  </a:lnTo>
                  <a:lnTo>
                    <a:pt x="41183" y="7571"/>
                  </a:lnTo>
                  <a:lnTo>
                    <a:pt x="38908" y="6952"/>
                  </a:lnTo>
                  <a:lnTo>
                    <a:pt x="36669" y="6315"/>
                  </a:lnTo>
                  <a:lnTo>
                    <a:pt x="34504" y="5697"/>
                  </a:lnTo>
                  <a:lnTo>
                    <a:pt x="32429" y="5078"/>
                  </a:lnTo>
                  <a:lnTo>
                    <a:pt x="30428" y="4459"/>
                  </a:lnTo>
                  <a:lnTo>
                    <a:pt x="28553" y="3859"/>
                  </a:lnTo>
                  <a:lnTo>
                    <a:pt x="26824" y="3294"/>
                  </a:lnTo>
                  <a:lnTo>
                    <a:pt x="25241" y="2748"/>
                  </a:lnTo>
                  <a:lnTo>
                    <a:pt x="23822" y="2239"/>
                  </a:lnTo>
                  <a:lnTo>
                    <a:pt x="22602" y="1784"/>
                  </a:lnTo>
                  <a:lnTo>
                    <a:pt x="21583" y="1384"/>
                  </a:lnTo>
                  <a:lnTo>
                    <a:pt x="20946" y="1111"/>
                  </a:lnTo>
                  <a:lnTo>
                    <a:pt x="20328" y="874"/>
                  </a:lnTo>
                  <a:lnTo>
                    <a:pt x="19709" y="674"/>
                  </a:lnTo>
                  <a:lnTo>
                    <a:pt x="19127" y="474"/>
                  </a:lnTo>
                  <a:lnTo>
                    <a:pt x="18526" y="328"/>
                  </a:lnTo>
                  <a:lnTo>
                    <a:pt x="17962" y="201"/>
                  </a:lnTo>
                  <a:lnTo>
                    <a:pt x="17380" y="92"/>
                  </a:lnTo>
                  <a:lnTo>
                    <a:pt x="16816" y="37"/>
                  </a:lnTo>
                  <a:lnTo>
                    <a:pt x="16233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613" name="Google Shape;613;p5"/>
          <p:cNvSpPr/>
          <p:nvPr/>
        </p:nvSpPr>
        <p:spPr>
          <a:xfrm>
            <a:off x="-725305" y="5762626"/>
            <a:ext cx="13574600" cy="2647700"/>
          </a:xfrm>
          <a:custGeom>
            <a:avLst/>
            <a:gdLst/>
            <a:ahLst/>
            <a:cxnLst/>
            <a:rect l="l" t="t" r="r" b="b"/>
            <a:pathLst>
              <a:path w="407238" h="79431" extrusionOk="0">
                <a:moveTo>
                  <a:pt x="24553" y="14065"/>
                </a:moveTo>
                <a:cubicBezTo>
                  <a:pt x="27220" y="7842"/>
                  <a:pt x="26204" y="13938"/>
                  <a:pt x="32173" y="11779"/>
                </a:cubicBezTo>
                <a:cubicBezTo>
                  <a:pt x="38142" y="9620"/>
                  <a:pt x="49572" y="2762"/>
                  <a:pt x="60367" y="1111"/>
                </a:cubicBezTo>
                <a:cubicBezTo>
                  <a:pt x="71162" y="-540"/>
                  <a:pt x="84751" y="-32"/>
                  <a:pt x="96943" y="1873"/>
                </a:cubicBezTo>
                <a:cubicBezTo>
                  <a:pt x="109135" y="3778"/>
                  <a:pt x="122724" y="9747"/>
                  <a:pt x="133519" y="12541"/>
                </a:cubicBezTo>
                <a:cubicBezTo>
                  <a:pt x="144314" y="15335"/>
                  <a:pt x="144695" y="19907"/>
                  <a:pt x="161713" y="18637"/>
                </a:cubicBezTo>
                <a:cubicBezTo>
                  <a:pt x="178731" y="17367"/>
                  <a:pt x="215561" y="7715"/>
                  <a:pt x="235627" y="4921"/>
                </a:cubicBezTo>
                <a:cubicBezTo>
                  <a:pt x="255693" y="2127"/>
                  <a:pt x="262678" y="1238"/>
                  <a:pt x="282109" y="1873"/>
                </a:cubicBezTo>
                <a:cubicBezTo>
                  <a:pt x="301540" y="2508"/>
                  <a:pt x="335449" y="5175"/>
                  <a:pt x="352213" y="8731"/>
                </a:cubicBezTo>
                <a:cubicBezTo>
                  <a:pt x="368977" y="12287"/>
                  <a:pt x="375581" y="18764"/>
                  <a:pt x="382693" y="23209"/>
                </a:cubicBezTo>
                <a:cubicBezTo>
                  <a:pt x="389805" y="27654"/>
                  <a:pt x="392980" y="27146"/>
                  <a:pt x="394885" y="35401"/>
                </a:cubicBezTo>
                <a:cubicBezTo>
                  <a:pt x="396790" y="43656"/>
                  <a:pt x="421936" y="65627"/>
                  <a:pt x="394123" y="72739"/>
                </a:cubicBezTo>
                <a:cubicBezTo>
                  <a:pt x="366310" y="79851"/>
                  <a:pt x="290999" y="77438"/>
                  <a:pt x="228007" y="78073"/>
                </a:cubicBezTo>
                <a:cubicBezTo>
                  <a:pt x="165015" y="78708"/>
                  <a:pt x="51477" y="81375"/>
                  <a:pt x="16171" y="76549"/>
                </a:cubicBezTo>
                <a:cubicBezTo>
                  <a:pt x="-19135" y="71723"/>
                  <a:pt x="14774" y="59531"/>
                  <a:pt x="16171" y="49117"/>
                </a:cubicBezTo>
                <a:cubicBezTo>
                  <a:pt x="17568" y="38703"/>
                  <a:pt x="21886" y="20288"/>
                  <a:pt x="24553" y="14065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</p:sp>
      <p:grpSp>
        <p:nvGrpSpPr>
          <p:cNvPr id="614" name="Google Shape;614;p5"/>
          <p:cNvGrpSpPr/>
          <p:nvPr/>
        </p:nvGrpSpPr>
        <p:grpSpPr>
          <a:xfrm>
            <a:off x="4963899" y="6681944"/>
            <a:ext cx="1092077" cy="405059"/>
            <a:chOff x="1726100" y="1627975"/>
            <a:chExt cx="359425" cy="133325"/>
          </a:xfrm>
        </p:grpSpPr>
        <p:sp>
          <p:nvSpPr>
            <p:cNvPr id="615" name="Google Shape;615;p5"/>
            <p:cNvSpPr/>
            <p:nvPr/>
          </p:nvSpPr>
          <p:spPr>
            <a:xfrm>
              <a:off x="2018625" y="1747625"/>
              <a:ext cx="66900" cy="13675"/>
            </a:xfrm>
            <a:custGeom>
              <a:avLst/>
              <a:gdLst/>
              <a:ahLst/>
              <a:cxnLst/>
              <a:rect l="l" t="t" r="r" b="b"/>
              <a:pathLst>
                <a:path w="2676" h="547" extrusionOk="0">
                  <a:moveTo>
                    <a:pt x="456" y="1"/>
                  </a:moveTo>
                  <a:lnTo>
                    <a:pt x="219" y="37"/>
                  </a:lnTo>
                  <a:lnTo>
                    <a:pt x="146" y="74"/>
                  </a:lnTo>
                  <a:lnTo>
                    <a:pt x="73" y="110"/>
                  </a:lnTo>
                  <a:lnTo>
                    <a:pt x="19" y="147"/>
                  </a:lnTo>
                  <a:lnTo>
                    <a:pt x="1" y="201"/>
                  </a:lnTo>
                  <a:lnTo>
                    <a:pt x="19" y="219"/>
                  </a:lnTo>
                  <a:lnTo>
                    <a:pt x="37" y="274"/>
                  </a:lnTo>
                  <a:lnTo>
                    <a:pt x="92" y="329"/>
                  </a:lnTo>
                  <a:lnTo>
                    <a:pt x="219" y="401"/>
                  </a:lnTo>
                  <a:lnTo>
                    <a:pt x="419" y="456"/>
                  </a:lnTo>
                  <a:lnTo>
                    <a:pt x="710" y="511"/>
                  </a:lnTo>
                  <a:lnTo>
                    <a:pt x="1111" y="529"/>
                  </a:lnTo>
                  <a:lnTo>
                    <a:pt x="1657" y="547"/>
                  </a:lnTo>
                  <a:lnTo>
                    <a:pt x="2130" y="547"/>
                  </a:lnTo>
                  <a:lnTo>
                    <a:pt x="2676" y="529"/>
                  </a:lnTo>
                  <a:lnTo>
                    <a:pt x="2676" y="474"/>
                  </a:lnTo>
                  <a:lnTo>
                    <a:pt x="2657" y="420"/>
                  </a:lnTo>
                  <a:lnTo>
                    <a:pt x="2603" y="365"/>
                  </a:lnTo>
                  <a:lnTo>
                    <a:pt x="2530" y="310"/>
                  </a:lnTo>
                  <a:lnTo>
                    <a:pt x="2330" y="219"/>
                  </a:lnTo>
                  <a:lnTo>
                    <a:pt x="2057" y="147"/>
                  </a:lnTo>
                  <a:lnTo>
                    <a:pt x="1748" y="92"/>
                  </a:lnTo>
                  <a:lnTo>
                    <a:pt x="1420" y="37"/>
                  </a:lnTo>
                  <a:lnTo>
                    <a:pt x="1074" y="1"/>
                  </a:lnTo>
                  <a:close/>
                </a:path>
              </a:pathLst>
            </a:custGeom>
            <a:solidFill>
              <a:srgbClr val="282829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16" name="Google Shape;616;p5"/>
            <p:cNvSpPr/>
            <p:nvPr/>
          </p:nvSpPr>
          <p:spPr>
            <a:xfrm>
              <a:off x="2018625" y="1747625"/>
              <a:ext cx="66900" cy="13675"/>
            </a:xfrm>
            <a:custGeom>
              <a:avLst/>
              <a:gdLst/>
              <a:ahLst/>
              <a:cxnLst/>
              <a:rect l="l" t="t" r="r" b="b"/>
              <a:pathLst>
                <a:path w="2676" h="547" fill="none" extrusionOk="0">
                  <a:moveTo>
                    <a:pt x="747" y="1"/>
                  </a:moveTo>
                  <a:lnTo>
                    <a:pt x="747" y="1"/>
                  </a:lnTo>
                  <a:lnTo>
                    <a:pt x="456" y="1"/>
                  </a:lnTo>
                  <a:lnTo>
                    <a:pt x="219" y="37"/>
                  </a:lnTo>
                  <a:lnTo>
                    <a:pt x="146" y="74"/>
                  </a:lnTo>
                  <a:lnTo>
                    <a:pt x="73" y="110"/>
                  </a:lnTo>
                  <a:lnTo>
                    <a:pt x="19" y="147"/>
                  </a:lnTo>
                  <a:lnTo>
                    <a:pt x="1" y="201"/>
                  </a:lnTo>
                  <a:lnTo>
                    <a:pt x="1" y="201"/>
                  </a:lnTo>
                  <a:lnTo>
                    <a:pt x="19" y="219"/>
                  </a:lnTo>
                  <a:lnTo>
                    <a:pt x="37" y="274"/>
                  </a:lnTo>
                  <a:lnTo>
                    <a:pt x="92" y="329"/>
                  </a:lnTo>
                  <a:lnTo>
                    <a:pt x="219" y="401"/>
                  </a:lnTo>
                  <a:lnTo>
                    <a:pt x="419" y="456"/>
                  </a:lnTo>
                  <a:lnTo>
                    <a:pt x="710" y="511"/>
                  </a:lnTo>
                  <a:lnTo>
                    <a:pt x="1111" y="529"/>
                  </a:lnTo>
                  <a:lnTo>
                    <a:pt x="1657" y="547"/>
                  </a:lnTo>
                  <a:lnTo>
                    <a:pt x="1657" y="547"/>
                  </a:lnTo>
                  <a:lnTo>
                    <a:pt x="2130" y="547"/>
                  </a:lnTo>
                  <a:lnTo>
                    <a:pt x="2676" y="529"/>
                  </a:lnTo>
                  <a:lnTo>
                    <a:pt x="2676" y="529"/>
                  </a:lnTo>
                  <a:lnTo>
                    <a:pt x="2676" y="474"/>
                  </a:lnTo>
                  <a:lnTo>
                    <a:pt x="2657" y="420"/>
                  </a:lnTo>
                  <a:lnTo>
                    <a:pt x="2603" y="365"/>
                  </a:lnTo>
                  <a:lnTo>
                    <a:pt x="2530" y="310"/>
                  </a:lnTo>
                  <a:lnTo>
                    <a:pt x="2330" y="219"/>
                  </a:lnTo>
                  <a:lnTo>
                    <a:pt x="2057" y="147"/>
                  </a:lnTo>
                  <a:lnTo>
                    <a:pt x="1748" y="92"/>
                  </a:lnTo>
                  <a:lnTo>
                    <a:pt x="1420" y="37"/>
                  </a:lnTo>
                  <a:lnTo>
                    <a:pt x="1074" y="1"/>
                  </a:lnTo>
                  <a:lnTo>
                    <a:pt x="747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17" name="Google Shape;617;p5"/>
            <p:cNvSpPr/>
            <p:nvPr/>
          </p:nvSpPr>
          <p:spPr>
            <a:xfrm>
              <a:off x="2024075" y="1729450"/>
              <a:ext cx="42350" cy="23225"/>
            </a:xfrm>
            <a:custGeom>
              <a:avLst/>
              <a:gdLst/>
              <a:ahLst/>
              <a:cxnLst/>
              <a:rect l="l" t="t" r="r" b="b"/>
              <a:pathLst>
                <a:path w="1694" h="929" extrusionOk="0">
                  <a:moveTo>
                    <a:pt x="911" y="0"/>
                  </a:moveTo>
                  <a:lnTo>
                    <a:pt x="783" y="18"/>
                  </a:lnTo>
                  <a:lnTo>
                    <a:pt x="674" y="55"/>
                  </a:lnTo>
                  <a:lnTo>
                    <a:pt x="565" y="109"/>
                  </a:lnTo>
                  <a:lnTo>
                    <a:pt x="456" y="182"/>
                  </a:lnTo>
                  <a:lnTo>
                    <a:pt x="383" y="255"/>
                  </a:lnTo>
                  <a:lnTo>
                    <a:pt x="238" y="437"/>
                  </a:lnTo>
                  <a:lnTo>
                    <a:pt x="128" y="601"/>
                  </a:lnTo>
                  <a:lnTo>
                    <a:pt x="56" y="764"/>
                  </a:lnTo>
                  <a:lnTo>
                    <a:pt x="1" y="928"/>
                  </a:lnTo>
                  <a:lnTo>
                    <a:pt x="1693" y="928"/>
                  </a:lnTo>
                  <a:lnTo>
                    <a:pt x="1693" y="783"/>
                  </a:lnTo>
                  <a:lnTo>
                    <a:pt x="1693" y="655"/>
                  </a:lnTo>
                  <a:lnTo>
                    <a:pt x="1675" y="491"/>
                  </a:lnTo>
                  <a:lnTo>
                    <a:pt x="1639" y="419"/>
                  </a:lnTo>
                  <a:lnTo>
                    <a:pt x="1602" y="328"/>
                  </a:lnTo>
                  <a:lnTo>
                    <a:pt x="1548" y="255"/>
                  </a:lnTo>
                  <a:lnTo>
                    <a:pt x="1493" y="182"/>
                  </a:lnTo>
                  <a:lnTo>
                    <a:pt x="1402" y="127"/>
                  </a:lnTo>
                  <a:lnTo>
                    <a:pt x="1311" y="73"/>
                  </a:lnTo>
                  <a:lnTo>
                    <a:pt x="1202" y="36"/>
                  </a:lnTo>
                  <a:lnTo>
                    <a:pt x="1056" y="0"/>
                  </a:lnTo>
                  <a:close/>
                </a:path>
              </a:pathLst>
            </a:custGeom>
            <a:solidFill>
              <a:srgbClr val="C1A5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18" name="Google Shape;618;p5"/>
            <p:cNvSpPr/>
            <p:nvPr/>
          </p:nvSpPr>
          <p:spPr>
            <a:xfrm>
              <a:off x="1726100" y="1699875"/>
              <a:ext cx="249775" cy="25500"/>
            </a:xfrm>
            <a:custGeom>
              <a:avLst/>
              <a:gdLst/>
              <a:ahLst/>
              <a:cxnLst/>
              <a:rect l="l" t="t" r="r" b="b"/>
              <a:pathLst>
                <a:path w="9991" h="1020" extrusionOk="0">
                  <a:moveTo>
                    <a:pt x="1292" y="0"/>
                  </a:moveTo>
                  <a:lnTo>
                    <a:pt x="746" y="91"/>
                  </a:lnTo>
                  <a:lnTo>
                    <a:pt x="528" y="128"/>
                  </a:lnTo>
                  <a:lnTo>
                    <a:pt x="346" y="182"/>
                  </a:lnTo>
                  <a:lnTo>
                    <a:pt x="200" y="237"/>
                  </a:lnTo>
                  <a:lnTo>
                    <a:pt x="91" y="291"/>
                  </a:lnTo>
                  <a:lnTo>
                    <a:pt x="18" y="346"/>
                  </a:lnTo>
                  <a:lnTo>
                    <a:pt x="0" y="419"/>
                  </a:lnTo>
                  <a:lnTo>
                    <a:pt x="0" y="437"/>
                  </a:lnTo>
                  <a:lnTo>
                    <a:pt x="18" y="473"/>
                  </a:lnTo>
                  <a:lnTo>
                    <a:pt x="91" y="528"/>
                  </a:lnTo>
                  <a:lnTo>
                    <a:pt x="219" y="583"/>
                  </a:lnTo>
                  <a:lnTo>
                    <a:pt x="382" y="655"/>
                  </a:lnTo>
                  <a:lnTo>
                    <a:pt x="601" y="710"/>
                  </a:lnTo>
                  <a:lnTo>
                    <a:pt x="856" y="746"/>
                  </a:lnTo>
                  <a:lnTo>
                    <a:pt x="1456" y="837"/>
                  </a:lnTo>
                  <a:lnTo>
                    <a:pt x="2202" y="910"/>
                  </a:lnTo>
                  <a:lnTo>
                    <a:pt x="3058" y="965"/>
                  </a:lnTo>
                  <a:lnTo>
                    <a:pt x="3986" y="1001"/>
                  </a:lnTo>
                  <a:lnTo>
                    <a:pt x="5005" y="1019"/>
                  </a:lnTo>
                  <a:lnTo>
                    <a:pt x="6006" y="1001"/>
                  </a:lnTo>
                  <a:lnTo>
                    <a:pt x="6952" y="965"/>
                  </a:lnTo>
                  <a:lnTo>
                    <a:pt x="7789" y="910"/>
                  </a:lnTo>
                  <a:lnTo>
                    <a:pt x="8535" y="837"/>
                  </a:lnTo>
                  <a:lnTo>
                    <a:pt x="9136" y="746"/>
                  </a:lnTo>
                  <a:lnTo>
                    <a:pt x="9390" y="710"/>
                  </a:lnTo>
                  <a:lnTo>
                    <a:pt x="9609" y="655"/>
                  </a:lnTo>
                  <a:lnTo>
                    <a:pt x="9773" y="583"/>
                  </a:lnTo>
                  <a:lnTo>
                    <a:pt x="9900" y="528"/>
                  </a:lnTo>
                  <a:lnTo>
                    <a:pt x="9973" y="473"/>
                  </a:lnTo>
                  <a:lnTo>
                    <a:pt x="9991" y="437"/>
                  </a:lnTo>
                  <a:lnTo>
                    <a:pt x="9991" y="419"/>
                  </a:lnTo>
                  <a:lnTo>
                    <a:pt x="9973" y="346"/>
                  </a:lnTo>
                  <a:lnTo>
                    <a:pt x="9900" y="291"/>
                  </a:lnTo>
                  <a:lnTo>
                    <a:pt x="9791" y="237"/>
                  </a:lnTo>
                  <a:lnTo>
                    <a:pt x="9645" y="182"/>
                  </a:lnTo>
                  <a:lnTo>
                    <a:pt x="9463" y="128"/>
                  </a:lnTo>
                  <a:lnTo>
                    <a:pt x="9245" y="91"/>
                  </a:lnTo>
                  <a:lnTo>
                    <a:pt x="8699" y="0"/>
                  </a:lnTo>
                  <a:lnTo>
                    <a:pt x="8699" y="273"/>
                  </a:lnTo>
                  <a:lnTo>
                    <a:pt x="7443" y="328"/>
                  </a:lnTo>
                  <a:lnTo>
                    <a:pt x="6133" y="364"/>
                  </a:lnTo>
                  <a:lnTo>
                    <a:pt x="4623" y="382"/>
                  </a:lnTo>
                  <a:lnTo>
                    <a:pt x="3476" y="364"/>
                  </a:lnTo>
                  <a:lnTo>
                    <a:pt x="2384" y="328"/>
                  </a:lnTo>
                  <a:lnTo>
                    <a:pt x="1893" y="291"/>
                  </a:lnTo>
                  <a:lnTo>
                    <a:pt x="1456" y="237"/>
                  </a:lnTo>
                  <a:lnTo>
                    <a:pt x="1074" y="182"/>
                  </a:lnTo>
                  <a:lnTo>
                    <a:pt x="746" y="109"/>
                  </a:lnTo>
                  <a:lnTo>
                    <a:pt x="129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19" name="Google Shape;619;p5"/>
            <p:cNvSpPr/>
            <p:nvPr/>
          </p:nvSpPr>
          <p:spPr>
            <a:xfrm>
              <a:off x="1726100" y="1699875"/>
              <a:ext cx="249775" cy="25500"/>
            </a:xfrm>
            <a:custGeom>
              <a:avLst/>
              <a:gdLst/>
              <a:ahLst/>
              <a:cxnLst/>
              <a:rect l="l" t="t" r="r" b="b"/>
              <a:pathLst>
                <a:path w="9991" h="1020" fill="none" extrusionOk="0">
                  <a:moveTo>
                    <a:pt x="8699" y="0"/>
                  </a:moveTo>
                  <a:lnTo>
                    <a:pt x="8699" y="273"/>
                  </a:lnTo>
                  <a:lnTo>
                    <a:pt x="8699" y="273"/>
                  </a:lnTo>
                  <a:lnTo>
                    <a:pt x="8699" y="273"/>
                  </a:lnTo>
                  <a:lnTo>
                    <a:pt x="7443" y="328"/>
                  </a:lnTo>
                  <a:lnTo>
                    <a:pt x="6133" y="364"/>
                  </a:lnTo>
                  <a:lnTo>
                    <a:pt x="4623" y="382"/>
                  </a:lnTo>
                  <a:lnTo>
                    <a:pt x="4623" y="382"/>
                  </a:lnTo>
                  <a:lnTo>
                    <a:pt x="3476" y="364"/>
                  </a:lnTo>
                  <a:lnTo>
                    <a:pt x="2384" y="328"/>
                  </a:lnTo>
                  <a:lnTo>
                    <a:pt x="1893" y="291"/>
                  </a:lnTo>
                  <a:lnTo>
                    <a:pt x="1456" y="237"/>
                  </a:lnTo>
                  <a:lnTo>
                    <a:pt x="1074" y="182"/>
                  </a:lnTo>
                  <a:lnTo>
                    <a:pt x="746" y="109"/>
                  </a:lnTo>
                  <a:lnTo>
                    <a:pt x="746" y="109"/>
                  </a:lnTo>
                  <a:lnTo>
                    <a:pt x="746" y="109"/>
                  </a:lnTo>
                  <a:lnTo>
                    <a:pt x="1292" y="0"/>
                  </a:lnTo>
                  <a:lnTo>
                    <a:pt x="1292" y="0"/>
                  </a:lnTo>
                  <a:lnTo>
                    <a:pt x="746" y="91"/>
                  </a:lnTo>
                  <a:lnTo>
                    <a:pt x="528" y="128"/>
                  </a:lnTo>
                  <a:lnTo>
                    <a:pt x="346" y="182"/>
                  </a:lnTo>
                  <a:lnTo>
                    <a:pt x="200" y="237"/>
                  </a:lnTo>
                  <a:lnTo>
                    <a:pt x="91" y="291"/>
                  </a:lnTo>
                  <a:lnTo>
                    <a:pt x="18" y="346"/>
                  </a:lnTo>
                  <a:lnTo>
                    <a:pt x="0" y="419"/>
                  </a:lnTo>
                  <a:lnTo>
                    <a:pt x="0" y="419"/>
                  </a:lnTo>
                  <a:lnTo>
                    <a:pt x="0" y="437"/>
                  </a:lnTo>
                  <a:lnTo>
                    <a:pt x="18" y="473"/>
                  </a:lnTo>
                  <a:lnTo>
                    <a:pt x="91" y="528"/>
                  </a:lnTo>
                  <a:lnTo>
                    <a:pt x="219" y="583"/>
                  </a:lnTo>
                  <a:lnTo>
                    <a:pt x="382" y="655"/>
                  </a:lnTo>
                  <a:lnTo>
                    <a:pt x="601" y="710"/>
                  </a:lnTo>
                  <a:lnTo>
                    <a:pt x="856" y="746"/>
                  </a:lnTo>
                  <a:lnTo>
                    <a:pt x="1456" y="837"/>
                  </a:lnTo>
                  <a:lnTo>
                    <a:pt x="2202" y="910"/>
                  </a:lnTo>
                  <a:lnTo>
                    <a:pt x="3058" y="965"/>
                  </a:lnTo>
                  <a:lnTo>
                    <a:pt x="3986" y="1001"/>
                  </a:lnTo>
                  <a:lnTo>
                    <a:pt x="5005" y="1019"/>
                  </a:lnTo>
                  <a:lnTo>
                    <a:pt x="5005" y="1019"/>
                  </a:lnTo>
                  <a:lnTo>
                    <a:pt x="6006" y="1001"/>
                  </a:lnTo>
                  <a:lnTo>
                    <a:pt x="6952" y="965"/>
                  </a:lnTo>
                  <a:lnTo>
                    <a:pt x="7789" y="910"/>
                  </a:lnTo>
                  <a:lnTo>
                    <a:pt x="8535" y="837"/>
                  </a:lnTo>
                  <a:lnTo>
                    <a:pt x="9136" y="746"/>
                  </a:lnTo>
                  <a:lnTo>
                    <a:pt x="9390" y="710"/>
                  </a:lnTo>
                  <a:lnTo>
                    <a:pt x="9609" y="655"/>
                  </a:lnTo>
                  <a:lnTo>
                    <a:pt x="9773" y="583"/>
                  </a:lnTo>
                  <a:lnTo>
                    <a:pt x="9900" y="528"/>
                  </a:lnTo>
                  <a:lnTo>
                    <a:pt x="9973" y="473"/>
                  </a:lnTo>
                  <a:lnTo>
                    <a:pt x="9991" y="437"/>
                  </a:lnTo>
                  <a:lnTo>
                    <a:pt x="9991" y="419"/>
                  </a:lnTo>
                  <a:lnTo>
                    <a:pt x="9991" y="419"/>
                  </a:lnTo>
                  <a:lnTo>
                    <a:pt x="9973" y="346"/>
                  </a:lnTo>
                  <a:lnTo>
                    <a:pt x="9900" y="291"/>
                  </a:lnTo>
                  <a:lnTo>
                    <a:pt x="9791" y="237"/>
                  </a:lnTo>
                  <a:lnTo>
                    <a:pt x="9645" y="182"/>
                  </a:lnTo>
                  <a:lnTo>
                    <a:pt x="9463" y="128"/>
                  </a:lnTo>
                  <a:lnTo>
                    <a:pt x="9245" y="91"/>
                  </a:lnTo>
                  <a:lnTo>
                    <a:pt x="8699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20" name="Google Shape;620;p5"/>
            <p:cNvSpPr/>
            <p:nvPr/>
          </p:nvSpPr>
          <p:spPr>
            <a:xfrm>
              <a:off x="1744750" y="1627975"/>
              <a:ext cx="198825" cy="81475"/>
            </a:xfrm>
            <a:custGeom>
              <a:avLst/>
              <a:gdLst/>
              <a:ahLst/>
              <a:cxnLst/>
              <a:rect l="l" t="t" r="r" b="b"/>
              <a:pathLst>
                <a:path w="7953" h="3259" extrusionOk="0">
                  <a:moveTo>
                    <a:pt x="4113" y="1"/>
                  </a:moveTo>
                  <a:lnTo>
                    <a:pt x="3986" y="37"/>
                  </a:lnTo>
                  <a:lnTo>
                    <a:pt x="3858" y="74"/>
                  </a:lnTo>
                  <a:lnTo>
                    <a:pt x="3731" y="110"/>
                  </a:lnTo>
                  <a:lnTo>
                    <a:pt x="3604" y="165"/>
                  </a:lnTo>
                  <a:lnTo>
                    <a:pt x="3385" y="328"/>
                  </a:lnTo>
                  <a:lnTo>
                    <a:pt x="3185" y="492"/>
                  </a:lnTo>
                  <a:lnTo>
                    <a:pt x="2985" y="711"/>
                  </a:lnTo>
                  <a:lnTo>
                    <a:pt x="2821" y="929"/>
                  </a:lnTo>
                  <a:lnTo>
                    <a:pt x="2657" y="1166"/>
                  </a:lnTo>
                  <a:lnTo>
                    <a:pt x="2530" y="1402"/>
                  </a:lnTo>
                  <a:lnTo>
                    <a:pt x="2312" y="1839"/>
                  </a:lnTo>
                  <a:lnTo>
                    <a:pt x="2148" y="2239"/>
                  </a:lnTo>
                  <a:lnTo>
                    <a:pt x="2020" y="2603"/>
                  </a:lnTo>
                  <a:lnTo>
                    <a:pt x="0" y="2985"/>
                  </a:lnTo>
                  <a:lnTo>
                    <a:pt x="383" y="3058"/>
                  </a:lnTo>
                  <a:lnTo>
                    <a:pt x="856" y="3131"/>
                  </a:lnTo>
                  <a:lnTo>
                    <a:pt x="1383" y="3186"/>
                  </a:lnTo>
                  <a:lnTo>
                    <a:pt x="1984" y="3222"/>
                  </a:lnTo>
                  <a:lnTo>
                    <a:pt x="2621" y="3240"/>
                  </a:lnTo>
                  <a:lnTo>
                    <a:pt x="3294" y="3258"/>
                  </a:lnTo>
                  <a:lnTo>
                    <a:pt x="4641" y="3258"/>
                  </a:lnTo>
                  <a:lnTo>
                    <a:pt x="5897" y="3222"/>
                  </a:lnTo>
                  <a:lnTo>
                    <a:pt x="6952" y="3186"/>
                  </a:lnTo>
                  <a:lnTo>
                    <a:pt x="7953" y="3149"/>
                  </a:lnTo>
                  <a:lnTo>
                    <a:pt x="7953" y="2094"/>
                  </a:lnTo>
                  <a:lnTo>
                    <a:pt x="7935" y="2003"/>
                  </a:lnTo>
                  <a:lnTo>
                    <a:pt x="7862" y="1730"/>
                  </a:lnTo>
                  <a:lnTo>
                    <a:pt x="7753" y="1384"/>
                  </a:lnTo>
                  <a:lnTo>
                    <a:pt x="7680" y="1202"/>
                  </a:lnTo>
                  <a:lnTo>
                    <a:pt x="7589" y="1020"/>
                  </a:lnTo>
                  <a:lnTo>
                    <a:pt x="7498" y="874"/>
                  </a:lnTo>
                  <a:lnTo>
                    <a:pt x="7389" y="747"/>
                  </a:lnTo>
                  <a:lnTo>
                    <a:pt x="7280" y="638"/>
                  </a:lnTo>
                  <a:lnTo>
                    <a:pt x="7170" y="583"/>
                  </a:lnTo>
                  <a:lnTo>
                    <a:pt x="7061" y="547"/>
                  </a:lnTo>
                  <a:lnTo>
                    <a:pt x="6843" y="547"/>
                  </a:lnTo>
                  <a:lnTo>
                    <a:pt x="6734" y="565"/>
                  </a:lnTo>
                  <a:lnTo>
                    <a:pt x="6533" y="638"/>
                  </a:lnTo>
                  <a:lnTo>
                    <a:pt x="6333" y="729"/>
                  </a:lnTo>
                  <a:lnTo>
                    <a:pt x="6169" y="820"/>
                  </a:lnTo>
                  <a:lnTo>
                    <a:pt x="6024" y="911"/>
                  </a:lnTo>
                  <a:lnTo>
                    <a:pt x="5915" y="1020"/>
                  </a:lnTo>
                  <a:lnTo>
                    <a:pt x="5860" y="929"/>
                  </a:lnTo>
                  <a:lnTo>
                    <a:pt x="5806" y="820"/>
                  </a:lnTo>
                  <a:lnTo>
                    <a:pt x="5733" y="692"/>
                  </a:lnTo>
                  <a:lnTo>
                    <a:pt x="5642" y="565"/>
                  </a:lnTo>
                  <a:lnTo>
                    <a:pt x="5496" y="419"/>
                  </a:lnTo>
                  <a:lnTo>
                    <a:pt x="5332" y="292"/>
                  </a:lnTo>
                  <a:lnTo>
                    <a:pt x="5132" y="165"/>
                  </a:lnTo>
                  <a:lnTo>
                    <a:pt x="4932" y="74"/>
                  </a:lnTo>
                  <a:lnTo>
                    <a:pt x="4695" y="19"/>
                  </a:lnTo>
                  <a:lnTo>
                    <a:pt x="44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21" name="Google Shape;621;p5"/>
            <p:cNvSpPr/>
            <p:nvPr/>
          </p:nvSpPr>
          <p:spPr>
            <a:xfrm>
              <a:off x="1744750" y="1627975"/>
              <a:ext cx="198825" cy="81475"/>
            </a:xfrm>
            <a:custGeom>
              <a:avLst/>
              <a:gdLst/>
              <a:ahLst/>
              <a:cxnLst/>
              <a:rect l="l" t="t" r="r" b="b"/>
              <a:pathLst>
                <a:path w="7953" h="3259" fill="none" extrusionOk="0">
                  <a:moveTo>
                    <a:pt x="7953" y="2094"/>
                  </a:moveTo>
                  <a:lnTo>
                    <a:pt x="7953" y="3149"/>
                  </a:lnTo>
                  <a:lnTo>
                    <a:pt x="7953" y="3149"/>
                  </a:lnTo>
                  <a:lnTo>
                    <a:pt x="6952" y="3186"/>
                  </a:lnTo>
                  <a:lnTo>
                    <a:pt x="5897" y="3222"/>
                  </a:lnTo>
                  <a:lnTo>
                    <a:pt x="4641" y="3258"/>
                  </a:lnTo>
                  <a:lnTo>
                    <a:pt x="3294" y="3258"/>
                  </a:lnTo>
                  <a:lnTo>
                    <a:pt x="2621" y="3240"/>
                  </a:lnTo>
                  <a:lnTo>
                    <a:pt x="1984" y="3222"/>
                  </a:lnTo>
                  <a:lnTo>
                    <a:pt x="1383" y="3186"/>
                  </a:lnTo>
                  <a:lnTo>
                    <a:pt x="856" y="3131"/>
                  </a:lnTo>
                  <a:lnTo>
                    <a:pt x="383" y="3058"/>
                  </a:lnTo>
                  <a:lnTo>
                    <a:pt x="0" y="2985"/>
                  </a:lnTo>
                  <a:lnTo>
                    <a:pt x="2020" y="2603"/>
                  </a:lnTo>
                  <a:lnTo>
                    <a:pt x="2020" y="2603"/>
                  </a:lnTo>
                  <a:lnTo>
                    <a:pt x="2148" y="2239"/>
                  </a:lnTo>
                  <a:lnTo>
                    <a:pt x="2312" y="1839"/>
                  </a:lnTo>
                  <a:lnTo>
                    <a:pt x="2530" y="1402"/>
                  </a:lnTo>
                  <a:lnTo>
                    <a:pt x="2530" y="1402"/>
                  </a:lnTo>
                  <a:lnTo>
                    <a:pt x="2657" y="1166"/>
                  </a:lnTo>
                  <a:lnTo>
                    <a:pt x="2821" y="929"/>
                  </a:lnTo>
                  <a:lnTo>
                    <a:pt x="2985" y="711"/>
                  </a:lnTo>
                  <a:lnTo>
                    <a:pt x="3185" y="492"/>
                  </a:lnTo>
                  <a:lnTo>
                    <a:pt x="3185" y="492"/>
                  </a:lnTo>
                  <a:lnTo>
                    <a:pt x="3385" y="328"/>
                  </a:lnTo>
                  <a:lnTo>
                    <a:pt x="3604" y="165"/>
                  </a:lnTo>
                  <a:lnTo>
                    <a:pt x="3731" y="110"/>
                  </a:lnTo>
                  <a:lnTo>
                    <a:pt x="3858" y="74"/>
                  </a:lnTo>
                  <a:lnTo>
                    <a:pt x="3986" y="37"/>
                  </a:lnTo>
                  <a:lnTo>
                    <a:pt x="4113" y="1"/>
                  </a:lnTo>
                  <a:lnTo>
                    <a:pt x="4113" y="1"/>
                  </a:lnTo>
                  <a:lnTo>
                    <a:pt x="4259" y="1"/>
                  </a:lnTo>
                  <a:lnTo>
                    <a:pt x="4422" y="1"/>
                  </a:lnTo>
                  <a:lnTo>
                    <a:pt x="4695" y="19"/>
                  </a:lnTo>
                  <a:lnTo>
                    <a:pt x="4932" y="74"/>
                  </a:lnTo>
                  <a:lnTo>
                    <a:pt x="5132" y="165"/>
                  </a:lnTo>
                  <a:lnTo>
                    <a:pt x="5132" y="165"/>
                  </a:lnTo>
                  <a:lnTo>
                    <a:pt x="5332" y="292"/>
                  </a:lnTo>
                  <a:lnTo>
                    <a:pt x="5496" y="419"/>
                  </a:lnTo>
                  <a:lnTo>
                    <a:pt x="5642" y="565"/>
                  </a:lnTo>
                  <a:lnTo>
                    <a:pt x="5733" y="692"/>
                  </a:lnTo>
                  <a:lnTo>
                    <a:pt x="5806" y="820"/>
                  </a:lnTo>
                  <a:lnTo>
                    <a:pt x="5860" y="929"/>
                  </a:lnTo>
                  <a:lnTo>
                    <a:pt x="5915" y="1020"/>
                  </a:lnTo>
                  <a:lnTo>
                    <a:pt x="5915" y="1020"/>
                  </a:lnTo>
                  <a:lnTo>
                    <a:pt x="6024" y="911"/>
                  </a:lnTo>
                  <a:lnTo>
                    <a:pt x="6169" y="820"/>
                  </a:lnTo>
                  <a:lnTo>
                    <a:pt x="6333" y="729"/>
                  </a:lnTo>
                  <a:lnTo>
                    <a:pt x="6533" y="638"/>
                  </a:lnTo>
                  <a:lnTo>
                    <a:pt x="6734" y="565"/>
                  </a:lnTo>
                  <a:lnTo>
                    <a:pt x="6843" y="547"/>
                  </a:lnTo>
                  <a:lnTo>
                    <a:pt x="6952" y="547"/>
                  </a:lnTo>
                  <a:lnTo>
                    <a:pt x="7061" y="547"/>
                  </a:lnTo>
                  <a:lnTo>
                    <a:pt x="7170" y="583"/>
                  </a:lnTo>
                  <a:lnTo>
                    <a:pt x="7170" y="583"/>
                  </a:lnTo>
                  <a:lnTo>
                    <a:pt x="7280" y="638"/>
                  </a:lnTo>
                  <a:lnTo>
                    <a:pt x="7389" y="747"/>
                  </a:lnTo>
                  <a:lnTo>
                    <a:pt x="7498" y="874"/>
                  </a:lnTo>
                  <a:lnTo>
                    <a:pt x="7589" y="1020"/>
                  </a:lnTo>
                  <a:lnTo>
                    <a:pt x="7589" y="1020"/>
                  </a:lnTo>
                  <a:lnTo>
                    <a:pt x="7680" y="1202"/>
                  </a:lnTo>
                  <a:lnTo>
                    <a:pt x="7753" y="1384"/>
                  </a:lnTo>
                  <a:lnTo>
                    <a:pt x="7862" y="1730"/>
                  </a:lnTo>
                  <a:lnTo>
                    <a:pt x="7935" y="2003"/>
                  </a:lnTo>
                  <a:lnTo>
                    <a:pt x="7953" y="2094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22" name="Google Shape;622;p5"/>
            <p:cNvSpPr/>
            <p:nvPr/>
          </p:nvSpPr>
          <p:spPr>
            <a:xfrm>
              <a:off x="1744750" y="1653450"/>
              <a:ext cx="198825" cy="56000"/>
            </a:xfrm>
            <a:custGeom>
              <a:avLst/>
              <a:gdLst/>
              <a:ahLst/>
              <a:cxnLst/>
              <a:rect l="l" t="t" r="r" b="b"/>
              <a:pathLst>
                <a:path w="7953" h="2240" extrusionOk="0">
                  <a:moveTo>
                    <a:pt x="7589" y="1"/>
                  </a:moveTo>
                  <a:lnTo>
                    <a:pt x="7152" y="274"/>
                  </a:lnTo>
                  <a:lnTo>
                    <a:pt x="6715" y="529"/>
                  </a:lnTo>
                  <a:lnTo>
                    <a:pt x="6260" y="747"/>
                  </a:lnTo>
                  <a:lnTo>
                    <a:pt x="6024" y="856"/>
                  </a:lnTo>
                  <a:lnTo>
                    <a:pt x="5787" y="929"/>
                  </a:lnTo>
                  <a:lnTo>
                    <a:pt x="5660" y="984"/>
                  </a:lnTo>
                  <a:lnTo>
                    <a:pt x="5533" y="1038"/>
                  </a:lnTo>
                  <a:lnTo>
                    <a:pt x="5423" y="1111"/>
                  </a:lnTo>
                  <a:lnTo>
                    <a:pt x="5387" y="1147"/>
                  </a:lnTo>
                  <a:lnTo>
                    <a:pt x="5351" y="1202"/>
                  </a:lnTo>
                  <a:lnTo>
                    <a:pt x="5314" y="1275"/>
                  </a:lnTo>
                  <a:lnTo>
                    <a:pt x="5296" y="1348"/>
                  </a:lnTo>
                  <a:lnTo>
                    <a:pt x="5278" y="1420"/>
                  </a:lnTo>
                  <a:lnTo>
                    <a:pt x="5241" y="1493"/>
                  </a:lnTo>
                  <a:lnTo>
                    <a:pt x="5187" y="1566"/>
                  </a:lnTo>
                  <a:lnTo>
                    <a:pt x="5114" y="1621"/>
                  </a:lnTo>
                  <a:lnTo>
                    <a:pt x="5023" y="1657"/>
                  </a:lnTo>
                  <a:lnTo>
                    <a:pt x="4859" y="1657"/>
                  </a:lnTo>
                  <a:lnTo>
                    <a:pt x="4786" y="1639"/>
                  </a:lnTo>
                  <a:lnTo>
                    <a:pt x="4714" y="1621"/>
                  </a:lnTo>
                  <a:lnTo>
                    <a:pt x="4641" y="1566"/>
                  </a:lnTo>
                  <a:lnTo>
                    <a:pt x="4586" y="1530"/>
                  </a:lnTo>
                  <a:lnTo>
                    <a:pt x="4532" y="1457"/>
                  </a:lnTo>
                  <a:lnTo>
                    <a:pt x="4422" y="1329"/>
                  </a:lnTo>
                  <a:lnTo>
                    <a:pt x="4350" y="1166"/>
                  </a:lnTo>
                  <a:lnTo>
                    <a:pt x="4277" y="1002"/>
                  </a:lnTo>
                  <a:lnTo>
                    <a:pt x="4168" y="1056"/>
                  </a:lnTo>
                  <a:lnTo>
                    <a:pt x="4022" y="1075"/>
                  </a:lnTo>
                  <a:lnTo>
                    <a:pt x="3895" y="1093"/>
                  </a:lnTo>
                  <a:lnTo>
                    <a:pt x="3767" y="1111"/>
                  </a:lnTo>
                  <a:lnTo>
                    <a:pt x="3640" y="1111"/>
                  </a:lnTo>
                  <a:lnTo>
                    <a:pt x="3513" y="1093"/>
                  </a:lnTo>
                  <a:lnTo>
                    <a:pt x="3385" y="1056"/>
                  </a:lnTo>
                  <a:lnTo>
                    <a:pt x="3258" y="1020"/>
                  </a:lnTo>
                  <a:lnTo>
                    <a:pt x="3149" y="965"/>
                  </a:lnTo>
                  <a:lnTo>
                    <a:pt x="3021" y="911"/>
                  </a:lnTo>
                  <a:lnTo>
                    <a:pt x="2912" y="838"/>
                  </a:lnTo>
                  <a:lnTo>
                    <a:pt x="2821" y="765"/>
                  </a:lnTo>
                  <a:lnTo>
                    <a:pt x="2657" y="583"/>
                  </a:lnTo>
                  <a:lnTo>
                    <a:pt x="2530" y="383"/>
                  </a:lnTo>
                  <a:lnTo>
                    <a:pt x="2312" y="820"/>
                  </a:lnTo>
                  <a:lnTo>
                    <a:pt x="2148" y="1220"/>
                  </a:lnTo>
                  <a:lnTo>
                    <a:pt x="2020" y="1584"/>
                  </a:lnTo>
                  <a:lnTo>
                    <a:pt x="0" y="1966"/>
                  </a:lnTo>
                  <a:lnTo>
                    <a:pt x="328" y="2039"/>
                  </a:lnTo>
                  <a:lnTo>
                    <a:pt x="710" y="2094"/>
                  </a:lnTo>
                  <a:lnTo>
                    <a:pt x="1147" y="2148"/>
                  </a:lnTo>
                  <a:lnTo>
                    <a:pt x="1638" y="2185"/>
                  </a:lnTo>
                  <a:lnTo>
                    <a:pt x="2730" y="2221"/>
                  </a:lnTo>
                  <a:lnTo>
                    <a:pt x="3877" y="2239"/>
                  </a:lnTo>
                  <a:lnTo>
                    <a:pt x="5387" y="2221"/>
                  </a:lnTo>
                  <a:lnTo>
                    <a:pt x="6697" y="2185"/>
                  </a:lnTo>
                  <a:lnTo>
                    <a:pt x="7953" y="2130"/>
                  </a:lnTo>
                  <a:lnTo>
                    <a:pt x="7953" y="1075"/>
                  </a:lnTo>
                  <a:lnTo>
                    <a:pt x="7935" y="984"/>
                  </a:lnTo>
                  <a:lnTo>
                    <a:pt x="7862" y="711"/>
                  </a:lnTo>
                  <a:lnTo>
                    <a:pt x="7753" y="365"/>
                  </a:lnTo>
                  <a:lnTo>
                    <a:pt x="7680" y="183"/>
                  </a:lnTo>
                  <a:lnTo>
                    <a:pt x="7589" y="1"/>
                  </a:lnTo>
                  <a:close/>
                </a:path>
              </a:pathLst>
            </a:custGeom>
            <a:solidFill>
              <a:srgbClr val="A489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23" name="Google Shape;623;p5"/>
            <p:cNvSpPr/>
            <p:nvPr/>
          </p:nvSpPr>
          <p:spPr>
            <a:xfrm>
              <a:off x="1744750" y="1653450"/>
              <a:ext cx="198825" cy="56000"/>
            </a:xfrm>
            <a:custGeom>
              <a:avLst/>
              <a:gdLst/>
              <a:ahLst/>
              <a:cxnLst/>
              <a:rect l="l" t="t" r="r" b="b"/>
              <a:pathLst>
                <a:path w="7953" h="2240" fill="none" extrusionOk="0">
                  <a:moveTo>
                    <a:pt x="7589" y="1"/>
                  </a:moveTo>
                  <a:lnTo>
                    <a:pt x="7589" y="1"/>
                  </a:lnTo>
                  <a:lnTo>
                    <a:pt x="7152" y="274"/>
                  </a:lnTo>
                  <a:lnTo>
                    <a:pt x="6715" y="529"/>
                  </a:lnTo>
                  <a:lnTo>
                    <a:pt x="6260" y="747"/>
                  </a:lnTo>
                  <a:lnTo>
                    <a:pt x="6024" y="856"/>
                  </a:lnTo>
                  <a:lnTo>
                    <a:pt x="5787" y="929"/>
                  </a:lnTo>
                  <a:lnTo>
                    <a:pt x="5787" y="929"/>
                  </a:lnTo>
                  <a:lnTo>
                    <a:pt x="5660" y="984"/>
                  </a:lnTo>
                  <a:lnTo>
                    <a:pt x="5533" y="1038"/>
                  </a:lnTo>
                  <a:lnTo>
                    <a:pt x="5423" y="1111"/>
                  </a:lnTo>
                  <a:lnTo>
                    <a:pt x="5387" y="1147"/>
                  </a:lnTo>
                  <a:lnTo>
                    <a:pt x="5351" y="1202"/>
                  </a:lnTo>
                  <a:lnTo>
                    <a:pt x="5351" y="1202"/>
                  </a:lnTo>
                  <a:lnTo>
                    <a:pt x="5314" y="1275"/>
                  </a:lnTo>
                  <a:lnTo>
                    <a:pt x="5296" y="1348"/>
                  </a:lnTo>
                  <a:lnTo>
                    <a:pt x="5278" y="1420"/>
                  </a:lnTo>
                  <a:lnTo>
                    <a:pt x="5241" y="1493"/>
                  </a:lnTo>
                  <a:lnTo>
                    <a:pt x="5241" y="1493"/>
                  </a:lnTo>
                  <a:lnTo>
                    <a:pt x="5187" y="1566"/>
                  </a:lnTo>
                  <a:lnTo>
                    <a:pt x="5114" y="1621"/>
                  </a:lnTo>
                  <a:lnTo>
                    <a:pt x="5023" y="1657"/>
                  </a:lnTo>
                  <a:lnTo>
                    <a:pt x="4932" y="1657"/>
                  </a:lnTo>
                  <a:lnTo>
                    <a:pt x="4932" y="1657"/>
                  </a:lnTo>
                  <a:lnTo>
                    <a:pt x="4859" y="1657"/>
                  </a:lnTo>
                  <a:lnTo>
                    <a:pt x="4786" y="1639"/>
                  </a:lnTo>
                  <a:lnTo>
                    <a:pt x="4714" y="1621"/>
                  </a:lnTo>
                  <a:lnTo>
                    <a:pt x="4641" y="1566"/>
                  </a:lnTo>
                  <a:lnTo>
                    <a:pt x="4641" y="1566"/>
                  </a:lnTo>
                  <a:lnTo>
                    <a:pt x="4586" y="1530"/>
                  </a:lnTo>
                  <a:lnTo>
                    <a:pt x="4532" y="1457"/>
                  </a:lnTo>
                  <a:lnTo>
                    <a:pt x="4422" y="1329"/>
                  </a:lnTo>
                  <a:lnTo>
                    <a:pt x="4350" y="1166"/>
                  </a:lnTo>
                  <a:lnTo>
                    <a:pt x="4277" y="1002"/>
                  </a:lnTo>
                  <a:lnTo>
                    <a:pt x="4277" y="1002"/>
                  </a:lnTo>
                  <a:lnTo>
                    <a:pt x="4168" y="1056"/>
                  </a:lnTo>
                  <a:lnTo>
                    <a:pt x="4022" y="1075"/>
                  </a:lnTo>
                  <a:lnTo>
                    <a:pt x="3895" y="1093"/>
                  </a:lnTo>
                  <a:lnTo>
                    <a:pt x="3767" y="1111"/>
                  </a:lnTo>
                  <a:lnTo>
                    <a:pt x="3767" y="1111"/>
                  </a:lnTo>
                  <a:lnTo>
                    <a:pt x="3640" y="1111"/>
                  </a:lnTo>
                  <a:lnTo>
                    <a:pt x="3513" y="1093"/>
                  </a:lnTo>
                  <a:lnTo>
                    <a:pt x="3385" y="1056"/>
                  </a:lnTo>
                  <a:lnTo>
                    <a:pt x="3258" y="1020"/>
                  </a:lnTo>
                  <a:lnTo>
                    <a:pt x="3149" y="965"/>
                  </a:lnTo>
                  <a:lnTo>
                    <a:pt x="3021" y="911"/>
                  </a:lnTo>
                  <a:lnTo>
                    <a:pt x="2912" y="838"/>
                  </a:lnTo>
                  <a:lnTo>
                    <a:pt x="2821" y="765"/>
                  </a:lnTo>
                  <a:lnTo>
                    <a:pt x="2821" y="765"/>
                  </a:lnTo>
                  <a:lnTo>
                    <a:pt x="2657" y="583"/>
                  </a:lnTo>
                  <a:lnTo>
                    <a:pt x="2530" y="383"/>
                  </a:lnTo>
                  <a:lnTo>
                    <a:pt x="2530" y="383"/>
                  </a:lnTo>
                  <a:lnTo>
                    <a:pt x="2530" y="383"/>
                  </a:lnTo>
                  <a:lnTo>
                    <a:pt x="2312" y="820"/>
                  </a:lnTo>
                  <a:lnTo>
                    <a:pt x="2148" y="1220"/>
                  </a:lnTo>
                  <a:lnTo>
                    <a:pt x="2020" y="1584"/>
                  </a:lnTo>
                  <a:lnTo>
                    <a:pt x="0" y="1966"/>
                  </a:lnTo>
                  <a:lnTo>
                    <a:pt x="0" y="1966"/>
                  </a:lnTo>
                  <a:lnTo>
                    <a:pt x="328" y="2039"/>
                  </a:lnTo>
                  <a:lnTo>
                    <a:pt x="710" y="2094"/>
                  </a:lnTo>
                  <a:lnTo>
                    <a:pt x="1147" y="2148"/>
                  </a:lnTo>
                  <a:lnTo>
                    <a:pt x="1638" y="2185"/>
                  </a:lnTo>
                  <a:lnTo>
                    <a:pt x="2730" y="2221"/>
                  </a:lnTo>
                  <a:lnTo>
                    <a:pt x="3877" y="2239"/>
                  </a:lnTo>
                  <a:lnTo>
                    <a:pt x="3877" y="2239"/>
                  </a:lnTo>
                  <a:lnTo>
                    <a:pt x="5387" y="2221"/>
                  </a:lnTo>
                  <a:lnTo>
                    <a:pt x="6697" y="2185"/>
                  </a:lnTo>
                  <a:lnTo>
                    <a:pt x="7953" y="2130"/>
                  </a:lnTo>
                  <a:lnTo>
                    <a:pt x="7953" y="1075"/>
                  </a:lnTo>
                  <a:lnTo>
                    <a:pt x="7953" y="1075"/>
                  </a:lnTo>
                  <a:lnTo>
                    <a:pt x="7935" y="984"/>
                  </a:lnTo>
                  <a:lnTo>
                    <a:pt x="7862" y="711"/>
                  </a:lnTo>
                  <a:lnTo>
                    <a:pt x="7753" y="365"/>
                  </a:lnTo>
                  <a:lnTo>
                    <a:pt x="7680" y="183"/>
                  </a:lnTo>
                  <a:lnTo>
                    <a:pt x="7589" y="1"/>
                  </a:lnTo>
                  <a:lnTo>
                    <a:pt x="7589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24" name="Google Shape;624;p5"/>
            <p:cNvSpPr/>
            <p:nvPr/>
          </p:nvSpPr>
          <p:spPr>
            <a:xfrm>
              <a:off x="1824375" y="1627975"/>
              <a:ext cx="48700" cy="28700"/>
            </a:xfrm>
            <a:custGeom>
              <a:avLst/>
              <a:gdLst/>
              <a:ahLst/>
              <a:cxnLst/>
              <a:rect l="l" t="t" r="r" b="b"/>
              <a:pathLst>
                <a:path w="1948" h="1148" extrusionOk="0">
                  <a:moveTo>
                    <a:pt x="928" y="1"/>
                  </a:moveTo>
                  <a:lnTo>
                    <a:pt x="801" y="37"/>
                  </a:lnTo>
                  <a:lnTo>
                    <a:pt x="673" y="74"/>
                  </a:lnTo>
                  <a:lnTo>
                    <a:pt x="546" y="110"/>
                  </a:lnTo>
                  <a:lnTo>
                    <a:pt x="419" y="165"/>
                  </a:lnTo>
                  <a:lnTo>
                    <a:pt x="200" y="328"/>
                  </a:lnTo>
                  <a:lnTo>
                    <a:pt x="0" y="492"/>
                  </a:lnTo>
                  <a:lnTo>
                    <a:pt x="36" y="638"/>
                  </a:lnTo>
                  <a:lnTo>
                    <a:pt x="109" y="747"/>
                  </a:lnTo>
                  <a:lnTo>
                    <a:pt x="182" y="856"/>
                  </a:lnTo>
                  <a:lnTo>
                    <a:pt x="273" y="947"/>
                  </a:lnTo>
                  <a:lnTo>
                    <a:pt x="382" y="1038"/>
                  </a:lnTo>
                  <a:lnTo>
                    <a:pt x="510" y="1093"/>
                  </a:lnTo>
                  <a:lnTo>
                    <a:pt x="637" y="1129"/>
                  </a:lnTo>
                  <a:lnTo>
                    <a:pt x="783" y="1147"/>
                  </a:lnTo>
                  <a:lnTo>
                    <a:pt x="837" y="1147"/>
                  </a:lnTo>
                  <a:lnTo>
                    <a:pt x="928" y="1129"/>
                  </a:lnTo>
                  <a:lnTo>
                    <a:pt x="1019" y="1111"/>
                  </a:lnTo>
                  <a:lnTo>
                    <a:pt x="1183" y="1038"/>
                  </a:lnTo>
                  <a:lnTo>
                    <a:pt x="1347" y="929"/>
                  </a:lnTo>
                  <a:lnTo>
                    <a:pt x="1492" y="802"/>
                  </a:lnTo>
                  <a:lnTo>
                    <a:pt x="1620" y="656"/>
                  </a:lnTo>
                  <a:lnTo>
                    <a:pt x="1747" y="510"/>
                  </a:lnTo>
                  <a:lnTo>
                    <a:pt x="1856" y="347"/>
                  </a:lnTo>
                  <a:lnTo>
                    <a:pt x="1947" y="165"/>
                  </a:lnTo>
                  <a:lnTo>
                    <a:pt x="1783" y="92"/>
                  </a:lnTo>
                  <a:lnTo>
                    <a:pt x="1601" y="37"/>
                  </a:lnTo>
                  <a:lnTo>
                    <a:pt x="1401" y="1"/>
                  </a:lnTo>
                  <a:close/>
                </a:path>
              </a:pathLst>
            </a:custGeom>
            <a:solidFill>
              <a:srgbClr val="D7C2A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25" name="Google Shape;625;p5"/>
            <p:cNvSpPr/>
            <p:nvPr/>
          </p:nvSpPr>
          <p:spPr>
            <a:xfrm>
              <a:off x="1824375" y="1627975"/>
              <a:ext cx="48700" cy="28700"/>
            </a:xfrm>
            <a:custGeom>
              <a:avLst/>
              <a:gdLst/>
              <a:ahLst/>
              <a:cxnLst/>
              <a:rect l="l" t="t" r="r" b="b"/>
              <a:pathLst>
                <a:path w="1948" h="1148" fill="none" extrusionOk="0">
                  <a:moveTo>
                    <a:pt x="1183" y="1"/>
                  </a:moveTo>
                  <a:lnTo>
                    <a:pt x="1183" y="1"/>
                  </a:lnTo>
                  <a:lnTo>
                    <a:pt x="928" y="1"/>
                  </a:lnTo>
                  <a:lnTo>
                    <a:pt x="928" y="1"/>
                  </a:lnTo>
                  <a:lnTo>
                    <a:pt x="801" y="37"/>
                  </a:lnTo>
                  <a:lnTo>
                    <a:pt x="673" y="74"/>
                  </a:lnTo>
                  <a:lnTo>
                    <a:pt x="546" y="110"/>
                  </a:lnTo>
                  <a:lnTo>
                    <a:pt x="419" y="165"/>
                  </a:lnTo>
                  <a:lnTo>
                    <a:pt x="200" y="328"/>
                  </a:lnTo>
                  <a:lnTo>
                    <a:pt x="0" y="492"/>
                  </a:lnTo>
                  <a:lnTo>
                    <a:pt x="0" y="492"/>
                  </a:lnTo>
                  <a:lnTo>
                    <a:pt x="36" y="638"/>
                  </a:lnTo>
                  <a:lnTo>
                    <a:pt x="109" y="747"/>
                  </a:lnTo>
                  <a:lnTo>
                    <a:pt x="182" y="856"/>
                  </a:lnTo>
                  <a:lnTo>
                    <a:pt x="273" y="947"/>
                  </a:lnTo>
                  <a:lnTo>
                    <a:pt x="382" y="1038"/>
                  </a:lnTo>
                  <a:lnTo>
                    <a:pt x="510" y="1093"/>
                  </a:lnTo>
                  <a:lnTo>
                    <a:pt x="637" y="1129"/>
                  </a:lnTo>
                  <a:lnTo>
                    <a:pt x="783" y="1147"/>
                  </a:lnTo>
                  <a:lnTo>
                    <a:pt x="783" y="1147"/>
                  </a:lnTo>
                  <a:lnTo>
                    <a:pt x="837" y="1147"/>
                  </a:lnTo>
                  <a:lnTo>
                    <a:pt x="837" y="1147"/>
                  </a:lnTo>
                  <a:lnTo>
                    <a:pt x="928" y="1129"/>
                  </a:lnTo>
                  <a:lnTo>
                    <a:pt x="1019" y="1111"/>
                  </a:lnTo>
                  <a:lnTo>
                    <a:pt x="1183" y="1038"/>
                  </a:lnTo>
                  <a:lnTo>
                    <a:pt x="1347" y="929"/>
                  </a:lnTo>
                  <a:lnTo>
                    <a:pt x="1492" y="802"/>
                  </a:lnTo>
                  <a:lnTo>
                    <a:pt x="1492" y="802"/>
                  </a:lnTo>
                  <a:lnTo>
                    <a:pt x="1620" y="656"/>
                  </a:lnTo>
                  <a:lnTo>
                    <a:pt x="1747" y="510"/>
                  </a:lnTo>
                  <a:lnTo>
                    <a:pt x="1856" y="347"/>
                  </a:lnTo>
                  <a:lnTo>
                    <a:pt x="1947" y="165"/>
                  </a:lnTo>
                  <a:lnTo>
                    <a:pt x="1947" y="165"/>
                  </a:lnTo>
                  <a:lnTo>
                    <a:pt x="1783" y="92"/>
                  </a:lnTo>
                  <a:lnTo>
                    <a:pt x="1601" y="37"/>
                  </a:lnTo>
                  <a:lnTo>
                    <a:pt x="1401" y="1"/>
                  </a:lnTo>
                  <a:lnTo>
                    <a:pt x="1183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626" name="Google Shape;626;p5"/>
          <p:cNvSpPr/>
          <p:nvPr/>
        </p:nvSpPr>
        <p:spPr>
          <a:xfrm>
            <a:off x="2127301" y="6446247"/>
            <a:ext cx="614479" cy="698632"/>
          </a:xfrm>
          <a:custGeom>
            <a:avLst/>
            <a:gdLst/>
            <a:ahLst/>
            <a:cxnLst/>
            <a:rect l="l" t="t" r="r" b="b"/>
            <a:pathLst>
              <a:path w="13158" h="14960" extrusionOk="0">
                <a:moveTo>
                  <a:pt x="3913" y="1"/>
                </a:moveTo>
                <a:lnTo>
                  <a:pt x="3767" y="347"/>
                </a:lnTo>
                <a:lnTo>
                  <a:pt x="3658" y="692"/>
                </a:lnTo>
                <a:lnTo>
                  <a:pt x="3567" y="1056"/>
                </a:lnTo>
                <a:lnTo>
                  <a:pt x="3494" y="1438"/>
                </a:lnTo>
                <a:lnTo>
                  <a:pt x="3440" y="1839"/>
                </a:lnTo>
                <a:lnTo>
                  <a:pt x="3403" y="2257"/>
                </a:lnTo>
                <a:lnTo>
                  <a:pt x="3385" y="2676"/>
                </a:lnTo>
                <a:lnTo>
                  <a:pt x="3385" y="3094"/>
                </a:lnTo>
                <a:lnTo>
                  <a:pt x="3403" y="3531"/>
                </a:lnTo>
                <a:lnTo>
                  <a:pt x="3440" y="3968"/>
                </a:lnTo>
                <a:lnTo>
                  <a:pt x="3494" y="4405"/>
                </a:lnTo>
                <a:lnTo>
                  <a:pt x="3549" y="4841"/>
                </a:lnTo>
                <a:lnTo>
                  <a:pt x="3676" y="5697"/>
                </a:lnTo>
                <a:lnTo>
                  <a:pt x="3840" y="6534"/>
                </a:lnTo>
                <a:lnTo>
                  <a:pt x="4040" y="7335"/>
                </a:lnTo>
                <a:lnTo>
                  <a:pt x="4222" y="8081"/>
                </a:lnTo>
                <a:lnTo>
                  <a:pt x="4423" y="8754"/>
                </a:lnTo>
                <a:lnTo>
                  <a:pt x="4604" y="9336"/>
                </a:lnTo>
                <a:lnTo>
                  <a:pt x="4896" y="10192"/>
                </a:lnTo>
                <a:lnTo>
                  <a:pt x="5005" y="10501"/>
                </a:lnTo>
                <a:lnTo>
                  <a:pt x="5005" y="10501"/>
                </a:lnTo>
                <a:lnTo>
                  <a:pt x="4968" y="10410"/>
                </a:lnTo>
                <a:lnTo>
                  <a:pt x="4859" y="10119"/>
                </a:lnTo>
                <a:lnTo>
                  <a:pt x="4641" y="9628"/>
                </a:lnTo>
                <a:lnTo>
                  <a:pt x="4477" y="9318"/>
                </a:lnTo>
                <a:lnTo>
                  <a:pt x="4295" y="8954"/>
                </a:lnTo>
                <a:lnTo>
                  <a:pt x="4059" y="8536"/>
                </a:lnTo>
                <a:lnTo>
                  <a:pt x="3767" y="8081"/>
                </a:lnTo>
                <a:lnTo>
                  <a:pt x="3440" y="7571"/>
                </a:lnTo>
                <a:lnTo>
                  <a:pt x="3076" y="7007"/>
                </a:lnTo>
                <a:lnTo>
                  <a:pt x="2639" y="6406"/>
                </a:lnTo>
                <a:lnTo>
                  <a:pt x="2166" y="5751"/>
                </a:lnTo>
                <a:lnTo>
                  <a:pt x="1620" y="5042"/>
                </a:lnTo>
                <a:lnTo>
                  <a:pt x="1001" y="4277"/>
                </a:lnTo>
                <a:lnTo>
                  <a:pt x="983" y="4641"/>
                </a:lnTo>
                <a:lnTo>
                  <a:pt x="983" y="5005"/>
                </a:lnTo>
                <a:lnTo>
                  <a:pt x="1001" y="5369"/>
                </a:lnTo>
                <a:lnTo>
                  <a:pt x="1038" y="5715"/>
                </a:lnTo>
                <a:lnTo>
                  <a:pt x="1092" y="6079"/>
                </a:lnTo>
                <a:lnTo>
                  <a:pt x="1147" y="6425"/>
                </a:lnTo>
                <a:lnTo>
                  <a:pt x="1238" y="6752"/>
                </a:lnTo>
                <a:lnTo>
                  <a:pt x="1311" y="7098"/>
                </a:lnTo>
                <a:lnTo>
                  <a:pt x="1511" y="7735"/>
                </a:lnTo>
                <a:lnTo>
                  <a:pt x="1747" y="8354"/>
                </a:lnTo>
                <a:lnTo>
                  <a:pt x="2002" y="8936"/>
                </a:lnTo>
                <a:lnTo>
                  <a:pt x="2257" y="9482"/>
                </a:lnTo>
                <a:lnTo>
                  <a:pt x="2530" y="9973"/>
                </a:lnTo>
                <a:lnTo>
                  <a:pt x="2785" y="10410"/>
                </a:lnTo>
                <a:lnTo>
                  <a:pt x="3039" y="10810"/>
                </a:lnTo>
                <a:lnTo>
                  <a:pt x="3258" y="11138"/>
                </a:lnTo>
                <a:lnTo>
                  <a:pt x="3572" y="11552"/>
                </a:lnTo>
                <a:lnTo>
                  <a:pt x="3572" y="11552"/>
                </a:lnTo>
                <a:lnTo>
                  <a:pt x="3440" y="11393"/>
                </a:lnTo>
                <a:lnTo>
                  <a:pt x="3130" y="11083"/>
                </a:lnTo>
                <a:lnTo>
                  <a:pt x="2676" y="10665"/>
                </a:lnTo>
                <a:lnTo>
                  <a:pt x="2020" y="10101"/>
                </a:lnTo>
                <a:lnTo>
                  <a:pt x="1129" y="9409"/>
                </a:lnTo>
                <a:lnTo>
                  <a:pt x="0" y="8554"/>
                </a:lnTo>
                <a:lnTo>
                  <a:pt x="128" y="9009"/>
                </a:lnTo>
                <a:lnTo>
                  <a:pt x="273" y="9464"/>
                </a:lnTo>
                <a:lnTo>
                  <a:pt x="455" y="9882"/>
                </a:lnTo>
                <a:lnTo>
                  <a:pt x="637" y="10283"/>
                </a:lnTo>
                <a:lnTo>
                  <a:pt x="838" y="10665"/>
                </a:lnTo>
                <a:lnTo>
                  <a:pt x="1056" y="11029"/>
                </a:lnTo>
                <a:lnTo>
                  <a:pt x="1274" y="11375"/>
                </a:lnTo>
                <a:lnTo>
                  <a:pt x="1511" y="11702"/>
                </a:lnTo>
                <a:lnTo>
                  <a:pt x="1747" y="12011"/>
                </a:lnTo>
                <a:lnTo>
                  <a:pt x="2002" y="12303"/>
                </a:lnTo>
                <a:lnTo>
                  <a:pt x="2257" y="12576"/>
                </a:lnTo>
                <a:lnTo>
                  <a:pt x="2512" y="12812"/>
                </a:lnTo>
                <a:lnTo>
                  <a:pt x="2766" y="13049"/>
                </a:lnTo>
                <a:lnTo>
                  <a:pt x="3021" y="13267"/>
                </a:lnTo>
                <a:lnTo>
                  <a:pt x="3276" y="13486"/>
                </a:lnTo>
                <a:lnTo>
                  <a:pt x="3549" y="13667"/>
                </a:lnTo>
                <a:lnTo>
                  <a:pt x="4040" y="13995"/>
                </a:lnTo>
                <a:lnTo>
                  <a:pt x="4513" y="14268"/>
                </a:lnTo>
                <a:lnTo>
                  <a:pt x="4950" y="14505"/>
                </a:lnTo>
                <a:lnTo>
                  <a:pt x="5332" y="14668"/>
                </a:lnTo>
                <a:lnTo>
                  <a:pt x="5642" y="14796"/>
                </a:lnTo>
                <a:lnTo>
                  <a:pt x="5897" y="14887"/>
                </a:lnTo>
                <a:lnTo>
                  <a:pt x="6097" y="14960"/>
                </a:lnTo>
                <a:lnTo>
                  <a:pt x="6315" y="14850"/>
                </a:lnTo>
                <a:lnTo>
                  <a:pt x="6916" y="14577"/>
                </a:lnTo>
                <a:lnTo>
                  <a:pt x="7316" y="14377"/>
                </a:lnTo>
                <a:lnTo>
                  <a:pt x="7789" y="14122"/>
                </a:lnTo>
                <a:lnTo>
                  <a:pt x="8299" y="13831"/>
                </a:lnTo>
                <a:lnTo>
                  <a:pt x="8863" y="13486"/>
                </a:lnTo>
                <a:lnTo>
                  <a:pt x="9427" y="13122"/>
                </a:lnTo>
                <a:lnTo>
                  <a:pt x="10027" y="12703"/>
                </a:lnTo>
                <a:lnTo>
                  <a:pt x="10610" y="12248"/>
                </a:lnTo>
                <a:lnTo>
                  <a:pt x="11192" y="11738"/>
                </a:lnTo>
                <a:lnTo>
                  <a:pt x="11465" y="11484"/>
                </a:lnTo>
                <a:lnTo>
                  <a:pt x="11738" y="11211"/>
                </a:lnTo>
                <a:lnTo>
                  <a:pt x="12011" y="10920"/>
                </a:lnTo>
                <a:lnTo>
                  <a:pt x="12266" y="10628"/>
                </a:lnTo>
                <a:lnTo>
                  <a:pt x="12502" y="10337"/>
                </a:lnTo>
                <a:lnTo>
                  <a:pt x="12739" y="10028"/>
                </a:lnTo>
                <a:lnTo>
                  <a:pt x="12957" y="9719"/>
                </a:lnTo>
                <a:lnTo>
                  <a:pt x="13158" y="9391"/>
                </a:lnTo>
                <a:lnTo>
                  <a:pt x="13158" y="9391"/>
                </a:lnTo>
                <a:lnTo>
                  <a:pt x="8535" y="11793"/>
                </a:lnTo>
                <a:lnTo>
                  <a:pt x="9118" y="11047"/>
                </a:lnTo>
                <a:lnTo>
                  <a:pt x="9700" y="10228"/>
                </a:lnTo>
                <a:lnTo>
                  <a:pt x="10373" y="9264"/>
                </a:lnTo>
                <a:lnTo>
                  <a:pt x="10701" y="8736"/>
                </a:lnTo>
                <a:lnTo>
                  <a:pt x="11028" y="8190"/>
                </a:lnTo>
                <a:lnTo>
                  <a:pt x="11338" y="7662"/>
                </a:lnTo>
                <a:lnTo>
                  <a:pt x="11611" y="7134"/>
                </a:lnTo>
                <a:lnTo>
                  <a:pt x="11829" y="6643"/>
                </a:lnTo>
                <a:lnTo>
                  <a:pt x="11920" y="6406"/>
                </a:lnTo>
                <a:lnTo>
                  <a:pt x="12011" y="6170"/>
                </a:lnTo>
                <a:lnTo>
                  <a:pt x="12066" y="5952"/>
                </a:lnTo>
                <a:lnTo>
                  <a:pt x="12102" y="5751"/>
                </a:lnTo>
                <a:lnTo>
                  <a:pt x="12120" y="5569"/>
                </a:lnTo>
                <a:lnTo>
                  <a:pt x="12138" y="5387"/>
                </a:lnTo>
                <a:lnTo>
                  <a:pt x="11574" y="5861"/>
                </a:lnTo>
                <a:lnTo>
                  <a:pt x="11047" y="6352"/>
                </a:lnTo>
                <a:lnTo>
                  <a:pt x="10555" y="6861"/>
                </a:lnTo>
                <a:lnTo>
                  <a:pt x="10082" y="7371"/>
                </a:lnTo>
                <a:lnTo>
                  <a:pt x="9645" y="7881"/>
                </a:lnTo>
                <a:lnTo>
                  <a:pt x="9263" y="8390"/>
                </a:lnTo>
                <a:lnTo>
                  <a:pt x="8899" y="8881"/>
                </a:lnTo>
                <a:lnTo>
                  <a:pt x="8572" y="9355"/>
                </a:lnTo>
                <a:lnTo>
                  <a:pt x="8280" y="9810"/>
                </a:lnTo>
                <a:lnTo>
                  <a:pt x="8026" y="10210"/>
                </a:lnTo>
                <a:lnTo>
                  <a:pt x="7625" y="10901"/>
                </a:lnTo>
                <a:lnTo>
                  <a:pt x="7405" y="11326"/>
                </a:lnTo>
                <a:lnTo>
                  <a:pt x="7516" y="11047"/>
                </a:lnTo>
                <a:lnTo>
                  <a:pt x="7625" y="10756"/>
                </a:lnTo>
                <a:lnTo>
                  <a:pt x="7735" y="10410"/>
                </a:lnTo>
                <a:lnTo>
                  <a:pt x="7862" y="9973"/>
                </a:lnTo>
                <a:lnTo>
                  <a:pt x="7971" y="9464"/>
                </a:lnTo>
                <a:lnTo>
                  <a:pt x="8098" y="8863"/>
                </a:lnTo>
                <a:lnTo>
                  <a:pt x="8208" y="8190"/>
                </a:lnTo>
                <a:lnTo>
                  <a:pt x="8317" y="7407"/>
                </a:lnTo>
                <a:lnTo>
                  <a:pt x="8408" y="6552"/>
                </a:lnTo>
                <a:lnTo>
                  <a:pt x="8481" y="5588"/>
                </a:lnTo>
                <a:lnTo>
                  <a:pt x="8535" y="4514"/>
                </a:lnTo>
                <a:lnTo>
                  <a:pt x="8553" y="3331"/>
                </a:lnTo>
                <a:lnTo>
                  <a:pt x="8535" y="2057"/>
                </a:lnTo>
                <a:lnTo>
                  <a:pt x="8299" y="2312"/>
                </a:lnTo>
                <a:lnTo>
                  <a:pt x="8080" y="2603"/>
                </a:lnTo>
                <a:lnTo>
                  <a:pt x="7880" y="2894"/>
                </a:lnTo>
                <a:lnTo>
                  <a:pt x="7698" y="3222"/>
                </a:lnTo>
                <a:lnTo>
                  <a:pt x="7516" y="3549"/>
                </a:lnTo>
                <a:lnTo>
                  <a:pt x="7352" y="3895"/>
                </a:lnTo>
                <a:lnTo>
                  <a:pt x="7207" y="4259"/>
                </a:lnTo>
                <a:lnTo>
                  <a:pt x="7061" y="4623"/>
                </a:lnTo>
                <a:lnTo>
                  <a:pt x="6934" y="4987"/>
                </a:lnTo>
                <a:lnTo>
                  <a:pt x="6825" y="5369"/>
                </a:lnTo>
                <a:lnTo>
                  <a:pt x="6624" y="6134"/>
                </a:lnTo>
                <a:lnTo>
                  <a:pt x="6479" y="6898"/>
                </a:lnTo>
                <a:lnTo>
                  <a:pt x="6351" y="7662"/>
                </a:lnTo>
                <a:lnTo>
                  <a:pt x="6261" y="8372"/>
                </a:lnTo>
                <a:lnTo>
                  <a:pt x="6188" y="9045"/>
                </a:lnTo>
                <a:lnTo>
                  <a:pt x="6185" y="9086"/>
                </a:lnTo>
                <a:lnTo>
                  <a:pt x="6170" y="8827"/>
                </a:lnTo>
                <a:lnTo>
                  <a:pt x="6097" y="8117"/>
                </a:lnTo>
                <a:lnTo>
                  <a:pt x="5969" y="7316"/>
                </a:lnTo>
                <a:lnTo>
                  <a:pt x="5806" y="6406"/>
                </a:lnTo>
                <a:lnTo>
                  <a:pt x="5569" y="5369"/>
                </a:lnTo>
                <a:lnTo>
                  <a:pt x="5278" y="4223"/>
                </a:lnTo>
                <a:lnTo>
                  <a:pt x="4896" y="2949"/>
                </a:lnTo>
                <a:lnTo>
                  <a:pt x="4441" y="1548"/>
                </a:lnTo>
                <a:lnTo>
                  <a:pt x="3913" y="1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627" name="Google Shape;627;p5"/>
          <p:cNvGrpSpPr/>
          <p:nvPr/>
        </p:nvGrpSpPr>
        <p:grpSpPr>
          <a:xfrm>
            <a:off x="2194972" y="7051080"/>
            <a:ext cx="354705" cy="327373"/>
            <a:chOff x="2706625" y="4735761"/>
            <a:chExt cx="226446" cy="209015"/>
          </a:xfrm>
        </p:grpSpPr>
        <p:sp>
          <p:nvSpPr>
            <p:cNvPr id="628" name="Google Shape;628;p5"/>
            <p:cNvSpPr/>
            <p:nvPr/>
          </p:nvSpPr>
          <p:spPr>
            <a:xfrm>
              <a:off x="2706625" y="4851000"/>
              <a:ext cx="226446" cy="93776"/>
            </a:xfrm>
            <a:custGeom>
              <a:avLst/>
              <a:gdLst/>
              <a:ahLst/>
              <a:cxnLst/>
              <a:rect l="l" t="t" r="r" b="b"/>
              <a:pathLst>
                <a:path w="9991" h="1020" extrusionOk="0">
                  <a:moveTo>
                    <a:pt x="1292" y="0"/>
                  </a:moveTo>
                  <a:lnTo>
                    <a:pt x="746" y="91"/>
                  </a:lnTo>
                  <a:lnTo>
                    <a:pt x="528" y="128"/>
                  </a:lnTo>
                  <a:lnTo>
                    <a:pt x="346" y="182"/>
                  </a:lnTo>
                  <a:lnTo>
                    <a:pt x="200" y="237"/>
                  </a:lnTo>
                  <a:lnTo>
                    <a:pt x="91" y="291"/>
                  </a:lnTo>
                  <a:lnTo>
                    <a:pt x="18" y="346"/>
                  </a:lnTo>
                  <a:lnTo>
                    <a:pt x="0" y="419"/>
                  </a:lnTo>
                  <a:lnTo>
                    <a:pt x="0" y="437"/>
                  </a:lnTo>
                  <a:lnTo>
                    <a:pt x="18" y="473"/>
                  </a:lnTo>
                  <a:lnTo>
                    <a:pt x="91" y="528"/>
                  </a:lnTo>
                  <a:lnTo>
                    <a:pt x="219" y="583"/>
                  </a:lnTo>
                  <a:lnTo>
                    <a:pt x="382" y="655"/>
                  </a:lnTo>
                  <a:lnTo>
                    <a:pt x="601" y="710"/>
                  </a:lnTo>
                  <a:lnTo>
                    <a:pt x="856" y="746"/>
                  </a:lnTo>
                  <a:lnTo>
                    <a:pt x="1456" y="837"/>
                  </a:lnTo>
                  <a:lnTo>
                    <a:pt x="2202" y="910"/>
                  </a:lnTo>
                  <a:lnTo>
                    <a:pt x="3058" y="965"/>
                  </a:lnTo>
                  <a:lnTo>
                    <a:pt x="3986" y="1001"/>
                  </a:lnTo>
                  <a:lnTo>
                    <a:pt x="5005" y="1019"/>
                  </a:lnTo>
                  <a:lnTo>
                    <a:pt x="6006" y="1001"/>
                  </a:lnTo>
                  <a:lnTo>
                    <a:pt x="6952" y="965"/>
                  </a:lnTo>
                  <a:lnTo>
                    <a:pt x="7789" y="910"/>
                  </a:lnTo>
                  <a:lnTo>
                    <a:pt x="8535" y="837"/>
                  </a:lnTo>
                  <a:lnTo>
                    <a:pt x="9136" y="746"/>
                  </a:lnTo>
                  <a:lnTo>
                    <a:pt x="9390" y="710"/>
                  </a:lnTo>
                  <a:lnTo>
                    <a:pt x="9609" y="655"/>
                  </a:lnTo>
                  <a:lnTo>
                    <a:pt x="9773" y="583"/>
                  </a:lnTo>
                  <a:lnTo>
                    <a:pt x="9900" y="528"/>
                  </a:lnTo>
                  <a:lnTo>
                    <a:pt x="9973" y="473"/>
                  </a:lnTo>
                  <a:lnTo>
                    <a:pt x="9991" y="437"/>
                  </a:lnTo>
                  <a:lnTo>
                    <a:pt x="9991" y="419"/>
                  </a:lnTo>
                  <a:lnTo>
                    <a:pt x="9973" y="346"/>
                  </a:lnTo>
                  <a:lnTo>
                    <a:pt x="9900" y="291"/>
                  </a:lnTo>
                  <a:lnTo>
                    <a:pt x="9791" y="237"/>
                  </a:lnTo>
                  <a:lnTo>
                    <a:pt x="9645" y="182"/>
                  </a:lnTo>
                  <a:lnTo>
                    <a:pt x="9463" y="128"/>
                  </a:lnTo>
                  <a:lnTo>
                    <a:pt x="9245" y="91"/>
                  </a:lnTo>
                  <a:lnTo>
                    <a:pt x="8699" y="0"/>
                  </a:lnTo>
                  <a:lnTo>
                    <a:pt x="8699" y="273"/>
                  </a:lnTo>
                  <a:lnTo>
                    <a:pt x="7443" y="328"/>
                  </a:lnTo>
                  <a:lnTo>
                    <a:pt x="6133" y="364"/>
                  </a:lnTo>
                  <a:lnTo>
                    <a:pt x="4623" y="382"/>
                  </a:lnTo>
                  <a:lnTo>
                    <a:pt x="3476" y="364"/>
                  </a:lnTo>
                  <a:lnTo>
                    <a:pt x="2384" y="328"/>
                  </a:lnTo>
                  <a:lnTo>
                    <a:pt x="1893" y="291"/>
                  </a:lnTo>
                  <a:lnTo>
                    <a:pt x="1456" y="237"/>
                  </a:lnTo>
                  <a:lnTo>
                    <a:pt x="1074" y="182"/>
                  </a:lnTo>
                  <a:lnTo>
                    <a:pt x="746" y="109"/>
                  </a:lnTo>
                  <a:lnTo>
                    <a:pt x="129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629" name="Google Shape;629;p5"/>
            <p:cNvGrpSpPr/>
            <p:nvPr/>
          </p:nvGrpSpPr>
          <p:grpSpPr>
            <a:xfrm>
              <a:off x="2714800" y="4735761"/>
              <a:ext cx="210098" cy="182902"/>
              <a:chOff x="1282975" y="2150275"/>
              <a:chExt cx="154700" cy="134675"/>
            </a:xfrm>
          </p:grpSpPr>
          <p:sp>
            <p:nvSpPr>
              <p:cNvPr id="630" name="Google Shape;630;p5"/>
              <p:cNvSpPr/>
              <p:nvPr/>
            </p:nvSpPr>
            <p:spPr>
              <a:xfrm>
                <a:off x="1282975" y="2150275"/>
                <a:ext cx="154700" cy="134675"/>
              </a:xfrm>
              <a:custGeom>
                <a:avLst/>
                <a:gdLst/>
                <a:ahLst/>
                <a:cxnLst/>
                <a:rect l="l" t="t" r="r" b="b"/>
                <a:pathLst>
                  <a:path w="6188" h="5387" extrusionOk="0">
                    <a:moveTo>
                      <a:pt x="2858" y="0"/>
                    </a:moveTo>
                    <a:lnTo>
                      <a:pt x="2657" y="37"/>
                    </a:lnTo>
                    <a:lnTo>
                      <a:pt x="2403" y="109"/>
                    </a:lnTo>
                    <a:lnTo>
                      <a:pt x="2166" y="200"/>
                    </a:lnTo>
                    <a:lnTo>
                      <a:pt x="1948" y="310"/>
                    </a:lnTo>
                    <a:lnTo>
                      <a:pt x="1747" y="437"/>
                    </a:lnTo>
                    <a:lnTo>
                      <a:pt x="1547" y="564"/>
                    </a:lnTo>
                    <a:lnTo>
                      <a:pt x="1384" y="710"/>
                    </a:lnTo>
                    <a:lnTo>
                      <a:pt x="1238" y="856"/>
                    </a:lnTo>
                    <a:lnTo>
                      <a:pt x="1092" y="1019"/>
                    </a:lnTo>
                    <a:lnTo>
                      <a:pt x="965" y="1201"/>
                    </a:lnTo>
                    <a:lnTo>
                      <a:pt x="856" y="1365"/>
                    </a:lnTo>
                    <a:lnTo>
                      <a:pt x="765" y="1547"/>
                    </a:lnTo>
                    <a:lnTo>
                      <a:pt x="674" y="1729"/>
                    </a:lnTo>
                    <a:lnTo>
                      <a:pt x="546" y="2093"/>
                    </a:lnTo>
                    <a:lnTo>
                      <a:pt x="437" y="2439"/>
                    </a:lnTo>
                    <a:lnTo>
                      <a:pt x="401" y="2639"/>
                    </a:lnTo>
                    <a:lnTo>
                      <a:pt x="346" y="3057"/>
                    </a:lnTo>
                    <a:lnTo>
                      <a:pt x="310" y="3403"/>
                    </a:lnTo>
                    <a:lnTo>
                      <a:pt x="310" y="3694"/>
                    </a:lnTo>
                    <a:lnTo>
                      <a:pt x="164" y="3876"/>
                    </a:lnTo>
                    <a:lnTo>
                      <a:pt x="55" y="4040"/>
                    </a:lnTo>
                    <a:lnTo>
                      <a:pt x="37" y="4131"/>
                    </a:lnTo>
                    <a:lnTo>
                      <a:pt x="0" y="4222"/>
                    </a:lnTo>
                    <a:lnTo>
                      <a:pt x="0" y="4295"/>
                    </a:lnTo>
                    <a:lnTo>
                      <a:pt x="0" y="4368"/>
                    </a:lnTo>
                    <a:lnTo>
                      <a:pt x="19" y="4459"/>
                    </a:lnTo>
                    <a:lnTo>
                      <a:pt x="55" y="4532"/>
                    </a:lnTo>
                    <a:lnTo>
                      <a:pt x="91" y="4604"/>
                    </a:lnTo>
                    <a:lnTo>
                      <a:pt x="146" y="4677"/>
                    </a:lnTo>
                    <a:lnTo>
                      <a:pt x="292" y="4804"/>
                    </a:lnTo>
                    <a:lnTo>
                      <a:pt x="474" y="4932"/>
                    </a:lnTo>
                    <a:lnTo>
                      <a:pt x="692" y="5041"/>
                    </a:lnTo>
                    <a:lnTo>
                      <a:pt x="965" y="5132"/>
                    </a:lnTo>
                    <a:lnTo>
                      <a:pt x="1274" y="5205"/>
                    </a:lnTo>
                    <a:lnTo>
                      <a:pt x="1638" y="5278"/>
                    </a:lnTo>
                    <a:lnTo>
                      <a:pt x="2020" y="5332"/>
                    </a:lnTo>
                    <a:lnTo>
                      <a:pt x="2457" y="5369"/>
                    </a:lnTo>
                    <a:lnTo>
                      <a:pt x="2930" y="5387"/>
                    </a:lnTo>
                    <a:lnTo>
                      <a:pt x="3440" y="5387"/>
                    </a:lnTo>
                    <a:lnTo>
                      <a:pt x="3804" y="5350"/>
                    </a:lnTo>
                    <a:lnTo>
                      <a:pt x="4131" y="5314"/>
                    </a:lnTo>
                    <a:lnTo>
                      <a:pt x="4714" y="5223"/>
                    </a:lnTo>
                    <a:lnTo>
                      <a:pt x="5187" y="5114"/>
                    </a:lnTo>
                    <a:lnTo>
                      <a:pt x="5569" y="5005"/>
                    </a:lnTo>
                    <a:lnTo>
                      <a:pt x="5842" y="4895"/>
                    </a:lnTo>
                    <a:lnTo>
                      <a:pt x="6042" y="4804"/>
                    </a:lnTo>
                    <a:lnTo>
                      <a:pt x="6188" y="4713"/>
                    </a:lnTo>
                    <a:lnTo>
                      <a:pt x="6042" y="4204"/>
                    </a:lnTo>
                    <a:lnTo>
                      <a:pt x="5878" y="3658"/>
                    </a:lnTo>
                    <a:lnTo>
                      <a:pt x="5642" y="3003"/>
                    </a:lnTo>
                    <a:lnTo>
                      <a:pt x="5514" y="2639"/>
                    </a:lnTo>
                    <a:lnTo>
                      <a:pt x="5351" y="2275"/>
                    </a:lnTo>
                    <a:lnTo>
                      <a:pt x="5169" y="1929"/>
                    </a:lnTo>
                    <a:lnTo>
                      <a:pt x="4987" y="1565"/>
                    </a:lnTo>
                    <a:lnTo>
                      <a:pt x="4787" y="1238"/>
                    </a:lnTo>
                    <a:lnTo>
                      <a:pt x="4568" y="928"/>
                    </a:lnTo>
                    <a:lnTo>
                      <a:pt x="4332" y="655"/>
                    </a:lnTo>
                    <a:lnTo>
                      <a:pt x="4095" y="419"/>
                    </a:lnTo>
                    <a:lnTo>
                      <a:pt x="3949" y="291"/>
                    </a:lnTo>
                    <a:lnTo>
                      <a:pt x="3804" y="200"/>
                    </a:lnTo>
                    <a:lnTo>
                      <a:pt x="3676" y="128"/>
                    </a:lnTo>
                    <a:lnTo>
                      <a:pt x="3513" y="73"/>
                    </a:lnTo>
                    <a:lnTo>
                      <a:pt x="3367" y="37"/>
                    </a:lnTo>
                    <a:lnTo>
                      <a:pt x="3203" y="0"/>
                    </a:lnTo>
                    <a:close/>
                  </a:path>
                </a:pathLst>
              </a:custGeom>
              <a:solidFill>
                <a:srgbClr val="C1A58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631" name="Google Shape;631;p5"/>
              <p:cNvSpPr/>
              <p:nvPr/>
            </p:nvSpPr>
            <p:spPr>
              <a:xfrm>
                <a:off x="1282975" y="2150275"/>
                <a:ext cx="154700" cy="134675"/>
              </a:xfrm>
              <a:custGeom>
                <a:avLst/>
                <a:gdLst/>
                <a:ahLst/>
                <a:cxnLst/>
                <a:rect l="l" t="t" r="r" b="b"/>
                <a:pathLst>
                  <a:path w="6188" h="5387" fill="none" extrusionOk="0">
                    <a:moveTo>
                      <a:pt x="6188" y="4713"/>
                    </a:moveTo>
                    <a:lnTo>
                      <a:pt x="6188" y="4713"/>
                    </a:lnTo>
                    <a:lnTo>
                      <a:pt x="6042" y="4804"/>
                    </a:lnTo>
                    <a:lnTo>
                      <a:pt x="5842" y="4895"/>
                    </a:lnTo>
                    <a:lnTo>
                      <a:pt x="5569" y="5005"/>
                    </a:lnTo>
                    <a:lnTo>
                      <a:pt x="5187" y="5114"/>
                    </a:lnTo>
                    <a:lnTo>
                      <a:pt x="4714" y="5223"/>
                    </a:lnTo>
                    <a:lnTo>
                      <a:pt x="4131" y="5314"/>
                    </a:lnTo>
                    <a:lnTo>
                      <a:pt x="3804" y="5350"/>
                    </a:lnTo>
                    <a:lnTo>
                      <a:pt x="3440" y="5387"/>
                    </a:lnTo>
                    <a:lnTo>
                      <a:pt x="3440" y="5387"/>
                    </a:lnTo>
                    <a:lnTo>
                      <a:pt x="2930" y="5387"/>
                    </a:lnTo>
                    <a:lnTo>
                      <a:pt x="2457" y="5369"/>
                    </a:lnTo>
                    <a:lnTo>
                      <a:pt x="2020" y="5332"/>
                    </a:lnTo>
                    <a:lnTo>
                      <a:pt x="1638" y="5278"/>
                    </a:lnTo>
                    <a:lnTo>
                      <a:pt x="1274" y="5205"/>
                    </a:lnTo>
                    <a:lnTo>
                      <a:pt x="965" y="5132"/>
                    </a:lnTo>
                    <a:lnTo>
                      <a:pt x="692" y="5041"/>
                    </a:lnTo>
                    <a:lnTo>
                      <a:pt x="474" y="4932"/>
                    </a:lnTo>
                    <a:lnTo>
                      <a:pt x="292" y="4804"/>
                    </a:lnTo>
                    <a:lnTo>
                      <a:pt x="146" y="4677"/>
                    </a:lnTo>
                    <a:lnTo>
                      <a:pt x="91" y="4604"/>
                    </a:lnTo>
                    <a:lnTo>
                      <a:pt x="55" y="4532"/>
                    </a:lnTo>
                    <a:lnTo>
                      <a:pt x="19" y="4459"/>
                    </a:lnTo>
                    <a:lnTo>
                      <a:pt x="0" y="4368"/>
                    </a:lnTo>
                    <a:lnTo>
                      <a:pt x="0" y="4295"/>
                    </a:lnTo>
                    <a:lnTo>
                      <a:pt x="0" y="4222"/>
                    </a:lnTo>
                    <a:lnTo>
                      <a:pt x="37" y="4131"/>
                    </a:lnTo>
                    <a:lnTo>
                      <a:pt x="55" y="4040"/>
                    </a:lnTo>
                    <a:lnTo>
                      <a:pt x="164" y="3876"/>
                    </a:lnTo>
                    <a:lnTo>
                      <a:pt x="310" y="3694"/>
                    </a:lnTo>
                    <a:lnTo>
                      <a:pt x="310" y="3694"/>
                    </a:lnTo>
                    <a:lnTo>
                      <a:pt x="310" y="3403"/>
                    </a:lnTo>
                    <a:lnTo>
                      <a:pt x="346" y="3057"/>
                    </a:lnTo>
                    <a:lnTo>
                      <a:pt x="401" y="2639"/>
                    </a:lnTo>
                    <a:lnTo>
                      <a:pt x="401" y="2639"/>
                    </a:lnTo>
                    <a:lnTo>
                      <a:pt x="437" y="2439"/>
                    </a:lnTo>
                    <a:lnTo>
                      <a:pt x="437" y="2439"/>
                    </a:lnTo>
                    <a:lnTo>
                      <a:pt x="546" y="2093"/>
                    </a:lnTo>
                    <a:lnTo>
                      <a:pt x="674" y="1729"/>
                    </a:lnTo>
                    <a:lnTo>
                      <a:pt x="765" y="1547"/>
                    </a:lnTo>
                    <a:lnTo>
                      <a:pt x="856" y="1365"/>
                    </a:lnTo>
                    <a:lnTo>
                      <a:pt x="965" y="1201"/>
                    </a:lnTo>
                    <a:lnTo>
                      <a:pt x="1092" y="1019"/>
                    </a:lnTo>
                    <a:lnTo>
                      <a:pt x="1238" y="856"/>
                    </a:lnTo>
                    <a:lnTo>
                      <a:pt x="1384" y="710"/>
                    </a:lnTo>
                    <a:lnTo>
                      <a:pt x="1547" y="564"/>
                    </a:lnTo>
                    <a:lnTo>
                      <a:pt x="1747" y="437"/>
                    </a:lnTo>
                    <a:lnTo>
                      <a:pt x="1948" y="310"/>
                    </a:lnTo>
                    <a:lnTo>
                      <a:pt x="2166" y="200"/>
                    </a:lnTo>
                    <a:lnTo>
                      <a:pt x="2403" y="109"/>
                    </a:lnTo>
                    <a:lnTo>
                      <a:pt x="2657" y="37"/>
                    </a:lnTo>
                    <a:lnTo>
                      <a:pt x="2657" y="37"/>
                    </a:lnTo>
                    <a:lnTo>
                      <a:pt x="2858" y="0"/>
                    </a:lnTo>
                    <a:lnTo>
                      <a:pt x="3021" y="0"/>
                    </a:lnTo>
                    <a:lnTo>
                      <a:pt x="3203" y="0"/>
                    </a:lnTo>
                    <a:lnTo>
                      <a:pt x="3367" y="37"/>
                    </a:lnTo>
                    <a:lnTo>
                      <a:pt x="3513" y="73"/>
                    </a:lnTo>
                    <a:lnTo>
                      <a:pt x="3676" y="128"/>
                    </a:lnTo>
                    <a:lnTo>
                      <a:pt x="3804" y="200"/>
                    </a:lnTo>
                    <a:lnTo>
                      <a:pt x="3949" y="291"/>
                    </a:lnTo>
                    <a:lnTo>
                      <a:pt x="3949" y="291"/>
                    </a:lnTo>
                    <a:lnTo>
                      <a:pt x="4095" y="419"/>
                    </a:lnTo>
                    <a:lnTo>
                      <a:pt x="4095" y="419"/>
                    </a:lnTo>
                    <a:lnTo>
                      <a:pt x="4332" y="655"/>
                    </a:lnTo>
                    <a:lnTo>
                      <a:pt x="4568" y="928"/>
                    </a:lnTo>
                    <a:lnTo>
                      <a:pt x="4787" y="1238"/>
                    </a:lnTo>
                    <a:lnTo>
                      <a:pt x="4987" y="1565"/>
                    </a:lnTo>
                    <a:lnTo>
                      <a:pt x="5169" y="1929"/>
                    </a:lnTo>
                    <a:lnTo>
                      <a:pt x="5351" y="2275"/>
                    </a:lnTo>
                    <a:lnTo>
                      <a:pt x="5514" y="2639"/>
                    </a:lnTo>
                    <a:lnTo>
                      <a:pt x="5642" y="3003"/>
                    </a:lnTo>
                    <a:lnTo>
                      <a:pt x="5878" y="3658"/>
                    </a:lnTo>
                    <a:lnTo>
                      <a:pt x="6042" y="4204"/>
                    </a:lnTo>
                    <a:lnTo>
                      <a:pt x="6188" y="4713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632" name="Google Shape;632;p5"/>
              <p:cNvSpPr/>
              <p:nvPr/>
            </p:nvSpPr>
            <p:spPr>
              <a:xfrm>
                <a:off x="1282975" y="2172100"/>
                <a:ext cx="138775" cy="112850"/>
              </a:xfrm>
              <a:custGeom>
                <a:avLst/>
                <a:gdLst/>
                <a:ahLst/>
                <a:cxnLst/>
                <a:rect l="l" t="t" r="r" b="b"/>
                <a:pathLst>
                  <a:path w="5551" h="4514" extrusionOk="0">
                    <a:moveTo>
                      <a:pt x="1384" y="4368"/>
                    </a:moveTo>
                    <a:lnTo>
                      <a:pt x="1384" y="4368"/>
                    </a:lnTo>
                    <a:lnTo>
                      <a:pt x="1711" y="4423"/>
                    </a:lnTo>
                    <a:lnTo>
                      <a:pt x="2057" y="4459"/>
                    </a:lnTo>
                    <a:lnTo>
                      <a:pt x="2457" y="4496"/>
                    </a:lnTo>
                    <a:lnTo>
                      <a:pt x="2876" y="4514"/>
                    </a:lnTo>
                    <a:lnTo>
                      <a:pt x="2876" y="4514"/>
                    </a:lnTo>
                    <a:lnTo>
                      <a:pt x="3094" y="4514"/>
                    </a:lnTo>
                    <a:lnTo>
                      <a:pt x="3094" y="4514"/>
                    </a:lnTo>
                    <a:lnTo>
                      <a:pt x="3440" y="4514"/>
                    </a:lnTo>
                    <a:lnTo>
                      <a:pt x="3440" y="4514"/>
                    </a:lnTo>
                    <a:lnTo>
                      <a:pt x="3440" y="4514"/>
                    </a:lnTo>
                    <a:lnTo>
                      <a:pt x="3094" y="4514"/>
                    </a:lnTo>
                    <a:lnTo>
                      <a:pt x="3094" y="4514"/>
                    </a:lnTo>
                    <a:lnTo>
                      <a:pt x="2876" y="4514"/>
                    </a:lnTo>
                    <a:lnTo>
                      <a:pt x="2876" y="4514"/>
                    </a:lnTo>
                    <a:lnTo>
                      <a:pt x="2876" y="4514"/>
                    </a:lnTo>
                    <a:lnTo>
                      <a:pt x="2876" y="4514"/>
                    </a:lnTo>
                    <a:lnTo>
                      <a:pt x="2457" y="4496"/>
                    </a:lnTo>
                    <a:lnTo>
                      <a:pt x="2057" y="4459"/>
                    </a:lnTo>
                    <a:lnTo>
                      <a:pt x="1711" y="4423"/>
                    </a:lnTo>
                    <a:lnTo>
                      <a:pt x="1384" y="4368"/>
                    </a:lnTo>
                    <a:close/>
                    <a:moveTo>
                      <a:pt x="1365" y="4368"/>
                    </a:moveTo>
                    <a:lnTo>
                      <a:pt x="1365" y="4368"/>
                    </a:lnTo>
                    <a:lnTo>
                      <a:pt x="1365" y="4368"/>
                    </a:lnTo>
                    <a:lnTo>
                      <a:pt x="1365" y="4368"/>
                    </a:lnTo>
                    <a:close/>
                    <a:moveTo>
                      <a:pt x="237" y="3895"/>
                    </a:moveTo>
                    <a:lnTo>
                      <a:pt x="237" y="3895"/>
                    </a:lnTo>
                    <a:lnTo>
                      <a:pt x="237" y="3895"/>
                    </a:lnTo>
                    <a:lnTo>
                      <a:pt x="237" y="3895"/>
                    </a:lnTo>
                    <a:lnTo>
                      <a:pt x="237" y="3895"/>
                    </a:lnTo>
                    <a:close/>
                    <a:moveTo>
                      <a:pt x="237" y="3895"/>
                    </a:moveTo>
                    <a:lnTo>
                      <a:pt x="237" y="3895"/>
                    </a:lnTo>
                    <a:lnTo>
                      <a:pt x="237" y="3895"/>
                    </a:lnTo>
                    <a:lnTo>
                      <a:pt x="237" y="3895"/>
                    </a:lnTo>
                    <a:lnTo>
                      <a:pt x="237" y="3895"/>
                    </a:lnTo>
                    <a:close/>
                    <a:moveTo>
                      <a:pt x="237" y="3877"/>
                    </a:moveTo>
                    <a:lnTo>
                      <a:pt x="237" y="3877"/>
                    </a:lnTo>
                    <a:lnTo>
                      <a:pt x="237" y="3895"/>
                    </a:lnTo>
                    <a:lnTo>
                      <a:pt x="237" y="3895"/>
                    </a:lnTo>
                    <a:lnTo>
                      <a:pt x="237" y="3877"/>
                    </a:lnTo>
                    <a:close/>
                    <a:moveTo>
                      <a:pt x="91" y="3113"/>
                    </a:moveTo>
                    <a:lnTo>
                      <a:pt x="91" y="3113"/>
                    </a:lnTo>
                    <a:lnTo>
                      <a:pt x="37" y="3222"/>
                    </a:lnTo>
                    <a:lnTo>
                      <a:pt x="19" y="3331"/>
                    </a:lnTo>
                    <a:lnTo>
                      <a:pt x="0" y="3422"/>
                    </a:lnTo>
                    <a:lnTo>
                      <a:pt x="19" y="3531"/>
                    </a:lnTo>
                    <a:lnTo>
                      <a:pt x="37" y="3622"/>
                    </a:lnTo>
                    <a:lnTo>
                      <a:pt x="91" y="3713"/>
                    </a:lnTo>
                    <a:lnTo>
                      <a:pt x="146" y="3804"/>
                    </a:lnTo>
                    <a:lnTo>
                      <a:pt x="237" y="3877"/>
                    </a:lnTo>
                    <a:lnTo>
                      <a:pt x="237" y="3877"/>
                    </a:lnTo>
                    <a:lnTo>
                      <a:pt x="146" y="3804"/>
                    </a:lnTo>
                    <a:lnTo>
                      <a:pt x="91" y="3713"/>
                    </a:lnTo>
                    <a:lnTo>
                      <a:pt x="37" y="3622"/>
                    </a:lnTo>
                    <a:lnTo>
                      <a:pt x="19" y="3531"/>
                    </a:lnTo>
                    <a:lnTo>
                      <a:pt x="0" y="3422"/>
                    </a:lnTo>
                    <a:lnTo>
                      <a:pt x="19" y="3331"/>
                    </a:lnTo>
                    <a:lnTo>
                      <a:pt x="37" y="3222"/>
                    </a:lnTo>
                    <a:lnTo>
                      <a:pt x="91" y="3113"/>
                    </a:lnTo>
                    <a:close/>
                    <a:moveTo>
                      <a:pt x="91" y="3113"/>
                    </a:moveTo>
                    <a:lnTo>
                      <a:pt x="91" y="3113"/>
                    </a:lnTo>
                    <a:lnTo>
                      <a:pt x="91" y="3113"/>
                    </a:lnTo>
                    <a:lnTo>
                      <a:pt x="91" y="3113"/>
                    </a:lnTo>
                    <a:lnTo>
                      <a:pt x="91" y="3113"/>
                    </a:lnTo>
                    <a:close/>
                    <a:moveTo>
                      <a:pt x="91" y="3113"/>
                    </a:moveTo>
                    <a:lnTo>
                      <a:pt x="91" y="3113"/>
                    </a:lnTo>
                    <a:lnTo>
                      <a:pt x="91" y="3113"/>
                    </a:lnTo>
                    <a:lnTo>
                      <a:pt x="91" y="3113"/>
                    </a:lnTo>
                    <a:lnTo>
                      <a:pt x="91" y="3113"/>
                    </a:lnTo>
                    <a:close/>
                    <a:moveTo>
                      <a:pt x="91" y="3094"/>
                    </a:moveTo>
                    <a:lnTo>
                      <a:pt x="91" y="3094"/>
                    </a:lnTo>
                    <a:lnTo>
                      <a:pt x="91" y="3113"/>
                    </a:lnTo>
                    <a:lnTo>
                      <a:pt x="91" y="3113"/>
                    </a:lnTo>
                    <a:lnTo>
                      <a:pt x="91" y="3094"/>
                    </a:lnTo>
                    <a:close/>
                    <a:moveTo>
                      <a:pt x="110" y="3094"/>
                    </a:moveTo>
                    <a:lnTo>
                      <a:pt x="110" y="3094"/>
                    </a:lnTo>
                    <a:lnTo>
                      <a:pt x="110" y="3094"/>
                    </a:lnTo>
                    <a:lnTo>
                      <a:pt x="110" y="3094"/>
                    </a:lnTo>
                    <a:lnTo>
                      <a:pt x="110" y="3094"/>
                    </a:lnTo>
                    <a:close/>
                    <a:moveTo>
                      <a:pt x="110" y="3094"/>
                    </a:moveTo>
                    <a:lnTo>
                      <a:pt x="110" y="3094"/>
                    </a:lnTo>
                    <a:lnTo>
                      <a:pt x="110" y="3094"/>
                    </a:lnTo>
                    <a:lnTo>
                      <a:pt x="110" y="3094"/>
                    </a:lnTo>
                    <a:lnTo>
                      <a:pt x="110" y="3094"/>
                    </a:lnTo>
                    <a:close/>
                    <a:moveTo>
                      <a:pt x="110" y="3094"/>
                    </a:moveTo>
                    <a:lnTo>
                      <a:pt x="110" y="3094"/>
                    </a:lnTo>
                    <a:lnTo>
                      <a:pt x="110" y="3094"/>
                    </a:lnTo>
                    <a:lnTo>
                      <a:pt x="110" y="3094"/>
                    </a:lnTo>
                    <a:lnTo>
                      <a:pt x="110" y="3094"/>
                    </a:lnTo>
                    <a:close/>
                    <a:moveTo>
                      <a:pt x="4532" y="1"/>
                    </a:moveTo>
                    <a:lnTo>
                      <a:pt x="4532" y="1"/>
                    </a:lnTo>
                    <a:lnTo>
                      <a:pt x="4677" y="201"/>
                    </a:lnTo>
                    <a:lnTo>
                      <a:pt x="4823" y="419"/>
                    </a:lnTo>
                    <a:lnTo>
                      <a:pt x="5096" y="892"/>
                    </a:lnTo>
                    <a:lnTo>
                      <a:pt x="5332" y="1366"/>
                    </a:lnTo>
                    <a:lnTo>
                      <a:pt x="5551" y="1857"/>
                    </a:lnTo>
                    <a:lnTo>
                      <a:pt x="5551" y="1857"/>
                    </a:lnTo>
                    <a:lnTo>
                      <a:pt x="5551" y="1857"/>
                    </a:lnTo>
                    <a:lnTo>
                      <a:pt x="5551" y="1857"/>
                    </a:lnTo>
                    <a:lnTo>
                      <a:pt x="5332" y="1366"/>
                    </a:lnTo>
                    <a:lnTo>
                      <a:pt x="5096" y="892"/>
                    </a:lnTo>
                    <a:lnTo>
                      <a:pt x="4823" y="419"/>
                    </a:lnTo>
                    <a:lnTo>
                      <a:pt x="4677" y="201"/>
                    </a:lnTo>
                    <a:lnTo>
                      <a:pt x="4532" y="1"/>
                    </a:lnTo>
                    <a:close/>
                    <a:moveTo>
                      <a:pt x="4532" y="1"/>
                    </a:moveTo>
                    <a:lnTo>
                      <a:pt x="4532" y="1"/>
                    </a:lnTo>
                    <a:lnTo>
                      <a:pt x="4532" y="1"/>
                    </a:lnTo>
                    <a:lnTo>
                      <a:pt x="4532" y="1"/>
                    </a:lnTo>
                    <a:lnTo>
                      <a:pt x="4532" y="1"/>
                    </a:lnTo>
                    <a:close/>
                  </a:path>
                </a:pathLst>
              </a:custGeom>
              <a:solidFill>
                <a:srgbClr val="D8D3D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633" name="Google Shape;633;p5"/>
              <p:cNvSpPr/>
              <p:nvPr/>
            </p:nvSpPr>
            <p:spPr>
              <a:xfrm>
                <a:off x="1317550" y="2281300"/>
                <a:ext cx="51425" cy="3650"/>
              </a:xfrm>
              <a:custGeom>
                <a:avLst/>
                <a:gdLst/>
                <a:ahLst/>
                <a:cxnLst/>
                <a:rect l="l" t="t" r="r" b="b"/>
                <a:pathLst>
                  <a:path w="2057" h="146" fill="none" extrusionOk="0">
                    <a:moveTo>
                      <a:pt x="1" y="0"/>
                    </a:moveTo>
                    <a:lnTo>
                      <a:pt x="1" y="0"/>
                    </a:lnTo>
                    <a:lnTo>
                      <a:pt x="328" y="55"/>
                    </a:lnTo>
                    <a:lnTo>
                      <a:pt x="674" y="91"/>
                    </a:lnTo>
                    <a:lnTo>
                      <a:pt x="1074" y="128"/>
                    </a:lnTo>
                    <a:lnTo>
                      <a:pt x="1493" y="146"/>
                    </a:lnTo>
                    <a:lnTo>
                      <a:pt x="1493" y="146"/>
                    </a:lnTo>
                    <a:lnTo>
                      <a:pt x="1711" y="146"/>
                    </a:lnTo>
                    <a:lnTo>
                      <a:pt x="1711" y="146"/>
                    </a:lnTo>
                    <a:lnTo>
                      <a:pt x="2057" y="146"/>
                    </a:lnTo>
                    <a:lnTo>
                      <a:pt x="2057" y="146"/>
                    </a:lnTo>
                    <a:lnTo>
                      <a:pt x="2057" y="146"/>
                    </a:lnTo>
                    <a:lnTo>
                      <a:pt x="1711" y="146"/>
                    </a:lnTo>
                    <a:lnTo>
                      <a:pt x="1711" y="146"/>
                    </a:lnTo>
                    <a:lnTo>
                      <a:pt x="1493" y="146"/>
                    </a:lnTo>
                    <a:lnTo>
                      <a:pt x="1493" y="146"/>
                    </a:lnTo>
                    <a:lnTo>
                      <a:pt x="1493" y="146"/>
                    </a:lnTo>
                    <a:lnTo>
                      <a:pt x="1493" y="146"/>
                    </a:lnTo>
                    <a:lnTo>
                      <a:pt x="1074" y="128"/>
                    </a:lnTo>
                    <a:lnTo>
                      <a:pt x="674" y="91"/>
                    </a:lnTo>
                    <a:lnTo>
                      <a:pt x="328" y="55"/>
                    </a:lnTo>
                    <a:lnTo>
                      <a:pt x="1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634" name="Google Shape;634;p5"/>
              <p:cNvSpPr/>
              <p:nvPr/>
            </p:nvSpPr>
            <p:spPr>
              <a:xfrm>
                <a:off x="1317100" y="228130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635" name="Google Shape;635;p5"/>
              <p:cNvSpPr/>
              <p:nvPr/>
            </p:nvSpPr>
            <p:spPr>
              <a:xfrm>
                <a:off x="1288900" y="2269475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636" name="Google Shape;636;p5"/>
              <p:cNvSpPr/>
              <p:nvPr/>
            </p:nvSpPr>
            <p:spPr>
              <a:xfrm>
                <a:off x="1288900" y="2269475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637" name="Google Shape;637;p5"/>
              <p:cNvSpPr/>
              <p:nvPr/>
            </p:nvSpPr>
            <p:spPr>
              <a:xfrm>
                <a:off x="1288900" y="2269000"/>
                <a:ext cx="25" cy="500"/>
              </a:xfrm>
              <a:custGeom>
                <a:avLst/>
                <a:gdLst/>
                <a:ahLst/>
                <a:cxnLst/>
                <a:rect l="l" t="t" r="r" b="b"/>
                <a:pathLst>
                  <a:path w="1" h="20" fill="none" extrusionOk="0">
                    <a:moveTo>
                      <a:pt x="0" y="1"/>
                    </a:moveTo>
                    <a:lnTo>
                      <a:pt x="0" y="1"/>
                    </a:lnTo>
                    <a:lnTo>
                      <a:pt x="0" y="19"/>
                    </a:lnTo>
                    <a:lnTo>
                      <a:pt x="0" y="19"/>
                    </a:lnTo>
                    <a:lnTo>
                      <a:pt x="0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638" name="Google Shape;638;p5"/>
              <p:cNvSpPr/>
              <p:nvPr/>
            </p:nvSpPr>
            <p:spPr>
              <a:xfrm>
                <a:off x="1282975" y="2249900"/>
                <a:ext cx="5950" cy="19125"/>
              </a:xfrm>
              <a:custGeom>
                <a:avLst/>
                <a:gdLst/>
                <a:ahLst/>
                <a:cxnLst/>
                <a:rect l="l" t="t" r="r" b="b"/>
                <a:pathLst>
                  <a:path w="238" h="765" fill="none" extrusionOk="0">
                    <a:moveTo>
                      <a:pt x="91" y="1"/>
                    </a:moveTo>
                    <a:lnTo>
                      <a:pt x="91" y="1"/>
                    </a:lnTo>
                    <a:lnTo>
                      <a:pt x="37" y="110"/>
                    </a:lnTo>
                    <a:lnTo>
                      <a:pt x="19" y="219"/>
                    </a:lnTo>
                    <a:lnTo>
                      <a:pt x="0" y="310"/>
                    </a:lnTo>
                    <a:lnTo>
                      <a:pt x="19" y="419"/>
                    </a:lnTo>
                    <a:lnTo>
                      <a:pt x="37" y="510"/>
                    </a:lnTo>
                    <a:lnTo>
                      <a:pt x="91" y="601"/>
                    </a:lnTo>
                    <a:lnTo>
                      <a:pt x="146" y="692"/>
                    </a:lnTo>
                    <a:lnTo>
                      <a:pt x="237" y="765"/>
                    </a:lnTo>
                    <a:lnTo>
                      <a:pt x="237" y="765"/>
                    </a:lnTo>
                    <a:lnTo>
                      <a:pt x="146" y="692"/>
                    </a:lnTo>
                    <a:lnTo>
                      <a:pt x="91" y="601"/>
                    </a:lnTo>
                    <a:lnTo>
                      <a:pt x="37" y="510"/>
                    </a:lnTo>
                    <a:lnTo>
                      <a:pt x="19" y="419"/>
                    </a:lnTo>
                    <a:lnTo>
                      <a:pt x="0" y="310"/>
                    </a:lnTo>
                    <a:lnTo>
                      <a:pt x="19" y="219"/>
                    </a:lnTo>
                    <a:lnTo>
                      <a:pt x="37" y="110"/>
                    </a:lnTo>
                    <a:lnTo>
                      <a:pt x="91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639" name="Google Shape;639;p5"/>
              <p:cNvSpPr/>
              <p:nvPr/>
            </p:nvSpPr>
            <p:spPr>
              <a:xfrm>
                <a:off x="1285250" y="224990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0" y="1"/>
                    </a:move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640" name="Google Shape;640;p5"/>
              <p:cNvSpPr/>
              <p:nvPr/>
            </p:nvSpPr>
            <p:spPr>
              <a:xfrm>
                <a:off x="1285250" y="224990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0" y="1"/>
                    </a:move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641" name="Google Shape;641;p5"/>
              <p:cNvSpPr/>
              <p:nvPr/>
            </p:nvSpPr>
            <p:spPr>
              <a:xfrm>
                <a:off x="1285250" y="2249450"/>
                <a:ext cx="25" cy="475"/>
              </a:xfrm>
              <a:custGeom>
                <a:avLst/>
                <a:gdLst/>
                <a:ahLst/>
                <a:cxnLst/>
                <a:rect l="l" t="t" r="r" b="b"/>
                <a:pathLst>
                  <a:path w="1" h="19" fill="none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19"/>
                    </a:lnTo>
                    <a:lnTo>
                      <a:pt x="0" y="19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642" name="Google Shape;642;p5"/>
              <p:cNvSpPr/>
              <p:nvPr/>
            </p:nvSpPr>
            <p:spPr>
              <a:xfrm>
                <a:off x="1285700" y="224945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1" y="0"/>
                    </a:move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643" name="Google Shape;643;p5"/>
              <p:cNvSpPr/>
              <p:nvPr/>
            </p:nvSpPr>
            <p:spPr>
              <a:xfrm>
                <a:off x="1285700" y="224945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1" y="0"/>
                    </a:move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644" name="Google Shape;644;p5"/>
              <p:cNvSpPr/>
              <p:nvPr/>
            </p:nvSpPr>
            <p:spPr>
              <a:xfrm>
                <a:off x="1285700" y="224945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1" y="0"/>
                    </a:move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645" name="Google Shape;645;p5"/>
              <p:cNvSpPr/>
              <p:nvPr/>
            </p:nvSpPr>
            <p:spPr>
              <a:xfrm>
                <a:off x="1396250" y="2172100"/>
                <a:ext cx="25500" cy="46425"/>
              </a:xfrm>
              <a:custGeom>
                <a:avLst/>
                <a:gdLst/>
                <a:ahLst/>
                <a:cxnLst/>
                <a:rect l="l" t="t" r="r" b="b"/>
                <a:pathLst>
                  <a:path w="1020" h="1857" fill="none" extrusionOk="0">
                    <a:moveTo>
                      <a:pt x="1" y="1"/>
                    </a:moveTo>
                    <a:lnTo>
                      <a:pt x="1" y="1"/>
                    </a:lnTo>
                    <a:lnTo>
                      <a:pt x="146" y="201"/>
                    </a:lnTo>
                    <a:lnTo>
                      <a:pt x="292" y="419"/>
                    </a:lnTo>
                    <a:lnTo>
                      <a:pt x="565" y="892"/>
                    </a:lnTo>
                    <a:lnTo>
                      <a:pt x="801" y="1366"/>
                    </a:lnTo>
                    <a:lnTo>
                      <a:pt x="1020" y="1857"/>
                    </a:lnTo>
                    <a:lnTo>
                      <a:pt x="1020" y="1857"/>
                    </a:lnTo>
                    <a:lnTo>
                      <a:pt x="1020" y="1857"/>
                    </a:lnTo>
                    <a:lnTo>
                      <a:pt x="1020" y="1857"/>
                    </a:lnTo>
                    <a:lnTo>
                      <a:pt x="801" y="1366"/>
                    </a:lnTo>
                    <a:lnTo>
                      <a:pt x="565" y="892"/>
                    </a:lnTo>
                    <a:lnTo>
                      <a:pt x="292" y="419"/>
                    </a:lnTo>
                    <a:lnTo>
                      <a:pt x="146" y="201"/>
                    </a:lnTo>
                    <a:lnTo>
                      <a:pt x="1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646" name="Google Shape;646;p5"/>
              <p:cNvSpPr/>
              <p:nvPr/>
            </p:nvSpPr>
            <p:spPr>
              <a:xfrm>
                <a:off x="1396250" y="217210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1" y="1"/>
                    </a:move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647" name="Google Shape;647;p5"/>
              <p:cNvSpPr/>
              <p:nvPr/>
            </p:nvSpPr>
            <p:spPr>
              <a:xfrm>
                <a:off x="1282975" y="2160725"/>
                <a:ext cx="138775" cy="124225"/>
              </a:xfrm>
              <a:custGeom>
                <a:avLst/>
                <a:gdLst/>
                <a:ahLst/>
                <a:cxnLst/>
                <a:rect l="l" t="t" r="r" b="b"/>
                <a:pathLst>
                  <a:path w="5551" h="4969" extrusionOk="0">
                    <a:moveTo>
                      <a:pt x="4095" y="1"/>
                    </a:moveTo>
                    <a:lnTo>
                      <a:pt x="4004" y="219"/>
                    </a:lnTo>
                    <a:lnTo>
                      <a:pt x="3895" y="438"/>
                    </a:lnTo>
                    <a:lnTo>
                      <a:pt x="3840" y="529"/>
                    </a:lnTo>
                    <a:lnTo>
                      <a:pt x="3767" y="619"/>
                    </a:lnTo>
                    <a:lnTo>
                      <a:pt x="3676" y="710"/>
                    </a:lnTo>
                    <a:lnTo>
                      <a:pt x="3585" y="801"/>
                    </a:lnTo>
                    <a:lnTo>
                      <a:pt x="3458" y="874"/>
                    </a:lnTo>
                    <a:lnTo>
                      <a:pt x="3331" y="947"/>
                    </a:lnTo>
                    <a:lnTo>
                      <a:pt x="3185" y="1002"/>
                    </a:lnTo>
                    <a:lnTo>
                      <a:pt x="3058" y="1038"/>
                    </a:lnTo>
                    <a:lnTo>
                      <a:pt x="2767" y="1111"/>
                    </a:lnTo>
                    <a:lnTo>
                      <a:pt x="2475" y="1165"/>
                    </a:lnTo>
                    <a:lnTo>
                      <a:pt x="2184" y="1238"/>
                    </a:lnTo>
                    <a:lnTo>
                      <a:pt x="1893" y="1311"/>
                    </a:lnTo>
                    <a:lnTo>
                      <a:pt x="1766" y="1366"/>
                    </a:lnTo>
                    <a:lnTo>
                      <a:pt x="1638" y="1438"/>
                    </a:lnTo>
                    <a:lnTo>
                      <a:pt x="1511" y="1511"/>
                    </a:lnTo>
                    <a:lnTo>
                      <a:pt x="1402" y="1620"/>
                    </a:lnTo>
                    <a:lnTo>
                      <a:pt x="1293" y="1730"/>
                    </a:lnTo>
                    <a:lnTo>
                      <a:pt x="1202" y="1839"/>
                    </a:lnTo>
                    <a:lnTo>
                      <a:pt x="1111" y="1948"/>
                    </a:lnTo>
                    <a:lnTo>
                      <a:pt x="1001" y="2039"/>
                    </a:lnTo>
                    <a:lnTo>
                      <a:pt x="874" y="2130"/>
                    </a:lnTo>
                    <a:lnTo>
                      <a:pt x="747" y="2185"/>
                    </a:lnTo>
                    <a:lnTo>
                      <a:pt x="619" y="2221"/>
                    </a:lnTo>
                    <a:lnTo>
                      <a:pt x="401" y="2221"/>
                    </a:lnTo>
                    <a:lnTo>
                      <a:pt x="346" y="2512"/>
                    </a:lnTo>
                    <a:lnTo>
                      <a:pt x="328" y="2767"/>
                    </a:lnTo>
                    <a:lnTo>
                      <a:pt x="310" y="3131"/>
                    </a:lnTo>
                    <a:lnTo>
                      <a:pt x="310" y="3276"/>
                    </a:lnTo>
                    <a:lnTo>
                      <a:pt x="201" y="3404"/>
                    </a:lnTo>
                    <a:lnTo>
                      <a:pt x="110" y="3549"/>
                    </a:lnTo>
                    <a:lnTo>
                      <a:pt x="91" y="3549"/>
                    </a:lnTo>
                    <a:lnTo>
                      <a:pt x="91" y="3568"/>
                    </a:lnTo>
                    <a:lnTo>
                      <a:pt x="37" y="3677"/>
                    </a:lnTo>
                    <a:lnTo>
                      <a:pt x="19" y="3786"/>
                    </a:lnTo>
                    <a:lnTo>
                      <a:pt x="0" y="3877"/>
                    </a:lnTo>
                    <a:lnTo>
                      <a:pt x="19" y="3986"/>
                    </a:lnTo>
                    <a:lnTo>
                      <a:pt x="37" y="4077"/>
                    </a:lnTo>
                    <a:lnTo>
                      <a:pt x="91" y="4168"/>
                    </a:lnTo>
                    <a:lnTo>
                      <a:pt x="146" y="4259"/>
                    </a:lnTo>
                    <a:lnTo>
                      <a:pt x="237" y="4332"/>
                    </a:lnTo>
                    <a:lnTo>
                      <a:pt x="237" y="4350"/>
                    </a:lnTo>
                    <a:lnTo>
                      <a:pt x="346" y="4423"/>
                    </a:lnTo>
                    <a:lnTo>
                      <a:pt x="437" y="4496"/>
                    </a:lnTo>
                    <a:lnTo>
                      <a:pt x="692" y="4623"/>
                    </a:lnTo>
                    <a:lnTo>
                      <a:pt x="1001" y="4732"/>
                    </a:lnTo>
                    <a:lnTo>
                      <a:pt x="1365" y="4823"/>
                    </a:lnTo>
                    <a:lnTo>
                      <a:pt x="1384" y="4823"/>
                    </a:lnTo>
                    <a:lnTo>
                      <a:pt x="1711" y="4878"/>
                    </a:lnTo>
                    <a:lnTo>
                      <a:pt x="2057" y="4914"/>
                    </a:lnTo>
                    <a:lnTo>
                      <a:pt x="2457" y="4951"/>
                    </a:lnTo>
                    <a:lnTo>
                      <a:pt x="2876" y="4969"/>
                    </a:lnTo>
                    <a:lnTo>
                      <a:pt x="3294" y="4732"/>
                    </a:lnTo>
                    <a:lnTo>
                      <a:pt x="3713" y="4459"/>
                    </a:lnTo>
                    <a:lnTo>
                      <a:pt x="4095" y="4186"/>
                    </a:lnTo>
                    <a:lnTo>
                      <a:pt x="4477" y="3895"/>
                    </a:lnTo>
                    <a:lnTo>
                      <a:pt x="4677" y="3731"/>
                    </a:lnTo>
                    <a:lnTo>
                      <a:pt x="4859" y="3549"/>
                    </a:lnTo>
                    <a:lnTo>
                      <a:pt x="5041" y="3349"/>
                    </a:lnTo>
                    <a:lnTo>
                      <a:pt x="5187" y="3149"/>
                    </a:lnTo>
                    <a:lnTo>
                      <a:pt x="5296" y="2967"/>
                    </a:lnTo>
                    <a:lnTo>
                      <a:pt x="5387" y="2767"/>
                    </a:lnTo>
                    <a:lnTo>
                      <a:pt x="5533" y="2367"/>
                    </a:lnTo>
                    <a:lnTo>
                      <a:pt x="5551" y="2312"/>
                    </a:lnTo>
                    <a:lnTo>
                      <a:pt x="5332" y="1821"/>
                    </a:lnTo>
                    <a:lnTo>
                      <a:pt x="5096" y="1347"/>
                    </a:lnTo>
                    <a:lnTo>
                      <a:pt x="4823" y="874"/>
                    </a:lnTo>
                    <a:lnTo>
                      <a:pt x="4677" y="656"/>
                    </a:lnTo>
                    <a:lnTo>
                      <a:pt x="4532" y="456"/>
                    </a:lnTo>
                    <a:lnTo>
                      <a:pt x="4313" y="201"/>
                    </a:lnTo>
                    <a:lnTo>
                      <a:pt x="4095" y="1"/>
                    </a:lnTo>
                    <a:close/>
                  </a:path>
                </a:pathLst>
              </a:custGeom>
              <a:solidFill>
                <a:srgbClr val="A489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648" name="Google Shape;648;p5"/>
              <p:cNvSpPr/>
              <p:nvPr/>
            </p:nvSpPr>
            <p:spPr>
              <a:xfrm>
                <a:off x="1282975" y="2160725"/>
                <a:ext cx="138775" cy="124225"/>
              </a:xfrm>
              <a:custGeom>
                <a:avLst/>
                <a:gdLst/>
                <a:ahLst/>
                <a:cxnLst/>
                <a:rect l="l" t="t" r="r" b="b"/>
                <a:pathLst>
                  <a:path w="5551" h="4969" fill="none" extrusionOk="0">
                    <a:moveTo>
                      <a:pt x="4095" y="1"/>
                    </a:moveTo>
                    <a:lnTo>
                      <a:pt x="4095" y="1"/>
                    </a:lnTo>
                    <a:lnTo>
                      <a:pt x="4004" y="219"/>
                    </a:lnTo>
                    <a:lnTo>
                      <a:pt x="3895" y="438"/>
                    </a:lnTo>
                    <a:lnTo>
                      <a:pt x="3840" y="529"/>
                    </a:lnTo>
                    <a:lnTo>
                      <a:pt x="3767" y="619"/>
                    </a:lnTo>
                    <a:lnTo>
                      <a:pt x="3676" y="710"/>
                    </a:lnTo>
                    <a:lnTo>
                      <a:pt x="3585" y="801"/>
                    </a:lnTo>
                    <a:lnTo>
                      <a:pt x="3585" y="801"/>
                    </a:lnTo>
                    <a:lnTo>
                      <a:pt x="3458" y="874"/>
                    </a:lnTo>
                    <a:lnTo>
                      <a:pt x="3331" y="947"/>
                    </a:lnTo>
                    <a:lnTo>
                      <a:pt x="3185" y="1002"/>
                    </a:lnTo>
                    <a:lnTo>
                      <a:pt x="3058" y="1038"/>
                    </a:lnTo>
                    <a:lnTo>
                      <a:pt x="2767" y="1111"/>
                    </a:lnTo>
                    <a:lnTo>
                      <a:pt x="2475" y="1165"/>
                    </a:lnTo>
                    <a:lnTo>
                      <a:pt x="2184" y="1238"/>
                    </a:lnTo>
                    <a:lnTo>
                      <a:pt x="1893" y="1311"/>
                    </a:lnTo>
                    <a:lnTo>
                      <a:pt x="1766" y="1366"/>
                    </a:lnTo>
                    <a:lnTo>
                      <a:pt x="1638" y="1438"/>
                    </a:lnTo>
                    <a:lnTo>
                      <a:pt x="1511" y="1511"/>
                    </a:lnTo>
                    <a:lnTo>
                      <a:pt x="1402" y="1620"/>
                    </a:lnTo>
                    <a:lnTo>
                      <a:pt x="1402" y="1620"/>
                    </a:lnTo>
                    <a:lnTo>
                      <a:pt x="1293" y="1730"/>
                    </a:lnTo>
                    <a:lnTo>
                      <a:pt x="1202" y="1839"/>
                    </a:lnTo>
                    <a:lnTo>
                      <a:pt x="1111" y="1948"/>
                    </a:lnTo>
                    <a:lnTo>
                      <a:pt x="1001" y="2039"/>
                    </a:lnTo>
                    <a:lnTo>
                      <a:pt x="1001" y="2039"/>
                    </a:lnTo>
                    <a:lnTo>
                      <a:pt x="874" y="2130"/>
                    </a:lnTo>
                    <a:lnTo>
                      <a:pt x="747" y="2185"/>
                    </a:lnTo>
                    <a:lnTo>
                      <a:pt x="619" y="2221"/>
                    </a:lnTo>
                    <a:lnTo>
                      <a:pt x="474" y="2221"/>
                    </a:lnTo>
                    <a:lnTo>
                      <a:pt x="474" y="2221"/>
                    </a:lnTo>
                    <a:lnTo>
                      <a:pt x="401" y="2221"/>
                    </a:lnTo>
                    <a:lnTo>
                      <a:pt x="401" y="2221"/>
                    </a:lnTo>
                    <a:lnTo>
                      <a:pt x="401" y="2221"/>
                    </a:lnTo>
                    <a:lnTo>
                      <a:pt x="346" y="2512"/>
                    </a:lnTo>
                    <a:lnTo>
                      <a:pt x="328" y="2767"/>
                    </a:lnTo>
                    <a:lnTo>
                      <a:pt x="310" y="3131"/>
                    </a:lnTo>
                    <a:lnTo>
                      <a:pt x="310" y="3131"/>
                    </a:lnTo>
                    <a:lnTo>
                      <a:pt x="310" y="3276"/>
                    </a:lnTo>
                    <a:lnTo>
                      <a:pt x="310" y="3276"/>
                    </a:lnTo>
                    <a:lnTo>
                      <a:pt x="310" y="3276"/>
                    </a:lnTo>
                    <a:lnTo>
                      <a:pt x="310" y="3276"/>
                    </a:lnTo>
                    <a:lnTo>
                      <a:pt x="310" y="3276"/>
                    </a:lnTo>
                    <a:lnTo>
                      <a:pt x="201" y="3404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91" y="3549"/>
                    </a:lnTo>
                    <a:lnTo>
                      <a:pt x="91" y="3549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37" y="3677"/>
                    </a:lnTo>
                    <a:lnTo>
                      <a:pt x="19" y="3786"/>
                    </a:lnTo>
                    <a:lnTo>
                      <a:pt x="0" y="3877"/>
                    </a:lnTo>
                    <a:lnTo>
                      <a:pt x="19" y="3986"/>
                    </a:lnTo>
                    <a:lnTo>
                      <a:pt x="37" y="4077"/>
                    </a:lnTo>
                    <a:lnTo>
                      <a:pt x="91" y="4168"/>
                    </a:lnTo>
                    <a:lnTo>
                      <a:pt x="146" y="4259"/>
                    </a:lnTo>
                    <a:lnTo>
                      <a:pt x="237" y="4332"/>
                    </a:lnTo>
                    <a:lnTo>
                      <a:pt x="237" y="4332"/>
                    </a:lnTo>
                    <a:lnTo>
                      <a:pt x="237" y="4332"/>
                    </a:lnTo>
                    <a:lnTo>
                      <a:pt x="237" y="4350"/>
                    </a:lnTo>
                    <a:lnTo>
                      <a:pt x="237" y="4350"/>
                    </a:lnTo>
                    <a:lnTo>
                      <a:pt x="237" y="4350"/>
                    </a:lnTo>
                    <a:lnTo>
                      <a:pt x="237" y="4350"/>
                    </a:lnTo>
                    <a:lnTo>
                      <a:pt x="237" y="4350"/>
                    </a:lnTo>
                    <a:lnTo>
                      <a:pt x="237" y="4350"/>
                    </a:lnTo>
                    <a:lnTo>
                      <a:pt x="237" y="4350"/>
                    </a:lnTo>
                    <a:lnTo>
                      <a:pt x="237" y="4350"/>
                    </a:lnTo>
                    <a:lnTo>
                      <a:pt x="237" y="4350"/>
                    </a:lnTo>
                    <a:lnTo>
                      <a:pt x="237" y="4350"/>
                    </a:lnTo>
                    <a:lnTo>
                      <a:pt x="346" y="4423"/>
                    </a:lnTo>
                    <a:lnTo>
                      <a:pt x="437" y="4496"/>
                    </a:lnTo>
                    <a:lnTo>
                      <a:pt x="692" y="4623"/>
                    </a:lnTo>
                    <a:lnTo>
                      <a:pt x="1001" y="4732"/>
                    </a:lnTo>
                    <a:lnTo>
                      <a:pt x="1365" y="4823"/>
                    </a:lnTo>
                    <a:lnTo>
                      <a:pt x="1365" y="4823"/>
                    </a:lnTo>
                    <a:lnTo>
                      <a:pt x="1365" y="4823"/>
                    </a:lnTo>
                    <a:lnTo>
                      <a:pt x="1365" y="4823"/>
                    </a:lnTo>
                    <a:lnTo>
                      <a:pt x="1384" y="4823"/>
                    </a:lnTo>
                    <a:lnTo>
                      <a:pt x="1384" y="4823"/>
                    </a:lnTo>
                    <a:lnTo>
                      <a:pt x="1711" y="4878"/>
                    </a:lnTo>
                    <a:lnTo>
                      <a:pt x="2057" y="4914"/>
                    </a:lnTo>
                    <a:lnTo>
                      <a:pt x="2457" y="4951"/>
                    </a:lnTo>
                    <a:lnTo>
                      <a:pt x="2876" y="4969"/>
                    </a:lnTo>
                    <a:lnTo>
                      <a:pt x="2876" y="4969"/>
                    </a:lnTo>
                    <a:lnTo>
                      <a:pt x="3294" y="4732"/>
                    </a:lnTo>
                    <a:lnTo>
                      <a:pt x="3713" y="4459"/>
                    </a:lnTo>
                    <a:lnTo>
                      <a:pt x="4095" y="4186"/>
                    </a:lnTo>
                    <a:lnTo>
                      <a:pt x="4477" y="3895"/>
                    </a:lnTo>
                    <a:lnTo>
                      <a:pt x="4477" y="3895"/>
                    </a:lnTo>
                    <a:lnTo>
                      <a:pt x="4677" y="3731"/>
                    </a:lnTo>
                    <a:lnTo>
                      <a:pt x="4859" y="3549"/>
                    </a:lnTo>
                    <a:lnTo>
                      <a:pt x="5041" y="3349"/>
                    </a:lnTo>
                    <a:lnTo>
                      <a:pt x="5187" y="3149"/>
                    </a:lnTo>
                    <a:lnTo>
                      <a:pt x="5187" y="3149"/>
                    </a:lnTo>
                    <a:lnTo>
                      <a:pt x="5296" y="2967"/>
                    </a:lnTo>
                    <a:lnTo>
                      <a:pt x="5387" y="2767"/>
                    </a:lnTo>
                    <a:lnTo>
                      <a:pt x="5533" y="2367"/>
                    </a:lnTo>
                    <a:lnTo>
                      <a:pt x="5533" y="2367"/>
                    </a:lnTo>
                    <a:lnTo>
                      <a:pt x="5551" y="2312"/>
                    </a:lnTo>
                    <a:lnTo>
                      <a:pt x="5551" y="2312"/>
                    </a:lnTo>
                    <a:lnTo>
                      <a:pt x="5332" y="1821"/>
                    </a:lnTo>
                    <a:lnTo>
                      <a:pt x="5096" y="1347"/>
                    </a:lnTo>
                    <a:lnTo>
                      <a:pt x="4823" y="874"/>
                    </a:lnTo>
                    <a:lnTo>
                      <a:pt x="4677" y="656"/>
                    </a:lnTo>
                    <a:lnTo>
                      <a:pt x="4532" y="456"/>
                    </a:lnTo>
                    <a:lnTo>
                      <a:pt x="4532" y="456"/>
                    </a:lnTo>
                    <a:lnTo>
                      <a:pt x="4532" y="456"/>
                    </a:lnTo>
                    <a:lnTo>
                      <a:pt x="4532" y="456"/>
                    </a:lnTo>
                    <a:lnTo>
                      <a:pt x="4532" y="456"/>
                    </a:lnTo>
                    <a:lnTo>
                      <a:pt x="4532" y="456"/>
                    </a:lnTo>
                    <a:lnTo>
                      <a:pt x="4313" y="201"/>
                    </a:lnTo>
                    <a:lnTo>
                      <a:pt x="4095" y="1"/>
                    </a:lnTo>
                    <a:lnTo>
                      <a:pt x="4095" y="1"/>
                    </a:lnTo>
                    <a:lnTo>
                      <a:pt x="4095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649" name="Google Shape;649;p5"/>
              <p:cNvSpPr/>
              <p:nvPr/>
            </p:nvSpPr>
            <p:spPr>
              <a:xfrm>
                <a:off x="1354850" y="2218500"/>
                <a:ext cx="79650" cy="66450"/>
              </a:xfrm>
              <a:custGeom>
                <a:avLst/>
                <a:gdLst/>
                <a:ahLst/>
                <a:cxnLst/>
                <a:rect l="l" t="t" r="r" b="b"/>
                <a:pathLst>
                  <a:path w="3186" h="2658" extrusionOk="0">
                    <a:moveTo>
                      <a:pt x="565" y="2658"/>
                    </a:moveTo>
                    <a:lnTo>
                      <a:pt x="565" y="2658"/>
                    </a:lnTo>
                    <a:lnTo>
                      <a:pt x="237" y="2658"/>
                    </a:lnTo>
                    <a:lnTo>
                      <a:pt x="237" y="2658"/>
                    </a:lnTo>
                    <a:lnTo>
                      <a:pt x="1" y="2658"/>
                    </a:lnTo>
                    <a:lnTo>
                      <a:pt x="1" y="2658"/>
                    </a:lnTo>
                    <a:lnTo>
                      <a:pt x="1" y="2658"/>
                    </a:lnTo>
                    <a:lnTo>
                      <a:pt x="1" y="2658"/>
                    </a:lnTo>
                    <a:lnTo>
                      <a:pt x="219" y="2658"/>
                    </a:lnTo>
                    <a:lnTo>
                      <a:pt x="219" y="2658"/>
                    </a:lnTo>
                    <a:lnTo>
                      <a:pt x="565" y="2658"/>
                    </a:lnTo>
                    <a:close/>
                    <a:moveTo>
                      <a:pt x="2676" y="1"/>
                    </a:moveTo>
                    <a:lnTo>
                      <a:pt x="2676" y="1"/>
                    </a:lnTo>
                    <a:lnTo>
                      <a:pt x="2676" y="1"/>
                    </a:lnTo>
                    <a:lnTo>
                      <a:pt x="2676" y="1"/>
                    </a:lnTo>
                    <a:lnTo>
                      <a:pt x="2840" y="438"/>
                    </a:lnTo>
                    <a:lnTo>
                      <a:pt x="2967" y="820"/>
                    </a:lnTo>
                    <a:lnTo>
                      <a:pt x="3185" y="1493"/>
                    </a:lnTo>
                    <a:lnTo>
                      <a:pt x="3185" y="1493"/>
                    </a:lnTo>
                    <a:lnTo>
                      <a:pt x="2967" y="820"/>
                    </a:lnTo>
                    <a:lnTo>
                      <a:pt x="2840" y="438"/>
                    </a:lnTo>
                    <a:lnTo>
                      <a:pt x="2676" y="1"/>
                    </a:lnTo>
                    <a:lnTo>
                      <a:pt x="2676" y="1"/>
                    </a:lnTo>
                    <a:close/>
                  </a:path>
                </a:pathLst>
              </a:custGeom>
              <a:solidFill>
                <a:srgbClr val="B8AEB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650" name="Google Shape;650;p5"/>
              <p:cNvSpPr/>
              <p:nvPr/>
            </p:nvSpPr>
            <p:spPr>
              <a:xfrm>
                <a:off x="1354850" y="2284925"/>
                <a:ext cx="141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565" h="1" fill="none" extrusionOk="0">
                    <a:moveTo>
                      <a:pt x="565" y="1"/>
                    </a:moveTo>
                    <a:lnTo>
                      <a:pt x="565" y="1"/>
                    </a:lnTo>
                    <a:lnTo>
                      <a:pt x="237" y="1"/>
                    </a:lnTo>
                    <a:lnTo>
                      <a:pt x="237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219" y="1"/>
                    </a:lnTo>
                    <a:lnTo>
                      <a:pt x="219" y="1"/>
                    </a:lnTo>
                    <a:lnTo>
                      <a:pt x="565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651" name="Google Shape;651;p5"/>
              <p:cNvSpPr/>
              <p:nvPr/>
            </p:nvSpPr>
            <p:spPr>
              <a:xfrm>
                <a:off x="1421725" y="2218500"/>
                <a:ext cx="12775" cy="37350"/>
              </a:xfrm>
              <a:custGeom>
                <a:avLst/>
                <a:gdLst/>
                <a:ahLst/>
                <a:cxnLst/>
                <a:rect l="l" t="t" r="r" b="b"/>
                <a:pathLst>
                  <a:path w="511" h="1494" fill="none" extrusionOk="0">
                    <a:moveTo>
                      <a:pt x="1" y="1"/>
                    </a:move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165" y="438"/>
                    </a:lnTo>
                    <a:lnTo>
                      <a:pt x="292" y="820"/>
                    </a:lnTo>
                    <a:lnTo>
                      <a:pt x="510" y="1493"/>
                    </a:lnTo>
                    <a:lnTo>
                      <a:pt x="510" y="1493"/>
                    </a:lnTo>
                    <a:lnTo>
                      <a:pt x="292" y="820"/>
                    </a:lnTo>
                    <a:lnTo>
                      <a:pt x="165" y="438"/>
                    </a:lnTo>
                    <a:lnTo>
                      <a:pt x="1" y="1"/>
                    </a:lnTo>
                    <a:lnTo>
                      <a:pt x="1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652" name="Google Shape;652;p5"/>
              <p:cNvSpPr/>
              <p:nvPr/>
            </p:nvSpPr>
            <p:spPr>
              <a:xfrm>
                <a:off x="1354850" y="2218500"/>
                <a:ext cx="82825" cy="66450"/>
              </a:xfrm>
              <a:custGeom>
                <a:avLst/>
                <a:gdLst/>
                <a:ahLst/>
                <a:cxnLst/>
                <a:rect l="l" t="t" r="r" b="b"/>
                <a:pathLst>
                  <a:path w="3313" h="2658" extrusionOk="0">
                    <a:moveTo>
                      <a:pt x="2676" y="1"/>
                    </a:moveTo>
                    <a:lnTo>
                      <a:pt x="2658" y="56"/>
                    </a:lnTo>
                    <a:lnTo>
                      <a:pt x="2512" y="456"/>
                    </a:lnTo>
                    <a:lnTo>
                      <a:pt x="2421" y="656"/>
                    </a:lnTo>
                    <a:lnTo>
                      <a:pt x="2312" y="838"/>
                    </a:lnTo>
                    <a:lnTo>
                      <a:pt x="2166" y="1038"/>
                    </a:lnTo>
                    <a:lnTo>
                      <a:pt x="1984" y="1238"/>
                    </a:lnTo>
                    <a:lnTo>
                      <a:pt x="1802" y="1420"/>
                    </a:lnTo>
                    <a:lnTo>
                      <a:pt x="1602" y="1584"/>
                    </a:lnTo>
                    <a:lnTo>
                      <a:pt x="1220" y="1875"/>
                    </a:lnTo>
                    <a:lnTo>
                      <a:pt x="838" y="2148"/>
                    </a:lnTo>
                    <a:lnTo>
                      <a:pt x="419" y="2421"/>
                    </a:lnTo>
                    <a:lnTo>
                      <a:pt x="1" y="2658"/>
                    </a:lnTo>
                    <a:lnTo>
                      <a:pt x="565" y="2658"/>
                    </a:lnTo>
                    <a:lnTo>
                      <a:pt x="929" y="2621"/>
                    </a:lnTo>
                    <a:lnTo>
                      <a:pt x="1256" y="2585"/>
                    </a:lnTo>
                    <a:lnTo>
                      <a:pt x="1839" y="2494"/>
                    </a:lnTo>
                    <a:lnTo>
                      <a:pt x="2312" y="2385"/>
                    </a:lnTo>
                    <a:lnTo>
                      <a:pt x="2694" y="2276"/>
                    </a:lnTo>
                    <a:lnTo>
                      <a:pt x="2967" y="2166"/>
                    </a:lnTo>
                    <a:lnTo>
                      <a:pt x="3167" y="2075"/>
                    </a:lnTo>
                    <a:lnTo>
                      <a:pt x="3313" y="1984"/>
                    </a:lnTo>
                    <a:lnTo>
                      <a:pt x="3185" y="1493"/>
                    </a:lnTo>
                    <a:lnTo>
                      <a:pt x="2967" y="820"/>
                    </a:lnTo>
                    <a:lnTo>
                      <a:pt x="2840" y="438"/>
                    </a:lnTo>
                    <a:lnTo>
                      <a:pt x="2676" y="1"/>
                    </a:lnTo>
                    <a:close/>
                  </a:path>
                </a:pathLst>
              </a:custGeom>
              <a:solidFill>
                <a:srgbClr val="8B715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653" name="Google Shape;653;p5"/>
              <p:cNvSpPr/>
              <p:nvPr/>
            </p:nvSpPr>
            <p:spPr>
              <a:xfrm>
                <a:off x="1354850" y="2218500"/>
                <a:ext cx="82825" cy="66450"/>
              </a:xfrm>
              <a:custGeom>
                <a:avLst/>
                <a:gdLst/>
                <a:ahLst/>
                <a:cxnLst/>
                <a:rect l="l" t="t" r="r" b="b"/>
                <a:pathLst>
                  <a:path w="3313" h="2658" fill="none" extrusionOk="0">
                    <a:moveTo>
                      <a:pt x="2676" y="1"/>
                    </a:moveTo>
                    <a:lnTo>
                      <a:pt x="2676" y="1"/>
                    </a:lnTo>
                    <a:lnTo>
                      <a:pt x="2658" y="56"/>
                    </a:lnTo>
                    <a:lnTo>
                      <a:pt x="2658" y="56"/>
                    </a:lnTo>
                    <a:lnTo>
                      <a:pt x="2512" y="456"/>
                    </a:lnTo>
                    <a:lnTo>
                      <a:pt x="2421" y="656"/>
                    </a:lnTo>
                    <a:lnTo>
                      <a:pt x="2312" y="838"/>
                    </a:lnTo>
                    <a:lnTo>
                      <a:pt x="2312" y="838"/>
                    </a:lnTo>
                    <a:lnTo>
                      <a:pt x="2166" y="1038"/>
                    </a:lnTo>
                    <a:lnTo>
                      <a:pt x="1984" y="1238"/>
                    </a:lnTo>
                    <a:lnTo>
                      <a:pt x="1802" y="1420"/>
                    </a:lnTo>
                    <a:lnTo>
                      <a:pt x="1602" y="1584"/>
                    </a:lnTo>
                    <a:lnTo>
                      <a:pt x="1602" y="1584"/>
                    </a:lnTo>
                    <a:lnTo>
                      <a:pt x="1220" y="1875"/>
                    </a:lnTo>
                    <a:lnTo>
                      <a:pt x="838" y="2148"/>
                    </a:lnTo>
                    <a:lnTo>
                      <a:pt x="419" y="2421"/>
                    </a:lnTo>
                    <a:lnTo>
                      <a:pt x="1" y="2658"/>
                    </a:lnTo>
                    <a:lnTo>
                      <a:pt x="1" y="2658"/>
                    </a:lnTo>
                    <a:lnTo>
                      <a:pt x="237" y="2658"/>
                    </a:lnTo>
                    <a:lnTo>
                      <a:pt x="237" y="2658"/>
                    </a:lnTo>
                    <a:lnTo>
                      <a:pt x="565" y="2658"/>
                    </a:lnTo>
                    <a:lnTo>
                      <a:pt x="565" y="2658"/>
                    </a:lnTo>
                    <a:lnTo>
                      <a:pt x="565" y="2658"/>
                    </a:lnTo>
                    <a:lnTo>
                      <a:pt x="929" y="2621"/>
                    </a:lnTo>
                    <a:lnTo>
                      <a:pt x="1256" y="2585"/>
                    </a:lnTo>
                    <a:lnTo>
                      <a:pt x="1839" y="2494"/>
                    </a:lnTo>
                    <a:lnTo>
                      <a:pt x="2312" y="2385"/>
                    </a:lnTo>
                    <a:lnTo>
                      <a:pt x="2694" y="2276"/>
                    </a:lnTo>
                    <a:lnTo>
                      <a:pt x="2967" y="2166"/>
                    </a:lnTo>
                    <a:lnTo>
                      <a:pt x="3167" y="2075"/>
                    </a:lnTo>
                    <a:lnTo>
                      <a:pt x="3313" y="1984"/>
                    </a:lnTo>
                    <a:lnTo>
                      <a:pt x="3313" y="1984"/>
                    </a:lnTo>
                    <a:lnTo>
                      <a:pt x="3185" y="1493"/>
                    </a:lnTo>
                    <a:lnTo>
                      <a:pt x="3185" y="1493"/>
                    </a:lnTo>
                    <a:lnTo>
                      <a:pt x="2967" y="820"/>
                    </a:lnTo>
                    <a:lnTo>
                      <a:pt x="2840" y="438"/>
                    </a:lnTo>
                    <a:lnTo>
                      <a:pt x="2676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</p:grpSp>
      <p:grpSp>
        <p:nvGrpSpPr>
          <p:cNvPr id="654" name="Google Shape;654;p5"/>
          <p:cNvGrpSpPr/>
          <p:nvPr/>
        </p:nvGrpSpPr>
        <p:grpSpPr>
          <a:xfrm>
            <a:off x="3474553" y="5982136"/>
            <a:ext cx="479329" cy="177784"/>
            <a:chOff x="1726100" y="1627975"/>
            <a:chExt cx="359425" cy="133325"/>
          </a:xfrm>
        </p:grpSpPr>
        <p:sp>
          <p:nvSpPr>
            <p:cNvPr id="655" name="Google Shape;655;p5"/>
            <p:cNvSpPr/>
            <p:nvPr/>
          </p:nvSpPr>
          <p:spPr>
            <a:xfrm>
              <a:off x="2018625" y="1747625"/>
              <a:ext cx="66900" cy="13675"/>
            </a:xfrm>
            <a:custGeom>
              <a:avLst/>
              <a:gdLst/>
              <a:ahLst/>
              <a:cxnLst/>
              <a:rect l="l" t="t" r="r" b="b"/>
              <a:pathLst>
                <a:path w="2676" h="547" extrusionOk="0">
                  <a:moveTo>
                    <a:pt x="456" y="1"/>
                  </a:moveTo>
                  <a:lnTo>
                    <a:pt x="219" y="37"/>
                  </a:lnTo>
                  <a:lnTo>
                    <a:pt x="146" y="74"/>
                  </a:lnTo>
                  <a:lnTo>
                    <a:pt x="73" y="110"/>
                  </a:lnTo>
                  <a:lnTo>
                    <a:pt x="19" y="147"/>
                  </a:lnTo>
                  <a:lnTo>
                    <a:pt x="1" y="201"/>
                  </a:lnTo>
                  <a:lnTo>
                    <a:pt x="19" y="219"/>
                  </a:lnTo>
                  <a:lnTo>
                    <a:pt x="37" y="274"/>
                  </a:lnTo>
                  <a:lnTo>
                    <a:pt x="92" y="329"/>
                  </a:lnTo>
                  <a:lnTo>
                    <a:pt x="219" y="401"/>
                  </a:lnTo>
                  <a:lnTo>
                    <a:pt x="419" y="456"/>
                  </a:lnTo>
                  <a:lnTo>
                    <a:pt x="710" y="511"/>
                  </a:lnTo>
                  <a:lnTo>
                    <a:pt x="1111" y="529"/>
                  </a:lnTo>
                  <a:lnTo>
                    <a:pt x="1657" y="547"/>
                  </a:lnTo>
                  <a:lnTo>
                    <a:pt x="2130" y="547"/>
                  </a:lnTo>
                  <a:lnTo>
                    <a:pt x="2676" y="529"/>
                  </a:lnTo>
                  <a:lnTo>
                    <a:pt x="2676" y="474"/>
                  </a:lnTo>
                  <a:lnTo>
                    <a:pt x="2657" y="420"/>
                  </a:lnTo>
                  <a:lnTo>
                    <a:pt x="2603" y="365"/>
                  </a:lnTo>
                  <a:lnTo>
                    <a:pt x="2530" y="310"/>
                  </a:lnTo>
                  <a:lnTo>
                    <a:pt x="2330" y="219"/>
                  </a:lnTo>
                  <a:lnTo>
                    <a:pt x="2057" y="147"/>
                  </a:lnTo>
                  <a:lnTo>
                    <a:pt x="1748" y="92"/>
                  </a:lnTo>
                  <a:lnTo>
                    <a:pt x="1420" y="37"/>
                  </a:lnTo>
                  <a:lnTo>
                    <a:pt x="1074" y="1"/>
                  </a:lnTo>
                  <a:close/>
                </a:path>
              </a:pathLst>
            </a:custGeom>
            <a:solidFill>
              <a:srgbClr val="282829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56" name="Google Shape;656;p5"/>
            <p:cNvSpPr/>
            <p:nvPr/>
          </p:nvSpPr>
          <p:spPr>
            <a:xfrm>
              <a:off x="2018625" y="1747625"/>
              <a:ext cx="66900" cy="13675"/>
            </a:xfrm>
            <a:custGeom>
              <a:avLst/>
              <a:gdLst/>
              <a:ahLst/>
              <a:cxnLst/>
              <a:rect l="l" t="t" r="r" b="b"/>
              <a:pathLst>
                <a:path w="2676" h="547" fill="none" extrusionOk="0">
                  <a:moveTo>
                    <a:pt x="747" y="1"/>
                  </a:moveTo>
                  <a:lnTo>
                    <a:pt x="747" y="1"/>
                  </a:lnTo>
                  <a:lnTo>
                    <a:pt x="456" y="1"/>
                  </a:lnTo>
                  <a:lnTo>
                    <a:pt x="219" y="37"/>
                  </a:lnTo>
                  <a:lnTo>
                    <a:pt x="146" y="74"/>
                  </a:lnTo>
                  <a:lnTo>
                    <a:pt x="73" y="110"/>
                  </a:lnTo>
                  <a:lnTo>
                    <a:pt x="19" y="147"/>
                  </a:lnTo>
                  <a:lnTo>
                    <a:pt x="1" y="201"/>
                  </a:lnTo>
                  <a:lnTo>
                    <a:pt x="1" y="201"/>
                  </a:lnTo>
                  <a:lnTo>
                    <a:pt x="19" y="219"/>
                  </a:lnTo>
                  <a:lnTo>
                    <a:pt x="37" y="274"/>
                  </a:lnTo>
                  <a:lnTo>
                    <a:pt x="92" y="329"/>
                  </a:lnTo>
                  <a:lnTo>
                    <a:pt x="219" y="401"/>
                  </a:lnTo>
                  <a:lnTo>
                    <a:pt x="419" y="456"/>
                  </a:lnTo>
                  <a:lnTo>
                    <a:pt x="710" y="511"/>
                  </a:lnTo>
                  <a:lnTo>
                    <a:pt x="1111" y="529"/>
                  </a:lnTo>
                  <a:lnTo>
                    <a:pt x="1657" y="547"/>
                  </a:lnTo>
                  <a:lnTo>
                    <a:pt x="1657" y="547"/>
                  </a:lnTo>
                  <a:lnTo>
                    <a:pt x="2130" y="547"/>
                  </a:lnTo>
                  <a:lnTo>
                    <a:pt x="2676" y="529"/>
                  </a:lnTo>
                  <a:lnTo>
                    <a:pt x="2676" y="529"/>
                  </a:lnTo>
                  <a:lnTo>
                    <a:pt x="2676" y="474"/>
                  </a:lnTo>
                  <a:lnTo>
                    <a:pt x="2657" y="420"/>
                  </a:lnTo>
                  <a:lnTo>
                    <a:pt x="2603" y="365"/>
                  </a:lnTo>
                  <a:lnTo>
                    <a:pt x="2530" y="310"/>
                  </a:lnTo>
                  <a:lnTo>
                    <a:pt x="2330" y="219"/>
                  </a:lnTo>
                  <a:lnTo>
                    <a:pt x="2057" y="147"/>
                  </a:lnTo>
                  <a:lnTo>
                    <a:pt x="1748" y="92"/>
                  </a:lnTo>
                  <a:lnTo>
                    <a:pt x="1420" y="37"/>
                  </a:lnTo>
                  <a:lnTo>
                    <a:pt x="1074" y="1"/>
                  </a:lnTo>
                  <a:lnTo>
                    <a:pt x="747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57" name="Google Shape;657;p5"/>
            <p:cNvSpPr/>
            <p:nvPr/>
          </p:nvSpPr>
          <p:spPr>
            <a:xfrm>
              <a:off x="2024075" y="1729450"/>
              <a:ext cx="42350" cy="23225"/>
            </a:xfrm>
            <a:custGeom>
              <a:avLst/>
              <a:gdLst/>
              <a:ahLst/>
              <a:cxnLst/>
              <a:rect l="l" t="t" r="r" b="b"/>
              <a:pathLst>
                <a:path w="1694" h="929" extrusionOk="0">
                  <a:moveTo>
                    <a:pt x="911" y="0"/>
                  </a:moveTo>
                  <a:lnTo>
                    <a:pt x="783" y="18"/>
                  </a:lnTo>
                  <a:lnTo>
                    <a:pt x="674" y="55"/>
                  </a:lnTo>
                  <a:lnTo>
                    <a:pt x="565" y="109"/>
                  </a:lnTo>
                  <a:lnTo>
                    <a:pt x="456" y="182"/>
                  </a:lnTo>
                  <a:lnTo>
                    <a:pt x="383" y="255"/>
                  </a:lnTo>
                  <a:lnTo>
                    <a:pt x="238" y="437"/>
                  </a:lnTo>
                  <a:lnTo>
                    <a:pt x="128" y="601"/>
                  </a:lnTo>
                  <a:lnTo>
                    <a:pt x="56" y="764"/>
                  </a:lnTo>
                  <a:lnTo>
                    <a:pt x="1" y="928"/>
                  </a:lnTo>
                  <a:lnTo>
                    <a:pt x="1693" y="928"/>
                  </a:lnTo>
                  <a:lnTo>
                    <a:pt x="1693" y="783"/>
                  </a:lnTo>
                  <a:lnTo>
                    <a:pt x="1693" y="655"/>
                  </a:lnTo>
                  <a:lnTo>
                    <a:pt x="1675" y="491"/>
                  </a:lnTo>
                  <a:lnTo>
                    <a:pt x="1639" y="419"/>
                  </a:lnTo>
                  <a:lnTo>
                    <a:pt x="1602" y="328"/>
                  </a:lnTo>
                  <a:lnTo>
                    <a:pt x="1548" y="255"/>
                  </a:lnTo>
                  <a:lnTo>
                    <a:pt x="1493" y="182"/>
                  </a:lnTo>
                  <a:lnTo>
                    <a:pt x="1402" y="127"/>
                  </a:lnTo>
                  <a:lnTo>
                    <a:pt x="1311" y="73"/>
                  </a:lnTo>
                  <a:lnTo>
                    <a:pt x="1202" y="36"/>
                  </a:lnTo>
                  <a:lnTo>
                    <a:pt x="1056" y="0"/>
                  </a:lnTo>
                  <a:close/>
                </a:path>
              </a:pathLst>
            </a:custGeom>
            <a:solidFill>
              <a:srgbClr val="C1A5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58" name="Google Shape;658;p5"/>
            <p:cNvSpPr/>
            <p:nvPr/>
          </p:nvSpPr>
          <p:spPr>
            <a:xfrm>
              <a:off x="1726100" y="1699875"/>
              <a:ext cx="249775" cy="25500"/>
            </a:xfrm>
            <a:custGeom>
              <a:avLst/>
              <a:gdLst/>
              <a:ahLst/>
              <a:cxnLst/>
              <a:rect l="l" t="t" r="r" b="b"/>
              <a:pathLst>
                <a:path w="9991" h="1020" extrusionOk="0">
                  <a:moveTo>
                    <a:pt x="1292" y="0"/>
                  </a:moveTo>
                  <a:lnTo>
                    <a:pt x="746" y="91"/>
                  </a:lnTo>
                  <a:lnTo>
                    <a:pt x="528" y="128"/>
                  </a:lnTo>
                  <a:lnTo>
                    <a:pt x="346" y="182"/>
                  </a:lnTo>
                  <a:lnTo>
                    <a:pt x="200" y="237"/>
                  </a:lnTo>
                  <a:lnTo>
                    <a:pt x="91" y="291"/>
                  </a:lnTo>
                  <a:lnTo>
                    <a:pt x="18" y="346"/>
                  </a:lnTo>
                  <a:lnTo>
                    <a:pt x="0" y="419"/>
                  </a:lnTo>
                  <a:lnTo>
                    <a:pt x="0" y="437"/>
                  </a:lnTo>
                  <a:lnTo>
                    <a:pt x="18" y="473"/>
                  </a:lnTo>
                  <a:lnTo>
                    <a:pt x="91" y="528"/>
                  </a:lnTo>
                  <a:lnTo>
                    <a:pt x="219" y="583"/>
                  </a:lnTo>
                  <a:lnTo>
                    <a:pt x="382" y="655"/>
                  </a:lnTo>
                  <a:lnTo>
                    <a:pt x="601" y="710"/>
                  </a:lnTo>
                  <a:lnTo>
                    <a:pt x="856" y="746"/>
                  </a:lnTo>
                  <a:lnTo>
                    <a:pt x="1456" y="837"/>
                  </a:lnTo>
                  <a:lnTo>
                    <a:pt x="2202" y="910"/>
                  </a:lnTo>
                  <a:lnTo>
                    <a:pt x="3058" y="965"/>
                  </a:lnTo>
                  <a:lnTo>
                    <a:pt x="3986" y="1001"/>
                  </a:lnTo>
                  <a:lnTo>
                    <a:pt x="5005" y="1019"/>
                  </a:lnTo>
                  <a:lnTo>
                    <a:pt x="6006" y="1001"/>
                  </a:lnTo>
                  <a:lnTo>
                    <a:pt x="6952" y="965"/>
                  </a:lnTo>
                  <a:lnTo>
                    <a:pt x="7789" y="910"/>
                  </a:lnTo>
                  <a:lnTo>
                    <a:pt x="8535" y="837"/>
                  </a:lnTo>
                  <a:lnTo>
                    <a:pt x="9136" y="746"/>
                  </a:lnTo>
                  <a:lnTo>
                    <a:pt x="9390" y="710"/>
                  </a:lnTo>
                  <a:lnTo>
                    <a:pt x="9609" y="655"/>
                  </a:lnTo>
                  <a:lnTo>
                    <a:pt x="9773" y="583"/>
                  </a:lnTo>
                  <a:lnTo>
                    <a:pt x="9900" y="528"/>
                  </a:lnTo>
                  <a:lnTo>
                    <a:pt x="9973" y="473"/>
                  </a:lnTo>
                  <a:lnTo>
                    <a:pt x="9991" y="437"/>
                  </a:lnTo>
                  <a:lnTo>
                    <a:pt x="9991" y="419"/>
                  </a:lnTo>
                  <a:lnTo>
                    <a:pt x="9973" y="346"/>
                  </a:lnTo>
                  <a:lnTo>
                    <a:pt x="9900" y="291"/>
                  </a:lnTo>
                  <a:lnTo>
                    <a:pt x="9791" y="237"/>
                  </a:lnTo>
                  <a:lnTo>
                    <a:pt x="9645" y="182"/>
                  </a:lnTo>
                  <a:lnTo>
                    <a:pt x="9463" y="128"/>
                  </a:lnTo>
                  <a:lnTo>
                    <a:pt x="9245" y="91"/>
                  </a:lnTo>
                  <a:lnTo>
                    <a:pt x="8699" y="0"/>
                  </a:lnTo>
                  <a:lnTo>
                    <a:pt x="8699" y="273"/>
                  </a:lnTo>
                  <a:lnTo>
                    <a:pt x="7443" y="328"/>
                  </a:lnTo>
                  <a:lnTo>
                    <a:pt x="6133" y="364"/>
                  </a:lnTo>
                  <a:lnTo>
                    <a:pt x="4623" y="382"/>
                  </a:lnTo>
                  <a:lnTo>
                    <a:pt x="3476" y="364"/>
                  </a:lnTo>
                  <a:lnTo>
                    <a:pt x="2384" y="328"/>
                  </a:lnTo>
                  <a:lnTo>
                    <a:pt x="1893" y="291"/>
                  </a:lnTo>
                  <a:lnTo>
                    <a:pt x="1456" y="237"/>
                  </a:lnTo>
                  <a:lnTo>
                    <a:pt x="1074" y="182"/>
                  </a:lnTo>
                  <a:lnTo>
                    <a:pt x="746" y="109"/>
                  </a:lnTo>
                  <a:lnTo>
                    <a:pt x="1292" y="0"/>
                  </a:lnTo>
                  <a:close/>
                </a:path>
              </a:pathLst>
            </a:custGeom>
            <a:solidFill>
              <a:srgbClr val="282829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59" name="Google Shape;659;p5"/>
            <p:cNvSpPr/>
            <p:nvPr/>
          </p:nvSpPr>
          <p:spPr>
            <a:xfrm>
              <a:off x="1726100" y="1699875"/>
              <a:ext cx="249775" cy="25500"/>
            </a:xfrm>
            <a:custGeom>
              <a:avLst/>
              <a:gdLst/>
              <a:ahLst/>
              <a:cxnLst/>
              <a:rect l="l" t="t" r="r" b="b"/>
              <a:pathLst>
                <a:path w="9991" h="1020" fill="none" extrusionOk="0">
                  <a:moveTo>
                    <a:pt x="8699" y="0"/>
                  </a:moveTo>
                  <a:lnTo>
                    <a:pt x="8699" y="273"/>
                  </a:lnTo>
                  <a:lnTo>
                    <a:pt x="8699" y="273"/>
                  </a:lnTo>
                  <a:lnTo>
                    <a:pt x="8699" y="273"/>
                  </a:lnTo>
                  <a:lnTo>
                    <a:pt x="7443" y="328"/>
                  </a:lnTo>
                  <a:lnTo>
                    <a:pt x="6133" y="364"/>
                  </a:lnTo>
                  <a:lnTo>
                    <a:pt x="4623" y="382"/>
                  </a:lnTo>
                  <a:lnTo>
                    <a:pt x="4623" y="382"/>
                  </a:lnTo>
                  <a:lnTo>
                    <a:pt x="3476" y="364"/>
                  </a:lnTo>
                  <a:lnTo>
                    <a:pt x="2384" y="328"/>
                  </a:lnTo>
                  <a:lnTo>
                    <a:pt x="1893" y="291"/>
                  </a:lnTo>
                  <a:lnTo>
                    <a:pt x="1456" y="237"/>
                  </a:lnTo>
                  <a:lnTo>
                    <a:pt x="1074" y="182"/>
                  </a:lnTo>
                  <a:lnTo>
                    <a:pt x="746" y="109"/>
                  </a:lnTo>
                  <a:lnTo>
                    <a:pt x="746" y="109"/>
                  </a:lnTo>
                  <a:lnTo>
                    <a:pt x="746" y="109"/>
                  </a:lnTo>
                  <a:lnTo>
                    <a:pt x="1292" y="0"/>
                  </a:lnTo>
                  <a:lnTo>
                    <a:pt x="1292" y="0"/>
                  </a:lnTo>
                  <a:lnTo>
                    <a:pt x="746" y="91"/>
                  </a:lnTo>
                  <a:lnTo>
                    <a:pt x="528" y="128"/>
                  </a:lnTo>
                  <a:lnTo>
                    <a:pt x="346" y="182"/>
                  </a:lnTo>
                  <a:lnTo>
                    <a:pt x="200" y="237"/>
                  </a:lnTo>
                  <a:lnTo>
                    <a:pt x="91" y="291"/>
                  </a:lnTo>
                  <a:lnTo>
                    <a:pt x="18" y="346"/>
                  </a:lnTo>
                  <a:lnTo>
                    <a:pt x="0" y="419"/>
                  </a:lnTo>
                  <a:lnTo>
                    <a:pt x="0" y="419"/>
                  </a:lnTo>
                  <a:lnTo>
                    <a:pt x="0" y="437"/>
                  </a:lnTo>
                  <a:lnTo>
                    <a:pt x="18" y="473"/>
                  </a:lnTo>
                  <a:lnTo>
                    <a:pt x="91" y="528"/>
                  </a:lnTo>
                  <a:lnTo>
                    <a:pt x="219" y="583"/>
                  </a:lnTo>
                  <a:lnTo>
                    <a:pt x="382" y="655"/>
                  </a:lnTo>
                  <a:lnTo>
                    <a:pt x="601" y="710"/>
                  </a:lnTo>
                  <a:lnTo>
                    <a:pt x="856" y="746"/>
                  </a:lnTo>
                  <a:lnTo>
                    <a:pt x="1456" y="837"/>
                  </a:lnTo>
                  <a:lnTo>
                    <a:pt x="2202" y="910"/>
                  </a:lnTo>
                  <a:lnTo>
                    <a:pt x="3058" y="965"/>
                  </a:lnTo>
                  <a:lnTo>
                    <a:pt x="3986" y="1001"/>
                  </a:lnTo>
                  <a:lnTo>
                    <a:pt x="5005" y="1019"/>
                  </a:lnTo>
                  <a:lnTo>
                    <a:pt x="5005" y="1019"/>
                  </a:lnTo>
                  <a:lnTo>
                    <a:pt x="6006" y="1001"/>
                  </a:lnTo>
                  <a:lnTo>
                    <a:pt x="6952" y="965"/>
                  </a:lnTo>
                  <a:lnTo>
                    <a:pt x="7789" y="910"/>
                  </a:lnTo>
                  <a:lnTo>
                    <a:pt x="8535" y="837"/>
                  </a:lnTo>
                  <a:lnTo>
                    <a:pt x="9136" y="746"/>
                  </a:lnTo>
                  <a:lnTo>
                    <a:pt x="9390" y="710"/>
                  </a:lnTo>
                  <a:lnTo>
                    <a:pt x="9609" y="655"/>
                  </a:lnTo>
                  <a:lnTo>
                    <a:pt x="9773" y="583"/>
                  </a:lnTo>
                  <a:lnTo>
                    <a:pt x="9900" y="528"/>
                  </a:lnTo>
                  <a:lnTo>
                    <a:pt x="9973" y="473"/>
                  </a:lnTo>
                  <a:lnTo>
                    <a:pt x="9991" y="437"/>
                  </a:lnTo>
                  <a:lnTo>
                    <a:pt x="9991" y="419"/>
                  </a:lnTo>
                  <a:lnTo>
                    <a:pt x="9991" y="419"/>
                  </a:lnTo>
                  <a:lnTo>
                    <a:pt x="9973" y="346"/>
                  </a:lnTo>
                  <a:lnTo>
                    <a:pt x="9900" y="291"/>
                  </a:lnTo>
                  <a:lnTo>
                    <a:pt x="9791" y="237"/>
                  </a:lnTo>
                  <a:lnTo>
                    <a:pt x="9645" y="182"/>
                  </a:lnTo>
                  <a:lnTo>
                    <a:pt x="9463" y="128"/>
                  </a:lnTo>
                  <a:lnTo>
                    <a:pt x="9245" y="91"/>
                  </a:lnTo>
                  <a:lnTo>
                    <a:pt x="8699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60" name="Google Shape;660;p5"/>
            <p:cNvSpPr/>
            <p:nvPr/>
          </p:nvSpPr>
          <p:spPr>
            <a:xfrm>
              <a:off x="1744750" y="1627975"/>
              <a:ext cx="198825" cy="81475"/>
            </a:xfrm>
            <a:custGeom>
              <a:avLst/>
              <a:gdLst/>
              <a:ahLst/>
              <a:cxnLst/>
              <a:rect l="l" t="t" r="r" b="b"/>
              <a:pathLst>
                <a:path w="7953" h="3259" extrusionOk="0">
                  <a:moveTo>
                    <a:pt x="4113" y="1"/>
                  </a:moveTo>
                  <a:lnTo>
                    <a:pt x="3986" y="37"/>
                  </a:lnTo>
                  <a:lnTo>
                    <a:pt x="3858" y="74"/>
                  </a:lnTo>
                  <a:lnTo>
                    <a:pt x="3731" y="110"/>
                  </a:lnTo>
                  <a:lnTo>
                    <a:pt x="3604" y="165"/>
                  </a:lnTo>
                  <a:lnTo>
                    <a:pt x="3385" y="328"/>
                  </a:lnTo>
                  <a:lnTo>
                    <a:pt x="3185" y="492"/>
                  </a:lnTo>
                  <a:lnTo>
                    <a:pt x="2985" y="711"/>
                  </a:lnTo>
                  <a:lnTo>
                    <a:pt x="2821" y="929"/>
                  </a:lnTo>
                  <a:lnTo>
                    <a:pt x="2657" y="1166"/>
                  </a:lnTo>
                  <a:lnTo>
                    <a:pt x="2530" y="1402"/>
                  </a:lnTo>
                  <a:lnTo>
                    <a:pt x="2312" y="1839"/>
                  </a:lnTo>
                  <a:lnTo>
                    <a:pt x="2148" y="2239"/>
                  </a:lnTo>
                  <a:lnTo>
                    <a:pt x="2020" y="2603"/>
                  </a:lnTo>
                  <a:lnTo>
                    <a:pt x="0" y="2985"/>
                  </a:lnTo>
                  <a:lnTo>
                    <a:pt x="383" y="3058"/>
                  </a:lnTo>
                  <a:lnTo>
                    <a:pt x="856" y="3131"/>
                  </a:lnTo>
                  <a:lnTo>
                    <a:pt x="1383" y="3186"/>
                  </a:lnTo>
                  <a:lnTo>
                    <a:pt x="1984" y="3222"/>
                  </a:lnTo>
                  <a:lnTo>
                    <a:pt x="2621" y="3240"/>
                  </a:lnTo>
                  <a:lnTo>
                    <a:pt x="3294" y="3258"/>
                  </a:lnTo>
                  <a:lnTo>
                    <a:pt x="4641" y="3258"/>
                  </a:lnTo>
                  <a:lnTo>
                    <a:pt x="5897" y="3222"/>
                  </a:lnTo>
                  <a:lnTo>
                    <a:pt x="6952" y="3186"/>
                  </a:lnTo>
                  <a:lnTo>
                    <a:pt x="7953" y="3149"/>
                  </a:lnTo>
                  <a:lnTo>
                    <a:pt x="7953" y="2094"/>
                  </a:lnTo>
                  <a:lnTo>
                    <a:pt x="7935" y="2003"/>
                  </a:lnTo>
                  <a:lnTo>
                    <a:pt x="7862" y="1730"/>
                  </a:lnTo>
                  <a:lnTo>
                    <a:pt x="7753" y="1384"/>
                  </a:lnTo>
                  <a:lnTo>
                    <a:pt x="7680" y="1202"/>
                  </a:lnTo>
                  <a:lnTo>
                    <a:pt x="7589" y="1020"/>
                  </a:lnTo>
                  <a:lnTo>
                    <a:pt x="7498" y="874"/>
                  </a:lnTo>
                  <a:lnTo>
                    <a:pt x="7389" y="747"/>
                  </a:lnTo>
                  <a:lnTo>
                    <a:pt x="7280" y="638"/>
                  </a:lnTo>
                  <a:lnTo>
                    <a:pt x="7170" y="583"/>
                  </a:lnTo>
                  <a:lnTo>
                    <a:pt x="7061" y="547"/>
                  </a:lnTo>
                  <a:lnTo>
                    <a:pt x="6843" y="547"/>
                  </a:lnTo>
                  <a:lnTo>
                    <a:pt x="6734" y="565"/>
                  </a:lnTo>
                  <a:lnTo>
                    <a:pt x="6533" y="638"/>
                  </a:lnTo>
                  <a:lnTo>
                    <a:pt x="6333" y="729"/>
                  </a:lnTo>
                  <a:lnTo>
                    <a:pt x="6169" y="820"/>
                  </a:lnTo>
                  <a:lnTo>
                    <a:pt x="6024" y="911"/>
                  </a:lnTo>
                  <a:lnTo>
                    <a:pt x="5915" y="1020"/>
                  </a:lnTo>
                  <a:lnTo>
                    <a:pt x="5860" y="929"/>
                  </a:lnTo>
                  <a:lnTo>
                    <a:pt x="5806" y="820"/>
                  </a:lnTo>
                  <a:lnTo>
                    <a:pt x="5733" y="692"/>
                  </a:lnTo>
                  <a:lnTo>
                    <a:pt x="5642" y="565"/>
                  </a:lnTo>
                  <a:lnTo>
                    <a:pt x="5496" y="419"/>
                  </a:lnTo>
                  <a:lnTo>
                    <a:pt x="5332" y="292"/>
                  </a:lnTo>
                  <a:lnTo>
                    <a:pt x="5132" y="165"/>
                  </a:lnTo>
                  <a:lnTo>
                    <a:pt x="4932" y="74"/>
                  </a:lnTo>
                  <a:lnTo>
                    <a:pt x="4695" y="19"/>
                  </a:lnTo>
                  <a:lnTo>
                    <a:pt x="4422" y="1"/>
                  </a:lnTo>
                  <a:close/>
                </a:path>
              </a:pathLst>
            </a:custGeom>
            <a:solidFill>
              <a:srgbClr val="C1A5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61" name="Google Shape;661;p5"/>
            <p:cNvSpPr/>
            <p:nvPr/>
          </p:nvSpPr>
          <p:spPr>
            <a:xfrm>
              <a:off x="1744750" y="1627975"/>
              <a:ext cx="198825" cy="81475"/>
            </a:xfrm>
            <a:custGeom>
              <a:avLst/>
              <a:gdLst/>
              <a:ahLst/>
              <a:cxnLst/>
              <a:rect l="l" t="t" r="r" b="b"/>
              <a:pathLst>
                <a:path w="7953" h="3259" fill="none" extrusionOk="0">
                  <a:moveTo>
                    <a:pt x="7953" y="2094"/>
                  </a:moveTo>
                  <a:lnTo>
                    <a:pt x="7953" y="3149"/>
                  </a:lnTo>
                  <a:lnTo>
                    <a:pt x="7953" y="3149"/>
                  </a:lnTo>
                  <a:lnTo>
                    <a:pt x="6952" y="3186"/>
                  </a:lnTo>
                  <a:lnTo>
                    <a:pt x="5897" y="3222"/>
                  </a:lnTo>
                  <a:lnTo>
                    <a:pt x="4641" y="3258"/>
                  </a:lnTo>
                  <a:lnTo>
                    <a:pt x="3294" y="3258"/>
                  </a:lnTo>
                  <a:lnTo>
                    <a:pt x="2621" y="3240"/>
                  </a:lnTo>
                  <a:lnTo>
                    <a:pt x="1984" y="3222"/>
                  </a:lnTo>
                  <a:lnTo>
                    <a:pt x="1383" y="3186"/>
                  </a:lnTo>
                  <a:lnTo>
                    <a:pt x="856" y="3131"/>
                  </a:lnTo>
                  <a:lnTo>
                    <a:pt x="383" y="3058"/>
                  </a:lnTo>
                  <a:lnTo>
                    <a:pt x="0" y="2985"/>
                  </a:lnTo>
                  <a:lnTo>
                    <a:pt x="2020" y="2603"/>
                  </a:lnTo>
                  <a:lnTo>
                    <a:pt x="2020" y="2603"/>
                  </a:lnTo>
                  <a:lnTo>
                    <a:pt x="2148" y="2239"/>
                  </a:lnTo>
                  <a:lnTo>
                    <a:pt x="2312" y="1839"/>
                  </a:lnTo>
                  <a:lnTo>
                    <a:pt x="2530" y="1402"/>
                  </a:lnTo>
                  <a:lnTo>
                    <a:pt x="2530" y="1402"/>
                  </a:lnTo>
                  <a:lnTo>
                    <a:pt x="2657" y="1166"/>
                  </a:lnTo>
                  <a:lnTo>
                    <a:pt x="2821" y="929"/>
                  </a:lnTo>
                  <a:lnTo>
                    <a:pt x="2985" y="711"/>
                  </a:lnTo>
                  <a:lnTo>
                    <a:pt x="3185" y="492"/>
                  </a:lnTo>
                  <a:lnTo>
                    <a:pt x="3185" y="492"/>
                  </a:lnTo>
                  <a:lnTo>
                    <a:pt x="3385" y="328"/>
                  </a:lnTo>
                  <a:lnTo>
                    <a:pt x="3604" y="165"/>
                  </a:lnTo>
                  <a:lnTo>
                    <a:pt x="3731" y="110"/>
                  </a:lnTo>
                  <a:lnTo>
                    <a:pt x="3858" y="74"/>
                  </a:lnTo>
                  <a:lnTo>
                    <a:pt x="3986" y="37"/>
                  </a:lnTo>
                  <a:lnTo>
                    <a:pt x="4113" y="1"/>
                  </a:lnTo>
                  <a:lnTo>
                    <a:pt x="4113" y="1"/>
                  </a:lnTo>
                  <a:lnTo>
                    <a:pt x="4259" y="1"/>
                  </a:lnTo>
                  <a:lnTo>
                    <a:pt x="4422" y="1"/>
                  </a:lnTo>
                  <a:lnTo>
                    <a:pt x="4695" y="19"/>
                  </a:lnTo>
                  <a:lnTo>
                    <a:pt x="4932" y="74"/>
                  </a:lnTo>
                  <a:lnTo>
                    <a:pt x="5132" y="165"/>
                  </a:lnTo>
                  <a:lnTo>
                    <a:pt x="5132" y="165"/>
                  </a:lnTo>
                  <a:lnTo>
                    <a:pt x="5332" y="292"/>
                  </a:lnTo>
                  <a:lnTo>
                    <a:pt x="5496" y="419"/>
                  </a:lnTo>
                  <a:lnTo>
                    <a:pt x="5642" y="565"/>
                  </a:lnTo>
                  <a:lnTo>
                    <a:pt x="5733" y="692"/>
                  </a:lnTo>
                  <a:lnTo>
                    <a:pt x="5806" y="820"/>
                  </a:lnTo>
                  <a:lnTo>
                    <a:pt x="5860" y="929"/>
                  </a:lnTo>
                  <a:lnTo>
                    <a:pt x="5915" y="1020"/>
                  </a:lnTo>
                  <a:lnTo>
                    <a:pt x="5915" y="1020"/>
                  </a:lnTo>
                  <a:lnTo>
                    <a:pt x="6024" y="911"/>
                  </a:lnTo>
                  <a:lnTo>
                    <a:pt x="6169" y="820"/>
                  </a:lnTo>
                  <a:lnTo>
                    <a:pt x="6333" y="729"/>
                  </a:lnTo>
                  <a:lnTo>
                    <a:pt x="6533" y="638"/>
                  </a:lnTo>
                  <a:lnTo>
                    <a:pt x="6734" y="565"/>
                  </a:lnTo>
                  <a:lnTo>
                    <a:pt x="6843" y="547"/>
                  </a:lnTo>
                  <a:lnTo>
                    <a:pt x="6952" y="547"/>
                  </a:lnTo>
                  <a:lnTo>
                    <a:pt x="7061" y="547"/>
                  </a:lnTo>
                  <a:lnTo>
                    <a:pt x="7170" y="583"/>
                  </a:lnTo>
                  <a:lnTo>
                    <a:pt x="7170" y="583"/>
                  </a:lnTo>
                  <a:lnTo>
                    <a:pt x="7280" y="638"/>
                  </a:lnTo>
                  <a:lnTo>
                    <a:pt x="7389" y="747"/>
                  </a:lnTo>
                  <a:lnTo>
                    <a:pt x="7498" y="874"/>
                  </a:lnTo>
                  <a:lnTo>
                    <a:pt x="7589" y="1020"/>
                  </a:lnTo>
                  <a:lnTo>
                    <a:pt x="7589" y="1020"/>
                  </a:lnTo>
                  <a:lnTo>
                    <a:pt x="7680" y="1202"/>
                  </a:lnTo>
                  <a:lnTo>
                    <a:pt x="7753" y="1384"/>
                  </a:lnTo>
                  <a:lnTo>
                    <a:pt x="7862" y="1730"/>
                  </a:lnTo>
                  <a:lnTo>
                    <a:pt x="7935" y="2003"/>
                  </a:lnTo>
                  <a:lnTo>
                    <a:pt x="7953" y="2094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62" name="Google Shape;662;p5"/>
            <p:cNvSpPr/>
            <p:nvPr/>
          </p:nvSpPr>
          <p:spPr>
            <a:xfrm>
              <a:off x="1744750" y="1653450"/>
              <a:ext cx="198825" cy="56000"/>
            </a:xfrm>
            <a:custGeom>
              <a:avLst/>
              <a:gdLst/>
              <a:ahLst/>
              <a:cxnLst/>
              <a:rect l="l" t="t" r="r" b="b"/>
              <a:pathLst>
                <a:path w="7953" h="2240" extrusionOk="0">
                  <a:moveTo>
                    <a:pt x="7589" y="1"/>
                  </a:moveTo>
                  <a:lnTo>
                    <a:pt x="7152" y="274"/>
                  </a:lnTo>
                  <a:lnTo>
                    <a:pt x="6715" y="529"/>
                  </a:lnTo>
                  <a:lnTo>
                    <a:pt x="6260" y="747"/>
                  </a:lnTo>
                  <a:lnTo>
                    <a:pt x="6024" y="856"/>
                  </a:lnTo>
                  <a:lnTo>
                    <a:pt x="5787" y="929"/>
                  </a:lnTo>
                  <a:lnTo>
                    <a:pt x="5660" y="984"/>
                  </a:lnTo>
                  <a:lnTo>
                    <a:pt x="5533" y="1038"/>
                  </a:lnTo>
                  <a:lnTo>
                    <a:pt x="5423" y="1111"/>
                  </a:lnTo>
                  <a:lnTo>
                    <a:pt x="5387" y="1147"/>
                  </a:lnTo>
                  <a:lnTo>
                    <a:pt x="5351" y="1202"/>
                  </a:lnTo>
                  <a:lnTo>
                    <a:pt x="5314" y="1275"/>
                  </a:lnTo>
                  <a:lnTo>
                    <a:pt x="5296" y="1348"/>
                  </a:lnTo>
                  <a:lnTo>
                    <a:pt x="5278" y="1420"/>
                  </a:lnTo>
                  <a:lnTo>
                    <a:pt x="5241" y="1493"/>
                  </a:lnTo>
                  <a:lnTo>
                    <a:pt x="5187" y="1566"/>
                  </a:lnTo>
                  <a:lnTo>
                    <a:pt x="5114" y="1621"/>
                  </a:lnTo>
                  <a:lnTo>
                    <a:pt x="5023" y="1657"/>
                  </a:lnTo>
                  <a:lnTo>
                    <a:pt x="4859" y="1657"/>
                  </a:lnTo>
                  <a:lnTo>
                    <a:pt x="4786" y="1639"/>
                  </a:lnTo>
                  <a:lnTo>
                    <a:pt x="4714" y="1621"/>
                  </a:lnTo>
                  <a:lnTo>
                    <a:pt x="4641" y="1566"/>
                  </a:lnTo>
                  <a:lnTo>
                    <a:pt x="4586" y="1530"/>
                  </a:lnTo>
                  <a:lnTo>
                    <a:pt x="4532" y="1457"/>
                  </a:lnTo>
                  <a:lnTo>
                    <a:pt x="4422" y="1329"/>
                  </a:lnTo>
                  <a:lnTo>
                    <a:pt x="4350" y="1166"/>
                  </a:lnTo>
                  <a:lnTo>
                    <a:pt x="4277" y="1002"/>
                  </a:lnTo>
                  <a:lnTo>
                    <a:pt x="4168" y="1056"/>
                  </a:lnTo>
                  <a:lnTo>
                    <a:pt x="4022" y="1075"/>
                  </a:lnTo>
                  <a:lnTo>
                    <a:pt x="3895" y="1093"/>
                  </a:lnTo>
                  <a:lnTo>
                    <a:pt x="3767" y="1111"/>
                  </a:lnTo>
                  <a:lnTo>
                    <a:pt x="3640" y="1111"/>
                  </a:lnTo>
                  <a:lnTo>
                    <a:pt x="3513" y="1093"/>
                  </a:lnTo>
                  <a:lnTo>
                    <a:pt x="3385" y="1056"/>
                  </a:lnTo>
                  <a:lnTo>
                    <a:pt x="3258" y="1020"/>
                  </a:lnTo>
                  <a:lnTo>
                    <a:pt x="3149" y="965"/>
                  </a:lnTo>
                  <a:lnTo>
                    <a:pt x="3021" y="911"/>
                  </a:lnTo>
                  <a:lnTo>
                    <a:pt x="2912" y="838"/>
                  </a:lnTo>
                  <a:lnTo>
                    <a:pt x="2821" y="765"/>
                  </a:lnTo>
                  <a:lnTo>
                    <a:pt x="2657" y="583"/>
                  </a:lnTo>
                  <a:lnTo>
                    <a:pt x="2530" y="383"/>
                  </a:lnTo>
                  <a:lnTo>
                    <a:pt x="2312" y="820"/>
                  </a:lnTo>
                  <a:lnTo>
                    <a:pt x="2148" y="1220"/>
                  </a:lnTo>
                  <a:lnTo>
                    <a:pt x="2020" y="1584"/>
                  </a:lnTo>
                  <a:lnTo>
                    <a:pt x="0" y="1966"/>
                  </a:lnTo>
                  <a:lnTo>
                    <a:pt x="328" y="2039"/>
                  </a:lnTo>
                  <a:lnTo>
                    <a:pt x="710" y="2094"/>
                  </a:lnTo>
                  <a:lnTo>
                    <a:pt x="1147" y="2148"/>
                  </a:lnTo>
                  <a:lnTo>
                    <a:pt x="1638" y="2185"/>
                  </a:lnTo>
                  <a:lnTo>
                    <a:pt x="2730" y="2221"/>
                  </a:lnTo>
                  <a:lnTo>
                    <a:pt x="3877" y="2239"/>
                  </a:lnTo>
                  <a:lnTo>
                    <a:pt x="5387" y="2221"/>
                  </a:lnTo>
                  <a:lnTo>
                    <a:pt x="6697" y="2185"/>
                  </a:lnTo>
                  <a:lnTo>
                    <a:pt x="7953" y="2130"/>
                  </a:lnTo>
                  <a:lnTo>
                    <a:pt x="7953" y="1075"/>
                  </a:lnTo>
                  <a:lnTo>
                    <a:pt x="7935" y="984"/>
                  </a:lnTo>
                  <a:lnTo>
                    <a:pt x="7862" y="711"/>
                  </a:lnTo>
                  <a:lnTo>
                    <a:pt x="7753" y="365"/>
                  </a:lnTo>
                  <a:lnTo>
                    <a:pt x="7680" y="183"/>
                  </a:lnTo>
                  <a:lnTo>
                    <a:pt x="7589" y="1"/>
                  </a:lnTo>
                  <a:close/>
                </a:path>
              </a:pathLst>
            </a:custGeom>
            <a:solidFill>
              <a:srgbClr val="A489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63" name="Google Shape;663;p5"/>
            <p:cNvSpPr/>
            <p:nvPr/>
          </p:nvSpPr>
          <p:spPr>
            <a:xfrm>
              <a:off x="1744750" y="1653450"/>
              <a:ext cx="198825" cy="56000"/>
            </a:xfrm>
            <a:custGeom>
              <a:avLst/>
              <a:gdLst/>
              <a:ahLst/>
              <a:cxnLst/>
              <a:rect l="l" t="t" r="r" b="b"/>
              <a:pathLst>
                <a:path w="7953" h="2240" fill="none" extrusionOk="0">
                  <a:moveTo>
                    <a:pt x="7589" y="1"/>
                  </a:moveTo>
                  <a:lnTo>
                    <a:pt x="7589" y="1"/>
                  </a:lnTo>
                  <a:lnTo>
                    <a:pt x="7152" y="274"/>
                  </a:lnTo>
                  <a:lnTo>
                    <a:pt x="6715" y="529"/>
                  </a:lnTo>
                  <a:lnTo>
                    <a:pt x="6260" y="747"/>
                  </a:lnTo>
                  <a:lnTo>
                    <a:pt x="6024" y="856"/>
                  </a:lnTo>
                  <a:lnTo>
                    <a:pt x="5787" y="929"/>
                  </a:lnTo>
                  <a:lnTo>
                    <a:pt x="5787" y="929"/>
                  </a:lnTo>
                  <a:lnTo>
                    <a:pt x="5660" y="984"/>
                  </a:lnTo>
                  <a:lnTo>
                    <a:pt x="5533" y="1038"/>
                  </a:lnTo>
                  <a:lnTo>
                    <a:pt x="5423" y="1111"/>
                  </a:lnTo>
                  <a:lnTo>
                    <a:pt x="5387" y="1147"/>
                  </a:lnTo>
                  <a:lnTo>
                    <a:pt x="5351" y="1202"/>
                  </a:lnTo>
                  <a:lnTo>
                    <a:pt x="5351" y="1202"/>
                  </a:lnTo>
                  <a:lnTo>
                    <a:pt x="5314" y="1275"/>
                  </a:lnTo>
                  <a:lnTo>
                    <a:pt x="5296" y="1348"/>
                  </a:lnTo>
                  <a:lnTo>
                    <a:pt x="5278" y="1420"/>
                  </a:lnTo>
                  <a:lnTo>
                    <a:pt x="5241" y="1493"/>
                  </a:lnTo>
                  <a:lnTo>
                    <a:pt x="5241" y="1493"/>
                  </a:lnTo>
                  <a:lnTo>
                    <a:pt x="5187" y="1566"/>
                  </a:lnTo>
                  <a:lnTo>
                    <a:pt x="5114" y="1621"/>
                  </a:lnTo>
                  <a:lnTo>
                    <a:pt x="5023" y="1657"/>
                  </a:lnTo>
                  <a:lnTo>
                    <a:pt x="4932" y="1657"/>
                  </a:lnTo>
                  <a:lnTo>
                    <a:pt x="4932" y="1657"/>
                  </a:lnTo>
                  <a:lnTo>
                    <a:pt x="4859" y="1657"/>
                  </a:lnTo>
                  <a:lnTo>
                    <a:pt x="4786" y="1639"/>
                  </a:lnTo>
                  <a:lnTo>
                    <a:pt x="4714" y="1621"/>
                  </a:lnTo>
                  <a:lnTo>
                    <a:pt x="4641" y="1566"/>
                  </a:lnTo>
                  <a:lnTo>
                    <a:pt x="4641" y="1566"/>
                  </a:lnTo>
                  <a:lnTo>
                    <a:pt x="4586" y="1530"/>
                  </a:lnTo>
                  <a:lnTo>
                    <a:pt x="4532" y="1457"/>
                  </a:lnTo>
                  <a:lnTo>
                    <a:pt x="4422" y="1329"/>
                  </a:lnTo>
                  <a:lnTo>
                    <a:pt x="4350" y="1166"/>
                  </a:lnTo>
                  <a:lnTo>
                    <a:pt x="4277" y="1002"/>
                  </a:lnTo>
                  <a:lnTo>
                    <a:pt x="4277" y="1002"/>
                  </a:lnTo>
                  <a:lnTo>
                    <a:pt x="4168" y="1056"/>
                  </a:lnTo>
                  <a:lnTo>
                    <a:pt x="4022" y="1075"/>
                  </a:lnTo>
                  <a:lnTo>
                    <a:pt x="3895" y="1093"/>
                  </a:lnTo>
                  <a:lnTo>
                    <a:pt x="3767" y="1111"/>
                  </a:lnTo>
                  <a:lnTo>
                    <a:pt x="3767" y="1111"/>
                  </a:lnTo>
                  <a:lnTo>
                    <a:pt x="3640" y="1111"/>
                  </a:lnTo>
                  <a:lnTo>
                    <a:pt x="3513" y="1093"/>
                  </a:lnTo>
                  <a:lnTo>
                    <a:pt x="3385" y="1056"/>
                  </a:lnTo>
                  <a:lnTo>
                    <a:pt x="3258" y="1020"/>
                  </a:lnTo>
                  <a:lnTo>
                    <a:pt x="3149" y="965"/>
                  </a:lnTo>
                  <a:lnTo>
                    <a:pt x="3021" y="911"/>
                  </a:lnTo>
                  <a:lnTo>
                    <a:pt x="2912" y="838"/>
                  </a:lnTo>
                  <a:lnTo>
                    <a:pt x="2821" y="765"/>
                  </a:lnTo>
                  <a:lnTo>
                    <a:pt x="2821" y="765"/>
                  </a:lnTo>
                  <a:lnTo>
                    <a:pt x="2657" y="583"/>
                  </a:lnTo>
                  <a:lnTo>
                    <a:pt x="2530" y="383"/>
                  </a:lnTo>
                  <a:lnTo>
                    <a:pt x="2530" y="383"/>
                  </a:lnTo>
                  <a:lnTo>
                    <a:pt x="2530" y="383"/>
                  </a:lnTo>
                  <a:lnTo>
                    <a:pt x="2312" y="820"/>
                  </a:lnTo>
                  <a:lnTo>
                    <a:pt x="2148" y="1220"/>
                  </a:lnTo>
                  <a:lnTo>
                    <a:pt x="2020" y="1584"/>
                  </a:lnTo>
                  <a:lnTo>
                    <a:pt x="0" y="1966"/>
                  </a:lnTo>
                  <a:lnTo>
                    <a:pt x="0" y="1966"/>
                  </a:lnTo>
                  <a:lnTo>
                    <a:pt x="328" y="2039"/>
                  </a:lnTo>
                  <a:lnTo>
                    <a:pt x="710" y="2094"/>
                  </a:lnTo>
                  <a:lnTo>
                    <a:pt x="1147" y="2148"/>
                  </a:lnTo>
                  <a:lnTo>
                    <a:pt x="1638" y="2185"/>
                  </a:lnTo>
                  <a:lnTo>
                    <a:pt x="2730" y="2221"/>
                  </a:lnTo>
                  <a:lnTo>
                    <a:pt x="3877" y="2239"/>
                  </a:lnTo>
                  <a:lnTo>
                    <a:pt x="3877" y="2239"/>
                  </a:lnTo>
                  <a:lnTo>
                    <a:pt x="5387" y="2221"/>
                  </a:lnTo>
                  <a:lnTo>
                    <a:pt x="6697" y="2185"/>
                  </a:lnTo>
                  <a:lnTo>
                    <a:pt x="7953" y="2130"/>
                  </a:lnTo>
                  <a:lnTo>
                    <a:pt x="7953" y="1075"/>
                  </a:lnTo>
                  <a:lnTo>
                    <a:pt x="7953" y="1075"/>
                  </a:lnTo>
                  <a:lnTo>
                    <a:pt x="7935" y="984"/>
                  </a:lnTo>
                  <a:lnTo>
                    <a:pt x="7862" y="711"/>
                  </a:lnTo>
                  <a:lnTo>
                    <a:pt x="7753" y="365"/>
                  </a:lnTo>
                  <a:lnTo>
                    <a:pt x="7680" y="183"/>
                  </a:lnTo>
                  <a:lnTo>
                    <a:pt x="7589" y="1"/>
                  </a:lnTo>
                  <a:lnTo>
                    <a:pt x="7589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64" name="Google Shape;664;p5"/>
            <p:cNvSpPr/>
            <p:nvPr/>
          </p:nvSpPr>
          <p:spPr>
            <a:xfrm>
              <a:off x="1824375" y="1627975"/>
              <a:ext cx="48700" cy="28700"/>
            </a:xfrm>
            <a:custGeom>
              <a:avLst/>
              <a:gdLst/>
              <a:ahLst/>
              <a:cxnLst/>
              <a:rect l="l" t="t" r="r" b="b"/>
              <a:pathLst>
                <a:path w="1948" h="1148" extrusionOk="0">
                  <a:moveTo>
                    <a:pt x="928" y="1"/>
                  </a:moveTo>
                  <a:lnTo>
                    <a:pt x="801" y="37"/>
                  </a:lnTo>
                  <a:lnTo>
                    <a:pt x="673" y="74"/>
                  </a:lnTo>
                  <a:lnTo>
                    <a:pt x="546" y="110"/>
                  </a:lnTo>
                  <a:lnTo>
                    <a:pt x="419" y="165"/>
                  </a:lnTo>
                  <a:lnTo>
                    <a:pt x="200" y="328"/>
                  </a:lnTo>
                  <a:lnTo>
                    <a:pt x="0" y="492"/>
                  </a:lnTo>
                  <a:lnTo>
                    <a:pt x="36" y="638"/>
                  </a:lnTo>
                  <a:lnTo>
                    <a:pt x="109" y="747"/>
                  </a:lnTo>
                  <a:lnTo>
                    <a:pt x="182" y="856"/>
                  </a:lnTo>
                  <a:lnTo>
                    <a:pt x="273" y="947"/>
                  </a:lnTo>
                  <a:lnTo>
                    <a:pt x="382" y="1038"/>
                  </a:lnTo>
                  <a:lnTo>
                    <a:pt x="510" y="1093"/>
                  </a:lnTo>
                  <a:lnTo>
                    <a:pt x="637" y="1129"/>
                  </a:lnTo>
                  <a:lnTo>
                    <a:pt x="783" y="1147"/>
                  </a:lnTo>
                  <a:lnTo>
                    <a:pt x="837" y="1147"/>
                  </a:lnTo>
                  <a:lnTo>
                    <a:pt x="928" y="1129"/>
                  </a:lnTo>
                  <a:lnTo>
                    <a:pt x="1019" y="1111"/>
                  </a:lnTo>
                  <a:lnTo>
                    <a:pt x="1183" y="1038"/>
                  </a:lnTo>
                  <a:lnTo>
                    <a:pt x="1347" y="929"/>
                  </a:lnTo>
                  <a:lnTo>
                    <a:pt x="1492" y="802"/>
                  </a:lnTo>
                  <a:lnTo>
                    <a:pt x="1620" y="656"/>
                  </a:lnTo>
                  <a:lnTo>
                    <a:pt x="1747" y="510"/>
                  </a:lnTo>
                  <a:lnTo>
                    <a:pt x="1856" y="347"/>
                  </a:lnTo>
                  <a:lnTo>
                    <a:pt x="1947" y="165"/>
                  </a:lnTo>
                  <a:lnTo>
                    <a:pt x="1783" y="92"/>
                  </a:lnTo>
                  <a:lnTo>
                    <a:pt x="1601" y="37"/>
                  </a:lnTo>
                  <a:lnTo>
                    <a:pt x="1401" y="1"/>
                  </a:lnTo>
                  <a:close/>
                </a:path>
              </a:pathLst>
            </a:custGeom>
            <a:solidFill>
              <a:srgbClr val="D7C2A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65" name="Google Shape;665;p5"/>
            <p:cNvSpPr/>
            <p:nvPr/>
          </p:nvSpPr>
          <p:spPr>
            <a:xfrm>
              <a:off x="1824375" y="1627975"/>
              <a:ext cx="48700" cy="28700"/>
            </a:xfrm>
            <a:custGeom>
              <a:avLst/>
              <a:gdLst/>
              <a:ahLst/>
              <a:cxnLst/>
              <a:rect l="l" t="t" r="r" b="b"/>
              <a:pathLst>
                <a:path w="1948" h="1148" fill="none" extrusionOk="0">
                  <a:moveTo>
                    <a:pt x="1183" y="1"/>
                  </a:moveTo>
                  <a:lnTo>
                    <a:pt x="1183" y="1"/>
                  </a:lnTo>
                  <a:lnTo>
                    <a:pt x="928" y="1"/>
                  </a:lnTo>
                  <a:lnTo>
                    <a:pt x="928" y="1"/>
                  </a:lnTo>
                  <a:lnTo>
                    <a:pt x="801" y="37"/>
                  </a:lnTo>
                  <a:lnTo>
                    <a:pt x="673" y="74"/>
                  </a:lnTo>
                  <a:lnTo>
                    <a:pt x="546" y="110"/>
                  </a:lnTo>
                  <a:lnTo>
                    <a:pt x="419" y="165"/>
                  </a:lnTo>
                  <a:lnTo>
                    <a:pt x="200" y="328"/>
                  </a:lnTo>
                  <a:lnTo>
                    <a:pt x="0" y="492"/>
                  </a:lnTo>
                  <a:lnTo>
                    <a:pt x="0" y="492"/>
                  </a:lnTo>
                  <a:lnTo>
                    <a:pt x="36" y="638"/>
                  </a:lnTo>
                  <a:lnTo>
                    <a:pt x="109" y="747"/>
                  </a:lnTo>
                  <a:lnTo>
                    <a:pt x="182" y="856"/>
                  </a:lnTo>
                  <a:lnTo>
                    <a:pt x="273" y="947"/>
                  </a:lnTo>
                  <a:lnTo>
                    <a:pt x="382" y="1038"/>
                  </a:lnTo>
                  <a:lnTo>
                    <a:pt x="510" y="1093"/>
                  </a:lnTo>
                  <a:lnTo>
                    <a:pt x="637" y="1129"/>
                  </a:lnTo>
                  <a:lnTo>
                    <a:pt x="783" y="1147"/>
                  </a:lnTo>
                  <a:lnTo>
                    <a:pt x="783" y="1147"/>
                  </a:lnTo>
                  <a:lnTo>
                    <a:pt x="837" y="1147"/>
                  </a:lnTo>
                  <a:lnTo>
                    <a:pt x="837" y="1147"/>
                  </a:lnTo>
                  <a:lnTo>
                    <a:pt x="928" y="1129"/>
                  </a:lnTo>
                  <a:lnTo>
                    <a:pt x="1019" y="1111"/>
                  </a:lnTo>
                  <a:lnTo>
                    <a:pt x="1183" y="1038"/>
                  </a:lnTo>
                  <a:lnTo>
                    <a:pt x="1347" y="929"/>
                  </a:lnTo>
                  <a:lnTo>
                    <a:pt x="1492" y="802"/>
                  </a:lnTo>
                  <a:lnTo>
                    <a:pt x="1492" y="802"/>
                  </a:lnTo>
                  <a:lnTo>
                    <a:pt x="1620" y="656"/>
                  </a:lnTo>
                  <a:lnTo>
                    <a:pt x="1747" y="510"/>
                  </a:lnTo>
                  <a:lnTo>
                    <a:pt x="1856" y="347"/>
                  </a:lnTo>
                  <a:lnTo>
                    <a:pt x="1947" y="165"/>
                  </a:lnTo>
                  <a:lnTo>
                    <a:pt x="1947" y="165"/>
                  </a:lnTo>
                  <a:lnTo>
                    <a:pt x="1783" y="92"/>
                  </a:lnTo>
                  <a:lnTo>
                    <a:pt x="1601" y="37"/>
                  </a:lnTo>
                  <a:lnTo>
                    <a:pt x="1401" y="1"/>
                  </a:lnTo>
                  <a:lnTo>
                    <a:pt x="1183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666" name="Google Shape;666;p5"/>
          <p:cNvGrpSpPr/>
          <p:nvPr/>
        </p:nvGrpSpPr>
        <p:grpSpPr>
          <a:xfrm>
            <a:off x="-4" y="4053825"/>
            <a:ext cx="1039645" cy="2385067"/>
            <a:chOff x="2905325" y="2851350"/>
            <a:chExt cx="377175" cy="865325"/>
          </a:xfrm>
        </p:grpSpPr>
        <p:sp>
          <p:nvSpPr>
            <p:cNvPr id="667" name="Google Shape;667;p5"/>
            <p:cNvSpPr/>
            <p:nvPr/>
          </p:nvSpPr>
          <p:spPr>
            <a:xfrm>
              <a:off x="3045450" y="2851350"/>
              <a:ext cx="109200" cy="865325"/>
            </a:xfrm>
            <a:custGeom>
              <a:avLst/>
              <a:gdLst/>
              <a:ahLst/>
              <a:cxnLst/>
              <a:rect l="l" t="t" r="r" b="b"/>
              <a:pathLst>
                <a:path w="4368" h="34613" extrusionOk="0">
                  <a:moveTo>
                    <a:pt x="2311" y="0"/>
                  </a:moveTo>
                  <a:lnTo>
                    <a:pt x="2202" y="37"/>
                  </a:lnTo>
                  <a:lnTo>
                    <a:pt x="2093" y="73"/>
                  </a:lnTo>
                  <a:lnTo>
                    <a:pt x="2002" y="128"/>
                  </a:lnTo>
                  <a:lnTo>
                    <a:pt x="1911" y="182"/>
                  </a:lnTo>
                  <a:lnTo>
                    <a:pt x="1766" y="310"/>
                  </a:lnTo>
                  <a:lnTo>
                    <a:pt x="1638" y="455"/>
                  </a:lnTo>
                  <a:lnTo>
                    <a:pt x="1529" y="637"/>
                  </a:lnTo>
                  <a:lnTo>
                    <a:pt x="1420" y="819"/>
                  </a:lnTo>
                  <a:lnTo>
                    <a:pt x="1329" y="1019"/>
                  </a:lnTo>
                  <a:lnTo>
                    <a:pt x="1256" y="1238"/>
                  </a:lnTo>
                  <a:lnTo>
                    <a:pt x="1129" y="1675"/>
                  </a:lnTo>
                  <a:lnTo>
                    <a:pt x="1019" y="2111"/>
                  </a:lnTo>
                  <a:lnTo>
                    <a:pt x="947" y="2548"/>
                  </a:lnTo>
                  <a:lnTo>
                    <a:pt x="874" y="3003"/>
                  </a:lnTo>
                  <a:lnTo>
                    <a:pt x="819" y="3458"/>
                  </a:lnTo>
                  <a:lnTo>
                    <a:pt x="746" y="4368"/>
                  </a:lnTo>
                  <a:lnTo>
                    <a:pt x="710" y="5296"/>
                  </a:lnTo>
                  <a:lnTo>
                    <a:pt x="637" y="6752"/>
                  </a:lnTo>
                  <a:lnTo>
                    <a:pt x="601" y="8208"/>
                  </a:lnTo>
                  <a:lnTo>
                    <a:pt x="546" y="10282"/>
                  </a:lnTo>
                  <a:lnTo>
                    <a:pt x="546" y="11265"/>
                  </a:lnTo>
                  <a:lnTo>
                    <a:pt x="546" y="11283"/>
                  </a:lnTo>
                  <a:lnTo>
                    <a:pt x="528" y="13813"/>
                  </a:lnTo>
                  <a:lnTo>
                    <a:pt x="510" y="16342"/>
                  </a:lnTo>
                  <a:lnTo>
                    <a:pt x="492" y="18890"/>
                  </a:lnTo>
                  <a:lnTo>
                    <a:pt x="437" y="21474"/>
                  </a:lnTo>
                  <a:lnTo>
                    <a:pt x="364" y="24094"/>
                  </a:lnTo>
                  <a:lnTo>
                    <a:pt x="292" y="25787"/>
                  </a:lnTo>
                  <a:lnTo>
                    <a:pt x="255" y="27206"/>
                  </a:lnTo>
                  <a:lnTo>
                    <a:pt x="0" y="33921"/>
                  </a:lnTo>
                  <a:lnTo>
                    <a:pt x="37" y="33994"/>
                  </a:lnTo>
                  <a:lnTo>
                    <a:pt x="91" y="34067"/>
                  </a:lnTo>
                  <a:lnTo>
                    <a:pt x="146" y="34140"/>
                  </a:lnTo>
                  <a:lnTo>
                    <a:pt x="237" y="34194"/>
                  </a:lnTo>
                  <a:lnTo>
                    <a:pt x="455" y="34304"/>
                  </a:lnTo>
                  <a:lnTo>
                    <a:pt x="728" y="34413"/>
                  </a:lnTo>
                  <a:lnTo>
                    <a:pt x="1038" y="34486"/>
                  </a:lnTo>
                  <a:lnTo>
                    <a:pt x="1383" y="34558"/>
                  </a:lnTo>
                  <a:lnTo>
                    <a:pt x="1747" y="34595"/>
                  </a:lnTo>
                  <a:lnTo>
                    <a:pt x="2111" y="34613"/>
                  </a:lnTo>
                  <a:lnTo>
                    <a:pt x="2421" y="34613"/>
                  </a:lnTo>
                  <a:lnTo>
                    <a:pt x="2712" y="34595"/>
                  </a:lnTo>
                  <a:lnTo>
                    <a:pt x="3003" y="34540"/>
                  </a:lnTo>
                  <a:lnTo>
                    <a:pt x="3276" y="34486"/>
                  </a:lnTo>
                  <a:lnTo>
                    <a:pt x="3494" y="34431"/>
                  </a:lnTo>
                  <a:lnTo>
                    <a:pt x="3676" y="34358"/>
                  </a:lnTo>
                  <a:lnTo>
                    <a:pt x="3840" y="34267"/>
                  </a:lnTo>
                  <a:lnTo>
                    <a:pt x="3986" y="34176"/>
                  </a:lnTo>
                  <a:lnTo>
                    <a:pt x="4095" y="34049"/>
                  </a:lnTo>
                  <a:lnTo>
                    <a:pt x="4186" y="33921"/>
                  </a:lnTo>
                  <a:lnTo>
                    <a:pt x="4240" y="33794"/>
                  </a:lnTo>
                  <a:lnTo>
                    <a:pt x="4259" y="33630"/>
                  </a:lnTo>
                  <a:lnTo>
                    <a:pt x="4295" y="28717"/>
                  </a:lnTo>
                  <a:lnTo>
                    <a:pt x="4350" y="22821"/>
                  </a:lnTo>
                  <a:lnTo>
                    <a:pt x="4368" y="19982"/>
                  </a:lnTo>
                  <a:lnTo>
                    <a:pt x="4368" y="17197"/>
                  </a:lnTo>
                  <a:lnTo>
                    <a:pt x="4368" y="15705"/>
                  </a:lnTo>
                  <a:lnTo>
                    <a:pt x="4368" y="13285"/>
                  </a:lnTo>
                  <a:lnTo>
                    <a:pt x="4368" y="13194"/>
                  </a:lnTo>
                  <a:lnTo>
                    <a:pt x="4350" y="10664"/>
                  </a:lnTo>
                  <a:lnTo>
                    <a:pt x="4313" y="8208"/>
                  </a:lnTo>
                  <a:lnTo>
                    <a:pt x="4240" y="5824"/>
                  </a:lnTo>
                  <a:lnTo>
                    <a:pt x="4168" y="3549"/>
                  </a:lnTo>
                  <a:lnTo>
                    <a:pt x="4149" y="2894"/>
                  </a:lnTo>
                  <a:lnTo>
                    <a:pt x="4113" y="2584"/>
                  </a:lnTo>
                  <a:lnTo>
                    <a:pt x="4077" y="2257"/>
                  </a:lnTo>
                  <a:lnTo>
                    <a:pt x="4022" y="1948"/>
                  </a:lnTo>
                  <a:lnTo>
                    <a:pt x="3949" y="1638"/>
                  </a:lnTo>
                  <a:lnTo>
                    <a:pt x="3858" y="1329"/>
                  </a:lnTo>
                  <a:lnTo>
                    <a:pt x="3749" y="1056"/>
                  </a:lnTo>
                  <a:lnTo>
                    <a:pt x="3676" y="892"/>
                  </a:lnTo>
                  <a:lnTo>
                    <a:pt x="3585" y="765"/>
                  </a:lnTo>
                  <a:lnTo>
                    <a:pt x="3494" y="619"/>
                  </a:lnTo>
                  <a:lnTo>
                    <a:pt x="3385" y="492"/>
                  </a:lnTo>
                  <a:lnTo>
                    <a:pt x="3276" y="382"/>
                  </a:lnTo>
                  <a:lnTo>
                    <a:pt x="3167" y="273"/>
                  </a:lnTo>
                  <a:lnTo>
                    <a:pt x="3039" y="182"/>
                  </a:lnTo>
                  <a:lnTo>
                    <a:pt x="2930" y="110"/>
                  </a:lnTo>
                  <a:lnTo>
                    <a:pt x="2766" y="55"/>
                  </a:lnTo>
                  <a:lnTo>
                    <a:pt x="2621" y="19"/>
                  </a:lnTo>
                  <a:lnTo>
                    <a:pt x="247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68" name="Google Shape;668;p5"/>
            <p:cNvSpPr/>
            <p:nvPr/>
          </p:nvSpPr>
          <p:spPr>
            <a:xfrm>
              <a:off x="2959450" y="2890025"/>
              <a:ext cx="137875" cy="243875"/>
            </a:xfrm>
            <a:custGeom>
              <a:avLst/>
              <a:gdLst/>
              <a:ahLst/>
              <a:cxnLst/>
              <a:rect l="l" t="t" r="r" b="b"/>
              <a:pathLst>
                <a:path w="5515" h="9755" extrusionOk="0">
                  <a:moveTo>
                    <a:pt x="1329" y="0"/>
                  </a:moveTo>
                  <a:lnTo>
                    <a:pt x="1166" y="37"/>
                  </a:lnTo>
                  <a:lnTo>
                    <a:pt x="1075" y="91"/>
                  </a:lnTo>
                  <a:lnTo>
                    <a:pt x="984" y="146"/>
                  </a:lnTo>
                  <a:lnTo>
                    <a:pt x="874" y="237"/>
                  </a:lnTo>
                  <a:lnTo>
                    <a:pt x="783" y="346"/>
                  </a:lnTo>
                  <a:lnTo>
                    <a:pt x="711" y="455"/>
                  </a:lnTo>
                  <a:lnTo>
                    <a:pt x="638" y="582"/>
                  </a:lnTo>
                  <a:lnTo>
                    <a:pt x="529" y="855"/>
                  </a:lnTo>
                  <a:lnTo>
                    <a:pt x="456" y="1128"/>
                  </a:lnTo>
                  <a:lnTo>
                    <a:pt x="347" y="1620"/>
                  </a:lnTo>
                  <a:lnTo>
                    <a:pt x="256" y="2111"/>
                  </a:lnTo>
                  <a:lnTo>
                    <a:pt x="183" y="2602"/>
                  </a:lnTo>
                  <a:lnTo>
                    <a:pt x="128" y="3112"/>
                  </a:lnTo>
                  <a:lnTo>
                    <a:pt x="74" y="3603"/>
                  </a:lnTo>
                  <a:lnTo>
                    <a:pt x="56" y="4113"/>
                  </a:lnTo>
                  <a:lnTo>
                    <a:pt x="19" y="5114"/>
                  </a:lnTo>
                  <a:lnTo>
                    <a:pt x="1" y="5587"/>
                  </a:lnTo>
                  <a:lnTo>
                    <a:pt x="19" y="6060"/>
                  </a:lnTo>
                  <a:lnTo>
                    <a:pt x="56" y="6515"/>
                  </a:lnTo>
                  <a:lnTo>
                    <a:pt x="92" y="6752"/>
                  </a:lnTo>
                  <a:lnTo>
                    <a:pt x="147" y="6988"/>
                  </a:lnTo>
                  <a:lnTo>
                    <a:pt x="219" y="7188"/>
                  </a:lnTo>
                  <a:lnTo>
                    <a:pt x="274" y="7389"/>
                  </a:lnTo>
                  <a:lnTo>
                    <a:pt x="365" y="7571"/>
                  </a:lnTo>
                  <a:lnTo>
                    <a:pt x="456" y="7771"/>
                  </a:lnTo>
                  <a:lnTo>
                    <a:pt x="565" y="7953"/>
                  </a:lnTo>
                  <a:lnTo>
                    <a:pt x="674" y="8135"/>
                  </a:lnTo>
                  <a:lnTo>
                    <a:pt x="802" y="8298"/>
                  </a:lnTo>
                  <a:lnTo>
                    <a:pt x="929" y="8462"/>
                  </a:lnTo>
                  <a:lnTo>
                    <a:pt x="1075" y="8608"/>
                  </a:lnTo>
                  <a:lnTo>
                    <a:pt x="1220" y="8772"/>
                  </a:lnTo>
                  <a:lnTo>
                    <a:pt x="1384" y="8899"/>
                  </a:lnTo>
                  <a:lnTo>
                    <a:pt x="1548" y="9026"/>
                  </a:lnTo>
                  <a:lnTo>
                    <a:pt x="1712" y="9154"/>
                  </a:lnTo>
                  <a:lnTo>
                    <a:pt x="1894" y="9263"/>
                  </a:lnTo>
                  <a:lnTo>
                    <a:pt x="2075" y="9372"/>
                  </a:lnTo>
                  <a:lnTo>
                    <a:pt x="2276" y="9445"/>
                  </a:lnTo>
                  <a:lnTo>
                    <a:pt x="2476" y="9536"/>
                  </a:lnTo>
                  <a:lnTo>
                    <a:pt x="2676" y="9591"/>
                  </a:lnTo>
                  <a:lnTo>
                    <a:pt x="2876" y="9645"/>
                  </a:lnTo>
                  <a:lnTo>
                    <a:pt x="3095" y="9700"/>
                  </a:lnTo>
                  <a:lnTo>
                    <a:pt x="3295" y="9718"/>
                  </a:lnTo>
                  <a:lnTo>
                    <a:pt x="3513" y="9736"/>
                  </a:lnTo>
                  <a:lnTo>
                    <a:pt x="3732" y="9754"/>
                  </a:lnTo>
                  <a:lnTo>
                    <a:pt x="3950" y="9736"/>
                  </a:lnTo>
                  <a:lnTo>
                    <a:pt x="3986" y="9736"/>
                  </a:lnTo>
                  <a:lnTo>
                    <a:pt x="4387" y="9700"/>
                  </a:lnTo>
                  <a:lnTo>
                    <a:pt x="4769" y="9609"/>
                  </a:lnTo>
                  <a:lnTo>
                    <a:pt x="4969" y="9536"/>
                  </a:lnTo>
                  <a:lnTo>
                    <a:pt x="5151" y="9463"/>
                  </a:lnTo>
                  <a:lnTo>
                    <a:pt x="5333" y="9390"/>
                  </a:lnTo>
                  <a:lnTo>
                    <a:pt x="5515" y="9299"/>
                  </a:lnTo>
                  <a:lnTo>
                    <a:pt x="5005" y="6515"/>
                  </a:lnTo>
                  <a:lnTo>
                    <a:pt x="4532" y="6606"/>
                  </a:lnTo>
                  <a:lnTo>
                    <a:pt x="4277" y="6642"/>
                  </a:lnTo>
                  <a:lnTo>
                    <a:pt x="4041" y="6661"/>
                  </a:lnTo>
                  <a:lnTo>
                    <a:pt x="3750" y="6642"/>
                  </a:lnTo>
                  <a:lnTo>
                    <a:pt x="3604" y="6624"/>
                  </a:lnTo>
                  <a:lnTo>
                    <a:pt x="3477" y="6588"/>
                  </a:lnTo>
                  <a:lnTo>
                    <a:pt x="3331" y="6533"/>
                  </a:lnTo>
                  <a:lnTo>
                    <a:pt x="3222" y="6460"/>
                  </a:lnTo>
                  <a:lnTo>
                    <a:pt x="3095" y="6388"/>
                  </a:lnTo>
                  <a:lnTo>
                    <a:pt x="3004" y="6278"/>
                  </a:lnTo>
                  <a:lnTo>
                    <a:pt x="2876" y="6151"/>
                  </a:lnTo>
                  <a:lnTo>
                    <a:pt x="2803" y="5987"/>
                  </a:lnTo>
                  <a:lnTo>
                    <a:pt x="2731" y="5824"/>
                  </a:lnTo>
                  <a:lnTo>
                    <a:pt x="2694" y="5642"/>
                  </a:lnTo>
                  <a:lnTo>
                    <a:pt x="2658" y="5460"/>
                  </a:lnTo>
                  <a:lnTo>
                    <a:pt x="2640" y="5259"/>
                  </a:lnTo>
                  <a:lnTo>
                    <a:pt x="2621" y="4877"/>
                  </a:lnTo>
                  <a:lnTo>
                    <a:pt x="2603" y="2002"/>
                  </a:lnTo>
                  <a:lnTo>
                    <a:pt x="2585" y="1638"/>
                  </a:lnTo>
                  <a:lnTo>
                    <a:pt x="2549" y="1274"/>
                  </a:lnTo>
                  <a:lnTo>
                    <a:pt x="2530" y="1110"/>
                  </a:lnTo>
                  <a:lnTo>
                    <a:pt x="2494" y="928"/>
                  </a:lnTo>
                  <a:lnTo>
                    <a:pt x="2421" y="764"/>
                  </a:lnTo>
                  <a:lnTo>
                    <a:pt x="2348" y="601"/>
                  </a:lnTo>
                  <a:lnTo>
                    <a:pt x="2257" y="455"/>
                  </a:lnTo>
                  <a:lnTo>
                    <a:pt x="2130" y="310"/>
                  </a:lnTo>
                  <a:lnTo>
                    <a:pt x="2003" y="200"/>
                  </a:lnTo>
                  <a:lnTo>
                    <a:pt x="1839" y="109"/>
                  </a:lnTo>
                  <a:lnTo>
                    <a:pt x="1675" y="37"/>
                  </a:lnTo>
                  <a:lnTo>
                    <a:pt x="1511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69" name="Google Shape;669;p5"/>
            <p:cNvSpPr/>
            <p:nvPr/>
          </p:nvSpPr>
          <p:spPr>
            <a:xfrm>
              <a:off x="2905325" y="3115675"/>
              <a:ext cx="204300" cy="415850"/>
            </a:xfrm>
            <a:custGeom>
              <a:avLst/>
              <a:gdLst/>
              <a:ahLst/>
              <a:cxnLst/>
              <a:rect l="l" t="t" r="r" b="b"/>
              <a:pathLst>
                <a:path w="8172" h="16634" extrusionOk="0">
                  <a:moveTo>
                    <a:pt x="1565" y="0"/>
                  </a:moveTo>
                  <a:lnTo>
                    <a:pt x="1456" y="19"/>
                  </a:lnTo>
                  <a:lnTo>
                    <a:pt x="1347" y="73"/>
                  </a:lnTo>
                  <a:lnTo>
                    <a:pt x="1238" y="128"/>
                  </a:lnTo>
                  <a:lnTo>
                    <a:pt x="1147" y="219"/>
                  </a:lnTo>
                  <a:lnTo>
                    <a:pt x="1074" y="310"/>
                  </a:lnTo>
                  <a:lnTo>
                    <a:pt x="1001" y="419"/>
                  </a:lnTo>
                  <a:lnTo>
                    <a:pt x="928" y="528"/>
                  </a:lnTo>
                  <a:lnTo>
                    <a:pt x="819" y="765"/>
                  </a:lnTo>
                  <a:lnTo>
                    <a:pt x="710" y="1074"/>
                  </a:lnTo>
                  <a:lnTo>
                    <a:pt x="601" y="1402"/>
                  </a:lnTo>
                  <a:lnTo>
                    <a:pt x="492" y="1747"/>
                  </a:lnTo>
                  <a:lnTo>
                    <a:pt x="401" y="2093"/>
                  </a:lnTo>
                  <a:lnTo>
                    <a:pt x="328" y="2439"/>
                  </a:lnTo>
                  <a:lnTo>
                    <a:pt x="201" y="3149"/>
                  </a:lnTo>
                  <a:lnTo>
                    <a:pt x="110" y="3858"/>
                  </a:lnTo>
                  <a:lnTo>
                    <a:pt x="55" y="4586"/>
                  </a:lnTo>
                  <a:lnTo>
                    <a:pt x="19" y="5296"/>
                  </a:lnTo>
                  <a:lnTo>
                    <a:pt x="19" y="6024"/>
                  </a:lnTo>
                  <a:lnTo>
                    <a:pt x="0" y="6752"/>
                  </a:lnTo>
                  <a:lnTo>
                    <a:pt x="19" y="8171"/>
                  </a:lnTo>
                  <a:lnTo>
                    <a:pt x="19" y="9591"/>
                  </a:lnTo>
                  <a:lnTo>
                    <a:pt x="55" y="11028"/>
                  </a:lnTo>
                  <a:lnTo>
                    <a:pt x="91" y="12448"/>
                  </a:lnTo>
                  <a:lnTo>
                    <a:pt x="128" y="13139"/>
                  </a:lnTo>
                  <a:lnTo>
                    <a:pt x="164" y="13485"/>
                  </a:lnTo>
                  <a:lnTo>
                    <a:pt x="219" y="13831"/>
                  </a:lnTo>
                  <a:lnTo>
                    <a:pt x="292" y="14158"/>
                  </a:lnTo>
                  <a:lnTo>
                    <a:pt x="401" y="14486"/>
                  </a:lnTo>
                  <a:lnTo>
                    <a:pt x="528" y="14795"/>
                  </a:lnTo>
                  <a:lnTo>
                    <a:pt x="601" y="14941"/>
                  </a:lnTo>
                  <a:lnTo>
                    <a:pt x="692" y="15087"/>
                  </a:lnTo>
                  <a:lnTo>
                    <a:pt x="837" y="15268"/>
                  </a:lnTo>
                  <a:lnTo>
                    <a:pt x="983" y="15432"/>
                  </a:lnTo>
                  <a:lnTo>
                    <a:pt x="1147" y="15578"/>
                  </a:lnTo>
                  <a:lnTo>
                    <a:pt x="1311" y="15705"/>
                  </a:lnTo>
                  <a:lnTo>
                    <a:pt x="1493" y="15833"/>
                  </a:lnTo>
                  <a:lnTo>
                    <a:pt x="1675" y="15942"/>
                  </a:lnTo>
                  <a:lnTo>
                    <a:pt x="1875" y="16051"/>
                  </a:lnTo>
                  <a:lnTo>
                    <a:pt x="2093" y="16142"/>
                  </a:lnTo>
                  <a:lnTo>
                    <a:pt x="2512" y="16288"/>
                  </a:lnTo>
                  <a:lnTo>
                    <a:pt x="2948" y="16397"/>
                  </a:lnTo>
                  <a:lnTo>
                    <a:pt x="3403" y="16470"/>
                  </a:lnTo>
                  <a:lnTo>
                    <a:pt x="3840" y="16542"/>
                  </a:lnTo>
                  <a:lnTo>
                    <a:pt x="4350" y="16579"/>
                  </a:lnTo>
                  <a:lnTo>
                    <a:pt x="4859" y="16615"/>
                  </a:lnTo>
                  <a:lnTo>
                    <a:pt x="5351" y="16633"/>
                  </a:lnTo>
                  <a:lnTo>
                    <a:pt x="5860" y="16633"/>
                  </a:lnTo>
                  <a:lnTo>
                    <a:pt x="6406" y="16615"/>
                  </a:lnTo>
                  <a:lnTo>
                    <a:pt x="6934" y="16579"/>
                  </a:lnTo>
                  <a:lnTo>
                    <a:pt x="7443" y="16542"/>
                  </a:lnTo>
                  <a:lnTo>
                    <a:pt x="7953" y="16470"/>
                  </a:lnTo>
                  <a:lnTo>
                    <a:pt x="8171" y="13685"/>
                  </a:lnTo>
                  <a:lnTo>
                    <a:pt x="7589" y="13612"/>
                  </a:lnTo>
                  <a:lnTo>
                    <a:pt x="7025" y="13576"/>
                  </a:lnTo>
                  <a:lnTo>
                    <a:pt x="5969" y="13521"/>
                  </a:lnTo>
                  <a:lnTo>
                    <a:pt x="5241" y="13485"/>
                  </a:lnTo>
                  <a:lnTo>
                    <a:pt x="4477" y="13412"/>
                  </a:lnTo>
                  <a:lnTo>
                    <a:pt x="4277" y="13394"/>
                  </a:lnTo>
                  <a:lnTo>
                    <a:pt x="4113" y="13358"/>
                  </a:lnTo>
                  <a:lnTo>
                    <a:pt x="3949" y="13303"/>
                  </a:lnTo>
                  <a:lnTo>
                    <a:pt x="3804" y="13249"/>
                  </a:lnTo>
                  <a:lnTo>
                    <a:pt x="3658" y="13194"/>
                  </a:lnTo>
                  <a:lnTo>
                    <a:pt x="3549" y="13121"/>
                  </a:lnTo>
                  <a:lnTo>
                    <a:pt x="3422" y="13030"/>
                  </a:lnTo>
                  <a:lnTo>
                    <a:pt x="3312" y="12939"/>
                  </a:lnTo>
                  <a:lnTo>
                    <a:pt x="3130" y="12757"/>
                  </a:lnTo>
                  <a:lnTo>
                    <a:pt x="2985" y="12539"/>
                  </a:lnTo>
                  <a:lnTo>
                    <a:pt x="2876" y="12320"/>
                  </a:lnTo>
                  <a:lnTo>
                    <a:pt x="2785" y="12084"/>
                  </a:lnTo>
                  <a:lnTo>
                    <a:pt x="2730" y="11847"/>
                  </a:lnTo>
                  <a:lnTo>
                    <a:pt x="2675" y="11611"/>
                  </a:lnTo>
                  <a:lnTo>
                    <a:pt x="2657" y="11392"/>
                  </a:lnTo>
                  <a:lnTo>
                    <a:pt x="2639" y="11174"/>
                  </a:lnTo>
                  <a:lnTo>
                    <a:pt x="2621" y="10846"/>
                  </a:lnTo>
                  <a:lnTo>
                    <a:pt x="2603" y="10628"/>
                  </a:lnTo>
                  <a:lnTo>
                    <a:pt x="2512" y="10046"/>
                  </a:lnTo>
                  <a:lnTo>
                    <a:pt x="2457" y="9482"/>
                  </a:lnTo>
                  <a:lnTo>
                    <a:pt x="2421" y="8899"/>
                  </a:lnTo>
                  <a:lnTo>
                    <a:pt x="2421" y="8317"/>
                  </a:lnTo>
                  <a:lnTo>
                    <a:pt x="2421" y="7735"/>
                  </a:lnTo>
                  <a:lnTo>
                    <a:pt x="2439" y="7152"/>
                  </a:lnTo>
                  <a:lnTo>
                    <a:pt x="2512" y="5988"/>
                  </a:lnTo>
                  <a:lnTo>
                    <a:pt x="2584" y="4823"/>
                  </a:lnTo>
                  <a:lnTo>
                    <a:pt x="2639" y="3658"/>
                  </a:lnTo>
                  <a:lnTo>
                    <a:pt x="2639" y="3076"/>
                  </a:lnTo>
                  <a:lnTo>
                    <a:pt x="2639" y="2493"/>
                  </a:lnTo>
                  <a:lnTo>
                    <a:pt x="2603" y="1911"/>
                  </a:lnTo>
                  <a:lnTo>
                    <a:pt x="2566" y="1329"/>
                  </a:lnTo>
                  <a:lnTo>
                    <a:pt x="2530" y="1092"/>
                  </a:lnTo>
                  <a:lnTo>
                    <a:pt x="2475" y="837"/>
                  </a:lnTo>
                  <a:lnTo>
                    <a:pt x="2403" y="619"/>
                  </a:lnTo>
                  <a:lnTo>
                    <a:pt x="2348" y="510"/>
                  </a:lnTo>
                  <a:lnTo>
                    <a:pt x="2275" y="401"/>
                  </a:lnTo>
                  <a:lnTo>
                    <a:pt x="2202" y="292"/>
                  </a:lnTo>
                  <a:lnTo>
                    <a:pt x="2130" y="219"/>
                  </a:lnTo>
                  <a:lnTo>
                    <a:pt x="2020" y="128"/>
                  </a:lnTo>
                  <a:lnTo>
                    <a:pt x="1911" y="73"/>
                  </a:lnTo>
                  <a:lnTo>
                    <a:pt x="1802" y="37"/>
                  </a:lnTo>
                  <a:lnTo>
                    <a:pt x="1693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70" name="Google Shape;670;p5"/>
            <p:cNvSpPr/>
            <p:nvPr/>
          </p:nvSpPr>
          <p:spPr>
            <a:xfrm>
              <a:off x="3094125" y="2966900"/>
              <a:ext cx="188375" cy="315300"/>
            </a:xfrm>
            <a:custGeom>
              <a:avLst/>
              <a:gdLst/>
              <a:ahLst/>
              <a:cxnLst/>
              <a:rect l="l" t="t" r="r" b="b"/>
              <a:pathLst>
                <a:path w="7535" h="12612" extrusionOk="0">
                  <a:moveTo>
                    <a:pt x="6079" y="1"/>
                  </a:moveTo>
                  <a:lnTo>
                    <a:pt x="5897" y="19"/>
                  </a:lnTo>
                  <a:lnTo>
                    <a:pt x="5715" y="55"/>
                  </a:lnTo>
                  <a:lnTo>
                    <a:pt x="5533" y="128"/>
                  </a:lnTo>
                  <a:lnTo>
                    <a:pt x="5369" y="237"/>
                  </a:lnTo>
                  <a:lnTo>
                    <a:pt x="5223" y="346"/>
                  </a:lnTo>
                  <a:lnTo>
                    <a:pt x="5078" y="492"/>
                  </a:lnTo>
                  <a:lnTo>
                    <a:pt x="5041" y="547"/>
                  </a:lnTo>
                  <a:lnTo>
                    <a:pt x="4932" y="692"/>
                  </a:lnTo>
                  <a:lnTo>
                    <a:pt x="4859" y="856"/>
                  </a:lnTo>
                  <a:lnTo>
                    <a:pt x="4768" y="1020"/>
                  </a:lnTo>
                  <a:lnTo>
                    <a:pt x="4714" y="1183"/>
                  </a:lnTo>
                  <a:lnTo>
                    <a:pt x="4623" y="1547"/>
                  </a:lnTo>
                  <a:lnTo>
                    <a:pt x="4568" y="1911"/>
                  </a:lnTo>
                  <a:lnTo>
                    <a:pt x="4532" y="2275"/>
                  </a:lnTo>
                  <a:lnTo>
                    <a:pt x="4495" y="2639"/>
                  </a:lnTo>
                  <a:lnTo>
                    <a:pt x="4477" y="3385"/>
                  </a:lnTo>
                  <a:lnTo>
                    <a:pt x="4477" y="4132"/>
                  </a:lnTo>
                  <a:lnTo>
                    <a:pt x="4477" y="4878"/>
                  </a:lnTo>
                  <a:lnTo>
                    <a:pt x="4441" y="5242"/>
                  </a:lnTo>
                  <a:lnTo>
                    <a:pt x="4404" y="5624"/>
                  </a:lnTo>
                  <a:lnTo>
                    <a:pt x="4350" y="5988"/>
                  </a:lnTo>
                  <a:lnTo>
                    <a:pt x="4259" y="6352"/>
                  </a:lnTo>
                  <a:lnTo>
                    <a:pt x="4150" y="6716"/>
                  </a:lnTo>
                  <a:lnTo>
                    <a:pt x="4004" y="7043"/>
                  </a:lnTo>
                  <a:lnTo>
                    <a:pt x="3840" y="7371"/>
                  </a:lnTo>
                  <a:lnTo>
                    <a:pt x="3622" y="7680"/>
                  </a:lnTo>
                  <a:lnTo>
                    <a:pt x="3513" y="7826"/>
                  </a:lnTo>
                  <a:lnTo>
                    <a:pt x="3385" y="7953"/>
                  </a:lnTo>
                  <a:lnTo>
                    <a:pt x="3240" y="8081"/>
                  </a:lnTo>
                  <a:lnTo>
                    <a:pt x="3094" y="8208"/>
                  </a:lnTo>
                  <a:lnTo>
                    <a:pt x="2949" y="8299"/>
                  </a:lnTo>
                  <a:lnTo>
                    <a:pt x="2785" y="8408"/>
                  </a:lnTo>
                  <a:lnTo>
                    <a:pt x="2621" y="8481"/>
                  </a:lnTo>
                  <a:lnTo>
                    <a:pt x="2439" y="8554"/>
                  </a:lnTo>
                  <a:lnTo>
                    <a:pt x="2421" y="8572"/>
                  </a:lnTo>
                  <a:lnTo>
                    <a:pt x="2202" y="8626"/>
                  </a:lnTo>
                  <a:lnTo>
                    <a:pt x="1984" y="8681"/>
                  </a:lnTo>
                  <a:lnTo>
                    <a:pt x="1766" y="8699"/>
                  </a:lnTo>
                  <a:lnTo>
                    <a:pt x="1566" y="8699"/>
                  </a:lnTo>
                  <a:lnTo>
                    <a:pt x="1274" y="8663"/>
                  </a:lnTo>
                  <a:lnTo>
                    <a:pt x="1001" y="8572"/>
                  </a:lnTo>
                  <a:lnTo>
                    <a:pt x="1" y="12120"/>
                  </a:lnTo>
                  <a:lnTo>
                    <a:pt x="164" y="12230"/>
                  </a:lnTo>
                  <a:lnTo>
                    <a:pt x="328" y="12321"/>
                  </a:lnTo>
                  <a:lnTo>
                    <a:pt x="510" y="12412"/>
                  </a:lnTo>
                  <a:lnTo>
                    <a:pt x="692" y="12466"/>
                  </a:lnTo>
                  <a:lnTo>
                    <a:pt x="874" y="12521"/>
                  </a:lnTo>
                  <a:lnTo>
                    <a:pt x="1056" y="12557"/>
                  </a:lnTo>
                  <a:lnTo>
                    <a:pt x="1456" y="12594"/>
                  </a:lnTo>
                  <a:lnTo>
                    <a:pt x="1693" y="12612"/>
                  </a:lnTo>
                  <a:lnTo>
                    <a:pt x="1948" y="12612"/>
                  </a:lnTo>
                  <a:lnTo>
                    <a:pt x="2421" y="12575"/>
                  </a:lnTo>
                  <a:lnTo>
                    <a:pt x="2767" y="12539"/>
                  </a:lnTo>
                  <a:lnTo>
                    <a:pt x="3112" y="12503"/>
                  </a:lnTo>
                  <a:lnTo>
                    <a:pt x="3622" y="12412"/>
                  </a:lnTo>
                  <a:lnTo>
                    <a:pt x="4131" y="12321"/>
                  </a:lnTo>
                  <a:lnTo>
                    <a:pt x="4641" y="12193"/>
                  </a:lnTo>
                  <a:lnTo>
                    <a:pt x="4896" y="12120"/>
                  </a:lnTo>
                  <a:lnTo>
                    <a:pt x="5132" y="12030"/>
                  </a:lnTo>
                  <a:lnTo>
                    <a:pt x="5369" y="11939"/>
                  </a:lnTo>
                  <a:lnTo>
                    <a:pt x="5587" y="11829"/>
                  </a:lnTo>
                  <a:lnTo>
                    <a:pt x="5806" y="11702"/>
                  </a:lnTo>
                  <a:lnTo>
                    <a:pt x="6006" y="11575"/>
                  </a:lnTo>
                  <a:lnTo>
                    <a:pt x="6188" y="11411"/>
                  </a:lnTo>
                  <a:lnTo>
                    <a:pt x="6370" y="11247"/>
                  </a:lnTo>
                  <a:lnTo>
                    <a:pt x="6534" y="11065"/>
                  </a:lnTo>
                  <a:lnTo>
                    <a:pt x="6661" y="10847"/>
                  </a:lnTo>
                  <a:lnTo>
                    <a:pt x="6752" y="10701"/>
                  </a:lnTo>
                  <a:lnTo>
                    <a:pt x="6825" y="10519"/>
                  </a:lnTo>
                  <a:lnTo>
                    <a:pt x="6952" y="10173"/>
                  </a:lnTo>
                  <a:lnTo>
                    <a:pt x="7043" y="9828"/>
                  </a:lnTo>
                  <a:lnTo>
                    <a:pt x="7116" y="9464"/>
                  </a:lnTo>
                  <a:lnTo>
                    <a:pt x="7262" y="8626"/>
                  </a:lnTo>
                  <a:lnTo>
                    <a:pt x="7389" y="7808"/>
                  </a:lnTo>
                  <a:lnTo>
                    <a:pt x="7462" y="6970"/>
                  </a:lnTo>
                  <a:lnTo>
                    <a:pt x="7516" y="6115"/>
                  </a:lnTo>
                  <a:lnTo>
                    <a:pt x="7534" y="5278"/>
                  </a:lnTo>
                  <a:lnTo>
                    <a:pt x="7534" y="4441"/>
                  </a:lnTo>
                  <a:lnTo>
                    <a:pt x="7498" y="3604"/>
                  </a:lnTo>
                  <a:lnTo>
                    <a:pt x="7425" y="2767"/>
                  </a:lnTo>
                  <a:lnTo>
                    <a:pt x="7371" y="2184"/>
                  </a:lnTo>
                  <a:lnTo>
                    <a:pt x="7298" y="1620"/>
                  </a:lnTo>
                  <a:lnTo>
                    <a:pt x="7207" y="1202"/>
                  </a:lnTo>
                  <a:lnTo>
                    <a:pt x="7152" y="1002"/>
                  </a:lnTo>
                  <a:lnTo>
                    <a:pt x="7080" y="801"/>
                  </a:lnTo>
                  <a:lnTo>
                    <a:pt x="7007" y="619"/>
                  </a:lnTo>
                  <a:lnTo>
                    <a:pt x="6898" y="456"/>
                  </a:lnTo>
                  <a:lnTo>
                    <a:pt x="6770" y="310"/>
                  </a:lnTo>
                  <a:lnTo>
                    <a:pt x="6625" y="183"/>
                  </a:lnTo>
                  <a:lnTo>
                    <a:pt x="6552" y="128"/>
                  </a:lnTo>
                  <a:lnTo>
                    <a:pt x="6443" y="73"/>
                  </a:lnTo>
                  <a:lnTo>
                    <a:pt x="6279" y="19"/>
                  </a:lnTo>
                  <a:lnTo>
                    <a:pt x="6079" y="1"/>
                  </a:lnTo>
                  <a:close/>
                </a:path>
              </a:pathLst>
            </a:custGeom>
            <a:solidFill>
              <a:srgbClr val="4A94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71" name="Google Shape;671;p5"/>
            <p:cNvSpPr/>
            <p:nvPr/>
          </p:nvSpPr>
          <p:spPr>
            <a:xfrm>
              <a:off x="3130525" y="3320850"/>
              <a:ext cx="92375" cy="101025"/>
            </a:xfrm>
            <a:custGeom>
              <a:avLst/>
              <a:gdLst/>
              <a:ahLst/>
              <a:cxnLst/>
              <a:rect l="l" t="t" r="r" b="b"/>
              <a:pathLst>
                <a:path w="3695" h="4041" extrusionOk="0">
                  <a:moveTo>
                    <a:pt x="2766" y="1"/>
                  </a:moveTo>
                  <a:lnTo>
                    <a:pt x="2694" y="19"/>
                  </a:lnTo>
                  <a:lnTo>
                    <a:pt x="2621" y="37"/>
                  </a:lnTo>
                  <a:lnTo>
                    <a:pt x="2548" y="73"/>
                  </a:lnTo>
                  <a:lnTo>
                    <a:pt x="2457" y="128"/>
                  </a:lnTo>
                  <a:lnTo>
                    <a:pt x="2330" y="255"/>
                  </a:lnTo>
                  <a:lnTo>
                    <a:pt x="2020" y="547"/>
                  </a:lnTo>
                  <a:lnTo>
                    <a:pt x="1675" y="783"/>
                  </a:lnTo>
                  <a:lnTo>
                    <a:pt x="1329" y="1020"/>
                  </a:lnTo>
                  <a:lnTo>
                    <a:pt x="1147" y="1111"/>
                  </a:lnTo>
                  <a:lnTo>
                    <a:pt x="965" y="1202"/>
                  </a:lnTo>
                  <a:lnTo>
                    <a:pt x="728" y="1293"/>
                  </a:lnTo>
                  <a:lnTo>
                    <a:pt x="492" y="1366"/>
                  </a:lnTo>
                  <a:lnTo>
                    <a:pt x="255" y="1402"/>
                  </a:lnTo>
                  <a:lnTo>
                    <a:pt x="0" y="1438"/>
                  </a:lnTo>
                  <a:lnTo>
                    <a:pt x="91" y="3749"/>
                  </a:lnTo>
                  <a:lnTo>
                    <a:pt x="182" y="3822"/>
                  </a:lnTo>
                  <a:lnTo>
                    <a:pt x="273" y="3877"/>
                  </a:lnTo>
                  <a:lnTo>
                    <a:pt x="383" y="3931"/>
                  </a:lnTo>
                  <a:lnTo>
                    <a:pt x="474" y="3968"/>
                  </a:lnTo>
                  <a:lnTo>
                    <a:pt x="710" y="4022"/>
                  </a:lnTo>
                  <a:lnTo>
                    <a:pt x="947" y="4041"/>
                  </a:lnTo>
                  <a:lnTo>
                    <a:pt x="1147" y="4022"/>
                  </a:lnTo>
                  <a:lnTo>
                    <a:pt x="1347" y="3986"/>
                  </a:lnTo>
                  <a:lnTo>
                    <a:pt x="1547" y="3950"/>
                  </a:lnTo>
                  <a:lnTo>
                    <a:pt x="1729" y="3877"/>
                  </a:lnTo>
                  <a:lnTo>
                    <a:pt x="1984" y="3786"/>
                  </a:lnTo>
                  <a:lnTo>
                    <a:pt x="2221" y="3658"/>
                  </a:lnTo>
                  <a:lnTo>
                    <a:pt x="2439" y="3531"/>
                  </a:lnTo>
                  <a:lnTo>
                    <a:pt x="2657" y="3386"/>
                  </a:lnTo>
                  <a:lnTo>
                    <a:pt x="2857" y="3222"/>
                  </a:lnTo>
                  <a:lnTo>
                    <a:pt x="3039" y="3040"/>
                  </a:lnTo>
                  <a:lnTo>
                    <a:pt x="3203" y="2840"/>
                  </a:lnTo>
                  <a:lnTo>
                    <a:pt x="3349" y="2621"/>
                  </a:lnTo>
                  <a:lnTo>
                    <a:pt x="3476" y="2385"/>
                  </a:lnTo>
                  <a:lnTo>
                    <a:pt x="3567" y="2148"/>
                  </a:lnTo>
                  <a:lnTo>
                    <a:pt x="3640" y="1893"/>
                  </a:lnTo>
                  <a:lnTo>
                    <a:pt x="3676" y="1638"/>
                  </a:lnTo>
                  <a:lnTo>
                    <a:pt x="3695" y="1366"/>
                  </a:lnTo>
                  <a:lnTo>
                    <a:pt x="3676" y="1111"/>
                  </a:lnTo>
                  <a:lnTo>
                    <a:pt x="3622" y="856"/>
                  </a:lnTo>
                  <a:lnTo>
                    <a:pt x="3549" y="619"/>
                  </a:lnTo>
                  <a:lnTo>
                    <a:pt x="3476" y="474"/>
                  </a:lnTo>
                  <a:lnTo>
                    <a:pt x="3385" y="346"/>
                  </a:lnTo>
                  <a:lnTo>
                    <a:pt x="3276" y="237"/>
                  </a:lnTo>
                  <a:lnTo>
                    <a:pt x="3167" y="128"/>
                  </a:lnTo>
                  <a:lnTo>
                    <a:pt x="3039" y="55"/>
                  </a:lnTo>
                  <a:lnTo>
                    <a:pt x="2894" y="19"/>
                  </a:lnTo>
                  <a:lnTo>
                    <a:pt x="2766" y="1"/>
                  </a:lnTo>
                  <a:close/>
                </a:path>
              </a:pathLst>
            </a:custGeom>
            <a:solidFill>
              <a:srgbClr val="4A94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72" name="Google Shape;672;p5"/>
            <p:cNvSpPr/>
            <p:nvPr/>
          </p:nvSpPr>
          <p:spPr>
            <a:xfrm>
              <a:off x="2905325" y="3142525"/>
              <a:ext cx="192925" cy="574150"/>
            </a:xfrm>
            <a:custGeom>
              <a:avLst/>
              <a:gdLst/>
              <a:ahLst/>
              <a:cxnLst/>
              <a:rect l="l" t="t" r="r" b="b"/>
              <a:pathLst>
                <a:path w="7717" h="22966" extrusionOk="0">
                  <a:moveTo>
                    <a:pt x="710" y="0"/>
                  </a:moveTo>
                  <a:lnTo>
                    <a:pt x="601" y="328"/>
                  </a:lnTo>
                  <a:lnTo>
                    <a:pt x="492" y="673"/>
                  </a:lnTo>
                  <a:lnTo>
                    <a:pt x="401" y="1019"/>
                  </a:lnTo>
                  <a:lnTo>
                    <a:pt x="328" y="1365"/>
                  </a:lnTo>
                  <a:lnTo>
                    <a:pt x="201" y="2075"/>
                  </a:lnTo>
                  <a:lnTo>
                    <a:pt x="110" y="2784"/>
                  </a:lnTo>
                  <a:lnTo>
                    <a:pt x="55" y="3512"/>
                  </a:lnTo>
                  <a:lnTo>
                    <a:pt x="19" y="4222"/>
                  </a:lnTo>
                  <a:lnTo>
                    <a:pt x="19" y="4950"/>
                  </a:lnTo>
                  <a:lnTo>
                    <a:pt x="0" y="5678"/>
                  </a:lnTo>
                  <a:lnTo>
                    <a:pt x="19" y="7097"/>
                  </a:lnTo>
                  <a:lnTo>
                    <a:pt x="19" y="8517"/>
                  </a:lnTo>
                  <a:lnTo>
                    <a:pt x="55" y="9954"/>
                  </a:lnTo>
                  <a:lnTo>
                    <a:pt x="91" y="11374"/>
                  </a:lnTo>
                  <a:lnTo>
                    <a:pt x="128" y="12065"/>
                  </a:lnTo>
                  <a:lnTo>
                    <a:pt x="164" y="12411"/>
                  </a:lnTo>
                  <a:lnTo>
                    <a:pt x="219" y="12757"/>
                  </a:lnTo>
                  <a:lnTo>
                    <a:pt x="292" y="13084"/>
                  </a:lnTo>
                  <a:lnTo>
                    <a:pt x="401" y="13412"/>
                  </a:lnTo>
                  <a:lnTo>
                    <a:pt x="528" y="13721"/>
                  </a:lnTo>
                  <a:lnTo>
                    <a:pt x="601" y="13867"/>
                  </a:lnTo>
                  <a:lnTo>
                    <a:pt x="692" y="14013"/>
                  </a:lnTo>
                  <a:lnTo>
                    <a:pt x="837" y="14194"/>
                  </a:lnTo>
                  <a:lnTo>
                    <a:pt x="983" y="14358"/>
                  </a:lnTo>
                  <a:lnTo>
                    <a:pt x="1147" y="14504"/>
                  </a:lnTo>
                  <a:lnTo>
                    <a:pt x="1311" y="14631"/>
                  </a:lnTo>
                  <a:lnTo>
                    <a:pt x="1493" y="14759"/>
                  </a:lnTo>
                  <a:lnTo>
                    <a:pt x="1675" y="14868"/>
                  </a:lnTo>
                  <a:lnTo>
                    <a:pt x="1875" y="14977"/>
                  </a:lnTo>
                  <a:lnTo>
                    <a:pt x="2093" y="15068"/>
                  </a:lnTo>
                  <a:lnTo>
                    <a:pt x="2512" y="15214"/>
                  </a:lnTo>
                  <a:lnTo>
                    <a:pt x="2948" y="15323"/>
                  </a:lnTo>
                  <a:lnTo>
                    <a:pt x="3403" y="15396"/>
                  </a:lnTo>
                  <a:lnTo>
                    <a:pt x="3840" y="15468"/>
                  </a:lnTo>
                  <a:lnTo>
                    <a:pt x="4350" y="15505"/>
                  </a:lnTo>
                  <a:lnTo>
                    <a:pt x="4859" y="15541"/>
                  </a:lnTo>
                  <a:lnTo>
                    <a:pt x="5351" y="15559"/>
                  </a:lnTo>
                  <a:lnTo>
                    <a:pt x="5860" y="15559"/>
                  </a:lnTo>
                  <a:lnTo>
                    <a:pt x="5605" y="22274"/>
                  </a:lnTo>
                  <a:lnTo>
                    <a:pt x="5642" y="22347"/>
                  </a:lnTo>
                  <a:lnTo>
                    <a:pt x="5696" y="22420"/>
                  </a:lnTo>
                  <a:lnTo>
                    <a:pt x="5751" y="22493"/>
                  </a:lnTo>
                  <a:lnTo>
                    <a:pt x="5842" y="22547"/>
                  </a:lnTo>
                  <a:lnTo>
                    <a:pt x="6060" y="22675"/>
                  </a:lnTo>
                  <a:lnTo>
                    <a:pt x="6333" y="22766"/>
                  </a:lnTo>
                  <a:lnTo>
                    <a:pt x="6643" y="22839"/>
                  </a:lnTo>
                  <a:lnTo>
                    <a:pt x="6988" y="22911"/>
                  </a:lnTo>
                  <a:lnTo>
                    <a:pt x="7352" y="22948"/>
                  </a:lnTo>
                  <a:lnTo>
                    <a:pt x="7716" y="22966"/>
                  </a:lnTo>
                  <a:lnTo>
                    <a:pt x="7480" y="22056"/>
                  </a:lnTo>
                  <a:lnTo>
                    <a:pt x="7298" y="21128"/>
                  </a:lnTo>
                  <a:lnTo>
                    <a:pt x="7152" y="20200"/>
                  </a:lnTo>
                  <a:lnTo>
                    <a:pt x="7025" y="19272"/>
                  </a:lnTo>
                  <a:lnTo>
                    <a:pt x="6952" y="18325"/>
                  </a:lnTo>
                  <a:lnTo>
                    <a:pt x="6916" y="17397"/>
                  </a:lnTo>
                  <a:lnTo>
                    <a:pt x="6897" y="16451"/>
                  </a:lnTo>
                  <a:lnTo>
                    <a:pt x="6934" y="15505"/>
                  </a:lnTo>
                  <a:lnTo>
                    <a:pt x="6934" y="15468"/>
                  </a:lnTo>
                  <a:lnTo>
                    <a:pt x="6952" y="15159"/>
                  </a:lnTo>
                  <a:lnTo>
                    <a:pt x="6952" y="15013"/>
                  </a:lnTo>
                  <a:lnTo>
                    <a:pt x="6934" y="14850"/>
                  </a:lnTo>
                  <a:lnTo>
                    <a:pt x="6897" y="14704"/>
                  </a:lnTo>
                  <a:lnTo>
                    <a:pt x="6843" y="14577"/>
                  </a:lnTo>
                  <a:lnTo>
                    <a:pt x="6770" y="14449"/>
                  </a:lnTo>
                  <a:lnTo>
                    <a:pt x="6661" y="14340"/>
                  </a:lnTo>
                  <a:lnTo>
                    <a:pt x="6588" y="14285"/>
                  </a:lnTo>
                  <a:lnTo>
                    <a:pt x="6497" y="14231"/>
                  </a:lnTo>
                  <a:lnTo>
                    <a:pt x="6406" y="14194"/>
                  </a:lnTo>
                  <a:lnTo>
                    <a:pt x="6315" y="14176"/>
                  </a:lnTo>
                  <a:lnTo>
                    <a:pt x="6115" y="14140"/>
                  </a:lnTo>
                  <a:lnTo>
                    <a:pt x="5897" y="14140"/>
                  </a:lnTo>
                  <a:lnTo>
                    <a:pt x="5624" y="14158"/>
                  </a:lnTo>
                  <a:lnTo>
                    <a:pt x="5314" y="14194"/>
                  </a:lnTo>
                  <a:lnTo>
                    <a:pt x="4677" y="14194"/>
                  </a:lnTo>
                  <a:lnTo>
                    <a:pt x="4368" y="14176"/>
                  </a:lnTo>
                  <a:lnTo>
                    <a:pt x="4059" y="14140"/>
                  </a:lnTo>
                  <a:lnTo>
                    <a:pt x="3767" y="14067"/>
                  </a:lnTo>
                  <a:lnTo>
                    <a:pt x="3458" y="13976"/>
                  </a:lnTo>
                  <a:lnTo>
                    <a:pt x="3185" y="13867"/>
                  </a:lnTo>
                  <a:lnTo>
                    <a:pt x="3021" y="13776"/>
                  </a:lnTo>
                  <a:lnTo>
                    <a:pt x="2876" y="13685"/>
                  </a:lnTo>
                  <a:lnTo>
                    <a:pt x="2730" y="13576"/>
                  </a:lnTo>
                  <a:lnTo>
                    <a:pt x="2584" y="13467"/>
                  </a:lnTo>
                  <a:lnTo>
                    <a:pt x="2330" y="13212"/>
                  </a:lnTo>
                  <a:lnTo>
                    <a:pt x="2111" y="12939"/>
                  </a:lnTo>
                  <a:lnTo>
                    <a:pt x="1911" y="12648"/>
                  </a:lnTo>
                  <a:lnTo>
                    <a:pt x="1729" y="12320"/>
                  </a:lnTo>
                  <a:lnTo>
                    <a:pt x="1584" y="11993"/>
                  </a:lnTo>
                  <a:lnTo>
                    <a:pt x="1474" y="11647"/>
                  </a:lnTo>
                  <a:lnTo>
                    <a:pt x="1365" y="11301"/>
                  </a:lnTo>
                  <a:lnTo>
                    <a:pt x="1292" y="10955"/>
                  </a:lnTo>
                  <a:lnTo>
                    <a:pt x="1238" y="10591"/>
                  </a:lnTo>
                  <a:lnTo>
                    <a:pt x="1201" y="10246"/>
                  </a:lnTo>
                  <a:lnTo>
                    <a:pt x="1183" y="9882"/>
                  </a:lnTo>
                  <a:lnTo>
                    <a:pt x="1165" y="9518"/>
                  </a:lnTo>
                  <a:lnTo>
                    <a:pt x="1165" y="8790"/>
                  </a:lnTo>
                  <a:lnTo>
                    <a:pt x="1147" y="7461"/>
                  </a:lnTo>
                  <a:lnTo>
                    <a:pt x="1165" y="6115"/>
                  </a:lnTo>
                  <a:lnTo>
                    <a:pt x="1201" y="4786"/>
                  </a:lnTo>
                  <a:lnTo>
                    <a:pt x="1238" y="3439"/>
                  </a:lnTo>
                  <a:lnTo>
                    <a:pt x="1274" y="3021"/>
                  </a:lnTo>
                  <a:lnTo>
                    <a:pt x="1311" y="2566"/>
                  </a:lnTo>
                  <a:lnTo>
                    <a:pt x="1347" y="2111"/>
                  </a:lnTo>
                  <a:lnTo>
                    <a:pt x="1365" y="1638"/>
                  </a:lnTo>
                  <a:lnTo>
                    <a:pt x="1365" y="1419"/>
                  </a:lnTo>
                  <a:lnTo>
                    <a:pt x="1329" y="1201"/>
                  </a:lnTo>
                  <a:lnTo>
                    <a:pt x="1292" y="983"/>
                  </a:lnTo>
                  <a:lnTo>
                    <a:pt x="1238" y="764"/>
                  </a:lnTo>
                  <a:lnTo>
                    <a:pt x="1165" y="564"/>
                  </a:lnTo>
                  <a:lnTo>
                    <a:pt x="1056" y="382"/>
                  </a:lnTo>
                  <a:lnTo>
                    <a:pt x="928" y="200"/>
                  </a:lnTo>
                  <a:lnTo>
                    <a:pt x="765" y="36"/>
                  </a:lnTo>
                  <a:lnTo>
                    <a:pt x="710" y="0"/>
                  </a:lnTo>
                  <a:close/>
                </a:path>
              </a:pathLst>
            </a:custGeom>
            <a:solidFill>
              <a:srgbClr val="3A7F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73" name="Google Shape;673;p5"/>
            <p:cNvSpPr/>
            <p:nvPr/>
          </p:nvSpPr>
          <p:spPr>
            <a:xfrm>
              <a:off x="2959450" y="2893650"/>
              <a:ext cx="131975" cy="240250"/>
            </a:xfrm>
            <a:custGeom>
              <a:avLst/>
              <a:gdLst/>
              <a:ahLst/>
              <a:cxnLst/>
              <a:rect l="l" t="t" r="r" b="b"/>
              <a:pathLst>
                <a:path w="5279" h="9610" extrusionOk="0">
                  <a:moveTo>
                    <a:pt x="984" y="1"/>
                  </a:moveTo>
                  <a:lnTo>
                    <a:pt x="874" y="92"/>
                  </a:lnTo>
                  <a:lnTo>
                    <a:pt x="783" y="201"/>
                  </a:lnTo>
                  <a:lnTo>
                    <a:pt x="711" y="310"/>
                  </a:lnTo>
                  <a:lnTo>
                    <a:pt x="638" y="437"/>
                  </a:lnTo>
                  <a:lnTo>
                    <a:pt x="529" y="710"/>
                  </a:lnTo>
                  <a:lnTo>
                    <a:pt x="456" y="983"/>
                  </a:lnTo>
                  <a:lnTo>
                    <a:pt x="347" y="1475"/>
                  </a:lnTo>
                  <a:lnTo>
                    <a:pt x="256" y="1966"/>
                  </a:lnTo>
                  <a:lnTo>
                    <a:pt x="183" y="2457"/>
                  </a:lnTo>
                  <a:lnTo>
                    <a:pt x="128" y="2967"/>
                  </a:lnTo>
                  <a:lnTo>
                    <a:pt x="74" y="3458"/>
                  </a:lnTo>
                  <a:lnTo>
                    <a:pt x="56" y="3968"/>
                  </a:lnTo>
                  <a:lnTo>
                    <a:pt x="19" y="4969"/>
                  </a:lnTo>
                  <a:lnTo>
                    <a:pt x="1" y="5442"/>
                  </a:lnTo>
                  <a:lnTo>
                    <a:pt x="19" y="5915"/>
                  </a:lnTo>
                  <a:lnTo>
                    <a:pt x="56" y="6370"/>
                  </a:lnTo>
                  <a:lnTo>
                    <a:pt x="92" y="6607"/>
                  </a:lnTo>
                  <a:lnTo>
                    <a:pt x="147" y="6843"/>
                  </a:lnTo>
                  <a:lnTo>
                    <a:pt x="219" y="7043"/>
                  </a:lnTo>
                  <a:lnTo>
                    <a:pt x="274" y="7244"/>
                  </a:lnTo>
                  <a:lnTo>
                    <a:pt x="365" y="7426"/>
                  </a:lnTo>
                  <a:lnTo>
                    <a:pt x="456" y="7626"/>
                  </a:lnTo>
                  <a:lnTo>
                    <a:pt x="565" y="7808"/>
                  </a:lnTo>
                  <a:lnTo>
                    <a:pt x="674" y="7990"/>
                  </a:lnTo>
                  <a:lnTo>
                    <a:pt x="802" y="8153"/>
                  </a:lnTo>
                  <a:lnTo>
                    <a:pt x="929" y="8317"/>
                  </a:lnTo>
                  <a:lnTo>
                    <a:pt x="1075" y="8463"/>
                  </a:lnTo>
                  <a:lnTo>
                    <a:pt x="1220" y="8627"/>
                  </a:lnTo>
                  <a:lnTo>
                    <a:pt x="1384" y="8754"/>
                  </a:lnTo>
                  <a:lnTo>
                    <a:pt x="1548" y="8881"/>
                  </a:lnTo>
                  <a:lnTo>
                    <a:pt x="1712" y="9009"/>
                  </a:lnTo>
                  <a:lnTo>
                    <a:pt x="1894" y="9118"/>
                  </a:lnTo>
                  <a:lnTo>
                    <a:pt x="2075" y="9227"/>
                  </a:lnTo>
                  <a:lnTo>
                    <a:pt x="2276" y="9300"/>
                  </a:lnTo>
                  <a:lnTo>
                    <a:pt x="2476" y="9391"/>
                  </a:lnTo>
                  <a:lnTo>
                    <a:pt x="2676" y="9446"/>
                  </a:lnTo>
                  <a:lnTo>
                    <a:pt x="2876" y="9500"/>
                  </a:lnTo>
                  <a:lnTo>
                    <a:pt x="3095" y="9555"/>
                  </a:lnTo>
                  <a:lnTo>
                    <a:pt x="3295" y="9573"/>
                  </a:lnTo>
                  <a:lnTo>
                    <a:pt x="3513" y="9591"/>
                  </a:lnTo>
                  <a:lnTo>
                    <a:pt x="3732" y="9609"/>
                  </a:lnTo>
                  <a:lnTo>
                    <a:pt x="3950" y="9591"/>
                  </a:lnTo>
                  <a:lnTo>
                    <a:pt x="3986" y="9573"/>
                  </a:lnTo>
                  <a:lnTo>
                    <a:pt x="4168" y="9464"/>
                  </a:lnTo>
                  <a:lnTo>
                    <a:pt x="4350" y="9336"/>
                  </a:lnTo>
                  <a:lnTo>
                    <a:pt x="4514" y="9191"/>
                  </a:lnTo>
                  <a:lnTo>
                    <a:pt x="4678" y="9045"/>
                  </a:lnTo>
                  <a:lnTo>
                    <a:pt x="4987" y="8718"/>
                  </a:lnTo>
                  <a:lnTo>
                    <a:pt x="5278" y="8372"/>
                  </a:lnTo>
                  <a:lnTo>
                    <a:pt x="5278" y="8372"/>
                  </a:lnTo>
                  <a:lnTo>
                    <a:pt x="5133" y="8445"/>
                  </a:lnTo>
                  <a:lnTo>
                    <a:pt x="4969" y="8499"/>
                  </a:lnTo>
                  <a:lnTo>
                    <a:pt x="4805" y="8536"/>
                  </a:lnTo>
                  <a:lnTo>
                    <a:pt x="4641" y="8572"/>
                  </a:lnTo>
                  <a:lnTo>
                    <a:pt x="4478" y="8590"/>
                  </a:lnTo>
                  <a:lnTo>
                    <a:pt x="4314" y="8608"/>
                  </a:lnTo>
                  <a:lnTo>
                    <a:pt x="4150" y="8608"/>
                  </a:lnTo>
                  <a:lnTo>
                    <a:pt x="3986" y="8590"/>
                  </a:lnTo>
                  <a:lnTo>
                    <a:pt x="3804" y="8554"/>
                  </a:lnTo>
                  <a:lnTo>
                    <a:pt x="3622" y="8517"/>
                  </a:lnTo>
                  <a:lnTo>
                    <a:pt x="3440" y="8463"/>
                  </a:lnTo>
                  <a:lnTo>
                    <a:pt x="3258" y="8408"/>
                  </a:lnTo>
                  <a:lnTo>
                    <a:pt x="3076" y="8335"/>
                  </a:lnTo>
                  <a:lnTo>
                    <a:pt x="2894" y="8244"/>
                  </a:lnTo>
                  <a:lnTo>
                    <a:pt x="2731" y="8153"/>
                  </a:lnTo>
                  <a:lnTo>
                    <a:pt x="2567" y="8044"/>
                  </a:lnTo>
                  <a:lnTo>
                    <a:pt x="2239" y="7808"/>
                  </a:lnTo>
                  <a:lnTo>
                    <a:pt x="1948" y="7535"/>
                  </a:lnTo>
                  <a:lnTo>
                    <a:pt x="1821" y="7389"/>
                  </a:lnTo>
                  <a:lnTo>
                    <a:pt x="1693" y="7225"/>
                  </a:lnTo>
                  <a:lnTo>
                    <a:pt x="1584" y="7080"/>
                  </a:lnTo>
                  <a:lnTo>
                    <a:pt x="1475" y="6898"/>
                  </a:lnTo>
                  <a:lnTo>
                    <a:pt x="1348" y="6661"/>
                  </a:lnTo>
                  <a:lnTo>
                    <a:pt x="1220" y="6406"/>
                  </a:lnTo>
                  <a:lnTo>
                    <a:pt x="1111" y="6152"/>
                  </a:lnTo>
                  <a:lnTo>
                    <a:pt x="1038" y="5897"/>
                  </a:lnTo>
                  <a:lnTo>
                    <a:pt x="947" y="5624"/>
                  </a:lnTo>
                  <a:lnTo>
                    <a:pt x="893" y="5351"/>
                  </a:lnTo>
                  <a:lnTo>
                    <a:pt x="838" y="5078"/>
                  </a:lnTo>
                  <a:lnTo>
                    <a:pt x="783" y="4805"/>
                  </a:lnTo>
                  <a:lnTo>
                    <a:pt x="729" y="4241"/>
                  </a:lnTo>
                  <a:lnTo>
                    <a:pt x="711" y="3677"/>
                  </a:lnTo>
                  <a:lnTo>
                    <a:pt x="711" y="3113"/>
                  </a:lnTo>
                  <a:lnTo>
                    <a:pt x="729" y="2548"/>
                  </a:lnTo>
                  <a:lnTo>
                    <a:pt x="747" y="1912"/>
                  </a:lnTo>
                  <a:lnTo>
                    <a:pt x="802" y="1275"/>
                  </a:lnTo>
                  <a:lnTo>
                    <a:pt x="874" y="638"/>
                  </a:lnTo>
                  <a:lnTo>
                    <a:pt x="984" y="1"/>
                  </a:lnTo>
                  <a:close/>
                </a:path>
              </a:pathLst>
            </a:custGeom>
            <a:solidFill>
              <a:srgbClr val="3A7F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74" name="Google Shape;674;p5"/>
            <p:cNvSpPr/>
            <p:nvPr/>
          </p:nvSpPr>
          <p:spPr>
            <a:xfrm>
              <a:off x="3118700" y="2854075"/>
              <a:ext cx="163800" cy="859425"/>
            </a:xfrm>
            <a:custGeom>
              <a:avLst/>
              <a:gdLst/>
              <a:ahLst/>
              <a:cxnLst/>
              <a:rect l="l" t="t" r="r" b="b"/>
              <a:pathLst>
                <a:path w="6552" h="34377" extrusionOk="0">
                  <a:moveTo>
                    <a:pt x="0" y="1"/>
                  </a:moveTo>
                  <a:lnTo>
                    <a:pt x="109" y="474"/>
                  </a:lnTo>
                  <a:lnTo>
                    <a:pt x="200" y="965"/>
                  </a:lnTo>
                  <a:lnTo>
                    <a:pt x="291" y="1438"/>
                  </a:lnTo>
                  <a:lnTo>
                    <a:pt x="382" y="1911"/>
                  </a:lnTo>
                  <a:lnTo>
                    <a:pt x="492" y="2894"/>
                  </a:lnTo>
                  <a:lnTo>
                    <a:pt x="583" y="3858"/>
                  </a:lnTo>
                  <a:lnTo>
                    <a:pt x="637" y="4841"/>
                  </a:lnTo>
                  <a:lnTo>
                    <a:pt x="655" y="5824"/>
                  </a:lnTo>
                  <a:lnTo>
                    <a:pt x="655" y="6807"/>
                  </a:lnTo>
                  <a:lnTo>
                    <a:pt x="655" y="7789"/>
                  </a:lnTo>
                  <a:lnTo>
                    <a:pt x="619" y="10501"/>
                  </a:lnTo>
                  <a:lnTo>
                    <a:pt x="583" y="13212"/>
                  </a:lnTo>
                  <a:lnTo>
                    <a:pt x="473" y="17125"/>
                  </a:lnTo>
                  <a:lnTo>
                    <a:pt x="364" y="21438"/>
                  </a:lnTo>
                  <a:lnTo>
                    <a:pt x="328" y="23585"/>
                  </a:lnTo>
                  <a:lnTo>
                    <a:pt x="291" y="25751"/>
                  </a:lnTo>
                  <a:lnTo>
                    <a:pt x="273" y="27916"/>
                  </a:lnTo>
                  <a:lnTo>
                    <a:pt x="273" y="30064"/>
                  </a:lnTo>
                  <a:lnTo>
                    <a:pt x="291" y="32229"/>
                  </a:lnTo>
                  <a:lnTo>
                    <a:pt x="346" y="34377"/>
                  </a:lnTo>
                  <a:lnTo>
                    <a:pt x="564" y="34322"/>
                  </a:lnTo>
                  <a:lnTo>
                    <a:pt x="746" y="34249"/>
                  </a:lnTo>
                  <a:lnTo>
                    <a:pt x="910" y="34158"/>
                  </a:lnTo>
                  <a:lnTo>
                    <a:pt x="1056" y="34067"/>
                  </a:lnTo>
                  <a:lnTo>
                    <a:pt x="1165" y="33940"/>
                  </a:lnTo>
                  <a:lnTo>
                    <a:pt x="1256" y="33812"/>
                  </a:lnTo>
                  <a:lnTo>
                    <a:pt x="1310" y="33685"/>
                  </a:lnTo>
                  <a:lnTo>
                    <a:pt x="1329" y="33521"/>
                  </a:lnTo>
                  <a:lnTo>
                    <a:pt x="1365" y="28608"/>
                  </a:lnTo>
                  <a:lnTo>
                    <a:pt x="1420" y="22712"/>
                  </a:lnTo>
                  <a:lnTo>
                    <a:pt x="1620" y="22693"/>
                  </a:lnTo>
                  <a:lnTo>
                    <a:pt x="1820" y="22657"/>
                  </a:lnTo>
                  <a:lnTo>
                    <a:pt x="2020" y="22621"/>
                  </a:lnTo>
                  <a:lnTo>
                    <a:pt x="2202" y="22548"/>
                  </a:lnTo>
                  <a:lnTo>
                    <a:pt x="2457" y="22457"/>
                  </a:lnTo>
                  <a:lnTo>
                    <a:pt x="2694" y="22329"/>
                  </a:lnTo>
                  <a:lnTo>
                    <a:pt x="2912" y="22202"/>
                  </a:lnTo>
                  <a:lnTo>
                    <a:pt x="3130" y="22057"/>
                  </a:lnTo>
                  <a:lnTo>
                    <a:pt x="3330" y="21893"/>
                  </a:lnTo>
                  <a:lnTo>
                    <a:pt x="3512" y="21711"/>
                  </a:lnTo>
                  <a:lnTo>
                    <a:pt x="3676" y="21511"/>
                  </a:lnTo>
                  <a:lnTo>
                    <a:pt x="3822" y="21292"/>
                  </a:lnTo>
                  <a:lnTo>
                    <a:pt x="3949" y="21056"/>
                  </a:lnTo>
                  <a:lnTo>
                    <a:pt x="4040" y="20819"/>
                  </a:lnTo>
                  <a:lnTo>
                    <a:pt x="4113" y="20564"/>
                  </a:lnTo>
                  <a:lnTo>
                    <a:pt x="4149" y="20309"/>
                  </a:lnTo>
                  <a:lnTo>
                    <a:pt x="4168" y="20037"/>
                  </a:lnTo>
                  <a:lnTo>
                    <a:pt x="4149" y="19782"/>
                  </a:lnTo>
                  <a:lnTo>
                    <a:pt x="4095" y="19527"/>
                  </a:lnTo>
                  <a:lnTo>
                    <a:pt x="4022" y="19290"/>
                  </a:lnTo>
                  <a:lnTo>
                    <a:pt x="3949" y="19145"/>
                  </a:lnTo>
                  <a:lnTo>
                    <a:pt x="3858" y="19017"/>
                  </a:lnTo>
                  <a:lnTo>
                    <a:pt x="3749" y="18908"/>
                  </a:lnTo>
                  <a:lnTo>
                    <a:pt x="3640" y="18799"/>
                  </a:lnTo>
                  <a:lnTo>
                    <a:pt x="3512" y="18726"/>
                  </a:lnTo>
                  <a:lnTo>
                    <a:pt x="3367" y="18690"/>
                  </a:lnTo>
                  <a:lnTo>
                    <a:pt x="3239" y="18672"/>
                  </a:lnTo>
                  <a:lnTo>
                    <a:pt x="3167" y="18690"/>
                  </a:lnTo>
                  <a:lnTo>
                    <a:pt x="3094" y="18708"/>
                  </a:lnTo>
                  <a:lnTo>
                    <a:pt x="3021" y="18744"/>
                  </a:lnTo>
                  <a:lnTo>
                    <a:pt x="2930" y="18799"/>
                  </a:lnTo>
                  <a:lnTo>
                    <a:pt x="2803" y="18926"/>
                  </a:lnTo>
                  <a:lnTo>
                    <a:pt x="2493" y="19218"/>
                  </a:lnTo>
                  <a:lnTo>
                    <a:pt x="2148" y="19454"/>
                  </a:lnTo>
                  <a:lnTo>
                    <a:pt x="1802" y="19691"/>
                  </a:lnTo>
                  <a:lnTo>
                    <a:pt x="1620" y="19782"/>
                  </a:lnTo>
                  <a:lnTo>
                    <a:pt x="1438" y="19873"/>
                  </a:lnTo>
                  <a:lnTo>
                    <a:pt x="1438" y="17088"/>
                  </a:lnTo>
                  <a:lnTo>
                    <a:pt x="1784" y="17052"/>
                  </a:lnTo>
                  <a:lnTo>
                    <a:pt x="2129" y="17016"/>
                  </a:lnTo>
                  <a:lnTo>
                    <a:pt x="2639" y="16925"/>
                  </a:lnTo>
                  <a:lnTo>
                    <a:pt x="3148" y="16834"/>
                  </a:lnTo>
                  <a:lnTo>
                    <a:pt x="3658" y="16706"/>
                  </a:lnTo>
                  <a:lnTo>
                    <a:pt x="3913" y="16633"/>
                  </a:lnTo>
                  <a:lnTo>
                    <a:pt x="4149" y="16543"/>
                  </a:lnTo>
                  <a:lnTo>
                    <a:pt x="4386" y="16452"/>
                  </a:lnTo>
                  <a:lnTo>
                    <a:pt x="4604" y="16342"/>
                  </a:lnTo>
                  <a:lnTo>
                    <a:pt x="4823" y="16215"/>
                  </a:lnTo>
                  <a:lnTo>
                    <a:pt x="5023" y="16088"/>
                  </a:lnTo>
                  <a:lnTo>
                    <a:pt x="5205" y="15924"/>
                  </a:lnTo>
                  <a:lnTo>
                    <a:pt x="5387" y="15760"/>
                  </a:lnTo>
                  <a:lnTo>
                    <a:pt x="5551" y="15578"/>
                  </a:lnTo>
                  <a:lnTo>
                    <a:pt x="5678" y="15360"/>
                  </a:lnTo>
                  <a:lnTo>
                    <a:pt x="5769" y="15214"/>
                  </a:lnTo>
                  <a:lnTo>
                    <a:pt x="5842" y="15032"/>
                  </a:lnTo>
                  <a:lnTo>
                    <a:pt x="5969" y="14686"/>
                  </a:lnTo>
                  <a:lnTo>
                    <a:pt x="6060" y="14341"/>
                  </a:lnTo>
                  <a:lnTo>
                    <a:pt x="6133" y="13977"/>
                  </a:lnTo>
                  <a:lnTo>
                    <a:pt x="6279" y="13139"/>
                  </a:lnTo>
                  <a:lnTo>
                    <a:pt x="6406" y="12321"/>
                  </a:lnTo>
                  <a:lnTo>
                    <a:pt x="6479" y="11483"/>
                  </a:lnTo>
                  <a:lnTo>
                    <a:pt x="6533" y="10628"/>
                  </a:lnTo>
                  <a:lnTo>
                    <a:pt x="6551" y="9791"/>
                  </a:lnTo>
                  <a:lnTo>
                    <a:pt x="6551" y="8954"/>
                  </a:lnTo>
                  <a:lnTo>
                    <a:pt x="6515" y="8117"/>
                  </a:lnTo>
                  <a:lnTo>
                    <a:pt x="6442" y="7280"/>
                  </a:lnTo>
                  <a:lnTo>
                    <a:pt x="6369" y="7789"/>
                  </a:lnTo>
                  <a:lnTo>
                    <a:pt x="6297" y="8317"/>
                  </a:lnTo>
                  <a:lnTo>
                    <a:pt x="6188" y="8845"/>
                  </a:lnTo>
                  <a:lnTo>
                    <a:pt x="6078" y="9354"/>
                  </a:lnTo>
                  <a:lnTo>
                    <a:pt x="5951" y="9882"/>
                  </a:lnTo>
                  <a:lnTo>
                    <a:pt x="5824" y="10392"/>
                  </a:lnTo>
                  <a:lnTo>
                    <a:pt x="5532" y="11411"/>
                  </a:lnTo>
                  <a:lnTo>
                    <a:pt x="5278" y="12193"/>
                  </a:lnTo>
                  <a:lnTo>
                    <a:pt x="5114" y="12575"/>
                  </a:lnTo>
                  <a:lnTo>
                    <a:pt x="4968" y="12957"/>
                  </a:lnTo>
                  <a:lnTo>
                    <a:pt x="4786" y="13321"/>
                  </a:lnTo>
                  <a:lnTo>
                    <a:pt x="4586" y="13685"/>
                  </a:lnTo>
                  <a:lnTo>
                    <a:pt x="4350" y="14031"/>
                  </a:lnTo>
                  <a:lnTo>
                    <a:pt x="4095" y="14341"/>
                  </a:lnTo>
                  <a:lnTo>
                    <a:pt x="3840" y="14632"/>
                  </a:lnTo>
                  <a:lnTo>
                    <a:pt x="3549" y="14886"/>
                  </a:lnTo>
                  <a:lnTo>
                    <a:pt x="3239" y="15105"/>
                  </a:lnTo>
                  <a:lnTo>
                    <a:pt x="2894" y="15287"/>
                  </a:lnTo>
                  <a:lnTo>
                    <a:pt x="2730" y="15378"/>
                  </a:lnTo>
                  <a:lnTo>
                    <a:pt x="2548" y="15432"/>
                  </a:lnTo>
                  <a:lnTo>
                    <a:pt x="2366" y="15505"/>
                  </a:lnTo>
                  <a:lnTo>
                    <a:pt x="2184" y="15542"/>
                  </a:lnTo>
                  <a:lnTo>
                    <a:pt x="2002" y="15578"/>
                  </a:lnTo>
                  <a:lnTo>
                    <a:pt x="1820" y="15596"/>
                  </a:lnTo>
                  <a:lnTo>
                    <a:pt x="1638" y="15614"/>
                  </a:lnTo>
                  <a:lnTo>
                    <a:pt x="1438" y="15596"/>
                  </a:lnTo>
                  <a:lnTo>
                    <a:pt x="1183" y="15578"/>
                  </a:lnTo>
                  <a:lnTo>
                    <a:pt x="1183" y="15269"/>
                  </a:lnTo>
                  <a:lnTo>
                    <a:pt x="1183" y="14977"/>
                  </a:lnTo>
                  <a:lnTo>
                    <a:pt x="1201" y="14668"/>
                  </a:lnTo>
                  <a:lnTo>
                    <a:pt x="1219" y="14377"/>
                  </a:lnTo>
                  <a:lnTo>
                    <a:pt x="1310" y="13776"/>
                  </a:lnTo>
                  <a:lnTo>
                    <a:pt x="1438" y="13176"/>
                  </a:lnTo>
                  <a:lnTo>
                    <a:pt x="1456" y="13067"/>
                  </a:lnTo>
                  <a:lnTo>
                    <a:pt x="1438" y="13085"/>
                  </a:lnTo>
                  <a:lnTo>
                    <a:pt x="1420" y="10555"/>
                  </a:lnTo>
                  <a:lnTo>
                    <a:pt x="1383" y="8099"/>
                  </a:lnTo>
                  <a:lnTo>
                    <a:pt x="1329" y="5715"/>
                  </a:lnTo>
                  <a:lnTo>
                    <a:pt x="1238" y="3440"/>
                  </a:lnTo>
                  <a:lnTo>
                    <a:pt x="1219" y="2785"/>
                  </a:lnTo>
                  <a:lnTo>
                    <a:pt x="1183" y="2475"/>
                  </a:lnTo>
                  <a:lnTo>
                    <a:pt x="1147" y="2148"/>
                  </a:lnTo>
                  <a:lnTo>
                    <a:pt x="1092" y="1839"/>
                  </a:lnTo>
                  <a:lnTo>
                    <a:pt x="1019" y="1529"/>
                  </a:lnTo>
                  <a:lnTo>
                    <a:pt x="928" y="1220"/>
                  </a:lnTo>
                  <a:lnTo>
                    <a:pt x="819" y="947"/>
                  </a:lnTo>
                  <a:lnTo>
                    <a:pt x="746" y="783"/>
                  </a:lnTo>
                  <a:lnTo>
                    <a:pt x="655" y="637"/>
                  </a:lnTo>
                  <a:lnTo>
                    <a:pt x="564" y="510"/>
                  </a:lnTo>
                  <a:lnTo>
                    <a:pt x="455" y="383"/>
                  </a:lnTo>
                  <a:lnTo>
                    <a:pt x="346" y="273"/>
                  </a:lnTo>
                  <a:lnTo>
                    <a:pt x="237" y="164"/>
                  </a:lnTo>
                  <a:lnTo>
                    <a:pt x="109" y="73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3A7F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75" name="Google Shape;675;p5"/>
            <p:cNvSpPr/>
            <p:nvPr/>
          </p:nvSpPr>
          <p:spPr>
            <a:xfrm>
              <a:off x="3083200" y="2851350"/>
              <a:ext cx="34600" cy="587825"/>
            </a:xfrm>
            <a:custGeom>
              <a:avLst/>
              <a:gdLst/>
              <a:ahLst/>
              <a:cxnLst/>
              <a:rect l="l" t="t" r="r" b="b"/>
              <a:pathLst>
                <a:path w="1384" h="23513" extrusionOk="0">
                  <a:moveTo>
                    <a:pt x="801" y="0"/>
                  </a:moveTo>
                  <a:lnTo>
                    <a:pt x="692" y="37"/>
                  </a:lnTo>
                  <a:lnTo>
                    <a:pt x="583" y="73"/>
                  </a:lnTo>
                  <a:lnTo>
                    <a:pt x="492" y="128"/>
                  </a:lnTo>
                  <a:lnTo>
                    <a:pt x="401" y="182"/>
                  </a:lnTo>
                  <a:lnTo>
                    <a:pt x="892" y="5587"/>
                  </a:lnTo>
                  <a:lnTo>
                    <a:pt x="983" y="6825"/>
                  </a:lnTo>
                  <a:lnTo>
                    <a:pt x="1038" y="7443"/>
                  </a:lnTo>
                  <a:lnTo>
                    <a:pt x="1074" y="8062"/>
                  </a:lnTo>
                  <a:lnTo>
                    <a:pt x="1093" y="8681"/>
                  </a:lnTo>
                  <a:lnTo>
                    <a:pt x="1093" y="9300"/>
                  </a:lnTo>
                  <a:lnTo>
                    <a:pt x="1074" y="9918"/>
                  </a:lnTo>
                  <a:lnTo>
                    <a:pt x="1038" y="10519"/>
                  </a:lnTo>
                  <a:lnTo>
                    <a:pt x="1002" y="10992"/>
                  </a:lnTo>
                  <a:lnTo>
                    <a:pt x="929" y="11447"/>
                  </a:lnTo>
                  <a:lnTo>
                    <a:pt x="801" y="12375"/>
                  </a:lnTo>
                  <a:lnTo>
                    <a:pt x="474" y="14195"/>
                  </a:lnTo>
                  <a:lnTo>
                    <a:pt x="328" y="15141"/>
                  </a:lnTo>
                  <a:lnTo>
                    <a:pt x="219" y="16087"/>
                  </a:lnTo>
                  <a:lnTo>
                    <a:pt x="128" y="17052"/>
                  </a:lnTo>
                  <a:lnTo>
                    <a:pt x="55" y="17998"/>
                  </a:lnTo>
                  <a:lnTo>
                    <a:pt x="19" y="18963"/>
                  </a:lnTo>
                  <a:lnTo>
                    <a:pt x="1" y="19909"/>
                  </a:lnTo>
                  <a:lnTo>
                    <a:pt x="1" y="20873"/>
                  </a:lnTo>
                  <a:lnTo>
                    <a:pt x="37" y="21820"/>
                  </a:lnTo>
                  <a:lnTo>
                    <a:pt x="55" y="22056"/>
                  </a:lnTo>
                  <a:lnTo>
                    <a:pt x="74" y="22311"/>
                  </a:lnTo>
                  <a:lnTo>
                    <a:pt x="110" y="22548"/>
                  </a:lnTo>
                  <a:lnTo>
                    <a:pt x="183" y="22784"/>
                  </a:lnTo>
                  <a:lnTo>
                    <a:pt x="256" y="22984"/>
                  </a:lnTo>
                  <a:lnTo>
                    <a:pt x="365" y="23185"/>
                  </a:lnTo>
                  <a:lnTo>
                    <a:pt x="438" y="23276"/>
                  </a:lnTo>
                  <a:lnTo>
                    <a:pt x="510" y="23367"/>
                  </a:lnTo>
                  <a:lnTo>
                    <a:pt x="601" y="23439"/>
                  </a:lnTo>
                  <a:lnTo>
                    <a:pt x="692" y="23512"/>
                  </a:lnTo>
                  <a:lnTo>
                    <a:pt x="729" y="22711"/>
                  </a:lnTo>
                  <a:lnTo>
                    <a:pt x="729" y="21911"/>
                  </a:lnTo>
                  <a:lnTo>
                    <a:pt x="729" y="20309"/>
                  </a:lnTo>
                  <a:lnTo>
                    <a:pt x="765" y="18908"/>
                  </a:lnTo>
                  <a:lnTo>
                    <a:pt x="820" y="17507"/>
                  </a:lnTo>
                  <a:lnTo>
                    <a:pt x="892" y="16124"/>
                  </a:lnTo>
                  <a:lnTo>
                    <a:pt x="983" y="14723"/>
                  </a:lnTo>
                  <a:lnTo>
                    <a:pt x="1184" y="11920"/>
                  </a:lnTo>
                  <a:lnTo>
                    <a:pt x="1256" y="10519"/>
                  </a:lnTo>
                  <a:lnTo>
                    <a:pt x="1329" y="9136"/>
                  </a:lnTo>
                  <a:lnTo>
                    <a:pt x="1366" y="7989"/>
                  </a:lnTo>
                  <a:lnTo>
                    <a:pt x="1384" y="6843"/>
                  </a:lnTo>
                  <a:lnTo>
                    <a:pt x="1366" y="5696"/>
                  </a:lnTo>
                  <a:lnTo>
                    <a:pt x="1329" y="4550"/>
                  </a:lnTo>
                  <a:lnTo>
                    <a:pt x="1256" y="3403"/>
                  </a:lnTo>
                  <a:lnTo>
                    <a:pt x="1147" y="2257"/>
                  </a:lnTo>
                  <a:lnTo>
                    <a:pt x="1093" y="1693"/>
                  </a:lnTo>
                  <a:lnTo>
                    <a:pt x="1002" y="1129"/>
                  </a:lnTo>
                  <a:lnTo>
                    <a:pt x="911" y="564"/>
                  </a:lnTo>
                  <a:lnTo>
                    <a:pt x="801" y="0"/>
                  </a:lnTo>
                  <a:close/>
                </a:path>
              </a:pathLst>
            </a:custGeom>
            <a:solidFill>
              <a:srgbClr val="3A7F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76" name="Google Shape;676;p5"/>
            <p:cNvSpPr/>
            <p:nvPr/>
          </p:nvSpPr>
          <p:spPr>
            <a:xfrm>
              <a:off x="3220150" y="2966900"/>
              <a:ext cx="41425" cy="153800"/>
            </a:xfrm>
            <a:custGeom>
              <a:avLst/>
              <a:gdLst/>
              <a:ahLst/>
              <a:cxnLst/>
              <a:rect l="l" t="t" r="r" b="b"/>
              <a:pathLst>
                <a:path w="1657" h="6152" extrusionOk="0">
                  <a:moveTo>
                    <a:pt x="1038" y="1"/>
                  </a:moveTo>
                  <a:lnTo>
                    <a:pt x="856" y="19"/>
                  </a:lnTo>
                  <a:lnTo>
                    <a:pt x="674" y="55"/>
                  </a:lnTo>
                  <a:lnTo>
                    <a:pt x="492" y="128"/>
                  </a:lnTo>
                  <a:lnTo>
                    <a:pt x="328" y="237"/>
                  </a:lnTo>
                  <a:lnTo>
                    <a:pt x="182" y="346"/>
                  </a:lnTo>
                  <a:lnTo>
                    <a:pt x="37" y="492"/>
                  </a:lnTo>
                  <a:lnTo>
                    <a:pt x="0" y="547"/>
                  </a:lnTo>
                  <a:lnTo>
                    <a:pt x="164" y="1056"/>
                  </a:lnTo>
                  <a:lnTo>
                    <a:pt x="310" y="1584"/>
                  </a:lnTo>
                  <a:lnTo>
                    <a:pt x="383" y="1857"/>
                  </a:lnTo>
                  <a:lnTo>
                    <a:pt x="437" y="2112"/>
                  </a:lnTo>
                  <a:lnTo>
                    <a:pt x="474" y="2385"/>
                  </a:lnTo>
                  <a:lnTo>
                    <a:pt x="492" y="2639"/>
                  </a:lnTo>
                  <a:lnTo>
                    <a:pt x="492" y="3040"/>
                  </a:lnTo>
                  <a:lnTo>
                    <a:pt x="455" y="3440"/>
                  </a:lnTo>
                  <a:lnTo>
                    <a:pt x="346" y="4223"/>
                  </a:lnTo>
                  <a:lnTo>
                    <a:pt x="310" y="4623"/>
                  </a:lnTo>
                  <a:lnTo>
                    <a:pt x="310" y="5005"/>
                  </a:lnTo>
                  <a:lnTo>
                    <a:pt x="328" y="5205"/>
                  </a:lnTo>
                  <a:lnTo>
                    <a:pt x="346" y="5387"/>
                  </a:lnTo>
                  <a:lnTo>
                    <a:pt x="401" y="5587"/>
                  </a:lnTo>
                  <a:lnTo>
                    <a:pt x="455" y="5769"/>
                  </a:lnTo>
                  <a:lnTo>
                    <a:pt x="510" y="5842"/>
                  </a:lnTo>
                  <a:lnTo>
                    <a:pt x="546" y="5933"/>
                  </a:lnTo>
                  <a:lnTo>
                    <a:pt x="619" y="6006"/>
                  </a:lnTo>
                  <a:lnTo>
                    <a:pt x="692" y="6079"/>
                  </a:lnTo>
                  <a:lnTo>
                    <a:pt x="765" y="6133"/>
                  </a:lnTo>
                  <a:lnTo>
                    <a:pt x="837" y="6152"/>
                  </a:lnTo>
                  <a:lnTo>
                    <a:pt x="928" y="6152"/>
                  </a:lnTo>
                  <a:lnTo>
                    <a:pt x="1019" y="6133"/>
                  </a:lnTo>
                  <a:lnTo>
                    <a:pt x="1092" y="6079"/>
                  </a:lnTo>
                  <a:lnTo>
                    <a:pt x="1147" y="6006"/>
                  </a:lnTo>
                  <a:lnTo>
                    <a:pt x="1183" y="5915"/>
                  </a:lnTo>
                  <a:lnTo>
                    <a:pt x="1220" y="5842"/>
                  </a:lnTo>
                  <a:lnTo>
                    <a:pt x="1329" y="5496"/>
                  </a:lnTo>
                  <a:lnTo>
                    <a:pt x="1438" y="5151"/>
                  </a:lnTo>
                  <a:lnTo>
                    <a:pt x="1511" y="4805"/>
                  </a:lnTo>
                  <a:lnTo>
                    <a:pt x="1565" y="4459"/>
                  </a:lnTo>
                  <a:lnTo>
                    <a:pt x="1602" y="4113"/>
                  </a:lnTo>
                  <a:lnTo>
                    <a:pt x="1638" y="3768"/>
                  </a:lnTo>
                  <a:lnTo>
                    <a:pt x="1656" y="3058"/>
                  </a:lnTo>
                  <a:lnTo>
                    <a:pt x="1656" y="2348"/>
                  </a:lnTo>
                  <a:lnTo>
                    <a:pt x="1638" y="1620"/>
                  </a:lnTo>
                  <a:lnTo>
                    <a:pt x="1602" y="892"/>
                  </a:lnTo>
                  <a:lnTo>
                    <a:pt x="1584" y="183"/>
                  </a:lnTo>
                  <a:lnTo>
                    <a:pt x="1511" y="128"/>
                  </a:lnTo>
                  <a:lnTo>
                    <a:pt x="1402" y="73"/>
                  </a:lnTo>
                  <a:lnTo>
                    <a:pt x="1238" y="19"/>
                  </a:lnTo>
                  <a:lnTo>
                    <a:pt x="1038" y="1"/>
                  </a:lnTo>
                  <a:close/>
                </a:path>
              </a:pathLst>
            </a:custGeom>
            <a:solidFill>
              <a:srgbClr val="3A7F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677" name="Google Shape;677;p5"/>
          <p:cNvGrpSpPr/>
          <p:nvPr/>
        </p:nvGrpSpPr>
        <p:grpSpPr>
          <a:xfrm>
            <a:off x="8018277" y="6446226"/>
            <a:ext cx="718889" cy="227943"/>
            <a:chOff x="2631450" y="1885950"/>
            <a:chExt cx="671525" cy="212925"/>
          </a:xfrm>
        </p:grpSpPr>
        <p:sp>
          <p:nvSpPr>
            <p:cNvPr id="678" name="Google Shape;678;p5"/>
            <p:cNvSpPr/>
            <p:nvPr/>
          </p:nvSpPr>
          <p:spPr>
            <a:xfrm>
              <a:off x="2631450" y="2068375"/>
              <a:ext cx="118300" cy="30500"/>
            </a:xfrm>
            <a:custGeom>
              <a:avLst/>
              <a:gdLst/>
              <a:ahLst/>
              <a:cxnLst/>
              <a:rect l="l" t="t" r="r" b="b"/>
              <a:pathLst>
                <a:path w="4732" h="1220" extrusionOk="0">
                  <a:moveTo>
                    <a:pt x="1947" y="1"/>
                  </a:moveTo>
                  <a:lnTo>
                    <a:pt x="1456" y="19"/>
                  </a:lnTo>
                  <a:lnTo>
                    <a:pt x="1001" y="55"/>
                  </a:lnTo>
                  <a:lnTo>
                    <a:pt x="601" y="110"/>
                  </a:lnTo>
                  <a:lnTo>
                    <a:pt x="437" y="146"/>
                  </a:lnTo>
                  <a:lnTo>
                    <a:pt x="291" y="183"/>
                  </a:lnTo>
                  <a:lnTo>
                    <a:pt x="164" y="237"/>
                  </a:lnTo>
                  <a:lnTo>
                    <a:pt x="73" y="292"/>
                  </a:lnTo>
                  <a:lnTo>
                    <a:pt x="18" y="365"/>
                  </a:lnTo>
                  <a:lnTo>
                    <a:pt x="0" y="437"/>
                  </a:lnTo>
                  <a:lnTo>
                    <a:pt x="18" y="510"/>
                  </a:lnTo>
                  <a:lnTo>
                    <a:pt x="73" y="601"/>
                  </a:lnTo>
                  <a:lnTo>
                    <a:pt x="146" y="674"/>
                  </a:lnTo>
                  <a:lnTo>
                    <a:pt x="273" y="747"/>
                  </a:lnTo>
                  <a:lnTo>
                    <a:pt x="401" y="801"/>
                  </a:lnTo>
                  <a:lnTo>
                    <a:pt x="564" y="874"/>
                  </a:lnTo>
                  <a:lnTo>
                    <a:pt x="946" y="983"/>
                  </a:lnTo>
                  <a:lnTo>
                    <a:pt x="1383" y="1092"/>
                  </a:lnTo>
                  <a:lnTo>
                    <a:pt x="1856" y="1165"/>
                  </a:lnTo>
                  <a:lnTo>
                    <a:pt x="2348" y="1202"/>
                  </a:lnTo>
                  <a:lnTo>
                    <a:pt x="2839" y="1220"/>
                  </a:lnTo>
                  <a:lnTo>
                    <a:pt x="3294" y="1202"/>
                  </a:lnTo>
                  <a:lnTo>
                    <a:pt x="3676" y="1165"/>
                  </a:lnTo>
                  <a:lnTo>
                    <a:pt x="4004" y="1092"/>
                  </a:lnTo>
                  <a:lnTo>
                    <a:pt x="4259" y="1020"/>
                  </a:lnTo>
                  <a:lnTo>
                    <a:pt x="4368" y="965"/>
                  </a:lnTo>
                  <a:lnTo>
                    <a:pt x="4459" y="910"/>
                  </a:lnTo>
                  <a:lnTo>
                    <a:pt x="4550" y="838"/>
                  </a:lnTo>
                  <a:lnTo>
                    <a:pt x="4604" y="783"/>
                  </a:lnTo>
                  <a:lnTo>
                    <a:pt x="4659" y="710"/>
                  </a:lnTo>
                  <a:lnTo>
                    <a:pt x="4695" y="637"/>
                  </a:lnTo>
                  <a:lnTo>
                    <a:pt x="4713" y="547"/>
                  </a:lnTo>
                  <a:lnTo>
                    <a:pt x="4732" y="474"/>
                  </a:lnTo>
                  <a:lnTo>
                    <a:pt x="4622" y="401"/>
                  </a:lnTo>
                  <a:lnTo>
                    <a:pt x="4495" y="328"/>
                  </a:lnTo>
                  <a:lnTo>
                    <a:pt x="4313" y="237"/>
                  </a:lnTo>
                  <a:lnTo>
                    <a:pt x="4077" y="146"/>
                  </a:lnTo>
                  <a:lnTo>
                    <a:pt x="3767" y="73"/>
                  </a:lnTo>
                  <a:lnTo>
                    <a:pt x="3403" y="19"/>
                  </a:lnTo>
                  <a:lnTo>
                    <a:pt x="3185" y="1"/>
                  </a:lnTo>
                  <a:close/>
                </a:path>
              </a:pathLst>
            </a:custGeom>
            <a:solidFill>
              <a:srgbClr val="282829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79" name="Google Shape;679;p5"/>
            <p:cNvSpPr/>
            <p:nvPr/>
          </p:nvSpPr>
          <p:spPr>
            <a:xfrm>
              <a:off x="2631450" y="2068375"/>
              <a:ext cx="118300" cy="30500"/>
            </a:xfrm>
            <a:custGeom>
              <a:avLst/>
              <a:gdLst/>
              <a:ahLst/>
              <a:cxnLst/>
              <a:rect l="l" t="t" r="r" b="b"/>
              <a:pathLst>
                <a:path w="4732" h="1220" fill="none" extrusionOk="0">
                  <a:moveTo>
                    <a:pt x="2948" y="1"/>
                  </a:moveTo>
                  <a:lnTo>
                    <a:pt x="2948" y="1"/>
                  </a:lnTo>
                  <a:lnTo>
                    <a:pt x="1947" y="1"/>
                  </a:lnTo>
                  <a:lnTo>
                    <a:pt x="1456" y="19"/>
                  </a:lnTo>
                  <a:lnTo>
                    <a:pt x="1001" y="55"/>
                  </a:lnTo>
                  <a:lnTo>
                    <a:pt x="601" y="110"/>
                  </a:lnTo>
                  <a:lnTo>
                    <a:pt x="437" y="146"/>
                  </a:lnTo>
                  <a:lnTo>
                    <a:pt x="291" y="183"/>
                  </a:lnTo>
                  <a:lnTo>
                    <a:pt x="164" y="237"/>
                  </a:lnTo>
                  <a:lnTo>
                    <a:pt x="73" y="292"/>
                  </a:lnTo>
                  <a:lnTo>
                    <a:pt x="18" y="365"/>
                  </a:lnTo>
                  <a:lnTo>
                    <a:pt x="0" y="437"/>
                  </a:lnTo>
                  <a:lnTo>
                    <a:pt x="0" y="437"/>
                  </a:lnTo>
                  <a:lnTo>
                    <a:pt x="18" y="510"/>
                  </a:lnTo>
                  <a:lnTo>
                    <a:pt x="73" y="601"/>
                  </a:lnTo>
                  <a:lnTo>
                    <a:pt x="146" y="674"/>
                  </a:lnTo>
                  <a:lnTo>
                    <a:pt x="273" y="747"/>
                  </a:lnTo>
                  <a:lnTo>
                    <a:pt x="401" y="801"/>
                  </a:lnTo>
                  <a:lnTo>
                    <a:pt x="564" y="874"/>
                  </a:lnTo>
                  <a:lnTo>
                    <a:pt x="946" y="983"/>
                  </a:lnTo>
                  <a:lnTo>
                    <a:pt x="1383" y="1092"/>
                  </a:lnTo>
                  <a:lnTo>
                    <a:pt x="1856" y="1165"/>
                  </a:lnTo>
                  <a:lnTo>
                    <a:pt x="2348" y="1202"/>
                  </a:lnTo>
                  <a:lnTo>
                    <a:pt x="2839" y="1220"/>
                  </a:lnTo>
                  <a:lnTo>
                    <a:pt x="2839" y="1220"/>
                  </a:lnTo>
                  <a:lnTo>
                    <a:pt x="3294" y="1202"/>
                  </a:lnTo>
                  <a:lnTo>
                    <a:pt x="3676" y="1165"/>
                  </a:lnTo>
                  <a:lnTo>
                    <a:pt x="4004" y="1092"/>
                  </a:lnTo>
                  <a:lnTo>
                    <a:pt x="4259" y="1020"/>
                  </a:lnTo>
                  <a:lnTo>
                    <a:pt x="4368" y="965"/>
                  </a:lnTo>
                  <a:lnTo>
                    <a:pt x="4459" y="910"/>
                  </a:lnTo>
                  <a:lnTo>
                    <a:pt x="4550" y="838"/>
                  </a:lnTo>
                  <a:lnTo>
                    <a:pt x="4604" y="783"/>
                  </a:lnTo>
                  <a:lnTo>
                    <a:pt x="4659" y="710"/>
                  </a:lnTo>
                  <a:lnTo>
                    <a:pt x="4695" y="637"/>
                  </a:lnTo>
                  <a:lnTo>
                    <a:pt x="4713" y="547"/>
                  </a:lnTo>
                  <a:lnTo>
                    <a:pt x="4732" y="474"/>
                  </a:lnTo>
                  <a:lnTo>
                    <a:pt x="4732" y="474"/>
                  </a:lnTo>
                  <a:lnTo>
                    <a:pt x="4622" y="401"/>
                  </a:lnTo>
                  <a:lnTo>
                    <a:pt x="4495" y="328"/>
                  </a:lnTo>
                  <a:lnTo>
                    <a:pt x="4313" y="237"/>
                  </a:lnTo>
                  <a:lnTo>
                    <a:pt x="4077" y="146"/>
                  </a:lnTo>
                  <a:lnTo>
                    <a:pt x="3767" y="73"/>
                  </a:lnTo>
                  <a:lnTo>
                    <a:pt x="3403" y="19"/>
                  </a:lnTo>
                  <a:lnTo>
                    <a:pt x="3185" y="1"/>
                  </a:lnTo>
                  <a:lnTo>
                    <a:pt x="2948" y="1"/>
                  </a:lnTo>
                </a:path>
              </a:pathLst>
            </a:custGeom>
            <a:solidFill>
              <a:srgbClr val="282829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80" name="Google Shape;680;p5"/>
            <p:cNvSpPr/>
            <p:nvPr/>
          </p:nvSpPr>
          <p:spPr>
            <a:xfrm>
              <a:off x="2731525" y="2008325"/>
              <a:ext cx="571450" cy="71000"/>
            </a:xfrm>
            <a:custGeom>
              <a:avLst/>
              <a:gdLst/>
              <a:ahLst/>
              <a:cxnLst/>
              <a:rect l="l" t="t" r="r" b="b"/>
              <a:pathLst>
                <a:path w="22858" h="2840" extrusionOk="0">
                  <a:moveTo>
                    <a:pt x="1620" y="0"/>
                  </a:moveTo>
                  <a:lnTo>
                    <a:pt x="1256" y="55"/>
                  </a:lnTo>
                  <a:lnTo>
                    <a:pt x="929" y="110"/>
                  </a:lnTo>
                  <a:lnTo>
                    <a:pt x="656" y="164"/>
                  </a:lnTo>
                  <a:lnTo>
                    <a:pt x="419" y="219"/>
                  </a:lnTo>
                  <a:lnTo>
                    <a:pt x="237" y="292"/>
                  </a:lnTo>
                  <a:lnTo>
                    <a:pt x="110" y="364"/>
                  </a:lnTo>
                  <a:lnTo>
                    <a:pt x="19" y="437"/>
                  </a:lnTo>
                  <a:lnTo>
                    <a:pt x="1" y="492"/>
                  </a:lnTo>
                  <a:lnTo>
                    <a:pt x="1" y="528"/>
                  </a:lnTo>
                  <a:lnTo>
                    <a:pt x="1" y="637"/>
                  </a:lnTo>
                  <a:lnTo>
                    <a:pt x="19" y="747"/>
                  </a:lnTo>
                  <a:lnTo>
                    <a:pt x="55" y="856"/>
                  </a:lnTo>
                  <a:lnTo>
                    <a:pt x="110" y="947"/>
                  </a:lnTo>
                  <a:lnTo>
                    <a:pt x="183" y="1056"/>
                  </a:lnTo>
                  <a:lnTo>
                    <a:pt x="256" y="1165"/>
                  </a:lnTo>
                  <a:lnTo>
                    <a:pt x="365" y="1256"/>
                  </a:lnTo>
                  <a:lnTo>
                    <a:pt x="474" y="1365"/>
                  </a:lnTo>
                  <a:lnTo>
                    <a:pt x="601" y="1456"/>
                  </a:lnTo>
                  <a:lnTo>
                    <a:pt x="747" y="1565"/>
                  </a:lnTo>
                  <a:lnTo>
                    <a:pt x="1093" y="1747"/>
                  </a:lnTo>
                  <a:lnTo>
                    <a:pt x="1493" y="1929"/>
                  </a:lnTo>
                  <a:lnTo>
                    <a:pt x="1984" y="2093"/>
                  </a:lnTo>
                  <a:lnTo>
                    <a:pt x="2530" y="2239"/>
                  </a:lnTo>
                  <a:lnTo>
                    <a:pt x="3149" y="2384"/>
                  </a:lnTo>
                  <a:lnTo>
                    <a:pt x="3841" y="2512"/>
                  </a:lnTo>
                  <a:lnTo>
                    <a:pt x="4623" y="2621"/>
                  </a:lnTo>
                  <a:lnTo>
                    <a:pt x="5460" y="2712"/>
                  </a:lnTo>
                  <a:lnTo>
                    <a:pt x="6388" y="2767"/>
                  </a:lnTo>
                  <a:lnTo>
                    <a:pt x="7389" y="2821"/>
                  </a:lnTo>
                  <a:lnTo>
                    <a:pt x="8481" y="2839"/>
                  </a:lnTo>
                  <a:lnTo>
                    <a:pt x="8881" y="2839"/>
                  </a:lnTo>
                  <a:lnTo>
                    <a:pt x="10082" y="2821"/>
                  </a:lnTo>
                  <a:lnTo>
                    <a:pt x="11302" y="2803"/>
                  </a:lnTo>
                  <a:lnTo>
                    <a:pt x="12521" y="2748"/>
                  </a:lnTo>
                  <a:lnTo>
                    <a:pt x="13722" y="2676"/>
                  </a:lnTo>
                  <a:lnTo>
                    <a:pt x="14923" y="2603"/>
                  </a:lnTo>
                  <a:lnTo>
                    <a:pt x="16070" y="2494"/>
                  </a:lnTo>
                  <a:lnTo>
                    <a:pt x="17180" y="2384"/>
                  </a:lnTo>
                  <a:lnTo>
                    <a:pt x="18235" y="2257"/>
                  </a:lnTo>
                  <a:lnTo>
                    <a:pt x="19218" y="2130"/>
                  </a:lnTo>
                  <a:lnTo>
                    <a:pt x="20091" y="1966"/>
                  </a:lnTo>
                  <a:lnTo>
                    <a:pt x="20892" y="1802"/>
                  </a:lnTo>
                  <a:lnTo>
                    <a:pt x="21565" y="1638"/>
                  </a:lnTo>
                  <a:lnTo>
                    <a:pt x="21856" y="1547"/>
                  </a:lnTo>
                  <a:lnTo>
                    <a:pt x="22111" y="1456"/>
                  </a:lnTo>
                  <a:lnTo>
                    <a:pt x="22330" y="1347"/>
                  </a:lnTo>
                  <a:lnTo>
                    <a:pt x="22512" y="1256"/>
                  </a:lnTo>
                  <a:lnTo>
                    <a:pt x="22657" y="1165"/>
                  </a:lnTo>
                  <a:lnTo>
                    <a:pt x="22766" y="1056"/>
                  </a:lnTo>
                  <a:lnTo>
                    <a:pt x="22839" y="965"/>
                  </a:lnTo>
                  <a:lnTo>
                    <a:pt x="22857" y="856"/>
                  </a:lnTo>
                  <a:lnTo>
                    <a:pt x="22839" y="801"/>
                  </a:lnTo>
                  <a:lnTo>
                    <a:pt x="22785" y="765"/>
                  </a:lnTo>
                  <a:lnTo>
                    <a:pt x="22694" y="710"/>
                  </a:lnTo>
                  <a:lnTo>
                    <a:pt x="22566" y="656"/>
                  </a:lnTo>
                  <a:lnTo>
                    <a:pt x="22202" y="565"/>
                  </a:lnTo>
                  <a:lnTo>
                    <a:pt x="21729" y="474"/>
                  </a:lnTo>
                  <a:lnTo>
                    <a:pt x="22257" y="910"/>
                  </a:lnTo>
                  <a:lnTo>
                    <a:pt x="22020" y="947"/>
                  </a:lnTo>
                  <a:lnTo>
                    <a:pt x="21292" y="1092"/>
                  </a:lnTo>
                  <a:lnTo>
                    <a:pt x="20510" y="1220"/>
                  </a:lnTo>
                  <a:lnTo>
                    <a:pt x="19509" y="1365"/>
                  </a:lnTo>
                  <a:lnTo>
                    <a:pt x="18326" y="1529"/>
                  </a:lnTo>
                  <a:lnTo>
                    <a:pt x="16998" y="1693"/>
                  </a:lnTo>
                  <a:lnTo>
                    <a:pt x="15542" y="1838"/>
                  </a:lnTo>
                  <a:lnTo>
                    <a:pt x="13977" y="1948"/>
                  </a:lnTo>
                  <a:lnTo>
                    <a:pt x="13158" y="1984"/>
                  </a:lnTo>
                  <a:lnTo>
                    <a:pt x="12303" y="2020"/>
                  </a:lnTo>
                  <a:lnTo>
                    <a:pt x="11447" y="2039"/>
                  </a:lnTo>
                  <a:lnTo>
                    <a:pt x="10592" y="2057"/>
                  </a:lnTo>
                  <a:lnTo>
                    <a:pt x="9409" y="2039"/>
                  </a:lnTo>
                  <a:lnTo>
                    <a:pt x="8208" y="1984"/>
                  </a:lnTo>
                  <a:lnTo>
                    <a:pt x="7007" y="1911"/>
                  </a:lnTo>
                  <a:lnTo>
                    <a:pt x="5806" y="1802"/>
                  </a:lnTo>
                  <a:lnTo>
                    <a:pt x="5205" y="1729"/>
                  </a:lnTo>
                  <a:lnTo>
                    <a:pt x="4623" y="1638"/>
                  </a:lnTo>
                  <a:lnTo>
                    <a:pt x="4022" y="1547"/>
                  </a:lnTo>
                  <a:lnTo>
                    <a:pt x="3440" y="1438"/>
                  </a:lnTo>
                  <a:lnTo>
                    <a:pt x="2858" y="1329"/>
                  </a:lnTo>
                  <a:lnTo>
                    <a:pt x="2294" y="1202"/>
                  </a:lnTo>
                  <a:lnTo>
                    <a:pt x="1711" y="1056"/>
                  </a:lnTo>
                  <a:lnTo>
                    <a:pt x="1165" y="910"/>
                  </a:lnTo>
                  <a:lnTo>
                    <a:pt x="1275" y="656"/>
                  </a:lnTo>
                  <a:lnTo>
                    <a:pt x="1620" y="0"/>
                  </a:lnTo>
                  <a:close/>
                </a:path>
              </a:pathLst>
            </a:custGeom>
            <a:solidFill>
              <a:srgbClr val="282829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81" name="Google Shape;681;p5"/>
            <p:cNvSpPr/>
            <p:nvPr/>
          </p:nvSpPr>
          <p:spPr>
            <a:xfrm>
              <a:off x="2760650" y="1885950"/>
              <a:ext cx="527300" cy="173350"/>
            </a:xfrm>
            <a:custGeom>
              <a:avLst/>
              <a:gdLst/>
              <a:ahLst/>
              <a:cxnLst/>
              <a:rect l="l" t="t" r="r" b="b"/>
              <a:pathLst>
                <a:path w="21092" h="6934" extrusionOk="0">
                  <a:moveTo>
                    <a:pt x="5260" y="0"/>
                  </a:moveTo>
                  <a:lnTo>
                    <a:pt x="5041" y="37"/>
                  </a:lnTo>
                  <a:lnTo>
                    <a:pt x="4805" y="91"/>
                  </a:lnTo>
                  <a:lnTo>
                    <a:pt x="4586" y="182"/>
                  </a:lnTo>
                  <a:lnTo>
                    <a:pt x="4368" y="291"/>
                  </a:lnTo>
                  <a:lnTo>
                    <a:pt x="4131" y="401"/>
                  </a:lnTo>
                  <a:lnTo>
                    <a:pt x="3913" y="546"/>
                  </a:lnTo>
                  <a:lnTo>
                    <a:pt x="3695" y="710"/>
                  </a:lnTo>
                  <a:lnTo>
                    <a:pt x="3476" y="892"/>
                  </a:lnTo>
                  <a:lnTo>
                    <a:pt x="3258" y="1074"/>
                  </a:lnTo>
                  <a:lnTo>
                    <a:pt x="2839" y="1492"/>
                  </a:lnTo>
                  <a:lnTo>
                    <a:pt x="2439" y="1947"/>
                  </a:lnTo>
                  <a:lnTo>
                    <a:pt x="2057" y="2421"/>
                  </a:lnTo>
                  <a:lnTo>
                    <a:pt x="1620" y="3021"/>
                  </a:lnTo>
                  <a:lnTo>
                    <a:pt x="1220" y="3622"/>
                  </a:lnTo>
                  <a:lnTo>
                    <a:pt x="874" y="4186"/>
                  </a:lnTo>
                  <a:lnTo>
                    <a:pt x="565" y="4713"/>
                  </a:lnTo>
                  <a:lnTo>
                    <a:pt x="146" y="5496"/>
                  </a:lnTo>
                  <a:lnTo>
                    <a:pt x="0" y="5805"/>
                  </a:lnTo>
                  <a:lnTo>
                    <a:pt x="692" y="5987"/>
                  </a:lnTo>
                  <a:lnTo>
                    <a:pt x="1402" y="6151"/>
                  </a:lnTo>
                  <a:lnTo>
                    <a:pt x="2130" y="6315"/>
                  </a:lnTo>
                  <a:lnTo>
                    <a:pt x="2857" y="6442"/>
                  </a:lnTo>
                  <a:lnTo>
                    <a:pt x="3585" y="6551"/>
                  </a:lnTo>
                  <a:lnTo>
                    <a:pt x="4332" y="6661"/>
                  </a:lnTo>
                  <a:lnTo>
                    <a:pt x="5078" y="6733"/>
                  </a:lnTo>
                  <a:lnTo>
                    <a:pt x="5824" y="6806"/>
                  </a:lnTo>
                  <a:lnTo>
                    <a:pt x="6588" y="6861"/>
                  </a:lnTo>
                  <a:lnTo>
                    <a:pt x="7334" y="6897"/>
                  </a:lnTo>
                  <a:lnTo>
                    <a:pt x="8062" y="6934"/>
                  </a:lnTo>
                  <a:lnTo>
                    <a:pt x="10264" y="6934"/>
                  </a:lnTo>
                  <a:lnTo>
                    <a:pt x="11684" y="6897"/>
                  </a:lnTo>
                  <a:lnTo>
                    <a:pt x="13067" y="6824"/>
                  </a:lnTo>
                  <a:lnTo>
                    <a:pt x="14359" y="6733"/>
                  </a:lnTo>
                  <a:lnTo>
                    <a:pt x="15596" y="6606"/>
                  </a:lnTo>
                  <a:lnTo>
                    <a:pt x="16743" y="6479"/>
                  </a:lnTo>
                  <a:lnTo>
                    <a:pt x="17762" y="6351"/>
                  </a:lnTo>
                  <a:lnTo>
                    <a:pt x="18690" y="6224"/>
                  </a:lnTo>
                  <a:lnTo>
                    <a:pt x="20127" y="5987"/>
                  </a:lnTo>
                  <a:lnTo>
                    <a:pt x="20855" y="5842"/>
                  </a:lnTo>
                  <a:lnTo>
                    <a:pt x="21092" y="5805"/>
                  </a:lnTo>
                  <a:lnTo>
                    <a:pt x="20873" y="5605"/>
                  </a:lnTo>
                  <a:lnTo>
                    <a:pt x="20273" y="5132"/>
                  </a:lnTo>
                  <a:lnTo>
                    <a:pt x="19891" y="4823"/>
                  </a:lnTo>
                  <a:lnTo>
                    <a:pt x="19454" y="4513"/>
                  </a:lnTo>
                  <a:lnTo>
                    <a:pt x="18999" y="4186"/>
                  </a:lnTo>
                  <a:lnTo>
                    <a:pt x="18544" y="3895"/>
                  </a:lnTo>
                  <a:lnTo>
                    <a:pt x="18089" y="3622"/>
                  </a:lnTo>
                  <a:lnTo>
                    <a:pt x="17689" y="3421"/>
                  </a:lnTo>
                  <a:lnTo>
                    <a:pt x="17416" y="3312"/>
                  </a:lnTo>
                  <a:lnTo>
                    <a:pt x="17088" y="3221"/>
                  </a:lnTo>
                  <a:lnTo>
                    <a:pt x="16743" y="3130"/>
                  </a:lnTo>
                  <a:lnTo>
                    <a:pt x="16379" y="3076"/>
                  </a:lnTo>
                  <a:lnTo>
                    <a:pt x="15978" y="3021"/>
                  </a:lnTo>
                  <a:lnTo>
                    <a:pt x="15596" y="2985"/>
                  </a:lnTo>
                  <a:lnTo>
                    <a:pt x="14795" y="2930"/>
                  </a:lnTo>
                  <a:lnTo>
                    <a:pt x="14086" y="2894"/>
                  </a:lnTo>
                  <a:lnTo>
                    <a:pt x="12921" y="2894"/>
                  </a:lnTo>
                  <a:lnTo>
                    <a:pt x="12648" y="2730"/>
                  </a:lnTo>
                  <a:lnTo>
                    <a:pt x="11865" y="2311"/>
                  </a:lnTo>
                  <a:lnTo>
                    <a:pt x="11338" y="2038"/>
                  </a:lnTo>
                  <a:lnTo>
                    <a:pt x="10737" y="1747"/>
                  </a:lnTo>
                  <a:lnTo>
                    <a:pt x="10082" y="1420"/>
                  </a:lnTo>
                  <a:lnTo>
                    <a:pt x="9391" y="1110"/>
                  </a:lnTo>
                  <a:lnTo>
                    <a:pt x="8881" y="910"/>
                  </a:lnTo>
                  <a:lnTo>
                    <a:pt x="8371" y="710"/>
                  </a:lnTo>
                  <a:lnTo>
                    <a:pt x="7862" y="528"/>
                  </a:lnTo>
                  <a:lnTo>
                    <a:pt x="7352" y="364"/>
                  </a:lnTo>
                  <a:lnTo>
                    <a:pt x="6861" y="219"/>
                  </a:lnTo>
                  <a:lnTo>
                    <a:pt x="6370" y="109"/>
                  </a:lnTo>
                  <a:lnTo>
                    <a:pt x="5915" y="37"/>
                  </a:lnTo>
                  <a:lnTo>
                    <a:pt x="5496" y="0"/>
                  </a:lnTo>
                  <a:close/>
                </a:path>
              </a:pathLst>
            </a:custGeom>
            <a:solidFill>
              <a:srgbClr val="C1A5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82" name="Google Shape;682;p5"/>
            <p:cNvSpPr/>
            <p:nvPr/>
          </p:nvSpPr>
          <p:spPr>
            <a:xfrm>
              <a:off x="2760650" y="1885950"/>
              <a:ext cx="527300" cy="173350"/>
            </a:xfrm>
            <a:custGeom>
              <a:avLst/>
              <a:gdLst/>
              <a:ahLst/>
              <a:cxnLst/>
              <a:rect l="l" t="t" r="r" b="b"/>
              <a:pathLst>
                <a:path w="21092" h="6934" fill="none" extrusionOk="0">
                  <a:moveTo>
                    <a:pt x="21092" y="5805"/>
                  </a:moveTo>
                  <a:lnTo>
                    <a:pt x="21092" y="5805"/>
                  </a:lnTo>
                  <a:lnTo>
                    <a:pt x="20855" y="5842"/>
                  </a:lnTo>
                  <a:lnTo>
                    <a:pt x="20127" y="5987"/>
                  </a:lnTo>
                  <a:lnTo>
                    <a:pt x="20127" y="5987"/>
                  </a:lnTo>
                  <a:lnTo>
                    <a:pt x="18690" y="6224"/>
                  </a:lnTo>
                  <a:lnTo>
                    <a:pt x="17762" y="6351"/>
                  </a:lnTo>
                  <a:lnTo>
                    <a:pt x="16743" y="6479"/>
                  </a:lnTo>
                  <a:lnTo>
                    <a:pt x="15596" y="6606"/>
                  </a:lnTo>
                  <a:lnTo>
                    <a:pt x="14359" y="6733"/>
                  </a:lnTo>
                  <a:lnTo>
                    <a:pt x="13067" y="6824"/>
                  </a:lnTo>
                  <a:lnTo>
                    <a:pt x="11684" y="6897"/>
                  </a:lnTo>
                  <a:lnTo>
                    <a:pt x="10264" y="6934"/>
                  </a:lnTo>
                  <a:lnTo>
                    <a:pt x="8808" y="6934"/>
                  </a:lnTo>
                  <a:lnTo>
                    <a:pt x="8062" y="6934"/>
                  </a:lnTo>
                  <a:lnTo>
                    <a:pt x="7334" y="6897"/>
                  </a:lnTo>
                  <a:lnTo>
                    <a:pt x="6588" y="6861"/>
                  </a:lnTo>
                  <a:lnTo>
                    <a:pt x="5824" y="6806"/>
                  </a:lnTo>
                  <a:lnTo>
                    <a:pt x="5078" y="6733"/>
                  </a:lnTo>
                  <a:lnTo>
                    <a:pt x="4332" y="6661"/>
                  </a:lnTo>
                  <a:lnTo>
                    <a:pt x="3585" y="6551"/>
                  </a:lnTo>
                  <a:lnTo>
                    <a:pt x="2857" y="6442"/>
                  </a:lnTo>
                  <a:lnTo>
                    <a:pt x="2130" y="6315"/>
                  </a:lnTo>
                  <a:lnTo>
                    <a:pt x="1402" y="6151"/>
                  </a:lnTo>
                  <a:lnTo>
                    <a:pt x="692" y="5987"/>
                  </a:lnTo>
                  <a:lnTo>
                    <a:pt x="0" y="5805"/>
                  </a:lnTo>
                  <a:lnTo>
                    <a:pt x="0" y="5805"/>
                  </a:lnTo>
                  <a:lnTo>
                    <a:pt x="146" y="5496"/>
                  </a:lnTo>
                  <a:lnTo>
                    <a:pt x="565" y="4713"/>
                  </a:lnTo>
                  <a:lnTo>
                    <a:pt x="874" y="4186"/>
                  </a:lnTo>
                  <a:lnTo>
                    <a:pt x="1220" y="3622"/>
                  </a:lnTo>
                  <a:lnTo>
                    <a:pt x="1620" y="3021"/>
                  </a:lnTo>
                  <a:lnTo>
                    <a:pt x="2057" y="2421"/>
                  </a:lnTo>
                  <a:lnTo>
                    <a:pt x="2057" y="2421"/>
                  </a:lnTo>
                  <a:lnTo>
                    <a:pt x="2439" y="1947"/>
                  </a:lnTo>
                  <a:lnTo>
                    <a:pt x="2839" y="1492"/>
                  </a:lnTo>
                  <a:lnTo>
                    <a:pt x="3258" y="1074"/>
                  </a:lnTo>
                  <a:lnTo>
                    <a:pt x="3476" y="892"/>
                  </a:lnTo>
                  <a:lnTo>
                    <a:pt x="3695" y="710"/>
                  </a:lnTo>
                  <a:lnTo>
                    <a:pt x="3913" y="546"/>
                  </a:lnTo>
                  <a:lnTo>
                    <a:pt x="4131" y="401"/>
                  </a:lnTo>
                  <a:lnTo>
                    <a:pt x="4368" y="291"/>
                  </a:lnTo>
                  <a:lnTo>
                    <a:pt x="4586" y="182"/>
                  </a:lnTo>
                  <a:lnTo>
                    <a:pt x="4805" y="91"/>
                  </a:lnTo>
                  <a:lnTo>
                    <a:pt x="5041" y="37"/>
                  </a:lnTo>
                  <a:lnTo>
                    <a:pt x="5260" y="0"/>
                  </a:lnTo>
                  <a:lnTo>
                    <a:pt x="5496" y="0"/>
                  </a:lnTo>
                  <a:lnTo>
                    <a:pt x="5496" y="0"/>
                  </a:lnTo>
                  <a:lnTo>
                    <a:pt x="5915" y="37"/>
                  </a:lnTo>
                  <a:lnTo>
                    <a:pt x="6370" y="109"/>
                  </a:lnTo>
                  <a:lnTo>
                    <a:pt x="6861" y="219"/>
                  </a:lnTo>
                  <a:lnTo>
                    <a:pt x="7352" y="364"/>
                  </a:lnTo>
                  <a:lnTo>
                    <a:pt x="7862" y="528"/>
                  </a:lnTo>
                  <a:lnTo>
                    <a:pt x="8371" y="710"/>
                  </a:lnTo>
                  <a:lnTo>
                    <a:pt x="8881" y="910"/>
                  </a:lnTo>
                  <a:lnTo>
                    <a:pt x="9391" y="1110"/>
                  </a:lnTo>
                  <a:lnTo>
                    <a:pt x="9391" y="1110"/>
                  </a:lnTo>
                  <a:lnTo>
                    <a:pt x="10082" y="1420"/>
                  </a:lnTo>
                  <a:lnTo>
                    <a:pt x="10737" y="1747"/>
                  </a:lnTo>
                  <a:lnTo>
                    <a:pt x="11338" y="2038"/>
                  </a:lnTo>
                  <a:lnTo>
                    <a:pt x="11865" y="2311"/>
                  </a:lnTo>
                  <a:lnTo>
                    <a:pt x="12648" y="2730"/>
                  </a:lnTo>
                  <a:lnTo>
                    <a:pt x="12921" y="2894"/>
                  </a:lnTo>
                  <a:lnTo>
                    <a:pt x="12921" y="2894"/>
                  </a:lnTo>
                  <a:lnTo>
                    <a:pt x="13485" y="2894"/>
                  </a:lnTo>
                  <a:lnTo>
                    <a:pt x="14086" y="2894"/>
                  </a:lnTo>
                  <a:lnTo>
                    <a:pt x="14795" y="2930"/>
                  </a:lnTo>
                  <a:lnTo>
                    <a:pt x="15596" y="2985"/>
                  </a:lnTo>
                  <a:lnTo>
                    <a:pt x="15978" y="3021"/>
                  </a:lnTo>
                  <a:lnTo>
                    <a:pt x="16379" y="3076"/>
                  </a:lnTo>
                  <a:lnTo>
                    <a:pt x="16743" y="3130"/>
                  </a:lnTo>
                  <a:lnTo>
                    <a:pt x="17088" y="3221"/>
                  </a:lnTo>
                  <a:lnTo>
                    <a:pt x="17416" y="3312"/>
                  </a:lnTo>
                  <a:lnTo>
                    <a:pt x="17689" y="3421"/>
                  </a:lnTo>
                  <a:lnTo>
                    <a:pt x="17689" y="3421"/>
                  </a:lnTo>
                  <a:lnTo>
                    <a:pt x="18089" y="3622"/>
                  </a:lnTo>
                  <a:lnTo>
                    <a:pt x="18544" y="3895"/>
                  </a:lnTo>
                  <a:lnTo>
                    <a:pt x="18544" y="3895"/>
                  </a:lnTo>
                  <a:lnTo>
                    <a:pt x="18999" y="4186"/>
                  </a:lnTo>
                  <a:lnTo>
                    <a:pt x="19454" y="4513"/>
                  </a:lnTo>
                  <a:lnTo>
                    <a:pt x="19891" y="4823"/>
                  </a:lnTo>
                  <a:lnTo>
                    <a:pt x="20273" y="5132"/>
                  </a:lnTo>
                  <a:lnTo>
                    <a:pt x="20873" y="5605"/>
                  </a:lnTo>
                  <a:lnTo>
                    <a:pt x="21092" y="5805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83" name="Google Shape;683;p5"/>
            <p:cNvSpPr/>
            <p:nvPr/>
          </p:nvSpPr>
          <p:spPr>
            <a:xfrm>
              <a:off x="2760650" y="1946450"/>
              <a:ext cx="503200" cy="113300"/>
            </a:xfrm>
            <a:custGeom>
              <a:avLst/>
              <a:gdLst/>
              <a:ahLst/>
              <a:cxnLst/>
              <a:rect l="l" t="t" r="r" b="b"/>
              <a:pathLst>
                <a:path w="20128" h="4532" extrusionOk="0">
                  <a:moveTo>
                    <a:pt x="2057" y="1"/>
                  </a:moveTo>
                  <a:lnTo>
                    <a:pt x="1620" y="601"/>
                  </a:lnTo>
                  <a:lnTo>
                    <a:pt x="1220" y="1202"/>
                  </a:lnTo>
                  <a:lnTo>
                    <a:pt x="874" y="1766"/>
                  </a:lnTo>
                  <a:lnTo>
                    <a:pt x="565" y="2293"/>
                  </a:lnTo>
                  <a:lnTo>
                    <a:pt x="146" y="3076"/>
                  </a:lnTo>
                  <a:lnTo>
                    <a:pt x="0" y="3385"/>
                  </a:lnTo>
                  <a:lnTo>
                    <a:pt x="546" y="3531"/>
                  </a:lnTo>
                  <a:lnTo>
                    <a:pt x="1129" y="3677"/>
                  </a:lnTo>
                  <a:lnTo>
                    <a:pt x="1693" y="3804"/>
                  </a:lnTo>
                  <a:lnTo>
                    <a:pt x="2275" y="3913"/>
                  </a:lnTo>
                  <a:lnTo>
                    <a:pt x="2857" y="4022"/>
                  </a:lnTo>
                  <a:lnTo>
                    <a:pt x="3458" y="4113"/>
                  </a:lnTo>
                  <a:lnTo>
                    <a:pt x="4040" y="4204"/>
                  </a:lnTo>
                  <a:lnTo>
                    <a:pt x="4641" y="4277"/>
                  </a:lnTo>
                  <a:lnTo>
                    <a:pt x="5842" y="4386"/>
                  </a:lnTo>
                  <a:lnTo>
                    <a:pt x="7043" y="4459"/>
                  </a:lnTo>
                  <a:lnTo>
                    <a:pt x="8244" y="4514"/>
                  </a:lnTo>
                  <a:lnTo>
                    <a:pt x="9427" y="4532"/>
                  </a:lnTo>
                  <a:lnTo>
                    <a:pt x="10282" y="4514"/>
                  </a:lnTo>
                  <a:lnTo>
                    <a:pt x="11138" y="4495"/>
                  </a:lnTo>
                  <a:lnTo>
                    <a:pt x="11993" y="4459"/>
                  </a:lnTo>
                  <a:lnTo>
                    <a:pt x="12812" y="4423"/>
                  </a:lnTo>
                  <a:lnTo>
                    <a:pt x="14377" y="4313"/>
                  </a:lnTo>
                  <a:lnTo>
                    <a:pt x="15833" y="4168"/>
                  </a:lnTo>
                  <a:lnTo>
                    <a:pt x="17161" y="4004"/>
                  </a:lnTo>
                  <a:lnTo>
                    <a:pt x="18344" y="3840"/>
                  </a:lnTo>
                  <a:lnTo>
                    <a:pt x="19345" y="3695"/>
                  </a:lnTo>
                  <a:lnTo>
                    <a:pt x="20127" y="3567"/>
                  </a:lnTo>
                  <a:lnTo>
                    <a:pt x="9900" y="3003"/>
                  </a:lnTo>
                  <a:lnTo>
                    <a:pt x="9573" y="2985"/>
                  </a:lnTo>
                  <a:lnTo>
                    <a:pt x="9409" y="2967"/>
                  </a:lnTo>
                  <a:lnTo>
                    <a:pt x="9263" y="2930"/>
                  </a:lnTo>
                  <a:lnTo>
                    <a:pt x="9099" y="2894"/>
                  </a:lnTo>
                  <a:lnTo>
                    <a:pt x="8954" y="2821"/>
                  </a:lnTo>
                  <a:lnTo>
                    <a:pt x="8826" y="2748"/>
                  </a:lnTo>
                  <a:lnTo>
                    <a:pt x="8699" y="2639"/>
                  </a:lnTo>
                  <a:lnTo>
                    <a:pt x="8626" y="2548"/>
                  </a:lnTo>
                  <a:lnTo>
                    <a:pt x="8553" y="2439"/>
                  </a:lnTo>
                  <a:lnTo>
                    <a:pt x="8444" y="2221"/>
                  </a:lnTo>
                  <a:lnTo>
                    <a:pt x="8353" y="1984"/>
                  </a:lnTo>
                  <a:lnTo>
                    <a:pt x="8244" y="1766"/>
                  </a:lnTo>
                  <a:lnTo>
                    <a:pt x="8117" y="1547"/>
                  </a:lnTo>
                  <a:lnTo>
                    <a:pt x="7953" y="1347"/>
                  </a:lnTo>
                  <a:lnTo>
                    <a:pt x="7771" y="1183"/>
                  </a:lnTo>
                  <a:lnTo>
                    <a:pt x="7553" y="1056"/>
                  </a:lnTo>
                  <a:lnTo>
                    <a:pt x="7334" y="929"/>
                  </a:lnTo>
                  <a:lnTo>
                    <a:pt x="7079" y="856"/>
                  </a:lnTo>
                  <a:lnTo>
                    <a:pt x="6843" y="801"/>
                  </a:lnTo>
                  <a:lnTo>
                    <a:pt x="6588" y="783"/>
                  </a:lnTo>
                  <a:lnTo>
                    <a:pt x="6388" y="801"/>
                  </a:lnTo>
                  <a:lnTo>
                    <a:pt x="6206" y="838"/>
                  </a:lnTo>
                  <a:lnTo>
                    <a:pt x="6024" y="874"/>
                  </a:lnTo>
                  <a:lnTo>
                    <a:pt x="5842" y="947"/>
                  </a:lnTo>
                  <a:lnTo>
                    <a:pt x="5733" y="1056"/>
                  </a:lnTo>
                  <a:lnTo>
                    <a:pt x="5660" y="1147"/>
                  </a:lnTo>
                  <a:lnTo>
                    <a:pt x="5624" y="1220"/>
                  </a:lnTo>
                  <a:lnTo>
                    <a:pt x="5605" y="1311"/>
                  </a:lnTo>
                  <a:lnTo>
                    <a:pt x="5605" y="1384"/>
                  </a:lnTo>
                  <a:lnTo>
                    <a:pt x="5605" y="1475"/>
                  </a:lnTo>
                  <a:lnTo>
                    <a:pt x="5660" y="1602"/>
                  </a:lnTo>
                  <a:lnTo>
                    <a:pt x="5733" y="1729"/>
                  </a:lnTo>
                  <a:lnTo>
                    <a:pt x="5787" y="1857"/>
                  </a:lnTo>
                  <a:lnTo>
                    <a:pt x="5787" y="1911"/>
                  </a:lnTo>
                  <a:lnTo>
                    <a:pt x="5787" y="1948"/>
                  </a:lnTo>
                  <a:lnTo>
                    <a:pt x="5751" y="2002"/>
                  </a:lnTo>
                  <a:lnTo>
                    <a:pt x="5696" y="2057"/>
                  </a:lnTo>
                  <a:lnTo>
                    <a:pt x="5551" y="2130"/>
                  </a:lnTo>
                  <a:lnTo>
                    <a:pt x="5405" y="2184"/>
                  </a:lnTo>
                  <a:lnTo>
                    <a:pt x="5241" y="2221"/>
                  </a:lnTo>
                  <a:lnTo>
                    <a:pt x="4914" y="2221"/>
                  </a:lnTo>
                  <a:lnTo>
                    <a:pt x="4750" y="2202"/>
                  </a:lnTo>
                  <a:lnTo>
                    <a:pt x="4459" y="2130"/>
                  </a:lnTo>
                  <a:lnTo>
                    <a:pt x="4259" y="2057"/>
                  </a:lnTo>
                  <a:lnTo>
                    <a:pt x="4059" y="1984"/>
                  </a:lnTo>
                  <a:lnTo>
                    <a:pt x="3877" y="1911"/>
                  </a:lnTo>
                  <a:lnTo>
                    <a:pt x="3695" y="1802"/>
                  </a:lnTo>
                  <a:lnTo>
                    <a:pt x="3513" y="1711"/>
                  </a:lnTo>
                  <a:lnTo>
                    <a:pt x="3349" y="1584"/>
                  </a:lnTo>
                  <a:lnTo>
                    <a:pt x="3185" y="1456"/>
                  </a:lnTo>
                  <a:lnTo>
                    <a:pt x="3021" y="1329"/>
                  </a:lnTo>
                  <a:lnTo>
                    <a:pt x="2876" y="1183"/>
                  </a:lnTo>
                  <a:lnTo>
                    <a:pt x="2730" y="1038"/>
                  </a:lnTo>
                  <a:lnTo>
                    <a:pt x="2603" y="892"/>
                  </a:lnTo>
                  <a:lnTo>
                    <a:pt x="2475" y="728"/>
                  </a:lnTo>
                  <a:lnTo>
                    <a:pt x="2348" y="546"/>
                  </a:lnTo>
                  <a:lnTo>
                    <a:pt x="2239" y="383"/>
                  </a:lnTo>
                  <a:lnTo>
                    <a:pt x="2148" y="201"/>
                  </a:lnTo>
                  <a:lnTo>
                    <a:pt x="2057" y="1"/>
                  </a:lnTo>
                  <a:close/>
                </a:path>
              </a:pathLst>
            </a:custGeom>
            <a:solidFill>
              <a:srgbClr val="A489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84" name="Google Shape;684;p5"/>
            <p:cNvSpPr/>
            <p:nvPr/>
          </p:nvSpPr>
          <p:spPr>
            <a:xfrm>
              <a:off x="2760650" y="1946450"/>
              <a:ext cx="503200" cy="113300"/>
            </a:xfrm>
            <a:custGeom>
              <a:avLst/>
              <a:gdLst/>
              <a:ahLst/>
              <a:cxnLst/>
              <a:rect l="l" t="t" r="r" b="b"/>
              <a:pathLst>
                <a:path w="20128" h="4532" fill="none" extrusionOk="0">
                  <a:moveTo>
                    <a:pt x="2057" y="1"/>
                  </a:moveTo>
                  <a:lnTo>
                    <a:pt x="2057" y="1"/>
                  </a:lnTo>
                  <a:lnTo>
                    <a:pt x="2057" y="1"/>
                  </a:lnTo>
                  <a:lnTo>
                    <a:pt x="1620" y="601"/>
                  </a:lnTo>
                  <a:lnTo>
                    <a:pt x="1220" y="1202"/>
                  </a:lnTo>
                  <a:lnTo>
                    <a:pt x="874" y="1766"/>
                  </a:lnTo>
                  <a:lnTo>
                    <a:pt x="565" y="2293"/>
                  </a:lnTo>
                  <a:lnTo>
                    <a:pt x="146" y="3076"/>
                  </a:lnTo>
                  <a:lnTo>
                    <a:pt x="0" y="3385"/>
                  </a:lnTo>
                  <a:lnTo>
                    <a:pt x="0" y="3385"/>
                  </a:lnTo>
                  <a:lnTo>
                    <a:pt x="546" y="3531"/>
                  </a:lnTo>
                  <a:lnTo>
                    <a:pt x="1129" y="3677"/>
                  </a:lnTo>
                  <a:lnTo>
                    <a:pt x="1693" y="3804"/>
                  </a:lnTo>
                  <a:lnTo>
                    <a:pt x="2275" y="3913"/>
                  </a:lnTo>
                  <a:lnTo>
                    <a:pt x="2857" y="4022"/>
                  </a:lnTo>
                  <a:lnTo>
                    <a:pt x="3458" y="4113"/>
                  </a:lnTo>
                  <a:lnTo>
                    <a:pt x="4040" y="4204"/>
                  </a:lnTo>
                  <a:lnTo>
                    <a:pt x="4641" y="4277"/>
                  </a:lnTo>
                  <a:lnTo>
                    <a:pt x="5842" y="4386"/>
                  </a:lnTo>
                  <a:lnTo>
                    <a:pt x="7043" y="4459"/>
                  </a:lnTo>
                  <a:lnTo>
                    <a:pt x="8244" y="4514"/>
                  </a:lnTo>
                  <a:lnTo>
                    <a:pt x="9427" y="4532"/>
                  </a:lnTo>
                  <a:lnTo>
                    <a:pt x="9427" y="4532"/>
                  </a:lnTo>
                  <a:lnTo>
                    <a:pt x="10282" y="4514"/>
                  </a:lnTo>
                  <a:lnTo>
                    <a:pt x="11138" y="4495"/>
                  </a:lnTo>
                  <a:lnTo>
                    <a:pt x="11993" y="4459"/>
                  </a:lnTo>
                  <a:lnTo>
                    <a:pt x="12812" y="4423"/>
                  </a:lnTo>
                  <a:lnTo>
                    <a:pt x="14377" y="4313"/>
                  </a:lnTo>
                  <a:lnTo>
                    <a:pt x="15833" y="4168"/>
                  </a:lnTo>
                  <a:lnTo>
                    <a:pt x="17161" y="4004"/>
                  </a:lnTo>
                  <a:lnTo>
                    <a:pt x="18344" y="3840"/>
                  </a:lnTo>
                  <a:lnTo>
                    <a:pt x="19345" y="3695"/>
                  </a:lnTo>
                  <a:lnTo>
                    <a:pt x="20127" y="3567"/>
                  </a:lnTo>
                  <a:lnTo>
                    <a:pt x="20127" y="3567"/>
                  </a:lnTo>
                  <a:lnTo>
                    <a:pt x="9900" y="3003"/>
                  </a:lnTo>
                  <a:lnTo>
                    <a:pt x="9900" y="3003"/>
                  </a:lnTo>
                  <a:lnTo>
                    <a:pt x="9573" y="2985"/>
                  </a:lnTo>
                  <a:lnTo>
                    <a:pt x="9409" y="2967"/>
                  </a:lnTo>
                  <a:lnTo>
                    <a:pt x="9263" y="2930"/>
                  </a:lnTo>
                  <a:lnTo>
                    <a:pt x="9099" y="2894"/>
                  </a:lnTo>
                  <a:lnTo>
                    <a:pt x="8954" y="2821"/>
                  </a:lnTo>
                  <a:lnTo>
                    <a:pt x="8826" y="2748"/>
                  </a:lnTo>
                  <a:lnTo>
                    <a:pt x="8699" y="2639"/>
                  </a:lnTo>
                  <a:lnTo>
                    <a:pt x="8699" y="2639"/>
                  </a:lnTo>
                  <a:lnTo>
                    <a:pt x="8626" y="2548"/>
                  </a:lnTo>
                  <a:lnTo>
                    <a:pt x="8553" y="2439"/>
                  </a:lnTo>
                  <a:lnTo>
                    <a:pt x="8444" y="2221"/>
                  </a:lnTo>
                  <a:lnTo>
                    <a:pt x="8353" y="1984"/>
                  </a:lnTo>
                  <a:lnTo>
                    <a:pt x="8244" y="1766"/>
                  </a:lnTo>
                  <a:lnTo>
                    <a:pt x="8244" y="1766"/>
                  </a:lnTo>
                  <a:lnTo>
                    <a:pt x="8117" y="1547"/>
                  </a:lnTo>
                  <a:lnTo>
                    <a:pt x="7953" y="1347"/>
                  </a:lnTo>
                  <a:lnTo>
                    <a:pt x="7771" y="1183"/>
                  </a:lnTo>
                  <a:lnTo>
                    <a:pt x="7553" y="1056"/>
                  </a:lnTo>
                  <a:lnTo>
                    <a:pt x="7334" y="929"/>
                  </a:lnTo>
                  <a:lnTo>
                    <a:pt x="7079" y="856"/>
                  </a:lnTo>
                  <a:lnTo>
                    <a:pt x="6843" y="801"/>
                  </a:lnTo>
                  <a:lnTo>
                    <a:pt x="6588" y="783"/>
                  </a:lnTo>
                  <a:lnTo>
                    <a:pt x="6588" y="783"/>
                  </a:lnTo>
                  <a:lnTo>
                    <a:pt x="6388" y="801"/>
                  </a:lnTo>
                  <a:lnTo>
                    <a:pt x="6206" y="838"/>
                  </a:lnTo>
                  <a:lnTo>
                    <a:pt x="6024" y="874"/>
                  </a:lnTo>
                  <a:lnTo>
                    <a:pt x="5842" y="947"/>
                  </a:lnTo>
                  <a:lnTo>
                    <a:pt x="5842" y="947"/>
                  </a:lnTo>
                  <a:lnTo>
                    <a:pt x="5733" y="1056"/>
                  </a:lnTo>
                  <a:lnTo>
                    <a:pt x="5660" y="1147"/>
                  </a:lnTo>
                  <a:lnTo>
                    <a:pt x="5624" y="1220"/>
                  </a:lnTo>
                  <a:lnTo>
                    <a:pt x="5605" y="1311"/>
                  </a:lnTo>
                  <a:lnTo>
                    <a:pt x="5605" y="1384"/>
                  </a:lnTo>
                  <a:lnTo>
                    <a:pt x="5605" y="1475"/>
                  </a:lnTo>
                  <a:lnTo>
                    <a:pt x="5660" y="1602"/>
                  </a:lnTo>
                  <a:lnTo>
                    <a:pt x="5733" y="1729"/>
                  </a:lnTo>
                  <a:lnTo>
                    <a:pt x="5787" y="1857"/>
                  </a:lnTo>
                  <a:lnTo>
                    <a:pt x="5787" y="1911"/>
                  </a:lnTo>
                  <a:lnTo>
                    <a:pt x="5787" y="1948"/>
                  </a:lnTo>
                  <a:lnTo>
                    <a:pt x="5751" y="2002"/>
                  </a:lnTo>
                  <a:lnTo>
                    <a:pt x="5696" y="2057"/>
                  </a:lnTo>
                  <a:lnTo>
                    <a:pt x="5696" y="2057"/>
                  </a:lnTo>
                  <a:lnTo>
                    <a:pt x="5551" y="2130"/>
                  </a:lnTo>
                  <a:lnTo>
                    <a:pt x="5405" y="2184"/>
                  </a:lnTo>
                  <a:lnTo>
                    <a:pt x="5241" y="2221"/>
                  </a:lnTo>
                  <a:lnTo>
                    <a:pt x="5059" y="2221"/>
                  </a:lnTo>
                  <a:lnTo>
                    <a:pt x="5059" y="2221"/>
                  </a:lnTo>
                  <a:lnTo>
                    <a:pt x="4914" y="2221"/>
                  </a:lnTo>
                  <a:lnTo>
                    <a:pt x="4750" y="2202"/>
                  </a:lnTo>
                  <a:lnTo>
                    <a:pt x="4459" y="2130"/>
                  </a:lnTo>
                  <a:lnTo>
                    <a:pt x="4459" y="2130"/>
                  </a:lnTo>
                  <a:lnTo>
                    <a:pt x="4259" y="2057"/>
                  </a:lnTo>
                  <a:lnTo>
                    <a:pt x="4059" y="1984"/>
                  </a:lnTo>
                  <a:lnTo>
                    <a:pt x="3877" y="1911"/>
                  </a:lnTo>
                  <a:lnTo>
                    <a:pt x="3695" y="1802"/>
                  </a:lnTo>
                  <a:lnTo>
                    <a:pt x="3513" y="1711"/>
                  </a:lnTo>
                  <a:lnTo>
                    <a:pt x="3349" y="1584"/>
                  </a:lnTo>
                  <a:lnTo>
                    <a:pt x="3185" y="1456"/>
                  </a:lnTo>
                  <a:lnTo>
                    <a:pt x="3021" y="1329"/>
                  </a:lnTo>
                  <a:lnTo>
                    <a:pt x="2876" y="1183"/>
                  </a:lnTo>
                  <a:lnTo>
                    <a:pt x="2730" y="1038"/>
                  </a:lnTo>
                  <a:lnTo>
                    <a:pt x="2603" y="892"/>
                  </a:lnTo>
                  <a:lnTo>
                    <a:pt x="2475" y="728"/>
                  </a:lnTo>
                  <a:lnTo>
                    <a:pt x="2348" y="546"/>
                  </a:lnTo>
                  <a:lnTo>
                    <a:pt x="2239" y="383"/>
                  </a:lnTo>
                  <a:lnTo>
                    <a:pt x="2148" y="201"/>
                  </a:lnTo>
                  <a:lnTo>
                    <a:pt x="2057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85" name="Google Shape;685;p5"/>
            <p:cNvSpPr/>
            <p:nvPr/>
          </p:nvSpPr>
          <p:spPr>
            <a:xfrm>
              <a:off x="2995400" y="1913700"/>
              <a:ext cx="228875" cy="69625"/>
            </a:xfrm>
            <a:custGeom>
              <a:avLst/>
              <a:gdLst/>
              <a:ahLst/>
              <a:cxnLst/>
              <a:rect l="l" t="t" r="r" b="b"/>
              <a:pathLst>
                <a:path w="9155" h="2785" extrusionOk="0">
                  <a:moveTo>
                    <a:pt x="1" y="0"/>
                  </a:moveTo>
                  <a:lnTo>
                    <a:pt x="292" y="364"/>
                  </a:lnTo>
                  <a:lnTo>
                    <a:pt x="583" y="728"/>
                  </a:lnTo>
                  <a:lnTo>
                    <a:pt x="929" y="1220"/>
                  </a:lnTo>
                  <a:lnTo>
                    <a:pt x="1092" y="1456"/>
                  </a:lnTo>
                  <a:lnTo>
                    <a:pt x="1311" y="1674"/>
                  </a:lnTo>
                  <a:lnTo>
                    <a:pt x="1475" y="1820"/>
                  </a:lnTo>
                  <a:lnTo>
                    <a:pt x="1638" y="1947"/>
                  </a:lnTo>
                  <a:lnTo>
                    <a:pt x="1820" y="2057"/>
                  </a:lnTo>
                  <a:lnTo>
                    <a:pt x="2021" y="2166"/>
                  </a:lnTo>
                  <a:lnTo>
                    <a:pt x="2221" y="2239"/>
                  </a:lnTo>
                  <a:lnTo>
                    <a:pt x="2421" y="2311"/>
                  </a:lnTo>
                  <a:lnTo>
                    <a:pt x="2621" y="2366"/>
                  </a:lnTo>
                  <a:lnTo>
                    <a:pt x="2839" y="2421"/>
                  </a:lnTo>
                  <a:lnTo>
                    <a:pt x="3276" y="2493"/>
                  </a:lnTo>
                  <a:lnTo>
                    <a:pt x="3731" y="2530"/>
                  </a:lnTo>
                  <a:lnTo>
                    <a:pt x="4186" y="2548"/>
                  </a:lnTo>
                  <a:lnTo>
                    <a:pt x="5041" y="2548"/>
                  </a:lnTo>
                  <a:lnTo>
                    <a:pt x="6060" y="2566"/>
                  </a:lnTo>
                  <a:lnTo>
                    <a:pt x="7098" y="2603"/>
                  </a:lnTo>
                  <a:lnTo>
                    <a:pt x="8117" y="2675"/>
                  </a:lnTo>
                  <a:lnTo>
                    <a:pt x="9154" y="2785"/>
                  </a:lnTo>
                  <a:lnTo>
                    <a:pt x="8699" y="2512"/>
                  </a:lnTo>
                  <a:lnTo>
                    <a:pt x="8299" y="2311"/>
                  </a:lnTo>
                  <a:lnTo>
                    <a:pt x="8099" y="2220"/>
                  </a:lnTo>
                  <a:lnTo>
                    <a:pt x="7862" y="2148"/>
                  </a:lnTo>
                  <a:lnTo>
                    <a:pt x="7626" y="2093"/>
                  </a:lnTo>
                  <a:lnTo>
                    <a:pt x="7353" y="2020"/>
                  </a:lnTo>
                  <a:lnTo>
                    <a:pt x="6788" y="1929"/>
                  </a:lnTo>
                  <a:lnTo>
                    <a:pt x="6206" y="1875"/>
                  </a:lnTo>
                  <a:lnTo>
                    <a:pt x="5606" y="1820"/>
                  </a:lnTo>
                  <a:lnTo>
                    <a:pt x="5041" y="1802"/>
                  </a:lnTo>
                  <a:lnTo>
                    <a:pt x="4095" y="1784"/>
                  </a:lnTo>
                  <a:lnTo>
                    <a:pt x="3531" y="1784"/>
                  </a:lnTo>
                  <a:lnTo>
                    <a:pt x="3258" y="1620"/>
                  </a:lnTo>
                  <a:lnTo>
                    <a:pt x="2475" y="1201"/>
                  </a:lnTo>
                  <a:lnTo>
                    <a:pt x="1948" y="928"/>
                  </a:lnTo>
                  <a:lnTo>
                    <a:pt x="1347" y="637"/>
                  </a:lnTo>
                  <a:lnTo>
                    <a:pt x="692" y="31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D7C2A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86" name="Google Shape;686;p5"/>
            <p:cNvSpPr/>
            <p:nvPr/>
          </p:nvSpPr>
          <p:spPr>
            <a:xfrm>
              <a:off x="2995400" y="1913700"/>
              <a:ext cx="228875" cy="69625"/>
            </a:xfrm>
            <a:custGeom>
              <a:avLst/>
              <a:gdLst/>
              <a:ahLst/>
              <a:cxnLst/>
              <a:rect l="l" t="t" r="r" b="b"/>
              <a:pathLst>
                <a:path w="9155" h="2785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292" y="364"/>
                  </a:lnTo>
                  <a:lnTo>
                    <a:pt x="583" y="728"/>
                  </a:lnTo>
                  <a:lnTo>
                    <a:pt x="583" y="728"/>
                  </a:lnTo>
                  <a:lnTo>
                    <a:pt x="929" y="1220"/>
                  </a:lnTo>
                  <a:lnTo>
                    <a:pt x="1092" y="1456"/>
                  </a:lnTo>
                  <a:lnTo>
                    <a:pt x="1311" y="1674"/>
                  </a:lnTo>
                  <a:lnTo>
                    <a:pt x="1311" y="1674"/>
                  </a:lnTo>
                  <a:lnTo>
                    <a:pt x="1475" y="1820"/>
                  </a:lnTo>
                  <a:lnTo>
                    <a:pt x="1638" y="1947"/>
                  </a:lnTo>
                  <a:lnTo>
                    <a:pt x="1820" y="2057"/>
                  </a:lnTo>
                  <a:lnTo>
                    <a:pt x="2021" y="2166"/>
                  </a:lnTo>
                  <a:lnTo>
                    <a:pt x="2221" y="2239"/>
                  </a:lnTo>
                  <a:lnTo>
                    <a:pt x="2421" y="2311"/>
                  </a:lnTo>
                  <a:lnTo>
                    <a:pt x="2621" y="2366"/>
                  </a:lnTo>
                  <a:lnTo>
                    <a:pt x="2839" y="2421"/>
                  </a:lnTo>
                  <a:lnTo>
                    <a:pt x="3276" y="2493"/>
                  </a:lnTo>
                  <a:lnTo>
                    <a:pt x="3731" y="2530"/>
                  </a:lnTo>
                  <a:lnTo>
                    <a:pt x="4186" y="2548"/>
                  </a:lnTo>
                  <a:lnTo>
                    <a:pt x="4641" y="2548"/>
                  </a:lnTo>
                  <a:lnTo>
                    <a:pt x="4641" y="2548"/>
                  </a:lnTo>
                  <a:lnTo>
                    <a:pt x="4950" y="2548"/>
                  </a:lnTo>
                  <a:lnTo>
                    <a:pt x="4950" y="2548"/>
                  </a:lnTo>
                  <a:lnTo>
                    <a:pt x="5041" y="2548"/>
                  </a:lnTo>
                  <a:lnTo>
                    <a:pt x="5041" y="2548"/>
                  </a:lnTo>
                  <a:lnTo>
                    <a:pt x="6060" y="2566"/>
                  </a:lnTo>
                  <a:lnTo>
                    <a:pt x="7098" y="2603"/>
                  </a:lnTo>
                  <a:lnTo>
                    <a:pt x="8117" y="2675"/>
                  </a:lnTo>
                  <a:lnTo>
                    <a:pt x="9154" y="2785"/>
                  </a:lnTo>
                  <a:lnTo>
                    <a:pt x="9154" y="2785"/>
                  </a:lnTo>
                  <a:lnTo>
                    <a:pt x="8699" y="2512"/>
                  </a:lnTo>
                  <a:lnTo>
                    <a:pt x="8299" y="2311"/>
                  </a:lnTo>
                  <a:lnTo>
                    <a:pt x="8299" y="2311"/>
                  </a:lnTo>
                  <a:lnTo>
                    <a:pt x="8099" y="2220"/>
                  </a:lnTo>
                  <a:lnTo>
                    <a:pt x="7862" y="2148"/>
                  </a:lnTo>
                  <a:lnTo>
                    <a:pt x="7626" y="2093"/>
                  </a:lnTo>
                  <a:lnTo>
                    <a:pt x="7353" y="2020"/>
                  </a:lnTo>
                  <a:lnTo>
                    <a:pt x="6788" y="1929"/>
                  </a:lnTo>
                  <a:lnTo>
                    <a:pt x="6206" y="1875"/>
                  </a:lnTo>
                  <a:lnTo>
                    <a:pt x="5606" y="1820"/>
                  </a:lnTo>
                  <a:lnTo>
                    <a:pt x="5041" y="1802"/>
                  </a:lnTo>
                  <a:lnTo>
                    <a:pt x="4095" y="1784"/>
                  </a:lnTo>
                  <a:lnTo>
                    <a:pt x="4095" y="1784"/>
                  </a:lnTo>
                  <a:lnTo>
                    <a:pt x="3531" y="1784"/>
                  </a:lnTo>
                  <a:lnTo>
                    <a:pt x="3531" y="1784"/>
                  </a:lnTo>
                  <a:lnTo>
                    <a:pt x="3258" y="1620"/>
                  </a:lnTo>
                  <a:lnTo>
                    <a:pt x="2475" y="1201"/>
                  </a:lnTo>
                  <a:lnTo>
                    <a:pt x="1948" y="928"/>
                  </a:lnTo>
                  <a:lnTo>
                    <a:pt x="1347" y="637"/>
                  </a:lnTo>
                  <a:lnTo>
                    <a:pt x="692" y="31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87" name="Google Shape;687;p5"/>
            <p:cNvSpPr/>
            <p:nvPr/>
          </p:nvSpPr>
          <p:spPr>
            <a:xfrm>
              <a:off x="2661025" y="2029700"/>
              <a:ext cx="88725" cy="59625"/>
            </a:xfrm>
            <a:custGeom>
              <a:avLst/>
              <a:gdLst/>
              <a:ahLst/>
              <a:cxnLst/>
              <a:rect l="l" t="t" r="r" b="b"/>
              <a:pathLst>
                <a:path w="3549" h="2385" extrusionOk="0">
                  <a:moveTo>
                    <a:pt x="1456" y="1"/>
                  </a:moveTo>
                  <a:lnTo>
                    <a:pt x="1292" y="19"/>
                  </a:lnTo>
                  <a:lnTo>
                    <a:pt x="1128" y="92"/>
                  </a:lnTo>
                  <a:lnTo>
                    <a:pt x="983" y="183"/>
                  </a:lnTo>
                  <a:lnTo>
                    <a:pt x="837" y="292"/>
                  </a:lnTo>
                  <a:lnTo>
                    <a:pt x="710" y="419"/>
                  </a:lnTo>
                  <a:lnTo>
                    <a:pt x="582" y="565"/>
                  </a:lnTo>
                  <a:lnTo>
                    <a:pt x="473" y="729"/>
                  </a:lnTo>
                  <a:lnTo>
                    <a:pt x="382" y="892"/>
                  </a:lnTo>
                  <a:lnTo>
                    <a:pt x="218" y="1202"/>
                  </a:lnTo>
                  <a:lnTo>
                    <a:pt x="91" y="1475"/>
                  </a:lnTo>
                  <a:lnTo>
                    <a:pt x="0" y="1748"/>
                  </a:lnTo>
                  <a:lnTo>
                    <a:pt x="127" y="1857"/>
                  </a:lnTo>
                  <a:lnTo>
                    <a:pt x="255" y="1966"/>
                  </a:lnTo>
                  <a:lnTo>
                    <a:pt x="400" y="2039"/>
                  </a:lnTo>
                  <a:lnTo>
                    <a:pt x="546" y="2112"/>
                  </a:lnTo>
                  <a:lnTo>
                    <a:pt x="819" y="2239"/>
                  </a:lnTo>
                  <a:lnTo>
                    <a:pt x="1110" y="2312"/>
                  </a:lnTo>
                  <a:lnTo>
                    <a:pt x="1420" y="2366"/>
                  </a:lnTo>
                  <a:lnTo>
                    <a:pt x="1711" y="2385"/>
                  </a:lnTo>
                  <a:lnTo>
                    <a:pt x="2002" y="2366"/>
                  </a:lnTo>
                  <a:lnTo>
                    <a:pt x="2275" y="2348"/>
                  </a:lnTo>
                  <a:lnTo>
                    <a:pt x="2530" y="2312"/>
                  </a:lnTo>
                  <a:lnTo>
                    <a:pt x="2766" y="2257"/>
                  </a:lnTo>
                  <a:lnTo>
                    <a:pt x="3167" y="2148"/>
                  </a:lnTo>
                  <a:lnTo>
                    <a:pt x="3439" y="2057"/>
                  </a:lnTo>
                  <a:lnTo>
                    <a:pt x="3549" y="2021"/>
                  </a:lnTo>
                  <a:lnTo>
                    <a:pt x="3348" y="1693"/>
                  </a:lnTo>
                  <a:lnTo>
                    <a:pt x="3130" y="1366"/>
                  </a:lnTo>
                  <a:lnTo>
                    <a:pt x="2857" y="1002"/>
                  </a:lnTo>
                  <a:lnTo>
                    <a:pt x="2693" y="801"/>
                  </a:lnTo>
                  <a:lnTo>
                    <a:pt x="2530" y="619"/>
                  </a:lnTo>
                  <a:lnTo>
                    <a:pt x="2366" y="456"/>
                  </a:lnTo>
                  <a:lnTo>
                    <a:pt x="2184" y="310"/>
                  </a:lnTo>
                  <a:lnTo>
                    <a:pt x="2002" y="183"/>
                  </a:lnTo>
                  <a:lnTo>
                    <a:pt x="1820" y="74"/>
                  </a:lnTo>
                  <a:lnTo>
                    <a:pt x="1638" y="19"/>
                  </a:lnTo>
                  <a:lnTo>
                    <a:pt x="1547" y="1"/>
                  </a:lnTo>
                  <a:close/>
                </a:path>
              </a:pathLst>
            </a:custGeom>
            <a:solidFill>
              <a:srgbClr val="C1A5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688" name="Google Shape;688;p5"/>
          <p:cNvGrpSpPr/>
          <p:nvPr/>
        </p:nvGrpSpPr>
        <p:grpSpPr>
          <a:xfrm>
            <a:off x="9306866" y="6120045"/>
            <a:ext cx="614473" cy="227915"/>
            <a:chOff x="1726100" y="1627975"/>
            <a:chExt cx="359425" cy="133325"/>
          </a:xfrm>
        </p:grpSpPr>
        <p:sp>
          <p:nvSpPr>
            <p:cNvPr id="689" name="Google Shape;689;p5"/>
            <p:cNvSpPr/>
            <p:nvPr/>
          </p:nvSpPr>
          <p:spPr>
            <a:xfrm>
              <a:off x="2018625" y="1747625"/>
              <a:ext cx="66900" cy="13675"/>
            </a:xfrm>
            <a:custGeom>
              <a:avLst/>
              <a:gdLst/>
              <a:ahLst/>
              <a:cxnLst/>
              <a:rect l="l" t="t" r="r" b="b"/>
              <a:pathLst>
                <a:path w="2676" h="547" extrusionOk="0">
                  <a:moveTo>
                    <a:pt x="456" y="1"/>
                  </a:moveTo>
                  <a:lnTo>
                    <a:pt x="219" y="37"/>
                  </a:lnTo>
                  <a:lnTo>
                    <a:pt x="146" y="74"/>
                  </a:lnTo>
                  <a:lnTo>
                    <a:pt x="73" y="110"/>
                  </a:lnTo>
                  <a:lnTo>
                    <a:pt x="19" y="147"/>
                  </a:lnTo>
                  <a:lnTo>
                    <a:pt x="1" y="201"/>
                  </a:lnTo>
                  <a:lnTo>
                    <a:pt x="19" y="219"/>
                  </a:lnTo>
                  <a:lnTo>
                    <a:pt x="37" y="274"/>
                  </a:lnTo>
                  <a:lnTo>
                    <a:pt x="92" y="329"/>
                  </a:lnTo>
                  <a:lnTo>
                    <a:pt x="219" y="401"/>
                  </a:lnTo>
                  <a:lnTo>
                    <a:pt x="419" y="456"/>
                  </a:lnTo>
                  <a:lnTo>
                    <a:pt x="710" y="511"/>
                  </a:lnTo>
                  <a:lnTo>
                    <a:pt x="1111" y="529"/>
                  </a:lnTo>
                  <a:lnTo>
                    <a:pt x="1657" y="547"/>
                  </a:lnTo>
                  <a:lnTo>
                    <a:pt x="2130" y="547"/>
                  </a:lnTo>
                  <a:lnTo>
                    <a:pt x="2676" y="529"/>
                  </a:lnTo>
                  <a:lnTo>
                    <a:pt x="2676" y="474"/>
                  </a:lnTo>
                  <a:lnTo>
                    <a:pt x="2657" y="420"/>
                  </a:lnTo>
                  <a:lnTo>
                    <a:pt x="2603" y="365"/>
                  </a:lnTo>
                  <a:lnTo>
                    <a:pt x="2530" y="310"/>
                  </a:lnTo>
                  <a:lnTo>
                    <a:pt x="2330" y="219"/>
                  </a:lnTo>
                  <a:lnTo>
                    <a:pt x="2057" y="147"/>
                  </a:lnTo>
                  <a:lnTo>
                    <a:pt x="1748" y="92"/>
                  </a:lnTo>
                  <a:lnTo>
                    <a:pt x="1420" y="37"/>
                  </a:lnTo>
                  <a:lnTo>
                    <a:pt x="1074" y="1"/>
                  </a:lnTo>
                  <a:close/>
                </a:path>
              </a:pathLst>
            </a:custGeom>
            <a:solidFill>
              <a:srgbClr val="282829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90" name="Google Shape;690;p5"/>
            <p:cNvSpPr/>
            <p:nvPr/>
          </p:nvSpPr>
          <p:spPr>
            <a:xfrm>
              <a:off x="2018625" y="1747625"/>
              <a:ext cx="66900" cy="13675"/>
            </a:xfrm>
            <a:custGeom>
              <a:avLst/>
              <a:gdLst/>
              <a:ahLst/>
              <a:cxnLst/>
              <a:rect l="l" t="t" r="r" b="b"/>
              <a:pathLst>
                <a:path w="2676" h="547" fill="none" extrusionOk="0">
                  <a:moveTo>
                    <a:pt x="747" y="1"/>
                  </a:moveTo>
                  <a:lnTo>
                    <a:pt x="747" y="1"/>
                  </a:lnTo>
                  <a:lnTo>
                    <a:pt x="456" y="1"/>
                  </a:lnTo>
                  <a:lnTo>
                    <a:pt x="219" y="37"/>
                  </a:lnTo>
                  <a:lnTo>
                    <a:pt x="146" y="74"/>
                  </a:lnTo>
                  <a:lnTo>
                    <a:pt x="73" y="110"/>
                  </a:lnTo>
                  <a:lnTo>
                    <a:pt x="19" y="147"/>
                  </a:lnTo>
                  <a:lnTo>
                    <a:pt x="1" y="201"/>
                  </a:lnTo>
                  <a:lnTo>
                    <a:pt x="1" y="201"/>
                  </a:lnTo>
                  <a:lnTo>
                    <a:pt x="19" y="219"/>
                  </a:lnTo>
                  <a:lnTo>
                    <a:pt x="37" y="274"/>
                  </a:lnTo>
                  <a:lnTo>
                    <a:pt x="92" y="329"/>
                  </a:lnTo>
                  <a:lnTo>
                    <a:pt x="219" y="401"/>
                  </a:lnTo>
                  <a:lnTo>
                    <a:pt x="419" y="456"/>
                  </a:lnTo>
                  <a:lnTo>
                    <a:pt x="710" y="511"/>
                  </a:lnTo>
                  <a:lnTo>
                    <a:pt x="1111" y="529"/>
                  </a:lnTo>
                  <a:lnTo>
                    <a:pt x="1657" y="547"/>
                  </a:lnTo>
                  <a:lnTo>
                    <a:pt x="1657" y="547"/>
                  </a:lnTo>
                  <a:lnTo>
                    <a:pt x="2130" y="547"/>
                  </a:lnTo>
                  <a:lnTo>
                    <a:pt x="2676" y="529"/>
                  </a:lnTo>
                  <a:lnTo>
                    <a:pt x="2676" y="529"/>
                  </a:lnTo>
                  <a:lnTo>
                    <a:pt x="2676" y="474"/>
                  </a:lnTo>
                  <a:lnTo>
                    <a:pt x="2657" y="420"/>
                  </a:lnTo>
                  <a:lnTo>
                    <a:pt x="2603" y="365"/>
                  </a:lnTo>
                  <a:lnTo>
                    <a:pt x="2530" y="310"/>
                  </a:lnTo>
                  <a:lnTo>
                    <a:pt x="2330" y="219"/>
                  </a:lnTo>
                  <a:lnTo>
                    <a:pt x="2057" y="147"/>
                  </a:lnTo>
                  <a:lnTo>
                    <a:pt x="1748" y="92"/>
                  </a:lnTo>
                  <a:lnTo>
                    <a:pt x="1420" y="37"/>
                  </a:lnTo>
                  <a:lnTo>
                    <a:pt x="1074" y="1"/>
                  </a:lnTo>
                  <a:lnTo>
                    <a:pt x="747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91" name="Google Shape;691;p5"/>
            <p:cNvSpPr/>
            <p:nvPr/>
          </p:nvSpPr>
          <p:spPr>
            <a:xfrm>
              <a:off x="2024075" y="1729450"/>
              <a:ext cx="42350" cy="23225"/>
            </a:xfrm>
            <a:custGeom>
              <a:avLst/>
              <a:gdLst/>
              <a:ahLst/>
              <a:cxnLst/>
              <a:rect l="l" t="t" r="r" b="b"/>
              <a:pathLst>
                <a:path w="1694" h="929" extrusionOk="0">
                  <a:moveTo>
                    <a:pt x="911" y="0"/>
                  </a:moveTo>
                  <a:lnTo>
                    <a:pt x="783" y="18"/>
                  </a:lnTo>
                  <a:lnTo>
                    <a:pt x="674" y="55"/>
                  </a:lnTo>
                  <a:lnTo>
                    <a:pt x="565" y="109"/>
                  </a:lnTo>
                  <a:lnTo>
                    <a:pt x="456" y="182"/>
                  </a:lnTo>
                  <a:lnTo>
                    <a:pt x="383" y="255"/>
                  </a:lnTo>
                  <a:lnTo>
                    <a:pt x="238" y="437"/>
                  </a:lnTo>
                  <a:lnTo>
                    <a:pt x="128" y="601"/>
                  </a:lnTo>
                  <a:lnTo>
                    <a:pt x="56" y="764"/>
                  </a:lnTo>
                  <a:lnTo>
                    <a:pt x="1" y="928"/>
                  </a:lnTo>
                  <a:lnTo>
                    <a:pt x="1693" y="928"/>
                  </a:lnTo>
                  <a:lnTo>
                    <a:pt x="1693" y="783"/>
                  </a:lnTo>
                  <a:lnTo>
                    <a:pt x="1693" y="655"/>
                  </a:lnTo>
                  <a:lnTo>
                    <a:pt x="1675" y="491"/>
                  </a:lnTo>
                  <a:lnTo>
                    <a:pt x="1639" y="419"/>
                  </a:lnTo>
                  <a:lnTo>
                    <a:pt x="1602" y="328"/>
                  </a:lnTo>
                  <a:lnTo>
                    <a:pt x="1548" y="255"/>
                  </a:lnTo>
                  <a:lnTo>
                    <a:pt x="1493" y="182"/>
                  </a:lnTo>
                  <a:lnTo>
                    <a:pt x="1402" y="127"/>
                  </a:lnTo>
                  <a:lnTo>
                    <a:pt x="1311" y="73"/>
                  </a:lnTo>
                  <a:lnTo>
                    <a:pt x="1202" y="36"/>
                  </a:lnTo>
                  <a:lnTo>
                    <a:pt x="1056" y="0"/>
                  </a:lnTo>
                  <a:close/>
                </a:path>
              </a:pathLst>
            </a:custGeom>
            <a:solidFill>
              <a:srgbClr val="C1A5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92" name="Google Shape;692;p5"/>
            <p:cNvSpPr/>
            <p:nvPr/>
          </p:nvSpPr>
          <p:spPr>
            <a:xfrm>
              <a:off x="1726100" y="1699875"/>
              <a:ext cx="249775" cy="25500"/>
            </a:xfrm>
            <a:custGeom>
              <a:avLst/>
              <a:gdLst/>
              <a:ahLst/>
              <a:cxnLst/>
              <a:rect l="l" t="t" r="r" b="b"/>
              <a:pathLst>
                <a:path w="9991" h="1020" extrusionOk="0">
                  <a:moveTo>
                    <a:pt x="1292" y="0"/>
                  </a:moveTo>
                  <a:lnTo>
                    <a:pt x="746" y="91"/>
                  </a:lnTo>
                  <a:lnTo>
                    <a:pt x="528" y="128"/>
                  </a:lnTo>
                  <a:lnTo>
                    <a:pt x="346" y="182"/>
                  </a:lnTo>
                  <a:lnTo>
                    <a:pt x="200" y="237"/>
                  </a:lnTo>
                  <a:lnTo>
                    <a:pt x="91" y="291"/>
                  </a:lnTo>
                  <a:lnTo>
                    <a:pt x="18" y="346"/>
                  </a:lnTo>
                  <a:lnTo>
                    <a:pt x="0" y="419"/>
                  </a:lnTo>
                  <a:lnTo>
                    <a:pt x="0" y="437"/>
                  </a:lnTo>
                  <a:lnTo>
                    <a:pt x="18" y="473"/>
                  </a:lnTo>
                  <a:lnTo>
                    <a:pt x="91" y="528"/>
                  </a:lnTo>
                  <a:lnTo>
                    <a:pt x="219" y="583"/>
                  </a:lnTo>
                  <a:lnTo>
                    <a:pt x="382" y="655"/>
                  </a:lnTo>
                  <a:lnTo>
                    <a:pt x="601" y="710"/>
                  </a:lnTo>
                  <a:lnTo>
                    <a:pt x="856" y="746"/>
                  </a:lnTo>
                  <a:lnTo>
                    <a:pt x="1456" y="837"/>
                  </a:lnTo>
                  <a:lnTo>
                    <a:pt x="2202" y="910"/>
                  </a:lnTo>
                  <a:lnTo>
                    <a:pt x="3058" y="965"/>
                  </a:lnTo>
                  <a:lnTo>
                    <a:pt x="3986" y="1001"/>
                  </a:lnTo>
                  <a:lnTo>
                    <a:pt x="5005" y="1019"/>
                  </a:lnTo>
                  <a:lnTo>
                    <a:pt x="6006" y="1001"/>
                  </a:lnTo>
                  <a:lnTo>
                    <a:pt x="6952" y="965"/>
                  </a:lnTo>
                  <a:lnTo>
                    <a:pt x="7789" y="910"/>
                  </a:lnTo>
                  <a:lnTo>
                    <a:pt x="8535" y="837"/>
                  </a:lnTo>
                  <a:lnTo>
                    <a:pt x="9136" y="746"/>
                  </a:lnTo>
                  <a:lnTo>
                    <a:pt x="9390" y="710"/>
                  </a:lnTo>
                  <a:lnTo>
                    <a:pt x="9609" y="655"/>
                  </a:lnTo>
                  <a:lnTo>
                    <a:pt x="9773" y="583"/>
                  </a:lnTo>
                  <a:lnTo>
                    <a:pt x="9900" y="528"/>
                  </a:lnTo>
                  <a:lnTo>
                    <a:pt x="9973" y="473"/>
                  </a:lnTo>
                  <a:lnTo>
                    <a:pt x="9991" y="437"/>
                  </a:lnTo>
                  <a:lnTo>
                    <a:pt x="9991" y="419"/>
                  </a:lnTo>
                  <a:lnTo>
                    <a:pt x="9973" y="346"/>
                  </a:lnTo>
                  <a:lnTo>
                    <a:pt x="9900" y="291"/>
                  </a:lnTo>
                  <a:lnTo>
                    <a:pt x="9791" y="237"/>
                  </a:lnTo>
                  <a:lnTo>
                    <a:pt x="9645" y="182"/>
                  </a:lnTo>
                  <a:lnTo>
                    <a:pt x="9463" y="128"/>
                  </a:lnTo>
                  <a:lnTo>
                    <a:pt x="9245" y="91"/>
                  </a:lnTo>
                  <a:lnTo>
                    <a:pt x="8699" y="0"/>
                  </a:lnTo>
                  <a:lnTo>
                    <a:pt x="8699" y="273"/>
                  </a:lnTo>
                  <a:lnTo>
                    <a:pt x="7443" y="328"/>
                  </a:lnTo>
                  <a:lnTo>
                    <a:pt x="6133" y="364"/>
                  </a:lnTo>
                  <a:lnTo>
                    <a:pt x="4623" y="382"/>
                  </a:lnTo>
                  <a:lnTo>
                    <a:pt x="3476" y="364"/>
                  </a:lnTo>
                  <a:lnTo>
                    <a:pt x="2384" y="328"/>
                  </a:lnTo>
                  <a:lnTo>
                    <a:pt x="1893" y="291"/>
                  </a:lnTo>
                  <a:lnTo>
                    <a:pt x="1456" y="237"/>
                  </a:lnTo>
                  <a:lnTo>
                    <a:pt x="1074" y="182"/>
                  </a:lnTo>
                  <a:lnTo>
                    <a:pt x="746" y="109"/>
                  </a:lnTo>
                  <a:lnTo>
                    <a:pt x="1292" y="0"/>
                  </a:lnTo>
                  <a:close/>
                </a:path>
              </a:pathLst>
            </a:custGeom>
            <a:solidFill>
              <a:srgbClr val="282829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93" name="Google Shape;693;p5"/>
            <p:cNvSpPr/>
            <p:nvPr/>
          </p:nvSpPr>
          <p:spPr>
            <a:xfrm>
              <a:off x="1726100" y="1699875"/>
              <a:ext cx="249775" cy="25500"/>
            </a:xfrm>
            <a:custGeom>
              <a:avLst/>
              <a:gdLst/>
              <a:ahLst/>
              <a:cxnLst/>
              <a:rect l="l" t="t" r="r" b="b"/>
              <a:pathLst>
                <a:path w="9991" h="1020" fill="none" extrusionOk="0">
                  <a:moveTo>
                    <a:pt x="8699" y="0"/>
                  </a:moveTo>
                  <a:lnTo>
                    <a:pt x="8699" y="273"/>
                  </a:lnTo>
                  <a:lnTo>
                    <a:pt x="8699" y="273"/>
                  </a:lnTo>
                  <a:lnTo>
                    <a:pt x="8699" y="273"/>
                  </a:lnTo>
                  <a:lnTo>
                    <a:pt x="7443" y="328"/>
                  </a:lnTo>
                  <a:lnTo>
                    <a:pt x="6133" y="364"/>
                  </a:lnTo>
                  <a:lnTo>
                    <a:pt x="4623" y="382"/>
                  </a:lnTo>
                  <a:lnTo>
                    <a:pt x="4623" y="382"/>
                  </a:lnTo>
                  <a:lnTo>
                    <a:pt x="3476" y="364"/>
                  </a:lnTo>
                  <a:lnTo>
                    <a:pt x="2384" y="328"/>
                  </a:lnTo>
                  <a:lnTo>
                    <a:pt x="1893" y="291"/>
                  </a:lnTo>
                  <a:lnTo>
                    <a:pt x="1456" y="237"/>
                  </a:lnTo>
                  <a:lnTo>
                    <a:pt x="1074" y="182"/>
                  </a:lnTo>
                  <a:lnTo>
                    <a:pt x="746" y="109"/>
                  </a:lnTo>
                  <a:lnTo>
                    <a:pt x="746" y="109"/>
                  </a:lnTo>
                  <a:lnTo>
                    <a:pt x="746" y="109"/>
                  </a:lnTo>
                  <a:lnTo>
                    <a:pt x="1292" y="0"/>
                  </a:lnTo>
                  <a:lnTo>
                    <a:pt x="1292" y="0"/>
                  </a:lnTo>
                  <a:lnTo>
                    <a:pt x="746" y="91"/>
                  </a:lnTo>
                  <a:lnTo>
                    <a:pt x="528" y="128"/>
                  </a:lnTo>
                  <a:lnTo>
                    <a:pt x="346" y="182"/>
                  </a:lnTo>
                  <a:lnTo>
                    <a:pt x="200" y="237"/>
                  </a:lnTo>
                  <a:lnTo>
                    <a:pt x="91" y="291"/>
                  </a:lnTo>
                  <a:lnTo>
                    <a:pt x="18" y="346"/>
                  </a:lnTo>
                  <a:lnTo>
                    <a:pt x="0" y="419"/>
                  </a:lnTo>
                  <a:lnTo>
                    <a:pt x="0" y="419"/>
                  </a:lnTo>
                  <a:lnTo>
                    <a:pt x="0" y="437"/>
                  </a:lnTo>
                  <a:lnTo>
                    <a:pt x="18" y="473"/>
                  </a:lnTo>
                  <a:lnTo>
                    <a:pt x="91" y="528"/>
                  </a:lnTo>
                  <a:lnTo>
                    <a:pt x="219" y="583"/>
                  </a:lnTo>
                  <a:lnTo>
                    <a:pt x="382" y="655"/>
                  </a:lnTo>
                  <a:lnTo>
                    <a:pt x="601" y="710"/>
                  </a:lnTo>
                  <a:lnTo>
                    <a:pt x="856" y="746"/>
                  </a:lnTo>
                  <a:lnTo>
                    <a:pt x="1456" y="837"/>
                  </a:lnTo>
                  <a:lnTo>
                    <a:pt x="2202" y="910"/>
                  </a:lnTo>
                  <a:lnTo>
                    <a:pt x="3058" y="965"/>
                  </a:lnTo>
                  <a:lnTo>
                    <a:pt x="3986" y="1001"/>
                  </a:lnTo>
                  <a:lnTo>
                    <a:pt x="5005" y="1019"/>
                  </a:lnTo>
                  <a:lnTo>
                    <a:pt x="5005" y="1019"/>
                  </a:lnTo>
                  <a:lnTo>
                    <a:pt x="6006" y="1001"/>
                  </a:lnTo>
                  <a:lnTo>
                    <a:pt x="6952" y="965"/>
                  </a:lnTo>
                  <a:lnTo>
                    <a:pt x="7789" y="910"/>
                  </a:lnTo>
                  <a:lnTo>
                    <a:pt x="8535" y="837"/>
                  </a:lnTo>
                  <a:lnTo>
                    <a:pt x="9136" y="746"/>
                  </a:lnTo>
                  <a:lnTo>
                    <a:pt x="9390" y="710"/>
                  </a:lnTo>
                  <a:lnTo>
                    <a:pt x="9609" y="655"/>
                  </a:lnTo>
                  <a:lnTo>
                    <a:pt x="9773" y="583"/>
                  </a:lnTo>
                  <a:lnTo>
                    <a:pt x="9900" y="528"/>
                  </a:lnTo>
                  <a:lnTo>
                    <a:pt x="9973" y="473"/>
                  </a:lnTo>
                  <a:lnTo>
                    <a:pt x="9991" y="437"/>
                  </a:lnTo>
                  <a:lnTo>
                    <a:pt x="9991" y="419"/>
                  </a:lnTo>
                  <a:lnTo>
                    <a:pt x="9991" y="419"/>
                  </a:lnTo>
                  <a:lnTo>
                    <a:pt x="9973" y="346"/>
                  </a:lnTo>
                  <a:lnTo>
                    <a:pt x="9900" y="291"/>
                  </a:lnTo>
                  <a:lnTo>
                    <a:pt x="9791" y="237"/>
                  </a:lnTo>
                  <a:lnTo>
                    <a:pt x="9645" y="182"/>
                  </a:lnTo>
                  <a:lnTo>
                    <a:pt x="9463" y="128"/>
                  </a:lnTo>
                  <a:lnTo>
                    <a:pt x="9245" y="91"/>
                  </a:lnTo>
                  <a:lnTo>
                    <a:pt x="8699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94" name="Google Shape;694;p5"/>
            <p:cNvSpPr/>
            <p:nvPr/>
          </p:nvSpPr>
          <p:spPr>
            <a:xfrm>
              <a:off x="1744750" y="1627975"/>
              <a:ext cx="198825" cy="81475"/>
            </a:xfrm>
            <a:custGeom>
              <a:avLst/>
              <a:gdLst/>
              <a:ahLst/>
              <a:cxnLst/>
              <a:rect l="l" t="t" r="r" b="b"/>
              <a:pathLst>
                <a:path w="7953" h="3259" extrusionOk="0">
                  <a:moveTo>
                    <a:pt x="4113" y="1"/>
                  </a:moveTo>
                  <a:lnTo>
                    <a:pt x="3986" y="37"/>
                  </a:lnTo>
                  <a:lnTo>
                    <a:pt x="3858" y="74"/>
                  </a:lnTo>
                  <a:lnTo>
                    <a:pt x="3731" y="110"/>
                  </a:lnTo>
                  <a:lnTo>
                    <a:pt x="3604" y="165"/>
                  </a:lnTo>
                  <a:lnTo>
                    <a:pt x="3385" y="328"/>
                  </a:lnTo>
                  <a:lnTo>
                    <a:pt x="3185" y="492"/>
                  </a:lnTo>
                  <a:lnTo>
                    <a:pt x="2985" y="711"/>
                  </a:lnTo>
                  <a:lnTo>
                    <a:pt x="2821" y="929"/>
                  </a:lnTo>
                  <a:lnTo>
                    <a:pt x="2657" y="1166"/>
                  </a:lnTo>
                  <a:lnTo>
                    <a:pt x="2530" y="1402"/>
                  </a:lnTo>
                  <a:lnTo>
                    <a:pt x="2312" y="1839"/>
                  </a:lnTo>
                  <a:lnTo>
                    <a:pt x="2148" y="2239"/>
                  </a:lnTo>
                  <a:lnTo>
                    <a:pt x="2020" y="2603"/>
                  </a:lnTo>
                  <a:lnTo>
                    <a:pt x="0" y="2985"/>
                  </a:lnTo>
                  <a:lnTo>
                    <a:pt x="383" y="3058"/>
                  </a:lnTo>
                  <a:lnTo>
                    <a:pt x="856" y="3131"/>
                  </a:lnTo>
                  <a:lnTo>
                    <a:pt x="1383" y="3186"/>
                  </a:lnTo>
                  <a:lnTo>
                    <a:pt x="1984" y="3222"/>
                  </a:lnTo>
                  <a:lnTo>
                    <a:pt x="2621" y="3240"/>
                  </a:lnTo>
                  <a:lnTo>
                    <a:pt x="3294" y="3258"/>
                  </a:lnTo>
                  <a:lnTo>
                    <a:pt x="4641" y="3258"/>
                  </a:lnTo>
                  <a:lnTo>
                    <a:pt x="5897" y="3222"/>
                  </a:lnTo>
                  <a:lnTo>
                    <a:pt x="6952" y="3186"/>
                  </a:lnTo>
                  <a:lnTo>
                    <a:pt x="7953" y="3149"/>
                  </a:lnTo>
                  <a:lnTo>
                    <a:pt x="7953" y="2094"/>
                  </a:lnTo>
                  <a:lnTo>
                    <a:pt x="7935" y="2003"/>
                  </a:lnTo>
                  <a:lnTo>
                    <a:pt x="7862" y="1730"/>
                  </a:lnTo>
                  <a:lnTo>
                    <a:pt x="7753" y="1384"/>
                  </a:lnTo>
                  <a:lnTo>
                    <a:pt x="7680" y="1202"/>
                  </a:lnTo>
                  <a:lnTo>
                    <a:pt x="7589" y="1020"/>
                  </a:lnTo>
                  <a:lnTo>
                    <a:pt x="7498" y="874"/>
                  </a:lnTo>
                  <a:lnTo>
                    <a:pt x="7389" y="747"/>
                  </a:lnTo>
                  <a:lnTo>
                    <a:pt x="7280" y="638"/>
                  </a:lnTo>
                  <a:lnTo>
                    <a:pt x="7170" y="583"/>
                  </a:lnTo>
                  <a:lnTo>
                    <a:pt x="7061" y="547"/>
                  </a:lnTo>
                  <a:lnTo>
                    <a:pt x="6843" y="547"/>
                  </a:lnTo>
                  <a:lnTo>
                    <a:pt x="6734" y="565"/>
                  </a:lnTo>
                  <a:lnTo>
                    <a:pt x="6533" y="638"/>
                  </a:lnTo>
                  <a:lnTo>
                    <a:pt x="6333" y="729"/>
                  </a:lnTo>
                  <a:lnTo>
                    <a:pt x="6169" y="820"/>
                  </a:lnTo>
                  <a:lnTo>
                    <a:pt x="6024" y="911"/>
                  </a:lnTo>
                  <a:lnTo>
                    <a:pt x="5915" y="1020"/>
                  </a:lnTo>
                  <a:lnTo>
                    <a:pt x="5860" y="929"/>
                  </a:lnTo>
                  <a:lnTo>
                    <a:pt x="5806" y="820"/>
                  </a:lnTo>
                  <a:lnTo>
                    <a:pt x="5733" y="692"/>
                  </a:lnTo>
                  <a:lnTo>
                    <a:pt x="5642" y="565"/>
                  </a:lnTo>
                  <a:lnTo>
                    <a:pt x="5496" y="419"/>
                  </a:lnTo>
                  <a:lnTo>
                    <a:pt x="5332" y="292"/>
                  </a:lnTo>
                  <a:lnTo>
                    <a:pt x="5132" y="165"/>
                  </a:lnTo>
                  <a:lnTo>
                    <a:pt x="4932" y="74"/>
                  </a:lnTo>
                  <a:lnTo>
                    <a:pt x="4695" y="19"/>
                  </a:lnTo>
                  <a:lnTo>
                    <a:pt x="4422" y="1"/>
                  </a:lnTo>
                  <a:close/>
                </a:path>
              </a:pathLst>
            </a:custGeom>
            <a:solidFill>
              <a:srgbClr val="C1A5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95" name="Google Shape;695;p5"/>
            <p:cNvSpPr/>
            <p:nvPr/>
          </p:nvSpPr>
          <p:spPr>
            <a:xfrm>
              <a:off x="1744750" y="1627975"/>
              <a:ext cx="198825" cy="81475"/>
            </a:xfrm>
            <a:custGeom>
              <a:avLst/>
              <a:gdLst/>
              <a:ahLst/>
              <a:cxnLst/>
              <a:rect l="l" t="t" r="r" b="b"/>
              <a:pathLst>
                <a:path w="7953" h="3259" fill="none" extrusionOk="0">
                  <a:moveTo>
                    <a:pt x="7953" y="2094"/>
                  </a:moveTo>
                  <a:lnTo>
                    <a:pt x="7953" y="3149"/>
                  </a:lnTo>
                  <a:lnTo>
                    <a:pt x="7953" y="3149"/>
                  </a:lnTo>
                  <a:lnTo>
                    <a:pt x="6952" y="3186"/>
                  </a:lnTo>
                  <a:lnTo>
                    <a:pt x="5897" y="3222"/>
                  </a:lnTo>
                  <a:lnTo>
                    <a:pt x="4641" y="3258"/>
                  </a:lnTo>
                  <a:lnTo>
                    <a:pt x="3294" y="3258"/>
                  </a:lnTo>
                  <a:lnTo>
                    <a:pt x="2621" y="3240"/>
                  </a:lnTo>
                  <a:lnTo>
                    <a:pt x="1984" y="3222"/>
                  </a:lnTo>
                  <a:lnTo>
                    <a:pt x="1383" y="3186"/>
                  </a:lnTo>
                  <a:lnTo>
                    <a:pt x="856" y="3131"/>
                  </a:lnTo>
                  <a:lnTo>
                    <a:pt x="383" y="3058"/>
                  </a:lnTo>
                  <a:lnTo>
                    <a:pt x="0" y="2985"/>
                  </a:lnTo>
                  <a:lnTo>
                    <a:pt x="2020" y="2603"/>
                  </a:lnTo>
                  <a:lnTo>
                    <a:pt x="2020" y="2603"/>
                  </a:lnTo>
                  <a:lnTo>
                    <a:pt x="2148" y="2239"/>
                  </a:lnTo>
                  <a:lnTo>
                    <a:pt x="2312" y="1839"/>
                  </a:lnTo>
                  <a:lnTo>
                    <a:pt x="2530" y="1402"/>
                  </a:lnTo>
                  <a:lnTo>
                    <a:pt x="2530" y="1402"/>
                  </a:lnTo>
                  <a:lnTo>
                    <a:pt x="2657" y="1166"/>
                  </a:lnTo>
                  <a:lnTo>
                    <a:pt x="2821" y="929"/>
                  </a:lnTo>
                  <a:lnTo>
                    <a:pt x="2985" y="711"/>
                  </a:lnTo>
                  <a:lnTo>
                    <a:pt x="3185" y="492"/>
                  </a:lnTo>
                  <a:lnTo>
                    <a:pt x="3185" y="492"/>
                  </a:lnTo>
                  <a:lnTo>
                    <a:pt x="3385" y="328"/>
                  </a:lnTo>
                  <a:lnTo>
                    <a:pt x="3604" y="165"/>
                  </a:lnTo>
                  <a:lnTo>
                    <a:pt x="3731" y="110"/>
                  </a:lnTo>
                  <a:lnTo>
                    <a:pt x="3858" y="74"/>
                  </a:lnTo>
                  <a:lnTo>
                    <a:pt x="3986" y="37"/>
                  </a:lnTo>
                  <a:lnTo>
                    <a:pt x="4113" y="1"/>
                  </a:lnTo>
                  <a:lnTo>
                    <a:pt x="4113" y="1"/>
                  </a:lnTo>
                  <a:lnTo>
                    <a:pt x="4259" y="1"/>
                  </a:lnTo>
                  <a:lnTo>
                    <a:pt x="4422" y="1"/>
                  </a:lnTo>
                  <a:lnTo>
                    <a:pt x="4695" y="19"/>
                  </a:lnTo>
                  <a:lnTo>
                    <a:pt x="4932" y="74"/>
                  </a:lnTo>
                  <a:lnTo>
                    <a:pt x="5132" y="165"/>
                  </a:lnTo>
                  <a:lnTo>
                    <a:pt x="5132" y="165"/>
                  </a:lnTo>
                  <a:lnTo>
                    <a:pt x="5332" y="292"/>
                  </a:lnTo>
                  <a:lnTo>
                    <a:pt x="5496" y="419"/>
                  </a:lnTo>
                  <a:lnTo>
                    <a:pt x="5642" y="565"/>
                  </a:lnTo>
                  <a:lnTo>
                    <a:pt x="5733" y="692"/>
                  </a:lnTo>
                  <a:lnTo>
                    <a:pt x="5806" y="820"/>
                  </a:lnTo>
                  <a:lnTo>
                    <a:pt x="5860" y="929"/>
                  </a:lnTo>
                  <a:lnTo>
                    <a:pt x="5915" y="1020"/>
                  </a:lnTo>
                  <a:lnTo>
                    <a:pt x="5915" y="1020"/>
                  </a:lnTo>
                  <a:lnTo>
                    <a:pt x="6024" y="911"/>
                  </a:lnTo>
                  <a:lnTo>
                    <a:pt x="6169" y="820"/>
                  </a:lnTo>
                  <a:lnTo>
                    <a:pt x="6333" y="729"/>
                  </a:lnTo>
                  <a:lnTo>
                    <a:pt x="6533" y="638"/>
                  </a:lnTo>
                  <a:lnTo>
                    <a:pt x="6734" y="565"/>
                  </a:lnTo>
                  <a:lnTo>
                    <a:pt x="6843" y="547"/>
                  </a:lnTo>
                  <a:lnTo>
                    <a:pt x="6952" y="547"/>
                  </a:lnTo>
                  <a:lnTo>
                    <a:pt x="7061" y="547"/>
                  </a:lnTo>
                  <a:lnTo>
                    <a:pt x="7170" y="583"/>
                  </a:lnTo>
                  <a:lnTo>
                    <a:pt x="7170" y="583"/>
                  </a:lnTo>
                  <a:lnTo>
                    <a:pt x="7280" y="638"/>
                  </a:lnTo>
                  <a:lnTo>
                    <a:pt x="7389" y="747"/>
                  </a:lnTo>
                  <a:lnTo>
                    <a:pt x="7498" y="874"/>
                  </a:lnTo>
                  <a:lnTo>
                    <a:pt x="7589" y="1020"/>
                  </a:lnTo>
                  <a:lnTo>
                    <a:pt x="7589" y="1020"/>
                  </a:lnTo>
                  <a:lnTo>
                    <a:pt x="7680" y="1202"/>
                  </a:lnTo>
                  <a:lnTo>
                    <a:pt x="7753" y="1384"/>
                  </a:lnTo>
                  <a:lnTo>
                    <a:pt x="7862" y="1730"/>
                  </a:lnTo>
                  <a:lnTo>
                    <a:pt x="7935" y="2003"/>
                  </a:lnTo>
                  <a:lnTo>
                    <a:pt x="7953" y="2094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96" name="Google Shape;696;p5"/>
            <p:cNvSpPr/>
            <p:nvPr/>
          </p:nvSpPr>
          <p:spPr>
            <a:xfrm>
              <a:off x="1744750" y="1653450"/>
              <a:ext cx="198825" cy="56000"/>
            </a:xfrm>
            <a:custGeom>
              <a:avLst/>
              <a:gdLst/>
              <a:ahLst/>
              <a:cxnLst/>
              <a:rect l="l" t="t" r="r" b="b"/>
              <a:pathLst>
                <a:path w="7953" h="2240" extrusionOk="0">
                  <a:moveTo>
                    <a:pt x="7589" y="1"/>
                  </a:moveTo>
                  <a:lnTo>
                    <a:pt x="7152" y="274"/>
                  </a:lnTo>
                  <a:lnTo>
                    <a:pt x="6715" y="529"/>
                  </a:lnTo>
                  <a:lnTo>
                    <a:pt x="6260" y="747"/>
                  </a:lnTo>
                  <a:lnTo>
                    <a:pt x="6024" y="856"/>
                  </a:lnTo>
                  <a:lnTo>
                    <a:pt x="5787" y="929"/>
                  </a:lnTo>
                  <a:lnTo>
                    <a:pt x="5660" y="984"/>
                  </a:lnTo>
                  <a:lnTo>
                    <a:pt x="5533" y="1038"/>
                  </a:lnTo>
                  <a:lnTo>
                    <a:pt x="5423" y="1111"/>
                  </a:lnTo>
                  <a:lnTo>
                    <a:pt x="5387" y="1147"/>
                  </a:lnTo>
                  <a:lnTo>
                    <a:pt x="5351" y="1202"/>
                  </a:lnTo>
                  <a:lnTo>
                    <a:pt x="5314" y="1275"/>
                  </a:lnTo>
                  <a:lnTo>
                    <a:pt x="5296" y="1348"/>
                  </a:lnTo>
                  <a:lnTo>
                    <a:pt x="5278" y="1420"/>
                  </a:lnTo>
                  <a:lnTo>
                    <a:pt x="5241" y="1493"/>
                  </a:lnTo>
                  <a:lnTo>
                    <a:pt x="5187" y="1566"/>
                  </a:lnTo>
                  <a:lnTo>
                    <a:pt x="5114" y="1621"/>
                  </a:lnTo>
                  <a:lnTo>
                    <a:pt x="5023" y="1657"/>
                  </a:lnTo>
                  <a:lnTo>
                    <a:pt x="4859" y="1657"/>
                  </a:lnTo>
                  <a:lnTo>
                    <a:pt x="4786" y="1639"/>
                  </a:lnTo>
                  <a:lnTo>
                    <a:pt x="4714" y="1621"/>
                  </a:lnTo>
                  <a:lnTo>
                    <a:pt x="4641" y="1566"/>
                  </a:lnTo>
                  <a:lnTo>
                    <a:pt x="4586" y="1530"/>
                  </a:lnTo>
                  <a:lnTo>
                    <a:pt x="4532" y="1457"/>
                  </a:lnTo>
                  <a:lnTo>
                    <a:pt x="4422" y="1329"/>
                  </a:lnTo>
                  <a:lnTo>
                    <a:pt x="4350" y="1166"/>
                  </a:lnTo>
                  <a:lnTo>
                    <a:pt x="4277" y="1002"/>
                  </a:lnTo>
                  <a:lnTo>
                    <a:pt x="4168" y="1056"/>
                  </a:lnTo>
                  <a:lnTo>
                    <a:pt x="4022" y="1075"/>
                  </a:lnTo>
                  <a:lnTo>
                    <a:pt x="3895" y="1093"/>
                  </a:lnTo>
                  <a:lnTo>
                    <a:pt x="3767" y="1111"/>
                  </a:lnTo>
                  <a:lnTo>
                    <a:pt x="3640" y="1111"/>
                  </a:lnTo>
                  <a:lnTo>
                    <a:pt x="3513" y="1093"/>
                  </a:lnTo>
                  <a:lnTo>
                    <a:pt x="3385" y="1056"/>
                  </a:lnTo>
                  <a:lnTo>
                    <a:pt x="3258" y="1020"/>
                  </a:lnTo>
                  <a:lnTo>
                    <a:pt x="3149" y="965"/>
                  </a:lnTo>
                  <a:lnTo>
                    <a:pt x="3021" y="911"/>
                  </a:lnTo>
                  <a:lnTo>
                    <a:pt x="2912" y="838"/>
                  </a:lnTo>
                  <a:lnTo>
                    <a:pt x="2821" y="765"/>
                  </a:lnTo>
                  <a:lnTo>
                    <a:pt x="2657" y="583"/>
                  </a:lnTo>
                  <a:lnTo>
                    <a:pt x="2530" y="383"/>
                  </a:lnTo>
                  <a:lnTo>
                    <a:pt x="2312" y="820"/>
                  </a:lnTo>
                  <a:lnTo>
                    <a:pt x="2148" y="1220"/>
                  </a:lnTo>
                  <a:lnTo>
                    <a:pt x="2020" y="1584"/>
                  </a:lnTo>
                  <a:lnTo>
                    <a:pt x="0" y="1966"/>
                  </a:lnTo>
                  <a:lnTo>
                    <a:pt x="328" y="2039"/>
                  </a:lnTo>
                  <a:lnTo>
                    <a:pt x="710" y="2094"/>
                  </a:lnTo>
                  <a:lnTo>
                    <a:pt x="1147" y="2148"/>
                  </a:lnTo>
                  <a:lnTo>
                    <a:pt x="1638" y="2185"/>
                  </a:lnTo>
                  <a:lnTo>
                    <a:pt x="2730" y="2221"/>
                  </a:lnTo>
                  <a:lnTo>
                    <a:pt x="3877" y="2239"/>
                  </a:lnTo>
                  <a:lnTo>
                    <a:pt x="5387" y="2221"/>
                  </a:lnTo>
                  <a:lnTo>
                    <a:pt x="6697" y="2185"/>
                  </a:lnTo>
                  <a:lnTo>
                    <a:pt x="7953" y="2130"/>
                  </a:lnTo>
                  <a:lnTo>
                    <a:pt x="7953" y="1075"/>
                  </a:lnTo>
                  <a:lnTo>
                    <a:pt x="7935" y="984"/>
                  </a:lnTo>
                  <a:lnTo>
                    <a:pt x="7862" y="711"/>
                  </a:lnTo>
                  <a:lnTo>
                    <a:pt x="7753" y="365"/>
                  </a:lnTo>
                  <a:lnTo>
                    <a:pt x="7680" y="183"/>
                  </a:lnTo>
                  <a:lnTo>
                    <a:pt x="7589" y="1"/>
                  </a:lnTo>
                  <a:close/>
                </a:path>
              </a:pathLst>
            </a:custGeom>
            <a:solidFill>
              <a:srgbClr val="A489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97" name="Google Shape;697;p5"/>
            <p:cNvSpPr/>
            <p:nvPr/>
          </p:nvSpPr>
          <p:spPr>
            <a:xfrm>
              <a:off x="1744750" y="1653450"/>
              <a:ext cx="198825" cy="56000"/>
            </a:xfrm>
            <a:custGeom>
              <a:avLst/>
              <a:gdLst/>
              <a:ahLst/>
              <a:cxnLst/>
              <a:rect l="l" t="t" r="r" b="b"/>
              <a:pathLst>
                <a:path w="7953" h="2240" fill="none" extrusionOk="0">
                  <a:moveTo>
                    <a:pt x="7589" y="1"/>
                  </a:moveTo>
                  <a:lnTo>
                    <a:pt x="7589" y="1"/>
                  </a:lnTo>
                  <a:lnTo>
                    <a:pt x="7152" y="274"/>
                  </a:lnTo>
                  <a:lnTo>
                    <a:pt x="6715" y="529"/>
                  </a:lnTo>
                  <a:lnTo>
                    <a:pt x="6260" y="747"/>
                  </a:lnTo>
                  <a:lnTo>
                    <a:pt x="6024" y="856"/>
                  </a:lnTo>
                  <a:lnTo>
                    <a:pt x="5787" y="929"/>
                  </a:lnTo>
                  <a:lnTo>
                    <a:pt x="5787" y="929"/>
                  </a:lnTo>
                  <a:lnTo>
                    <a:pt x="5660" y="984"/>
                  </a:lnTo>
                  <a:lnTo>
                    <a:pt x="5533" y="1038"/>
                  </a:lnTo>
                  <a:lnTo>
                    <a:pt x="5423" y="1111"/>
                  </a:lnTo>
                  <a:lnTo>
                    <a:pt x="5387" y="1147"/>
                  </a:lnTo>
                  <a:lnTo>
                    <a:pt x="5351" y="1202"/>
                  </a:lnTo>
                  <a:lnTo>
                    <a:pt x="5351" y="1202"/>
                  </a:lnTo>
                  <a:lnTo>
                    <a:pt x="5314" y="1275"/>
                  </a:lnTo>
                  <a:lnTo>
                    <a:pt x="5296" y="1348"/>
                  </a:lnTo>
                  <a:lnTo>
                    <a:pt x="5278" y="1420"/>
                  </a:lnTo>
                  <a:lnTo>
                    <a:pt x="5241" y="1493"/>
                  </a:lnTo>
                  <a:lnTo>
                    <a:pt x="5241" y="1493"/>
                  </a:lnTo>
                  <a:lnTo>
                    <a:pt x="5187" y="1566"/>
                  </a:lnTo>
                  <a:lnTo>
                    <a:pt x="5114" y="1621"/>
                  </a:lnTo>
                  <a:lnTo>
                    <a:pt x="5023" y="1657"/>
                  </a:lnTo>
                  <a:lnTo>
                    <a:pt x="4932" y="1657"/>
                  </a:lnTo>
                  <a:lnTo>
                    <a:pt x="4932" y="1657"/>
                  </a:lnTo>
                  <a:lnTo>
                    <a:pt x="4859" y="1657"/>
                  </a:lnTo>
                  <a:lnTo>
                    <a:pt x="4786" y="1639"/>
                  </a:lnTo>
                  <a:lnTo>
                    <a:pt x="4714" y="1621"/>
                  </a:lnTo>
                  <a:lnTo>
                    <a:pt x="4641" y="1566"/>
                  </a:lnTo>
                  <a:lnTo>
                    <a:pt x="4641" y="1566"/>
                  </a:lnTo>
                  <a:lnTo>
                    <a:pt x="4586" y="1530"/>
                  </a:lnTo>
                  <a:lnTo>
                    <a:pt x="4532" y="1457"/>
                  </a:lnTo>
                  <a:lnTo>
                    <a:pt x="4422" y="1329"/>
                  </a:lnTo>
                  <a:lnTo>
                    <a:pt x="4350" y="1166"/>
                  </a:lnTo>
                  <a:lnTo>
                    <a:pt x="4277" y="1002"/>
                  </a:lnTo>
                  <a:lnTo>
                    <a:pt x="4277" y="1002"/>
                  </a:lnTo>
                  <a:lnTo>
                    <a:pt x="4168" y="1056"/>
                  </a:lnTo>
                  <a:lnTo>
                    <a:pt x="4022" y="1075"/>
                  </a:lnTo>
                  <a:lnTo>
                    <a:pt x="3895" y="1093"/>
                  </a:lnTo>
                  <a:lnTo>
                    <a:pt x="3767" y="1111"/>
                  </a:lnTo>
                  <a:lnTo>
                    <a:pt x="3767" y="1111"/>
                  </a:lnTo>
                  <a:lnTo>
                    <a:pt x="3640" y="1111"/>
                  </a:lnTo>
                  <a:lnTo>
                    <a:pt x="3513" y="1093"/>
                  </a:lnTo>
                  <a:lnTo>
                    <a:pt x="3385" y="1056"/>
                  </a:lnTo>
                  <a:lnTo>
                    <a:pt x="3258" y="1020"/>
                  </a:lnTo>
                  <a:lnTo>
                    <a:pt x="3149" y="965"/>
                  </a:lnTo>
                  <a:lnTo>
                    <a:pt x="3021" y="911"/>
                  </a:lnTo>
                  <a:lnTo>
                    <a:pt x="2912" y="838"/>
                  </a:lnTo>
                  <a:lnTo>
                    <a:pt x="2821" y="765"/>
                  </a:lnTo>
                  <a:lnTo>
                    <a:pt x="2821" y="765"/>
                  </a:lnTo>
                  <a:lnTo>
                    <a:pt x="2657" y="583"/>
                  </a:lnTo>
                  <a:lnTo>
                    <a:pt x="2530" y="383"/>
                  </a:lnTo>
                  <a:lnTo>
                    <a:pt x="2530" y="383"/>
                  </a:lnTo>
                  <a:lnTo>
                    <a:pt x="2530" y="383"/>
                  </a:lnTo>
                  <a:lnTo>
                    <a:pt x="2312" y="820"/>
                  </a:lnTo>
                  <a:lnTo>
                    <a:pt x="2148" y="1220"/>
                  </a:lnTo>
                  <a:lnTo>
                    <a:pt x="2020" y="1584"/>
                  </a:lnTo>
                  <a:lnTo>
                    <a:pt x="0" y="1966"/>
                  </a:lnTo>
                  <a:lnTo>
                    <a:pt x="0" y="1966"/>
                  </a:lnTo>
                  <a:lnTo>
                    <a:pt x="328" y="2039"/>
                  </a:lnTo>
                  <a:lnTo>
                    <a:pt x="710" y="2094"/>
                  </a:lnTo>
                  <a:lnTo>
                    <a:pt x="1147" y="2148"/>
                  </a:lnTo>
                  <a:lnTo>
                    <a:pt x="1638" y="2185"/>
                  </a:lnTo>
                  <a:lnTo>
                    <a:pt x="2730" y="2221"/>
                  </a:lnTo>
                  <a:lnTo>
                    <a:pt x="3877" y="2239"/>
                  </a:lnTo>
                  <a:lnTo>
                    <a:pt x="3877" y="2239"/>
                  </a:lnTo>
                  <a:lnTo>
                    <a:pt x="5387" y="2221"/>
                  </a:lnTo>
                  <a:lnTo>
                    <a:pt x="6697" y="2185"/>
                  </a:lnTo>
                  <a:lnTo>
                    <a:pt x="7953" y="2130"/>
                  </a:lnTo>
                  <a:lnTo>
                    <a:pt x="7953" y="1075"/>
                  </a:lnTo>
                  <a:lnTo>
                    <a:pt x="7953" y="1075"/>
                  </a:lnTo>
                  <a:lnTo>
                    <a:pt x="7935" y="984"/>
                  </a:lnTo>
                  <a:lnTo>
                    <a:pt x="7862" y="711"/>
                  </a:lnTo>
                  <a:lnTo>
                    <a:pt x="7753" y="365"/>
                  </a:lnTo>
                  <a:lnTo>
                    <a:pt x="7680" y="183"/>
                  </a:lnTo>
                  <a:lnTo>
                    <a:pt x="7589" y="1"/>
                  </a:lnTo>
                  <a:lnTo>
                    <a:pt x="7589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98" name="Google Shape;698;p5"/>
            <p:cNvSpPr/>
            <p:nvPr/>
          </p:nvSpPr>
          <p:spPr>
            <a:xfrm>
              <a:off x="1824375" y="1627975"/>
              <a:ext cx="48700" cy="28700"/>
            </a:xfrm>
            <a:custGeom>
              <a:avLst/>
              <a:gdLst/>
              <a:ahLst/>
              <a:cxnLst/>
              <a:rect l="l" t="t" r="r" b="b"/>
              <a:pathLst>
                <a:path w="1948" h="1148" extrusionOk="0">
                  <a:moveTo>
                    <a:pt x="928" y="1"/>
                  </a:moveTo>
                  <a:lnTo>
                    <a:pt x="801" y="37"/>
                  </a:lnTo>
                  <a:lnTo>
                    <a:pt x="673" y="74"/>
                  </a:lnTo>
                  <a:lnTo>
                    <a:pt x="546" y="110"/>
                  </a:lnTo>
                  <a:lnTo>
                    <a:pt x="419" y="165"/>
                  </a:lnTo>
                  <a:lnTo>
                    <a:pt x="200" y="328"/>
                  </a:lnTo>
                  <a:lnTo>
                    <a:pt x="0" y="492"/>
                  </a:lnTo>
                  <a:lnTo>
                    <a:pt x="36" y="638"/>
                  </a:lnTo>
                  <a:lnTo>
                    <a:pt x="109" y="747"/>
                  </a:lnTo>
                  <a:lnTo>
                    <a:pt x="182" y="856"/>
                  </a:lnTo>
                  <a:lnTo>
                    <a:pt x="273" y="947"/>
                  </a:lnTo>
                  <a:lnTo>
                    <a:pt x="382" y="1038"/>
                  </a:lnTo>
                  <a:lnTo>
                    <a:pt x="510" y="1093"/>
                  </a:lnTo>
                  <a:lnTo>
                    <a:pt x="637" y="1129"/>
                  </a:lnTo>
                  <a:lnTo>
                    <a:pt x="783" y="1147"/>
                  </a:lnTo>
                  <a:lnTo>
                    <a:pt x="837" y="1147"/>
                  </a:lnTo>
                  <a:lnTo>
                    <a:pt x="928" y="1129"/>
                  </a:lnTo>
                  <a:lnTo>
                    <a:pt x="1019" y="1111"/>
                  </a:lnTo>
                  <a:lnTo>
                    <a:pt x="1183" y="1038"/>
                  </a:lnTo>
                  <a:lnTo>
                    <a:pt x="1347" y="929"/>
                  </a:lnTo>
                  <a:lnTo>
                    <a:pt x="1492" y="802"/>
                  </a:lnTo>
                  <a:lnTo>
                    <a:pt x="1620" y="656"/>
                  </a:lnTo>
                  <a:lnTo>
                    <a:pt x="1747" y="510"/>
                  </a:lnTo>
                  <a:lnTo>
                    <a:pt x="1856" y="347"/>
                  </a:lnTo>
                  <a:lnTo>
                    <a:pt x="1947" y="165"/>
                  </a:lnTo>
                  <a:lnTo>
                    <a:pt x="1783" y="92"/>
                  </a:lnTo>
                  <a:lnTo>
                    <a:pt x="1601" y="37"/>
                  </a:lnTo>
                  <a:lnTo>
                    <a:pt x="1401" y="1"/>
                  </a:lnTo>
                  <a:close/>
                </a:path>
              </a:pathLst>
            </a:custGeom>
            <a:solidFill>
              <a:srgbClr val="D7C2A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99" name="Google Shape;699;p5"/>
            <p:cNvSpPr/>
            <p:nvPr/>
          </p:nvSpPr>
          <p:spPr>
            <a:xfrm>
              <a:off x="1824375" y="1627975"/>
              <a:ext cx="48700" cy="28700"/>
            </a:xfrm>
            <a:custGeom>
              <a:avLst/>
              <a:gdLst/>
              <a:ahLst/>
              <a:cxnLst/>
              <a:rect l="l" t="t" r="r" b="b"/>
              <a:pathLst>
                <a:path w="1948" h="1148" fill="none" extrusionOk="0">
                  <a:moveTo>
                    <a:pt x="1183" y="1"/>
                  </a:moveTo>
                  <a:lnTo>
                    <a:pt x="1183" y="1"/>
                  </a:lnTo>
                  <a:lnTo>
                    <a:pt x="928" y="1"/>
                  </a:lnTo>
                  <a:lnTo>
                    <a:pt x="928" y="1"/>
                  </a:lnTo>
                  <a:lnTo>
                    <a:pt x="801" y="37"/>
                  </a:lnTo>
                  <a:lnTo>
                    <a:pt x="673" y="74"/>
                  </a:lnTo>
                  <a:lnTo>
                    <a:pt x="546" y="110"/>
                  </a:lnTo>
                  <a:lnTo>
                    <a:pt x="419" y="165"/>
                  </a:lnTo>
                  <a:lnTo>
                    <a:pt x="200" y="328"/>
                  </a:lnTo>
                  <a:lnTo>
                    <a:pt x="0" y="492"/>
                  </a:lnTo>
                  <a:lnTo>
                    <a:pt x="0" y="492"/>
                  </a:lnTo>
                  <a:lnTo>
                    <a:pt x="36" y="638"/>
                  </a:lnTo>
                  <a:lnTo>
                    <a:pt x="109" y="747"/>
                  </a:lnTo>
                  <a:lnTo>
                    <a:pt x="182" y="856"/>
                  </a:lnTo>
                  <a:lnTo>
                    <a:pt x="273" y="947"/>
                  </a:lnTo>
                  <a:lnTo>
                    <a:pt x="382" y="1038"/>
                  </a:lnTo>
                  <a:lnTo>
                    <a:pt x="510" y="1093"/>
                  </a:lnTo>
                  <a:lnTo>
                    <a:pt x="637" y="1129"/>
                  </a:lnTo>
                  <a:lnTo>
                    <a:pt x="783" y="1147"/>
                  </a:lnTo>
                  <a:lnTo>
                    <a:pt x="783" y="1147"/>
                  </a:lnTo>
                  <a:lnTo>
                    <a:pt x="837" y="1147"/>
                  </a:lnTo>
                  <a:lnTo>
                    <a:pt x="837" y="1147"/>
                  </a:lnTo>
                  <a:lnTo>
                    <a:pt x="928" y="1129"/>
                  </a:lnTo>
                  <a:lnTo>
                    <a:pt x="1019" y="1111"/>
                  </a:lnTo>
                  <a:lnTo>
                    <a:pt x="1183" y="1038"/>
                  </a:lnTo>
                  <a:lnTo>
                    <a:pt x="1347" y="929"/>
                  </a:lnTo>
                  <a:lnTo>
                    <a:pt x="1492" y="802"/>
                  </a:lnTo>
                  <a:lnTo>
                    <a:pt x="1492" y="802"/>
                  </a:lnTo>
                  <a:lnTo>
                    <a:pt x="1620" y="656"/>
                  </a:lnTo>
                  <a:lnTo>
                    <a:pt x="1747" y="510"/>
                  </a:lnTo>
                  <a:lnTo>
                    <a:pt x="1856" y="347"/>
                  </a:lnTo>
                  <a:lnTo>
                    <a:pt x="1947" y="165"/>
                  </a:lnTo>
                  <a:lnTo>
                    <a:pt x="1947" y="165"/>
                  </a:lnTo>
                  <a:lnTo>
                    <a:pt x="1783" y="92"/>
                  </a:lnTo>
                  <a:lnTo>
                    <a:pt x="1601" y="37"/>
                  </a:lnTo>
                  <a:lnTo>
                    <a:pt x="1401" y="1"/>
                  </a:lnTo>
                  <a:lnTo>
                    <a:pt x="1183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700" name="Google Shape;700;p5"/>
          <p:cNvGrpSpPr/>
          <p:nvPr/>
        </p:nvGrpSpPr>
        <p:grpSpPr>
          <a:xfrm rot="707990">
            <a:off x="6904132" y="6922663"/>
            <a:ext cx="1354315" cy="327636"/>
            <a:chOff x="3665900" y="8356158"/>
            <a:chExt cx="1015703" cy="245719"/>
          </a:xfrm>
        </p:grpSpPr>
        <p:sp>
          <p:nvSpPr>
            <p:cNvPr id="701" name="Google Shape;701;p5"/>
            <p:cNvSpPr/>
            <p:nvPr/>
          </p:nvSpPr>
          <p:spPr>
            <a:xfrm>
              <a:off x="3940684" y="8356158"/>
              <a:ext cx="658411" cy="161356"/>
            </a:xfrm>
            <a:custGeom>
              <a:avLst/>
              <a:gdLst/>
              <a:ahLst/>
              <a:cxnLst/>
              <a:rect l="l" t="t" r="r" b="b"/>
              <a:pathLst>
                <a:path w="12776" h="3131" extrusionOk="0">
                  <a:moveTo>
                    <a:pt x="9336" y="0"/>
                  </a:moveTo>
                  <a:lnTo>
                    <a:pt x="8626" y="55"/>
                  </a:lnTo>
                  <a:lnTo>
                    <a:pt x="7934" y="127"/>
                  </a:lnTo>
                  <a:lnTo>
                    <a:pt x="7279" y="218"/>
                  </a:lnTo>
                  <a:lnTo>
                    <a:pt x="6642" y="309"/>
                  </a:lnTo>
                  <a:lnTo>
                    <a:pt x="6042" y="400"/>
                  </a:lnTo>
                  <a:lnTo>
                    <a:pt x="5460" y="510"/>
                  </a:lnTo>
                  <a:lnTo>
                    <a:pt x="4895" y="619"/>
                  </a:lnTo>
                  <a:lnTo>
                    <a:pt x="4368" y="728"/>
                  </a:lnTo>
                  <a:lnTo>
                    <a:pt x="3858" y="855"/>
                  </a:lnTo>
                  <a:lnTo>
                    <a:pt x="3385" y="983"/>
                  </a:lnTo>
                  <a:lnTo>
                    <a:pt x="2930" y="1110"/>
                  </a:lnTo>
                  <a:lnTo>
                    <a:pt x="2511" y="1256"/>
                  </a:lnTo>
                  <a:lnTo>
                    <a:pt x="2129" y="1383"/>
                  </a:lnTo>
                  <a:lnTo>
                    <a:pt x="1765" y="1511"/>
                  </a:lnTo>
                  <a:lnTo>
                    <a:pt x="1438" y="1656"/>
                  </a:lnTo>
                  <a:lnTo>
                    <a:pt x="1147" y="1783"/>
                  </a:lnTo>
                  <a:lnTo>
                    <a:pt x="874" y="1911"/>
                  </a:lnTo>
                  <a:lnTo>
                    <a:pt x="637" y="2038"/>
                  </a:lnTo>
                  <a:lnTo>
                    <a:pt x="455" y="2166"/>
                  </a:lnTo>
                  <a:lnTo>
                    <a:pt x="291" y="2293"/>
                  </a:lnTo>
                  <a:lnTo>
                    <a:pt x="164" y="2420"/>
                  </a:lnTo>
                  <a:lnTo>
                    <a:pt x="73" y="2530"/>
                  </a:lnTo>
                  <a:lnTo>
                    <a:pt x="18" y="2621"/>
                  </a:lnTo>
                  <a:lnTo>
                    <a:pt x="0" y="2730"/>
                  </a:lnTo>
                  <a:lnTo>
                    <a:pt x="18" y="2821"/>
                  </a:lnTo>
                  <a:lnTo>
                    <a:pt x="73" y="2894"/>
                  </a:lnTo>
                  <a:lnTo>
                    <a:pt x="182" y="2966"/>
                  </a:lnTo>
                  <a:lnTo>
                    <a:pt x="328" y="3021"/>
                  </a:lnTo>
                  <a:lnTo>
                    <a:pt x="491" y="3076"/>
                  </a:lnTo>
                  <a:lnTo>
                    <a:pt x="710" y="3112"/>
                  </a:lnTo>
                  <a:lnTo>
                    <a:pt x="983" y="3130"/>
                  </a:lnTo>
                  <a:lnTo>
                    <a:pt x="1602" y="3130"/>
                  </a:lnTo>
                  <a:lnTo>
                    <a:pt x="1947" y="3112"/>
                  </a:lnTo>
                  <a:lnTo>
                    <a:pt x="2748" y="3021"/>
                  </a:lnTo>
                  <a:lnTo>
                    <a:pt x="4531" y="2784"/>
                  </a:lnTo>
                  <a:lnTo>
                    <a:pt x="6096" y="2548"/>
                  </a:lnTo>
                  <a:lnTo>
                    <a:pt x="7443" y="2293"/>
                  </a:lnTo>
                  <a:lnTo>
                    <a:pt x="8590" y="2038"/>
                  </a:lnTo>
                  <a:lnTo>
                    <a:pt x="9572" y="1783"/>
                  </a:lnTo>
                  <a:lnTo>
                    <a:pt x="10373" y="1529"/>
                  </a:lnTo>
                  <a:lnTo>
                    <a:pt x="11046" y="1274"/>
                  </a:lnTo>
                  <a:lnTo>
                    <a:pt x="11574" y="1056"/>
                  </a:lnTo>
                  <a:lnTo>
                    <a:pt x="11974" y="837"/>
                  </a:lnTo>
                  <a:lnTo>
                    <a:pt x="12284" y="637"/>
                  </a:lnTo>
                  <a:lnTo>
                    <a:pt x="12484" y="455"/>
                  </a:lnTo>
                  <a:lnTo>
                    <a:pt x="12630" y="309"/>
                  </a:lnTo>
                  <a:lnTo>
                    <a:pt x="12721" y="182"/>
                  </a:lnTo>
                  <a:lnTo>
                    <a:pt x="12757" y="73"/>
                  </a:lnTo>
                  <a:lnTo>
                    <a:pt x="1277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02" name="Google Shape;702;p5"/>
            <p:cNvSpPr/>
            <p:nvPr/>
          </p:nvSpPr>
          <p:spPr>
            <a:xfrm>
              <a:off x="3940684" y="8356158"/>
              <a:ext cx="658411" cy="161356"/>
            </a:xfrm>
            <a:custGeom>
              <a:avLst/>
              <a:gdLst/>
              <a:ahLst/>
              <a:cxnLst/>
              <a:rect l="l" t="t" r="r" b="b"/>
              <a:pathLst>
                <a:path w="12776" h="3131" fill="none" extrusionOk="0">
                  <a:moveTo>
                    <a:pt x="12775" y="0"/>
                  </a:moveTo>
                  <a:lnTo>
                    <a:pt x="9336" y="0"/>
                  </a:lnTo>
                  <a:lnTo>
                    <a:pt x="9336" y="0"/>
                  </a:lnTo>
                  <a:lnTo>
                    <a:pt x="8626" y="55"/>
                  </a:lnTo>
                  <a:lnTo>
                    <a:pt x="7934" y="127"/>
                  </a:lnTo>
                  <a:lnTo>
                    <a:pt x="7279" y="218"/>
                  </a:lnTo>
                  <a:lnTo>
                    <a:pt x="6642" y="309"/>
                  </a:lnTo>
                  <a:lnTo>
                    <a:pt x="6042" y="400"/>
                  </a:lnTo>
                  <a:lnTo>
                    <a:pt x="5460" y="510"/>
                  </a:lnTo>
                  <a:lnTo>
                    <a:pt x="4895" y="619"/>
                  </a:lnTo>
                  <a:lnTo>
                    <a:pt x="4368" y="728"/>
                  </a:lnTo>
                  <a:lnTo>
                    <a:pt x="3858" y="855"/>
                  </a:lnTo>
                  <a:lnTo>
                    <a:pt x="3385" y="983"/>
                  </a:lnTo>
                  <a:lnTo>
                    <a:pt x="2930" y="1110"/>
                  </a:lnTo>
                  <a:lnTo>
                    <a:pt x="2511" y="1256"/>
                  </a:lnTo>
                  <a:lnTo>
                    <a:pt x="2129" y="1383"/>
                  </a:lnTo>
                  <a:lnTo>
                    <a:pt x="1765" y="1511"/>
                  </a:lnTo>
                  <a:lnTo>
                    <a:pt x="1438" y="1656"/>
                  </a:lnTo>
                  <a:lnTo>
                    <a:pt x="1147" y="1783"/>
                  </a:lnTo>
                  <a:lnTo>
                    <a:pt x="874" y="1911"/>
                  </a:lnTo>
                  <a:lnTo>
                    <a:pt x="637" y="2038"/>
                  </a:lnTo>
                  <a:lnTo>
                    <a:pt x="455" y="2166"/>
                  </a:lnTo>
                  <a:lnTo>
                    <a:pt x="291" y="2293"/>
                  </a:lnTo>
                  <a:lnTo>
                    <a:pt x="164" y="2420"/>
                  </a:lnTo>
                  <a:lnTo>
                    <a:pt x="73" y="2530"/>
                  </a:lnTo>
                  <a:lnTo>
                    <a:pt x="18" y="2621"/>
                  </a:lnTo>
                  <a:lnTo>
                    <a:pt x="0" y="2730"/>
                  </a:lnTo>
                  <a:lnTo>
                    <a:pt x="18" y="2821"/>
                  </a:lnTo>
                  <a:lnTo>
                    <a:pt x="73" y="2894"/>
                  </a:lnTo>
                  <a:lnTo>
                    <a:pt x="182" y="2966"/>
                  </a:lnTo>
                  <a:lnTo>
                    <a:pt x="328" y="3021"/>
                  </a:lnTo>
                  <a:lnTo>
                    <a:pt x="491" y="3076"/>
                  </a:lnTo>
                  <a:lnTo>
                    <a:pt x="710" y="3112"/>
                  </a:lnTo>
                  <a:lnTo>
                    <a:pt x="983" y="3130"/>
                  </a:lnTo>
                  <a:lnTo>
                    <a:pt x="1292" y="3130"/>
                  </a:lnTo>
                  <a:lnTo>
                    <a:pt x="1292" y="3130"/>
                  </a:lnTo>
                  <a:lnTo>
                    <a:pt x="1602" y="3130"/>
                  </a:lnTo>
                  <a:lnTo>
                    <a:pt x="1947" y="3112"/>
                  </a:lnTo>
                  <a:lnTo>
                    <a:pt x="2748" y="3021"/>
                  </a:lnTo>
                  <a:lnTo>
                    <a:pt x="2748" y="3021"/>
                  </a:lnTo>
                  <a:lnTo>
                    <a:pt x="4531" y="2784"/>
                  </a:lnTo>
                  <a:lnTo>
                    <a:pt x="6096" y="2548"/>
                  </a:lnTo>
                  <a:lnTo>
                    <a:pt x="7443" y="2293"/>
                  </a:lnTo>
                  <a:lnTo>
                    <a:pt x="8590" y="2038"/>
                  </a:lnTo>
                  <a:lnTo>
                    <a:pt x="9572" y="1783"/>
                  </a:lnTo>
                  <a:lnTo>
                    <a:pt x="10373" y="1529"/>
                  </a:lnTo>
                  <a:lnTo>
                    <a:pt x="11046" y="1274"/>
                  </a:lnTo>
                  <a:lnTo>
                    <a:pt x="11574" y="1056"/>
                  </a:lnTo>
                  <a:lnTo>
                    <a:pt x="11974" y="837"/>
                  </a:lnTo>
                  <a:lnTo>
                    <a:pt x="12284" y="637"/>
                  </a:lnTo>
                  <a:lnTo>
                    <a:pt x="12484" y="455"/>
                  </a:lnTo>
                  <a:lnTo>
                    <a:pt x="12630" y="309"/>
                  </a:lnTo>
                  <a:lnTo>
                    <a:pt x="12721" y="182"/>
                  </a:lnTo>
                  <a:lnTo>
                    <a:pt x="12757" y="73"/>
                  </a:lnTo>
                  <a:lnTo>
                    <a:pt x="12775" y="0"/>
                  </a:lnTo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03" name="Google Shape;703;p5"/>
            <p:cNvSpPr/>
            <p:nvPr/>
          </p:nvSpPr>
          <p:spPr>
            <a:xfrm>
              <a:off x="3665900" y="8420834"/>
              <a:ext cx="151049" cy="55400"/>
            </a:xfrm>
            <a:custGeom>
              <a:avLst/>
              <a:gdLst/>
              <a:ahLst/>
              <a:cxnLst/>
              <a:rect l="l" t="t" r="r" b="b"/>
              <a:pathLst>
                <a:path w="2931" h="1075" extrusionOk="0">
                  <a:moveTo>
                    <a:pt x="1456" y="1"/>
                  </a:moveTo>
                  <a:lnTo>
                    <a:pt x="1128" y="19"/>
                  </a:lnTo>
                  <a:lnTo>
                    <a:pt x="801" y="74"/>
                  </a:lnTo>
                  <a:lnTo>
                    <a:pt x="655" y="110"/>
                  </a:lnTo>
                  <a:lnTo>
                    <a:pt x="491" y="165"/>
                  </a:lnTo>
                  <a:lnTo>
                    <a:pt x="364" y="219"/>
                  </a:lnTo>
                  <a:lnTo>
                    <a:pt x="237" y="292"/>
                  </a:lnTo>
                  <a:lnTo>
                    <a:pt x="146" y="347"/>
                  </a:lnTo>
                  <a:lnTo>
                    <a:pt x="91" y="401"/>
                  </a:lnTo>
                  <a:lnTo>
                    <a:pt x="37" y="474"/>
                  </a:lnTo>
                  <a:lnTo>
                    <a:pt x="0" y="547"/>
                  </a:lnTo>
                  <a:lnTo>
                    <a:pt x="0" y="638"/>
                  </a:lnTo>
                  <a:lnTo>
                    <a:pt x="37" y="729"/>
                  </a:lnTo>
                  <a:lnTo>
                    <a:pt x="109" y="801"/>
                  </a:lnTo>
                  <a:lnTo>
                    <a:pt x="182" y="874"/>
                  </a:lnTo>
                  <a:lnTo>
                    <a:pt x="273" y="911"/>
                  </a:lnTo>
                  <a:lnTo>
                    <a:pt x="382" y="947"/>
                  </a:lnTo>
                  <a:lnTo>
                    <a:pt x="582" y="1002"/>
                  </a:lnTo>
                  <a:lnTo>
                    <a:pt x="1092" y="1056"/>
                  </a:lnTo>
                  <a:lnTo>
                    <a:pt x="1602" y="1074"/>
                  </a:lnTo>
                  <a:lnTo>
                    <a:pt x="1747" y="1074"/>
                  </a:lnTo>
                  <a:lnTo>
                    <a:pt x="2038" y="1056"/>
                  </a:lnTo>
                  <a:lnTo>
                    <a:pt x="2311" y="1020"/>
                  </a:lnTo>
                  <a:lnTo>
                    <a:pt x="2439" y="983"/>
                  </a:lnTo>
                  <a:lnTo>
                    <a:pt x="2566" y="929"/>
                  </a:lnTo>
                  <a:lnTo>
                    <a:pt x="2675" y="856"/>
                  </a:lnTo>
                  <a:lnTo>
                    <a:pt x="2784" y="783"/>
                  </a:lnTo>
                  <a:lnTo>
                    <a:pt x="2857" y="710"/>
                  </a:lnTo>
                  <a:lnTo>
                    <a:pt x="2912" y="619"/>
                  </a:lnTo>
                  <a:lnTo>
                    <a:pt x="2930" y="528"/>
                  </a:lnTo>
                  <a:lnTo>
                    <a:pt x="2930" y="474"/>
                  </a:lnTo>
                  <a:lnTo>
                    <a:pt x="2930" y="437"/>
                  </a:lnTo>
                  <a:lnTo>
                    <a:pt x="2875" y="365"/>
                  </a:lnTo>
                  <a:lnTo>
                    <a:pt x="2803" y="292"/>
                  </a:lnTo>
                  <a:lnTo>
                    <a:pt x="2730" y="237"/>
                  </a:lnTo>
                  <a:lnTo>
                    <a:pt x="2639" y="201"/>
                  </a:lnTo>
                  <a:lnTo>
                    <a:pt x="2366" y="110"/>
                  </a:lnTo>
                  <a:lnTo>
                    <a:pt x="2075" y="55"/>
                  </a:lnTo>
                  <a:lnTo>
                    <a:pt x="1784" y="19"/>
                  </a:lnTo>
                  <a:lnTo>
                    <a:pt x="14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04" name="Google Shape;704;p5"/>
            <p:cNvSpPr/>
            <p:nvPr/>
          </p:nvSpPr>
          <p:spPr>
            <a:xfrm>
              <a:off x="3665900" y="8420834"/>
              <a:ext cx="151049" cy="55400"/>
            </a:xfrm>
            <a:custGeom>
              <a:avLst/>
              <a:gdLst/>
              <a:ahLst/>
              <a:cxnLst/>
              <a:rect l="l" t="t" r="r" b="b"/>
              <a:pathLst>
                <a:path w="2931" h="1075" fill="none" extrusionOk="0">
                  <a:moveTo>
                    <a:pt x="1456" y="1"/>
                  </a:moveTo>
                  <a:lnTo>
                    <a:pt x="1456" y="1"/>
                  </a:lnTo>
                  <a:lnTo>
                    <a:pt x="1128" y="19"/>
                  </a:lnTo>
                  <a:lnTo>
                    <a:pt x="801" y="74"/>
                  </a:lnTo>
                  <a:lnTo>
                    <a:pt x="655" y="110"/>
                  </a:lnTo>
                  <a:lnTo>
                    <a:pt x="491" y="165"/>
                  </a:lnTo>
                  <a:lnTo>
                    <a:pt x="364" y="219"/>
                  </a:lnTo>
                  <a:lnTo>
                    <a:pt x="237" y="292"/>
                  </a:lnTo>
                  <a:lnTo>
                    <a:pt x="237" y="292"/>
                  </a:lnTo>
                  <a:lnTo>
                    <a:pt x="146" y="347"/>
                  </a:lnTo>
                  <a:lnTo>
                    <a:pt x="91" y="401"/>
                  </a:lnTo>
                  <a:lnTo>
                    <a:pt x="37" y="474"/>
                  </a:lnTo>
                  <a:lnTo>
                    <a:pt x="0" y="547"/>
                  </a:lnTo>
                  <a:lnTo>
                    <a:pt x="0" y="547"/>
                  </a:lnTo>
                  <a:lnTo>
                    <a:pt x="0" y="638"/>
                  </a:lnTo>
                  <a:lnTo>
                    <a:pt x="37" y="729"/>
                  </a:lnTo>
                  <a:lnTo>
                    <a:pt x="109" y="801"/>
                  </a:lnTo>
                  <a:lnTo>
                    <a:pt x="182" y="874"/>
                  </a:lnTo>
                  <a:lnTo>
                    <a:pt x="182" y="874"/>
                  </a:lnTo>
                  <a:lnTo>
                    <a:pt x="273" y="911"/>
                  </a:lnTo>
                  <a:lnTo>
                    <a:pt x="382" y="947"/>
                  </a:lnTo>
                  <a:lnTo>
                    <a:pt x="582" y="1002"/>
                  </a:lnTo>
                  <a:lnTo>
                    <a:pt x="582" y="1002"/>
                  </a:lnTo>
                  <a:lnTo>
                    <a:pt x="1092" y="1056"/>
                  </a:lnTo>
                  <a:lnTo>
                    <a:pt x="1602" y="1074"/>
                  </a:lnTo>
                  <a:lnTo>
                    <a:pt x="1602" y="1074"/>
                  </a:lnTo>
                  <a:lnTo>
                    <a:pt x="1747" y="1074"/>
                  </a:lnTo>
                  <a:lnTo>
                    <a:pt x="1747" y="1074"/>
                  </a:lnTo>
                  <a:lnTo>
                    <a:pt x="2038" y="1056"/>
                  </a:lnTo>
                  <a:lnTo>
                    <a:pt x="2311" y="1020"/>
                  </a:lnTo>
                  <a:lnTo>
                    <a:pt x="2439" y="983"/>
                  </a:lnTo>
                  <a:lnTo>
                    <a:pt x="2566" y="929"/>
                  </a:lnTo>
                  <a:lnTo>
                    <a:pt x="2675" y="856"/>
                  </a:lnTo>
                  <a:lnTo>
                    <a:pt x="2784" y="783"/>
                  </a:lnTo>
                  <a:lnTo>
                    <a:pt x="2784" y="783"/>
                  </a:lnTo>
                  <a:lnTo>
                    <a:pt x="2857" y="710"/>
                  </a:lnTo>
                  <a:lnTo>
                    <a:pt x="2912" y="619"/>
                  </a:lnTo>
                  <a:lnTo>
                    <a:pt x="2930" y="528"/>
                  </a:lnTo>
                  <a:lnTo>
                    <a:pt x="2930" y="474"/>
                  </a:lnTo>
                  <a:lnTo>
                    <a:pt x="2930" y="437"/>
                  </a:lnTo>
                  <a:lnTo>
                    <a:pt x="2930" y="437"/>
                  </a:lnTo>
                  <a:lnTo>
                    <a:pt x="2875" y="365"/>
                  </a:lnTo>
                  <a:lnTo>
                    <a:pt x="2803" y="292"/>
                  </a:lnTo>
                  <a:lnTo>
                    <a:pt x="2730" y="237"/>
                  </a:lnTo>
                  <a:lnTo>
                    <a:pt x="2639" y="201"/>
                  </a:lnTo>
                  <a:lnTo>
                    <a:pt x="2639" y="201"/>
                  </a:lnTo>
                  <a:lnTo>
                    <a:pt x="2366" y="110"/>
                  </a:lnTo>
                  <a:lnTo>
                    <a:pt x="2075" y="55"/>
                  </a:lnTo>
                  <a:lnTo>
                    <a:pt x="1784" y="19"/>
                  </a:lnTo>
                  <a:lnTo>
                    <a:pt x="1456" y="1"/>
                  </a:lnTo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05" name="Google Shape;705;p5"/>
            <p:cNvSpPr/>
            <p:nvPr/>
          </p:nvSpPr>
          <p:spPr>
            <a:xfrm>
              <a:off x="3821587" y="8385223"/>
              <a:ext cx="96628" cy="41280"/>
            </a:xfrm>
            <a:custGeom>
              <a:avLst/>
              <a:gdLst/>
              <a:ahLst/>
              <a:cxnLst/>
              <a:rect l="l" t="t" r="r" b="b"/>
              <a:pathLst>
                <a:path w="1875" h="801" extrusionOk="0">
                  <a:moveTo>
                    <a:pt x="1092" y="0"/>
                  </a:moveTo>
                  <a:lnTo>
                    <a:pt x="837" y="18"/>
                  </a:lnTo>
                  <a:lnTo>
                    <a:pt x="601" y="73"/>
                  </a:lnTo>
                  <a:lnTo>
                    <a:pt x="382" y="146"/>
                  </a:lnTo>
                  <a:lnTo>
                    <a:pt x="182" y="255"/>
                  </a:lnTo>
                  <a:lnTo>
                    <a:pt x="55" y="346"/>
                  </a:lnTo>
                  <a:lnTo>
                    <a:pt x="18" y="401"/>
                  </a:lnTo>
                  <a:lnTo>
                    <a:pt x="0" y="455"/>
                  </a:lnTo>
                  <a:lnTo>
                    <a:pt x="0" y="510"/>
                  </a:lnTo>
                  <a:lnTo>
                    <a:pt x="18" y="564"/>
                  </a:lnTo>
                  <a:lnTo>
                    <a:pt x="55" y="601"/>
                  </a:lnTo>
                  <a:lnTo>
                    <a:pt x="109" y="637"/>
                  </a:lnTo>
                  <a:lnTo>
                    <a:pt x="218" y="692"/>
                  </a:lnTo>
                  <a:lnTo>
                    <a:pt x="328" y="728"/>
                  </a:lnTo>
                  <a:lnTo>
                    <a:pt x="637" y="765"/>
                  </a:lnTo>
                  <a:lnTo>
                    <a:pt x="946" y="801"/>
                  </a:lnTo>
                  <a:lnTo>
                    <a:pt x="1001" y="801"/>
                  </a:lnTo>
                  <a:lnTo>
                    <a:pt x="1219" y="783"/>
                  </a:lnTo>
                  <a:lnTo>
                    <a:pt x="1419" y="746"/>
                  </a:lnTo>
                  <a:lnTo>
                    <a:pt x="1529" y="710"/>
                  </a:lnTo>
                  <a:lnTo>
                    <a:pt x="1620" y="674"/>
                  </a:lnTo>
                  <a:lnTo>
                    <a:pt x="1711" y="619"/>
                  </a:lnTo>
                  <a:lnTo>
                    <a:pt x="1783" y="546"/>
                  </a:lnTo>
                  <a:lnTo>
                    <a:pt x="1820" y="492"/>
                  </a:lnTo>
                  <a:lnTo>
                    <a:pt x="1856" y="419"/>
                  </a:lnTo>
                  <a:lnTo>
                    <a:pt x="1874" y="364"/>
                  </a:lnTo>
                  <a:lnTo>
                    <a:pt x="1856" y="291"/>
                  </a:lnTo>
                  <a:lnTo>
                    <a:pt x="1838" y="255"/>
                  </a:lnTo>
                  <a:lnTo>
                    <a:pt x="1802" y="219"/>
                  </a:lnTo>
                  <a:lnTo>
                    <a:pt x="1711" y="146"/>
                  </a:lnTo>
                  <a:lnTo>
                    <a:pt x="1565" y="91"/>
                  </a:lnTo>
                  <a:lnTo>
                    <a:pt x="1419" y="37"/>
                  </a:lnTo>
                  <a:lnTo>
                    <a:pt x="12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06" name="Google Shape;706;p5"/>
            <p:cNvSpPr/>
            <p:nvPr/>
          </p:nvSpPr>
          <p:spPr>
            <a:xfrm>
              <a:off x="3821587" y="8385223"/>
              <a:ext cx="96628" cy="41280"/>
            </a:xfrm>
            <a:custGeom>
              <a:avLst/>
              <a:gdLst/>
              <a:ahLst/>
              <a:cxnLst/>
              <a:rect l="l" t="t" r="r" b="b"/>
              <a:pathLst>
                <a:path w="1875" h="801" fill="none" extrusionOk="0">
                  <a:moveTo>
                    <a:pt x="1092" y="0"/>
                  </a:moveTo>
                  <a:lnTo>
                    <a:pt x="1092" y="0"/>
                  </a:lnTo>
                  <a:lnTo>
                    <a:pt x="837" y="18"/>
                  </a:lnTo>
                  <a:lnTo>
                    <a:pt x="601" y="73"/>
                  </a:lnTo>
                  <a:lnTo>
                    <a:pt x="382" y="146"/>
                  </a:lnTo>
                  <a:lnTo>
                    <a:pt x="182" y="255"/>
                  </a:lnTo>
                  <a:lnTo>
                    <a:pt x="182" y="255"/>
                  </a:lnTo>
                  <a:lnTo>
                    <a:pt x="55" y="346"/>
                  </a:lnTo>
                  <a:lnTo>
                    <a:pt x="18" y="401"/>
                  </a:lnTo>
                  <a:lnTo>
                    <a:pt x="0" y="455"/>
                  </a:lnTo>
                  <a:lnTo>
                    <a:pt x="0" y="455"/>
                  </a:lnTo>
                  <a:lnTo>
                    <a:pt x="0" y="510"/>
                  </a:lnTo>
                  <a:lnTo>
                    <a:pt x="18" y="564"/>
                  </a:lnTo>
                  <a:lnTo>
                    <a:pt x="55" y="601"/>
                  </a:lnTo>
                  <a:lnTo>
                    <a:pt x="109" y="637"/>
                  </a:lnTo>
                  <a:lnTo>
                    <a:pt x="109" y="637"/>
                  </a:lnTo>
                  <a:lnTo>
                    <a:pt x="218" y="692"/>
                  </a:lnTo>
                  <a:lnTo>
                    <a:pt x="328" y="728"/>
                  </a:lnTo>
                  <a:lnTo>
                    <a:pt x="328" y="728"/>
                  </a:lnTo>
                  <a:lnTo>
                    <a:pt x="637" y="765"/>
                  </a:lnTo>
                  <a:lnTo>
                    <a:pt x="946" y="801"/>
                  </a:lnTo>
                  <a:lnTo>
                    <a:pt x="946" y="801"/>
                  </a:lnTo>
                  <a:lnTo>
                    <a:pt x="1001" y="801"/>
                  </a:lnTo>
                  <a:lnTo>
                    <a:pt x="1001" y="801"/>
                  </a:lnTo>
                  <a:lnTo>
                    <a:pt x="1219" y="783"/>
                  </a:lnTo>
                  <a:lnTo>
                    <a:pt x="1419" y="746"/>
                  </a:lnTo>
                  <a:lnTo>
                    <a:pt x="1529" y="710"/>
                  </a:lnTo>
                  <a:lnTo>
                    <a:pt x="1620" y="674"/>
                  </a:lnTo>
                  <a:lnTo>
                    <a:pt x="1711" y="619"/>
                  </a:lnTo>
                  <a:lnTo>
                    <a:pt x="1783" y="546"/>
                  </a:lnTo>
                  <a:lnTo>
                    <a:pt x="1783" y="546"/>
                  </a:lnTo>
                  <a:lnTo>
                    <a:pt x="1820" y="492"/>
                  </a:lnTo>
                  <a:lnTo>
                    <a:pt x="1856" y="419"/>
                  </a:lnTo>
                  <a:lnTo>
                    <a:pt x="1874" y="364"/>
                  </a:lnTo>
                  <a:lnTo>
                    <a:pt x="1856" y="291"/>
                  </a:lnTo>
                  <a:lnTo>
                    <a:pt x="1856" y="291"/>
                  </a:lnTo>
                  <a:lnTo>
                    <a:pt x="1838" y="255"/>
                  </a:lnTo>
                  <a:lnTo>
                    <a:pt x="1802" y="219"/>
                  </a:lnTo>
                  <a:lnTo>
                    <a:pt x="1711" y="146"/>
                  </a:lnTo>
                  <a:lnTo>
                    <a:pt x="1711" y="146"/>
                  </a:lnTo>
                  <a:lnTo>
                    <a:pt x="1565" y="91"/>
                  </a:lnTo>
                  <a:lnTo>
                    <a:pt x="1419" y="37"/>
                  </a:lnTo>
                  <a:lnTo>
                    <a:pt x="1256" y="0"/>
                  </a:lnTo>
                  <a:lnTo>
                    <a:pt x="1092" y="0"/>
                  </a:lnTo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07" name="Google Shape;707;p5"/>
            <p:cNvSpPr/>
            <p:nvPr/>
          </p:nvSpPr>
          <p:spPr>
            <a:xfrm>
              <a:off x="4454591" y="8527769"/>
              <a:ext cx="227012" cy="74107"/>
            </a:xfrm>
            <a:custGeom>
              <a:avLst/>
              <a:gdLst/>
              <a:ahLst/>
              <a:cxnLst/>
              <a:rect l="l" t="t" r="r" b="b"/>
              <a:pathLst>
                <a:path w="4405" h="1438" extrusionOk="0">
                  <a:moveTo>
                    <a:pt x="2221" y="0"/>
                  </a:moveTo>
                  <a:lnTo>
                    <a:pt x="1911" y="19"/>
                  </a:lnTo>
                  <a:lnTo>
                    <a:pt x="1602" y="37"/>
                  </a:lnTo>
                  <a:lnTo>
                    <a:pt x="1311" y="73"/>
                  </a:lnTo>
                  <a:lnTo>
                    <a:pt x="1020" y="128"/>
                  </a:lnTo>
                  <a:lnTo>
                    <a:pt x="765" y="200"/>
                  </a:lnTo>
                  <a:lnTo>
                    <a:pt x="510" y="291"/>
                  </a:lnTo>
                  <a:lnTo>
                    <a:pt x="310" y="419"/>
                  </a:lnTo>
                  <a:lnTo>
                    <a:pt x="219" y="492"/>
                  </a:lnTo>
                  <a:lnTo>
                    <a:pt x="128" y="564"/>
                  </a:lnTo>
                  <a:lnTo>
                    <a:pt x="73" y="637"/>
                  </a:lnTo>
                  <a:lnTo>
                    <a:pt x="37" y="692"/>
                  </a:lnTo>
                  <a:lnTo>
                    <a:pt x="1" y="765"/>
                  </a:lnTo>
                  <a:lnTo>
                    <a:pt x="1" y="837"/>
                  </a:lnTo>
                  <a:lnTo>
                    <a:pt x="19" y="892"/>
                  </a:lnTo>
                  <a:lnTo>
                    <a:pt x="55" y="947"/>
                  </a:lnTo>
                  <a:lnTo>
                    <a:pt x="146" y="1038"/>
                  </a:lnTo>
                  <a:lnTo>
                    <a:pt x="274" y="1110"/>
                  </a:lnTo>
                  <a:lnTo>
                    <a:pt x="419" y="1183"/>
                  </a:lnTo>
                  <a:lnTo>
                    <a:pt x="619" y="1238"/>
                  </a:lnTo>
                  <a:lnTo>
                    <a:pt x="820" y="1292"/>
                  </a:lnTo>
                  <a:lnTo>
                    <a:pt x="1238" y="1383"/>
                  </a:lnTo>
                  <a:lnTo>
                    <a:pt x="1675" y="1420"/>
                  </a:lnTo>
                  <a:lnTo>
                    <a:pt x="2112" y="1438"/>
                  </a:lnTo>
                  <a:lnTo>
                    <a:pt x="2585" y="1438"/>
                  </a:lnTo>
                  <a:lnTo>
                    <a:pt x="2985" y="1402"/>
                  </a:lnTo>
                  <a:lnTo>
                    <a:pt x="3367" y="1329"/>
                  </a:lnTo>
                  <a:lnTo>
                    <a:pt x="3713" y="1238"/>
                  </a:lnTo>
                  <a:lnTo>
                    <a:pt x="3877" y="1165"/>
                  </a:lnTo>
                  <a:lnTo>
                    <a:pt x="4041" y="1092"/>
                  </a:lnTo>
                  <a:lnTo>
                    <a:pt x="4168" y="1019"/>
                  </a:lnTo>
                  <a:lnTo>
                    <a:pt x="4277" y="928"/>
                  </a:lnTo>
                  <a:lnTo>
                    <a:pt x="4368" y="819"/>
                  </a:lnTo>
                  <a:lnTo>
                    <a:pt x="4405" y="692"/>
                  </a:lnTo>
                  <a:lnTo>
                    <a:pt x="4405" y="637"/>
                  </a:lnTo>
                  <a:lnTo>
                    <a:pt x="4405" y="583"/>
                  </a:lnTo>
                  <a:lnTo>
                    <a:pt x="4386" y="528"/>
                  </a:lnTo>
                  <a:lnTo>
                    <a:pt x="4350" y="473"/>
                  </a:lnTo>
                  <a:lnTo>
                    <a:pt x="4277" y="401"/>
                  </a:lnTo>
                  <a:lnTo>
                    <a:pt x="4204" y="328"/>
                  </a:lnTo>
                  <a:lnTo>
                    <a:pt x="4095" y="273"/>
                  </a:lnTo>
                  <a:lnTo>
                    <a:pt x="3968" y="219"/>
                  </a:lnTo>
                  <a:lnTo>
                    <a:pt x="3713" y="146"/>
                  </a:lnTo>
                  <a:lnTo>
                    <a:pt x="3422" y="91"/>
                  </a:lnTo>
                  <a:lnTo>
                    <a:pt x="3149" y="55"/>
                  </a:lnTo>
                  <a:lnTo>
                    <a:pt x="2858" y="37"/>
                  </a:lnTo>
                  <a:lnTo>
                    <a:pt x="2548" y="19"/>
                  </a:lnTo>
                  <a:lnTo>
                    <a:pt x="222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08" name="Google Shape;708;p5"/>
            <p:cNvSpPr/>
            <p:nvPr/>
          </p:nvSpPr>
          <p:spPr>
            <a:xfrm>
              <a:off x="4454591" y="8527769"/>
              <a:ext cx="227012" cy="74107"/>
            </a:xfrm>
            <a:custGeom>
              <a:avLst/>
              <a:gdLst/>
              <a:ahLst/>
              <a:cxnLst/>
              <a:rect l="l" t="t" r="r" b="b"/>
              <a:pathLst>
                <a:path w="4405" h="1438" fill="none" extrusionOk="0">
                  <a:moveTo>
                    <a:pt x="2221" y="0"/>
                  </a:moveTo>
                  <a:lnTo>
                    <a:pt x="2221" y="0"/>
                  </a:lnTo>
                  <a:lnTo>
                    <a:pt x="1911" y="19"/>
                  </a:lnTo>
                  <a:lnTo>
                    <a:pt x="1602" y="37"/>
                  </a:lnTo>
                  <a:lnTo>
                    <a:pt x="1311" y="73"/>
                  </a:lnTo>
                  <a:lnTo>
                    <a:pt x="1020" y="128"/>
                  </a:lnTo>
                  <a:lnTo>
                    <a:pt x="765" y="200"/>
                  </a:lnTo>
                  <a:lnTo>
                    <a:pt x="510" y="291"/>
                  </a:lnTo>
                  <a:lnTo>
                    <a:pt x="310" y="419"/>
                  </a:lnTo>
                  <a:lnTo>
                    <a:pt x="219" y="492"/>
                  </a:lnTo>
                  <a:lnTo>
                    <a:pt x="128" y="564"/>
                  </a:lnTo>
                  <a:lnTo>
                    <a:pt x="128" y="564"/>
                  </a:lnTo>
                  <a:lnTo>
                    <a:pt x="73" y="637"/>
                  </a:lnTo>
                  <a:lnTo>
                    <a:pt x="37" y="692"/>
                  </a:lnTo>
                  <a:lnTo>
                    <a:pt x="1" y="765"/>
                  </a:lnTo>
                  <a:lnTo>
                    <a:pt x="1" y="837"/>
                  </a:lnTo>
                  <a:lnTo>
                    <a:pt x="1" y="837"/>
                  </a:lnTo>
                  <a:lnTo>
                    <a:pt x="19" y="892"/>
                  </a:lnTo>
                  <a:lnTo>
                    <a:pt x="55" y="947"/>
                  </a:lnTo>
                  <a:lnTo>
                    <a:pt x="146" y="1038"/>
                  </a:lnTo>
                  <a:lnTo>
                    <a:pt x="274" y="1110"/>
                  </a:lnTo>
                  <a:lnTo>
                    <a:pt x="419" y="1183"/>
                  </a:lnTo>
                  <a:lnTo>
                    <a:pt x="419" y="1183"/>
                  </a:lnTo>
                  <a:lnTo>
                    <a:pt x="619" y="1238"/>
                  </a:lnTo>
                  <a:lnTo>
                    <a:pt x="820" y="1292"/>
                  </a:lnTo>
                  <a:lnTo>
                    <a:pt x="1238" y="1383"/>
                  </a:lnTo>
                  <a:lnTo>
                    <a:pt x="1675" y="1420"/>
                  </a:lnTo>
                  <a:lnTo>
                    <a:pt x="2112" y="1438"/>
                  </a:lnTo>
                  <a:lnTo>
                    <a:pt x="2112" y="1438"/>
                  </a:lnTo>
                  <a:lnTo>
                    <a:pt x="2203" y="1438"/>
                  </a:lnTo>
                  <a:lnTo>
                    <a:pt x="2203" y="1438"/>
                  </a:lnTo>
                  <a:lnTo>
                    <a:pt x="2585" y="1438"/>
                  </a:lnTo>
                  <a:lnTo>
                    <a:pt x="2985" y="1402"/>
                  </a:lnTo>
                  <a:lnTo>
                    <a:pt x="3367" y="1329"/>
                  </a:lnTo>
                  <a:lnTo>
                    <a:pt x="3713" y="1238"/>
                  </a:lnTo>
                  <a:lnTo>
                    <a:pt x="3713" y="1238"/>
                  </a:lnTo>
                  <a:lnTo>
                    <a:pt x="3877" y="1165"/>
                  </a:lnTo>
                  <a:lnTo>
                    <a:pt x="4041" y="1092"/>
                  </a:lnTo>
                  <a:lnTo>
                    <a:pt x="4168" y="1019"/>
                  </a:lnTo>
                  <a:lnTo>
                    <a:pt x="4277" y="928"/>
                  </a:lnTo>
                  <a:lnTo>
                    <a:pt x="4277" y="928"/>
                  </a:lnTo>
                  <a:lnTo>
                    <a:pt x="4368" y="819"/>
                  </a:lnTo>
                  <a:lnTo>
                    <a:pt x="4405" y="692"/>
                  </a:lnTo>
                  <a:lnTo>
                    <a:pt x="4405" y="637"/>
                  </a:lnTo>
                  <a:lnTo>
                    <a:pt x="4405" y="583"/>
                  </a:lnTo>
                  <a:lnTo>
                    <a:pt x="4386" y="528"/>
                  </a:lnTo>
                  <a:lnTo>
                    <a:pt x="4350" y="473"/>
                  </a:lnTo>
                  <a:lnTo>
                    <a:pt x="4350" y="473"/>
                  </a:lnTo>
                  <a:lnTo>
                    <a:pt x="4277" y="401"/>
                  </a:lnTo>
                  <a:lnTo>
                    <a:pt x="4204" y="328"/>
                  </a:lnTo>
                  <a:lnTo>
                    <a:pt x="4095" y="273"/>
                  </a:lnTo>
                  <a:lnTo>
                    <a:pt x="3968" y="219"/>
                  </a:lnTo>
                  <a:lnTo>
                    <a:pt x="3713" y="146"/>
                  </a:lnTo>
                  <a:lnTo>
                    <a:pt x="3422" y="91"/>
                  </a:lnTo>
                  <a:lnTo>
                    <a:pt x="3422" y="91"/>
                  </a:lnTo>
                  <a:lnTo>
                    <a:pt x="3149" y="55"/>
                  </a:lnTo>
                  <a:lnTo>
                    <a:pt x="2858" y="37"/>
                  </a:lnTo>
                  <a:lnTo>
                    <a:pt x="2548" y="19"/>
                  </a:lnTo>
                  <a:lnTo>
                    <a:pt x="2221" y="0"/>
                  </a:lnTo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709" name="Google Shape;709;p5"/>
          <p:cNvGrpSpPr/>
          <p:nvPr/>
        </p:nvGrpSpPr>
        <p:grpSpPr>
          <a:xfrm>
            <a:off x="2964131" y="6679273"/>
            <a:ext cx="1061861" cy="327375"/>
            <a:chOff x="5692724" y="7100752"/>
            <a:chExt cx="1110424" cy="342347"/>
          </a:xfrm>
        </p:grpSpPr>
        <p:sp>
          <p:nvSpPr>
            <p:cNvPr id="710" name="Google Shape;710;p5"/>
            <p:cNvSpPr/>
            <p:nvPr/>
          </p:nvSpPr>
          <p:spPr>
            <a:xfrm>
              <a:off x="5692724" y="7182331"/>
              <a:ext cx="786888" cy="260767"/>
            </a:xfrm>
            <a:custGeom>
              <a:avLst/>
              <a:gdLst/>
              <a:ahLst/>
              <a:cxnLst/>
              <a:rect l="l" t="t" r="r" b="b"/>
              <a:pathLst>
                <a:path w="15269" h="5060" extrusionOk="0">
                  <a:moveTo>
                    <a:pt x="7734" y="1"/>
                  </a:moveTo>
                  <a:lnTo>
                    <a:pt x="7334" y="19"/>
                  </a:lnTo>
                  <a:lnTo>
                    <a:pt x="6916" y="37"/>
                  </a:lnTo>
                  <a:lnTo>
                    <a:pt x="6515" y="74"/>
                  </a:lnTo>
                  <a:lnTo>
                    <a:pt x="6115" y="128"/>
                  </a:lnTo>
                  <a:lnTo>
                    <a:pt x="5714" y="183"/>
                  </a:lnTo>
                  <a:lnTo>
                    <a:pt x="5314" y="256"/>
                  </a:lnTo>
                  <a:lnTo>
                    <a:pt x="4914" y="347"/>
                  </a:lnTo>
                  <a:lnTo>
                    <a:pt x="4532" y="456"/>
                  </a:lnTo>
                  <a:lnTo>
                    <a:pt x="4131" y="583"/>
                  </a:lnTo>
                  <a:lnTo>
                    <a:pt x="3749" y="729"/>
                  </a:lnTo>
                  <a:lnTo>
                    <a:pt x="3367" y="874"/>
                  </a:lnTo>
                  <a:lnTo>
                    <a:pt x="3003" y="1056"/>
                  </a:lnTo>
                  <a:lnTo>
                    <a:pt x="2621" y="1238"/>
                  </a:lnTo>
                  <a:lnTo>
                    <a:pt x="2257" y="1457"/>
                  </a:lnTo>
                  <a:lnTo>
                    <a:pt x="1893" y="1675"/>
                  </a:lnTo>
                  <a:lnTo>
                    <a:pt x="1547" y="1912"/>
                  </a:lnTo>
                  <a:lnTo>
                    <a:pt x="1183" y="2185"/>
                  </a:lnTo>
                  <a:lnTo>
                    <a:pt x="856" y="2458"/>
                  </a:lnTo>
                  <a:lnTo>
                    <a:pt x="510" y="2767"/>
                  </a:lnTo>
                  <a:lnTo>
                    <a:pt x="310" y="2985"/>
                  </a:lnTo>
                  <a:lnTo>
                    <a:pt x="200" y="3094"/>
                  </a:lnTo>
                  <a:lnTo>
                    <a:pt x="128" y="3222"/>
                  </a:lnTo>
                  <a:lnTo>
                    <a:pt x="55" y="3349"/>
                  </a:lnTo>
                  <a:lnTo>
                    <a:pt x="19" y="3477"/>
                  </a:lnTo>
                  <a:lnTo>
                    <a:pt x="0" y="3622"/>
                  </a:lnTo>
                  <a:lnTo>
                    <a:pt x="19" y="3750"/>
                  </a:lnTo>
                  <a:lnTo>
                    <a:pt x="55" y="3895"/>
                  </a:lnTo>
                  <a:lnTo>
                    <a:pt x="128" y="4023"/>
                  </a:lnTo>
                  <a:lnTo>
                    <a:pt x="219" y="4132"/>
                  </a:lnTo>
                  <a:lnTo>
                    <a:pt x="328" y="4241"/>
                  </a:lnTo>
                  <a:lnTo>
                    <a:pt x="546" y="4405"/>
                  </a:lnTo>
                  <a:lnTo>
                    <a:pt x="783" y="4532"/>
                  </a:lnTo>
                  <a:lnTo>
                    <a:pt x="1038" y="4641"/>
                  </a:lnTo>
                  <a:lnTo>
                    <a:pt x="1311" y="4732"/>
                  </a:lnTo>
                  <a:lnTo>
                    <a:pt x="1584" y="4787"/>
                  </a:lnTo>
                  <a:lnTo>
                    <a:pt x="1856" y="4823"/>
                  </a:lnTo>
                  <a:lnTo>
                    <a:pt x="2421" y="4896"/>
                  </a:lnTo>
                  <a:lnTo>
                    <a:pt x="3203" y="4932"/>
                  </a:lnTo>
                  <a:lnTo>
                    <a:pt x="4004" y="4987"/>
                  </a:lnTo>
                  <a:lnTo>
                    <a:pt x="5569" y="5042"/>
                  </a:lnTo>
                  <a:lnTo>
                    <a:pt x="7152" y="5060"/>
                  </a:lnTo>
                  <a:lnTo>
                    <a:pt x="9918" y="5060"/>
                  </a:lnTo>
                  <a:lnTo>
                    <a:pt x="10501" y="5042"/>
                  </a:lnTo>
                  <a:lnTo>
                    <a:pt x="11101" y="5023"/>
                  </a:lnTo>
                  <a:lnTo>
                    <a:pt x="11683" y="4969"/>
                  </a:lnTo>
                  <a:lnTo>
                    <a:pt x="12266" y="4896"/>
                  </a:lnTo>
                  <a:lnTo>
                    <a:pt x="12848" y="4787"/>
                  </a:lnTo>
                  <a:lnTo>
                    <a:pt x="13412" y="4660"/>
                  </a:lnTo>
                  <a:lnTo>
                    <a:pt x="13740" y="4550"/>
                  </a:lnTo>
                  <a:lnTo>
                    <a:pt x="14049" y="4423"/>
                  </a:lnTo>
                  <a:lnTo>
                    <a:pt x="14340" y="4277"/>
                  </a:lnTo>
                  <a:lnTo>
                    <a:pt x="14613" y="4095"/>
                  </a:lnTo>
                  <a:lnTo>
                    <a:pt x="14741" y="3986"/>
                  </a:lnTo>
                  <a:lnTo>
                    <a:pt x="14850" y="3877"/>
                  </a:lnTo>
                  <a:lnTo>
                    <a:pt x="14959" y="3768"/>
                  </a:lnTo>
                  <a:lnTo>
                    <a:pt x="15050" y="3640"/>
                  </a:lnTo>
                  <a:lnTo>
                    <a:pt x="15123" y="3513"/>
                  </a:lnTo>
                  <a:lnTo>
                    <a:pt x="15177" y="3367"/>
                  </a:lnTo>
                  <a:lnTo>
                    <a:pt x="15232" y="3222"/>
                  </a:lnTo>
                  <a:lnTo>
                    <a:pt x="15250" y="3058"/>
                  </a:lnTo>
                  <a:lnTo>
                    <a:pt x="15268" y="2858"/>
                  </a:lnTo>
                  <a:lnTo>
                    <a:pt x="15232" y="2658"/>
                  </a:lnTo>
                  <a:lnTo>
                    <a:pt x="15177" y="2476"/>
                  </a:lnTo>
                  <a:lnTo>
                    <a:pt x="15105" y="2276"/>
                  </a:lnTo>
                  <a:lnTo>
                    <a:pt x="14995" y="2094"/>
                  </a:lnTo>
                  <a:lnTo>
                    <a:pt x="14886" y="1930"/>
                  </a:lnTo>
                  <a:lnTo>
                    <a:pt x="14741" y="1784"/>
                  </a:lnTo>
                  <a:lnTo>
                    <a:pt x="14595" y="1639"/>
                  </a:lnTo>
                  <a:lnTo>
                    <a:pt x="14431" y="1529"/>
                  </a:lnTo>
                  <a:lnTo>
                    <a:pt x="14268" y="1420"/>
                  </a:lnTo>
                  <a:lnTo>
                    <a:pt x="14086" y="1311"/>
                  </a:lnTo>
                  <a:lnTo>
                    <a:pt x="13904" y="1220"/>
                  </a:lnTo>
                  <a:lnTo>
                    <a:pt x="13521" y="1075"/>
                  </a:lnTo>
                  <a:lnTo>
                    <a:pt x="13139" y="947"/>
                  </a:lnTo>
                  <a:lnTo>
                    <a:pt x="12302" y="692"/>
                  </a:lnTo>
                  <a:lnTo>
                    <a:pt x="11483" y="474"/>
                  </a:lnTo>
                  <a:lnTo>
                    <a:pt x="10646" y="292"/>
                  </a:lnTo>
                  <a:lnTo>
                    <a:pt x="9809" y="165"/>
                  </a:lnTo>
                  <a:lnTo>
                    <a:pt x="9390" y="110"/>
                  </a:lnTo>
                  <a:lnTo>
                    <a:pt x="8972" y="55"/>
                  </a:lnTo>
                  <a:lnTo>
                    <a:pt x="8553" y="37"/>
                  </a:lnTo>
                  <a:lnTo>
                    <a:pt x="8153" y="19"/>
                  </a:lnTo>
                  <a:lnTo>
                    <a:pt x="7734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11" name="Google Shape;711;p5"/>
            <p:cNvSpPr/>
            <p:nvPr/>
          </p:nvSpPr>
          <p:spPr>
            <a:xfrm>
              <a:off x="6402670" y="7100752"/>
              <a:ext cx="358271" cy="126673"/>
            </a:xfrm>
            <a:custGeom>
              <a:avLst/>
              <a:gdLst/>
              <a:ahLst/>
              <a:cxnLst/>
              <a:rect l="l" t="t" r="r" b="b"/>
              <a:pathLst>
                <a:path w="6952" h="2458" extrusionOk="0">
                  <a:moveTo>
                    <a:pt x="3294" y="1"/>
                  </a:moveTo>
                  <a:lnTo>
                    <a:pt x="2803" y="19"/>
                  </a:lnTo>
                  <a:lnTo>
                    <a:pt x="2330" y="55"/>
                  </a:lnTo>
                  <a:lnTo>
                    <a:pt x="1856" y="110"/>
                  </a:lnTo>
                  <a:lnTo>
                    <a:pt x="1420" y="201"/>
                  </a:lnTo>
                  <a:lnTo>
                    <a:pt x="1201" y="274"/>
                  </a:lnTo>
                  <a:lnTo>
                    <a:pt x="1019" y="328"/>
                  </a:lnTo>
                  <a:lnTo>
                    <a:pt x="819" y="419"/>
                  </a:lnTo>
                  <a:lnTo>
                    <a:pt x="655" y="492"/>
                  </a:lnTo>
                  <a:lnTo>
                    <a:pt x="510" y="601"/>
                  </a:lnTo>
                  <a:lnTo>
                    <a:pt x="364" y="692"/>
                  </a:lnTo>
                  <a:lnTo>
                    <a:pt x="255" y="820"/>
                  </a:lnTo>
                  <a:lnTo>
                    <a:pt x="146" y="947"/>
                  </a:lnTo>
                  <a:lnTo>
                    <a:pt x="73" y="1074"/>
                  </a:lnTo>
                  <a:lnTo>
                    <a:pt x="0" y="1238"/>
                  </a:lnTo>
                  <a:lnTo>
                    <a:pt x="0" y="1311"/>
                  </a:lnTo>
                  <a:lnTo>
                    <a:pt x="0" y="1384"/>
                  </a:lnTo>
                  <a:lnTo>
                    <a:pt x="37" y="1456"/>
                  </a:lnTo>
                  <a:lnTo>
                    <a:pt x="91" y="1511"/>
                  </a:lnTo>
                  <a:lnTo>
                    <a:pt x="164" y="1584"/>
                  </a:lnTo>
                  <a:lnTo>
                    <a:pt x="219" y="1620"/>
                  </a:lnTo>
                  <a:lnTo>
                    <a:pt x="382" y="1711"/>
                  </a:lnTo>
                  <a:lnTo>
                    <a:pt x="710" y="1857"/>
                  </a:lnTo>
                  <a:lnTo>
                    <a:pt x="1019" y="1966"/>
                  </a:lnTo>
                  <a:lnTo>
                    <a:pt x="1365" y="2075"/>
                  </a:lnTo>
                  <a:lnTo>
                    <a:pt x="1693" y="2184"/>
                  </a:lnTo>
                  <a:lnTo>
                    <a:pt x="2038" y="2257"/>
                  </a:lnTo>
                  <a:lnTo>
                    <a:pt x="2384" y="2330"/>
                  </a:lnTo>
                  <a:lnTo>
                    <a:pt x="2730" y="2385"/>
                  </a:lnTo>
                  <a:lnTo>
                    <a:pt x="3076" y="2421"/>
                  </a:lnTo>
                  <a:lnTo>
                    <a:pt x="3421" y="2439"/>
                  </a:lnTo>
                  <a:lnTo>
                    <a:pt x="3767" y="2457"/>
                  </a:lnTo>
                  <a:lnTo>
                    <a:pt x="4113" y="2439"/>
                  </a:lnTo>
                  <a:lnTo>
                    <a:pt x="4459" y="2421"/>
                  </a:lnTo>
                  <a:lnTo>
                    <a:pt x="4804" y="2385"/>
                  </a:lnTo>
                  <a:lnTo>
                    <a:pt x="5150" y="2348"/>
                  </a:lnTo>
                  <a:lnTo>
                    <a:pt x="5496" y="2275"/>
                  </a:lnTo>
                  <a:lnTo>
                    <a:pt x="5842" y="2203"/>
                  </a:lnTo>
                  <a:lnTo>
                    <a:pt x="6042" y="2148"/>
                  </a:lnTo>
                  <a:lnTo>
                    <a:pt x="6242" y="2057"/>
                  </a:lnTo>
                  <a:lnTo>
                    <a:pt x="6442" y="1966"/>
                  </a:lnTo>
                  <a:lnTo>
                    <a:pt x="6606" y="1857"/>
                  </a:lnTo>
                  <a:lnTo>
                    <a:pt x="6770" y="1711"/>
                  </a:lnTo>
                  <a:lnTo>
                    <a:pt x="6824" y="1638"/>
                  </a:lnTo>
                  <a:lnTo>
                    <a:pt x="6879" y="1566"/>
                  </a:lnTo>
                  <a:lnTo>
                    <a:pt x="6915" y="1475"/>
                  </a:lnTo>
                  <a:lnTo>
                    <a:pt x="6952" y="1384"/>
                  </a:lnTo>
                  <a:lnTo>
                    <a:pt x="6952" y="1293"/>
                  </a:lnTo>
                  <a:lnTo>
                    <a:pt x="6952" y="1183"/>
                  </a:lnTo>
                  <a:lnTo>
                    <a:pt x="6934" y="1020"/>
                  </a:lnTo>
                  <a:lnTo>
                    <a:pt x="6861" y="874"/>
                  </a:lnTo>
                  <a:lnTo>
                    <a:pt x="6770" y="747"/>
                  </a:lnTo>
                  <a:lnTo>
                    <a:pt x="6642" y="638"/>
                  </a:lnTo>
                  <a:lnTo>
                    <a:pt x="6497" y="528"/>
                  </a:lnTo>
                  <a:lnTo>
                    <a:pt x="6351" y="456"/>
                  </a:lnTo>
                  <a:lnTo>
                    <a:pt x="6187" y="383"/>
                  </a:lnTo>
                  <a:lnTo>
                    <a:pt x="6024" y="310"/>
                  </a:lnTo>
                  <a:lnTo>
                    <a:pt x="5787" y="237"/>
                  </a:lnTo>
                  <a:lnTo>
                    <a:pt x="5478" y="183"/>
                  </a:lnTo>
                  <a:lnTo>
                    <a:pt x="5114" y="128"/>
                  </a:lnTo>
                  <a:lnTo>
                    <a:pt x="4713" y="73"/>
                  </a:lnTo>
                  <a:lnTo>
                    <a:pt x="4258" y="37"/>
                  </a:lnTo>
                  <a:lnTo>
                    <a:pt x="378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12" name="Google Shape;712;p5"/>
            <p:cNvSpPr/>
            <p:nvPr/>
          </p:nvSpPr>
          <p:spPr>
            <a:xfrm>
              <a:off x="6522695" y="7312715"/>
              <a:ext cx="180115" cy="78797"/>
            </a:xfrm>
            <a:custGeom>
              <a:avLst/>
              <a:gdLst/>
              <a:ahLst/>
              <a:cxnLst/>
              <a:rect l="l" t="t" r="r" b="b"/>
              <a:pathLst>
                <a:path w="3495" h="1529" extrusionOk="0">
                  <a:moveTo>
                    <a:pt x="1657" y="0"/>
                  </a:moveTo>
                  <a:lnTo>
                    <a:pt x="1420" y="19"/>
                  </a:lnTo>
                  <a:lnTo>
                    <a:pt x="1165" y="37"/>
                  </a:lnTo>
                  <a:lnTo>
                    <a:pt x="929" y="73"/>
                  </a:lnTo>
                  <a:lnTo>
                    <a:pt x="710" y="146"/>
                  </a:lnTo>
                  <a:lnTo>
                    <a:pt x="510" y="219"/>
                  </a:lnTo>
                  <a:lnTo>
                    <a:pt x="328" y="310"/>
                  </a:lnTo>
                  <a:lnTo>
                    <a:pt x="182" y="437"/>
                  </a:lnTo>
                  <a:lnTo>
                    <a:pt x="128" y="510"/>
                  </a:lnTo>
                  <a:lnTo>
                    <a:pt x="73" y="601"/>
                  </a:lnTo>
                  <a:lnTo>
                    <a:pt x="37" y="674"/>
                  </a:lnTo>
                  <a:lnTo>
                    <a:pt x="19" y="765"/>
                  </a:lnTo>
                  <a:lnTo>
                    <a:pt x="1" y="819"/>
                  </a:lnTo>
                  <a:lnTo>
                    <a:pt x="19" y="874"/>
                  </a:lnTo>
                  <a:lnTo>
                    <a:pt x="55" y="947"/>
                  </a:lnTo>
                  <a:lnTo>
                    <a:pt x="128" y="1019"/>
                  </a:lnTo>
                  <a:lnTo>
                    <a:pt x="201" y="1074"/>
                  </a:lnTo>
                  <a:lnTo>
                    <a:pt x="528" y="1238"/>
                  </a:lnTo>
                  <a:lnTo>
                    <a:pt x="856" y="1365"/>
                  </a:lnTo>
                  <a:lnTo>
                    <a:pt x="1202" y="1456"/>
                  </a:lnTo>
                  <a:lnTo>
                    <a:pt x="1547" y="1511"/>
                  </a:lnTo>
                  <a:lnTo>
                    <a:pt x="1893" y="1529"/>
                  </a:lnTo>
                  <a:lnTo>
                    <a:pt x="2239" y="1511"/>
                  </a:lnTo>
                  <a:lnTo>
                    <a:pt x="2585" y="1456"/>
                  </a:lnTo>
                  <a:lnTo>
                    <a:pt x="2930" y="1383"/>
                  </a:lnTo>
                  <a:lnTo>
                    <a:pt x="3021" y="1347"/>
                  </a:lnTo>
                  <a:lnTo>
                    <a:pt x="3131" y="1292"/>
                  </a:lnTo>
                  <a:lnTo>
                    <a:pt x="3222" y="1220"/>
                  </a:lnTo>
                  <a:lnTo>
                    <a:pt x="3313" y="1165"/>
                  </a:lnTo>
                  <a:lnTo>
                    <a:pt x="3385" y="1074"/>
                  </a:lnTo>
                  <a:lnTo>
                    <a:pt x="3440" y="983"/>
                  </a:lnTo>
                  <a:lnTo>
                    <a:pt x="3476" y="874"/>
                  </a:lnTo>
                  <a:lnTo>
                    <a:pt x="3495" y="746"/>
                  </a:lnTo>
                  <a:lnTo>
                    <a:pt x="3476" y="637"/>
                  </a:lnTo>
                  <a:lnTo>
                    <a:pt x="3440" y="546"/>
                  </a:lnTo>
                  <a:lnTo>
                    <a:pt x="3385" y="474"/>
                  </a:lnTo>
                  <a:lnTo>
                    <a:pt x="3331" y="401"/>
                  </a:lnTo>
                  <a:lnTo>
                    <a:pt x="3258" y="346"/>
                  </a:lnTo>
                  <a:lnTo>
                    <a:pt x="3185" y="292"/>
                  </a:lnTo>
                  <a:lnTo>
                    <a:pt x="3021" y="201"/>
                  </a:lnTo>
                  <a:lnTo>
                    <a:pt x="2894" y="164"/>
                  </a:lnTo>
                  <a:lnTo>
                    <a:pt x="2748" y="128"/>
                  </a:lnTo>
                  <a:lnTo>
                    <a:pt x="2366" y="55"/>
                  </a:lnTo>
                  <a:lnTo>
                    <a:pt x="1893" y="19"/>
                  </a:lnTo>
                  <a:lnTo>
                    <a:pt x="165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13" name="Google Shape;713;p5"/>
            <p:cNvSpPr/>
            <p:nvPr/>
          </p:nvSpPr>
          <p:spPr>
            <a:xfrm>
              <a:off x="6725279" y="7296739"/>
              <a:ext cx="77869" cy="19789"/>
            </a:xfrm>
            <a:custGeom>
              <a:avLst/>
              <a:gdLst/>
              <a:ahLst/>
              <a:cxnLst/>
              <a:rect l="l" t="t" r="r" b="b"/>
              <a:pathLst>
                <a:path w="1511" h="384" fill="none" extrusionOk="0">
                  <a:moveTo>
                    <a:pt x="1511" y="110"/>
                  </a:moveTo>
                  <a:lnTo>
                    <a:pt x="1511" y="110"/>
                  </a:lnTo>
                  <a:lnTo>
                    <a:pt x="1365" y="56"/>
                  </a:lnTo>
                  <a:lnTo>
                    <a:pt x="1183" y="37"/>
                  </a:lnTo>
                  <a:lnTo>
                    <a:pt x="947" y="1"/>
                  </a:lnTo>
                  <a:lnTo>
                    <a:pt x="692" y="19"/>
                  </a:lnTo>
                  <a:lnTo>
                    <a:pt x="455" y="37"/>
                  </a:lnTo>
                  <a:lnTo>
                    <a:pt x="346" y="74"/>
                  </a:lnTo>
                  <a:lnTo>
                    <a:pt x="255" y="110"/>
                  </a:lnTo>
                  <a:lnTo>
                    <a:pt x="164" y="165"/>
                  </a:lnTo>
                  <a:lnTo>
                    <a:pt x="91" y="219"/>
                  </a:lnTo>
                  <a:lnTo>
                    <a:pt x="37" y="292"/>
                  </a:lnTo>
                  <a:lnTo>
                    <a:pt x="0" y="383"/>
                  </a:lnTo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714" name="Google Shape;714;p5"/>
          <p:cNvSpPr/>
          <p:nvPr/>
        </p:nvSpPr>
        <p:spPr>
          <a:xfrm>
            <a:off x="9594492" y="6344175"/>
            <a:ext cx="479329" cy="653613"/>
          </a:xfrm>
          <a:custGeom>
            <a:avLst/>
            <a:gdLst/>
            <a:ahLst/>
            <a:cxnLst/>
            <a:rect l="l" t="t" r="r" b="b"/>
            <a:pathLst>
              <a:path w="10264" h="13996" extrusionOk="0">
                <a:moveTo>
                  <a:pt x="4586" y="1"/>
                </a:moveTo>
                <a:lnTo>
                  <a:pt x="4568" y="656"/>
                </a:lnTo>
                <a:lnTo>
                  <a:pt x="4532" y="1384"/>
                </a:lnTo>
                <a:lnTo>
                  <a:pt x="4422" y="3040"/>
                </a:lnTo>
                <a:lnTo>
                  <a:pt x="4295" y="4805"/>
                </a:lnTo>
                <a:lnTo>
                  <a:pt x="4131" y="6552"/>
                </a:lnTo>
                <a:lnTo>
                  <a:pt x="3840" y="9464"/>
                </a:lnTo>
                <a:lnTo>
                  <a:pt x="3713" y="10683"/>
                </a:lnTo>
                <a:lnTo>
                  <a:pt x="3604" y="9846"/>
                </a:lnTo>
                <a:lnTo>
                  <a:pt x="3476" y="8900"/>
                </a:lnTo>
                <a:lnTo>
                  <a:pt x="3331" y="7699"/>
                </a:lnTo>
                <a:lnTo>
                  <a:pt x="3203" y="6334"/>
                </a:lnTo>
                <a:lnTo>
                  <a:pt x="3076" y="4860"/>
                </a:lnTo>
                <a:lnTo>
                  <a:pt x="3039" y="4114"/>
                </a:lnTo>
                <a:lnTo>
                  <a:pt x="3021" y="3349"/>
                </a:lnTo>
                <a:lnTo>
                  <a:pt x="3003" y="2603"/>
                </a:lnTo>
                <a:lnTo>
                  <a:pt x="3003" y="1893"/>
                </a:lnTo>
                <a:lnTo>
                  <a:pt x="2821" y="2185"/>
                </a:lnTo>
                <a:lnTo>
                  <a:pt x="2657" y="2494"/>
                </a:lnTo>
                <a:lnTo>
                  <a:pt x="2512" y="2822"/>
                </a:lnTo>
                <a:lnTo>
                  <a:pt x="2384" y="3167"/>
                </a:lnTo>
                <a:lnTo>
                  <a:pt x="2293" y="3531"/>
                </a:lnTo>
                <a:lnTo>
                  <a:pt x="2202" y="3895"/>
                </a:lnTo>
                <a:lnTo>
                  <a:pt x="2148" y="4277"/>
                </a:lnTo>
                <a:lnTo>
                  <a:pt x="2093" y="4660"/>
                </a:lnTo>
                <a:lnTo>
                  <a:pt x="2057" y="5060"/>
                </a:lnTo>
                <a:lnTo>
                  <a:pt x="2039" y="5460"/>
                </a:lnTo>
                <a:lnTo>
                  <a:pt x="2039" y="5879"/>
                </a:lnTo>
                <a:lnTo>
                  <a:pt x="2039" y="6279"/>
                </a:lnTo>
                <a:lnTo>
                  <a:pt x="2093" y="7080"/>
                </a:lnTo>
                <a:lnTo>
                  <a:pt x="2166" y="7862"/>
                </a:lnTo>
                <a:lnTo>
                  <a:pt x="2275" y="8609"/>
                </a:lnTo>
                <a:lnTo>
                  <a:pt x="2384" y="9318"/>
                </a:lnTo>
                <a:lnTo>
                  <a:pt x="2512" y="9937"/>
                </a:lnTo>
                <a:lnTo>
                  <a:pt x="2639" y="10501"/>
                </a:lnTo>
                <a:lnTo>
                  <a:pt x="2817" y="11215"/>
                </a:lnTo>
                <a:lnTo>
                  <a:pt x="2730" y="10938"/>
                </a:lnTo>
                <a:lnTo>
                  <a:pt x="2548" y="10501"/>
                </a:lnTo>
                <a:lnTo>
                  <a:pt x="2421" y="10246"/>
                </a:lnTo>
                <a:lnTo>
                  <a:pt x="2293" y="9992"/>
                </a:lnTo>
                <a:lnTo>
                  <a:pt x="2130" y="9719"/>
                </a:lnTo>
                <a:lnTo>
                  <a:pt x="1966" y="9446"/>
                </a:lnTo>
                <a:lnTo>
                  <a:pt x="1766" y="9154"/>
                </a:lnTo>
                <a:lnTo>
                  <a:pt x="1547" y="8882"/>
                </a:lnTo>
                <a:lnTo>
                  <a:pt x="1311" y="8590"/>
                </a:lnTo>
                <a:lnTo>
                  <a:pt x="1038" y="8317"/>
                </a:lnTo>
                <a:lnTo>
                  <a:pt x="1129" y="8918"/>
                </a:lnTo>
                <a:lnTo>
                  <a:pt x="1238" y="9482"/>
                </a:lnTo>
                <a:lnTo>
                  <a:pt x="1383" y="10010"/>
                </a:lnTo>
                <a:lnTo>
                  <a:pt x="1529" y="10483"/>
                </a:lnTo>
                <a:lnTo>
                  <a:pt x="1693" y="10920"/>
                </a:lnTo>
                <a:lnTo>
                  <a:pt x="1875" y="11338"/>
                </a:lnTo>
                <a:lnTo>
                  <a:pt x="1987" y="11588"/>
                </a:lnTo>
                <a:lnTo>
                  <a:pt x="1987" y="11588"/>
                </a:lnTo>
                <a:lnTo>
                  <a:pt x="0" y="10174"/>
                </a:lnTo>
                <a:lnTo>
                  <a:pt x="73" y="10319"/>
                </a:lnTo>
                <a:lnTo>
                  <a:pt x="255" y="10738"/>
                </a:lnTo>
                <a:lnTo>
                  <a:pt x="401" y="11011"/>
                </a:lnTo>
                <a:lnTo>
                  <a:pt x="601" y="11302"/>
                </a:lnTo>
                <a:lnTo>
                  <a:pt x="819" y="11648"/>
                </a:lnTo>
                <a:lnTo>
                  <a:pt x="1092" y="11975"/>
                </a:lnTo>
                <a:lnTo>
                  <a:pt x="1383" y="12321"/>
                </a:lnTo>
                <a:lnTo>
                  <a:pt x="1747" y="12667"/>
                </a:lnTo>
                <a:lnTo>
                  <a:pt x="1929" y="12830"/>
                </a:lnTo>
                <a:lnTo>
                  <a:pt x="2148" y="12994"/>
                </a:lnTo>
                <a:lnTo>
                  <a:pt x="2348" y="13140"/>
                </a:lnTo>
                <a:lnTo>
                  <a:pt x="2584" y="13285"/>
                </a:lnTo>
                <a:lnTo>
                  <a:pt x="2821" y="13413"/>
                </a:lnTo>
                <a:lnTo>
                  <a:pt x="3076" y="13540"/>
                </a:lnTo>
                <a:lnTo>
                  <a:pt x="3331" y="13649"/>
                </a:lnTo>
                <a:lnTo>
                  <a:pt x="3622" y="13759"/>
                </a:lnTo>
                <a:lnTo>
                  <a:pt x="3913" y="13850"/>
                </a:lnTo>
                <a:lnTo>
                  <a:pt x="4204" y="13922"/>
                </a:lnTo>
                <a:lnTo>
                  <a:pt x="4532" y="13959"/>
                </a:lnTo>
                <a:lnTo>
                  <a:pt x="4859" y="13995"/>
                </a:lnTo>
                <a:lnTo>
                  <a:pt x="5278" y="13850"/>
                </a:lnTo>
                <a:lnTo>
                  <a:pt x="5678" y="13704"/>
                </a:lnTo>
                <a:lnTo>
                  <a:pt x="6060" y="13540"/>
                </a:lnTo>
                <a:lnTo>
                  <a:pt x="6406" y="13358"/>
                </a:lnTo>
                <a:lnTo>
                  <a:pt x="6752" y="13176"/>
                </a:lnTo>
                <a:lnTo>
                  <a:pt x="7061" y="12976"/>
                </a:lnTo>
                <a:lnTo>
                  <a:pt x="7371" y="12794"/>
                </a:lnTo>
                <a:lnTo>
                  <a:pt x="7643" y="12576"/>
                </a:lnTo>
                <a:lnTo>
                  <a:pt x="7898" y="12376"/>
                </a:lnTo>
                <a:lnTo>
                  <a:pt x="8153" y="12157"/>
                </a:lnTo>
                <a:lnTo>
                  <a:pt x="8371" y="11957"/>
                </a:lnTo>
                <a:lnTo>
                  <a:pt x="8590" y="11739"/>
                </a:lnTo>
                <a:lnTo>
                  <a:pt x="8972" y="11320"/>
                </a:lnTo>
                <a:lnTo>
                  <a:pt x="9281" y="10902"/>
                </a:lnTo>
                <a:lnTo>
                  <a:pt x="9554" y="10501"/>
                </a:lnTo>
                <a:lnTo>
                  <a:pt x="9773" y="10137"/>
                </a:lnTo>
                <a:lnTo>
                  <a:pt x="9936" y="9791"/>
                </a:lnTo>
                <a:lnTo>
                  <a:pt x="10064" y="9500"/>
                </a:lnTo>
                <a:lnTo>
                  <a:pt x="10155" y="9245"/>
                </a:lnTo>
                <a:lnTo>
                  <a:pt x="10228" y="9064"/>
                </a:lnTo>
                <a:lnTo>
                  <a:pt x="10264" y="8900"/>
                </a:lnTo>
                <a:lnTo>
                  <a:pt x="10064" y="9191"/>
                </a:lnTo>
                <a:lnTo>
                  <a:pt x="9845" y="9464"/>
                </a:lnTo>
                <a:lnTo>
                  <a:pt x="9645" y="9700"/>
                </a:lnTo>
                <a:lnTo>
                  <a:pt x="9427" y="9937"/>
                </a:lnTo>
                <a:lnTo>
                  <a:pt x="9209" y="10137"/>
                </a:lnTo>
                <a:lnTo>
                  <a:pt x="9008" y="10337"/>
                </a:lnTo>
                <a:lnTo>
                  <a:pt x="8808" y="10519"/>
                </a:lnTo>
                <a:lnTo>
                  <a:pt x="8590" y="10665"/>
                </a:lnTo>
                <a:lnTo>
                  <a:pt x="8189" y="10956"/>
                </a:lnTo>
                <a:lnTo>
                  <a:pt x="7789" y="11174"/>
                </a:lnTo>
                <a:lnTo>
                  <a:pt x="7425" y="11338"/>
                </a:lnTo>
                <a:lnTo>
                  <a:pt x="7061" y="11466"/>
                </a:lnTo>
                <a:lnTo>
                  <a:pt x="6752" y="11575"/>
                </a:lnTo>
                <a:lnTo>
                  <a:pt x="6442" y="11629"/>
                </a:lnTo>
                <a:lnTo>
                  <a:pt x="6188" y="11666"/>
                </a:lnTo>
                <a:lnTo>
                  <a:pt x="5969" y="11684"/>
                </a:lnTo>
                <a:lnTo>
                  <a:pt x="5642" y="11684"/>
                </a:lnTo>
                <a:lnTo>
                  <a:pt x="5533" y="11666"/>
                </a:lnTo>
                <a:lnTo>
                  <a:pt x="5624" y="11593"/>
                </a:lnTo>
                <a:lnTo>
                  <a:pt x="5896" y="11393"/>
                </a:lnTo>
                <a:lnTo>
                  <a:pt x="6097" y="11229"/>
                </a:lnTo>
                <a:lnTo>
                  <a:pt x="6315" y="11011"/>
                </a:lnTo>
                <a:lnTo>
                  <a:pt x="6552" y="10774"/>
                </a:lnTo>
                <a:lnTo>
                  <a:pt x="6825" y="10483"/>
                </a:lnTo>
                <a:lnTo>
                  <a:pt x="7116" y="10137"/>
                </a:lnTo>
                <a:lnTo>
                  <a:pt x="7407" y="9755"/>
                </a:lnTo>
                <a:lnTo>
                  <a:pt x="7716" y="9318"/>
                </a:lnTo>
                <a:lnTo>
                  <a:pt x="8026" y="8845"/>
                </a:lnTo>
                <a:lnTo>
                  <a:pt x="8335" y="8299"/>
                </a:lnTo>
                <a:lnTo>
                  <a:pt x="8644" y="7717"/>
                </a:lnTo>
                <a:lnTo>
                  <a:pt x="8954" y="7080"/>
                </a:lnTo>
                <a:lnTo>
                  <a:pt x="9245" y="6388"/>
                </a:lnTo>
                <a:lnTo>
                  <a:pt x="8772" y="6716"/>
                </a:lnTo>
                <a:lnTo>
                  <a:pt x="8335" y="7062"/>
                </a:lnTo>
                <a:lnTo>
                  <a:pt x="7916" y="7426"/>
                </a:lnTo>
                <a:lnTo>
                  <a:pt x="7516" y="7790"/>
                </a:lnTo>
                <a:lnTo>
                  <a:pt x="7134" y="8154"/>
                </a:lnTo>
                <a:lnTo>
                  <a:pt x="6788" y="8499"/>
                </a:lnTo>
                <a:lnTo>
                  <a:pt x="6461" y="8845"/>
                </a:lnTo>
                <a:lnTo>
                  <a:pt x="6169" y="9191"/>
                </a:lnTo>
                <a:lnTo>
                  <a:pt x="5660" y="9773"/>
                </a:lnTo>
                <a:lnTo>
                  <a:pt x="5296" y="10265"/>
                </a:lnTo>
                <a:lnTo>
                  <a:pt x="4987" y="10683"/>
                </a:lnTo>
                <a:lnTo>
                  <a:pt x="5332" y="10046"/>
                </a:lnTo>
                <a:lnTo>
                  <a:pt x="5733" y="9300"/>
                </a:lnTo>
                <a:lnTo>
                  <a:pt x="6206" y="8336"/>
                </a:lnTo>
                <a:lnTo>
                  <a:pt x="6734" y="7189"/>
                </a:lnTo>
                <a:lnTo>
                  <a:pt x="7007" y="6570"/>
                </a:lnTo>
                <a:lnTo>
                  <a:pt x="7280" y="5915"/>
                </a:lnTo>
                <a:lnTo>
                  <a:pt x="7534" y="5242"/>
                </a:lnTo>
                <a:lnTo>
                  <a:pt x="7789" y="4569"/>
                </a:lnTo>
                <a:lnTo>
                  <a:pt x="8007" y="3859"/>
                </a:lnTo>
                <a:lnTo>
                  <a:pt x="8208" y="3149"/>
                </a:lnTo>
                <a:lnTo>
                  <a:pt x="8208" y="3149"/>
                </a:lnTo>
                <a:lnTo>
                  <a:pt x="8044" y="3295"/>
                </a:lnTo>
                <a:lnTo>
                  <a:pt x="7880" y="3459"/>
                </a:lnTo>
                <a:lnTo>
                  <a:pt x="7716" y="3640"/>
                </a:lnTo>
                <a:lnTo>
                  <a:pt x="7553" y="3841"/>
                </a:lnTo>
                <a:lnTo>
                  <a:pt x="7243" y="4277"/>
                </a:lnTo>
                <a:lnTo>
                  <a:pt x="6952" y="4751"/>
                </a:lnTo>
                <a:lnTo>
                  <a:pt x="6661" y="5260"/>
                </a:lnTo>
                <a:lnTo>
                  <a:pt x="6406" y="5770"/>
                </a:lnTo>
                <a:lnTo>
                  <a:pt x="6151" y="6297"/>
                </a:lnTo>
                <a:lnTo>
                  <a:pt x="5933" y="6825"/>
                </a:lnTo>
                <a:lnTo>
                  <a:pt x="5733" y="7335"/>
                </a:lnTo>
                <a:lnTo>
                  <a:pt x="5551" y="7808"/>
                </a:lnTo>
                <a:lnTo>
                  <a:pt x="5260" y="8609"/>
                </a:lnTo>
                <a:lnTo>
                  <a:pt x="5078" y="9173"/>
                </a:lnTo>
                <a:lnTo>
                  <a:pt x="5005" y="9373"/>
                </a:lnTo>
                <a:lnTo>
                  <a:pt x="5041" y="9082"/>
                </a:lnTo>
                <a:lnTo>
                  <a:pt x="5114" y="8263"/>
                </a:lnTo>
                <a:lnTo>
                  <a:pt x="5187" y="7062"/>
                </a:lnTo>
                <a:lnTo>
                  <a:pt x="5223" y="6370"/>
                </a:lnTo>
                <a:lnTo>
                  <a:pt x="5241" y="5624"/>
                </a:lnTo>
                <a:lnTo>
                  <a:pt x="5260" y="4860"/>
                </a:lnTo>
                <a:lnTo>
                  <a:pt x="5241" y="4059"/>
                </a:lnTo>
                <a:lnTo>
                  <a:pt x="5223" y="3277"/>
                </a:lnTo>
                <a:lnTo>
                  <a:pt x="5169" y="2512"/>
                </a:lnTo>
                <a:lnTo>
                  <a:pt x="5078" y="1784"/>
                </a:lnTo>
                <a:lnTo>
                  <a:pt x="5023" y="1439"/>
                </a:lnTo>
                <a:lnTo>
                  <a:pt x="4950" y="1111"/>
                </a:lnTo>
                <a:lnTo>
                  <a:pt x="4877" y="802"/>
                </a:lnTo>
                <a:lnTo>
                  <a:pt x="4786" y="510"/>
                </a:lnTo>
                <a:lnTo>
                  <a:pt x="4695" y="237"/>
                </a:lnTo>
                <a:lnTo>
                  <a:pt x="4586" y="1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715" name="Google Shape;715;p5"/>
          <p:cNvGrpSpPr/>
          <p:nvPr/>
        </p:nvGrpSpPr>
        <p:grpSpPr>
          <a:xfrm>
            <a:off x="9594484" y="6879873"/>
            <a:ext cx="238221" cy="219912"/>
            <a:chOff x="2706625" y="4735761"/>
            <a:chExt cx="226446" cy="209015"/>
          </a:xfrm>
        </p:grpSpPr>
        <p:sp>
          <p:nvSpPr>
            <p:cNvPr id="716" name="Google Shape;716;p5"/>
            <p:cNvSpPr/>
            <p:nvPr/>
          </p:nvSpPr>
          <p:spPr>
            <a:xfrm>
              <a:off x="2706625" y="4851000"/>
              <a:ext cx="226446" cy="93776"/>
            </a:xfrm>
            <a:custGeom>
              <a:avLst/>
              <a:gdLst/>
              <a:ahLst/>
              <a:cxnLst/>
              <a:rect l="l" t="t" r="r" b="b"/>
              <a:pathLst>
                <a:path w="9991" h="1020" extrusionOk="0">
                  <a:moveTo>
                    <a:pt x="1292" y="0"/>
                  </a:moveTo>
                  <a:lnTo>
                    <a:pt x="746" y="91"/>
                  </a:lnTo>
                  <a:lnTo>
                    <a:pt x="528" y="128"/>
                  </a:lnTo>
                  <a:lnTo>
                    <a:pt x="346" y="182"/>
                  </a:lnTo>
                  <a:lnTo>
                    <a:pt x="200" y="237"/>
                  </a:lnTo>
                  <a:lnTo>
                    <a:pt x="91" y="291"/>
                  </a:lnTo>
                  <a:lnTo>
                    <a:pt x="18" y="346"/>
                  </a:lnTo>
                  <a:lnTo>
                    <a:pt x="0" y="419"/>
                  </a:lnTo>
                  <a:lnTo>
                    <a:pt x="0" y="437"/>
                  </a:lnTo>
                  <a:lnTo>
                    <a:pt x="18" y="473"/>
                  </a:lnTo>
                  <a:lnTo>
                    <a:pt x="91" y="528"/>
                  </a:lnTo>
                  <a:lnTo>
                    <a:pt x="219" y="583"/>
                  </a:lnTo>
                  <a:lnTo>
                    <a:pt x="382" y="655"/>
                  </a:lnTo>
                  <a:lnTo>
                    <a:pt x="601" y="710"/>
                  </a:lnTo>
                  <a:lnTo>
                    <a:pt x="856" y="746"/>
                  </a:lnTo>
                  <a:lnTo>
                    <a:pt x="1456" y="837"/>
                  </a:lnTo>
                  <a:lnTo>
                    <a:pt x="2202" y="910"/>
                  </a:lnTo>
                  <a:lnTo>
                    <a:pt x="3058" y="965"/>
                  </a:lnTo>
                  <a:lnTo>
                    <a:pt x="3986" y="1001"/>
                  </a:lnTo>
                  <a:lnTo>
                    <a:pt x="5005" y="1019"/>
                  </a:lnTo>
                  <a:lnTo>
                    <a:pt x="6006" y="1001"/>
                  </a:lnTo>
                  <a:lnTo>
                    <a:pt x="6952" y="965"/>
                  </a:lnTo>
                  <a:lnTo>
                    <a:pt x="7789" y="910"/>
                  </a:lnTo>
                  <a:lnTo>
                    <a:pt x="8535" y="837"/>
                  </a:lnTo>
                  <a:lnTo>
                    <a:pt x="9136" y="746"/>
                  </a:lnTo>
                  <a:lnTo>
                    <a:pt x="9390" y="710"/>
                  </a:lnTo>
                  <a:lnTo>
                    <a:pt x="9609" y="655"/>
                  </a:lnTo>
                  <a:lnTo>
                    <a:pt x="9773" y="583"/>
                  </a:lnTo>
                  <a:lnTo>
                    <a:pt x="9900" y="528"/>
                  </a:lnTo>
                  <a:lnTo>
                    <a:pt x="9973" y="473"/>
                  </a:lnTo>
                  <a:lnTo>
                    <a:pt x="9991" y="437"/>
                  </a:lnTo>
                  <a:lnTo>
                    <a:pt x="9991" y="419"/>
                  </a:lnTo>
                  <a:lnTo>
                    <a:pt x="9973" y="346"/>
                  </a:lnTo>
                  <a:lnTo>
                    <a:pt x="9900" y="291"/>
                  </a:lnTo>
                  <a:lnTo>
                    <a:pt x="9791" y="237"/>
                  </a:lnTo>
                  <a:lnTo>
                    <a:pt x="9645" y="182"/>
                  </a:lnTo>
                  <a:lnTo>
                    <a:pt x="9463" y="128"/>
                  </a:lnTo>
                  <a:lnTo>
                    <a:pt x="9245" y="91"/>
                  </a:lnTo>
                  <a:lnTo>
                    <a:pt x="8699" y="0"/>
                  </a:lnTo>
                  <a:lnTo>
                    <a:pt x="8699" y="273"/>
                  </a:lnTo>
                  <a:lnTo>
                    <a:pt x="7443" y="328"/>
                  </a:lnTo>
                  <a:lnTo>
                    <a:pt x="6133" y="364"/>
                  </a:lnTo>
                  <a:lnTo>
                    <a:pt x="4623" y="382"/>
                  </a:lnTo>
                  <a:lnTo>
                    <a:pt x="3476" y="364"/>
                  </a:lnTo>
                  <a:lnTo>
                    <a:pt x="2384" y="328"/>
                  </a:lnTo>
                  <a:lnTo>
                    <a:pt x="1893" y="291"/>
                  </a:lnTo>
                  <a:lnTo>
                    <a:pt x="1456" y="237"/>
                  </a:lnTo>
                  <a:lnTo>
                    <a:pt x="1074" y="182"/>
                  </a:lnTo>
                  <a:lnTo>
                    <a:pt x="746" y="109"/>
                  </a:lnTo>
                  <a:lnTo>
                    <a:pt x="1292" y="0"/>
                  </a:lnTo>
                  <a:close/>
                </a:path>
              </a:pathLst>
            </a:custGeom>
            <a:solidFill>
              <a:srgbClr val="282829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717" name="Google Shape;717;p5"/>
            <p:cNvGrpSpPr/>
            <p:nvPr/>
          </p:nvGrpSpPr>
          <p:grpSpPr>
            <a:xfrm>
              <a:off x="2714800" y="4735761"/>
              <a:ext cx="210098" cy="182902"/>
              <a:chOff x="1282975" y="2150275"/>
              <a:chExt cx="154700" cy="134675"/>
            </a:xfrm>
          </p:grpSpPr>
          <p:sp>
            <p:nvSpPr>
              <p:cNvPr id="718" name="Google Shape;718;p5"/>
              <p:cNvSpPr/>
              <p:nvPr/>
            </p:nvSpPr>
            <p:spPr>
              <a:xfrm>
                <a:off x="1282975" y="2150275"/>
                <a:ext cx="154700" cy="134675"/>
              </a:xfrm>
              <a:custGeom>
                <a:avLst/>
                <a:gdLst/>
                <a:ahLst/>
                <a:cxnLst/>
                <a:rect l="l" t="t" r="r" b="b"/>
                <a:pathLst>
                  <a:path w="6188" h="5387" extrusionOk="0">
                    <a:moveTo>
                      <a:pt x="2858" y="0"/>
                    </a:moveTo>
                    <a:lnTo>
                      <a:pt x="2657" y="37"/>
                    </a:lnTo>
                    <a:lnTo>
                      <a:pt x="2403" y="109"/>
                    </a:lnTo>
                    <a:lnTo>
                      <a:pt x="2166" y="200"/>
                    </a:lnTo>
                    <a:lnTo>
                      <a:pt x="1948" y="310"/>
                    </a:lnTo>
                    <a:lnTo>
                      <a:pt x="1747" y="437"/>
                    </a:lnTo>
                    <a:lnTo>
                      <a:pt x="1547" y="564"/>
                    </a:lnTo>
                    <a:lnTo>
                      <a:pt x="1384" y="710"/>
                    </a:lnTo>
                    <a:lnTo>
                      <a:pt x="1238" y="856"/>
                    </a:lnTo>
                    <a:lnTo>
                      <a:pt x="1092" y="1019"/>
                    </a:lnTo>
                    <a:lnTo>
                      <a:pt x="965" y="1201"/>
                    </a:lnTo>
                    <a:lnTo>
                      <a:pt x="856" y="1365"/>
                    </a:lnTo>
                    <a:lnTo>
                      <a:pt x="765" y="1547"/>
                    </a:lnTo>
                    <a:lnTo>
                      <a:pt x="674" y="1729"/>
                    </a:lnTo>
                    <a:lnTo>
                      <a:pt x="546" y="2093"/>
                    </a:lnTo>
                    <a:lnTo>
                      <a:pt x="437" y="2439"/>
                    </a:lnTo>
                    <a:lnTo>
                      <a:pt x="401" y="2639"/>
                    </a:lnTo>
                    <a:lnTo>
                      <a:pt x="346" y="3057"/>
                    </a:lnTo>
                    <a:lnTo>
                      <a:pt x="310" y="3403"/>
                    </a:lnTo>
                    <a:lnTo>
                      <a:pt x="310" y="3694"/>
                    </a:lnTo>
                    <a:lnTo>
                      <a:pt x="164" y="3876"/>
                    </a:lnTo>
                    <a:lnTo>
                      <a:pt x="55" y="4040"/>
                    </a:lnTo>
                    <a:lnTo>
                      <a:pt x="37" y="4131"/>
                    </a:lnTo>
                    <a:lnTo>
                      <a:pt x="0" y="4222"/>
                    </a:lnTo>
                    <a:lnTo>
                      <a:pt x="0" y="4295"/>
                    </a:lnTo>
                    <a:lnTo>
                      <a:pt x="0" y="4368"/>
                    </a:lnTo>
                    <a:lnTo>
                      <a:pt x="19" y="4459"/>
                    </a:lnTo>
                    <a:lnTo>
                      <a:pt x="55" y="4532"/>
                    </a:lnTo>
                    <a:lnTo>
                      <a:pt x="91" y="4604"/>
                    </a:lnTo>
                    <a:lnTo>
                      <a:pt x="146" y="4677"/>
                    </a:lnTo>
                    <a:lnTo>
                      <a:pt x="292" y="4804"/>
                    </a:lnTo>
                    <a:lnTo>
                      <a:pt x="474" y="4932"/>
                    </a:lnTo>
                    <a:lnTo>
                      <a:pt x="692" y="5041"/>
                    </a:lnTo>
                    <a:lnTo>
                      <a:pt x="965" y="5132"/>
                    </a:lnTo>
                    <a:lnTo>
                      <a:pt x="1274" y="5205"/>
                    </a:lnTo>
                    <a:lnTo>
                      <a:pt x="1638" y="5278"/>
                    </a:lnTo>
                    <a:lnTo>
                      <a:pt x="2020" y="5332"/>
                    </a:lnTo>
                    <a:lnTo>
                      <a:pt x="2457" y="5369"/>
                    </a:lnTo>
                    <a:lnTo>
                      <a:pt x="2930" y="5387"/>
                    </a:lnTo>
                    <a:lnTo>
                      <a:pt x="3440" y="5387"/>
                    </a:lnTo>
                    <a:lnTo>
                      <a:pt x="3804" y="5350"/>
                    </a:lnTo>
                    <a:lnTo>
                      <a:pt x="4131" y="5314"/>
                    </a:lnTo>
                    <a:lnTo>
                      <a:pt x="4714" y="5223"/>
                    </a:lnTo>
                    <a:lnTo>
                      <a:pt x="5187" y="5114"/>
                    </a:lnTo>
                    <a:lnTo>
                      <a:pt x="5569" y="5005"/>
                    </a:lnTo>
                    <a:lnTo>
                      <a:pt x="5842" y="4895"/>
                    </a:lnTo>
                    <a:lnTo>
                      <a:pt x="6042" y="4804"/>
                    </a:lnTo>
                    <a:lnTo>
                      <a:pt x="6188" y="4713"/>
                    </a:lnTo>
                    <a:lnTo>
                      <a:pt x="6042" y="4204"/>
                    </a:lnTo>
                    <a:lnTo>
                      <a:pt x="5878" y="3658"/>
                    </a:lnTo>
                    <a:lnTo>
                      <a:pt x="5642" y="3003"/>
                    </a:lnTo>
                    <a:lnTo>
                      <a:pt x="5514" y="2639"/>
                    </a:lnTo>
                    <a:lnTo>
                      <a:pt x="5351" y="2275"/>
                    </a:lnTo>
                    <a:lnTo>
                      <a:pt x="5169" y="1929"/>
                    </a:lnTo>
                    <a:lnTo>
                      <a:pt x="4987" y="1565"/>
                    </a:lnTo>
                    <a:lnTo>
                      <a:pt x="4787" y="1238"/>
                    </a:lnTo>
                    <a:lnTo>
                      <a:pt x="4568" y="928"/>
                    </a:lnTo>
                    <a:lnTo>
                      <a:pt x="4332" y="655"/>
                    </a:lnTo>
                    <a:lnTo>
                      <a:pt x="4095" y="419"/>
                    </a:lnTo>
                    <a:lnTo>
                      <a:pt x="3949" y="291"/>
                    </a:lnTo>
                    <a:lnTo>
                      <a:pt x="3804" y="200"/>
                    </a:lnTo>
                    <a:lnTo>
                      <a:pt x="3676" y="128"/>
                    </a:lnTo>
                    <a:lnTo>
                      <a:pt x="3513" y="73"/>
                    </a:lnTo>
                    <a:lnTo>
                      <a:pt x="3367" y="37"/>
                    </a:lnTo>
                    <a:lnTo>
                      <a:pt x="3203" y="0"/>
                    </a:lnTo>
                    <a:close/>
                  </a:path>
                </a:pathLst>
              </a:custGeom>
              <a:solidFill>
                <a:srgbClr val="C1A58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19" name="Google Shape;719;p5"/>
              <p:cNvSpPr/>
              <p:nvPr/>
            </p:nvSpPr>
            <p:spPr>
              <a:xfrm>
                <a:off x="1282975" y="2150275"/>
                <a:ext cx="154700" cy="134675"/>
              </a:xfrm>
              <a:custGeom>
                <a:avLst/>
                <a:gdLst/>
                <a:ahLst/>
                <a:cxnLst/>
                <a:rect l="l" t="t" r="r" b="b"/>
                <a:pathLst>
                  <a:path w="6188" h="5387" fill="none" extrusionOk="0">
                    <a:moveTo>
                      <a:pt x="6188" y="4713"/>
                    </a:moveTo>
                    <a:lnTo>
                      <a:pt x="6188" y="4713"/>
                    </a:lnTo>
                    <a:lnTo>
                      <a:pt x="6042" y="4804"/>
                    </a:lnTo>
                    <a:lnTo>
                      <a:pt x="5842" y="4895"/>
                    </a:lnTo>
                    <a:lnTo>
                      <a:pt x="5569" y="5005"/>
                    </a:lnTo>
                    <a:lnTo>
                      <a:pt x="5187" y="5114"/>
                    </a:lnTo>
                    <a:lnTo>
                      <a:pt x="4714" y="5223"/>
                    </a:lnTo>
                    <a:lnTo>
                      <a:pt x="4131" y="5314"/>
                    </a:lnTo>
                    <a:lnTo>
                      <a:pt x="3804" y="5350"/>
                    </a:lnTo>
                    <a:lnTo>
                      <a:pt x="3440" y="5387"/>
                    </a:lnTo>
                    <a:lnTo>
                      <a:pt x="3440" y="5387"/>
                    </a:lnTo>
                    <a:lnTo>
                      <a:pt x="2930" y="5387"/>
                    </a:lnTo>
                    <a:lnTo>
                      <a:pt x="2457" y="5369"/>
                    </a:lnTo>
                    <a:lnTo>
                      <a:pt x="2020" y="5332"/>
                    </a:lnTo>
                    <a:lnTo>
                      <a:pt x="1638" y="5278"/>
                    </a:lnTo>
                    <a:lnTo>
                      <a:pt x="1274" y="5205"/>
                    </a:lnTo>
                    <a:lnTo>
                      <a:pt x="965" y="5132"/>
                    </a:lnTo>
                    <a:lnTo>
                      <a:pt x="692" y="5041"/>
                    </a:lnTo>
                    <a:lnTo>
                      <a:pt x="474" y="4932"/>
                    </a:lnTo>
                    <a:lnTo>
                      <a:pt x="292" y="4804"/>
                    </a:lnTo>
                    <a:lnTo>
                      <a:pt x="146" y="4677"/>
                    </a:lnTo>
                    <a:lnTo>
                      <a:pt x="91" y="4604"/>
                    </a:lnTo>
                    <a:lnTo>
                      <a:pt x="55" y="4532"/>
                    </a:lnTo>
                    <a:lnTo>
                      <a:pt x="19" y="4459"/>
                    </a:lnTo>
                    <a:lnTo>
                      <a:pt x="0" y="4368"/>
                    </a:lnTo>
                    <a:lnTo>
                      <a:pt x="0" y="4295"/>
                    </a:lnTo>
                    <a:lnTo>
                      <a:pt x="0" y="4222"/>
                    </a:lnTo>
                    <a:lnTo>
                      <a:pt x="37" y="4131"/>
                    </a:lnTo>
                    <a:lnTo>
                      <a:pt x="55" y="4040"/>
                    </a:lnTo>
                    <a:lnTo>
                      <a:pt x="164" y="3876"/>
                    </a:lnTo>
                    <a:lnTo>
                      <a:pt x="310" y="3694"/>
                    </a:lnTo>
                    <a:lnTo>
                      <a:pt x="310" y="3694"/>
                    </a:lnTo>
                    <a:lnTo>
                      <a:pt x="310" y="3403"/>
                    </a:lnTo>
                    <a:lnTo>
                      <a:pt x="346" y="3057"/>
                    </a:lnTo>
                    <a:lnTo>
                      <a:pt x="401" y="2639"/>
                    </a:lnTo>
                    <a:lnTo>
                      <a:pt x="401" y="2639"/>
                    </a:lnTo>
                    <a:lnTo>
                      <a:pt x="437" y="2439"/>
                    </a:lnTo>
                    <a:lnTo>
                      <a:pt x="437" y="2439"/>
                    </a:lnTo>
                    <a:lnTo>
                      <a:pt x="546" y="2093"/>
                    </a:lnTo>
                    <a:lnTo>
                      <a:pt x="674" y="1729"/>
                    </a:lnTo>
                    <a:lnTo>
                      <a:pt x="765" y="1547"/>
                    </a:lnTo>
                    <a:lnTo>
                      <a:pt x="856" y="1365"/>
                    </a:lnTo>
                    <a:lnTo>
                      <a:pt x="965" y="1201"/>
                    </a:lnTo>
                    <a:lnTo>
                      <a:pt x="1092" y="1019"/>
                    </a:lnTo>
                    <a:lnTo>
                      <a:pt x="1238" y="856"/>
                    </a:lnTo>
                    <a:lnTo>
                      <a:pt x="1384" y="710"/>
                    </a:lnTo>
                    <a:lnTo>
                      <a:pt x="1547" y="564"/>
                    </a:lnTo>
                    <a:lnTo>
                      <a:pt x="1747" y="437"/>
                    </a:lnTo>
                    <a:lnTo>
                      <a:pt x="1948" y="310"/>
                    </a:lnTo>
                    <a:lnTo>
                      <a:pt x="2166" y="200"/>
                    </a:lnTo>
                    <a:lnTo>
                      <a:pt x="2403" y="109"/>
                    </a:lnTo>
                    <a:lnTo>
                      <a:pt x="2657" y="37"/>
                    </a:lnTo>
                    <a:lnTo>
                      <a:pt x="2657" y="37"/>
                    </a:lnTo>
                    <a:lnTo>
                      <a:pt x="2858" y="0"/>
                    </a:lnTo>
                    <a:lnTo>
                      <a:pt x="3021" y="0"/>
                    </a:lnTo>
                    <a:lnTo>
                      <a:pt x="3203" y="0"/>
                    </a:lnTo>
                    <a:lnTo>
                      <a:pt x="3367" y="37"/>
                    </a:lnTo>
                    <a:lnTo>
                      <a:pt x="3513" y="73"/>
                    </a:lnTo>
                    <a:lnTo>
                      <a:pt x="3676" y="128"/>
                    </a:lnTo>
                    <a:lnTo>
                      <a:pt x="3804" y="200"/>
                    </a:lnTo>
                    <a:lnTo>
                      <a:pt x="3949" y="291"/>
                    </a:lnTo>
                    <a:lnTo>
                      <a:pt x="3949" y="291"/>
                    </a:lnTo>
                    <a:lnTo>
                      <a:pt x="4095" y="419"/>
                    </a:lnTo>
                    <a:lnTo>
                      <a:pt x="4095" y="419"/>
                    </a:lnTo>
                    <a:lnTo>
                      <a:pt x="4332" y="655"/>
                    </a:lnTo>
                    <a:lnTo>
                      <a:pt x="4568" y="928"/>
                    </a:lnTo>
                    <a:lnTo>
                      <a:pt x="4787" y="1238"/>
                    </a:lnTo>
                    <a:lnTo>
                      <a:pt x="4987" y="1565"/>
                    </a:lnTo>
                    <a:lnTo>
                      <a:pt x="5169" y="1929"/>
                    </a:lnTo>
                    <a:lnTo>
                      <a:pt x="5351" y="2275"/>
                    </a:lnTo>
                    <a:lnTo>
                      <a:pt x="5514" y="2639"/>
                    </a:lnTo>
                    <a:lnTo>
                      <a:pt x="5642" y="3003"/>
                    </a:lnTo>
                    <a:lnTo>
                      <a:pt x="5878" y="3658"/>
                    </a:lnTo>
                    <a:lnTo>
                      <a:pt x="6042" y="4204"/>
                    </a:lnTo>
                    <a:lnTo>
                      <a:pt x="6188" y="4713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20" name="Google Shape;720;p5"/>
              <p:cNvSpPr/>
              <p:nvPr/>
            </p:nvSpPr>
            <p:spPr>
              <a:xfrm>
                <a:off x="1282975" y="2172100"/>
                <a:ext cx="138775" cy="112850"/>
              </a:xfrm>
              <a:custGeom>
                <a:avLst/>
                <a:gdLst/>
                <a:ahLst/>
                <a:cxnLst/>
                <a:rect l="l" t="t" r="r" b="b"/>
                <a:pathLst>
                  <a:path w="5551" h="4514" extrusionOk="0">
                    <a:moveTo>
                      <a:pt x="1384" y="4368"/>
                    </a:moveTo>
                    <a:lnTo>
                      <a:pt x="1384" y="4368"/>
                    </a:lnTo>
                    <a:lnTo>
                      <a:pt x="1711" y="4423"/>
                    </a:lnTo>
                    <a:lnTo>
                      <a:pt x="2057" y="4459"/>
                    </a:lnTo>
                    <a:lnTo>
                      <a:pt x="2457" y="4496"/>
                    </a:lnTo>
                    <a:lnTo>
                      <a:pt x="2876" y="4514"/>
                    </a:lnTo>
                    <a:lnTo>
                      <a:pt x="2876" y="4514"/>
                    </a:lnTo>
                    <a:lnTo>
                      <a:pt x="3094" y="4514"/>
                    </a:lnTo>
                    <a:lnTo>
                      <a:pt x="3094" y="4514"/>
                    </a:lnTo>
                    <a:lnTo>
                      <a:pt x="3440" y="4514"/>
                    </a:lnTo>
                    <a:lnTo>
                      <a:pt x="3440" y="4514"/>
                    </a:lnTo>
                    <a:lnTo>
                      <a:pt x="3440" y="4514"/>
                    </a:lnTo>
                    <a:lnTo>
                      <a:pt x="3094" y="4514"/>
                    </a:lnTo>
                    <a:lnTo>
                      <a:pt x="3094" y="4514"/>
                    </a:lnTo>
                    <a:lnTo>
                      <a:pt x="2876" y="4514"/>
                    </a:lnTo>
                    <a:lnTo>
                      <a:pt x="2876" y="4514"/>
                    </a:lnTo>
                    <a:lnTo>
                      <a:pt x="2876" y="4514"/>
                    </a:lnTo>
                    <a:lnTo>
                      <a:pt x="2876" y="4514"/>
                    </a:lnTo>
                    <a:lnTo>
                      <a:pt x="2457" y="4496"/>
                    </a:lnTo>
                    <a:lnTo>
                      <a:pt x="2057" y="4459"/>
                    </a:lnTo>
                    <a:lnTo>
                      <a:pt x="1711" y="4423"/>
                    </a:lnTo>
                    <a:lnTo>
                      <a:pt x="1384" y="4368"/>
                    </a:lnTo>
                    <a:close/>
                    <a:moveTo>
                      <a:pt x="1365" y="4368"/>
                    </a:moveTo>
                    <a:lnTo>
                      <a:pt x="1365" y="4368"/>
                    </a:lnTo>
                    <a:lnTo>
                      <a:pt x="1365" y="4368"/>
                    </a:lnTo>
                    <a:lnTo>
                      <a:pt x="1365" y="4368"/>
                    </a:lnTo>
                    <a:close/>
                    <a:moveTo>
                      <a:pt x="237" y="3895"/>
                    </a:moveTo>
                    <a:lnTo>
                      <a:pt x="237" y="3895"/>
                    </a:lnTo>
                    <a:lnTo>
                      <a:pt x="237" y="3895"/>
                    </a:lnTo>
                    <a:lnTo>
                      <a:pt x="237" y="3895"/>
                    </a:lnTo>
                    <a:lnTo>
                      <a:pt x="237" y="3895"/>
                    </a:lnTo>
                    <a:close/>
                    <a:moveTo>
                      <a:pt x="237" y="3895"/>
                    </a:moveTo>
                    <a:lnTo>
                      <a:pt x="237" y="3895"/>
                    </a:lnTo>
                    <a:lnTo>
                      <a:pt x="237" y="3895"/>
                    </a:lnTo>
                    <a:lnTo>
                      <a:pt x="237" y="3895"/>
                    </a:lnTo>
                    <a:lnTo>
                      <a:pt x="237" y="3895"/>
                    </a:lnTo>
                    <a:close/>
                    <a:moveTo>
                      <a:pt x="237" y="3877"/>
                    </a:moveTo>
                    <a:lnTo>
                      <a:pt x="237" y="3877"/>
                    </a:lnTo>
                    <a:lnTo>
                      <a:pt x="237" y="3895"/>
                    </a:lnTo>
                    <a:lnTo>
                      <a:pt x="237" y="3895"/>
                    </a:lnTo>
                    <a:lnTo>
                      <a:pt x="237" y="3877"/>
                    </a:lnTo>
                    <a:close/>
                    <a:moveTo>
                      <a:pt x="91" y="3113"/>
                    </a:moveTo>
                    <a:lnTo>
                      <a:pt x="91" y="3113"/>
                    </a:lnTo>
                    <a:lnTo>
                      <a:pt x="37" y="3222"/>
                    </a:lnTo>
                    <a:lnTo>
                      <a:pt x="19" y="3331"/>
                    </a:lnTo>
                    <a:lnTo>
                      <a:pt x="0" y="3422"/>
                    </a:lnTo>
                    <a:lnTo>
                      <a:pt x="19" y="3531"/>
                    </a:lnTo>
                    <a:lnTo>
                      <a:pt x="37" y="3622"/>
                    </a:lnTo>
                    <a:lnTo>
                      <a:pt x="91" y="3713"/>
                    </a:lnTo>
                    <a:lnTo>
                      <a:pt x="146" y="3804"/>
                    </a:lnTo>
                    <a:lnTo>
                      <a:pt x="237" y="3877"/>
                    </a:lnTo>
                    <a:lnTo>
                      <a:pt x="237" y="3877"/>
                    </a:lnTo>
                    <a:lnTo>
                      <a:pt x="146" y="3804"/>
                    </a:lnTo>
                    <a:lnTo>
                      <a:pt x="91" y="3713"/>
                    </a:lnTo>
                    <a:lnTo>
                      <a:pt x="37" y="3622"/>
                    </a:lnTo>
                    <a:lnTo>
                      <a:pt x="19" y="3531"/>
                    </a:lnTo>
                    <a:lnTo>
                      <a:pt x="0" y="3422"/>
                    </a:lnTo>
                    <a:lnTo>
                      <a:pt x="19" y="3331"/>
                    </a:lnTo>
                    <a:lnTo>
                      <a:pt x="37" y="3222"/>
                    </a:lnTo>
                    <a:lnTo>
                      <a:pt x="91" y="3113"/>
                    </a:lnTo>
                    <a:close/>
                    <a:moveTo>
                      <a:pt x="91" y="3113"/>
                    </a:moveTo>
                    <a:lnTo>
                      <a:pt x="91" y="3113"/>
                    </a:lnTo>
                    <a:lnTo>
                      <a:pt x="91" y="3113"/>
                    </a:lnTo>
                    <a:lnTo>
                      <a:pt x="91" y="3113"/>
                    </a:lnTo>
                    <a:lnTo>
                      <a:pt x="91" y="3113"/>
                    </a:lnTo>
                    <a:close/>
                    <a:moveTo>
                      <a:pt x="91" y="3113"/>
                    </a:moveTo>
                    <a:lnTo>
                      <a:pt x="91" y="3113"/>
                    </a:lnTo>
                    <a:lnTo>
                      <a:pt x="91" y="3113"/>
                    </a:lnTo>
                    <a:lnTo>
                      <a:pt x="91" y="3113"/>
                    </a:lnTo>
                    <a:lnTo>
                      <a:pt x="91" y="3113"/>
                    </a:lnTo>
                    <a:close/>
                    <a:moveTo>
                      <a:pt x="91" y="3094"/>
                    </a:moveTo>
                    <a:lnTo>
                      <a:pt x="91" y="3094"/>
                    </a:lnTo>
                    <a:lnTo>
                      <a:pt x="91" y="3113"/>
                    </a:lnTo>
                    <a:lnTo>
                      <a:pt x="91" y="3113"/>
                    </a:lnTo>
                    <a:lnTo>
                      <a:pt x="91" y="3094"/>
                    </a:lnTo>
                    <a:close/>
                    <a:moveTo>
                      <a:pt x="110" y="3094"/>
                    </a:moveTo>
                    <a:lnTo>
                      <a:pt x="110" y="3094"/>
                    </a:lnTo>
                    <a:lnTo>
                      <a:pt x="110" y="3094"/>
                    </a:lnTo>
                    <a:lnTo>
                      <a:pt x="110" y="3094"/>
                    </a:lnTo>
                    <a:lnTo>
                      <a:pt x="110" y="3094"/>
                    </a:lnTo>
                    <a:close/>
                    <a:moveTo>
                      <a:pt x="110" y="3094"/>
                    </a:moveTo>
                    <a:lnTo>
                      <a:pt x="110" y="3094"/>
                    </a:lnTo>
                    <a:lnTo>
                      <a:pt x="110" y="3094"/>
                    </a:lnTo>
                    <a:lnTo>
                      <a:pt x="110" y="3094"/>
                    </a:lnTo>
                    <a:lnTo>
                      <a:pt x="110" y="3094"/>
                    </a:lnTo>
                    <a:close/>
                    <a:moveTo>
                      <a:pt x="110" y="3094"/>
                    </a:moveTo>
                    <a:lnTo>
                      <a:pt x="110" y="3094"/>
                    </a:lnTo>
                    <a:lnTo>
                      <a:pt x="110" y="3094"/>
                    </a:lnTo>
                    <a:lnTo>
                      <a:pt x="110" y="3094"/>
                    </a:lnTo>
                    <a:lnTo>
                      <a:pt x="110" y="3094"/>
                    </a:lnTo>
                    <a:close/>
                    <a:moveTo>
                      <a:pt x="4532" y="1"/>
                    </a:moveTo>
                    <a:lnTo>
                      <a:pt x="4532" y="1"/>
                    </a:lnTo>
                    <a:lnTo>
                      <a:pt x="4677" y="201"/>
                    </a:lnTo>
                    <a:lnTo>
                      <a:pt x="4823" y="419"/>
                    </a:lnTo>
                    <a:lnTo>
                      <a:pt x="5096" y="892"/>
                    </a:lnTo>
                    <a:lnTo>
                      <a:pt x="5332" y="1366"/>
                    </a:lnTo>
                    <a:lnTo>
                      <a:pt x="5551" y="1857"/>
                    </a:lnTo>
                    <a:lnTo>
                      <a:pt x="5551" y="1857"/>
                    </a:lnTo>
                    <a:lnTo>
                      <a:pt x="5551" y="1857"/>
                    </a:lnTo>
                    <a:lnTo>
                      <a:pt x="5551" y="1857"/>
                    </a:lnTo>
                    <a:lnTo>
                      <a:pt x="5332" y="1366"/>
                    </a:lnTo>
                    <a:lnTo>
                      <a:pt x="5096" y="892"/>
                    </a:lnTo>
                    <a:lnTo>
                      <a:pt x="4823" y="419"/>
                    </a:lnTo>
                    <a:lnTo>
                      <a:pt x="4677" y="201"/>
                    </a:lnTo>
                    <a:lnTo>
                      <a:pt x="4532" y="1"/>
                    </a:lnTo>
                    <a:close/>
                    <a:moveTo>
                      <a:pt x="4532" y="1"/>
                    </a:moveTo>
                    <a:lnTo>
                      <a:pt x="4532" y="1"/>
                    </a:lnTo>
                    <a:lnTo>
                      <a:pt x="4532" y="1"/>
                    </a:lnTo>
                    <a:lnTo>
                      <a:pt x="4532" y="1"/>
                    </a:lnTo>
                    <a:lnTo>
                      <a:pt x="4532" y="1"/>
                    </a:lnTo>
                    <a:close/>
                  </a:path>
                </a:pathLst>
              </a:custGeom>
              <a:solidFill>
                <a:srgbClr val="D8D3D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21" name="Google Shape;721;p5"/>
              <p:cNvSpPr/>
              <p:nvPr/>
            </p:nvSpPr>
            <p:spPr>
              <a:xfrm>
                <a:off x="1317550" y="2281300"/>
                <a:ext cx="51425" cy="3650"/>
              </a:xfrm>
              <a:custGeom>
                <a:avLst/>
                <a:gdLst/>
                <a:ahLst/>
                <a:cxnLst/>
                <a:rect l="l" t="t" r="r" b="b"/>
                <a:pathLst>
                  <a:path w="2057" h="146" fill="none" extrusionOk="0">
                    <a:moveTo>
                      <a:pt x="1" y="0"/>
                    </a:moveTo>
                    <a:lnTo>
                      <a:pt x="1" y="0"/>
                    </a:lnTo>
                    <a:lnTo>
                      <a:pt x="328" y="55"/>
                    </a:lnTo>
                    <a:lnTo>
                      <a:pt x="674" y="91"/>
                    </a:lnTo>
                    <a:lnTo>
                      <a:pt x="1074" y="128"/>
                    </a:lnTo>
                    <a:lnTo>
                      <a:pt x="1493" y="146"/>
                    </a:lnTo>
                    <a:lnTo>
                      <a:pt x="1493" y="146"/>
                    </a:lnTo>
                    <a:lnTo>
                      <a:pt x="1711" y="146"/>
                    </a:lnTo>
                    <a:lnTo>
                      <a:pt x="1711" y="146"/>
                    </a:lnTo>
                    <a:lnTo>
                      <a:pt x="2057" y="146"/>
                    </a:lnTo>
                    <a:lnTo>
                      <a:pt x="2057" y="146"/>
                    </a:lnTo>
                    <a:lnTo>
                      <a:pt x="2057" y="146"/>
                    </a:lnTo>
                    <a:lnTo>
                      <a:pt x="1711" y="146"/>
                    </a:lnTo>
                    <a:lnTo>
                      <a:pt x="1711" y="146"/>
                    </a:lnTo>
                    <a:lnTo>
                      <a:pt x="1493" y="146"/>
                    </a:lnTo>
                    <a:lnTo>
                      <a:pt x="1493" y="146"/>
                    </a:lnTo>
                    <a:lnTo>
                      <a:pt x="1493" y="146"/>
                    </a:lnTo>
                    <a:lnTo>
                      <a:pt x="1493" y="146"/>
                    </a:lnTo>
                    <a:lnTo>
                      <a:pt x="1074" y="128"/>
                    </a:lnTo>
                    <a:lnTo>
                      <a:pt x="674" y="91"/>
                    </a:lnTo>
                    <a:lnTo>
                      <a:pt x="328" y="55"/>
                    </a:lnTo>
                    <a:lnTo>
                      <a:pt x="1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22" name="Google Shape;722;p5"/>
              <p:cNvSpPr/>
              <p:nvPr/>
            </p:nvSpPr>
            <p:spPr>
              <a:xfrm>
                <a:off x="1317100" y="228130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23" name="Google Shape;723;p5"/>
              <p:cNvSpPr/>
              <p:nvPr/>
            </p:nvSpPr>
            <p:spPr>
              <a:xfrm>
                <a:off x="1288900" y="2269475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24" name="Google Shape;724;p5"/>
              <p:cNvSpPr/>
              <p:nvPr/>
            </p:nvSpPr>
            <p:spPr>
              <a:xfrm>
                <a:off x="1288900" y="2269475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25" name="Google Shape;725;p5"/>
              <p:cNvSpPr/>
              <p:nvPr/>
            </p:nvSpPr>
            <p:spPr>
              <a:xfrm>
                <a:off x="1288900" y="2269000"/>
                <a:ext cx="25" cy="500"/>
              </a:xfrm>
              <a:custGeom>
                <a:avLst/>
                <a:gdLst/>
                <a:ahLst/>
                <a:cxnLst/>
                <a:rect l="l" t="t" r="r" b="b"/>
                <a:pathLst>
                  <a:path w="1" h="20" fill="none" extrusionOk="0">
                    <a:moveTo>
                      <a:pt x="0" y="1"/>
                    </a:moveTo>
                    <a:lnTo>
                      <a:pt x="0" y="1"/>
                    </a:lnTo>
                    <a:lnTo>
                      <a:pt x="0" y="19"/>
                    </a:lnTo>
                    <a:lnTo>
                      <a:pt x="0" y="19"/>
                    </a:lnTo>
                    <a:lnTo>
                      <a:pt x="0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26" name="Google Shape;726;p5"/>
              <p:cNvSpPr/>
              <p:nvPr/>
            </p:nvSpPr>
            <p:spPr>
              <a:xfrm>
                <a:off x="1282975" y="2249900"/>
                <a:ext cx="5950" cy="19125"/>
              </a:xfrm>
              <a:custGeom>
                <a:avLst/>
                <a:gdLst/>
                <a:ahLst/>
                <a:cxnLst/>
                <a:rect l="l" t="t" r="r" b="b"/>
                <a:pathLst>
                  <a:path w="238" h="765" fill="none" extrusionOk="0">
                    <a:moveTo>
                      <a:pt x="91" y="1"/>
                    </a:moveTo>
                    <a:lnTo>
                      <a:pt x="91" y="1"/>
                    </a:lnTo>
                    <a:lnTo>
                      <a:pt x="37" y="110"/>
                    </a:lnTo>
                    <a:lnTo>
                      <a:pt x="19" y="219"/>
                    </a:lnTo>
                    <a:lnTo>
                      <a:pt x="0" y="310"/>
                    </a:lnTo>
                    <a:lnTo>
                      <a:pt x="19" y="419"/>
                    </a:lnTo>
                    <a:lnTo>
                      <a:pt x="37" y="510"/>
                    </a:lnTo>
                    <a:lnTo>
                      <a:pt x="91" y="601"/>
                    </a:lnTo>
                    <a:lnTo>
                      <a:pt x="146" y="692"/>
                    </a:lnTo>
                    <a:lnTo>
                      <a:pt x="237" y="765"/>
                    </a:lnTo>
                    <a:lnTo>
                      <a:pt x="237" y="765"/>
                    </a:lnTo>
                    <a:lnTo>
                      <a:pt x="146" y="692"/>
                    </a:lnTo>
                    <a:lnTo>
                      <a:pt x="91" y="601"/>
                    </a:lnTo>
                    <a:lnTo>
                      <a:pt x="37" y="510"/>
                    </a:lnTo>
                    <a:lnTo>
                      <a:pt x="19" y="419"/>
                    </a:lnTo>
                    <a:lnTo>
                      <a:pt x="0" y="310"/>
                    </a:lnTo>
                    <a:lnTo>
                      <a:pt x="19" y="219"/>
                    </a:lnTo>
                    <a:lnTo>
                      <a:pt x="37" y="110"/>
                    </a:lnTo>
                    <a:lnTo>
                      <a:pt x="91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27" name="Google Shape;727;p5"/>
              <p:cNvSpPr/>
              <p:nvPr/>
            </p:nvSpPr>
            <p:spPr>
              <a:xfrm>
                <a:off x="1285250" y="224990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0" y="1"/>
                    </a:move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28" name="Google Shape;728;p5"/>
              <p:cNvSpPr/>
              <p:nvPr/>
            </p:nvSpPr>
            <p:spPr>
              <a:xfrm>
                <a:off x="1285250" y="224990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0" y="1"/>
                    </a:move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29" name="Google Shape;729;p5"/>
              <p:cNvSpPr/>
              <p:nvPr/>
            </p:nvSpPr>
            <p:spPr>
              <a:xfrm>
                <a:off x="1285250" y="2249450"/>
                <a:ext cx="25" cy="475"/>
              </a:xfrm>
              <a:custGeom>
                <a:avLst/>
                <a:gdLst/>
                <a:ahLst/>
                <a:cxnLst/>
                <a:rect l="l" t="t" r="r" b="b"/>
                <a:pathLst>
                  <a:path w="1" h="19" fill="none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19"/>
                    </a:lnTo>
                    <a:lnTo>
                      <a:pt x="0" y="19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30" name="Google Shape;730;p5"/>
              <p:cNvSpPr/>
              <p:nvPr/>
            </p:nvSpPr>
            <p:spPr>
              <a:xfrm>
                <a:off x="1285700" y="224945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1" y="0"/>
                    </a:move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31" name="Google Shape;731;p5"/>
              <p:cNvSpPr/>
              <p:nvPr/>
            </p:nvSpPr>
            <p:spPr>
              <a:xfrm>
                <a:off x="1285700" y="224945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1" y="0"/>
                    </a:move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32" name="Google Shape;732;p5"/>
              <p:cNvSpPr/>
              <p:nvPr/>
            </p:nvSpPr>
            <p:spPr>
              <a:xfrm>
                <a:off x="1285700" y="224945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1" y="0"/>
                    </a:move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33" name="Google Shape;733;p5"/>
              <p:cNvSpPr/>
              <p:nvPr/>
            </p:nvSpPr>
            <p:spPr>
              <a:xfrm>
                <a:off x="1396250" y="2172100"/>
                <a:ext cx="25500" cy="46425"/>
              </a:xfrm>
              <a:custGeom>
                <a:avLst/>
                <a:gdLst/>
                <a:ahLst/>
                <a:cxnLst/>
                <a:rect l="l" t="t" r="r" b="b"/>
                <a:pathLst>
                  <a:path w="1020" h="1857" fill="none" extrusionOk="0">
                    <a:moveTo>
                      <a:pt x="1" y="1"/>
                    </a:moveTo>
                    <a:lnTo>
                      <a:pt x="1" y="1"/>
                    </a:lnTo>
                    <a:lnTo>
                      <a:pt x="146" y="201"/>
                    </a:lnTo>
                    <a:lnTo>
                      <a:pt x="292" y="419"/>
                    </a:lnTo>
                    <a:lnTo>
                      <a:pt x="565" y="892"/>
                    </a:lnTo>
                    <a:lnTo>
                      <a:pt x="801" y="1366"/>
                    </a:lnTo>
                    <a:lnTo>
                      <a:pt x="1020" y="1857"/>
                    </a:lnTo>
                    <a:lnTo>
                      <a:pt x="1020" y="1857"/>
                    </a:lnTo>
                    <a:lnTo>
                      <a:pt x="1020" y="1857"/>
                    </a:lnTo>
                    <a:lnTo>
                      <a:pt x="1020" y="1857"/>
                    </a:lnTo>
                    <a:lnTo>
                      <a:pt x="801" y="1366"/>
                    </a:lnTo>
                    <a:lnTo>
                      <a:pt x="565" y="892"/>
                    </a:lnTo>
                    <a:lnTo>
                      <a:pt x="292" y="419"/>
                    </a:lnTo>
                    <a:lnTo>
                      <a:pt x="146" y="201"/>
                    </a:lnTo>
                    <a:lnTo>
                      <a:pt x="1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34" name="Google Shape;734;p5"/>
              <p:cNvSpPr/>
              <p:nvPr/>
            </p:nvSpPr>
            <p:spPr>
              <a:xfrm>
                <a:off x="1396250" y="217210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1" y="1"/>
                    </a:move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35" name="Google Shape;735;p5"/>
              <p:cNvSpPr/>
              <p:nvPr/>
            </p:nvSpPr>
            <p:spPr>
              <a:xfrm>
                <a:off x="1282975" y="2160725"/>
                <a:ext cx="138775" cy="124225"/>
              </a:xfrm>
              <a:custGeom>
                <a:avLst/>
                <a:gdLst/>
                <a:ahLst/>
                <a:cxnLst/>
                <a:rect l="l" t="t" r="r" b="b"/>
                <a:pathLst>
                  <a:path w="5551" h="4969" extrusionOk="0">
                    <a:moveTo>
                      <a:pt x="4095" y="1"/>
                    </a:moveTo>
                    <a:lnTo>
                      <a:pt x="4004" y="219"/>
                    </a:lnTo>
                    <a:lnTo>
                      <a:pt x="3895" y="438"/>
                    </a:lnTo>
                    <a:lnTo>
                      <a:pt x="3840" y="529"/>
                    </a:lnTo>
                    <a:lnTo>
                      <a:pt x="3767" y="619"/>
                    </a:lnTo>
                    <a:lnTo>
                      <a:pt x="3676" y="710"/>
                    </a:lnTo>
                    <a:lnTo>
                      <a:pt x="3585" y="801"/>
                    </a:lnTo>
                    <a:lnTo>
                      <a:pt x="3458" y="874"/>
                    </a:lnTo>
                    <a:lnTo>
                      <a:pt x="3331" y="947"/>
                    </a:lnTo>
                    <a:lnTo>
                      <a:pt x="3185" y="1002"/>
                    </a:lnTo>
                    <a:lnTo>
                      <a:pt x="3058" y="1038"/>
                    </a:lnTo>
                    <a:lnTo>
                      <a:pt x="2767" y="1111"/>
                    </a:lnTo>
                    <a:lnTo>
                      <a:pt x="2475" y="1165"/>
                    </a:lnTo>
                    <a:lnTo>
                      <a:pt x="2184" y="1238"/>
                    </a:lnTo>
                    <a:lnTo>
                      <a:pt x="1893" y="1311"/>
                    </a:lnTo>
                    <a:lnTo>
                      <a:pt x="1766" y="1366"/>
                    </a:lnTo>
                    <a:lnTo>
                      <a:pt x="1638" y="1438"/>
                    </a:lnTo>
                    <a:lnTo>
                      <a:pt x="1511" y="1511"/>
                    </a:lnTo>
                    <a:lnTo>
                      <a:pt x="1402" y="1620"/>
                    </a:lnTo>
                    <a:lnTo>
                      <a:pt x="1293" y="1730"/>
                    </a:lnTo>
                    <a:lnTo>
                      <a:pt x="1202" y="1839"/>
                    </a:lnTo>
                    <a:lnTo>
                      <a:pt x="1111" y="1948"/>
                    </a:lnTo>
                    <a:lnTo>
                      <a:pt x="1001" y="2039"/>
                    </a:lnTo>
                    <a:lnTo>
                      <a:pt x="874" y="2130"/>
                    </a:lnTo>
                    <a:lnTo>
                      <a:pt x="747" y="2185"/>
                    </a:lnTo>
                    <a:lnTo>
                      <a:pt x="619" y="2221"/>
                    </a:lnTo>
                    <a:lnTo>
                      <a:pt x="401" y="2221"/>
                    </a:lnTo>
                    <a:lnTo>
                      <a:pt x="346" y="2512"/>
                    </a:lnTo>
                    <a:lnTo>
                      <a:pt x="328" y="2767"/>
                    </a:lnTo>
                    <a:lnTo>
                      <a:pt x="310" y="3131"/>
                    </a:lnTo>
                    <a:lnTo>
                      <a:pt x="310" y="3276"/>
                    </a:lnTo>
                    <a:lnTo>
                      <a:pt x="201" y="3404"/>
                    </a:lnTo>
                    <a:lnTo>
                      <a:pt x="110" y="3549"/>
                    </a:lnTo>
                    <a:lnTo>
                      <a:pt x="91" y="3549"/>
                    </a:lnTo>
                    <a:lnTo>
                      <a:pt x="91" y="3568"/>
                    </a:lnTo>
                    <a:lnTo>
                      <a:pt x="37" y="3677"/>
                    </a:lnTo>
                    <a:lnTo>
                      <a:pt x="19" y="3786"/>
                    </a:lnTo>
                    <a:lnTo>
                      <a:pt x="0" y="3877"/>
                    </a:lnTo>
                    <a:lnTo>
                      <a:pt x="19" y="3986"/>
                    </a:lnTo>
                    <a:lnTo>
                      <a:pt x="37" y="4077"/>
                    </a:lnTo>
                    <a:lnTo>
                      <a:pt x="91" y="4168"/>
                    </a:lnTo>
                    <a:lnTo>
                      <a:pt x="146" y="4259"/>
                    </a:lnTo>
                    <a:lnTo>
                      <a:pt x="237" y="4332"/>
                    </a:lnTo>
                    <a:lnTo>
                      <a:pt x="237" y="4350"/>
                    </a:lnTo>
                    <a:lnTo>
                      <a:pt x="346" y="4423"/>
                    </a:lnTo>
                    <a:lnTo>
                      <a:pt x="437" y="4496"/>
                    </a:lnTo>
                    <a:lnTo>
                      <a:pt x="692" y="4623"/>
                    </a:lnTo>
                    <a:lnTo>
                      <a:pt x="1001" y="4732"/>
                    </a:lnTo>
                    <a:lnTo>
                      <a:pt x="1365" y="4823"/>
                    </a:lnTo>
                    <a:lnTo>
                      <a:pt x="1384" y="4823"/>
                    </a:lnTo>
                    <a:lnTo>
                      <a:pt x="1711" y="4878"/>
                    </a:lnTo>
                    <a:lnTo>
                      <a:pt x="2057" y="4914"/>
                    </a:lnTo>
                    <a:lnTo>
                      <a:pt x="2457" y="4951"/>
                    </a:lnTo>
                    <a:lnTo>
                      <a:pt x="2876" y="4969"/>
                    </a:lnTo>
                    <a:lnTo>
                      <a:pt x="3294" y="4732"/>
                    </a:lnTo>
                    <a:lnTo>
                      <a:pt x="3713" y="4459"/>
                    </a:lnTo>
                    <a:lnTo>
                      <a:pt x="4095" y="4186"/>
                    </a:lnTo>
                    <a:lnTo>
                      <a:pt x="4477" y="3895"/>
                    </a:lnTo>
                    <a:lnTo>
                      <a:pt x="4677" y="3731"/>
                    </a:lnTo>
                    <a:lnTo>
                      <a:pt x="4859" y="3549"/>
                    </a:lnTo>
                    <a:lnTo>
                      <a:pt x="5041" y="3349"/>
                    </a:lnTo>
                    <a:lnTo>
                      <a:pt x="5187" y="3149"/>
                    </a:lnTo>
                    <a:lnTo>
                      <a:pt x="5296" y="2967"/>
                    </a:lnTo>
                    <a:lnTo>
                      <a:pt x="5387" y="2767"/>
                    </a:lnTo>
                    <a:lnTo>
                      <a:pt x="5533" y="2367"/>
                    </a:lnTo>
                    <a:lnTo>
                      <a:pt x="5551" y="2312"/>
                    </a:lnTo>
                    <a:lnTo>
                      <a:pt x="5332" y="1821"/>
                    </a:lnTo>
                    <a:lnTo>
                      <a:pt x="5096" y="1347"/>
                    </a:lnTo>
                    <a:lnTo>
                      <a:pt x="4823" y="874"/>
                    </a:lnTo>
                    <a:lnTo>
                      <a:pt x="4677" y="656"/>
                    </a:lnTo>
                    <a:lnTo>
                      <a:pt x="4532" y="456"/>
                    </a:lnTo>
                    <a:lnTo>
                      <a:pt x="4313" y="201"/>
                    </a:lnTo>
                    <a:lnTo>
                      <a:pt x="4095" y="1"/>
                    </a:lnTo>
                    <a:close/>
                  </a:path>
                </a:pathLst>
              </a:custGeom>
              <a:solidFill>
                <a:srgbClr val="A489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36" name="Google Shape;736;p5"/>
              <p:cNvSpPr/>
              <p:nvPr/>
            </p:nvSpPr>
            <p:spPr>
              <a:xfrm>
                <a:off x="1282975" y="2160725"/>
                <a:ext cx="138775" cy="124225"/>
              </a:xfrm>
              <a:custGeom>
                <a:avLst/>
                <a:gdLst/>
                <a:ahLst/>
                <a:cxnLst/>
                <a:rect l="l" t="t" r="r" b="b"/>
                <a:pathLst>
                  <a:path w="5551" h="4969" fill="none" extrusionOk="0">
                    <a:moveTo>
                      <a:pt x="4095" y="1"/>
                    </a:moveTo>
                    <a:lnTo>
                      <a:pt x="4095" y="1"/>
                    </a:lnTo>
                    <a:lnTo>
                      <a:pt x="4004" y="219"/>
                    </a:lnTo>
                    <a:lnTo>
                      <a:pt x="3895" y="438"/>
                    </a:lnTo>
                    <a:lnTo>
                      <a:pt x="3840" y="529"/>
                    </a:lnTo>
                    <a:lnTo>
                      <a:pt x="3767" y="619"/>
                    </a:lnTo>
                    <a:lnTo>
                      <a:pt x="3676" y="710"/>
                    </a:lnTo>
                    <a:lnTo>
                      <a:pt x="3585" y="801"/>
                    </a:lnTo>
                    <a:lnTo>
                      <a:pt x="3585" y="801"/>
                    </a:lnTo>
                    <a:lnTo>
                      <a:pt x="3458" y="874"/>
                    </a:lnTo>
                    <a:lnTo>
                      <a:pt x="3331" y="947"/>
                    </a:lnTo>
                    <a:lnTo>
                      <a:pt x="3185" y="1002"/>
                    </a:lnTo>
                    <a:lnTo>
                      <a:pt x="3058" y="1038"/>
                    </a:lnTo>
                    <a:lnTo>
                      <a:pt x="2767" y="1111"/>
                    </a:lnTo>
                    <a:lnTo>
                      <a:pt x="2475" y="1165"/>
                    </a:lnTo>
                    <a:lnTo>
                      <a:pt x="2184" y="1238"/>
                    </a:lnTo>
                    <a:lnTo>
                      <a:pt x="1893" y="1311"/>
                    </a:lnTo>
                    <a:lnTo>
                      <a:pt x="1766" y="1366"/>
                    </a:lnTo>
                    <a:lnTo>
                      <a:pt x="1638" y="1438"/>
                    </a:lnTo>
                    <a:lnTo>
                      <a:pt x="1511" y="1511"/>
                    </a:lnTo>
                    <a:lnTo>
                      <a:pt x="1402" y="1620"/>
                    </a:lnTo>
                    <a:lnTo>
                      <a:pt x="1402" y="1620"/>
                    </a:lnTo>
                    <a:lnTo>
                      <a:pt x="1293" y="1730"/>
                    </a:lnTo>
                    <a:lnTo>
                      <a:pt x="1202" y="1839"/>
                    </a:lnTo>
                    <a:lnTo>
                      <a:pt x="1111" y="1948"/>
                    </a:lnTo>
                    <a:lnTo>
                      <a:pt x="1001" y="2039"/>
                    </a:lnTo>
                    <a:lnTo>
                      <a:pt x="1001" y="2039"/>
                    </a:lnTo>
                    <a:lnTo>
                      <a:pt x="874" y="2130"/>
                    </a:lnTo>
                    <a:lnTo>
                      <a:pt x="747" y="2185"/>
                    </a:lnTo>
                    <a:lnTo>
                      <a:pt x="619" y="2221"/>
                    </a:lnTo>
                    <a:lnTo>
                      <a:pt x="474" y="2221"/>
                    </a:lnTo>
                    <a:lnTo>
                      <a:pt x="474" y="2221"/>
                    </a:lnTo>
                    <a:lnTo>
                      <a:pt x="401" y="2221"/>
                    </a:lnTo>
                    <a:lnTo>
                      <a:pt x="401" y="2221"/>
                    </a:lnTo>
                    <a:lnTo>
                      <a:pt x="401" y="2221"/>
                    </a:lnTo>
                    <a:lnTo>
                      <a:pt x="346" y="2512"/>
                    </a:lnTo>
                    <a:lnTo>
                      <a:pt x="328" y="2767"/>
                    </a:lnTo>
                    <a:lnTo>
                      <a:pt x="310" y="3131"/>
                    </a:lnTo>
                    <a:lnTo>
                      <a:pt x="310" y="3131"/>
                    </a:lnTo>
                    <a:lnTo>
                      <a:pt x="310" y="3276"/>
                    </a:lnTo>
                    <a:lnTo>
                      <a:pt x="310" y="3276"/>
                    </a:lnTo>
                    <a:lnTo>
                      <a:pt x="310" y="3276"/>
                    </a:lnTo>
                    <a:lnTo>
                      <a:pt x="310" y="3276"/>
                    </a:lnTo>
                    <a:lnTo>
                      <a:pt x="310" y="3276"/>
                    </a:lnTo>
                    <a:lnTo>
                      <a:pt x="201" y="3404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91" y="3549"/>
                    </a:lnTo>
                    <a:lnTo>
                      <a:pt x="91" y="3549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37" y="3677"/>
                    </a:lnTo>
                    <a:lnTo>
                      <a:pt x="19" y="3786"/>
                    </a:lnTo>
                    <a:lnTo>
                      <a:pt x="0" y="3877"/>
                    </a:lnTo>
                    <a:lnTo>
                      <a:pt x="19" y="3986"/>
                    </a:lnTo>
                    <a:lnTo>
                      <a:pt x="37" y="4077"/>
                    </a:lnTo>
                    <a:lnTo>
                      <a:pt x="91" y="4168"/>
                    </a:lnTo>
                    <a:lnTo>
                      <a:pt x="146" y="4259"/>
                    </a:lnTo>
                    <a:lnTo>
                      <a:pt x="237" y="4332"/>
                    </a:lnTo>
                    <a:lnTo>
                      <a:pt x="237" y="4332"/>
                    </a:lnTo>
                    <a:lnTo>
                      <a:pt x="237" y="4332"/>
                    </a:lnTo>
                    <a:lnTo>
                      <a:pt x="237" y="4350"/>
                    </a:lnTo>
                    <a:lnTo>
                      <a:pt x="237" y="4350"/>
                    </a:lnTo>
                    <a:lnTo>
                      <a:pt x="237" y="4350"/>
                    </a:lnTo>
                    <a:lnTo>
                      <a:pt x="237" y="4350"/>
                    </a:lnTo>
                    <a:lnTo>
                      <a:pt x="237" y="4350"/>
                    </a:lnTo>
                    <a:lnTo>
                      <a:pt x="237" y="4350"/>
                    </a:lnTo>
                    <a:lnTo>
                      <a:pt x="237" y="4350"/>
                    </a:lnTo>
                    <a:lnTo>
                      <a:pt x="237" y="4350"/>
                    </a:lnTo>
                    <a:lnTo>
                      <a:pt x="237" y="4350"/>
                    </a:lnTo>
                    <a:lnTo>
                      <a:pt x="237" y="4350"/>
                    </a:lnTo>
                    <a:lnTo>
                      <a:pt x="346" y="4423"/>
                    </a:lnTo>
                    <a:lnTo>
                      <a:pt x="437" y="4496"/>
                    </a:lnTo>
                    <a:lnTo>
                      <a:pt x="692" y="4623"/>
                    </a:lnTo>
                    <a:lnTo>
                      <a:pt x="1001" y="4732"/>
                    </a:lnTo>
                    <a:lnTo>
                      <a:pt x="1365" y="4823"/>
                    </a:lnTo>
                    <a:lnTo>
                      <a:pt x="1365" y="4823"/>
                    </a:lnTo>
                    <a:lnTo>
                      <a:pt x="1365" y="4823"/>
                    </a:lnTo>
                    <a:lnTo>
                      <a:pt x="1365" y="4823"/>
                    </a:lnTo>
                    <a:lnTo>
                      <a:pt x="1384" y="4823"/>
                    </a:lnTo>
                    <a:lnTo>
                      <a:pt x="1384" y="4823"/>
                    </a:lnTo>
                    <a:lnTo>
                      <a:pt x="1711" y="4878"/>
                    </a:lnTo>
                    <a:lnTo>
                      <a:pt x="2057" y="4914"/>
                    </a:lnTo>
                    <a:lnTo>
                      <a:pt x="2457" y="4951"/>
                    </a:lnTo>
                    <a:lnTo>
                      <a:pt x="2876" y="4969"/>
                    </a:lnTo>
                    <a:lnTo>
                      <a:pt x="2876" y="4969"/>
                    </a:lnTo>
                    <a:lnTo>
                      <a:pt x="3294" y="4732"/>
                    </a:lnTo>
                    <a:lnTo>
                      <a:pt x="3713" y="4459"/>
                    </a:lnTo>
                    <a:lnTo>
                      <a:pt x="4095" y="4186"/>
                    </a:lnTo>
                    <a:lnTo>
                      <a:pt x="4477" y="3895"/>
                    </a:lnTo>
                    <a:lnTo>
                      <a:pt x="4477" y="3895"/>
                    </a:lnTo>
                    <a:lnTo>
                      <a:pt x="4677" y="3731"/>
                    </a:lnTo>
                    <a:lnTo>
                      <a:pt x="4859" y="3549"/>
                    </a:lnTo>
                    <a:lnTo>
                      <a:pt x="5041" y="3349"/>
                    </a:lnTo>
                    <a:lnTo>
                      <a:pt x="5187" y="3149"/>
                    </a:lnTo>
                    <a:lnTo>
                      <a:pt x="5187" y="3149"/>
                    </a:lnTo>
                    <a:lnTo>
                      <a:pt x="5296" y="2967"/>
                    </a:lnTo>
                    <a:lnTo>
                      <a:pt x="5387" y="2767"/>
                    </a:lnTo>
                    <a:lnTo>
                      <a:pt x="5533" y="2367"/>
                    </a:lnTo>
                    <a:lnTo>
                      <a:pt x="5533" y="2367"/>
                    </a:lnTo>
                    <a:lnTo>
                      <a:pt x="5551" y="2312"/>
                    </a:lnTo>
                    <a:lnTo>
                      <a:pt x="5551" y="2312"/>
                    </a:lnTo>
                    <a:lnTo>
                      <a:pt x="5332" y="1821"/>
                    </a:lnTo>
                    <a:lnTo>
                      <a:pt x="5096" y="1347"/>
                    </a:lnTo>
                    <a:lnTo>
                      <a:pt x="4823" y="874"/>
                    </a:lnTo>
                    <a:lnTo>
                      <a:pt x="4677" y="656"/>
                    </a:lnTo>
                    <a:lnTo>
                      <a:pt x="4532" y="456"/>
                    </a:lnTo>
                    <a:lnTo>
                      <a:pt x="4532" y="456"/>
                    </a:lnTo>
                    <a:lnTo>
                      <a:pt x="4532" y="456"/>
                    </a:lnTo>
                    <a:lnTo>
                      <a:pt x="4532" y="456"/>
                    </a:lnTo>
                    <a:lnTo>
                      <a:pt x="4532" y="456"/>
                    </a:lnTo>
                    <a:lnTo>
                      <a:pt x="4532" y="456"/>
                    </a:lnTo>
                    <a:lnTo>
                      <a:pt x="4313" y="201"/>
                    </a:lnTo>
                    <a:lnTo>
                      <a:pt x="4095" y="1"/>
                    </a:lnTo>
                    <a:lnTo>
                      <a:pt x="4095" y="1"/>
                    </a:lnTo>
                    <a:lnTo>
                      <a:pt x="4095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37" name="Google Shape;737;p5"/>
              <p:cNvSpPr/>
              <p:nvPr/>
            </p:nvSpPr>
            <p:spPr>
              <a:xfrm>
                <a:off x="1354850" y="2218500"/>
                <a:ext cx="79650" cy="66450"/>
              </a:xfrm>
              <a:custGeom>
                <a:avLst/>
                <a:gdLst/>
                <a:ahLst/>
                <a:cxnLst/>
                <a:rect l="l" t="t" r="r" b="b"/>
                <a:pathLst>
                  <a:path w="3186" h="2658" extrusionOk="0">
                    <a:moveTo>
                      <a:pt x="565" y="2658"/>
                    </a:moveTo>
                    <a:lnTo>
                      <a:pt x="565" y="2658"/>
                    </a:lnTo>
                    <a:lnTo>
                      <a:pt x="237" y="2658"/>
                    </a:lnTo>
                    <a:lnTo>
                      <a:pt x="237" y="2658"/>
                    </a:lnTo>
                    <a:lnTo>
                      <a:pt x="1" y="2658"/>
                    </a:lnTo>
                    <a:lnTo>
                      <a:pt x="1" y="2658"/>
                    </a:lnTo>
                    <a:lnTo>
                      <a:pt x="1" y="2658"/>
                    </a:lnTo>
                    <a:lnTo>
                      <a:pt x="1" y="2658"/>
                    </a:lnTo>
                    <a:lnTo>
                      <a:pt x="219" y="2658"/>
                    </a:lnTo>
                    <a:lnTo>
                      <a:pt x="219" y="2658"/>
                    </a:lnTo>
                    <a:lnTo>
                      <a:pt x="565" y="2658"/>
                    </a:lnTo>
                    <a:close/>
                    <a:moveTo>
                      <a:pt x="2676" y="1"/>
                    </a:moveTo>
                    <a:lnTo>
                      <a:pt x="2676" y="1"/>
                    </a:lnTo>
                    <a:lnTo>
                      <a:pt x="2676" y="1"/>
                    </a:lnTo>
                    <a:lnTo>
                      <a:pt x="2676" y="1"/>
                    </a:lnTo>
                    <a:lnTo>
                      <a:pt x="2840" y="438"/>
                    </a:lnTo>
                    <a:lnTo>
                      <a:pt x="2967" y="820"/>
                    </a:lnTo>
                    <a:lnTo>
                      <a:pt x="3185" y="1493"/>
                    </a:lnTo>
                    <a:lnTo>
                      <a:pt x="3185" y="1493"/>
                    </a:lnTo>
                    <a:lnTo>
                      <a:pt x="2967" y="820"/>
                    </a:lnTo>
                    <a:lnTo>
                      <a:pt x="2840" y="438"/>
                    </a:lnTo>
                    <a:lnTo>
                      <a:pt x="2676" y="1"/>
                    </a:lnTo>
                    <a:lnTo>
                      <a:pt x="2676" y="1"/>
                    </a:lnTo>
                    <a:close/>
                  </a:path>
                </a:pathLst>
              </a:custGeom>
              <a:solidFill>
                <a:srgbClr val="B8AEB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38" name="Google Shape;738;p5"/>
              <p:cNvSpPr/>
              <p:nvPr/>
            </p:nvSpPr>
            <p:spPr>
              <a:xfrm>
                <a:off x="1354850" y="2284925"/>
                <a:ext cx="141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565" h="1" fill="none" extrusionOk="0">
                    <a:moveTo>
                      <a:pt x="565" y="1"/>
                    </a:moveTo>
                    <a:lnTo>
                      <a:pt x="565" y="1"/>
                    </a:lnTo>
                    <a:lnTo>
                      <a:pt x="237" y="1"/>
                    </a:lnTo>
                    <a:lnTo>
                      <a:pt x="237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219" y="1"/>
                    </a:lnTo>
                    <a:lnTo>
                      <a:pt x="219" y="1"/>
                    </a:lnTo>
                    <a:lnTo>
                      <a:pt x="565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39" name="Google Shape;739;p5"/>
              <p:cNvSpPr/>
              <p:nvPr/>
            </p:nvSpPr>
            <p:spPr>
              <a:xfrm>
                <a:off x="1421725" y="2218500"/>
                <a:ext cx="12775" cy="37350"/>
              </a:xfrm>
              <a:custGeom>
                <a:avLst/>
                <a:gdLst/>
                <a:ahLst/>
                <a:cxnLst/>
                <a:rect l="l" t="t" r="r" b="b"/>
                <a:pathLst>
                  <a:path w="511" h="1494" fill="none" extrusionOk="0">
                    <a:moveTo>
                      <a:pt x="1" y="1"/>
                    </a:move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165" y="438"/>
                    </a:lnTo>
                    <a:lnTo>
                      <a:pt x="292" y="820"/>
                    </a:lnTo>
                    <a:lnTo>
                      <a:pt x="510" y="1493"/>
                    </a:lnTo>
                    <a:lnTo>
                      <a:pt x="510" y="1493"/>
                    </a:lnTo>
                    <a:lnTo>
                      <a:pt x="292" y="820"/>
                    </a:lnTo>
                    <a:lnTo>
                      <a:pt x="165" y="438"/>
                    </a:lnTo>
                    <a:lnTo>
                      <a:pt x="1" y="1"/>
                    </a:lnTo>
                    <a:lnTo>
                      <a:pt x="1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40" name="Google Shape;740;p5"/>
              <p:cNvSpPr/>
              <p:nvPr/>
            </p:nvSpPr>
            <p:spPr>
              <a:xfrm>
                <a:off x="1354850" y="2218500"/>
                <a:ext cx="82825" cy="66450"/>
              </a:xfrm>
              <a:custGeom>
                <a:avLst/>
                <a:gdLst/>
                <a:ahLst/>
                <a:cxnLst/>
                <a:rect l="l" t="t" r="r" b="b"/>
                <a:pathLst>
                  <a:path w="3313" h="2658" extrusionOk="0">
                    <a:moveTo>
                      <a:pt x="2676" y="1"/>
                    </a:moveTo>
                    <a:lnTo>
                      <a:pt x="2658" y="56"/>
                    </a:lnTo>
                    <a:lnTo>
                      <a:pt x="2512" y="456"/>
                    </a:lnTo>
                    <a:lnTo>
                      <a:pt x="2421" y="656"/>
                    </a:lnTo>
                    <a:lnTo>
                      <a:pt x="2312" y="838"/>
                    </a:lnTo>
                    <a:lnTo>
                      <a:pt x="2166" y="1038"/>
                    </a:lnTo>
                    <a:lnTo>
                      <a:pt x="1984" y="1238"/>
                    </a:lnTo>
                    <a:lnTo>
                      <a:pt x="1802" y="1420"/>
                    </a:lnTo>
                    <a:lnTo>
                      <a:pt x="1602" y="1584"/>
                    </a:lnTo>
                    <a:lnTo>
                      <a:pt x="1220" y="1875"/>
                    </a:lnTo>
                    <a:lnTo>
                      <a:pt x="838" y="2148"/>
                    </a:lnTo>
                    <a:lnTo>
                      <a:pt x="419" y="2421"/>
                    </a:lnTo>
                    <a:lnTo>
                      <a:pt x="1" y="2658"/>
                    </a:lnTo>
                    <a:lnTo>
                      <a:pt x="565" y="2658"/>
                    </a:lnTo>
                    <a:lnTo>
                      <a:pt x="929" y="2621"/>
                    </a:lnTo>
                    <a:lnTo>
                      <a:pt x="1256" y="2585"/>
                    </a:lnTo>
                    <a:lnTo>
                      <a:pt x="1839" y="2494"/>
                    </a:lnTo>
                    <a:lnTo>
                      <a:pt x="2312" y="2385"/>
                    </a:lnTo>
                    <a:lnTo>
                      <a:pt x="2694" y="2276"/>
                    </a:lnTo>
                    <a:lnTo>
                      <a:pt x="2967" y="2166"/>
                    </a:lnTo>
                    <a:lnTo>
                      <a:pt x="3167" y="2075"/>
                    </a:lnTo>
                    <a:lnTo>
                      <a:pt x="3313" y="1984"/>
                    </a:lnTo>
                    <a:lnTo>
                      <a:pt x="3185" y="1493"/>
                    </a:lnTo>
                    <a:lnTo>
                      <a:pt x="2967" y="820"/>
                    </a:lnTo>
                    <a:lnTo>
                      <a:pt x="2840" y="438"/>
                    </a:lnTo>
                    <a:lnTo>
                      <a:pt x="2676" y="1"/>
                    </a:lnTo>
                    <a:close/>
                  </a:path>
                </a:pathLst>
              </a:custGeom>
              <a:solidFill>
                <a:srgbClr val="8B715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41" name="Google Shape;741;p5"/>
              <p:cNvSpPr/>
              <p:nvPr/>
            </p:nvSpPr>
            <p:spPr>
              <a:xfrm>
                <a:off x="1354850" y="2218500"/>
                <a:ext cx="82825" cy="66450"/>
              </a:xfrm>
              <a:custGeom>
                <a:avLst/>
                <a:gdLst/>
                <a:ahLst/>
                <a:cxnLst/>
                <a:rect l="l" t="t" r="r" b="b"/>
                <a:pathLst>
                  <a:path w="3313" h="2658" fill="none" extrusionOk="0">
                    <a:moveTo>
                      <a:pt x="2676" y="1"/>
                    </a:moveTo>
                    <a:lnTo>
                      <a:pt x="2676" y="1"/>
                    </a:lnTo>
                    <a:lnTo>
                      <a:pt x="2658" y="56"/>
                    </a:lnTo>
                    <a:lnTo>
                      <a:pt x="2658" y="56"/>
                    </a:lnTo>
                    <a:lnTo>
                      <a:pt x="2512" y="456"/>
                    </a:lnTo>
                    <a:lnTo>
                      <a:pt x="2421" y="656"/>
                    </a:lnTo>
                    <a:lnTo>
                      <a:pt x="2312" y="838"/>
                    </a:lnTo>
                    <a:lnTo>
                      <a:pt x="2312" y="838"/>
                    </a:lnTo>
                    <a:lnTo>
                      <a:pt x="2166" y="1038"/>
                    </a:lnTo>
                    <a:lnTo>
                      <a:pt x="1984" y="1238"/>
                    </a:lnTo>
                    <a:lnTo>
                      <a:pt x="1802" y="1420"/>
                    </a:lnTo>
                    <a:lnTo>
                      <a:pt x="1602" y="1584"/>
                    </a:lnTo>
                    <a:lnTo>
                      <a:pt x="1602" y="1584"/>
                    </a:lnTo>
                    <a:lnTo>
                      <a:pt x="1220" y="1875"/>
                    </a:lnTo>
                    <a:lnTo>
                      <a:pt x="838" y="2148"/>
                    </a:lnTo>
                    <a:lnTo>
                      <a:pt x="419" y="2421"/>
                    </a:lnTo>
                    <a:lnTo>
                      <a:pt x="1" y="2658"/>
                    </a:lnTo>
                    <a:lnTo>
                      <a:pt x="1" y="2658"/>
                    </a:lnTo>
                    <a:lnTo>
                      <a:pt x="237" y="2658"/>
                    </a:lnTo>
                    <a:lnTo>
                      <a:pt x="237" y="2658"/>
                    </a:lnTo>
                    <a:lnTo>
                      <a:pt x="565" y="2658"/>
                    </a:lnTo>
                    <a:lnTo>
                      <a:pt x="565" y="2658"/>
                    </a:lnTo>
                    <a:lnTo>
                      <a:pt x="565" y="2658"/>
                    </a:lnTo>
                    <a:lnTo>
                      <a:pt x="929" y="2621"/>
                    </a:lnTo>
                    <a:lnTo>
                      <a:pt x="1256" y="2585"/>
                    </a:lnTo>
                    <a:lnTo>
                      <a:pt x="1839" y="2494"/>
                    </a:lnTo>
                    <a:lnTo>
                      <a:pt x="2312" y="2385"/>
                    </a:lnTo>
                    <a:lnTo>
                      <a:pt x="2694" y="2276"/>
                    </a:lnTo>
                    <a:lnTo>
                      <a:pt x="2967" y="2166"/>
                    </a:lnTo>
                    <a:lnTo>
                      <a:pt x="3167" y="2075"/>
                    </a:lnTo>
                    <a:lnTo>
                      <a:pt x="3313" y="1984"/>
                    </a:lnTo>
                    <a:lnTo>
                      <a:pt x="3313" y="1984"/>
                    </a:lnTo>
                    <a:lnTo>
                      <a:pt x="3185" y="1493"/>
                    </a:lnTo>
                    <a:lnTo>
                      <a:pt x="3185" y="1493"/>
                    </a:lnTo>
                    <a:lnTo>
                      <a:pt x="2967" y="820"/>
                    </a:lnTo>
                    <a:lnTo>
                      <a:pt x="2840" y="438"/>
                    </a:lnTo>
                    <a:lnTo>
                      <a:pt x="2676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</p:grpSp>
      <p:grpSp>
        <p:nvGrpSpPr>
          <p:cNvPr id="742" name="Google Shape;742;p5"/>
          <p:cNvGrpSpPr/>
          <p:nvPr/>
        </p:nvGrpSpPr>
        <p:grpSpPr>
          <a:xfrm flipH="1">
            <a:off x="9722684" y="6935907"/>
            <a:ext cx="238221" cy="219912"/>
            <a:chOff x="2706625" y="4735761"/>
            <a:chExt cx="226446" cy="209015"/>
          </a:xfrm>
        </p:grpSpPr>
        <p:sp>
          <p:nvSpPr>
            <p:cNvPr id="743" name="Google Shape;743;p5"/>
            <p:cNvSpPr/>
            <p:nvPr/>
          </p:nvSpPr>
          <p:spPr>
            <a:xfrm>
              <a:off x="2706625" y="4851000"/>
              <a:ext cx="226446" cy="93776"/>
            </a:xfrm>
            <a:custGeom>
              <a:avLst/>
              <a:gdLst/>
              <a:ahLst/>
              <a:cxnLst/>
              <a:rect l="l" t="t" r="r" b="b"/>
              <a:pathLst>
                <a:path w="9991" h="1020" extrusionOk="0">
                  <a:moveTo>
                    <a:pt x="1292" y="0"/>
                  </a:moveTo>
                  <a:lnTo>
                    <a:pt x="746" y="91"/>
                  </a:lnTo>
                  <a:lnTo>
                    <a:pt x="528" y="128"/>
                  </a:lnTo>
                  <a:lnTo>
                    <a:pt x="346" y="182"/>
                  </a:lnTo>
                  <a:lnTo>
                    <a:pt x="200" y="237"/>
                  </a:lnTo>
                  <a:lnTo>
                    <a:pt x="91" y="291"/>
                  </a:lnTo>
                  <a:lnTo>
                    <a:pt x="18" y="346"/>
                  </a:lnTo>
                  <a:lnTo>
                    <a:pt x="0" y="419"/>
                  </a:lnTo>
                  <a:lnTo>
                    <a:pt x="0" y="437"/>
                  </a:lnTo>
                  <a:lnTo>
                    <a:pt x="18" y="473"/>
                  </a:lnTo>
                  <a:lnTo>
                    <a:pt x="91" y="528"/>
                  </a:lnTo>
                  <a:lnTo>
                    <a:pt x="219" y="583"/>
                  </a:lnTo>
                  <a:lnTo>
                    <a:pt x="382" y="655"/>
                  </a:lnTo>
                  <a:lnTo>
                    <a:pt x="601" y="710"/>
                  </a:lnTo>
                  <a:lnTo>
                    <a:pt x="856" y="746"/>
                  </a:lnTo>
                  <a:lnTo>
                    <a:pt x="1456" y="837"/>
                  </a:lnTo>
                  <a:lnTo>
                    <a:pt x="2202" y="910"/>
                  </a:lnTo>
                  <a:lnTo>
                    <a:pt x="3058" y="965"/>
                  </a:lnTo>
                  <a:lnTo>
                    <a:pt x="3986" y="1001"/>
                  </a:lnTo>
                  <a:lnTo>
                    <a:pt x="5005" y="1019"/>
                  </a:lnTo>
                  <a:lnTo>
                    <a:pt x="6006" y="1001"/>
                  </a:lnTo>
                  <a:lnTo>
                    <a:pt x="6952" y="965"/>
                  </a:lnTo>
                  <a:lnTo>
                    <a:pt x="7789" y="910"/>
                  </a:lnTo>
                  <a:lnTo>
                    <a:pt x="8535" y="837"/>
                  </a:lnTo>
                  <a:lnTo>
                    <a:pt x="9136" y="746"/>
                  </a:lnTo>
                  <a:lnTo>
                    <a:pt x="9390" y="710"/>
                  </a:lnTo>
                  <a:lnTo>
                    <a:pt x="9609" y="655"/>
                  </a:lnTo>
                  <a:lnTo>
                    <a:pt x="9773" y="583"/>
                  </a:lnTo>
                  <a:lnTo>
                    <a:pt x="9900" y="528"/>
                  </a:lnTo>
                  <a:lnTo>
                    <a:pt x="9973" y="473"/>
                  </a:lnTo>
                  <a:lnTo>
                    <a:pt x="9991" y="437"/>
                  </a:lnTo>
                  <a:lnTo>
                    <a:pt x="9991" y="419"/>
                  </a:lnTo>
                  <a:lnTo>
                    <a:pt x="9973" y="346"/>
                  </a:lnTo>
                  <a:lnTo>
                    <a:pt x="9900" y="291"/>
                  </a:lnTo>
                  <a:lnTo>
                    <a:pt x="9791" y="237"/>
                  </a:lnTo>
                  <a:lnTo>
                    <a:pt x="9645" y="182"/>
                  </a:lnTo>
                  <a:lnTo>
                    <a:pt x="9463" y="128"/>
                  </a:lnTo>
                  <a:lnTo>
                    <a:pt x="9245" y="91"/>
                  </a:lnTo>
                  <a:lnTo>
                    <a:pt x="8699" y="0"/>
                  </a:lnTo>
                  <a:lnTo>
                    <a:pt x="8699" y="273"/>
                  </a:lnTo>
                  <a:lnTo>
                    <a:pt x="7443" y="328"/>
                  </a:lnTo>
                  <a:lnTo>
                    <a:pt x="6133" y="364"/>
                  </a:lnTo>
                  <a:lnTo>
                    <a:pt x="4623" y="382"/>
                  </a:lnTo>
                  <a:lnTo>
                    <a:pt x="3476" y="364"/>
                  </a:lnTo>
                  <a:lnTo>
                    <a:pt x="2384" y="328"/>
                  </a:lnTo>
                  <a:lnTo>
                    <a:pt x="1893" y="291"/>
                  </a:lnTo>
                  <a:lnTo>
                    <a:pt x="1456" y="237"/>
                  </a:lnTo>
                  <a:lnTo>
                    <a:pt x="1074" y="182"/>
                  </a:lnTo>
                  <a:lnTo>
                    <a:pt x="746" y="109"/>
                  </a:lnTo>
                  <a:lnTo>
                    <a:pt x="1292" y="0"/>
                  </a:lnTo>
                  <a:close/>
                </a:path>
              </a:pathLst>
            </a:custGeom>
            <a:solidFill>
              <a:srgbClr val="282829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744" name="Google Shape;744;p5"/>
            <p:cNvGrpSpPr/>
            <p:nvPr/>
          </p:nvGrpSpPr>
          <p:grpSpPr>
            <a:xfrm>
              <a:off x="2714800" y="4735761"/>
              <a:ext cx="210098" cy="182902"/>
              <a:chOff x="1282975" y="2150275"/>
              <a:chExt cx="154700" cy="134675"/>
            </a:xfrm>
          </p:grpSpPr>
          <p:sp>
            <p:nvSpPr>
              <p:cNvPr id="745" name="Google Shape;745;p5"/>
              <p:cNvSpPr/>
              <p:nvPr/>
            </p:nvSpPr>
            <p:spPr>
              <a:xfrm>
                <a:off x="1282975" y="2150275"/>
                <a:ext cx="154700" cy="134675"/>
              </a:xfrm>
              <a:custGeom>
                <a:avLst/>
                <a:gdLst/>
                <a:ahLst/>
                <a:cxnLst/>
                <a:rect l="l" t="t" r="r" b="b"/>
                <a:pathLst>
                  <a:path w="6188" h="5387" extrusionOk="0">
                    <a:moveTo>
                      <a:pt x="2858" y="0"/>
                    </a:moveTo>
                    <a:lnTo>
                      <a:pt x="2657" y="37"/>
                    </a:lnTo>
                    <a:lnTo>
                      <a:pt x="2403" y="109"/>
                    </a:lnTo>
                    <a:lnTo>
                      <a:pt x="2166" y="200"/>
                    </a:lnTo>
                    <a:lnTo>
                      <a:pt x="1948" y="310"/>
                    </a:lnTo>
                    <a:lnTo>
                      <a:pt x="1747" y="437"/>
                    </a:lnTo>
                    <a:lnTo>
                      <a:pt x="1547" y="564"/>
                    </a:lnTo>
                    <a:lnTo>
                      <a:pt x="1384" y="710"/>
                    </a:lnTo>
                    <a:lnTo>
                      <a:pt x="1238" y="856"/>
                    </a:lnTo>
                    <a:lnTo>
                      <a:pt x="1092" y="1019"/>
                    </a:lnTo>
                    <a:lnTo>
                      <a:pt x="965" y="1201"/>
                    </a:lnTo>
                    <a:lnTo>
                      <a:pt x="856" y="1365"/>
                    </a:lnTo>
                    <a:lnTo>
                      <a:pt x="765" y="1547"/>
                    </a:lnTo>
                    <a:lnTo>
                      <a:pt x="674" y="1729"/>
                    </a:lnTo>
                    <a:lnTo>
                      <a:pt x="546" y="2093"/>
                    </a:lnTo>
                    <a:lnTo>
                      <a:pt x="437" y="2439"/>
                    </a:lnTo>
                    <a:lnTo>
                      <a:pt x="401" y="2639"/>
                    </a:lnTo>
                    <a:lnTo>
                      <a:pt x="346" y="3057"/>
                    </a:lnTo>
                    <a:lnTo>
                      <a:pt x="310" y="3403"/>
                    </a:lnTo>
                    <a:lnTo>
                      <a:pt x="310" y="3694"/>
                    </a:lnTo>
                    <a:lnTo>
                      <a:pt x="164" y="3876"/>
                    </a:lnTo>
                    <a:lnTo>
                      <a:pt x="55" y="4040"/>
                    </a:lnTo>
                    <a:lnTo>
                      <a:pt x="37" y="4131"/>
                    </a:lnTo>
                    <a:lnTo>
                      <a:pt x="0" y="4222"/>
                    </a:lnTo>
                    <a:lnTo>
                      <a:pt x="0" y="4295"/>
                    </a:lnTo>
                    <a:lnTo>
                      <a:pt x="0" y="4368"/>
                    </a:lnTo>
                    <a:lnTo>
                      <a:pt x="19" y="4459"/>
                    </a:lnTo>
                    <a:lnTo>
                      <a:pt x="55" y="4532"/>
                    </a:lnTo>
                    <a:lnTo>
                      <a:pt x="91" y="4604"/>
                    </a:lnTo>
                    <a:lnTo>
                      <a:pt x="146" y="4677"/>
                    </a:lnTo>
                    <a:lnTo>
                      <a:pt x="292" y="4804"/>
                    </a:lnTo>
                    <a:lnTo>
                      <a:pt x="474" y="4932"/>
                    </a:lnTo>
                    <a:lnTo>
                      <a:pt x="692" y="5041"/>
                    </a:lnTo>
                    <a:lnTo>
                      <a:pt x="965" y="5132"/>
                    </a:lnTo>
                    <a:lnTo>
                      <a:pt x="1274" y="5205"/>
                    </a:lnTo>
                    <a:lnTo>
                      <a:pt x="1638" y="5278"/>
                    </a:lnTo>
                    <a:lnTo>
                      <a:pt x="2020" y="5332"/>
                    </a:lnTo>
                    <a:lnTo>
                      <a:pt x="2457" y="5369"/>
                    </a:lnTo>
                    <a:lnTo>
                      <a:pt x="2930" y="5387"/>
                    </a:lnTo>
                    <a:lnTo>
                      <a:pt x="3440" y="5387"/>
                    </a:lnTo>
                    <a:lnTo>
                      <a:pt x="3804" y="5350"/>
                    </a:lnTo>
                    <a:lnTo>
                      <a:pt x="4131" y="5314"/>
                    </a:lnTo>
                    <a:lnTo>
                      <a:pt x="4714" y="5223"/>
                    </a:lnTo>
                    <a:lnTo>
                      <a:pt x="5187" y="5114"/>
                    </a:lnTo>
                    <a:lnTo>
                      <a:pt x="5569" y="5005"/>
                    </a:lnTo>
                    <a:lnTo>
                      <a:pt x="5842" y="4895"/>
                    </a:lnTo>
                    <a:lnTo>
                      <a:pt x="6042" y="4804"/>
                    </a:lnTo>
                    <a:lnTo>
                      <a:pt x="6188" y="4713"/>
                    </a:lnTo>
                    <a:lnTo>
                      <a:pt x="6042" y="4204"/>
                    </a:lnTo>
                    <a:lnTo>
                      <a:pt x="5878" y="3658"/>
                    </a:lnTo>
                    <a:lnTo>
                      <a:pt x="5642" y="3003"/>
                    </a:lnTo>
                    <a:lnTo>
                      <a:pt x="5514" y="2639"/>
                    </a:lnTo>
                    <a:lnTo>
                      <a:pt x="5351" y="2275"/>
                    </a:lnTo>
                    <a:lnTo>
                      <a:pt x="5169" y="1929"/>
                    </a:lnTo>
                    <a:lnTo>
                      <a:pt x="4987" y="1565"/>
                    </a:lnTo>
                    <a:lnTo>
                      <a:pt x="4787" y="1238"/>
                    </a:lnTo>
                    <a:lnTo>
                      <a:pt x="4568" y="928"/>
                    </a:lnTo>
                    <a:lnTo>
                      <a:pt x="4332" y="655"/>
                    </a:lnTo>
                    <a:lnTo>
                      <a:pt x="4095" y="419"/>
                    </a:lnTo>
                    <a:lnTo>
                      <a:pt x="3949" y="291"/>
                    </a:lnTo>
                    <a:lnTo>
                      <a:pt x="3804" y="200"/>
                    </a:lnTo>
                    <a:lnTo>
                      <a:pt x="3676" y="128"/>
                    </a:lnTo>
                    <a:lnTo>
                      <a:pt x="3513" y="73"/>
                    </a:lnTo>
                    <a:lnTo>
                      <a:pt x="3367" y="37"/>
                    </a:lnTo>
                    <a:lnTo>
                      <a:pt x="3203" y="0"/>
                    </a:lnTo>
                    <a:close/>
                  </a:path>
                </a:pathLst>
              </a:custGeom>
              <a:solidFill>
                <a:srgbClr val="C1A58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46" name="Google Shape;746;p5"/>
              <p:cNvSpPr/>
              <p:nvPr/>
            </p:nvSpPr>
            <p:spPr>
              <a:xfrm>
                <a:off x="1282975" y="2150275"/>
                <a:ext cx="154700" cy="134675"/>
              </a:xfrm>
              <a:custGeom>
                <a:avLst/>
                <a:gdLst/>
                <a:ahLst/>
                <a:cxnLst/>
                <a:rect l="l" t="t" r="r" b="b"/>
                <a:pathLst>
                  <a:path w="6188" h="5387" fill="none" extrusionOk="0">
                    <a:moveTo>
                      <a:pt x="6188" y="4713"/>
                    </a:moveTo>
                    <a:lnTo>
                      <a:pt x="6188" y="4713"/>
                    </a:lnTo>
                    <a:lnTo>
                      <a:pt x="6042" y="4804"/>
                    </a:lnTo>
                    <a:lnTo>
                      <a:pt x="5842" y="4895"/>
                    </a:lnTo>
                    <a:lnTo>
                      <a:pt x="5569" y="5005"/>
                    </a:lnTo>
                    <a:lnTo>
                      <a:pt x="5187" y="5114"/>
                    </a:lnTo>
                    <a:lnTo>
                      <a:pt x="4714" y="5223"/>
                    </a:lnTo>
                    <a:lnTo>
                      <a:pt x="4131" y="5314"/>
                    </a:lnTo>
                    <a:lnTo>
                      <a:pt x="3804" y="5350"/>
                    </a:lnTo>
                    <a:lnTo>
                      <a:pt x="3440" y="5387"/>
                    </a:lnTo>
                    <a:lnTo>
                      <a:pt x="3440" y="5387"/>
                    </a:lnTo>
                    <a:lnTo>
                      <a:pt x="2930" y="5387"/>
                    </a:lnTo>
                    <a:lnTo>
                      <a:pt x="2457" y="5369"/>
                    </a:lnTo>
                    <a:lnTo>
                      <a:pt x="2020" y="5332"/>
                    </a:lnTo>
                    <a:lnTo>
                      <a:pt x="1638" y="5278"/>
                    </a:lnTo>
                    <a:lnTo>
                      <a:pt x="1274" y="5205"/>
                    </a:lnTo>
                    <a:lnTo>
                      <a:pt x="965" y="5132"/>
                    </a:lnTo>
                    <a:lnTo>
                      <a:pt x="692" y="5041"/>
                    </a:lnTo>
                    <a:lnTo>
                      <a:pt x="474" y="4932"/>
                    </a:lnTo>
                    <a:lnTo>
                      <a:pt x="292" y="4804"/>
                    </a:lnTo>
                    <a:lnTo>
                      <a:pt x="146" y="4677"/>
                    </a:lnTo>
                    <a:lnTo>
                      <a:pt x="91" y="4604"/>
                    </a:lnTo>
                    <a:lnTo>
                      <a:pt x="55" y="4532"/>
                    </a:lnTo>
                    <a:lnTo>
                      <a:pt x="19" y="4459"/>
                    </a:lnTo>
                    <a:lnTo>
                      <a:pt x="0" y="4368"/>
                    </a:lnTo>
                    <a:lnTo>
                      <a:pt x="0" y="4295"/>
                    </a:lnTo>
                    <a:lnTo>
                      <a:pt x="0" y="4222"/>
                    </a:lnTo>
                    <a:lnTo>
                      <a:pt x="37" y="4131"/>
                    </a:lnTo>
                    <a:lnTo>
                      <a:pt x="55" y="4040"/>
                    </a:lnTo>
                    <a:lnTo>
                      <a:pt x="164" y="3876"/>
                    </a:lnTo>
                    <a:lnTo>
                      <a:pt x="310" y="3694"/>
                    </a:lnTo>
                    <a:lnTo>
                      <a:pt x="310" y="3694"/>
                    </a:lnTo>
                    <a:lnTo>
                      <a:pt x="310" y="3403"/>
                    </a:lnTo>
                    <a:lnTo>
                      <a:pt x="346" y="3057"/>
                    </a:lnTo>
                    <a:lnTo>
                      <a:pt x="401" y="2639"/>
                    </a:lnTo>
                    <a:lnTo>
                      <a:pt x="401" y="2639"/>
                    </a:lnTo>
                    <a:lnTo>
                      <a:pt x="437" y="2439"/>
                    </a:lnTo>
                    <a:lnTo>
                      <a:pt x="437" y="2439"/>
                    </a:lnTo>
                    <a:lnTo>
                      <a:pt x="546" y="2093"/>
                    </a:lnTo>
                    <a:lnTo>
                      <a:pt x="674" y="1729"/>
                    </a:lnTo>
                    <a:lnTo>
                      <a:pt x="765" y="1547"/>
                    </a:lnTo>
                    <a:lnTo>
                      <a:pt x="856" y="1365"/>
                    </a:lnTo>
                    <a:lnTo>
                      <a:pt x="965" y="1201"/>
                    </a:lnTo>
                    <a:lnTo>
                      <a:pt x="1092" y="1019"/>
                    </a:lnTo>
                    <a:lnTo>
                      <a:pt x="1238" y="856"/>
                    </a:lnTo>
                    <a:lnTo>
                      <a:pt x="1384" y="710"/>
                    </a:lnTo>
                    <a:lnTo>
                      <a:pt x="1547" y="564"/>
                    </a:lnTo>
                    <a:lnTo>
                      <a:pt x="1747" y="437"/>
                    </a:lnTo>
                    <a:lnTo>
                      <a:pt x="1948" y="310"/>
                    </a:lnTo>
                    <a:lnTo>
                      <a:pt x="2166" y="200"/>
                    </a:lnTo>
                    <a:lnTo>
                      <a:pt x="2403" y="109"/>
                    </a:lnTo>
                    <a:lnTo>
                      <a:pt x="2657" y="37"/>
                    </a:lnTo>
                    <a:lnTo>
                      <a:pt x="2657" y="37"/>
                    </a:lnTo>
                    <a:lnTo>
                      <a:pt x="2858" y="0"/>
                    </a:lnTo>
                    <a:lnTo>
                      <a:pt x="3021" y="0"/>
                    </a:lnTo>
                    <a:lnTo>
                      <a:pt x="3203" y="0"/>
                    </a:lnTo>
                    <a:lnTo>
                      <a:pt x="3367" y="37"/>
                    </a:lnTo>
                    <a:lnTo>
                      <a:pt x="3513" y="73"/>
                    </a:lnTo>
                    <a:lnTo>
                      <a:pt x="3676" y="128"/>
                    </a:lnTo>
                    <a:lnTo>
                      <a:pt x="3804" y="200"/>
                    </a:lnTo>
                    <a:lnTo>
                      <a:pt x="3949" y="291"/>
                    </a:lnTo>
                    <a:lnTo>
                      <a:pt x="3949" y="291"/>
                    </a:lnTo>
                    <a:lnTo>
                      <a:pt x="4095" y="419"/>
                    </a:lnTo>
                    <a:lnTo>
                      <a:pt x="4095" y="419"/>
                    </a:lnTo>
                    <a:lnTo>
                      <a:pt x="4332" y="655"/>
                    </a:lnTo>
                    <a:lnTo>
                      <a:pt x="4568" y="928"/>
                    </a:lnTo>
                    <a:lnTo>
                      <a:pt x="4787" y="1238"/>
                    </a:lnTo>
                    <a:lnTo>
                      <a:pt x="4987" y="1565"/>
                    </a:lnTo>
                    <a:lnTo>
                      <a:pt x="5169" y="1929"/>
                    </a:lnTo>
                    <a:lnTo>
                      <a:pt x="5351" y="2275"/>
                    </a:lnTo>
                    <a:lnTo>
                      <a:pt x="5514" y="2639"/>
                    </a:lnTo>
                    <a:lnTo>
                      <a:pt x="5642" y="3003"/>
                    </a:lnTo>
                    <a:lnTo>
                      <a:pt x="5878" y="3658"/>
                    </a:lnTo>
                    <a:lnTo>
                      <a:pt x="6042" y="4204"/>
                    </a:lnTo>
                    <a:lnTo>
                      <a:pt x="6188" y="4713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47" name="Google Shape;747;p5"/>
              <p:cNvSpPr/>
              <p:nvPr/>
            </p:nvSpPr>
            <p:spPr>
              <a:xfrm>
                <a:off x="1282975" y="2172100"/>
                <a:ext cx="138775" cy="112850"/>
              </a:xfrm>
              <a:custGeom>
                <a:avLst/>
                <a:gdLst/>
                <a:ahLst/>
                <a:cxnLst/>
                <a:rect l="l" t="t" r="r" b="b"/>
                <a:pathLst>
                  <a:path w="5551" h="4514" extrusionOk="0">
                    <a:moveTo>
                      <a:pt x="1384" y="4368"/>
                    </a:moveTo>
                    <a:lnTo>
                      <a:pt x="1384" y="4368"/>
                    </a:lnTo>
                    <a:lnTo>
                      <a:pt x="1711" y="4423"/>
                    </a:lnTo>
                    <a:lnTo>
                      <a:pt x="2057" y="4459"/>
                    </a:lnTo>
                    <a:lnTo>
                      <a:pt x="2457" y="4496"/>
                    </a:lnTo>
                    <a:lnTo>
                      <a:pt x="2876" y="4514"/>
                    </a:lnTo>
                    <a:lnTo>
                      <a:pt x="2876" y="4514"/>
                    </a:lnTo>
                    <a:lnTo>
                      <a:pt x="3094" y="4514"/>
                    </a:lnTo>
                    <a:lnTo>
                      <a:pt x="3094" y="4514"/>
                    </a:lnTo>
                    <a:lnTo>
                      <a:pt x="3440" y="4514"/>
                    </a:lnTo>
                    <a:lnTo>
                      <a:pt x="3440" y="4514"/>
                    </a:lnTo>
                    <a:lnTo>
                      <a:pt x="3440" y="4514"/>
                    </a:lnTo>
                    <a:lnTo>
                      <a:pt x="3094" y="4514"/>
                    </a:lnTo>
                    <a:lnTo>
                      <a:pt x="3094" y="4514"/>
                    </a:lnTo>
                    <a:lnTo>
                      <a:pt x="2876" y="4514"/>
                    </a:lnTo>
                    <a:lnTo>
                      <a:pt x="2876" y="4514"/>
                    </a:lnTo>
                    <a:lnTo>
                      <a:pt x="2876" y="4514"/>
                    </a:lnTo>
                    <a:lnTo>
                      <a:pt x="2876" y="4514"/>
                    </a:lnTo>
                    <a:lnTo>
                      <a:pt x="2457" y="4496"/>
                    </a:lnTo>
                    <a:lnTo>
                      <a:pt x="2057" y="4459"/>
                    </a:lnTo>
                    <a:lnTo>
                      <a:pt x="1711" y="4423"/>
                    </a:lnTo>
                    <a:lnTo>
                      <a:pt x="1384" y="4368"/>
                    </a:lnTo>
                    <a:close/>
                    <a:moveTo>
                      <a:pt x="1365" y="4368"/>
                    </a:moveTo>
                    <a:lnTo>
                      <a:pt x="1365" y="4368"/>
                    </a:lnTo>
                    <a:lnTo>
                      <a:pt x="1365" y="4368"/>
                    </a:lnTo>
                    <a:lnTo>
                      <a:pt x="1365" y="4368"/>
                    </a:lnTo>
                    <a:close/>
                    <a:moveTo>
                      <a:pt x="237" y="3895"/>
                    </a:moveTo>
                    <a:lnTo>
                      <a:pt x="237" y="3895"/>
                    </a:lnTo>
                    <a:lnTo>
                      <a:pt x="237" y="3895"/>
                    </a:lnTo>
                    <a:lnTo>
                      <a:pt x="237" y="3895"/>
                    </a:lnTo>
                    <a:lnTo>
                      <a:pt x="237" y="3895"/>
                    </a:lnTo>
                    <a:close/>
                    <a:moveTo>
                      <a:pt x="237" y="3895"/>
                    </a:moveTo>
                    <a:lnTo>
                      <a:pt x="237" y="3895"/>
                    </a:lnTo>
                    <a:lnTo>
                      <a:pt x="237" y="3895"/>
                    </a:lnTo>
                    <a:lnTo>
                      <a:pt x="237" y="3895"/>
                    </a:lnTo>
                    <a:lnTo>
                      <a:pt x="237" y="3895"/>
                    </a:lnTo>
                    <a:close/>
                    <a:moveTo>
                      <a:pt x="237" y="3877"/>
                    </a:moveTo>
                    <a:lnTo>
                      <a:pt x="237" y="3877"/>
                    </a:lnTo>
                    <a:lnTo>
                      <a:pt x="237" y="3895"/>
                    </a:lnTo>
                    <a:lnTo>
                      <a:pt x="237" y="3895"/>
                    </a:lnTo>
                    <a:lnTo>
                      <a:pt x="237" y="3877"/>
                    </a:lnTo>
                    <a:close/>
                    <a:moveTo>
                      <a:pt x="91" y="3113"/>
                    </a:moveTo>
                    <a:lnTo>
                      <a:pt x="91" y="3113"/>
                    </a:lnTo>
                    <a:lnTo>
                      <a:pt x="37" y="3222"/>
                    </a:lnTo>
                    <a:lnTo>
                      <a:pt x="19" y="3331"/>
                    </a:lnTo>
                    <a:lnTo>
                      <a:pt x="0" y="3422"/>
                    </a:lnTo>
                    <a:lnTo>
                      <a:pt x="19" y="3531"/>
                    </a:lnTo>
                    <a:lnTo>
                      <a:pt x="37" y="3622"/>
                    </a:lnTo>
                    <a:lnTo>
                      <a:pt x="91" y="3713"/>
                    </a:lnTo>
                    <a:lnTo>
                      <a:pt x="146" y="3804"/>
                    </a:lnTo>
                    <a:lnTo>
                      <a:pt x="237" y="3877"/>
                    </a:lnTo>
                    <a:lnTo>
                      <a:pt x="237" y="3877"/>
                    </a:lnTo>
                    <a:lnTo>
                      <a:pt x="146" y="3804"/>
                    </a:lnTo>
                    <a:lnTo>
                      <a:pt x="91" y="3713"/>
                    </a:lnTo>
                    <a:lnTo>
                      <a:pt x="37" y="3622"/>
                    </a:lnTo>
                    <a:lnTo>
                      <a:pt x="19" y="3531"/>
                    </a:lnTo>
                    <a:lnTo>
                      <a:pt x="0" y="3422"/>
                    </a:lnTo>
                    <a:lnTo>
                      <a:pt x="19" y="3331"/>
                    </a:lnTo>
                    <a:lnTo>
                      <a:pt x="37" y="3222"/>
                    </a:lnTo>
                    <a:lnTo>
                      <a:pt x="91" y="3113"/>
                    </a:lnTo>
                    <a:close/>
                    <a:moveTo>
                      <a:pt x="91" y="3113"/>
                    </a:moveTo>
                    <a:lnTo>
                      <a:pt x="91" y="3113"/>
                    </a:lnTo>
                    <a:lnTo>
                      <a:pt x="91" y="3113"/>
                    </a:lnTo>
                    <a:lnTo>
                      <a:pt x="91" y="3113"/>
                    </a:lnTo>
                    <a:lnTo>
                      <a:pt x="91" y="3113"/>
                    </a:lnTo>
                    <a:close/>
                    <a:moveTo>
                      <a:pt x="91" y="3113"/>
                    </a:moveTo>
                    <a:lnTo>
                      <a:pt x="91" y="3113"/>
                    </a:lnTo>
                    <a:lnTo>
                      <a:pt x="91" y="3113"/>
                    </a:lnTo>
                    <a:lnTo>
                      <a:pt x="91" y="3113"/>
                    </a:lnTo>
                    <a:lnTo>
                      <a:pt x="91" y="3113"/>
                    </a:lnTo>
                    <a:close/>
                    <a:moveTo>
                      <a:pt x="91" y="3094"/>
                    </a:moveTo>
                    <a:lnTo>
                      <a:pt x="91" y="3094"/>
                    </a:lnTo>
                    <a:lnTo>
                      <a:pt x="91" y="3113"/>
                    </a:lnTo>
                    <a:lnTo>
                      <a:pt x="91" y="3113"/>
                    </a:lnTo>
                    <a:lnTo>
                      <a:pt x="91" y="3094"/>
                    </a:lnTo>
                    <a:close/>
                    <a:moveTo>
                      <a:pt x="110" y="3094"/>
                    </a:moveTo>
                    <a:lnTo>
                      <a:pt x="110" y="3094"/>
                    </a:lnTo>
                    <a:lnTo>
                      <a:pt x="110" y="3094"/>
                    </a:lnTo>
                    <a:lnTo>
                      <a:pt x="110" y="3094"/>
                    </a:lnTo>
                    <a:lnTo>
                      <a:pt x="110" y="3094"/>
                    </a:lnTo>
                    <a:close/>
                    <a:moveTo>
                      <a:pt x="110" y="3094"/>
                    </a:moveTo>
                    <a:lnTo>
                      <a:pt x="110" y="3094"/>
                    </a:lnTo>
                    <a:lnTo>
                      <a:pt x="110" y="3094"/>
                    </a:lnTo>
                    <a:lnTo>
                      <a:pt x="110" y="3094"/>
                    </a:lnTo>
                    <a:lnTo>
                      <a:pt x="110" y="3094"/>
                    </a:lnTo>
                    <a:close/>
                    <a:moveTo>
                      <a:pt x="110" y="3094"/>
                    </a:moveTo>
                    <a:lnTo>
                      <a:pt x="110" y="3094"/>
                    </a:lnTo>
                    <a:lnTo>
                      <a:pt x="110" y="3094"/>
                    </a:lnTo>
                    <a:lnTo>
                      <a:pt x="110" y="3094"/>
                    </a:lnTo>
                    <a:lnTo>
                      <a:pt x="110" y="3094"/>
                    </a:lnTo>
                    <a:close/>
                    <a:moveTo>
                      <a:pt x="4532" y="1"/>
                    </a:moveTo>
                    <a:lnTo>
                      <a:pt x="4532" y="1"/>
                    </a:lnTo>
                    <a:lnTo>
                      <a:pt x="4677" y="201"/>
                    </a:lnTo>
                    <a:lnTo>
                      <a:pt x="4823" y="419"/>
                    </a:lnTo>
                    <a:lnTo>
                      <a:pt x="5096" y="892"/>
                    </a:lnTo>
                    <a:lnTo>
                      <a:pt x="5332" y="1366"/>
                    </a:lnTo>
                    <a:lnTo>
                      <a:pt x="5551" y="1857"/>
                    </a:lnTo>
                    <a:lnTo>
                      <a:pt x="5551" y="1857"/>
                    </a:lnTo>
                    <a:lnTo>
                      <a:pt x="5551" y="1857"/>
                    </a:lnTo>
                    <a:lnTo>
                      <a:pt x="5551" y="1857"/>
                    </a:lnTo>
                    <a:lnTo>
                      <a:pt x="5332" y="1366"/>
                    </a:lnTo>
                    <a:lnTo>
                      <a:pt x="5096" y="892"/>
                    </a:lnTo>
                    <a:lnTo>
                      <a:pt x="4823" y="419"/>
                    </a:lnTo>
                    <a:lnTo>
                      <a:pt x="4677" y="201"/>
                    </a:lnTo>
                    <a:lnTo>
                      <a:pt x="4532" y="1"/>
                    </a:lnTo>
                    <a:close/>
                    <a:moveTo>
                      <a:pt x="4532" y="1"/>
                    </a:moveTo>
                    <a:lnTo>
                      <a:pt x="4532" y="1"/>
                    </a:lnTo>
                    <a:lnTo>
                      <a:pt x="4532" y="1"/>
                    </a:lnTo>
                    <a:lnTo>
                      <a:pt x="4532" y="1"/>
                    </a:lnTo>
                    <a:lnTo>
                      <a:pt x="4532" y="1"/>
                    </a:lnTo>
                    <a:close/>
                  </a:path>
                </a:pathLst>
              </a:custGeom>
              <a:solidFill>
                <a:srgbClr val="D8D3D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48" name="Google Shape;748;p5"/>
              <p:cNvSpPr/>
              <p:nvPr/>
            </p:nvSpPr>
            <p:spPr>
              <a:xfrm>
                <a:off x="1317550" y="2281300"/>
                <a:ext cx="51425" cy="3650"/>
              </a:xfrm>
              <a:custGeom>
                <a:avLst/>
                <a:gdLst/>
                <a:ahLst/>
                <a:cxnLst/>
                <a:rect l="l" t="t" r="r" b="b"/>
                <a:pathLst>
                  <a:path w="2057" h="146" fill="none" extrusionOk="0">
                    <a:moveTo>
                      <a:pt x="1" y="0"/>
                    </a:moveTo>
                    <a:lnTo>
                      <a:pt x="1" y="0"/>
                    </a:lnTo>
                    <a:lnTo>
                      <a:pt x="328" y="55"/>
                    </a:lnTo>
                    <a:lnTo>
                      <a:pt x="674" y="91"/>
                    </a:lnTo>
                    <a:lnTo>
                      <a:pt x="1074" y="128"/>
                    </a:lnTo>
                    <a:lnTo>
                      <a:pt x="1493" y="146"/>
                    </a:lnTo>
                    <a:lnTo>
                      <a:pt x="1493" y="146"/>
                    </a:lnTo>
                    <a:lnTo>
                      <a:pt x="1711" y="146"/>
                    </a:lnTo>
                    <a:lnTo>
                      <a:pt x="1711" y="146"/>
                    </a:lnTo>
                    <a:lnTo>
                      <a:pt x="2057" y="146"/>
                    </a:lnTo>
                    <a:lnTo>
                      <a:pt x="2057" y="146"/>
                    </a:lnTo>
                    <a:lnTo>
                      <a:pt x="2057" y="146"/>
                    </a:lnTo>
                    <a:lnTo>
                      <a:pt x="1711" y="146"/>
                    </a:lnTo>
                    <a:lnTo>
                      <a:pt x="1711" y="146"/>
                    </a:lnTo>
                    <a:lnTo>
                      <a:pt x="1493" y="146"/>
                    </a:lnTo>
                    <a:lnTo>
                      <a:pt x="1493" y="146"/>
                    </a:lnTo>
                    <a:lnTo>
                      <a:pt x="1493" y="146"/>
                    </a:lnTo>
                    <a:lnTo>
                      <a:pt x="1493" y="146"/>
                    </a:lnTo>
                    <a:lnTo>
                      <a:pt x="1074" y="128"/>
                    </a:lnTo>
                    <a:lnTo>
                      <a:pt x="674" y="91"/>
                    </a:lnTo>
                    <a:lnTo>
                      <a:pt x="328" y="55"/>
                    </a:lnTo>
                    <a:lnTo>
                      <a:pt x="1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49" name="Google Shape;749;p5"/>
              <p:cNvSpPr/>
              <p:nvPr/>
            </p:nvSpPr>
            <p:spPr>
              <a:xfrm>
                <a:off x="1317100" y="228130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50" name="Google Shape;750;p5"/>
              <p:cNvSpPr/>
              <p:nvPr/>
            </p:nvSpPr>
            <p:spPr>
              <a:xfrm>
                <a:off x="1288900" y="2269475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51" name="Google Shape;751;p5"/>
              <p:cNvSpPr/>
              <p:nvPr/>
            </p:nvSpPr>
            <p:spPr>
              <a:xfrm>
                <a:off x="1288900" y="2269475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52" name="Google Shape;752;p5"/>
              <p:cNvSpPr/>
              <p:nvPr/>
            </p:nvSpPr>
            <p:spPr>
              <a:xfrm>
                <a:off x="1288900" y="2269000"/>
                <a:ext cx="25" cy="500"/>
              </a:xfrm>
              <a:custGeom>
                <a:avLst/>
                <a:gdLst/>
                <a:ahLst/>
                <a:cxnLst/>
                <a:rect l="l" t="t" r="r" b="b"/>
                <a:pathLst>
                  <a:path w="1" h="20" fill="none" extrusionOk="0">
                    <a:moveTo>
                      <a:pt x="0" y="1"/>
                    </a:moveTo>
                    <a:lnTo>
                      <a:pt x="0" y="1"/>
                    </a:lnTo>
                    <a:lnTo>
                      <a:pt x="0" y="19"/>
                    </a:lnTo>
                    <a:lnTo>
                      <a:pt x="0" y="19"/>
                    </a:lnTo>
                    <a:lnTo>
                      <a:pt x="0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53" name="Google Shape;753;p5"/>
              <p:cNvSpPr/>
              <p:nvPr/>
            </p:nvSpPr>
            <p:spPr>
              <a:xfrm>
                <a:off x="1282975" y="2249900"/>
                <a:ext cx="5950" cy="19125"/>
              </a:xfrm>
              <a:custGeom>
                <a:avLst/>
                <a:gdLst/>
                <a:ahLst/>
                <a:cxnLst/>
                <a:rect l="l" t="t" r="r" b="b"/>
                <a:pathLst>
                  <a:path w="238" h="765" fill="none" extrusionOk="0">
                    <a:moveTo>
                      <a:pt x="91" y="1"/>
                    </a:moveTo>
                    <a:lnTo>
                      <a:pt x="91" y="1"/>
                    </a:lnTo>
                    <a:lnTo>
                      <a:pt x="37" y="110"/>
                    </a:lnTo>
                    <a:lnTo>
                      <a:pt x="19" y="219"/>
                    </a:lnTo>
                    <a:lnTo>
                      <a:pt x="0" y="310"/>
                    </a:lnTo>
                    <a:lnTo>
                      <a:pt x="19" y="419"/>
                    </a:lnTo>
                    <a:lnTo>
                      <a:pt x="37" y="510"/>
                    </a:lnTo>
                    <a:lnTo>
                      <a:pt x="91" y="601"/>
                    </a:lnTo>
                    <a:lnTo>
                      <a:pt x="146" y="692"/>
                    </a:lnTo>
                    <a:lnTo>
                      <a:pt x="237" y="765"/>
                    </a:lnTo>
                    <a:lnTo>
                      <a:pt x="237" y="765"/>
                    </a:lnTo>
                    <a:lnTo>
                      <a:pt x="146" y="692"/>
                    </a:lnTo>
                    <a:lnTo>
                      <a:pt x="91" y="601"/>
                    </a:lnTo>
                    <a:lnTo>
                      <a:pt x="37" y="510"/>
                    </a:lnTo>
                    <a:lnTo>
                      <a:pt x="19" y="419"/>
                    </a:lnTo>
                    <a:lnTo>
                      <a:pt x="0" y="310"/>
                    </a:lnTo>
                    <a:lnTo>
                      <a:pt x="19" y="219"/>
                    </a:lnTo>
                    <a:lnTo>
                      <a:pt x="37" y="110"/>
                    </a:lnTo>
                    <a:lnTo>
                      <a:pt x="91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54" name="Google Shape;754;p5"/>
              <p:cNvSpPr/>
              <p:nvPr/>
            </p:nvSpPr>
            <p:spPr>
              <a:xfrm>
                <a:off x="1285250" y="224990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0" y="1"/>
                    </a:move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55" name="Google Shape;755;p5"/>
              <p:cNvSpPr/>
              <p:nvPr/>
            </p:nvSpPr>
            <p:spPr>
              <a:xfrm>
                <a:off x="1285250" y="224990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0" y="1"/>
                    </a:move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56" name="Google Shape;756;p5"/>
              <p:cNvSpPr/>
              <p:nvPr/>
            </p:nvSpPr>
            <p:spPr>
              <a:xfrm>
                <a:off x="1285250" y="2249450"/>
                <a:ext cx="25" cy="475"/>
              </a:xfrm>
              <a:custGeom>
                <a:avLst/>
                <a:gdLst/>
                <a:ahLst/>
                <a:cxnLst/>
                <a:rect l="l" t="t" r="r" b="b"/>
                <a:pathLst>
                  <a:path w="1" h="19" fill="none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19"/>
                    </a:lnTo>
                    <a:lnTo>
                      <a:pt x="0" y="19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57" name="Google Shape;757;p5"/>
              <p:cNvSpPr/>
              <p:nvPr/>
            </p:nvSpPr>
            <p:spPr>
              <a:xfrm>
                <a:off x="1285700" y="224945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1" y="0"/>
                    </a:move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58" name="Google Shape;758;p5"/>
              <p:cNvSpPr/>
              <p:nvPr/>
            </p:nvSpPr>
            <p:spPr>
              <a:xfrm>
                <a:off x="1285700" y="224945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1" y="0"/>
                    </a:move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59" name="Google Shape;759;p5"/>
              <p:cNvSpPr/>
              <p:nvPr/>
            </p:nvSpPr>
            <p:spPr>
              <a:xfrm>
                <a:off x="1285700" y="224945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1" y="0"/>
                    </a:move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60" name="Google Shape;760;p5"/>
              <p:cNvSpPr/>
              <p:nvPr/>
            </p:nvSpPr>
            <p:spPr>
              <a:xfrm>
                <a:off x="1396250" y="2172100"/>
                <a:ext cx="25500" cy="46425"/>
              </a:xfrm>
              <a:custGeom>
                <a:avLst/>
                <a:gdLst/>
                <a:ahLst/>
                <a:cxnLst/>
                <a:rect l="l" t="t" r="r" b="b"/>
                <a:pathLst>
                  <a:path w="1020" h="1857" fill="none" extrusionOk="0">
                    <a:moveTo>
                      <a:pt x="1" y="1"/>
                    </a:moveTo>
                    <a:lnTo>
                      <a:pt x="1" y="1"/>
                    </a:lnTo>
                    <a:lnTo>
                      <a:pt x="146" y="201"/>
                    </a:lnTo>
                    <a:lnTo>
                      <a:pt x="292" y="419"/>
                    </a:lnTo>
                    <a:lnTo>
                      <a:pt x="565" y="892"/>
                    </a:lnTo>
                    <a:lnTo>
                      <a:pt x="801" y="1366"/>
                    </a:lnTo>
                    <a:lnTo>
                      <a:pt x="1020" y="1857"/>
                    </a:lnTo>
                    <a:lnTo>
                      <a:pt x="1020" y="1857"/>
                    </a:lnTo>
                    <a:lnTo>
                      <a:pt x="1020" y="1857"/>
                    </a:lnTo>
                    <a:lnTo>
                      <a:pt x="1020" y="1857"/>
                    </a:lnTo>
                    <a:lnTo>
                      <a:pt x="801" y="1366"/>
                    </a:lnTo>
                    <a:lnTo>
                      <a:pt x="565" y="892"/>
                    </a:lnTo>
                    <a:lnTo>
                      <a:pt x="292" y="419"/>
                    </a:lnTo>
                    <a:lnTo>
                      <a:pt x="146" y="201"/>
                    </a:lnTo>
                    <a:lnTo>
                      <a:pt x="1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61" name="Google Shape;761;p5"/>
              <p:cNvSpPr/>
              <p:nvPr/>
            </p:nvSpPr>
            <p:spPr>
              <a:xfrm>
                <a:off x="1396250" y="217210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1" y="1"/>
                    </a:move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62" name="Google Shape;762;p5"/>
              <p:cNvSpPr/>
              <p:nvPr/>
            </p:nvSpPr>
            <p:spPr>
              <a:xfrm>
                <a:off x="1282975" y="2160725"/>
                <a:ext cx="138775" cy="124225"/>
              </a:xfrm>
              <a:custGeom>
                <a:avLst/>
                <a:gdLst/>
                <a:ahLst/>
                <a:cxnLst/>
                <a:rect l="l" t="t" r="r" b="b"/>
                <a:pathLst>
                  <a:path w="5551" h="4969" extrusionOk="0">
                    <a:moveTo>
                      <a:pt x="4095" y="1"/>
                    </a:moveTo>
                    <a:lnTo>
                      <a:pt x="4004" y="219"/>
                    </a:lnTo>
                    <a:lnTo>
                      <a:pt x="3895" y="438"/>
                    </a:lnTo>
                    <a:lnTo>
                      <a:pt x="3840" y="529"/>
                    </a:lnTo>
                    <a:lnTo>
                      <a:pt x="3767" y="619"/>
                    </a:lnTo>
                    <a:lnTo>
                      <a:pt x="3676" y="710"/>
                    </a:lnTo>
                    <a:lnTo>
                      <a:pt x="3585" y="801"/>
                    </a:lnTo>
                    <a:lnTo>
                      <a:pt x="3458" y="874"/>
                    </a:lnTo>
                    <a:lnTo>
                      <a:pt x="3331" y="947"/>
                    </a:lnTo>
                    <a:lnTo>
                      <a:pt x="3185" y="1002"/>
                    </a:lnTo>
                    <a:lnTo>
                      <a:pt x="3058" y="1038"/>
                    </a:lnTo>
                    <a:lnTo>
                      <a:pt x="2767" y="1111"/>
                    </a:lnTo>
                    <a:lnTo>
                      <a:pt x="2475" y="1165"/>
                    </a:lnTo>
                    <a:lnTo>
                      <a:pt x="2184" y="1238"/>
                    </a:lnTo>
                    <a:lnTo>
                      <a:pt x="1893" y="1311"/>
                    </a:lnTo>
                    <a:lnTo>
                      <a:pt x="1766" y="1366"/>
                    </a:lnTo>
                    <a:lnTo>
                      <a:pt x="1638" y="1438"/>
                    </a:lnTo>
                    <a:lnTo>
                      <a:pt x="1511" y="1511"/>
                    </a:lnTo>
                    <a:lnTo>
                      <a:pt x="1402" y="1620"/>
                    </a:lnTo>
                    <a:lnTo>
                      <a:pt x="1293" y="1730"/>
                    </a:lnTo>
                    <a:lnTo>
                      <a:pt x="1202" y="1839"/>
                    </a:lnTo>
                    <a:lnTo>
                      <a:pt x="1111" y="1948"/>
                    </a:lnTo>
                    <a:lnTo>
                      <a:pt x="1001" y="2039"/>
                    </a:lnTo>
                    <a:lnTo>
                      <a:pt x="874" y="2130"/>
                    </a:lnTo>
                    <a:lnTo>
                      <a:pt x="747" y="2185"/>
                    </a:lnTo>
                    <a:lnTo>
                      <a:pt x="619" y="2221"/>
                    </a:lnTo>
                    <a:lnTo>
                      <a:pt x="401" y="2221"/>
                    </a:lnTo>
                    <a:lnTo>
                      <a:pt x="346" y="2512"/>
                    </a:lnTo>
                    <a:lnTo>
                      <a:pt x="328" y="2767"/>
                    </a:lnTo>
                    <a:lnTo>
                      <a:pt x="310" y="3131"/>
                    </a:lnTo>
                    <a:lnTo>
                      <a:pt x="310" y="3276"/>
                    </a:lnTo>
                    <a:lnTo>
                      <a:pt x="201" y="3404"/>
                    </a:lnTo>
                    <a:lnTo>
                      <a:pt x="110" y="3549"/>
                    </a:lnTo>
                    <a:lnTo>
                      <a:pt x="91" y="3549"/>
                    </a:lnTo>
                    <a:lnTo>
                      <a:pt x="91" y="3568"/>
                    </a:lnTo>
                    <a:lnTo>
                      <a:pt x="37" y="3677"/>
                    </a:lnTo>
                    <a:lnTo>
                      <a:pt x="19" y="3786"/>
                    </a:lnTo>
                    <a:lnTo>
                      <a:pt x="0" y="3877"/>
                    </a:lnTo>
                    <a:lnTo>
                      <a:pt x="19" y="3986"/>
                    </a:lnTo>
                    <a:lnTo>
                      <a:pt x="37" y="4077"/>
                    </a:lnTo>
                    <a:lnTo>
                      <a:pt x="91" y="4168"/>
                    </a:lnTo>
                    <a:lnTo>
                      <a:pt x="146" y="4259"/>
                    </a:lnTo>
                    <a:lnTo>
                      <a:pt x="237" y="4332"/>
                    </a:lnTo>
                    <a:lnTo>
                      <a:pt x="237" y="4350"/>
                    </a:lnTo>
                    <a:lnTo>
                      <a:pt x="346" y="4423"/>
                    </a:lnTo>
                    <a:lnTo>
                      <a:pt x="437" y="4496"/>
                    </a:lnTo>
                    <a:lnTo>
                      <a:pt x="692" y="4623"/>
                    </a:lnTo>
                    <a:lnTo>
                      <a:pt x="1001" y="4732"/>
                    </a:lnTo>
                    <a:lnTo>
                      <a:pt x="1365" y="4823"/>
                    </a:lnTo>
                    <a:lnTo>
                      <a:pt x="1384" y="4823"/>
                    </a:lnTo>
                    <a:lnTo>
                      <a:pt x="1711" y="4878"/>
                    </a:lnTo>
                    <a:lnTo>
                      <a:pt x="2057" y="4914"/>
                    </a:lnTo>
                    <a:lnTo>
                      <a:pt x="2457" y="4951"/>
                    </a:lnTo>
                    <a:lnTo>
                      <a:pt x="2876" y="4969"/>
                    </a:lnTo>
                    <a:lnTo>
                      <a:pt x="3294" y="4732"/>
                    </a:lnTo>
                    <a:lnTo>
                      <a:pt x="3713" y="4459"/>
                    </a:lnTo>
                    <a:lnTo>
                      <a:pt x="4095" y="4186"/>
                    </a:lnTo>
                    <a:lnTo>
                      <a:pt x="4477" y="3895"/>
                    </a:lnTo>
                    <a:lnTo>
                      <a:pt x="4677" y="3731"/>
                    </a:lnTo>
                    <a:lnTo>
                      <a:pt x="4859" y="3549"/>
                    </a:lnTo>
                    <a:lnTo>
                      <a:pt x="5041" y="3349"/>
                    </a:lnTo>
                    <a:lnTo>
                      <a:pt x="5187" y="3149"/>
                    </a:lnTo>
                    <a:lnTo>
                      <a:pt x="5296" y="2967"/>
                    </a:lnTo>
                    <a:lnTo>
                      <a:pt x="5387" y="2767"/>
                    </a:lnTo>
                    <a:lnTo>
                      <a:pt x="5533" y="2367"/>
                    </a:lnTo>
                    <a:lnTo>
                      <a:pt x="5551" y="2312"/>
                    </a:lnTo>
                    <a:lnTo>
                      <a:pt x="5332" y="1821"/>
                    </a:lnTo>
                    <a:lnTo>
                      <a:pt x="5096" y="1347"/>
                    </a:lnTo>
                    <a:lnTo>
                      <a:pt x="4823" y="874"/>
                    </a:lnTo>
                    <a:lnTo>
                      <a:pt x="4677" y="656"/>
                    </a:lnTo>
                    <a:lnTo>
                      <a:pt x="4532" y="456"/>
                    </a:lnTo>
                    <a:lnTo>
                      <a:pt x="4313" y="201"/>
                    </a:lnTo>
                    <a:lnTo>
                      <a:pt x="4095" y="1"/>
                    </a:lnTo>
                    <a:close/>
                  </a:path>
                </a:pathLst>
              </a:custGeom>
              <a:solidFill>
                <a:srgbClr val="A489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63" name="Google Shape;763;p5"/>
              <p:cNvSpPr/>
              <p:nvPr/>
            </p:nvSpPr>
            <p:spPr>
              <a:xfrm>
                <a:off x="1282975" y="2160725"/>
                <a:ext cx="138775" cy="124225"/>
              </a:xfrm>
              <a:custGeom>
                <a:avLst/>
                <a:gdLst/>
                <a:ahLst/>
                <a:cxnLst/>
                <a:rect l="l" t="t" r="r" b="b"/>
                <a:pathLst>
                  <a:path w="5551" h="4969" fill="none" extrusionOk="0">
                    <a:moveTo>
                      <a:pt x="4095" y="1"/>
                    </a:moveTo>
                    <a:lnTo>
                      <a:pt x="4095" y="1"/>
                    </a:lnTo>
                    <a:lnTo>
                      <a:pt x="4004" y="219"/>
                    </a:lnTo>
                    <a:lnTo>
                      <a:pt x="3895" y="438"/>
                    </a:lnTo>
                    <a:lnTo>
                      <a:pt x="3840" y="529"/>
                    </a:lnTo>
                    <a:lnTo>
                      <a:pt x="3767" y="619"/>
                    </a:lnTo>
                    <a:lnTo>
                      <a:pt x="3676" y="710"/>
                    </a:lnTo>
                    <a:lnTo>
                      <a:pt x="3585" y="801"/>
                    </a:lnTo>
                    <a:lnTo>
                      <a:pt x="3585" y="801"/>
                    </a:lnTo>
                    <a:lnTo>
                      <a:pt x="3458" y="874"/>
                    </a:lnTo>
                    <a:lnTo>
                      <a:pt x="3331" y="947"/>
                    </a:lnTo>
                    <a:lnTo>
                      <a:pt x="3185" y="1002"/>
                    </a:lnTo>
                    <a:lnTo>
                      <a:pt x="3058" y="1038"/>
                    </a:lnTo>
                    <a:lnTo>
                      <a:pt x="2767" y="1111"/>
                    </a:lnTo>
                    <a:lnTo>
                      <a:pt x="2475" y="1165"/>
                    </a:lnTo>
                    <a:lnTo>
                      <a:pt x="2184" y="1238"/>
                    </a:lnTo>
                    <a:lnTo>
                      <a:pt x="1893" y="1311"/>
                    </a:lnTo>
                    <a:lnTo>
                      <a:pt x="1766" y="1366"/>
                    </a:lnTo>
                    <a:lnTo>
                      <a:pt x="1638" y="1438"/>
                    </a:lnTo>
                    <a:lnTo>
                      <a:pt x="1511" y="1511"/>
                    </a:lnTo>
                    <a:lnTo>
                      <a:pt x="1402" y="1620"/>
                    </a:lnTo>
                    <a:lnTo>
                      <a:pt x="1402" y="1620"/>
                    </a:lnTo>
                    <a:lnTo>
                      <a:pt x="1293" y="1730"/>
                    </a:lnTo>
                    <a:lnTo>
                      <a:pt x="1202" y="1839"/>
                    </a:lnTo>
                    <a:lnTo>
                      <a:pt x="1111" y="1948"/>
                    </a:lnTo>
                    <a:lnTo>
                      <a:pt x="1001" y="2039"/>
                    </a:lnTo>
                    <a:lnTo>
                      <a:pt x="1001" y="2039"/>
                    </a:lnTo>
                    <a:lnTo>
                      <a:pt x="874" y="2130"/>
                    </a:lnTo>
                    <a:lnTo>
                      <a:pt x="747" y="2185"/>
                    </a:lnTo>
                    <a:lnTo>
                      <a:pt x="619" y="2221"/>
                    </a:lnTo>
                    <a:lnTo>
                      <a:pt x="474" y="2221"/>
                    </a:lnTo>
                    <a:lnTo>
                      <a:pt x="474" y="2221"/>
                    </a:lnTo>
                    <a:lnTo>
                      <a:pt x="401" y="2221"/>
                    </a:lnTo>
                    <a:lnTo>
                      <a:pt x="401" y="2221"/>
                    </a:lnTo>
                    <a:lnTo>
                      <a:pt x="401" y="2221"/>
                    </a:lnTo>
                    <a:lnTo>
                      <a:pt x="346" y="2512"/>
                    </a:lnTo>
                    <a:lnTo>
                      <a:pt x="328" y="2767"/>
                    </a:lnTo>
                    <a:lnTo>
                      <a:pt x="310" y="3131"/>
                    </a:lnTo>
                    <a:lnTo>
                      <a:pt x="310" y="3131"/>
                    </a:lnTo>
                    <a:lnTo>
                      <a:pt x="310" y="3276"/>
                    </a:lnTo>
                    <a:lnTo>
                      <a:pt x="310" y="3276"/>
                    </a:lnTo>
                    <a:lnTo>
                      <a:pt x="310" y="3276"/>
                    </a:lnTo>
                    <a:lnTo>
                      <a:pt x="310" y="3276"/>
                    </a:lnTo>
                    <a:lnTo>
                      <a:pt x="310" y="3276"/>
                    </a:lnTo>
                    <a:lnTo>
                      <a:pt x="201" y="3404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91" y="3549"/>
                    </a:lnTo>
                    <a:lnTo>
                      <a:pt x="91" y="3549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37" y="3677"/>
                    </a:lnTo>
                    <a:lnTo>
                      <a:pt x="19" y="3786"/>
                    </a:lnTo>
                    <a:lnTo>
                      <a:pt x="0" y="3877"/>
                    </a:lnTo>
                    <a:lnTo>
                      <a:pt x="19" y="3986"/>
                    </a:lnTo>
                    <a:lnTo>
                      <a:pt x="37" y="4077"/>
                    </a:lnTo>
                    <a:lnTo>
                      <a:pt x="91" y="4168"/>
                    </a:lnTo>
                    <a:lnTo>
                      <a:pt x="146" y="4259"/>
                    </a:lnTo>
                    <a:lnTo>
                      <a:pt x="237" y="4332"/>
                    </a:lnTo>
                    <a:lnTo>
                      <a:pt x="237" y="4332"/>
                    </a:lnTo>
                    <a:lnTo>
                      <a:pt x="237" y="4332"/>
                    </a:lnTo>
                    <a:lnTo>
                      <a:pt x="237" y="4350"/>
                    </a:lnTo>
                    <a:lnTo>
                      <a:pt x="237" y="4350"/>
                    </a:lnTo>
                    <a:lnTo>
                      <a:pt x="237" y="4350"/>
                    </a:lnTo>
                    <a:lnTo>
                      <a:pt x="237" y="4350"/>
                    </a:lnTo>
                    <a:lnTo>
                      <a:pt x="237" y="4350"/>
                    </a:lnTo>
                    <a:lnTo>
                      <a:pt x="237" y="4350"/>
                    </a:lnTo>
                    <a:lnTo>
                      <a:pt x="237" y="4350"/>
                    </a:lnTo>
                    <a:lnTo>
                      <a:pt x="237" y="4350"/>
                    </a:lnTo>
                    <a:lnTo>
                      <a:pt x="237" y="4350"/>
                    </a:lnTo>
                    <a:lnTo>
                      <a:pt x="237" y="4350"/>
                    </a:lnTo>
                    <a:lnTo>
                      <a:pt x="346" y="4423"/>
                    </a:lnTo>
                    <a:lnTo>
                      <a:pt x="437" y="4496"/>
                    </a:lnTo>
                    <a:lnTo>
                      <a:pt x="692" y="4623"/>
                    </a:lnTo>
                    <a:lnTo>
                      <a:pt x="1001" y="4732"/>
                    </a:lnTo>
                    <a:lnTo>
                      <a:pt x="1365" y="4823"/>
                    </a:lnTo>
                    <a:lnTo>
                      <a:pt x="1365" y="4823"/>
                    </a:lnTo>
                    <a:lnTo>
                      <a:pt x="1365" y="4823"/>
                    </a:lnTo>
                    <a:lnTo>
                      <a:pt x="1365" y="4823"/>
                    </a:lnTo>
                    <a:lnTo>
                      <a:pt x="1384" y="4823"/>
                    </a:lnTo>
                    <a:lnTo>
                      <a:pt x="1384" y="4823"/>
                    </a:lnTo>
                    <a:lnTo>
                      <a:pt x="1711" y="4878"/>
                    </a:lnTo>
                    <a:lnTo>
                      <a:pt x="2057" y="4914"/>
                    </a:lnTo>
                    <a:lnTo>
                      <a:pt x="2457" y="4951"/>
                    </a:lnTo>
                    <a:lnTo>
                      <a:pt x="2876" y="4969"/>
                    </a:lnTo>
                    <a:lnTo>
                      <a:pt x="2876" y="4969"/>
                    </a:lnTo>
                    <a:lnTo>
                      <a:pt x="3294" y="4732"/>
                    </a:lnTo>
                    <a:lnTo>
                      <a:pt x="3713" y="4459"/>
                    </a:lnTo>
                    <a:lnTo>
                      <a:pt x="4095" y="4186"/>
                    </a:lnTo>
                    <a:lnTo>
                      <a:pt x="4477" y="3895"/>
                    </a:lnTo>
                    <a:lnTo>
                      <a:pt x="4477" y="3895"/>
                    </a:lnTo>
                    <a:lnTo>
                      <a:pt x="4677" y="3731"/>
                    </a:lnTo>
                    <a:lnTo>
                      <a:pt x="4859" y="3549"/>
                    </a:lnTo>
                    <a:lnTo>
                      <a:pt x="5041" y="3349"/>
                    </a:lnTo>
                    <a:lnTo>
                      <a:pt x="5187" y="3149"/>
                    </a:lnTo>
                    <a:lnTo>
                      <a:pt x="5187" y="3149"/>
                    </a:lnTo>
                    <a:lnTo>
                      <a:pt x="5296" y="2967"/>
                    </a:lnTo>
                    <a:lnTo>
                      <a:pt x="5387" y="2767"/>
                    </a:lnTo>
                    <a:lnTo>
                      <a:pt x="5533" y="2367"/>
                    </a:lnTo>
                    <a:lnTo>
                      <a:pt x="5533" y="2367"/>
                    </a:lnTo>
                    <a:lnTo>
                      <a:pt x="5551" y="2312"/>
                    </a:lnTo>
                    <a:lnTo>
                      <a:pt x="5551" y="2312"/>
                    </a:lnTo>
                    <a:lnTo>
                      <a:pt x="5332" y="1821"/>
                    </a:lnTo>
                    <a:lnTo>
                      <a:pt x="5096" y="1347"/>
                    </a:lnTo>
                    <a:lnTo>
                      <a:pt x="4823" y="874"/>
                    </a:lnTo>
                    <a:lnTo>
                      <a:pt x="4677" y="656"/>
                    </a:lnTo>
                    <a:lnTo>
                      <a:pt x="4532" y="456"/>
                    </a:lnTo>
                    <a:lnTo>
                      <a:pt x="4532" y="456"/>
                    </a:lnTo>
                    <a:lnTo>
                      <a:pt x="4532" y="456"/>
                    </a:lnTo>
                    <a:lnTo>
                      <a:pt x="4532" y="456"/>
                    </a:lnTo>
                    <a:lnTo>
                      <a:pt x="4532" y="456"/>
                    </a:lnTo>
                    <a:lnTo>
                      <a:pt x="4532" y="456"/>
                    </a:lnTo>
                    <a:lnTo>
                      <a:pt x="4313" y="201"/>
                    </a:lnTo>
                    <a:lnTo>
                      <a:pt x="4095" y="1"/>
                    </a:lnTo>
                    <a:lnTo>
                      <a:pt x="4095" y="1"/>
                    </a:lnTo>
                    <a:lnTo>
                      <a:pt x="4095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64" name="Google Shape;764;p5"/>
              <p:cNvSpPr/>
              <p:nvPr/>
            </p:nvSpPr>
            <p:spPr>
              <a:xfrm>
                <a:off x="1354850" y="2218500"/>
                <a:ext cx="79650" cy="66450"/>
              </a:xfrm>
              <a:custGeom>
                <a:avLst/>
                <a:gdLst/>
                <a:ahLst/>
                <a:cxnLst/>
                <a:rect l="l" t="t" r="r" b="b"/>
                <a:pathLst>
                  <a:path w="3186" h="2658" extrusionOk="0">
                    <a:moveTo>
                      <a:pt x="565" y="2658"/>
                    </a:moveTo>
                    <a:lnTo>
                      <a:pt x="565" y="2658"/>
                    </a:lnTo>
                    <a:lnTo>
                      <a:pt x="237" y="2658"/>
                    </a:lnTo>
                    <a:lnTo>
                      <a:pt x="237" y="2658"/>
                    </a:lnTo>
                    <a:lnTo>
                      <a:pt x="1" y="2658"/>
                    </a:lnTo>
                    <a:lnTo>
                      <a:pt x="1" y="2658"/>
                    </a:lnTo>
                    <a:lnTo>
                      <a:pt x="1" y="2658"/>
                    </a:lnTo>
                    <a:lnTo>
                      <a:pt x="1" y="2658"/>
                    </a:lnTo>
                    <a:lnTo>
                      <a:pt x="219" y="2658"/>
                    </a:lnTo>
                    <a:lnTo>
                      <a:pt x="219" y="2658"/>
                    </a:lnTo>
                    <a:lnTo>
                      <a:pt x="565" y="2658"/>
                    </a:lnTo>
                    <a:close/>
                    <a:moveTo>
                      <a:pt x="2676" y="1"/>
                    </a:moveTo>
                    <a:lnTo>
                      <a:pt x="2676" y="1"/>
                    </a:lnTo>
                    <a:lnTo>
                      <a:pt x="2676" y="1"/>
                    </a:lnTo>
                    <a:lnTo>
                      <a:pt x="2676" y="1"/>
                    </a:lnTo>
                    <a:lnTo>
                      <a:pt x="2840" y="438"/>
                    </a:lnTo>
                    <a:lnTo>
                      <a:pt x="2967" y="820"/>
                    </a:lnTo>
                    <a:lnTo>
                      <a:pt x="3185" y="1493"/>
                    </a:lnTo>
                    <a:lnTo>
                      <a:pt x="3185" y="1493"/>
                    </a:lnTo>
                    <a:lnTo>
                      <a:pt x="2967" y="820"/>
                    </a:lnTo>
                    <a:lnTo>
                      <a:pt x="2840" y="438"/>
                    </a:lnTo>
                    <a:lnTo>
                      <a:pt x="2676" y="1"/>
                    </a:lnTo>
                    <a:lnTo>
                      <a:pt x="2676" y="1"/>
                    </a:lnTo>
                    <a:close/>
                  </a:path>
                </a:pathLst>
              </a:custGeom>
              <a:solidFill>
                <a:srgbClr val="B8AEB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65" name="Google Shape;765;p5"/>
              <p:cNvSpPr/>
              <p:nvPr/>
            </p:nvSpPr>
            <p:spPr>
              <a:xfrm>
                <a:off x="1354850" y="2284925"/>
                <a:ext cx="141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565" h="1" fill="none" extrusionOk="0">
                    <a:moveTo>
                      <a:pt x="565" y="1"/>
                    </a:moveTo>
                    <a:lnTo>
                      <a:pt x="565" y="1"/>
                    </a:lnTo>
                    <a:lnTo>
                      <a:pt x="237" y="1"/>
                    </a:lnTo>
                    <a:lnTo>
                      <a:pt x="237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219" y="1"/>
                    </a:lnTo>
                    <a:lnTo>
                      <a:pt x="219" y="1"/>
                    </a:lnTo>
                    <a:lnTo>
                      <a:pt x="565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66" name="Google Shape;766;p5"/>
              <p:cNvSpPr/>
              <p:nvPr/>
            </p:nvSpPr>
            <p:spPr>
              <a:xfrm>
                <a:off x="1421725" y="2218500"/>
                <a:ext cx="12775" cy="37350"/>
              </a:xfrm>
              <a:custGeom>
                <a:avLst/>
                <a:gdLst/>
                <a:ahLst/>
                <a:cxnLst/>
                <a:rect l="l" t="t" r="r" b="b"/>
                <a:pathLst>
                  <a:path w="511" h="1494" fill="none" extrusionOk="0">
                    <a:moveTo>
                      <a:pt x="1" y="1"/>
                    </a:move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165" y="438"/>
                    </a:lnTo>
                    <a:lnTo>
                      <a:pt x="292" y="820"/>
                    </a:lnTo>
                    <a:lnTo>
                      <a:pt x="510" y="1493"/>
                    </a:lnTo>
                    <a:lnTo>
                      <a:pt x="510" y="1493"/>
                    </a:lnTo>
                    <a:lnTo>
                      <a:pt x="292" y="820"/>
                    </a:lnTo>
                    <a:lnTo>
                      <a:pt x="165" y="438"/>
                    </a:lnTo>
                    <a:lnTo>
                      <a:pt x="1" y="1"/>
                    </a:lnTo>
                    <a:lnTo>
                      <a:pt x="1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67" name="Google Shape;767;p5"/>
              <p:cNvSpPr/>
              <p:nvPr/>
            </p:nvSpPr>
            <p:spPr>
              <a:xfrm>
                <a:off x="1354850" y="2218500"/>
                <a:ext cx="82825" cy="66450"/>
              </a:xfrm>
              <a:custGeom>
                <a:avLst/>
                <a:gdLst/>
                <a:ahLst/>
                <a:cxnLst/>
                <a:rect l="l" t="t" r="r" b="b"/>
                <a:pathLst>
                  <a:path w="3313" h="2658" extrusionOk="0">
                    <a:moveTo>
                      <a:pt x="2676" y="1"/>
                    </a:moveTo>
                    <a:lnTo>
                      <a:pt x="2658" y="56"/>
                    </a:lnTo>
                    <a:lnTo>
                      <a:pt x="2512" y="456"/>
                    </a:lnTo>
                    <a:lnTo>
                      <a:pt x="2421" y="656"/>
                    </a:lnTo>
                    <a:lnTo>
                      <a:pt x="2312" y="838"/>
                    </a:lnTo>
                    <a:lnTo>
                      <a:pt x="2166" y="1038"/>
                    </a:lnTo>
                    <a:lnTo>
                      <a:pt x="1984" y="1238"/>
                    </a:lnTo>
                    <a:lnTo>
                      <a:pt x="1802" y="1420"/>
                    </a:lnTo>
                    <a:lnTo>
                      <a:pt x="1602" y="1584"/>
                    </a:lnTo>
                    <a:lnTo>
                      <a:pt x="1220" y="1875"/>
                    </a:lnTo>
                    <a:lnTo>
                      <a:pt x="838" y="2148"/>
                    </a:lnTo>
                    <a:lnTo>
                      <a:pt x="419" y="2421"/>
                    </a:lnTo>
                    <a:lnTo>
                      <a:pt x="1" y="2658"/>
                    </a:lnTo>
                    <a:lnTo>
                      <a:pt x="565" y="2658"/>
                    </a:lnTo>
                    <a:lnTo>
                      <a:pt x="929" y="2621"/>
                    </a:lnTo>
                    <a:lnTo>
                      <a:pt x="1256" y="2585"/>
                    </a:lnTo>
                    <a:lnTo>
                      <a:pt x="1839" y="2494"/>
                    </a:lnTo>
                    <a:lnTo>
                      <a:pt x="2312" y="2385"/>
                    </a:lnTo>
                    <a:lnTo>
                      <a:pt x="2694" y="2276"/>
                    </a:lnTo>
                    <a:lnTo>
                      <a:pt x="2967" y="2166"/>
                    </a:lnTo>
                    <a:lnTo>
                      <a:pt x="3167" y="2075"/>
                    </a:lnTo>
                    <a:lnTo>
                      <a:pt x="3313" y="1984"/>
                    </a:lnTo>
                    <a:lnTo>
                      <a:pt x="3185" y="1493"/>
                    </a:lnTo>
                    <a:lnTo>
                      <a:pt x="2967" y="820"/>
                    </a:lnTo>
                    <a:lnTo>
                      <a:pt x="2840" y="438"/>
                    </a:lnTo>
                    <a:lnTo>
                      <a:pt x="2676" y="1"/>
                    </a:lnTo>
                    <a:close/>
                  </a:path>
                </a:pathLst>
              </a:custGeom>
              <a:solidFill>
                <a:srgbClr val="8B715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68" name="Google Shape;768;p5"/>
              <p:cNvSpPr/>
              <p:nvPr/>
            </p:nvSpPr>
            <p:spPr>
              <a:xfrm>
                <a:off x="1354850" y="2218500"/>
                <a:ext cx="82825" cy="66450"/>
              </a:xfrm>
              <a:custGeom>
                <a:avLst/>
                <a:gdLst/>
                <a:ahLst/>
                <a:cxnLst/>
                <a:rect l="l" t="t" r="r" b="b"/>
                <a:pathLst>
                  <a:path w="3313" h="2658" fill="none" extrusionOk="0">
                    <a:moveTo>
                      <a:pt x="2676" y="1"/>
                    </a:moveTo>
                    <a:lnTo>
                      <a:pt x="2676" y="1"/>
                    </a:lnTo>
                    <a:lnTo>
                      <a:pt x="2658" y="56"/>
                    </a:lnTo>
                    <a:lnTo>
                      <a:pt x="2658" y="56"/>
                    </a:lnTo>
                    <a:lnTo>
                      <a:pt x="2512" y="456"/>
                    </a:lnTo>
                    <a:lnTo>
                      <a:pt x="2421" y="656"/>
                    </a:lnTo>
                    <a:lnTo>
                      <a:pt x="2312" y="838"/>
                    </a:lnTo>
                    <a:lnTo>
                      <a:pt x="2312" y="838"/>
                    </a:lnTo>
                    <a:lnTo>
                      <a:pt x="2166" y="1038"/>
                    </a:lnTo>
                    <a:lnTo>
                      <a:pt x="1984" y="1238"/>
                    </a:lnTo>
                    <a:lnTo>
                      <a:pt x="1802" y="1420"/>
                    </a:lnTo>
                    <a:lnTo>
                      <a:pt x="1602" y="1584"/>
                    </a:lnTo>
                    <a:lnTo>
                      <a:pt x="1602" y="1584"/>
                    </a:lnTo>
                    <a:lnTo>
                      <a:pt x="1220" y="1875"/>
                    </a:lnTo>
                    <a:lnTo>
                      <a:pt x="838" y="2148"/>
                    </a:lnTo>
                    <a:lnTo>
                      <a:pt x="419" y="2421"/>
                    </a:lnTo>
                    <a:lnTo>
                      <a:pt x="1" y="2658"/>
                    </a:lnTo>
                    <a:lnTo>
                      <a:pt x="1" y="2658"/>
                    </a:lnTo>
                    <a:lnTo>
                      <a:pt x="237" y="2658"/>
                    </a:lnTo>
                    <a:lnTo>
                      <a:pt x="237" y="2658"/>
                    </a:lnTo>
                    <a:lnTo>
                      <a:pt x="565" y="2658"/>
                    </a:lnTo>
                    <a:lnTo>
                      <a:pt x="565" y="2658"/>
                    </a:lnTo>
                    <a:lnTo>
                      <a:pt x="565" y="2658"/>
                    </a:lnTo>
                    <a:lnTo>
                      <a:pt x="929" y="2621"/>
                    </a:lnTo>
                    <a:lnTo>
                      <a:pt x="1256" y="2585"/>
                    </a:lnTo>
                    <a:lnTo>
                      <a:pt x="1839" y="2494"/>
                    </a:lnTo>
                    <a:lnTo>
                      <a:pt x="2312" y="2385"/>
                    </a:lnTo>
                    <a:lnTo>
                      <a:pt x="2694" y="2276"/>
                    </a:lnTo>
                    <a:lnTo>
                      <a:pt x="2967" y="2166"/>
                    </a:lnTo>
                    <a:lnTo>
                      <a:pt x="3167" y="2075"/>
                    </a:lnTo>
                    <a:lnTo>
                      <a:pt x="3313" y="1984"/>
                    </a:lnTo>
                    <a:lnTo>
                      <a:pt x="3313" y="1984"/>
                    </a:lnTo>
                    <a:lnTo>
                      <a:pt x="3185" y="1493"/>
                    </a:lnTo>
                    <a:lnTo>
                      <a:pt x="3185" y="1493"/>
                    </a:lnTo>
                    <a:lnTo>
                      <a:pt x="2967" y="820"/>
                    </a:lnTo>
                    <a:lnTo>
                      <a:pt x="2840" y="438"/>
                    </a:lnTo>
                    <a:lnTo>
                      <a:pt x="2676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</p:grpSp>
      <p:grpSp>
        <p:nvGrpSpPr>
          <p:cNvPr id="769" name="Google Shape;769;p5"/>
          <p:cNvGrpSpPr/>
          <p:nvPr/>
        </p:nvGrpSpPr>
        <p:grpSpPr>
          <a:xfrm>
            <a:off x="11081011" y="4361740"/>
            <a:ext cx="1247592" cy="2312433"/>
            <a:chOff x="2076400" y="2732150"/>
            <a:chExt cx="562350" cy="1042325"/>
          </a:xfrm>
        </p:grpSpPr>
        <p:sp>
          <p:nvSpPr>
            <p:cNvPr id="770" name="Google Shape;770;p5"/>
            <p:cNvSpPr/>
            <p:nvPr/>
          </p:nvSpPr>
          <p:spPr>
            <a:xfrm>
              <a:off x="2306150" y="2732150"/>
              <a:ext cx="147425" cy="1042325"/>
            </a:xfrm>
            <a:custGeom>
              <a:avLst/>
              <a:gdLst/>
              <a:ahLst/>
              <a:cxnLst/>
              <a:rect l="l" t="t" r="r" b="b"/>
              <a:pathLst>
                <a:path w="5897" h="41693" extrusionOk="0">
                  <a:moveTo>
                    <a:pt x="2512" y="0"/>
                  </a:moveTo>
                  <a:lnTo>
                    <a:pt x="2348" y="37"/>
                  </a:lnTo>
                  <a:lnTo>
                    <a:pt x="2166" y="91"/>
                  </a:lnTo>
                  <a:lnTo>
                    <a:pt x="1948" y="182"/>
                  </a:lnTo>
                  <a:lnTo>
                    <a:pt x="1748" y="328"/>
                  </a:lnTo>
                  <a:lnTo>
                    <a:pt x="1584" y="474"/>
                  </a:lnTo>
                  <a:lnTo>
                    <a:pt x="1420" y="656"/>
                  </a:lnTo>
                  <a:lnTo>
                    <a:pt x="1275" y="874"/>
                  </a:lnTo>
                  <a:lnTo>
                    <a:pt x="1147" y="1092"/>
                  </a:lnTo>
                  <a:lnTo>
                    <a:pt x="1020" y="1365"/>
                  </a:lnTo>
                  <a:lnTo>
                    <a:pt x="911" y="1656"/>
                  </a:lnTo>
                  <a:lnTo>
                    <a:pt x="801" y="1966"/>
                  </a:lnTo>
                  <a:lnTo>
                    <a:pt x="710" y="2312"/>
                  </a:lnTo>
                  <a:lnTo>
                    <a:pt x="619" y="2694"/>
                  </a:lnTo>
                  <a:lnTo>
                    <a:pt x="528" y="3094"/>
                  </a:lnTo>
                  <a:lnTo>
                    <a:pt x="456" y="3513"/>
                  </a:lnTo>
                  <a:lnTo>
                    <a:pt x="383" y="3968"/>
                  </a:lnTo>
                  <a:lnTo>
                    <a:pt x="274" y="4950"/>
                  </a:lnTo>
                  <a:lnTo>
                    <a:pt x="183" y="6024"/>
                  </a:lnTo>
                  <a:lnTo>
                    <a:pt x="110" y="7207"/>
                  </a:lnTo>
                  <a:lnTo>
                    <a:pt x="55" y="8481"/>
                  </a:lnTo>
                  <a:lnTo>
                    <a:pt x="37" y="9846"/>
                  </a:lnTo>
                  <a:lnTo>
                    <a:pt x="1" y="11320"/>
                  </a:lnTo>
                  <a:lnTo>
                    <a:pt x="1" y="14504"/>
                  </a:lnTo>
                  <a:lnTo>
                    <a:pt x="1" y="18016"/>
                  </a:lnTo>
                  <a:lnTo>
                    <a:pt x="1" y="21165"/>
                  </a:lnTo>
                  <a:lnTo>
                    <a:pt x="1" y="21510"/>
                  </a:lnTo>
                  <a:lnTo>
                    <a:pt x="1" y="35268"/>
                  </a:lnTo>
                  <a:lnTo>
                    <a:pt x="1" y="40473"/>
                  </a:lnTo>
                  <a:lnTo>
                    <a:pt x="219" y="40655"/>
                  </a:lnTo>
                  <a:lnTo>
                    <a:pt x="437" y="40819"/>
                  </a:lnTo>
                  <a:lnTo>
                    <a:pt x="674" y="40964"/>
                  </a:lnTo>
                  <a:lnTo>
                    <a:pt x="892" y="41092"/>
                  </a:lnTo>
                  <a:lnTo>
                    <a:pt x="1111" y="41219"/>
                  </a:lnTo>
                  <a:lnTo>
                    <a:pt x="1347" y="41328"/>
                  </a:lnTo>
                  <a:lnTo>
                    <a:pt x="1566" y="41419"/>
                  </a:lnTo>
                  <a:lnTo>
                    <a:pt x="1802" y="41492"/>
                  </a:lnTo>
                  <a:lnTo>
                    <a:pt x="2021" y="41546"/>
                  </a:lnTo>
                  <a:lnTo>
                    <a:pt x="2239" y="41601"/>
                  </a:lnTo>
                  <a:lnTo>
                    <a:pt x="2676" y="41674"/>
                  </a:lnTo>
                  <a:lnTo>
                    <a:pt x="3094" y="41692"/>
                  </a:lnTo>
                  <a:lnTo>
                    <a:pt x="3495" y="41692"/>
                  </a:lnTo>
                  <a:lnTo>
                    <a:pt x="3749" y="41674"/>
                  </a:lnTo>
                  <a:lnTo>
                    <a:pt x="3986" y="41637"/>
                  </a:lnTo>
                  <a:lnTo>
                    <a:pt x="4459" y="41565"/>
                  </a:lnTo>
                  <a:lnTo>
                    <a:pt x="4860" y="41456"/>
                  </a:lnTo>
                  <a:lnTo>
                    <a:pt x="5223" y="41328"/>
                  </a:lnTo>
                  <a:lnTo>
                    <a:pt x="5496" y="41219"/>
                  </a:lnTo>
                  <a:lnTo>
                    <a:pt x="5715" y="41128"/>
                  </a:lnTo>
                  <a:lnTo>
                    <a:pt x="5897" y="41037"/>
                  </a:lnTo>
                  <a:lnTo>
                    <a:pt x="5897" y="29354"/>
                  </a:lnTo>
                  <a:lnTo>
                    <a:pt x="5897" y="12120"/>
                  </a:lnTo>
                  <a:lnTo>
                    <a:pt x="5897" y="11320"/>
                  </a:lnTo>
                  <a:lnTo>
                    <a:pt x="5879" y="10537"/>
                  </a:lnTo>
                  <a:lnTo>
                    <a:pt x="5842" y="9791"/>
                  </a:lnTo>
                  <a:lnTo>
                    <a:pt x="5806" y="9063"/>
                  </a:lnTo>
                  <a:lnTo>
                    <a:pt x="5769" y="8372"/>
                  </a:lnTo>
                  <a:lnTo>
                    <a:pt x="5715" y="7698"/>
                  </a:lnTo>
                  <a:lnTo>
                    <a:pt x="5642" y="7061"/>
                  </a:lnTo>
                  <a:lnTo>
                    <a:pt x="5569" y="6461"/>
                  </a:lnTo>
                  <a:lnTo>
                    <a:pt x="5496" y="5878"/>
                  </a:lnTo>
                  <a:lnTo>
                    <a:pt x="5405" y="5314"/>
                  </a:lnTo>
                  <a:lnTo>
                    <a:pt x="5314" y="4787"/>
                  </a:lnTo>
                  <a:lnTo>
                    <a:pt x="5205" y="4277"/>
                  </a:lnTo>
                  <a:lnTo>
                    <a:pt x="5096" y="3804"/>
                  </a:lnTo>
                  <a:lnTo>
                    <a:pt x="4987" y="3367"/>
                  </a:lnTo>
                  <a:lnTo>
                    <a:pt x="4860" y="2949"/>
                  </a:lnTo>
                  <a:lnTo>
                    <a:pt x="4732" y="2548"/>
                  </a:lnTo>
                  <a:lnTo>
                    <a:pt x="4605" y="2184"/>
                  </a:lnTo>
                  <a:lnTo>
                    <a:pt x="4459" y="1857"/>
                  </a:lnTo>
                  <a:lnTo>
                    <a:pt x="4314" y="1547"/>
                  </a:lnTo>
                  <a:lnTo>
                    <a:pt x="4168" y="1274"/>
                  </a:lnTo>
                  <a:lnTo>
                    <a:pt x="4022" y="1020"/>
                  </a:lnTo>
                  <a:lnTo>
                    <a:pt x="3859" y="801"/>
                  </a:lnTo>
                  <a:lnTo>
                    <a:pt x="3695" y="601"/>
                  </a:lnTo>
                  <a:lnTo>
                    <a:pt x="3531" y="437"/>
                  </a:lnTo>
                  <a:lnTo>
                    <a:pt x="3367" y="292"/>
                  </a:lnTo>
                  <a:lnTo>
                    <a:pt x="3204" y="182"/>
                  </a:lnTo>
                  <a:lnTo>
                    <a:pt x="3040" y="91"/>
                  </a:lnTo>
                  <a:lnTo>
                    <a:pt x="2858" y="37"/>
                  </a:lnTo>
                  <a:lnTo>
                    <a:pt x="2694" y="0"/>
                  </a:lnTo>
                  <a:close/>
                </a:path>
              </a:pathLst>
            </a:custGeom>
            <a:solidFill>
              <a:srgbClr val="3A7F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71" name="Google Shape;771;p5"/>
            <p:cNvSpPr/>
            <p:nvPr/>
          </p:nvSpPr>
          <p:spPr>
            <a:xfrm>
              <a:off x="2364400" y="2734875"/>
              <a:ext cx="274350" cy="383550"/>
            </a:xfrm>
            <a:custGeom>
              <a:avLst/>
              <a:gdLst/>
              <a:ahLst/>
              <a:cxnLst/>
              <a:rect l="l" t="t" r="r" b="b"/>
              <a:pathLst>
                <a:path w="10974" h="15342" extrusionOk="0">
                  <a:moveTo>
                    <a:pt x="7680" y="1"/>
                  </a:moveTo>
                  <a:lnTo>
                    <a:pt x="7443" y="37"/>
                  </a:lnTo>
                  <a:lnTo>
                    <a:pt x="7225" y="128"/>
                  </a:lnTo>
                  <a:lnTo>
                    <a:pt x="7006" y="237"/>
                  </a:lnTo>
                  <a:lnTo>
                    <a:pt x="6824" y="383"/>
                  </a:lnTo>
                  <a:lnTo>
                    <a:pt x="6660" y="547"/>
                  </a:lnTo>
                  <a:lnTo>
                    <a:pt x="6497" y="747"/>
                  </a:lnTo>
                  <a:lnTo>
                    <a:pt x="6351" y="965"/>
                  </a:lnTo>
                  <a:lnTo>
                    <a:pt x="6224" y="1202"/>
                  </a:lnTo>
                  <a:lnTo>
                    <a:pt x="6115" y="1456"/>
                  </a:lnTo>
                  <a:lnTo>
                    <a:pt x="6024" y="1711"/>
                  </a:lnTo>
                  <a:lnTo>
                    <a:pt x="5933" y="2039"/>
                  </a:lnTo>
                  <a:lnTo>
                    <a:pt x="5860" y="2385"/>
                  </a:lnTo>
                  <a:lnTo>
                    <a:pt x="5805" y="2712"/>
                  </a:lnTo>
                  <a:lnTo>
                    <a:pt x="5769" y="3058"/>
                  </a:lnTo>
                  <a:lnTo>
                    <a:pt x="5769" y="3531"/>
                  </a:lnTo>
                  <a:lnTo>
                    <a:pt x="5787" y="4022"/>
                  </a:lnTo>
                  <a:lnTo>
                    <a:pt x="5805" y="4496"/>
                  </a:lnTo>
                  <a:lnTo>
                    <a:pt x="5860" y="4987"/>
                  </a:lnTo>
                  <a:lnTo>
                    <a:pt x="5951" y="5970"/>
                  </a:lnTo>
                  <a:lnTo>
                    <a:pt x="6078" y="6934"/>
                  </a:lnTo>
                  <a:lnTo>
                    <a:pt x="6115" y="7407"/>
                  </a:lnTo>
                  <a:lnTo>
                    <a:pt x="6151" y="7899"/>
                  </a:lnTo>
                  <a:lnTo>
                    <a:pt x="6169" y="8372"/>
                  </a:lnTo>
                  <a:lnTo>
                    <a:pt x="6169" y="8845"/>
                  </a:lnTo>
                  <a:lnTo>
                    <a:pt x="6133" y="9318"/>
                  </a:lnTo>
                  <a:lnTo>
                    <a:pt x="6078" y="9773"/>
                  </a:lnTo>
                  <a:lnTo>
                    <a:pt x="5987" y="10246"/>
                  </a:lnTo>
                  <a:lnTo>
                    <a:pt x="5860" y="10701"/>
                  </a:lnTo>
                  <a:lnTo>
                    <a:pt x="5732" y="11047"/>
                  </a:lnTo>
                  <a:lnTo>
                    <a:pt x="5660" y="11211"/>
                  </a:lnTo>
                  <a:lnTo>
                    <a:pt x="5569" y="11374"/>
                  </a:lnTo>
                  <a:lnTo>
                    <a:pt x="5478" y="11520"/>
                  </a:lnTo>
                  <a:lnTo>
                    <a:pt x="5368" y="11666"/>
                  </a:lnTo>
                  <a:lnTo>
                    <a:pt x="5259" y="11793"/>
                  </a:lnTo>
                  <a:lnTo>
                    <a:pt x="5132" y="11920"/>
                  </a:lnTo>
                  <a:lnTo>
                    <a:pt x="4932" y="12066"/>
                  </a:lnTo>
                  <a:lnTo>
                    <a:pt x="4731" y="12157"/>
                  </a:lnTo>
                  <a:lnTo>
                    <a:pt x="4513" y="12230"/>
                  </a:lnTo>
                  <a:lnTo>
                    <a:pt x="4313" y="12284"/>
                  </a:lnTo>
                  <a:lnTo>
                    <a:pt x="3858" y="12284"/>
                  </a:lnTo>
                  <a:lnTo>
                    <a:pt x="3640" y="12230"/>
                  </a:lnTo>
                  <a:lnTo>
                    <a:pt x="3403" y="12175"/>
                  </a:lnTo>
                  <a:lnTo>
                    <a:pt x="3166" y="12102"/>
                  </a:lnTo>
                  <a:lnTo>
                    <a:pt x="2948" y="12011"/>
                  </a:lnTo>
                  <a:lnTo>
                    <a:pt x="2711" y="11902"/>
                  </a:lnTo>
                  <a:lnTo>
                    <a:pt x="2493" y="11775"/>
                  </a:lnTo>
                  <a:lnTo>
                    <a:pt x="2056" y="11520"/>
                  </a:lnTo>
                  <a:lnTo>
                    <a:pt x="1638" y="11229"/>
                  </a:lnTo>
                  <a:lnTo>
                    <a:pt x="0" y="11684"/>
                  </a:lnTo>
                  <a:lnTo>
                    <a:pt x="328" y="12193"/>
                  </a:lnTo>
                  <a:lnTo>
                    <a:pt x="673" y="12666"/>
                  </a:lnTo>
                  <a:lnTo>
                    <a:pt x="1055" y="13121"/>
                  </a:lnTo>
                  <a:lnTo>
                    <a:pt x="1456" y="13558"/>
                  </a:lnTo>
                  <a:lnTo>
                    <a:pt x="1674" y="13758"/>
                  </a:lnTo>
                  <a:lnTo>
                    <a:pt x="1893" y="13940"/>
                  </a:lnTo>
                  <a:lnTo>
                    <a:pt x="2111" y="14122"/>
                  </a:lnTo>
                  <a:lnTo>
                    <a:pt x="2348" y="14304"/>
                  </a:lnTo>
                  <a:lnTo>
                    <a:pt x="2584" y="14468"/>
                  </a:lnTo>
                  <a:lnTo>
                    <a:pt x="2821" y="14614"/>
                  </a:lnTo>
                  <a:lnTo>
                    <a:pt x="3075" y="14741"/>
                  </a:lnTo>
                  <a:lnTo>
                    <a:pt x="3330" y="14868"/>
                  </a:lnTo>
                  <a:lnTo>
                    <a:pt x="3585" y="14978"/>
                  </a:lnTo>
                  <a:lnTo>
                    <a:pt x="3840" y="15069"/>
                  </a:lnTo>
                  <a:lnTo>
                    <a:pt x="4113" y="15160"/>
                  </a:lnTo>
                  <a:lnTo>
                    <a:pt x="4386" y="15232"/>
                  </a:lnTo>
                  <a:lnTo>
                    <a:pt x="4659" y="15269"/>
                  </a:lnTo>
                  <a:lnTo>
                    <a:pt x="4932" y="15305"/>
                  </a:lnTo>
                  <a:lnTo>
                    <a:pt x="5223" y="15323"/>
                  </a:lnTo>
                  <a:lnTo>
                    <a:pt x="5496" y="15342"/>
                  </a:lnTo>
                  <a:lnTo>
                    <a:pt x="5769" y="15323"/>
                  </a:lnTo>
                  <a:lnTo>
                    <a:pt x="6042" y="15287"/>
                  </a:lnTo>
                  <a:lnTo>
                    <a:pt x="6315" y="15251"/>
                  </a:lnTo>
                  <a:lnTo>
                    <a:pt x="6588" y="15178"/>
                  </a:lnTo>
                  <a:lnTo>
                    <a:pt x="6842" y="15105"/>
                  </a:lnTo>
                  <a:lnTo>
                    <a:pt x="7115" y="15014"/>
                  </a:lnTo>
                  <a:lnTo>
                    <a:pt x="7370" y="14887"/>
                  </a:lnTo>
                  <a:lnTo>
                    <a:pt x="7607" y="14759"/>
                  </a:lnTo>
                  <a:lnTo>
                    <a:pt x="7898" y="14559"/>
                  </a:lnTo>
                  <a:lnTo>
                    <a:pt x="8134" y="14395"/>
                  </a:lnTo>
                  <a:lnTo>
                    <a:pt x="8353" y="14213"/>
                  </a:lnTo>
                  <a:lnTo>
                    <a:pt x="8553" y="14031"/>
                  </a:lnTo>
                  <a:lnTo>
                    <a:pt x="8753" y="13831"/>
                  </a:lnTo>
                  <a:lnTo>
                    <a:pt x="8935" y="13613"/>
                  </a:lnTo>
                  <a:lnTo>
                    <a:pt x="9117" y="13376"/>
                  </a:lnTo>
                  <a:lnTo>
                    <a:pt x="9281" y="13140"/>
                  </a:lnTo>
                  <a:lnTo>
                    <a:pt x="9445" y="12903"/>
                  </a:lnTo>
                  <a:lnTo>
                    <a:pt x="9590" y="12648"/>
                  </a:lnTo>
                  <a:lnTo>
                    <a:pt x="9736" y="12393"/>
                  </a:lnTo>
                  <a:lnTo>
                    <a:pt x="9991" y="11848"/>
                  </a:lnTo>
                  <a:lnTo>
                    <a:pt x="10227" y="11283"/>
                  </a:lnTo>
                  <a:lnTo>
                    <a:pt x="10409" y="10719"/>
                  </a:lnTo>
                  <a:lnTo>
                    <a:pt x="10573" y="10192"/>
                  </a:lnTo>
                  <a:lnTo>
                    <a:pt x="10682" y="9664"/>
                  </a:lnTo>
                  <a:lnTo>
                    <a:pt x="10791" y="9118"/>
                  </a:lnTo>
                  <a:lnTo>
                    <a:pt x="10864" y="8572"/>
                  </a:lnTo>
                  <a:lnTo>
                    <a:pt x="10919" y="8026"/>
                  </a:lnTo>
                  <a:lnTo>
                    <a:pt x="10955" y="7480"/>
                  </a:lnTo>
                  <a:lnTo>
                    <a:pt x="10973" y="6934"/>
                  </a:lnTo>
                  <a:lnTo>
                    <a:pt x="10955" y="6370"/>
                  </a:lnTo>
                  <a:lnTo>
                    <a:pt x="10919" y="5824"/>
                  </a:lnTo>
                  <a:lnTo>
                    <a:pt x="10846" y="5278"/>
                  </a:lnTo>
                  <a:lnTo>
                    <a:pt x="10773" y="4732"/>
                  </a:lnTo>
                  <a:lnTo>
                    <a:pt x="10664" y="4204"/>
                  </a:lnTo>
                  <a:lnTo>
                    <a:pt x="10537" y="3658"/>
                  </a:lnTo>
                  <a:lnTo>
                    <a:pt x="10373" y="3149"/>
                  </a:lnTo>
                  <a:lnTo>
                    <a:pt x="10209" y="2621"/>
                  </a:lnTo>
                  <a:lnTo>
                    <a:pt x="10009" y="2130"/>
                  </a:lnTo>
                  <a:lnTo>
                    <a:pt x="9863" y="1820"/>
                  </a:lnTo>
                  <a:lnTo>
                    <a:pt x="9718" y="1529"/>
                  </a:lnTo>
                  <a:lnTo>
                    <a:pt x="9554" y="1238"/>
                  </a:lnTo>
                  <a:lnTo>
                    <a:pt x="9354" y="965"/>
                  </a:lnTo>
                  <a:lnTo>
                    <a:pt x="9154" y="710"/>
                  </a:lnTo>
                  <a:lnTo>
                    <a:pt x="8935" y="492"/>
                  </a:lnTo>
                  <a:lnTo>
                    <a:pt x="8699" y="310"/>
                  </a:lnTo>
                  <a:lnTo>
                    <a:pt x="8571" y="237"/>
                  </a:lnTo>
                  <a:lnTo>
                    <a:pt x="8444" y="164"/>
                  </a:lnTo>
                  <a:lnTo>
                    <a:pt x="8280" y="92"/>
                  </a:lnTo>
                  <a:lnTo>
                    <a:pt x="8080" y="37"/>
                  </a:lnTo>
                  <a:lnTo>
                    <a:pt x="7880" y="1"/>
                  </a:lnTo>
                  <a:close/>
                </a:path>
              </a:pathLst>
            </a:custGeom>
            <a:solidFill>
              <a:srgbClr val="3A7F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72" name="Google Shape;772;p5"/>
            <p:cNvSpPr/>
            <p:nvPr/>
          </p:nvSpPr>
          <p:spPr>
            <a:xfrm>
              <a:off x="2414875" y="3223500"/>
              <a:ext cx="151525" cy="242500"/>
            </a:xfrm>
            <a:custGeom>
              <a:avLst/>
              <a:gdLst/>
              <a:ahLst/>
              <a:cxnLst/>
              <a:rect l="l" t="t" r="r" b="b"/>
              <a:pathLst>
                <a:path w="6061" h="9700" extrusionOk="0">
                  <a:moveTo>
                    <a:pt x="4150" y="0"/>
                  </a:moveTo>
                  <a:lnTo>
                    <a:pt x="4005" y="18"/>
                  </a:lnTo>
                  <a:lnTo>
                    <a:pt x="3877" y="73"/>
                  </a:lnTo>
                  <a:lnTo>
                    <a:pt x="3732" y="164"/>
                  </a:lnTo>
                  <a:lnTo>
                    <a:pt x="3659" y="255"/>
                  </a:lnTo>
                  <a:lnTo>
                    <a:pt x="3568" y="346"/>
                  </a:lnTo>
                  <a:lnTo>
                    <a:pt x="3440" y="583"/>
                  </a:lnTo>
                  <a:lnTo>
                    <a:pt x="3313" y="837"/>
                  </a:lnTo>
                  <a:lnTo>
                    <a:pt x="3204" y="1129"/>
                  </a:lnTo>
                  <a:lnTo>
                    <a:pt x="3113" y="1438"/>
                  </a:lnTo>
                  <a:lnTo>
                    <a:pt x="3040" y="1784"/>
                  </a:lnTo>
                  <a:lnTo>
                    <a:pt x="2894" y="2493"/>
                  </a:lnTo>
                  <a:lnTo>
                    <a:pt x="2767" y="3240"/>
                  </a:lnTo>
                  <a:lnTo>
                    <a:pt x="2621" y="3949"/>
                  </a:lnTo>
                  <a:lnTo>
                    <a:pt x="2530" y="4277"/>
                  </a:lnTo>
                  <a:lnTo>
                    <a:pt x="2440" y="4586"/>
                  </a:lnTo>
                  <a:lnTo>
                    <a:pt x="2330" y="4877"/>
                  </a:lnTo>
                  <a:lnTo>
                    <a:pt x="2203" y="5132"/>
                  </a:lnTo>
                  <a:lnTo>
                    <a:pt x="2094" y="5314"/>
                  </a:lnTo>
                  <a:lnTo>
                    <a:pt x="1966" y="5496"/>
                  </a:lnTo>
                  <a:lnTo>
                    <a:pt x="1657" y="5878"/>
                  </a:lnTo>
                  <a:lnTo>
                    <a:pt x="947" y="6697"/>
                  </a:lnTo>
                  <a:lnTo>
                    <a:pt x="620" y="7116"/>
                  </a:lnTo>
                  <a:lnTo>
                    <a:pt x="456" y="7334"/>
                  </a:lnTo>
                  <a:lnTo>
                    <a:pt x="329" y="7552"/>
                  </a:lnTo>
                  <a:lnTo>
                    <a:pt x="201" y="7771"/>
                  </a:lnTo>
                  <a:lnTo>
                    <a:pt x="110" y="7971"/>
                  </a:lnTo>
                  <a:lnTo>
                    <a:pt x="37" y="8189"/>
                  </a:lnTo>
                  <a:lnTo>
                    <a:pt x="1" y="8408"/>
                  </a:lnTo>
                  <a:lnTo>
                    <a:pt x="1" y="8535"/>
                  </a:lnTo>
                  <a:lnTo>
                    <a:pt x="1" y="8663"/>
                  </a:lnTo>
                  <a:lnTo>
                    <a:pt x="19" y="8881"/>
                  </a:lnTo>
                  <a:lnTo>
                    <a:pt x="92" y="9063"/>
                  </a:lnTo>
                  <a:lnTo>
                    <a:pt x="183" y="9227"/>
                  </a:lnTo>
                  <a:lnTo>
                    <a:pt x="310" y="9354"/>
                  </a:lnTo>
                  <a:lnTo>
                    <a:pt x="474" y="9463"/>
                  </a:lnTo>
                  <a:lnTo>
                    <a:pt x="638" y="9536"/>
                  </a:lnTo>
                  <a:lnTo>
                    <a:pt x="820" y="9609"/>
                  </a:lnTo>
                  <a:lnTo>
                    <a:pt x="1020" y="9645"/>
                  </a:lnTo>
                  <a:lnTo>
                    <a:pt x="1238" y="9682"/>
                  </a:lnTo>
                  <a:lnTo>
                    <a:pt x="1439" y="9700"/>
                  </a:lnTo>
                  <a:lnTo>
                    <a:pt x="1657" y="9700"/>
                  </a:lnTo>
                  <a:lnTo>
                    <a:pt x="1875" y="9682"/>
                  </a:lnTo>
                  <a:lnTo>
                    <a:pt x="2294" y="9627"/>
                  </a:lnTo>
                  <a:lnTo>
                    <a:pt x="2640" y="9554"/>
                  </a:lnTo>
                  <a:lnTo>
                    <a:pt x="2894" y="9481"/>
                  </a:lnTo>
                  <a:lnTo>
                    <a:pt x="3131" y="9390"/>
                  </a:lnTo>
                  <a:lnTo>
                    <a:pt x="3368" y="9299"/>
                  </a:lnTo>
                  <a:lnTo>
                    <a:pt x="3604" y="9172"/>
                  </a:lnTo>
                  <a:lnTo>
                    <a:pt x="3823" y="9045"/>
                  </a:lnTo>
                  <a:lnTo>
                    <a:pt x="4041" y="8881"/>
                  </a:lnTo>
                  <a:lnTo>
                    <a:pt x="4259" y="8717"/>
                  </a:lnTo>
                  <a:lnTo>
                    <a:pt x="4459" y="8553"/>
                  </a:lnTo>
                  <a:lnTo>
                    <a:pt x="4660" y="8353"/>
                  </a:lnTo>
                  <a:lnTo>
                    <a:pt x="4842" y="8153"/>
                  </a:lnTo>
                  <a:lnTo>
                    <a:pt x="5005" y="7935"/>
                  </a:lnTo>
                  <a:lnTo>
                    <a:pt x="5169" y="7716"/>
                  </a:lnTo>
                  <a:lnTo>
                    <a:pt x="5315" y="7480"/>
                  </a:lnTo>
                  <a:lnTo>
                    <a:pt x="5442" y="7243"/>
                  </a:lnTo>
                  <a:lnTo>
                    <a:pt x="5570" y="6988"/>
                  </a:lnTo>
                  <a:lnTo>
                    <a:pt x="5679" y="6734"/>
                  </a:lnTo>
                  <a:lnTo>
                    <a:pt x="5788" y="6442"/>
                  </a:lnTo>
                  <a:lnTo>
                    <a:pt x="5861" y="6133"/>
                  </a:lnTo>
                  <a:lnTo>
                    <a:pt x="5934" y="5842"/>
                  </a:lnTo>
                  <a:lnTo>
                    <a:pt x="5988" y="5532"/>
                  </a:lnTo>
                  <a:lnTo>
                    <a:pt x="6024" y="5223"/>
                  </a:lnTo>
                  <a:lnTo>
                    <a:pt x="6043" y="4914"/>
                  </a:lnTo>
                  <a:lnTo>
                    <a:pt x="6061" y="4604"/>
                  </a:lnTo>
                  <a:lnTo>
                    <a:pt x="6043" y="4277"/>
                  </a:lnTo>
                  <a:lnTo>
                    <a:pt x="6024" y="3967"/>
                  </a:lnTo>
                  <a:lnTo>
                    <a:pt x="6006" y="3658"/>
                  </a:lnTo>
                  <a:lnTo>
                    <a:pt x="5915" y="3021"/>
                  </a:lnTo>
                  <a:lnTo>
                    <a:pt x="5788" y="2402"/>
                  </a:lnTo>
                  <a:lnTo>
                    <a:pt x="5624" y="1802"/>
                  </a:lnTo>
                  <a:lnTo>
                    <a:pt x="5515" y="1456"/>
                  </a:lnTo>
                  <a:lnTo>
                    <a:pt x="5406" y="1129"/>
                  </a:lnTo>
                  <a:lnTo>
                    <a:pt x="5260" y="819"/>
                  </a:lnTo>
                  <a:lnTo>
                    <a:pt x="5187" y="674"/>
                  </a:lnTo>
                  <a:lnTo>
                    <a:pt x="5096" y="528"/>
                  </a:lnTo>
                  <a:lnTo>
                    <a:pt x="4987" y="401"/>
                  </a:lnTo>
                  <a:lnTo>
                    <a:pt x="4878" y="273"/>
                  </a:lnTo>
                  <a:lnTo>
                    <a:pt x="4751" y="182"/>
                  </a:lnTo>
                  <a:lnTo>
                    <a:pt x="4605" y="91"/>
                  </a:lnTo>
                  <a:lnTo>
                    <a:pt x="4459" y="37"/>
                  </a:lnTo>
                  <a:lnTo>
                    <a:pt x="4314" y="0"/>
                  </a:lnTo>
                  <a:close/>
                </a:path>
              </a:pathLst>
            </a:custGeom>
            <a:solidFill>
              <a:srgbClr val="3A7F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73" name="Google Shape;773;p5"/>
            <p:cNvSpPr/>
            <p:nvPr/>
          </p:nvSpPr>
          <p:spPr>
            <a:xfrm>
              <a:off x="2150100" y="2938700"/>
              <a:ext cx="128325" cy="237950"/>
            </a:xfrm>
            <a:custGeom>
              <a:avLst/>
              <a:gdLst/>
              <a:ahLst/>
              <a:cxnLst/>
              <a:rect l="l" t="t" r="r" b="b"/>
              <a:pathLst>
                <a:path w="5133" h="9518" extrusionOk="0">
                  <a:moveTo>
                    <a:pt x="4386" y="0"/>
                  </a:moveTo>
                  <a:lnTo>
                    <a:pt x="4314" y="19"/>
                  </a:lnTo>
                  <a:lnTo>
                    <a:pt x="4241" y="37"/>
                  </a:lnTo>
                  <a:lnTo>
                    <a:pt x="4186" y="55"/>
                  </a:lnTo>
                  <a:lnTo>
                    <a:pt x="4077" y="146"/>
                  </a:lnTo>
                  <a:lnTo>
                    <a:pt x="3968" y="255"/>
                  </a:lnTo>
                  <a:lnTo>
                    <a:pt x="3877" y="401"/>
                  </a:lnTo>
                  <a:lnTo>
                    <a:pt x="3822" y="564"/>
                  </a:lnTo>
                  <a:lnTo>
                    <a:pt x="3750" y="728"/>
                  </a:lnTo>
                  <a:lnTo>
                    <a:pt x="3713" y="892"/>
                  </a:lnTo>
                  <a:lnTo>
                    <a:pt x="3622" y="1365"/>
                  </a:lnTo>
                  <a:lnTo>
                    <a:pt x="3568" y="1857"/>
                  </a:lnTo>
                  <a:lnTo>
                    <a:pt x="3549" y="2348"/>
                  </a:lnTo>
                  <a:lnTo>
                    <a:pt x="3549" y="2821"/>
                  </a:lnTo>
                  <a:lnTo>
                    <a:pt x="3549" y="3858"/>
                  </a:lnTo>
                  <a:lnTo>
                    <a:pt x="3549" y="4386"/>
                  </a:lnTo>
                  <a:lnTo>
                    <a:pt x="3531" y="4896"/>
                  </a:lnTo>
                  <a:lnTo>
                    <a:pt x="3495" y="5314"/>
                  </a:lnTo>
                  <a:lnTo>
                    <a:pt x="3422" y="5696"/>
                  </a:lnTo>
                  <a:lnTo>
                    <a:pt x="3386" y="5878"/>
                  </a:lnTo>
                  <a:lnTo>
                    <a:pt x="3313" y="6042"/>
                  </a:lnTo>
                  <a:lnTo>
                    <a:pt x="3258" y="6188"/>
                  </a:lnTo>
                  <a:lnTo>
                    <a:pt x="3185" y="6333"/>
                  </a:lnTo>
                  <a:lnTo>
                    <a:pt x="3094" y="6461"/>
                  </a:lnTo>
                  <a:lnTo>
                    <a:pt x="2985" y="6570"/>
                  </a:lnTo>
                  <a:lnTo>
                    <a:pt x="2894" y="6661"/>
                  </a:lnTo>
                  <a:lnTo>
                    <a:pt x="2767" y="6752"/>
                  </a:lnTo>
                  <a:lnTo>
                    <a:pt x="2639" y="6825"/>
                  </a:lnTo>
                  <a:lnTo>
                    <a:pt x="2494" y="6879"/>
                  </a:lnTo>
                  <a:lnTo>
                    <a:pt x="2348" y="6916"/>
                  </a:lnTo>
                  <a:lnTo>
                    <a:pt x="2185" y="6934"/>
                  </a:lnTo>
                  <a:lnTo>
                    <a:pt x="1966" y="6934"/>
                  </a:lnTo>
                  <a:lnTo>
                    <a:pt x="1839" y="6897"/>
                  </a:lnTo>
                  <a:lnTo>
                    <a:pt x="1584" y="6825"/>
                  </a:lnTo>
                  <a:lnTo>
                    <a:pt x="1311" y="6715"/>
                  </a:lnTo>
                  <a:lnTo>
                    <a:pt x="1038" y="6570"/>
                  </a:lnTo>
                  <a:lnTo>
                    <a:pt x="765" y="6442"/>
                  </a:lnTo>
                  <a:lnTo>
                    <a:pt x="510" y="6315"/>
                  </a:lnTo>
                  <a:lnTo>
                    <a:pt x="256" y="6224"/>
                  </a:lnTo>
                  <a:lnTo>
                    <a:pt x="128" y="6188"/>
                  </a:lnTo>
                  <a:lnTo>
                    <a:pt x="1" y="6169"/>
                  </a:lnTo>
                  <a:lnTo>
                    <a:pt x="1602" y="9190"/>
                  </a:lnTo>
                  <a:lnTo>
                    <a:pt x="1730" y="9281"/>
                  </a:lnTo>
                  <a:lnTo>
                    <a:pt x="1857" y="9354"/>
                  </a:lnTo>
                  <a:lnTo>
                    <a:pt x="1984" y="9427"/>
                  </a:lnTo>
                  <a:lnTo>
                    <a:pt x="2112" y="9463"/>
                  </a:lnTo>
                  <a:lnTo>
                    <a:pt x="2257" y="9500"/>
                  </a:lnTo>
                  <a:lnTo>
                    <a:pt x="2403" y="9518"/>
                  </a:lnTo>
                  <a:lnTo>
                    <a:pt x="2676" y="9518"/>
                  </a:lnTo>
                  <a:lnTo>
                    <a:pt x="2821" y="9500"/>
                  </a:lnTo>
                  <a:lnTo>
                    <a:pt x="2967" y="9463"/>
                  </a:lnTo>
                  <a:lnTo>
                    <a:pt x="3113" y="9409"/>
                  </a:lnTo>
                  <a:lnTo>
                    <a:pt x="3258" y="9354"/>
                  </a:lnTo>
                  <a:lnTo>
                    <a:pt x="3386" y="9281"/>
                  </a:lnTo>
                  <a:lnTo>
                    <a:pt x="3513" y="9209"/>
                  </a:lnTo>
                  <a:lnTo>
                    <a:pt x="3640" y="9118"/>
                  </a:lnTo>
                  <a:lnTo>
                    <a:pt x="3768" y="9027"/>
                  </a:lnTo>
                  <a:lnTo>
                    <a:pt x="3968" y="8826"/>
                  </a:lnTo>
                  <a:lnTo>
                    <a:pt x="4186" y="8553"/>
                  </a:lnTo>
                  <a:lnTo>
                    <a:pt x="4350" y="8280"/>
                  </a:lnTo>
                  <a:lnTo>
                    <a:pt x="4496" y="8007"/>
                  </a:lnTo>
                  <a:lnTo>
                    <a:pt x="4623" y="7716"/>
                  </a:lnTo>
                  <a:lnTo>
                    <a:pt x="4732" y="7407"/>
                  </a:lnTo>
                  <a:lnTo>
                    <a:pt x="4805" y="7098"/>
                  </a:lnTo>
                  <a:lnTo>
                    <a:pt x="4878" y="6770"/>
                  </a:lnTo>
                  <a:lnTo>
                    <a:pt x="4932" y="6406"/>
                  </a:lnTo>
                  <a:lnTo>
                    <a:pt x="5023" y="5751"/>
                  </a:lnTo>
                  <a:lnTo>
                    <a:pt x="5078" y="5059"/>
                  </a:lnTo>
                  <a:lnTo>
                    <a:pt x="5114" y="4350"/>
                  </a:lnTo>
                  <a:lnTo>
                    <a:pt x="5133" y="3640"/>
                  </a:lnTo>
                  <a:lnTo>
                    <a:pt x="5133" y="2930"/>
                  </a:lnTo>
                  <a:lnTo>
                    <a:pt x="5096" y="2221"/>
                  </a:lnTo>
                  <a:lnTo>
                    <a:pt x="5042" y="1547"/>
                  </a:lnTo>
                  <a:lnTo>
                    <a:pt x="4951" y="874"/>
                  </a:lnTo>
                  <a:lnTo>
                    <a:pt x="4896" y="601"/>
                  </a:lnTo>
                  <a:lnTo>
                    <a:pt x="4860" y="455"/>
                  </a:lnTo>
                  <a:lnTo>
                    <a:pt x="4805" y="328"/>
                  </a:lnTo>
                  <a:lnTo>
                    <a:pt x="4732" y="219"/>
                  </a:lnTo>
                  <a:lnTo>
                    <a:pt x="4659" y="128"/>
                  </a:lnTo>
                  <a:lnTo>
                    <a:pt x="4568" y="55"/>
                  </a:lnTo>
                  <a:lnTo>
                    <a:pt x="4459" y="19"/>
                  </a:lnTo>
                  <a:lnTo>
                    <a:pt x="4386" y="0"/>
                  </a:lnTo>
                  <a:close/>
                </a:path>
              </a:pathLst>
            </a:custGeom>
            <a:solidFill>
              <a:srgbClr val="4A94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74" name="Google Shape;774;p5"/>
            <p:cNvSpPr/>
            <p:nvPr/>
          </p:nvSpPr>
          <p:spPr>
            <a:xfrm>
              <a:off x="2076400" y="2734425"/>
              <a:ext cx="317125" cy="1040050"/>
            </a:xfrm>
            <a:custGeom>
              <a:avLst/>
              <a:gdLst/>
              <a:ahLst/>
              <a:cxnLst/>
              <a:rect l="l" t="t" r="r" b="b"/>
              <a:pathLst>
                <a:path w="12685" h="41602" extrusionOk="0">
                  <a:moveTo>
                    <a:pt x="11356" y="0"/>
                  </a:moveTo>
                  <a:lnTo>
                    <a:pt x="11138" y="91"/>
                  </a:lnTo>
                  <a:lnTo>
                    <a:pt x="10938" y="237"/>
                  </a:lnTo>
                  <a:lnTo>
                    <a:pt x="10774" y="383"/>
                  </a:lnTo>
                  <a:lnTo>
                    <a:pt x="10610" y="565"/>
                  </a:lnTo>
                  <a:lnTo>
                    <a:pt x="10465" y="783"/>
                  </a:lnTo>
                  <a:lnTo>
                    <a:pt x="10337" y="1001"/>
                  </a:lnTo>
                  <a:lnTo>
                    <a:pt x="10210" y="1274"/>
                  </a:lnTo>
                  <a:lnTo>
                    <a:pt x="10101" y="1565"/>
                  </a:lnTo>
                  <a:lnTo>
                    <a:pt x="9991" y="1875"/>
                  </a:lnTo>
                  <a:lnTo>
                    <a:pt x="9900" y="2221"/>
                  </a:lnTo>
                  <a:lnTo>
                    <a:pt x="9809" y="2603"/>
                  </a:lnTo>
                  <a:lnTo>
                    <a:pt x="9718" y="3003"/>
                  </a:lnTo>
                  <a:lnTo>
                    <a:pt x="9646" y="3422"/>
                  </a:lnTo>
                  <a:lnTo>
                    <a:pt x="9573" y="3877"/>
                  </a:lnTo>
                  <a:lnTo>
                    <a:pt x="9464" y="4859"/>
                  </a:lnTo>
                  <a:lnTo>
                    <a:pt x="9373" y="5933"/>
                  </a:lnTo>
                  <a:lnTo>
                    <a:pt x="9300" y="7116"/>
                  </a:lnTo>
                  <a:lnTo>
                    <a:pt x="9245" y="8390"/>
                  </a:lnTo>
                  <a:lnTo>
                    <a:pt x="9227" y="9755"/>
                  </a:lnTo>
                  <a:lnTo>
                    <a:pt x="9191" y="11229"/>
                  </a:lnTo>
                  <a:lnTo>
                    <a:pt x="9191" y="14413"/>
                  </a:lnTo>
                  <a:lnTo>
                    <a:pt x="9191" y="17925"/>
                  </a:lnTo>
                  <a:lnTo>
                    <a:pt x="8772" y="17907"/>
                  </a:lnTo>
                  <a:lnTo>
                    <a:pt x="8372" y="17853"/>
                  </a:lnTo>
                  <a:lnTo>
                    <a:pt x="7953" y="17762"/>
                  </a:lnTo>
                  <a:lnTo>
                    <a:pt x="7553" y="17634"/>
                  </a:lnTo>
                  <a:lnTo>
                    <a:pt x="7334" y="17543"/>
                  </a:lnTo>
                  <a:lnTo>
                    <a:pt x="7134" y="17434"/>
                  </a:lnTo>
                  <a:lnTo>
                    <a:pt x="6916" y="17325"/>
                  </a:lnTo>
                  <a:lnTo>
                    <a:pt x="6716" y="17198"/>
                  </a:lnTo>
                  <a:lnTo>
                    <a:pt x="6916" y="16997"/>
                  </a:lnTo>
                  <a:lnTo>
                    <a:pt x="7134" y="16724"/>
                  </a:lnTo>
                  <a:lnTo>
                    <a:pt x="7298" y="16451"/>
                  </a:lnTo>
                  <a:lnTo>
                    <a:pt x="7444" y="16178"/>
                  </a:lnTo>
                  <a:lnTo>
                    <a:pt x="7571" y="15887"/>
                  </a:lnTo>
                  <a:lnTo>
                    <a:pt x="7680" y="15578"/>
                  </a:lnTo>
                  <a:lnTo>
                    <a:pt x="7753" y="15269"/>
                  </a:lnTo>
                  <a:lnTo>
                    <a:pt x="7826" y="14941"/>
                  </a:lnTo>
                  <a:lnTo>
                    <a:pt x="7880" y="14577"/>
                  </a:lnTo>
                  <a:lnTo>
                    <a:pt x="7971" y="13922"/>
                  </a:lnTo>
                  <a:lnTo>
                    <a:pt x="8026" y="13230"/>
                  </a:lnTo>
                  <a:lnTo>
                    <a:pt x="8062" y="12521"/>
                  </a:lnTo>
                  <a:lnTo>
                    <a:pt x="8081" y="11811"/>
                  </a:lnTo>
                  <a:lnTo>
                    <a:pt x="8081" y="11101"/>
                  </a:lnTo>
                  <a:lnTo>
                    <a:pt x="8044" y="10392"/>
                  </a:lnTo>
                  <a:lnTo>
                    <a:pt x="7990" y="9718"/>
                  </a:lnTo>
                  <a:lnTo>
                    <a:pt x="7899" y="9045"/>
                  </a:lnTo>
                  <a:lnTo>
                    <a:pt x="7844" y="8772"/>
                  </a:lnTo>
                  <a:lnTo>
                    <a:pt x="7808" y="8626"/>
                  </a:lnTo>
                  <a:lnTo>
                    <a:pt x="7753" y="8499"/>
                  </a:lnTo>
                  <a:lnTo>
                    <a:pt x="7680" y="8390"/>
                  </a:lnTo>
                  <a:lnTo>
                    <a:pt x="7607" y="8299"/>
                  </a:lnTo>
                  <a:lnTo>
                    <a:pt x="7516" y="8226"/>
                  </a:lnTo>
                  <a:lnTo>
                    <a:pt x="7407" y="8190"/>
                  </a:lnTo>
                  <a:lnTo>
                    <a:pt x="7334" y="8171"/>
                  </a:lnTo>
                  <a:lnTo>
                    <a:pt x="7262" y="8190"/>
                  </a:lnTo>
                  <a:lnTo>
                    <a:pt x="7189" y="8208"/>
                  </a:lnTo>
                  <a:lnTo>
                    <a:pt x="7134" y="8226"/>
                  </a:lnTo>
                  <a:lnTo>
                    <a:pt x="7025" y="8317"/>
                  </a:lnTo>
                  <a:lnTo>
                    <a:pt x="6916" y="8426"/>
                  </a:lnTo>
                  <a:lnTo>
                    <a:pt x="6843" y="8572"/>
                  </a:lnTo>
                  <a:lnTo>
                    <a:pt x="6770" y="8735"/>
                  </a:lnTo>
                  <a:lnTo>
                    <a:pt x="6698" y="8899"/>
                  </a:lnTo>
                  <a:lnTo>
                    <a:pt x="6661" y="9063"/>
                  </a:lnTo>
                  <a:lnTo>
                    <a:pt x="6588" y="9536"/>
                  </a:lnTo>
                  <a:lnTo>
                    <a:pt x="6516" y="10028"/>
                  </a:lnTo>
                  <a:lnTo>
                    <a:pt x="6497" y="10519"/>
                  </a:lnTo>
                  <a:lnTo>
                    <a:pt x="6497" y="10992"/>
                  </a:lnTo>
                  <a:lnTo>
                    <a:pt x="6497" y="12029"/>
                  </a:lnTo>
                  <a:lnTo>
                    <a:pt x="6497" y="12557"/>
                  </a:lnTo>
                  <a:lnTo>
                    <a:pt x="6479" y="13067"/>
                  </a:lnTo>
                  <a:lnTo>
                    <a:pt x="6443" y="13485"/>
                  </a:lnTo>
                  <a:lnTo>
                    <a:pt x="6370" y="13867"/>
                  </a:lnTo>
                  <a:lnTo>
                    <a:pt x="6334" y="14049"/>
                  </a:lnTo>
                  <a:lnTo>
                    <a:pt x="6261" y="14213"/>
                  </a:lnTo>
                  <a:lnTo>
                    <a:pt x="6206" y="14359"/>
                  </a:lnTo>
                  <a:lnTo>
                    <a:pt x="6133" y="14504"/>
                  </a:lnTo>
                  <a:lnTo>
                    <a:pt x="6042" y="14632"/>
                  </a:lnTo>
                  <a:lnTo>
                    <a:pt x="5933" y="14741"/>
                  </a:lnTo>
                  <a:lnTo>
                    <a:pt x="5842" y="14832"/>
                  </a:lnTo>
                  <a:lnTo>
                    <a:pt x="5715" y="14923"/>
                  </a:lnTo>
                  <a:lnTo>
                    <a:pt x="5587" y="14996"/>
                  </a:lnTo>
                  <a:lnTo>
                    <a:pt x="5442" y="15050"/>
                  </a:lnTo>
                  <a:lnTo>
                    <a:pt x="5296" y="15087"/>
                  </a:lnTo>
                  <a:lnTo>
                    <a:pt x="5133" y="15105"/>
                  </a:lnTo>
                  <a:lnTo>
                    <a:pt x="5078" y="14886"/>
                  </a:lnTo>
                  <a:lnTo>
                    <a:pt x="5023" y="14686"/>
                  </a:lnTo>
                  <a:lnTo>
                    <a:pt x="4951" y="14268"/>
                  </a:lnTo>
                  <a:lnTo>
                    <a:pt x="4914" y="13831"/>
                  </a:lnTo>
                  <a:lnTo>
                    <a:pt x="4914" y="13394"/>
                  </a:lnTo>
                  <a:lnTo>
                    <a:pt x="4914" y="12521"/>
                  </a:lnTo>
                  <a:lnTo>
                    <a:pt x="4932" y="12084"/>
                  </a:lnTo>
                  <a:lnTo>
                    <a:pt x="4914" y="11647"/>
                  </a:lnTo>
                  <a:lnTo>
                    <a:pt x="4896" y="11210"/>
                  </a:lnTo>
                  <a:lnTo>
                    <a:pt x="4860" y="10774"/>
                  </a:lnTo>
                  <a:lnTo>
                    <a:pt x="4769" y="10337"/>
                  </a:lnTo>
                  <a:lnTo>
                    <a:pt x="4714" y="10119"/>
                  </a:lnTo>
                  <a:lnTo>
                    <a:pt x="4641" y="9918"/>
                  </a:lnTo>
                  <a:lnTo>
                    <a:pt x="4568" y="9718"/>
                  </a:lnTo>
                  <a:lnTo>
                    <a:pt x="4496" y="9518"/>
                  </a:lnTo>
                  <a:lnTo>
                    <a:pt x="4386" y="9336"/>
                  </a:lnTo>
                  <a:lnTo>
                    <a:pt x="4277" y="9172"/>
                  </a:lnTo>
                  <a:lnTo>
                    <a:pt x="4168" y="9008"/>
                  </a:lnTo>
                  <a:lnTo>
                    <a:pt x="4041" y="8863"/>
                  </a:lnTo>
                  <a:lnTo>
                    <a:pt x="3895" y="8735"/>
                  </a:lnTo>
                  <a:lnTo>
                    <a:pt x="3731" y="8608"/>
                  </a:lnTo>
                  <a:lnTo>
                    <a:pt x="3586" y="8535"/>
                  </a:lnTo>
                  <a:lnTo>
                    <a:pt x="3440" y="8463"/>
                  </a:lnTo>
                  <a:lnTo>
                    <a:pt x="3295" y="8408"/>
                  </a:lnTo>
                  <a:lnTo>
                    <a:pt x="3149" y="8372"/>
                  </a:lnTo>
                  <a:lnTo>
                    <a:pt x="2967" y="8335"/>
                  </a:lnTo>
                  <a:lnTo>
                    <a:pt x="2785" y="8335"/>
                  </a:lnTo>
                  <a:lnTo>
                    <a:pt x="2621" y="8353"/>
                  </a:lnTo>
                  <a:lnTo>
                    <a:pt x="2439" y="8372"/>
                  </a:lnTo>
                  <a:lnTo>
                    <a:pt x="2257" y="8408"/>
                  </a:lnTo>
                  <a:lnTo>
                    <a:pt x="2075" y="8481"/>
                  </a:lnTo>
                  <a:lnTo>
                    <a:pt x="1911" y="8554"/>
                  </a:lnTo>
                  <a:lnTo>
                    <a:pt x="1730" y="8626"/>
                  </a:lnTo>
                  <a:lnTo>
                    <a:pt x="1566" y="8735"/>
                  </a:lnTo>
                  <a:lnTo>
                    <a:pt x="1420" y="8845"/>
                  </a:lnTo>
                  <a:lnTo>
                    <a:pt x="1256" y="8972"/>
                  </a:lnTo>
                  <a:lnTo>
                    <a:pt x="1111" y="9099"/>
                  </a:lnTo>
                  <a:lnTo>
                    <a:pt x="983" y="9245"/>
                  </a:lnTo>
                  <a:lnTo>
                    <a:pt x="856" y="9391"/>
                  </a:lnTo>
                  <a:lnTo>
                    <a:pt x="747" y="9554"/>
                  </a:lnTo>
                  <a:lnTo>
                    <a:pt x="638" y="9736"/>
                  </a:lnTo>
                  <a:lnTo>
                    <a:pt x="528" y="9955"/>
                  </a:lnTo>
                  <a:lnTo>
                    <a:pt x="419" y="10173"/>
                  </a:lnTo>
                  <a:lnTo>
                    <a:pt x="328" y="10392"/>
                  </a:lnTo>
                  <a:lnTo>
                    <a:pt x="255" y="10628"/>
                  </a:lnTo>
                  <a:lnTo>
                    <a:pt x="183" y="10865"/>
                  </a:lnTo>
                  <a:lnTo>
                    <a:pt x="128" y="11119"/>
                  </a:lnTo>
                  <a:lnTo>
                    <a:pt x="55" y="11611"/>
                  </a:lnTo>
                  <a:lnTo>
                    <a:pt x="1" y="12120"/>
                  </a:lnTo>
                  <a:lnTo>
                    <a:pt x="1" y="12630"/>
                  </a:lnTo>
                  <a:lnTo>
                    <a:pt x="1" y="13139"/>
                  </a:lnTo>
                  <a:lnTo>
                    <a:pt x="19" y="13649"/>
                  </a:lnTo>
                  <a:lnTo>
                    <a:pt x="92" y="14340"/>
                  </a:lnTo>
                  <a:lnTo>
                    <a:pt x="183" y="15032"/>
                  </a:lnTo>
                  <a:lnTo>
                    <a:pt x="310" y="15724"/>
                  </a:lnTo>
                  <a:lnTo>
                    <a:pt x="383" y="16069"/>
                  </a:lnTo>
                  <a:lnTo>
                    <a:pt x="474" y="16397"/>
                  </a:lnTo>
                  <a:lnTo>
                    <a:pt x="583" y="16724"/>
                  </a:lnTo>
                  <a:lnTo>
                    <a:pt x="692" y="17052"/>
                  </a:lnTo>
                  <a:lnTo>
                    <a:pt x="820" y="17361"/>
                  </a:lnTo>
                  <a:lnTo>
                    <a:pt x="947" y="17671"/>
                  </a:lnTo>
                  <a:lnTo>
                    <a:pt x="1111" y="17980"/>
                  </a:lnTo>
                  <a:lnTo>
                    <a:pt x="1275" y="18253"/>
                  </a:lnTo>
                  <a:lnTo>
                    <a:pt x="1457" y="18544"/>
                  </a:lnTo>
                  <a:lnTo>
                    <a:pt x="1657" y="18799"/>
                  </a:lnTo>
                  <a:lnTo>
                    <a:pt x="1839" y="19017"/>
                  </a:lnTo>
                  <a:lnTo>
                    <a:pt x="2021" y="19218"/>
                  </a:lnTo>
                  <a:lnTo>
                    <a:pt x="2221" y="19418"/>
                  </a:lnTo>
                  <a:lnTo>
                    <a:pt x="2421" y="19600"/>
                  </a:lnTo>
                  <a:lnTo>
                    <a:pt x="2858" y="19945"/>
                  </a:lnTo>
                  <a:lnTo>
                    <a:pt x="3295" y="20273"/>
                  </a:lnTo>
                  <a:lnTo>
                    <a:pt x="3859" y="20637"/>
                  </a:lnTo>
                  <a:lnTo>
                    <a:pt x="4132" y="20819"/>
                  </a:lnTo>
                  <a:lnTo>
                    <a:pt x="4423" y="20983"/>
                  </a:lnTo>
                  <a:lnTo>
                    <a:pt x="4732" y="21128"/>
                  </a:lnTo>
                  <a:lnTo>
                    <a:pt x="5023" y="21256"/>
                  </a:lnTo>
                  <a:lnTo>
                    <a:pt x="5333" y="21383"/>
                  </a:lnTo>
                  <a:lnTo>
                    <a:pt x="5642" y="21492"/>
                  </a:lnTo>
                  <a:lnTo>
                    <a:pt x="6079" y="21601"/>
                  </a:lnTo>
                  <a:lnTo>
                    <a:pt x="6534" y="21692"/>
                  </a:lnTo>
                  <a:lnTo>
                    <a:pt x="6971" y="21729"/>
                  </a:lnTo>
                  <a:lnTo>
                    <a:pt x="7425" y="21729"/>
                  </a:lnTo>
                  <a:lnTo>
                    <a:pt x="7880" y="21711"/>
                  </a:lnTo>
                  <a:lnTo>
                    <a:pt x="8317" y="21656"/>
                  </a:lnTo>
                  <a:lnTo>
                    <a:pt x="8754" y="21547"/>
                  </a:lnTo>
                  <a:lnTo>
                    <a:pt x="9191" y="21419"/>
                  </a:lnTo>
                  <a:lnTo>
                    <a:pt x="9191" y="35177"/>
                  </a:lnTo>
                  <a:lnTo>
                    <a:pt x="9172" y="40382"/>
                  </a:lnTo>
                  <a:lnTo>
                    <a:pt x="9409" y="40564"/>
                  </a:lnTo>
                  <a:lnTo>
                    <a:pt x="9627" y="40728"/>
                  </a:lnTo>
                  <a:lnTo>
                    <a:pt x="9864" y="40873"/>
                  </a:lnTo>
                  <a:lnTo>
                    <a:pt x="10082" y="41019"/>
                  </a:lnTo>
                  <a:lnTo>
                    <a:pt x="10301" y="41128"/>
                  </a:lnTo>
                  <a:lnTo>
                    <a:pt x="10537" y="41237"/>
                  </a:lnTo>
                  <a:lnTo>
                    <a:pt x="10756" y="41328"/>
                  </a:lnTo>
                  <a:lnTo>
                    <a:pt x="10992" y="41401"/>
                  </a:lnTo>
                  <a:lnTo>
                    <a:pt x="11211" y="41455"/>
                  </a:lnTo>
                  <a:lnTo>
                    <a:pt x="11429" y="41510"/>
                  </a:lnTo>
                  <a:lnTo>
                    <a:pt x="11866" y="41583"/>
                  </a:lnTo>
                  <a:lnTo>
                    <a:pt x="12284" y="41601"/>
                  </a:lnTo>
                  <a:lnTo>
                    <a:pt x="12685" y="41601"/>
                  </a:lnTo>
                  <a:lnTo>
                    <a:pt x="12394" y="40491"/>
                  </a:lnTo>
                  <a:lnTo>
                    <a:pt x="12121" y="39381"/>
                  </a:lnTo>
                  <a:lnTo>
                    <a:pt x="11902" y="38271"/>
                  </a:lnTo>
                  <a:lnTo>
                    <a:pt x="11702" y="37143"/>
                  </a:lnTo>
                  <a:lnTo>
                    <a:pt x="11538" y="36014"/>
                  </a:lnTo>
                  <a:lnTo>
                    <a:pt x="11393" y="34868"/>
                  </a:lnTo>
                  <a:lnTo>
                    <a:pt x="11265" y="33721"/>
                  </a:lnTo>
                  <a:lnTo>
                    <a:pt x="11156" y="32575"/>
                  </a:lnTo>
                  <a:lnTo>
                    <a:pt x="11083" y="31428"/>
                  </a:lnTo>
                  <a:lnTo>
                    <a:pt x="11029" y="30264"/>
                  </a:lnTo>
                  <a:lnTo>
                    <a:pt x="10974" y="29117"/>
                  </a:lnTo>
                  <a:lnTo>
                    <a:pt x="10938" y="27953"/>
                  </a:lnTo>
                  <a:lnTo>
                    <a:pt x="10883" y="25641"/>
                  </a:lnTo>
                  <a:lnTo>
                    <a:pt x="10865" y="23348"/>
                  </a:lnTo>
                  <a:lnTo>
                    <a:pt x="10828" y="20601"/>
                  </a:lnTo>
                  <a:lnTo>
                    <a:pt x="10810" y="17743"/>
                  </a:lnTo>
                  <a:lnTo>
                    <a:pt x="10810" y="15523"/>
                  </a:lnTo>
                  <a:lnTo>
                    <a:pt x="10810" y="13303"/>
                  </a:lnTo>
                  <a:lnTo>
                    <a:pt x="10847" y="11083"/>
                  </a:lnTo>
                  <a:lnTo>
                    <a:pt x="10883" y="8863"/>
                  </a:lnTo>
                  <a:lnTo>
                    <a:pt x="10956" y="6643"/>
                  </a:lnTo>
                  <a:lnTo>
                    <a:pt x="11065" y="4423"/>
                  </a:lnTo>
                  <a:lnTo>
                    <a:pt x="11192" y="2202"/>
                  </a:lnTo>
                  <a:lnTo>
                    <a:pt x="113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75" name="Google Shape;775;p5"/>
            <p:cNvSpPr/>
            <p:nvPr/>
          </p:nvSpPr>
          <p:spPr>
            <a:xfrm>
              <a:off x="2562300" y="2738975"/>
              <a:ext cx="76450" cy="359900"/>
            </a:xfrm>
            <a:custGeom>
              <a:avLst/>
              <a:gdLst/>
              <a:ahLst/>
              <a:cxnLst/>
              <a:rect l="l" t="t" r="r" b="b"/>
              <a:pathLst>
                <a:path w="3058" h="14396" extrusionOk="0">
                  <a:moveTo>
                    <a:pt x="528" y="0"/>
                  </a:moveTo>
                  <a:lnTo>
                    <a:pt x="728" y="619"/>
                  </a:lnTo>
                  <a:lnTo>
                    <a:pt x="1128" y="2020"/>
                  </a:lnTo>
                  <a:lnTo>
                    <a:pt x="1310" y="2730"/>
                  </a:lnTo>
                  <a:lnTo>
                    <a:pt x="1492" y="3440"/>
                  </a:lnTo>
                  <a:lnTo>
                    <a:pt x="1638" y="4150"/>
                  </a:lnTo>
                  <a:lnTo>
                    <a:pt x="1784" y="4859"/>
                  </a:lnTo>
                  <a:lnTo>
                    <a:pt x="1893" y="5569"/>
                  </a:lnTo>
                  <a:lnTo>
                    <a:pt x="1965" y="6297"/>
                  </a:lnTo>
                  <a:lnTo>
                    <a:pt x="2038" y="7025"/>
                  </a:lnTo>
                  <a:lnTo>
                    <a:pt x="2056" y="7753"/>
                  </a:lnTo>
                  <a:lnTo>
                    <a:pt x="2038" y="8481"/>
                  </a:lnTo>
                  <a:lnTo>
                    <a:pt x="1984" y="9209"/>
                  </a:lnTo>
                  <a:lnTo>
                    <a:pt x="1929" y="9573"/>
                  </a:lnTo>
                  <a:lnTo>
                    <a:pt x="1875" y="9937"/>
                  </a:lnTo>
                  <a:lnTo>
                    <a:pt x="1820" y="10300"/>
                  </a:lnTo>
                  <a:lnTo>
                    <a:pt x="1729" y="10646"/>
                  </a:lnTo>
                  <a:lnTo>
                    <a:pt x="1656" y="10992"/>
                  </a:lnTo>
                  <a:lnTo>
                    <a:pt x="1547" y="11356"/>
                  </a:lnTo>
                  <a:lnTo>
                    <a:pt x="1438" y="11702"/>
                  </a:lnTo>
                  <a:lnTo>
                    <a:pt x="1292" y="12029"/>
                  </a:lnTo>
                  <a:lnTo>
                    <a:pt x="1165" y="12357"/>
                  </a:lnTo>
                  <a:lnTo>
                    <a:pt x="1019" y="12648"/>
                  </a:lnTo>
                  <a:lnTo>
                    <a:pt x="710" y="13249"/>
                  </a:lnTo>
                  <a:lnTo>
                    <a:pt x="364" y="13831"/>
                  </a:lnTo>
                  <a:lnTo>
                    <a:pt x="0" y="14395"/>
                  </a:lnTo>
                  <a:lnTo>
                    <a:pt x="218" y="14231"/>
                  </a:lnTo>
                  <a:lnTo>
                    <a:pt x="437" y="14049"/>
                  </a:lnTo>
                  <a:lnTo>
                    <a:pt x="637" y="13867"/>
                  </a:lnTo>
                  <a:lnTo>
                    <a:pt x="837" y="13667"/>
                  </a:lnTo>
                  <a:lnTo>
                    <a:pt x="1019" y="13449"/>
                  </a:lnTo>
                  <a:lnTo>
                    <a:pt x="1201" y="13212"/>
                  </a:lnTo>
                  <a:lnTo>
                    <a:pt x="1365" y="12976"/>
                  </a:lnTo>
                  <a:lnTo>
                    <a:pt x="1529" y="12739"/>
                  </a:lnTo>
                  <a:lnTo>
                    <a:pt x="1674" y="12484"/>
                  </a:lnTo>
                  <a:lnTo>
                    <a:pt x="1820" y="12229"/>
                  </a:lnTo>
                  <a:lnTo>
                    <a:pt x="2075" y="11684"/>
                  </a:lnTo>
                  <a:lnTo>
                    <a:pt x="2311" y="11119"/>
                  </a:lnTo>
                  <a:lnTo>
                    <a:pt x="2493" y="10555"/>
                  </a:lnTo>
                  <a:lnTo>
                    <a:pt x="2657" y="10028"/>
                  </a:lnTo>
                  <a:lnTo>
                    <a:pt x="2766" y="9500"/>
                  </a:lnTo>
                  <a:lnTo>
                    <a:pt x="2875" y="8954"/>
                  </a:lnTo>
                  <a:lnTo>
                    <a:pt x="2948" y="8408"/>
                  </a:lnTo>
                  <a:lnTo>
                    <a:pt x="3003" y="7862"/>
                  </a:lnTo>
                  <a:lnTo>
                    <a:pt x="3039" y="7316"/>
                  </a:lnTo>
                  <a:lnTo>
                    <a:pt x="3057" y="6770"/>
                  </a:lnTo>
                  <a:lnTo>
                    <a:pt x="3039" y="6206"/>
                  </a:lnTo>
                  <a:lnTo>
                    <a:pt x="3003" y="5660"/>
                  </a:lnTo>
                  <a:lnTo>
                    <a:pt x="2930" y="5114"/>
                  </a:lnTo>
                  <a:lnTo>
                    <a:pt x="2857" y="4568"/>
                  </a:lnTo>
                  <a:lnTo>
                    <a:pt x="2748" y="4040"/>
                  </a:lnTo>
                  <a:lnTo>
                    <a:pt x="2621" y="3494"/>
                  </a:lnTo>
                  <a:lnTo>
                    <a:pt x="2457" y="2985"/>
                  </a:lnTo>
                  <a:lnTo>
                    <a:pt x="2293" y="2457"/>
                  </a:lnTo>
                  <a:lnTo>
                    <a:pt x="2093" y="1966"/>
                  </a:lnTo>
                  <a:lnTo>
                    <a:pt x="1965" y="1656"/>
                  </a:lnTo>
                  <a:lnTo>
                    <a:pt x="1802" y="1365"/>
                  </a:lnTo>
                  <a:lnTo>
                    <a:pt x="1638" y="1074"/>
                  </a:lnTo>
                  <a:lnTo>
                    <a:pt x="1438" y="801"/>
                  </a:lnTo>
                  <a:lnTo>
                    <a:pt x="1238" y="546"/>
                  </a:lnTo>
                  <a:lnTo>
                    <a:pt x="1019" y="328"/>
                  </a:lnTo>
                  <a:lnTo>
                    <a:pt x="783" y="146"/>
                  </a:lnTo>
                  <a:lnTo>
                    <a:pt x="655" y="73"/>
                  </a:lnTo>
                  <a:lnTo>
                    <a:pt x="528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76" name="Google Shape;776;p5"/>
            <p:cNvSpPr/>
            <p:nvPr/>
          </p:nvSpPr>
          <p:spPr>
            <a:xfrm>
              <a:off x="2414875" y="3268525"/>
              <a:ext cx="151525" cy="197475"/>
            </a:xfrm>
            <a:custGeom>
              <a:avLst/>
              <a:gdLst/>
              <a:ahLst/>
              <a:cxnLst/>
              <a:rect l="l" t="t" r="r" b="b"/>
              <a:pathLst>
                <a:path w="6061" h="7899" extrusionOk="0">
                  <a:moveTo>
                    <a:pt x="5624" y="1"/>
                  </a:moveTo>
                  <a:lnTo>
                    <a:pt x="5606" y="456"/>
                  </a:lnTo>
                  <a:lnTo>
                    <a:pt x="5551" y="911"/>
                  </a:lnTo>
                  <a:lnTo>
                    <a:pt x="5497" y="1366"/>
                  </a:lnTo>
                  <a:lnTo>
                    <a:pt x="5424" y="1821"/>
                  </a:lnTo>
                  <a:lnTo>
                    <a:pt x="5297" y="2367"/>
                  </a:lnTo>
                  <a:lnTo>
                    <a:pt x="5151" y="2894"/>
                  </a:lnTo>
                  <a:lnTo>
                    <a:pt x="4969" y="3422"/>
                  </a:lnTo>
                  <a:lnTo>
                    <a:pt x="4732" y="3913"/>
                  </a:lnTo>
                  <a:lnTo>
                    <a:pt x="4605" y="4168"/>
                  </a:lnTo>
                  <a:lnTo>
                    <a:pt x="4478" y="4405"/>
                  </a:lnTo>
                  <a:lnTo>
                    <a:pt x="4332" y="4641"/>
                  </a:lnTo>
                  <a:lnTo>
                    <a:pt x="4168" y="4860"/>
                  </a:lnTo>
                  <a:lnTo>
                    <a:pt x="4005" y="5078"/>
                  </a:lnTo>
                  <a:lnTo>
                    <a:pt x="3823" y="5297"/>
                  </a:lnTo>
                  <a:lnTo>
                    <a:pt x="3641" y="5497"/>
                  </a:lnTo>
                  <a:lnTo>
                    <a:pt x="3440" y="5679"/>
                  </a:lnTo>
                  <a:lnTo>
                    <a:pt x="3258" y="5842"/>
                  </a:lnTo>
                  <a:lnTo>
                    <a:pt x="3076" y="5988"/>
                  </a:lnTo>
                  <a:lnTo>
                    <a:pt x="2876" y="6115"/>
                  </a:lnTo>
                  <a:lnTo>
                    <a:pt x="2676" y="6243"/>
                  </a:lnTo>
                  <a:lnTo>
                    <a:pt x="2476" y="6370"/>
                  </a:lnTo>
                  <a:lnTo>
                    <a:pt x="2258" y="6479"/>
                  </a:lnTo>
                  <a:lnTo>
                    <a:pt x="2057" y="6570"/>
                  </a:lnTo>
                  <a:lnTo>
                    <a:pt x="1821" y="6643"/>
                  </a:lnTo>
                  <a:lnTo>
                    <a:pt x="1602" y="6716"/>
                  </a:lnTo>
                  <a:lnTo>
                    <a:pt x="1384" y="6789"/>
                  </a:lnTo>
                  <a:lnTo>
                    <a:pt x="1147" y="6825"/>
                  </a:lnTo>
                  <a:lnTo>
                    <a:pt x="929" y="6862"/>
                  </a:lnTo>
                  <a:lnTo>
                    <a:pt x="692" y="6880"/>
                  </a:lnTo>
                  <a:lnTo>
                    <a:pt x="456" y="6898"/>
                  </a:lnTo>
                  <a:lnTo>
                    <a:pt x="219" y="6880"/>
                  </a:lnTo>
                  <a:lnTo>
                    <a:pt x="1" y="6862"/>
                  </a:lnTo>
                  <a:lnTo>
                    <a:pt x="19" y="7080"/>
                  </a:lnTo>
                  <a:lnTo>
                    <a:pt x="92" y="7262"/>
                  </a:lnTo>
                  <a:lnTo>
                    <a:pt x="183" y="7426"/>
                  </a:lnTo>
                  <a:lnTo>
                    <a:pt x="310" y="7553"/>
                  </a:lnTo>
                  <a:lnTo>
                    <a:pt x="474" y="7662"/>
                  </a:lnTo>
                  <a:lnTo>
                    <a:pt x="638" y="7735"/>
                  </a:lnTo>
                  <a:lnTo>
                    <a:pt x="820" y="7808"/>
                  </a:lnTo>
                  <a:lnTo>
                    <a:pt x="1020" y="7844"/>
                  </a:lnTo>
                  <a:lnTo>
                    <a:pt x="1238" y="7881"/>
                  </a:lnTo>
                  <a:lnTo>
                    <a:pt x="1439" y="7899"/>
                  </a:lnTo>
                  <a:lnTo>
                    <a:pt x="1657" y="7899"/>
                  </a:lnTo>
                  <a:lnTo>
                    <a:pt x="1875" y="7881"/>
                  </a:lnTo>
                  <a:lnTo>
                    <a:pt x="2294" y="7826"/>
                  </a:lnTo>
                  <a:lnTo>
                    <a:pt x="2640" y="7753"/>
                  </a:lnTo>
                  <a:lnTo>
                    <a:pt x="2894" y="7680"/>
                  </a:lnTo>
                  <a:lnTo>
                    <a:pt x="3131" y="7589"/>
                  </a:lnTo>
                  <a:lnTo>
                    <a:pt x="3368" y="7498"/>
                  </a:lnTo>
                  <a:lnTo>
                    <a:pt x="3604" y="7371"/>
                  </a:lnTo>
                  <a:lnTo>
                    <a:pt x="3823" y="7244"/>
                  </a:lnTo>
                  <a:lnTo>
                    <a:pt x="4041" y="7080"/>
                  </a:lnTo>
                  <a:lnTo>
                    <a:pt x="4259" y="6916"/>
                  </a:lnTo>
                  <a:lnTo>
                    <a:pt x="4459" y="6752"/>
                  </a:lnTo>
                  <a:lnTo>
                    <a:pt x="4660" y="6552"/>
                  </a:lnTo>
                  <a:lnTo>
                    <a:pt x="4842" y="6352"/>
                  </a:lnTo>
                  <a:lnTo>
                    <a:pt x="5005" y="6134"/>
                  </a:lnTo>
                  <a:lnTo>
                    <a:pt x="5169" y="5915"/>
                  </a:lnTo>
                  <a:lnTo>
                    <a:pt x="5315" y="5679"/>
                  </a:lnTo>
                  <a:lnTo>
                    <a:pt x="5442" y="5442"/>
                  </a:lnTo>
                  <a:lnTo>
                    <a:pt x="5570" y="5187"/>
                  </a:lnTo>
                  <a:lnTo>
                    <a:pt x="5679" y="4933"/>
                  </a:lnTo>
                  <a:lnTo>
                    <a:pt x="5788" y="4641"/>
                  </a:lnTo>
                  <a:lnTo>
                    <a:pt x="5861" y="4332"/>
                  </a:lnTo>
                  <a:lnTo>
                    <a:pt x="5934" y="4041"/>
                  </a:lnTo>
                  <a:lnTo>
                    <a:pt x="5988" y="3731"/>
                  </a:lnTo>
                  <a:lnTo>
                    <a:pt x="6024" y="3422"/>
                  </a:lnTo>
                  <a:lnTo>
                    <a:pt x="6043" y="3113"/>
                  </a:lnTo>
                  <a:lnTo>
                    <a:pt x="6061" y="2803"/>
                  </a:lnTo>
                  <a:lnTo>
                    <a:pt x="6043" y="2476"/>
                  </a:lnTo>
                  <a:lnTo>
                    <a:pt x="6024" y="2166"/>
                  </a:lnTo>
                  <a:lnTo>
                    <a:pt x="6006" y="1857"/>
                  </a:lnTo>
                  <a:lnTo>
                    <a:pt x="5915" y="1220"/>
                  </a:lnTo>
                  <a:lnTo>
                    <a:pt x="5788" y="601"/>
                  </a:lnTo>
                  <a:lnTo>
                    <a:pt x="5624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77" name="Google Shape;777;p5"/>
            <p:cNvSpPr/>
            <p:nvPr/>
          </p:nvSpPr>
          <p:spPr>
            <a:xfrm>
              <a:off x="2368475" y="2776725"/>
              <a:ext cx="31875" cy="705650"/>
            </a:xfrm>
            <a:custGeom>
              <a:avLst/>
              <a:gdLst/>
              <a:ahLst/>
              <a:cxnLst/>
              <a:rect l="l" t="t" r="r" b="b"/>
              <a:pathLst>
                <a:path w="1275" h="28226" extrusionOk="0">
                  <a:moveTo>
                    <a:pt x="547" y="1"/>
                  </a:moveTo>
                  <a:lnTo>
                    <a:pt x="529" y="3713"/>
                  </a:lnTo>
                  <a:lnTo>
                    <a:pt x="492" y="7371"/>
                  </a:lnTo>
                  <a:lnTo>
                    <a:pt x="438" y="9191"/>
                  </a:lnTo>
                  <a:lnTo>
                    <a:pt x="383" y="11029"/>
                  </a:lnTo>
                  <a:lnTo>
                    <a:pt x="328" y="12357"/>
                  </a:lnTo>
                  <a:lnTo>
                    <a:pt x="256" y="13668"/>
                  </a:lnTo>
                  <a:lnTo>
                    <a:pt x="110" y="16324"/>
                  </a:lnTo>
                  <a:lnTo>
                    <a:pt x="55" y="17653"/>
                  </a:lnTo>
                  <a:lnTo>
                    <a:pt x="19" y="18981"/>
                  </a:lnTo>
                  <a:lnTo>
                    <a:pt x="1" y="20310"/>
                  </a:lnTo>
                  <a:lnTo>
                    <a:pt x="19" y="21638"/>
                  </a:lnTo>
                  <a:lnTo>
                    <a:pt x="74" y="22803"/>
                  </a:lnTo>
                  <a:lnTo>
                    <a:pt x="146" y="23968"/>
                  </a:lnTo>
                  <a:lnTo>
                    <a:pt x="328" y="26279"/>
                  </a:lnTo>
                  <a:lnTo>
                    <a:pt x="328" y="26788"/>
                  </a:lnTo>
                  <a:lnTo>
                    <a:pt x="347" y="27116"/>
                  </a:lnTo>
                  <a:lnTo>
                    <a:pt x="365" y="27462"/>
                  </a:lnTo>
                  <a:lnTo>
                    <a:pt x="383" y="27625"/>
                  </a:lnTo>
                  <a:lnTo>
                    <a:pt x="419" y="27789"/>
                  </a:lnTo>
                  <a:lnTo>
                    <a:pt x="456" y="27935"/>
                  </a:lnTo>
                  <a:lnTo>
                    <a:pt x="510" y="28044"/>
                  </a:lnTo>
                  <a:lnTo>
                    <a:pt x="565" y="28135"/>
                  </a:lnTo>
                  <a:lnTo>
                    <a:pt x="656" y="28208"/>
                  </a:lnTo>
                  <a:lnTo>
                    <a:pt x="747" y="28226"/>
                  </a:lnTo>
                  <a:lnTo>
                    <a:pt x="856" y="28208"/>
                  </a:lnTo>
                  <a:lnTo>
                    <a:pt x="947" y="28171"/>
                  </a:lnTo>
                  <a:lnTo>
                    <a:pt x="1020" y="28099"/>
                  </a:lnTo>
                  <a:lnTo>
                    <a:pt x="1074" y="27989"/>
                  </a:lnTo>
                  <a:lnTo>
                    <a:pt x="1111" y="27844"/>
                  </a:lnTo>
                  <a:lnTo>
                    <a:pt x="1147" y="27680"/>
                  </a:lnTo>
                  <a:lnTo>
                    <a:pt x="1165" y="27516"/>
                  </a:lnTo>
                  <a:lnTo>
                    <a:pt x="1184" y="27134"/>
                  </a:lnTo>
                  <a:lnTo>
                    <a:pt x="1165" y="26752"/>
                  </a:lnTo>
                  <a:lnTo>
                    <a:pt x="1147" y="26370"/>
                  </a:lnTo>
                  <a:lnTo>
                    <a:pt x="1129" y="26060"/>
                  </a:lnTo>
                  <a:lnTo>
                    <a:pt x="1111" y="25824"/>
                  </a:lnTo>
                  <a:lnTo>
                    <a:pt x="1129" y="25278"/>
                  </a:lnTo>
                  <a:lnTo>
                    <a:pt x="1129" y="24732"/>
                  </a:lnTo>
                  <a:lnTo>
                    <a:pt x="1111" y="23640"/>
                  </a:lnTo>
                  <a:lnTo>
                    <a:pt x="1093" y="22548"/>
                  </a:lnTo>
                  <a:lnTo>
                    <a:pt x="1111" y="22002"/>
                  </a:lnTo>
                  <a:lnTo>
                    <a:pt x="1129" y="21456"/>
                  </a:lnTo>
                  <a:lnTo>
                    <a:pt x="1147" y="20856"/>
                  </a:lnTo>
                  <a:lnTo>
                    <a:pt x="1147" y="20182"/>
                  </a:lnTo>
                  <a:lnTo>
                    <a:pt x="1129" y="19473"/>
                  </a:lnTo>
                  <a:lnTo>
                    <a:pt x="1111" y="18727"/>
                  </a:lnTo>
                  <a:lnTo>
                    <a:pt x="1038" y="17271"/>
                  </a:lnTo>
                  <a:lnTo>
                    <a:pt x="1002" y="15997"/>
                  </a:lnTo>
                  <a:lnTo>
                    <a:pt x="1002" y="14723"/>
                  </a:lnTo>
                  <a:lnTo>
                    <a:pt x="1020" y="13504"/>
                  </a:lnTo>
                  <a:lnTo>
                    <a:pt x="1074" y="12339"/>
                  </a:lnTo>
                  <a:lnTo>
                    <a:pt x="1129" y="11211"/>
                  </a:lnTo>
                  <a:lnTo>
                    <a:pt x="1184" y="10064"/>
                  </a:lnTo>
                  <a:lnTo>
                    <a:pt x="1238" y="8900"/>
                  </a:lnTo>
                  <a:lnTo>
                    <a:pt x="1275" y="7680"/>
                  </a:lnTo>
                  <a:lnTo>
                    <a:pt x="1256" y="6407"/>
                  </a:lnTo>
                  <a:lnTo>
                    <a:pt x="1202" y="4277"/>
                  </a:lnTo>
                  <a:lnTo>
                    <a:pt x="1165" y="3204"/>
                  </a:lnTo>
                  <a:lnTo>
                    <a:pt x="1129" y="2148"/>
                  </a:lnTo>
                  <a:lnTo>
                    <a:pt x="1074" y="1566"/>
                  </a:lnTo>
                  <a:lnTo>
                    <a:pt x="1038" y="1293"/>
                  </a:lnTo>
                  <a:lnTo>
                    <a:pt x="1002" y="1002"/>
                  </a:lnTo>
                  <a:lnTo>
                    <a:pt x="929" y="729"/>
                  </a:lnTo>
                  <a:lnTo>
                    <a:pt x="838" y="474"/>
                  </a:lnTo>
                  <a:lnTo>
                    <a:pt x="711" y="219"/>
                  </a:lnTo>
                  <a:lnTo>
                    <a:pt x="547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78" name="Google Shape;778;p5"/>
            <p:cNvSpPr/>
            <p:nvPr/>
          </p:nvSpPr>
          <p:spPr>
            <a:xfrm>
              <a:off x="2490875" y="2738075"/>
              <a:ext cx="87825" cy="351225"/>
            </a:xfrm>
            <a:custGeom>
              <a:avLst/>
              <a:gdLst/>
              <a:ahLst/>
              <a:cxnLst/>
              <a:rect l="l" t="t" r="r" b="b"/>
              <a:pathLst>
                <a:path w="3513" h="14049" extrusionOk="0">
                  <a:moveTo>
                    <a:pt x="2166" y="0"/>
                  </a:moveTo>
                  <a:lnTo>
                    <a:pt x="1947" y="109"/>
                  </a:lnTo>
                  <a:lnTo>
                    <a:pt x="1765" y="255"/>
                  </a:lnTo>
                  <a:lnTo>
                    <a:pt x="1601" y="419"/>
                  </a:lnTo>
                  <a:lnTo>
                    <a:pt x="1438" y="619"/>
                  </a:lnTo>
                  <a:lnTo>
                    <a:pt x="1292" y="837"/>
                  </a:lnTo>
                  <a:lnTo>
                    <a:pt x="1165" y="1074"/>
                  </a:lnTo>
                  <a:lnTo>
                    <a:pt x="1056" y="1328"/>
                  </a:lnTo>
                  <a:lnTo>
                    <a:pt x="965" y="1583"/>
                  </a:lnTo>
                  <a:lnTo>
                    <a:pt x="1292" y="2439"/>
                  </a:lnTo>
                  <a:lnTo>
                    <a:pt x="1583" y="3312"/>
                  </a:lnTo>
                  <a:lnTo>
                    <a:pt x="1820" y="4204"/>
                  </a:lnTo>
                  <a:lnTo>
                    <a:pt x="2038" y="5095"/>
                  </a:lnTo>
                  <a:lnTo>
                    <a:pt x="2202" y="6005"/>
                  </a:lnTo>
                  <a:lnTo>
                    <a:pt x="2329" y="6915"/>
                  </a:lnTo>
                  <a:lnTo>
                    <a:pt x="2439" y="7843"/>
                  </a:lnTo>
                  <a:lnTo>
                    <a:pt x="2475" y="8753"/>
                  </a:lnTo>
                  <a:lnTo>
                    <a:pt x="2493" y="9263"/>
                  </a:lnTo>
                  <a:lnTo>
                    <a:pt x="2457" y="9772"/>
                  </a:lnTo>
                  <a:lnTo>
                    <a:pt x="2439" y="10027"/>
                  </a:lnTo>
                  <a:lnTo>
                    <a:pt x="2402" y="10282"/>
                  </a:lnTo>
                  <a:lnTo>
                    <a:pt x="2348" y="10518"/>
                  </a:lnTo>
                  <a:lnTo>
                    <a:pt x="2293" y="10773"/>
                  </a:lnTo>
                  <a:lnTo>
                    <a:pt x="2220" y="11010"/>
                  </a:lnTo>
                  <a:lnTo>
                    <a:pt x="2129" y="11228"/>
                  </a:lnTo>
                  <a:lnTo>
                    <a:pt x="2020" y="11447"/>
                  </a:lnTo>
                  <a:lnTo>
                    <a:pt x="1911" y="11647"/>
                  </a:lnTo>
                  <a:lnTo>
                    <a:pt x="1765" y="11847"/>
                  </a:lnTo>
                  <a:lnTo>
                    <a:pt x="1601" y="12029"/>
                  </a:lnTo>
                  <a:lnTo>
                    <a:pt x="1419" y="12174"/>
                  </a:lnTo>
                  <a:lnTo>
                    <a:pt x="1237" y="12320"/>
                  </a:lnTo>
                  <a:lnTo>
                    <a:pt x="983" y="12466"/>
                  </a:lnTo>
                  <a:lnTo>
                    <a:pt x="710" y="12611"/>
                  </a:lnTo>
                  <a:lnTo>
                    <a:pt x="455" y="12757"/>
                  </a:lnTo>
                  <a:lnTo>
                    <a:pt x="346" y="12848"/>
                  </a:lnTo>
                  <a:lnTo>
                    <a:pt x="237" y="12939"/>
                  </a:lnTo>
                  <a:lnTo>
                    <a:pt x="146" y="13048"/>
                  </a:lnTo>
                  <a:lnTo>
                    <a:pt x="73" y="13175"/>
                  </a:lnTo>
                  <a:lnTo>
                    <a:pt x="18" y="13321"/>
                  </a:lnTo>
                  <a:lnTo>
                    <a:pt x="0" y="13467"/>
                  </a:lnTo>
                  <a:lnTo>
                    <a:pt x="0" y="13612"/>
                  </a:lnTo>
                  <a:lnTo>
                    <a:pt x="36" y="13740"/>
                  </a:lnTo>
                  <a:lnTo>
                    <a:pt x="91" y="13867"/>
                  </a:lnTo>
                  <a:lnTo>
                    <a:pt x="146" y="13922"/>
                  </a:lnTo>
                  <a:lnTo>
                    <a:pt x="200" y="13958"/>
                  </a:lnTo>
                  <a:lnTo>
                    <a:pt x="273" y="13994"/>
                  </a:lnTo>
                  <a:lnTo>
                    <a:pt x="346" y="14031"/>
                  </a:lnTo>
                  <a:lnTo>
                    <a:pt x="419" y="14031"/>
                  </a:lnTo>
                  <a:lnTo>
                    <a:pt x="491" y="14049"/>
                  </a:lnTo>
                  <a:lnTo>
                    <a:pt x="637" y="14012"/>
                  </a:lnTo>
                  <a:lnTo>
                    <a:pt x="783" y="13958"/>
                  </a:lnTo>
                  <a:lnTo>
                    <a:pt x="928" y="13867"/>
                  </a:lnTo>
                  <a:lnTo>
                    <a:pt x="1074" y="13776"/>
                  </a:lnTo>
                  <a:lnTo>
                    <a:pt x="1201" y="13649"/>
                  </a:lnTo>
                  <a:lnTo>
                    <a:pt x="1310" y="13521"/>
                  </a:lnTo>
                  <a:lnTo>
                    <a:pt x="1838" y="12902"/>
                  </a:lnTo>
                  <a:lnTo>
                    <a:pt x="2093" y="12593"/>
                  </a:lnTo>
                  <a:lnTo>
                    <a:pt x="2329" y="12265"/>
                  </a:lnTo>
                  <a:lnTo>
                    <a:pt x="2566" y="11920"/>
                  </a:lnTo>
                  <a:lnTo>
                    <a:pt x="2766" y="11574"/>
                  </a:lnTo>
                  <a:lnTo>
                    <a:pt x="2948" y="11228"/>
                  </a:lnTo>
                  <a:lnTo>
                    <a:pt x="3094" y="10846"/>
                  </a:lnTo>
                  <a:lnTo>
                    <a:pt x="3221" y="10500"/>
                  </a:lnTo>
                  <a:lnTo>
                    <a:pt x="3312" y="10155"/>
                  </a:lnTo>
                  <a:lnTo>
                    <a:pt x="3385" y="9791"/>
                  </a:lnTo>
                  <a:lnTo>
                    <a:pt x="3439" y="9427"/>
                  </a:lnTo>
                  <a:lnTo>
                    <a:pt x="3476" y="9063"/>
                  </a:lnTo>
                  <a:lnTo>
                    <a:pt x="3494" y="8699"/>
                  </a:lnTo>
                  <a:lnTo>
                    <a:pt x="3512" y="7953"/>
                  </a:lnTo>
                  <a:lnTo>
                    <a:pt x="3494" y="6952"/>
                  </a:lnTo>
                  <a:lnTo>
                    <a:pt x="3421" y="5933"/>
                  </a:lnTo>
                  <a:lnTo>
                    <a:pt x="3312" y="4932"/>
                  </a:lnTo>
                  <a:lnTo>
                    <a:pt x="3166" y="3913"/>
                  </a:lnTo>
                  <a:lnTo>
                    <a:pt x="2984" y="2930"/>
                  </a:lnTo>
                  <a:lnTo>
                    <a:pt x="2748" y="1947"/>
                  </a:lnTo>
                  <a:lnTo>
                    <a:pt x="2475" y="965"/>
                  </a:lnTo>
                  <a:lnTo>
                    <a:pt x="216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79" name="Google Shape;779;p5"/>
            <p:cNvSpPr/>
            <p:nvPr/>
          </p:nvSpPr>
          <p:spPr>
            <a:xfrm>
              <a:off x="2112350" y="2942800"/>
              <a:ext cx="80100" cy="273900"/>
            </a:xfrm>
            <a:custGeom>
              <a:avLst/>
              <a:gdLst/>
              <a:ahLst/>
              <a:cxnLst/>
              <a:rect l="l" t="t" r="r" b="b"/>
              <a:pathLst>
                <a:path w="3204" h="10956" extrusionOk="0">
                  <a:moveTo>
                    <a:pt x="1347" y="0"/>
                  </a:moveTo>
                  <a:lnTo>
                    <a:pt x="1183" y="18"/>
                  </a:lnTo>
                  <a:lnTo>
                    <a:pt x="1001" y="37"/>
                  </a:lnTo>
                  <a:lnTo>
                    <a:pt x="819" y="73"/>
                  </a:lnTo>
                  <a:lnTo>
                    <a:pt x="637" y="146"/>
                  </a:lnTo>
                  <a:lnTo>
                    <a:pt x="473" y="219"/>
                  </a:lnTo>
                  <a:lnTo>
                    <a:pt x="292" y="291"/>
                  </a:lnTo>
                  <a:lnTo>
                    <a:pt x="164" y="1056"/>
                  </a:lnTo>
                  <a:lnTo>
                    <a:pt x="73" y="1802"/>
                  </a:lnTo>
                  <a:lnTo>
                    <a:pt x="19" y="2566"/>
                  </a:lnTo>
                  <a:lnTo>
                    <a:pt x="0" y="3330"/>
                  </a:lnTo>
                  <a:lnTo>
                    <a:pt x="19" y="4095"/>
                  </a:lnTo>
                  <a:lnTo>
                    <a:pt x="73" y="4859"/>
                  </a:lnTo>
                  <a:lnTo>
                    <a:pt x="164" y="5605"/>
                  </a:lnTo>
                  <a:lnTo>
                    <a:pt x="292" y="6369"/>
                  </a:lnTo>
                  <a:lnTo>
                    <a:pt x="382" y="6715"/>
                  </a:lnTo>
                  <a:lnTo>
                    <a:pt x="492" y="7116"/>
                  </a:lnTo>
                  <a:lnTo>
                    <a:pt x="637" y="7516"/>
                  </a:lnTo>
                  <a:lnTo>
                    <a:pt x="819" y="7953"/>
                  </a:lnTo>
                  <a:lnTo>
                    <a:pt x="1019" y="8371"/>
                  </a:lnTo>
                  <a:lnTo>
                    <a:pt x="1220" y="8808"/>
                  </a:lnTo>
                  <a:lnTo>
                    <a:pt x="1438" y="9208"/>
                  </a:lnTo>
                  <a:lnTo>
                    <a:pt x="1675" y="9609"/>
                  </a:lnTo>
                  <a:lnTo>
                    <a:pt x="1911" y="9954"/>
                  </a:lnTo>
                  <a:lnTo>
                    <a:pt x="2129" y="10282"/>
                  </a:lnTo>
                  <a:lnTo>
                    <a:pt x="2348" y="10537"/>
                  </a:lnTo>
                  <a:lnTo>
                    <a:pt x="2566" y="10755"/>
                  </a:lnTo>
                  <a:lnTo>
                    <a:pt x="2657" y="10828"/>
                  </a:lnTo>
                  <a:lnTo>
                    <a:pt x="2766" y="10883"/>
                  </a:lnTo>
                  <a:lnTo>
                    <a:pt x="2857" y="10937"/>
                  </a:lnTo>
                  <a:lnTo>
                    <a:pt x="2930" y="10955"/>
                  </a:lnTo>
                  <a:lnTo>
                    <a:pt x="3021" y="10955"/>
                  </a:lnTo>
                  <a:lnTo>
                    <a:pt x="3094" y="10937"/>
                  </a:lnTo>
                  <a:lnTo>
                    <a:pt x="3149" y="10901"/>
                  </a:lnTo>
                  <a:lnTo>
                    <a:pt x="3203" y="10828"/>
                  </a:lnTo>
                  <a:lnTo>
                    <a:pt x="3203" y="10573"/>
                  </a:lnTo>
                  <a:lnTo>
                    <a:pt x="3185" y="10318"/>
                  </a:lnTo>
                  <a:lnTo>
                    <a:pt x="3149" y="10064"/>
                  </a:lnTo>
                  <a:lnTo>
                    <a:pt x="3094" y="9827"/>
                  </a:lnTo>
                  <a:lnTo>
                    <a:pt x="3021" y="9590"/>
                  </a:lnTo>
                  <a:lnTo>
                    <a:pt x="2930" y="9336"/>
                  </a:lnTo>
                  <a:lnTo>
                    <a:pt x="2712" y="8881"/>
                  </a:lnTo>
                  <a:lnTo>
                    <a:pt x="2457" y="8408"/>
                  </a:lnTo>
                  <a:lnTo>
                    <a:pt x="2202" y="7953"/>
                  </a:lnTo>
                  <a:lnTo>
                    <a:pt x="1948" y="7480"/>
                  </a:lnTo>
                  <a:lnTo>
                    <a:pt x="1711" y="7025"/>
                  </a:lnTo>
                  <a:lnTo>
                    <a:pt x="1584" y="6715"/>
                  </a:lnTo>
                  <a:lnTo>
                    <a:pt x="1474" y="6406"/>
                  </a:lnTo>
                  <a:lnTo>
                    <a:pt x="1365" y="6096"/>
                  </a:lnTo>
                  <a:lnTo>
                    <a:pt x="1292" y="5787"/>
                  </a:lnTo>
                  <a:lnTo>
                    <a:pt x="1201" y="5478"/>
                  </a:lnTo>
                  <a:lnTo>
                    <a:pt x="1147" y="5150"/>
                  </a:lnTo>
                  <a:lnTo>
                    <a:pt x="1110" y="4823"/>
                  </a:lnTo>
                  <a:lnTo>
                    <a:pt x="1074" y="4513"/>
                  </a:lnTo>
                  <a:lnTo>
                    <a:pt x="1038" y="4186"/>
                  </a:lnTo>
                  <a:lnTo>
                    <a:pt x="1038" y="3858"/>
                  </a:lnTo>
                  <a:lnTo>
                    <a:pt x="1038" y="3531"/>
                  </a:lnTo>
                  <a:lnTo>
                    <a:pt x="1056" y="3203"/>
                  </a:lnTo>
                  <a:lnTo>
                    <a:pt x="1110" y="2548"/>
                  </a:lnTo>
                  <a:lnTo>
                    <a:pt x="1201" y="1893"/>
                  </a:lnTo>
                  <a:lnTo>
                    <a:pt x="1311" y="1420"/>
                  </a:lnTo>
                  <a:lnTo>
                    <a:pt x="1420" y="946"/>
                  </a:lnTo>
                  <a:lnTo>
                    <a:pt x="1565" y="491"/>
                  </a:lnTo>
                  <a:lnTo>
                    <a:pt x="1711" y="37"/>
                  </a:lnTo>
                  <a:lnTo>
                    <a:pt x="1529" y="0"/>
                  </a:lnTo>
                  <a:close/>
                </a:path>
              </a:pathLst>
            </a:custGeom>
            <a:solidFill>
              <a:srgbClr val="3A7F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780" name="Google Shape;780;p5"/>
          <p:cNvGrpSpPr/>
          <p:nvPr/>
        </p:nvGrpSpPr>
        <p:grpSpPr>
          <a:xfrm>
            <a:off x="10931178" y="6557034"/>
            <a:ext cx="1420119" cy="227929"/>
            <a:chOff x="2895325" y="1290875"/>
            <a:chExt cx="428125" cy="68725"/>
          </a:xfrm>
        </p:grpSpPr>
        <p:sp>
          <p:nvSpPr>
            <p:cNvPr id="781" name="Google Shape;781;p5"/>
            <p:cNvSpPr/>
            <p:nvPr/>
          </p:nvSpPr>
          <p:spPr>
            <a:xfrm>
              <a:off x="3284750" y="1311800"/>
              <a:ext cx="3200" cy="25"/>
            </a:xfrm>
            <a:custGeom>
              <a:avLst/>
              <a:gdLst/>
              <a:ahLst/>
              <a:cxnLst/>
              <a:rect l="l" t="t" r="r" b="b"/>
              <a:pathLst>
                <a:path w="128" h="1" extrusionOk="0">
                  <a:moveTo>
                    <a:pt x="0" y="0"/>
                  </a:moveTo>
                  <a:lnTo>
                    <a:pt x="128" y="0"/>
                  </a:lnTo>
                  <a:lnTo>
                    <a:pt x="128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8A9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82" name="Google Shape;782;p5"/>
            <p:cNvSpPr/>
            <p:nvPr/>
          </p:nvSpPr>
          <p:spPr>
            <a:xfrm>
              <a:off x="2895325" y="1325900"/>
              <a:ext cx="428125" cy="33700"/>
            </a:xfrm>
            <a:custGeom>
              <a:avLst/>
              <a:gdLst/>
              <a:ahLst/>
              <a:cxnLst/>
              <a:rect l="l" t="t" r="r" b="b"/>
              <a:pathLst>
                <a:path w="17125" h="1348" extrusionOk="0">
                  <a:moveTo>
                    <a:pt x="2621" y="0"/>
                  </a:moveTo>
                  <a:lnTo>
                    <a:pt x="2038" y="55"/>
                  </a:lnTo>
                  <a:lnTo>
                    <a:pt x="1529" y="110"/>
                  </a:lnTo>
                  <a:lnTo>
                    <a:pt x="1074" y="182"/>
                  </a:lnTo>
                  <a:lnTo>
                    <a:pt x="710" y="255"/>
                  </a:lnTo>
                  <a:lnTo>
                    <a:pt x="400" y="328"/>
                  </a:lnTo>
                  <a:lnTo>
                    <a:pt x="182" y="401"/>
                  </a:lnTo>
                  <a:lnTo>
                    <a:pt x="109" y="437"/>
                  </a:lnTo>
                  <a:lnTo>
                    <a:pt x="55" y="492"/>
                  </a:lnTo>
                  <a:lnTo>
                    <a:pt x="18" y="528"/>
                  </a:lnTo>
                  <a:lnTo>
                    <a:pt x="0" y="565"/>
                  </a:lnTo>
                  <a:lnTo>
                    <a:pt x="18" y="601"/>
                  </a:lnTo>
                  <a:lnTo>
                    <a:pt x="36" y="637"/>
                  </a:lnTo>
                  <a:lnTo>
                    <a:pt x="91" y="692"/>
                  </a:lnTo>
                  <a:lnTo>
                    <a:pt x="182" y="728"/>
                  </a:lnTo>
                  <a:lnTo>
                    <a:pt x="382" y="801"/>
                  </a:lnTo>
                  <a:lnTo>
                    <a:pt x="673" y="874"/>
                  </a:lnTo>
                  <a:lnTo>
                    <a:pt x="1037" y="947"/>
                  </a:lnTo>
                  <a:lnTo>
                    <a:pt x="1456" y="1001"/>
                  </a:lnTo>
                  <a:lnTo>
                    <a:pt x="1947" y="1056"/>
                  </a:lnTo>
                  <a:lnTo>
                    <a:pt x="2511" y="1111"/>
                  </a:lnTo>
                  <a:lnTo>
                    <a:pt x="3767" y="1220"/>
                  </a:lnTo>
                  <a:lnTo>
                    <a:pt x="5223" y="1292"/>
                  </a:lnTo>
                  <a:lnTo>
                    <a:pt x="6842" y="1329"/>
                  </a:lnTo>
                  <a:lnTo>
                    <a:pt x="8553" y="1347"/>
                  </a:lnTo>
                  <a:lnTo>
                    <a:pt x="10282" y="1329"/>
                  </a:lnTo>
                  <a:lnTo>
                    <a:pt x="11883" y="1292"/>
                  </a:lnTo>
                  <a:lnTo>
                    <a:pt x="13339" y="1220"/>
                  </a:lnTo>
                  <a:lnTo>
                    <a:pt x="14613" y="1111"/>
                  </a:lnTo>
                  <a:lnTo>
                    <a:pt x="15159" y="1056"/>
                  </a:lnTo>
                  <a:lnTo>
                    <a:pt x="15650" y="1001"/>
                  </a:lnTo>
                  <a:lnTo>
                    <a:pt x="16087" y="947"/>
                  </a:lnTo>
                  <a:lnTo>
                    <a:pt x="16451" y="874"/>
                  </a:lnTo>
                  <a:lnTo>
                    <a:pt x="16742" y="801"/>
                  </a:lnTo>
                  <a:lnTo>
                    <a:pt x="16942" y="728"/>
                  </a:lnTo>
                  <a:lnTo>
                    <a:pt x="17015" y="692"/>
                  </a:lnTo>
                  <a:lnTo>
                    <a:pt x="17070" y="637"/>
                  </a:lnTo>
                  <a:lnTo>
                    <a:pt x="17106" y="601"/>
                  </a:lnTo>
                  <a:lnTo>
                    <a:pt x="17124" y="565"/>
                  </a:lnTo>
                  <a:lnTo>
                    <a:pt x="17106" y="510"/>
                  </a:lnTo>
                  <a:lnTo>
                    <a:pt x="17033" y="455"/>
                  </a:lnTo>
                  <a:lnTo>
                    <a:pt x="16924" y="401"/>
                  </a:lnTo>
                  <a:lnTo>
                    <a:pt x="16760" y="346"/>
                  </a:lnTo>
                  <a:lnTo>
                    <a:pt x="16688" y="346"/>
                  </a:lnTo>
                  <a:lnTo>
                    <a:pt x="15778" y="492"/>
                  </a:lnTo>
                  <a:lnTo>
                    <a:pt x="14813" y="619"/>
                  </a:lnTo>
                  <a:lnTo>
                    <a:pt x="13830" y="710"/>
                  </a:lnTo>
                  <a:lnTo>
                    <a:pt x="12830" y="801"/>
                  </a:lnTo>
                  <a:lnTo>
                    <a:pt x="11810" y="856"/>
                  </a:lnTo>
                  <a:lnTo>
                    <a:pt x="10791" y="892"/>
                  </a:lnTo>
                  <a:lnTo>
                    <a:pt x="9791" y="910"/>
                  </a:lnTo>
                  <a:lnTo>
                    <a:pt x="8790" y="929"/>
                  </a:lnTo>
                  <a:lnTo>
                    <a:pt x="7534" y="910"/>
                  </a:lnTo>
                  <a:lnTo>
                    <a:pt x="6351" y="874"/>
                  </a:lnTo>
                  <a:lnTo>
                    <a:pt x="5259" y="819"/>
                  </a:lnTo>
                  <a:lnTo>
                    <a:pt x="4313" y="747"/>
                  </a:lnTo>
                  <a:lnTo>
                    <a:pt x="3512" y="656"/>
                  </a:lnTo>
                  <a:lnTo>
                    <a:pt x="2893" y="565"/>
                  </a:lnTo>
                  <a:lnTo>
                    <a:pt x="2657" y="510"/>
                  </a:lnTo>
                  <a:lnTo>
                    <a:pt x="2475" y="437"/>
                  </a:lnTo>
                  <a:lnTo>
                    <a:pt x="2366" y="383"/>
                  </a:lnTo>
                  <a:lnTo>
                    <a:pt x="2293" y="328"/>
                  </a:lnTo>
                  <a:lnTo>
                    <a:pt x="2275" y="292"/>
                  </a:lnTo>
                  <a:lnTo>
                    <a:pt x="2293" y="237"/>
                  </a:lnTo>
                  <a:lnTo>
                    <a:pt x="2311" y="201"/>
                  </a:lnTo>
                  <a:lnTo>
                    <a:pt x="2348" y="164"/>
                  </a:lnTo>
                  <a:lnTo>
                    <a:pt x="2457" y="73"/>
                  </a:lnTo>
                  <a:lnTo>
                    <a:pt x="262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83" name="Google Shape;783;p5"/>
            <p:cNvSpPr/>
            <p:nvPr/>
          </p:nvSpPr>
          <p:spPr>
            <a:xfrm>
              <a:off x="2952175" y="1290875"/>
              <a:ext cx="364000" cy="58250"/>
            </a:xfrm>
            <a:custGeom>
              <a:avLst/>
              <a:gdLst/>
              <a:ahLst/>
              <a:cxnLst/>
              <a:rect l="l" t="t" r="r" b="b"/>
              <a:pathLst>
                <a:path w="14560" h="2330" extrusionOk="0">
                  <a:moveTo>
                    <a:pt x="8372" y="0"/>
                  </a:moveTo>
                  <a:lnTo>
                    <a:pt x="8008" y="18"/>
                  </a:lnTo>
                  <a:lnTo>
                    <a:pt x="7644" y="37"/>
                  </a:lnTo>
                  <a:lnTo>
                    <a:pt x="6734" y="146"/>
                  </a:lnTo>
                  <a:lnTo>
                    <a:pt x="5970" y="237"/>
                  </a:lnTo>
                  <a:lnTo>
                    <a:pt x="5333" y="346"/>
                  </a:lnTo>
                  <a:lnTo>
                    <a:pt x="4841" y="437"/>
                  </a:lnTo>
                  <a:lnTo>
                    <a:pt x="4459" y="528"/>
                  </a:lnTo>
                  <a:lnTo>
                    <a:pt x="4150" y="601"/>
                  </a:lnTo>
                  <a:lnTo>
                    <a:pt x="3950" y="674"/>
                  </a:lnTo>
                  <a:lnTo>
                    <a:pt x="3804" y="746"/>
                  </a:lnTo>
                  <a:lnTo>
                    <a:pt x="3713" y="801"/>
                  </a:lnTo>
                  <a:lnTo>
                    <a:pt x="3659" y="837"/>
                  </a:lnTo>
                  <a:lnTo>
                    <a:pt x="3640" y="855"/>
                  </a:lnTo>
                  <a:lnTo>
                    <a:pt x="3022" y="928"/>
                  </a:lnTo>
                  <a:lnTo>
                    <a:pt x="2421" y="983"/>
                  </a:lnTo>
                  <a:lnTo>
                    <a:pt x="1711" y="1092"/>
                  </a:lnTo>
                  <a:lnTo>
                    <a:pt x="1038" y="1219"/>
                  </a:lnTo>
                  <a:lnTo>
                    <a:pt x="729" y="1274"/>
                  </a:lnTo>
                  <a:lnTo>
                    <a:pt x="456" y="1365"/>
                  </a:lnTo>
                  <a:lnTo>
                    <a:pt x="256" y="1438"/>
                  </a:lnTo>
                  <a:lnTo>
                    <a:pt x="92" y="1529"/>
                  </a:lnTo>
                  <a:lnTo>
                    <a:pt x="37" y="1583"/>
                  </a:lnTo>
                  <a:lnTo>
                    <a:pt x="19" y="1620"/>
                  </a:lnTo>
                  <a:lnTo>
                    <a:pt x="1" y="1674"/>
                  </a:lnTo>
                  <a:lnTo>
                    <a:pt x="19" y="1729"/>
                  </a:lnTo>
                  <a:lnTo>
                    <a:pt x="74" y="1784"/>
                  </a:lnTo>
                  <a:lnTo>
                    <a:pt x="165" y="1838"/>
                  </a:lnTo>
                  <a:lnTo>
                    <a:pt x="310" y="1875"/>
                  </a:lnTo>
                  <a:lnTo>
                    <a:pt x="492" y="1929"/>
                  </a:lnTo>
                  <a:lnTo>
                    <a:pt x="983" y="2020"/>
                  </a:lnTo>
                  <a:lnTo>
                    <a:pt x="1620" y="2111"/>
                  </a:lnTo>
                  <a:lnTo>
                    <a:pt x="2366" y="2184"/>
                  </a:lnTo>
                  <a:lnTo>
                    <a:pt x="3240" y="2239"/>
                  </a:lnTo>
                  <a:lnTo>
                    <a:pt x="4204" y="2275"/>
                  </a:lnTo>
                  <a:lnTo>
                    <a:pt x="5242" y="2311"/>
                  </a:lnTo>
                  <a:lnTo>
                    <a:pt x="6352" y="2330"/>
                  </a:lnTo>
                  <a:lnTo>
                    <a:pt x="7498" y="2311"/>
                  </a:lnTo>
                  <a:lnTo>
                    <a:pt x="8681" y="2293"/>
                  </a:lnTo>
                  <a:lnTo>
                    <a:pt x="9864" y="2239"/>
                  </a:lnTo>
                  <a:lnTo>
                    <a:pt x="11047" y="2166"/>
                  </a:lnTo>
                  <a:lnTo>
                    <a:pt x="12212" y="2057"/>
                  </a:lnTo>
                  <a:lnTo>
                    <a:pt x="13340" y="1911"/>
                  </a:lnTo>
                  <a:lnTo>
                    <a:pt x="14414" y="1747"/>
                  </a:lnTo>
                  <a:lnTo>
                    <a:pt x="14559" y="1729"/>
                  </a:lnTo>
                  <a:lnTo>
                    <a:pt x="14414" y="1638"/>
                  </a:lnTo>
                  <a:lnTo>
                    <a:pt x="14031" y="1420"/>
                  </a:lnTo>
                  <a:lnTo>
                    <a:pt x="13740" y="1256"/>
                  </a:lnTo>
                  <a:lnTo>
                    <a:pt x="13394" y="1092"/>
                  </a:lnTo>
                  <a:lnTo>
                    <a:pt x="13012" y="910"/>
                  </a:lnTo>
                  <a:lnTo>
                    <a:pt x="12557" y="746"/>
                  </a:lnTo>
                  <a:lnTo>
                    <a:pt x="12084" y="564"/>
                  </a:lnTo>
                  <a:lnTo>
                    <a:pt x="11556" y="401"/>
                  </a:lnTo>
                  <a:lnTo>
                    <a:pt x="10974" y="255"/>
                  </a:lnTo>
                  <a:lnTo>
                    <a:pt x="10374" y="146"/>
                  </a:lnTo>
                  <a:lnTo>
                    <a:pt x="9737" y="55"/>
                  </a:lnTo>
                  <a:lnTo>
                    <a:pt x="9409" y="18"/>
                  </a:lnTo>
                  <a:lnTo>
                    <a:pt x="9063" y="0"/>
                  </a:lnTo>
                  <a:close/>
                </a:path>
              </a:pathLst>
            </a:custGeom>
            <a:solidFill>
              <a:srgbClr val="C1A5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84" name="Google Shape;784;p5"/>
            <p:cNvSpPr/>
            <p:nvPr/>
          </p:nvSpPr>
          <p:spPr>
            <a:xfrm>
              <a:off x="2952175" y="1290875"/>
              <a:ext cx="364000" cy="58250"/>
            </a:xfrm>
            <a:custGeom>
              <a:avLst/>
              <a:gdLst/>
              <a:ahLst/>
              <a:cxnLst/>
              <a:rect l="l" t="t" r="r" b="b"/>
              <a:pathLst>
                <a:path w="14560" h="2330" fill="none" extrusionOk="0">
                  <a:moveTo>
                    <a:pt x="14559" y="1729"/>
                  </a:moveTo>
                  <a:lnTo>
                    <a:pt x="14559" y="1729"/>
                  </a:lnTo>
                  <a:lnTo>
                    <a:pt x="14414" y="1747"/>
                  </a:lnTo>
                  <a:lnTo>
                    <a:pt x="14414" y="1747"/>
                  </a:lnTo>
                  <a:lnTo>
                    <a:pt x="13340" y="1911"/>
                  </a:lnTo>
                  <a:lnTo>
                    <a:pt x="12212" y="2057"/>
                  </a:lnTo>
                  <a:lnTo>
                    <a:pt x="11047" y="2166"/>
                  </a:lnTo>
                  <a:lnTo>
                    <a:pt x="9864" y="2239"/>
                  </a:lnTo>
                  <a:lnTo>
                    <a:pt x="8681" y="2293"/>
                  </a:lnTo>
                  <a:lnTo>
                    <a:pt x="7498" y="2311"/>
                  </a:lnTo>
                  <a:lnTo>
                    <a:pt x="6352" y="2330"/>
                  </a:lnTo>
                  <a:lnTo>
                    <a:pt x="5242" y="2311"/>
                  </a:lnTo>
                  <a:lnTo>
                    <a:pt x="4204" y="2275"/>
                  </a:lnTo>
                  <a:lnTo>
                    <a:pt x="3240" y="2239"/>
                  </a:lnTo>
                  <a:lnTo>
                    <a:pt x="2366" y="2184"/>
                  </a:lnTo>
                  <a:lnTo>
                    <a:pt x="1620" y="2111"/>
                  </a:lnTo>
                  <a:lnTo>
                    <a:pt x="983" y="2020"/>
                  </a:lnTo>
                  <a:lnTo>
                    <a:pt x="492" y="1929"/>
                  </a:lnTo>
                  <a:lnTo>
                    <a:pt x="310" y="1875"/>
                  </a:lnTo>
                  <a:lnTo>
                    <a:pt x="165" y="1838"/>
                  </a:lnTo>
                  <a:lnTo>
                    <a:pt x="74" y="1784"/>
                  </a:lnTo>
                  <a:lnTo>
                    <a:pt x="19" y="1729"/>
                  </a:lnTo>
                  <a:lnTo>
                    <a:pt x="19" y="1729"/>
                  </a:lnTo>
                  <a:lnTo>
                    <a:pt x="1" y="1674"/>
                  </a:lnTo>
                  <a:lnTo>
                    <a:pt x="19" y="1620"/>
                  </a:lnTo>
                  <a:lnTo>
                    <a:pt x="37" y="1583"/>
                  </a:lnTo>
                  <a:lnTo>
                    <a:pt x="92" y="1529"/>
                  </a:lnTo>
                  <a:lnTo>
                    <a:pt x="256" y="1438"/>
                  </a:lnTo>
                  <a:lnTo>
                    <a:pt x="456" y="1365"/>
                  </a:lnTo>
                  <a:lnTo>
                    <a:pt x="729" y="1274"/>
                  </a:lnTo>
                  <a:lnTo>
                    <a:pt x="1038" y="1219"/>
                  </a:lnTo>
                  <a:lnTo>
                    <a:pt x="1711" y="1092"/>
                  </a:lnTo>
                  <a:lnTo>
                    <a:pt x="2421" y="983"/>
                  </a:lnTo>
                  <a:lnTo>
                    <a:pt x="3022" y="928"/>
                  </a:lnTo>
                  <a:lnTo>
                    <a:pt x="3640" y="855"/>
                  </a:lnTo>
                  <a:lnTo>
                    <a:pt x="3640" y="855"/>
                  </a:lnTo>
                  <a:lnTo>
                    <a:pt x="3659" y="837"/>
                  </a:lnTo>
                  <a:lnTo>
                    <a:pt x="3713" y="801"/>
                  </a:lnTo>
                  <a:lnTo>
                    <a:pt x="3804" y="746"/>
                  </a:lnTo>
                  <a:lnTo>
                    <a:pt x="3950" y="674"/>
                  </a:lnTo>
                  <a:lnTo>
                    <a:pt x="4150" y="601"/>
                  </a:lnTo>
                  <a:lnTo>
                    <a:pt x="4459" y="528"/>
                  </a:lnTo>
                  <a:lnTo>
                    <a:pt x="4841" y="437"/>
                  </a:lnTo>
                  <a:lnTo>
                    <a:pt x="4841" y="437"/>
                  </a:lnTo>
                  <a:lnTo>
                    <a:pt x="5333" y="346"/>
                  </a:lnTo>
                  <a:lnTo>
                    <a:pt x="5970" y="237"/>
                  </a:lnTo>
                  <a:lnTo>
                    <a:pt x="6734" y="146"/>
                  </a:lnTo>
                  <a:lnTo>
                    <a:pt x="7644" y="37"/>
                  </a:lnTo>
                  <a:lnTo>
                    <a:pt x="7644" y="37"/>
                  </a:lnTo>
                  <a:lnTo>
                    <a:pt x="8008" y="18"/>
                  </a:lnTo>
                  <a:lnTo>
                    <a:pt x="8372" y="0"/>
                  </a:lnTo>
                  <a:lnTo>
                    <a:pt x="8718" y="0"/>
                  </a:lnTo>
                  <a:lnTo>
                    <a:pt x="9063" y="0"/>
                  </a:lnTo>
                  <a:lnTo>
                    <a:pt x="9409" y="18"/>
                  </a:lnTo>
                  <a:lnTo>
                    <a:pt x="9737" y="55"/>
                  </a:lnTo>
                  <a:lnTo>
                    <a:pt x="10374" y="146"/>
                  </a:lnTo>
                  <a:lnTo>
                    <a:pt x="10974" y="255"/>
                  </a:lnTo>
                  <a:lnTo>
                    <a:pt x="11556" y="401"/>
                  </a:lnTo>
                  <a:lnTo>
                    <a:pt x="12084" y="564"/>
                  </a:lnTo>
                  <a:lnTo>
                    <a:pt x="12557" y="746"/>
                  </a:lnTo>
                  <a:lnTo>
                    <a:pt x="13012" y="910"/>
                  </a:lnTo>
                  <a:lnTo>
                    <a:pt x="13394" y="1092"/>
                  </a:lnTo>
                  <a:lnTo>
                    <a:pt x="13740" y="1256"/>
                  </a:lnTo>
                  <a:lnTo>
                    <a:pt x="14031" y="1420"/>
                  </a:lnTo>
                  <a:lnTo>
                    <a:pt x="14414" y="1638"/>
                  </a:lnTo>
                  <a:lnTo>
                    <a:pt x="14559" y="1729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85" name="Google Shape;785;p5"/>
            <p:cNvSpPr/>
            <p:nvPr/>
          </p:nvSpPr>
          <p:spPr>
            <a:xfrm>
              <a:off x="3073200" y="1290875"/>
              <a:ext cx="242975" cy="44150"/>
            </a:xfrm>
            <a:custGeom>
              <a:avLst/>
              <a:gdLst/>
              <a:ahLst/>
              <a:cxnLst/>
              <a:rect l="l" t="t" r="r" b="b"/>
              <a:pathLst>
                <a:path w="9719" h="1766" extrusionOk="0">
                  <a:moveTo>
                    <a:pt x="3294" y="0"/>
                  </a:moveTo>
                  <a:lnTo>
                    <a:pt x="2803" y="37"/>
                  </a:lnTo>
                  <a:lnTo>
                    <a:pt x="1893" y="146"/>
                  </a:lnTo>
                  <a:lnTo>
                    <a:pt x="1129" y="237"/>
                  </a:lnTo>
                  <a:lnTo>
                    <a:pt x="492" y="346"/>
                  </a:lnTo>
                  <a:lnTo>
                    <a:pt x="0" y="437"/>
                  </a:lnTo>
                  <a:lnTo>
                    <a:pt x="164" y="546"/>
                  </a:lnTo>
                  <a:lnTo>
                    <a:pt x="346" y="637"/>
                  </a:lnTo>
                  <a:lnTo>
                    <a:pt x="546" y="692"/>
                  </a:lnTo>
                  <a:lnTo>
                    <a:pt x="747" y="746"/>
                  </a:lnTo>
                  <a:lnTo>
                    <a:pt x="947" y="764"/>
                  </a:lnTo>
                  <a:lnTo>
                    <a:pt x="1165" y="783"/>
                  </a:lnTo>
                  <a:lnTo>
                    <a:pt x="1602" y="801"/>
                  </a:lnTo>
                  <a:lnTo>
                    <a:pt x="2366" y="801"/>
                  </a:lnTo>
                  <a:lnTo>
                    <a:pt x="2730" y="837"/>
                  </a:lnTo>
                  <a:lnTo>
                    <a:pt x="3021" y="892"/>
                  </a:lnTo>
                  <a:lnTo>
                    <a:pt x="3312" y="965"/>
                  </a:lnTo>
                  <a:lnTo>
                    <a:pt x="3604" y="1056"/>
                  </a:lnTo>
                  <a:lnTo>
                    <a:pt x="3895" y="1147"/>
                  </a:lnTo>
                  <a:lnTo>
                    <a:pt x="4477" y="1365"/>
                  </a:lnTo>
                  <a:lnTo>
                    <a:pt x="4750" y="1456"/>
                  </a:lnTo>
                  <a:lnTo>
                    <a:pt x="5059" y="1547"/>
                  </a:lnTo>
                  <a:lnTo>
                    <a:pt x="5314" y="1602"/>
                  </a:lnTo>
                  <a:lnTo>
                    <a:pt x="5587" y="1656"/>
                  </a:lnTo>
                  <a:lnTo>
                    <a:pt x="6115" y="1711"/>
                  </a:lnTo>
                  <a:lnTo>
                    <a:pt x="6661" y="1747"/>
                  </a:lnTo>
                  <a:lnTo>
                    <a:pt x="7207" y="1747"/>
                  </a:lnTo>
                  <a:lnTo>
                    <a:pt x="8517" y="1765"/>
                  </a:lnTo>
                  <a:lnTo>
                    <a:pt x="9573" y="1747"/>
                  </a:lnTo>
                  <a:lnTo>
                    <a:pt x="9718" y="1729"/>
                  </a:lnTo>
                  <a:lnTo>
                    <a:pt x="9591" y="1656"/>
                  </a:lnTo>
                  <a:lnTo>
                    <a:pt x="9263" y="1456"/>
                  </a:lnTo>
                  <a:lnTo>
                    <a:pt x="8735" y="1183"/>
                  </a:lnTo>
                  <a:lnTo>
                    <a:pt x="8408" y="1019"/>
                  </a:lnTo>
                  <a:lnTo>
                    <a:pt x="8026" y="855"/>
                  </a:lnTo>
                  <a:lnTo>
                    <a:pt x="7625" y="710"/>
                  </a:lnTo>
                  <a:lnTo>
                    <a:pt x="7170" y="546"/>
                  </a:lnTo>
                  <a:lnTo>
                    <a:pt x="6679" y="401"/>
                  </a:lnTo>
                  <a:lnTo>
                    <a:pt x="6151" y="273"/>
                  </a:lnTo>
                  <a:lnTo>
                    <a:pt x="5605" y="164"/>
                  </a:lnTo>
                  <a:lnTo>
                    <a:pt x="5023" y="73"/>
                  </a:lnTo>
                  <a:lnTo>
                    <a:pt x="4423" y="18"/>
                  </a:lnTo>
                  <a:lnTo>
                    <a:pt x="3786" y="0"/>
                  </a:lnTo>
                  <a:close/>
                </a:path>
              </a:pathLst>
            </a:custGeom>
            <a:solidFill>
              <a:srgbClr val="D7C2A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86" name="Google Shape;786;p5"/>
            <p:cNvSpPr/>
            <p:nvPr/>
          </p:nvSpPr>
          <p:spPr>
            <a:xfrm>
              <a:off x="3073200" y="1290875"/>
              <a:ext cx="242975" cy="44150"/>
            </a:xfrm>
            <a:custGeom>
              <a:avLst/>
              <a:gdLst/>
              <a:ahLst/>
              <a:cxnLst/>
              <a:rect l="l" t="t" r="r" b="b"/>
              <a:pathLst>
                <a:path w="9719" h="1766" fill="none" extrusionOk="0">
                  <a:moveTo>
                    <a:pt x="3786" y="0"/>
                  </a:moveTo>
                  <a:lnTo>
                    <a:pt x="3786" y="0"/>
                  </a:lnTo>
                  <a:lnTo>
                    <a:pt x="3294" y="0"/>
                  </a:lnTo>
                  <a:lnTo>
                    <a:pt x="2803" y="37"/>
                  </a:lnTo>
                  <a:lnTo>
                    <a:pt x="2803" y="37"/>
                  </a:lnTo>
                  <a:lnTo>
                    <a:pt x="1893" y="146"/>
                  </a:lnTo>
                  <a:lnTo>
                    <a:pt x="1129" y="237"/>
                  </a:lnTo>
                  <a:lnTo>
                    <a:pt x="492" y="346"/>
                  </a:lnTo>
                  <a:lnTo>
                    <a:pt x="0" y="437"/>
                  </a:lnTo>
                  <a:lnTo>
                    <a:pt x="0" y="437"/>
                  </a:lnTo>
                  <a:lnTo>
                    <a:pt x="164" y="546"/>
                  </a:lnTo>
                  <a:lnTo>
                    <a:pt x="346" y="637"/>
                  </a:lnTo>
                  <a:lnTo>
                    <a:pt x="546" y="692"/>
                  </a:lnTo>
                  <a:lnTo>
                    <a:pt x="747" y="746"/>
                  </a:lnTo>
                  <a:lnTo>
                    <a:pt x="947" y="764"/>
                  </a:lnTo>
                  <a:lnTo>
                    <a:pt x="1165" y="783"/>
                  </a:lnTo>
                  <a:lnTo>
                    <a:pt x="1602" y="801"/>
                  </a:lnTo>
                  <a:lnTo>
                    <a:pt x="1602" y="801"/>
                  </a:lnTo>
                  <a:lnTo>
                    <a:pt x="1802" y="801"/>
                  </a:lnTo>
                  <a:lnTo>
                    <a:pt x="1802" y="801"/>
                  </a:lnTo>
                  <a:lnTo>
                    <a:pt x="2002" y="801"/>
                  </a:lnTo>
                  <a:lnTo>
                    <a:pt x="2002" y="801"/>
                  </a:lnTo>
                  <a:lnTo>
                    <a:pt x="2366" y="801"/>
                  </a:lnTo>
                  <a:lnTo>
                    <a:pt x="2730" y="837"/>
                  </a:lnTo>
                  <a:lnTo>
                    <a:pt x="2730" y="837"/>
                  </a:lnTo>
                  <a:lnTo>
                    <a:pt x="3021" y="892"/>
                  </a:lnTo>
                  <a:lnTo>
                    <a:pt x="3312" y="965"/>
                  </a:lnTo>
                  <a:lnTo>
                    <a:pt x="3604" y="1056"/>
                  </a:lnTo>
                  <a:lnTo>
                    <a:pt x="3895" y="1147"/>
                  </a:lnTo>
                  <a:lnTo>
                    <a:pt x="4477" y="1365"/>
                  </a:lnTo>
                  <a:lnTo>
                    <a:pt x="4750" y="1456"/>
                  </a:lnTo>
                  <a:lnTo>
                    <a:pt x="5059" y="1547"/>
                  </a:lnTo>
                  <a:lnTo>
                    <a:pt x="5059" y="1547"/>
                  </a:lnTo>
                  <a:lnTo>
                    <a:pt x="5314" y="1602"/>
                  </a:lnTo>
                  <a:lnTo>
                    <a:pt x="5587" y="1656"/>
                  </a:lnTo>
                  <a:lnTo>
                    <a:pt x="6115" y="1711"/>
                  </a:lnTo>
                  <a:lnTo>
                    <a:pt x="6661" y="1747"/>
                  </a:lnTo>
                  <a:lnTo>
                    <a:pt x="7207" y="1747"/>
                  </a:lnTo>
                  <a:lnTo>
                    <a:pt x="7207" y="1747"/>
                  </a:lnTo>
                  <a:lnTo>
                    <a:pt x="8517" y="1765"/>
                  </a:lnTo>
                  <a:lnTo>
                    <a:pt x="8517" y="1765"/>
                  </a:lnTo>
                  <a:lnTo>
                    <a:pt x="9573" y="1747"/>
                  </a:lnTo>
                  <a:lnTo>
                    <a:pt x="9573" y="1747"/>
                  </a:lnTo>
                  <a:lnTo>
                    <a:pt x="9718" y="1729"/>
                  </a:lnTo>
                  <a:lnTo>
                    <a:pt x="9718" y="1729"/>
                  </a:lnTo>
                  <a:lnTo>
                    <a:pt x="9591" y="1656"/>
                  </a:lnTo>
                  <a:lnTo>
                    <a:pt x="9263" y="1456"/>
                  </a:lnTo>
                  <a:lnTo>
                    <a:pt x="8735" y="1183"/>
                  </a:lnTo>
                  <a:lnTo>
                    <a:pt x="8408" y="1019"/>
                  </a:lnTo>
                  <a:lnTo>
                    <a:pt x="8026" y="855"/>
                  </a:lnTo>
                  <a:lnTo>
                    <a:pt x="7625" y="710"/>
                  </a:lnTo>
                  <a:lnTo>
                    <a:pt x="7170" y="546"/>
                  </a:lnTo>
                  <a:lnTo>
                    <a:pt x="6679" y="401"/>
                  </a:lnTo>
                  <a:lnTo>
                    <a:pt x="6151" y="273"/>
                  </a:lnTo>
                  <a:lnTo>
                    <a:pt x="5605" y="164"/>
                  </a:lnTo>
                  <a:lnTo>
                    <a:pt x="5023" y="73"/>
                  </a:lnTo>
                  <a:lnTo>
                    <a:pt x="4423" y="18"/>
                  </a:lnTo>
                  <a:lnTo>
                    <a:pt x="3786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787" name="Google Shape;787;p5"/>
          <p:cNvGrpSpPr/>
          <p:nvPr/>
        </p:nvGrpSpPr>
        <p:grpSpPr>
          <a:xfrm>
            <a:off x="156519" y="6169659"/>
            <a:ext cx="1092040" cy="318607"/>
            <a:chOff x="1682875" y="2128425"/>
            <a:chExt cx="575525" cy="167900"/>
          </a:xfrm>
        </p:grpSpPr>
        <p:sp>
          <p:nvSpPr>
            <p:cNvPr id="788" name="Google Shape;788;p5"/>
            <p:cNvSpPr/>
            <p:nvPr/>
          </p:nvSpPr>
          <p:spPr>
            <a:xfrm>
              <a:off x="1682875" y="2231250"/>
              <a:ext cx="575525" cy="65075"/>
            </a:xfrm>
            <a:custGeom>
              <a:avLst/>
              <a:gdLst/>
              <a:ahLst/>
              <a:cxnLst/>
              <a:rect l="l" t="t" r="r" b="b"/>
              <a:pathLst>
                <a:path w="23021" h="2603" extrusionOk="0">
                  <a:moveTo>
                    <a:pt x="19964" y="0"/>
                  </a:moveTo>
                  <a:lnTo>
                    <a:pt x="20601" y="110"/>
                  </a:lnTo>
                  <a:lnTo>
                    <a:pt x="20437" y="164"/>
                  </a:lnTo>
                  <a:lnTo>
                    <a:pt x="19909" y="328"/>
                  </a:lnTo>
                  <a:lnTo>
                    <a:pt x="19054" y="565"/>
                  </a:lnTo>
                  <a:lnTo>
                    <a:pt x="18508" y="692"/>
                  </a:lnTo>
                  <a:lnTo>
                    <a:pt x="17889" y="819"/>
                  </a:lnTo>
                  <a:lnTo>
                    <a:pt x="17198" y="965"/>
                  </a:lnTo>
                  <a:lnTo>
                    <a:pt x="16433" y="1092"/>
                  </a:lnTo>
                  <a:lnTo>
                    <a:pt x="15596" y="1202"/>
                  </a:lnTo>
                  <a:lnTo>
                    <a:pt x="14704" y="1311"/>
                  </a:lnTo>
                  <a:lnTo>
                    <a:pt x="13740" y="1402"/>
                  </a:lnTo>
                  <a:lnTo>
                    <a:pt x="12703" y="1474"/>
                  </a:lnTo>
                  <a:lnTo>
                    <a:pt x="11611" y="1529"/>
                  </a:lnTo>
                  <a:lnTo>
                    <a:pt x="10464" y="1547"/>
                  </a:lnTo>
                  <a:lnTo>
                    <a:pt x="9409" y="1529"/>
                  </a:lnTo>
                  <a:lnTo>
                    <a:pt x="8317" y="1493"/>
                  </a:lnTo>
                  <a:lnTo>
                    <a:pt x="7170" y="1420"/>
                  </a:lnTo>
                  <a:lnTo>
                    <a:pt x="5988" y="1311"/>
                  </a:lnTo>
                  <a:lnTo>
                    <a:pt x="4768" y="1147"/>
                  </a:lnTo>
                  <a:lnTo>
                    <a:pt x="3513" y="965"/>
                  </a:lnTo>
                  <a:lnTo>
                    <a:pt x="2239" y="728"/>
                  </a:lnTo>
                  <a:lnTo>
                    <a:pt x="910" y="455"/>
                  </a:lnTo>
                  <a:lnTo>
                    <a:pt x="1129" y="146"/>
                  </a:lnTo>
                  <a:lnTo>
                    <a:pt x="1129" y="146"/>
                  </a:lnTo>
                  <a:lnTo>
                    <a:pt x="747" y="237"/>
                  </a:lnTo>
                  <a:lnTo>
                    <a:pt x="565" y="292"/>
                  </a:lnTo>
                  <a:lnTo>
                    <a:pt x="401" y="346"/>
                  </a:lnTo>
                  <a:lnTo>
                    <a:pt x="255" y="419"/>
                  </a:lnTo>
                  <a:lnTo>
                    <a:pt x="128" y="492"/>
                  </a:lnTo>
                  <a:lnTo>
                    <a:pt x="37" y="565"/>
                  </a:lnTo>
                  <a:lnTo>
                    <a:pt x="0" y="656"/>
                  </a:lnTo>
                  <a:lnTo>
                    <a:pt x="0" y="710"/>
                  </a:lnTo>
                  <a:lnTo>
                    <a:pt x="37" y="765"/>
                  </a:lnTo>
                  <a:lnTo>
                    <a:pt x="91" y="819"/>
                  </a:lnTo>
                  <a:lnTo>
                    <a:pt x="182" y="874"/>
                  </a:lnTo>
                  <a:lnTo>
                    <a:pt x="455" y="1001"/>
                  </a:lnTo>
                  <a:lnTo>
                    <a:pt x="819" y="1147"/>
                  </a:lnTo>
                  <a:lnTo>
                    <a:pt x="1274" y="1311"/>
                  </a:lnTo>
                  <a:lnTo>
                    <a:pt x="1838" y="1474"/>
                  </a:lnTo>
                  <a:lnTo>
                    <a:pt x="2475" y="1638"/>
                  </a:lnTo>
                  <a:lnTo>
                    <a:pt x="3203" y="1802"/>
                  </a:lnTo>
                  <a:lnTo>
                    <a:pt x="4004" y="1966"/>
                  </a:lnTo>
                  <a:lnTo>
                    <a:pt x="4878" y="2111"/>
                  </a:lnTo>
                  <a:lnTo>
                    <a:pt x="5806" y="2239"/>
                  </a:lnTo>
                  <a:lnTo>
                    <a:pt x="6806" y="2366"/>
                  </a:lnTo>
                  <a:lnTo>
                    <a:pt x="7862" y="2457"/>
                  </a:lnTo>
                  <a:lnTo>
                    <a:pt x="8972" y="2548"/>
                  </a:lnTo>
                  <a:lnTo>
                    <a:pt x="10100" y="2585"/>
                  </a:lnTo>
                  <a:lnTo>
                    <a:pt x="11283" y="2603"/>
                  </a:lnTo>
                  <a:lnTo>
                    <a:pt x="12120" y="2603"/>
                  </a:lnTo>
                  <a:lnTo>
                    <a:pt x="12957" y="2566"/>
                  </a:lnTo>
                  <a:lnTo>
                    <a:pt x="14249" y="2512"/>
                  </a:lnTo>
                  <a:lnTo>
                    <a:pt x="15451" y="2421"/>
                  </a:lnTo>
                  <a:lnTo>
                    <a:pt x="16542" y="2312"/>
                  </a:lnTo>
                  <a:lnTo>
                    <a:pt x="17543" y="2184"/>
                  </a:lnTo>
                  <a:lnTo>
                    <a:pt x="18453" y="2039"/>
                  </a:lnTo>
                  <a:lnTo>
                    <a:pt x="19272" y="1893"/>
                  </a:lnTo>
                  <a:lnTo>
                    <a:pt x="20000" y="1747"/>
                  </a:lnTo>
                  <a:lnTo>
                    <a:pt x="20655" y="1584"/>
                  </a:lnTo>
                  <a:lnTo>
                    <a:pt x="21219" y="1420"/>
                  </a:lnTo>
                  <a:lnTo>
                    <a:pt x="21711" y="1256"/>
                  </a:lnTo>
                  <a:lnTo>
                    <a:pt x="22111" y="1092"/>
                  </a:lnTo>
                  <a:lnTo>
                    <a:pt x="22439" y="947"/>
                  </a:lnTo>
                  <a:lnTo>
                    <a:pt x="22675" y="801"/>
                  </a:lnTo>
                  <a:lnTo>
                    <a:pt x="22857" y="674"/>
                  </a:lnTo>
                  <a:lnTo>
                    <a:pt x="22966" y="565"/>
                  </a:lnTo>
                  <a:lnTo>
                    <a:pt x="23003" y="510"/>
                  </a:lnTo>
                  <a:lnTo>
                    <a:pt x="23021" y="455"/>
                  </a:lnTo>
                  <a:lnTo>
                    <a:pt x="23003" y="419"/>
                  </a:lnTo>
                  <a:lnTo>
                    <a:pt x="22966" y="401"/>
                  </a:lnTo>
                  <a:lnTo>
                    <a:pt x="22803" y="328"/>
                  </a:lnTo>
                  <a:lnTo>
                    <a:pt x="22530" y="273"/>
                  </a:lnTo>
                  <a:lnTo>
                    <a:pt x="22166" y="201"/>
                  </a:lnTo>
                  <a:lnTo>
                    <a:pt x="21711" y="146"/>
                  </a:lnTo>
                  <a:lnTo>
                    <a:pt x="21201" y="91"/>
                  </a:lnTo>
                  <a:lnTo>
                    <a:pt x="19964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89" name="Google Shape;789;p5"/>
            <p:cNvSpPr/>
            <p:nvPr/>
          </p:nvSpPr>
          <p:spPr>
            <a:xfrm>
              <a:off x="1682875" y="2231250"/>
              <a:ext cx="575525" cy="65075"/>
            </a:xfrm>
            <a:custGeom>
              <a:avLst/>
              <a:gdLst/>
              <a:ahLst/>
              <a:cxnLst/>
              <a:rect l="l" t="t" r="r" b="b"/>
              <a:pathLst>
                <a:path w="23021" h="2603" fill="none" extrusionOk="0">
                  <a:moveTo>
                    <a:pt x="19964" y="0"/>
                  </a:moveTo>
                  <a:lnTo>
                    <a:pt x="20601" y="110"/>
                  </a:lnTo>
                  <a:lnTo>
                    <a:pt x="20601" y="110"/>
                  </a:lnTo>
                  <a:lnTo>
                    <a:pt x="20601" y="110"/>
                  </a:lnTo>
                  <a:lnTo>
                    <a:pt x="20437" y="164"/>
                  </a:lnTo>
                  <a:lnTo>
                    <a:pt x="19909" y="328"/>
                  </a:lnTo>
                  <a:lnTo>
                    <a:pt x="19054" y="565"/>
                  </a:lnTo>
                  <a:lnTo>
                    <a:pt x="18508" y="692"/>
                  </a:lnTo>
                  <a:lnTo>
                    <a:pt x="17889" y="819"/>
                  </a:lnTo>
                  <a:lnTo>
                    <a:pt x="17198" y="965"/>
                  </a:lnTo>
                  <a:lnTo>
                    <a:pt x="16433" y="1092"/>
                  </a:lnTo>
                  <a:lnTo>
                    <a:pt x="15596" y="1202"/>
                  </a:lnTo>
                  <a:lnTo>
                    <a:pt x="14704" y="1311"/>
                  </a:lnTo>
                  <a:lnTo>
                    <a:pt x="13740" y="1402"/>
                  </a:lnTo>
                  <a:lnTo>
                    <a:pt x="12703" y="1474"/>
                  </a:lnTo>
                  <a:lnTo>
                    <a:pt x="11611" y="1529"/>
                  </a:lnTo>
                  <a:lnTo>
                    <a:pt x="10464" y="1547"/>
                  </a:lnTo>
                  <a:lnTo>
                    <a:pt x="10464" y="1547"/>
                  </a:lnTo>
                  <a:lnTo>
                    <a:pt x="9409" y="1529"/>
                  </a:lnTo>
                  <a:lnTo>
                    <a:pt x="8317" y="1493"/>
                  </a:lnTo>
                  <a:lnTo>
                    <a:pt x="7170" y="1420"/>
                  </a:lnTo>
                  <a:lnTo>
                    <a:pt x="5988" y="1311"/>
                  </a:lnTo>
                  <a:lnTo>
                    <a:pt x="4768" y="1147"/>
                  </a:lnTo>
                  <a:lnTo>
                    <a:pt x="3513" y="965"/>
                  </a:lnTo>
                  <a:lnTo>
                    <a:pt x="2239" y="728"/>
                  </a:lnTo>
                  <a:lnTo>
                    <a:pt x="910" y="455"/>
                  </a:lnTo>
                  <a:lnTo>
                    <a:pt x="910" y="455"/>
                  </a:lnTo>
                  <a:lnTo>
                    <a:pt x="910" y="455"/>
                  </a:lnTo>
                  <a:lnTo>
                    <a:pt x="910" y="455"/>
                  </a:lnTo>
                  <a:lnTo>
                    <a:pt x="1129" y="146"/>
                  </a:lnTo>
                  <a:lnTo>
                    <a:pt x="1129" y="146"/>
                  </a:lnTo>
                  <a:lnTo>
                    <a:pt x="747" y="237"/>
                  </a:lnTo>
                  <a:lnTo>
                    <a:pt x="565" y="292"/>
                  </a:lnTo>
                  <a:lnTo>
                    <a:pt x="401" y="346"/>
                  </a:lnTo>
                  <a:lnTo>
                    <a:pt x="255" y="419"/>
                  </a:lnTo>
                  <a:lnTo>
                    <a:pt x="128" y="492"/>
                  </a:lnTo>
                  <a:lnTo>
                    <a:pt x="37" y="565"/>
                  </a:lnTo>
                  <a:lnTo>
                    <a:pt x="0" y="656"/>
                  </a:lnTo>
                  <a:lnTo>
                    <a:pt x="0" y="656"/>
                  </a:lnTo>
                  <a:lnTo>
                    <a:pt x="0" y="710"/>
                  </a:lnTo>
                  <a:lnTo>
                    <a:pt x="37" y="765"/>
                  </a:lnTo>
                  <a:lnTo>
                    <a:pt x="91" y="819"/>
                  </a:lnTo>
                  <a:lnTo>
                    <a:pt x="182" y="874"/>
                  </a:lnTo>
                  <a:lnTo>
                    <a:pt x="455" y="1001"/>
                  </a:lnTo>
                  <a:lnTo>
                    <a:pt x="819" y="1147"/>
                  </a:lnTo>
                  <a:lnTo>
                    <a:pt x="1274" y="1311"/>
                  </a:lnTo>
                  <a:lnTo>
                    <a:pt x="1838" y="1474"/>
                  </a:lnTo>
                  <a:lnTo>
                    <a:pt x="2475" y="1638"/>
                  </a:lnTo>
                  <a:lnTo>
                    <a:pt x="3203" y="1802"/>
                  </a:lnTo>
                  <a:lnTo>
                    <a:pt x="4004" y="1966"/>
                  </a:lnTo>
                  <a:lnTo>
                    <a:pt x="4878" y="2111"/>
                  </a:lnTo>
                  <a:lnTo>
                    <a:pt x="5806" y="2239"/>
                  </a:lnTo>
                  <a:lnTo>
                    <a:pt x="6806" y="2366"/>
                  </a:lnTo>
                  <a:lnTo>
                    <a:pt x="7862" y="2457"/>
                  </a:lnTo>
                  <a:lnTo>
                    <a:pt x="8972" y="2548"/>
                  </a:lnTo>
                  <a:lnTo>
                    <a:pt x="10100" y="2585"/>
                  </a:lnTo>
                  <a:lnTo>
                    <a:pt x="11283" y="2603"/>
                  </a:lnTo>
                  <a:lnTo>
                    <a:pt x="11283" y="2603"/>
                  </a:lnTo>
                  <a:lnTo>
                    <a:pt x="12120" y="2603"/>
                  </a:lnTo>
                  <a:lnTo>
                    <a:pt x="12957" y="2566"/>
                  </a:lnTo>
                  <a:lnTo>
                    <a:pt x="12957" y="2566"/>
                  </a:lnTo>
                  <a:lnTo>
                    <a:pt x="14249" y="2512"/>
                  </a:lnTo>
                  <a:lnTo>
                    <a:pt x="15451" y="2421"/>
                  </a:lnTo>
                  <a:lnTo>
                    <a:pt x="16542" y="2312"/>
                  </a:lnTo>
                  <a:lnTo>
                    <a:pt x="17543" y="2184"/>
                  </a:lnTo>
                  <a:lnTo>
                    <a:pt x="18453" y="2039"/>
                  </a:lnTo>
                  <a:lnTo>
                    <a:pt x="19272" y="1893"/>
                  </a:lnTo>
                  <a:lnTo>
                    <a:pt x="20000" y="1747"/>
                  </a:lnTo>
                  <a:lnTo>
                    <a:pt x="20655" y="1584"/>
                  </a:lnTo>
                  <a:lnTo>
                    <a:pt x="21219" y="1420"/>
                  </a:lnTo>
                  <a:lnTo>
                    <a:pt x="21711" y="1256"/>
                  </a:lnTo>
                  <a:lnTo>
                    <a:pt x="22111" y="1092"/>
                  </a:lnTo>
                  <a:lnTo>
                    <a:pt x="22439" y="947"/>
                  </a:lnTo>
                  <a:lnTo>
                    <a:pt x="22675" y="801"/>
                  </a:lnTo>
                  <a:lnTo>
                    <a:pt x="22857" y="674"/>
                  </a:lnTo>
                  <a:lnTo>
                    <a:pt x="22966" y="565"/>
                  </a:lnTo>
                  <a:lnTo>
                    <a:pt x="23003" y="510"/>
                  </a:lnTo>
                  <a:lnTo>
                    <a:pt x="23021" y="455"/>
                  </a:lnTo>
                  <a:lnTo>
                    <a:pt x="23021" y="455"/>
                  </a:lnTo>
                  <a:lnTo>
                    <a:pt x="23003" y="419"/>
                  </a:lnTo>
                  <a:lnTo>
                    <a:pt x="22966" y="401"/>
                  </a:lnTo>
                  <a:lnTo>
                    <a:pt x="22803" y="328"/>
                  </a:lnTo>
                  <a:lnTo>
                    <a:pt x="22530" y="273"/>
                  </a:lnTo>
                  <a:lnTo>
                    <a:pt x="22166" y="201"/>
                  </a:lnTo>
                  <a:lnTo>
                    <a:pt x="21711" y="146"/>
                  </a:lnTo>
                  <a:lnTo>
                    <a:pt x="21201" y="91"/>
                  </a:lnTo>
                  <a:lnTo>
                    <a:pt x="19964" y="0"/>
                  </a:lnTo>
                </a:path>
              </a:pathLst>
            </a:custGeom>
            <a:solidFill>
              <a:srgbClr val="EBBD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90" name="Google Shape;790;p5"/>
            <p:cNvSpPr/>
            <p:nvPr/>
          </p:nvSpPr>
          <p:spPr>
            <a:xfrm>
              <a:off x="1705625" y="2128425"/>
              <a:ext cx="492275" cy="141525"/>
            </a:xfrm>
            <a:custGeom>
              <a:avLst/>
              <a:gdLst/>
              <a:ahLst/>
              <a:cxnLst/>
              <a:rect l="l" t="t" r="r" b="b"/>
              <a:pathLst>
                <a:path w="19691" h="5661" extrusionOk="0">
                  <a:moveTo>
                    <a:pt x="5332" y="1"/>
                  </a:moveTo>
                  <a:lnTo>
                    <a:pt x="5023" y="37"/>
                  </a:lnTo>
                  <a:lnTo>
                    <a:pt x="4714" y="92"/>
                  </a:lnTo>
                  <a:lnTo>
                    <a:pt x="4422" y="164"/>
                  </a:lnTo>
                  <a:lnTo>
                    <a:pt x="4149" y="274"/>
                  </a:lnTo>
                  <a:lnTo>
                    <a:pt x="3858" y="401"/>
                  </a:lnTo>
                  <a:lnTo>
                    <a:pt x="3604" y="528"/>
                  </a:lnTo>
                  <a:lnTo>
                    <a:pt x="3367" y="692"/>
                  </a:lnTo>
                  <a:lnTo>
                    <a:pt x="3149" y="874"/>
                  </a:lnTo>
                  <a:lnTo>
                    <a:pt x="2967" y="1056"/>
                  </a:lnTo>
                  <a:lnTo>
                    <a:pt x="2803" y="1238"/>
                  </a:lnTo>
                  <a:lnTo>
                    <a:pt x="2657" y="1438"/>
                  </a:lnTo>
                  <a:lnTo>
                    <a:pt x="2566" y="1657"/>
                  </a:lnTo>
                  <a:lnTo>
                    <a:pt x="2512" y="1857"/>
                  </a:lnTo>
                  <a:lnTo>
                    <a:pt x="2493" y="2057"/>
                  </a:lnTo>
                  <a:lnTo>
                    <a:pt x="2493" y="2166"/>
                  </a:lnTo>
                  <a:lnTo>
                    <a:pt x="2512" y="2275"/>
                  </a:lnTo>
                  <a:lnTo>
                    <a:pt x="2330" y="2312"/>
                  </a:lnTo>
                  <a:lnTo>
                    <a:pt x="2148" y="2366"/>
                  </a:lnTo>
                  <a:lnTo>
                    <a:pt x="1966" y="2476"/>
                  </a:lnTo>
                  <a:lnTo>
                    <a:pt x="1766" y="2585"/>
                  </a:lnTo>
                  <a:lnTo>
                    <a:pt x="1584" y="2730"/>
                  </a:lnTo>
                  <a:lnTo>
                    <a:pt x="1402" y="2894"/>
                  </a:lnTo>
                  <a:lnTo>
                    <a:pt x="1056" y="3240"/>
                  </a:lnTo>
                  <a:lnTo>
                    <a:pt x="837" y="3477"/>
                  </a:lnTo>
                  <a:lnTo>
                    <a:pt x="637" y="3713"/>
                  </a:lnTo>
                  <a:lnTo>
                    <a:pt x="310" y="4150"/>
                  </a:lnTo>
                  <a:lnTo>
                    <a:pt x="73" y="4459"/>
                  </a:lnTo>
                  <a:lnTo>
                    <a:pt x="0" y="4568"/>
                  </a:lnTo>
                  <a:lnTo>
                    <a:pt x="1074" y="4805"/>
                  </a:lnTo>
                  <a:lnTo>
                    <a:pt x="2148" y="5005"/>
                  </a:lnTo>
                  <a:lnTo>
                    <a:pt x="3185" y="5169"/>
                  </a:lnTo>
                  <a:lnTo>
                    <a:pt x="4204" y="5315"/>
                  </a:lnTo>
                  <a:lnTo>
                    <a:pt x="5187" y="5424"/>
                  </a:lnTo>
                  <a:lnTo>
                    <a:pt x="6151" y="5515"/>
                  </a:lnTo>
                  <a:lnTo>
                    <a:pt x="7098" y="5587"/>
                  </a:lnTo>
                  <a:lnTo>
                    <a:pt x="8007" y="5624"/>
                  </a:lnTo>
                  <a:lnTo>
                    <a:pt x="8881" y="5642"/>
                  </a:lnTo>
                  <a:lnTo>
                    <a:pt x="9736" y="5660"/>
                  </a:lnTo>
                  <a:lnTo>
                    <a:pt x="10573" y="5642"/>
                  </a:lnTo>
                  <a:lnTo>
                    <a:pt x="11356" y="5624"/>
                  </a:lnTo>
                  <a:lnTo>
                    <a:pt x="12120" y="5569"/>
                  </a:lnTo>
                  <a:lnTo>
                    <a:pt x="12866" y="5515"/>
                  </a:lnTo>
                  <a:lnTo>
                    <a:pt x="13558" y="5460"/>
                  </a:lnTo>
                  <a:lnTo>
                    <a:pt x="14231" y="5387"/>
                  </a:lnTo>
                  <a:lnTo>
                    <a:pt x="14850" y="5296"/>
                  </a:lnTo>
                  <a:lnTo>
                    <a:pt x="15450" y="5205"/>
                  </a:lnTo>
                  <a:lnTo>
                    <a:pt x="16542" y="5023"/>
                  </a:lnTo>
                  <a:lnTo>
                    <a:pt x="17470" y="4823"/>
                  </a:lnTo>
                  <a:lnTo>
                    <a:pt x="18253" y="4641"/>
                  </a:lnTo>
                  <a:lnTo>
                    <a:pt x="18872" y="4477"/>
                  </a:lnTo>
                  <a:lnTo>
                    <a:pt x="19327" y="4350"/>
                  </a:lnTo>
                  <a:lnTo>
                    <a:pt x="19691" y="4223"/>
                  </a:lnTo>
                  <a:lnTo>
                    <a:pt x="14541" y="3422"/>
                  </a:lnTo>
                  <a:lnTo>
                    <a:pt x="13995" y="2294"/>
                  </a:lnTo>
                  <a:lnTo>
                    <a:pt x="11283" y="1584"/>
                  </a:lnTo>
                  <a:lnTo>
                    <a:pt x="8954" y="1002"/>
                  </a:lnTo>
                  <a:lnTo>
                    <a:pt x="7061" y="528"/>
                  </a:lnTo>
                  <a:lnTo>
                    <a:pt x="6916" y="419"/>
                  </a:lnTo>
                  <a:lnTo>
                    <a:pt x="6752" y="310"/>
                  </a:lnTo>
                  <a:lnTo>
                    <a:pt x="6497" y="183"/>
                  </a:lnTo>
                  <a:lnTo>
                    <a:pt x="6206" y="92"/>
                  </a:lnTo>
                  <a:lnTo>
                    <a:pt x="5915" y="37"/>
                  </a:lnTo>
                  <a:lnTo>
                    <a:pt x="5624" y="1"/>
                  </a:lnTo>
                  <a:close/>
                </a:path>
              </a:pathLst>
            </a:custGeom>
            <a:solidFill>
              <a:srgbClr val="C1A5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91" name="Google Shape;791;p5"/>
            <p:cNvSpPr/>
            <p:nvPr/>
          </p:nvSpPr>
          <p:spPr>
            <a:xfrm>
              <a:off x="1705625" y="2128425"/>
              <a:ext cx="492275" cy="141525"/>
            </a:xfrm>
            <a:custGeom>
              <a:avLst/>
              <a:gdLst/>
              <a:ahLst/>
              <a:cxnLst/>
              <a:rect l="l" t="t" r="r" b="b"/>
              <a:pathLst>
                <a:path w="19691" h="5661" fill="none" extrusionOk="0">
                  <a:moveTo>
                    <a:pt x="19691" y="4223"/>
                  </a:moveTo>
                  <a:lnTo>
                    <a:pt x="19691" y="4223"/>
                  </a:lnTo>
                  <a:lnTo>
                    <a:pt x="19327" y="4350"/>
                  </a:lnTo>
                  <a:lnTo>
                    <a:pt x="18872" y="4477"/>
                  </a:lnTo>
                  <a:lnTo>
                    <a:pt x="18253" y="4641"/>
                  </a:lnTo>
                  <a:lnTo>
                    <a:pt x="17470" y="4823"/>
                  </a:lnTo>
                  <a:lnTo>
                    <a:pt x="16542" y="5023"/>
                  </a:lnTo>
                  <a:lnTo>
                    <a:pt x="15450" y="5205"/>
                  </a:lnTo>
                  <a:lnTo>
                    <a:pt x="14850" y="5296"/>
                  </a:lnTo>
                  <a:lnTo>
                    <a:pt x="14231" y="5387"/>
                  </a:lnTo>
                  <a:lnTo>
                    <a:pt x="13558" y="5460"/>
                  </a:lnTo>
                  <a:lnTo>
                    <a:pt x="12866" y="5515"/>
                  </a:lnTo>
                  <a:lnTo>
                    <a:pt x="12120" y="5569"/>
                  </a:lnTo>
                  <a:lnTo>
                    <a:pt x="11356" y="5624"/>
                  </a:lnTo>
                  <a:lnTo>
                    <a:pt x="10573" y="5642"/>
                  </a:lnTo>
                  <a:lnTo>
                    <a:pt x="9736" y="5660"/>
                  </a:lnTo>
                  <a:lnTo>
                    <a:pt x="8881" y="5642"/>
                  </a:lnTo>
                  <a:lnTo>
                    <a:pt x="8007" y="5624"/>
                  </a:lnTo>
                  <a:lnTo>
                    <a:pt x="7098" y="5587"/>
                  </a:lnTo>
                  <a:lnTo>
                    <a:pt x="6151" y="5515"/>
                  </a:lnTo>
                  <a:lnTo>
                    <a:pt x="5187" y="5424"/>
                  </a:lnTo>
                  <a:lnTo>
                    <a:pt x="4204" y="5315"/>
                  </a:lnTo>
                  <a:lnTo>
                    <a:pt x="3185" y="5169"/>
                  </a:lnTo>
                  <a:lnTo>
                    <a:pt x="2148" y="5005"/>
                  </a:lnTo>
                  <a:lnTo>
                    <a:pt x="1074" y="4805"/>
                  </a:lnTo>
                  <a:lnTo>
                    <a:pt x="0" y="4568"/>
                  </a:lnTo>
                  <a:lnTo>
                    <a:pt x="0" y="4568"/>
                  </a:lnTo>
                  <a:lnTo>
                    <a:pt x="73" y="4459"/>
                  </a:lnTo>
                  <a:lnTo>
                    <a:pt x="310" y="4150"/>
                  </a:lnTo>
                  <a:lnTo>
                    <a:pt x="637" y="3713"/>
                  </a:lnTo>
                  <a:lnTo>
                    <a:pt x="837" y="3477"/>
                  </a:lnTo>
                  <a:lnTo>
                    <a:pt x="1056" y="3240"/>
                  </a:lnTo>
                  <a:lnTo>
                    <a:pt x="1056" y="3240"/>
                  </a:lnTo>
                  <a:lnTo>
                    <a:pt x="1402" y="2894"/>
                  </a:lnTo>
                  <a:lnTo>
                    <a:pt x="1584" y="2730"/>
                  </a:lnTo>
                  <a:lnTo>
                    <a:pt x="1766" y="2585"/>
                  </a:lnTo>
                  <a:lnTo>
                    <a:pt x="1966" y="2476"/>
                  </a:lnTo>
                  <a:lnTo>
                    <a:pt x="2148" y="2366"/>
                  </a:lnTo>
                  <a:lnTo>
                    <a:pt x="2330" y="2312"/>
                  </a:lnTo>
                  <a:lnTo>
                    <a:pt x="2512" y="2275"/>
                  </a:lnTo>
                  <a:lnTo>
                    <a:pt x="2512" y="2275"/>
                  </a:lnTo>
                  <a:lnTo>
                    <a:pt x="2493" y="2166"/>
                  </a:lnTo>
                  <a:lnTo>
                    <a:pt x="2493" y="2057"/>
                  </a:lnTo>
                  <a:lnTo>
                    <a:pt x="2512" y="1857"/>
                  </a:lnTo>
                  <a:lnTo>
                    <a:pt x="2566" y="1657"/>
                  </a:lnTo>
                  <a:lnTo>
                    <a:pt x="2657" y="1438"/>
                  </a:lnTo>
                  <a:lnTo>
                    <a:pt x="2657" y="1438"/>
                  </a:lnTo>
                  <a:lnTo>
                    <a:pt x="2803" y="1238"/>
                  </a:lnTo>
                  <a:lnTo>
                    <a:pt x="2967" y="1056"/>
                  </a:lnTo>
                  <a:lnTo>
                    <a:pt x="3149" y="874"/>
                  </a:lnTo>
                  <a:lnTo>
                    <a:pt x="3367" y="692"/>
                  </a:lnTo>
                  <a:lnTo>
                    <a:pt x="3604" y="528"/>
                  </a:lnTo>
                  <a:lnTo>
                    <a:pt x="3858" y="401"/>
                  </a:lnTo>
                  <a:lnTo>
                    <a:pt x="4149" y="274"/>
                  </a:lnTo>
                  <a:lnTo>
                    <a:pt x="4422" y="164"/>
                  </a:lnTo>
                  <a:lnTo>
                    <a:pt x="4714" y="92"/>
                  </a:lnTo>
                  <a:lnTo>
                    <a:pt x="5023" y="37"/>
                  </a:lnTo>
                  <a:lnTo>
                    <a:pt x="5332" y="1"/>
                  </a:lnTo>
                  <a:lnTo>
                    <a:pt x="5624" y="1"/>
                  </a:lnTo>
                  <a:lnTo>
                    <a:pt x="5915" y="37"/>
                  </a:lnTo>
                  <a:lnTo>
                    <a:pt x="6206" y="92"/>
                  </a:lnTo>
                  <a:lnTo>
                    <a:pt x="6497" y="183"/>
                  </a:lnTo>
                  <a:lnTo>
                    <a:pt x="6752" y="310"/>
                  </a:lnTo>
                  <a:lnTo>
                    <a:pt x="6752" y="310"/>
                  </a:lnTo>
                  <a:lnTo>
                    <a:pt x="6916" y="419"/>
                  </a:lnTo>
                  <a:lnTo>
                    <a:pt x="7061" y="528"/>
                  </a:lnTo>
                  <a:lnTo>
                    <a:pt x="7061" y="528"/>
                  </a:lnTo>
                  <a:lnTo>
                    <a:pt x="8954" y="1002"/>
                  </a:lnTo>
                  <a:lnTo>
                    <a:pt x="11283" y="1584"/>
                  </a:lnTo>
                  <a:lnTo>
                    <a:pt x="11283" y="1584"/>
                  </a:lnTo>
                  <a:lnTo>
                    <a:pt x="13995" y="2294"/>
                  </a:lnTo>
                  <a:lnTo>
                    <a:pt x="14541" y="3422"/>
                  </a:lnTo>
                  <a:lnTo>
                    <a:pt x="19691" y="4223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92" name="Google Shape;792;p5"/>
            <p:cNvSpPr/>
            <p:nvPr/>
          </p:nvSpPr>
          <p:spPr>
            <a:xfrm>
              <a:off x="1705625" y="2168000"/>
              <a:ext cx="492275" cy="101950"/>
            </a:xfrm>
            <a:custGeom>
              <a:avLst/>
              <a:gdLst/>
              <a:ahLst/>
              <a:cxnLst/>
              <a:rect l="l" t="t" r="r" b="b"/>
              <a:pathLst>
                <a:path w="19691" h="4078" extrusionOk="0">
                  <a:moveTo>
                    <a:pt x="11283" y="1"/>
                  </a:moveTo>
                  <a:lnTo>
                    <a:pt x="11192" y="165"/>
                  </a:lnTo>
                  <a:lnTo>
                    <a:pt x="11101" y="292"/>
                  </a:lnTo>
                  <a:lnTo>
                    <a:pt x="10974" y="419"/>
                  </a:lnTo>
                  <a:lnTo>
                    <a:pt x="10846" y="547"/>
                  </a:lnTo>
                  <a:lnTo>
                    <a:pt x="10737" y="638"/>
                  </a:lnTo>
                  <a:lnTo>
                    <a:pt x="10592" y="729"/>
                  </a:lnTo>
                  <a:lnTo>
                    <a:pt x="10319" y="874"/>
                  </a:lnTo>
                  <a:lnTo>
                    <a:pt x="10027" y="1002"/>
                  </a:lnTo>
                  <a:lnTo>
                    <a:pt x="9736" y="1093"/>
                  </a:lnTo>
                  <a:lnTo>
                    <a:pt x="8936" y="1348"/>
                  </a:lnTo>
                  <a:lnTo>
                    <a:pt x="8135" y="1548"/>
                  </a:lnTo>
                  <a:lnTo>
                    <a:pt x="7334" y="1712"/>
                  </a:lnTo>
                  <a:lnTo>
                    <a:pt x="6515" y="1821"/>
                  </a:lnTo>
                  <a:lnTo>
                    <a:pt x="6570" y="1912"/>
                  </a:lnTo>
                  <a:lnTo>
                    <a:pt x="6643" y="1985"/>
                  </a:lnTo>
                  <a:lnTo>
                    <a:pt x="6734" y="2039"/>
                  </a:lnTo>
                  <a:lnTo>
                    <a:pt x="6843" y="2076"/>
                  </a:lnTo>
                  <a:lnTo>
                    <a:pt x="7079" y="2130"/>
                  </a:lnTo>
                  <a:lnTo>
                    <a:pt x="7298" y="2185"/>
                  </a:lnTo>
                  <a:lnTo>
                    <a:pt x="7407" y="2221"/>
                  </a:lnTo>
                  <a:lnTo>
                    <a:pt x="7498" y="2294"/>
                  </a:lnTo>
                  <a:lnTo>
                    <a:pt x="7589" y="2367"/>
                  </a:lnTo>
                  <a:lnTo>
                    <a:pt x="7662" y="2476"/>
                  </a:lnTo>
                  <a:lnTo>
                    <a:pt x="7698" y="2567"/>
                  </a:lnTo>
                  <a:lnTo>
                    <a:pt x="7716" y="2658"/>
                  </a:lnTo>
                  <a:lnTo>
                    <a:pt x="7680" y="2749"/>
                  </a:lnTo>
                  <a:lnTo>
                    <a:pt x="7662" y="2785"/>
                  </a:lnTo>
                  <a:lnTo>
                    <a:pt x="7625" y="2822"/>
                  </a:lnTo>
                  <a:lnTo>
                    <a:pt x="7571" y="2858"/>
                  </a:lnTo>
                  <a:lnTo>
                    <a:pt x="7516" y="2876"/>
                  </a:lnTo>
                  <a:lnTo>
                    <a:pt x="7298" y="2876"/>
                  </a:lnTo>
                  <a:lnTo>
                    <a:pt x="6515" y="2803"/>
                  </a:lnTo>
                  <a:lnTo>
                    <a:pt x="5733" y="2694"/>
                  </a:lnTo>
                  <a:lnTo>
                    <a:pt x="4950" y="2549"/>
                  </a:lnTo>
                  <a:lnTo>
                    <a:pt x="4168" y="2385"/>
                  </a:lnTo>
                  <a:lnTo>
                    <a:pt x="2603" y="2021"/>
                  </a:lnTo>
                  <a:lnTo>
                    <a:pt x="1056" y="1657"/>
                  </a:lnTo>
                  <a:lnTo>
                    <a:pt x="837" y="1894"/>
                  </a:lnTo>
                  <a:lnTo>
                    <a:pt x="637" y="2130"/>
                  </a:lnTo>
                  <a:lnTo>
                    <a:pt x="310" y="2567"/>
                  </a:lnTo>
                  <a:lnTo>
                    <a:pt x="73" y="2876"/>
                  </a:lnTo>
                  <a:lnTo>
                    <a:pt x="0" y="2985"/>
                  </a:lnTo>
                  <a:lnTo>
                    <a:pt x="1329" y="3258"/>
                  </a:lnTo>
                  <a:lnTo>
                    <a:pt x="2603" y="3495"/>
                  </a:lnTo>
                  <a:lnTo>
                    <a:pt x="3858" y="3677"/>
                  </a:lnTo>
                  <a:lnTo>
                    <a:pt x="5078" y="3841"/>
                  </a:lnTo>
                  <a:lnTo>
                    <a:pt x="6260" y="3950"/>
                  </a:lnTo>
                  <a:lnTo>
                    <a:pt x="7407" y="4023"/>
                  </a:lnTo>
                  <a:lnTo>
                    <a:pt x="8499" y="4059"/>
                  </a:lnTo>
                  <a:lnTo>
                    <a:pt x="9554" y="4077"/>
                  </a:lnTo>
                  <a:lnTo>
                    <a:pt x="10701" y="4059"/>
                  </a:lnTo>
                  <a:lnTo>
                    <a:pt x="11793" y="4004"/>
                  </a:lnTo>
                  <a:lnTo>
                    <a:pt x="12830" y="3932"/>
                  </a:lnTo>
                  <a:lnTo>
                    <a:pt x="13794" y="3841"/>
                  </a:lnTo>
                  <a:lnTo>
                    <a:pt x="14686" y="3732"/>
                  </a:lnTo>
                  <a:lnTo>
                    <a:pt x="15523" y="3622"/>
                  </a:lnTo>
                  <a:lnTo>
                    <a:pt x="16288" y="3495"/>
                  </a:lnTo>
                  <a:lnTo>
                    <a:pt x="16979" y="3349"/>
                  </a:lnTo>
                  <a:lnTo>
                    <a:pt x="17598" y="3222"/>
                  </a:lnTo>
                  <a:lnTo>
                    <a:pt x="18144" y="3095"/>
                  </a:lnTo>
                  <a:lnTo>
                    <a:pt x="18999" y="2858"/>
                  </a:lnTo>
                  <a:lnTo>
                    <a:pt x="19527" y="2694"/>
                  </a:lnTo>
                  <a:lnTo>
                    <a:pt x="19691" y="2640"/>
                  </a:lnTo>
                  <a:lnTo>
                    <a:pt x="14541" y="1839"/>
                  </a:lnTo>
                  <a:lnTo>
                    <a:pt x="13995" y="711"/>
                  </a:lnTo>
                  <a:lnTo>
                    <a:pt x="11283" y="1"/>
                  </a:lnTo>
                  <a:close/>
                </a:path>
              </a:pathLst>
            </a:custGeom>
            <a:solidFill>
              <a:srgbClr val="A489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93" name="Google Shape;793;p5"/>
            <p:cNvSpPr/>
            <p:nvPr/>
          </p:nvSpPr>
          <p:spPr>
            <a:xfrm>
              <a:off x="1705625" y="2168000"/>
              <a:ext cx="492275" cy="101950"/>
            </a:xfrm>
            <a:custGeom>
              <a:avLst/>
              <a:gdLst/>
              <a:ahLst/>
              <a:cxnLst/>
              <a:rect l="l" t="t" r="r" b="b"/>
              <a:pathLst>
                <a:path w="19691" h="4078" fill="none" extrusionOk="0">
                  <a:moveTo>
                    <a:pt x="11283" y="1"/>
                  </a:moveTo>
                  <a:lnTo>
                    <a:pt x="11283" y="1"/>
                  </a:lnTo>
                  <a:lnTo>
                    <a:pt x="11192" y="165"/>
                  </a:lnTo>
                  <a:lnTo>
                    <a:pt x="11101" y="292"/>
                  </a:lnTo>
                  <a:lnTo>
                    <a:pt x="10974" y="419"/>
                  </a:lnTo>
                  <a:lnTo>
                    <a:pt x="10846" y="547"/>
                  </a:lnTo>
                  <a:lnTo>
                    <a:pt x="10846" y="547"/>
                  </a:lnTo>
                  <a:lnTo>
                    <a:pt x="10737" y="638"/>
                  </a:lnTo>
                  <a:lnTo>
                    <a:pt x="10592" y="729"/>
                  </a:lnTo>
                  <a:lnTo>
                    <a:pt x="10319" y="874"/>
                  </a:lnTo>
                  <a:lnTo>
                    <a:pt x="10027" y="1002"/>
                  </a:lnTo>
                  <a:lnTo>
                    <a:pt x="9736" y="1093"/>
                  </a:lnTo>
                  <a:lnTo>
                    <a:pt x="9736" y="1093"/>
                  </a:lnTo>
                  <a:lnTo>
                    <a:pt x="8936" y="1348"/>
                  </a:lnTo>
                  <a:lnTo>
                    <a:pt x="8135" y="1548"/>
                  </a:lnTo>
                  <a:lnTo>
                    <a:pt x="7334" y="1712"/>
                  </a:lnTo>
                  <a:lnTo>
                    <a:pt x="6515" y="1821"/>
                  </a:lnTo>
                  <a:lnTo>
                    <a:pt x="6515" y="1821"/>
                  </a:lnTo>
                  <a:lnTo>
                    <a:pt x="6570" y="1912"/>
                  </a:lnTo>
                  <a:lnTo>
                    <a:pt x="6643" y="1985"/>
                  </a:lnTo>
                  <a:lnTo>
                    <a:pt x="6734" y="2039"/>
                  </a:lnTo>
                  <a:lnTo>
                    <a:pt x="6843" y="2076"/>
                  </a:lnTo>
                  <a:lnTo>
                    <a:pt x="7079" y="2130"/>
                  </a:lnTo>
                  <a:lnTo>
                    <a:pt x="7298" y="2185"/>
                  </a:lnTo>
                  <a:lnTo>
                    <a:pt x="7298" y="2185"/>
                  </a:lnTo>
                  <a:lnTo>
                    <a:pt x="7407" y="2221"/>
                  </a:lnTo>
                  <a:lnTo>
                    <a:pt x="7498" y="2294"/>
                  </a:lnTo>
                  <a:lnTo>
                    <a:pt x="7589" y="2367"/>
                  </a:lnTo>
                  <a:lnTo>
                    <a:pt x="7662" y="2476"/>
                  </a:lnTo>
                  <a:lnTo>
                    <a:pt x="7698" y="2567"/>
                  </a:lnTo>
                  <a:lnTo>
                    <a:pt x="7716" y="2658"/>
                  </a:lnTo>
                  <a:lnTo>
                    <a:pt x="7680" y="2749"/>
                  </a:lnTo>
                  <a:lnTo>
                    <a:pt x="7662" y="2785"/>
                  </a:lnTo>
                  <a:lnTo>
                    <a:pt x="7625" y="2822"/>
                  </a:lnTo>
                  <a:lnTo>
                    <a:pt x="7625" y="2822"/>
                  </a:lnTo>
                  <a:lnTo>
                    <a:pt x="7571" y="2858"/>
                  </a:lnTo>
                  <a:lnTo>
                    <a:pt x="7516" y="2876"/>
                  </a:lnTo>
                  <a:lnTo>
                    <a:pt x="7389" y="2876"/>
                  </a:lnTo>
                  <a:lnTo>
                    <a:pt x="7389" y="2876"/>
                  </a:lnTo>
                  <a:lnTo>
                    <a:pt x="7298" y="2876"/>
                  </a:lnTo>
                  <a:lnTo>
                    <a:pt x="7298" y="2876"/>
                  </a:lnTo>
                  <a:lnTo>
                    <a:pt x="6515" y="2803"/>
                  </a:lnTo>
                  <a:lnTo>
                    <a:pt x="5733" y="2694"/>
                  </a:lnTo>
                  <a:lnTo>
                    <a:pt x="4950" y="2549"/>
                  </a:lnTo>
                  <a:lnTo>
                    <a:pt x="4168" y="2385"/>
                  </a:lnTo>
                  <a:lnTo>
                    <a:pt x="2603" y="2021"/>
                  </a:lnTo>
                  <a:lnTo>
                    <a:pt x="1056" y="1657"/>
                  </a:lnTo>
                  <a:lnTo>
                    <a:pt x="1056" y="1657"/>
                  </a:lnTo>
                  <a:lnTo>
                    <a:pt x="1056" y="1657"/>
                  </a:lnTo>
                  <a:lnTo>
                    <a:pt x="837" y="1894"/>
                  </a:lnTo>
                  <a:lnTo>
                    <a:pt x="637" y="2130"/>
                  </a:lnTo>
                  <a:lnTo>
                    <a:pt x="310" y="2567"/>
                  </a:lnTo>
                  <a:lnTo>
                    <a:pt x="73" y="2876"/>
                  </a:lnTo>
                  <a:lnTo>
                    <a:pt x="0" y="2985"/>
                  </a:lnTo>
                  <a:lnTo>
                    <a:pt x="0" y="2985"/>
                  </a:lnTo>
                  <a:lnTo>
                    <a:pt x="1329" y="3258"/>
                  </a:lnTo>
                  <a:lnTo>
                    <a:pt x="2603" y="3495"/>
                  </a:lnTo>
                  <a:lnTo>
                    <a:pt x="3858" y="3677"/>
                  </a:lnTo>
                  <a:lnTo>
                    <a:pt x="5078" y="3841"/>
                  </a:lnTo>
                  <a:lnTo>
                    <a:pt x="6260" y="3950"/>
                  </a:lnTo>
                  <a:lnTo>
                    <a:pt x="7407" y="4023"/>
                  </a:lnTo>
                  <a:lnTo>
                    <a:pt x="8499" y="4059"/>
                  </a:lnTo>
                  <a:lnTo>
                    <a:pt x="9554" y="4077"/>
                  </a:lnTo>
                  <a:lnTo>
                    <a:pt x="9554" y="4077"/>
                  </a:lnTo>
                  <a:lnTo>
                    <a:pt x="10701" y="4059"/>
                  </a:lnTo>
                  <a:lnTo>
                    <a:pt x="11793" y="4004"/>
                  </a:lnTo>
                  <a:lnTo>
                    <a:pt x="12830" y="3932"/>
                  </a:lnTo>
                  <a:lnTo>
                    <a:pt x="13794" y="3841"/>
                  </a:lnTo>
                  <a:lnTo>
                    <a:pt x="14686" y="3732"/>
                  </a:lnTo>
                  <a:lnTo>
                    <a:pt x="15523" y="3622"/>
                  </a:lnTo>
                  <a:lnTo>
                    <a:pt x="16288" y="3495"/>
                  </a:lnTo>
                  <a:lnTo>
                    <a:pt x="16979" y="3349"/>
                  </a:lnTo>
                  <a:lnTo>
                    <a:pt x="17598" y="3222"/>
                  </a:lnTo>
                  <a:lnTo>
                    <a:pt x="18144" y="3095"/>
                  </a:lnTo>
                  <a:lnTo>
                    <a:pt x="18999" y="2858"/>
                  </a:lnTo>
                  <a:lnTo>
                    <a:pt x="19527" y="2694"/>
                  </a:lnTo>
                  <a:lnTo>
                    <a:pt x="19691" y="2640"/>
                  </a:lnTo>
                  <a:lnTo>
                    <a:pt x="14541" y="1839"/>
                  </a:lnTo>
                  <a:lnTo>
                    <a:pt x="13995" y="711"/>
                  </a:lnTo>
                  <a:lnTo>
                    <a:pt x="13995" y="711"/>
                  </a:lnTo>
                  <a:lnTo>
                    <a:pt x="11283" y="1"/>
                  </a:lnTo>
                  <a:lnTo>
                    <a:pt x="11283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94" name="Google Shape;794;p5"/>
            <p:cNvSpPr/>
            <p:nvPr/>
          </p:nvSpPr>
          <p:spPr>
            <a:xfrm>
              <a:off x="1772050" y="2128425"/>
              <a:ext cx="102375" cy="49175"/>
            </a:xfrm>
            <a:custGeom>
              <a:avLst/>
              <a:gdLst/>
              <a:ahLst/>
              <a:cxnLst/>
              <a:rect l="l" t="t" r="r" b="b"/>
              <a:pathLst>
                <a:path w="4095" h="1967" extrusionOk="0">
                  <a:moveTo>
                    <a:pt x="2621" y="1"/>
                  </a:moveTo>
                  <a:lnTo>
                    <a:pt x="2402" y="19"/>
                  </a:lnTo>
                  <a:lnTo>
                    <a:pt x="2184" y="55"/>
                  </a:lnTo>
                  <a:lnTo>
                    <a:pt x="1966" y="110"/>
                  </a:lnTo>
                  <a:lnTo>
                    <a:pt x="1747" y="183"/>
                  </a:lnTo>
                  <a:lnTo>
                    <a:pt x="1547" y="255"/>
                  </a:lnTo>
                  <a:lnTo>
                    <a:pt x="1347" y="328"/>
                  </a:lnTo>
                  <a:lnTo>
                    <a:pt x="1147" y="419"/>
                  </a:lnTo>
                  <a:lnTo>
                    <a:pt x="965" y="528"/>
                  </a:lnTo>
                  <a:lnTo>
                    <a:pt x="783" y="638"/>
                  </a:lnTo>
                  <a:lnTo>
                    <a:pt x="619" y="765"/>
                  </a:lnTo>
                  <a:lnTo>
                    <a:pt x="473" y="892"/>
                  </a:lnTo>
                  <a:lnTo>
                    <a:pt x="328" y="1020"/>
                  </a:lnTo>
                  <a:lnTo>
                    <a:pt x="200" y="1165"/>
                  </a:lnTo>
                  <a:lnTo>
                    <a:pt x="91" y="1293"/>
                  </a:lnTo>
                  <a:lnTo>
                    <a:pt x="0" y="1438"/>
                  </a:lnTo>
                  <a:lnTo>
                    <a:pt x="73" y="1438"/>
                  </a:lnTo>
                  <a:lnTo>
                    <a:pt x="146" y="1420"/>
                  </a:lnTo>
                  <a:lnTo>
                    <a:pt x="419" y="1329"/>
                  </a:lnTo>
                  <a:lnTo>
                    <a:pt x="710" y="1256"/>
                  </a:lnTo>
                  <a:lnTo>
                    <a:pt x="1001" y="1220"/>
                  </a:lnTo>
                  <a:lnTo>
                    <a:pt x="1292" y="1184"/>
                  </a:lnTo>
                  <a:lnTo>
                    <a:pt x="1383" y="1184"/>
                  </a:lnTo>
                  <a:lnTo>
                    <a:pt x="1438" y="1202"/>
                  </a:lnTo>
                  <a:lnTo>
                    <a:pt x="1474" y="1238"/>
                  </a:lnTo>
                  <a:lnTo>
                    <a:pt x="1492" y="1275"/>
                  </a:lnTo>
                  <a:lnTo>
                    <a:pt x="1511" y="1347"/>
                  </a:lnTo>
                  <a:lnTo>
                    <a:pt x="1511" y="1511"/>
                  </a:lnTo>
                  <a:lnTo>
                    <a:pt x="1511" y="1584"/>
                  </a:lnTo>
                  <a:lnTo>
                    <a:pt x="1529" y="1657"/>
                  </a:lnTo>
                  <a:lnTo>
                    <a:pt x="1565" y="1711"/>
                  </a:lnTo>
                  <a:lnTo>
                    <a:pt x="1602" y="1784"/>
                  </a:lnTo>
                  <a:lnTo>
                    <a:pt x="1656" y="1839"/>
                  </a:lnTo>
                  <a:lnTo>
                    <a:pt x="1711" y="1875"/>
                  </a:lnTo>
                  <a:lnTo>
                    <a:pt x="1765" y="1930"/>
                  </a:lnTo>
                  <a:lnTo>
                    <a:pt x="1838" y="1948"/>
                  </a:lnTo>
                  <a:lnTo>
                    <a:pt x="1966" y="1966"/>
                  </a:lnTo>
                  <a:lnTo>
                    <a:pt x="2075" y="1948"/>
                  </a:lnTo>
                  <a:lnTo>
                    <a:pt x="2184" y="1911"/>
                  </a:lnTo>
                  <a:lnTo>
                    <a:pt x="2275" y="1857"/>
                  </a:lnTo>
                  <a:lnTo>
                    <a:pt x="2348" y="1766"/>
                  </a:lnTo>
                  <a:lnTo>
                    <a:pt x="2402" y="1675"/>
                  </a:lnTo>
                  <a:lnTo>
                    <a:pt x="2439" y="1584"/>
                  </a:lnTo>
                  <a:lnTo>
                    <a:pt x="2457" y="1384"/>
                  </a:lnTo>
                  <a:lnTo>
                    <a:pt x="2493" y="1184"/>
                  </a:lnTo>
                  <a:lnTo>
                    <a:pt x="2512" y="1074"/>
                  </a:lnTo>
                  <a:lnTo>
                    <a:pt x="2548" y="983"/>
                  </a:lnTo>
                  <a:lnTo>
                    <a:pt x="2603" y="856"/>
                  </a:lnTo>
                  <a:lnTo>
                    <a:pt x="2694" y="765"/>
                  </a:lnTo>
                  <a:lnTo>
                    <a:pt x="2803" y="674"/>
                  </a:lnTo>
                  <a:lnTo>
                    <a:pt x="2930" y="601"/>
                  </a:lnTo>
                  <a:lnTo>
                    <a:pt x="3076" y="547"/>
                  </a:lnTo>
                  <a:lnTo>
                    <a:pt x="3221" y="510"/>
                  </a:lnTo>
                  <a:lnTo>
                    <a:pt x="3512" y="437"/>
                  </a:lnTo>
                  <a:lnTo>
                    <a:pt x="4095" y="310"/>
                  </a:lnTo>
                  <a:lnTo>
                    <a:pt x="3949" y="237"/>
                  </a:lnTo>
                  <a:lnTo>
                    <a:pt x="3804" y="164"/>
                  </a:lnTo>
                  <a:lnTo>
                    <a:pt x="3658" y="110"/>
                  </a:lnTo>
                  <a:lnTo>
                    <a:pt x="3494" y="73"/>
                  </a:lnTo>
                  <a:lnTo>
                    <a:pt x="3167" y="19"/>
                  </a:lnTo>
                  <a:lnTo>
                    <a:pt x="2839" y="1"/>
                  </a:lnTo>
                  <a:close/>
                </a:path>
              </a:pathLst>
            </a:custGeom>
            <a:solidFill>
              <a:srgbClr val="D7C2A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95" name="Google Shape;795;p5"/>
            <p:cNvSpPr/>
            <p:nvPr/>
          </p:nvSpPr>
          <p:spPr>
            <a:xfrm>
              <a:off x="1772050" y="2128425"/>
              <a:ext cx="102375" cy="49175"/>
            </a:xfrm>
            <a:custGeom>
              <a:avLst/>
              <a:gdLst/>
              <a:ahLst/>
              <a:cxnLst/>
              <a:rect l="l" t="t" r="r" b="b"/>
              <a:pathLst>
                <a:path w="4095" h="1967" fill="none" extrusionOk="0">
                  <a:moveTo>
                    <a:pt x="2839" y="1"/>
                  </a:moveTo>
                  <a:lnTo>
                    <a:pt x="2839" y="1"/>
                  </a:lnTo>
                  <a:lnTo>
                    <a:pt x="2621" y="1"/>
                  </a:lnTo>
                  <a:lnTo>
                    <a:pt x="2402" y="19"/>
                  </a:lnTo>
                  <a:lnTo>
                    <a:pt x="2184" y="55"/>
                  </a:lnTo>
                  <a:lnTo>
                    <a:pt x="1966" y="110"/>
                  </a:lnTo>
                  <a:lnTo>
                    <a:pt x="1747" y="183"/>
                  </a:lnTo>
                  <a:lnTo>
                    <a:pt x="1547" y="255"/>
                  </a:lnTo>
                  <a:lnTo>
                    <a:pt x="1347" y="328"/>
                  </a:lnTo>
                  <a:lnTo>
                    <a:pt x="1147" y="419"/>
                  </a:lnTo>
                  <a:lnTo>
                    <a:pt x="965" y="528"/>
                  </a:lnTo>
                  <a:lnTo>
                    <a:pt x="783" y="638"/>
                  </a:lnTo>
                  <a:lnTo>
                    <a:pt x="619" y="765"/>
                  </a:lnTo>
                  <a:lnTo>
                    <a:pt x="473" y="892"/>
                  </a:lnTo>
                  <a:lnTo>
                    <a:pt x="328" y="1020"/>
                  </a:lnTo>
                  <a:lnTo>
                    <a:pt x="200" y="1165"/>
                  </a:lnTo>
                  <a:lnTo>
                    <a:pt x="91" y="1293"/>
                  </a:lnTo>
                  <a:lnTo>
                    <a:pt x="0" y="1438"/>
                  </a:lnTo>
                  <a:lnTo>
                    <a:pt x="0" y="1438"/>
                  </a:lnTo>
                  <a:lnTo>
                    <a:pt x="73" y="1438"/>
                  </a:lnTo>
                  <a:lnTo>
                    <a:pt x="146" y="1420"/>
                  </a:lnTo>
                  <a:lnTo>
                    <a:pt x="146" y="1420"/>
                  </a:lnTo>
                  <a:lnTo>
                    <a:pt x="419" y="1329"/>
                  </a:lnTo>
                  <a:lnTo>
                    <a:pt x="710" y="1256"/>
                  </a:lnTo>
                  <a:lnTo>
                    <a:pt x="1001" y="1220"/>
                  </a:lnTo>
                  <a:lnTo>
                    <a:pt x="1292" y="1184"/>
                  </a:lnTo>
                  <a:lnTo>
                    <a:pt x="1292" y="1184"/>
                  </a:lnTo>
                  <a:lnTo>
                    <a:pt x="1329" y="1184"/>
                  </a:lnTo>
                  <a:lnTo>
                    <a:pt x="1329" y="1184"/>
                  </a:lnTo>
                  <a:lnTo>
                    <a:pt x="1383" y="1184"/>
                  </a:lnTo>
                  <a:lnTo>
                    <a:pt x="1438" y="1202"/>
                  </a:lnTo>
                  <a:lnTo>
                    <a:pt x="1438" y="1202"/>
                  </a:lnTo>
                  <a:lnTo>
                    <a:pt x="1474" y="1238"/>
                  </a:lnTo>
                  <a:lnTo>
                    <a:pt x="1492" y="1275"/>
                  </a:lnTo>
                  <a:lnTo>
                    <a:pt x="1511" y="1347"/>
                  </a:lnTo>
                  <a:lnTo>
                    <a:pt x="1511" y="1511"/>
                  </a:lnTo>
                  <a:lnTo>
                    <a:pt x="1511" y="1511"/>
                  </a:lnTo>
                  <a:lnTo>
                    <a:pt x="1511" y="1584"/>
                  </a:lnTo>
                  <a:lnTo>
                    <a:pt x="1529" y="1657"/>
                  </a:lnTo>
                  <a:lnTo>
                    <a:pt x="1565" y="1711"/>
                  </a:lnTo>
                  <a:lnTo>
                    <a:pt x="1602" y="1784"/>
                  </a:lnTo>
                  <a:lnTo>
                    <a:pt x="1656" y="1839"/>
                  </a:lnTo>
                  <a:lnTo>
                    <a:pt x="1711" y="1875"/>
                  </a:lnTo>
                  <a:lnTo>
                    <a:pt x="1765" y="1930"/>
                  </a:lnTo>
                  <a:lnTo>
                    <a:pt x="1838" y="1948"/>
                  </a:lnTo>
                  <a:lnTo>
                    <a:pt x="1838" y="1948"/>
                  </a:lnTo>
                  <a:lnTo>
                    <a:pt x="1966" y="1966"/>
                  </a:lnTo>
                  <a:lnTo>
                    <a:pt x="1966" y="1966"/>
                  </a:lnTo>
                  <a:lnTo>
                    <a:pt x="2075" y="1948"/>
                  </a:lnTo>
                  <a:lnTo>
                    <a:pt x="2184" y="1911"/>
                  </a:lnTo>
                  <a:lnTo>
                    <a:pt x="2275" y="1857"/>
                  </a:lnTo>
                  <a:lnTo>
                    <a:pt x="2348" y="1766"/>
                  </a:lnTo>
                  <a:lnTo>
                    <a:pt x="2348" y="1766"/>
                  </a:lnTo>
                  <a:lnTo>
                    <a:pt x="2402" y="1675"/>
                  </a:lnTo>
                  <a:lnTo>
                    <a:pt x="2439" y="1584"/>
                  </a:lnTo>
                  <a:lnTo>
                    <a:pt x="2457" y="1384"/>
                  </a:lnTo>
                  <a:lnTo>
                    <a:pt x="2493" y="1184"/>
                  </a:lnTo>
                  <a:lnTo>
                    <a:pt x="2512" y="1074"/>
                  </a:lnTo>
                  <a:lnTo>
                    <a:pt x="2548" y="983"/>
                  </a:lnTo>
                  <a:lnTo>
                    <a:pt x="2548" y="983"/>
                  </a:lnTo>
                  <a:lnTo>
                    <a:pt x="2603" y="856"/>
                  </a:lnTo>
                  <a:lnTo>
                    <a:pt x="2694" y="765"/>
                  </a:lnTo>
                  <a:lnTo>
                    <a:pt x="2803" y="674"/>
                  </a:lnTo>
                  <a:lnTo>
                    <a:pt x="2930" y="601"/>
                  </a:lnTo>
                  <a:lnTo>
                    <a:pt x="3076" y="547"/>
                  </a:lnTo>
                  <a:lnTo>
                    <a:pt x="3221" y="510"/>
                  </a:lnTo>
                  <a:lnTo>
                    <a:pt x="3512" y="437"/>
                  </a:lnTo>
                  <a:lnTo>
                    <a:pt x="3512" y="437"/>
                  </a:lnTo>
                  <a:lnTo>
                    <a:pt x="4095" y="310"/>
                  </a:lnTo>
                  <a:lnTo>
                    <a:pt x="4095" y="310"/>
                  </a:lnTo>
                  <a:lnTo>
                    <a:pt x="3949" y="237"/>
                  </a:lnTo>
                  <a:lnTo>
                    <a:pt x="3804" y="164"/>
                  </a:lnTo>
                  <a:lnTo>
                    <a:pt x="3658" y="110"/>
                  </a:lnTo>
                  <a:lnTo>
                    <a:pt x="3494" y="73"/>
                  </a:lnTo>
                  <a:lnTo>
                    <a:pt x="3167" y="19"/>
                  </a:lnTo>
                  <a:lnTo>
                    <a:pt x="2839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796" name="Google Shape;796;p5"/>
          <p:cNvSpPr/>
          <p:nvPr/>
        </p:nvSpPr>
        <p:spPr>
          <a:xfrm>
            <a:off x="3403309" y="460938"/>
            <a:ext cx="701955" cy="213463"/>
          </a:xfrm>
          <a:custGeom>
            <a:avLst/>
            <a:gdLst/>
            <a:ahLst/>
            <a:cxnLst/>
            <a:rect l="l" t="t" r="r" b="b"/>
            <a:pathLst>
              <a:path w="15779" h="3240" extrusionOk="0">
                <a:moveTo>
                  <a:pt x="8081" y="1"/>
                </a:moveTo>
                <a:lnTo>
                  <a:pt x="7699" y="55"/>
                </a:lnTo>
                <a:lnTo>
                  <a:pt x="7298" y="110"/>
                </a:lnTo>
                <a:lnTo>
                  <a:pt x="6916" y="201"/>
                </a:lnTo>
                <a:lnTo>
                  <a:pt x="6552" y="328"/>
                </a:lnTo>
                <a:lnTo>
                  <a:pt x="6206" y="456"/>
                </a:lnTo>
                <a:lnTo>
                  <a:pt x="5897" y="601"/>
                </a:lnTo>
                <a:lnTo>
                  <a:pt x="5606" y="765"/>
                </a:lnTo>
                <a:lnTo>
                  <a:pt x="5369" y="947"/>
                </a:lnTo>
                <a:lnTo>
                  <a:pt x="5169" y="1129"/>
                </a:lnTo>
                <a:lnTo>
                  <a:pt x="5096" y="1220"/>
                </a:lnTo>
                <a:lnTo>
                  <a:pt x="5023" y="1311"/>
                </a:lnTo>
                <a:lnTo>
                  <a:pt x="4969" y="1420"/>
                </a:lnTo>
                <a:lnTo>
                  <a:pt x="4932" y="1511"/>
                </a:lnTo>
                <a:lnTo>
                  <a:pt x="4914" y="1620"/>
                </a:lnTo>
                <a:lnTo>
                  <a:pt x="4896" y="1711"/>
                </a:lnTo>
                <a:lnTo>
                  <a:pt x="4914" y="1821"/>
                </a:lnTo>
                <a:lnTo>
                  <a:pt x="4951" y="1930"/>
                </a:lnTo>
                <a:lnTo>
                  <a:pt x="4987" y="2021"/>
                </a:lnTo>
                <a:lnTo>
                  <a:pt x="5060" y="2130"/>
                </a:lnTo>
                <a:lnTo>
                  <a:pt x="5151" y="2221"/>
                </a:lnTo>
                <a:lnTo>
                  <a:pt x="5260" y="2312"/>
                </a:lnTo>
                <a:lnTo>
                  <a:pt x="4841" y="2203"/>
                </a:lnTo>
                <a:lnTo>
                  <a:pt x="4441" y="2130"/>
                </a:lnTo>
                <a:lnTo>
                  <a:pt x="4041" y="2075"/>
                </a:lnTo>
                <a:lnTo>
                  <a:pt x="3659" y="2057"/>
                </a:lnTo>
                <a:lnTo>
                  <a:pt x="3276" y="2075"/>
                </a:lnTo>
                <a:lnTo>
                  <a:pt x="2912" y="2112"/>
                </a:lnTo>
                <a:lnTo>
                  <a:pt x="2549" y="2166"/>
                </a:lnTo>
                <a:lnTo>
                  <a:pt x="2221" y="2239"/>
                </a:lnTo>
                <a:lnTo>
                  <a:pt x="1893" y="2330"/>
                </a:lnTo>
                <a:lnTo>
                  <a:pt x="1584" y="2439"/>
                </a:lnTo>
                <a:lnTo>
                  <a:pt x="1311" y="2548"/>
                </a:lnTo>
                <a:lnTo>
                  <a:pt x="1056" y="2658"/>
                </a:lnTo>
                <a:lnTo>
                  <a:pt x="620" y="2858"/>
                </a:lnTo>
                <a:lnTo>
                  <a:pt x="274" y="3058"/>
                </a:lnTo>
                <a:lnTo>
                  <a:pt x="1" y="3240"/>
                </a:lnTo>
                <a:lnTo>
                  <a:pt x="15778" y="3240"/>
                </a:lnTo>
                <a:lnTo>
                  <a:pt x="15706" y="3058"/>
                </a:lnTo>
                <a:lnTo>
                  <a:pt x="15633" y="2894"/>
                </a:lnTo>
                <a:lnTo>
                  <a:pt x="15542" y="2730"/>
                </a:lnTo>
                <a:lnTo>
                  <a:pt x="15451" y="2603"/>
                </a:lnTo>
                <a:lnTo>
                  <a:pt x="15360" y="2476"/>
                </a:lnTo>
                <a:lnTo>
                  <a:pt x="15251" y="2366"/>
                </a:lnTo>
                <a:lnTo>
                  <a:pt x="15142" y="2275"/>
                </a:lnTo>
                <a:lnTo>
                  <a:pt x="15014" y="2203"/>
                </a:lnTo>
                <a:lnTo>
                  <a:pt x="14905" y="2130"/>
                </a:lnTo>
                <a:lnTo>
                  <a:pt x="14778" y="2075"/>
                </a:lnTo>
                <a:lnTo>
                  <a:pt x="14541" y="2003"/>
                </a:lnTo>
                <a:lnTo>
                  <a:pt x="14286" y="1948"/>
                </a:lnTo>
                <a:lnTo>
                  <a:pt x="14031" y="1930"/>
                </a:lnTo>
                <a:lnTo>
                  <a:pt x="13740" y="1948"/>
                </a:lnTo>
                <a:lnTo>
                  <a:pt x="13467" y="2003"/>
                </a:lnTo>
                <a:lnTo>
                  <a:pt x="13213" y="2057"/>
                </a:lnTo>
                <a:lnTo>
                  <a:pt x="12976" y="2130"/>
                </a:lnTo>
                <a:lnTo>
                  <a:pt x="12648" y="2257"/>
                </a:lnTo>
                <a:lnTo>
                  <a:pt x="12521" y="2312"/>
                </a:lnTo>
                <a:lnTo>
                  <a:pt x="12485" y="2257"/>
                </a:lnTo>
                <a:lnTo>
                  <a:pt x="12448" y="2203"/>
                </a:lnTo>
                <a:lnTo>
                  <a:pt x="12375" y="2130"/>
                </a:lnTo>
                <a:lnTo>
                  <a:pt x="12266" y="2057"/>
                </a:lnTo>
                <a:lnTo>
                  <a:pt x="12121" y="2003"/>
                </a:lnTo>
                <a:lnTo>
                  <a:pt x="11957" y="1966"/>
                </a:lnTo>
                <a:lnTo>
                  <a:pt x="11720" y="1948"/>
                </a:lnTo>
                <a:lnTo>
                  <a:pt x="11575" y="1948"/>
                </a:lnTo>
                <a:lnTo>
                  <a:pt x="11393" y="1966"/>
                </a:lnTo>
                <a:lnTo>
                  <a:pt x="11211" y="2003"/>
                </a:lnTo>
                <a:lnTo>
                  <a:pt x="10992" y="2057"/>
                </a:lnTo>
                <a:lnTo>
                  <a:pt x="10992" y="1784"/>
                </a:lnTo>
                <a:lnTo>
                  <a:pt x="10956" y="1529"/>
                </a:lnTo>
                <a:lnTo>
                  <a:pt x="10901" y="1311"/>
                </a:lnTo>
                <a:lnTo>
                  <a:pt x="10810" y="1093"/>
                </a:lnTo>
                <a:lnTo>
                  <a:pt x="10701" y="911"/>
                </a:lnTo>
                <a:lnTo>
                  <a:pt x="10574" y="747"/>
                </a:lnTo>
                <a:lnTo>
                  <a:pt x="10428" y="583"/>
                </a:lnTo>
                <a:lnTo>
                  <a:pt x="10264" y="456"/>
                </a:lnTo>
                <a:lnTo>
                  <a:pt x="10082" y="346"/>
                </a:lnTo>
                <a:lnTo>
                  <a:pt x="9882" y="237"/>
                </a:lnTo>
                <a:lnTo>
                  <a:pt x="9682" y="165"/>
                </a:lnTo>
                <a:lnTo>
                  <a:pt x="9446" y="110"/>
                </a:lnTo>
                <a:lnTo>
                  <a:pt x="9227" y="55"/>
                </a:lnTo>
                <a:lnTo>
                  <a:pt x="8991" y="19"/>
                </a:lnTo>
                <a:lnTo>
                  <a:pt x="8736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97" name="Google Shape;797;p5"/>
          <p:cNvSpPr/>
          <p:nvPr/>
        </p:nvSpPr>
        <p:spPr>
          <a:xfrm>
            <a:off x="10176846" y="152400"/>
            <a:ext cx="1515679" cy="460933"/>
          </a:xfrm>
          <a:custGeom>
            <a:avLst/>
            <a:gdLst/>
            <a:ahLst/>
            <a:cxnLst/>
            <a:rect l="l" t="t" r="r" b="b"/>
            <a:pathLst>
              <a:path w="15779" h="3240" extrusionOk="0">
                <a:moveTo>
                  <a:pt x="8081" y="1"/>
                </a:moveTo>
                <a:lnTo>
                  <a:pt x="7699" y="55"/>
                </a:lnTo>
                <a:lnTo>
                  <a:pt x="7298" y="110"/>
                </a:lnTo>
                <a:lnTo>
                  <a:pt x="6916" y="201"/>
                </a:lnTo>
                <a:lnTo>
                  <a:pt x="6552" y="328"/>
                </a:lnTo>
                <a:lnTo>
                  <a:pt x="6206" y="456"/>
                </a:lnTo>
                <a:lnTo>
                  <a:pt x="5897" y="601"/>
                </a:lnTo>
                <a:lnTo>
                  <a:pt x="5606" y="765"/>
                </a:lnTo>
                <a:lnTo>
                  <a:pt x="5369" y="947"/>
                </a:lnTo>
                <a:lnTo>
                  <a:pt x="5169" y="1129"/>
                </a:lnTo>
                <a:lnTo>
                  <a:pt x="5096" y="1220"/>
                </a:lnTo>
                <a:lnTo>
                  <a:pt x="5023" y="1311"/>
                </a:lnTo>
                <a:lnTo>
                  <a:pt x="4969" y="1420"/>
                </a:lnTo>
                <a:lnTo>
                  <a:pt x="4932" y="1511"/>
                </a:lnTo>
                <a:lnTo>
                  <a:pt x="4914" y="1620"/>
                </a:lnTo>
                <a:lnTo>
                  <a:pt x="4896" y="1711"/>
                </a:lnTo>
                <a:lnTo>
                  <a:pt x="4914" y="1821"/>
                </a:lnTo>
                <a:lnTo>
                  <a:pt x="4951" y="1930"/>
                </a:lnTo>
                <a:lnTo>
                  <a:pt x="4987" y="2021"/>
                </a:lnTo>
                <a:lnTo>
                  <a:pt x="5060" y="2130"/>
                </a:lnTo>
                <a:lnTo>
                  <a:pt x="5151" y="2221"/>
                </a:lnTo>
                <a:lnTo>
                  <a:pt x="5260" y="2312"/>
                </a:lnTo>
                <a:lnTo>
                  <a:pt x="4841" y="2203"/>
                </a:lnTo>
                <a:lnTo>
                  <a:pt x="4441" y="2130"/>
                </a:lnTo>
                <a:lnTo>
                  <a:pt x="4041" y="2075"/>
                </a:lnTo>
                <a:lnTo>
                  <a:pt x="3659" y="2057"/>
                </a:lnTo>
                <a:lnTo>
                  <a:pt x="3276" y="2075"/>
                </a:lnTo>
                <a:lnTo>
                  <a:pt x="2912" y="2112"/>
                </a:lnTo>
                <a:lnTo>
                  <a:pt x="2549" y="2166"/>
                </a:lnTo>
                <a:lnTo>
                  <a:pt x="2221" y="2239"/>
                </a:lnTo>
                <a:lnTo>
                  <a:pt x="1893" y="2330"/>
                </a:lnTo>
                <a:lnTo>
                  <a:pt x="1584" y="2439"/>
                </a:lnTo>
                <a:lnTo>
                  <a:pt x="1311" y="2548"/>
                </a:lnTo>
                <a:lnTo>
                  <a:pt x="1056" y="2658"/>
                </a:lnTo>
                <a:lnTo>
                  <a:pt x="620" y="2858"/>
                </a:lnTo>
                <a:lnTo>
                  <a:pt x="274" y="3058"/>
                </a:lnTo>
                <a:lnTo>
                  <a:pt x="1" y="3240"/>
                </a:lnTo>
                <a:lnTo>
                  <a:pt x="15778" y="3240"/>
                </a:lnTo>
                <a:lnTo>
                  <a:pt x="15706" y="3058"/>
                </a:lnTo>
                <a:lnTo>
                  <a:pt x="15633" y="2894"/>
                </a:lnTo>
                <a:lnTo>
                  <a:pt x="15542" y="2730"/>
                </a:lnTo>
                <a:lnTo>
                  <a:pt x="15451" y="2603"/>
                </a:lnTo>
                <a:lnTo>
                  <a:pt x="15360" y="2476"/>
                </a:lnTo>
                <a:lnTo>
                  <a:pt x="15251" y="2366"/>
                </a:lnTo>
                <a:lnTo>
                  <a:pt x="15142" y="2275"/>
                </a:lnTo>
                <a:lnTo>
                  <a:pt x="15014" y="2203"/>
                </a:lnTo>
                <a:lnTo>
                  <a:pt x="14905" y="2130"/>
                </a:lnTo>
                <a:lnTo>
                  <a:pt x="14778" y="2075"/>
                </a:lnTo>
                <a:lnTo>
                  <a:pt x="14541" y="2003"/>
                </a:lnTo>
                <a:lnTo>
                  <a:pt x="14286" y="1948"/>
                </a:lnTo>
                <a:lnTo>
                  <a:pt x="14031" y="1930"/>
                </a:lnTo>
                <a:lnTo>
                  <a:pt x="13740" y="1948"/>
                </a:lnTo>
                <a:lnTo>
                  <a:pt x="13467" y="2003"/>
                </a:lnTo>
                <a:lnTo>
                  <a:pt x="13213" y="2057"/>
                </a:lnTo>
                <a:lnTo>
                  <a:pt x="12976" y="2130"/>
                </a:lnTo>
                <a:lnTo>
                  <a:pt x="12648" y="2257"/>
                </a:lnTo>
                <a:lnTo>
                  <a:pt x="12521" y="2312"/>
                </a:lnTo>
                <a:lnTo>
                  <a:pt x="12485" y="2257"/>
                </a:lnTo>
                <a:lnTo>
                  <a:pt x="12448" y="2203"/>
                </a:lnTo>
                <a:lnTo>
                  <a:pt x="12375" y="2130"/>
                </a:lnTo>
                <a:lnTo>
                  <a:pt x="12266" y="2057"/>
                </a:lnTo>
                <a:lnTo>
                  <a:pt x="12121" y="2003"/>
                </a:lnTo>
                <a:lnTo>
                  <a:pt x="11957" y="1966"/>
                </a:lnTo>
                <a:lnTo>
                  <a:pt x="11720" y="1948"/>
                </a:lnTo>
                <a:lnTo>
                  <a:pt x="11575" y="1948"/>
                </a:lnTo>
                <a:lnTo>
                  <a:pt x="11393" y="1966"/>
                </a:lnTo>
                <a:lnTo>
                  <a:pt x="11211" y="2003"/>
                </a:lnTo>
                <a:lnTo>
                  <a:pt x="10992" y="2057"/>
                </a:lnTo>
                <a:lnTo>
                  <a:pt x="10992" y="1784"/>
                </a:lnTo>
                <a:lnTo>
                  <a:pt x="10956" y="1529"/>
                </a:lnTo>
                <a:lnTo>
                  <a:pt x="10901" y="1311"/>
                </a:lnTo>
                <a:lnTo>
                  <a:pt x="10810" y="1093"/>
                </a:lnTo>
                <a:lnTo>
                  <a:pt x="10701" y="911"/>
                </a:lnTo>
                <a:lnTo>
                  <a:pt x="10574" y="747"/>
                </a:lnTo>
                <a:lnTo>
                  <a:pt x="10428" y="583"/>
                </a:lnTo>
                <a:lnTo>
                  <a:pt x="10264" y="456"/>
                </a:lnTo>
                <a:lnTo>
                  <a:pt x="10082" y="346"/>
                </a:lnTo>
                <a:lnTo>
                  <a:pt x="9882" y="237"/>
                </a:lnTo>
                <a:lnTo>
                  <a:pt x="9682" y="165"/>
                </a:lnTo>
                <a:lnTo>
                  <a:pt x="9446" y="110"/>
                </a:lnTo>
                <a:lnTo>
                  <a:pt x="9227" y="55"/>
                </a:lnTo>
                <a:lnTo>
                  <a:pt x="8991" y="19"/>
                </a:lnTo>
                <a:lnTo>
                  <a:pt x="8736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98" name="Google Shape;798;p5"/>
          <p:cNvSpPr/>
          <p:nvPr/>
        </p:nvSpPr>
        <p:spPr>
          <a:xfrm>
            <a:off x="492150" y="460938"/>
            <a:ext cx="701955" cy="213463"/>
          </a:xfrm>
          <a:custGeom>
            <a:avLst/>
            <a:gdLst/>
            <a:ahLst/>
            <a:cxnLst/>
            <a:rect l="l" t="t" r="r" b="b"/>
            <a:pathLst>
              <a:path w="15779" h="3240" extrusionOk="0">
                <a:moveTo>
                  <a:pt x="8081" y="1"/>
                </a:moveTo>
                <a:lnTo>
                  <a:pt x="7699" y="55"/>
                </a:lnTo>
                <a:lnTo>
                  <a:pt x="7298" y="110"/>
                </a:lnTo>
                <a:lnTo>
                  <a:pt x="6916" y="201"/>
                </a:lnTo>
                <a:lnTo>
                  <a:pt x="6552" y="328"/>
                </a:lnTo>
                <a:lnTo>
                  <a:pt x="6206" y="456"/>
                </a:lnTo>
                <a:lnTo>
                  <a:pt x="5897" y="601"/>
                </a:lnTo>
                <a:lnTo>
                  <a:pt x="5606" y="765"/>
                </a:lnTo>
                <a:lnTo>
                  <a:pt x="5369" y="947"/>
                </a:lnTo>
                <a:lnTo>
                  <a:pt x="5169" y="1129"/>
                </a:lnTo>
                <a:lnTo>
                  <a:pt x="5096" y="1220"/>
                </a:lnTo>
                <a:lnTo>
                  <a:pt x="5023" y="1311"/>
                </a:lnTo>
                <a:lnTo>
                  <a:pt x="4969" y="1420"/>
                </a:lnTo>
                <a:lnTo>
                  <a:pt x="4932" y="1511"/>
                </a:lnTo>
                <a:lnTo>
                  <a:pt x="4914" y="1620"/>
                </a:lnTo>
                <a:lnTo>
                  <a:pt x="4896" y="1711"/>
                </a:lnTo>
                <a:lnTo>
                  <a:pt x="4914" y="1821"/>
                </a:lnTo>
                <a:lnTo>
                  <a:pt x="4951" y="1930"/>
                </a:lnTo>
                <a:lnTo>
                  <a:pt x="4987" y="2021"/>
                </a:lnTo>
                <a:lnTo>
                  <a:pt x="5060" y="2130"/>
                </a:lnTo>
                <a:lnTo>
                  <a:pt x="5151" y="2221"/>
                </a:lnTo>
                <a:lnTo>
                  <a:pt x="5260" y="2312"/>
                </a:lnTo>
                <a:lnTo>
                  <a:pt x="4841" y="2203"/>
                </a:lnTo>
                <a:lnTo>
                  <a:pt x="4441" y="2130"/>
                </a:lnTo>
                <a:lnTo>
                  <a:pt x="4041" y="2075"/>
                </a:lnTo>
                <a:lnTo>
                  <a:pt x="3659" y="2057"/>
                </a:lnTo>
                <a:lnTo>
                  <a:pt x="3276" y="2075"/>
                </a:lnTo>
                <a:lnTo>
                  <a:pt x="2912" y="2112"/>
                </a:lnTo>
                <a:lnTo>
                  <a:pt x="2549" y="2166"/>
                </a:lnTo>
                <a:lnTo>
                  <a:pt x="2221" y="2239"/>
                </a:lnTo>
                <a:lnTo>
                  <a:pt x="1893" y="2330"/>
                </a:lnTo>
                <a:lnTo>
                  <a:pt x="1584" y="2439"/>
                </a:lnTo>
                <a:lnTo>
                  <a:pt x="1311" y="2548"/>
                </a:lnTo>
                <a:lnTo>
                  <a:pt x="1056" y="2658"/>
                </a:lnTo>
                <a:lnTo>
                  <a:pt x="620" y="2858"/>
                </a:lnTo>
                <a:lnTo>
                  <a:pt x="274" y="3058"/>
                </a:lnTo>
                <a:lnTo>
                  <a:pt x="1" y="3240"/>
                </a:lnTo>
                <a:lnTo>
                  <a:pt x="15778" y="3240"/>
                </a:lnTo>
                <a:lnTo>
                  <a:pt x="15706" y="3058"/>
                </a:lnTo>
                <a:lnTo>
                  <a:pt x="15633" y="2894"/>
                </a:lnTo>
                <a:lnTo>
                  <a:pt x="15542" y="2730"/>
                </a:lnTo>
                <a:lnTo>
                  <a:pt x="15451" y="2603"/>
                </a:lnTo>
                <a:lnTo>
                  <a:pt x="15360" y="2476"/>
                </a:lnTo>
                <a:lnTo>
                  <a:pt x="15251" y="2366"/>
                </a:lnTo>
                <a:lnTo>
                  <a:pt x="15142" y="2275"/>
                </a:lnTo>
                <a:lnTo>
                  <a:pt x="15014" y="2203"/>
                </a:lnTo>
                <a:lnTo>
                  <a:pt x="14905" y="2130"/>
                </a:lnTo>
                <a:lnTo>
                  <a:pt x="14778" y="2075"/>
                </a:lnTo>
                <a:lnTo>
                  <a:pt x="14541" y="2003"/>
                </a:lnTo>
                <a:lnTo>
                  <a:pt x="14286" y="1948"/>
                </a:lnTo>
                <a:lnTo>
                  <a:pt x="14031" y="1930"/>
                </a:lnTo>
                <a:lnTo>
                  <a:pt x="13740" y="1948"/>
                </a:lnTo>
                <a:lnTo>
                  <a:pt x="13467" y="2003"/>
                </a:lnTo>
                <a:lnTo>
                  <a:pt x="13213" y="2057"/>
                </a:lnTo>
                <a:lnTo>
                  <a:pt x="12976" y="2130"/>
                </a:lnTo>
                <a:lnTo>
                  <a:pt x="12648" y="2257"/>
                </a:lnTo>
                <a:lnTo>
                  <a:pt x="12521" y="2312"/>
                </a:lnTo>
                <a:lnTo>
                  <a:pt x="12485" y="2257"/>
                </a:lnTo>
                <a:lnTo>
                  <a:pt x="12448" y="2203"/>
                </a:lnTo>
                <a:lnTo>
                  <a:pt x="12375" y="2130"/>
                </a:lnTo>
                <a:lnTo>
                  <a:pt x="12266" y="2057"/>
                </a:lnTo>
                <a:lnTo>
                  <a:pt x="12121" y="2003"/>
                </a:lnTo>
                <a:lnTo>
                  <a:pt x="11957" y="1966"/>
                </a:lnTo>
                <a:lnTo>
                  <a:pt x="11720" y="1948"/>
                </a:lnTo>
                <a:lnTo>
                  <a:pt x="11575" y="1948"/>
                </a:lnTo>
                <a:lnTo>
                  <a:pt x="11393" y="1966"/>
                </a:lnTo>
                <a:lnTo>
                  <a:pt x="11211" y="2003"/>
                </a:lnTo>
                <a:lnTo>
                  <a:pt x="10992" y="2057"/>
                </a:lnTo>
                <a:lnTo>
                  <a:pt x="10992" y="1784"/>
                </a:lnTo>
                <a:lnTo>
                  <a:pt x="10956" y="1529"/>
                </a:lnTo>
                <a:lnTo>
                  <a:pt x="10901" y="1311"/>
                </a:lnTo>
                <a:lnTo>
                  <a:pt x="10810" y="1093"/>
                </a:lnTo>
                <a:lnTo>
                  <a:pt x="10701" y="911"/>
                </a:lnTo>
                <a:lnTo>
                  <a:pt x="10574" y="747"/>
                </a:lnTo>
                <a:lnTo>
                  <a:pt x="10428" y="583"/>
                </a:lnTo>
                <a:lnTo>
                  <a:pt x="10264" y="456"/>
                </a:lnTo>
                <a:lnTo>
                  <a:pt x="10082" y="346"/>
                </a:lnTo>
                <a:lnTo>
                  <a:pt x="9882" y="237"/>
                </a:lnTo>
                <a:lnTo>
                  <a:pt x="9682" y="165"/>
                </a:lnTo>
                <a:lnTo>
                  <a:pt x="9446" y="110"/>
                </a:lnTo>
                <a:lnTo>
                  <a:pt x="9227" y="55"/>
                </a:lnTo>
                <a:lnTo>
                  <a:pt x="8991" y="19"/>
                </a:lnTo>
                <a:lnTo>
                  <a:pt x="8736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799" name="Google Shape;799;p5"/>
          <p:cNvGrpSpPr/>
          <p:nvPr/>
        </p:nvGrpSpPr>
        <p:grpSpPr>
          <a:xfrm>
            <a:off x="10480968" y="804785"/>
            <a:ext cx="1453873" cy="179151"/>
            <a:chOff x="7022525" y="1213188"/>
            <a:chExt cx="1090405" cy="134363"/>
          </a:xfrm>
        </p:grpSpPr>
        <p:sp>
          <p:nvSpPr>
            <p:cNvPr id="800" name="Google Shape;800;p5"/>
            <p:cNvSpPr/>
            <p:nvPr/>
          </p:nvSpPr>
          <p:spPr>
            <a:xfrm>
              <a:off x="7022525" y="1213188"/>
              <a:ext cx="324904" cy="83994"/>
            </a:xfrm>
            <a:custGeom>
              <a:avLst/>
              <a:gdLst/>
              <a:ahLst/>
              <a:cxnLst/>
              <a:rect l="l" t="t" r="r" b="b"/>
              <a:pathLst>
                <a:path w="7044" h="1821" extrusionOk="0">
                  <a:moveTo>
                    <a:pt x="1383" y="1"/>
                  </a:moveTo>
                  <a:lnTo>
                    <a:pt x="1111" y="19"/>
                  </a:lnTo>
                  <a:lnTo>
                    <a:pt x="838" y="73"/>
                  </a:lnTo>
                  <a:lnTo>
                    <a:pt x="601" y="146"/>
                  </a:lnTo>
                  <a:lnTo>
                    <a:pt x="401" y="237"/>
                  </a:lnTo>
                  <a:lnTo>
                    <a:pt x="237" y="328"/>
                  </a:lnTo>
                  <a:lnTo>
                    <a:pt x="110" y="401"/>
                  </a:lnTo>
                  <a:lnTo>
                    <a:pt x="0" y="474"/>
                  </a:lnTo>
                  <a:lnTo>
                    <a:pt x="164" y="437"/>
                  </a:lnTo>
                  <a:lnTo>
                    <a:pt x="364" y="419"/>
                  </a:lnTo>
                  <a:lnTo>
                    <a:pt x="874" y="419"/>
                  </a:lnTo>
                  <a:lnTo>
                    <a:pt x="1202" y="456"/>
                  </a:lnTo>
                  <a:lnTo>
                    <a:pt x="1529" y="547"/>
                  </a:lnTo>
                  <a:lnTo>
                    <a:pt x="1711" y="601"/>
                  </a:lnTo>
                  <a:lnTo>
                    <a:pt x="1875" y="674"/>
                  </a:lnTo>
                  <a:lnTo>
                    <a:pt x="2057" y="747"/>
                  </a:lnTo>
                  <a:lnTo>
                    <a:pt x="2239" y="856"/>
                  </a:lnTo>
                  <a:lnTo>
                    <a:pt x="2421" y="965"/>
                  </a:lnTo>
                  <a:lnTo>
                    <a:pt x="2585" y="1093"/>
                  </a:lnTo>
                  <a:lnTo>
                    <a:pt x="2767" y="1238"/>
                  </a:lnTo>
                  <a:lnTo>
                    <a:pt x="2930" y="1420"/>
                  </a:lnTo>
                  <a:lnTo>
                    <a:pt x="3094" y="1602"/>
                  </a:lnTo>
                  <a:lnTo>
                    <a:pt x="3240" y="1820"/>
                  </a:lnTo>
                  <a:lnTo>
                    <a:pt x="3513" y="1638"/>
                  </a:lnTo>
                  <a:lnTo>
                    <a:pt x="3786" y="1511"/>
                  </a:lnTo>
                  <a:lnTo>
                    <a:pt x="4059" y="1384"/>
                  </a:lnTo>
                  <a:lnTo>
                    <a:pt x="4295" y="1293"/>
                  </a:lnTo>
                  <a:lnTo>
                    <a:pt x="4550" y="1220"/>
                  </a:lnTo>
                  <a:lnTo>
                    <a:pt x="4787" y="1184"/>
                  </a:lnTo>
                  <a:lnTo>
                    <a:pt x="5005" y="1147"/>
                  </a:lnTo>
                  <a:lnTo>
                    <a:pt x="5442" y="1147"/>
                  </a:lnTo>
                  <a:lnTo>
                    <a:pt x="5624" y="1184"/>
                  </a:lnTo>
                  <a:lnTo>
                    <a:pt x="5806" y="1202"/>
                  </a:lnTo>
                  <a:lnTo>
                    <a:pt x="5988" y="1256"/>
                  </a:lnTo>
                  <a:lnTo>
                    <a:pt x="6297" y="1366"/>
                  </a:lnTo>
                  <a:lnTo>
                    <a:pt x="6552" y="1475"/>
                  </a:lnTo>
                  <a:lnTo>
                    <a:pt x="6770" y="1602"/>
                  </a:lnTo>
                  <a:lnTo>
                    <a:pt x="6916" y="1711"/>
                  </a:lnTo>
                  <a:lnTo>
                    <a:pt x="7043" y="1820"/>
                  </a:lnTo>
                  <a:lnTo>
                    <a:pt x="6879" y="1638"/>
                  </a:lnTo>
                  <a:lnTo>
                    <a:pt x="6697" y="1456"/>
                  </a:lnTo>
                  <a:lnTo>
                    <a:pt x="6443" y="1238"/>
                  </a:lnTo>
                  <a:lnTo>
                    <a:pt x="6297" y="1129"/>
                  </a:lnTo>
                  <a:lnTo>
                    <a:pt x="6133" y="1020"/>
                  </a:lnTo>
                  <a:lnTo>
                    <a:pt x="5969" y="929"/>
                  </a:lnTo>
                  <a:lnTo>
                    <a:pt x="5769" y="838"/>
                  </a:lnTo>
                  <a:lnTo>
                    <a:pt x="5569" y="765"/>
                  </a:lnTo>
                  <a:lnTo>
                    <a:pt x="5369" y="692"/>
                  </a:lnTo>
                  <a:lnTo>
                    <a:pt x="5150" y="656"/>
                  </a:lnTo>
                  <a:lnTo>
                    <a:pt x="4750" y="656"/>
                  </a:lnTo>
                  <a:lnTo>
                    <a:pt x="4550" y="674"/>
                  </a:lnTo>
                  <a:lnTo>
                    <a:pt x="4368" y="729"/>
                  </a:lnTo>
                  <a:lnTo>
                    <a:pt x="4168" y="801"/>
                  </a:lnTo>
                  <a:lnTo>
                    <a:pt x="3968" y="892"/>
                  </a:lnTo>
                  <a:lnTo>
                    <a:pt x="3767" y="1002"/>
                  </a:lnTo>
                  <a:lnTo>
                    <a:pt x="3567" y="1129"/>
                  </a:lnTo>
                  <a:lnTo>
                    <a:pt x="3367" y="1293"/>
                  </a:lnTo>
                  <a:lnTo>
                    <a:pt x="3240" y="1111"/>
                  </a:lnTo>
                  <a:lnTo>
                    <a:pt x="3112" y="947"/>
                  </a:lnTo>
                  <a:lnTo>
                    <a:pt x="3003" y="801"/>
                  </a:lnTo>
                  <a:lnTo>
                    <a:pt x="2876" y="674"/>
                  </a:lnTo>
                  <a:lnTo>
                    <a:pt x="2621" y="437"/>
                  </a:lnTo>
                  <a:lnTo>
                    <a:pt x="2366" y="274"/>
                  </a:lnTo>
                  <a:lnTo>
                    <a:pt x="2111" y="146"/>
                  </a:lnTo>
                  <a:lnTo>
                    <a:pt x="1875" y="55"/>
                  </a:lnTo>
                  <a:lnTo>
                    <a:pt x="1620" y="19"/>
                  </a:lnTo>
                  <a:lnTo>
                    <a:pt x="1383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01" name="Google Shape;801;p5"/>
            <p:cNvSpPr/>
            <p:nvPr/>
          </p:nvSpPr>
          <p:spPr>
            <a:xfrm>
              <a:off x="7022525" y="1213188"/>
              <a:ext cx="324904" cy="83994"/>
            </a:xfrm>
            <a:custGeom>
              <a:avLst/>
              <a:gdLst/>
              <a:ahLst/>
              <a:cxnLst/>
              <a:rect l="l" t="t" r="r" b="b"/>
              <a:pathLst>
                <a:path w="7044" h="1821" fill="none" extrusionOk="0">
                  <a:moveTo>
                    <a:pt x="1383" y="1"/>
                  </a:moveTo>
                  <a:lnTo>
                    <a:pt x="1383" y="1"/>
                  </a:lnTo>
                  <a:lnTo>
                    <a:pt x="1111" y="19"/>
                  </a:lnTo>
                  <a:lnTo>
                    <a:pt x="838" y="73"/>
                  </a:lnTo>
                  <a:lnTo>
                    <a:pt x="601" y="146"/>
                  </a:lnTo>
                  <a:lnTo>
                    <a:pt x="401" y="237"/>
                  </a:lnTo>
                  <a:lnTo>
                    <a:pt x="237" y="328"/>
                  </a:lnTo>
                  <a:lnTo>
                    <a:pt x="110" y="401"/>
                  </a:lnTo>
                  <a:lnTo>
                    <a:pt x="0" y="474"/>
                  </a:lnTo>
                  <a:lnTo>
                    <a:pt x="0" y="474"/>
                  </a:lnTo>
                  <a:lnTo>
                    <a:pt x="164" y="437"/>
                  </a:lnTo>
                  <a:lnTo>
                    <a:pt x="364" y="419"/>
                  </a:lnTo>
                  <a:lnTo>
                    <a:pt x="601" y="419"/>
                  </a:lnTo>
                  <a:lnTo>
                    <a:pt x="601" y="419"/>
                  </a:lnTo>
                  <a:lnTo>
                    <a:pt x="874" y="419"/>
                  </a:lnTo>
                  <a:lnTo>
                    <a:pt x="1202" y="456"/>
                  </a:lnTo>
                  <a:lnTo>
                    <a:pt x="1529" y="547"/>
                  </a:lnTo>
                  <a:lnTo>
                    <a:pt x="1711" y="601"/>
                  </a:lnTo>
                  <a:lnTo>
                    <a:pt x="1875" y="674"/>
                  </a:lnTo>
                  <a:lnTo>
                    <a:pt x="2057" y="747"/>
                  </a:lnTo>
                  <a:lnTo>
                    <a:pt x="2239" y="856"/>
                  </a:lnTo>
                  <a:lnTo>
                    <a:pt x="2421" y="965"/>
                  </a:lnTo>
                  <a:lnTo>
                    <a:pt x="2585" y="1093"/>
                  </a:lnTo>
                  <a:lnTo>
                    <a:pt x="2767" y="1238"/>
                  </a:lnTo>
                  <a:lnTo>
                    <a:pt x="2930" y="1420"/>
                  </a:lnTo>
                  <a:lnTo>
                    <a:pt x="3094" y="1602"/>
                  </a:lnTo>
                  <a:lnTo>
                    <a:pt x="3240" y="1820"/>
                  </a:lnTo>
                  <a:lnTo>
                    <a:pt x="3240" y="1820"/>
                  </a:lnTo>
                  <a:lnTo>
                    <a:pt x="3513" y="1638"/>
                  </a:lnTo>
                  <a:lnTo>
                    <a:pt x="3786" y="1511"/>
                  </a:lnTo>
                  <a:lnTo>
                    <a:pt x="4059" y="1384"/>
                  </a:lnTo>
                  <a:lnTo>
                    <a:pt x="4295" y="1293"/>
                  </a:lnTo>
                  <a:lnTo>
                    <a:pt x="4550" y="1220"/>
                  </a:lnTo>
                  <a:lnTo>
                    <a:pt x="4787" y="1184"/>
                  </a:lnTo>
                  <a:lnTo>
                    <a:pt x="5005" y="1147"/>
                  </a:lnTo>
                  <a:lnTo>
                    <a:pt x="5223" y="1147"/>
                  </a:lnTo>
                  <a:lnTo>
                    <a:pt x="5223" y="1147"/>
                  </a:lnTo>
                  <a:lnTo>
                    <a:pt x="5442" y="1147"/>
                  </a:lnTo>
                  <a:lnTo>
                    <a:pt x="5624" y="1184"/>
                  </a:lnTo>
                  <a:lnTo>
                    <a:pt x="5806" y="1202"/>
                  </a:lnTo>
                  <a:lnTo>
                    <a:pt x="5988" y="1256"/>
                  </a:lnTo>
                  <a:lnTo>
                    <a:pt x="6297" y="1366"/>
                  </a:lnTo>
                  <a:lnTo>
                    <a:pt x="6552" y="1475"/>
                  </a:lnTo>
                  <a:lnTo>
                    <a:pt x="6770" y="1602"/>
                  </a:lnTo>
                  <a:lnTo>
                    <a:pt x="6916" y="1711"/>
                  </a:lnTo>
                  <a:lnTo>
                    <a:pt x="7043" y="1820"/>
                  </a:lnTo>
                  <a:lnTo>
                    <a:pt x="7043" y="1820"/>
                  </a:lnTo>
                  <a:lnTo>
                    <a:pt x="6879" y="1638"/>
                  </a:lnTo>
                  <a:lnTo>
                    <a:pt x="6697" y="1456"/>
                  </a:lnTo>
                  <a:lnTo>
                    <a:pt x="6443" y="1238"/>
                  </a:lnTo>
                  <a:lnTo>
                    <a:pt x="6297" y="1129"/>
                  </a:lnTo>
                  <a:lnTo>
                    <a:pt x="6133" y="1020"/>
                  </a:lnTo>
                  <a:lnTo>
                    <a:pt x="5969" y="929"/>
                  </a:lnTo>
                  <a:lnTo>
                    <a:pt x="5769" y="838"/>
                  </a:lnTo>
                  <a:lnTo>
                    <a:pt x="5569" y="765"/>
                  </a:lnTo>
                  <a:lnTo>
                    <a:pt x="5369" y="692"/>
                  </a:lnTo>
                  <a:lnTo>
                    <a:pt x="5150" y="656"/>
                  </a:lnTo>
                  <a:lnTo>
                    <a:pt x="4914" y="656"/>
                  </a:lnTo>
                  <a:lnTo>
                    <a:pt x="4914" y="656"/>
                  </a:lnTo>
                  <a:lnTo>
                    <a:pt x="4750" y="656"/>
                  </a:lnTo>
                  <a:lnTo>
                    <a:pt x="4550" y="674"/>
                  </a:lnTo>
                  <a:lnTo>
                    <a:pt x="4368" y="729"/>
                  </a:lnTo>
                  <a:lnTo>
                    <a:pt x="4168" y="801"/>
                  </a:lnTo>
                  <a:lnTo>
                    <a:pt x="3968" y="892"/>
                  </a:lnTo>
                  <a:lnTo>
                    <a:pt x="3767" y="1002"/>
                  </a:lnTo>
                  <a:lnTo>
                    <a:pt x="3567" y="1129"/>
                  </a:lnTo>
                  <a:lnTo>
                    <a:pt x="3367" y="1293"/>
                  </a:lnTo>
                  <a:lnTo>
                    <a:pt x="3367" y="1293"/>
                  </a:lnTo>
                  <a:lnTo>
                    <a:pt x="3240" y="1111"/>
                  </a:lnTo>
                  <a:lnTo>
                    <a:pt x="3112" y="947"/>
                  </a:lnTo>
                  <a:lnTo>
                    <a:pt x="3003" y="801"/>
                  </a:lnTo>
                  <a:lnTo>
                    <a:pt x="2876" y="674"/>
                  </a:lnTo>
                  <a:lnTo>
                    <a:pt x="2621" y="437"/>
                  </a:lnTo>
                  <a:lnTo>
                    <a:pt x="2366" y="274"/>
                  </a:lnTo>
                  <a:lnTo>
                    <a:pt x="2111" y="146"/>
                  </a:lnTo>
                  <a:lnTo>
                    <a:pt x="1875" y="55"/>
                  </a:lnTo>
                  <a:lnTo>
                    <a:pt x="1620" y="19"/>
                  </a:lnTo>
                  <a:lnTo>
                    <a:pt x="1383" y="1"/>
                  </a:lnTo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02" name="Google Shape;802;p5"/>
            <p:cNvSpPr/>
            <p:nvPr/>
          </p:nvSpPr>
          <p:spPr>
            <a:xfrm>
              <a:off x="7755323" y="1257699"/>
              <a:ext cx="357607" cy="89851"/>
            </a:xfrm>
            <a:custGeom>
              <a:avLst/>
              <a:gdLst/>
              <a:ahLst/>
              <a:cxnLst/>
              <a:rect l="l" t="t" r="r" b="b"/>
              <a:pathLst>
                <a:path w="7753" h="1948" extrusionOk="0">
                  <a:moveTo>
                    <a:pt x="6843" y="0"/>
                  </a:moveTo>
                  <a:lnTo>
                    <a:pt x="6461" y="37"/>
                  </a:lnTo>
                  <a:lnTo>
                    <a:pt x="6042" y="73"/>
                  </a:lnTo>
                  <a:lnTo>
                    <a:pt x="5605" y="164"/>
                  </a:lnTo>
                  <a:lnTo>
                    <a:pt x="5150" y="291"/>
                  </a:lnTo>
                  <a:lnTo>
                    <a:pt x="4932" y="382"/>
                  </a:lnTo>
                  <a:lnTo>
                    <a:pt x="4714" y="473"/>
                  </a:lnTo>
                  <a:lnTo>
                    <a:pt x="4495" y="564"/>
                  </a:lnTo>
                  <a:lnTo>
                    <a:pt x="4277" y="692"/>
                  </a:lnTo>
                  <a:lnTo>
                    <a:pt x="4077" y="837"/>
                  </a:lnTo>
                  <a:lnTo>
                    <a:pt x="3876" y="983"/>
                  </a:lnTo>
                  <a:lnTo>
                    <a:pt x="3694" y="874"/>
                  </a:lnTo>
                  <a:lnTo>
                    <a:pt x="3512" y="783"/>
                  </a:lnTo>
                  <a:lnTo>
                    <a:pt x="3330" y="710"/>
                  </a:lnTo>
                  <a:lnTo>
                    <a:pt x="3149" y="655"/>
                  </a:lnTo>
                  <a:lnTo>
                    <a:pt x="2967" y="601"/>
                  </a:lnTo>
                  <a:lnTo>
                    <a:pt x="2766" y="582"/>
                  </a:lnTo>
                  <a:lnTo>
                    <a:pt x="2584" y="564"/>
                  </a:lnTo>
                  <a:lnTo>
                    <a:pt x="2166" y="564"/>
                  </a:lnTo>
                  <a:lnTo>
                    <a:pt x="1929" y="582"/>
                  </a:lnTo>
                  <a:lnTo>
                    <a:pt x="1711" y="619"/>
                  </a:lnTo>
                  <a:lnTo>
                    <a:pt x="1492" y="673"/>
                  </a:lnTo>
                  <a:lnTo>
                    <a:pt x="1092" y="783"/>
                  </a:lnTo>
                  <a:lnTo>
                    <a:pt x="728" y="910"/>
                  </a:lnTo>
                  <a:lnTo>
                    <a:pt x="419" y="1037"/>
                  </a:lnTo>
                  <a:lnTo>
                    <a:pt x="200" y="1147"/>
                  </a:lnTo>
                  <a:lnTo>
                    <a:pt x="0" y="1256"/>
                  </a:lnTo>
                  <a:lnTo>
                    <a:pt x="200" y="1238"/>
                  </a:lnTo>
                  <a:lnTo>
                    <a:pt x="437" y="1219"/>
                  </a:lnTo>
                  <a:lnTo>
                    <a:pt x="1056" y="1219"/>
                  </a:lnTo>
                  <a:lnTo>
                    <a:pt x="1402" y="1256"/>
                  </a:lnTo>
                  <a:lnTo>
                    <a:pt x="1765" y="1292"/>
                  </a:lnTo>
                  <a:lnTo>
                    <a:pt x="2148" y="1347"/>
                  </a:lnTo>
                  <a:lnTo>
                    <a:pt x="2530" y="1438"/>
                  </a:lnTo>
                  <a:lnTo>
                    <a:pt x="2912" y="1565"/>
                  </a:lnTo>
                  <a:lnTo>
                    <a:pt x="3112" y="1656"/>
                  </a:lnTo>
                  <a:lnTo>
                    <a:pt x="3294" y="1729"/>
                  </a:lnTo>
                  <a:lnTo>
                    <a:pt x="3458" y="1838"/>
                  </a:lnTo>
                  <a:lnTo>
                    <a:pt x="3622" y="1947"/>
                  </a:lnTo>
                  <a:lnTo>
                    <a:pt x="4477" y="1474"/>
                  </a:lnTo>
                  <a:lnTo>
                    <a:pt x="5259" y="1056"/>
                  </a:lnTo>
                  <a:lnTo>
                    <a:pt x="5951" y="728"/>
                  </a:lnTo>
                  <a:lnTo>
                    <a:pt x="6570" y="473"/>
                  </a:lnTo>
                  <a:lnTo>
                    <a:pt x="7061" y="273"/>
                  </a:lnTo>
                  <a:lnTo>
                    <a:pt x="7425" y="128"/>
                  </a:lnTo>
                  <a:lnTo>
                    <a:pt x="7753" y="18"/>
                  </a:lnTo>
                  <a:lnTo>
                    <a:pt x="758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03" name="Google Shape;803;p5"/>
            <p:cNvSpPr/>
            <p:nvPr/>
          </p:nvSpPr>
          <p:spPr>
            <a:xfrm>
              <a:off x="7755323" y="1257699"/>
              <a:ext cx="357607" cy="89851"/>
            </a:xfrm>
            <a:custGeom>
              <a:avLst/>
              <a:gdLst/>
              <a:ahLst/>
              <a:cxnLst/>
              <a:rect l="l" t="t" r="r" b="b"/>
              <a:pathLst>
                <a:path w="7753" h="1948" fill="none" extrusionOk="0">
                  <a:moveTo>
                    <a:pt x="7170" y="0"/>
                  </a:moveTo>
                  <a:lnTo>
                    <a:pt x="7170" y="0"/>
                  </a:lnTo>
                  <a:lnTo>
                    <a:pt x="6843" y="0"/>
                  </a:lnTo>
                  <a:lnTo>
                    <a:pt x="6461" y="37"/>
                  </a:lnTo>
                  <a:lnTo>
                    <a:pt x="6042" y="73"/>
                  </a:lnTo>
                  <a:lnTo>
                    <a:pt x="5605" y="164"/>
                  </a:lnTo>
                  <a:lnTo>
                    <a:pt x="5150" y="291"/>
                  </a:lnTo>
                  <a:lnTo>
                    <a:pt x="4932" y="382"/>
                  </a:lnTo>
                  <a:lnTo>
                    <a:pt x="4714" y="473"/>
                  </a:lnTo>
                  <a:lnTo>
                    <a:pt x="4495" y="564"/>
                  </a:lnTo>
                  <a:lnTo>
                    <a:pt x="4277" y="692"/>
                  </a:lnTo>
                  <a:lnTo>
                    <a:pt x="4077" y="837"/>
                  </a:lnTo>
                  <a:lnTo>
                    <a:pt x="3876" y="983"/>
                  </a:lnTo>
                  <a:lnTo>
                    <a:pt x="3876" y="983"/>
                  </a:lnTo>
                  <a:lnTo>
                    <a:pt x="3694" y="874"/>
                  </a:lnTo>
                  <a:lnTo>
                    <a:pt x="3512" y="783"/>
                  </a:lnTo>
                  <a:lnTo>
                    <a:pt x="3330" y="710"/>
                  </a:lnTo>
                  <a:lnTo>
                    <a:pt x="3149" y="655"/>
                  </a:lnTo>
                  <a:lnTo>
                    <a:pt x="2967" y="601"/>
                  </a:lnTo>
                  <a:lnTo>
                    <a:pt x="2766" y="582"/>
                  </a:lnTo>
                  <a:lnTo>
                    <a:pt x="2584" y="564"/>
                  </a:lnTo>
                  <a:lnTo>
                    <a:pt x="2402" y="564"/>
                  </a:lnTo>
                  <a:lnTo>
                    <a:pt x="2402" y="564"/>
                  </a:lnTo>
                  <a:lnTo>
                    <a:pt x="2166" y="564"/>
                  </a:lnTo>
                  <a:lnTo>
                    <a:pt x="1929" y="582"/>
                  </a:lnTo>
                  <a:lnTo>
                    <a:pt x="1711" y="619"/>
                  </a:lnTo>
                  <a:lnTo>
                    <a:pt x="1492" y="673"/>
                  </a:lnTo>
                  <a:lnTo>
                    <a:pt x="1092" y="783"/>
                  </a:lnTo>
                  <a:lnTo>
                    <a:pt x="728" y="910"/>
                  </a:lnTo>
                  <a:lnTo>
                    <a:pt x="419" y="1037"/>
                  </a:lnTo>
                  <a:lnTo>
                    <a:pt x="200" y="1147"/>
                  </a:lnTo>
                  <a:lnTo>
                    <a:pt x="0" y="1256"/>
                  </a:lnTo>
                  <a:lnTo>
                    <a:pt x="0" y="1256"/>
                  </a:lnTo>
                  <a:lnTo>
                    <a:pt x="200" y="1238"/>
                  </a:lnTo>
                  <a:lnTo>
                    <a:pt x="437" y="1219"/>
                  </a:lnTo>
                  <a:lnTo>
                    <a:pt x="746" y="1219"/>
                  </a:lnTo>
                  <a:lnTo>
                    <a:pt x="746" y="1219"/>
                  </a:lnTo>
                  <a:lnTo>
                    <a:pt x="1056" y="1219"/>
                  </a:lnTo>
                  <a:lnTo>
                    <a:pt x="1402" y="1256"/>
                  </a:lnTo>
                  <a:lnTo>
                    <a:pt x="1765" y="1292"/>
                  </a:lnTo>
                  <a:lnTo>
                    <a:pt x="2148" y="1347"/>
                  </a:lnTo>
                  <a:lnTo>
                    <a:pt x="2530" y="1438"/>
                  </a:lnTo>
                  <a:lnTo>
                    <a:pt x="2912" y="1565"/>
                  </a:lnTo>
                  <a:lnTo>
                    <a:pt x="3112" y="1656"/>
                  </a:lnTo>
                  <a:lnTo>
                    <a:pt x="3294" y="1729"/>
                  </a:lnTo>
                  <a:lnTo>
                    <a:pt x="3458" y="1838"/>
                  </a:lnTo>
                  <a:lnTo>
                    <a:pt x="3622" y="1947"/>
                  </a:lnTo>
                  <a:lnTo>
                    <a:pt x="3622" y="1947"/>
                  </a:lnTo>
                  <a:lnTo>
                    <a:pt x="4477" y="1474"/>
                  </a:lnTo>
                  <a:lnTo>
                    <a:pt x="5259" y="1056"/>
                  </a:lnTo>
                  <a:lnTo>
                    <a:pt x="5951" y="728"/>
                  </a:lnTo>
                  <a:lnTo>
                    <a:pt x="6570" y="473"/>
                  </a:lnTo>
                  <a:lnTo>
                    <a:pt x="7061" y="273"/>
                  </a:lnTo>
                  <a:lnTo>
                    <a:pt x="7425" y="128"/>
                  </a:lnTo>
                  <a:lnTo>
                    <a:pt x="7753" y="18"/>
                  </a:lnTo>
                  <a:lnTo>
                    <a:pt x="7753" y="18"/>
                  </a:lnTo>
                  <a:lnTo>
                    <a:pt x="7589" y="0"/>
                  </a:lnTo>
                  <a:lnTo>
                    <a:pt x="7170" y="0"/>
                  </a:lnTo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29729637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bg>
      <p:bgPr>
        <a:gradFill>
          <a:gsLst>
            <a:gs pos="0">
              <a:schemeClr val="dk2"/>
            </a:gs>
            <a:gs pos="100000">
              <a:srgbClr val="E4B24E"/>
            </a:gs>
          </a:gsLst>
          <a:lin ang="5400700" scaled="0"/>
        </a:gradFill>
        <a:effectLst/>
      </p:bgPr>
    </p:bg>
    <p:spTree>
      <p:nvGrpSpPr>
        <p:cNvPr id="1" name="Shape 8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5" name="Google Shape;805;p6"/>
          <p:cNvSpPr/>
          <p:nvPr/>
        </p:nvSpPr>
        <p:spPr>
          <a:xfrm>
            <a:off x="203200" y="5495001"/>
            <a:ext cx="12191899" cy="3158287"/>
          </a:xfrm>
          <a:custGeom>
            <a:avLst/>
            <a:gdLst/>
            <a:ahLst/>
            <a:cxnLst/>
            <a:rect l="l" t="t" r="r" b="b"/>
            <a:pathLst>
              <a:path w="61892" h="16033" extrusionOk="0">
                <a:moveTo>
                  <a:pt x="34941" y="0"/>
                </a:moveTo>
                <a:lnTo>
                  <a:pt x="34540" y="18"/>
                </a:lnTo>
                <a:lnTo>
                  <a:pt x="34140" y="73"/>
                </a:lnTo>
                <a:lnTo>
                  <a:pt x="33740" y="164"/>
                </a:lnTo>
                <a:lnTo>
                  <a:pt x="33357" y="291"/>
                </a:lnTo>
                <a:lnTo>
                  <a:pt x="32993" y="455"/>
                </a:lnTo>
                <a:lnTo>
                  <a:pt x="32630" y="655"/>
                </a:lnTo>
                <a:lnTo>
                  <a:pt x="32302" y="892"/>
                </a:lnTo>
                <a:lnTo>
                  <a:pt x="32138" y="1019"/>
                </a:lnTo>
                <a:lnTo>
                  <a:pt x="31993" y="1147"/>
                </a:lnTo>
                <a:lnTo>
                  <a:pt x="31847" y="1292"/>
                </a:lnTo>
                <a:lnTo>
                  <a:pt x="31701" y="1456"/>
                </a:lnTo>
                <a:lnTo>
                  <a:pt x="31574" y="1620"/>
                </a:lnTo>
                <a:lnTo>
                  <a:pt x="31447" y="1802"/>
                </a:lnTo>
                <a:lnTo>
                  <a:pt x="31337" y="1984"/>
                </a:lnTo>
                <a:lnTo>
                  <a:pt x="31228" y="2184"/>
                </a:lnTo>
                <a:lnTo>
                  <a:pt x="31137" y="2384"/>
                </a:lnTo>
                <a:lnTo>
                  <a:pt x="31046" y="2602"/>
                </a:lnTo>
                <a:lnTo>
                  <a:pt x="30974" y="2821"/>
                </a:lnTo>
                <a:lnTo>
                  <a:pt x="30901" y="3039"/>
                </a:lnTo>
                <a:lnTo>
                  <a:pt x="30846" y="3294"/>
                </a:lnTo>
                <a:lnTo>
                  <a:pt x="30810" y="3531"/>
                </a:lnTo>
                <a:lnTo>
                  <a:pt x="30773" y="3785"/>
                </a:lnTo>
                <a:lnTo>
                  <a:pt x="30755" y="4058"/>
                </a:lnTo>
                <a:lnTo>
                  <a:pt x="30755" y="4331"/>
                </a:lnTo>
                <a:lnTo>
                  <a:pt x="30773" y="4622"/>
                </a:lnTo>
                <a:lnTo>
                  <a:pt x="30664" y="4422"/>
                </a:lnTo>
                <a:lnTo>
                  <a:pt x="30555" y="4240"/>
                </a:lnTo>
                <a:lnTo>
                  <a:pt x="30428" y="4077"/>
                </a:lnTo>
                <a:lnTo>
                  <a:pt x="30300" y="3913"/>
                </a:lnTo>
                <a:lnTo>
                  <a:pt x="30155" y="3767"/>
                </a:lnTo>
                <a:lnTo>
                  <a:pt x="30009" y="3640"/>
                </a:lnTo>
                <a:lnTo>
                  <a:pt x="29863" y="3512"/>
                </a:lnTo>
                <a:lnTo>
                  <a:pt x="29700" y="3403"/>
                </a:lnTo>
                <a:lnTo>
                  <a:pt x="29536" y="3312"/>
                </a:lnTo>
                <a:lnTo>
                  <a:pt x="29372" y="3239"/>
                </a:lnTo>
                <a:lnTo>
                  <a:pt x="29208" y="3167"/>
                </a:lnTo>
                <a:lnTo>
                  <a:pt x="29026" y="3112"/>
                </a:lnTo>
                <a:lnTo>
                  <a:pt x="28863" y="3057"/>
                </a:lnTo>
                <a:lnTo>
                  <a:pt x="28681" y="3039"/>
                </a:lnTo>
                <a:lnTo>
                  <a:pt x="28499" y="3021"/>
                </a:lnTo>
                <a:lnTo>
                  <a:pt x="28317" y="3003"/>
                </a:lnTo>
                <a:lnTo>
                  <a:pt x="28080" y="3021"/>
                </a:lnTo>
                <a:lnTo>
                  <a:pt x="27843" y="3057"/>
                </a:lnTo>
                <a:lnTo>
                  <a:pt x="27607" y="3112"/>
                </a:lnTo>
                <a:lnTo>
                  <a:pt x="27370" y="3185"/>
                </a:lnTo>
                <a:lnTo>
                  <a:pt x="27152" y="3294"/>
                </a:lnTo>
                <a:lnTo>
                  <a:pt x="26934" y="3421"/>
                </a:lnTo>
                <a:lnTo>
                  <a:pt x="26733" y="3585"/>
                </a:lnTo>
                <a:lnTo>
                  <a:pt x="26551" y="3749"/>
                </a:lnTo>
                <a:lnTo>
                  <a:pt x="26388" y="3949"/>
                </a:lnTo>
                <a:lnTo>
                  <a:pt x="26224" y="4168"/>
                </a:lnTo>
                <a:lnTo>
                  <a:pt x="26078" y="4404"/>
                </a:lnTo>
                <a:lnTo>
                  <a:pt x="25969" y="4659"/>
                </a:lnTo>
                <a:lnTo>
                  <a:pt x="25878" y="4950"/>
                </a:lnTo>
                <a:lnTo>
                  <a:pt x="25805" y="5259"/>
                </a:lnTo>
                <a:lnTo>
                  <a:pt x="25751" y="5587"/>
                </a:lnTo>
                <a:lnTo>
                  <a:pt x="25733" y="5933"/>
                </a:lnTo>
                <a:lnTo>
                  <a:pt x="25623" y="5842"/>
                </a:lnTo>
                <a:lnTo>
                  <a:pt x="25496" y="5751"/>
                </a:lnTo>
                <a:lnTo>
                  <a:pt x="25314" y="5642"/>
                </a:lnTo>
                <a:lnTo>
                  <a:pt x="25114" y="5532"/>
                </a:lnTo>
                <a:lnTo>
                  <a:pt x="24877" y="5441"/>
                </a:lnTo>
                <a:lnTo>
                  <a:pt x="24641" y="5369"/>
                </a:lnTo>
                <a:lnTo>
                  <a:pt x="24513" y="5350"/>
                </a:lnTo>
                <a:lnTo>
                  <a:pt x="24222" y="5350"/>
                </a:lnTo>
                <a:lnTo>
                  <a:pt x="24076" y="5387"/>
                </a:lnTo>
                <a:lnTo>
                  <a:pt x="23913" y="5441"/>
                </a:lnTo>
                <a:lnTo>
                  <a:pt x="23767" y="5532"/>
                </a:lnTo>
                <a:lnTo>
                  <a:pt x="23622" y="5642"/>
                </a:lnTo>
                <a:lnTo>
                  <a:pt x="23494" y="5769"/>
                </a:lnTo>
                <a:lnTo>
                  <a:pt x="23367" y="5951"/>
                </a:lnTo>
                <a:lnTo>
                  <a:pt x="23239" y="6169"/>
                </a:lnTo>
                <a:lnTo>
                  <a:pt x="22748" y="5878"/>
                </a:lnTo>
                <a:lnTo>
                  <a:pt x="22257" y="5623"/>
                </a:lnTo>
                <a:lnTo>
                  <a:pt x="21765" y="5387"/>
                </a:lnTo>
                <a:lnTo>
                  <a:pt x="21256" y="5205"/>
                </a:lnTo>
                <a:lnTo>
                  <a:pt x="20728" y="5041"/>
                </a:lnTo>
                <a:lnTo>
                  <a:pt x="20200" y="4914"/>
                </a:lnTo>
                <a:lnTo>
                  <a:pt x="19946" y="4877"/>
                </a:lnTo>
                <a:lnTo>
                  <a:pt x="19691" y="4841"/>
                </a:lnTo>
                <a:lnTo>
                  <a:pt x="19418" y="4823"/>
                </a:lnTo>
                <a:lnTo>
                  <a:pt x="19145" y="4823"/>
                </a:lnTo>
                <a:lnTo>
                  <a:pt x="18835" y="4841"/>
                </a:lnTo>
                <a:lnTo>
                  <a:pt x="18526" y="4859"/>
                </a:lnTo>
                <a:lnTo>
                  <a:pt x="18217" y="4914"/>
                </a:lnTo>
                <a:lnTo>
                  <a:pt x="17907" y="4968"/>
                </a:lnTo>
                <a:lnTo>
                  <a:pt x="17598" y="5059"/>
                </a:lnTo>
                <a:lnTo>
                  <a:pt x="17289" y="5168"/>
                </a:lnTo>
                <a:lnTo>
                  <a:pt x="16979" y="5296"/>
                </a:lnTo>
                <a:lnTo>
                  <a:pt x="16670" y="5460"/>
                </a:lnTo>
                <a:lnTo>
                  <a:pt x="16361" y="5642"/>
                </a:lnTo>
                <a:lnTo>
                  <a:pt x="16069" y="5842"/>
                </a:lnTo>
                <a:lnTo>
                  <a:pt x="15760" y="6060"/>
                </a:lnTo>
                <a:lnTo>
                  <a:pt x="15469" y="6315"/>
                </a:lnTo>
                <a:lnTo>
                  <a:pt x="15159" y="6606"/>
                </a:lnTo>
                <a:lnTo>
                  <a:pt x="14868" y="6897"/>
                </a:lnTo>
                <a:lnTo>
                  <a:pt x="14577" y="7243"/>
                </a:lnTo>
                <a:lnTo>
                  <a:pt x="14286" y="7607"/>
                </a:lnTo>
                <a:lnTo>
                  <a:pt x="14213" y="7352"/>
                </a:lnTo>
                <a:lnTo>
                  <a:pt x="14086" y="7116"/>
                </a:lnTo>
                <a:lnTo>
                  <a:pt x="13958" y="6879"/>
                </a:lnTo>
                <a:lnTo>
                  <a:pt x="13813" y="6661"/>
                </a:lnTo>
                <a:lnTo>
                  <a:pt x="13631" y="6442"/>
                </a:lnTo>
                <a:lnTo>
                  <a:pt x="13449" y="6260"/>
                </a:lnTo>
                <a:lnTo>
                  <a:pt x="13249" y="6060"/>
                </a:lnTo>
                <a:lnTo>
                  <a:pt x="13030" y="5896"/>
                </a:lnTo>
                <a:lnTo>
                  <a:pt x="12812" y="5751"/>
                </a:lnTo>
                <a:lnTo>
                  <a:pt x="12557" y="5605"/>
                </a:lnTo>
                <a:lnTo>
                  <a:pt x="12321" y="5496"/>
                </a:lnTo>
                <a:lnTo>
                  <a:pt x="12066" y="5387"/>
                </a:lnTo>
                <a:lnTo>
                  <a:pt x="11793" y="5314"/>
                </a:lnTo>
                <a:lnTo>
                  <a:pt x="11538" y="5259"/>
                </a:lnTo>
                <a:lnTo>
                  <a:pt x="11265" y="5223"/>
                </a:lnTo>
                <a:lnTo>
                  <a:pt x="10992" y="5205"/>
                </a:lnTo>
                <a:lnTo>
                  <a:pt x="10719" y="5223"/>
                </a:lnTo>
                <a:lnTo>
                  <a:pt x="10464" y="5259"/>
                </a:lnTo>
                <a:lnTo>
                  <a:pt x="10191" y="5314"/>
                </a:lnTo>
                <a:lnTo>
                  <a:pt x="9937" y="5405"/>
                </a:lnTo>
                <a:lnTo>
                  <a:pt x="9955" y="5005"/>
                </a:lnTo>
                <a:lnTo>
                  <a:pt x="9937" y="4622"/>
                </a:lnTo>
                <a:lnTo>
                  <a:pt x="9882" y="4295"/>
                </a:lnTo>
                <a:lnTo>
                  <a:pt x="9791" y="3967"/>
                </a:lnTo>
                <a:lnTo>
                  <a:pt x="9682" y="3676"/>
                </a:lnTo>
                <a:lnTo>
                  <a:pt x="9536" y="3421"/>
                </a:lnTo>
                <a:lnTo>
                  <a:pt x="9373" y="3185"/>
                </a:lnTo>
                <a:lnTo>
                  <a:pt x="9191" y="2985"/>
                </a:lnTo>
                <a:lnTo>
                  <a:pt x="8990" y="2803"/>
                </a:lnTo>
                <a:lnTo>
                  <a:pt x="8754" y="2639"/>
                </a:lnTo>
                <a:lnTo>
                  <a:pt x="8517" y="2512"/>
                </a:lnTo>
                <a:lnTo>
                  <a:pt x="8262" y="2402"/>
                </a:lnTo>
                <a:lnTo>
                  <a:pt x="8008" y="2330"/>
                </a:lnTo>
                <a:lnTo>
                  <a:pt x="7735" y="2275"/>
                </a:lnTo>
                <a:lnTo>
                  <a:pt x="7444" y="2239"/>
                </a:lnTo>
                <a:lnTo>
                  <a:pt x="7152" y="2220"/>
                </a:lnTo>
                <a:lnTo>
                  <a:pt x="6770" y="2239"/>
                </a:lnTo>
                <a:lnTo>
                  <a:pt x="6388" y="2293"/>
                </a:lnTo>
                <a:lnTo>
                  <a:pt x="6006" y="2402"/>
                </a:lnTo>
                <a:lnTo>
                  <a:pt x="5642" y="2530"/>
                </a:lnTo>
                <a:lnTo>
                  <a:pt x="5278" y="2693"/>
                </a:lnTo>
                <a:lnTo>
                  <a:pt x="4950" y="2894"/>
                </a:lnTo>
                <a:lnTo>
                  <a:pt x="4641" y="3130"/>
                </a:lnTo>
                <a:lnTo>
                  <a:pt x="4514" y="3258"/>
                </a:lnTo>
                <a:lnTo>
                  <a:pt x="4368" y="3403"/>
                </a:lnTo>
                <a:lnTo>
                  <a:pt x="4241" y="3549"/>
                </a:lnTo>
                <a:lnTo>
                  <a:pt x="4132" y="3694"/>
                </a:lnTo>
                <a:lnTo>
                  <a:pt x="4022" y="3858"/>
                </a:lnTo>
                <a:lnTo>
                  <a:pt x="3931" y="4022"/>
                </a:lnTo>
                <a:lnTo>
                  <a:pt x="3859" y="4204"/>
                </a:lnTo>
                <a:lnTo>
                  <a:pt x="3786" y="4386"/>
                </a:lnTo>
                <a:lnTo>
                  <a:pt x="3731" y="4568"/>
                </a:lnTo>
                <a:lnTo>
                  <a:pt x="3695" y="4768"/>
                </a:lnTo>
                <a:lnTo>
                  <a:pt x="3658" y="4968"/>
                </a:lnTo>
                <a:lnTo>
                  <a:pt x="3640" y="5168"/>
                </a:lnTo>
                <a:lnTo>
                  <a:pt x="3640" y="5387"/>
                </a:lnTo>
                <a:lnTo>
                  <a:pt x="3658" y="5605"/>
                </a:lnTo>
                <a:lnTo>
                  <a:pt x="3695" y="5842"/>
                </a:lnTo>
                <a:lnTo>
                  <a:pt x="3749" y="6060"/>
                </a:lnTo>
                <a:lnTo>
                  <a:pt x="3822" y="6315"/>
                </a:lnTo>
                <a:lnTo>
                  <a:pt x="3913" y="6551"/>
                </a:lnTo>
                <a:lnTo>
                  <a:pt x="3713" y="6479"/>
                </a:lnTo>
                <a:lnTo>
                  <a:pt x="3531" y="6406"/>
                </a:lnTo>
                <a:lnTo>
                  <a:pt x="3149" y="6315"/>
                </a:lnTo>
                <a:lnTo>
                  <a:pt x="2767" y="6278"/>
                </a:lnTo>
                <a:lnTo>
                  <a:pt x="2421" y="6260"/>
                </a:lnTo>
                <a:lnTo>
                  <a:pt x="2166" y="6260"/>
                </a:lnTo>
                <a:lnTo>
                  <a:pt x="1930" y="6278"/>
                </a:lnTo>
                <a:lnTo>
                  <a:pt x="1693" y="6315"/>
                </a:lnTo>
                <a:lnTo>
                  <a:pt x="1475" y="6351"/>
                </a:lnTo>
                <a:lnTo>
                  <a:pt x="1056" y="6460"/>
                </a:lnTo>
                <a:lnTo>
                  <a:pt x="710" y="6570"/>
                </a:lnTo>
                <a:lnTo>
                  <a:pt x="419" y="6697"/>
                </a:lnTo>
                <a:lnTo>
                  <a:pt x="201" y="6788"/>
                </a:lnTo>
                <a:lnTo>
                  <a:pt x="1" y="6897"/>
                </a:lnTo>
                <a:lnTo>
                  <a:pt x="1" y="16033"/>
                </a:lnTo>
                <a:lnTo>
                  <a:pt x="61874" y="14668"/>
                </a:lnTo>
                <a:lnTo>
                  <a:pt x="61874" y="4950"/>
                </a:lnTo>
                <a:lnTo>
                  <a:pt x="61892" y="4768"/>
                </a:lnTo>
                <a:lnTo>
                  <a:pt x="61874" y="4586"/>
                </a:lnTo>
                <a:lnTo>
                  <a:pt x="61855" y="4404"/>
                </a:lnTo>
                <a:lnTo>
                  <a:pt x="61819" y="4222"/>
                </a:lnTo>
                <a:lnTo>
                  <a:pt x="61764" y="4040"/>
                </a:lnTo>
                <a:lnTo>
                  <a:pt x="61692" y="3858"/>
                </a:lnTo>
                <a:lnTo>
                  <a:pt x="61619" y="3694"/>
                </a:lnTo>
                <a:lnTo>
                  <a:pt x="61528" y="3512"/>
                </a:lnTo>
                <a:lnTo>
                  <a:pt x="61419" y="3349"/>
                </a:lnTo>
                <a:lnTo>
                  <a:pt x="61291" y="3185"/>
                </a:lnTo>
                <a:lnTo>
                  <a:pt x="61037" y="2857"/>
                </a:lnTo>
                <a:lnTo>
                  <a:pt x="60727" y="2548"/>
                </a:lnTo>
                <a:lnTo>
                  <a:pt x="60381" y="2275"/>
                </a:lnTo>
                <a:lnTo>
                  <a:pt x="59999" y="2020"/>
                </a:lnTo>
                <a:lnTo>
                  <a:pt x="59599" y="1784"/>
                </a:lnTo>
                <a:lnTo>
                  <a:pt x="59180" y="1565"/>
                </a:lnTo>
                <a:lnTo>
                  <a:pt x="58744" y="1401"/>
                </a:lnTo>
                <a:lnTo>
                  <a:pt x="58289" y="1256"/>
                </a:lnTo>
                <a:lnTo>
                  <a:pt x="57816" y="1147"/>
                </a:lnTo>
                <a:lnTo>
                  <a:pt x="57342" y="1092"/>
                </a:lnTo>
                <a:lnTo>
                  <a:pt x="57106" y="1074"/>
                </a:lnTo>
                <a:lnTo>
                  <a:pt x="56869" y="1056"/>
                </a:lnTo>
                <a:lnTo>
                  <a:pt x="56542" y="1074"/>
                </a:lnTo>
                <a:lnTo>
                  <a:pt x="56214" y="1110"/>
                </a:lnTo>
                <a:lnTo>
                  <a:pt x="55887" y="1165"/>
                </a:lnTo>
                <a:lnTo>
                  <a:pt x="55559" y="1256"/>
                </a:lnTo>
                <a:lnTo>
                  <a:pt x="55250" y="1365"/>
                </a:lnTo>
                <a:lnTo>
                  <a:pt x="54958" y="1511"/>
                </a:lnTo>
                <a:lnTo>
                  <a:pt x="54667" y="1674"/>
                </a:lnTo>
                <a:lnTo>
                  <a:pt x="54394" y="1875"/>
                </a:lnTo>
                <a:lnTo>
                  <a:pt x="54121" y="2093"/>
                </a:lnTo>
                <a:lnTo>
                  <a:pt x="53885" y="2366"/>
                </a:lnTo>
                <a:lnTo>
                  <a:pt x="53648" y="2657"/>
                </a:lnTo>
                <a:lnTo>
                  <a:pt x="53430" y="2966"/>
                </a:lnTo>
                <a:lnTo>
                  <a:pt x="53248" y="3330"/>
                </a:lnTo>
                <a:lnTo>
                  <a:pt x="53084" y="3731"/>
                </a:lnTo>
                <a:lnTo>
                  <a:pt x="52938" y="4149"/>
                </a:lnTo>
                <a:lnTo>
                  <a:pt x="52811" y="4622"/>
                </a:lnTo>
                <a:lnTo>
                  <a:pt x="52465" y="4459"/>
                </a:lnTo>
                <a:lnTo>
                  <a:pt x="52120" y="4313"/>
                </a:lnTo>
                <a:lnTo>
                  <a:pt x="51810" y="4204"/>
                </a:lnTo>
                <a:lnTo>
                  <a:pt x="51483" y="4113"/>
                </a:lnTo>
                <a:lnTo>
                  <a:pt x="51191" y="4040"/>
                </a:lnTo>
                <a:lnTo>
                  <a:pt x="50882" y="3986"/>
                </a:lnTo>
                <a:lnTo>
                  <a:pt x="50609" y="3967"/>
                </a:lnTo>
                <a:lnTo>
                  <a:pt x="50336" y="3949"/>
                </a:lnTo>
                <a:lnTo>
                  <a:pt x="50045" y="3967"/>
                </a:lnTo>
                <a:lnTo>
                  <a:pt x="49772" y="4004"/>
                </a:lnTo>
                <a:lnTo>
                  <a:pt x="49499" y="4040"/>
                </a:lnTo>
                <a:lnTo>
                  <a:pt x="49244" y="4113"/>
                </a:lnTo>
                <a:lnTo>
                  <a:pt x="49008" y="4204"/>
                </a:lnTo>
                <a:lnTo>
                  <a:pt x="48789" y="4295"/>
                </a:lnTo>
                <a:lnTo>
                  <a:pt x="48571" y="4422"/>
                </a:lnTo>
                <a:lnTo>
                  <a:pt x="48353" y="4550"/>
                </a:lnTo>
                <a:lnTo>
                  <a:pt x="48152" y="4677"/>
                </a:lnTo>
                <a:lnTo>
                  <a:pt x="47970" y="4823"/>
                </a:lnTo>
                <a:lnTo>
                  <a:pt x="47788" y="4986"/>
                </a:lnTo>
                <a:lnTo>
                  <a:pt x="47625" y="5150"/>
                </a:lnTo>
                <a:lnTo>
                  <a:pt x="47333" y="5478"/>
                </a:lnTo>
                <a:lnTo>
                  <a:pt x="47061" y="5824"/>
                </a:lnTo>
                <a:lnTo>
                  <a:pt x="46842" y="6188"/>
                </a:lnTo>
                <a:lnTo>
                  <a:pt x="46642" y="6515"/>
                </a:lnTo>
                <a:lnTo>
                  <a:pt x="46478" y="6843"/>
                </a:lnTo>
                <a:lnTo>
                  <a:pt x="46351" y="7116"/>
                </a:lnTo>
                <a:lnTo>
                  <a:pt x="46187" y="7552"/>
                </a:lnTo>
                <a:lnTo>
                  <a:pt x="46151" y="7716"/>
                </a:lnTo>
                <a:lnTo>
                  <a:pt x="46096" y="7680"/>
                </a:lnTo>
                <a:lnTo>
                  <a:pt x="45932" y="7607"/>
                </a:lnTo>
                <a:lnTo>
                  <a:pt x="45823" y="7552"/>
                </a:lnTo>
                <a:lnTo>
                  <a:pt x="45696" y="7516"/>
                </a:lnTo>
                <a:lnTo>
                  <a:pt x="45550" y="7498"/>
                </a:lnTo>
                <a:lnTo>
                  <a:pt x="45386" y="7480"/>
                </a:lnTo>
                <a:lnTo>
                  <a:pt x="45223" y="7498"/>
                </a:lnTo>
                <a:lnTo>
                  <a:pt x="45059" y="7516"/>
                </a:lnTo>
                <a:lnTo>
                  <a:pt x="44895" y="7552"/>
                </a:lnTo>
                <a:lnTo>
                  <a:pt x="44713" y="7625"/>
                </a:lnTo>
                <a:lnTo>
                  <a:pt x="44513" y="7716"/>
                </a:lnTo>
                <a:lnTo>
                  <a:pt x="44313" y="7825"/>
                </a:lnTo>
                <a:lnTo>
                  <a:pt x="44112" y="7971"/>
                </a:lnTo>
                <a:lnTo>
                  <a:pt x="43894" y="8153"/>
                </a:lnTo>
                <a:lnTo>
                  <a:pt x="43967" y="7734"/>
                </a:lnTo>
                <a:lnTo>
                  <a:pt x="44003" y="7352"/>
                </a:lnTo>
                <a:lnTo>
                  <a:pt x="44021" y="6988"/>
                </a:lnTo>
                <a:lnTo>
                  <a:pt x="43985" y="6624"/>
                </a:lnTo>
                <a:lnTo>
                  <a:pt x="43930" y="6315"/>
                </a:lnTo>
                <a:lnTo>
                  <a:pt x="43839" y="6006"/>
                </a:lnTo>
                <a:lnTo>
                  <a:pt x="43730" y="5733"/>
                </a:lnTo>
                <a:lnTo>
                  <a:pt x="43585" y="5478"/>
                </a:lnTo>
                <a:lnTo>
                  <a:pt x="43421" y="5241"/>
                </a:lnTo>
                <a:lnTo>
                  <a:pt x="43239" y="5041"/>
                </a:lnTo>
                <a:lnTo>
                  <a:pt x="43039" y="4877"/>
                </a:lnTo>
                <a:lnTo>
                  <a:pt x="42802" y="4732"/>
                </a:lnTo>
                <a:lnTo>
                  <a:pt x="42566" y="4622"/>
                </a:lnTo>
                <a:lnTo>
                  <a:pt x="42329" y="4531"/>
                </a:lnTo>
                <a:lnTo>
                  <a:pt x="42056" y="4477"/>
                </a:lnTo>
                <a:lnTo>
                  <a:pt x="41619" y="4477"/>
                </a:lnTo>
                <a:lnTo>
                  <a:pt x="41456" y="4495"/>
                </a:lnTo>
                <a:lnTo>
                  <a:pt x="41274" y="4531"/>
                </a:lnTo>
                <a:lnTo>
                  <a:pt x="41110" y="4568"/>
                </a:lnTo>
                <a:lnTo>
                  <a:pt x="40946" y="4622"/>
                </a:lnTo>
                <a:lnTo>
                  <a:pt x="40764" y="4695"/>
                </a:lnTo>
                <a:lnTo>
                  <a:pt x="40600" y="4786"/>
                </a:lnTo>
                <a:lnTo>
                  <a:pt x="40418" y="4895"/>
                </a:lnTo>
                <a:lnTo>
                  <a:pt x="40400" y="4750"/>
                </a:lnTo>
                <a:lnTo>
                  <a:pt x="40364" y="4622"/>
                </a:lnTo>
                <a:lnTo>
                  <a:pt x="40309" y="4495"/>
                </a:lnTo>
                <a:lnTo>
                  <a:pt x="40254" y="4404"/>
                </a:lnTo>
                <a:lnTo>
                  <a:pt x="40200" y="4313"/>
                </a:lnTo>
                <a:lnTo>
                  <a:pt x="40127" y="4222"/>
                </a:lnTo>
                <a:lnTo>
                  <a:pt x="40054" y="4168"/>
                </a:lnTo>
                <a:lnTo>
                  <a:pt x="39982" y="4095"/>
                </a:lnTo>
                <a:lnTo>
                  <a:pt x="39818" y="4004"/>
                </a:lnTo>
                <a:lnTo>
                  <a:pt x="39636" y="3949"/>
                </a:lnTo>
                <a:lnTo>
                  <a:pt x="39454" y="3931"/>
                </a:lnTo>
                <a:lnTo>
                  <a:pt x="39290" y="3913"/>
                </a:lnTo>
                <a:lnTo>
                  <a:pt x="39035" y="3931"/>
                </a:lnTo>
                <a:lnTo>
                  <a:pt x="38817" y="3967"/>
                </a:lnTo>
                <a:lnTo>
                  <a:pt x="38617" y="4022"/>
                </a:lnTo>
                <a:lnTo>
                  <a:pt x="38635" y="3767"/>
                </a:lnTo>
                <a:lnTo>
                  <a:pt x="38653" y="3531"/>
                </a:lnTo>
                <a:lnTo>
                  <a:pt x="38635" y="3312"/>
                </a:lnTo>
                <a:lnTo>
                  <a:pt x="38617" y="3094"/>
                </a:lnTo>
                <a:lnTo>
                  <a:pt x="38598" y="2875"/>
                </a:lnTo>
                <a:lnTo>
                  <a:pt x="38544" y="2657"/>
                </a:lnTo>
                <a:lnTo>
                  <a:pt x="38507" y="2457"/>
                </a:lnTo>
                <a:lnTo>
                  <a:pt x="38435" y="2275"/>
                </a:lnTo>
                <a:lnTo>
                  <a:pt x="38362" y="2093"/>
                </a:lnTo>
                <a:lnTo>
                  <a:pt x="38289" y="1911"/>
                </a:lnTo>
                <a:lnTo>
                  <a:pt x="38198" y="1747"/>
                </a:lnTo>
                <a:lnTo>
                  <a:pt x="38107" y="1583"/>
                </a:lnTo>
                <a:lnTo>
                  <a:pt x="37998" y="1438"/>
                </a:lnTo>
                <a:lnTo>
                  <a:pt x="37889" y="1292"/>
                </a:lnTo>
                <a:lnTo>
                  <a:pt x="37634" y="1019"/>
                </a:lnTo>
                <a:lnTo>
                  <a:pt x="37361" y="783"/>
                </a:lnTo>
                <a:lnTo>
                  <a:pt x="37052" y="583"/>
                </a:lnTo>
                <a:lnTo>
                  <a:pt x="36742" y="401"/>
                </a:lnTo>
                <a:lnTo>
                  <a:pt x="36397" y="255"/>
                </a:lnTo>
                <a:lnTo>
                  <a:pt x="36051" y="146"/>
                </a:lnTo>
                <a:lnTo>
                  <a:pt x="35687" y="73"/>
                </a:lnTo>
                <a:lnTo>
                  <a:pt x="35305" y="18"/>
                </a:lnTo>
                <a:lnTo>
                  <a:pt x="34941" y="0"/>
                </a:lnTo>
                <a:close/>
              </a:path>
            </a:pathLst>
          </a:custGeom>
          <a:solidFill>
            <a:srgbClr val="FFFFD5">
              <a:alpha val="1285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06" name="Google Shape;806;p6"/>
          <p:cNvSpPr txBox="1">
            <a:spLocks noGrp="1"/>
          </p:cNvSpPr>
          <p:nvPr>
            <p:ph type="title"/>
          </p:nvPr>
        </p:nvSpPr>
        <p:spPr>
          <a:xfrm>
            <a:off x="950967" y="780288"/>
            <a:ext cx="10290000" cy="39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grpSp>
        <p:nvGrpSpPr>
          <p:cNvPr id="807" name="Google Shape;807;p6"/>
          <p:cNvGrpSpPr/>
          <p:nvPr/>
        </p:nvGrpSpPr>
        <p:grpSpPr>
          <a:xfrm>
            <a:off x="9095006" y="6060826"/>
            <a:ext cx="4699236" cy="1228045"/>
            <a:chOff x="-729684" y="2561769"/>
            <a:chExt cx="3524427" cy="921034"/>
          </a:xfrm>
        </p:grpSpPr>
        <p:sp>
          <p:nvSpPr>
            <p:cNvPr id="808" name="Google Shape;808;p6"/>
            <p:cNvSpPr/>
            <p:nvPr/>
          </p:nvSpPr>
          <p:spPr>
            <a:xfrm>
              <a:off x="-729684" y="2561769"/>
              <a:ext cx="3524427" cy="921034"/>
            </a:xfrm>
            <a:custGeom>
              <a:avLst/>
              <a:gdLst/>
              <a:ahLst/>
              <a:cxnLst/>
              <a:rect l="l" t="t" r="r" b="b"/>
              <a:pathLst>
                <a:path w="68389" h="17872" extrusionOk="0">
                  <a:moveTo>
                    <a:pt x="27006" y="1"/>
                  </a:moveTo>
                  <a:lnTo>
                    <a:pt x="26387" y="19"/>
                  </a:lnTo>
                  <a:lnTo>
                    <a:pt x="26023" y="37"/>
                  </a:lnTo>
                  <a:lnTo>
                    <a:pt x="25659" y="74"/>
                  </a:lnTo>
                  <a:lnTo>
                    <a:pt x="25295" y="128"/>
                  </a:lnTo>
                  <a:lnTo>
                    <a:pt x="24932" y="201"/>
                  </a:lnTo>
                  <a:lnTo>
                    <a:pt x="24295" y="328"/>
                  </a:lnTo>
                  <a:lnTo>
                    <a:pt x="23658" y="510"/>
                  </a:lnTo>
                  <a:lnTo>
                    <a:pt x="23039" y="711"/>
                  </a:lnTo>
                  <a:lnTo>
                    <a:pt x="22420" y="947"/>
                  </a:lnTo>
                  <a:lnTo>
                    <a:pt x="21801" y="1220"/>
                  </a:lnTo>
                  <a:lnTo>
                    <a:pt x="21201" y="1493"/>
                  </a:lnTo>
                  <a:lnTo>
                    <a:pt x="20600" y="1802"/>
                  </a:lnTo>
                  <a:lnTo>
                    <a:pt x="20018" y="2130"/>
                  </a:lnTo>
                  <a:lnTo>
                    <a:pt x="19418" y="2458"/>
                  </a:lnTo>
                  <a:lnTo>
                    <a:pt x="18835" y="2803"/>
                  </a:lnTo>
                  <a:lnTo>
                    <a:pt x="17671" y="3513"/>
                  </a:lnTo>
                  <a:lnTo>
                    <a:pt x="16524" y="4241"/>
                  </a:lnTo>
                  <a:lnTo>
                    <a:pt x="15378" y="4933"/>
                  </a:lnTo>
                  <a:lnTo>
                    <a:pt x="14650" y="5369"/>
                  </a:lnTo>
                  <a:lnTo>
                    <a:pt x="13904" y="5770"/>
                  </a:lnTo>
                  <a:lnTo>
                    <a:pt x="13157" y="6170"/>
                  </a:lnTo>
                  <a:lnTo>
                    <a:pt x="12393" y="6552"/>
                  </a:lnTo>
                  <a:lnTo>
                    <a:pt x="11629" y="6916"/>
                  </a:lnTo>
                  <a:lnTo>
                    <a:pt x="10846" y="7262"/>
                  </a:lnTo>
                  <a:lnTo>
                    <a:pt x="10064" y="7571"/>
                  </a:lnTo>
                  <a:lnTo>
                    <a:pt x="9281" y="7881"/>
                  </a:lnTo>
                  <a:lnTo>
                    <a:pt x="8481" y="8154"/>
                  </a:lnTo>
                  <a:lnTo>
                    <a:pt x="7680" y="8408"/>
                  </a:lnTo>
                  <a:lnTo>
                    <a:pt x="6861" y="8645"/>
                  </a:lnTo>
                  <a:lnTo>
                    <a:pt x="6042" y="8845"/>
                  </a:lnTo>
                  <a:lnTo>
                    <a:pt x="5223" y="9027"/>
                  </a:lnTo>
                  <a:lnTo>
                    <a:pt x="4386" y="9173"/>
                  </a:lnTo>
                  <a:lnTo>
                    <a:pt x="3549" y="9300"/>
                  </a:lnTo>
                  <a:lnTo>
                    <a:pt x="2712" y="9391"/>
                  </a:lnTo>
                  <a:lnTo>
                    <a:pt x="1602" y="9482"/>
                  </a:lnTo>
                  <a:lnTo>
                    <a:pt x="473" y="9537"/>
                  </a:lnTo>
                  <a:lnTo>
                    <a:pt x="364" y="9555"/>
                  </a:lnTo>
                  <a:lnTo>
                    <a:pt x="273" y="9573"/>
                  </a:lnTo>
                  <a:lnTo>
                    <a:pt x="200" y="9609"/>
                  </a:lnTo>
                  <a:lnTo>
                    <a:pt x="146" y="9664"/>
                  </a:lnTo>
                  <a:lnTo>
                    <a:pt x="91" y="9719"/>
                  </a:lnTo>
                  <a:lnTo>
                    <a:pt x="73" y="9773"/>
                  </a:lnTo>
                  <a:lnTo>
                    <a:pt x="55" y="9846"/>
                  </a:lnTo>
                  <a:lnTo>
                    <a:pt x="37" y="9919"/>
                  </a:lnTo>
                  <a:lnTo>
                    <a:pt x="55" y="10101"/>
                  </a:lnTo>
                  <a:lnTo>
                    <a:pt x="91" y="10283"/>
                  </a:lnTo>
                  <a:lnTo>
                    <a:pt x="219" y="10719"/>
                  </a:lnTo>
                  <a:lnTo>
                    <a:pt x="346" y="11156"/>
                  </a:lnTo>
                  <a:lnTo>
                    <a:pt x="382" y="11375"/>
                  </a:lnTo>
                  <a:lnTo>
                    <a:pt x="401" y="11575"/>
                  </a:lnTo>
                  <a:lnTo>
                    <a:pt x="401" y="11666"/>
                  </a:lnTo>
                  <a:lnTo>
                    <a:pt x="382" y="11739"/>
                  </a:lnTo>
                  <a:lnTo>
                    <a:pt x="364" y="11830"/>
                  </a:lnTo>
                  <a:lnTo>
                    <a:pt x="310" y="11902"/>
                  </a:lnTo>
                  <a:lnTo>
                    <a:pt x="255" y="11975"/>
                  </a:lnTo>
                  <a:lnTo>
                    <a:pt x="200" y="12030"/>
                  </a:lnTo>
                  <a:lnTo>
                    <a:pt x="109" y="12084"/>
                  </a:lnTo>
                  <a:lnTo>
                    <a:pt x="0" y="12121"/>
                  </a:lnTo>
                  <a:lnTo>
                    <a:pt x="455" y="12557"/>
                  </a:lnTo>
                  <a:lnTo>
                    <a:pt x="564" y="12685"/>
                  </a:lnTo>
                  <a:lnTo>
                    <a:pt x="655" y="12739"/>
                  </a:lnTo>
                  <a:lnTo>
                    <a:pt x="692" y="12739"/>
                  </a:lnTo>
                  <a:lnTo>
                    <a:pt x="728" y="12721"/>
                  </a:lnTo>
                  <a:lnTo>
                    <a:pt x="783" y="12630"/>
                  </a:lnTo>
                  <a:lnTo>
                    <a:pt x="837" y="12594"/>
                  </a:lnTo>
                  <a:lnTo>
                    <a:pt x="892" y="12557"/>
                  </a:lnTo>
                  <a:lnTo>
                    <a:pt x="965" y="12521"/>
                  </a:lnTo>
                  <a:lnTo>
                    <a:pt x="1074" y="12503"/>
                  </a:lnTo>
                  <a:lnTo>
                    <a:pt x="1201" y="12503"/>
                  </a:lnTo>
                  <a:lnTo>
                    <a:pt x="1383" y="12521"/>
                  </a:lnTo>
                  <a:lnTo>
                    <a:pt x="1602" y="12557"/>
                  </a:lnTo>
                  <a:lnTo>
                    <a:pt x="1857" y="12612"/>
                  </a:lnTo>
                  <a:lnTo>
                    <a:pt x="3403" y="13012"/>
                  </a:lnTo>
                  <a:lnTo>
                    <a:pt x="4987" y="13376"/>
                  </a:lnTo>
                  <a:lnTo>
                    <a:pt x="6552" y="13704"/>
                  </a:lnTo>
                  <a:lnTo>
                    <a:pt x="8135" y="14013"/>
                  </a:lnTo>
                  <a:lnTo>
                    <a:pt x="9718" y="14286"/>
                  </a:lnTo>
                  <a:lnTo>
                    <a:pt x="11319" y="14559"/>
                  </a:lnTo>
                  <a:lnTo>
                    <a:pt x="14504" y="15051"/>
                  </a:lnTo>
                  <a:lnTo>
                    <a:pt x="17871" y="15578"/>
                  </a:lnTo>
                  <a:lnTo>
                    <a:pt x="21256" y="16070"/>
                  </a:lnTo>
                  <a:lnTo>
                    <a:pt x="24659" y="16543"/>
                  </a:lnTo>
                  <a:lnTo>
                    <a:pt x="26351" y="16761"/>
                  </a:lnTo>
                  <a:lnTo>
                    <a:pt x="28043" y="16961"/>
                  </a:lnTo>
                  <a:lnTo>
                    <a:pt x="29736" y="17143"/>
                  </a:lnTo>
                  <a:lnTo>
                    <a:pt x="31446" y="17325"/>
                  </a:lnTo>
                  <a:lnTo>
                    <a:pt x="33139" y="17471"/>
                  </a:lnTo>
                  <a:lnTo>
                    <a:pt x="34849" y="17598"/>
                  </a:lnTo>
                  <a:lnTo>
                    <a:pt x="36560" y="17708"/>
                  </a:lnTo>
                  <a:lnTo>
                    <a:pt x="38252" y="17798"/>
                  </a:lnTo>
                  <a:lnTo>
                    <a:pt x="39963" y="17853"/>
                  </a:lnTo>
                  <a:lnTo>
                    <a:pt x="41674" y="17871"/>
                  </a:lnTo>
                  <a:lnTo>
                    <a:pt x="43384" y="17871"/>
                  </a:lnTo>
                  <a:lnTo>
                    <a:pt x="45095" y="17835"/>
                  </a:lnTo>
                  <a:lnTo>
                    <a:pt x="46805" y="17780"/>
                  </a:lnTo>
                  <a:lnTo>
                    <a:pt x="48516" y="17671"/>
                  </a:lnTo>
                  <a:lnTo>
                    <a:pt x="50227" y="17526"/>
                  </a:lnTo>
                  <a:lnTo>
                    <a:pt x="51919" y="17344"/>
                  </a:lnTo>
                  <a:lnTo>
                    <a:pt x="53630" y="17125"/>
                  </a:lnTo>
                  <a:lnTo>
                    <a:pt x="55322" y="16870"/>
                  </a:lnTo>
                  <a:lnTo>
                    <a:pt x="56159" y="16725"/>
                  </a:lnTo>
                  <a:lnTo>
                    <a:pt x="56996" y="16561"/>
                  </a:lnTo>
                  <a:lnTo>
                    <a:pt x="57833" y="16397"/>
                  </a:lnTo>
                  <a:lnTo>
                    <a:pt x="58671" y="16215"/>
                  </a:lnTo>
                  <a:lnTo>
                    <a:pt x="59489" y="16033"/>
                  </a:lnTo>
                  <a:lnTo>
                    <a:pt x="60327" y="15815"/>
                  </a:lnTo>
                  <a:lnTo>
                    <a:pt x="61145" y="15615"/>
                  </a:lnTo>
                  <a:lnTo>
                    <a:pt x="61964" y="15378"/>
                  </a:lnTo>
                  <a:lnTo>
                    <a:pt x="62783" y="15142"/>
                  </a:lnTo>
                  <a:lnTo>
                    <a:pt x="63602" y="14887"/>
                  </a:lnTo>
                  <a:lnTo>
                    <a:pt x="64421" y="14614"/>
                  </a:lnTo>
                  <a:lnTo>
                    <a:pt x="65222" y="14341"/>
                  </a:lnTo>
                  <a:lnTo>
                    <a:pt x="66022" y="14050"/>
                  </a:lnTo>
                  <a:lnTo>
                    <a:pt x="66823" y="13740"/>
                  </a:lnTo>
                  <a:lnTo>
                    <a:pt x="67606" y="13431"/>
                  </a:lnTo>
                  <a:lnTo>
                    <a:pt x="68388" y="13085"/>
                  </a:lnTo>
                  <a:lnTo>
                    <a:pt x="67933" y="7771"/>
                  </a:lnTo>
                  <a:lnTo>
                    <a:pt x="64803" y="7862"/>
                  </a:lnTo>
                  <a:lnTo>
                    <a:pt x="63220" y="7899"/>
                  </a:lnTo>
                  <a:lnTo>
                    <a:pt x="61637" y="7917"/>
                  </a:lnTo>
                  <a:lnTo>
                    <a:pt x="60054" y="7917"/>
                  </a:lnTo>
                  <a:lnTo>
                    <a:pt x="58470" y="7899"/>
                  </a:lnTo>
                  <a:lnTo>
                    <a:pt x="56905" y="7844"/>
                  </a:lnTo>
                  <a:lnTo>
                    <a:pt x="55322" y="7790"/>
                  </a:lnTo>
                  <a:lnTo>
                    <a:pt x="54230" y="7717"/>
                  </a:lnTo>
                  <a:lnTo>
                    <a:pt x="53138" y="7644"/>
                  </a:lnTo>
                  <a:lnTo>
                    <a:pt x="52065" y="7535"/>
                  </a:lnTo>
                  <a:lnTo>
                    <a:pt x="50973" y="7426"/>
                  </a:lnTo>
                  <a:lnTo>
                    <a:pt x="49899" y="7280"/>
                  </a:lnTo>
                  <a:lnTo>
                    <a:pt x="48825" y="7134"/>
                  </a:lnTo>
                  <a:lnTo>
                    <a:pt x="47770" y="6952"/>
                  </a:lnTo>
                  <a:lnTo>
                    <a:pt x="46696" y="6752"/>
                  </a:lnTo>
                  <a:lnTo>
                    <a:pt x="45659" y="6516"/>
                  </a:lnTo>
                  <a:lnTo>
                    <a:pt x="44604" y="6261"/>
                  </a:lnTo>
                  <a:lnTo>
                    <a:pt x="43566" y="5988"/>
                  </a:lnTo>
                  <a:lnTo>
                    <a:pt x="42529" y="5679"/>
                  </a:lnTo>
                  <a:lnTo>
                    <a:pt x="41510" y="5351"/>
                  </a:lnTo>
                  <a:lnTo>
                    <a:pt x="40491" y="4987"/>
                  </a:lnTo>
                  <a:lnTo>
                    <a:pt x="39490" y="4587"/>
                  </a:lnTo>
                  <a:lnTo>
                    <a:pt x="38489" y="4150"/>
                  </a:lnTo>
                  <a:lnTo>
                    <a:pt x="37816" y="3859"/>
                  </a:lnTo>
                  <a:lnTo>
                    <a:pt x="37161" y="3531"/>
                  </a:lnTo>
                  <a:lnTo>
                    <a:pt x="35832" y="2876"/>
                  </a:lnTo>
                  <a:lnTo>
                    <a:pt x="34485" y="2221"/>
                  </a:lnTo>
                  <a:lnTo>
                    <a:pt x="33830" y="1912"/>
                  </a:lnTo>
                  <a:lnTo>
                    <a:pt x="33157" y="1602"/>
                  </a:lnTo>
                  <a:lnTo>
                    <a:pt x="32484" y="1311"/>
                  </a:lnTo>
                  <a:lnTo>
                    <a:pt x="31810" y="1038"/>
                  </a:lnTo>
                  <a:lnTo>
                    <a:pt x="31119" y="783"/>
                  </a:lnTo>
                  <a:lnTo>
                    <a:pt x="30427" y="565"/>
                  </a:lnTo>
                  <a:lnTo>
                    <a:pt x="29736" y="383"/>
                  </a:lnTo>
                  <a:lnTo>
                    <a:pt x="29044" y="219"/>
                  </a:lnTo>
                  <a:lnTo>
                    <a:pt x="28335" y="110"/>
                  </a:lnTo>
                  <a:lnTo>
                    <a:pt x="27989" y="55"/>
                  </a:lnTo>
                  <a:lnTo>
                    <a:pt x="27625" y="37"/>
                  </a:lnTo>
                  <a:lnTo>
                    <a:pt x="27006" y="1"/>
                  </a:lnTo>
                  <a:close/>
                </a:path>
              </a:pathLst>
            </a:custGeom>
            <a:solidFill>
              <a:srgbClr val="EBBD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09" name="Google Shape;809;p6"/>
            <p:cNvSpPr/>
            <p:nvPr/>
          </p:nvSpPr>
          <p:spPr>
            <a:xfrm>
              <a:off x="690207" y="2563676"/>
              <a:ext cx="1431178" cy="664028"/>
            </a:xfrm>
            <a:custGeom>
              <a:avLst/>
              <a:gdLst/>
              <a:ahLst/>
              <a:cxnLst/>
              <a:rect l="l" t="t" r="r" b="b"/>
              <a:pathLst>
                <a:path w="27771" h="12885" extrusionOk="0">
                  <a:moveTo>
                    <a:pt x="73" y="0"/>
                  </a:moveTo>
                  <a:lnTo>
                    <a:pt x="109" y="91"/>
                  </a:lnTo>
                  <a:lnTo>
                    <a:pt x="164" y="182"/>
                  </a:lnTo>
                  <a:lnTo>
                    <a:pt x="218" y="273"/>
                  </a:lnTo>
                  <a:lnTo>
                    <a:pt x="291" y="346"/>
                  </a:lnTo>
                  <a:lnTo>
                    <a:pt x="491" y="528"/>
                  </a:lnTo>
                  <a:lnTo>
                    <a:pt x="746" y="692"/>
                  </a:lnTo>
                  <a:lnTo>
                    <a:pt x="1019" y="856"/>
                  </a:lnTo>
                  <a:lnTo>
                    <a:pt x="1328" y="1019"/>
                  </a:lnTo>
                  <a:lnTo>
                    <a:pt x="2002" y="1347"/>
                  </a:lnTo>
                  <a:lnTo>
                    <a:pt x="2675" y="1693"/>
                  </a:lnTo>
                  <a:lnTo>
                    <a:pt x="2984" y="1875"/>
                  </a:lnTo>
                  <a:lnTo>
                    <a:pt x="3257" y="2057"/>
                  </a:lnTo>
                  <a:lnTo>
                    <a:pt x="3512" y="2257"/>
                  </a:lnTo>
                  <a:lnTo>
                    <a:pt x="3621" y="2348"/>
                  </a:lnTo>
                  <a:lnTo>
                    <a:pt x="3712" y="2457"/>
                  </a:lnTo>
                  <a:lnTo>
                    <a:pt x="3785" y="2566"/>
                  </a:lnTo>
                  <a:lnTo>
                    <a:pt x="3858" y="2675"/>
                  </a:lnTo>
                  <a:lnTo>
                    <a:pt x="3894" y="2785"/>
                  </a:lnTo>
                  <a:lnTo>
                    <a:pt x="3931" y="2912"/>
                  </a:lnTo>
                  <a:lnTo>
                    <a:pt x="3913" y="3003"/>
                  </a:lnTo>
                  <a:lnTo>
                    <a:pt x="3894" y="3076"/>
                  </a:lnTo>
                  <a:lnTo>
                    <a:pt x="3822" y="3149"/>
                  </a:lnTo>
                  <a:lnTo>
                    <a:pt x="3749" y="3221"/>
                  </a:lnTo>
                  <a:lnTo>
                    <a:pt x="3658" y="3276"/>
                  </a:lnTo>
                  <a:lnTo>
                    <a:pt x="3530" y="3330"/>
                  </a:lnTo>
                  <a:lnTo>
                    <a:pt x="3257" y="3421"/>
                  </a:lnTo>
                  <a:lnTo>
                    <a:pt x="2912" y="3494"/>
                  </a:lnTo>
                  <a:lnTo>
                    <a:pt x="2548" y="3567"/>
                  </a:lnTo>
                  <a:lnTo>
                    <a:pt x="1747" y="3713"/>
                  </a:lnTo>
                  <a:lnTo>
                    <a:pt x="1347" y="3785"/>
                  </a:lnTo>
                  <a:lnTo>
                    <a:pt x="983" y="3858"/>
                  </a:lnTo>
                  <a:lnTo>
                    <a:pt x="655" y="3949"/>
                  </a:lnTo>
                  <a:lnTo>
                    <a:pt x="510" y="4022"/>
                  </a:lnTo>
                  <a:lnTo>
                    <a:pt x="364" y="4077"/>
                  </a:lnTo>
                  <a:lnTo>
                    <a:pt x="255" y="4149"/>
                  </a:lnTo>
                  <a:lnTo>
                    <a:pt x="164" y="4222"/>
                  </a:lnTo>
                  <a:lnTo>
                    <a:pt x="73" y="4313"/>
                  </a:lnTo>
                  <a:lnTo>
                    <a:pt x="36" y="4404"/>
                  </a:lnTo>
                  <a:lnTo>
                    <a:pt x="0" y="4495"/>
                  </a:lnTo>
                  <a:lnTo>
                    <a:pt x="0" y="4604"/>
                  </a:lnTo>
                  <a:lnTo>
                    <a:pt x="18" y="4732"/>
                  </a:lnTo>
                  <a:lnTo>
                    <a:pt x="73" y="4859"/>
                  </a:lnTo>
                  <a:lnTo>
                    <a:pt x="164" y="5005"/>
                  </a:lnTo>
                  <a:lnTo>
                    <a:pt x="273" y="5132"/>
                  </a:lnTo>
                  <a:lnTo>
                    <a:pt x="419" y="5241"/>
                  </a:lnTo>
                  <a:lnTo>
                    <a:pt x="582" y="5350"/>
                  </a:lnTo>
                  <a:lnTo>
                    <a:pt x="764" y="5441"/>
                  </a:lnTo>
                  <a:lnTo>
                    <a:pt x="965" y="5532"/>
                  </a:lnTo>
                  <a:lnTo>
                    <a:pt x="1201" y="5605"/>
                  </a:lnTo>
                  <a:lnTo>
                    <a:pt x="1438" y="5660"/>
                  </a:lnTo>
                  <a:lnTo>
                    <a:pt x="1965" y="5769"/>
                  </a:lnTo>
                  <a:lnTo>
                    <a:pt x="2548" y="5878"/>
                  </a:lnTo>
                  <a:lnTo>
                    <a:pt x="3803" y="6042"/>
                  </a:lnTo>
                  <a:lnTo>
                    <a:pt x="4477" y="6115"/>
                  </a:lnTo>
                  <a:lnTo>
                    <a:pt x="5132" y="6224"/>
                  </a:lnTo>
                  <a:lnTo>
                    <a:pt x="5769" y="6351"/>
                  </a:lnTo>
                  <a:lnTo>
                    <a:pt x="6387" y="6497"/>
                  </a:lnTo>
                  <a:lnTo>
                    <a:pt x="6679" y="6588"/>
                  </a:lnTo>
                  <a:lnTo>
                    <a:pt x="6970" y="6679"/>
                  </a:lnTo>
                  <a:lnTo>
                    <a:pt x="7225" y="6788"/>
                  </a:lnTo>
                  <a:lnTo>
                    <a:pt x="7479" y="6915"/>
                  </a:lnTo>
                  <a:lnTo>
                    <a:pt x="7734" y="7061"/>
                  </a:lnTo>
                  <a:lnTo>
                    <a:pt x="7953" y="7207"/>
                  </a:lnTo>
                  <a:lnTo>
                    <a:pt x="8153" y="7370"/>
                  </a:lnTo>
                  <a:lnTo>
                    <a:pt x="8335" y="7552"/>
                  </a:lnTo>
                  <a:lnTo>
                    <a:pt x="8444" y="7698"/>
                  </a:lnTo>
                  <a:lnTo>
                    <a:pt x="8553" y="7844"/>
                  </a:lnTo>
                  <a:lnTo>
                    <a:pt x="8626" y="8007"/>
                  </a:lnTo>
                  <a:lnTo>
                    <a:pt x="8662" y="8189"/>
                  </a:lnTo>
                  <a:lnTo>
                    <a:pt x="8662" y="8280"/>
                  </a:lnTo>
                  <a:lnTo>
                    <a:pt x="8662" y="8390"/>
                  </a:lnTo>
                  <a:lnTo>
                    <a:pt x="8608" y="8590"/>
                  </a:lnTo>
                  <a:lnTo>
                    <a:pt x="8462" y="9008"/>
                  </a:lnTo>
                  <a:lnTo>
                    <a:pt x="8407" y="9172"/>
                  </a:lnTo>
                  <a:lnTo>
                    <a:pt x="8389" y="9354"/>
                  </a:lnTo>
                  <a:lnTo>
                    <a:pt x="8371" y="9536"/>
                  </a:lnTo>
                  <a:lnTo>
                    <a:pt x="8371" y="9736"/>
                  </a:lnTo>
                  <a:lnTo>
                    <a:pt x="8389" y="9918"/>
                  </a:lnTo>
                  <a:lnTo>
                    <a:pt x="8426" y="10100"/>
                  </a:lnTo>
                  <a:lnTo>
                    <a:pt x="8480" y="10264"/>
                  </a:lnTo>
                  <a:lnTo>
                    <a:pt x="8535" y="10446"/>
                  </a:lnTo>
                  <a:lnTo>
                    <a:pt x="8608" y="10628"/>
                  </a:lnTo>
                  <a:lnTo>
                    <a:pt x="8699" y="10792"/>
                  </a:lnTo>
                  <a:lnTo>
                    <a:pt x="8790" y="10955"/>
                  </a:lnTo>
                  <a:lnTo>
                    <a:pt x="8899" y="11101"/>
                  </a:lnTo>
                  <a:lnTo>
                    <a:pt x="9026" y="11265"/>
                  </a:lnTo>
                  <a:lnTo>
                    <a:pt x="9154" y="11392"/>
                  </a:lnTo>
                  <a:lnTo>
                    <a:pt x="9281" y="11538"/>
                  </a:lnTo>
                  <a:lnTo>
                    <a:pt x="9427" y="11665"/>
                  </a:lnTo>
                  <a:lnTo>
                    <a:pt x="9736" y="11884"/>
                  </a:lnTo>
                  <a:lnTo>
                    <a:pt x="10045" y="12066"/>
                  </a:lnTo>
                  <a:lnTo>
                    <a:pt x="10391" y="12229"/>
                  </a:lnTo>
                  <a:lnTo>
                    <a:pt x="10737" y="12357"/>
                  </a:lnTo>
                  <a:lnTo>
                    <a:pt x="11101" y="12466"/>
                  </a:lnTo>
                  <a:lnTo>
                    <a:pt x="11465" y="12557"/>
                  </a:lnTo>
                  <a:lnTo>
                    <a:pt x="11829" y="12630"/>
                  </a:lnTo>
                  <a:lnTo>
                    <a:pt x="12211" y="12702"/>
                  </a:lnTo>
                  <a:lnTo>
                    <a:pt x="12993" y="12793"/>
                  </a:lnTo>
                  <a:lnTo>
                    <a:pt x="13794" y="12866"/>
                  </a:lnTo>
                  <a:lnTo>
                    <a:pt x="14595" y="12884"/>
                  </a:lnTo>
                  <a:lnTo>
                    <a:pt x="15395" y="12884"/>
                  </a:lnTo>
                  <a:lnTo>
                    <a:pt x="16196" y="12866"/>
                  </a:lnTo>
                  <a:lnTo>
                    <a:pt x="16997" y="12830"/>
                  </a:lnTo>
                  <a:lnTo>
                    <a:pt x="18598" y="12721"/>
                  </a:lnTo>
                  <a:lnTo>
                    <a:pt x="19326" y="12666"/>
                  </a:lnTo>
                  <a:lnTo>
                    <a:pt x="20072" y="12593"/>
                  </a:lnTo>
                  <a:lnTo>
                    <a:pt x="20800" y="12502"/>
                  </a:lnTo>
                  <a:lnTo>
                    <a:pt x="21528" y="12393"/>
                  </a:lnTo>
                  <a:lnTo>
                    <a:pt x="22256" y="12248"/>
                  </a:lnTo>
                  <a:lnTo>
                    <a:pt x="22602" y="12175"/>
                  </a:lnTo>
                  <a:lnTo>
                    <a:pt x="22966" y="12066"/>
                  </a:lnTo>
                  <a:lnTo>
                    <a:pt x="23312" y="11956"/>
                  </a:lnTo>
                  <a:lnTo>
                    <a:pt x="23657" y="11847"/>
                  </a:lnTo>
                  <a:lnTo>
                    <a:pt x="24003" y="11702"/>
                  </a:lnTo>
                  <a:lnTo>
                    <a:pt x="24331" y="11556"/>
                  </a:lnTo>
                  <a:lnTo>
                    <a:pt x="24640" y="11410"/>
                  </a:lnTo>
                  <a:lnTo>
                    <a:pt x="24931" y="11247"/>
                  </a:lnTo>
                  <a:lnTo>
                    <a:pt x="25204" y="11083"/>
                  </a:lnTo>
                  <a:lnTo>
                    <a:pt x="25495" y="10883"/>
                  </a:lnTo>
                  <a:lnTo>
                    <a:pt x="25750" y="10682"/>
                  </a:lnTo>
                  <a:lnTo>
                    <a:pt x="26023" y="10464"/>
                  </a:lnTo>
                  <a:lnTo>
                    <a:pt x="26260" y="10246"/>
                  </a:lnTo>
                  <a:lnTo>
                    <a:pt x="26496" y="10009"/>
                  </a:lnTo>
                  <a:lnTo>
                    <a:pt x="26715" y="9754"/>
                  </a:lnTo>
                  <a:lnTo>
                    <a:pt x="26915" y="9500"/>
                  </a:lnTo>
                  <a:lnTo>
                    <a:pt x="27115" y="9227"/>
                  </a:lnTo>
                  <a:lnTo>
                    <a:pt x="27279" y="8954"/>
                  </a:lnTo>
                  <a:lnTo>
                    <a:pt x="27443" y="8662"/>
                  </a:lnTo>
                  <a:lnTo>
                    <a:pt x="27570" y="8371"/>
                  </a:lnTo>
                  <a:lnTo>
                    <a:pt x="27679" y="8062"/>
                  </a:lnTo>
                  <a:lnTo>
                    <a:pt x="27770" y="7753"/>
                  </a:lnTo>
                  <a:lnTo>
                    <a:pt x="26678" y="7680"/>
                  </a:lnTo>
                  <a:lnTo>
                    <a:pt x="25586" y="7607"/>
                  </a:lnTo>
                  <a:lnTo>
                    <a:pt x="24513" y="7498"/>
                  </a:lnTo>
                  <a:lnTo>
                    <a:pt x="23421" y="7389"/>
                  </a:lnTo>
                  <a:lnTo>
                    <a:pt x="22347" y="7243"/>
                  </a:lnTo>
                  <a:lnTo>
                    <a:pt x="21273" y="7097"/>
                  </a:lnTo>
                  <a:lnTo>
                    <a:pt x="20218" y="6915"/>
                  </a:lnTo>
                  <a:lnTo>
                    <a:pt x="19144" y="6715"/>
                  </a:lnTo>
                  <a:lnTo>
                    <a:pt x="18107" y="6479"/>
                  </a:lnTo>
                  <a:lnTo>
                    <a:pt x="17052" y="6224"/>
                  </a:lnTo>
                  <a:lnTo>
                    <a:pt x="16014" y="5951"/>
                  </a:lnTo>
                  <a:lnTo>
                    <a:pt x="14977" y="5642"/>
                  </a:lnTo>
                  <a:lnTo>
                    <a:pt x="13958" y="5314"/>
                  </a:lnTo>
                  <a:lnTo>
                    <a:pt x="12939" y="4950"/>
                  </a:lnTo>
                  <a:lnTo>
                    <a:pt x="11938" y="4550"/>
                  </a:lnTo>
                  <a:lnTo>
                    <a:pt x="10937" y="4113"/>
                  </a:lnTo>
                  <a:lnTo>
                    <a:pt x="10264" y="3822"/>
                  </a:lnTo>
                  <a:lnTo>
                    <a:pt x="9609" y="3494"/>
                  </a:lnTo>
                  <a:lnTo>
                    <a:pt x="8280" y="2839"/>
                  </a:lnTo>
                  <a:lnTo>
                    <a:pt x="6933" y="2184"/>
                  </a:lnTo>
                  <a:lnTo>
                    <a:pt x="6278" y="1875"/>
                  </a:lnTo>
                  <a:lnTo>
                    <a:pt x="5605" y="1565"/>
                  </a:lnTo>
                  <a:lnTo>
                    <a:pt x="4932" y="1274"/>
                  </a:lnTo>
                  <a:lnTo>
                    <a:pt x="4258" y="1001"/>
                  </a:lnTo>
                  <a:lnTo>
                    <a:pt x="3567" y="746"/>
                  </a:lnTo>
                  <a:lnTo>
                    <a:pt x="2875" y="528"/>
                  </a:lnTo>
                  <a:lnTo>
                    <a:pt x="2184" y="346"/>
                  </a:lnTo>
                  <a:lnTo>
                    <a:pt x="1492" y="182"/>
                  </a:lnTo>
                  <a:lnTo>
                    <a:pt x="783" y="73"/>
                  </a:lnTo>
                  <a:lnTo>
                    <a:pt x="437" y="18"/>
                  </a:lnTo>
                  <a:lnTo>
                    <a:pt x="73" y="0"/>
                  </a:lnTo>
                  <a:close/>
                </a:path>
              </a:pathLst>
            </a:custGeom>
            <a:solidFill>
              <a:srgbClr val="FAD6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810" name="Google Shape;810;p6"/>
          <p:cNvSpPr/>
          <p:nvPr/>
        </p:nvSpPr>
        <p:spPr>
          <a:xfrm>
            <a:off x="-725305" y="6372226"/>
            <a:ext cx="13574600" cy="2647700"/>
          </a:xfrm>
          <a:custGeom>
            <a:avLst/>
            <a:gdLst/>
            <a:ahLst/>
            <a:cxnLst/>
            <a:rect l="l" t="t" r="r" b="b"/>
            <a:pathLst>
              <a:path w="407238" h="79431" extrusionOk="0">
                <a:moveTo>
                  <a:pt x="24553" y="14065"/>
                </a:moveTo>
                <a:cubicBezTo>
                  <a:pt x="27220" y="7842"/>
                  <a:pt x="26204" y="13938"/>
                  <a:pt x="32173" y="11779"/>
                </a:cubicBezTo>
                <a:cubicBezTo>
                  <a:pt x="38142" y="9620"/>
                  <a:pt x="49572" y="2762"/>
                  <a:pt x="60367" y="1111"/>
                </a:cubicBezTo>
                <a:cubicBezTo>
                  <a:pt x="71162" y="-540"/>
                  <a:pt x="84751" y="-32"/>
                  <a:pt x="96943" y="1873"/>
                </a:cubicBezTo>
                <a:cubicBezTo>
                  <a:pt x="109135" y="3778"/>
                  <a:pt x="122724" y="9747"/>
                  <a:pt x="133519" y="12541"/>
                </a:cubicBezTo>
                <a:cubicBezTo>
                  <a:pt x="144314" y="15335"/>
                  <a:pt x="144695" y="19907"/>
                  <a:pt x="161713" y="18637"/>
                </a:cubicBezTo>
                <a:cubicBezTo>
                  <a:pt x="178731" y="17367"/>
                  <a:pt x="215561" y="7715"/>
                  <a:pt x="235627" y="4921"/>
                </a:cubicBezTo>
                <a:cubicBezTo>
                  <a:pt x="255693" y="2127"/>
                  <a:pt x="262678" y="1238"/>
                  <a:pt x="282109" y="1873"/>
                </a:cubicBezTo>
                <a:cubicBezTo>
                  <a:pt x="301540" y="2508"/>
                  <a:pt x="335449" y="5175"/>
                  <a:pt x="352213" y="8731"/>
                </a:cubicBezTo>
                <a:cubicBezTo>
                  <a:pt x="368977" y="12287"/>
                  <a:pt x="375581" y="18764"/>
                  <a:pt x="382693" y="23209"/>
                </a:cubicBezTo>
                <a:cubicBezTo>
                  <a:pt x="389805" y="27654"/>
                  <a:pt x="392980" y="27146"/>
                  <a:pt x="394885" y="35401"/>
                </a:cubicBezTo>
                <a:cubicBezTo>
                  <a:pt x="396790" y="43656"/>
                  <a:pt x="421936" y="65627"/>
                  <a:pt x="394123" y="72739"/>
                </a:cubicBezTo>
                <a:cubicBezTo>
                  <a:pt x="366310" y="79851"/>
                  <a:pt x="290999" y="77438"/>
                  <a:pt x="228007" y="78073"/>
                </a:cubicBezTo>
                <a:cubicBezTo>
                  <a:pt x="165015" y="78708"/>
                  <a:pt x="51477" y="81375"/>
                  <a:pt x="16171" y="76549"/>
                </a:cubicBezTo>
                <a:cubicBezTo>
                  <a:pt x="-19135" y="71723"/>
                  <a:pt x="14774" y="59531"/>
                  <a:pt x="16171" y="49117"/>
                </a:cubicBezTo>
                <a:cubicBezTo>
                  <a:pt x="17568" y="38703"/>
                  <a:pt x="21886" y="20288"/>
                  <a:pt x="24553" y="14065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</p:sp>
      <p:grpSp>
        <p:nvGrpSpPr>
          <p:cNvPr id="811" name="Google Shape;811;p6"/>
          <p:cNvGrpSpPr/>
          <p:nvPr/>
        </p:nvGrpSpPr>
        <p:grpSpPr>
          <a:xfrm>
            <a:off x="10221699" y="7200711"/>
            <a:ext cx="1092077" cy="405059"/>
            <a:chOff x="1726100" y="1627975"/>
            <a:chExt cx="359425" cy="133325"/>
          </a:xfrm>
        </p:grpSpPr>
        <p:sp>
          <p:nvSpPr>
            <p:cNvPr id="812" name="Google Shape;812;p6"/>
            <p:cNvSpPr/>
            <p:nvPr/>
          </p:nvSpPr>
          <p:spPr>
            <a:xfrm>
              <a:off x="2018625" y="1747625"/>
              <a:ext cx="66900" cy="13675"/>
            </a:xfrm>
            <a:custGeom>
              <a:avLst/>
              <a:gdLst/>
              <a:ahLst/>
              <a:cxnLst/>
              <a:rect l="l" t="t" r="r" b="b"/>
              <a:pathLst>
                <a:path w="2676" h="547" extrusionOk="0">
                  <a:moveTo>
                    <a:pt x="456" y="1"/>
                  </a:moveTo>
                  <a:lnTo>
                    <a:pt x="219" y="37"/>
                  </a:lnTo>
                  <a:lnTo>
                    <a:pt x="146" y="74"/>
                  </a:lnTo>
                  <a:lnTo>
                    <a:pt x="73" y="110"/>
                  </a:lnTo>
                  <a:lnTo>
                    <a:pt x="19" y="147"/>
                  </a:lnTo>
                  <a:lnTo>
                    <a:pt x="1" y="201"/>
                  </a:lnTo>
                  <a:lnTo>
                    <a:pt x="19" y="219"/>
                  </a:lnTo>
                  <a:lnTo>
                    <a:pt x="37" y="274"/>
                  </a:lnTo>
                  <a:lnTo>
                    <a:pt x="92" y="329"/>
                  </a:lnTo>
                  <a:lnTo>
                    <a:pt x="219" y="401"/>
                  </a:lnTo>
                  <a:lnTo>
                    <a:pt x="419" y="456"/>
                  </a:lnTo>
                  <a:lnTo>
                    <a:pt x="710" y="511"/>
                  </a:lnTo>
                  <a:lnTo>
                    <a:pt x="1111" y="529"/>
                  </a:lnTo>
                  <a:lnTo>
                    <a:pt x="1657" y="547"/>
                  </a:lnTo>
                  <a:lnTo>
                    <a:pt x="2130" y="547"/>
                  </a:lnTo>
                  <a:lnTo>
                    <a:pt x="2676" y="529"/>
                  </a:lnTo>
                  <a:lnTo>
                    <a:pt x="2676" y="474"/>
                  </a:lnTo>
                  <a:lnTo>
                    <a:pt x="2657" y="420"/>
                  </a:lnTo>
                  <a:lnTo>
                    <a:pt x="2603" y="365"/>
                  </a:lnTo>
                  <a:lnTo>
                    <a:pt x="2530" y="310"/>
                  </a:lnTo>
                  <a:lnTo>
                    <a:pt x="2330" y="219"/>
                  </a:lnTo>
                  <a:lnTo>
                    <a:pt x="2057" y="147"/>
                  </a:lnTo>
                  <a:lnTo>
                    <a:pt x="1748" y="92"/>
                  </a:lnTo>
                  <a:lnTo>
                    <a:pt x="1420" y="37"/>
                  </a:lnTo>
                  <a:lnTo>
                    <a:pt x="1074" y="1"/>
                  </a:lnTo>
                  <a:close/>
                </a:path>
              </a:pathLst>
            </a:custGeom>
            <a:solidFill>
              <a:srgbClr val="282829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13" name="Google Shape;813;p6"/>
            <p:cNvSpPr/>
            <p:nvPr/>
          </p:nvSpPr>
          <p:spPr>
            <a:xfrm>
              <a:off x="2018625" y="1747625"/>
              <a:ext cx="66900" cy="13675"/>
            </a:xfrm>
            <a:custGeom>
              <a:avLst/>
              <a:gdLst/>
              <a:ahLst/>
              <a:cxnLst/>
              <a:rect l="l" t="t" r="r" b="b"/>
              <a:pathLst>
                <a:path w="2676" h="547" fill="none" extrusionOk="0">
                  <a:moveTo>
                    <a:pt x="747" y="1"/>
                  </a:moveTo>
                  <a:lnTo>
                    <a:pt x="747" y="1"/>
                  </a:lnTo>
                  <a:lnTo>
                    <a:pt x="456" y="1"/>
                  </a:lnTo>
                  <a:lnTo>
                    <a:pt x="219" y="37"/>
                  </a:lnTo>
                  <a:lnTo>
                    <a:pt x="146" y="74"/>
                  </a:lnTo>
                  <a:lnTo>
                    <a:pt x="73" y="110"/>
                  </a:lnTo>
                  <a:lnTo>
                    <a:pt x="19" y="147"/>
                  </a:lnTo>
                  <a:lnTo>
                    <a:pt x="1" y="201"/>
                  </a:lnTo>
                  <a:lnTo>
                    <a:pt x="1" y="201"/>
                  </a:lnTo>
                  <a:lnTo>
                    <a:pt x="19" y="219"/>
                  </a:lnTo>
                  <a:lnTo>
                    <a:pt x="37" y="274"/>
                  </a:lnTo>
                  <a:lnTo>
                    <a:pt x="92" y="329"/>
                  </a:lnTo>
                  <a:lnTo>
                    <a:pt x="219" y="401"/>
                  </a:lnTo>
                  <a:lnTo>
                    <a:pt x="419" y="456"/>
                  </a:lnTo>
                  <a:lnTo>
                    <a:pt x="710" y="511"/>
                  </a:lnTo>
                  <a:lnTo>
                    <a:pt x="1111" y="529"/>
                  </a:lnTo>
                  <a:lnTo>
                    <a:pt x="1657" y="547"/>
                  </a:lnTo>
                  <a:lnTo>
                    <a:pt x="1657" y="547"/>
                  </a:lnTo>
                  <a:lnTo>
                    <a:pt x="2130" y="547"/>
                  </a:lnTo>
                  <a:lnTo>
                    <a:pt x="2676" y="529"/>
                  </a:lnTo>
                  <a:lnTo>
                    <a:pt x="2676" y="529"/>
                  </a:lnTo>
                  <a:lnTo>
                    <a:pt x="2676" y="474"/>
                  </a:lnTo>
                  <a:lnTo>
                    <a:pt x="2657" y="420"/>
                  </a:lnTo>
                  <a:lnTo>
                    <a:pt x="2603" y="365"/>
                  </a:lnTo>
                  <a:lnTo>
                    <a:pt x="2530" y="310"/>
                  </a:lnTo>
                  <a:lnTo>
                    <a:pt x="2330" y="219"/>
                  </a:lnTo>
                  <a:lnTo>
                    <a:pt x="2057" y="147"/>
                  </a:lnTo>
                  <a:lnTo>
                    <a:pt x="1748" y="92"/>
                  </a:lnTo>
                  <a:lnTo>
                    <a:pt x="1420" y="37"/>
                  </a:lnTo>
                  <a:lnTo>
                    <a:pt x="1074" y="1"/>
                  </a:lnTo>
                  <a:lnTo>
                    <a:pt x="747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14" name="Google Shape;814;p6"/>
            <p:cNvSpPr/>
            <p:nvPr/>
          </p:nvSpPr>
          <p:spPr>
            <a:xfrm>
              <a:off x="2024075" y="1729450"/>
              <a:ext cx="42350" cy="23225"/>
            </a:xfrm>
            <a:custGeom>
              <a:avLst/>
              <a:gdLst/>
              <a:ahLst/>
              <a:cxnLst/>
              <a:rect l="l" t="t" r="r" b="b"/>
              <a:pathLst>
                <a:path w="1694" h="929" extrusionOk="0">
                  <a:moveTo>
                    <a:pt x="911" y="0"/>
                  </a:moveTo>
                  <a:lnTo>
                    <a:pt x="783" y="18"/>
                  </a:lnTo>
                  <a:lnTo>
                    <a:pt x="674" y="55"/>
                  </a:lnTo>
                  <a:lnTo>
                    <a:pt x="565" y="109"/>
                  </a:lnTo>
                  <a:lnTo>
                    <a:pt x="456" y="182"/>
                  </a:lnTo>
                  <a:lnTo>
                    <a:pt x="383" y="255"/>
                  </a:lnTo>
                  <a:lnTo>
                    <a:pt x="238" y="437"/>
                  </a:lnTo>
                  <a:lnTo>
                    <a:pt x="128" y="601"/>
                  </a:lnTo>
                  <a:lnTo>
                    <a:pt x="56" y="764"/>
                  </a:lnTo>
                  <a:lnTo>
                    <a:pt x="1" y="928"/>
                  </a:lnTo>
                  <a:lnTo>
                    <a:pt x="1693" y="928"/>
                  </a:lnTo>
                  <a:lnTo>
                    <a:pt x="1693" y="783"/>
                  </a:lnTo>
                  <a:lnTo>
                    <a:pt x="1693" y="655"/>
                  </a:lnTo>
                  <a:lnTo>
                    <a:pt x="1675" y="491"/>
                  </a:lnTo>
                  <a:lnTo>
                    <a:pt x="1639" y="419"/>
                  </a:lnTo>
                  <a:lnTo>
                    <a:pt x="1602" y="328"/>
                  </a:lnTo>
                  <a:lnTo>
                    <a:pt x="1548" y="255"/>
                  </a:lnTo>
                  <a:lnTo>
                    <a:pt x="1493" y="182"/>
                  </a:lnTo>
                  <a:lnTo>
                    <a:pt x="1402" y="127"/>
                  </a:lnTo>
                  <a:lnTo>
                    <a:pt x="1311" y="73"/>
                  </a:lnTo>
                  <a:lnTo>
                    <a:pt x="1202" y="36"/>
                  </a:lnTo>
                  <a:lnTo>
                    <a:pt x="1056" y="0"/>
                  </a:lnTo>
                  <a:close/>
                </a:path>
              </a:pathLst>
            </a:custGeom>
            <a:solidFill>
              <a:srgbClr val="C1A5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15" name="Google Shape;815;p6"/>
            <p:cNvSpPr/>
            <p:nvPr/>
          </p:nvSpPr>
          <p:spPr>
            <a:xfrm>
              <a:off x="1726100" y="1699875"/>
              <a:ext cx="249775" cy="25500"/>
            </a:xfrm>
            <a:custGeom>
              <a:avLst/>
              <a:gdLst/>
              <a:ahLst/>
              <a:cxnLst/>
              <a:rect l="l" t="t" r="r" b="b"/>
              <a:pathLst>
                <a:path w="9991" h="1020" extrusionOk="0">
                  <a:moveTo>
                    <a:pt x="1292" y="0"/>
                  </a:moveTo>
                  <a:lnTo>
                    <a:pt x="746" y="91"/>
                  </a:lnTo>
                  <a:lnTo>
                    <a:pt x="528" y="128"/>
                  </a:lnTo>
                  <a:lnTo>
                    <a:pt x="346" y="182"/>
                  </a:lnTo>
                  <a:lnTo>
                    <a:pt x="200" y="237"/>
                  </a:lnTo>
                  <a:lnTo>
                    <a:pt x="91" y="291"/>
                  </a:lnTo>
                  <a:lnTo>
                    <a:pt x="18" y="346"/>
                  </a:lnTo>
                  <a:lnTo>
                    <a:pt x="0" y="419"/>
                  </a:lnTo>
                  <a:lnTo>
                    <a:pt x="0" y="437"/>
                  </a:lnTo>
                  <a:lnTo>
                    <a:pt x="18" y="473"/>
                  </a:lnTo>
                  <a:lnTo>
                    <a:pt x="91" y="528"/>
                  </a:lnTo>
                  <a:lnTo>
                    <a:pt x="219" y="583"/>
                  </a:lnTo>
                  <a:lnTo>
                    <a:pt x="382" y="655"/>
                  </a:lnTo>
                  <a:lnTo>
                    <a:pt x="601" y="710"/>
                  </a:lnTo>
                  <a:lnTo>
                    <a:pt x="856" y="746"/>
                  </a:lnTo>
                  <a:lnTo>
                    <a:pt x="1456" y="837"/>
                  </a:lnTo>
                  <a:lnTo>
                    <a:pt x="2202" y="910"/>
                  </a:lnTo>
                  <a:lnTo>
                    <a:pt x="3058" y="965"/>
                  </a:lnTo>
                  <a:lnTo>
                    <a:pt x="3986" y="1001"/>
                  </a:lnTo>
                  <a:lnTo>
                    <a:pt x="5005" y="1019"/>
                  </a:lnTo>
                  <a:lnTo>
                    <a:pt x="6006" y="1001"/>
                  </a:lnTo>
                  <a:lnTo>
                    <a:pt x="6952" y="965"/>
                  </a:lnTo>
                  <a:lnTo>
                    <a:pt x="7789" y="910"/>
                  </a:lnTo>
                  <a:lnTo>
                    <a:pt x="8535" y="837"/>
                  </a:lnTo>
                  <a:lnTo>
                    <a:pt x="9136" y="746"/>
                  </a:lnTo>
                  <a:lnTo>
                    <a:pt x="9390" y="710"/>
                  </a:lnTo>
                  <a:lnTo>
                    <a:pt x="9609" y="655"/>
                  </a:lnTo>
                  <a:lnTo>
                    <a:pt x="9773" y="583"/>
                  </a:lnTo>
                  <a:lnTo>
                    <a:pt x="9900" y="528"/>
                  </a:lnTo>
                  <a:lnTo>
                    <a:pt x="9973" y="473"/>
                  </a:lnTo>
                  <a:lnTo>
                    <a:pt x="9991" y="437"/>
                  </a:lnTo>
                  <a:lnTo>
                    <a:pt x="9991" y="419"/>
                  </a:lnTo>
                  <a:lnTo>
                    <a:pt x="9973" y="346"/>
                  </a:lnTo>
                  <a:lnTo>
                    <a:pt x="9900" y="291"/>
                  </a:lnTo>
                  <a:lnTo>
                    <a:pt x="9791" y="237"/>
                  </a:lnTo>
                  <a:lnTo>
                    <a:pt x="9645" y="182"/>
                  </a:lnTo>
                  <a:lnTo>
                    <a:pt x="9463" y="128"/>
                  </a:lnTo>
                  <a:lnTo>
                    <a:pt x="9245" y="91"/>
                  </a:lnTo>
                  <a:lnTo>
                    <a:pt x="8699" y="0"/>
                  </a:lnTo>
                  <a:lnTo>
                    <a:pt x="8699" y="273"/>
                  </a:lnTo>
                  <a:lnTo>
                    <a:pt x="7443" y="328"/>
                  </a:lnTo>
                  <a:lnTo>
                    <a:pt x="6133" y="364"/>
                  </a:lnTo>
                  <a:lnTo>
                    <a:pt x="4623" y="382"/>
                  </a:lnTo>
                  <a:lnTo>
                    <a:pt x="3476" y="364"/>
                  </a:lnTo>
                  <a:lnTo>
                    <a:pt x="2384" y="328"/>
                  </a:lnTo>
                  <a:lnTo>
                    <a:pt x="1893" y="291"/>
                  </a:lnTo>
                  <a:lnTo>
                    <a:pt x="1456" y="237"/>
                  </a:lnTo>
                  <a:lnTo>
                    <a:pt x="1074" y="182"/>
                  </a:lnTo>
                  <a:lnTo>
                    <a:pt x="746" y="109"/>
                  </a:lnTo>
                  <a:lnTo>
                    <a:pt x="129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16" name="Google Shape;816;p6"/>
            <p:cNvSpPr/>
            <p:nvPr/>
          </p:nvSpPr>
          <p:spPr>
            <a:xfrm>
              <a:off x="1726100" y="1699875"/>
              <a:ext cx="249775" cy="25500"/>
            </a:xfrm>
            <a:custGeom>
              <a:avLst/>
              <a:gdLst/>
              <a:ahLst/>
              <a:cxnLst/>
              <a:rect l="l" t="t" r="r" b="b"/>
              <a:pathLst>
                <a:path w="9991" h="1020" fill="none" extrusionOk="0">
                  <a:moveTo>
                    <a:pt x="8699" y="0"/>
                  </a:moveTo>
                  <a:lnTo>
                    <a:pt x="8699" y="273"/>
                  </a:lnTo>
                  <a:lnTo>
                    <a:pt x="8699" y="273"/>
                  </a:lnTo>
                  <a:lnTo>
                    <a:pt x="8699" y="273"/>
                  </a:lnTo>
                  <a:lnTo>
                    <a:pt x="7443" y="328"/>
                  </a:lnTo>
                  <a:lnTo>
                    <a:pt x="6133" y="364"/>
                  </a:lnTo>
                  <a:lnTo>
                    <a:pt x="4623" y="382"/>
                  </a:lnTo>
                  <a:lnTo>
                    <a:pt x="4623" y="382"/>
                  </a:lnTo>
                  <a:lnTo>
                    <a:pt x="3476" y="364"/>
                  </a:lnTo>
                  <a:lnTo>
                    <a:pt x="2384" y="328"/>
                  </a:lnTo>
                  <a:lnTo>
                    <a:pt x="1893" y="291"/>
                  </a:lnTo>
                  <a:lnTo>
                    <a:pt x="1456" y="237"/>
                  </a:lnTo>
                  <a:lnTo>
                    <a:pt x="1074" y="182"/>
                  </a:lnTo>
                  <a:lnTo>
                    <a:pt x="746" y="109"/>
                  </a:lnTo>
                  <a:lnTo>
                    <a:pt x="746" y="109"/>
                  </a:lnTo>
                  <a:lnTo>
                    <a:pt x="746" y="109"/>
                  </a:lnTo>
                  <a:lnTo>
                    <a:pt x="1292" y="0"/>
                  </a:lnTo>
                  <a:lnTo>
                    <a:pt x="1292" y="0"/>
                  </a:lnTo>
                  <a:lnTo>
                    <a:pt x="746" y="91"/>
                  </a:lnTo>
                  <a:lnTo>
                    <a:pt x="528" y="128"/>
                  </a:lnTo>
                  <a:lnTo>
                    <a:pt x="346" y="182"/>
                  </a:lnTo>
                  <a:lnTo>
                    <a:pt x="200" y="237"/>
                  </a:lnTo>
                  <a:lnTo>
                    <a:pt x="91" y="291"/>
                  </a:lnTo>
                  <a:lnTo>
                    <a:pt x="18" y="346"/>
                  </a:lnTo>
                  <a:lnTo>
                    <a:pt x="0" y="419"/>
                  </a:lnTo>
                  <a:lnTo>
                    <a:pt x="0" y="419"/>
                  </a:lnTo>
                  <a:lnTo>
                    <a:pt x="0" y="437"/>
                  </a:lnTo>
                  <a:lnTo>
                    <a:pt x="18" y="473"/>
                  </a:lnTo>
                  <a:lnTo>
                    <a:pt x="91" y="528"/>
                  </a:lnTo>
                  <a:lnTo>
                    <a:pt x="219" y="583"/>
                  </a:lnTo>
                  <a:lnTo>
                    <a:pt x="382" y="655"/>
                  </a:lnTo>
                  <a:lnTo>
                    <a:pt x="601" y="710"/>
                  </a:lnTo>
                  <a:lnTo>
                    <a:pt x="856" y="746"/>
                  </a:lnTo>
                  <a:lnTo>
                    <a:pt x="1456" y="837"/>
                  </a:lnTo>
                  <a:lnTo>
                    <a:pt x="2202" y="910"/>
                  </a:lnTo>
                  <a:lnTo>
                    <a:pt x="3058" y="965"/>
                  </a:lnTo>
                  <a:lnTo>
                    <a:pt x="3986" y="1001"/>
                  </a:lnTo>
                  <a:lnTo>
                    <a:pt x="5005" y="1019"/>
                  </a:lnTo>
                  <a:lnTo>
                    <a:pt x="5005" y="1019"/>
                  </a:lnTo>
                  <a:lnTo>
                    <a:pt x="6006" y="1001"/>
                  </a:lnTo>
                  <a:lnTo>
                    <a:pt x="6952" y="965"/>
                  </a:lnTo>
                  <a:lnTo>
                    <a:pt x="7789" y="910"/>
                  </a:lnTo>
                  <a:lnTo>
                    <a:pt x="8535" y="837"/>
                  </a:lnTo>
                  <a:lnTo>
                    <a:pt x="9136" y="746"/>
                  </a:lnTo>
                  <a:lnTo>
                    <a:pt x="9390" y="710"/>
                  </a:lnTo>
                  <a:lnTo>
                    <a:pt x="9609" y="655"/>
                  </a:lnTo>
                  <a:lnTo>
                    <a:pt x="9773" y="583"/>
                  </a:lnTo>
                  <a:lnTo>
                    <a:pt x="9900" y="528"/>
                  </a:lnTo>
                  <a:lnTo>
                    <a:pt x="9973" y="473"/>
                  </a:lnTo>
                  <a:lnTo>
                    <a:pt x="9991" y="437"/>
                  </a:lnTo>
                  <a:lnTo>
                    <a:pt x="9991" y="419"/>
                  </a:lnTo>
                  <a:lnTo>
                    <a:pt x="9991" y="419"/>
                  </a:lnTo>
                  <a:lnTo>
                    <a:pt x="9973" y="346"/>
                  </a:lnTo>
                  <a:lnTo>
                    <a:pt x="9900" y="291"/>
                  </a:lnTo>
                  <a:lnTo>
                    <a:pt x="9791" y="237"/>
                  </a:lnTo>
                  <a:lnTo>
                    <a:pt x="9645" y="182"/>
                  </a:lnTo>
                  <a:lnTo>
                    <a:pt x="9463" y="128"/>
                  </a:lnTo>
                  <a:lnTo>
                    <a:pt x="9245" y="91"/>
                  </a:lnTo>
                  <a:lnTo>
                    <a:pt x="8699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17" name="Google Shape;817;p6"/>
            <p:cNvSpPr/>
            <p:nvPr/>
          </p:nvSpPr>
          <p:spPr>
            <a:xfrm>
              <a:off x="1744750" y="1627975"/>
              <a:ext cx="198825" cy="81475"/>
            </a:xfrm>
            <a:custGeom>
              <a:avLst/>
              <a:gdLst/>
              <a:ahLst/>
              <a:cxnLst/>
              <a:rect l="l" t="t" r="r" b="b"/>
              <a:pathLst>
                <a:path w="7953" h="3259" extrusionOk="0">
                  <a:moveTo>
                    <a:pt x="4113" y="1"/>
                  </a:moveTo>
                  <a:lnTo>
                    <a:pt x="3986" y="37"/>
                  </a:lnTo>
                  <a:lnTo>
                    <a:pt x="3858" y="74"/>
                  </a:lnTo>
                  <a:lnTo>
                    <a:pt x="3731" y="110"/>
                  </a:lnTo>
                  <a:lnTo>
                    <a:pt x="3604" y="165"/>
                  </a:lnTo>
                  <a:lnTo>
                    <a:pt x="3385" y="328"/>
                  </a:lnTo>
                  <a:lnTo>
                    <a:pt x="3185" y="492"/>
                  </a:lnTo>
                  <a:lnTo>
                    <a:pt x="2985" y="711"/>
                  </a:lnTo>
                  <a:lnTo>
                    <a:pt x="2821" y="929"/>
                  </a:lnTo>
                  <a:lnTo>
                    <a:pt x="2657" y="1166"/>
                  </a:lnTo>
                  <a:lnTo>
                    <a:pt x="2530" y="1402"/>
                  </a:lnTo>
                  <a:lnTo>
                    <a:pt x="2312" y="1839"/>
                  </a:lnTo>
                  <a:lnTo>
                    <a:pt x="2148" y="2239"/>
                  </a:lnTo>
                  <a:lnTo>
                    <a:pt x="2020" y="2603"/>
                  </a:lnTo>
                  <a:lnTo>
                    <a:pt x="0" y="2985"/>
                  </a:lnTo>
                  <a:lnTo>
                    <a:pt x="383" y="3058"/>
                  </a:lnTo>
                  <a:lnTo>
                    <a:pt x="856" y="3131"/>
                  </a:lnTo>
                  <a:lnTo>
                    <a:pt x="1383" y="3186"/>
                  </a:lnTo>
                  <a:lnTo>
                    <a:pt x="1984" y="3222"/>
                  </a:lnTo>
                  <a:lnTo>
                    <a:pt x="2621" y="3240"/>
                  </a:lnTo>
                  <a:lnTo>
                    <a:pt x="3294" y="3258"/>
                  </a:lnTo>
                  <a:lnTo>
                    <a:pt x="4641" y="3258"/>
                  </a:lnTo>
                  <a:lnTo>
                    <a:pt x="5897" y="3222"/>
                  </a:lnTo>
                  <a:lnTo>
                    <a:pt x="6952" y="3186"/>
                  </a:lnTo>
                  <a:lnTo>
                    <a:pt x="7953" y="3149"/>
                  </a:lnTo>
                  <a:lnTo>
                    <a:pt x="7953" y="2094"/>
                  </a:lnTo>
                  <a:lnTo>
                    <a:pt x="7935" y="2003"/>
                  </a:lnTo>
                  <a:lnTo>
                    <a:pt x="7862" y="1730"/>
                  </a:lnTo>
                  <a:lnTo>
                    <a:pt x="7753" y="1384"/>
                  </a:lnTo>
                  <a:lnTo>
                    <a:pt x="7680" y="1202"/>
                  </a:lnTo>
                  <a:lnTo>
                    <a:pt x="7589" y="1020"/>
                  </a:lnTo>
                  <a:lnTo>
                    <a:pt x="7498" y="874"/>
                  </a:lnTo>
                  <a:lnTo>
                    <a:pt x="7389" y="747"/>
                  </a:lnTo>
                  <a:lnTo>
                    <a:pt x="7280" y="638"/>
                  </a:lnTo>
                  <a:lnTo>
                    <a:pt x="7170" y="583"/>
                  </a:lnTo>
                  <a:lnTo>
                    <a:pt x="7061" y="547"/>
                  </a:lnTo>
                  <a:lnTo>
                    <a:pt x="6843" y="547"/>
                  </a:lnTo>
                  <a:lnTo>
                    <a:pt x="6734" y="565"/>
                  </a:lnTo>
                  <a:lnTo>
                    <a:pt x="6533" y="638"/>
                  </a:lnTo>
                  <a:lnTo>
                    <a:pt x="6333" y="729"/>
                  </a:lnTo>
                  <a:lnTo>
                    <a:pt x="6169" y="820"/>
                  </a:lnTo>
                  <a:lnTo>
                    <a:pt x="6024" y="911"/>
                  </a:lnTo>
                  <a:lnTo>
                    <a:pt x="5915" y="1020"/>
                  </a:lnTo>
                  <a:lnTo>
                    <a:pt x="5860" y="929"/>
                  </a:lnTo>
                  <a:lnTo>
                    <a:pt x="5806" y="820"/>
                  </a:lnTo>
                  <a:lnTo>
                    <a:pt x="5733" y="692"/>
                  </a:lnTo>
                  <a:lnTo>
                    <a:pt x="5642" y="565"/>
                  </a:lnTo>
                  <a:lnTo>
                    <a:pt x="5496" y="419"/>
                  </a:lnTo>
                  <a:lnTo>
                    <a:pt x="5332" y="292"/>
                  </a:lnTo>
                  <a:lnTo>
                    <a:pt x="5132" y="165"/>
                  </a:lnTo>
                  <a:lnTo>
                    <a:pt x="4932" y="74"/>
                  </a:lnTo>
                  <a:lnTo>
                    <a:pt x="4695" y="19"/>
                  </a:lnTo>
                  <a:lnTo>
                    <a:pt x="44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18" name="Google Shape;818;p6"/>
            <p:cNvSpPr/>
            <p:nvPr/>
          </p:nvSpPr>
          <p:spPr>
            <a:xfrm>
              <a:off x="1744750" y="1627975"/>
              <a:ext cx="198825" cy="81475"/>
            </a:xfrm>
            <a:custGeom>
              <a:avLst/>
              <a:gdLst/>
              <a:ahLst/>
              <a:cxnLst/>
              <a:rect l="l" t="t" r="r" b="b"/>
              <a:pathLst>
                <a:path w="7953" h="3259" fill="none" extrusionOk="0">
                  <a:moveTo>
                    <a:pt x="7953" y="2094"/>
                  </a:moveTo>
                  <a:lnTo>
                    <a:pt x="7953" y="3149"/>
                  </a:lnTo>
                  <a:lnTo>
                    <a:pt x="7953" y="3149"/>
                  </a:lnTo>
                  <a:lnTo>
                    <a:pt x="6952" y="3186"/>
                  </a:lnTo>
                  <a:lnTo>
                    <a:pt x="5897" y="3222"/>
                  </a:lnTo>
                  <a:lnTo>
                    <a:pt x="4641" y="3258"/>
                  </a:lnTo>
                  <a:lnTo>
                    <a:pt x="3294" y="3258"/>
                  </a:lnTo>
                  <a:lnTo>
                    <a:pt x="2621" y="3240"/>
                  </a:lnTo>
                  <a:lnTo>
                    <a:pt x="1984" y="3222"/>
                  </a:lnTo>
                  <a:lnTo>
                    <a:pt x="1383" y="3186"/>
                  </a:lnTo>
                  <a:lnTo>
                    <a:pt x="856" y="3131"/>
                  </a:lnTo>
                  <a:lnTo>
                    <a:pt x="383" y="3058"/>
                  </a:lnTo>
                  <a:lnTo>
                    <a:pt x="0" y="2985"/>
                  </a:lnTo>
                  <a:lnTo>
                    <a:pt x="2020" y="2603"/>
                  </a:lnTo>
                  <a:lnTo>
                    <a:pt x="2020" y="2603"/>
                  </a:lnTo>
                  <a:lnTo>
                    <a:pt x="2148" y="2239"/>
                  </a:lnTo>
                  <a:lnTo>
                    <a:pt x="2312" y="1839"/>
                  </a:lnTo>
                  <a:lnTo>
                    <a:pt x="2530" y="1402"/>
                  </a:lnTo>
                  <a:lnTo>
                    <a:pt x="2530" y="1402"/>
                  </a:lnTo>
                  <a:lnTo>
                    <a:pt x="2657" y="1166"/>
                  </a:lnTo>
                  <a:lnTo>
                    <a:pt x="2821" y="929"/>
                  </a:lnTo>
                  <a:lnTo>
                    <a:pt x="2985" y="711"/>
                  </a:lnTo>
                  <a:lnTo>
                    <a:pt x="3185" y="492"/>
                  </a:lnTo>
                  <a:lnTo>
                    <a:pt x="3185" y="492"/>
                  </a:lnTo>
                  <a:lnTo>
                    <a:pt x="3385" y="328"/>
                  </a:lnTo>
                  <a:lnTo>
                    <a:pt x="3604" y="165"/>
                  </a:lnTo>
                  <a:lnTo>
                    <a:pt x="3731" y="110"/>
                  </a:lnTo>
                  <a:lnTo>
                    <a:pt x="3858" y="74"/>
                  </a:lnTo>
                  <a:lnTo>
                    <a:pt x="3986" y="37"/>
                  </a:lnTo>
                  <a:lnTo>
                    <a:pt x="4113" y="1"/>
                  </a:lnTo>
                  <a:lnTo>
                    <a:pt x="4113" y="1"/>
                  </a:lnTo>
                  <a:lnTo>
                    <a:pt x="4259" y="1"/>
                  </a:lnTo>
                  <a:lnTo>
                    <a:pt x="4422" y="1"/>
                  </a:lnTo>
                  <a:lnTo>
                    <a:pt x="4695" y="19"/>
                  </a:lnTo>
                  <a:lnTo>
                    <a:pt x="4932" y="74"/>
                  </a:lnTo>
                  <a:lnTo>
                    <a:pt x="5132" y="165"/>
                  </a:lnTo>
                  <a:lnTo>
                    <a:pt x="5132" y="165"/>
                  </a:lnTo>
                  <a:lnTo>
                    <a:pt x="5332" y="292"/>
                  </a:lnTo>
                  <a:lnTo>
                    <a:pt x="5496" y="419"/>
                  </a:lnTo>
                  <a:lnTo>
                    <a:pt x="5642" y="565"/>
                  </a:lnTo>
                  <a:lnTo>
                    <a:pt x="5733" y="692"/>
                  </a:lnTo>
                  <a:lnTo>
                    <a:pt x="5806" y="820"/>
                  </a:lnTo>
                  <a:lnTo>
                    <a:pt x="5860" y="929"/>
                  </a:lnTo>
                  <a:lnTo>
                    <a:pt x="5915" y="1020"/>
                  </a:lnTo>
                  <a:lnTo>
                    <a:pt x="5915" y="1020"/>
                  </a:lnTo>
                  <a:lnTo>
                    <a:pt x="6024" y="911"/>
                  </a:lnTo>
                  <a:lnTo>
                    <a:pt x="6169" y="820"/>
                  </a:lnTo>
                  <a:lnTo>
                    <a:pt x="6333" y="729"/>
                  </a:lnTo>
                  <a:lnTo>
                    <a:pt x="6533" y="638"/>
                  </a:lnTo>
                  <a:lnTo>
                    <a:pt x="6734" y="565"/>
                  </a:lnTo>
                  <a:lnTo>
                    <a:pt x="6843" y="547"/>
                  </a:lnTo>
                  <a:lnTo>
                    <a:pt x="6952" y="547"/>
                  </a:lnTo>
                  <a:lnTo>
                    <a:pt x="7061" y="547"/>
                  </a:lnTo>
                  <a:lnTo>
                    <a:pt x="7170" y="583"/>
                  </a:lnTo>
                  <a:lnTo>
                    <a:pt x="7170" y="583"/>
                  </a:lnTo>
                  <a:lnTo>
                    <a:pt x="7280" y="638"/>
                  </a:lnTo>
                  <a:lnTo>
                    <a:pt x="7389" y="747"/>
                  </a:lnTo>
                  <a:lnTo>
                    <a:pt x="7498" y="874"/>
                  </a:lnTo>
                  <a:lnTo>
                    <a:pt x="7589" y="1020"/>
                  </a:lnTo>
                  <a:lnTo>
                    <a:pt x="7589" y="1020"/>
                  </a:lnTo>
                  <a:lnTo>
                    <a:pt x="7680" y="1202"/>
                  </a:lnTo>
                  <a:lnTo>
                    <a:pt x="7753" y="1384"/>
                  </a:lnTo>
                  <a:lnTo>
                    <a:pt x="7862" y="1730"/>
                  </a:lnTo>
                  <a:lnTo>
                    <a:pt x="7935" y="2003"/>
                  </a:lnTo>
                  <a:lnTo>
                    <a:pt x="7953" y="2094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19" name="Google Shape;819;p6"/>
            <p:cNvSpPr/>
            <p:nvPr/>
          </p:nvSpPr>
          <p:spPr>
            <a:xfrm>
              <a:off x="1744750" y="1653450"/>
              <a:ext cx="198825" cy="56000"/>
            </a:xfrm>
            <a:custGeom>
              <a:avLst/>
              <a:gdLst/>
              <a:ahLst/>
              <a:cxnLst/>
              <a:rect l="l" t="t" r="r" b="b"/>
              <a:pathLst>
                <a:path w="7953" h="2240" extrusionOk="0">
                  <a:moveTo>
                    <a:pt x="7589" y="1"/>
                  </a:moveTo>
                  <a:lnTo>
                    <a:pt x="7152" y="274"/>
                  </a:lnTo>
                  <a:lnTo>
                    <a:pt x="6715" y="529"/>
                  </a:lnTo>
                  <a:lnTo>
                    <a:pt x="6260" y="747"/>
                  </a:lnTo>
                  <a:lnTo>
                    <a:pt x="6024" y="856"/>
                  </a:lnTo>
                  <a:lnTo>
                    <a:pt x="5787" y="929"/>
                  </a:lnTo>
                  <a:lnTo>
                    <a:pt x="5660" y="984"/>
                  </a:lnTo>
                  <a:lnTo>
                    <a:pt x="5533" y="1038"/>
                  </a:lnTo>
                  <a:lnTo>
                    <a:pt x="5423" y="1111"/>
                  </a:lnTo>
                  <a:lnTo>
                    <a:pt x="5387" y="1147"/>
                  </a:lnTo>
                  <a:lnTo>
                    <a:pt x="5351" y="1202"/>
                  </a:lnTo>
                  <a:lnTo>
                    <a:pt x="5314" y="1275"/>
                  </a:lnTo>
                  <a:lnTo>
                    <a:pt x="5296" y="1348"/>
                  </a:lnTo>
                  <a:lnTo>
                    <a:pt x="5278" y="1420"/>
                  </a:lnTo>
                  <a:lnTo>
                    <a:pt x="5241" y="1493"/>
                  </a:lnTo>
                  <a:lnTo>
                    <a:pt x="5187" y="1566"/>
                  </a:lnTo>
                  <a:lnTo>
                    <a:pt x="5114" y="1621"/>
                  </a:lnTo>
                  <a:lnTo>
                    <a:pt x="5023" y="1657"/>
                  </a:lnTo>
                  <a:lnTo>
                    <a:pt x="4859" y="1657"/>
                  </a:lnTo>
                  <a:lnTo>
                    <a:pt x="4786" y="1639"/>
                  </a:lnTo>
                  <a:lnTo>
                    <a:pt x="4714" y="1621"/>
                  </a:lnTo>
                  <a:lnTo>
                    <a:pt x="4641" y="1566"/>
                  </a:lnTo>
                  <a:lnTo>
                    <a:pt x="4586" y="1530"/>
                  </a:lnTo>
                  <a:lnTo>
                    <a:pt x="4532" y="1457"/>
                  </a:lnTo>
                  <a:lnTo>
                    <a:pt x="4422" y="1329"/>
                  </a:lnTo>
                  <a:lnTo>
                    <a:pt x="4350" y="1166"/>
                  </a:lnTo>
                  <a:lnTo>
                    <a:pt x="4277" y="1002"/>
                  </a:lnTo>
                  <a:lnTo>
                    <a:pt x="4168" y="1056"/>
                  </a:lnTo>
                  <a:lnTo>
                    <a:pt x="4022" y="1075"/>
                  </a:lnTo>
                  <a:lnTo>
                    <a:pt x="3895" y="1093"/>
                  </a:lnTo>
                  <a:lnTo>
                    <a:pt x="3767" y="1111"/>
                  </a:lnTo>
                  <a:lnTo>
                    <a:pt x="3640" y="1111"/>
                  </a:lnTo>
                  <a:lnTo>
                    <a:pt x="3513" y="1093"/>
                  </a:lnTo>
                  <a:lnTo>
                    <a:pt x="3385" y="1056"/>
                  </a:lnTo>
                  <a:lnTo>
                    <a:pt x="3258" y="1020"/>
                  </a:lnTo>
                  <a:lnTo>
                    <a:pt x="3149" y="965"/>
                  </a:lnTo>
                  <a:lnTo>
                    <a:pt x="3021" y="911"/>
                  </a:lnTo>
                  <a:lnTo>
                    <a:pt x="2912" y="838"/>
                  </a:lnTo>
                  <a:lnTo>
                    <a:pt x="2821" y="765"/>
                  </a:lnTo>
                  <a:lnTo>
                    <a:pt x="2657" y="583"/>
                  </a:lnTo>
                  <a:lnTo>
                    <a:pt x="2530" y="383"/>
                  </a:lnTo>
                  <a:lnTo>
                    <a:pt x="2312" y="820"/>
                  </a:lnTo>
                  <a:lnTo>
                    <a:pt x="2148" y="1220"/>
                  </a:lnTo>
                  <a:lnTo>
                    <a:pt x="2020" y="1584"/>
                  </a:lnTo>
                  <a:lnTo>
                    <a:pt x="0" y="1966"/>
                  </a:lnTo>
                  <a:lnTo>
                    <a:pt x="328" y="2039"/>
                  </a:lnTo>
                  <a:lnTo>
                    <a:pt x="710" y="2094"/>
                  </a:lnTo>
                  <a:lnTo>
                    <a:pt x="1147" y="2148"/>
                  </a:lnTo>
                  <a:lnTo>
                    <a:pt x="1638" y="2185"/>
                  </a:lnTo>
                  <a:lnTo>
                    <a:pt x="2730" y="2221"/>
                  </a:lnTo>
                  <a:lnTo>
                    <a:pt x="3877" y="2239"/>
                  </a:lnTo>
                  <a:lnTo>
                    <a:pt x="5387" y="2221"/>
                  </a:lnTo>
                  <a:lnTo>
                    <a:pt x="6697" y="2185"/>
                  </a:lnTo>
                  <a:lnTo>
                    <a:pt x="7953" y="2130"/>
                  </a:lnTo>
                  <a:lnTo>
                    <a:pt x="7953" y="1075"/>
                  </a:lnTo>
                  <a:lnTo>
                    <a:pt x="7935" y="984"/>
                  </a:lnTo>
                  <a:lnTo>
                    <a:pt x="7862" y="711"/>
                  </a:lnTo>
                  <a:lnTo>
                    <a:pt x="7753" y="365"/>
                  </a:lnTo>
                  <a:lnTo>
                    <a:pt x="7680" y="183"/>
                  </a:lnTo>
                  <a:lnTo>
                    <a:pt x="7589" y="1"/>
                  </a:lnTo>
                  <a:close/>
                </a:path>
              </a:pathLst>
            </a:custGeom>
            <a:solidFill>
              <a:srgbClr val="A489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20" name="Google Shape;820;p6"/>
            <p:cNvSpPr/>
            <p:nvPr/>
          </p:nvSpPr>
          <p:spPr>
            <a:xfrm>
              <a:off x="1744750" y="1653450"/>
              <a:ext cx="198825" cy="56000"/>
            </a:xfrm>
            <a:custGeom>
              <a:avLst/>
              <a:gdLst/>
              <a:ahLst/>
              <a:cxnLst/>
              <a:rect l="l" t="t" r="r" b="b"/>
              <a:pathLst>
                <a:path w="7953" h="2240" fill="none" extrusionOk="0">
                  <a:moveTo>
                    <a:pt x="7589" y="1"/>
                  </a:moveTo>
                  <a:lnTo>
                    <a:pt x="7589" y="1"/>
                  </a:lnTo>
                  <a:lnTo>
                    <a:pt x="7152" y="274"/>
                  </a:lnTo>
                  <a:lnTo>
                    <a:pt x="6715" y="529"/>
                  </a:lnTo>
                  <a:lnTo>
                    <a:pt x="6260" y="747"/>
                  </a:lnTo>
                  <a:lnTo>
                    <a:pt x="6024" y="856"/>
                  </a:lnTo>
                  <a:lnTo>
                    <a:pt x="5787" y="929"/>
                  </a:lnTo>
                  <a:lnTo>
                    <a:pt x="5787" y="929"/>
                  </a:lnTo>
                  <a:lnTo>
                    <a:pt x="5660" y="984"/>
                  </a:lnTo>
                  <a:lnTo>
                    <a:pt x="5533" y="1038"/>
                  </a:lnTo>
                  <a:lnTo>
                    <a:pt x="5423" y="1111"/>
                  </a:lnTo>
                  <a:lnTo>
                    <a:pt x="5387" y="1147"/>
                  </a:lnTo>
                  <a:lnTo>
                    <a:pt x="5351" y="1202"/>
                  </a:lnTo>
                  <a:lnTo>
                    <a:pt x="5351" y="1202"/>
                  </a:lnTo>
                  <a:lnTo>
                    <a:pt x="5314" y="1275"/>
                  </a:lnTo>
                  <a:lnTo>
                    <a:pt x="5296" y="1348"/>
                  </a:lnTo>
                  <a:lnTo>
                    <a:pt x="5278" y="1420"/>
                  </a:lnTo>
                  <a:lnTo>
                    <a:pt x="5241" y="1493"/>
                  </a:lnTo>
                  <a:lnTo>
                    <a:pt x="5241" y="1493"/>
                  </a:lnTo>
                  <a:lnTo>
                    <a:pt x="5187" y="1566"/>
                  </a:lnTo>
                  <a:lnTo>
                    <a:pt x="5114" y="1621"/>
                  </a:lnTo>
                  <a:lnTo>
                    <a:pt x="5023" y="1657"/>
                  </a:lnTo>
                  <a:lnTo>
                    <a:pt x="4932" y="1657"/>
                  </a:lnTo>
                  <a:lnTo>
                    <a:pt x="4932" y="1657"/>
                  </a:lnTo>
                  <a:lnTo>
                    <a:pt x="4859" y="1657"/>
                  </a:lnTo>
                  <a:lnTo>
                    <a:pt x="4786" y="1639"/>
                  </a:lnTo>
                  <a:lnTo>
                    <a:pt x="4714" y="1621"/>
                  </a:lnTo>
                  <a:lnTo>
                    <a:pt x="4641" y="1566"/>
                  </a:lnTo>
                  <a:lnTo>
                    <a:pt x="4641" y="1566"/>
                  </a:lnTo>
                  <a:lnTo>
                    <a:pt x="4586" y="1530"/>
                  </a:lnTo>
                  <a:lnTo>
                    <a:pt x="4532" y="1457"/>
                  </a:lnTo>
                  <a:lnTo>
                    <a:pt x="4422" y="1329"/>
                  </a:lnTo>
                  <a:lnTo>
                    <a:pt x="4350" y="1166"/>
                  </a:lnTo>
                  <a:lnTo>
                    <a:pt x="4277" y="1002"/>
                  </a:lnTo>
                  <a:lnTo>
                    <a:pt x="4277" y="1002"/>
                  </a:lnTo>
                  <a:lnTo>
                    <a:pt x="4168" y="1056"/>
                  </a:lnTo>
                  <a:lnTo>
                    <a:pt x="4022" y="1075"/>
                  </a:lnTo>
                  <a:lnTo>
                    <a:pt x="3895" y="1093"/>
                  </a:lnTo>
                  <a:lnTo>
                    <a:pt x="3767" y="1111"/>
                  </a:lnTo>
                  <a:lnTo>
                    <a:pt x="3767" y="1111"/>
                  </a:lnTo>
                  <a:lnTo>
                    <a:pt x="3640" y="1111"/>
                  </a:lnTo>
                  <a:lnTo>
                    <a:pt x="3513" y="1093"/>
                  </a:lnTo>
                  <a:lnTo>
                    <a:pt x="3385" y="1056"/>
                  </a:lnTo>
                  <a:lnTo>
                    <a:pt x="3258" y="1020"/>
                  </a:lnTo>
                  <a:lnTo>
                    <a:pt x="3149" y="965"/>
                  </a:lnTo>
                  <a:lnTo>
                    <a:pt x="3021" y="911"/>
                  </a:lnTo>
                  <a:lnTo>
                    <a:pt x="2912" y="838"/>
                  </a:lnTo>
                  <a:lnTo>
                    <a:pt x="2821" y="765"/>
                  </a:lnTo>
                  <a:lnTo>
                    <a:pt x="2821" y="765"/>
                  </a:lnTo>
                  <a:lnTo>
                    <a:pt x="2657" y="583"/>
                  </a:lnTo>
                  <a:lnTo>
                    <a:pt x="2530" y="383"/>
                  </a:lnTo>
                  <a:lnTo>
                    <a:pt x="2530" y="383"/>
                  </a:lnTo>
                  <a:lnTo>
                    <a:pt x="2530" y="383"/>
                  </a:lnTo>
                  <a:lnTo>
                    <a:pt x="2312" y="820"/>
                  </a:lnTo>
                  <a:lnTo>
                    <a:pt x="2148" y="1220"/>
                  </a:lnTo>
                  <a:lnTo>
                    <a:pt x="2020" y="1584"/>
                  </a:lnTo>
                  <a:lnTo>
                    <a:pt x="0" y="1966"/>
                  </a:lnTo>
                  <a:lnTo>
                    <a:pt x="0" y="1966"/>
                  </a:lnTo>
                  <a:lnTo>
                    <a:pt x="328" y="2039"/>
                  </a:lnTo>
                  <a:lnTo>
                    <a:pt x="710" y="2094"/>
                  </a:lnTo>
                  <a:lnTo>
                    <a:pt x="1147" y="2148"/>
                  </a:lnTo>
                  <a:lnTo>
                    <a:pt x="1638" y="2185"/>
                  </a:lnTo>
                  <a:lnTo>
                    <a:pt x="2730" y="2221"/>
                  </a:lnTo>
                  <a:lnTo>
                    <a:pt x="3877" y="2239"/>
                  </a:lnTo>
                  <a:lnTo>
                    <a:pt x="3877" y="2239"/>
                  </a:lnTo>
                  <a:lnTo>
                    <a:pt x="5387" y="2221"/>
                  </a:lnTo>
                  <a:lnTo>
                    <a:pt x="6697" y="2185"/>
                  </a:lnTo>
                  <a:lnTo>
                    <a:pt x="7953" y="2130"/>
                  </a:lnTo>
                  <a:lnTo>
                    <a:pt x="7953" y="1075"/>
                  </a:lnTo>
                  <a:lnTo>
                    <a:pt x="7953" y="1075"/>
                  </a:lnTo>
                  <a:lnTo>
                    <a:pt x="7935" y="984"/>
                  </a:lnTo>
                  <a:lnTo>
                    <a:pt x="7862" y="711"/>
                  </a:lnTo>
                  <a:lnTo>
                    <a:pt x="7753" y="365"/>
                  </a:lnTo>
                  <a:lnTo>
                    <a:pt x="7680" y="183"/>
                  </a:lnTo>
                  <a:lnTo>
                    <a:pt x="7589" y="1"/>
                  </a:lnTo>
                  <a:lnTo>
                    <a:pt x="7589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21" name="Google Shape;821;p6"/>
            <p:cNvSpPr/>
            <p:nvPr/>
          </p:nvSpPr>
          <p:spPr>
            <a:xfrm>
              <a:off x="1824375" y="1627975"/>
              <a:ext cx="48700" cy="28700"/>
            </a:xfrm>
            <a:custGeom>
              <a:avLst/>
              <a:gdLst/>
              <a:ahLst/>
              <a:cxnLst/>
              <a:rect l="l" t="t" r="r" b="b"/>
              <a:pathLst>
                <a:path w="1948" h="1148" extrusionOk="0">
                  <a:moveTo>
                    <a:pt x="928" y="1"/>
                  </a:moveTo>
                  <a:lnTo>
                    <a:pt x="801" y="37"/>
                  </a:lnTo>
                  <a:lnTo>
                    <a:pt x="673" y="74"/>
                  </a:lnTo>
                  <a:lnTo>
                    <a:pt x="546" y="110"/>
                  </a:lnTo>
                  <a:lnTo>
                    <a:pt x="419" y="165"/>
                  </a:lnTo>
                  <a:lnTo>
                    <a:pt x="200" y="328"/>
                  </a:lnTo>
                  <a:lnTo>
                    <a:pt x="0" y="492"/>
                  </a:lnTo>
                  <a:lnTo>
                    <a:pt x="36" y="638"/>
                  </a:lnTo>
                  <a:lnTo>
                    <a:pt x="109" y="747"/>
                  </a:lnTo>
                  <a:lnTo>
                    <a:pt x="182" y="856"/>
                  </a:lnTo>
                  <a:lnTo>
                    <a:pt x="273" y="947"/>
                  </a:lnTo>
                  <a:lnTo>
                    <a:pt x="382" y="1038"/>
                  </a:lnTo>
                  <a:lnTo>
                    <a:pt x="510" y="1093"/>
                  </a:lnTo>
                  <a:lnTo>
                    <a:pt x="637" y="1129"/>
                  </a:lnTo>
                  <a:lnTo>
                    <a:pt x="783" y="1147"/>
                  </a:lnTo>
                  <a:lnTo>
                    <a:pt x="837" y="1147"/>
                  </a:lnTo>
                  <a:lnTo>
                    <a:pt x="928" y="1129"/>
                  </a:lnTo>
                  <a:lnTo>
                    <a:pt x="1019" y="1111"/>
                  </a:lnTo>
                  <a:lnTo>
                    <a:pt x="1183" y="1038"/>
                  </a:lnTo>
                  <a:lnTo>
                    <a:pt x="1347" y="929"/>
                  </a:lnTo>
                  <a:lnTo>
                    <a:pt x="1492" y="802"/>
                  </a:lnTo>
                  <a:lnTo>
                    <a:pt x="1620" y="656"/>
                  </a:lnTo>
                  <a:lnTo>
                    <a:pt x="1747" y="510"/>
                  </a:lnTo>
                  <a:lnTo>
                    <a:pt x="1856" y="347"/>
                  </a:lnTo>
                  <a:lnTo>
                    <a:pt x="1947" y="165"/>
                  </a:lnTo>
                  <a:lnTo>
                    <a:pt x="1783" y="92"/>
                  </a:lnTo>
                  <a:lnTo>
                    <a:pt x="1601" y="37"/>
                  </a:lnTo>
                  <a:lnTo>
                    <a:pt x="1401" y="1"/>
                  </a:lnTo>
                  <a:close/>
                </a:path>
              </a:pathLst>
            </a:custGeom>
            <a:solidFill>
              <a:srgbClr val="D7C2A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22" name="Google Shape;822;p6"/>
            <p:cNvSpPr/>
            <p:nvPr/>
          </p:nvSpPr>
          <p:spPr>
            <a:xfrm>
              <a:off x="1824375" y="1627975"/>
              <a:ext cx="48700" cy="28700"/>
            </a:xfrm>
            <a:custGeom>
              <a:avLst/>
              <a:gdLst/>
              <a:ahLst/>
              <a:cxnLst/>
              <a:rect l="l" t="t" r="r" b="b"/>
              <a:pathLst>
                <a:path w="1948" h="1148" fill="none" extrusionOk="0">
                  <a:moveTo>
                    <a:pt x="1183" y="1"/>
                  </a:moveTo>
                  <a:lnTo>
                    <a:pt x="1183" y="1"/>
                  </a:lnTo>
                  <a:lnTo>
                    <a:pt x="928" y="1"/>
                  </a:lnTo>
                  <a:lnTo>
                    <a:pt x="928" y="1"/>
                  </a:lnTo>
                  <a:lnTo>
                    <a:pt x="801" y="37"/>
                  </a:lnTo>
                  <a:lnTo>
                    <a:pt x="673" y="74"/>
                  </a:lnTo>
                  <a:lnTo>
                    <a:pt x="546" y="110"/>
                  </a:lnTo>
                  <a:lnTo>
                    <a:pt x="419" y="165"/>
                  </a:lnTo>
                  <a:lnTo>
                    <a:pt x="200" y="328"/>
                  </a:lnTo>
                  <a:lnTo>
                    <a:pt x="0" y="492"/>
                  </a:lnTo>
                  <a:lnTo>
                    <a:pt x="0" y="492"/>
                  </a:lnTo>
                  <a:lnTo>
                    <a:pt x="36" y="638"/>
                  </a:lnTo>
                  <a:lnTo>
                    <a:pt x="109" y="747"/>
                  </a:lnTo>
                  <a:lnTo>
                    <a:pt x="182" y="856"/>
                  </a:lnTo>
                  <a:lnTo>
                    <a:pt x="273" y="947"/>
                  </a:lnTo>
                  <a:lnTo>
                    <a:pt x="382" y="1038"/>
                  </a:lnTo>
                  <a:lnTo>
                    <a:pt x="510" y="1093"/>
                  </a:lnTo>
                  <a:lnTo>
                    <a:pt x="637" y="1129"/>
                  </a:lnTo>
                  <a:lnTo>
                    <a:pt x="783" y="1147"/>
                  </a:lnTo>
                  <a:lnTo>
                    <a:pt x="783" y="1147"/>
                  </a:lnTo>
                  <a:lnTo>
                    <a:pt x="837" y="1147"/>
                  </a:lnTo>
                  <a:lnTo>
                    <a:pt x="837" y="1147"/>
                  </a:lnTo>
                  <a:lnTo>
                    <a:pt x="928" y="1129"/>
                  </a:lnTo>
                  <a:lnTo>
                    <a:pt x="1019" y="1111"/>
                  </a:lnTo>
                  <a:lnTo>
                    <a:pt x="1183" y="1038"/>
                  </a:lnTo>
                  <a:lnTo>
                    <a:pt x="1347" y="929"/>
                  </a:lnTo>
                  <a:lnTo>
                    <a:pt x="1492" y="802"/>
                  </a:lnTo>
                  <a:lnTo>
                    <a:pt x="1492" y="802"/>
                  </a:lnTo>
                  <a:lnTo>
                    <a:pt x="1620" y="656"/>
                  </a:lnTo>
                  <a:lnTo>
                    <a:pt x="1747" y="510"/>
                  </a:lnTo>
                  <a:lnTo>
                    <a:pt x="1856" y="347"/>
                  </a:lnTo>
                  <a:lnTo>
                    <a:pt x="1947" y="165"/>
                  </a:lnTo>
                  <a:lnTo>
                    <a:pt x="1947" y="165"/>
                  </a:lnTo>
                  <a:lnTo>
                    <a:pt x="1783" y="92"/>
                  </a:lnTo>
                  <a:lnTo>
                    <a:pt x="1601" y="37"/>
                  </a:lnTo>
                  <a:lnTo>
                    <a:pt x="1401" y="1"/>
                  </a:lnTo>
                  <a:lnTo>
                    <a:pt x="1183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823" name="Google Shape;823;p6"/>
          <p:cNvSpPr/>
          <p:nvPr/>
        </p:nvSpPr>
        <p:spPr>
          <a:xfrm>
            <a:off x="1416100" y="6344647"/>
            <a:ext cx="614479" cy="698632"/>
          </a:xfrm>
          <a:custGeom>
            <a:avLst/>
            <a:gdLst/>
            <a:ahLst/>
            <a:cxnLst/>
            <a:rect l="l" t="t" r="r" b="b"/>
            <a:pathLst>
              <a:path w="13158" h="14960" extrusionOk="0">
                <a:moveTo>
                  <a:pt x="3913" y="1"/>
                </a:moveTo>
                <a:lnTo>
                  <a:pt x="3767" y="347"/>
                </a:lnTo>
                <a:lnTo>
                  <a:pt x="3658" y="692"/>
                </a:lnTo>
                <a:lnTo>
                  <a:pt x="3567" y="1056"/>
                </a:lnTo>
                <a:lnTo>
                  <a:pt x="3494" y="1438"/>
                </a:lnTo>
                <a:lnTo>
                  <a:pt x="3440" y="1839"/>
                </a:lnTo>
                <a:lnTo>
                  <a:pt x="3403" y="2257"/>
                </a:lnTo>
                <a:lnTo>
                  <a:pt x="3385" y="2676"/>
                </a:lnTo>
                <a:lnTo>
                  <a:pt x="3385" y="3094"/>
                </a:lnTo>
                <a:lnTo>
                  <a:pt x="3403" y="3531"/>
                </a:lnTo>
                <a:lnTo>
                  <a:pt x="3440" y="3968"/>
                </a:lnTo>
                <a:lnTo>
                  <a:pt x="3494" y="4405"/>
                </a:lnTo>
                <a:lnTo>
                  <a:pt x="3549" y="4841"/>
                </a:lnTo>
                <a:lnTo>
                  <a:pt x="3676" y="5697"/>
                </a:lnTo>
                <a:lnTo>
                  <a:pt x="3840" y="6534"/>
                </a:lnTo>
                <a:lnTo>
                  <a:pt x="4040" y="7335"/>
                </a:lnTo>
                <a:lnTo>
                  <a:pt x="4222" y="8081"/>
                </a:lnTo>
                <a:lnTo>
                  <a:pt x="4423" y="8754"/>
                </a:lnTo>
                <a:lnTo>
                  <a:pt x="4604" y="9336"/>
                </a:lnTo>
                <a:lnTo>
                  <a:pt x="4896" y="10192"/>
                </a:lnTo>
                <a:lnTo>
                  <a:pt x="5005" y="10501"/>
                </a:lnTo>
                <a:lnTo>
                  <a:pt x="5005" y="10501"/>
                </a:lnTo>
                <a:lnTo>
                  <a:pt x="4968" y="10410"/>
                </a:lnTo>
                <a:lnTo>
                  <a:pt x="4859" y="10119"/>
                </a:lnTo>
                <a:lnTo>
                  <a:pt x="4641" y="9628"/>
                </a:lnTo>
                <a:lnTo>
                  <a:pt x="4477" y="9318"/>
                </a:lnTo>
                <a:lnTo>
                  <a:pt x="4295" y="8954"/>
                </a:lnTo>
                <a:lnTo>
                  <a:pt x="4059" y="8536"/>
                </a:lnTo>
                <a:lnTo>
                  <a:pt x="3767" y="8081"/>
                </a:lnTo>
                <a:lnTo>
                  <a:pt x="3440" y="7571"/>
                </a:lnTo>
                <a:lnTo>
                  <a:pt x="3076" y="7007"/>
                </a:lnTo>
                <a:lnTo>
                  <a:pt x="2639" y="6406"/>
                </a:lnTo>
                <a:lnTo>
                  <a:pt x="2166" y="5751"/>
                </a:lnTo>
                <a:lnTo>
                  <a:pt x="1620" y="5042"/>
                </a:lnTo>
                <a:lnTo>
                  <a:pt x="1001" y="4277"/>
                </a:lnTo>
                <a:lnTo>
                  <a:pt x="983" y="4641"/>
                </a:lnTo>
                <a:lnTo>
                  <a:pt x="983" y="5005"/>
                </a:lnTo>
                <a:lnTo>
                  <a:pt x="1001" y="5369"/>
                </a:lnTo>
                <a:lnTo>
                  <a:pt x="1038" y="5715"/>
                </a:lnTo>
                <a:lnTo>
                  <a:pt x="1092" y="6079"/>
                </a:lnTo>
                <a:lnTo>
                  <a:pt x="1147" y="6425"/>
                </a:lnTo>
                <a:lnTo>
                  <a:pt x="1238" y="6752"/>
                </a:lnTo>
                <a:lnTo>
                  <a:pt x="1311" y="7098"/>
                </a:lnTo>
                <a:lnTo>
                  <a:pt x="1511" y="7735"/>
                </a:lnTo>
                <a:lnTo>
                  <a:pt x="1747" y="8354"/>
                </a:lnTo>
                <a:lnTo>
                  <a:pt x="2002" y="8936"/>
                </a:lnTo>
                <a:lnTo>
                  <a:pt x="2257" y="9482"/>
                </a:lnTo>
                <a:lnTo>
                  <a:pt x="2530" y="9973"/>
                </a:lnTo>
                <a:lnTo>
                  <a:pt x="2785" y="10410"/>
                </a:lnTo>
                <a:lnTo>
                  <a:pt x="3039" y="10810"/>
                </a:lnTo>
                <a:lnTo>
                  <a:pt x="3258" y="11138"/>
                </a:lnTo>
                <a:lnTo>
                  <a:pt x="3572" y="11552"/>
                </a:lnTo>
                <a:lnTo>
                  <a:pt x="3572" y="11552"/>
                </a:lnTo>
                <a:lnTo>
                  <a:pt x="3440" y="11393"/>
                </a:lnTo>
                <a:lnTo>
                  <a:pt x="3130" y="11083"/>
                </a:lnTo>
                <a:lnTo>
                  <a:pt x="2676" y="10665"/>
                </a:lnTo>
                <a:lnTo>
                  <a:pt x="2020" y="10101"/>
                </a:lnTo>
                <a:lnTo>
                  <a:pt x="1129" y="9409"/>
                </a:lnTo>
                <a:lnTo>
                  <a:pt x="0" y="8554"/>
                </a:lnTo>
                <a:lnTo>
                  <a:pt x="128" y="9009"/>
                </a:lnTo>
                <a:lnTo>
                  <a:pt x="273" y="9464"/>
                </a:lnTo>
                <a:lnTo>
                  <a:pt x="455" y="9882"/>
                </a:lnTo>
                <a:lnTo>
                  <a:pt x="637" y="10283"/>
                </a:lnTo>
                <a:lnTo>
                  <a:pt x="838" y="10665"/>
                </a:lnTo>
                <a:lnTo>
                  <a:pt x="1056" y="11029"/>
                </a:lnTo>
                <a:lnTo>
                  <a:pt x="1274" y="11375"/>
                </a:lnTo>
                <a:lnTo>
                  <a:pt x="1511" y="11702"/>
                </a:lnTo>
                <a:lnTo>
                  <a:pt x="1747" y="12011"/>
                </a:lnTo>
                <a:lnTo>
                  <a:pt x="2002" y="12303"/>
                </a:lnTo>
                <a:lnTo>
                  <a:pt x="2257" y="12576"/>
                </a:lnTo>
                <a:lnTo>
                  <a:pt x="2512" y="12812"/>
                </a:lnTo>
                <a:lnTo>
                  <a:pt x="2766" y="13049"/>
                </a:lnTo>
                <a:lnTo>
                  <a:pt x="3021" y="13267"/>
                </a:lnTo>
                <a:lnTo>
                  <a:pt x="3276" y="13486"/>
                </a:lnTo>
                <a:lnTo>
                  <a:pt x="3549" y="13667"/>
                </a:lnTo>
                <a:lnTo>
                  <a:pt x="4040" y="13995"/>
                </a:lnTo>
                <a:lnTo>
                  <a:pt x="4513" y="14268"/>
                </a:lnTo>
                <a:lnTo>
                  <a:pt x="4950" y="14505"/>
                </a:lnTo>
                <a:lnTo>
                  <a:pt x="5332" y="14668"/>
                </a:lnTo>
                <a:lnTo>
                  <a:pt x="5642" y="14796"/>
                </a:lnTo>
                <a:lnTo>
                  <a:pt x="5897" y="14887"/>
                </a:lnTo>
                <a:lnTo>
                  <a:pt x="6097" y="14960"/>
                </a:lnTo>
                <a:lnTo>
                  <a:pt x="6315" y="14850"/>
                </a:lnTo>
                <a:lnTo>
                  <a:pt x="6916" y="14577"/>
                </a:lnTo>
                <a:lnTo>
                  <a:pt x="7316" y="14377"/>
                </a:lnTo>
                <a:lnTo>
                  <a:pt x="7789" y="14122"/>
                </a:lnTo>
                <a:lnTo>
                  <a:pt x="8299" y="13831"/>
                </a:lnTo>
                <a:lnTo>
                  <a:pt x="8863" y="13486"/>
                </a:lnTo>
                <a:lnTo>
                  <a:pt x="9427" y="13122"/>
                </a:lnTo>
                <a:lnTo>
                  <a:pt x="10027" y="12703"/>
                </a:lnTo>
                <a:lnTo>
                  <a:pt x="10610" y="12248"/>
                </a:lnTo>
                <a:lnTo>
                  <a:pt x="11192" y="11738"/>
                </a:lnTo>
                <a:lnTo>
                  <a:pt x="11465" y="11484"/>
                </a:lnTo>
                <a:lnTo>
                  <a:pt x="11738" y="11211"/>
                </a:lnTo>
                <a:lnTo>
                  <a:pt x="12011" y="10920"/>
                </a:lnTo>
                <a:lnTo>
                  <a:pt x="12266" y="10628"/>
                </a:lnTo>
                <a:lnTo>
                  <a:pt x="12502" y="10337"/>
                </a:lnTo>
                <a:lnTo>
                  <a:pt x="12739" y="10028"/>
                </a:lnTo>
                <a:lnTo>
                  <a:pt x="12957" y="9719"/>
                </a:lnTo>
                <a:lnTo>
                  <a:pt x="13158" y="9391"/>
                </a:lnTo>
                <a:lnTo>
                  <a:pt x="13158" y="9391"/>
                </a:lnTo>
                <a:lnTo>
                  <a:pt x="8535" y="11793"/>
                </a:lnTo>
                <a:lnTo>
                  <a:pt x="9118" y="11047"/>
                </a:lnTo>
                <a:lnTo>
                  <a:pt x="9700" y="10228"/>
                </a:lnTo>
                <a:lnTo>
                  <a:pt x="10373" y="9264"/>
                </a:lnTo>
                <a:lnTo>
                  <a:pt x="10701" y="8736"/>
                </a:lnTo>
                <a:lnTo>
                  <a:pt x="11028" y="8190"/>
                </a:lnTo>
                <a:lnTo>
                  <a:pt x="11338" y="7662"/>
                </a:lnTo>
                <a:lnTo>
                  <a:pt x="11611" y="7134"/>
                </a:lnTo>
                <a:lnTo>
                  <a:pt x="11829" y="6643"/>
                </a:lnTo>
                <a:lnTo>
                  <a:pt x="11920" y="6406"/>
                </a:lnTo>
                <a:lnTo>
                  <a:pt x="12011" y="6170"/>
                </a:lnTo>
                <a:lnTo>
                  <a:pt x="12066" y="5952"/>
                </a:lnTo>
                <a:lnTo>
                  <a:pt x="12102" y="5751"/>
                </a:lnTo>
                <a:lnTo>
                  <a:pt x="12120" y="5569"/>
                </a:lnTo>
                <a:lnTo>
                  <a:pt x="12138" y="5387"/>
                </a:lnTo>
                <a:lnTo>
                  <a:pt x="11574" y="5861"/>
                </a:lnTo>
                <a:lnTo>
                  <a:pt x="11047" y="6352"/>
                </a:lnTo>
                <a:lnTo>
                  <a:pt x="10555" y="6861"/>
                </a:lnTo>
                <a:lnTo>
                  <a:pt x="10082" y="7371"/>
                </a:lnTo>
                <a:lnTo>
                  <a:pt x="9645" y="7881"/>
                </a:lnTo>
                <a:lnTo>
                  <a:pt x="9263" y="8390"/>
                </a:lnTo>
                <a:lnTo>
                  <a:pt x="8899" y="8881"/>
                </a:lnTo>
                <a:lnTo>
                  <a:pt x="8572" y="9355"/>
                </a:lnTo>
                <a:lnTo>
                  <a:pt x="8280" y="9810"/>
                </a:lnTo>
                <a:lnTo>
                  <a:pt x="8026" y="10210"/>
                </a:lnTo>
                <a:lnTo>
                  <a:pt x="7625" y="10901"/>
                </a:lnTo>
                <a:lnTo>
                  <a:pt x="7405" y="11326"/>
                </a:lnTo>
                <a:lnTo>
                  <a:pt x="7516" y="11047"/>
                </a:lnTo>
                <a:lnTo>
                  <a:pt x="7625" y="10756"/>
                </a:lnTo>
                <a:lnTo>
                  <a:pt x="7735" y="10410"/>
                </a:lnTo>
                <a:lnTo>
                  <a:pt x="7862" y="9973"/>
                </a:lnTo>
                <a:lnTo>
                  <a:pt x="7971" y="9464"/>
                </a:lnTo>
                <a:lnTo>
                  <a:pt x="8098" y="8863"/>
                </a:lnTo>
                <a:lnTo>
                  <a:pt x="8208" y="8190"/>
                </a:lnTo>
                <a:lnTo>
                  <a:pt x="8317" y="7407"/>
                </a:lnTo>
                <a:lnTo>
                  <a:pt x="8408" y="6552"/>
                </a:lnTo>
                <a:lnTo>
                  <a:pt x="8481" y="5588"/>
                </a:lnTo>
                <a:lnTo>
                  <a:pt x="8535" y="4514"/>
                </a:lnTo>
                <a:lnTo>
                  <a:pt x="8553" y="3331"/>
                </a:lnTo>
                <a:lnTo>
                  <a:pt x="8535" y="2057"/>
                </a:lnTo>
                <a:lnTo>
                  <a:pt x="8299" y="2312"/>
                </a:lnTo>
                <a:lnTo>
                  <a:pt x="8080" y="2603"/>
                </a:lnTo>
                <a:lnTo>
                  <a:pt x="7880" y="2894"/>
                </a:lnTo>
                <a:lnTo>
                  <a:pt x="7698" y="3222"/>
                </a:lnTo>
                <a:lnTo>
                  <a:pt x="7516" y="3549"/>
                </a:lnTo>
                <a:lnTo>
                  <a:pt x="7352" y="3895"/>
                </a:lnTo>
                <a:lnTo>
                  <a:pt x="7207" y="4259"/>
                </a:lnTo>
                <a:lnTo>
                  <a:pt x="7061" y="4623"/>
                </a:lnTo>
                <a:lnTo>
                  <a:pt x="6934" y="4987"/>
                </a:lnTo>
                <a:lnTo>
                  <a:pt x="6825" y="5369"/>
                </a:lnTo>
                <a:lnTo>
                  <a:pt x="6624" y="6134"/>
                </a:lnTo>
                <a:lnTo>
                  <a:pt x="6479" y="6898"/>
                </a:lnTo>
                <a:lnTo>
                  <a:pt x="6351" y="7662"/>
                </a:lnTo>
                <a:lnTo>
                  <a:pt x="6261" y="8372"/>
                </a:lnTo>
                <a:lnTo>
                  <a:pt x="6188" y="9045"/>
                </a:lnTo>
                <a:lnTo>
                  <a:pt x="6185" y="9086"/>
                </a:lnTo>
                <a:lnTo>
                  <a:pt x="6170" y="8827"/>
                </a:lnTo>
                <a:lnTo>
                  <a:pt x="6097" y="8117"/>
                </a:lnTo>
                <a:lnTo>
                  <a:pt x="5969" y="7316"/>
                </a:lnTo>
                <a:lnTo>
                  <a:pt x="5806" y="6406"/>
                </a:lnTo>
                <a:lnTo>
                  <a:pt x="5569" y="5369"/>
                </a:lnTo>
                <a:lnTo>
                  <a:pt x="5278" y="4223"/>
                </a:lnTo>
                <a:lnTo>
                  <a:pt x="4896" y="2949"/>
                </a:lnTo>
                <a:lnTo>
                  <a:pt x="4441" y="1548"/>
                </a:lnTo>
                <a:lnTo>
                  <a:pt x="3913" y="1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824" name="Google Shape;824;p6"/>
          <p:cNvGrpSpPr/>
          <p:nvPr/>
        </p:nvGrpSpPr>
        <p:grpSpPr>
          <a:xfrm>
            <a:off x="1585371" y="6847880"/>
            <a:ext cx="354705" cy="327373"/>
            <a:chOff x="2706625" y="4735761"/>
            <a:chExt cx="226446" cy="209015"/>
          </a:xfrm>
        </p:grpSpPr>
        <p:sp>
          <p:nvSpPr>
            <p:cNvPr id="825" name="Google Shape;825;p6"/>
            <p:cNvSpPr/>
            <p:nvPr/>
          </p:nvSpPr>
          <p:spPr>
            <a:xfrm>
              <a:off x="2706625" y="4851000"/>
              <a:ext cx="226446" cy="93776"/>
            </a:xfrm>
            <a:custGeom>
              <a:avLst/>
              <a:gdLst/>
              <a:ahLst/>
              <a:cxnLst/>
              <a:rect l="l" t="t" r="r" b="b"/>
              <a:pathLst>
                <a:path w="9991" h="1020" extrusionOk="0">
                  <a:moveTo>
                    <a:pt x="1292" y="0"/>
                  </a:moveTo>
                  <a:lnTo>
                    <a:pt x="746" y="91"/>
                  </a:lnTo>
                  <a:lnTo>
                    <a:pt x="528" y="128"/>
                  </a:lnTo>
                  <a:lnTo>
                    <a:pt x="346" y="182"/>
                  </a:lnTo>
                  <a:lnTo>
                    <a:pt x="200" y="237"/>
                  </a:lnTo>
                  <a:lnTo>
                    <a:pt x="91" y="291"/>
                  </a:lnTo>
                  <a:lnTo>
                    <a:pt x="18" y="346"/>
                  </a:lnTo>
                  <a:lnTo>
                    <a:pt x="0" y="419"/>
                  </a:lnTo>
                  <a:lnTo>
                    <a:pt x="0" y="437"/>
                  </a:lnTo>
                  <a:lnTo>
                    <a:pt x="18" y="473"/>
                  </a:lnTo>
                  <a:lnTo>
                    <a:pt x="91" y="528"/>
                  </a:lnTo>
                  <a:lnTo>
                    <a:pt x="219" y="583"/>
                  </a:lnTo>
                  <a:lnTo>
                    <a:pt x="382" y="655"/>
                  </a:lnTo>
                  <a:lnTo>
                    <a:pt x="601" y="710"/>
                  </a:lnTo>
                  <a:lnTo>
                    <a:pt x="856" y="746"/>
                  </a:lnTo>
                  <a:lnTo>
                    <a:pt x="1456" y="837"/>
                  </a:lnTo>
                  <a:lnTo>
                    <a:pt x="2202" y="910"/>
                  </a:lnTo>
                  <a:lnTo>
                    <a:pt x="3058" y="965"/>
                  </a:lnTo>
                  <a:lnTo>
                    <a:pt x="3986" y="1001"/>
                  </a:lnTo>
                  <a:lnTo>
                    <a:pt x="5005" y="1019"/>
                  </a:lnTo>
                  <a:lnTo>
                    <a:pt x="6006" y="1001"/>
                  </a:lnTo>
                  <a:lnTo>
                    <a:pt x="6952" y="965"/>
                  </a:lnTo>
                  <a:lnTo>
                    <a:pt x="7789" y="910"/>
                  </a:lnTo>
                  <a:lnTo>
                    <a:pt x="8535" y="837"/>
                  </a:lnTo>
                  <a:lnTo>
                    <a:pt x="9136" y="746"/>
                  </a:lnTo>
                  <a:lnTo>
                    <a:pt x="9390" y="710"/>
                  </a:lnTo>
                  <a:lnTo>
                    <a:pt x="9609" y="655"/>
                  </a:lnTo>
                  <a:lnTo>
                    <a:pt x="9773" y="583"/>
                  </a:lnTo>
                  <a:lnTo>
                    <a:pt x="9900" y="528"/>
                  </a:lnTo>
                  <a:lnTo>
                    <a:pt x="9973" y="473"/>
                  </a:lnTo>
                  <a:lnTo>
                    <a:pt x="9991" y="437"/>
                  </a:lnTo>
                  <a:lnTo>
                    <a:pt x="9991" y="419"/>
                  </a:lnTo>
                  <a:lnTo>
                    <a:pt x="9973" y="346"/>
                  </a:lnTo>
                  <a:lnTo>
                    <a:pt x="9900" y="291"/>
                  </a:lnTo>
                  <a:lnTo>
                    <a:pt x="9791" y="237"/>
                  </a:lnTo>
                  <a:lnTo>
                    <a:pt x="9645" y="182"/>
                  </a:lnTo>
                  <a:lnTo>
                    <a:pt x="9463" y="128"/>
                  </a:lnTo>
                  <a:lnTo>
                    <a:pt x="9245" y="91"/>
                  </a:lnTo>
                  <a:lnTo>
                    <a:pt x="8699" y="0"/>
                  </a:lnTo>
                  <a:lnTo>
                    <a:pt x="8699" y="273"/>
                  </a:lnTo>
                  <a:lnTo>
                    <a:pt x="7443" y="328"/>
                  </a:lnTo>
                  <a:lnTo>
                    <a:pt x="6133" y="364"/>
                  </a:lnTo>
                  <a:lnTo>
                    <a:pt x="4623" y="382"/>
                  </a:lnTo>
                  <a:lnTo>
                    <a:pt x="3476" y="364"/>
                  </a:lnTo>
                  <a:lnTo>
                    <a:pt x="2384" y="328"/>
                  </a:lnTo>
                  <a:lnTo>
                    <a:pt x="1893" y="291"/>
                  </a:lnTo>
                  <a:lnTo>
                    <a:pt x="1456" y="237"/>
                  </a:lnTo>
                  <a:lnTo>
                    <a:pt x="1074" y="182"/>
                  </a:lnTo>
                  <a:lnTo>
                    <a:pt x="746" y="109"/>
                  </a:lnTo>
                  <a:lnTo>
                    <a:pt x="129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826" name="Google Shape;826;p6"/>
            <p:cNvGrpSpPr/>
            <p:nvPr/>
          </p:nvGrpSpPr>
          <p:grpSpPr>
            <a:xfrm>
              <a:off x="2714800" y="4735761"/>
              <a:ext cx="210098" cy="182902"/>
              <a:chOff x="1282975" y="2150275"/>
              <a:chExt cx="154700" cy="134675"/>
            </a:xfrm>
          </p:grpSpPr>
          <p:sp>
            <p:nvSpPr>
              <p:cNvPr id="827" name="Google Shape;827;p6"/>
              <p:cNvSpPr/>
              <p:nvPr/>
            </p:nvSpPr>
            <p:spPr>
              <a:xfrm>
                <a:off x="1282975" y="2150275"/>
                <a:ext cx="154700" cy="134675"/>
              </a:xfrm>
              <a:custGeom>
                <a:avLst/>
                <a:gdLst/>
                <a:ahLst/>
                <a:cxnLst/>
                <a:rect l="l" t="t" r="r" b="b"/>
                <a:pathLst>
                  <a:path w="6188" h="5387" extrusionOk="0">
                    <a:moveTo>
                      <a:pt x="2858" y="0"/>
                    </a:moveTo>
                    <a:lnTo>
                      <a:pt x="2657" y="37"/>
                    </a:lnTo>
                    <a:lnTo>
                      <a:pt x="2403" y="109"/>
                    </a:lnTo>
                    <a:lnTo>
                      <a:pt x="2166" y="200"/>
                    </a:lnTo>
                    <a:lnTo>
                      <a:pt x="1948" y="310"/>
                    </a:lnTo>
                    <a:lnTo>
                      <a:pt x="1747" y="437"/>
                    </a:lnTo>
                    <a:lnTo>
                      <a:pt x="1547" y="564"/>
                    </a:lnTo>
                    <a:lnTo>
                      <a:pt x="1384" y="710"/>
                    </a:lnTo>
                    <a:lnTo>
                      <a:pt x="1238" y="856"/>
                    </a:lnTo>
                    <a:lnTo>
                      <a:pt x="1092" y="1019"/>
                    </a:lnTo>
                    <a:lnTo>
                      <a:pt x="965" y="1201"/>
                    </a:lnTo>
                    <a:lnTo>
                      <a:pt x="856" y="1365"/>
                    </a:lnTo>
                    <a:lnTo>
                      <a:pt x="765" y="1547"/>
                    </a:lnTo>
                    <a:lnTo>
                      <a:pt x="674" y="1729"/>
                    </a:lnTo>
                    <a:lnTo>
                      <a:pt x="546" y="2093"/>
                    </a:lnTo>
                    <a:lnTo>
                      <a:pt x="437" y="2439"/>
                    </a:lnTo>
                    <a:lnTo>
                      <a:pt x="401" y="2639"/>
                    </a:lnTo>
                    <a:lnTo>
                      <a:pt x="346" y="3057"/>
                    </a:lnTo>
                    <a:lnTo>
                      <a:pt x="310" y="3403"/>
                    </a:lnTo>
                    <a:lnTo>
                      <a:pt x="310" y="3694"/>
                    </a:lnTo>
                    <a:lnTo>
                      <a:pt x="164" y="3876"/>
                    </a:lnTo>
                    <a:lnTo>
                      <a:pt x="55" y="4040"/>
                    </a:lnTo>
                    <a:lnTo>
                      <a:pt x="37" y="4131"/>
                    </a:lnTo>
                    <a:lnTo>
                      <a:pt x="0" y="4222"/>
                    </a:lnTo>
                    <a:lnTo>
                      <a:pt x="0" y="4295"/>
                    </a:lnTo>
                    <a:lnTo>
                      <a:pt x="0" y="4368"/>
                    </a:lnTo>
                    <a:lnTo>
                      <a:pt x="19" y="4459"/>
                    </a:lnTo>
                    <a:lnTo>
                      <a:pt x="55" y="4532"/>
                    </a:lnTo>
                    <a:lnTo>
                      <a:pt x="91" y="4604"/>
                    </a:lnTo>
                    <a:lnTo>
                      <a:pt x="146" y="4677"/>
                    </a:lnTo>
                    <a:lnTo>
                      <a:pt x="292" y="4804"/>
                    </a:lnTo>
                    <a:lnTo>
                      <a:pt x="474" y="4932"/>
                    </a:lnTo>
                    <a:lnTo>
                      <a:pt x="692" y="5041"/>
                    </a:lnTo>
                    <a:lnTo>
                      <a:pt x="965" y="5132"/>
                    </a:lnTo>
                    <a:lnTo>
                      <a:pt x="1274" y="5205"/>
                    </a:lnTo>
                    <a:lnTo>
                      <a:pt x="1638" y="5278"/>
                    </a:lnTo>
                    <a:lnTo>
                      <a:pt x="2020" y="5332"/>
                    </a:lnTo>
                    <a:lnTo>
                      <a:pt x="2457" y="5369"/>
                    </a:lnTo>
                    <a:lnTo>
                      <a:pt x="2930" y="5387"/>
                    </a:lnTo>
                    <a:lnTo>
                      <a:pt x="3440" y="5387"/>
                    </a:lnTo>
                    <a:lnTo>
                      <a:pt x="3804" y="5350"/>
                    </a:lnTo>
                    <a:lnTo>
                      <a:pt x="4131" y="5314"/>
                    </a:lnTo>
                    <a:lnTo>
                      <a:pt x="4714" y="5223"/>
                    </a:lnTo>
                    <a:lnTo>
                      <a:pt x="5187" y="5114"/>
                    </a:lnTo>
                    <a:lnTo>
                      <a:pt x="5569" y="5005"/>
                    </a:lnTo>
                    <a:lnTo>
                      <a:pt x="5842" y="4895"/>
                    </a:lnTo>
                    <a:lnTo>
                      <a:pt x="6042" y="4804"/>
                    </a:lnTo>
                    <a:lnTo>
                      <a:pt x="6188" y="4713"/>
                    </a:lnTo>
                    <a:lnTo>
                      <a:pt x="6042" y="4204"/>
                    </a:lnTo>
                    <a:lnTo>
                      <a:pt x="5878" y="3658"/>
                    </a:lnTo>
                    <a:lnTo>
                      <a:pt x="5642" y="3003"/>
                    </a:lnTo>
                    <a:lnTo>
                      <a:pt x="5514" y="2639"/>
                    </a:lnTo>
                    <a:lnTo>
                      <a:pt x="5351" y="2275"/>
                    </a:lnTo>
                    <a:lnTo>
                      <a:pt x="5169" y="1929"/>
                    </a:lnTo>
                    <a:lnTo>
                      <a:pt x="4987" y="1565"/>
                    </a:lnTo>
                    <a:lnTo>
                      <a:pt x="4787" y="1238"/>
                    </a:lnTo>
                    <a:lnTo>
                      <a:pt x="4568" y="928"/>
                    </a:lnTo>
                    <a:lnTo>
                      <a:pt x="4332" y="655"/>
                    </a:lnTo>
                    <a:lnTo>
                      <a:pt x="4095" y="419"/>
                    </a:lnTo>
                    <a:lnTo>
                      <a:pt x="3949" y="291"/>
                    </a:lnTo>
                    <a:lnTo>
                      <a:pt x="3804" y="200"/>
                    </a:lnTo>
                    <a:lnTo>
                      <a:pt x="3676" y="128"/>
                    </a:lnTo>
                    <a:lnTo>
                      <a:pt x="3513" y="73"/>
                    </a:lnTo>
                    <a:lnTo>
                      <a:pt x="3367" y="37"/>
                    </a:lnTo>
                    <a:lnTo>
                      <a:pt x="3203" y="0"/>
                    </a:lnTo>
                    <a:close/>
                  </a:path>
                </a:pathLst>
              </a:custGeom>
              <a:solidFill>
                <a:srgbClr val="C1A58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828" name="Google Shape;828;p6"/>
              <p:cNvSpPr/>
              <p:nvPr/>
            </p:nvSpPr>
            <p:spPr>
              <a:xfrm>
                <a:off x="1282975" y="2150275"/>
                <a:ext cx="154700" cy="134675"/>
              </a:xfrm>
              <a:custGeom>
                <a:avLst/>
                <a:gdLst/>
                <a:ahLst/>
                <a:cxnLst/>
                <a:rect l="l" t="t" r="r" b="b"/>
                <a:pathLst>
                  <a:path w="6188" h="5387" fill="none" extrusionOk="0">
                    <a:moveTo>
                      <a:pt x="6188" y="4713"/>
                    </a:moveTo>
                    <a:lnTo>
                      <a:pt x="6188" y="4713"/>
                    </a:lnTo>
                    <a:lnTo>
                      <a:pt x="6042" y="4804"/>
                    </a:lnTo>
                    <a:lnTo>
                      <a:pt x="5842" y="4895"/>
                    </a:lnTo>
                    <a:lnTo>
                      <a:pt x="5569" y="5005"/>
                    </a:lnTo>
                    <a:lnTo>
                      <a:pt x="5187" y="5114"/>
                    </a:lnTo>
                    <a:lnTo>
                      <a:pt x="4714" y="5223"/>
                    </a:lnTo>
                    <a:lnTo>
                      <a:pt x="4131" y="5314"/>
                    </a:lnTo>
                    <a:lnTo>
                      <a:pt x="3804" y="5350"/>
                    </a:lnTo>
                    <a:lnTo>
                      <a:pt x="3440" y="5387"/>
                    </a:lnTo>
                    <a:lnTo>
                      <a:pt x="3440" y="5387"/>
                    </a:lnTo>
                    <a:lnTo>
                      <a:pt x="2930" y="5387"/>
                    </a:lnTo>
                    <a:lnTo>
                      <a:pt x="2457" y="5369"/>
                    </a:lnTo>
                    <a:lnTo>
                      <a:pt x="2020" y="5332"/>
                    </a:lnTo>
                    <a:lnTo>
                      <a:pt x="1638" y="5278"/>
                    </a:lnTo>
                    <a:lnTo>
                      <a:pt x="1274" y="5205"/>
                    </a:lnTo>
                    <a:lnTo>
                      <a:pt x="965" y="5132"/>
                    </a:lnTo>
                    <a:lnTo>
                      <a:pt x="692" y="5041"/>
                    </a:lnTo>
                    <a:lnTo>
                      <a:pt x="474" y="4932"/>
                    </a:lnTo>
                    <a:lnTo>
                      <a:pt x="292" y="4804"/>
                    </a:lnTo>
                    <a:lnTo>
                      <a:pt x="146" y="4677"/>
                    </a:lnTo>
                    <a:lnTo>
                      <a:pt x="91" y="4604"/>
                    </a:lnTo>
                    <a:lnTo>
                      <a:pt x="55" y="4532"/>
                    </a:lnTo>
                    <a:lnTo>
                      <a:pt x="19" y="4459"/>
                    </a:lnTo>
                    <a:lnTo>
                      <a:pt x="0" y="4368"/>
                    </a:lnTo>
                    <a:lnTo>
                      <a:pt x="0" y="4295"/>
                    </a:lnTo>
                    <a:lnTo>
                      <a:pt x="0" y="4222"/>
                    </a:lnTo>
                    <a:lnTo>
                      <a:pt x="37" y="4131"/>
                    </a:lnTo>
                    <a:lnTo>
                      <a:pt x="55" y="4040"/>
                    </a:lnTo>
                    <a:lnTo>
                      <a:pt x="164" y="3876"/>
                    </a:lnTo>
                    <a:lnTo>
                      <a:pt x="310" y="3694"/>
                    </a:lnTo>
                    <a:lnTo>
                      <a:pt x="310" y="3694"/>
                    </a:lnTo>
                    <a:lnTo>
                      <a:pt x="310" y="3403"/>
                    </a:lnTo>
                    <a:lnTo>
                      <a:pt x="346" y="3057"/>
                    </a:lnTo>
                    <a:lnTo>
                      <a:pt x="401" y="2639"/>
                    </a:lnTo>
                    <a:lnTo>
                      <a:pt x="401" y="2639"/>
                    </a:lnTo>
                    <a:lnTo>
                      <a:pt x="437" y="2439"/>
                    </a:lnTo>
                    <a:lnTo>
                      <a:pt x="437" y="2439"/>
                    </a:lnTo>
                    <a:lnTo>
                      <a:pt x="546" y="2093"/>
                    </a:lnTo>
                    <a:lnTo>
                      <a:pt x="674" y="1729"/>
                    </a:lnTo>
                    <a:lnTo>
                      <a:pt x="765" y="1547"/>
                    </a:lnTo>
                    <a:lnTo>
                      <a:pt x="856" y="1365"/>
                    </a:lnTo>
                    <a:lnTo>
                      <a:pt x="965" y="1201"/>
                    </a:lnTo>
                    <a:lnTo>
                      <a:pt x="1092" y="1019"/>
                    </a:lnTo>
                    <a:lnTo>
                      <a:pt x="1238" y="856"/>
                    </a:lnTo>
                    <a:lnTo>
                      <a:pt x="1384" y="710"/>
                    </a:lnTo>
                    <a:lnTo>
                      <a:pt x="1547" y="564"/>
                    </a:lnTo>
                    <a:lnTo>
                      <a:pt x="1747" y="437"/>
                    </a:lnTo>
                    <a:lnTo>
                      <a:pt x="1948" y="310"/>
                    </a:lnTo>
                    <a:lnTo>
                      <a:pt x="2166" y="200"/>
                    </a:lnTo>
                    <a:lnTo>
                      <a:pt x="2403" y="109"/>
                    </a:lnTo>
                    <a:lnTo>
                      <a:pt x="2657" y="37"/>
                    </a:lnTo>
                    <a:lnTo>
                      <a:pt x="2657" y="37"/>
                    </a:lnTo>
                    <a:lnTo>
                      <a:pt x="2858" y="0"/>
                    </a:lnTo>
                    <a:lnTo>
                      <a:pt x="3021" y="0"/>
                    </a:lnTo>
                    <a:lnTo>
                      <a:pt x="3203" y="0"/>
                    </a:lnTo>
                    <a:lnTo>
                      <a:pt x="3367" y="37"/>
                    </a:lnTo>
                    <a:lnTo>
                      <a:pt x="3513" y="73"/>
                    </a:lnTo>
                    <a:lnTo>
                      <a:pt x="3676" y="128"/>
                    </a:lnTo>
                    <a:lnTo>
                      <a:pt x="3804" y="200"/>
                    </a:lnTo>
                    <a:lnTo>
                      <a:pt x="3949" y="291"/>
                    </a:lnTo>
                    <a:lnTo>
                      <a:pt x="3949" y="291"/>
                    </a:lnTo>
                    <a:lnTo>
                      <a:pt x="4095" y="419"/>
                    </a:lnTo>
                    <a:lnTo>
                      <a:pt x="4095" y="419"/>
                    </a:lnTo>
                    <a:lnTo>
                      <a:pt x="4332" y="655"/>
                    </a:lnTo>
                    <a:lnTo>
                      <a:pt x="4568" y="928"/>
                    </a:lnTo>
                    <a:lnTo>
                      <a:pt x="4787" y="1238"/>
                    </a:lnTo>
                    <a:lnTo>
                      <a:pt x="4987" y="1565"/>
                    </a:lnTo>
                    <a:lnTo>
                      <a:pt x="5169" y="1929"/>
                    </a:lnTo>
                    <a:lnTo>
                      <a:pt x="5351" y="2275"/>
                    </a:lnTo>
                    <a:lnTo>
                      <a:pt x="5514" y="2639"/>
                    </a:lnTo>
                    <a:lnTo>
                      <a:pt x="5642" y="3003"/>
                    </a:lnTo>
                    <a:lnTo>
                      <a:pt x="5878" y="3658"/>
                    </a:lnTo>
                    <a:lnTo>
                      <a:pt x="6042" y="4204"/>
                    </a:lnTo>
                    <a:lnTo>
                      <a:pt x="6188" y="4713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829" name="Google Shape;829;p6"/>
              <p:cNvSpPr/>
              <p:nvPr/>
            </p:nvSpPr>
            <p:spPr>
              <a:xfrm>
                <a:off x="1282975" y="2172100"/>
                <a:ext cx="138775" cy="112850"/>
              </a:xfrm>
              <a:custGeom>
                <a:avLst/>
                <a:gdLst/>
                <a:ahLst/>
                <a:cxnLst/>
                <a:rect l="l" t="t" r="r" b="b"/>
                <a:pathLst>
                  <a:path w="5551" h="4514" extrusionOk="0">
                    <a:moveTo>
                      <a:pt x="1384" y="4368"/>
                    </a:moveTo>
                    <a:lnTo>
                      <a:pt x="1384" y="4368"/>
                    </a:lnTo>
                    <a:lnTo>
                      <a:pt x="1711" y="4423"/>
                    </a:lnTo>
                    <a:lnTo>
                      <a:pt x="2057" y="4459"/>
                    </a:lnTo>
                    <a:lnTo>
                      <a:pt x="2457" y="4496"/>
                    </a:lnTo>
                    <a:lnTo>
                      <a:pt x="2876" y="4514"/>
                    </a:lnTo>
                    <a:lnTo>
                      <a:pt x="2876" y="4514"/>
                    </a:lnTo>
                    <a:lnTo>
                      <a:pt x="3094" y="4514"/>
                    </a:lnTo>
                    <a:lnTo>
                      <a:pt x="3094" y="4514"/>
                    </a:lnTo>
                    <a:lnTo>
                      <a:pt x="3440" y="4514"/>
                    </a:lnTo>
                    <a:lnTo>
                      <a:pt x="3440" y="4514"/>
                    </a:lnTo>
                    <a:lnTo>
                      <a:pt x="3440" y="4514"/>
                    </a:lnTo>
                    <a:lnTo>
                      <a:pt x="3094" y="4514"/>
                    </a:lnTo>
                    <a:lnTo>
                      <a:pt x="3094" y="4514"/>
                    </a:lnTo>
                    <a:lnTo>
                      <a:pt x="2876" y="4514"/>
                    </a:lnTo>
                    <a:lnTo>
                      <a:pt x="2876" y="4514"/>
                    </a:lnTo>
                    <a:lnTo>
                      <a:pt x="2876" y="4514"/>
                    </a:lnTo>
                    <a:lnTo>
                      <a:pt x="2876" y="4514"/>
                    </a:lnTo>
                    <a:lnTo>
                      <a:pt x="2457" y="4496"/>
                    </a:lnTo>
                    <a:lnTo>
                      <a:pt x="2057" y="4459"/>
                    </a:lnTo>
                    <a:lnTo>
                      <a:pt x="1711" y="4423"/>
                    </a:lnTo>
                    <a:lnTo>
                      <a:pt x="1384" y="4368"/>
                    </a:lnTo>
                    <a:close/>
                    <a:moveTo>
                      <a:pt x="1365" y="4368"/>
                    </a:moveTo>
                    <a:lnTo>
                      <a:pt x="1365" y="4368"/>
                    </a:lnTo>
                    <a:lnTo>
                      <a:pt x="1365" y="4368"/>
                    </a:lnTo>
                    <a:lnTo>
                      <a:pt x="1365" y="4368"/>
                    </a:lnTo>
                    <a:close/>
                    <a:moveTo>
                      <a:pt x="237" y="3895"/>
                    </a:moveTo>
                    <a:lnTo>
                      <a:pt x="237" y="3895"/>
                    </a:lnTo>
                    <a:lnTo>
                      <a:pt x="237" y="3895"/>
                    </a:lnTo>
                    <a:lnTo>
                      <a:pt x="237" y="3895"/>
                    </a:lnTo>
                    <a:lnTo>
                      <a:pt x="237" y="3895"/>
                    </a:lnTo>
                    <a:close/>
                    <a:moveTo>
                      <a:pt x="237" y="3895"/>
                    </a:moveTo>
                    <a:lnTo>
                      <a:pt x="237" y="3895"/>
                    </a:lnTo>
                    <a:lnTo>
                      <a:pt x="237" y="3895"/>
                    </a:lnTo>
                    <a:lnTo>
                      <a:pt x="237" y="3895"/>
                    </a:lnTo>
                    <a:lnTo>
                      <a:pt x="237" y="3895"/>
                    </a:lnTo>
                    <a:close/>
                    <a:moveTo>
                      <a:pt x="237" y="3877"/>
                    </a:moveTo>
                    <a:lnTo>
                      <a:pt x="237" y="3877"/>
                    </a:lnTo>
                    <a:lnTo>
                      <a:pt x="237" y="3895"/>
                    </a:lnTo>
                    <a:lnTo>
                      <a:pt x="237" y="3895"/>
                    </a:lnTo>
                    <a:lnTo>
                      <a:pt x="237" y="3877"/>
                    </a:lnTo>
                    <a:close/>
                    <a:moveTo>
                      <a:pt x="91" y="3113"/>
                    </a:moveTo>
                    <a:lnTo>
                      <a:pt x="91" y="3113"/>
                    </a:lnTo>
                    <a:lnTo>
                      <a:pt x="37" y="3222"/>
                    </a:lnTo>
                    <a:lnTo>
                      <a:pt x="19" y="3331"/>
                    </a:lnTo>
                    <a:lnTo>
                      <a:pt x="0" y="3422"/>
                    </a:lnTo>
                    <a:lnTo>
                      <a:pt x="19" y="3531"/>
                    </a:lnTo>
                    <a:lnTo>
                      <a:pt x="37" y="3622"/>
                    </a:lnTo>
                    <a:lnTo>
                      <a:pt x="91" y="3713"/>
                    </a:lnTo>
                    <a:lnTo>
                      <a:pt x="146" y="3804"/>
                    </a:lnTo>
                    <a:lnTo>
                      <a:pt x="237" y="3877"/>
                    </a:lnTo>
                    <a:lnTo>
                      <a:pt x="237" y="3877"/>
                    </a:lnTo>
                    <a:lnTo>
                      <a:pt x="146" y="3804"/>
                    </a:lnTo>
                    <a:lnTo>
                      <a:pt x="91" y="3713"/>
                    </a:lnTo>
                    <a:lnTo>
                      <a:pt x="37" y="3622"/>
                    </a:lnTo>
                    <a:lnTo>
                      <a:pt x="19" y="3531"/>
                    </a:lnTo>
                    <a:lnTo>
                      <a:pt x="0" y="3422"/>
                    </a:lnTo>
                    <a:lnTo>
                      <a:pt x="19" y="3331"/>
                    </a:lnTo>
                    <a:lnTo>
                      <a:pt x="37" y="3222"/>
                    </a:lnTo>
                    <a:lnTo>
                      <a:pt x="91" y="3113"/>
                    </a:lnTo>
                    <a:close/>
                    <a:moveTo>
                      <a:pt x="91" y="3113"/>
                    </a:moveTo>
                    <a:lnTo>
                      <a:pt x="91" y="3113"/>
                    </a:lnTo>
                    <a:lnTo>
                      <a:pt x="91" y="3113"/>
                    </a:lnTo>
                    <a:lnTo>
                      <a:pt x="91" y="3113"/>
                    </a:lnTo>
                    <a:lnTo>
                      <a:pt x="91" y="3113"/>
                    </a:lnTo>
                    <a:close/>
                    <a:moveTo>
                      <a:pt x="91" y="3113"/>
                    </a:moveTo>
                    <a:lnTo>
                      <a:pt x="91" y="3113"/>
                    </a:lnTo>
                    <a:lnTo>
                      <a:pt x="91" y="3113"/>
                    </a:lnTo>
                    <a:lnTo>
                      <a:pt x="91" y="3113"/>
                    </a:lnTo>
                    <a:lnTo>
                      <a:pt x="91" y="3113"/>
                    </a:lnTo>
                    <a:close/>
                    <a:moveTo>
                      <a:pt x="91" y="3094"/>
                    </a:moveTo>
                    <a:lnTo>
                      <a:pt x="91" y="3094"/>
                    </a:lnTo>
                    <a:lnTo>
                      <a:pt x="91" y="3113"/>
                    </a:lnTo>
                    <a:lnTo>
                      <a:pt x="91" y="3113"/>
                    </a:lnTo>
                    <a:lnTo>
                      <a:pt x="91" y="3094"/>
                    </a:lnTo>
                    <a:close/>
                    <a:moveTo>
                      <a:pt x="110" y="3094"/>
                    </a:moveTo>
                    <a:lnTo>
                      <a:pt x="110" y="3094"/>
                    </a:lnTo>
                    <a:lnTo>
                      <a:pt x="110" y="3094"/>
                    </a:lnTo>
                    <a:lnTo>
                      <a:pt x="110" y="3094"/>
                    </a:lnTo>
                    <a:lnTo>
                      <a:pt x="110" y="3094"/>
                    </a:lnTo>
                    <a:close/>
                    <a:moveTo>
                      <a:pt x="110" y="3094"/>
                    </a:moveTo>
                    <a:lnTo>
                      <a:pt x="110" y="3094"/>
                    </a:lnTo>
                    <a:lnTo>
                      <a:pt x="110" y="3094"/>
                    </a:lnTo>
                    <a:lnTo>
                      <a:pt x="110" y="3094"/>
                    </a:lnTo>
                    <a:lnTo>
                      <a:pt x="110" y="3094"/>
                    </a:lnTo>
                    <a:close/>
                    <a:moveTo>
                      <a:pt x="110" y="3094"/>
                    </a:moveTo>
                    <a:lnTo>
                      <a:pt x="110" y="3094"/>
                    </a:lnTo>
                    <a:lnTo>
                      <a:pt x="110" y="3094"/>
                    </a:lnTo>
                    <a:lnTo>
                      <a:pt x="110" y="3094"/>
                    </a:lnTo>
                    <a:lnTo>
                      <a:pt x="110" y="3094"/>
                    </a:lnTo>
                    <a:close/>
                    <a:moveTo>
                      <a:pt x="4532" y="1"/>
                    </a:moveTo>
                    <a:lnTo>
                      <a:pt x="4532" y="1"/>
                    </a:lnTo>
                    <a:lnTo>
                      <a:pt x="4677" y="201"/>
                    </a:lnTo>
                    <a:lnTo>
                      <a:pt x="4823" y="419"/>
                    </a:lnTo>
                    <a:lnTo>
                      <a:pt x="5096" y="892"/>
                    </a:lnTo>
                    <a:lnTo>
                      <a:pt x="5332" y="1366"/>
                    </a:lnTo>
                    <a:lnTo>
                      <a:pt x="5551" y="1857"/>
                    </a:lnTo>
                    <a:lnTo>
                      <a:pt x="5551" y="1857"/>
                    </a:lnTo>
                    <a:lnTo>
                      <a:pt x="5551" y="1857"/>
                    </a:lnTo>
                    <a:lnTo>
                      <a:pt x="5551" y="1857"/>
                    </a:lnTo>
                    <a:lnTo>
                      <a:pt x="5332" y="1366"/>
                    </a:lnTo>
                    <a:lnTo>
                      <a:pt x="5096" y="892"/>
                    </a:lnTo>
                    <a:lnTo>
                      <a:pt x="4823" y="419"/>
                    </a:lnTo>
                    <a:lnTo>
                      <a:pt x="4677" y="201"/>
                    </a:lnTo>
                    <a:lnTo>
                      <a:pt x="4532" y="1"/>
                    </a:lnTo>
                    <a:close/>
                    <a:moveTo>
                      <a:pt x="4532" y="1"/>
                    </a:moveTo>
                    <a:lnTo>
                      <a:pt x="4532" y="1"/>
                    </a:lnTo>
                    <a:lnTo>
                      <a:pt x="4532" y="1"/>
                    </a:lnTo>
                    <a:lnTo>
                      <a:pt x="4532" y="1"/>
                    </a:lnTo>
                    <a:lnTo>
                      <a:pt x="4532" y="1"/>
                    </a:lnTo>
                    <a:close/>
                  </a:path>
                </a:pathLst>
              </a:custGeom>
              <a:solidFill>
                <a:srgbClr val="D8D3D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830" name="Google Shape;830;p6"/>
              <p:cNvSpPr/>
              <p:nvPr/>
            </p:nvSpPr>
            <p:spPr>
              <a:xfrm>
                <a:off x="1317550" y="2281300"/>
                <a:ext cx="51425" cy="3650"/>
              </a:xfrm>
              <a:custGeom>
                <a:avLst/>
                <a:gdLst/>
                <a:ahLst/>
                <a:cxnLst/>
                <a:rect l="l" t="t" r="r" b="b"/>
                <a:pathLst>
                  <a:path w="2057" h="146" fill="none" extrusionOk="0">
                    <a:moveTo>
                      <a:pt x="1" y="0"/>
                    </a:moveTo>
                    <a:lnTo>
                      <a:pt x="1" y="0"/>
                    </a:lnTo>
                    <a:lnTo>
                      <a:pt x="328" y="55"/>
                    </a:lnTo>
                    <a:lnTo>
                      <a:pt x="674" y="91"/>
                    </a:lnTo>
                    <a:lnTo>
                      <a:pt x="1074" y="128"/>
                    </a:lnTo>
                    <a:lnTo>
                      <a:pt x="1493" y="146"/>
                    </a:lnTo>
                    <a:lnTo>
                      <a:pt x="1493" y="146"/>
                    </a:lnTo>
                    <a:lnTo>
                      <a:pt x="1711" y="146"/>
                    </a:lnTo>
                    <a:lnTo>
                      <a:pt x="1711" y="146"/>
                    </a:lnTo>
                    <a:lnTo>
                      <a:pt x="2057" y="146"/>
                    </a:lnTo>
                    <a:lnTo>
                      <a:pt x="2057" y="146"/>
                    </a:lnTo>
                    <a:lnTo>
                      <a:pt x="2057" y="146"/>
                    </a:lnTo>
                    <a:lnTo>
                      <a:pt x="1711" y="146"/>
                    </a:lnTo>
                    <a:lnTo>
                      <a:pt x="1711" y="146"/>
                    </a:lnTo>
                    <a:lnTo>
                      <a:pt x="1493" y="146"/>
                    </a:lnTo>
                    <a:lnTo>
                      <a:pt x="1493" y="146"/>
                    </a:lnTo>
                    <a:lnTo>
                      <a:pt x="1493" y="146"/>
                    </a:lnTo>
                    <a:lnTo>
                      <a:pt x="1493" y="146"/>
                    </a:lnTo>
                    <a:lnTo>
                      <a:pt x="1074" y="128"/>
                    </a:lnTo>
                    <a:lnTo>
                      <a:pt x="674" y="91"/>
                    </a:lnTo>
                    <a:lnTo>
                      <a:pt x="328" y="55"/>
                    </a:lnTo>
                    <a:lnTo>
                      <a:pt x="1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831" name="Google Shape;831;p6"/>
              <p:cNvSpPr/>
              <p:nvPr/>
            </p:nvSpPr>
            <p:spPr>
              <a:xfrm>
                <a:off x="1317100" y="228130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832" name="Google Shape;832;p6"/>
              <p:cNvSpPr/>
              <p:nvPr/>
            </p:nvSpPr>
            <p:spPr>
              <a:xfrm>
                <a:off x="1288900" y="2269475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833" name="Google Shape;833;p6"/>
              <p:cNvSpPr/>
              <p:nvPr/>
            </p:nvSpPr>
            <p:spPr>
              <a:xfrm>
                <a:off x="1288900" y="2269475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834" name="Google Shape;834;p6"/>
              <p:cNvSpPr/>
              <p:nvPr/>
            </p:nvSpPr>
            <p:spPr>
              <a:xfrm>
                <a:off x="1288900" y="2269000"/>
                <a:ext cx="25" cy="500"/>
              </a:xfrm>
              <a:custGeom>
                <a:avLst/>
                <a:gdLst/>
                <a:ahLst/>
                <a:cxnLst/>
                <a:rect l="l" t="t" r="r" b="b"/>
                <a:pathLst>
                  <a:path w="1" h="20" fill="none" extrusionOk="0">
                    <a:moveTo>
                      <a:pt x="0" y="1"/>
                    </a:moveTo>
                    <a:lnTo>
                      <a:pt x="0" y="1"/>
                    </a:lnTo>
                    <a:lnTo>
                      <a:pt x="0" y="19"/>
                    </a:lnTo>
                    <a:lnTo>
                      <a:pt x="0" y="19"/>
                    </a:lnTo>
                    <a:lnTo>
                      <a:pt x="0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835" name="Google Shape;835;p6"/>
              <p:cNvSpPr/>
              <p:nvPr/>
            </p:nvSpPr>
            <p:spPr>
              <a:xfrm>
                <a:off x="1282975" y="2249900"/>
                <a:ext cx="5950" cy="19125"/>
              </a:xfrm>
              <a:custGeom>
                <a:avLst/>
                <a:gdLst/>
                <a:ahLst/>
                <a:cxnLst/>
                <a:rect l="l" t="t" r="r" b="b"/>
                <a:pathLst>
                  <a:path w="238" h="765" fill="none" extrusionOk="0">
                    <a:moveTo>
                      <a:pt x="91" y="1"/>
                    </a:moveTo>
                    <a:lnTo>
                      <a:pt x="91" y="1"/>
                    </a:lnTo>
                    <a:lnTo>
                      <a:pt x="37" y="110"/>
                    </a:lnTo>
                    <a:lnTo>
                      <a:pt x="19" y="219"/>
                    </a:lnTo>
                    <a:lnTo>
                      <a:pt x="0" y="310"/>
                    </a:lnTo>
                    <a:lnTo>
                      <a:pt x="19" y="419"/>
                    </a:lnTo>
                    <a:lnTo>
                      <a:pt x="37" y="510"/>
                    </a:lnTo>
                    <a:lnTo>
                      <a:pt x="91" y="601"/>
                    </a:lnTo>
                    <a:lnTo>
                      <a:pt x="146" y="692"/>
                    </a:lnTo>
                    <a:lnTo>
                      <a:pt x="237" y="765"/>
                    </a:lnTo>
                    <a:lnTo>
                      <a:pt x="237" y="765"/>
                    </a:lnTo>
                    <a:lnTo>
                      <a:pt x="146" y="692"/>
                    </a:lnTo>
                    <a:lnTo>
                      <a:pt x="91" y="601"/>
                    </a:lnTo>
                    <a:lnTo>
                      <a:pt x="37" y="510"/>
                    </a:lnTo>
                    <a:lnTo>
                      <a:pt x="19" y="419"/>
                    </a:lnTo>
                    <a:lnTo>
                      <a:pt x="0" y="310"/>
                    </a:lnTo>
                    <a:lnTo>
                      <a:pt x="19" y="219"/>
                    </a:lnTo>
                    <a:lnTo>
                      <a:pt x="37" y="110"/>
                    </a:lnTo>
                    <a:lnTo>
                      <a:pt x="91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836" name="Google Shape;836;p6"/>
              <p:cNvSpPr/>
              <p:nvPr/>
            </p:nvSpPr>
            <p:spPr>
              <a:xfrm>
                <a:off x="1285250" y="224990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0" y="1"/>
                    </a:move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837" name="Google Shape;837;p6"/>
              <p:cNvSpPr/>
              <p:nvPr/>
            </p:nvSpPr>
            <p:spPr>
              <a:xfrm>
                <a:off x="1285250" y="224990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0" y="1"/>
                    </a:move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838" name="Google Shape;838;p6"/>
              <p:cNvSpPr/>
              <p:nvPr/>
            </p:nvSpPr>
            <p:spPr>
              <a:xfrm>
                <a:off x="1285250" y="2249450"/>
                <a:ext cx="25" cy="475"/>
              </a:xfrm>
              <a:custGeom>
                <a:avLst/>
                <a:gdLst/>
                <a:ahLst/>
                <a:cxnLst/>
                <a:rect l="l" t="t" r="r" b="b"/>
                <a:pathLst>
                  <a:path w="1" h="19" fill="none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19"/>
                    </a:lnTo>
                    <a:lnTo>
                      <a:pt x="0" y="19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839" name="Google Shape;839;p6"/>
              <p:cNvSpPr/>
              <p:nvPr/>
            </p:nvSpPr>
            <p:spPr>
              <a:xfrm>
                <a:off x="1285700" y="224945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1" y="0"/>
                    </a:move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840" name="Google Shape;840;p6"/>
              <p:cNvSpPr/>
              <p:nvPr/>
            </p:nvSpPr>
            <p:spPr>
              <a:xfrm>
                <a:off x="1285700" y="224945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1" y="0"/>
                    </a:move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841" name="Google Shape;841;p6"/>
              <p:cNvSpPr/>
              <p:nvPr/>
            </p:nvSpPr>
            <p:spPr>
              <a:xfrm>
                <a:off x="1285700" y="224945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1" y="0"/>
                    </a:move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842" name="Google Shape;842;p6"/>
              <p:cNvSpPr/>
              <p:nvPr/>
            </p:nvSpPr>
            <p:spPr>
              <a:xfrm>
                <a:off x="1396250" y="2172100"/>
                <a:ext cx="25500" cy="46425"/>
              </a:xfrm>
              <a:custGeom>
                <a:avLst/>
                <a:gdLst/>
                <a:ahLst/>
                <a:cxnLst/>
                <a:rect l="l" t="t" r="r" b="b"/>
                <a:pathLst>
                  <a:path w="1020" h="1857" fill="none" extrusionOk="0">
                    <a:moveTo>
                      <a:pt x="1" y="1"/>
                    </a:moveTo>
                    <a:lnTo>
                      <a:pt x="1" y="1"/>
                    </a:lnTo>
                    <a:lnTo>
                      <a:pt x="146" y="201"/>
                    </a:lnTo>
                    <a:lnTo>
                      <a:pt x="292" y="419"/>
                    </a:lnTo>
                    <a:lnTo>
                      <a:pt x="565" y="892"/>
                    </a:lnTo>
                    <a:lnTo>
                      <a:pt x="801" y="1366"/>
                    </a:lnTo>
                    <a:lnTo>
                      <a:pt x="1020" y="1857"/>
                    </a:lnTo>
                    <a:lnTo>
                      <a:pt x="1020" y="1857"/>
                    </a:lnTo>
                    <a:lnTo>
                      <a:pt x="1020" y="1857"/>
                    </a:lnTo>
                    <a:lnTo>
                      <a:pt x="1020" y="1857"/>
                    </a:lnTo>
                    <a:lnTo>
                      <a:pt x="801" y="1366"/>
                    </a:lnTo>
                    <a:lnTo>
                      <a:pt x="565" y="892"/>
                    </a:lnTo>
                    <a:lnTo>
                      <a:pt x="292" y="419"/>
                    </a:lnTo>
                    <a:lnTo>
                      <a:pt x="146" y="201"/>
                    </a:lnTo>
                    <a:lnTo>
                      <a:pt x="1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843" name="Google Shape;843;p6"/>
              <p:cNvSpPr/>
              <p:nvPr/>
            </p:nvSpPr>
            <p:spPr>
              <a:xfrm>
                <a:off x="1396250" y="217210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1" y="1"/>
                    </a:move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844" name="Google Shape;844;p6"/>
              <p:cNvSpPr/>
              <p:nvPr/>
            </p:nvSpPr>
            <p:spPr>
              <a:xfrm>
                <a:off x="1282975" y="2160725"/>
                <a:ext cx="138775" cy="124225"/>
              </a:xfrm>
              <a:custGeom>
                <a:avLst/>
                <a:gdLst/>
                <a:ahLst/>
                <a:cxnLst/>
                <a:rect l="l" t="t" r="r" b="b"/>
                <a:pathLst>
                  <a:path w="5551" h="4969" extrusionOk="0">
                    <a:moveTo>
                      <a:pt x="4095" y="1"/>
                    </a:moveTo>
                    <a:lnTo>
                      <a:pt x="4004" y="219"/>
                    </a:lnTo>
                    <a:lnTo>
                      <a:pt x="3895" y="438"/>
                    </a:lnTo>
                    <a:lnTo>
                      <a:pt x="3840" y="529"/>
                    </a:lnTo>
                    <a:lnTo>
                      <a:pt x="3767" y="619"/>
                    </a:lnTo>
                    <a:lnTo>
                      <a:pt x="3676" y="710"/>
                    </a:lnTo>
                    <a:lnTo>
                      <a:pt x="3585" y="801"/>
                    </a:lnTo>
                    <a:lnTo>
                      <a:pt x="3458" y="874"/>
                    </a:lnTo>
                    <a:lnTo>
                      <a:pt x="3331" y="947"/>
                    </a:lnTo>
                    <a:lnTo>
                      <a:pt x="3185" y="1002"/>
                    </a:lnTo>
                    <a:lnTo>
                      <a:pt x="3058" y="1038"/>
                    </a:lnTo>
                    <a:lnTo>
                      <a:pt x="2767" y="1111"/>
                    </a:lnTo>
                    <a:lnTo>
                      <a:pt x="2475" y="1165"/>
                    </a:lnTo>
                    <a:lnTo>
                      <a:pt x="2184" y="1238"/>
                    </a:lnTo>
                    <a:lnTo>
                      <a:pt x="1893" y="1311"/>
                    </a:lnTo>
                    <a:lnTo>
                      <a:pt x="1766" y="1366"/>
                    </a:lnTo>
                    <a:lnTo>
                      <a:pt x="1638" y="1438"/>
                    </a:lnTo>
                    <a:lnTo>
                      <a:pt x="1511" y="1511"/>
                    </a:lnTo>
                    <a:lnTo>
                      <a:pt x="1402" y="1620"/>
                    </a:lnTo>
                    <a:lnTo>
                      <a:pt x="1293" y="1730"/>
                    </a:lnTo>
                    <a:lnTo>
                      <a:pt x="1202" y="1839"/>
                    </a:lnTo>
                    <a:lnTo>
                      <a:pt x="1111" y="1948"/>
                    </a:lnTo>
                    <a:lnTo>
                      <a:pt x="1001" y="2039"/>
                    </a:lnTo>
                    <a:lnTo>
                      <a:pt x="874" y="2130"/>
                    </a:lnTo>
                    <a:lnTo>
                      <a:pt x="747" y="2185"/>
                    </a:lnTo>
                    <a:lnTo>
                      <a:pt x="619" y="2221"/>
                    </a:lnTo>
                    <a:lnTo>
                      <a:pt x="401" y="2221"/>
                    </a:lnTo>
                    <a:lnTo>
                      <a:pt x="346" y="2512"/>
                    </a:lnTo>
                    <a:lnTo>
                      <a:pt x="328" y="2767"/>
                    </a:lnTo>
                    <a:lnTo>
                      <a:pt x="310" y="3131"/>
                    </a:lnTo>
                    <a:lnTo>
                      <a:pt x="310" y="3276"/>
                    </a:lnTo>
                    <a:lnTo>
                      <a:pt x="201" y="3404"/>
                    </a:lnTo>
                    <a:lnTo>
                      <a:pt x="110" y="3549"/>
                    </a:lnTo>
                    <a:lnTo>
                      <a:pt x="91" y="3549"/>
                    </a:lnTo>
                    <a:lnTo>
                      <a:pt x="91" y="3568"/>
                    </a:lnTo>
                    <a:lnTo>
                      <a:pt x="37" y="3677"/>
                    </a:lnTo>
                    <a:lnTo>
                      <a:pt x="19" y="3786"/>
                    </a:lnTo>
                    <a:lnTo>
                      <a:pt x="0" y="3877"/>
                    </a:lnTo>
                    <a:lnTo>
                      <a:pt x="19" y="3986"/>
                    </a:lnTo>
                    <a:lnTo>
                      <a:pt x="37" y="4077"/>
                    </a:lnTo>
                    <a:lnTo>
                      <a:pt x="91" y="4168"/>
                    </a:lnTo>
                    <a:lnTo>
                      <a:pt x="146" y="4259"/>
                    </a:lnTo>
                    <a:lnTo>
                      <a:pt x="237" y="4332"/>
                    </a:lnTo>
                    <a:lnTo>
                      <a:pt x="237" y="4350"/>
                    </a:lnTo>
                    <a:lnTo>
                      <a:pt x="346" y="4423"/>
                    </a:lnTo>
                    <a:lnTo>
                      <a:pt x="437" y="4496"/>
                    </a:lnTo>
                    <a:lnTo>
                      <a:pt x="692" y="4623"/>
                    </a:lnTo>
                    <a:lnTo>
                      <a:pt x="1001" y="4732"/>
                    </a:lnTo>
                    <a:lnTo>
                      <a:pt x="1365" y="4823"/>
                    </a:lnTo>
                    <a:lnTo>
                      <a:pt x="1384" y="4823"/>
                    </a:lnTo>
                    <a:lnTo>
                      <a:pt x="1711" y="4878"/>
                    </a:lnTo>
                    <a:lnTo>
                      <a:pt x="2057" y="4914"/>
                    </a:lnTo>
                    <a:lnTo>
                      <a:pt x="2457" y="4951"/>
                    </a:lnTo>
                    <a:lnTo>
                      <a:pt x="2876" y="4969"/>
                    </a:lnTo>
                    <a:lnTo>
                      <a:pt x="3294" y="4732"/>
                    </a:lnTo>
                    <a:lnTo>
                      <a:pt x="3713" y="4459"/>
                    </a:lnTo>
                    <a:lnTo>
                      <a:pt x="4095" y="4186"/>
                    </a:lnTo>
                    <a:lnTo>
                      <a:pt x="4477" y="3895"/>
                    </a:lnTo>
                    <a:lnTo>
                      <a:pt x="4677" y="3731"/>
                    </a:lnTo>
                    <a:lnTo>
                      <a:pt x="4859" y="3549"/>
                    </a:lnTo>
                    <a:lnTo>
                      <a:pt x="5041" y="3349"/>
                    </a:lnTo>
                    <a:lnTo>
                      <a:pt x="5187" y="3149"/>
                    </a:lnTo>
                    <a:lnTo>
                      <a:pt x="5296" y="2967"/>
                    </a:lnTo>
                    <a:lnTo>
                      <a:pt x="5387" y="2767"/>
                    </a:lnTo>
                    <a:lnTo>
                      <a:pt x="5533" y="2367"/>
                    </a:lnTo>
                    <a:lnTo>
                      <a:pt x="5551" y="2312"/>
                    </a:lnTo>
                    <a:lnTo>
                      <a:pt x="5332" y="1821"/>
                    </a:lnTo>
                    <a:lnTo>
                      <a:pt x="5096" y="1347"/>
                    </a:lnTo>
                    <a:lnTo>
                      <a:pt x="4823" y="874"/>
                    </a:lnTo>
                    <a:lnTo>
                      <a:pt x="4677" y="656"/>
                    </a:lnTo>
                    <a:lnTo>
                      <a:pt x="4532" y="456"/>
                    </a:lnTo>
                    <a:lnTo>
                      <a:pt x="4313" y="201"/>
                    </a:lnTo>
                    <a:lnTo>
                      <a:pt x="4095" y="1"/>
                    </a:lnTo>
                    <a:close/>
                  </a:path>
                </a:pathLst>
              </a:custGeom>
              <a:solidFill>
                <a:srgbClr val="A489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845" name="Google Shape;845;p6"/>
              <p:cNvSpPr/>
              <p:nvPr/>
            </p:nvSpPr>
            <p:spPr>
              <a:xfrm>
                <a:off x="1282975" y="2160725"/>
                <a:ext cx="138775" cy="124225"/>
              </a:xfrm>
              <a:custGeom>
                <a:avLst/>
                <a:gdLst/>
                <a:ahLst/>
                <a:cxnLst/>
                <a:rect l="l" t="t" r="r" b="b"/>
                <a:pathLst>
                  <a:path w="5551" h="4969" fill="none" extrusionOk="0">
                    <a:moveTo>
                      <a:pt x="4095" y="1"/>
                    </a:moveTo>
                    <a:lnTo>
                      <a:pt x="4095" y="1"/>
                    </a:lnTo>
                    <a:lnTo>
                      <a:pt x="4004" y="219"/>
                    </a:lnTo>
                    <a:lnTo>
                      <a:pt x="3895" y="438"/>
                    </a:lnTo>
                    <a:lnTo>
                      <a:pt x="3840" y="529"/>
                    </a:lnTo>
                    <a:lnTo>
                      <a:pt x="3767" y="619"/>
                    </a:lnTo>
                    <a:lnTo>
                      <a:pt x="3676" y="710"/>
                    </a:lnTo>
                    <a:lnTo>
                      <a:pt x="3585" y="801"/>
                    </a:lnTo>
                    <a:lnTo>
                      <a:pt x="3585" y="801"/>
                    </a:lnTo>
                    <a:lnTo>
                      <a:pt x="3458" y="874"/>
                    </a:lnTo>
                    <a:lnTo>
                      <a:pt x="3331" y="947"/>
                    </a:lnTo>
                    <a:lnTo>
                      <a:pt x="3185" y="1002"/>
                    </a:lnTo>
                    <a:lnTo>
                      <a:pt x="3058" y="1038"/>
                    </a:lnTo>
                    <a:lnTo>
                      <a:pt x="2767" y="1111"/>
                    </a:lnTo>
                    <a:lnTo>
                      <a:pt x="2475" y="1165"/>
                    </a:lnTo>
                    <a:lnTo>
                      <a:pt x="2184" y="1238"/>
                    </a:lnTo>
                    <a:lnTo>
                      <a:pt x="1893" y="1311"/>
                    </a:lnTo>
                    <a:lnTo>
                      <a:pt x="1766" y="1366"/>
                    </a:lnTo>
                    <a:lnTo>
                      <a:pt x="1638" y="1438"/>
                    </a:lnTo>
                    <a:lnTo>
                      <a:pt x="1511" y="1511"/>
                    </a:lnTo>
                    <a:lnTo>
                      <a:pt x="1402" y="1620"/>
                    </a:lnTo>
                    <a:lnTo>
                      <a:pt x="1402" y="1620"/>
                    </a:lnTo>
                    <a:lnTo>
                      <a:pt x="1293" y="1730"/>
                    </a:lnTo>
                    <a:lnTo>
                      <a:pt x="1202" y="1839"/>
                    </a:lnTo>
                    <a:lnTo>
                      <a:pt x="1111" y="1948"/>
                    </a:lnTo>
                    <a:lnTo>
                      <a:pt x="1001" y="2039"/>
                    </a:lnTo>
                    <a:lnTo>
                      <a:pt x="1001" y="2039"/>
                    </a:lnTo>
                    <a:lnTo>
                      <a:pt x="874" y="2130"/>
                    </a:lnTo>
                    <a:lnTo>
                      <a:pt x="747" y="2185"/>
                    </a:lnTo>
                    <a:lnTo>
                      <a:pt x="619" y="2221"/>
                    </a:lnTo>
                    <a:lnTo>
                      <a:pt x="474" y="2221"/>
                    </a:lnTo>
                    <a:lnTo>
                      <a:pt x="474" y="2221"/>
                    </a:lnTo>
                    <a:lnTo>
                      <a:pt x="401" y="2221"/>
                    </a:lnTo>
                    <a:lnTo>
                      <a:pt x="401" y="2221"/>
                    </a:lnTo>
                    <a:lnTo>
                      <a:pt x="401" y="2221"/>
                    </a:lnTo>
                    <a:lnTo>
                      <a:pt x="346" y="2512"/>
                    </a:lnTo>
                    <a:lnTo>
                      <a:pt x="328" y="2767"/>
                    </a:lnTo>
                    <a:lnTo>
                      <a:pt x="310" y="3131"/>
                    </a:lnTo>
                    <a:lnTo>
                      <a:pt x="310" y="3131"/>
                    </a:lnTo>
                    <a:lnTo>
                      <a:pt x="310" y="3276"/>
                    </a:lnTo>
                    <a:lnTo>
                      <a:pt x="310" y="3276"/>
                    </a:lnTo>
                    <a:lnTo>
                      <a:pt x="310" y="3276"/>
                    </a:lnTo>
                    <a:lnTo>
                      <a:pt x="310" y="3276"/>
                    </a:lnTo>
                    <a:lnTo>
                      <a:pt x="310" y="3276"/>
                    </a:lnTo>
                    <a:lnTo>
                      <a:pt x="201" y="3404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91" y="3549"/>
                    </a:lnTo>
                    <a:lnTo>
                      <a:pt x="91" y="3549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37" y="3677"/>
                    </a:lnTo>
                    <a:lnTo>
                      <a:pt x="19" y="3786"/>
                    </a:lnTo>
                    <a:lnTo>
                      <a:pt x="0" y="3877"/>
                    </a:lnTo>
                    <a:lnTo>
                      <a:pt x="19" y="3986"/>
                    </a:lnTo>
                    <a:lnTo>
                      <a:pt x="37" y="4077"/>
                    </a:lnTo>
                    <a:lnTo>
                      <a:pt x="91" y="4168"/>
                    </a:lnTo>
                    <a:lnTo>
                      <a:pt x="146" y="4259"/>
                    </a:lnTo>
                    <a:lnTo>
                      <a:pt x="237" y="4332"/>
                    </a:lnTo>
                    <a:lnTo>
                      <a:pt x="237" y="4332"/>
                    </a:lnTo>
                    <a:lnTo>
                      <a:pt x="237" y="4332"/>
                    </a:lnTo>
                    <a:lnTo>
                      <a:pt x="237" y="4350"/>
                    </a:lnTo>
                    <a:lnTo>
                      <a:pt x="237" y="4350"/>
                    </a:lnTo>
                    <a:lnTo>
                      <a:pt x="237" y="4350"/>
                    </a:lnTo>
                    <a:lnTo>
                      <a:pt x="237" y="4350"/>
                    </a:lnTo>
                    <a:lnTo>
                      <a:pt x="237" y="4350"/>
                    </a:lnTo>
                    <a:lnTo>
                      <a:pt x="237" y="4350"/>
                    </a:lnTo>
                    <a:lnTo>
                      <a:pt x="237" y="4350"/>
                    </a:lnTo>
                    <a:lnTo>
                      <a:pt x="237" y="4350"/>
                    </a:lnTo>
                    <a:lnTo>
                      <a:pt x="237" y="4350"/>
                    </a:lnTo>
                    <a:lnTo>
                      <a:pt x="237" y="4350"/>
                    </a:lnTo>
                    <a:lnTo>
                      <a:pt x="346" y="4423"/>
                    </a:lnTo>
                    <a:lnTo>
                      <a:pt x="437" y="4496"/>
                    </a:lnTo>
                    <a:lnTo>
                      <a:pt x="692" y="4623"/>
                    </a:lnTo>
                    <a:lnTo>
                      <a:pt x="1001" y="4732"/>
                    </a:lnTo>
                    <a:lnTo>
                      <a:pt x="1365" y="4823"/>
                    </a:lnTo>
                    <a:lnTo>
                      <a:pt x="1365" y="4823"/>
                    </a:lnTo>
                    <a:lnTo>
                      <a:pt x="1365" y="4823"/>
                    </a:lnTo>
                    <a:lnTo>
                      <a:pt x="1365" y="4823"/>
                    </a:lnTo>
                    <a:lnTo>
                      <a:pt x="1384" y="4823"/>
                    </a:lnTo>
                    <a:lnTo>
                      <a:pt x="1384" y="4823"/>
                    </a:lnTo>
                    <a:lnTo>
                      <a:pt x="1711" y="4878"/>
                    </a:lnTo>
                    <a:lnTo>
                      <a:pt x="2057" y="4914"/>
                    </a:lnTo>
                    <a:lnTo>
                      <a:pt x="2457" y="4951"/>
                    </a:lnTo>
                    <a:lnTo>
                      <a:pt x="2876" y="4969"/>
                    </a:lnTo>
                    <a:lnTo>
                      <a:pt x="2876" y="4969"/>
                    </a:lnTo>
                    <a:lnTo>
                      <a:pt x="3294" y="4732"/>
                    </a:lnTo>
                    <a:lnTo>
                      <a:pt x="3713" y="4459"/>
                    </a:lnTo>
                    <a:lnTo>
                      <a:pt x="4095" y="4186"/>
                    </a:lnTo>
                    <a:lnTo>
                      <a:pt x="4477" y="3895"/>
                    </a:lnTo>
                    <a:lnTo>
                      <a:pt x="4477" y="3895"/>
                    </a:lnTo>
                    <a:lnTo>
                      <a:pt x="4677" y="3731"/>
                    </a:lnTo>
                    <a:lnTo>
                      <a:pt x="4859" y="3549"/>
                    </a:lnTo>
                    <a:lnTo>
                      <a:pt x="5041" y="3349"/>
                    </a:lnTo>
                    <a:lnTo>
                      <a:pt x="5187" y="3149"/>
                    </a:lnTo>
                    <a:lnTo>
                      <a:pt x="5187" y="3149"/>
                    </a:lnTo>
                    <a:lnTo>
                      <a:pt x="5296" y="2967"/>
                    </a:lnTo>
                    <a:lnTo>
                      <a:pt x="5387" y="2767"/>
                    </a:lnTo>
                    <a:lnTo>
                      <a:pt x="5533" y="2367"/>
                    </a:lnTo>
                    <a:lnTo>
                      <a:pt x="5533" y="2367"/>
                    </a:lnTo>
                    <a:lnTo>
                      <a:pt x="5551" y="2312"/>
                    </a:lnTo>
                    <a:lnTo>
                      <a:pt x="5551" y="2312"/>
                    </a:lnTo>
                    <a:lnTo>
                      <a:pt x="5332" y="1821"/>
                    </a:lnTo>
                    <a:lnTo>
                      <a:pt x="5096" y="1347"/>
                    </a:lnTo>
                    <a:lnTo>
                      <a:pt x="4823" y="874"/>
                    </a:lnTo>
                    <a:lnTo>
                      <a:pt x="4677" y="656"/>
                    </a:lnTo>
                    <a:lnTo>
                      <a:pt x="4532" y="456"/>
                    </a:lnTo>
                    <a:lnTo>
                      <a:pt x="4532" y="456"/>
                    </a:lnTo>
                    <a:lnTo>
                      <a:pt x="4532" y="456"/>
                    </a:lnTo>
                    <a:lnTo>
                      <a:pt x="4532" y="456"/>
                    </a:lnTo>
                    <a:lnTo>
                      <a:pt x="4532" y="456"/>
                    </a:lnTo>
                    <a:lnTo>
                      <a:pt x="4532" y="456"/>
                    </a:lnTo>
                    <a:lnTo>
                      <a:pt x="4313" y="201"/>
                    </a:lnTo>
                    <a:lnTo>
                      <a:pt x="4095" y="1"/>
                    </a:lnTo>
                    <a:lnTo>
                      <a:pt x="4095" y="1"/>
                    </a:lnTo>
                    <a:lnTo>
                      <a:pt x="4095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846" name="Google Shape;846;p6"/>
              <p:cNvSpPr/>
              <p:nvPr/>
            </p:nvSpPr>
            <p:spPr>
              <a:xfrm>
                <a:off x="1354850" y="2218500"/>
                <a:ext cx="79650" cy="66450"/>
              </a:xfrm>
              <a:custGeom>
                <a:avLst/>
                <a:gdLst/>
                <a:ahLst/>
                <a:cxnLst/>
                <a:rect l="l" t="t" r="r" b="b"/>
                <a:pathLst>
                  <a:path w="3186" h="2658" extrusionOk="0">
                    <a:moveTo>
                      <a:pt x="565" y="2658"/>
                    </a:moveTo>
                    <a:lnTo>
                      <a:pt x="565" y="2658"/>
                    </a:lnTo>
                    <a:lnTo>
                      <a:pt x="237" y="2658"/>
                    </a:lnTo>
                    <a:lnTo>
                      <a:pt x="237" y="2658"/>
                    </a:lnTo>
                    <a:lnTo>
                      <a:pt x="1" y="2658"/>
                    </a:lnTo>
                    <a:lnTo>
                      <a:pt x="1" y="2658"/>
                    </a:lnTo>
                    <a:lnTo>
                      <a:pt x="1" y="2658"/>
                    </a:lnTo>
                    <a:lnTo>
                      <a:pt x="1" y="2658"/>
                    </a:lnTo>
                    <a:lnTo>
                      <a:pt x="219" y="2658"/>
                    </a:lnTo>
                    <a:lnTo>
                      <a:pt x="219" y="2658"/>
                    </a:lnTo>
                    <a:lnTo>
                      <a:pt x="565" y="2658"/>
                    </a:lnTo>
                    <a:close/>
                    <a:moveTo>
                      <a:pt x="2676" y="1"/>
                    </a:moveTo>
                    <a:lnTo>
                      <a:pt x="2676" y="1"/>
                    </a:lnTo>
                    <a:lnTo>
                      <a:pt x="2676" y="1"/>
                    </a:lnTo>
                    <a:lnTo>
                      <a:pt x="2676" y="1"/>
                    </a:lnTo>
                    <a:lnTo>
                      <a:pt x="2840" y="438"/>
                    </a:lnTo>
                    <a:lnTo>
                      <a:pt x="2967" y="820"/>
                    </a:lnTo>
                    <a:lnTo>
                      <a:pt x="3185" y="1493"/>
                    </a:lnTo>
                    <a:lnTo>
                      <a:pt x="3185" y="1493"/>
                    </a:lnTo>
                    <a:lnTo>
                      <a:pt x="2967" y="820"/>
                    </a:lnTo>
                    <a:lnTo>
                      <a:pt x="2840" y="438"/>
                    </a:lnTo>
                    <a:lnTo>
                      <a:pt x="2676" y="1"/>
                    </a:lnTo>
                    <a:lnTo>
                      <a:pt x="2676" y="1"/>
                    </a:lnTo>
                    <a:close/>
                  </a:path>
                </a:pathLst>
              </a:custGeom>
              <a:solidFill>
                <a:srgbClr val="B8AEB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847" name="Google Shape;847;p6"/>
              <p:cNvSpPr/>
              <p:nvPr/>
            </p:nvSpPr>
            <p:spPr>
              <a:xfrm>
                <a:off x="1354850" y="2284925"/>
                <a:ext cx="141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565" h="1" fill="none" extrusionOk="0">
                    <a:moveTo>
                      <a:pt x="565" y="1"/>
                    </a:moveTo>
                    <a:lnTo>
                      <a:pt x="565" y="1"/>
                    </a:lnTo>
                    <a:lnTo>
                      <a:pt x="237" y="1"/>
                    </a:lnTo>
                    <a:lnTo>
                      <a:pt x="237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219" y="1"/>
                    </a:lnTo>
                    <a:lnTo>
                      <a:pt x="219" y="1"/>
                    </a:lnTo>
                    <a:lnTo>
                      <a:pt x="565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848" name="Google Shape;848;p6"/>
              <p:cNvSpPr/>
              <p:nvPr/>
            </p:nvSpPr>
            <p:spPr>
              <a:xfrm>
                <a:off x="1421725" y="2218500"/>
                <a:ext cx="12775" cy="37350"/>
              </a:xfrm>
              <a:custGeom>
                <a:avLst/>
                <a:gdLst/>
                <a:ahLst/>
                <a:cxnLst/>
                <a:rect l="l" t="t" r="r" b="b"/>
                <a:pathLst>
                  <a:path w="511" h="1494" fill="none" extrusionOk="0">
                    <a:moveTo>
                      <a:pt x="1" y="1"/>
                    </a:move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165" y="438"/>
                    </a:lnTo>
                    <a:lnTo>
                      <a:pt x="292" y="820"/>
                    </a:lnTo>
                    <a:lnTo>
                      <a:pt x="510" y="1493"/>
                    </a:lnTo>
                    <a:lnTo>
                      <a:pt x="510" y="1493"/>
                    </a:lnTo>
                    <a:lnTo>
                      <a:pt x="292" y="820"/>
                    </a:lnTo>
                    <a:lnTo>
                      <a:pt x="165" y="438"/>
                    </a:lnTo>
                    <a:lnTo>
                      <a:pt x="1" y="1"/>
                    </a:lnTo>
                    <a:lnTo>
                      <a:pt x="1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849" name="Google Shape;849;p6"/>
              <p:cNvSpPr/>
              <p:nvPr/>
            </p:nvSpPr>
            <p:spPr>
              <a:xfrm>
                <a:off x="1354850" y="2218500"/>
                <a:ext cx="82825" cy="66450"/>
              </a:xfrm>
              <a:custGeom>
                <a:avLst/>
                <a:gdLst/>
                <a:ahLst/>
                <a:cxnLst/>
                <a:rect l="l" t="t" r="r" b="b"/>
                <a:pathLst>
                  <a:path w="3313" h="2658" extrusionOk="0">
                    <a:moveTo>
                      <a:pt x="2676" y="1"/>
                    </a:moveTo>
                    <a:lnTo>
                      <a:pt x="2658" y="56"/>
                    </a:lnTo>
                    <a:lnTo>
                      <a:pt x="2512" y="456"/>
                    </a:lnTo>
                    <a:lnTo>
                      <a:pt x="2421" y="656"/>
                    </a:lnTo>
                    <a:lnTo>
                      <a:pt x="2312" y="838"/>
                    </a:lnTo>
                    <a:lnTo>
                      <a:pt x="2166" y="1038"/>
                    </a:lnTo>
                    <a:lnTo>
                      <a:pt x="1984" y="1238"/>
                    </a:lnTo>
                    <a:lnTo>
                      <a:pt x="1802" y="1420"/>
                    </a:lnTo>
                    <a:lnTo>
                      <a:pt x="1602" y="1584"/>
                    </a:lnTo>
                    <a:lnTo>
                      <a:pt x="1220" y="1875"/>
                    </a:lnTo>
                    <a:lnTo>
                      <a:pt x="838" y="2148"/>
                    </a:lnTo>
                    <a:lnTo>
                      <a:pt x="419" y="2421"/>
                    </a:lnTo>
                    <a:lnTo>
                      <a:pt x="1" y="2658"/>
                    </a:lnTo>
                    <a:lnTo>
                      <a:pt x="565" y="2658"/>
                    </a:lnTo>
                    <a:lnTo>
                      <a:pt x="929" y="2621"/>
                    </a:lnTo>
                    <a:lnTo>
                      <a:pt x="1256" y="2585"/>
                    </a:lnTo>
                    <a:lnTo>
                      <a:pt x="1839" y="2494"/>
                    </a:lnTo>
                    <a:lnTo>
                      <a:pt x="2312" y="2385"/>
                    </a:lnTo>
                    <a:lnTo>
                      <a:pt x="2694" y="2276"/>
                    </a:lnTo>
                    <a:lnTo>
                      <a:pt x="2967" y="2166"/>
                    </a:lnTo>
                    <a:lnTo>
                      <a:pt x="3167" y="2075"/>
                    </a:lnTo>
                    <a:lnTo>
                      <a:pt x="3313" y="1984"/>
                    </a:lnTo>
                    <a:lnTo>
                      <a:pt x="3185" y="1493"/>
                    </a:lnTo>
                    <a:lnTo>
                      <a:pt x="2967" y="820"/>
                    </a:lnTo>
                    <a:lnTo>
                      <a:pt x="2840" y="438"/>
                    </a:lnTo>
                    <a:lnTo>
                      <a:pt x="2676" y="1"/>
                    </a:lnTo>
                    <a:close/>
                  </a:path>
                </a:pathLst>
              </a:custGeom>
              <a:solidFill>
                <a:srgbClr val="8B715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850" name="Google Shape;850;p6"/>
              <p:cNvSpPr/>
              <p:nvPr/>
            </p:nvSpPr>
            <p:spPr>
              <a:xfrm>
                <a:off x="1354850" y="2218500"/>
                <a:ext cx="82825" cy="66450"/>
              </a:xfrm>
              <a:custGeom>
                <a:avLst/>
                <a:gdLst/>
                <a:ahLst/>
                <a:cxnLst/>
                <a:rect l="l" t="t" r="r" b="b"/>
                <a:pathLst>
                  <a:path w="3313" h="2658" fill="none" extrusionOk="0">
                    <a:moveTo>
                      <a:pt x="2676" y="1"/>
                    </a:moveTo>
                    <a:lnTo>
                      <a:pt x="2676" y="1"/>
                    </a:lnTo>
                    <a:lnTo>
                      <a:pt x="2658" y="56"/>
                    </a:lnTo>
                    <a:lnTo>
                      <a:pt x="2658" y="56"/>
                    </a:lnTo>
                    <a:lnTo>
                      <a:pt x="2512" y="456"/>
                    </a:lnTo>
                    <a:lnTo>
                      <a:pt x="2421" y="656"/>
                    </a:lnTo>
                    <a:lnTo>
                      <a:pt x="2312" y="838"/>
                    </a:lnTo>
                    <a:lnTo>
                      <a:pt x="2312" y="838"/>
                    </a:lnTo>
                    <a:lnTo>
                      <a:pt x="2166" y="1038"/>
                    </a:lnTo>
                    <a:lnTo>
                      <a:pt x="1984" y="1238"/>
                    </a:lnTo>
                    <a:lnTo>
                      <a:pt x="1802" y="1420"/>
                    </a:lnTo>
                    <a:lnTo>
                      <a:pt x="1602" y="1584"/>
                    </a:lnTo>
                    <a:lnTo>
                      <a:pt x="1602" y="1584"/>
                    </a:lnTo>
                    <a:lnTo>
                      <a:pt x="1220" y="1875"/>
                    </a:lnTo>
                    <a:lnTo>
                      <a:pt x="838" y="2148"/>
                    </a:lnTo>
                    <a:lnTo>
                      <a:pt x="419" y="2421"/>
                    </a:lnTo>
                    <a:lnTo>
                      <a:pt x="1" y="2658"/>
                    </a:lnTo>
                    <a:lnTo>
                      <a:pt x="1" y="2658"/>
                    </a:lnTo>
                    <a:lnTo>
                      <a:pt x="237" y="2658"/>
                    </a:lnTo>
                    <a:lnTo>
                      <a:pt x="237" y="2658"/>
                    </a:lnTo>
                    <a:lnTo>
                      <a:pt x="565" y="2658"/>
                    </a:lnTo>
                    <a:lnTo>
                      <a:pt x="565" y="2658"/>
                    </a:lnTo>
                    <a:lnTo>
                      <a:pt x="565" y="2658"/>
                    </a:lnTo>
                    <a:lnTo>
                      <a:pt x="929" y="2621"/>
                    </a:lnTo>
                    <a:lnTo>
                      <a:pt x="1256" y="2585"/>
                    </a:lnTo>
                    <a:lnTo>
                      <a:pt x="1839" y="2494"/>
                    </a:lnTo>
                    <a:lnTo>
                      <a:pt x="2312" y="2385"/>
                    </a:lnTo>
                    <a:lnTo>
                      <a:pt x="2694" y="2276"/>
                    </a:lnTo>
                    <a:lnTo>
                      <a:pt x="2967" y="2166"/>
                    </a:lnTo>
                    <a:lnTo>
                      <a:pt x="3167" y="2075"/>
                    </a:lnTo>
                    <a:lnTo>
                      <a:pt x="3313" y="1984"/>
                    </a:lnTo>
                    <a:lnTo>
                      <a:pt x="3313" y="1984"/>
                    </a:lnTo>
                    <a:lnTo>
                      <a:pt x="3185" y="1493"/>
                    </a:lnTo>
                    <a:lnTo>
                      <a:pt x="3185" y="1493"/>
                    </a:lnTo>
                    <a:lnTo>
                      <a:pt x="2967" y="820"/>
                    </a:lnTo>
                    <a:lnTo>
                      <a:pt x="2840" y="438"/>
                    </a:lnTo>
                    <a:lnTo>
                      <a:pt x="2676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</p:grpSp>
      <p:grpSp>
        <p:nvGrpSpPr>
          <p:cNvPr id="851" name="Google Shape;851;p6"/>
          <p:cNvGrpSpPr/>
          <p:nvPr/>
        </p:nvGrpSpPr>
        <p:grpSpPr>
          <a:xfrm>
            <a:off x="2255353" y="6591736"/>
            <a:ext cx="479329" cy="177784"/>
            <a:chOff x="1726100" y="1627975"/>
            <a:chExt cx="359425" cy="133325"/>
          </a:xfrm>
        </p:grpSpPr>
        <p:sp>
          <p:nvSpPr>
            <p:cNvPr id="852" name="Google Shape;852;p6"/>
            <p:cNvSpPr/>
            <p:nvPr/>
          </p:nvSpPr>
          <p:spPr>
            <a:xfrm>
              <a:off x="2018625" y="1747625"/>
              <a:ext cx="66900" cy="13675"/>
            </a:xfrm>
            <a:custGeom>
              <a:avLst/>
              <a:gdLst/>
              <a:ahLst/>
              <a:cxnLst/>
              <a:rect l="l" t="t" r="r" b="b"/>
              <a:pathLst>
                <a:path w="2676" h="547" extrusionOk="0">
                  <a:moveTo>
                    <a:pt x="456" y="1"/>
                  </a:moveTo>
                  <a:lnTo>
                    <a:pt x="219" y="37"/>
                  </a:lnTo>
                  <a:lnTo>
                    <a:pt x="146" y="74"/>
                  </a:lnTo>
                  <a:lnTo>
                    <a:pt x="73" y="110"/>
                  </a:lnTo>
                  <a:lnTo>
                    <a:pt x="19" y="147"/>
                  </a:lnTo>
                  <a:lnTo>
                    <a:pt x="1" y="201"/>
                  </a:lnTo>
                  <a:lnTo>
                    <a:pt x="19" y="219"/>
                  </a:lnTo>
                  <a:lnTo>
                    <a:pt x="37" y="274"/>
                  </a:lnTo>
                  <a:lnTo>
                    <a:pt x="92" y="329"/>
                  </a:lnTo>
                  <a:lnTo>
                    <a:pt x="219" y="401"/>
                  </a:lnTo>
                  <a:lnTo>
                    <a:pt x="419" y="456"/>
                  </a:lnTo>
                  <a:lnTo>
                    <a:pt x="710" y="511"/>
                  </a:lnTo>
                  <a:lnTo>
                    <a:pt x="1111" y="529"/>
                  </a:lnTo>
                  <a:lnTo>
                    <a:pt x="1657" y="547"/>
                  </a:lnTo>
                  <a:lnTo>
                    <a:pt x="2130" y="547"/>
                  </a:lnTo>
                  <a:lnTo>
                    <a:pt x="2676" y="529"/>
                  </a:lnTo>
                  <a:lnTo>
                    <a:pt x="2676" y="474"/>
                  </a:lnTo>
                  <a:lnTo>
                    <a:pt x="2657" y="420"/>
                  </a:lnTo>
                  <a:lnTo>
                    <a:pt x="2603" y="365"/>
                  </a:lnTo>
                  <a:lnTo>
                    <a:pt x="2530" y="310"/>
                  </a:lnTo>
                  <a:lnTo>
                    <a:pt x="2330" y="219"/>
                  </a:lnTo>
                  <a:lnTo>
                    <a:pt x="2057" y="147"/>
                  </a:lnTo>
                  <a:lnTo>
                    <a:pt x="1748" y="92"/>
                  </a:lnTo>
                  <a:lnTo>
                    <a:pt x="1420" y="37"/>
                  </a:lnTo>
                  <a:lnTo>
                    <a:pt x="1074" y="1"/>
                  </a:lnTo>
                  <a:close/>
                </a:path>
              </a:pathLst>
            </a:custGeom>
            <a:solidFill>
              <a:srgbClr val="282829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53" name="Google Shape;853;p6"/>
            <p:cNvSpPr/>
            <p:nvPr/>
          </p:nvSpPr>
          <p:spPr>
            <a:xfrm>
              <a:off x="2018625" y="1747625"/>
              <a:ext cx="66900" cy="13675"/>
            </a:xfrm>
            <a:custGeom>
              <a:avLst/>
              <a:gdLst/>
              <a:ahLst/>
              <a:cxnLst/>
              <a:rect l="l" t="t" r="r" b="b"/>
              <a:pathLst>
                <a:path w="2676" h="547" fill="none" extrusionOk="0">
                  <a:moveTo>
                    <a:pt x="747" y="1"/>
                  </a:moveTo>
                  <a:lnTo>
                    <a:pt x="747" y="1"/>
                  </a:lnTo>
                  <a:lnTo>
                    <a:pt x="456" y="1"/>
                  </a:lnTo>
                  <a:lnTo>
                    <a:pt x="219" y="37"/>
                  </a:lnTo>
                  <a:lnTo>
                    <a:pt x="146" y="74"/>
                  </a:lnTo>
                  <a:lnTo>
                    <a:pt x="73" y="110"/>
                  </a:lnTo>
                  <a:lnTo>
                    <a:pt x="19" y="147"/>
                  </a:lnTo>
                  <a:lnTo>
                    <a:pt x="1" y="201"/>
                  </a:lnTo>
                  <a:lnTo>
                    <a:pt x="1" y="201"/>
                  </a:lnTo>
                  <a:lnTo>
                    <a:pt x="19" y="219"/>
                  </a:lnTo>
                  <a:lnTo>
                    <a:pt x="37" y="274"/>
                  </a:lnTo>
                  <a:lnTo>
                    <a:pt x="92" y="329"/>
                  </a:lnTo>
                  <a:lnTo>
                    <a:pt x="219" y="401"/>
                  </a:lnTo>
                  <a:lnTo>
                    <a:pt x="419" y="456"/>
                  </a:lnTo>
                  <a:lnTo>
                    <a:pt x="710" y="511"/>
                  </a:lnTo>
                  <a:lnTo>
                    <a:pt x="1111" y="529"/>
                  </a:lnTo>
                  <a:lnTo>
                    <a:pt x="1657" y="547"/>
                  </a:lnTo>
                  <a:lnTo>
                    <a:pt x="1657" y="547"/>
                  </a:lnTo>
                  <a:lnTo>
                    <a:pt x="2130" y="547"/>
                  </a:lnTo>
                  <a:lnTo>
                    <a:pt x="2676" y="529"/>
                  </a:lnTo>
                  <a:lnTo>
                    <a:pt x="2676" y="529"/>
                  </a:lnTo>
                  <a:lnTo>
                    <a:pt x="2676" y="474"/>
                  </a:lnTo>
                  <a:lnTo>
                    <a:pt x="2657" y="420"/>
                  </a:lnTo>
                  <a:lnTo>
                    <a:pt x="2603" y="365"/>
                  </a:lnTo>
                  <a:lnTo>
                    <a:pt x="2530" y="310"/>
                  </a:lnTo>
                  <a:lnTo>
                    <a:pt x="2330" y="219"/>
                  </a:lnTo>
                  <a:lnTo>
                    <a:pt x="2057" y="147"/>
                  </a:lnTo>
                  <a:lnTo>
                    <a:pt x="1748" y="92"/>
                  </a:lnTo>
                  <a:lnTo>
                    <a:pt x="1420" y="37"/>
                  </a:lnTo>
                  <a:lnTo>
                    <a:pt x="1074" y="1"/>
                  </a:lnTo>
                  <a:lnTo>
                    <a:pt x="747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54" name="Google Shape;854;p6"/>
            <p:cNvSpPr/>
            <p:nvPr/>
          </p:nvSpPr>
          <p:spPr>
            <a:xfrm>
              <a:off x="2024075" y="1729450"/>
              <a:ext cx="42350" cy="23225"/>
            </a:xfrm>
            <a:custGeom>
              <a:avLst/>
              <a:gdLst/>
              <a:ahLst/>
              <a:cxnLst/>
              <a:rect l="l" t="t" r="r" b="b"/>
              <a:pathLst>
                <a:path w="1694" h="929" extrusionOk="0">
                  <a:moveTo>
                    <a:pt x="911" y="0"/>
                  </a:moveTo>
                  <a:lnTo>
                    <a:pt x="783" y="18"/>
                  </a:lnTo>
                  <a:lnTo>
                    <a:pt x="674" y="55"/>
                  </a:lnTo>
                  <a:lnTo>
                    <a:pt x="565" y="109"/>
                  </a:lnTo>
                  <a:lnTo>
                    <a:pt x="456" y="182"/>
                  </a:lnTo>
                  <a:lnTo>
                    <a:pt x="383" y="255"/>
                  </a:lnTo>
                  <a:lnTo>
                    <a:pt x="238" y="437"/>
                  </a:lnTo>
                  <a:lnTo>
                    <a:pt x="128" y="601"/>
                  </a:lnTo>
                  <a:lnTo>
                    <a:pt x="56" y="764"/>
                  </a:lnTo>
                  <a:lnTo>
                    <a:pt x="1" y="928"/>
                  </a:lnTo>
                  <a:lnTo>
                    <a:pt x="1693" y="928"/>
                  </a:lnTo>
                  <a:lnTo>
                    <a:pt x="1693" y="783"/>
                  </a:lnTo>
                  <a:lnTo>
                    <a:pt x="1693" y="655"/>
                  </a:lnTo>
                  <a:lnTo>
                    <a:pt x="1675" y="491"/>
                  </a:lnTo>
                  <a:lnTo>
                    <a:pt x="1639" y="419"/>
                  </a:lnTo>
                  <a:lnTo>
                    <a:pt x="1602" y="328"/>
                  </a:lnTo>
                  <a:lnTo>
                    <a:pt x="1548" y="255"/>
                  </a:lnTo>
                  <a:lnTo>
                    <a:pt x="1493" y="182"/>
                  </a:lnTo>
                  <a:lnTo>
                    <a:pt x="1402" y="127"/>
                  </a:lnTo>
                  <a:lnTo>
                    <a:pt x="1311" y="73"/>
                  </a:lnTo>
                  <a:lnTo>
                    <a:pt x="1202" y="36"/>
                  </a:lnTo>
                  <a:lnTo>
                    <a:pt x="1056" y="0"/>
                  </a:lnTo>
                  <a:close/>
                </a:path>
              </a:pathLst>
            </a:custGeom>
            <a:solidFill>
              <a:srgbClr val="C1A5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55" name="Google Shape;855;p6"/>
            <p:cNvSpPr/>
            <p:nvPr/>
          </p:nvSpPr>
          <p:spPr>
            <a:xfrm>
              <a:off x="1726100" y="1699875"/>
              <a:ext cx="249775" cy="25500"/>
            </a:xfrm>
            <a:custGeom>
              <a:avLst/>
              <a:gdLst/>
              <a:ahLst/>
              <a:cxnLst/>
              <a:rect l="l" t="t" r="r" b="b"/>
              <a:pathLst>
                <a:path w="9991" h="1020" extrusionOk="0">
                  <a:moveTo>
                    <a:pt x="1292" y="0"/>
                  </a:moveTo>
                  <a:lnTo>
                    <a:pt x="746" y="91"/>
                  </a:lnTo>
                  <a:lnTo>
                    <a:pt x="528" y="128"/>
                  </a:lnTo>
                  <a:lnTo>
                    <a:pt x="346" y="182"/>
                  </a:lnTo>
                  <a:lnTo>
                    <a:pt x="200" y="237"/>
                  </a:lnTo>
                  <a:lnTo>
                    <a:pt x="91" y="291"/>
                  </a:lnTo>
                  <a:lnTo>
                    <a:pt x="18" y="346"/>
                  </a:lnTo>
                  <a:lnTo>
                    <a:pt x="0" y="419"/>
                  </a:lnTo>
                  <a:lnTo>
                    <a:pt x="0" y="437"/>
                  </a:lnTo>
                  <a:lnTo>
                    <a:pt x="18" y="473"/>
                  </a:lnTo>
                  <a:lnTo>
                    <a:pt x="91" y="528"/>
                  </a:lnTo>
                  <a:lnTo>
                    <a:pt x="219" y="583"/>
                  </a:lnTo>
                  <a:lnTo>
                    <a:pt x="382" y="655"/>
                  </a:lnTo>
                  <a:lnTo>
                    <a:pt x="601" y="710"/>
                  </a:lnTo>
                  <a:lnTo>
                    <a:pt x="856" y="746"/>
                  </a:lnTo>
                  <a:lnTo>
                    <a:pt x="1456" y="837"/>
                  </a:lnTo>
                  <a:lnTo>
                    <a:pt x="2202" y="910"/>
                  </a:lnTo>
                  <a:lnTo>
                    <a:pt x="3058" y="965"/>
                  </a:lnTo>
                  <a:lnTo>
                    <a:pt x="3986" y="1001"/>
                  </a:lnTo>
                  <a:lnTo>
                    <a:pt x="5005" y="1019"/>
                  </a:lnTo>
                  <a:lnTo>
                    <a:pt x="6006" y="1001"/>
                  </a:lnTo>
                  <a:lnTo>
                    <a:pt x="6952" y="965"/>
                  </a:lnTo>
                  <a:lnTo>
                    <a:pt x="7789" y="910"/>
                  </a:lnTo>
                  <a:lnTo>
                    <a:pt x="8535" y="837"/>
                  </a:lnTo>
                  <a:lnTo>
                    <a:pt x="9136" y="746"/>
                  </a:lnTo>
                  <a:lnTo>
                    <a:pt x="9390" y="710"/>
                  </a:lnTo>
                  <a:lnTo>
                    <a:pt x="9609" y="655"/>
                  </a:lnTo>
                  <a:lnTo>
                    <a:pt x="9773" y="583"/>
                  </a:lnTo>
                  <a:lnTo>
                    <a:pt x="9900" y="528"/>
                  </a:lnTo>
                  <a:lnTo>
                    <a:pt x="9973" y="473"/>
                  </a:lnTo>
                  <a:lnTo>
                    <a:pt x="9991" y="437"/>
                  </a:lnTo>
                  <a:lnTo>
                    <a:pt x="9991" y="419"/>
                  </a:lnTo>
                  <a:lnTo>
                    <a:pt x="9973" y="346"/>
                  </a:lnTo>
                  <a:lnTo>
                    <a:pt x="9900" y="291"/>
                  </a:lnTo>
                  <a:lnTo>
                    <a:pt x="9791" y="237"/>
                  </a:lnTo>
                  <a:lnTo>
                    <a:pt x="9645" y="182"/>
                  </a:lnTo>
                  <a:lnTo>
                    <a:pt x="9463" y="128"/>
                  </a:lnTo>
                  <a:lnTo>
                    <a:pt x="9245" y="91"/>
                  </a:lnTo>
                  <a:lnTo>
                    <a:pt x="8699" y="0"/>
                  </a:lnTo>
                  <a:lnTo>
                    <a:pt x="8699" y="273"/>
                  </a:lnTo>
                  <a:lnTo>
                    <a:pt x="7443" y="328"/>
                  </a:lnTo>
                  <a:lnTo>
                    <a:pt x="6133" y="364"/>
                  </a:lnTo>
                  <a:lnTo>
                    <a:pt x="4623" y="382"/>
                  </a:lnTo>
                  <a:lnTo>
                    <a:pt x="3476" y="364"/>
                  </a:lnTo>
                  <a:lnTo>
                    <a:pt x="2384" y="328"/>
                  </a:lnTo>
                  <a:lnTo>
                    <a:pt x="1893" y="291"/>
                  </a:lnTo>
                  <a:lnTo>
                    <a:pt x="1456" y="237"/>
                  </a:lnTo>
                  <a:lnTo>
                    <a:pt x="1074" y="182"/>
                  </a:lnTo>
                  <a:lnTo>
                    <a:pt x="746" y="109"/>
                  </a:lnTo>
                  <a:lnTo>
                    <a:pt x="1292" y="0"/>
                  </a:lnTo>
                  <a:close/>
                </a:path>
              </a:pathLst>
            </a:custGeom>
            <a:solidFill>
              <a:srgbClr val="282829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56" name="Google Shape;856;p6"/>
            <p:cNvSpPr/>
            <p:nvPr/>
          </p:nvSpPr>
          <p:spPr>
            <a:xfrm>
              <a:off x="1726100" y="1699875"/>
              <a:ext cx="249775" cy="25500"/>
            </a:xfrm>
            <a:custGeom>
              <a:avLst/>
              <a:gdLst/>
              <a:ahLst/>
              <a:cxnLst/>
              <a:rect l="l" t="t" r="r" b="b"/>
              <a:pathLst>
                <a:path w="9991" h="1020" fill="none" extrusionOk="0">
                  <a:moveTo>
                    <a:pt x="8699" y="0"/>
                  </a:moveTo>
                  <a:lnTo>
                    <a:pt x="8699" y="273"/>
                  </a:lnTo>
                  <a:lnTo>
                    <a:pt x="8699" y="273"/>
                  </a:lnTo>
                  <a:lnTo>
                    <a:pt x="8699" y="273"/>
                  </a:lnTo>
                  <a:lnTo>
                    <a:pt x="7443" y="328"/>
                  </a:lnTo>
                  <a:lnTo>
                    <a:pt x="6133" y="364"/>
                  </a:lnTo>
                  <a:lnTo>
                    <a:pt x="4623" y="382"/>
                  </a:lnTo>
                  <a:lnTo>
                    <a:pt x="4623" y="382"/>
                  </a:lnTo>
                  <a:lnTo>
                    <a:pt x="3476" y="364"/>
                  </a:lnTo>
                  <a:lnTo>
                    <a:pt x="2384" y="328"/>
                  </a:lnTo>
                  <a:lnTo>
                    <a:pt x="1893" y="291"/>
                  </a:lnTo>
                  <a:lnTo>
                    <a:pt x="1456" y="237"/>
                  </a:lnTo>
                  <a:lnTo>
                    <a:pt x="1074" y="182"/>
                  </a:lnTo>
                  <a:lnTo>
                    <a:pt x="746" y="109"/>
                  </a:lnTo>
                  <a:lnTo>
                    <a:pt x="746" y="109"/>
                  </a:lnTo>
                  <a:lnTo>
                    <a:pt x="746" y="109"/>
                  </a:lnTo>
                  <a:lnTo>
                    <a:pt x="1292" y="0"/>
                  </a:lnTo>
                  <a:lnTo>
                    <a:pt x="1292" y="0"/>
                  </a:lnTo>
                  <a:lnTo>
                    <a:pt x="746" y="91"/>
                  </a:lnTo>
                  <a:lnTo>
                    <a:pt x="528" y="128"/>
                  </a:lnTo>
                  <a:lnTo>
                    <a:pt x="346" y="182"/>
                  </a:lnTo>
                  <a:lnTo>
                    <a:pt x="200" y="237"/>
                  </a:lnTo>
                  <a:lnTo>
                    <a:pt x="91" y="291"/>
                  </a:lnTo>
                  <a:lnTo>
                    <a:pt x="18" y="346"/>
                  </a:lnTo>
                  <a:lnTo>
                    <a:pt x="0" y="419"/>
                  </a:lnTo>
                  <a:lnTo>
                    <a:pt x="0" y="419"/>
                  </a:lnTo>
                  <a:lnTo>
                    <a:pt x="0" y="437"/>
                  </a:lnTo>
                  <a:lnTo>
                    <a:pt x="18" y="473"/>
                  </a:lnTo>
                  <a:lnTo>
                    <a:pt x="91" y="528"/>
                  </a:lnTo>
                  <a:lnTo>
                    <a:pt x="219" y="583"/>
                  </a:lnTo>
                  <a:lnTo>
                    <a:pt x="382" y="655"/>
                  </a:lnTo>
                  <a:lnTo>
                    <a:pt x="601" y="710"/>
                  </a:lnTo>
                  <a:lnTo>
                    <a:pt x="856" y="746"/>
                  </a:lnTo>
                  <a:lnTo>
                    <a:pt x="1456" y="837"/>
                  </a:lnTo>
                  <a:lnTo>
                    <a:pt x="2202" y="910"/>
                  </a:lnTo>
                  <a:lnTo>
                    <a:pt x="3058" y="965"/>
                  </a:lnTo>
                  <a:lnTo>
                    <a:pt x="3986" y="1001"/>
                  </a:lnTo>
                  <a:lnTo>
                    <a:pt x="5005" y="1019"/>
                  </a:lnTo>
                  <a:lnTo>
                    <a:pt x="5005" y="1019"/>
                  </a:lnTo>
                  <a:lnTo>
                    <a:pt x="6006" y="1001"/>
                  </a:lnTo>
                  <a:lnTo>
                    <a:pt x="6952" y="965"/>
                  </a:lnTo>
                  <a:lnTo>
                    <a:pt x="7789" y="910"/>
                  </a:lnTo>
                  <a:lnTo>
                    <a:pt x="8535" y="837"/>
                  </a:lnTo>
                  <a:lnTo>
                    <a:pt x="9136" y="746"/>
                  </a:lnTo>
                  <a:lnTo>
                    <a:pt x="9390" y="710"/>
                  </a:lnTo>
                  <a:lnTo>
                    <a:pt x="9609" y="655"/>
                  </a:lnTo>
                  <a:lnTo>
                    <a:pt x="9773" y="583"/>
                  </a:lnTo>
                  <a:lnTo>
                    <a:pt x="9900" y="528"/>
                  </a:lnTo>
                  <a:lnTo>
                    <a:pt x="9973" y="473"/>
                  </a:lnTo>
                  <a:lnTo>
                    <a:pt x="9991" y="437"/>
                  </a:lnTo>
                  <a:lnTo>
                    <a:pt x="9991" y="419"/>
                  </a:lnTo>
                  <a:lnTo>
                    <a:pt x="9991" y="419"/>
                  </a:lnTo>
                  <a:lnTo>
                    <a:pt x="9973" y="346"/>
                  </a:lnTo>
                  <a:lnTo>
                    <a:pt x="9900" y="291"/>
                  </a:lnTo>
                  <a:lnTo>
                    <a:pt x="9791" y="237"/>
                  </a:lnTo>
                  <a:lnTo>
                    <a:pt x="9645" y="182"/>
                  </a:lnTo>
                  <a:lnTo>
                    <a:pt x="9463" y="128"/>
                  </a:lnTo>
                  <a:lnTo>
                    <a:pt x="9245" y="91"/>
                  </a:lnTo>
                  <a:lnTo>
                    <a:pt x="8699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57" name="Google Shape;857;p6"/>
            <p:cNvSpPr/>
            <p:nvPr/>
          </p:nvSpPr>
          <p:spPr>
            <a:xfrm>
              <a:off x="1744750" y="1627975"/>
              <a:ext cx="198825" cy="81475"/>
            </a:xfrm>
            <a:custGeom>
              <a:avLst/>
              <a:gdLst/>
              <a:ahLst/>
              <a:cxnLst/>
              <a:rect l="l" t="t" r="r" b="b"/>
              <a:pathLst>
                <a:path w="7953" h="3259" extrusionOk="0">
                  <a:moveTo>
                    <a:pt x="4113" y="1"/>
                  </a:moveTo>
                  <a:lnTo>
                    <a:pt x="3986" y="37"/>
                  </a:lnTo>
                  <a:lnTo>
                    <a:pt x="3858" y="74"/>
                  </a:lnTo>
                  <a:lnTo>
                    <a:pt x="3731" y="110"/>
                  </a:lnTo>
                  <a:lnTo>
                    <a:pt x="3604" y="165"/>
                  </a:lnTo>
                  <a:lnTo>
                    <a:pt x="3385" y="328"/>
                  </a:lnTo>
                  <a:lnTo>
                    <a:pt x="3185" y="492"/>
                  </a:lnTo>
                  <a:lnTo>
                    <a:pt x="2985" y="711"/>
                  </a:lnTo>
                  <a:lnTo>
                    <a:pt x="2821" y="929"/>
                  </a:lnTo>
                  <a:lnTo>
                    <a:pt x="2657" y="1166"/>
                  </a:lnTo>
                  <a:lnTo>
                    <a:pt x="2530" y="1402"/>
                  </a:lnTo>
                  <a:lnTo>
                    <a:pt x="2312" y="1839"/>
                  </a:lnTo>
                  <a:lnTo>
                    <a:pt x="2148" y="2239"/>
                  </a:lnTo>
                  <a:lnTo>
                    <a:pt x="2020" y="2603"/>
                  </a:lnTo>
                  <a:lnTo>
                    <a:pt x="0" y="2985"/>
                  </a:lnTo>
                  <a:lnTo>
                    <a:pt x="383" y="3058"/>
                  </a:lnTo>
                  <a:lnTo>
                    <a:pt x="856" y="3131"/>
                  </a:lnTo>
                  <a:lnTo>
                    <a:pt x="1383" y="3186"/>
                  </a:lnTo>
                  <a:lnTo>
                    <a:pt x="1984" y="3222"/>
                  </a:lnTo>
                  <a:lnTo>
                    <a:pt x="2621" y="3240"/>
                  </a:lnTo>
                  <a:lnTo>
                    <a:pt x="3294" y="3258"/>
                  </a:lnTo>
                  <a:lnTo>
                    <a:pt x="4641" y="3258"/>
                  </a:lnTo>
                  <a:lnTo>
                    <a:pt x="5897" y="3222"/>
                  </a:lnTo>
                  <a:lnTo>
                    <a:pt x="6952" y="3186"/>
                  </a:lnTo>
                  <a:lnTo>
                    <a:pt x="7953" y="3149"/>
                  </a:lnTo>
                  <a:lnTo>
                    <a:pt x="7953" y="2094"/>
                  </a:lnTo>
                  <a:lnTo>
                    <a:pt x="7935" y="2003"/>
                  </a:lnTo>
                  <a:lnTo>
                    <a:pt x="7862" y="1730"/>
                  </a:lnTo>
                  <a:lnTo>
                    <a:pt x="7753" y="1384"/>
                  </a:lnTo>
                  <a:lnTo>
                    <a:pt x="7680" y="1202"/>
                  </a:lnTo>
                  <a:lnTo>
                    <a:pt x="7589" y="1020"/>
                  </a:lnTo>
                  <a:lnTo>
                    <a:pt x="7498" y="874"/>
                  </a:lnTo>
                  <a:lnTo>
                    <a:pt x="7389" y="747"/>
                  </a:lnTo>
                  <a:lnTo>
                    <a:pt x="7280" y="638"/>
                  </a:lnTo>
                  <a:lnTo>
                    <a:pt x="7170" y="583"/>
                  </a:lnTo>
                  <a:lnTo>
                    <a:pt x="7061" y="547"/>
                  </a:lnTo>
                  <a:lnTo>
                    <a:pt x="6843" y="547"/>
                  </a:lnTo>
                  <a:lnTo>
                    <a:pt x="6734" y="565"/>
                  </a:lnTo>
                  <a:lnTo>
                    <a:pt x="6533" y="638"/>
                  </a:lnTo>
                  <a:lnTo>
                    <a:pt x="6333" y="729"/>
                  </a:lnTo>
                  <a:lnTo>
                    <a:pt x="6169" y="820"/>
                  </a:lnTo>
                  <a:lnTo>
                    <a:pt x="6024" y="911"/>
                  </a:lnTo>
                  <a:lnTo>
                    <a:pt x="5915" y="1020"/>
                  </a:lnTo>
                  <a:lnTo>
                    <a:pt x="5860" y="929"/>
                  </a:lnTo>
                  <a:lnTo>
                    <a:pt x="5806" y="820"/>
                  </a:lnTo>
                  <a:lnTo>
                    <a:pt x="5733" y="692"/>
                  </a:lnTo>
                  <a:lnTo>
                    <a:pt x="5642" y="565"/>
                  </a:lnTo>
                  <a:lnTo>
                    <a:pt x="5496" y="419"/>
                  </a:lnTo>
                  <a:lnTo>
                    <a:pt x="5332" y="292"/>
                  </a:lnTo>
                  <a:lnTo>
                    <a:pt x="5132" y="165"/>
                  </a:lnTo>
                  <a:lnTo>
                    <a:pt x="4932" y="74"/>
                  </a:lnTo>
                  <a:lnTo>
                    <a:pt x="4695" y="19"/>
                  </a:lnTo>
                  <a:lnTo>
                    <a:pt x="4422" y="1"/>
                  </a:lnTo>
                  <a:close/>
                </a:path>
              </a:pathLst>
            </a:custGeom>
            <a:solidFill>
              <a:srgbClr val="C1A5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58" name="Google Shape;858;p6"/>
            <p:cNvSpPr/>
            <p:nvPr/>
          </p:nvSpPr>
          <p:spPr>
            <a:xfrm>
              <a:off x="1744750" y="1627975"/>
              <a:ext cx="198825" cy="81475"/>
            </a:xfrm>
            <a:custGeom>
              <a:avLst/>
              <a:gdLst/>
              <a:ahLst/>
              <a:cxnLst/>
              <a:rect l="l" t="t" r="r" b="b"/>
              <a:pathLst>
                <a:path w="7953" h="3259" fill="none" extrusionOk="0">
                  <a:moveTo>
                    <a:pt x="7953" y="2094"/>
                  </a:moveTo>
                  <a:lnTo>
                    <a:pt x="7953" y="3149"/>
                  </a:lnTo>
                  <a:lnTo>
                    <a:pt x="7953" y="3149"/>
                  </a:lnTo>
                  <a:lnTo>
                    <a:pt x="6952" y="3186"/>
                  </a:lnTo>
                  <a:lnTo>
                    <a:pt x="5897" y="3222"/>
                  </a:lnTo>
                  <a:lnTo>
                    <a:pt x="4641" y="3258"/>
                  </a:lnTo>
                  <a:lnTo>
                    <a:pt x="3294" y="3258"/>
                  </a:lnTo>
                  <a:lnTo>
                    <a:pt x="2621" y="3240"/>
                  </a:lnTo>
                  <a:lnTo>
                    <a:pt x="1984" y="3222"/>
                  </a:lnTo>
                  <a:lnTo>
                    <a:pt x="1383" y="3186"/>
                  </a:lnTo>
                  <a:lnTo>
                    <a:pt x="856" y="3131"/>
                  </a:lnTo>
                  <a:lnTo>
                    <a:pt x="383" y="3058"/>
                  </a:lnTo>
                  <a:lnTo>
                    <a:pt x="0" y="2985"/>
                  </a:lnTo>
                  <a:lnTo>
                    <a:pt x="2020" y="2603"/>
                  </a:lnTo>
                  <a:lnTo>
                    <a:pt x="2020" y="2603"/>
                  </a:lnTo>
                  <a:lnTo>
                    <a:pt x="2148" y="2239"/>
                  </a:lnTo>
                  <a:lnTo>
                    <a:pt x="2312" y="1839"/>
                  </a:lnTo>
                  <a:lnTo>
                    <a:pt x="2530" y="1402"/>
                  </a:lnTo>
                  <a:lnTo>
                    <a:pt x="2530" y="1402"/>
                  </a:lnTo>
                  <a:lnTo>
                    <a:pt x="2657" y="1166"/>
                  </a:lnTo>
                  <a:lnTo>
                    <a:pt x="2821" y="929"/>
                  </a:lnTo>
                  <a:lnTo>
                    <a:pt x="2985" y="711"/>
                  </a:lnTo>
                  <a:lnTo>
                    <a:pt x="3185" y="492"/>
                  </a:lnTo>
                  <a:lnTo>
                    <a:pt x="3185" y="492"/>
                  </a:lnTo>
                  <a:lnTo>
                    <a:pt x="3385" y="328"/>
                  </a:lnTo>
                  <a:lnTo>
                    <a:pt x="3604" y="165"/>
                  </a:lnTo>
                  <a:lnTo>
                    <a:pt x="3731" y="110"/>
                  </a:lnTo>
                  <a:lnTo>
                    <a:pt x="3858" y="74"/>
                  </a:lnTo>
                  <a:lnTo>
                    <a:pt x="3986" y="37"/>
                  </a:lnTo>
                  <a:lnTo>
                    <a:pt x="4113" y="1"/>
                  </a:lnTo>
                  <a:lnTo>
                    <a:pt x="4113" y="1"/>
                  </a:lnTo>
                  <a:lnTo>
                    <a:pt x="4259" y="1"/>
                  </a:lnTo>
                  <a:lnTo>
                    <a:pt x="4422" y="1"/>
                  </a:lnTo>
                  <a:lnTo>
                    <a:pt x="4695" y="19"/>
                  </a:lnTo>
                  <a:lnTo>
                    <a:pt x="4932" y="74"/>
                  </a:lnTo>
                  <a:lnTo>
                    <a:pt x="5132" y="165"/>
                  </a:lnTo>
                  <a:lnTo>
                    <a:pt x="5132" y="165"/>
                  </a:lnTo>
                  <a:lnTo>
                    <a:pt x="5332" y="292"/>
                  </a:lnTo>
                  <a:lnTo>
                    <a:pt x="5496" y="419"/>
                  </a:lnTo>
                  <a:lnTo>
                    <a:pt x="5642" y="565"/>
                  </a:lnTo>
                  <a:lnTo>
                    <a:pt x="5733" y="692"/>
                  </a:lnTo>
                  <a:lnTo>
                    <a:pt x="5806" y="820"/>
                  </a:lnTo>
                  <a:lnTo>
                    <a:pt x="5860" y="929"/>
                  </a:lnTo>
                  <a:lnTo>
                    <a:pt x="5915" y="1020"/>
                  </a:lnTo>
                  <a:lnTo>
                    <a:pt x="5915" y="1020"/>
                  </a:lnTo>
                  <a:lnTo>
                    <a:pt x="6024" y="911"/>
                  </a:lnTo>
                  <a:lnTo>
                    <a:pt x="6169" y="820"/>
                  </a:lnTo>
                  <a:lnTo>
                    <a:pt x="6333" y="729"/>
                  </a:lnTo>
                  <a:lnTo>
                    <a:pt x="6533" y="638"/>
                  </a:lnTo>
                  <a:lnTo>
                    <a:pt x="6734" y="565"/>
                  </a:lnTo>
                  <a:lnTo>
                    <a:pt x="6843" y="547"/>
                  </a:lnTo>
                  <a:lnTo>
                    <a:pt x="6952" y="547"/>
                  </a:lnTo>
                  <a:lnTo>
                    <a:pt x="7061" y="547"/>
                  </a:lnTo>
                  <a:lnTo>
                    <a:pt x="7170" y="583"/>
                  </a:lnTo>
                  <a:lnTo>
                    <a:pt x="7170" y="583"/>
                  </a:lnTo>
                  <a:lnTo>
                    <a:pt x="7280" y="638"/>
                  </a:lnTo>
                  <a:lnTo>
                    <a:pt x="7389" y="747"/>
                  </a:lnTo>
                  <a:lnTo>
                    <a:pt x="7498" y="874"/>
                  </a:lnTo>
                  <a:lnTo>
                    <a:pt x="7589" y="1020"/>
                  </a:lnTo>
                  <a:lnTo>
                    <a:pt x="7589" y="1020"/>
                  </a:lnTo>
                  <a:lnTo>
                    <a:pt x="7680" y="1202"/>
                  </a:lnTo>
                  <a:lnTo>
                    <a:pt x="7753" y="1384"/>
                  </a:lnTo>
                  <a:lnTo>
                    <a:pt x="7862" y="1730"/>
                  </a:lnTo>
                  <a:lnTo>
                    <a:pt x="7935" y="2003"/>
                  </a:lnTo>
                  <a:lnTo>
                    <a:pt x="7953" y="2094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59" name="Google Shape;859;p6"/>
            <p:cNvSpPr/>
            <p:nvPr/>
          </p:nvSpPr>
          <p:spPr>
            <a:xfrm>
              <a:off x="1744750" y="1653450"/>
              <a:ext cx="198825" cy="56000"/>
            </a:xfrm>
            <a:custGeom>
              <a:avLst/>
              <a:gdLst/>
              <a:ahLst/>
              <a:cxnLst/>
              <a:rect l="l" t="t" r="r" b="b"/>
              <a:pathLst>
                <a:path w="7953" h="2240" extrusionOk="0">
                  <a:moveTo>
                    <a:pt x="7589" y="1"/>
                  </a:moveTo>
                  <a:lnTo>
                    <a:pt x="7152" y="274"/>
                  </a:lnTo>
                  <a:lnTo>
                    <a:pt x="6715" y="529"/>
                  </a:lnTo>
                  <a:lnTo>
                    <a:pt x="6260" y="747"/>
                  </a:lnTo>
                  <a:lnTo>
                    <a:pt x="6024" y="856"/>
                  </a:lnTo>
                  <a:lnTo>
                    <a:pt x="5787" y="929"/>
                  </a:lnTo>
                  <a:lnTo>
                    <a:pt x="5660" y="984"/>
                  </a:lnTo>
                  <a:lnTo>
                    <a:pt x="5533" y="1038"/>
                  </a:lnTo>
                  <a:lnTo>
                    <a:pt x="5423" y="1111"/>
                  </a:lnTo>
                  <a:lnTo>
                    <a:pt x="5387" y="1147"/>
                  </a:lnTo>
                  <a:lnTo>
                    <a:pt x="5351" y="1202"/>
                  </a:lnTo>
                  <a:lnTo>
                    <a:pt x="5314" y="1275"/>
                  </a:lnTo>
                  <a:lnTo>
                    <a:pt x="5296" y="1348"/>
                  </a:lnTo>
                  <a:lnTo>
                    <a:pt x="5278" y="1420"/>
                  </a:lnTo>
                  <a:lnTo>
                    <a:pt x="5241" y="1493"/>
                  </a:lnTo>
                  <a:lnTo>
                    <a:pt x="5187" y="1566"/>
                  </a:lnTo>
                  <a:lnTo>
                    <a:pt x="5114" y="1621"/>
                  </a:lnTo>
                  <a:lnTo>
                    <a:pt x="5023" y="1657"/>
                  </a:lnTo>
                  <a:lnTo>
                    <a:pt x="4859" y="1657"/>
                  </a:lnTo>
                  <a:lnTo>
                    <a:pt x="4786" y="1639"/>
                  </a:lnTo>
                  <a:lnTo>
                    <a:pt x="4714" y="1621"/>
                  </a:lnTo>
                  <a:lnTo>
                    <a:pt x="4641" y="1566"/>
                  </a:lnTo>
                  <a:lnTo>
                    <a:pt x="4586" y="1530"/>
                  </a:lnTo>
                  <a:lnTo>
                    <a:pt x="4532" y="1457"/>
                  </a:lnTo>
                  <a:lnTo>
                    <a:pt x="4422" y="1329"/>
                  </a:lnTo>
                  <a:lnTo>
                    <a:pt x="4350" y="1166"/>
                  </a:lnTo>
                  <a:lnTo>
                    <a:pt x="4277" y="1002"/>
                  </a:lnTo>
                  <a:lnTo>
                    <a:pt x="4168" y="1056"/>
                  </a:lnTo>
                  <a:lnTo>
                    <a:pt x="4022" y="1075"/>
                  </a:lnTo>
                  <a:lnTo>
                    <a:pt x="3895" y="1093"/>
                  </a:lnTo>
                  <a:lnTo>
                    <a:pt x="3767" y="1111"/>
                  </a:lnTo>
                  <a:lnTo>
                    <a:pt x="3640" y="1111"/>
                  </a:lnTo>
                  <a:lnTo>
                    <a:pt x="3513" y="1093"/>
                  </a:lnTo>
                  <a:lnTo>
                    <a:pt x="3385" y="1056"/>
                  </a:lnTo>
                  <a:lnTo>
                    <a:pt x="3258" y="1020"/>
                  </a:lnTo>
                  <a:lnTo>
                    <a:pt x="3149" y="965"/>
                  </a:lnTo>
                  <a:lnTo>
                    <a:pt x="3021" y="911"/>
                  </a:lnTo>
                  <a:lnTo>
                    <a:pt x="2912" y="838"/>
                  </a:lnTo>
                  <a:lnTo>
                    <a:pt x="2821" y="765"/>
                  </a:lnTo>
                  <a:lnTo>
                    <a:pt x="2657" y="583"/>
                  </a:lnTo>
                  <a:lnTo>
                    <a:pt x="2530" y="383"/>
                  </a:lnTo>
                  <a:lnTo>
                    <a:pt x="2312" y="820"/>
                  </a:lnTo>
                  <a:lnTo>
                    <a:pt x="2148" y="1220"/>
                  </a:lnTo>
                  <a:lnTo>
                    <a:pt x="2020" y="1584"/>
                  </a:lnTo>
                  <a:lnTo>
                    <a:pt x="0" y="1966"/>
                  </a:lnTo>
                  <a:lnTo>
                    <a:pt x="328" y="2039"/>
                  </a:lnTo>
                  <a:lnTo>
                    <a:pt x="710" y="2094"/>
                  </a:lnTo>
                  <a:lnTo>
                    <a:pt x="1147" y="2148"/>
                  </a:lnTo>
                  <a:lnTo>
                    <a:pt x="1638" y="2185"/>
                  </a:lnTo>
                  <a:lnTo>
                    <a:pt x="2730" y="2221"/>
                  </a:lnTo>
                  <a:lnTo>
                    <a:pt x="3877" y="2239"/>
                  </a:lnTo>
                  <a:lnTo>
                    <a:pt x="5387" y="2221"/>
                  </a:lnTo>
                  <a:lnTo>
                    <a:pt x="6697" y="2185"/>
                  </a:lnTo>
                  <a:lnTo>
                    <a:pt x="7953" y="2130"/>
                  </a:lnTo>
                  <a:lnTo>
                    <a:pt x="7953" y="1075"/>
                  </a:lnTo>
                  <a:lnTo>
                    <a:pt x="7935" y="984"/>
                  </a:lnTo>
                  <a:lnTo>
                    <a:pt x="7862" y="711"/>
                  </a:lnTo>
                  <a:lnTo>
                    <a:pt x="7753" y="365"/>
                  </a:lnTo>
                  <a:lnTo>
                    <a:pt x="7680" y="183"/>
                  </a:lnTo>
                  <a:lnTo>
                    <a:pt x="7589" y="1"/>
                  </a:lnTo>
                  <a:close/>
                </a:path>
              </a:pathLst>
            </a:custGeom>
            <a:solidFill>
              <a:srgbClr val="A489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60" name="Google Shape;860;p6"/>
            <p:cNvSpPr/>
            <p:nvPr/>
          </p:nvSpPr>
          <p:spPr>
            <a:xfrm>
              <a:off x="1744750" y="1653450"/>
              <a:ext cx="198825" cy="56000"/>
            </a:xfrm>
            <a:custGeom>
              <a:avLst/>
              <a:gdLst/>
              <a:ahLst/>
              <a:cxnLst/>
              <a:rect l="l" t="t" r="r" b="b"/>
              <a:pathLst>
                <a:path w="7953" h="2240" fill="none" extrusionOk="0">
                  <a:moveTo>
                    <a:pt x="7589" y="1"/>
                  </a:moveTo>
                  <a:lnTo>
                    <a:pt x="7589" y="1"/>
                  </a:lnTo>
                  <a:lnTo>
                    <a:pt x="7152" y="274"/>
                  </a:lnTo>
                  <a:lnTo>
                    <a:pt x="6715" y="529"/>
                  </a:lnTo>
                  <a:lnTo>
                    <a:pt x="6260" y="747"/>
                  </a:lnTo>
                  <a:lnTo>
                    <a:pt x="6024" y="856"/>
                  </a:lnTo>
                  <a:lnTo>
                    <a:pt x="5787" y="929"/>
                  </a:lnTo>
                  <a:lnTo>
                    <a:pt x="5787" y="929"/>
                  </a:lnTo>
                  <a:lnTo>
                    <a:pt x="5660" y="984"/>
                  </a:lnTo>
                  <a:lnTo>
                    <a:pt x="5533" y="1038"/>
                  </a:lnTo>
                  <a:lnTo>
                    <a:pt x="5423" y="1111"/>
                  </a:lnTo>
                  <a:lnTo>
                    <a:pt x="5387" y="1147"/>
                  </a:lnTo>
                  <a:lnTo>
                    <a:pt x="5351" y="1202"/>
                  </a:lnTo>
                  <a:lnTo>
                    <a:pt x="5351" y="1202"/>
                  </a:lnTo>
                  <a:lnTo>
                    <a:pt x="5314" y="1275"/>
                  </a:lnTo>
                  <a:lnTo>
                    <a:pt x="5296" y="1348"/>
                  </a:lnTo>
                  <a:lnTo>
                    <a:pt x="5278" y="1420"/>
                  </a:lnTo>
                  <a:lnTo>
                    <a:pt x="5241" y="1493"/>
                  </a:lnTo>
                  <a:lnTo>
                    <a:pt x="5241" y="1493"/>
                  </a:lnTo>
                  <a:lnTo>
                    <a:pt x="5187" y="1566"/>
                  </a:lnTo>
                  <a:lnTo>
                    <a:pt x="5114" y="1621"/>
                  </a:lnTo>
                  <a:lnTo>
                    <a:pt x="5023" y="1657"/>
                  </a:lnTo>
                  <a:lnTo>
                    <a:pt x="4932" y="1657"/>
                  </a:lnTo>
                  <a:lnTo>
                    <a:pt x="4932" y="1657"/>
                  </a:lnTo>
                  <a:lnTo>
                    <a:pt x="4859" y="1657"/>
                  </a:lnTo>
                  <a:lnTo>
                    <a:pt x="4786" y="1639"/>
                  </a:lnTo>
                  <a:lnTo>
                    <a:pt x="4714" y="1621"/>
                  </a:lnTo>
                  <a:lnTo>
                    <a:pt x="4641" y="1566"/>
                  </a:lnTo>
                  <a:lnTo>
                    <a:pt x="4641" y="1566"/>
                  </a:lnTo>
                  <a:lnTo>
                    <a:pt x="4586" y="1530"/>
                  </a:lnTo>
                  <a:lnTo>
                    <a:pt x="4532" y="1457"/>
                  </a:lnTo>
                  <a:lnTo>
                    <a:pt x="4422" y="1329"/>
                  </a:lnTo>
                  <a:lnTo>
                    <a:pt x="4350" y="1166"/>
                  </a:lnTo>
                  <a:lnTo>
                    <a:pt x="4277" y="1002"/>
                  </a:lnTo>
                  <a:lnTo>
                    <a:pt x="4277" y="1002"/>
                  </a:lnTo>
                  <a:lnTo>
                    <a:pt x="4168" y="1056"/>
                  </a:lnTo>
                  <a:lnTo>
                    <a:pt x="4022" y="1075"/>
                  </a:lnTo>
                  <a:lnTo>
                    <a:pt x="3895" y="1093"/>
                  </a:lnTo>
                  <a:lnTo>
                    <a:pt x="3767" y="1111"/>
                  </a:lnTo>
                  <a:lnTo>
                    <a:pt x="3767" y="1111"/>
                  </a:lnTo>
                  <a:lnTo>
                    <a:pt x="3640" y="1111"/>
                  </a:lnTo>
                  <a:lnTo>
                    <a:pt x="3513" y="1093"/>
                  </a:lnTo>
                  <a:lnTo>
                    <a:pt x="3385" y="1056"/>
                  </a:lnTo>
                  <a:lnTo>
                    <a:pt x="3258" y="1020"/>
                  </a:lnTo>
                  <a:lnTo>
                    <a:pt x="3149" y="965"/>
                  </a:lnTo>
                  <a:lnTo>
                    <a:pt x="3021" y="911"/>
                  </a:lnTo>
                  <a:lnTo>
                    <a:pt x="2912" y="838"/>
                  </a:lnTo>
                  <a:lnTo>
                    <a:pt x="2821" y="765"/>
                  </a:lnTo>
                  <a:lnTo>
                    <a:pt x="2821" y="765"/>
                  </a:lnTo>
                  <a:lnTo>
                    <a:pt x="2657" y="583"/>
                  </a:lnTo>
                  <a:lnTo>
                    <a:pt x="2530" y="383"/>
                  </a:lnTo>
                  <a:lnTo>
                    <a:pt x="2530" y="383"/>
                  </a:lnTo>
                  <a:lnTo>
                    <a:pt x="2530" y="383"/>
                  </a:lnTo>
                  <a:lnTo>
                    <a:pt x="2312" y="820"/>
                  </a:lnTo>
                  <a:lnTo>
                    <a:pt x="2148" y="1220"/>
                  </a:lnTo>
                  <a:lnTo>
                    <a:pt x="2020" y="1584"/>
                  </a:lnTo>
                  <a:lnTo>
                    <a:pt x="0" y="1966"/>
                  </a:lnTo>
                  <a:lnTo>
                    <a:pt x="0" y="1966"/>
                  </a:lnTo>
                  <a:lnTo>
                    <a:pt x="328" y="2039"/>
                  </a:lnTo>
                  <a:lnTo>
                    <a:pt x="710" y="2094"/>
                  </a:lnTo>
                  <a:lnTo>
                    <a:pt x="1147" y="2148"/>
                  </a:lnTo>
                  <a:lnTo>
                    <a:pt x="1638" y="2185"/>
                  </a:lnTo>
                  <a:lnTo>
                    <a:pt x="2730" y="2221"/>
                  </a:lnTo>
                  <a:lnTo>
                    <a:pt x="3877" y="2239"/>
                  </a:lnTo>
                  <a:lnTo>
                    <a:pt x="3877" y="2239"/>
                  </a:lnTo>
                  <a:lnTo>
                    <a:pt x="5387" y="2221"/>
                  </a:lnTo>
                  <a:lnTo>
                    <a:pt x="6697" y="2185"/>
                  </a:lnTo>
                  <a:lnTo>
                    <a:pt x="7953" y="2130"/>
                  </a:lnTo>
                  <a:lnTo>
                    <a:pt x="7953" y="1075"/>
                  </a:lnTo>
                  <a:lnTo>
                    <a:pt x="7953" y="1075"/>
                  </a:lnTo>
                  <a:lnTo>
                    <a:pt x="7935" y="984"/>
                  </a:lnTo>
                  <a:lnTo>
                    <a:pt x="7862" y="711"/>
                  </a:lnTo>
                  <a:lnTo>
                    <a:pt x="7753" y="365"/>
                  </a:lnTo>
                  <a:lnTo>
                    <a:pt x="7680" y="183"/>
                  </a:lnTo>
                  <a:lnTo>
                    <a:pt x="7589" y="1"/>
                  </a:lnTo>
                  <a:lnTo>
                    <a:pt x="7589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61" name="Google Shape;861;p6"/>
            <p:cNvSpPr/>
            <p:nvPr/>
          </p:nvSpPr>
          <p:spPr>
            <a:xfrm>
              <a:off x="1824375" y="1627975"/>
              <a:ext cx="48700" cy="28700"/>
            </a:xfrm>
            <a:custGeom>
              <a:avLst/>
              <a:gdLst/>
              <a:ahLst/>
              <a:cxnLst/>
              <a:rect l="l" t="t" r="r" b="b"/>
              <a:pathLst>
                <a:path w="1948" h="1148" extrusionOk="0">
                  <a:moveTo>
                    <a:pt x="928" y="1"/>
                  </a:moveTo>
                  <a:lnTo>
                    <a:pt x="801" y="37"/>
                  </a:lnTo>
                  <a:lnTo>
                    <a:pt x="673" y="74"/>
                  </a:lnTo>
                  <a:lnTo>
                    <a:pt x="546" y="110"/>
                  </a:lnTo>
                  <a:lnTo>
                    <a:pt x="419" y="165"/>
                  </a:lnTo>
                  <a:lnTo>
                    <a:pt x="200" y="328"/>
                  </a:lnTo>
                  <a:lnTo>
                    <a:pt x="0" y="492"/>
                  </a:lnTo>
                  <a:lnTo>
                    <a:pt x="36" y="638"/>
                  </a:lnTo>
                  <a:lnTo>
                    <a:pt x="109" y="747"/>
                  </a:lnTo>
                  <a:lnTo>
                    <a:pt x="182" y="856"/>
                  </a:lnTo>
                  <a:lnTo>
                    <a:pt x="273" y="947"/>
                  </a:lnTo>
                  <a:lnTo>
                    <a:pt x="382" y="1038"/>
                  </a:lnTo>
                  <a:lnTo>
                    <a:pt x="510" y="1093"/>
                  </a:lnTo>
                  <a:lnTo>
                    <a:pt x="637" y="1129"/>
                  </a:lnTo>
                  <a:lnTo>
                    <a:pt x="783" y="1147"/>
                  </a:lnTo>
                  <a:lnTo>
                    <a:pt x="837" y="1147"/>
                  </a:lnTo>
                  <a:lnTo>
                    <a:pt x="928" y="1129"/>
                  </a:lnTo>
                  <a:lnTo>
                    <a:pt x="1019" y="1111"/>
                  </a:lnTo>
                  <a:lnTo>
                    <a:pt x="1183" y="1038"/>
                  </a:lnTo>
                  <a:lnTo>
                    <a:pt x="1347" y="929"/>
                  </a:lnTo>
                  <a:lnTo>
                    <a:pt x="1492" y="802"/>
                  </a:lnTo>
                  <a:lnTo>
                    <a:pt x="1620" y="656"/>
                  </a:lnTo>
                  <a:lnTo>
                    <a:pt x="1747" y="510"/>
                  </a:lnTo>
                  <a:lnTo>
                    <a:pt x="1856" y="347"/>
                  </a:lnTo>
                  <a:lnTo>
                    <a:pt x="1947" y="165"/>
                  </a:lnTo>
                  <a:lnTo>
                    <a:pt x="1783" y="92"/>
                  </a:lnTo>
                  <a:lnTo>
                    <a:pt x="1601" y="37"/>
                  </a:lnTo>
                  <a:lnTo>
                    <a:pt x="1401" y="1"/>
                  </a:lnTo>
                  <a:close/>
                </a:path>
              </a:pathLst>
            </a:custGeom>
            <a:solidFill>
              <a:srgbClr val="D7C2A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62" name="Google Shape;862;p6"/>
            <p:cNvSpPr/>
            <p:nvPr/>
          </p:nvSpPr>
          <p:spPr>
            <a:xfrm>
              <a:off x="1824375" y="1627975"/>
              <a:ext cx="48700" cy="28700"/>
            </a:xfrm>
            <a:custGeom>
              <a:avLst/>
              <a:gdLst/>
              <a:ahLst/>
              <a:cxnLst/>
              <a:rect l="l" t="t" r="r" b="b"/>
              <a:pathLst>
                <a:path w="1948" h="1148" fill="none" extrusionOk="0">
                  <a:moveTo>
                    <a:pt x="1183" y="1"/>
                  </a:moveTo>
                  <a:lnTo>
                    <a:pt x="1183" y="1"/>
                  </a:lnTo>
                  <a:lnTo>
                    <a:pt x="928" y="1"/>
                  </a:lnTo>
                  <a:lnTo>
                    <a:pt x="928" y="1"/>
                  </a:lnTo>
                  <a:lnTo>
                    <a:pt x="801" y="37"/>
                  </a:lnTo>
                  <a:lnTo>
                    <a:pt x="673" y="74"/>
                  </a:lnTo>
                  <a:lnTo>
                    <a:pt x="546" y="110"/>
                  </a:lnTo>
                  <a:lnTo>
                    <a:pt x="419" y="165"/>
                  </a:lnTo>
                  <a:lnTo>
                    <a:pt x="200" y="328"/>
                  </a:lnTo>
                  <a:lnTo>
                    <a:pt x="0" y="492"/>
                  </a:lnTo>
                  <a:lnTo>
                    <a:pt x="0" y="492"/>
                  </a:lnTo>
                  <a:lnTo>
                    <a:pt x="36" y="638"/>
                  </a:lnTo>
                  <a:lnTo>
                    <a:pt x="109" y="747"/>
                  </a:lnTo>
                  <a:lnTo>
                    <a:pt x="182" y="856"/>
                  </a:lnTo>
                  <a:lnTo>
                    <a:pt x="273" y="947"/>
                  </a:lnTo>
                  <a:lnTo>
                    <a:pt x="382" y="1038"/>
                  </a:lnTo>
                  <a:lnTo>
                    <a:pt x="510" y="1093"/>
                  </a:lnTo>
                  <a:lnTo>
                    <a:pt x="637" y="1129"/>
                  </a:lnTo>
                  <a:lnTo>
                    <a:pt x="783" y="1147"/>
                  </a:lnTo>
                  <a:lnTo>
                    <a:pt x="783" y="1147"/>
                  </a:lnTo>
                  <a:lnTo>
                    <a:pt x="837" y="1147"/>
                  </a:lnTo>
                  <a:lnTo>
                    <a:pt x="837" y="1147"/>
                  </a:lnTo>
                  <a:lnTo>
                    <a:pt x="928" y="1129"/>
                  </a:lnTo>
                  <a:lnTo>
                    <a:pt x="1019" y="1111"/>
                  </a:lnTo>
                  <a:lnTo>
                    <a:pt x="1183" y="1038"/>
                  </a:lnTo>
                  <a:lnTo>
                    <a:pt x="1347" y="929"/>
                  </a:lnTo>
                  <a:lnTo>
                    <a:pt x="1492" y="802"/>
                  </a:lnTo>
                  <a:lnTo>
                    <a:pt x="1492" y="802"/>
                  </a:lnTo>
                  <a:lnTo>
                    <a:pt x="1620" y="656"/>
                  </a:lnTo>
                  <a:lnTo>
                    <a:pt x="1747" y="510"/>
                  </a:lnTo>
                  <a:lnTo>
                    <a:pt x="1856" y="347"/>
                  </a:lnTo>
                  <a:lnTo>
                    <a:pt x="1947" y="165"/>
                  </a:lnTo>
                  <a:lnTo>
                    <a:pt x="1947" y="165"/>
                  </a:lnTo>
                  <a:lnTo>
                    <a:pt x="1783" y="92"/>
                  </a:lnTo>
                  <a:lnTo>
                    <a:pt x="1601" y="37"/>
                  </a:lnTo>
                  <a:lnTo>
                    <a:pt x="1401" y="1"/>
                  </a:lnTo>
                  <a:lnTo>
                    <a:pt x="1183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863" name="Google Shape;863;p6"/>
          <p:cNvGrpSpPr/>
          <p:nvPr/>
        </p:nvGrpSpPr>
        <p:grpSpPr>
          <a:xfrm>
            <a:off x="11511985" y="5666034"/>
            <a:ext cx="410100" cy="853500"/>
            <a:chOff x="4082275" y="3073825"/>
            <a:chExt cx="307575" cy="640125"/>
          </a:xfrm>
        </p:grpSpPr>
        <p:sp>
          <p:nvSpPr>
            <p:cNvPr id="864" name="Google Shape;864;p6"/>
            <p:cNvSpPr/>
            <p:nvPr/>
          </p:nvSpPr>
          <p:spPr>
            <a:xfrm>
              <a:off x="4217850" y="3073825"/>
              <a:ext cx="106025" cy="640125"/>
            </a:xfrm>
            <a:custGeom>
              <a:avLst/>
              <a:gdLst/>
              <a:ahLst/>
              <a:cxnLst/>
              <a:rect l="l" t="t" r="r" b="b"/>
              <a:pathLst>
                <a:path w="4241" h="25605" extrusionOk="0">
                  <a:moveTo>
                    <a:pt x="2403" y="0"/>
                  </a:moveTo>
                  <a:lnTo>
                    <a:pt x="2257" y="18"/>
                  </a:lnTo>
                  <a:lnTo>
                    <a:pt x="2130" y="37"/>
                  </a:lnTo>
                  <a:lnTo>
                    <a:pt x="2020" y="73"/>
                  </a:lnTo>
                  <a:lnTo>
                    <a:pt x="1857" y="146"/>
                  </a:lnTo>
                  <a:lnTo>
                    <a:pt x="1729" y="237"/>
                  </a:lnTo>
                  <a:lnTo>
                    <a:pt x="1602" y="346"/>
                  </a:lnTo>
                  <a:lnTo>
                    <a:pt x="1493" y="473"/>
                  </a:lnTo>
                  <a:lnTo>
                    <a:pt x="1384" y="619"/>
                  </a:lnTo>
                  <a:lnTo>
                    <a:pt x="1293" y="764"/>
                  </a:lnTo>
                  <a:lnTo>
                    <a:pt x="1220" y="928"/>
                  </a:lnTo>
                  <a:lnTo>
                    <a:pt x="1092" y="1238"/>
                  </a:lnTo>
                  <a:lnTo>
                    <a:pt x="1001" y="1565"/>
                  </a:lnTo>
                  <a:lnTo>
                    <a:pt x="910" y="1893"/>
                  </a:lnTo>
                  <a:lnTo>
                    <a:pt x="856" y="2220"/>
                  </a:lnTo>
                  <a:lnTo>
                    <a:pt x="801" y="2566"/>
                  </a:lnTo>
                  <a:lnTo>
                    <a:pt x="728" y="3239"/>
                  </a:lnTo>
                  <a:lnTo>
                    <a:pt x="692" y="3913"/>
                  </a:lnTo>
                  <a:lnTo>
                    <a:pt x="619" y="5005"/>
                  </a:lnTo>
                  <a:lnTo>
                    <a:pt x="583" y="6078"/>
                  </a:lnTo>
                  <a:lnTo>
                    <a:pt x="546" y="7607"/>
                  </a:lnTo>
                  <a:lnTo>
                    <a:pt x="528" y="8335"/>
                  </a:lnTo>
                  <a:lnTo>
                    <a:pt x="528" y="8353"/>
                  </a:lnTo>
                  <a:lnTo>
                    <a:pt x="510" y="10209"/>
                  </a:lnTo>
                  <a:lnTo>
                    <a:pt x="492" y="12084"/>
                  </a:lnTo>
                  <a:lnTo>
                    <a:pt x="474" y="13976"/>
                  </a:lnTo>
                  <a:lnTo>
                    <a:pt x="437" y="15887"/>
                  </a:lnTo>
                  <a:lnTo>
                    <a:pt x="346" y="17816"/>
                  </a:lnTo>
                  <a:lnTo>
                    <a:pt x="292" y="19072"/>
                  </a:lnTo>
                  <a:lnTo>
                    <a:pt x="237" y="20127"/>
                  </a:lnTo>
                  <a:lnTo>
                    <a:pt x="0" y="25077"/>
                  </a:lnTo>
                  <a:lnTo>
                    <a:pt x="37" y="25132"/>
                  </a:lnTo>
                  <a:lnTo>
                    <a:pt x="91" y="25186"/>
                  </a:lnTo>
                  <a:lnTo>
                    <a:pt x="146" y="25241"/>
                  </a:lnTo>
                  <a:lnTo>
                    <a:pt x="237" y="25295"/>
                  </a:lnTo>
                  <a:lnTo>
                    <a:pt x="455" y="25368"/>
                  </a:lnTo>
                  <a:lnTo>
                    <a:pt x="710" y="25441"/>
                  </a:lnTo>
                  <a:lnTo>
                    <a:pt x="1001" y="25514"/>
                  </a:lnTo>
                  <a:lnTo>
                    <a:pt x="1347" y="25550"/>
                  </a:lnTo>
                  <a:lnTo>
                    <a:pt x="1693" y="25587"/>
                  </a:lnTo>
                  <a:lnTo>
                    <a:pt x="2039" y="25605"/>
                  </a:lnTo>
                  <a:lnTo>
                    <a:pt x="2348" y="25587"/>
                  </a:lnTo>
                  <a:lnTo>
                    <a:pt x="2639" y="25587"/>
                  </a:lnTo>
                  <a:lnTo>
                    <a:pt x="2912" y="25550"/>
                  </a:lnTo>
                  <a:lnTo>
                    <a:pt x="3185" y="25514"/>
                  </a:lnTo>
                  <a:lnTo>
                    <a:pt x="3385" y="25459"/>
                  </a:lnTo>
                  <a:lnTo>
                    <a:pt x="3567" y="25405"/>
                  </a:lnTo>
                  <a:lnTo>
                    <a:pt x="3731" y="25350"/>
                  </a:lnTo>
                  <a:lnTo>
                    <a:pt x="3858" y="25277"/>
                  </a:lnTo>
                  <a:lnTo>
                    <a:pt x="3986" y="25186"/>
                  </a:lnTo>
                  <a:lnTo>
                    <a:pt x="4059" y="25095"/>
                  </a:lnTo>
                  <a:lnTo>
                    <a:pt x="4113" y="24986"/>
                  </a:lnTo>
                  <a:lnTo>
                    <a:pt x="4131" y="24877"/>
                  </a:lnTo>
                  <a:lnTo>
                    <a:pt x="4168" y="21237"/>
                  </a:lnTo>
                  <a:lnTo>
                    <a:pt x="4222" y="16870"/>
                  </a:lnTo>
                  <a:lnTo>
                    <a:pt x="4241" y="14777"/>
                  </a:lnTo>
                  <a:lnTo>
                    <a:pt x="4241" y="12721"/>
                  </a:lnTo>
                  <a:lnTo>
                    <a:pt x="4241" y="11629"/>
                  </a:lnTo>
                  <a:lnTo>
                    <a:pt x="4241" y="9827"/>
                  </a:lnTo>
                  <a:lnTo>
                    <a:pt x="4241" y="9754"/>
                  </a:lnTo>
                  <a:lnTo>
                    <a:pt x="4204" y="7898"/>
                  </a:lnTo>
                  <a:lnTo>
                    <a:pt x="4168" y="6078"/>
                  </a:lnTo>
                  <a:lnTo>
                    <a:pt x="4113" y="4313"/>
                  </a:lnTo>
                  <a:lnTo>
                    <a:pt x="4040" y="2639"/>
                  </a:lnTo>
                  <a:lnTo>
                    <a:pt x="4022" y="2148"/>
                  </a:lnTo>
                  <a:lnTo>
                    <a:pt x="3986" y="1911"/>
                  </a:lnTo>
                  <a:lnTo>
                    <a:pt x="3949" y="1674"/>
                  </a:lnTo>
                  <a:lnTo>
                    <a:pt x="3895" y="1438"/>
                  </a:lnTo>
                  <a:lnTo>
                    <a:pt x="3840" y="1219"/>
                  </a:lnTo>
                  <a:lnTo>
                    <a:pt x="3749" y="1001"/>
                  </a:lnTo>
                  <a:lnTo>
                    <a:pt x="3640" y="783"/>
                  </a:lnTo>
                  <a:lnTo>
                    <a:pt x="3567" y="673"/>
                  </a:lnTo>
                  <a:lnTo>
                    <a:pt x="3476" y="564"/>
                  </a:lnTo>
                  <a:lnTo>
                    <a:pt x="3294" y="382"/>
                  </a:lnTo>
                  <a:lnTo>
                    <a:pt x="3185" y="291"/>
                  </a:lnTo>
                  <a:lnTo>
                    <a:pt x="3076" y="219"/>
                  </a:lnTo>
                  <a:lnTo>
                    <a:pt x="2949" y="146"/>
                  </a:lnTo>
                  <a:lnTo>
                    <a:pt x="2839" y="91"/>
                  </a:lnTo>
                  <a:lnTo>
                    <a:pt x="2694" y="55"/>
                  </a:lnTo>
                  <a:lnTo>
                    <a:pt x="2548" y="18"/>
                  </a:lnTo>
                  <a:lnTo>
                    <a:pt x="2403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65" name="Google Shape;865;p6"/>
            <p:cNvSpPr/>
            <p:nvPr/>
          </p:nvSpPr>
          <p:spPr>
            <a:xfrm>
              <a:off x="4082275" y="3297650"/>
              <a:ext cx="197925" cy="238875"/>
            </a:xfrm>
            <a:custGeom>
              <a:avLst/>
              <a:gdLst/>
              <a:ahLst/>
              <a:cxnLst/>
              <a:rect l="l" t="t" r="r" b="b"/>
              <a:pathLst>
                <a:path w="7917" h="9555" extrusionOk="0">
                  <a:moveTo>
                    <a:pt x="1511" y="1"/>
                  </a:moveTo>
                  <a:lnTo>
                    <a:pt x="1402" y="19"/>
                  </a:lnTo>
                  <a:lnTo>
                    <a:pt x="1293" y="37"/>
                  </a:lnTo>
                  <a:lnTo>
                    <a:pt x="1202" y="73"/>
                  </a:lnTo>
                  <a:lnTo>
                    <a:pt x="1111" y="128"/>
                  </a:lnTo>
                  <a:lnTo>
                    <a:pt x="1038" y="183"/>
                  </a:lnTo>
                  <a:lnTo>
                    <a:pt x="892" y="292"/>
                  </a:lnTo>
                  <a:lnTo>
                    <a:pt x="801" y="437"/>
                  </a:lnTo>
                  <a:lnTo>
                    <a:pt x="674" y="601"/>
                  </a:lnTo>
                  <a:lnTo>
                    <a:pt x="565" y="801"/>
                  </a:lnTo>
                  <a:lnTo>
                    <a:pt x="474" y="1001"/>
                  </a:lnTo>
                  <a:lnTo>
                    <a:pt x="383" y="1202"/>
                  </a:lnTo>
                  <a:lnTo>
                    <a:pt x="310" y="1402"/>
                  </a:lnTo>
                  <a:lnTo>
                    <a:pt x="182" y="1802"/>
                  </a:lnTo>
                  <a:lnTo>
                    <a:pt x="110" y="2221"/>
                  </a:lnTo>
                  <a:lnTo>
                    <a:pt x="55" y="2621"/>
                  </a:lnTo>
                  <a:lnTo>
                    <a:pt x="19" y="3040"/>
                  </a:lnTo>
                  <a:lnTo>
                    <a:pt x="0" y="3458"/>
                  </a:lnTo>
                  <a:lnTo>
                    <a:pt x="0" y="3877"/>
                  </a:lnTo>
                  <a:lnTo>
                    <a:pt x="0" y="4696"/>
                  </a:lnTo>
                  <a:lnTo>
                    <a:pt x="19" y="5515"/>
                  </a:lnTo>
                  <a:lnTo>
                    <a:pt x="55" y="6333"/>
                  </a:lnTo>
                  <a:lnTo>
                    <a:pt x="91" y="7152"/>
                  </a:lnTo>
                  <a:lnTo>
                    <a:pt x="128" y="7553"/>
                  </a:lnTo>
                  <a:lnTo>
                    <a:pt x="146" y="7753"/>
                  </a:lnTo>
                  <a:lnTo>
                    <a:pt x="201" y="7935"/>
                  </a:lnTo>
                  <a:lnTo>
                    <a:pt x="273" y="8135"/>
                  </a:lnTo>
                  <a:lnTo>
                    <a:pt x="383" y="8317"/>
                  </a:lnTo>
                  <a:lnTo>
                    <a:pt x="510" y="8499"/>
                  </a:lnTo>
                  <a:lnTo>
                    <a:pt x="674" y="8663"/>
                  </a:lnTo>
                  <a:lnTo>
                    <a:pt x="801" y="8772"/>
                  </a:lnTo>
                  <a:lnTo>
                    <a:pt x="947" y="8863"/>
                  </a:lnTo>
                  <a:lnTo>
                    <a:pt x="1092" y="8936"/>
                  </a:lnTo>
                  <a:lnTo>
                    <a:pt x="1256" y="9027"/>
                  </a:lnTo>
                  <a:lnTo>
                    <a:pt x="1620" y="9154"/>
                  </a:lnTo>
                  <a:lnTo>
                    <a:pt x="2020" y="9263"/>
                  </a:lnTo>
                  <a:lnTo>
                    <a:pt x="2421" y="9354"/>
                  </a:lnTo>
                  <a:lnTo>
                    <a:pt x="2858" y="9409"/>
                  </a:lnTo>
                  <a:lnTo>
                    <a:pt x="3294" y="9464"/>
                  </a:lnTo>
                  <a:lnTo>
                    <a:pt x="3731" y="9500"/>
                  </a:lnTo>
                  <a:lnTo>
                    <a:pt x="4696" y="9536"/>
                  </a:lnTo>
                  <a:lnTo>
                    <a:pt x="5678" y="9555"/>
                  </a:lnTo>
                  <a:lnTo>
                    <a:pt x="6188" y="9536"/>
                  </a:lnTo>
                  <a:lnTo>
                    <a:pt x="6716" y="9518"/>
                  </a:lnTo>
                  <a:lnTo>
                    <a:pt x="7698" y="9464"/>
                  </a:lnTo>
                  <a:lnTo>
                    <a:pt x="7917" y="7862"/>
                  </a:lnTo>
                  <a:lnTo>
                    <a:pt x="7771" y="7826"/>
                  </a:lnTo>
                  <a:lnTo>
                    <a:pt x="7625" y="7789"/>
                  </a:lnTo>
                  <a:lnTo>
                    <a:pt x="7498" y="7735"/>
                  </a:lnTo>
                  <a:lnTo>
                    <a:pt x="7352" y="7662"/>
                  </a:lnTo>
                  <a:lnTo>
                    <a:pt x="7098" y="7480"/>
                  </a:lnTo>
                  <a:lnTo>
                    <a:pt x="6843" y="7262"/>
                  </a:lnTo>
                  <a:lnTo>
                    <a:pt x="6588" y="7061"/>
                  </a:lnTo>
                  <a:lnTo>
                    <a:pt x="6333" y="6898"/>
                  </a:lnTo>
                  <a:lnTo>
                    <a:pt x="6206" y="6825"/>
                  </a:lnTo>
                  <a:lnTo>
                    <a:pt x="6079" y="6770"/>
                  </a:lnTo>
                  <a:lnTo>
                    <a:pt x="5951" y="6734"/>
                  </a:lnTo>
                  <a:lnTo>
                    <a:pt x="5824" y="6716"/>
                  </a:lnTo>
                  <a:lnTo>
                    <a:pt x="4768" y="6716"/>
                  </a:lnTo>
                  <a:lnTo>
                    <a:pt x="4568" y="6697"/>
                  </a:lnTo>
                  <a:lnTo>
                    <a:pt x="4386" y="6661"/>
                  </a:lnTo>
                  <a:lnTo>
                    <a:pt x="4113" y="6588"/>
                  </a:lnTo>
                  <a:lnTo>
                    <a:pt x="3858" y="6497"/>
                  </a:lnTo>
                  <a:lnTo>
                    <a:pt x="3640" y="6406"/>
                  </a:lnTo>
                  <a:lnTo>
                    <a:pt x="3440" y="6279"/>
                  </a:lnTo>
                  <a:lnTo>
                    <a:pt x="3276" y="6152"/>
                  </a:lnTo>
                  <a:lnTo>
                    <a:pt x="3112" y="6024"/>
                  </a:lnTo>
                  <a:lnTo>
                    <a:pt x="2967" y="5860"/>
                  </a:lnTo>
                  <a:lnTo>
                    <a:pt x="2858" y="5697"/>
                  </a:lnTo>
                  <a:lnTo>
                    <a:pt x="2748" y="5533"/>
                  </a:lnTo>
                  <a:lnTo>
                    <a:pt x="2676" y="5351"/>
                  </a:lnTo>
                  <a:lnTo>
                    <a:pt x="2603" y="5169"/>
                  </a:lnTo>
                  <a:lnTo>
                    <a:pt x="2548" y="4969"/>
                  </a:lnTo>
                  <a:lnTo>
                    <a:pt x="2494" y="4768"/>
                  </a:lnTo>
                  <a:lnTo>
                    <a:pt x="2457" y="4550"/>
                  </a:lnTo>
                  <a:lnTo>
                    <a:pt x="2421" y="4132"/>
                  </a:lnTo>
                  <a:lnTo>
                    <a:pt x="2421" y="3677"/>
                  </a:lnTo>
                  <a:lnTo>
                    <a:pt x="2439" y="3222"/>
                  </a:lnTo>
                  <a:lnTo>
                    <a:pt x="2494" y="2330"/>
                  </a:lnTo>
                  <a:lnTo>
                    <a:pt x="2512" y="1911"/>
                  </a:lnTo>
                  <a:lnTo>
                    <a:pt x="2530" y="1493"/>
                  </a:lnTo>
                  <a:lnTo>
                    <a:pt x="2512" y="1111"/>
                  </a:lnTo>
                  <a:lnTo>
                    <a:pt x="2494" y="929"/>
                  </a:lnTo>
                  <a:lnTo>
                    <a:pt x="2475" y="765"/>
                  </a:lnTo>
                  <a:lnTo>
                    <a:pt x="2439" y="619"/>
                  </a:lnTo>
                  <a:lnTo>
                    <a:pt x="2384" y="492"/>
                  </a:lnTo>
                  <a:lnTo>
                    <a:pt x="2312" y="346"/>
                  </a:lnTo>
                  <a:lnTo>
                    <a:pt x="2202" y="219"/>
                  </a:lnTo>
                  <a:lnTo>
                    <a:pt x="2130" y="164"/>
                  </a:lnTo>
                  <a:lnTo>
                    <a:pt x="2057" y="128"/>
                  </a:lnTo>
                  <a:lnTo>
                    <a:pt x="1948" y="73"/>
                  </a:lnTo>
                  <a:lnTo>
                    <a:pt x="1857" y="37"/>
                  </a:lnTo>
                  <a:lnTo>
                    <a:pt x="1747" y="19"/>
                  </a:lnTo>
                  <a:lnTo>
                    <a:pt x="1638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66" name="Google Shape;866;p6"/>
            <p:cNvSpPr/>
            <p:nvPr/>
          </p:nvSpPr>
          <p:spPr>
            <a:xfrm>
              <a:off x="4300650" y="3132050"/>
              <a:ext cx="89200" cy="74625"/>
            </a:xfrm>
            <a:custGeom>
              <a:avLst/>
              <a:gdLst/>
              <a:ahLst/>
              <a:cxnLst/>
              <a:rect l="l" t="t" r="r" b="b"/>
              <a:pathLst>
                <a:path w="3568" h="2985" extrusionOk="0">
                  <a:moveTo>
                    <a:pt x="2676" y="0"/>
                  </a:moveTo>
                  <a:lnTo>
                    <a:pt x="2530" y="19"/>
                  </a:lnTo>
                  <a:lnTo>
                    <a:pt x="2457" y="55"/>
                  </a:lnTo>
                  <a:lnTo>
                    <a:pt x="2384" y="91"/>
                  </a:lnTo>
                  <a:lnTo>
                    <a:pt x="2239" y="182"/>
                  </a:lnTo>
                  <a:lnTo>
                    <a:pt x="2166" y="255"/>
                  </a:lnTo>
                  <a:lnTo>
                    <a:pt x="2093" y="328"/>
                  </a:lnTo>
                  <a:lnTo>
                    <a:pt x="1948" y="528"/>
                  </a:lnTo>
                  <a:lnTo>
                    <a:pt x="1620" y="1001"/>
                  </a:lnTo>
                  <a:lnTo>
                    <a:pt x="1456" y="1256"/>
                  </a:lnTo>
                  <a:lnTo>
                    <a:pt x="1274" y="1456"/>
                  </a:lnTo>
                  <a:lnTo>
                    <a:pt x="1183" y="1566"/>
                  </a:lnTo>
                  <a:lnTo>
                    <a:pt x="1111" y="1638"/>
                  </a:lnTo>
                  <a:lnTo>
                    <a:pt x="1020" y="1693"/>
                  </a:lnTo>
                  <a:lnTo>
                    <a:pt x="929" y="1729"/>
                  </a:lnTo>
                  <a:lnTo>
                    <a:pt x="801" y="1766"/>
                  </a:lnTo>
                  <a:lnTo>
                    <a:pt x="692" y="1766"/>
                  </a:lnTo>
                  <a:lnTo>
                    <a:pt x="583" y="1748"/>
                  </a:lnTo>
                  <a:lnTo>
                    <a:pt x="474" y="1711"/>
                  </a:lnTo>
                  <a:lnTo>
                    <a:pt x="237" y="1657"/>
                  </a:lnTo>
                  <a:lnTo>
                    <a:pt x="110" y="1638"/>
                  </a:lnTo>
                  <a:lnTo>
                    <a:pt x="1" y="1638"/>
                  </a:lnTo>
                  <a:lnTo>
                    <a:pt x="73" y="2767"/>
                  </a:lnTo>
                  <a:lnTo>
                    <a:pt x="255" y="2858"/>
                  </a:lnTo>
                  <a:lnTo>
                    <a:pt x="455" y="2930"/>
                  </a:lnTo>
                  <a:lnTo>
                    <a:pt x="674" y="2967"/>
                  </a:lnTo>
                  <a:lnTo>
                    <a:pt x="910" y="2985"/>
                  </a:lnTo>
                  <a:lnTo>
                    <a:pt x="1092" y="2967"/>
                  </a:lnTo>
                  <a:lnTo>
                    <a:pt x="1293" y="2949"/>
                  </a:lnTo>
                  <a:lnTo>
                    <a:pt x="1493" y="2912"/>
                  </a:lnTo>
                  <a:lnTo>
                    <a:pt x="1675" y="2876"/>
                  </a:lnTo>
                  <a:lnTo>
                    <a:pt x="1911" y="2803"/>
                  </a:lnTo>
                  <a:lnTo>
                    <a:pt x="2130" y="2712"/>
                  </a:lnTo>
                  <a:lnTo>
                    <a:pt x="2348" y="2603"/>
                  </a:lnTo>
                  <a:lnTo>
                    <a:pt x="2566" y="2494"/>
                  </a:lnTo>
                  <a:lnTo>
                    <a:pt x="2748" y="2366"/>
                  </a:lnTo>
                  <a:lnTo>
                    <a:pt x="2930" y="2239"/>
                  </a:lnTo>
                  <a:lnTo>
                    <a:pt x="3094" y="2093"/>
                  </a:lnTo>
                  <a:lnTo>
                    <a:pt x="3240" y="1929"/>
                  </a:lnTo>
                  <a:lnTo>
                    <a:pt x="3349" y="1766"/>
                  </a:lnTo>
                  <a:lnTo>
                    <a:pt x="3440" y="1584"/>
                  </a:lnTo>
                  <a:lnTo>
                    <a:pt x="3513" y="1402"/>
                  </a:lnTo>
                  <a:lnTo>
                    <a:pt x="3549" y="1202"/>
                  </a:lnTo>
                  <a:lnTo>
                    <a:pt x="3567" y="1020"/>
                  </a:lnTo>
                  <a:lnTo>
                    <a:pt x="3549" y="819"/>
                  </a:lnTo>
                  <a:lnTo>
                    <a:pt x="3495" y="637"/>
                  </a:lnTo>
                  <a:lnTo>
                    <a:pt x="3422" y="455"/>
                  </a:lnTo>
                  <a:lnTo>
                    <a:pt x="3349" y="346"/>
                  </a:lnTo>
                  <a:lnTo>
                    <a:pt x="3276" y="255"/>
                  </a:lnTo>
                  <a:lnTo>
                    <a:pt x="3167" y="164"/>
                  </a:lnTo>
                  <a:lnTo>
                    <a:pt x="3058" y="91"/>
                  </a:lnTo>
                  <a:lnTo>
                    <a:pt x="2930" y="37"/>
                  </a:lnTo>
                  <a:lnTo>
                    <a:pt x="2803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67" name="Google Shape;867;p6"/>
            <p:cNvSpPr/>
            <p:nvPr/>
          </p:nvSpPr>
          <p:spPr>
            <a:xfrm>
              <a:off x="4082275" y="3312675"/>
              <a:ext cx="186550" cy="401275"/>
            </a:xfrm>
            <a:custGeom>
              <a:avLst/>
              <a:gdLst/>
              <a:ahLst/>
              <a:cxnLst/>
              <a:rect l="l" t="t" r="r" b="b"/>
              <a:pathLst>
                <a:path w="7462" h="16051" extrusionOk="0">
                  <a:moveTo>
                    <a:pt x="674" y="0"/>
                  </a:moveTo>
                  <a:lnTo>
                    <a:pt x="565" y="200"/>
                  </a:lnTo>
                  <a:lnTo>
                    <a:pt x="474" y="400"/>
                  </a:lnTo>
                  <a:lnTo>
                    <a:pt x="383" y="601"/>
                  </a:lnTo>
                  <a:lnTo>
                    <a:pt x="310" y="801"/>
                  </a:lnTo>
                  <a:lnTo>
                    <a:pt x="182" y="1201"/>
                  </a:lnTo>
                  <a:lnTo>
                    <a:pt x="110" y="1620"/>
                  </a:lnTo>
                  <a:lnTo>
                    <a:pt x="55" y="2020"/>
                  </a:lnTo>
                  <a:lnTo>
                    <a:pt x="19" y="2439"/>
                  </a:lnTo>
                  <a:lnTo>
                    <a:pt x="0" y="2857"/>
                  </a:lnTo>
                  <a:lnTo>
                    <a:pt x="0" y="3276"/>
                  </a:lnTo>
                  <a:lnTo>
                    <a:pt x="0" y="4095"/>
                  </a:lnTo>
                  <a:lnTo>
                    <a:pt x="19" y="4914"/>
                  </a:lnTo>
                  <a:lnTo>
                    <a:pt x="55" y="5732"/>
                  </a:lnTo>
                  <a:lnTo>
                    <a:pt x="91" y="6551"/>
                  </a:lnTo>
                  <a:lnTo>
                    <a:pt x="128" y="6952"/>
                  </a:lnTo>
                  <a:lnTo>
                    <a:pt x="146" y="7152"/>
                  </a:lnTo>
                  <a:lnTo>
                    <a:pt x="201" y="7334"/>
                  </a:lnTo>
                  <a:lnTo>
                    <a:pt x="273" y="7534"/>
                  </a:lnTo>
                  <a:lnTo>
                    <a:pt x="383" y="7716"/>
                  </a:lnTo>
                  <a:lnTo>
                    <a:pt x="510" y="7898"/>
                  </a:lnTo>
                  <a:lnTo>
                    <a:pt x="674" y="8062"/>
                  </a:lnTo>
                  <a:lnTo>
                    <a:pt x="801" y="8171"/>
                  </a:lnTo>
                  <a:lnTo>
                    <a:pt x="947" y="8262"/>
                  </a:lnTo>
                  <a:lnTo>
                    <a:pt x="1092" y="8335"/>
                  </a:lnTo>
                  <a:lnTo>
                    <a:pt x="1256" y="8426"/>
                  </a:lnTo>
                  <a:lnTo>
                    <a:pt x="1620" y="8553"/>
                  </a:lnTo>
                  <a:lnTo>
                    <a:pt x="2020" y="8662"/>
                  </a:lnTo>
                  <a:lnTo>
                    <a:pt x="2421" y="8753"/>
                  </a:lnTo>
                  <a:lnTo>
                    <a:pt x="2858" y="8808"/>
                  </a:lnTo>
                  <a:lnTo>
                    <a:pt x="3294" y="8863"/>
                  </a:lnTo>
                  <a:lnTo>
                    <a:pt x="3731" y="8899"/>
                  </a:lnTo>
                  <a:lnTo>
                    <a:pt x="4696" y="8935"/>
                  </a:lnTo>
                  <a:lnTo>
                    <a:pt x="5678" y="8954"/>
                  </a:lnTo>
                  <a:lnTo>
                    <a:pt x="5587" y="10810"/>
                  </a:lnTo>
                  <a:lnTo>
                    <a:pt x="5496" y="13030"/>
                  </a:lnTo>
                  <a:lnTo>
                    <a:pt x="5423" y="15650"/>
                  </a:lnTo>
                  <a:lnTo>
                    <a:pt x="5460" y="15687"/>
                  </a:lnTo>
                  <a:lnTo>
                    <a:pt x="5514" y="15723"/>
                  </a:lnTo>
                  <a:lnTo>
                    <a:pt x="5660" y="15796"/>
                  </a:lnTo>
                  <a:lnTo>
                    <a:pt x="5878" y="15869"/>
                  </a:lnTo>
                  <a:lnTo>
                    <a:pt x="6133" y="15923"/>
                  </a:lnTo>
                  <a:lnTo>
                    <a:pt x="6424" y="15978"/>
                  </a:lnTo>
                  <a:lnTo>
                    <a:pt x="6770" y="16014"/>
                  </a:lnTo>
                  <a:lnTo>
                    <a:pt x="7116" y="16033"/>
                  </a:lnTo>
                  <a:lnTo>
                    <a:pt x="7462" y="16051"/>
                  </a:lnTo>
                  <a:lnTo>
                    <a:pt x="7352" y="15741"/>
                  </a:lnTo>
                  <a:lnTo>
                    <a:pt x="7243" y="15396"/>
                  </a:lnTo>
                  <a:lnTo>
                    <a:pt x="7152" y="14995"/>
                  </a:lnTo>
                  <a:lnTo>
                    <a:pt x="7061" y="14540"/>
                  </a:lnTo>
                  <a:lnTo>
                    <a:pt x="6988" y="14067"/>
                  </a:lnTo>
                  <a:lnTo>
                    <a:pt x="6916" y="13558"/>
                  </a:lnTo>
                  <a:lnTo>
                    <a:pt x="6807" y="12502"/>
                  </a:lnTo>
                  <a:lnTo>
                    <a:pt x="6734" y="11447"/>
                  </a:lnTo>
                  <a:lnTo>
                    <a:pt x="6679" y="10446"/>
                  </a:lnTo>
                  <a:lnTo>
                    <a:pt x="6679" y="9590"/>
                  </a:lnTo>
                  <a:lnTo>
                    <a:pt x="6697" y="9226"/>
                  </a:lnTo>
                  <a:lnTo>
                    <a:pt x="6716" y="8917"/>
                  </a:lnTo>
                  <a:lnTo>
                    <a:pt x="6716" y="8899"/>
                  </a:lnTo>
                  <a:lnTo>
                    <a:pt x="6734" y="8717"/>
                  </a:lnTo>
                  <a:lnTo>
                    <a:pt x="6716" y="8644"/>
                  </a:lnTo>
                  <a:lnTo>
                    <a:pt x="6697" y="8553"/>
                  </a:lnTo>
                  <a:lnTo>
                    <a:pt x="6679" y="8462"/>
                  </a:lnTo>
                  <a:lnTo>
                    <a:pt x="6625" y="8389"/>
                  </a:lnTo>
                  <a:lnTo>
                    <a:pt x="6552" y="8317"/>
                  </a:lnTo>
                  <a:lnTo>
                    <a:pt x="6461" y="8244"/>
                  </a:lnTo>
                  <a:lnTo>
                    <a:pt x="6297" y="8189"/>
                  </a:lnTo>
                  <a:lnTo>
                    <a:pt x="6115" y="8153"/>
                  </a:lnTo>
                  <a:lnTo>
                    <a:pt x="5915" y="8135"/>
                  </a:lnTo>
                  <a:lnTo>
                    <a:pt x="5715" y="8135"/>
                  </a:lnTo>
                  <a:lnTo>
                    <a:pt x="5442" y="8153"/>
                  </a:lnTo>
                  <a:lnTo>
                    <a:pt x="4841" y="8171"/>
                  </a:lnTo>
                  <a:lnTo>
                    <a:pt x="4222" y="8153"/>
                  </a:lnTo>
                  <a:lnTo>
                    <a:pt x="3931" y="8135"/>
                  </a:lnTo>
                  <a:lnTo>
                    <a:pt x="3640" y="8098"/>
                  </a:lnTo>
                  <a:lnTo>
                    <a:pt x="3349" y="8044"/>
                  </a:lnTo>
                  <a:lnTo>
                    <a:pt x="3076" y="7971"/>
                  </a:lnTo>
                  <a:lnTo>
                    <a:pt x="2785" y="7880"/>
                  </a:lnTo>
                  <a:lnTo>
                    <a:pt x="2494" y="7752"/>
                  </a:lnTo>
                  <a:lnTo>
                    <a:pt x="2257" y="7607"/>
                  </a:lnTo>
                  <a:lnTo>
                    <a:pt x="2039" y="7443"/>
                  </a:lnTo>
                  <a:lnTo>
                    <a:pt x="1838" y="7279"/>
                  </a:lnTo>
                  <a:lnTo>
                    <a:pt x="1675" y="7097"/>
                  </a:lnTo>
                  <a:lnTo>
                    <a:pt x="1529" y="6897"/>
                  </a:lnTo>
                  <a:lnTo>
                    <a:pt x="1420" y="6697"/>
                  </a:lnTo>
                  <a:lnTo>
                    <a:pt x="1329" y="6515"/>
                  </a:lnTo>
                  <a:lnTo>
                    <a:pt x="1256" y="6297"/>
                  </a:lnTo>
                  <a:lnTo>
                    <a:pt x="1202" y="6096"/>
                  </a:lnTo>
                  <a:lnTo>
                    <a:pt x="1165" y="5896"/>
                  </a:lnTo>
                  <a:lnTo>
                    <a:pt x="1129" y="5478"/>
                  </a:lnTo>
                  <a:lnTo>
                    <a:pt x="1111" y="5059"/>
                  </a:lnTo>
                  <a:lnTo>
                    <a:pt x="1111" y="4295"/>
                  </a:lnTo>
                  <a:lnTo>
                    <a:pt x="1129" y="3531"/>
                  </a:lnTo>
                  <a:lnTo>
                    <a:pt x="1147" y="2766"/>
                  </a:lnTo>
                  <a:lnTo>
                    <a:pt x="1202" y="1984"/>
                  </a:lnTo>
                  <a:lnTo>
                    <a:pt x="1220" y="1747"/>
                  </a:lnTo>
                  <a:lnTo>
                    <a:pt x="1274" y="1492"/>
                  </a:lnTo>
                  <a:lnTo>
                    <a:pt x="1311" y="1219"/>
                  </a:lnTo>
                  <a:lnTo>
                    <a:pt x="1311" y="965"/>
                  </a:lnTo>
                  <a:lnTo>
                    <a:pt x="1311" y="837"/>
                  </a:lnTo>
                  <a:lnTo>
                    <a:pt x="1293" y="710"/>
                  </a:lnTo>
                  <a:lnTo>
                    <a:pt x="1256" y="582"/>
                  </a:lnTo>
                  <a:lnTo>
                    <a:pt x="1183" y="455"/>
                  </a:lnTo>
                  <a:lnTo>
                    <a:pt x="1111" y="346"/>
                  </a:lnTo>
                  <a:lnTo>
                    <a:pt x="1020" y="237"/>
                  </a:lnTo>
                  <a:lnTo>
                    <a:pt x="892" y="127"/>
                  </a:lnTo>
                  <a:lnTo>
                    <a:pt x="728" y="37"/>
                  </a:lnTo>
                  <a:lnTo>
                    <a:pt x="674" y="0"/>
                  </a:lnTo>
                  <a:close/>
                </a:path>
              </a:pathLst>
            </a:custGeom>
            <a:solidFill>
              <a:srgbClr val="3A7F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68" name="Google Shape;868;p6"/>
            <p:cNvSpPr/>
            <p:nvPr/>
          </p:nvSpPr>
          <p:spPr>
            <a:xfrm>
              <a:off x="4254700" y="3074275"/>
              <a:ext cx="33225" cy="434500"/>
            </a:xfrm>
            <a:custGeom>
              <a:avLst/>
              <a:gdLst/>
              <a:ahLst/>
              <a:cxnLst/>
              <a:rect l="l" t="t" r="r" b="b"/>
              <a:pathLst>
                <a:path w="1329" h="17380" extrusionOk="0">
                  <a:moveTo>
                    <a:pt x="783" y="0"/>
                  </a:moveTo>
                  <a:lnTo>
                    <a:pt x="656" y="19"/>
                  </a:lnTo>
                  <a:lnTo>
                    <a:pt x="546" y="55"/>
                  </a:lnTo>
                  <a:lnTo>
                    <a:pt x="383" y="128"/>
                  </a:lnTo>
                  <a:lnTo>
                    <a:pt x="856" y="4113"/>
                  </a:lnTo>
                  <a:lnTo>
                    <a:pt x="947" y="5023"/>
                  </a:lnTo>
                  <a:lnTo>
                    <a:pt x="1020" y="5951"/>
                  </a:lnTo>
                  <a:lnTo>
                    <a:pt x="1056" y="6406"/>
                  </a:lnTo>
                  <a:lnTo>
                    <a:pt x="1056" y="6861"/>
                  </a:lnTo>
                  <a:lnTo>
                    <a:pt x="1038" y="7316"/>
                  </a:lnTo>
                  <a:lnTo>
                    <a:pt x="1001" y="7771"/>
                  </a:lnTo>
                  <a:lnTo>
                    <a:pt x="965" y="8117"/>
                  </a:lnTo>
                  <a:lnTo>
                    <a:pt x="892" y="8462"/>
                  </a:lnTo>
                  <a:lnTo>
                    <a:pt x="765" y="9136"/>
                  </a:lnTo>
                  <a:lnTo>
                    <a:pt x="455" y="10482"/>
                  </a:lnTo>
                  <a:lnTo>
                    <a:pt x="310" y="11192"/>
                  </a:lnTo>
                  <a:lnTo>
                    <a:pt x="201" y="11884"/>
                  </a:lnTo>
                  <a:lnTo>
                    <a:pt x="110" y="12593"/>
                  </a:lnTo>
                  <a:lnTo>
                    <a:pt x="55" y="13303"/>
                  </a:lnTo>
                  <a:lnTo>
                    <a:pt x="19" y="14013"/>
                  </a:lnTo>
                  <a:lnTo>
                    <a:pt x="1" y="14704"/>
                  </a:lnTo>
                  <a:lnTo>
                    <a:pt x="1" y="15414"/>
                  </a:lnTo>
                  <a:lnTo>
                    <a:pt x="37" y="16124"/>
                  </a:lnTo>
                  <a:lnTo>
                    <a:pt x="37" y="16306"/>
                  </a:lnTo>
                  <a:lnTo>
                    <a:pt x="73" y="16488"/>
                  </a:lnTo>
                  <a:lnTo>
                    <a:pt x="110" y="16652"/>
                  </a:lnTo>
                  <a:lnTo>
                    <a:pt x="164" y="16834"/>
                  </a:lnTo>
                  <a:lnTo>
                    <a:pt x="237" y="16997"/>
                  </a:lnTo>
                  <a:lnTo>
                    <a:pt x="346" y="17143"/>
                  </a:lnTo>
                  <a:lnTo>
                    <a:pt x="492" y="17270"/>
                  </a:lnTo>
                  <a:lnTo>
                    <a:pt x="674" y="17379"/>
                  </a:lnTo>
                  <a:lnTo>
                    <a:pt x="692" y="16779"/>
                  </a:lnTo>
                  <a:lnTo>
                    <a:pt x="692" y="16197"/>
                  </a:lnTo>
                  <a:lnTo>
                    <a:pt x="710" y="15014"/>
                  </a:lnTo>
                  <a:lnTo>
                    <a:pt x="728" y="13976"/>
                  </a:lnTo>
                  <a:lnTo>
                    <a:pt x="783" y="12939"/>
                  </a:lnTo>
                  <a:lnTo>
                    <a:pt x="856" y="11902"/>
                  </a:lnTo>
                  <a:lnTo>
                    <a:pt x="947" y="10865"/>
                  </a:lnTo>
                  <a:lnTo>
                    <a:pt x="1129" y="8808"/>
                  </a:lnTo>
                  <a:lnTo>
                    <a:pt x="1220" y="7771"/>
                  </a:lnTo>
                  <a:lnTo>
                    <a:pt x="1274" y="6734"/>
                  </a:lnTo>
                  <a:lnTo>
                    <a:pt x="1311" y="5897"/>
                  </a:lnTo>
                  <a:lnTo>
                    <a:pt x="1329" y="5041"/>
                  </a:lnTo>
                  <a:lnTo>
                    <a:pt x="1329" y="4204"/>
                  </a:lnTo>
                  <a:lnTo>
                    <a:pt x="1293" y="3349"/>
                  </a:lnTo>
                  <a:lnTo>
                    <a:pt x="1220" y="2512"/>
                  </a:lnTo>
                  <a:lnTo>
                    <a:pt x="1111" y="1656"/>
                  </a:lnTo>
                  <a:lnTo>
                    <a:pt x="965" y="819"/>
                  </a:lnTo>
                  <a:lnTo>
                    <a:pt x="874" y="419"/>
                  </a:lnTo>
                  <a:lnTo>
                    <a:pt x="783" y="0"/>
                  </a:lnTo>
                  <a:close/>
                </a:path>
              </a:pathLst>
            </a:custGeom>
            <a:solidFill>
              <a:srgbClr val="3A7F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869" name="Google Shape;869;p6"/>
          <p:cNvGrpSpPr/>
          <p:nvPr/>
        </p:nvGrpSpPr>
        <p:grpSpPr>
          <a:xfrm>
            <a:off x="8018277" y="7055826"/>
            <a:ext cx="718889" cy="227943"/>
            <a:chOff x="2631450" y="1885950"/>
            <a:chExt cx="671525" cy="212925"/>
          </a:xfrm>
        </p:grpSpPr>
        <p:sp>
          <p:nvSpPr>
            <p:cNvPr id="870" name="Google Shape;870;p6"/>
            <p:cNvSpPr/>
            <p:nvPr/>
          </p:nvSpPr>
          <p:spPr>
            <a:xfrm>
              <a:off x="2631450" y="2068375"/>
              <a:ext cx="118300" cy="30500"/>
            </a:xfrm>
            <a:custGeom>
              <a:avLst/>
              <a:gdLst/>
              <a:ahLst/>
              <a:cxnLst/>
              <a:rect l="l" t="t" r="r" b="b"/>
              <a:pathLst>
                <a:path w="4732" h="1220" extrusionOk="0">
                  <a:moveTo>
                    <a:pt x="1947" y="1"/>
                  </a:moveTo>
                  <a:lnTo>
                    <a:pt x="1456" y="19"/>
                  </a:lnTo>
                  <a:lnTo>
                    <a:pt x="1001" y="55"/>
                  </a:lnTo>
                  <a:lnTo>
                    <a:pt x="601" y="110"/>
                  </a:lnTo>
                  <a:lnTo>
                    <a:pt x="437" y="146"/>
                  </a:lnTo>
                  <a:lnTo>
                    <a:pt x="291" y="183"/>
                  </a:lnTo>
                  <a:lnTo>
                    <a:pt x="164" y="237"/>
                  </a:lnTo>
                  <a:lnTo>
                    <a:pt x="73" y="292"/>
                  </a:lnTo>
                  <a:lnTo>
                    <a:pt x="18" y="365"/>
                  </a:lnTo>
                  <a:lnTo>
                    <a:pt x="0" y="437"/>
                  </a:lnTo>
                  <a:lnTo>
                    <a:pt x="18" y="510"/>
                  </a:lnTo>
                  <a:lnTo>
                    <a:pt x="73" y="601"/>
                  </a:lnTo>
                  <a:lnTo>
                    <a:pt x="146" y="674"/>
                  </a:lnTo>
                  <a:lnTo>
                    <a:pt x="273" y="747"/>
                  </a:lnTo>
                  <a:lnTo>
                    <a:pt x="401" y="801"/>
                  </a:lnTo>
                  <a:lnTo>
                    <a:pt x="564" y="874"/>
                  </a:lnTo>
                  <a:lnTo>
                    <a:pt x="946" y="983"/>
                  </a:lnTo>
                  <a:lnTo>
                    <a:pt x="1383" y="1092"/>
                  </a:lnTo>
                  <a:lnTo>
                    <a:pt x="1856" y="1165"/>
                  </a:lnTo>
                  <a:lnTo>
                    <a:pt x="2348" y="1202"/>
                  </a:lnTo>
                  <a:lnTo>
                    <a:pt x="2839" y="1220"/>
                  </a:lnTo>
                  <a:lnTo>
                    <a:pt x="3294" y="1202"/>
                  </a:lnTo>
                  <a:lnTo>
                    <a:pt x="3676" y="1165"/>
                  </a:lnTo>
                  <a:lnTo>
                    <a:pt x="4004" y="1092"/>
                  </a:lnTo>
                  <a:lnTo>
                    <a:pt x="4259" y="1020"/>
                  </a:lnTo>
                  <a:lnTo>
                    <a:pt x="4368" y="965"/>
                  </a:lnTo>
                  <a:lnTo>
                    <a:pt x="4459" y="910"/>
                  </a:lnTo>
                  <a:lnTo>
                    <a:pt x="4550" y="838"/>
                  </a:lnTo>
                  <a:lnTo>
                    <a:pt x="4604" y="783"/>
                  </a:lnTo>
                  <a:lnTo>
                    <a:pt x="4659" y="710"/>
                  </a:lnTo>
                  <a:lnTo>
                    <a:pt x="4695" y="637"/>
                  </a:lnTo>
                  <a:lnTo>
                    <a:pt x="4713" y="547"/>
                  </a:lnTo>
                  <a:lnTo>
                    <a:pt x="4732" y="474"/>
                  </a:lnTo>
                  <a:lnTo>
                    <a:pt x="4622" y="401"/>
                  </a:lnTo>
                  <a:lnTo>
                    <a:pt x="4495" y="328"/>
                  </a:lnTo>
                  <a:lnTo>
                    <a:pt x="4313" y="237"/>
                  </a:lnTo>
                  <a:lnTo>
                    <a:pt x="4077" y="146"/>
                  </a:lnTo>
                  <a:lnTo>
                    <a:pt x="3767" y="73"/>
                  </a:lnTo>
                  <a:lnTo>
                    <a:pt x="3403" y="19"/>
                  </a:lnTo>
                  <a:lnTo>
                    <a:pt x="3185" y="1"/>
                  </a:lnTo>
                  <a:close/>
                </a:path>
              </a:pathLst>
            </a:custGeom>
            <a:solidFill>
              <a:srgbClr val="282829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71" name="Google Shape;871;p6"/>
            <p:cNvSpPr/>
            <p:nvPr/>
          </p:nvSpPr>
          <p:spPr>
            <a:xfrm>
              <a:off x="2631450" y="2068375"/>
              <a:ext cx="118300" cy="30500"/>
            </a:xfrm>
            <a:custGeom>
              <a:avLst/>
              <a:gdLst/>
              <a:ahLst/>
              <a:cxnLst/>
              <a:rect l="l" t="t" r="r" b="b"/>
              <a:pathLst>
                <a:path w="4732" h="1220" fill="none" extrusionOk="0">
                  <a:moveTo>
                    <a:pt x="2948" y="1"/>
                  </a:moveTo>
                  <a:lnTo>
                    <a:pt x="2948" y="1"/>
                  </a:lnTo>
                  <a:lnTo>
                    <a:pt x="1947" y="1"/>
                  </a:lnTo>
                  <a:lnTo>
                    <a:pt x="1456" y="19"/>
                  </a:lnTo>
                  <a:lnTo>
                    <a:pt x="1001" y="55"/>
                  </a:lnTo>
                  <a:lnTo>
                    <a:pt x="601" y="110"/>
                  </a:lnTo>
                  <a:lnTo>
                    <a:pt x="437" y="146"/>
                  </a:lnTo>
                  <a:lnTo>
                    <a:pt x="291" y="183"/>
                  </a:lnTo>
                  <a:lnTo>
                    <a:pt x="164" y="237"/>
                  </a:lnTo>
                  <a:lnTo>
                    <a:pt x="73" y="292"/>
                  </a:lnTo>
                  <a:lnTo>
                    <a:pt x="18" y="365"/>
                  </a:lnTo>
                  <a:lnTo>
                    <a:pt x="0" y="437"/>
                  </a:lnTo>
                  <a:lnTo>
                    <a:pt x="0" y="437"/>
                  </a:lnTo>
                  <a:lnTo>
                    <a:pt x="18" y="510"/>
                  </a:lnTo>
                  <a:lnTo>
                    <a:pt x="73" y="601"/>
                  </a:lnTo>
                  <a:lnTo>
                    <a:pt x="146" y="674"/>
                  </a:lnTo>
                  <a:lnTo>
                    <a:pt x="273" y="747"/>
                  </a:lnTo>
                  <a:lnTo>
                    <a:pt x="401" y="801"/>
                  </a:lnTo>
                  <a:lnTo>
                    <a:pt x="564" y="874"/>
                  </a:lnTo>
                  <a:lnTo>
                    <a:pt x="946" y="983"/>
                  </a:lnTo>
                  <a:lnTo>
                    <a:pt x="1383" y="1092"/>
                  </a:lnTo>
                  <a:lnTo>
                    <a:pt x="1856" y="1165"/>
                  </a:lnTo>
                  <a:lnTo>
                    <a:pt x="2348" y="1202"/>
                  </a:lnTo>
                  <a:lnTo>
                    <a:pt x="2839" y="1220"/>
                  </a:lnTo>
                  <a:lnTo>
                    <a:pt x="2839" y="1220"/>
                  </a:lnTo>
                  <a:lnTo>
                    <a:pt x="3294" y="1202"/>
                  </a:lnTo>
                  <a:lnTo>
                    <a:pt x="3676" y="1165"/>
                  </a:lnTo>
                  <a:lnTo>
                    <a:pt x="4004" y="1092"/>
                  </a:lnTo>
                  <a:lnTo>
                    <a:pt x="4259" y="1020"/>
                  </a:lnTo>
                  <a:lnTo>
                    <a:pt x="4368" y="965"/>
                  </a:lnTo>
                  <a:lnTo>
                    <a:pt x="4459" y="910"/>
                  </a:lnTo>
                  <a:lnTo>
                    <a:pt x="4550" y="838"/>
                  </a:lnTo>
                  <a:lnTo>
                    <a:pt x="4604" y="783"/>
                  </a:lnTo>
                  <a:lnTo>
                    <a:pt x="4659" y="710"/>
                  </a:lnTo>
                  <a:lnTo>
                    <a:pt x="4695" y="637"/>
                  </a:lnTo>
                  <a:lnTo>
                    <a:pt x="4713" y="547"/>
                  </a:lnTo>
                  <a:lnTo>
                    <a:pt x="4732" y="474"/>
                  </a:lnTo>
                  <a:lnTo>
                    <a:pt x="4732" y="474"/>
                  </a:lnTo>
                  <a:lnTo>
                    <a:pt x="4622" y="401"/>
                  </a:lnTo>
                  <a:lnTo>
                    <a:pt x="4495" y="328"/>
                  </a:lnTo>
                  <a:lnTo>
                    <a:pt x="4313" y="237"/>
                  </a:lnTo>
                  <a:lnTo>
                    <a:pt x="4077" y="146"/>
                  </a:lnTo>
                  <a:lnTo>
                    <a:pt x="3767" y="73"/>
                  </a:lnTo>
                  <a:lnTo>
                    <a:pt x="3403" y="19"/>
                  </a:lnTo>
                  <a:lnTo>
                    <a:pt x="3185" y="1"/>
                  </a:lnTo>
                  <a:lnTo>
                    <a:pt x="2948" y="1"/>
                  </a:lnTo>
                </a:path>
              </a:pathLst>
            </a:custGeom>
            <a:solidFill>
              <a:srgbClr val="282829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72" name="Google Shape;872;p6"/>
            <p:cNvSpPr/>
            <p:nvPr/>
          </p:nvSpPr>
          <p:spPr>
            <a:xfrm>
              <a:off x="2731525" y="2008325"/>
              <a:ext cx="571450" cy="71000"/>
            </a:xfrm>
            <a:custGeom>
              <a:avLst/>
              <a:gdLst/>
              <a:ahLst/>
              <a:cxnLst/>
              <a:rect l="l" t="t" r="r" b="b"/>
              <a:pathLst>
                <a:path w="22858" h="2840" extrusionOk="0">
                  <a:moveTo>
                    <a:pt x="1620" y="0"/>
                  </a:moveTo>
                  <a:lnTo>
                    <a:pt x="1256" y="55"/>
                  </a:lnTo>
                  <a:lnTo>
                    <a:pt x="929" y="110"/>
                  </a:lnTo>
                  <a:lnTo>
                    <a:pt x="656" y="164"/>
                  </a:lnTo>
                  <a:lnTo>
                    <a:pt x="419" y="219"/>
                  </a:lnTo>
                  <a:lnTo>
                    <a:pt x="237" y="292"/>
                  </a:lnTo>
                  <a:lnTo>
                    <a:pt x="110" y="364"/>
                  </a:lnTo>
                  <a:lnTo>
                    <a:pt x="19" y="437"/>
                  </a:lnTo>
                  <a:lnTo>
                    <a:pt x="1" y="492"/>
                  </a:lnTo>
                  <a:lnTo>
                    <a:pt x="1" y="528"/>
                  </a:lnTo>
                  <a:lnTo>
                    <a:pt x="1" y="637"/>
                  </a:lnTo>
                  <a:lnTo>
                    <a:pt x="19" y="747"/>
                  </a:lnTo>
                  <a:lnTo>
                    <a:pt x="55" y="856"/>
                  </a:lnTo>
                  <a:lnTo>
                    <a:pt x="110" y="947"/>
                  </a:lnTo>
                  <a:lnTo>
                    <a:pt x="183" y="1056"/>
                  </a:lnTo>
                  <a:lnTo>
                    <a:pt x="256" y="1165"/>
                  </a:lnTo>
                  <a:lnTo>
                    <a:pt x="365" y="1256"/>
                  </a:lnTo>
                  <a:lnTo>
                    <a:pt x="474" y="1365"/>
                  </a:lnTo>
                  <a:lnTo>
                    <a:pt x="601" y="1456"/>
                  </a:lnTo>
                  <a:lnTo>
                    <a:pt x="747" y="1565"/>
                  </a:lnTo>
                  <a:lnTo>
                    <a:pt x="1093" y="1747"/>
                  </a:lnTo>
                  <a:lnTo>
                    <a:pt x="1493" y="1929"/>
                  </a:lnTo>
                  <a:lnTo>
                    <a:pt x="1984" y="2093"/>
                  </a:lnTo>
                  <a:lnTo>
                    <a:pt x="2530" y="2239"/>
                  </a:lnTo>
                  <a:lnTo>
                    <a:pt x="3149" y="2384"/>
                  </a:lnTo>
                  <a:lnTo>
                    <a:pt x="3841" y="2512"/>
                  </a:lnTo>
                  <a:lnTo>
                    <a:pt x="4623" y="2621"/>
                  </a:lnTo>
                  <a:lnTo>
                    <a:pt x="5460" y="2712"/>
                  </a:lnTo>
                  <a:lnTo>
                    <a:pt x="6388" y="2767"/>
                  </a:lnTo>
                  <a:lnTo>
                    <a:pt x="7389" y="2821"/>
                  </a:lnTo>
                  <a:lnTo>
                    <a:pt x="8481" y="2839"/>
                  </a:lnTo>
                  <a:lnTo>
                    <a:pt x="8881" y="2839"/>
                  </a:lnTo>
                  <a:lnTo>
                    <a:pt x="10082" y="2821"/>
                  </a:lnTo>
                  <a:lnTo>
                    <a:pt x="11302" y="2803"/>
                  </a:lnTo>
                  <a:lnTo>
                    <a:pt x="12521" y="2748"/>
                  </a:lnTo>
                  <a:lnTo>
                    <a:pt x="13722" y="2676"/>
                  </a:lnTo>
                  <a:lnTo>
                    <a:pt x="14923" y="2603"/>
                  </a:lnTo>
                  <a:lnTo>
                    <a:pt x="16070" y="2494"/>
                  </a:lnTo>
                  <a:lnTo>
                    <a:pt x="17180" y="2384"/>
                  </a:lnTo>
                  <a:lnTo>
                    <a:pt x="18235" y="2257"/>
                  </a:lnTo>
                  <a:lnTo>
                    <a:pt x="19218" y="2130"/>
                  </a:lnTo>
                  <a:lnTo>
                    <a:pt x="20091" y="1966"/>
                  </a:lnTo>
                  <a:lnTo>
                    <a:pt x="20892" y="1802"/>
                  </a:lnTo>
                  <a:lnTo>
                    <a:pt x="21565" y="1638"/>
                  </a:lnTo>
                  <a:lnTo>
                    <a:pt x="21856" y="1547"/>
                  </a:lnTo>
                  <a:lnTo>
                    <a:pt x="22111" y="1456"/>
                  </a:lnTo>
                  <a:lnTo>
                    <a:pt x="22330" y="1347"/>
                  </a:lnTo>
                  <a:lnTo>
                    <a:pt x="22512" y="1256"/>
                  </a:lnTo>
                  <a:lnTo>
                    <a:pt x="22657" y="1165"/>
                  </a:lnTo>
                  <a:lnTo>
                    <a:pt x="22766" y="1056"/>
                  </a:lnTo>
                  <a:lnTo>
                    <a:pt x="22839" y="965"/>
                  </a:lnTo>
                  <a:lnTo>
                    <a:pt x="22857" y="856"/>
                  </a:lnTo>
                  <a:lnTo>
                    <a:pt x="22839" y="801"/>
                  </a:lnTo>
                  <a:lnTo>
                    <a:pt x="22785" y="765"/>
                  </a:lnTo>
                  <a:lnTo>
                    <a:pt x="22694" y="710"/>
                  </a:lnTo>
                  <a:lnTo>
                    <a:pt x="22566" y="656"/>
                  </a:lnTo>
                  <a:lnTo>
                    <a:pt x="22202" y="565"/>
                  </a:lnTo>
                  <a:lnTo>
                    <a:pt x="21729" y="474"/>
                  </a:lnTo>
                  <a:lnTo>
                    <a:pt x="22257" y="910"/>
                  </a:lnTo>
                  <a:lnTo>
                    <a:pt x="22020" y="947"/>
                  </a:lnTo>
                  <a:lnTo>
                    <a:pt x="21292" y="1092"/>
                  </a:lnTo>
                  <a:lnTo>
                    <a:pt x="20510" y="1220"/>
                  </a:lnTo>
                  <a:lnTo>
                    <a:pt x="19509" y="1365"/>
                  </a:lnTo>
                  <a:lnTo>
                    <a:pt x="18326" y="1529"/>
                  </a:lnTo>
                  <a:lnTo>
                    <a:pt x="16998" y="1693"/>
                  </a:lnTo>
                  <a:lnTo>
                    <a:pt x="15542" y="1838"/>
                  </a:lnTo>
                  <a:lnTo>
                    <a:pt x="13977" y="1948"/>
                  </a:lnTo>
                  <a:lnTo>
                    <a:pt x="13158" y="1984"/>
                  </a:lnTo>
                  <a:lnTo>
                    <a:pt x="12303" y="2020"/>
                  </a:lnTo>
                  <a:lnTo>
                    <a:pt x="11447" y="2039"/>
                  </a:lnTo>
                  <a:lnTo>
                    <a:pt x="10592" y="2057"/>
                  </a:lnTo>
                  <a:lnTo>
                    <a:pt x="9409" y="2039"/>
                  </a:lnTo>
                  <a:lnTo>
                    <a:pt x="8208" y="1984"/>
                  </a:lnTo>
                  <a:lnTo>
                    <a:pt x="7007" y="1911"/>
                  </a:lnTo>
                  <a:lnTo>
                    <a:pt x="5806" y="1802"/>
                  </a:lnTo>
                  <a:lnTo>
                    <a:pt x="5205" y="1729"/>
                  </a:lnTo>
                  <a:lnTo>
                    <a:pt x="4623" y="1638"/>
                  </a:lnTo>
                  <a:lnTo>
                    <a:pt x="4022" y="1547"/>
                  </a:lnTo>
                  <a:lnTo>
                    <a:pt x="3440" y="1438"/>
                  </a:lnTo>
                  <a:lnTo>
                    <a:pt x="2858" y="1329"/>
                  </a:lnTo>
                  <a:lnTo>
                    <a:pt x="2294" y="1202"/>
                  </a:lnTo>
                  <a:lnTo>
                    <a:pt x="1711" y="1056"/>
                  </a:lnTo>
                  <a:lnTo>
                    <a:pt x="1165" y="910"/>
                  </a:lnTo>
                  <a:lnTo>
                    <a:pt x="1275" y="656"/>
                  </a:lnTo>
                  <a:lnTo>
                    <a:pt x="1620" y="0"/>
                  </a:lnTo>
                  <a:close/>
                </a:path>
              </a:pathLst>
            </a:custGeom>
            <a:solidFill>
              <a:srgbClr val="282829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73" name="Google Shape;873;p6"/>
            <p:cNvSpPr/>
            <p:nvPr/>
          </p:nvSpPr>
          <p:spPr>
            <a:xfrm>
              <a:off x="2760650" y="1885950"/>
              <a:ext cx="527300" cy="173350"/>
            </a:xfrm>
            <a:custGeom>
              <a:avLst/>
              <a:gdLst/>
              <a:ahLst/>
              <a:cxnLst/>
              <a:rect l="l" t="t" r="r" b="b"/>
              <a:pathLst>
                <a:path w="21092" h="6934" extrusionOk="0">
                  <a:moveTo>
                    <a:pt x="5260" y="0"/>
                  </a:moveTo>
                  <a:lnTo>
                    <a:pt x="5041" y="37"/>
                  </a:lnTo>
                  <a:lnTo>
                    <a:pt x="4805" y="91"/>
                  </a:lnTo>
                  <a:lnTo>
                    <a:pt x="4586" y="182"/>
                  </a:lnTo>
                  <a:lnTo>
                    <a:pt x="4368" y="291"/>
                  </a:lnTo>
                  <a:lnTo>
                    <a:pt x="4131" y="401"/>
                  </a:lnTo>
                  <a:lnTo>
                    <a:pt x="3913" y="546"/>
                  </a:lnTo>
                  <a:lnTo>
                    <a:pt x="3695" y="710"/>
                  </a:lnTo>
                  <a:lnTo>
                    <a:pt x="3476" y="892"/>
                  </a:lnTo>
                  <a:lnTo>
                    <a:pt x="3258" y="1074"/>
                  </a:lnTo>
                  <a:lnTo>
                    <a:pt x="2839" y="1492"/>
                  </a:lnTo>
                  <a:lnTo>
                    <a:pt x="2439" y="1947"/>
                  </a:lnTo>
                  <a:lnTo>
                    <a:pt x="2057" y="2421"/>
                  </a:lnTo>
                  <a:lnTo>
                    <a:pt x="1620" y="3021"/>
                  </a:lnTo>
                  <a:lnTo>
                    <a:pt x="1220" y="3622"/>
                  </a:lnTo>
                  <a:lnTo>
                    <a:pt x="874" y="4186"/>
                  </a:lnTo>
                  <a:lnTo>
                    <a:pt x="565" y="4713"/>
                  </a:lnTo>
                  <a:lnTo>
                    <a:pt x="146" y="5496"/>
                  </a:lnTo>
                  <a:lnTo>
                    <a:pt x="0" y="5805"/>
                  </a:lnTo>
                  <a:lnTo>
                    <a:pt x="692" y="5987"/>
                  </a:lnTo>
                  <a:lnTo>
                    <a:pt x="1402" y="6151"/>
                  </a:lnTo>
                  <a:lnTo>
                    <a:pt x="2130" y="6315"/>
                  </a:lnTo>
                  <a:lnTo>
                    <a:pt x="2857" y="6442"/>
                  </a:lnTo>
                  <a:lnTo>
                    <a:pt x="3585" y="6551"/>
                  </a:lnTo>
                  <a:lnTo>
                    <a:pt x="4332" y="6661"/>
                  </a:lnTo>
                  <a:lnTo>
                    <a:pt x="5078" y="6733"/>
                  </a:lnTo>
                  <a:lnTo>
                    <a:pt x="5824" y="6806"/>
                  </a:lnTo>
                  <a:lnTo>
                    <a:pt x="6588" y="6861"/>
                  </a:lnTo>
                  <a:lnTo>
                    <a:pt x="7334" y="6897"/>
                  </a:lnTo>
                  <a:lnTo>
                    <a:pt x="8062" y="6934"/>
                  </a:lnTo>
                  <a:lnTo>
                    <a:pt x="10264" y="6934"/>
                  </a:lnTo>
                  <a:lnTo>
                    <a:pt x="11684" y="6897"/>
                  </a:lnTo>
                  <a:lnTo>
                    <a:pt x="13067" y="6824"/>
                  </a:lnTo>
                  <a:lnTo>
                    <a:pt x="14359" y="6733"/>
                  </a:lnTo>
                  <a:lnTo>
                    <a:pt x="15596" y="6606"/>
                  </a:lnTo>
                  <a:lnTo>
                    <a:pt x="16743" y="6479"/>
                  </a:lnTo>
                  <a:lnTo>
                    <a:pt x="17762" y="6351"/>
                  </a:lnTo>
                  <a:lnTo>
                    <a:pt x="18690" y="6224"/>
                  </a:lnTo>
                  <a:lnTo>
                    <a:pt x="20127" y="5987"/>
                  </a:lnTo>
                  <a:lnTo>
                    <a:pt x="20855" y="5842"/>
                  </a:lnTo>
                  <a:lnTo>
                    <a:pt x="21092" y="5805"/>
                  </a:lnTo>
                  <a:lnTo>
                    <a:pt x="20873" y="5605"/>
                  </a:lnTo>
                  <a:lnTo>
                    <a:pt x="20273" y="5132"/>
                  </a:lnTo>
                  <a:lnTo>
                    <a:pt x="19891" y="4823"/>
                  </a:lnTo>
                  <a:lnTo>
                    <a:pt x="19454" y="4513"/>
                  </a:lnTo>
                  <a:lnTo>
                    <a:pt x="18999" y="4186"/>
                  </a:lnTo>
                  <a:lnTo>
                    <a:pt x="18544" y="3895"/>
                  </a:lnTo>
                  <a:lnTo>
                    <a:pt x="18089" y="3622"/>
                  </a:lnTo>
                  <a:lnTo>
                    <a:pt x="17689" y="3421"/>
                  </a:lnTo>
                  <a:lnTo>
                    <a:pt x="17416" y="3312"/>
                  </a:lnTo>
                  <a:lnTo>
                    <a:pt x="17088" y="3221"/>
                  </a:lnTo>
                  <a:lnTo>
                    <a:pt x="16743" y="3130"/>
                  </a:lnTo>
                  <a:lnTo>
                    <a:pt x="16379" y="3076"/>
                  </a:lnTo>
                  <a:lnTo>
                    <a:pt x="15978" y="3021"/>
                  </a:lnTo>
                  <a:lnTo>
                    <a:pt x="15596" y="2985"/>
                  </a:lnTo>
                  <a:lnTo>
                    <a:pt x="14795" y="2930"/>
                  </a:lnTo>
                  <a:lnTo>
                    <a:pt x="14086" y="2894"/>
                  </a:lnTo>
                  <a:lnTo>
                    <a:pt x="12921" y="2894"/>
                  </a:lnTo>
                  <a:lnTo>
                    <a:pt x="12648" y="2730"/>
                  </a:lnTo>
                  <a:lnTo>
                    <a:pt x="11865" y="2311"/>
                  </a:lnTo>
                  <a:lnTo>
                    <a:pt x="11338" y="2038"/>
                  </a:lnTo>
                  <a:lnTo>
                    <a:pt x="10737" y="1747"/>
                  </a:lnTo>
                  <a:lnTo>
                    <a:pt x="10082" y="1420"/>
                  </a:lnTo>
                  <a:lnTo>
                    <a:pt x="9391" y="1110"/>
                  </a:lnTo>
                  <a:lnTo>
                    <a:pt x="8881" y="910"/>
                  </a:lnTo>
                  <a:lnTo>
                    <a:pt x="8371" y="710"/>
                  </a:lnTo>
                  <a:lnTo>
                    <a:pt x="7862" y="528"/>
                  </a:lnTo>
                  <a:lnTo>
                    <a:pt x="7352" y="364"/>
                  </a:lnTo>
                  <a:lnTo>
                    <a:pt x="6861" y="219"/>
                  </a:lnTo>
                  <a:lnTo>
                    <a:pt x="6370" y="109"/>
                  </a:lnTo>
                  <a:lnTo>
                    <a:pt x="5915" y="37"/>
                  </a:lnTo>
                  <a:lnTo>
                    <a:pt x="5496" y="0"/>
                  </a:lnTo>
                  <a:close/>
                </a:path>
              </a:pathLst>
            </a:custGeom>
            <a:solidFill>
              <a:srgbClr val="C1A5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74" name="Google Shape;874;p6"/>
            <p:cNvSpPr/>
            <p:nvPr/>
          </p:nvSpPr>
          <p:spPr>
            <a:xfrm>
              <a:off x="2760650" y="1885950"/>
              <a:ext cx="527300" cy="173350"/>
            </a:xfrm>
            <a:custGeom>
              <a:avLst/>
              <a:gdLst/>
              <a:ahLst/>
              <a:cxnLst/>
              <a:rect l="l" t="t" r="r" b="b"/>
              <a:pathLst>
                <a:path w="21092" h="6934" fill="none" extrusionOk="0">
                  <a:moveTo>
                    <a:pt x="21092" y="5805"/>
                  </a:moveTo>
                  <a:lnTo>
                    <a:pt x="21092" y="5805"/>
                  </a:lnTo>
                  <a:lnTo>
                    <a:pt x="20855" y="5842"/>
                  </a:lnTo>
                  <a:lnTo>
                    <a:pt x="20127" y="5987"/>
                  </a:lnTo>
                  <a:lnTo>
                    <a:pt x="20127" y="5987"/>
                  </a:lnTo>
                  <a:lnTo>
                    <a:pt x="18690" y="6224"/>
                  </a:lnTo>
                  <a:lnTo>
                    <a:pt x="17762" y="6351"/>
                  </a:lnTo>
                  <a:lnTo>
                    <a:pt x="16743" y="6479"/>
                  </a:lnTo>
                  <a:lnTo>
                    <a:pt x="15596" y="6606"/>
                  </a:lnTo>
                  <a:lnTo>
                    <a:pt x="14359" y="6733"/>
                  </a:lnTo>
                  <a:lnTo>
                    <a:pt x="13067" y="6824"/>
                  </a:lnTo>
                  <a:lnTo>
                    <a:pt x="11684" y="6897"/>
                  </a:lnTo>
                  <a:lnTo>
                    <a:pt x="10264" y="6934"/>
                  </a:lnTo>
                  <a:lnTo>
                    <a:pt x="8808" y="6934"/>
                  </a:lnTo>
                  <a:lnTo>
                    <a:pt x="8062" y="6934"/>
                  </a:lnTo>
                  <a:lnTo>
                    <a:pt x="7334" y="6897"/>
                  </a:lnTo>
                  <a:lnTo>
                    <a:pt x="6588" y="6861"/>
                  </a:lnTo>
                  <a:lnTo>
                    <a:pt x="5824" y="6806"/>
                  </a:lnTo>
                  <a:lnTo>
                    <a:pt x="5078" y="6733"/>
                  </a:lnTo>
                  <a:lnTo>
                    <a:pt x="4332" y="6661"/>
                  </a:lnTo>
                  <a:lnTo>
                    <a:pt x="3585" y="6551"/>
                  </a:lnTo>
                  <a:lnTo>
                    <a:pt x="2857" y="6442"/>
                  </a:lnTo>
                  <a:lnTo>
                    <a:pt x="2130" y="6315"/>
                  </a:lnTo>
                  <a:lnTo>
                    <a:pt x="1402" y="6151"/>
                  </a:lnTo>
                  <a:lnTo>
                    <a:pt x="692" y="5987"/>
                  </a:lnTo>
                  <a:lnTo>
                    <a:pt x="0" y="5805"/>
                  </a:lnTo>
                  <a:lnTo>
                    <a:pt x="0" y="5805"/>
                  </a:lnTo>
                  <a:lnTo>
                    <a:pt x="146" y="5496"/>
                  </a:lnTo>
                  <a:lnTo>
                    <a:pt x="565" y="4713"/>
                  </a:lnTo>
                  <a:lnTo>
                    <a:pt x="874" y="4186"/>
                  </a:lnTo>
                  <a:lnTo>
                    <a:pt x="1220" y="3622"/>
                  </a:lnTo>
                  <a:lnTo>
                    <a:pt x="1620" y="3021"/>
                  </a:lnTo>
                  <a:lnTo>
                    <a:pt x="2057" y="2421"/>
                  </a:lnTo>
                  <a:lnTo>
                    <a:pt x="2057" y="2421"/>
                  </a:lnTo>
                  <a:lnTo>
                    <a:pt x="2439" y="1947"/>
                  </a:lnTo>
                  <a:lnTo>
                    <a:pt x="2839" y="1492"/>
                  </a:lnTo>
                  <a:lnTo>
                    <a:pt x="3258" y="1074"/>
                  </a:lnTo>
                  <a:lnTo>
                    <a:pt x="3476" y="892"/>
                  </a:lnTo>
                  <a:lnTo>
                    <a:pt x="3695" y="710"/>
                  </a:lnTo>
                  <a:lnTo>
                    <a:pt x="3913" y="546"/>
                  </a:lnTo>
                  <a:lnTo>
                    <a:pt x="4131" y="401"/>
                  </a:lnTo>
                  <a:lnTo>
                    <a:pt x="4368" y="291"/>
                  </a:lnTo>
                  <a:lnTo>
                    <a:pt x="4586" y="182"/>
                  </a:lnTo>
                  <a:lnTo>
                    <a:pt x="4805" y="91"/>
                  </a:lnTo>
                  <a:lnTo>
                    <a:pt x="5041" y="37"/>
                  </a:lnTo>
                  <a:lnTo>
                    <a:pt x="5260" y="0"/>
                  </a:lnTo>
                  <a:lnTo>
                    <a:pt x="5496" y="0"/>
                  </a:lnTo>
                  <a:lnTo>
                    <a:pt x="5496" y="0"/>
                  </a:lnTo>
                  <a:lnTo>
                    <a:pt x="5915" y="37"/>
                  </a:lnTo>
                  <a:lnTo>
                    <a:pt x="6370" y="109"/>
                  </a:lnTo>
                  <a:lnTo>
                    <a:pt x="6861" y="219"/>
                  </a:lnTo>
                  <a:lnTo>
                    <a:pt x="7352" y="364"/>
                  </a:lnTo>
                  <a:lnTo>
                    <a:pt x="7862" y="528"/>
                  </a:lnTo>
                  <a:lnTo>
                    <a:pt x="8371" y="710"/>
                  </a:lnTo>
                  <a:lnTo>
                    <a:pt x="8881" y="910"/>
                  </a:lnTo>
                  <a:lnTo>
                    <a:pt x="9391" y="1110"/>
                  </a:lnTo>
                  <a:lnTo>
                    <a:pt x="9391" y="1110"/>
                  </a:lnTo>
                  <a:lnTo>
                    <a:pt x="10082" y="1420"/>
                  </a:lnTo>
                  <a:lnTo>
                    <a:pt x="10737" y="1747"/>
                  </a:lnTo>
                  <a:lnTo>
                    <a:pt x="11338" y="2038"/>
                  </a:lnTo>
                  <a:lnTo>
                    <a:pt x="11865" y="2311"/>
                  </a:lnTo>
                  <a:lnTo>
                    <a:pt x="12648" y="2730"/>
                  </a:lnTo>
                  <a:lnTo>
                    <a:pt x="12921" y="2894"/>
                  </a:lnTo>
                  <a:lnTo>
                    <a:pt x="12921" y="2894"/>
                  </a:lnTo>
                  <a:lnTo>
                    <a:pt x="13485" y="2894"/>
                  </a:lnTo>
                  <a:lnTo>
                    <a:pt x="14086" y="2894"/>
                  </a:lnTo>
                  <a:lnTo>
                    <a:pt x="14795" y="2930"/>
                  </a:lnTo>
                  <a:lnTo>
                    <a:pt x="15596" y="2985"/>
                  </a:lnTo>
                  <a:lnTo>
                    <a:pt x="15978" y="3021"/>
                  </a:lnTo>
                  <a:lnTo>
                    <a:pt x="16379" y="3076"/>
                  </a:lnTo>
                  <a:lnTo>
                    <a:pt x="16743" y="3130"/>
                  </a:lnTo>
                  <a:lnTo>
                    <a:pt x="17088" y="3221"/>
                  </a:lnTo>
                  <a:lnTo>
                    <a:pt x="17416" y="3312"/>
                  </a:lnTo>
                  <a:lnTo>
                    <a:pt x="17689" y="3421"/>
                  </a:lnTo>
                  <a:lnTo>
                    <a:pt x="17689" y="3421"/>
                  </a:lnTo>
                  <a:lnTo>
                    <a:pt x="18089" y="3622"/>
                  </a:lnTo>
                  <a:lnTo>
                    <a:pt x="18544" y="3895"/>
                  </a:lnTo>
                  <a:lnTo>
                    <a:pt x="18544" y="3895"/>
                  </a:lnTo>
                  <a:lnTo>
                    <a:pt x="18999" y="4186"/>
                  </a:lnTo>
                  <a:lnTo>
                    <a:pt x="19454" y="4513"/>
                  </a:lnTo>
                  <a:lnTo>
                    <a:pt x="19891" y="4823"/>
                  </a:lnTo>
                  <a:lnTo>
                    <a:pt x="20273" y="5132"/>
                  </a:lnTo>
                  <a:lnTo>
                    <a:pt x="20873" y="5605"/>
                  </a:lnTo>
                  <a:lnTo>
                    <a:pt x="21092" y="5805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75" name="Google Shape;875;p6"/>
            <p:cNvSpPr/>
            <p:nvPr/>
          </p:nvSpPr>
          <p:spPr>
            <a:xfrm>
              <a:off x="2760650" y="1946450"/>
              <a:ext cx="503200" cy="113300"/>
            </a:xfrm>
            <a:custGeom>
              <a:avLst/>
              <a:gdLst/>
              <a:ahLst/>
              <a:cxnLst/>
              <a:rect l="l" t="t" r="r" b="b"/>
              <a:pathLst>
                <a:path w="20128" h="4532" extrusionOk="0">
                  <a:moveTo>
                    <a:pt x="2057" y="1"/>
                  </a:moveTo>
                  <a:lnTo>
                    <a:pt x="1620" y="601"/>
                  </a:lnTo>
                  <a:lnTo>
                    <a:pt x="1220" y="1202"/>
                  </a:lnTo>
                  <a:lnTo>
                    <a:pt x="874" y="1766"/>
                  </a:lnTo>
                  <a:lnTo>
                    <a:pt x="565" y="2293"/>
                  </a:lnTo>
                  <a:lnTo>
                    <a:pt x="146" y="3076"/>
                  </a:lnTo>
                  <a:lnTo>
                    <a:pt x="0" y="3385"/>
                  </a:lnTo>
                  <a:lnTo>
                    <a:pt x="546" y="3531"/>
                  </a:lnTo>
                  <a:lnTo>
                    <a:pt x="1129" y="3677"/>
                  </a:lnTo>
                  <a:lnTo>
                    <a:pt x="1693" y="3804"/>
                  </a:lnTo>
                  <a:lnTo>
                    <a:pt x="2275" y="3913"/>
                  </a:lnTo>
                  <a:lnTo>
                    <a:pt x="2857" y="4022"/>
                  </a:lnTo>
                  <a:lnTo>
                    <a:pt x="3458" y="4113"/>
                  </a:lnTo>
                  <a:lnTo>
                    <a:pt x="4040" y="4204"/>
                  </a:lnTo>
                  <a:lnTo>
                    <a:pt x="4641" y="4277"/>
                  </a:lnTo>
                  <a:lnTo>
                    <a:pt x="5842" y="4386"/>
                  </a:lnTo>
                  <a:lnTo>
                    <a:pt x="7043" y="4459"/>
                  </a:lnTo>
                  <a:lnTo>
                    <a:pt x="8244" y="4514"/>
                  </a:lnTo>
                  <a:lnTo>
                    <a:pt x="9427" y="4532"/>
                  </a:lnTo>
                  <a:lnTo>
                    <a:pt x="10282" y="4514"/>
                  </a:lnTo>
                  <a:lnTo>
                    <a:pt x="11138" y="4495"/>
                  </a:lnTo>
                  <a:lnTo>
                    <a:pt x="11993" y="4459"/>
                  </a:lnTo>
                  <a:lnTo>
                    <a:pt x="12812" y="4423"/>
                  </a:lnTo>
                  <a:lnTo>
                    <a:pt x="14377" y="4313"/>
                  </a:lnTo>
                  <a:lnTo>
                    <a:pt x="15833" y="4168"/>
                  </a:lnTo>
                  <a:lnTo>
                    <a:pt x="17161" y="4004"/>
                  </a:lnTo>
                  <a:lnTo>
                    <a:pt x="18344" y="3840"/>
                  </a:lnTo>
                  <a:lnTo>
                    <a:pt x="19345" y="3695"/>
                  </a:lnTo>
                  <a:lnTo>
                    <a:pt x="20127" y="3567"/>
                  </a:lnTo>
                  <a:lnTo>
                    <a:pt x="9900" y="3003"/>
                  </a:lnTo>
                  <a:lnTo>
                    <a:pt x="9573" y="2985"/>
                  </a:lnTo>
                  <a:lnTo>
                    <a:pt x="9409" y="2967"/>
                  </a:lnTo>
                  <a:lnTo>
                    <a:pt x="9263" y="2930"/>
                  </a:lnTo>
                  <a:lnTo>
                    <a:pt x="9099" y="2894"/>
                  </a:lnTo>
                  <a:lnTo>
                    <a:pt x="8954" y="2821"/>
                  </a:lnTo>
                  <a:lnTo>
                    <a:pt x="8826" y="2748"/>
                  </a:lnTo>
                  <a:lnTo>
                    <a:pt x="8699" y="2639"/>
                  </a:lnTo>
                  <a:lnTo>
                    <a:pt x="8626" y="2548"/>
                  </a:lnTo>
                  <a:lnTo>
                    <a:pt x="8553" y="2439"/>
                  </a:lnTo>
                  <a:lnTo>
                    <a:pt x="8444" y="2221"/>
                  </a:lnTo>
                  <a:lnTo>
                    <a:pt x="8353" y="1984"/>
                  </a:lnTo>
                  <a:lnTo>
                    <a:pt x="8244" y="1766"/>
                  </a:lnTo>
                  <a:lnTo>
                    <a:pt x="8117" y="1547"/>
                  </a:lnTo>
                  <a:lnTo>
                    <a:pt x="7953" y="1347"/>
                  </a:lnTo>
                  <a:lnTo>
                    <a:pt x="7771" y="1183"/>
                  </a:lnTo>
                  <a:lnTo>
                    <a:pt x="7553" y="1056"/>
                  </a:lnTo>
                  <a:lnTo>
                    <a:pt x="7334" y="929"/>
                  </a:lnTo>
                  <a:lnTo>
                    <a:pt x="7079" y="856"/>
                  </a:lnTo>
                  <a:lnTo>
                    <a:pt x="6843" y="801"/>
                  </a:lnTo>
                  <a:lnTo>
                    <a:pt x="6588" y="783"/>
                  </a:lnTo>
                  <a:lnTo>
                    <a:pt x="6388" y="801"/>
                  </a:lnTo>
                  <a:lnTo>
                    <a:pt x="6206" y="838"/>
                  </a:lnTo>
                  <a:lnTo>
                    <a:pt x="6024" y="874"/>
                  </a:lnTo>
                  <a:lnTo>
                    <a:pt x="5842" y="947"/>
                  </a:lnTo>
                  <a:lnTo>
                    <a:pt x="5733" y="1056"/>
                  </a:lnTo>
                  <a:lnTo>
                    <a:pt x="5660" y="1147"/>
                  </a:lnTo>
                  <a:lnTo>
                    <a:pt x="5624" y="1220"/>
                  </a:lnTo>
                  <a:lnTo>
                    <a:pt x="5605" y="1311"/>
                  </a:lnTo>
                  <a:lnTo>
                    <a:pt x="5605" y="1384"/>
                  </a:lnTo>
                  <a:lnTo>
                    <a:pt x="5605" y="1475"/>
                  </a:lnTo>
                  <a:lnTo>
                    <a:pt x="5660" y="1602"/>
                  </a:lnTo>
                  <a:lnTo>
                    <a:pt x="5733" y="1729"/>
                  </a:lnTo>
                  <a:lnTo>
                    <a:pt x="5787" y="1857"/>
                  </a:lnTo>
                  <a:lnTo>
                    <a:pt x="5787" y="1911"/>
                  </a:lnTo>
                  <a:lnTo>
                    <a:pt x="5787" y="1948"/>
                  </a:lnTo>
                  <a:lnTo>
                    <a:pt x="5751" y="2002"/>
                  </a:lnTo>
                  <a:lnTo>
                    <a:pt x="5696" y="2057"/>
                  </a:lnTo>
                  <a:lnTo>
                    <a:pt x="5551" y="2130"/>
                  </a:lnTo>
                  <a:lnTo>
                    <a:pt x="5405" y="2184"/>
                  </a:lnTo>
                  <a:lnTo>
                    <a:pt x="5241" y="2221"/>
                  </a:lnTo>
                  <a:lnTo>
                    <a:pt x="4914" y="2221"/>
                  </a:lnTo>
                  <a:lnTo>
                    <a:pt x="4750" y="2202"/>
                  </a:lnTo>
                  <a:lnTo>
                    <a:pt x="4459" y="2130"/>
                  </a:lnTo>
                  <a:lnTo>
                    <a:pt x="4259" y="2057"/>
                  </a:lnTo>
                  <a:lnTo>
                    <a:pt x="4059" y="1984"/>
                  </a:lnTo>
                  <a:lnTo>
                    <a:pt x="3877" y="1911"/>
                  </a:lnTo>
                  <a:lnTo>
                    <a:pt x="3695" y="1802"/>
                  </a:lnTo>
                  <a:lnTo>
                    <a:pt x="3513" y="1711"/>
                  </a:lnTo>
                  <a:lnTo>
                    <a:pt x="3349" y="1584"/>
                  </a:lnTo>
                  <a:lnTo>
                    <a:pt x="3185" y="1456"/>
                  </a:lnTo>
                  <a:lnTo>
                    <a:pt x="3021" y="1329"/>
                  </a:lnTo>
                  <a:lnTo>
                    <a:pt x="2876" y="1183"/>
                  </a:lnTo>
                  <a:lnTo>
                    <a:pt x="2730" y="1038"/>
                  </a:lnTo>
                  <a:lnTo>
                    <a:pt x="2603" y="892"/>
                  </a:lnTo>
                  <a:lnTo>
                    <a:pt x="2475" y="728"/>
                  </a:lnTo>
                  <a:lnTo>
                    <a:pt x="2348" y="546"/>
                  </a:lnTo>
                  <a:lnTo>
                    <a:pt x="2239" y="383"/>
                  </a:lnTo>
                  <a:lnTo>
                    <a:pt x="2148" y="201"/>
                  </a:lnTo>
                  <a:lnTo>
                    <a:pt x="2057" y="1"/>
                  </a:lnTo>
                  <a:close/>
                </a:path>
              </a:pathLst>
            </a:custGeom>
            <a:solidFill>
              <a:srgbClr val="A489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76" name="Google Shape;876;p6"/>
            <p:cNvSpPr/>
            <p:nvPr/>
          </p:nvSpPr>
          <p:spPr>
            <a:xfrm>
              <a:off x="2760650" y="1946450"/>
              <a:ext cx="503200" cy="113300"/>
            </a:xfrm>
            <a:custGeom>
              <a:avLst/>
              <a:gdLst/>
              <a:ahLst/>
              <a:cxnLst/>
              <a:rect l="l" t="t" r="r" b="b"/>
              <a:pathLst>
                <a:path w="20128" h="4532" fill="none" extrusionOk="0">
                  <a:moveTo>
                    <a:pt x="2057" y="1"/>
                  </a:moveTo>
                  <a:lnTo>
                    <a:pt x="2057" y="1"/>
                  </a:lnTo>
                  <a:lnTo>
                    <a:pt x="2057" y="1"/>
                  </a:lnTo>
                  <a:lnTo>
                    <a:pt x="1620" y="601"/>
                  </a:lnTo>
                  <a:lnTo>
                    <a:pt x="1220" y="1202"/>
                  </a:lnTo>
                  <a:lnTo>
                    <a:pt x="874" y="1766"/>
                  </a:lnTo>
                  <a:lnTo>
                    <a:pt x="565" y="2293"/>
                  </a:lnTo>
                  <a:lnTo>
                    <a:pt x="146" y="3076"/>
                  </a:lnTo>
                  <a:lnTo>
                    <a:pt x="0" y="3385"/>
                  </a:lnTo>
                  <a:lnTo>
                    <a:pt x="0" y="3385"/>
                  </a:lnTo>
                  <a:lnTo>
                    <a:pt x="546" y="3531"/>
                  </a:lnTo>
                  <a:lnTo>
                    <a:pt x="1129" y="3677"/>
                  </a:lnTo>
                  <a:lnTo>
                    <a:pt x="1693" y="3804"/>
                  </a:lnTo>
                  <a:lnTo>
                    <a:pt x="2275" y="3913"/>
                  </a:lnTo>
                  <a:lnTo>
                    <a:pt x="2857" y="4022"/>
                  </a:lnTo>
                  <a:lnTo>
                    <a:pt x="3458" y="4113"/>
                  </a:lnTo>
                  <a:lnTo>
                    <a:pt x="4040" y="4204"/>
                  </a:lnTo>
                  <a:lnTo>
                    <a:pt x="4641" y="4277"/>
                  </a:lnTo>
                  <a:lnTo>
                    <a:pt x="5842" y="4386"/>
                  </a:lnTo>
                  <a:lnTo>
                    <a:pt x="7043" y="4459"/>
                  </a:lnTo>
                  <a:lnTo>
                    <a:pt x="8244" y="4514"/>
                  </a:lnTo>
                  <a:lnTo>
                    <a:pt x="9427" y="4532"/>
                  </a:lnTo>
                  <a:lnTo>
                    <a:pt x="9427" y="4532"/>
                  </a:lnTo>
                  <a:lnTo>
                    <a:pt x="10282" y="4514"/>
                  </a:lnTo>
                  <a:lnTo>
                    <a:pt x="11138" y="4495"/>
                  </a:lnTo>
                  <a:lnTo>
                    <a:pt x="11993" y="4459"/>
                  </a:lnTo>
                  <a:lnTo>
                    <a:pt x="12812" y="4423"/>
                  </a:lnTo>
                  <a:lnTo>
                    <a:pt x="14377" y="4313"/>
                  </a:lnTo>
                  <a:lnTo>
                    <a:pt x="15833" y="4168"/>
                  </a:lnTo>
                  <a:lnTo>
                    <a:pt x="17161" y="4004"/>
                  </a:lnTo>
                  <a:lnTo>
                    <a:pt x="18344" y="3840"/>
                  </a:lnTo>
                  <a:lnTo>
                    <a:pt x="19345" y="3695"/>
                  </a:lnTo>
                  <a:lnTo>
                    <a:pt x="20127" y="3567"/>
                  </a:lnTo>
                  <a:lnTo>
                    <a:pt x="20127" y="3567"/>
                  </a:lnTo>
                  <a:lnTo>
                    <a:pt x="9900" y="3003"/>
                  </a:lnTo>
                  <a:lnTo>
                    <a:pt x="9900" y="3003"/>
                  </a:lnTo>
                  <a:lnTo>
                    <a:pt x="9573" y="2985"/>
                  </a:lnTo>
                  <a:lnTo>
                    <a:pt x="9409" y="2967"/>
                  </a:lnTo>
                  <a:lnTo>
                    <a:pt x="9263" y="2930"/>
                  </a:lnTo>
                  <a:lnTo>
                    <a:pt x="9099" y="2894"/>
                  </a:lnTo>
                  <a:lnTo>
                    <a:pt x="8954" y="2821"/>
                  </a:lnTo>
                  <a:lnTo>
                    <a:pt x="8826" y="2748"/>
                  </a:lnTo>
                  <a:lnTo>
                    <a:pt x="8699" y="2639"/>
                  </a:lnTo>
                  <a:lnTo>
                    <a:pt x="8699" y="2639"/>
                  </a:lnTo>
                  <a:lnTo>
                    <a:pt x="8626" y="2548"/>
                  </a:lnTo>
                  <a:lnTo>
                    <a:pt x="8553" y="2439"/>
                  </a:lnTo>
                  <a:lnTo>
                    <a:pt x="8444" y="2221"/>
                  </a:lnTo>
                  <a:lnTo>
                    <a:pt x="8353" y="1984"/>
                  </a:lnTo>
                  <a:lnTo>
                    <a:pt x="8244" y="1766"/>
                  </a:lnTo>
                  <a:lnTo>
                    <a:pt x="8244" y="1766"/>
                  </a:lnTo>
                  <a:lnTo>
                    <a:pt x="8117" y="1547"/>
                  </a:lnTo>
                  <a:lnTo>
                    <a:pt x="7953" y="1347"/>
                  </a:lnTo>
                  <a:lnTo>
                    <a:pt x="7771" y="1183"/>
                  </a:lnTo>
                  <a:lnTo>
                    <a:pt x="7553" y="1056"/>
                  </a:lnTo>
                  <a:lnTo>
                    <a:pt x="7334" y="929"/>
                  </a:lnTo>
                  <a:lnTo>
                    <a:pt x="7079" y="856"/>
                  </a:lnTo>
                  <a:lnTo>
                    <a:pt x="6843" y="801"/>
                  </a:lnTo>
                  <a:lnTo>
                    <a:pt x="6588" y="783"/>
                  </a:lnTo>
                  <a:lnTo>
                    <a:pt x="6588" y="783"/>
                  </a:lnTo>
                  <a:lnTo>
                    <a:pt x="6388" y="801"/>
                  </a:lnTo>
                  <a:lnTo>
                    <a:pt x="6206" y="838"/>
                  </a:lnTo>
                  <a:lnTo>
                    <a:pt x="6024" y="874"/>
                  </a:lnTo>
                  <a:lnTo>
                    <a:pt x="5842" y="947"/>
                  </a:lnTo>
                  <a:lnTo>
                    <a:pt x="5842" y="947"/>
                  </a:lnTo>
                  <a:lnTo>
                    <a:pt x="5733" y="1056"/>
                  </a:lnTo>
                  <a:lnTo>
                    <a:pt x="5660" y="1147"/>
                  </a:lnTo>
                  <a:lnTo>
                    <a:pt x="5624" y="1220"/>
                  </a:lnTo>
                  <a:lnTo>
                    <a:pt x="5605" y="1311"/>
                  </a:lnTo>
                  <a:lnTo>
                    <a:pt x="5605" y="1384"/>
                  </a:lnTo>
                  <a:lnTo>
                    <a:pt x="5605" y="1475"/>
                  </a:lnTo>
                  <a:lnTo>
                    <a:pt x="5660" y="1602"/>
                  </a:lnTo>
                  <a:lnTo>
                    <a:pt x="5733" y="1729"/>
                  </a:lnTo>
                  <a:lnTo>
                    <a:pt x="5787" y="1857"/>
                  </a:lnTo>
                  <a:lnTo>
                    <a:pt x="5787" y="1911"/>
                  </a:lnTo>
                  <a:lnTo>
                    <a:pt x="5787" y="1948"/>
                  </a:lnTo>
                  <a:lnTo>
                    <a:pt x="5751" y="2002"/>
                  </a:lnTo>
                  <a:lnTo>
                    <a:pt x="5696" y="2057"/>
                  </a:lnTo>
                  <a:lnTo>
                    <a:pt x="5696" y="2057"/>
                  </a:lnTo>
                  <a:lnTo>
                    <a:pt x="5551" y="2130"/>
                  </a:lnTo>
                  <a:lnTo>
                    <a:pt x="5405" y="2184"/>
                  </a:lnTo>
                  <a:lnTo>
                    <a:pt x="5241" y="2221"/>
                  </a:lnTo>
                  <a:lnTo>
                    <a:pt x="5059" y="2221"/>
                  </a:lnTo>
                  <a:lnTo>
                    <a:pt x="5059" y="2221"/>
                  </a:lnTo>
                  <a:lnTo>
                    <a:pt x="4914" y="2221"/>
                  </a:lnTo>
                  <a:lnTo>
                    <a:pt x="4750" y="2202"/>
                  </a:lnTo>
                  <a:lnTo>
                    <a:pt x="4459" y="2130"/>
                  </a:lnTo>
                  <a:lnTo>
                    <a:pt x="4459" y="2130"/>
                  </a:lnTo>
                  <a:lnTo>
                    <a:pt x="4259" y="2057"/>
                  </a:lnTo>
                  <a:lnTo>
                    <a:pt x="4059" y="1984"/>
                  </a:lnTo>
                  <a:lnTo>
                    <a:pt x="3877" y="1911"/>
                  </a:lnTo>
                  <a:lnTo>
                    <a:pt x="3695" y="1802"/>
                  </a:lnTo>
                  <a:lnTo>
                    <a:pt x="3513" y="1711"/>
                  </a:lnTo>
                  <a:lnTo>
                    <a:pt x="3349" y="1584"/>
                  </a:lnTo>
                  <a:lnTo>
                    <a:pt x="3185" y="1456"/>
                  </a:lnTo>
                  <a:lnTo>
                    <a:pt x="3021" y="1329"/>
                  </a:lnTo>
                  <a:lnTo>
                    <a:pt x="2876" y="1183"/>
                  </a:lnTo>
                  <a:lnTo>
                    <a:pt x="2730" y="1038"/>
                  </a:lnTo>
                  <a:lnTo>
                    <a:pt x="2603" y="892"/>
                  </a:lnTo>
                  <a:lnTo>
                    <a:pt x="2475" y="728"/>
                  </a:lnTo>
                  <a:lnTo>
                    <a:pt x="2348" y="546"/>
                  </a:lnTo>
                  <a:lnTo>
                    <a:pt x="2239" y="383"/>
                  </a:lnTo>
                  <a:lnTo>
                    <a:pt x="2148" y="201"/>
                  </a:lnTo>
                  <a:lnTo>
                    <a:pt x="2057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77" name="Google Shape;877;p6"/>
            <p:cNvSpPr/>
            <p:nvPr/>
          </p:nvSpPr>
          <p:spPr>
            <a:xfrm>
              <a:off x="2995400" y="1913700"/>
              <a:ext cx="228875" cy="69625"/>
            </a:xfrm>
            <a:custGeom>
              <a:avLst/>
              <a:gdLst/>
              <a:ahLst/>
              <a:cxnLst/>
              <a:rect l="l" t="t" r="r" b="b"/>
              <a:pathLst>
                <a:path w="9155" h="2785" extrusionOk="0">
                  <a:moveTo>
                    <a:pt x="1" y="0"/>
                  </a:moveTo>
                  <a:lnTo>
                    <a:pt x="292" y="364"/>
                  </a:lnTo>
                  <a:lnTo>
                    <a:pt x="583" y="728"/>
                  </a:lnTo>
                  <a:lnTo>
                    <a:pt x="929" y="1220"/>
                  </a:lnTo>
                  <a:lnTo>
                    <a:pt x="1092" y="1456"/>
                  </a:lnTo>
                  <a:lnTo>
                    <a:pt x="1311" y="1674"/>
                  </a:lnTo>
                  <a:lnTo>
                    <a:pt x="1475" y="1820"/>
                  </a:lnTo>
                  <a:lnTo>
                    <a:pt x="1638" y="1947"/>
                  </a:lnTo>
                  <a:lnTo>
                    <a:pt x="1820" y="2057"/>
                  </a:lnTo>
                  <a:lnTo>
                    <a:pt x="2021" y="2166"/>
                  </a:lnTo>
                  <a:lnTo>
                    <a:pt x="2221" y="2239"/>
                  </a:lnTo>
                  <a:lnTo>
                    <a:pt x="2421" y="2311"/>
                  </a:lnTo>
                  <a:lnTo>
                    <a:pt x="2621" y="2366"/>
                  </a:lnTo>
                  <a:lnTo>
                    <a:pt x="2839" y="2421"/>
                  </a:lnTo>
                  <a:lnTo>
                    <a:pt x="3276" y="2493"/>
                  </a:lnTo>
                  <a:lnTo>
                    <a:pt x="3731" y="2530"/>
                  </a:lnTo>
                  <a:lnTo>
                    <a:pt x="4186" y="2548"/>
                  </a:lnTo>
                  <a:lnTo>
                    <a:pt x="5041" y="2548"/>
                  </a:lnTo>
                  <a:lnTo>
                    <a:pt x="6060" y="2566"/>
                  </a:lnTo>
                  <a:lnTo>
                    <a:pt x="7098" y="2603"/>
                  </a:lnTo>
                  <a:lnTo>
                    <a:pt x="8117" y="2675"/>
                  </a:lnTo>
                  <a:lnTo>
                    <a:pt x="9154" y="2785"/>
                  </a:lnTo>
                  <a:lnTo>
                    <a:pt x="8699" y="2512"/>
                  </a:lnTo>
                  <a:lnTo>
                    <a:pt x="8299" y="2311"/>
                  </a:lnTo>
                  <a:lnTo>
                    <a:pt x="8099" y="2220"/>
                  </a:lnTo>
                  <a:lnTo>
                    <a:pt x="7862" y="2148"/>
                  </a:lnTo>
                  <a:lnTo>
                    <a:pt x="7626" y="2093"/>
                  </a:lnTo>
                  <a:lnTo>
                    <a:pt x="7353" y="2020"/>
                  </a:lnTo>
                  <a:lnTo>
                    <a:pt x="6788" y="1929"/>
                  </a:lnTo>
                  <a:lnTo>
                    <a:pt x="6206" y="1875"/>
                  </a:lnTo>
                  <a:lnTo>
                    <a:pt x="5606" y="1820"/>
                  </a:lnTo>
                  <a:lnTo>
                    <a:pt x="5041" y="1802"/>
                  </a:lnTo>
                  <a:lnTo>
                    <a:pt x="4095" y="1784"/>
                  </a:lnTo>
                  <a:lnTo>
                    <a:pt x="3531" y="1784"/>
                  </a:lnTo>
                  <a:lnTo>
                    <a:pt x="3258" y="1620"/>
                  </a:lnTo>
                  <a:lnTo>
                    <a:pt x="2475" y="1201"/>
                  </a:lnTo>
                  <a:lnTo>
                    <a:pt x="1948" y="928"/>
                  </a:lnTo>
                  <a:lnTo>
                    <a:pt x="1347" y="637"/>
                  </a:lnTo>
                  <a:lnTo>
                    <a:pt x="692" y="31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D7C2A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78" name="Google Shape;878;p6"/>
            <p:cNvSpPr/>
            <p:nvPr/>
          </p:nvSpPr>
          <p:spPr>
            <a:xfrm>
              <a:off x="2995400" y="1913700"/>
              <a:ext cx="228875" cy="69625"/>
            </a:xfrm>
            <a:custGeom>
              <a:avLst/>
              <a:gdLst/>
              <a:ahLst/>
              <a:cxnLst/>
              <a:rect l="l" t="t" r="r" b="b"/>
              <a:pathLst>
                <a:path w="9155" h="2785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292" y="364"/>
                  </a:lnTo>
                  <a:lnTo>
                    <a:pt x="583" y="728"/>
                  </a:lnTo>
                  <a:lnTo>
                    <a:pt x="583" y="728"/>
                  </a:lnTo>
                  <a:lnTo>
                    <a:pt x="929" y="1220"/>
                  </a:lnTo>
                  <a:lnTo>
                    <a:pt x="1092" y="1456"/>
                  </a:lnTo>
                  <a:lnTo>
                    <a:pt x="1311" y="1674"/>
                  </a:lnTo>
                  <a:lnTo>
                    <a:pt x="1311" y="1674"/>
                  </a:lnTo>
                  <a:lnTo>
                    <a:pt x="1475" y="1820"/>
                  </a:lnTo>
                  <a:lnTo>
                    <a:pt x="1638" y="1947"/>
                  </a:lnTo>
                  <a:lnTo>
                    <a:pt x="1820" y="2057"/>
                  </a:lnTo>
                  <a:lnTo>
                    <a:pt x="2021" y="2166"/>
                  </a:lnTo>
                  <a:lnTo>
                    <a:pt x="2221" y="2239"/>
                  </a:lnTo>
                  <a:lnTo>
                    <a:pt x="2421" y="2311"/>
                  </a:lnTo>
                  <a:lnTo>
                    <a:pt x="2621" y="2366"/>
                  </a:lnTo>
                  <a:lnTo>
                    <a:pt x="2839" y="2421"/>
                  </a:lnTo>
                  <a:lnTo>
                    <a:pt x="3276" y="2493"/>
                  </a:lnTo>
                  <a:lnTo>
                    <a:pt x="3731" y="2530"/>
                  </a:lnTo>
                  <a:lnTo>
                    <a:pt x="4186" y="2548"/>
                  </a:lnTo>
                  <a:lnTo>
                    <a:pt x="4641" y="2548"/>
                  </a:lnTo>
                  <a:lnTo>
                    <a:pt x="4641" y="2548"/>
                  </a:lnTo>
                  <a:lnTo>
                    <a:pt x="4950" y="2548"/>
                  </a:lnTo>
                  <a:lnTo>
                    <a:pt x="4950" y="2548"/>
                  </a:lnTo>
                  <a:lnTo>
                    <a:pt x="5041" y="2548"/>
                  </a:lnTo>
                  <a:lnTo>
                    <a:pt x="5041" y="2548"/>
                  </a:lnTo>
                  <a:lnTo>
                    <a:pt x="6060" y="2566"/>
                  </a:lnTo>
                  <a:lnTo>
                    <a:pt x="7098" y="2603"/>
                  </a:lnTo>
                  <a:lnTo>
                    <a:pt x="8117" y="2675"/>
                  </a:lnTo>
                  <a:lnTo>
                    <a:pt x="9154" y="2785"/>
                  </a:lnTo>
                  <a:lnTo>
                    <a:pt x="9154" y="2785"/>
                  </a:lnTo>
                  <a:lnTo>
                    <a:pt x="8699" y="2512"/>
                  </a:lnTo>
                  <a:lnTo>
                    <a:pt x="8299" y="2311"/>
                  </a:lnTo>
                  <a:lnTo>
                    <a:pt x="8299" y="2311"/>
                  </a:lnTo>
                  <a:lnTo>
                    <a:pt x="8099" y="2220"/>
                  </a:lnTo>
                  <a:lnTo>
                    <a:pt x="7862" y="2148"/>
                  </a:lnTo>
                  <a:lnTo>
                    <a:pt x="7626" y="2093"/>
                  </a:lnTo>
                  <a:lnTo>
                    <a:pt x="7353" y="2020"/>
                  </a:lnTo>
                  <a:lnTo>
                    <a:pt x="6788" y="1929"/>
                  </a:lnTo>
                  <a:lnTo>
                    <a:pt x="6206" y="1875"/>
                  </a:lnTo>
                  <a:lnTo>
                    <a:pt x="5606" y="1820"/>
                  </a:lnTo>
                  <a:lnTo>
                    <a:pt x="5041" y="1802"/>
                  </a:lnTo>
                  <a:lnTo>
                    <a:pt x="4095" y="1784"/>
                  </a:lnTo>
                  <a:lnTo>
                    <a:pt x="4095" y="1784"/>
                  </a:lnTo>
                  <a:lnTo>
                    <a:pt x="3531" y="1784"/>
                  </a:lnTo>
                  <a:lnTo>
                    <a:pt x="3531" y="1784"/>
                  </a:lnTo>
                  <a:lnTo>
                    <a:pt x="3258" y="1620"/>
                  </a:lnTo>
                  <a:lnTo>
                    <a:pt x="2475" y="1201"/>
                  </a:lnTo>
                  <a:lnTo>
                    <a:pt x="1948" y="928"/>
                  </a:lnTo>
                  <a:lnTo>
                    <a:pt x="1347" y="637"/>
                  </a:lnTo>
                  <a:lnTo>
                    <a:pt x="692" y="31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79" name="Google Shape;879;p6"/>
            <p:cNvSpPr/>
            <p:nvPr/>
          </p:nvSpPr>
          <p:spPr>
            <a:xfrm>
              <a:off x="2661025" y="2029700"/>
              <a:ext cx="88725" cy="59625"/>
            </a:xfrm>
            <a:custGeom>
              <a:avLst/>
              <a:gdLst/>
              <a:ahLst/>
              <a:cxnLst/>
              <a:rect l="l" t="t" r="r" b="b"/>
              <a:pathLst>
                <a:path w="3549" h="2385" extrusionOk="0">
                  <a:moveTo>
                    <a:pt x="1456" y="1"/>
                  </a:moveTo>
                  <a:lnTo>
                    <a:pt x="1292" y="19"/>
                  </a:lnTo>
                  <a:lnTo>
                    <a:pt x="1128" y="92"/>
                  </a:lnTo>
                  <a:lnTo>
                    <a:pt x="983" y="183"/>
                  </a:lnTo>
                  <a:lnTo>
                    <a:pt x="837" y="292"/>
                  </a:lnTo>
                  <a:lnTo>
                    <a:pt x="710" y="419"/>
                  </a:lnTo>
                  <a:lnTo>
                    <a:pt x="582" y="565"/>
                  </a:lnTo>
                  <a:lnTo>
                    <a:pt x="473" y="729"/>
                  </a:lnTo>
                  <a:lnTo>
                    <a:pt x="382" y="892"/>
                  </a:lnTo>
                  <a:lnTo>
                    <a:pt x="218" y="1202"/>
                  </a:lnTo>
                  <a:lnTo>
                    <a:pt x="91" y="1475"/>
                  </a:lnTo>
                  <a:lnTo>
                    <a:pt x="0" y="1748"/>
                  </a:lnTo>
                  <a:lnTo>
                    <a:pt x="127" y="1857"/>
                  </a:lnTo>
                  <a:lnTo>
                    <a:pt x="255" y="1966"/>
                  </a:lnTo>
                  <a:lnTo>
                    <a:pt x="400" y="2039"/>
                  </a:lnTo>
                  <a:lnTo>
                    <a:pt x="546" y="2112"/>
                  </a:lnTo>
                  <a:lnTo>
                    <a:pt x="819" y="2239"/>
                  </a:lnTo>
                  <a:lnTo>
                    <a:pt x="1110" y="2312"/>
                  </a:lnTo>
                  <a:lnTo>
                    <a:pt x="1420" y="2366"/>
                  </a:lnTo>
                  <a:lnTo>
                    <a:pt x="1711" y="2385"/>
                  </a:lnTo>
                  <a:lnTo>
                    <a:pt x="2002" y="2366"/>
                  </a:lnTo>
                  <a:lnTo>
                    <a:pt x="2275" y="2348"/>
                  </a:lnTo>
                  <a:lnTo>
                    <a:pt x="2530" y="2312"/>
                  </a:lnTo>
                  <a:lnTo>
                    <a:pt x="2766" y="2257"/>
                  </a:lnTo>
                  <a:lnTo>
                    <a:pt x="3167" y="2148"/>
                  </a:lnTo>
                  <a:lnTo>
                    <a:pt x="3439" y="2057"/>
                  </a:lnTo>
                  <a:lnTo>
                    <a:pt x="3549" y="2021"/>
                  </a:lnTo>
                  <a:lnTo>
                    <a:pt x="3348" y="1693"/>
                  </a:lnTo>
                  <a:lnTo>
                    <a:pt x="3130" y="1366"/>
                  </a:lnTo>
                  <a:lnTo>
                    <a:pt x="2857" y="1002"/>
                  </a:lnTo>
                  <a:lnTo>
                    <a:pt x="2693" y="801"/>
                  </a:lnTo>
                  <a:lnTo>
                    <a:pt x="2530" y="619"/>
                  </a:lnTo>
                  <a:lnTo>
                    <a:pt x="2366" y="456"/>
                  </a:lnTo>
                  <a:lnTo>
                    <a:pt x="2184" y="310"/>
                  </a:lnTo>
                  <a:lnTo>
                    <a:pt x="2002" y="183"/>
                  </a:lnTo>
                  <a:lnTo>
                    <a:pt x="1820" y="74"/>
                  </a:lnTo>
                  <a:lnTo>
                    <a:pt x="1638" y="19"/>
                  </a:lnTo>
                  <a:lnTo>
                    <a:pt x="1547" y="1"/>
                  </a:lnTo>
                  <a:close/>
                </a:path>
              </a:pathLst>
            </a:custGeom>
            <a:solidFill>
              <a:srgbClr val="C1A5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880" name="Google Shape;880;p6"/>
          <p:cNvGrpSpPr/>
          <p:nvPr/>
        </p:nvGrpSpPr>
        <p:grpSpPr>
          <a:xfrm>
            <a:off x="11512000" y="6450245"/>
            <a:ext cx="614473" cy="227915"/>
            <a:chOff x="1726100" y="1627975"/>
            <a:chExt cx="359425" cy="133325"/>
          </a:xfrm>
        </p:grpSpPr>
        <p:sp>
          <p:nvSpPr>
            <p:cNvPr id="881" name="Google Shape;881;p6"/>
            <p:cNvSpPr/>
            <p:nvPr/>
          </p:nvSpPr>
          <p:spPr>
            <a:xfrm>
              <a:off x="2018625" y="1747625"/>
              <a:ext cx="66900" cy="13675"/>
            </a:xfrm>
            <a:custGeom>
              <a:avLst/>
              <a:gdLst/>
              <a:ahLst/>
              <a:cxnLst/>
              <a:rect l="l" t="t" r="r" b="b"/>
              <a:pathLst>
                <a:path w="2676" h="547" extrusionOk="0">
                  <a:moveTo>
                    <a:pt x="456" y="1"/>
                  </a:moveTo>
                  <a:lnTo>
                    <a:pt x="219" y="37"/>
                  </a:lnTo>
                  <a:lnTo>
                    <a:pt x="146" y="74"/>
                  </a:lnTo>
                  <a:lnTo>
                    <a:pt x="73" y="110"/>
                  </a:lnTo>
                  <a:lnTo>
                    <a:pt x="19" y="147"/>
                  </a:lnTo>
                  <a:lnTo>
                    <a:pt x="1" y="201"/>
                  </a:lnTo>
                  <a:lnTo>
                    <a:pt x="19" y="219"/>
                  </a:lnTo>
                  <a:lnTo>
                    <a:pt x="37" y="274"/>
                  </a:lnTo>
                  <a:lnTo>
                    <a:pt x="92" y="329"/>
                  </a:lnTo>
                  <a:lnTo>
                    <a:pt x="219" y="401"/>
                  </a:lnTo>
                  <a:lnTo>
                    <a:pt x="419" y="456"/>
                  </a:lnTo>
                  <a:lnTo>
                    <a:pt x="710" y="511"/>
                  </a:lnTo>
                  <a:lnTo>
                    <a:pt x="1111" y="529"/>
                  </a:lnTo>
                  <a:lnTo>
                    <a:pt x="1657" y="547"/>
                  </a:lnTo>
                  <a:lnTo>
                    <a:pt x="2130" y="547"/>
                  </a:lnTo>
                  <a:lnTo>
                    <a:pt x="2676" y="529"/>
                  </a:lnTo>
                  <a:lnTo>
                    <a:pt x="2676" y="474"/>
                  </a:lnTo>
                  <a:lnTo>
                    <a:pt x="2657" y="420"/>
                  </a:lnTo>
                  <a:lnTo>
                    <a:pt x="2603" y="365"/>
                  </a:lnTo>
                  <a:lnTo>
                    <a:pt x="2530" y="310"/>
                  </a:lnTo>
                  <a:lnTo>
                    <a:pt x="2330" y="219"/>
                  </a:lnTo>
                  <a:lnTo>
                    <a:pt x="2057" y="147"/>
                  </a:lnTo>
                  <a:lnTo>
                    <a:pt x="1748" y="92"/>
                  </a:lnTo>
                  <a:lnTo>
                    <a:pt x="1420" y="37"/>
                  </a:lnTo>
                  <a:lnTo>
                    <a:pt x="1074" y="1"/>
                  </a:lnTo>
                  <a:close/>
                </a:path>
              </a:pathLst>
            </a:custGeom>
            <a:solidFill>
              <a:srgbClr val="282829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82" name="Google Shape;882;p6"/>
            <p:cNvSpPr/>
            <p:nvPr/>
          </p:nvSpPr>
          <p:spPr>
            <a:xfrm>
              <a:off x="2018625" y="1747625"/>
              <a:ext cx="66900" cy="13675"/>
            </a:xfrm>
            <a:custGeom>
              <a:avLst/>
              <a:gdLst/>
              <a:ahLst/>
              <a:cxnLst/>
              <a:rect l="l" t="t" r="r" b="b"/>
              <a:pathLst>
                <a:path w="2676" h="547" fill="none" extrusionOk="0">
                  <a:moveTo>
                    <a:pt x="747" y="1"/>
                  </a:moveTo>
                  <a:lnTo>
                    <a:pt x="747" y="1"/>
                  </a:lnTo>
                  <a:lnTo>
                    <a:pt x="456" y="1"/>
                  </a:lnTo>
                  <a:lnTo>
                    <a:pt x="219" y="37"/>
                  </a:lnTo>
                  <a:lnTo>
                    <a:pt x="146" y="74"/>
                  </a:lnTo>
                  <a:lnTo>
                    <a:pt x="73" y="110"/>
                  </a:lnTo>
                  <a:lnTo>
                    <a:pt x="19" y="147"/>
                  </a:lnTo>
                  <a:lnTo>
                    <a:pt x="1" y="201"/>
                  </a:lnTo>
                  <a:lnTo>
                    <a:pt x="1" y="201"/>
                  </a:lnTo>
                  <a:lnTo>
                    <a:pt x="19" y="219"/>
                  </a:lnTo>
                  <a:lnTo>
                    <a:pt x="37" y="274"/>
                  </a:lnTo>
                  <a:lnTo>
                    <a:pt x="92" y="329"/>
                  </a:lnTo>
                  <a:lnTo>
                    <a:pt x="219" y="401"/>
                  </a:lnTo>
                  <a:lnTo>
                    <a:pt x="419" y="456"/>
                  </a:lnTo>
                  <a:lnTo>
                    <a:pt x="710" y="511"/>
                  </a:lnTo>
                  <a:lnTo>
                    <a:pt x="1111" y="529"/>
                  </a:lnTo>
                  <a:lnTo>
                    <a:pt x="1657" y="547"/>
                  </a:lnTo>
                  <a:lnTo>
                    <a:pt x="1657" y="547"/>
                  </a:lnTo>
                  <a:lnTo>
                    <a:pt x="2130" y="547"/>
                  </a:lnTo>
                  <a:lnTo>
                    <a:pt x="2676" y="529"/>
                  </a:lnTo>
                  <a:lnTo>
                    <a:pt x="2676" y="529"/>
                  </a:lnTo>
                  <a:lnTo>
                    <a:pt x="2676" y="474"/>
                  </a:lnTo>
                  <a:lnTo>
                    <a:pt x="2657" y="420"/>
                  </a:lnTo>
                  <a:lnTo>
                    <a:pt x="2603" y="365"/>
                  </a:lnTo>
                  <a:lnTo>
                    <a:pt x="2530" y="310"/>
                  </a:lnTo>
                  <a:lnTo>
                    <a:pt x="2330" y="219"/>
                  </a:lnTo>
                  <a:lnTo>
                    <a:pt x="2057" y="147"/>
                  </a:lnTo>
                  <a:lnTo>
                    <a:pt x="1748" y="92"/>
                  </a:lnTo>
                  <a:lnTo>
                    <a:pt x="1420" y="37"/>
                  </a:lnTo>
                  <a:lnTo>
                    <a:pt x="1074" y="1"/>
                  </a:lnTo>
                  <a:lnTo>
                    <a:pt x="747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83" name="Google Shape;883;p6"/>
            <p:cNvSpPr/>
            <p:nvPr/>
          </p:nvSpPr>
          <p:spPr>
            <a:xfrm>
              <a:off x="2024075" y="1729450"/>
              <a:ext cx="42350" cy="23225"/>
            </a:xfrm>
            <a:custGeom>
              <a:avLst/>
              <a:gdLst/>
              <a:ahLst/>
              <a:cxnLst/>
              <a:rect l="l" t="t" r="r" b="b"/>
              <a:pathLst>
                <a:path w="1694" h="929" extrusionOk="0">
                  <a:moveTo>
                    <a:pt x="911" y="0"/>
                  </a:moveTo>
                  <a:lnTo>
                    <a:pt x="783" y="18"/>
                  </a:lnTo>
                  <a:lnTo>
                    <a:pt x="674" y="55"/>
                  </a:lnTo>
                  <a:lnTo>
                    <a:pt x="565" y="109"/>
                  </a:lnTo>
                  <a:lnTo>
                    <a:pt x="456" y="182"/>
                  </a:lnTo>
                  <a:lnTo>
                    <a:pt x="383" y="255"/>
                  </a:lnTo>
                  <a:lnTo>
                    <a:pt x="238" y="437"/>
                  </a:lnTo>
                  <a:lnTo>
                    <a:pt x="128" y="601"/>
                  </a:lnTo>
                  <a:lnTo>
                    <a:pt x="56" y="764"/>
                  </a:lnTo>
                  <a:lnTo>
                    <a:pt x="1" y="928"/>
                  </a:lnTo>
                  <a:lnTo>
                    <a:pt x="1693" y="928"/>
                  </a:lnTo>
                  <a:lnTo>
                    <a:pt x="1693" y="783"/>
                  </a:lnTo>
                  <a:lnTo>
                    <a:pt x="1693" y="655"/>
                  </a:lnTo>
                  <a:lnTo>
                    <a:pt x="1675" y="491"/>
                  </a:lnTo>
                  <a:lnTo>
                    <a:pt x="1639" y="419"/>
                  </a:lnTo>
                  <a:lnTo>
                    <a:pt x="1602" y="328"/>
                  </a:lnTo>
                  <a:lnTo>
                    <a:pt x="1548" y="255"/>
                  </a:lnTo>
                  <a:lnTo>
                    <a:pt x="1493" y="182"/>
                  </a:lnTo>
                  <a:lnTo>
                    <a:pt x="1402" y="127"/>
                  </a:lnTo>
                  <a:lnTo>
                    <a:pt x="1311" y="73"/>
                  </a:lnTo>
                  <a:lnTo>
                    <a:pt x="1202" y="36"/>
                  </a:lnTo>
                  <a:lnTo>
                    <a:pt x="1056" y="0"/>
                  </a:lnTo>
                  <a:close/>
                </a:path>
              </a:pathLst>
            </a:custGeom>
            <a:solidFill>
              <a:srgbClr val="C1A5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84" name="Google Shape;884;p6"/>
            <p:cNvSpPr/>
            <p:nvPr/>
          </p:nvSpPr>
          <p:spPr>
            <a:xfrm>
              <a:off x="1726100" y="1699875"/>
              <a:ext cx="249775" cy="25500"/>
            </a:xfrm>
            <a:custGeom>
              <a:avLst/>
              <a:gdLst/>
              <a:ahLst/>
              <a:cxnLst/>
              <a:rect l="l" t="t" r="r" b="b"/>
              <a:pathLst>
                <a:path w="9991" h="1020" extrusionOk="0">
                  <a:moveTo>
                    <a:pt x="1292" y="0"/>
                  </a:moveTo>
                  <a:lnTo>
                    <a:pt x="746" y="91"/>
                  </a:lnTo>
                  <a:lnTo>
                    <a:pt x="528" y="128"/>
                  </a:lnTo>
                  <a:lnTo>
                    <a:pt x="346" y="182"/>
                  </a:lnTo>
                  <a:lnTo>
                    <a:pt x="200" y="237"/>
                  </a:lnTo>
                  <a:lnTo>
                    <a:pt x="91" y="291"/>
                  </a:lnTo>
                  <a:lnTo>
                    <a:pt x="18" y="346"/>
                  </a:lnTo>
                  <a:lnTo>
                    <a:pt x="0" y="419"/>
                  </a:lnTo>
                  <a:lnTo>
                    <a:pt x="0" y="437"/>
                  </a:lnTo>
                  <a:lnTo>
                    <a:pt x="18" y="473"/>
                  </a:lnTo>
                  <a:lnTo>
                    <a:pt x="91" y="528"/>
                  </a:lnTo>
                  <a:lnTo>
                    <a:pt x="219" y="583"/>
                  </a:lnTo>
                  <a:lnTo>
                    <a:pt x="382" y="655"/>
                  </a:lnTo>
                  <a:lnTo>
                    <a:pt x="601" y="710"/>
                  </a:lnTo>
                  <a:lnTo>
                    <a:pt x="856" y="746"/>
                  </a:lnTo>
                  <a:lnTo>
                    <a:pt x="1456" y="837"/>
                  </a:lnTo>
                  <a:lnTo>
                    <a:pt x="2202" y="910"/>
                  </a:lnTo>
                  <a:lnTo>
                    <a:pt x="3058" y="965"/>
                  </a:lnTo>
                  <a:lnTo>
                    <a:pt x="3986" y="1001"/>
                  </a:lnTo>
                  <a:lnTo>
                    <a:pt x="5005" y="1019"/>
                  </a:lnTo>
                  <a:lnTo>
                    <a:pt x="6006" y="1001"/>
                  </a:lnTo>
                  <a:lnTo>
                    <a:pt x="6952" y="965"/>
                  </a:lnTo>
                  <a:lnTo>
                    <a:pt x="7789" y="910"/>
                  </a:lnTo>
                  <a:lnTo>
                    <a:pt x="8535" y="837"/>
                  </a:lnTo>
                  <a:lnTo>
                    <a:pt x="9136" y="746"/>
                  </a:lnTo>
                  <a:lnTo>
                    <a:pt x="9390" y="710"/>
                  </a:lnTo>
                  <a:lnTo>
                    <a:pt x="9609" y="655"/>
                  </a:lnTo>
                  <a:lnTo>
                    <a:pt x="9773" y="583"/>
                  </a:lnTo>
                  <a:lnTo>
                    <a:pt x="9900" y="528"/>
                  </a:lnTo>
                  <a:lnTo>
                    <a:pt x="9973" y="473"/>
                  </a:lnTo>
                  <a:lnTo>
                    <a:pt x="9991" y="437"/>
                  </a:lnTo>
                  <a:lnTo>
                    <a:pt x="9991" y="419"/>
                  </a:lnTo>
                  <a:lnTo>
                    <a:pt x="9973" y="346"/>
                  </a:lnTo>
                  <a:lnTo>
                    <a:pt x="9900" y="291"/>
                  </a:lnTo>
                  <a:lnTo>
                    <a:pt x="9791" y="237"/>
                  </a:lnTo>
                  <a:lnTo>
                    <a:pt x="9645" y="182"/>
                  </a:lnTo>
                  <a:lnTo>
                    <a:pt x="9463" y="128"/>
                  </a:lnTo>
                  <a:lnTo>
                    <a:pt x="9245" y="91"/>
                  </a:lnTo>
                  <a:lnTo>
                    <a:pt x="8699" y="0"/>
                  </a:lnTo>
                  <a:lnTo>
                    <a:pt x="8699" y="273"/>
                  </a:lnTo>
                  <a:lnTo>
                    <a:pt x="7443" y="328"/>
                  </a:lnTo>
                  <a:lnTo>
                    <a:pt x="6133" y="364"/>
                  </a:lnTo>
                  <a:lnTo>
                    <a:pt x="4623" y="382"/>
                  </a:lnTo>
                  <a:lnTo>
                    <a:pt x="3476" y="364"/>
                  </a:lnTo>
                  <a:lnTo>
                    <a:pt x="2384" y="328"/>
                  </a:lnTo>
                  <a:lnTo>
                    <a:pt x="1893" y="291"/>
                  </a:lnTo>
                  <a:lnTo>
                    <a:pt x="1456" y="237"/>
                  </a:lnTo>
                  <a:lnTo>
                    <a:pt x="1074" y="182"/>
                  </a:lnTo>
                  <a:lnTo>
                    <a:pt x="746" y="109"/>
                  </a:lnTo>
                  <a:lnTo>
                    <a:pt x="1292" y="0"/>
                  </a:lnTo>
                  <a:close/>
                </a:path>
              </a:pathLst>
            </a:custGeom>
            <a:solidFill>
              <a:srgbClr val="282829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85" name="Google Shape;885;p6"/>
            <p:cNvSpPr/>
            <p:nvPr/>
          </p:nvSpPr>
          <p:spPr>
            <a:xfrm>
              <a:off x="1726100" y="1699875"/>
              <a:ext cx="249775" cy="25500"/>
            </a:xfrm>
            <a:custGeom>
              <a:avLst/>
              <a:gdLst/>
              <a:ahLst/>
              <a:cxnLst/>
              <a:rect l="l" t="t" r="r" b="b"/>
              <a:pathLst>
                <a:path w="9991" h="1020" fill="none" extrusionOk="0">
                  <a:moveTo>
                    <a:pt x="8699" y="0"/>
                  </a:moveTo>
                  <a:lnTo>
                    <a:pt x="8699" y="273"/>
                  </a:lnTo>
                  <a:lnTo>
                    <a:pt x="8699" y="273"/>
                  </a:lnTo>
                  <a:lnTo>
                    <a:pt x="8699" y="273"/>
                  </a:lnTo>
                  <a:lnTo>
                    <a:pt x="7443" y="328"/>
                  </a:lnTo>
                  <a:lnTo>
                    <a:pt x="6133" y="364"/>
                  </a:lnTo>
                  <a:lnTo>
                    <a:pt x="4623" y="382"/>
                  </a:lnTo>
                  <a:lnTo>
                    <a:pt x="4623" y="382"/>
                  </a:lnTo>
                  <a:lnTo>
                    <a:pt x="3476" y="364"/>
                  </a:lnTo>
                  <a:lnTo>
                    <a:pt x="2384" y="328"/>
                  </a:lnTo>
                  <a:lnTo>
                    <a:pt x="1893" y="291"/>
                  </a:lnTo>
                  <a:lnTo>
                    <a:pt x="1456" y="237"/>
                  </a:lnTo>
                  <a:lnTo>
                    <a:pt x="1074" y="182"/>
                  </a:lnTo>
                  <a:lnTo>
                    <a:pt x="746" y="109"/>
                  </a:lnTo>
                  <a:lnTo>
                    <a:pt x="746" y="109"/>
                  </a:lnTo>
                  <a:lnTo>
                    <a:pt x="746" y="109"/>
                  </a:lnTo>
                  <a:lnTo>
                    <a:pt x="1292" y="0"/>
                  </a:lnTo>
                  <a:lnTo>
                    <a:pt x="1292" y="0"/>
                  </a:lnTo>
                  <a:lnTo>
                    <a:pt x="746" y="91"/>
                  </a:lnTo>
                  <a:lnTo>
                    <a:pt x="528" y="128"/>
                  </a:lnTo>
                  <a:lnTo>
                    <a:pt x="346" y="182"/>
                  </a:lnTo>
                  <a:lnTo>
                    <a:pt x="200" y="237"/>
                  </a:lnTo>
                  <a:lnTo>
                    <a:pt x="91" y="291"/>
                  </a:lnTo>
                  <a:lnTo>
                    <a:pt x="18" y="346"/>
                  </a:lnTo>
                  <a:lnTo>
                    <a:pt x="0" y="419"/>
                  </a:lnTo>
                  <a:lnTo>
                    <a:pt x="0" y="419"/>
                  </a:lnTo>
                  <a:lnTo>
                    <a:pt x="0" y="437"/>
                  </a:lnTo>
                  <a:lnTo>
                    <a:pt x="18" y="473"/>
                  </a:lnTo>
                  <a:lnTo>
                    <a:pt x="91" y="528"/>
                  </a:lnTo>
                  <a:lnTo>
                    <a:pt x="219" y="583"/>
                  </a:lnTo>
                  <a:lnTo>
                    <a:pt x="382" y="655"/>
                  </a:lnTo>
                  <a:lnTo>
                    <a:pt x="601" y="710"/>
                  </a:lnTo>
                  <a:lnTo>
                    <a:pt x="856" y="746"/>
                  </a:lnTo>
                  <a:lnTo>
                    <a:pt x="1456" y="837"/>
                  </a:lnTo>
                  <a:lnTo>
                    <a:pt x="2202" y="910"/>
                  </a:lnTo>
                  <a:lnTo>
                    <a:pt x="3058" y="965"/>
                  </a:lnTo>
                  <a:lnTo>
                    <a:pt x="3986" y="1001"/>
                  </a:lnTo>
                  <a:lnTo>
                    <a:pt x="5005" y="1019"/>
                  </a:lnTo>
                  <a:lnTo>
                    <a:pt x="5005" y="1019"/>
                  </a:lnTo>
                  <a:lnTo>
                    <a:pt x="6006" y="1001"/>
                  </a:lnTo>
                  <a:lnTo>
                    <a:pt x="6952" y="965"/>
                  </a:lnTo>
                  <a:lnTo>
                    <a:pt x="7789" y="910"/>
                  </a:lnTo>
                  <a:lnTo>
                    <a:pt x="8535" y="837"/>
                  </a:lnTo>
                  <a:lnTo>
                    <a:pt x="9136" y="746"/>
                  </a:lnTo>
                  <a:lnTo>
                    <a:pt x="9390" y="710"/>
                  </a:lnTo>
                  <a:lnTo>
                    <a:pt x="9609" y="655"/>
                  </a:lnTo>
                  <a:lnTo>
                    <a:pt x="9773" y="583"/>
                  </a:lnTo>
                  <a:lnTo>
                    <a:pt x="9900" y="528"/>
                  </a:lnTo>
                  <a:lnTo>
                    <a:pt x="9973" y="473"/>
                  </a:lnTo>
                  <a:lnTo>
                    <a:pt x="9991" y="437"/>
                  </a:lnTo>
                  <a:lnTo>
                    <a:pt x="9991" y="419"/>
                  </a:lnTo>
                  <a:lnTo>
                    <a:pt x="9991" y="419"/>
                  </a:lnTo>
                  <a:lnTo>
                    <a:pt x="9973" y="346"/>
                  </a:lnTo>
                  <a:lnTo>
                    <a:pt x="9900" y="291"/>
                  </a:lnTo>
                  <a:lnTo>
                    <a:pt x="9791" y="237"/>
                  </a:lnTo>
                  <a:lnTo>
                    <a:pt x="9645" y="182"/>
                  </a:lnTo>
                  <a:lnTo>
                    <a:pt x="9463" y="128"/>
                  </a:lnTo>
                  <a:lnTo>
                    <a:pt x="9245" y="91"/>
                  </a:lnTo>
                  <a:lnTo>
                    <a:pt x="8699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86" name="Google Shape;886;p6"/>
            <p:cNvSpPr/>
            <p:nvPr/>
          </p:nvSpPr>
          <p:spPr>
            <a:xfrm>
              <a:off x="1744750" y="1627975"/>
              <a:ext cx="198825" cy="81475"/>
            </a:xfrm>
            <a:custGeom>
              <a:avLst/>
              <a:gdLst/>
              <a:ahLst/>
              <a:cxnLst/>
              <a:rect l="l" t="t" r="r" b="b"/>
              <a:pathLst>
                <a:path w="7953" h="3259" extrusionOk="0">
                  <a:moveTo>
                    <a:pt x="4113" y="1"/>
                  </a:moveTo>
                  <a:lnTo>
                    <a:pt x="3986" y="37"/>
                  </a:lnTo>
                  <a:lnTo>
                    <a:pt x="3858" y="74"/>
                  </a:lnTo>
                  <a:lnTo>
                    <a:pt x="3731" y="110"/>
                  </a:lnTo>
                  <a:lnTo>
                    <a:pt x="3604" y="165"/>
                  </a:lnTo>
                  <a:lnTo>
                    <a:pt x="3385" y="328"/>
                  </a:lnTo>
                  <a:lnTo>
                    <a:pt x="3185" y="492"/>
                  </a:lnTo>
                  <a:lnTo>
                    <a:pt x="2985" y="711"/>
                  </a:lnTo>
                  <a:lnTo>
                    <a:pt x="2821" y="929"/>
                  </a:lnTo>
                  <a:lnTo>
                    <a:pt x="2657" y="1166"/>
                  </a:lnTo>
                  <a:lnTo>
                    <a:pt x="2530" y="1402"/>
                  </a:lnTo>
                  <a:lnTo>
                    <a:pt x="2312" y="1839"/>
                  </a:lnTo>
                  <a:lnTo>
                    <a:pt x="2148" y="2239"/>
                  </a:lnTo>
                  <a:lnTo>
                    <a:pt x="2020" y="2603"/>
                  </a:lnTo>
                  <a:lnTo>
                    <a:pt x="0" y="2985"/>
                  </a:lnTo>
                  <a:lnTo>
                    <a:pt x="383" y="3058"/>
                  </a:lnTo>
                  <a:lnTo>
                    <a:pt x="856" y="3131"/>
                  </a:lnTo>
                  <a:lnTo>
                    <a:pt x="1383" y="3186"/>
                  </a:lnTo>
                  <a:lnTo>
                    <a:pt x="1984" y="3222"/>
                  </a:lnTo>
                  <a:lnTo>
                    <a:pt x="2621" y="3240"/>
                  </a:lnTo>
                  <a:lnTo>
                    <a:pt x="3294" y="3258"/>
                  </a:lnTo>
                  <a:lnTo>
                    <a:pt x="4641" y="3258"/>
                  </a:lnTo>
                  <a:lnTo>
                    <a:pt x="5897" y="3222"/>
                  </a:lnTo>
                  <a:lnTo>
                    <a:pt x="6952" y="3186"/>
                  </a:lnTo>
                  <a:lnTo>
                    <a:pt x="7953" y="3149"/>
                  </a:lnTo>
                  <a:lnTo>
                    <a:pt x="7953" y="2094"/>
                  </a:lnTo>
                  <a:lnTo>
                    <a:pt x="7935" y="2003"/>
                  </a:lnTo>
                  <a:lnTo>
                    <a:pt x="7862" y="1730"/>
                  </a:lnTo>
                  <a:lnTo>
                    <a:pt x="7753" y="1384"/>
                  </a:lnTo>
                  <a:lnTo>
                    <a:pt x="7680" y="1202"/>
                  </a:lnTo>
                  <a:lnTo>
                    <a:pt x="7589" y="1020"/>
                  </a:lnTo>
                  <a:lnTo>
                    <a:pt x="7498" y="874"/>
                  </a:lnTo>
                  <a:lnTo>
                    <a:pt x="7389" y="747"/>
                  </a:lnTo>
                  <a:lnTo>
                    <a:pt x="7280" y="638"/>
                  </a:lnTo>
                  <a:lnTo>
                    <a:pt x="7170" y="583"/>
                  </a:lnTo>
                  <a:lnTo>
                    <a:pt x="7061" y="547"/>
                  </a:lnTo>
                  <a:lnTo>
                    <a:pt x="6843" y="547"/>
                  </a:lnTo>
                  <a:lnTo>
                    <a:pt x="6734" y="565"/>
                  </a:lnTo>
                  <a:lnTo>
                    <a:pt x="6533" y="638"/>
                  </a:lnTo>
                  <a:lnTo>
                    <a:pt x="6333" y="729"/>
                  </a:lnTo>
                  <a:lnTo>
                    <a:pt x="6169" y="820"/>
                  </a:lnTo>
                  <a:lnTo>
                    <a:pt x="6024" y="911"/>
                  </a:lnTo>
                  <a:lnTo>
                    <a:pt x="5915" y="1020"/>
                  </a:lnTo>
                  <a:lnTo>
                    <a:pt x="5860" y="929"/>
                  </a:lnTo>
                  <a:lnTo>
                    <a:pt x="5806" y="820"/>
                  </a:lnTo>
                  <a:lnTo>
                    <a:pt x="5733" y="692"/>
                  </a:lnTo>
                  <a:lnTo>
                    <a:pt x="5642" y="565"/>
                  </a:lnTo>
                  <a:lnTo>
                    <a:pt x="5496" y="419"/>
                  </a:lnTo>
                  <a:lnTo>
                    <a:pt x="5332" y="292"/>
                  </a:lnTo>
                  <a:lnTo>
                    <a:pt x="5132" y="165"/>
                  </a:lnTo>
                  <a:lnTo>
                    <a:pt x="4932" y="74"/>
                  </a:lnTo>
                  <a:lnTo>
                    <a:pt x="4695" y="19"/>
                  </a:lnTo>
                  <a:lnTo>
                    <a:pt x="4422" y="1"/>
                  </a:lnTo>
                  <a:close/>
                </a:path>
              </a:pathLst>
            </a:custGeom>
            <a:solidFill>
              <a:srgbClr val="C1A5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87" name="Google Shape;887;p6"/>
            <p:cNvSpPr/>
            <p:nvPr/>
          </p:nvSpPr>
          <p:spPr>
            <a:xfrm>
              <a:off x="1744750" y="1627975"/>
              <a:ext cx="198825" cy="81475"/>
            </a:xfrm>
            <a:custGeom>
              <a:avLst/>
              <a:gdLst/>
              <a:ahLst/>
              <a:cxnLst/>
              <a:rect l="l" t="t" r="r" b="b"/>
              <a:pathLst>
                <a:path w="7953" h="3259" fill="none" extrusionOk="0">
                  <a:moveTo>
                    <a:pt x="7953" y="2094"/>
                  </a:moveTo>
                  <a:lnTo>
                    <a:pt x="7953" y="3149"/>
                  </a:lnTo>
                  <a:lnTo>
                    <a:pt x="7953" y="3149"/>
                  </a:lnTo>
                  <a:lnTo>
                    <a:pt x="6952" y="3186"/>
                  </a:lnTo>
                  <a:lnTo>
                    <a:pt x="5897" y="3222"/>
                  </a:lnTo>
                  <a:lnTo>
                    <a:pt x="4641" y="3258"/>
                  </a:lnTo>
                  <a:lnTo>
                    <a:pt x="3294" y="3258"/>
                  </a:lnTo>
                  <a:lnTo>
                    <a:pt x="2621" y="3240"/>
                  </a:lnTo>
                  <a:lnTo>
                    <a:pt x="1984" y="3222"/>
                  </a:lnTo>
                  <a:lnTo>
                    <a:pt x="1383" y="3186"/>
                  </a:lnTo>
                  <a:lnTo>
                    <a:pt x="856" y="3131"/>
                  </a:lnTo>
                  <a:lnTo>
                    <a:pt x="383" y="3058"/>
                  </a:lnTo>
                  <a:lnTo>
                    <a:pt x="0" y="2985"/>
                  </a:lnTo>
                  <a:lnTo>
                    <a:pt x="2020" y="2603"/>
                  </a:lnTo>
                  <a:lnTo>
                    <a:pt x="2020" y="2603"/>
                  </a:lnTo>
                  <a:lnTo>
                    <a:pt x="2148" y="2239"/>
                  </a:lnTo>
                  <a:lnTo>
                    <a:pt x="2312" y="1839"/>
                  </a:lnTo>
                  <a:lnTo>
                    <a:pt x="2530" y="1402"/>
                  </a:lnTo>
                  <a:lnTo>
                    <a:pt x="2530" y="1402"/>
                  </a:lnTo>
                  <a:lnTo>
                    <a:pt x="2657" y="1166"/>
                  </a:lnTo>
                  <a:lnTo>
                    <a:pt x="2821" y="929"/>
                  </a:lnTo>
                  <a:lnTo>
                    <a:pt x="2985" y="711"/>
                  </a:lnTo>
                  <a:lnTo>
                    <a:pt x="3185" y="492"/>
                  </a:lnTo>
                  <a:lnTo>
                    <a:pt x="3185" y="492"/>
                  </a:lnTo>
                  <a:lnTo>
                    <a:pt x="3385" y="328"/>
                  </a:lnTo>
                  <a:lnTo>
                    <a:pt x="3604" y="165"/>
                  </a:lnTo>
                  <a:lnTo>
                    <a:pt x="3731" y="110"/>
                  </a:lnTo>
                  <a:lnTo>
                    <a:pt x="3858" y="74"/>
                  </a:lnTo>
                  <a:lnTo>
                    <a:pt x="3986" y="37"/>
                  </a:lnTo>
                  <a:lnTo>
                    <a:pt x="4113" y="1"/>
                  </a:lnTo>
                  <a:lnTo>
                    <a:pt x="4113" y="1"/>
                  </a:lnTo>
                  <a:lnTo>
                    <a:pt x="4259" y="1"/>
                  </a:lnTo>
                  <a:lnTo>
                    <a:pt x="4422" y="1"/>
                  </a:lnTo>
                  <a:lnTo>
                    <a:pt x="4695" y="19"/>
                  </a:lnTo>
                  <a:lnTo>
                    <a:pt x="4932" y="74"/>
                  </a:lnTo>
                  <a:lnTo>
                    <a:pt x="5132" y="165"/>
                  </a:lnTo>
                  <a:lnTo>
                    <a:pt x="5132" y="165"/>
                  </a:lnTo>
                  <a:lnTo>
                    <a:pt x="5332" y="292"/>
                  </a:lnTo>
                  <a:lnTo>
                    <a:pt x="5496" y="419"/>
                  </a:lnTo>
                  <a:lnTo>
                    <a:pt x="5642" y="565"/>
                  </a:lnTo>
                  <a:lnTo>
                    <a:pt x="5733" y="692"/>
                  </a:lnTo>
                  <a:lnTo>
                    <a:pt x="5806" y="820"/>
                  </a:lnTo>
                  <a:lnTo>
                    <a:pt x="5860" y="929"/>
                  </a:lnTo>
                  <a:lnTo>
                    <a:pt x="5915" y="1020"/>
                  </a:lnTo>
                  <a:lnTo>
                    <a:pt x="5915" y="1020"/>
                  </a:lnTo>
                  <a:lnTo>
                    <a:pt x="6024" y="911"/>
                  </a:lnTo>
                  <a:lnTo>
                    <a:pt x="6169" y="820"/>
                  </a:lnTo>
                  <a:lnTo>
                    <a:pt x="6333" y="729"/>
                  </a:lnTo>
                  <a:lnTo>
                    <a:pt x="6533" y="638"/>
                  </a:lnTo>
                  <a:lnTo>
                    <a:pt x="6734" y="565"/>
                  </a:lnTo>
                  <a:lnTo>
                    <a:pt x="6843" y="547"/>
                  </a:lnTo>
                  <a:lnTo>
                    <a:pt x="6952" y="547"/>
                  </a:lnTo>
                  <a:lnTo>
                    <a:pt x="7061" y="547"/>
                  </a:lnTo>
                  <a:lnTo>
                    <a:pt x="7170" y="583"/>
                  </a:lnTo>
                  <a:lnTo>
                    <a:pt x="7170" y="583"/>
                  </a:lnTo>
                  <a:lnTo>
                    <a:pt x="7280" y="638"/>
                  </a:lnTo>
                  <a:lnTo>
                    <a:pt x="7389" y="747"/>
                  </a:lnTo>
                  <a:lnTo>
                    <a:pt x="7498" y="874"/>
                  </a:lnTo>
                  <a:lnTo>
                    <a:pt x="7589" y="1020"/>
                  </a:lnTo>
                  <a:lnTo>
                    <a:pt x="7589" y="1020"/>
                  </a:lnTo>
                  <a:lnTo>
                    <a:pt x="7680" y="1202"/>
                  </a:lnTo>
                  <a:lnTo>
                    <a:pt x="7753" y="1384"/>
                  </a:lnTo>
                  <a:lnTo>
                    <a:pt x="7862" y="1730"/>
                  </a:lnTo>
                  <a:lnTo>
                    <a:pt x="7935" y="2003"/>
                  </a:lnTo>
                  <a:lnTo>
                    <a:pt x="7953" y="2094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88" name="Google Shape;888;p6"/>
            <p:cNvSpPr/>
            <p:nvPr/>
          </p:nvSpPr>
          <p:spPr>
            <a:xfrm>
              <a:off x="1744750" y="1653450"/>
              <a:ext cx="198825" cy="56000"/>
            </a:xfrm>
            <a:custGeom>
              <a:avLst/>
              <a:gdLst/>
              <a:ahLst/>
              <a:cxnLst/>
              <a:rect l="l" t="t" r="r" b="b"/>
              <a:pathLst>
                <a:path w="7953" h="2240" extrusionOk="0">
                  <a:moveTo>
                    <a:pt x="7589" y="1"/>
                  </a:moveTo>
                  <a:lnTo>
                    <a:pt x="7152" y="274"/>
                  </a:lnTo>
                  <a:lnTo>
                    <a:pt x="6715" y="529"/>
                  </a:lnTo>
                  <a:lnTo>
                    <a:pt x="6260" y="747"/>
                  </a:lnTo>
                  <a:lnTo>
                    <a:pt x="6024" y="856"/>
                  </a:lnTo>
                  <a:lnTo>
                    <a:pt x="5787" y="929"/>
                  </a:lnTo>
                  <a:lnTo>
                    <a:pt x="5660" y="984"/>
                  </a:lnTo>
                  <a:lnTo>
                    <a:pt x="5533" y="1038"/>
                  </a:lnTo>
                  <a:lnTo>
                    <a:pt x="5423" y="1111"/>
                  </a:lnTo>
                  <a:lnTo>
                    <a:pt x="5387" y="1147"/>
                  </a:lnTo>
                  <a:lnTo>
                    <a:pt x="5351" y="1202"/>
                  </a:lnTo>
                  <a:lnTo>
                    <a:pt x="5314" y="1275"/>
                  </a:lnTo>
                  <a:lnTo>
                    <a:pt x="5296" y="1348"/>
                  </a:lnTo>
                  <a:lnTo>
                    <a:pt x="5278" y="1420"/>
                  </a:lnTo>
                  <a:lnTo>
                    <a:pt x="5241" y="1493"/>
                  </a:lnTo>
                  <a:lnTo>
                    <a:pt x="5187" y="1566"/>
                  </a:lnTo>
                  <a:lnTo>
                    <a:pt x="5114" y="1621"/>
                  </a:lnTo>
                  <a:lnTo>
                    <a:pt x="5023" y="1657"/>
                  </a:lnTo>
                  <a:lnTo>
                    <a:pt x="4859" y="1657"/>
                  </a:lnTo>
                  <a:lnTo>
                    <a:pt x="4786" y="1639"/>
                  </a:lnTo>
                  <a:lnTo>
                    <a:pt x="4714" y="1621"/>
                  </a:lnTo>
                  <a:lnTo>
                    <a:pt x="4641" y="1566"/>
                  </a:lnTo>
                  <a:lnTo>
                    <a:pt x="4586" y="1530"/>
                  </a:lnTo>
                  <a:lnTo>
                    <a:pt x="4532" y="1457"/>
                  </a:lnTo>
                  <a:lnTo>
                    <a:pt x="4422" y="1329"/>
                  </a:lnTo>
                  <a:lnTo>
                    <a:pt x="4350" y="1166"/>
                  </a:lnTo>
                  <a:lnTo>
                    <a:pt x="4277" y="1002"/>
                  </a:lnTo>
                  <a:lnTo>
                    <a:pt x="4168" y="1056"/>
                  </a:lnTo>
                  <a:lnTo>
                    <a:pt x="4022" y="1075"/>
                  </a:lnTo>
                  <a:lnTo>
                    <a:pt x="3895" y="1093"/>
                  </a:lnTo>
                  <a:lnTo>
                    <a:pt x="3767" y="1111"/>
                  </a:lnTo>
                  <a:lnTo>
                    <a:pt x="3640" y="1111"/>
                  </a:lnTo>
                  <a:lnTo>
                    <a:pt x="3513" y="1093"/>
                  </a:lnTo>
                  <a:lnTo>
                    <a:pt x="3385" y="1056"/>
                  </a:lnTo>
                  <a:lnTo>
                    <a:pt x="3258" y="1020"/>
                  </a:lnTo>
                  <a:lnTo>
                    <a:pt x="3149" y="965"/>
                  </a:lnTo>
                  <a:lnTo>
                    <a:pt x="3021" y="911"/>
                  </a:lnTo>
                  <a:lnTo>
                    <a:pt x="2912" y="838"/>
                  </a:lnTo>
                  <a:lnTo>
                    <a:pt x="2821" y="765"/>
                  </a:lnTo>
                  <a:lnTo>
                    <a:pt x="2657" y="583"/>
                  </a:lnTo>
                  <a:lnTo>
                    <a:pt x="2530" y="383"/>
                  </a:lnTo>
                  <a:lnTo>
                    <a:pt x="2312" y="820"/>
                  </a:lnTo>
                  <a:lnTo>
                    <a:pt x="2148" y="1220"/>
                  </a:lnTo>
                  <a:lnTo>
                    <a:pt x="2020" y="1584"/>
                  </a:lnTo>
                  <a:lnTo>
                    <a:pt x="0" y="1966"/>
                  </a:lnTo>
                  <a:lnTo>
                    <a:pt x="328" y="2039"/>
                  </a:lnTo>
                  <a:lnTo>
                    <a:pt x="710" y="2094"/>
                  </a:lnTo>
                  <a:lnTo>
                    <a:pt x="1147" y="2148"/>
                  </a:lnTo>
                  <a:lnTo>
                    <a:pt x="1638" y="2185"/>
                  </a:lnTo>
                  <a:lnTo>
                    <a:pt x="2730" y="2221"/>
                  </a:lnTo>
                  <a:lnTo>
                    <a:pt x="3877" y="2239"/>
                  </a:lnTo>
                  <a:lnTo>
                    <a:pt x="5387" y="2221"/>
                  </a:lnTo>
                  <a:lnTo>
                    <a:pt x="6697" y="2185"/>
                  </a:lnTo>
                  <a:lnTo>
                    <a:pt x="7953" y="2130"/>
                  </a:lnTo>
                  <a:lnTo>
                    <a:pt x="7953" y="1075"/>
                  </a:lnTo>
                  <a:lnTo>
                    <a:pt x="7935" y="984"/>
                  </a:lnTo>
                  <a:lnTo>
                    <a:pt x="7862" y="711"/>
                  </a:lnTo>
                  <a:lnTo>
                    <a:pt x="7753" y="365"/>
                  </a:lnTo>
                  <a:lnTo>
                    <a:pt x="7680" y="183"/>
                  </a:lnTo>
                  <a:lnTo>
                    <a:pt x="7589" y="1"/>
                  </a:lnTo>
                  <a:close/>
                </a:path>
              </a:pathLst>
            </a:custGeom>
            <a:solidFill>
              <a:srgbClr val="A489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89" name="Google Shape;889;p6"/>
            <p:cNvSpPr/>
            <p:nvPr/>
          </p:nvSpPr>
          <p:spPr>
            <a:xfrm>
              <a:off x="1744750" y="1653450"/>
              <a:ext cx="198825" cy="56000"/>
            </a:xfrm>
            <a:custGeom>
              <a:avLst/>
              <a:gdLst/>
              <a:ahLst/>
              <a:cxnLst/>
              <a:rect l="l" t="t" r="r" b="b"/>
              <a:pathLst>
                <a:path w="7953" h="2240" fill="none" extrusionOk="0">
                  <a:moveTo>
                    <a:pt x="7589" y="1"/>
                  </a:moveTo>
                  <a:lnTo>
                    <a:pt x="7589" y="1"/>
                  </a:lnTo>
                  <a:lnTo>
                    <a:pt x="7152" y="274"/>
                  </a:lnTo>
                  <a:lnTo>
                    <a:pt x="6715" y="529"/>
                  </a:lnTo>
                  <a:lnTo>
                    <a:pt x="6260" y="747"/>
                  </a:lnTo>
                  <a:lnTo>
                    <a:pt x="6024" y="856"/>
                  </a:lnTo>
                  <a:lnTo>
                    <a:pt x="5787" y="929"/>
                  </a:lnTo>
                  <a:lnTo>
                    <a:pt x="5787" y="929"/>
                  </a:lnTo>
                  <a:lnTo>
                    <a:pt x="5660" y="984"/>
                  </a:lnTo>
                  <a:lnTo>
                    <a:pt x="5533" y="1038"/>
                  </a:lnTo>
                  <a:lnTo>
                    <a:pt x="5423" y="1111"/>
                  </a:lnTo>
                  <a:lnTo>
                    <a:pt x="5387" y="1147"/>
                  </a:lnTo>
                  <a:lnTo>
                    <a:pt x="5351" y="1202"/>
                  </a:lnTo>
                  <a:lnTo>
                    <a:pt x="5351" y="1202"/>
                  </a:lnTo>
                  <a:lnTo>
                    <a:pt x="5314" y="1275"/>
                  </a:lnTo>
                  <a:lnTo>
                    <a:pt x="5296" y="1348"/>
                  </a:lnTo>
                  <a:lnTo>
                    <a:pt x="5278" y="1420"/>
                  </a:lnTo>
                  <a:lnTo>
                    <a:pt x="5241" y="1493"/>
                  </a:lnTo>
                  <a:lnTo>
                    <a:pt x="5241" y="1493"/>
                  </a:lnTo>
                  <a:lnTo>
                    <a:pt x="5187" y="1566"/>
                  </a:lnTo>
                  <a:lnTo>
                    <a:pt x="5114" y="1621"/>
                  </a:lnTo>
                  <a:lnTo>
                    <a:pt x="5023" y="1657"/>
                  </a:lnTo>
                  <a:lnTo>
                    <a:pt x="4932" y="1657"/>
                  </a:lnTo>
                  <a:lnTo>
                    <a:pt x="4932" y="1657"/>
                  </a:lnTo>
                  <a:lnTo>
                    <a:pt x="4859" y="1657"/>
                  </a:lnTo>
                  <a:lnTo>
                    <a:pt x="4786" y="1639"/>
                  </a:lnTo>
                  <a:lnTo>
                    <a:pt x="4714" y="1621"/>
                  </a:lnTo>
                  <a:lnTo>
                    <a:pt x="4641" y="1566"/>
                  </a:lnTo>
                  <a:lnTo>
                    <a:pt x="4641" y="1566"/>
                  </a:lnTo>
                  <a:lnTo>
                    <a:pt x="4586" y="1530"/>
                  </a:lnTo>
                  <a:lnTo>
                    <a:pt x="4532" y="1457"/>
                  </a:lnTo>
                  <a:lnTo>
                    <a:pt x="4422" y="1329"/>
                  </a:lnTo>
                  <a:lnTo>
                    <a:pt x="4350" y="1166"/>
                  </a:lnTo>
                  <a:lnTo>
                    <a:pt x="4277" y="1002"/>
                  </a:lnTo>
                  <a:lnTo>
                    <a:pt x="4277" y="1002"/>
                  </a:lnTo>
                  <a:lnTo>
                    <a:pt x="4168" y="1056"/>
                  </a:lnTo>
                  <a:lnTo>
                    <a:pt x="4022" y="1075"/>
                  </a:lnTo>
                  <a:lnTo>
                    <a:pt x="3895" y="1093"/>
                  </a:lnTo>
                  <a:lnTo>
                    <a:pt x="3767" y="1111"/>
                  </a:lnTo>
                  <a:lnTo>
                    <a:pt x="3767" y="1111"/>
                  </a:lnTo>
                  <a:lnTo>
                    <a:pt x="3640" y="1111"/>
                  </a:lnTo>
                  <a:lnTo>
                    <a:pt x="3513" y="1093"/>
                  </a:lnTo>
                  <a:lnTo>
                    <a:pt x="3385" y="1056"/>
                  </a:lnTo>
                  <a:lnTo>
                    <a:pt x="3258" y="1020"/>
                  </a:lnTo>
                  <a:lnTo>
                    <a:pt x="3149" y="965"/>
                  </a:lnTo>
                  <a:lnTo>
                    <a:pt x="3021" y="911"/>
                  </a:lnTo>
                  <a:lnTo>
                    <a:pt x="2912" y="838"/>
                  </a:lnTo>
                  <a:lnTo>
                    <a:pt x="2821" y="765"/>
                  </a:lnTo>
                  <a:lnTo>
                    <a:pt x="2821" y="765"/>
                  </a:lnTo>
                  <a:lnTo>
                    <a:pt x="2657" y="583"/>
                  </a:lnTo>
                  <a:lnTo>
                    <a:pt x="2530" y="383"/>
                  </a:lnTo>
                  <a:lnTo>
                    <a:pt x="2530" y="383"/>
                  </a:lnTo>
                  <a:lnTo>
                    <a:pt x="2530" y="383"/>
                  </a:lnTo>
                  <a:lnTo>
                    <a:pt x="2312" y="820"/>
                  </a:lnTo>
                  <a:lnTo>
                    <a:pt x="2148" y="1220"/>
                  </a:lnTo>
                  <a:lnTo>
                    <a:pt x="2020" y="1584"/>
                  </a:lnTo>
                  <a:lnTo>
                    <a:pt x="0" y="1966"/>
                  </a:lnTo>
                  <a:lnTo>
                    <a:pt x="0" y="1966"/>
                  </a:lnTo>
                  <a:lnTo>
                    <a:pt x="328" y="2039"/>
                  </a:lnTo>
                  <a:lnTo>
                    <a:pt x="710" y="2094"/>
                  </a:lnTo>
                  <a:lnTo>
                    <a:pt x="1147" y="2148"/>
                  </a:lnTo>
                  <a:lnTo>
                    <a:pt x="1638" y="2185"/>
                  </a:lnTo>
                  <a:lnTo>
                    <a:pt x="2730" y="2221"/>
                  </a:lnTo>
                  <a:lnTo>
                    <a:pt x="3877" y="2239"/>
                  </a:lnTo>
                  <a:lnTo>
                    <a:pt x="3877" y="2239"/>
                  </a:lnTo>
                  <a:lnTo>
                    <a:pt x="5387" y="2221"/>
                  </a:lnTo>
                  <a:lnTo>
                    <a:pt x="6697" y="2185"/>
                  </a:lnTo>
                  <a:lnTo>
                    <a:pt x="7953" y="2130"/>
                  </a:lnTo>
                  <a:lnTo>
                    <a:pt x="7953" y="1075"/>
                  </a:lnTo>
                  <a:lnTo>
                    <a:pt x="7953" y="1075"/>
                  </a:lnTo>
                  <a:lnTo>
                    <a:pt x="7935" y="984"/>
                  </a:lnTo>
                  <a:lnTo>
                    <a:pt x="7862" y="711"/>
                  </a:lnTo>
                  <a:lnTo>
                    <a:pt x="7753" y="365"/>
                  </a:lnTo>
                  <a:lnTo>
                    <a:pt x="7680" y="183"/>
                  </a:lnTo>
                  <a:lnTo>
                    <a:pt x="7589" y="1"/>
                  </a:lnTo>
                  <a:lnTo>
                    <a:pt x="7589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90" name="Google Shape;890;p6"/>
            <p:cNvSpPr/>
            <p:nvPr/>
          </p:nvSpPr>
          <p:spPr>
            <a:xfrm>
              <a:off x="1824375" y="1627975"/>
              <a:ext cx="48700" cy="28700"/>
            </a:xfrm>
            <a:custGeom>
              <a:avLst/>
              <a:gdLst/>
              <a:ahLst/>
              <a:cxnLst/>
              <a:rect l="l" t="t" r="r" b="b"/>
              <a:pathLst>
                <a:path w="1948" h="1148" extrusionOk="0">
                  <a:moveTo>
                    <a:pt x="928" y="1"/>
                  </a:moveTo>
                  <a:lnTo>
                    <a:pt x="801" y="37"/>
                  </a:lnTo>
                  <a:lnTo>
                    <a:pt x="673" y="74"/>
                  </a:lnTo>
                  <a:lnTo>
                    <a:pt x="546" y="110"/>
                  </a:lnTo>
                  <a:lnTo>
                    <a:pt x="419" y="165"/>
                  </a:lnTo>
                  <a:lnTo>
                    <a:pt x="200" y="328"/>
                  </a:lnTo>
                  <a:lnTo>
                    <a:pt x="0" y="492"/>
                  </a:lnTo>
                  <a:lnTo>
                    <a:pt x="36" y="638"/>
                  </a:lnTo>
                  <a:lnTo>
                    <a:pt x="109" y="747"/>
                  </a:lnTo>
                  <a:lnTo>
                    <a:pt x="182" y="856"/>
                  </a:lnTo>
                  <a:lnTo>
                    <a:pt x="273" y="947"/>
                  </a:lnTo>
                  <a:lnTo>
                    <a:pt x="382" y="1038"/>
                  </a:lnTo>
                  <a:lnTo>
                    <a:pt x="510" y="1093"/>
                  </a:lnTo>
                  <a:lnTo>
                    <a:pt x="637" y="1129"/>
                  </a:lnTo>
                  <a:lnTo>
                    <a:pt x="783" y="1147"/>
                  </a:lnTo>
                  <a:lnTo>
                    <a:pt x="837" y="1147"/>
                  </a:lnTo>
                  <a:lnTo>
                    <a:pt x="928" y="1129"/>
                  </a:lnTo>
                  <a:lnTo>
                    <a:pt x="1019" y="1111"/>
                  </a:lnTo>
                  <a:lnTo>
                    <a:pt x="1183" y="1038"/>
                  </a:lnTo>
                  <a:lnTo>
                    <a:pt x="1347" y="929"/>
                  </a:lnTo>
                  <a:lnTo>
                    <a:pt x="1492" y="802"/>
                  </a:lnTo>
                  <a:lnTo>
                    <a:pt x="1620" y="656"/>
                  </a:lnTo>
                  <a:lnTo>
                    <a:pt x="1747" y="510"/>
                  </a:lnTo>
                  <a:lnTo>
                    <a:pt x="1856" y="347"/>
                  </a:lnTo>
                  <a:lnTo>
                    <a:pt x="1947" y="165"/>
                  </a:lnTo>
                  <a:lnTo>
                    <a:pt x="1783" y="92"/>
                  </a:lnTo>
                  <a:lnTo>
                    <a:pt x="1601" y="37"/>
                  </a:lnTo>
                  <a:lnTo>
                    <a:pt x="1401" y="1"/>
                  </a:lnTo>
                  <a:close/>
                </a:path>
              </a:pathLst>
            </a:custGeom>
            <a:solidFill>
              <a:srgbClr val="D7C2A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91" name="Google Shape;891;p6"/>
            <p:cNvSpPr/>
            <p:nvPr/>
          </p:nvSpPr>
          <p:spPr>
            <a:xfrm>
              <a:off x="1824375" y="1627975"/>
              <a:ext cx="48700" cy="28700"/>
            </a:xfrm>
            <a:custGeom>
              <a:avLst/>
              <a:gdLst/>
              <a:ahLst/>
              <a:cxnLst/>
              <a:rect l="l" t="t" r="r" b="b"/>
              <a:pathLst>
                <a:path w="1948" h="1148" fill="none" extrusionOk="0">
                  <a:moveTo>
                    <a:pt x="1183" y="1"/>
                  </a:moveTo>
                  <a:lnTo>
                    <a:pt x="1183" y="1"/>
                  </a:lnTo>
                  <a:lnTo>
                    <a:pt x="928" y="1"/>
                  </a:lnTo>
                  <a:lnTo>
                    <a:pt x="928" y="1"/>
                  </a:lnTo>
                  <a:lnTo>
                    <a:pt x="801" y="37"/>
                  </a:lnTo>
                  <a:lnTo>
                    <a:pt x="673" y="74"/>
                  </a:lnTo>
                  <a:lnTo>
                    <a:pt x="546" y="110"/>
                  </a:lnTo>
                  <a:lnTo>
                    <a:pt x="419" y="165"/>
                  </a:lnTo>
                  <a:lnTo>
                    <a:pt x="200" y="328"/>
                  </a:lnTo>
                  <a:lnTo>
                    <a:pt x="0" y="492"/>
                  </a:lnTo>
                  <a:lnTo>
                    <a:pt x="0" y="492"/>
                  </a:lnTo>
                  <a:lnTo>
                    <a:pt x="36" y="638"/>
                  </a:lnTo>
                  <a:lnTo>
                    <a:pt x="109" y="747"/>
                  </a:lnTo>
                  <a:lnTo>
                    <a:pt x="182" y="856"/>
                  </a:lnTo>
                  <a:lnTo>
                    <a:pt x="273" y="947"/>
                  </a:lnTo>
                  <a:lnTo>
                    <a:pt x="382" y="1038"/>
                  </a:lnTo>
                  <a:lnTo>
                    <a:pt x="510" y="1093"/>
                  </a:lnTo>
                  <a:lnTo>
                    <a:pt x="637" y="1129"/>
                  </a:lnTo>
                  <a:lnTo>
                    <a:pt x="783" y="1147"/>
                  </a:lnTo>
                  <a:lnTo>
                    <a:pt x="783" y="1147"/>
                  </a:lnTo>
                  <a:lnTo>
                    <a:pt x="837" y="1147"/>
                  </a:lnTo>
                  <a:lnTo>
                    <a:pt x="837" y="1147"/>
                  </a:lnTo>
                  <a:lnTo>
                    <a:pt x="928" y="1129"/>
                  </a:lnTo>
                  <a:lnTo>
                    <a:pt x="1019" y="1111"/>
                  </a:lnTo>
                  <a:lnTo>
                    <a:pt x="1183" y="1038"/>
                  </a:lnTo>
                  <a:lnTo>
                    <a:pt x="1347" y="929"/>
                  </a:lnTo>
                  <a:lnTo>
                    <a:pt x="1492" y="802"/>
                  </a:lnTo>
                  <a:lnTo>
                    <a:pt x="1492" y="802"/>
                  </a:lnTo>
                  <a:lnTo>
                    <a:pt x="1620" y="656"/>
                  </a:lnTo>
                  <a:lnTo>
                    <a:pt x="1747" y="510"/>
                  </a:lnTo>
                  <a:lnTo>
                    <a:pt x="1856" y="347"/>
                  </a:lnTo>
                  <a:lnTo>
                    <a:pt x="1947" y="165"/>
                  </a:lnTo>
                  <a:lnTo>
                    <a:pt x="1947" y="165"/>
                  </a:lnTo>
                  <a:lnTo>
                    <a:pt x="1783" y="92"/>
                  </a:lnTo>
                  <a:lnTo>
                    <a:pt x="1601" y="37"/>
                  </a:lnTo>
                  <a:lnTo>
                    <a:pt x="1401" y="1"/>
                  </a:lnTo>
                  <a:lnTo>
                    <a:pt x="1183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892" name="Google Shape;892;p6"/>
          <p:cNvGrpSpPr/>
          <p:nvPr/>
        </p:nvGrpSpPr>
        <p:grpSpPr>
          <a:xfrm rot="707990">
            <a:off x="5380132" y="7227463"/>
            <a:ext cx="1354315" cy="327636"/>
            <a:chOff x="3665900" y="8356158"/>
            <a:chExt cx="1015703" cy="245719"/>
          </a:xfrm>
        </p:grpSpPr>
        <p:sp>
          <p:nvSpPr>
            <p:cNvPr id="893" name="Google Shape;893;p6"/>
            <p:cNvSpPr/>
            <p:nvPr/>
          </p:nvSpPr>
          <p:spPr>
            <a:xfrm>
              <a:off x="3940684" y="8356158"/>
              <a:ext cx="658411" cy="161356"/>
            </a:xfrm>
            <a:custGeom>
              <a:avLst/>
              <a:gdLst/>
              <a:ahLst/>
              <a:cxnLst/>
              <a:rect l="l" t="t" r="r" b="b"/>
              <a:pathLst>
                <a:path w="12776" h="3131" extrusionOk="0">
                  <a:moveTo>
                    <a:pt x="9336" y="0"/>
                  </a:moveTo>
                  <a:lnTo>
                    <a:pt x="8626" y="55"/>
                  </a:lnTo>
                  <a:lnTo>
                    <a:pt x="7934" y="127"/>
                  </a:lnTo>
                  <a:lnTo>
                    <a:pt x="7279" y="218"/>
                  </a:lnTo>
                  <a:lnTo>
                    <a:pt x="6642" y="309"/>
                  </a:lnTo>
                  <a:lnTo>
                    <a:pt x="6042" y="400"/>
                  </a:lnTo>
                  <a:lnTo>
                    <a:pt x="5460" y="510"/>
                  </a:lnTo>
                  <a:lnTo>
                    <a:pt x="4895" y="619"/>
                  </a:lnTo>
                  <a:lnTo>
                    <a:pt x="4368" y="728"/>
                  </a:lnTo>
                  <a:lnTo>
                    <a:pt x="3858" y="855"/>
                  </a:lnTo>
                  <a:lnTo>
                    <a:pt x="3385" y="983"/>
                  </a:lnTo>
                  <a:lnTo>
                    <a:pt x="2930" y="1110"/>
                  </a:lnTo>
                  <a:lnTo>
                    <a:pt x="2511" y="1256"/>
                  </a:lnTo>
                  <a:lnTo>
                    <a:pt x="2129" y="1383"/>
                  </a:lnTo>
                  <a:lnTo>
                    <a:pt x="1765" y="1511"/>
                  </a:lnTo>
                  <a:lnTo>
                    <a:pt x="1438" y="1656"/>
                  </a:lnTo>
                  <a:lnTo>
                    <a:pt x="1147" y="1783"/>
                  </a:lnTo>
                  <a:lnTo>
                    <a:pt x="874" y="1911"/>
                  </a:lnTo>
                  <a:lnTo>
                    <a:pt x="637" y="2038"/>
                  </a:lnTo>
                  <a:lnTo>
                    <a:pt x="455" y="2166"/>
                  </a:lnTo>
                  <a:lnTo>
                    <a:pt x="291" y="2293"/>
                  </a:lnTo>
                  <a:lnTo>
                    <a:pt x="164" y="2420"/>
                  </a:lnTo>
                  <a:lnTo>
                    <a:pt x="73" y="2530"/>
                  </a:lnTo>
                  <a:lnTo>
                    <a:pt x="18" y="2621"/>
                  </a:lnTo>
                  <a:lnTo>
                    <a:pt x="0" y="2730"/>
                  </a:lnTo>
                  <a:lnTo>
                    <a:pt x="18" y="2821"/>
                  </a:lnTo>
                  <a:lnTo>
                    <a:pt x="73" y="2894"/>
                  </a:lnTo>
                  <a:lnTo>
                    <a:pt x="182" y="2966"/>
                  </a:lnTo>
                  <a:lnTo>
                    <a:pt x="328" y="3021"/>
                  </a:lnTo>
                  <a:lnTo>
                    <a:pt x="491" y="3076"/>
                  </a:lnTo>
                  <a:lnTo>
                    <a:pt x="710" y="3112"/>
                  </a:lnTo>
                  <a:lnTo>
                    <a:pt x="983" y="3130"/>
                  </a:lnTo>
                  <a:lnTo>
                    <a:pt x="1602" y="3130"/>
                  </a:lnTo>
                  <a:lnTo>
                    <a:pt x="1947" y="3112"/>
                  </a:lnTo>
                  <a:lnTo>
                    <a:pt x="2748" y="3021"/>
                  </a:lnTo>
                  <a:lnTo>
                    <a:pt x="4531" y="2784"/>
                  </a:lnTo>
                  <a:lnTo>
                    <a:pt x="6096" y="2548"/>
                  </a:lnTo>
                  <a:lnTo>
                    <a:pt x="7443" y="2293"/>
                  </a:lnTo>
                  <a:lnTo>
                    <a:pt x="8590" y="2038"/>
                  </a:lnTo>
                  <a:lnTo>
                    <a:pt x="9572" y="1783"/>
                  </a:lnTo>
                  <a:lnTo>
                    <a:pt x="10373" y="1529"/>
                  </a:lnTo>
                  <a:lnTo>
                    <a:pt x="11046" y="1274"/>
                  </a:lnTo>
                  <a:lnTo>
                    <a:pt x="11574" y="1056"/>
                  </a:lnTo>
                  <a:lnTo>
                    <a:pt x="11974" y="837"/>
                  </a:lnTo>
                  <a:lnTo>
                    <a:pt x="12284" y="637"/>
                  </a:lnTo>
                  <a:lnTo>
                    <a:pt x="12484" y="455"/>
                  </a:lnTo>
                  <a:lnTo>
                    <a:pt x="12630" y="309"/>
                  </a:lnTo>
                  <a:lnTo>
                    <a:pt x="12721" y="182"/>
                  </a:lnTo>
                  <a:lnTo>
                    <a:pt x="12757" y="73"/>
                  </a:lnTo>
                  <a:lnTo>
                    <a:pt x="1277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94" name="Google Shape;894;p6"/>
            <p:cNvSpPr/>
            <p:nvPr/>
          </p:nvSpPr>
          <p:spPr>
            <a:xfrm>
              <a:off x="3940684" y="8356158"/>
              <a:ext cx="658411" cy="161356"/>
            </a:xfrm>
            <a:custGeom>
              <a:avLst/>
              <a:gdLst/>
              <a:ahLst/>
              <a:cxnLst/>
              <a:rect l="l" t="t" r="r" b="b"/>
              <a:pathLst>
                <a:path w="12776" h="3131" fill="none" extrusionOk="0">
                  <a:moveTo>
                    <a:pt x="12775" y="0"/>
                  </a:moveTo>
                  <a:lnTo>
                    <a:pt x="9336" y="0"/>
                  </a:lnTo>
                  <a:lnTo>
                    <a:pt x="9336" y="0"/>
                  </a:lnTo>
                  <a:lnTo>
                    <a:pt x="8626" y="55"/>
                  </a:lnTo>
                  <a:lnTo>
                    <a:pt x="7934" y="127"/>
                  </a:lnTo>
                  <a:lnTo>
                    <a:pt x="7279" y="218"/>
                  </a:lnTo>
                  <a:lnTo>
                    <a:pt x="6642" y="309"/>
                  </a:lnTo>
                  <a:lnTo>
                    <a:pt x="6042" y="400"/>
                  </a:lnTo>
                  <a:lnTo>
                    <a:pt x="5460" y="510"/>
                  </a:lnTo>
                  <a:lnTo>
                    <a:pt x="4895" y="619"/>
                  </a:lnTo>
                  <a:lnTo>
                    <a:pt x="4368" y="728"/>
                  </a:lnTo>
                  <a:lnTo>
                    <a:pt x="3858" y="855"/>
                  </a:lnTo>
                  <a:lnTo>
                    <a:pt x="3385" y="983"/>
                  </a:lnTo>
                  <a:lnTo>
                    <a:pt x="2930" y="1110"/>
                  </a:lnTo>
                  <a:lnTo>
                    <a:pt x="2511" y="1256"/>
                  </a:lnTo>
                  <a:lnTo>
                    <a:pt x="2129" y="1383"/>
                  </a:lnTo>
                  <a:lnTo>
                    <a:pt x="1765" y="1511"/>
                  </a:lnTo>
                  <a:lnTo>
                    <a:pt x="1438" y="1656"/>
                  </a:lnTo>
                  <a:lnTo>
                    <a:pt x="1147" y="1783"/>
                  </a:lnTo>
                  <a:lnTo>
                    <a:pt x="874" y="1911"/>
                  </a:lnTo>
                  <a:lnTo>
                    <a:pt x="637" y="2038"/>
                  </a:lnTo>
                  <a:lnTo>
                    <a:pt x="455" y="2166"/>
                  </a:lnTo>
                  <a:lnTo>
                    <a:pt x="291" y="2293"/>
                  </a:lnTo>
                  <a:lnTo>
                    <a:pt x="164" y="2420"/>
                  </a:lnTo>
                  <a:lnTo>
                    <a:pt x="73" y="2530"/>
                  </a:lnTo>
                  <a:lnTo>
                    <a:pt x="18" y="2621"/>
                  </a:lnTo>
                  <a:lnTo>
                    <a:pt x="0" y="2730"/>
                  </a:lnTo>
                  <a:lnTo>
                    <a:pt x="18" y="2821"/>
                  </a:lnTo>
                  <a:lnTo>
                    <a:pt x="73" y="2894"/>
                  </a:lnTo>
                  <a:lnTo>
                    <a:pt x="182" y="2966"/>
                  </a:lnTo>
                  <a:lnTo>
                    <a:pt x="328" y="3021"/>
                  </a:lnTo>
                  <a:lnTo>
                    <a:pt x="491" y="3076"/>
                  </a:lnTo>
                  <a:lnTo>
                    <a:pt x="710" y="3112"/>
                  </a:lnTo>
                  <a:lnTo>
                    <a:pt x="983" y="3130"/>
                  </a:lnTo>
                  <a:lnTo>
                    <a:pt x="1292" y="3130"/>
                  </a:lnTo>
                  <a:lnTo>
                    <a:pt x="1292" y="3130"/>
                  </a:lnTo>
                  <a:lnTo>
                    <a:pt x="1602" y="3130"/>
                  </a:lnTo>
                  <a:lnTo>
                    <a:pt x="1947" y="3112"/>
                  </a:lnTo>
                  <a:lnTo>
                    <a:pt x="2748" y="3021"/>
                  </a:lnTo>
                  <a:lnTo>
                    <a:pt x="2748" y="3021"/>
                  </a:lnTo>
                  <a:lnTo>
                    <a:pt x="4531" y="2784"/>
                  </a:lnTo>
                  <a:lnTo>
                    <a:pt x="6096" y="2548"/>
                  </a:lnTo>
                  <a:lnTo>
                    <a:pt x="7443" y="2293"/>
                  </a:lnTo>
                  <a:lnTo>
                    <a:pt x="8590" y="2038"/>
                  </a:lnTo>
                  <a:lnTo>
                    <a:pt x="9572" y="1783"/>
                  </a:lnTo>
                  <a:lnTo>
                    <a:pt x="10373" y="1529"/>
                  </a:lnTo>
                  <a:lnTo>
                    <a:pt x="11046" y="1274"/>
                  </a:lnTo>
                  <a:lnTo>
                    <a:pt x="11574" y="1056"/>
                  </a:lnTo>
                  <a:lnTo>
                    <a:pt x="11974" y="837"/>
                  </a:lnTo>
                  <a:lnTo>
                    <a:pt x="12284" y="637"/>
                  </a:lnTo>
                  <a:lnTo>
                    <a:pt x="12484" y="455"/>
                  </a:lnTo>
                  <a:lnTo>
                    <a:pt x="12630" y="309"/>
                  </a:lnTo>
                  <a:lnTo>
                    <a:pt x="12721" y="182"/>
                  </a:lnTo>
                  <a:lnTo>
                    <a:pt x="12757" y="73"/>
                  </a:lnTo>
                  <a:lnTo>
                    <a:pt x="12775" y="0"/>
                  </a:lnTo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95" name="Google Shape;895;p6"/>
            <p:cNvSpPr/>
            <p:nvPr/>
          </p:nvSpPr>
          <p:spPr>
            <a:xfrm>
              <a:off x="3665900" y="8420834"/>
              <a:ext cx="151049" cy="55400"/>
            </a:xfrm>
            <a:custGeom>
              <a:avLst/>
              <a:gdLst/>
              <a:ahLst/>
              <a:cxnLst/>
              <a:rect l="l" t="t" r="r" b="b"/>
              <a:pathLst>
                <a:path w="2931" h="1075" extrusionOk="0">
                  <a:moveTo>
                    <a:pt x="1456" y="1"/>
                  </a:moveTo>
                  <a:lnTo>
                    <a:pt x="1128" y="19"/>
                  </a:lnTo>
                  <a:lnTo>
                    <a:pt x="801" y="74"/>
                  </a:lnTo>
                  <a:lnTo>
                    <a:pt x="655" y="110"/>
                  </a:lnTo>
                  <a:lnTo>
                    <a:pt x="491" y="165"/>
                  </a:lnTo>
                  <a:lnTo>
                    <a:pt x="364" y="219"/>
                  </a:lnTo>
                  <a:lnTo>
                    <a:pt x="237" y="292"/>
                  </a:lnTo>
                  <a:lnTo>
                    <a:pt x="146" y="347"/>
                  </a:lnTo>
                  <a:lnTo>
                    <a:pt x="91" y="401"/>
                  </a:lnTo>
                  <a:lnTo>
                    <a:pt x="37" y="474"/>
                  </a:lnTo>
                  <a:lnTo>
                    <a:pt x="0" y="547"/>
                  </a:lnTo>
                  <a:lnTo>
                    <a:pt x="0" y="638"/>
                  </a:lnTo>
                  <a:lnTo>
                    <a:pt x="37" y="729"/>
                  </a:lnTo>
                  <a:lnTo>
                    <a:pt x="109" y="801"/>
                  </a:lnTo>
                  <a:lnTo>
                    <a:pt x="182" y="874"/>
                  </a:lnTo>
                  <a:lnTo>
                    <a:pt x="273" y="911"/>
                  </a:lnTo>
                  <a:lnTo>
                    <a:pt x="382" y="947"/>
                  </a:lnTo>
                  <a:lnTo>
                    <a:pt x="582" y="1002"/>
                  </a:lnTo>
                  <a:lnTo>
                    <a:pt x="1092" y="1056"/>
                  </a:lnTo>
                  <a:lnTo>
                    <a:pt x="1602" y="1074"/>
                  </a:lnTo>
                  <a:lnTo>
                    <a:pt x="1747" y="1074"/>
                  </a:lnTo>
                  <a:lnTo>
                    <a:pt x="2038" y="1056"/>
                  </a:lnTo>
                  <a:lnTo>
                    <a:pt x="2311" y="1020"/>
                  </a:lnTo>
                  <a:lnTo>
                    <a:pt x="2439" y="983"/>
                  </a:lnTo>
                  <a:lnTo>
                    <a:pt x="2566" y="929"/>
                  </a:lnTo>
                  <a:lnTo>
                    <a:pt x="2675" y="856"/>
                  </a:lnTo>
                  <a:lnTo>
                    <a:pt x="2784" y="783"/>
                  </a:lnTo>
                  <a:lnTo>
                    <a:pt x="2857" y="710"/>
                  </a:lnTo>
                  <a:lnTo>
                    <a:pt x="2912" y="619"/>
                  </a:lnTo>
                  <a:lnTo>
                    <a:pt x="2930" y="528"/>
                  </a:lnTo>
                  <a:lnTo>
                    <a:pt x="2930" y="474"/>
                  </a:lnTo>
                  <a:lnTo>
                    <a:pt x="2930" y="437"/>
                  </a:lnTo>
                  <a:lnTo>
                    <a:pt x="2875" y="365"/>
                  </a:lnTo>
                  <a:lnTo>
                    <a:pt x="2803" y="292"/>
                  </a:lnTo>
                  <a:lnTo>
                    <a:pt x="2730" y="237"/>
                  </a:lnTo>
                  <a:lnTo>
                    <a:pt x="2639" y="201"/>
                  </a:lnTo>
                  <a:lnTo>
                    <a:pt x="2366" y="110"/>
                  </a:lnTo>
                  <a:lnTo>
                    <a:pt x="2075" y="55"/>
                  </a:lnTo>
                  <a:lnTo>
                    <a:pt x="1784" y="19"/>
                  </a:lnTo>
                  <a:lnTo>
                    <a:pt x="14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96" name="Google Shape;896;p6"/>
            <p:cNvSpPr/>
            <p:nvPr/>
          </p:nvSpPr>
          <p:spPr>
            <a:xfrm>
              <a:off x="3665900" y="8420834"/>
              <a:ext cx="151049" cy="55400"/>
            </a:xfrm>
            <a:custGeom>
              <a:avLst/>
              <a:gdLst/>
              <a:ahLst/>
              <a:cxnLst/>
              <a:rect l="l" t="t" r="r" b="b"/>
              <a:pathLst>
                <a:path w="2931" h="1075" fill="none" extrusionOk="0">
                  <a:moveTo>
                    <a:pt x="1456" y="1"/>
                  </a:moveTo>
                  <a:lnTo>
                    <a:pt x="1456" y="1"/>
                  </a:lnTo>
                  <a:lnTo>
                    <a:pt x="1128" y="19"/>
                  </a:lnTo>
                  <a:lnTo>
                    <a:pt x="801" y="74"/>
                  </a:lnTo>
                  <a:lnTo>
                    <a:pt x="655" y="110"/>
                  </a:lnTo>
                  <a:lnTo>
                    <a:pt x="491" y="165"/>
                  </a:lnTo>
                  <a:lnTo>
                    <a:pt x="364" y="219"/>
                  </a:lnTo>
                  <a:lnTo>
                    <a:pt x="237" y="292"/>
                  </a:lnTo>
                  <a:lnTo>
                    <a:pt x="237" y="292"/>
                  </a:lnTo>
                  <a:lnTo>
                    <a:pt x="146" y="347"/>
                  </a:lnTo>
                  <a:lnTo>
                    <a:pt x="91" y="401"/>
                  </a:lnTo>
                  <a:lnTo>
                    <a:pt x="37" y="474"/>
                  </a:lnTo>
                  <a:lnTo>
                    <a:pt x="0" y="547"/>
                  </a:lnTo>
                  <a:lnTo>
                    <a:pt x="0" y="547"/>
                  </a:lnTo>
                  <a:lnTo>
                    <a:pt x="0" y="638"/>
                  </a:lnTo>
                  <a:lnTo>
                    <a:pt x="37" y="729"/>
                  </a:lnTo>
                  <a:lnTo>
                    <a:pt x="109" y="801"/>
                  </a:lnTo>
                  <a:lnTo>
                    <a:pt x="182" y="874"/>
                  </a:lnTo>
                  <a:lnTo>
                    <a:pt x="182" y="874"/>
                  </a:lnTo>
                  <a:lnTo>
                    <a:pt x="273" y="911"/>
                  </a:lnTo>
                  <a:lnTo>
                    <a:pt x="382" y="947"/>
                  </a:lnTo>
                  <a:lnTo>
                    <a:pt x="582" y="1002"/>
                  </a:lnTo>
                  <a:lnTo>
                    <a:pt x="582" y="1002"/>
                  </a:lnTo>
                  <a:lnTo>
                    <a:pt x="1092" y="1056"/>
                  </a:lnTo>
                  <a:lnTo>
                    <a:pt x="1602" y="1074"/>
                  </a:lnTo>
                  <a:lnTo>
                    <a:pt x="1602" y="1074"/>
                  </a:lnTo>
                  <a:lnTo>
                    <a:pt x="1747" y="1074"/>
                  </a:lnTo>
                  <a:lnTo>
                    <a:pt x="1747" y="1074"/>
                  </a:lnTo>
                  <a:lnTo>
                    <a:pt x="2038" y="1056"/>
                  </a:lnTo>
                  <a:lnTo>
                    <a:pt x="2311" y="1020"/>
                  </a:lnTo>
                  <a:lnTo>
                    <a:pt x="2439" y="983"/>
                  </a:lnTo>
                  <a:lnTo>
                    <a:pt x="2566" y="929"/>
                  </a:lnTo>
                  <a:lnTo>
                    <a:pt x="2675" y="856"/>
                  </a:lnTo>
                  <a:lnTo>
                    <a:pt x="2784" y="783"/>
                  </a:lnTo>
                  <a:lnTo>
                    <a:pt x="2784" y="783"/>
                  </a:lnTo>
                  <a:lnTo>
                    <a:pt x="2857" y="710"/>
                  </a:lnTo>
                  <a:lnTo>
                    <a:pt x="2912" y="619"/>
                  </a:lnTo>
                  <a:lnTo>
                    <a:pt x="2930" y="528"/>
                  </a:lnTo>
                  <a:lnTo>
                    <a:pt x="2930" y="474"/>
                  </a:lnTo>
                  <a:lnTo>
                    <a:pt x="2930" y="437"/>
                  </a:lnTo>
                  <a:lnTo>
                    <a:pt x="2930" y="437"/>
                  </a:lnTo>
                  <a:lnTo>
                    <a:pt x="2875" y="365"/>
                  </a:lnTo>
                  <a:lnTo>
                    <a:pt x="2803" y="292"/>
                  </a:lnTo>
                  <a:lnTo>
                    <a:pt x="2730" y="237"/>
                  </a:lnTo>
                  <a:lnTo>
                    <a:pt x="2639" y="201"/>
                  </a:lnTo>
                  <a:lnTo>
                    <a:pt x="2639" y="201"/>
                  </a:lnTo>
                  <a:lnTo>
                    <a:pt x="2366" y="110"/>
                  </a:lnTo>
                  <a:lnTo>
                    <a:pt x="2075" y="55"/>
                  </a:lnTo>
                  <a:lnTo>
                    <a:pt x="1784" y="19"/>
                  </a:lnTo>
                  <a:lnTo>
                    <a:pt x="1456" y="1"/>
                  </a:lnTo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97" name="Google Shape;897;p6"/>
            <p:cNvSpPr/>
            <p:nvPr/>
          </p:nvSpPr>
          <p:spPr>
            <a:xfrm>
              <a:off x="3821587" y="8385223"/>
              <a:ext cx="96628" cy="41280"/>
            </a:xfrm>
            <a:custGeom>
              <a:avLst/>
              <a:gdLst/>
              <a:ahLst/>
              <a:cxnLst/>
              <a:rect l="l" t="t" r="r" b="b"/>
              <a:pathLst>
                <a:path w="1875" h="801" extrusionOk="0">
                  <a:moveTo>
                    <a:pt x="1092" y="0"/>
                  </a:moveTo>
                  <a:lnTo>
                    <a:pt x="837" y="18"/>
                  </a:lnTo>
                  <a:lnTo>
                    <a:pt x="601" y="73"/>
                  </a:lnTo>
                  <a:lnTo>
                    <a:pt x="382" y="146"/>
                  </a:lnTo>
                  <a:lnTo>
                    <a:pt x="182" y="255"/>
                  </a:lnTo>
                  <a:lnTo>
                    <a:pt x="55" y="346"/>
                  </a:lnTo>
                  <a:lnTo>
                    <a:pt x="18" y="401"/>
                  </a:lnTo>
                  <a:lnTo>
                    <a:pt x="0" y="455"/>
                  </a:lnTo>
                  <a:lnTo>
                    <a:pt x="0" y="510"/>
                  </a:lnTo>
                  <a:lnTo>
                    <a:pt x="18" y="564"/>
                  </a:lnTo>
                  <a:lnTo>
                    <a:pt x="55" y="601"/>
                  </a:lnTo>
                  <a:lnTo>
                    <a:pt x="109" y="637"/>
                  </a:lnTo>
                  <a:lnTo>
                    <a:pt x="218" y="692"/>
                  </a:lnTo>
                  <a:lnTo>
                    <a:pt x="328" y="728"/>
                  </a:lnTo>
                  <a:lnTo>
                    <a:pt x="637" y="765"/>
                  </a:lnTo>
                  <a:lnTo>
                    <a:pt x="946" y="801"/>
                  </a:lnTo>
                  <a:lnTo>
                    <a:pt x="1001" y="801"/>
                  </a:lnTo>
                  <a:lnTo>
                    <a:pt x="1219" y="783"/>
                  </a:lnTo>
                  <a:lnTo>
                    <a:pt x="1419" y="746"/>
                  </a:lnTo>
                  <a:lnTo>
                    <a:pt x="1529" y="710"/>
                  </a:lnTo>
                  <a:lnTo>
                    <a:pt x="1620" y="674"/>
                  </a:lnTo>
                  <a:lnTo>
                    <a:pt x="1711" y="619"/>
                  </a:lnTo>
                  <a:lnTo>
                    <a:pt x="1783" y="546"/>
                  </a:lnTo>
                  <a:lnTo>
                    <a:pt x="1820" y="492"/>
                  </a:lnTo>
                  <a:lnTo>
                    <a:pt x="1856" y="419"/>
                  </a:lnTo>
                  <a:lnTo>
                    <a:pt x="1874" y="364"/>
                  </a:lnTo>
                  <a:lnTo>
                    <a:pt x="1856" y="291"/>
                  </a:lnTo>
                  <a:lnTo>
                    <a:pt x="1838" y="255"/>
                  </a:lnTo>
                  <a:lnTo>
                    <a:pt x="1802" y="219"/>
                  </a:lnTo>
                  <a:lnTo>
                    <a:pt x="1711" y="146"/>
                  </a:lnTo>
                  <a:lnTo>
                    <a:pt x="1565" y="91"/>
                  </a:lnTo>
                  <a:lnTo>
                    <a:pt x="1419" y="37"/>
                  </a:lnTo>
                  <a:lnTo>
                    <a:pt x="12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98" name="Google Shape;898;p6"/>
            <p:cNvSpPr/>
            <p:nvPr/>
          </p:nvSpPr>
          <p:spPr>
            <a:xfrm>
              <a:off x="3821587" y="8385223"/>
              <a:ext cx="96628" cy="41280"/>
            </a:xfrm>
            <a:custGeom>
              <a:avLst/>
              <a:gdLst/>
              <a:ahLst/>
              <a:cxnLst/>
              <a:rect l="l" t="t" r="r" b="b"/>
              <a:pathLst>
                <a:path w="1875" h="801" fill="none" extrusionOk="0">
                  <a:moveTo>
                    <a:pt x="1092" y="0"/>
                  </a:moveTo>
                  <a:lnTo>
                    <a:pt x="1092" y="0"/>
                  </a:lnTo>
                  <a:lnTo>
                    <a:pt x="837" y="18"/>
                  </a:lnTo>
                  <a:lnTo>
                    <a:pt x="601" y="73"/>
                  </a:lnTo>
                  <a:lnTo>
                    <a:pt x="382" y="146"/>
                  </a:lnTo>
                  <a:lnTo>
                    <a:pt x="182" y="255"/>
                  </a:lnTo>
                  <a:lnTo>
                    <a:pt x="182" y="255"/>
                  </a:lnTo>
                  <a:lnTo>
                    <a:pt x="55" y="346"/>
                  </a:lnTo>
                  <a:lnTo>
                    <a:pt x="18" y="401"/>
                  </a:lnTo>
                  <a:lnTo>
                    <a:pt x="0" y="455"/>
                  </a:lnTo>
                  <a:lnTo>
                    <a:pt x="0" y="455"/>
                  </a:lnTo>
                  <a:lnTo>
                    <a:pt x="0" y="510"/>
                  </a:lnTo>
                  <a:lnTo>
                    <a:pt x="18" y="564"/>
                  </a:lnTo>
                  <a:lnTo>
                    <a:pt x="55" y="601"/>
                  </a:lnTo>
                  <a:lnTo>
                    <a:pt x="109" y="637"/>
                  </a:lnTo>
                  <a:lnTo>
                    <a:pt x="109" y="637"/>
                  </a:lnTo>
                  <a:lnTo>
                    <a:pt x="218" y="692"/>
                  </a:lnTo>
                  <a:lnTo>
                    <a:pt x="328" y="728"/>
                  </a:lnTo>
                  <a:lnTo>
                    <a:pt x="328" y="728"/>
                  </a:lnTo>
                  <a:lnTo>
                    <a:pt x="637" y="765"/>
                  </a:lnTo>
                  <a:lnTo>
                    <a:pt x="946" y="801"/>
                  </a:lnTo>
                  <a:lnTo>
                    <a:pt x="946" y="801"/>
                  </a:lnTo>
                  <a:lnTo>
                    <a:pt x="1001" y="801"/>
                  </a:lnTo>
                  <a:lnTo>
                    <a:pt x="1001" y="801"/>
                  </a:lnTo>
                  <a:lnTo>
                    <a:pt x="1219" y="783"/>
                  </a:lnTo>
                  <a:lnTo>
                    <a:pt x="1419" y="746"/>
                  </a:lnTo>
                  <a:lnTo>
                    <a:pt x="1529" y="710"/>
                  </a:lnTo>
                  <a:lnTo>
                    <a:pt x="1620" y="674"/>
                  </a:lnTo>
                  <a:lnTo>
                    <a:pt x="1711" y="619"/>
                  </a:lnTo>
                  <a:lnTo>
                    <a:pt x="1783" y="546"/>
                  </a:lnTo>
                  <a:lnTo>
                    <a:pt x="1783" y="546"/>
                  </a:lnTo>
                  <a:lnTo>
                    <a:pt x="1820" y="492"/>
                  </a:lnTo>
                  <a:lnTo>
                    <a:pt x="1856" y="419"/>
                  </a:lnTo>
                  <a:lnTo>
                    <a:pt x="1874" y="364"/>
                  </a:lnTo>
                  <a:lnTo>
                    <a:pt x="1856" y="291"/>
                  </a:lnTo>
                  <a:lnTo>
                    <a:pt x="1856" y="291"/>
                  </a:lnTo>
                  <a:lnTo>
                    <a:pt x="1838" y="255"/>
                  </a:lnTo>
                  <a:lnTo>
                    <a:pt x="1802" y="219"/>
                  </a:lnTo>
                  <a:lnTo>
                    <a:pt x="1711" y="146"/>
                  </a:lnTo>
                  <a:lnTo>
                    <a:pt x="1711" y="146"/>
                  </a:lnTo>
                  <a:lnTo>
                    <a:pt x="1565" y="91"/>
                  </a:lnTo>
                  <a:lnTo>
                    <a:pt x="1419" y="37"/>
                  </a:lnTo>
                  <a:lnTo>
                    <a:pt x="1256" y="0"/>
                  </a:lnTo>
                  <a:lnTo>
                    <a:pt x="1092" y="0"/>
                  </a:lnTo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99" name="Google Shape;899;p6"/>
            <p:cNvSpPr/>
            <p:nvPr/>
          </p:nvSpPr>
          <p:spPr>
            <a:xfrm>
              <a:off x="4454591" y="8527769"/>
              <a:ext cx="227012" cy="74107"/>
            </a:xfrm>
            <a:custGeom>
              <a:avLst/>
              <a:gdLst/>
              <a:ahLst/>
              <a:cxnLst/>
              <a:rect l="l" t="t" r="r" b="b"/>
              <a:pathLst>
                <a:path w="4405" h="1438" extrusionOk="0">
                  <a:moveTo>
                    <a:pt x="2221" y="0"/>
                  </a:moveTo>
                  <a:lnTo>
                    <a:pt x="1911" y="19"/>
                  </a:lnTo>
                  <a:lnTo>
                    <a:pt x="1602" y="37"/>
                  </a:lnTo>
                  <a:lnTo>
                    <a:pt x="1311" y="73"/>
                  </a:lnTo>
                  <a:lnTo>
                    <a:pt x="1020" y="128"/>
                  </a:lnTo>
                  <a:lnTo>
                    <a:pt x="765" y="200"/>
                  </a:lnTo>
                  <a:lnTo>
                    <a:pt x="510" y="291"/>
                  </a:lnTo>
                  <a:lnTo>
                    <a:pt x="310" y="419"/>
                  </a:lnTo>
                  <a:lnTo>
                    <a:pt x="219" y="492"/>
                  </a:lnTo>
                  <a:lnTo>
                    <a:pt x="128" y="564"/>
                  </a:lnTo>
                  <a:lnTo>
                    <a:pt x="73" y="637"/>
                  </a:lnTo>
                  <a:lnTo>
                    <a:pt x="37" y="692"/>
                  </a:lnTo>
                  <a:lnTo>
                    <a:pt x="1" y="765"/>
                  </a:lnTo>
                  <a:lnTo>
                    <a:pt x="1" y="837"/>
                  </a:lnTo>
                  <a:lnTo>
                    <a:pt x="19" y="892"/>
                  </a:lnTo>
                  <a:lnTo>
                    <a:pt x="55" y="947"/>
                  </a:lnTo>
                  <a:lnTo>
                    <a:pt x="146" y="1038"/>
                  </a:lnTo>
                  <a:lnTo>
                    <a:pt x="274" y="1110"/>
                  </a:lnTo>
                  <a:lnTo>
                    <a:pt x="419" y="1183"/>
                  </a:lnTo>
                  <a:lnTo>
                    <a:pt x="619" y="1238"/>
                  </a:lnTo>
                  <a:lnTo>
                    <a:pt x="820" y="1292"/>
                  </a:lnTo>
                  <a:lnTo>
                    <a:pt x="1238" y="1383"/>
                  </a:lnTo>
                  <a:lnTo>
                    <a:pt x="1675" y="1420"/>
                  </a:lnTo>
                  <a:lnTo>
                    <a:pt x="2112" y="1438"/>
                  </a:lnTo>
                  <a:lnTo>
                    <a:pt x="2585" y="1438"/>
                  </a:lnTo>
                  <a:lnTo>
                    <a:pt x="2985" y="1402"/>
                  </a:lnTo>
                  <a:lnTo>
                    <a:pt x="3367" y="1329"/>
                  </a:lnTo>
                  <a:lnTo>
                    <a:pt x="3713" y="1238"/>
                  </a:lnTo>
                  <a:lnTo>
                    <a:pt x="3877" y="1165"/>
                  </a:lnTo>
                  <a:lnTo>
                    <a:pt x="4041" y="1092"/>
                  </a:lnTo>
                  <a:lnTo>
                    <a:pt x="4168" y="1019"/>
                  </a:lnTo>
                  <a:lnTo>
                    <a:pt x="4277" y="928"/>
                  </a:lnTo>
                  <a:lnTo>
                    <a:pt x="4368" y="819"/>
                  </a:lnTo>
                  <a:lnTo>
                    <a:pt x="4405" y="692"/>
                  </a:lnTo>
                  <a:lnTo>
                    <a:pt x="4405" y="637"/>
                  </a:lnTo>
                  <a:lnTo>
                    <a:pt x="4405" y="583"/>
                  </a:lnTo>
                  <a:lnTo>
                    <a:pt x="4386" y="528"/>
                  </a:lnTo>
                  <a:lnTo>
                    <a:pt x="4350" y="473"/>
                  </a:lnTo>
                  <a:lnTo>
                    <a:pt x="4277" y="401"/>
                  </a:lnTo>
                  <a:lnTo>
                    <a:pt x="4204" y="328"/>
                  </a:lnTo>
                  <a:lnTo>
                    <a:pt x="4095" y="273"/>
                  </a:lnTo>
                  <a:lnTo>
                    <a:pt x="3968" y="219"/>
                  </a:lnTo>
                  <a:lnTo>
                    <a:pt x="3713" y="146"/>
                  </a:lnTo>
                  <a:lnTo>
                    <a:pt x="3422" y="91"/>
                  </a:lnTo>
                  <a:lnTo>
                    <a:pt x="3149" y="55"/>
                  </a:lnTo>
                  <a:lnTo>
                    <a:pt x="2858" y="37"/>
                  </a:lnTo>
                  <a:lnTo>
                    <a:pt x="2548" y="19"/>
                  </a:lnTo>
                  <a:lnTo>
                    <a:pt x="222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00" name="Google Shape;900;p6"/>
            <p:cNvSpPr/>
            <p:nvPr/>
          </p:nvSpPr>
          <p:spPr>
            <a:xfrm>
              <a:off x="4454591" y="8527769"/>
              <a:ext cx="227012" cy="74107"/>
            </a:xfrm>
            <a:custGeom>
              <a:avLst/>
              <a:gdLst/>
              <a:ahLst/>
              <a:cxnLst/>
              <a:rect l="l" t="t" r="r" b="b"/>
              <a:pathLst>
                <a:path w="4405" h="1438" fill="none" extrusionOk="0">
                  <a:moveTo>
                    <a:pt x="2221" y="0"/>
                  </a:moveTo>
                  <a:lnTo>
                    <a:pt x="2221" y="0"/>
                  </a:lnTo>
                  <a:lnTo>
                    <a:pt x="1911" y="19"/>
                  </a:lnTo>
                  <a:lnTo>
                    <a:pt x="1602" y="37"/>
                  </a:lnTo>
                  <a:lnTo>
                    <a:pt x="1311" y="73"/>
                  </a:lnTo>
                  <a:lnTo>
                    <a:pt x="1020" y="128"/>
                  </a:lnTo>
                  <a:lnTo>
                    <a:pt x="765" y="200"/>
                  </a:lnTo>
                  <a:lnTo>
                    <a:pt x="510" y="291"/>
                  </a:lnTo>
                  <a:lnTo>
                    <a:pt x="310" y="419"/>
                  </a:lnTo>
                  <a:lnTo>
                    <a:pt x="219" y="492"/>
                  </a:lnTo>
                  <a:lnTo>
                    <a:pt x="128" y="564"/>
                  </a:lnTo>
                  <a:lnTo>
                    <a:pt x="128" y="564"/>
                  </a:lnTo>
                  <a:lnTo>
                    <a:pt x="73" y="637"/>
                  </a:lnTo>
                  <a:lnTo>
                    <a:pt x="37" y="692"/>
                  </a:lnTo>
                  <a:lnTo>
                    <a:pt x="1" y="765"/>
                  </a:lnTo>
                  <a:lnTo>
                    <a:pt x="1" y="837"/>
                  </a:lnTo>
                  <a:lnTo>
                    <a:pt x="1" y="837"/>
                  </a:lnTo>
                  <a:lnTo>
                    <a:pt x="19" y="892"/>
                  </a:lnTo>
                  <a:lnTo>
                    <a:pt x="55" y="947"/>
                  </a:lnTo>
                  <a:lnTo>
                    <a:pt x="146" y="1038"/>
                  </a:lnTo>
                  <a:lnTo>
                    <a:pt x="274" y="1110"/>
                  </a:lnTo>
                  <a:lnTo>
                    <a:pt x="419" y="1183"/>
                  </a:lnTo>
                  <a:lnTo>
                    <a:pt x="419" y="1183"/>
                  </a:lnTo>
                  <a:lnTo>
                    <a:pt x="619" y="1238"/>
                  </a:lnTo>
                  <a:lnTo>
                    <a:pt x="820" y="1292"/>
                  </a:lnTo>
                  <a:lnTo>
                    <a:pt x="1238" y="1383"/>
                  </a:lnTo>
                  <a:lnTo>
                    <a:pt x="1675" y="1420"/>
                  </a:lnTo>
                  <a:lnTo>
                    <a:pt x="2112" y="1438"/>
                  </a:lnTo>
                  <a:lnTo>
                    <a:pt x="2112" y="1438"/>
                  </a:lnTo>
                  <a:lnTo>
                    <a:pt x="2203" y="1438"/>
                  </a:lnTo>
                  <a:lnTo>
                    <a:pt x="2203" y="1438"/>
                  </a:lnTo>
                  <a:lnTo>
                    <a:pt x="2585" y="1438"/>
                  </a:lnTo>
                  <a:lnTo>
                    <a:pt x="2985" y="1402"/>
                  </a:lnTo>
                  <a:lnTo>
                    <a:pt x="3367" y="1329"/>
                  </a:lnTo>
                  <a:lnTo>
                    <a:pt x="3713" y="1238"/>
                  </a:lnTo>
                  <a:lnTo>
                    <a:pt x="3713" y="1238"/>
                  </a:lnTo>
                  <a:lnTo>
                    <a:pt x="3877" y="1165"/>
                  </a:lnTo>
                  <a:lnTo>
                    <a:pt x="4041" y="1092"/>
                  </a:lnTo>
                  <a:lnTo>
                    <a:pt x="4168" y="1019"/>
                  </a:lnTo>
                  <a:lnTo>
                    <a:pt x="4277" y="928"/>
                  </a:lnTo>
                  <a:lnTo>
                    <a:pt x="4277" y="928"/>
                  </a:lnTo>
                  <a:lnTo>
                    <a:pt x="4368" y="819"/>
                  </a:lnTo>
                  <a:lnTo>
                    <a:pt x="4405" y="692"/>
                  </a:lnTo>
                  <a:lnTo>
                    <a:pt x="4405" y="637"/>
                  </a:lnTo>
                  <a:lnTo>
                    <a:pt x="4405" y="583"/>
                  </a:lnTo>
                  <a:lnTo>
                    <a:pt x="4386" y="528"/>
                  </a:lnTo>
                  <a:lnTo>
                    <a:pt x="4350" y="473"/>
                  </a:lnTo>
                  <a:lnTo>
                    <a:pt x="4350" y="473"/>
                  </a:lnTo>
                  <a:lnTo>
                    <a:pt x="4277" y="401"/>
                  </a:lnTo>
                  <a:lnTo>
                    <a:pt x="4204" y="328"/>
                  </a:lnTo>
                  <a:lnTo>
                    <a:pt x="4095" y="273"/>
                  </a:lnTo>
                  <a:lnTo>
                    <a:pt x="3968" y="219"/>
                  </a:lnTo>
                  <a:lnTo>
                    <a:pt x="3713" y="146"/>
                  </a:lnTo>
                  <a:lnTo>
                    <a:pt x="3422" y="91"/>
                  </a:lnTo>
                  <a:lnTo>
                    <a:pt x="3422" y="91"/>
                  </a:lnTo>
                  <a:lnTo>
                    <a:pt x="3149" y="55"/>
                  </a:lnTo>
                  <a:lnTo>
                    <a:pt x="2858" y="37"/>
                  </a:lnTo>
                  <a:lnTo>
                    <a:pt x="2548" y="19"/>
                  </a:lnTo>
                  <a:lnTo>
                    <a:pt x="2221" y="0"/>
                  </a:lnTo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901" name="Google Shape;901;p6"/>
          <p:cNvGrpSpPr/>
          <p:nvPr/>
        </p:nvGrpSpPr>
        <p:grpSpPr>
          <a:xfrm>
            <a:off x="2862531" y="7085672"/>
            <a:ext cx="1061861" cy="327375"/>
            <a:chOff x="5692724" y="7100752"/>
            <a:chExt cx="1110424" cy="342347"/>
          </a:xfrm>
        </p:grpSpPr>
        <p:sp>
          <p:nvSpPr>
            <p:cNvPr id="902" name="Google Shape;902;p6"/>
            <p:cNvSpPr/>
            <p:nvPr/>
          </p:nvSpPr>
          <p:spPr>
            <a:xfrm>
              <a:off x="5692724" y="7182331"/>
              <a:ext cx="786888" cy="260767"/>
            </a:xfrm>
            <a:custGeom>
              <a:avLst/>
              <a:gdLst/>
              <a:ahLst/>
              <a:cxnLst/>
              <a:rect l="l" t="t" r="r" b="b"/>
              <a:pathLst>
                <a:path w="15269" h="5060" extrusionOk="0">
                  <a:moveTo>
                    <a:pt x="7734" y="1"/>
                  </a:moveTo>
                  <a:lnTo>
                    <a:pt x="7334" y="19"/>
                  </a:lnTo>
                  <a:lnTo>
                    <a:pt x="6916" y="37"/>
                  </a:lnTo>
                  <a:lnTo>
                    <a:pt x="6515" y="74"/>
                  </a:lnTo>
                  <a:lnTo>
                    <a:pt x="6115" y="128"/>
                  </a:lnTo>
                  <a:lnTo>
                    <a:pt x="5714" y="183"/>
                  </a:lnTo>
                  <a:lnTo>
                    <a:pt x="5314" y="256"/>
                  </a:lnTo>
                  <a:lnTo>
                    <a:pt x="4914" y="347"/>
                  </a:lnTo>
                  <a:lnTo>
                    <a:pt x="4532" y="456"/>
                  </a:lnTo>
                  <a:lnTo>
                    <a:pt x="4131" y="583"/>
                  </a:lnTo>
                  <a:lnTo>
                    <a:pt x="3749" y="729"/>
                  </a:lnTo>
                  <a:lnTo>
                    <a:pt x="3367" y="874"/>
                  </a:lnTo>
                  <a:lnTo>
                    <a:pt x="3003" y="1056"/>
                  </a:lnTo>
                  <a:lnTo>
                    <a:pt x="2621" y="1238"/>
                  </a:lnTo>
                  <a:lnTo>
                    <a:pt x="2257" y="1457"/>
                  </a:lnTo>
                  <a:lnTo>
                    <a:pt x="1893" y="1675"/>
                  </a:lnTo>
                  <a:lnTo>
                    <a:pt x="1547" y="1912"/>
                  </a:lnTo>
                  <a:lnTo>
                    <a:pt x="1183" y="2185"/>
                  </a:lnTo>
                  <a:lnTo>
                    <a:pt x="856" y="2458"/>
                  </a:lnTo>
                  <a:lnTo>
                    <a:pt x="510" y="2767"/>
                  </a:lnTo>
                  <a:lnTo>
                    <a:pt x="310" y="2985"/>
                  </a:lnTo>
                  <a:lnTo>
                    <a:pt x="200" y="3094"/>
                  </a:lnTo>
                  <a:lnTo>
                    <a:pt x="128" y="3222"/>
                  </a:lnTo>
                  <a:lnTo>
                    <a:pt x="55" y="3349"/>
                  </a:lnTo>
                  <a:lnTo>
                    <a:pt x="19" y="3477"/>
                  </a:lnTo>
                  <a:lnTo>
                    <a:pt x="0" y="3622"/>
                  </a:lnTo>
                  <a:lnTo>
                    <a:pt x="19" y="3750"/>
                  </a:lnTo>
                  <a:lnTo>
                    <a:pt x="55" y="3895"/>
                  </a:lnTo>
                  <a:lnTo>
                    <a:pt x="128" y="4023"/>
                  </a:lnTo>
                  <a:lnTo>
                    <a:pt x="219" y="4132"/>
                  </a:lnTo>
                  <a:lnTo>
                    <a:pt x="328" y="4241"/>
                  </a:lnTo>
                  <a:lnTo>
                    <a:pt x="546" y="4405"/>
                  </a:lnTo>
                  <a:lnTo>
                    <a:pt x="783" y="4532"/>
                  </a:lnTo>
                  <a:lnTo>
                    <a:pt x="1038" y="4641"/>
                  </a:lnTo>
                  <a:lnTo>
                    <a:pt x="1311" y="4732"/>
                  </a:lnTo>
                  <a:lnTo>
                    <a:pt x="1584" y="4787"/>
                  </a:lnTo>
                  <a:lnTo>
                    <a:pt x="1856" y="4823"/>
                  </a:lnTo>
                  <a:lnTo>
                    <a:pt x="2421" y="4896"/>
                  </a:lnTo>
                  <a:lnTo>
                    <a:pt x="3203" y="4932"/>
                  </a:lnTo>
                  <a:lnTo>
                    <a:pt x="4004" y="4987"/>
                  </a:lnTo>
                  <a:lnTo>
                    <a:pt x="5569" y="5042"/>
                  </a:lnTo>
                  <a:lnTo>
                    <a:pt x="7152" y="5060"/>
                  </a:lnTo>
                  <a:lnTo>
                    <a:pt x="9918" y="5060"/>
                  </a:lnTo>
                  <a:lnTo>
                    <a:pt x="10501" y="5042"/>
                  </a:lnTo>
                  <a:lnTo>
                    <a:pt x="11101" y="5023"/>
                  </a:lnTo>
                  <a:lnTo>
                    <a:pt x="11683" y="4969"/>
                  </a:lnTo>
                  <a:lnTo>
                    <a:pt x="12266" y="4896"/>
                  </a:lnTo>
                  <a:lnTo>
                    <a:pt x="12848" y="4787"/>
                  </a:lnTo>
                  <a:lnTo>
                    <a:pt x="13412" y="4660"/>
                  </a:lnTo>
                  <a:lnTo>
                    <a:pt x="13740" y="4550"/>
                  </a:lnTo>
                  <a:lnTo>
                    <a:pt x="14049" y="4423"/>
                  </a:lnTo>
                  <a:lnTo>
                    <a:pt x="14340" y="4277"/>
                  </a:lnTo>
                  <a:lnTo>
                    <a:pt x="14613" y="4095"/>
                  </a:lnTo>
                  <a:lnTo>
                    <a:pt x="14741" y="3986"/>
                  </a:lnTo>
                  <a:lnTo>
                    <a:pt x="14850" y="3877"/>
                  </a:lnTo>
                  <a:lnTo>
                    <a:pt x="14959" y="3768"/>
                  </a:lnTo>
                  <a:lnTo>
                    <a:pt x="15050" y="3640"/>
                  </a:lnTo>
                  <a:lnTo>
                    <a:pt x="15123" y="3513"/>
                  </a:lnTo>
                  <a:lnTo>
                    <a:pt x="15177" y="3367"/>
                  </a:lnTo>
                  <a:lnTo>
                    <a:pt x="15232" y="3222"/>
                  </a:lnTo>
                  <a:lnTo>
                    <a:pt x="15250" y="3058"/>
                  </a:lnTo>
                  <a:lnTo>
                    <a:pt x="15268" y="2858"/>
                  </a:lnTo>
                  <a:lnTo>
                    <a:pt x="15232" y="2658"/>
                  </a:lnTo>
                  <a:lnTo>
                    <a:pt x="15177" y="2476"/>
                  </a:lnTo>
                  <a:lnTo>
                    <a:pt x="15105" y="2276"/>
                  </a:lnTo>
                  <a:lnTo>
                    <a:pt x="14995" y="2094"/>
                  </a:lnTo>
                  <a:lnTo>
                    <a:pt x="14886" y="1930"/>
                  </a:lnTo>
                  <a:lnTo>
                    <a:pt x="14741" y="1784"/>
                  </a:lnTo>
                  <a:lnTo>
                    <a:pt x="14595" y="1639"/>
                  </a:lnTo>
                  <a:lnTo>
                    <a:pt x="14431" y="1529"/>
                  </a:lnTo>
                  <a:lnTo>
                    <a:pt x="14268" y="1420"/>
                  </a:lnTo>
                  <a:lnTo>
                    <a:pt x="14086" y="1311"/>
                  </a:lnTo>
                  <a:lnTo>
                    <a:pt x="13904" y="1220"/>
                  </a:lnTo>
                  <a:lnTo>
                    <a:pt x="13521" y="1075"/>
                  </a:lnTo>
                  <a:lnTo>
                    <a:pt x="13139" y="947"/>
                  </a:lnTo>
                  <a:lnTo>
                    <a:pt x="12302" y="692"/>
                  </a:lnTo>
                  <a:lnTo>
                    <a:pt x="11483" y="474"/>
                  </a:lnTo>
                  <a:lnTo>
                    <a:pt x="10646" y="292"/>
                  </a:lnTo>
                  <a:lnTo>
                    <a:pt x="9809" y="165"/>
                  </a:lnTo>
                  <a:lnTo>
                    <a:pt x="9390" y="110"/>
                  </a:lnTo>
                  <a:lnTo>
                    <a:pt x="8972" y="55"/>
                  </a:lnTo>
                  <a:lnTo>
                    <a:pt x="8553" y="37"/>
                  </a:lnTo>
                  <a:lnTo>
                    <a:pt x="8153" y="19"/>
                  </a:lnTo>
                  <a:lnTo>
                    <a:pt x="7734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03" name="Google Shape;903;p6"/>
            <p:cNvSpPr/>
            <p:nvPr/>
          </p:nvSpPr>
          <p:spPr>
            <a:xfrm>
              <a:off x="6402670" y="7100752"/>
              <a:ext cx="358271" cy="126673"/>
            </a:xfrm>
            <a:custGeom>
              <a:avLst/>
              <a:gdLst/>
              <a:ahLst/>
              <a:cxnLst/>
              <a:rect l="l" t="t" r="r" b="b"/>
              <a:pathLst>
                <a:path w="6952" h="2458" extrusionOk="0">
                  <a:moveTo>
                    <a:pt x="3294" y="1"/>
                  </a:moveTo>
                  <a:lnTo>
                    <a:pt x="2803" y="19"/>
                  </a:lnTo>
                  <a:lnTo>
                    <a:pt x="2330" y="55"/>
                  </a:lnTo>
                  <a:lnTo>
                    <a:pt x="1856" y="110"/>
                  </a:lnTo>
                  <a:lnTo>
                    <a:pt x="1420" y="201"/>
                  </a:lnTo>
                  <a:lnTo>
                    <a:pt x="1201" y="274"/>
                  </a:lnTo>
                  <a:lnTo>
                    <a:pt x="1019" y="328"/>
                  </a:lnTo>
                  <a:lnTo>
                    <a:pt x="819" y="419"/>
                  </a:lnTo>
                  <a:lnTo>
                    <a:pt x="655" y="492"/>
                  </a:lnTo>
                  <a:lnTo>
                    <a:pt x="510" y="601"/>
                  </a:lnTo>
                  <a:lnTo>
                    <a:pt x="364" y="692"/>
                  </a:lnTo>
                  <a:lnTo>
                    <a:pt x="255" y="820"/>
                  </a:lnTo>
                  <a:lnTo>
                    <a:pt x="146" y="947"/>
                  </a:lnTo>
                  <a:lnTo>
                    <a:pt x="73" y="1074"/>
                  </a:lnTo>
                  <a:lnTo>
                    <a:pt x="0" y="1238"/>
                  </a:lnTo>
                  <a:lnTo>
                    <a:pt x="0" y="1311"/>
                  </a:lnTo>
                  <a:lnTo>
                    <a:pt x="0" y="1384"/>
                  </a:lnTo>
                  <a:lnTo>
                    <a:pt x="37" y="1456"/>
                  </a:lnTo>
                  <a:lnTo>
                    <a:pt x="91" y="1511"/>
                  </a:lnTo>
                  <a:lnTo>
                    <a:pt x="164" y="1584"/>
                  </a:lnTo>
                  <a:lnTo>
                    <a:pt x="219" y="1620"/>
                  </a:lnTo>
                  <a:lnTo>
                    <a:pt x="382" y="1711"/>
                  </a:lnTo>
                  <a:lnTo>
                    <a:pt x="710" y="1857"/>
                  </a:lnTo>
                  <a:lnTo>
                    <a:pt x="1019" y="1966"/>
                  </a:lnTo>
                  <a:lnTo>
                    <a:pt x="1365" y="2075"/>
                  </a:lnTo>
                  <a:lnTo>
                    <a:pt x="1693" y="2184"/>
                  </a:lnTo>
                  <a:lnTo>
                    <a:pt x="2038" y="2257"/>
                  </a:lnTo>
                  <a:lnTo>
                    <a:pt x="2384" y="2330"/>
                  </a:lnTo>
                  <a:lnTo>
                    <a:pt x="2730" y="2385"/>
                  </a:lnTo>
                  <a:lnTo>
                    <a:pt x="3076" y="2421"/>
                  </a:lnTo>
                  <a:lnTo>
                    <a:pt x="3421" y="2439"/>
                  </a:lnTo>
                  <a:lnTo>
                    <a:pt x="3767" y="2457"/>
                  </a:lnTo>
                  <a:lnTo>
                    <a:pt x="4113" y="2439"/>
                  </a:lnTo>
                  <a:lnTo>
                    <a:pt x="4459" y="2421"/>
                  </a:lnTo>
                  <a:lnTo>
                    <a:pt x="4804" y="2385"/>
                  </a:lnTo>
                  <a:lnTo>
                    <a:pt x="5150" y="2348"/>
                  </a:lnTo>
                  <a:lnTo>
                    <a:pt x="5496" y="2275"/>
                  </a:lnTo>
                  <a:lnTo>
                    <a:pt x="5842" y="2203"/>
                  </a:lnTo>
                  <a:lnTo>
                    <a:pt x="6042" y="2148"/>
                  </a:lnTo>
                  <a:lnTo>
                    <a:pt x="6242" y="2057"/>
                  </a:lnTo>
                  <a:lnTo>
                    <a:pt x="6442" y="1966"/>
                  </a:lnTo>
                  <a:lnTo>
                    <a:pt x="6606" y="1857"/>
                  </a:lnTo>
                  <a:lnTo>
                    <a:pt x="6770" y="1711"/>
                  </a:lnTo>
                  <a:lnTo>
                    <a:pt x="6824" y="1638"/>
                  </a:lnTo>
                  <a:lnTo>
                    <a:pt x="6879" y="1566"/>
                  </a:lnTo>
                  <a:lnTo>
                    <a:pt x="6915" y="1475"/>
                  </a:lnTo>
                  <a:lnTo>
                    <a:pt x="6952" y="1384"/>
                  </a:lnTo>
                  <a:lnTo>
                    <a:pt x="6952" y="1293"/>
                  </a:lnTo>
                  <a:lnTo>
                    <a:pt x="6952" y="1183"/>
                  </a:lnTo>
                  <a:lnTo>
                    <a:pt x="6934" y="1020"/>
                  </a:lnTo>
                  <a:lnTo>
                    <a:pt x="6861" y="874"/>
                  </a:lnTo>
                  <a:lnTo>
                    <a:pt x="6770" y="747"/>
                  </a:lnTo>
                  <a:lnTo>
                    <a:pt x="6642" y="638"/>
                  </a:lnTo>
                  <a:lnTo>
                    <a:pt x="6497" y="528"/>
                  </a:lnTo>
                  <a:lnTo>
                    <a:pt x="6351" y="456"/>
                  </a:lnTo>
                  <a:lnTo>
                    <a:pt x="6187" y="383"/>
                  </a:lnTo>
                  <a:lnTo>
                    <a:pt x="6024" y="310"/>
                  </a:lnTo>
                  <a:lnTo>
                    <a:pt x="5787" y="237"/>
                  </a:lnTo>
                  <a:lnTo>
                    <a:pt x="5478" y="183"/>
                  </a:lnTo>
                  <a:lnTo>
                    <a:pt x="5114" y="128"/>
                  </a:lnTo>
                  <a:lnTo>
                    <a:pt x="4713" y="73"/>
                  </a:lnTo>
                  <a:lnTo>
                    <a:pt x="4258" y="37"/>
                  </a:lnTo>
                  <a:lnTo>
                    <a:pt x="378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04" name="Google Shape;904;p6"/>
            <p:cNvSpPr/>
            <p:nvPr/>
          </p:nvSpPr>
          <p:spPr>
            <a:xfrm>
              <a:off x="6522695" y="7312715"/>
              <a:ext cx="180115" cy="78797"/>
            </a:xfrm>
            <a:custGeom>
              <a:avLst/>
              <a:gdLst/>
              <a:ahLst/>
              <a:cxnLst/>
              <a:rect l="l" t="t" r="r" b="b"/>
              <a:pathLst>
                <a:path w="3495" h="1529" extrusionOk="0">
                  <a:moveTo>
                    <a:pt x="1657" y="0"/>
                  </a:moveTo>
                  <a:lnTo>
                    <a:pt x="1420" y="19"/>
                  </a:lnTo>
                  <a:lnTo>
                    <a:pt x="1165" y="37"/>
                  </a:lnTo>
                  <a:lnTo>
                    <a:pt x="929" y="73"/>
                  </a:lnTo>
                  <a:lnTo>
                    <a:pt x="710" y="146"/>
                  </a:lnTo>
                  <a:lnTo>
                    <a:pt x="510" y="219"/>
                  </a:lnTo>
                  <a:lnTo>
                    <a:pt x="328" y="310"/>
                  </a:lnTo>
                  <a:lnTo>
                    <a:pt x="182" y="437"/>
                  </a:lnTo>
                  <a:lnTo>
                    <a:pt x="128" y="510"/>
                  </a:lnTo>
                  <a:lnTo>
                    <a:pt x="73" y="601"/>
                  </a:lnTo>
                  <a:lnTo>
                    <a:pt x="37" y="674"/>
                  </a:lnTo>
                  <a:lnTo>
                    <a:pt x="19" y="765"/>
                  </a:lnTo>
                  <a:lnTo>
                    <a:pt x="1" y="819"/>
                  </a:lnTo>
                  <a:lnTo>
                    <a:pt x="19" y="874"/>
                  </a:lnTo>
                  <a:lnTo>
                    <a:pt x="55" y="947"/>
                  </a:lnTo>
                  <a:lnTo>
                    <a:pt x="128" y="1019"/>
                  </a:lnTo>
                  <a:lnTo>
                    <a:pt x="201" y="1074"/>
                  </a:lnTo>
                  <a:lnTo>
                    <a:pt x="528" y="1238"/>
                  </a:lnTo>
                  <a:lnTo>
                    <a:pt x="856" y="1365"/>
                  </a:lnTo>
                  <a:lnTo>
                    <a:pt x="1202" y="1456"/>
                  </a:lnTo>
                  <a:lnTo>
                    <a:pt x="1547" y="1511"/>
                  </a:lnTo>
                  <a:lnTo>
                    <a:pt x="1893" y="1529"/>
                  </a:lnTo>
                  <a:lnTo>
                    <a:pt x="2239" y="1511"/>
                  </a:lnTo>
                  <a:lnTo>
                    <a:pt x="2585" y="1456"/>
                  </a:lnTo>
                  <a:lnTo>
                    <a:pt x="2930" y="1383"/>
                  </a:lnTo>
                  <a:lnTo>
                    <a:pt x="3021" y="1347"/>
                  </a:lnTo>
                  <a:lnTo>
                    <a:pt x="3131" y="1292"/>
                  </a:lnTo>
                  <a:lnTo>
                    <a:pt x="3222" y="1220"/>
                  </a:lnTo>
                  <a:lnTo>
                    <a:pt x="3313" y="1165"/>
                  </a:lnTo>
                  <a:lnTo>
                    <a:pt x="3385" y="1074"/>
                  </a:lnTo>
                  <a:lnTo>
                    <a:pt x="3440" y="983"/>
                  </a:lnTo>
                  <a:lnTo>
                    <a:pt x="3476" y="874"/>
                  </a:lnTo>
                  <a:lnTo>
                    <a:pt x="3495" y="746"/>
                  </a:lnTo>
                  <a:lnTo>
                    <a:pt x="3476" y="637"/>
                  </a:lnTo>
                  <a:lnTo>
                    <a:pt x="3440" y="546"/>
                  </a:lnTo>
                  <a:lnTo>
                    <a:pt x="3385" y="474"/>
                  </a:lnTo>
                  <a:lnTo>
                    <a:pt x="3331" y="401"/>
                  </a:lnTo>
                  <a:lnTo>
                    <a:pt x="3258" y="346"/>
                  </a:lnTo>
                  <a:lnTo>
                    <a:pt x="3185" y="292"/>
                  </a:lnTo>
                  <a:lnTo>
                    <a:pt x="3021" y="201"/>
                  </a:lnTo>
                  <a:lnTo>
                    <a:pt x="2894" y="164"/>
                  </a:lnTo>
                  <a:lnTo>
                    <a:pt x="2748" y="128"/>
                  </a:lnTo>
                  <a:lnTo>
                    <a:pt x="2366" y="55"/>
                  </a:lnTo>
                  <a:lnTo>
                    <a:pt x="1893" y="19"/>
                  </a:lnTo>
                  <a:lnTo>
                    <a:pt x="165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05" name="Google Shape;905;p6"/>
            <p:cNvSpPr/>
            <p:nvPr/>
          </p:nvSpPr>
          <p:spPr>
            <a:xfrm>
              <a:off x="6725279" y="7296739"/>
              <a:ext cx="77869" cy="19789"/>
            </a:xfrm>
            <a:custGeom>
              <a:avLst/>
              <a:gdLst/>
              <a:ahLst/>
              <a:cxnLst/>
              <a:rect l="l" t="t" r="r" b="b"/>
              <a:pathLst>
                <a:path w="1511" h="384" fill="none" extrusionOk="0">
                  <a:moveTo>
                    <a:pt x="1511" y="110"/>
                  </a:moveTo>
                  <a:lnTo>
                    <a:pt x="1511" y="110"/>
                  </a:lnTo>
                  <a:lnTo>
                    <a:pt x="1365" y="56"/>
                  </a:lnTo>
                  <a:lnTo>
                    <a:pt x="1183" y="37"/>
                  </a:lnTo>
                  <a:lnTo>
                    <a:pt x="947" y="1"/>
                  </a:lnTo>
                  <a:lnTo>
                    <a:pt x="692" y="19"/>
                  </a:lnTo>
                  <a:lnTo>
                    <a:pt x="455" y="37"/>
                  </a:lnTo>
                  <a:lnTo>
                    <a:pt x="346" y="74"/>
                  </a:lnTo>
                  <a:lnTo>
                    <a:pt x="255" y="110"/>
                  </a:lnTo>
                  <a:lnTo>
                    <a:pt x="164" y="165"/>
                  </a:lnTo>
                  <a:lnTo>
                    <a:pt x="91" y="219"/>
                  </a:lnTo>
                  <a:lnTo>
                    <a:pt x="37" y="292"/>
                  </a:lnTo>
                  <a:lnTo>
                    <a:pt x="0" y="383"/>
                  </a:lnTo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906" name="Google Shape;906;p6"/>
          <p:cNvSpPr/>
          <p:nvPr/>
        </p:nvSpPr>
        <p:spPr>
          <a:xfrm>
            <a:off x="9594492" y="6344175"/>
            <a:ext cx="479329" cy="653613"/>
          </a:xfrm>
          <a:custGeom>
            <a:avLst/>
            <a:gdLst/>
            <a:ahLst/>
            <a:cxnLst/>
            <a:rect l="l" t="t" r="r" b="b"/>
            <a:pathLst>
              <a:path w="10264" h="13996" extrusionOk="0">
                <a:moveTo>
                  <a:pt x="4586" y="1"/>
                </a:moveTo>
                <a:lnTo>
                  <a:pt x="4568" y="656"/>
                </a:lnTo>
                <a:lnTo>
                  <a:pt x="4532" y="1384"/>
                </a:lnTo>
                <a:lnTo>
                  <a:pt x="4422" y="3040"/>
                </a:lnTo>
                <a:lnTo>
                  <a:pt x="4295" y="4805"/>
                </a:lnTo>
                <a:lnTo>
                  <a:pt x="4131" y="6552"/>
                </a:lnTo>
                <a:lnTo>
                  <a:pt x="3840" y="9464"/>
                </a:lnTo>
                <a:lnTo>
                  <a:pt x="3713" y="10683"/>
                </a:lnTo>
                <a:lnTo>
                  <a:pt x="3604" y="9846"/>
                </a:lnTo>
                <a:lnTo>
                  <a:pt x="3476" y="8900"/>
                </a:lnTo>
                <a:lnTo>
                  <a:pt x="3331" y="7699"/>
                </a:lnTo>
                <a:lnTo>
                  <a:pt x="3203" y="6334"/>
                </a:lnTo>
                <a:lnTo>
                  <a:pt x="3076" y="4860"/>
                </a:lnTo>
                <a:lnTo>
                  <a:pt x="3039" y="4114"/>
                </a:lnTo>
                <a:lnTo>
                  <a:pt x="3021" y="3349"/>
                </a:lnTo>
                <a:lnTo>
                  <a:pt x="3003" y="2603"/>
                </a:lnTo>
                <a:lnTo>
                  <a:pt x="3003" y="1893"/>
                </a:lnTo>
                <a:lnTo>
                  <a:pt x="2821" y="2185"/>
                </a:lnTo>
                <a:lnTo>
                  <a:pt x="2657" y="2494"/>
                </a:lnTo>
                <a:lnTo>
                  <a:pt x="2512" y="2822"/>
                </a:lnTo>
                <a:lnTo>
                  <a:pt x="2384" y="3167"/>
                </a:lnTo>
                <a:lnTo>
                  <a:pt x="2293" y="3531"/>
                </a:lnTo>
                <a:lnTo>
                  <a:pt x="2202" y="3895"/>
                </a:lnTo>
                <a:lnTo>
                  <a:pt x="2148" y="4277"/>
                </a:lnTo>
                <a:lnTo>
                  <a:pt x="2093" y="4660"/>
                </a:lnTo>
                <a:lnTo>
                  <a:pt x="2057" y="5060"/>
                </a:lnTo>
                <a:lnTo>
                  <a:pt x="2039" y="5460"/>
                </a:lnTo>
                <a:lnTo>
                  <a:pt x="2039" y="5879"/>
                </a:lnTo>
                <a:lnTo>
                  <a:pt x="2039" y="6279"/>
                </a:lnTo>
                <a:lnTo>
                  <a:pt x="2093" y="7080"/>
                </a:lnTo>
                <a:lnTo>
                  <a:pt x="2166" y="7862"/>
                </a:lnTo>
                <a:lnTo>
                  <a:pt x="2275" y="8609"/>
                </a:lnTo>
                <a:lnTo>
                  <a:pt x="2384" y="9318"/>
                </a:lnTo>
                <a:lnTo>
                  <a:pt x="2512" y="9937"/>
                </a:lnTo>
                <a:lnTo>
                  <a:pt x="2639" y="10501"/>
                </a:lnTo>
                <a:lnTo>
                  <a:pt x="2817" y="11215"/>
                </a:lnTo>
                <a:lnTo>
                  <a:pt x="2730" y="10938"/>
                </a:lnTo>
                <a:lnTo>
                  <a:pt x="2548" y="10501"/>
                </a:lnTo>
                <a:lnTo>
                  <a:pt x="2421" y="10246"/>
                </a:lnTo>
                <a:lnTo>
                  <a:pt x="2293" y="9992"/>
                </a:lnTo>
                <a:lnTo>
                  <a:pt x="2130" y="9719"/>
                </a:lnTo>
                <a:lnTo>
                  <a:pt x="1966" y="9446"/>
                </a:lnTo>
                <a:lnTo>
                  <a:pt x="1766" y="9154"/>
                </a:lnTo>
                <a:lnTo>
                  <a:pt x="1547" y="8882"/>
                </a:lnTo>
                <a:lnTo>
                  <a:pt x="1311" y="8590"/>
                </a:lnTo>
                <a:lnTo>
                  <a:pt x="1038" y="8317"/>
                </a:lnTo>
                <a:lnTo>
                  <a:pt x="1129" y="8918"/>
                </a:lnTo>
                <a:lnTo>
                  <a:pt x="1238" y="9482"/>
                </a:lnTo>
                <a:lnTo>
                  <a:pt x="1383" y="10010"/>
                </a:lnTo>
                <a:lnTo>
                  <a:pt x="1529" y="10483"/>
                </a:lnTo>
                <a:lnTo>
                  <a:pt x="1693" y="10920"/>
                </a:lnTo>
                <a:lnTo>
                  <a:pt x="1875" y="11338"/>
                </a:lnTo>
                <a:lnTo>
                  <a:pt x="1987" y="11588"/>
                </a:lnTo>
                <a:lnTo>
                  <a:pt x="1987" y="11588"/>
                </a:lnTo>
                <a:lnTo>
                  <a:pt x="0" y="10174"/>
                </a:lnTo>
                <a:lnTo>
                  <a:pt x="73" y="10319"/>
                </a:lnTo>
                <a:lnTo>
                  <a:pt x="255" y="10738"/>
                </a:lnTo>
                <a:lnTo>
                  <a:pt x="401" y="11011"/>
                </a:lnTo>
                <a:lnTo>
                  <a:pt x="601" y="11302"/>
                </a:lnTo>
                <a:lnTo>
                  <a:pt x="819" y="11648"/>
                </a:lnTo>
                <a:lnTo>
                  <a:pt x="1092" y="11975"/>
                </a:lnTo>
                <a:lnTo>
                  <a:pt x="1383" y="12321"/>
                </a:lnTo>
                <a:lnTo>
                  <a:pt x="1747" y="12667"/>
                </a:lnTo>
                <a:lnTo>
                  <a:pt x="1929" y="12830"/>
                </a:lnTo>
                <a:lnTo>
                  <a:pt x="2148" y="12994"/>
                </a:lnTo>
                <a:lnTo>
                  <a:pt x="2348" y="13140"/>
                </a:lnTo>
                <a:lnTo>
                  <a:pt x="2584" y="13285"/>
                </a:lnTo>
                <a:lnTo>
                  <a:pt x="2821" y="13413"/>
                </a:lnTo>
                <a:lnTo>
                  <a:pt x="3076" y="13540"/>
                </a:lnTo>
                <a:lnTo>
                  <a:pt x="3331" y="13649"/>
                </a:lnTo>
                <a:lnTo>
                  <a:pt x="3622" y="13759"/>
                </a:lnTo>
                <a:lnTo>
                  <a:pt x="3913" y="13850"/>
                </a:lnTo>
                <a:lnTo>
                  <a:pt x="4204" y="13922"/>
                </a:lnTo>
                <a:lnTo>
                  <a:pt x="4532" y="13959"/>
                </a:lnTo>
                <a:lnTo>
                  <a:pt x="4859" y="13995"/>
                </a:lnTo>
                <a:lnTo>
                  <a:pt x="5278" y="13850"/>
                </a:lnTo>
                <a:lnTo>
                  <a:pt x="5678" y="13704"/>
                </a:lnTo>
                <a:lnTo>
                  <a:pt x="6060" y="13540"/>
                </a:lnTo>
                <a:lnTo>
                  <a:pt x="6406" y="13358"/>
                </a:lnTo>
                <a:lnTo>
                  <a:pt x="6752" y="13176"/>
                </a:lnTo>
                <a:lnTo>
                  <a:pt x="7061" y="12976"/>
                </a:lnTo>
                <a:lnTo>
                  <a:pt x="7371" y="12794"/>
                </a:lnTo>
                <a:lnTo>
                  <a:pt x="7643" y="12576"/>
                </a:lnTo>
                <a:lnTo>
                  <a:pt x="7898" y="12376"/>
                </a:lnTo>
                <a:lnTo>
                  <a:pt x="8153" y="12157"/>
                </a:lnTo>
                <a:lnTo>
                  <a:pt x="8371" y="11957"/>
                </a:lnTo>
                <a:lnTo>
                  <a:pt x="8590" y="11739"/>
                </a:lnTo>
                <a:lnTo>
                  <a:pt x="8972" y="11320"/>
                </a:lnTo>
                <a:lnTo>
                  <a:pt x="9281" y="10902"/>
                </a:lnTo>
                <a:lnTo>
                  <a:pt x="9554" y="10501"/>
                </a:lnTo>
                <a:lnTo>
                  <a:pt x="9773" y="10137"/>
                </a:lnTo>
                <a:lnTo>
                  <a:pt x="9936" y="9791"/>
                </a:lnTo>
                <a:lnTo>
                  <a:pt x="10064" y="9500"/>
                </a:lnTo>
                <a:lnTo>
                  <a:pt x="10155" y="9245"/>
                </a:lnTo>
                <a:lnTo>
                  <a:pt x="10228" y="9064"/>
                </a:lnTo>
                <a:lnTo>
                  <a:pt x="10264" y="8900"/>
                </a:lnTo>
                <a:lnTo>
                  <a:pt x="10064" y="9191"/>
                </a:lnTo>
                <a:lnTo>
                  <a:pt x="9845" y="9464"/>
                </a:lnTo>
                <a:lnTo>
                  <a:pt x="9645" y="9700"/>
                </a:lnTo>
                <a:lnTo>
                  <a:pt x="9427" y="9937"/>
                </a:lnTo>
                <a:lnTo>
                  <a:pt x="9209" y="10137"/>
                </a:lnTo>
                <a:lnTo>
                  <a:pt x="9008" y="10337"/>
                </a:lnTo>
                <a:lnTo>
                  <a:pt x="8808" y="10519"/>
                </a:lnTo>
                <a:lnTo>
                  <a:pt x="8590" y="10665"/>
                </a:lnTo>
                <a:lnTo>
                  <a:pt x="8189" y="10956"/>
                </a:lnTo>
                <a:lnTo>
                  <a:pt x="7789" y="11174"/>
                </a:lnTo>
                <a:lnTo>
                  <a:pt x="7425" y="11338"/>
                </a:lnTo>
                <a:lnTo>
                  <a:pt x="7061" y="11466"/>
                </a:lnTo>
                <a:lnTo>
                  <a:pt x="6752" y="11575"/>
                </a:lnTo>
                <a:lnTo>
                  <a:pt x="6442" y="11629"/>
                </a:lnTo>
                <a:lnTo>
                  <a:pt x="6188" y="11666"/>
                </a:lnTo>
                <a:lnTo>
                  <a:pt x="5969" y="11684"/>
                </a:lnTo>
                <a:lnTo>
                  <a:pt x="5642" y="11684"/>
                </a:lnTo>
                <a:lnTo>
                  <a:pt x="5533" y="11666"/>
                </a:lnTo>
                <a:lnTo>
                  <a:pt x="5624" y="11593"/>
                </a:lnTo>
                <a:lnTo>
                  <a:pt x="5896" y="11393"/>
                </a:lnTo>
                <a:lnTo>
                  <a:pt x="6097" y="11229"/>
                </a:lnTo>
                <a:lnTo>
                  <a:pt x="6315" y="11011"/>
                </a:lnTo>
                <a:lnTo>
                  <a:pt x="6552" y="10774"/>
                </a:lnTo>
                <a:lnTo>
                  <a:pt x="6825" y="10483"/>
                </a:lnTo>
                <a:lnTo>
                  <a:pt x="7116" y="10137"/>
                </a:lnTo>
                <a:lnTo>
                  <a:pt x="7407" y="9755"/>
                </a:lnTo>
                <a:lnTo>
                  <a:pt x="7716" y="9318"/>
                </a:lnTo>
                <a:lnTo>
                  <a:pt x="8026" y="8845"/>
                </a:lnTo>
                <a:lnTo>
                  <a:pt x="8335" y="8299"/>
                </a:lnTo>
                <a:lnTo>
                  <a:pt x="8644" y="7717"/>
                </a:lnTo>
                <a:lnTo>
                  <a:pt x="8954" y="7080"/>
                </a:lnTo>
                <a:lnTo>
                  <a:pt x="9245" y="6388"/>
                </a:lnTo>
                <a:lnTo>
                  <a:pt x="8772" y="6716"/>
                </a:lnTo>
                <a:lnTo>
                  <a:pt x="8335" y="7062"/>
                </a:lnTo>
                <a:lnTo>
                  <a:pt x="7916" y="7426"/>
                </a:lnTo>
                <a:lnTo>
                  <a:pt x="7516" y="7790"/>
                </a:lnTo>
                <a:lnTo>
                  <a:pt x="7134" y="8154"/>
                </a:lnTo>
                <a:lnTo>
                  <a:pt x="6788" y="8499"/>
                </a:lnTo>
                <a:lnTo>
                  <a:pt x="6461" y="8845"/>
                </a:lnTo>
                <a:lnTo>
                  <a:pt x="6169" y="9191"/>
                </a:lnTo>
                <a:lnTo>
                  <a:pt x="5660" y="9773"/>
                </a:lnTo>
                <a:lnTo>
                  <a:pt x="5296" y="10265"/>
                </a:lnTo>
                <a:lnTo>
                  <a:pt x="4987" y="10683"/>
                </a:lnTo>
                <a:lnTo>
                  <a:pt x="5332" y="10046"/>
                </a:lnTo>
                <a:lnTo>
                  <a:pt x="5733" y="9300"/>
                </a:lnTo>
                <a:lnTo>
                  <a:pt x="6206" y="8336"/>
                </a:lnTo>
                <a:lnTo>
                  <a:pt x="6734" y="7189"/>
                </a:lnTo>
                <a:lnTo>
                  <a:pt x="7007" y="6570"/>
                </a:lnTo>
                <a:lnTo>
                  <a:pt x="7280" y="5915"/>
                </a:lnTo>
                <a:lnTo>
                  <a:pt x="7534" y="5242"/>
                </a:lnTo>
                <a:lnTo>
                  <a:pt x="7789" y="4569"/>
                </a:lnTo>
                <a:lnTo>
                  <a:pt x="8007" y="3859"/>
                </a:lnTo>
                <a:lnTo>
                  <a:pt x="8208" y="3149"/>
                </a:lnTo>
                <a:lnTo>
                  <a:pt x="8208" y="3149"/>
                </a:lnTo>
                <a:lnTo>
                  <a:pt x="8044" y="3295"/>
                </a:lnTo>
                <a:lnTo>
                  <a:pt x="7880" y="3459"/>
                </a:lnTo>
                <a:lnTo>
                  <a:pt x="7716" y="3640"/>
                </a:lnTo>
                <a:lnTo>
                  <a:pt x="7553" y="3841"/>
                </a:lnTo>
                <a:lnTo>
                  <a:pt x="7243" y="4277"/>
                </a:lnTo>
                <a:lnTo>
                  <a:pt x="6952" y="4751"/>
                </a:lnTo>
                <a:lnTo>
                  <a:pt x="6661" y="5260"/>
                </a:lnTo>
                <a:lnTo>
                  <a:pt x="6406" y="5770"/>
                </a:lnTo>
                <a:lnTo>
                  <a:pt x="6151" y="6297"/>
                </a:lnTo>
                <a:lnTo>
                  <a:pt x="5933" y="6825"/>
                </a:lnTo>
                <a:lnTo>
                  <a:pt x="5733" y="7335"/>
                </a:lnTo>
                <a:lnTo>
                  <a:pt x="5551" y="7808"/>
                </a:lnTo>
                <a:lnTo>
                  <a:pt x="5260" y="8609"/>
                </a:lnTo>
                <a:lnTo>
                  <a:pt x="5078" y="9173"/>
                </a:lnTo>
                <a:lnTo>
                  <a:pt x="5005" y="9373"/>
                </a:lnTo>
                <a:lnTo>
                  <a:pt x="5041" y="9082"/>
                </a:lnTo>
                <a:lnTo>
                  <a:pt x="5114" y="8263"/>
                </a:lnTo>
                <a:lnTo>
                  <a:pt x="5187" y="7062"/>
                </a:lnTo>
                <a:lnTo>
                  <a:pt x="5223" y="6370"/>
                </a:lnTo>
                <a:lnTo>
                  <a:pt x="5241" y="5624"/>
                </a:lnTo>
                <a:lnTo>
                  <a:pt x="5260" y="4860"/>
                </a:lnTo>
                <a:lnTo>
                  <a:pt x="5241" y="4059"/>
                </a:lnTo>
                <a:lnTo>
                  <a:pt x="5223" y="3277"/>
                </a:lnTo>
                <a:lnTo>
                  <a:pt x="5169" y="2512"/>
                </a:lnTo>
                <a:lnTo>
                  <a:pt x="5078" y="1784"/>
                </a:lnTo>
                <a:lnTo>
                  <a:pt x="5023" y="1439"/>
                </a:lnTo>
                <a:lnTo>
                  <a:pt x="4950" y="1111"/>
                </a:lnTo>
                <a:lnTo>
                  <a:pt x="4877" y="802"/>
                </a:lnTo>
                <a:lnTo>
                  <a:pt x="4786" y="510"/>
                </a:lnTo>
                <a:lnTo>
                  <a:pt x="4695" y="237"/>
                </a:lnTo>
                <a:lnTo>
                  <a:pt x="4586" y="1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907" name="Google Shape;907;p6"/>
          <p:cNvGrpSpPr/>
          <p:nvPr/>
        </p:nvGrpSpPr>
        <p:grpSpPr>
          <a:xfrm>
            <a:off x="9594484" y="6879873"/>
            <a:ext cx="238221" cy="219912"/>
            <a:chOff x="2706625" y="4735761"/>
            <a:chExt cx="226446" cy="209015"/>
          </a:xfrm>
        </p:grpSpPr>
        <p:sp>
          <p:nvSpPr>
            <p:cNvPr id="908" name="Google Shape;908;p6"/>
            <p:cNvSpPr/>
            <p:nvPr/>
          </p:nvSpPr>
          <p:spPr>
            <a:xfrm>
              <a:off x="2706625" y="4851000"/>
              <a:ext cx="226446" cy="93776"/>
            </a:xfrm>
            <a:custGeom>
              <a:avLst/>
              <a:gdLst/>
              <a:ahLst/>
              <a:cxnLst/>
              <a:rect l="l" t="t" r="r" b="b"/>
              <a:pathLst>
                <a:path w="9991" h="1020" extrusionOk="0">
                  <a:moveTo>
                    <a:pt x="1292" y="0"/>
                  </a:moveTo>
                  <a:lnTo>
                    <a:pt x="746" y="91"/>
                  </a:lnTo>
                  <a:lnTo>
                    <a:pt x="528" y="128"/>
                  </a:lnTo>
                  <a:lnTo>
                    <a:pt x="346" y="182"/>
                  </a:lnTo>
                  <a:lnTo>
                    <a:pt x="200" y="237"/>
                  </a:lnTo>
                  <a:lnTo>
                    <a:pt x="91" y="291"/>
                  </a:lnTo>
                  <a:lnTo>
                    <a:pt x="18" y="346"/>
                  </a:lnTo>
                  <a:lnTo>
                    <a:pt x="0" y="419"/>
                  </a:lnTo>
                  <a:lnTo>
                    <a:pt x="0" y="437"/>
                  </a:lnTo>
                  <a:lnTo>
                    <a:pt x="18" y="473"/>
                  </a:lnTo>
                  <a:lnTo>
                    <a:pt x="91" y="528"/>
                  </a:lnTo>
                  <a:lnTo>
                    <a:pt x="219" y="583"/>
                  </a:lnTo>
                  <a:lnTo>
                    <a:pt x="382" y="655"/>
                  </a:lnTo>
                  <a:lnTo>
                    <a:pt x="601" y="710"/>
                  </a:lnTo>
                  <a:lnTo>
                    <a:pt x="856" y="746"/>
                  </a:lnTo>
                  <a:lnTo>
                    <a:pt x="1456" y="837"/>
                  </a:lnTo>
                  <a:lnTo>
                    <a:pt x="2202" y="910"/>
                  </a:lnTo>
                  <a:lnTo>
                    <a:pt x="3058" y="965"/>
                  </a:lnTo>
                  <a:lnTo>
                    <a:pt x="3986" y="1001"/>
                  </a:lnTo>
                  <a:lnTo>
                    <a:pt x="5005" y="1019"/>
                  </a:lnTo>
                  <a:lnTo>
                    <a:pt x="6006" y="1001"/>
                  </a:lnTo>
                  <a:lnTo>
                    <a:pt x="6952" y="965"/>
                  </a:lnTo>
                  <a:lnTo>
                    <a:pt x="7789" y="910"/>
                  </a:lnTo>
                  <a:lnTo>
                    <a:pt x="8535" y="837"/>
                  </a:lnTo>
                  <a:lnTo>
                    <a:pt x="9136" y="746"/>
                  </a:lnTo>
                  <a:lnTo>
                    <a:pt x="9390" y="710"/>
                  </a:lnTo>
                  <a:lnTo>
                    <a:pt x="9609" y="655"/>
                  </a:lnTo>
                  <a:lnTo>
                    <a:pt x="9773" y="583"/>
                  </a:lnTo>
                  <a:lnTo>
                    <a:pt x="9900" y="528"/>
                  </a:lnTo>
                  <a:lnTo>
                    <a:pt x="9973" y="473"/>
                  </a:lnTo>
                  <a:lnTo>
                    <a:pt x="9991" y="437"/>
                  </a:lnTo>
                  <a:lnTo>
                    <a:pt x="9991" y="419"/>
                  </a:lnTo>
                  <a:lnTo>
                    <a:pt x="9973" y="346"/>
                  </a:lnTo>
                  <a:lnTo>
                    <a:pt x="9900" y="291"/>
                  </a:lnTo>
                  <a:lnTo>
                    <a:pt x="9791" y="237"/>
                  </a:lnTo>
                  <a:lnTo>
                    <a:pt x="9645" y="182"/>
                  </a:lnTo>
                  <a:lnTo>
                    <a:pt x="9463" y="128"/>
                  </a:lnTo>
                  <a:lnTo>
                    <a:pt x="9245" y="91"/>
                  </a:lnTo>
                  <a:lnTo>
                    <a:pt x="8699" y="0"/>
                  </a:lnTo>
                  <a:lnTo>
                    <a:pt x="8699" y="273"/>
                  </a:lnTo>
                  <a:lnTo>
                    <a:pt x="7443" y="328"/>
                  </a:lnTo>
                  <a:lnTo>
                    <a:pt x="6133" y="364"/>
                  </a:lnTo>
                  <a:lnTo>
                    <a:pt x="4623" y="382"/>
                  </a:lnTo>
                  <a:lnTo>
                    <a:pt x="3476" y="364"/>
                  </a:lnTo>
                  <a:lnTo>
                    <a:pt x="2384" y="328"/>
                  </a:lnTo>
                  <a:lnTo>
                    <a:pt x="1893" y="291"/>
                  </a:lnTo>
                  <a:lnTo>
                    <a:pt x="1456" y="237"/>
                  </a:lnTo>
                  <a:lnTo>
                    <a:pt x="1074" y="182"/>
                  </a:lnTo>
                  <a:lnTo>
                    <a:pt x="746" y="109"/>
                  </a:lnTo>
                  <a:lnTo>
                    <a:pt x="1292" y="0"/>
                  </a:lnTo>
                  <a:close/>
                </a:path>
              </a:pathLst>
            </a:custGeom>
            <a:solidFill>
              <a:srgbClr val="282829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909" name="Google Shape;909;p6"/>
            <p:cNvGrpSpPr/>
            <p:nvPr/>
          </p:nvGrpSpPr>
          <p:grpSpPr>
            <a:xfrm>
              <a:off x="2714800" y="4735761"/>
              <a:ext cx="210098" cy="182902"/>
              <a:chOff x="1282975" y="2150275"/>
              <a:chExt cx="154700" cy="134675"/>
            </a:xfrm>
          </p:grpSpPr>
          <p:sp>
            <p:nvSpPr>
              <p:cNvPr id="910" name="Google Shape;910;p6"/>
              <p:cNvSpPr/>
              <p:nvPr/>
            </p:nvSpPr>
            <p:spPr>
              <a:xfrm>
                <a:off x="1282975" y="2150275"/>
                <a:ext cx="154700" cy="134675"/>
              </a:xfrm>
              <a:custGeom>
                <a:avLst/>
                <a:gdLst/>
                <a:ahLst/>
                <a:cxnLst/>
                <a:rect l="l" t="t" r="r" b="b"/>
                <a:pathLst>
                  <a:path w="6188" h="5387" extrusionOk="0">
                    <a:moveTo>
                      <a:pt x="2858" y="0"/>
                    </a:moveTo>
                    <a:lnTo>
                      <a:pt x="2657" y="37"/>
                    </a:lnTo>
                    <a:lnTo>
                      <a:pt x="2403" y="109"/>
                    </a:lnTo>
                    <a:lnTo>
                      <a:pt x="2166" y="200"/>
                    </a:lnTo>
                    <a:lnTo>
                      <a:pt x="1948" y="310"/>
                    </a:lnTo>
                    <a:lnTo>
                      <a:pt x="1747" y="437"/>
                    </a:lnTo>
                    <a:lnTo>
                      <a:pt x="1547" y="564"/>
                    </a:lnTo>
                    <a:lnTo>
                      <a:pt x="1384" y="710"/>
                    </a:lnTo>
                    <a:lnTo>
                      <a:pt x="1238" y="856"/>
                    </a:lnTo>
                    <a:lnTo>
                      <a:pt x="1092" y="1019"/>
                    </a:lnTo>
                    <a:lnTo>
                      <a:pt x="965" y="1201"/>
                    </a:lnTo>
                    <a:lnTo>
                      <a:pt x="856" y="1365"/>
                    </a:lnTo>
                    <a:lnTo>
                      <a:pt x="765" y="1547"/>
                    </a:lnTo>
                    <a:lnTo>
                      <a:pt x="674" y="1729"/>
                    </a:lnTo>
                    <a:lnTo>
                      <a:pt x="546" y="2093"/>
                    </a:lnTo>
                    <a:lnTo>
                      <a:pt x="437" y="2439"/>
                    </a:lnTo>
                    <a:lnTo>
                      <a:pt x="401" y="2639"/>
                    </a:lnTo>
                    <a:lnTo>
                      <a:pt x="346" y="3057"/>
                    </a:lnTo>
                    <a:lnTo>
                      <a:pt x="310" y="3403"/>
                    </a:lnTo>
                    <a:lnTo>
                      <a:pt x="310" y="3694"/>
                    </a:lnTo>
                    <a:lnTo>
                      <a:pt x="164" y="3876"/>
                    </a:lnTo>
                    <a:lnTo>
                      <a:pt x="55" y="4040"/>
                    </a:lnTo>
                    <a:lnTo>
                      <a:pt x="37" y="4131"/>
                    </a:lnTo>
                    <a:lnTo>
                      <a:pt x="0" y="4222"/>
                    </a:lnTo>
                    <a:lnTo>
                      <a:pt x="0" y="4295"/>
                    </a:lnTo>
                    <a:lnTo>
                      <a:pt x="0" y="4368"/>
                    </a:lnTo>
                    <a:lnTo>
                      <a:pt x="19" y="4459"/>
                    </a:lnTo>
                    <a:lnTo>
                      <a:pt x="55" y="4532"/>
                    </a:lnTo>
                    <a:lnTo>
                      <a:pt x="91" y="4604"/>
                    </a:lnTo>
                    <a:lnTo>
                      <a:pt x="146" y="4677"/>
                    </a:lnTo>
                    <a:lnTo>
                      <a:pt x="292" y="4804"/>
                    </a:lnTo>
                    <a:lnTo>
                      <a:pt x="474" y="4932"/>
                    </a:lnTo>
                    <a:lnTo>
                      <a:pt x="692" y="5041"/>
                    </a:lnTo>
                    <a:lnTo>
                      <a:pt x="965" y="5132"/>
                    </a:lnTo>
                    <a:lnTo>
                      <a:pt x="1274" y="5205"/>
                    </a:lnTo>
                    <a:lnTo>
                      <a:pt x="1638" y="5278"/>
                    </a:lnTo>
                    <a:lnTo>
                      <a:pt x="2020" y="5332"/>
                    </a:lnTo>
                    <a:lnTo>
                      <a:pt x="2457" y="5369"/>
                    </a:lnTo>
                    <a:lnTo>
                      <a:pt x="2930" y="5387"/>
                    </a:lnTo>
                    <a:lnTo>
                      <a:pt x="3440" y="5387"/>
                    </a:lnTo>
                    <a:lnTo>
                      <a:pt x="3804" y="5350"/>
                    </a:lnTo>
                    <a:lnTo>
                      <a:pt x="4131" y="5314"/>
                    </a:lnTo>
                    <a:lnTo>
                      <a:pt x="4714" y="5223"/>
                    </a:lnTo>
                    <a:lnTo>
                      <a:pt x="5187" y="5114"/>
                    </a:lnTo>
                    <a:lnTo>
                      <a:pt x="5569" y="5005"/>
                    </a:lnTo>
                    <a:lnTo>
                      <a:pt x="5842" y="4895"/>
                    </a:lnTo>
                    <a:lnTo>
                      <a:pt x="6042" y="4804"/>
                    </a:lnTo>
                    <a:lnTo>
                      <a:pt x="6188" y="4713"/>
                    </a:lnTo>
                    <a:lnTo>
                      <a:pt x="6042" y="4204"/>
                    </a:lnTo>
                    <a:lnTo>
                      <a:pt x="5878" y="3658"/>
                    </a:lnTo>
                    <a:lnTo>
                      <a:pt x="5642" y="3003"/>
                    </a:lnTo>
                    <a:lnTo>
                      <a:pt x="5514" y="2639"/>
                    </a:lnTo>
                    <a:lnTo>
                      <a:pt x="5351" y="2275"/>
                    </a:lnTo>
                    <a:lnTo>
                      <a:pt x="5169" y="1929"/>
                    </a:lnTo>
                    <a:lnTo>
                      <a:pt x="4987" y="1565"/>
                    </a:lnTo>
                    <a:lnTo>
                      <a:pt x="4787" y="1238"/>
                    </a:lnTo>
                    <a:lnTo>
                      <a:pt x="4568" y="928"/>
                    </a:lnTo>
                    <a:lnTo>
                      <a:pt x="4332" y="655"/>
                    </a:lnTo>
                    <a:lnTo>
                      <a:pt x="4095" y="419"/>
                    </a:lnTo>
                    <a:lnTo>
                      <a:pt x="3949" y="291"/>
                    </a:lnTo>
                    <a:lnTo>
                      <a:pt x="3804" y="200"/>
                    </a:lnTo>
                    <a:lnTo>
                      <a:pt x="3676" y="128"/>
                    </a:lnTo>
                    <a:lnTo>
                      <a:pt x="3513" y="73"/>
                    </a:lnTo>
                    <a:lnTo>
                      <a:pt x="3367" y="37"/>
                    </a:lnTo>
                    <a:lnTo>
                      <a:pt x="3203" y="0"/>
                    </a:lnTo>
                    <a:close/>
                  </a:path>
                </a:pathLst>
              </a:custGeom>
              <a:solidFill>
                <a:srgbClr val="C1A58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11" name="Google Shape;911;p6"/>
              <p:cNvSpPr/>
              <p:nvPr/>
            </p:nvSpPr>
            <p:spPr>
              <a:xfrm>
                <a:off x="1282975" y="2150275"/>
                <a:ext cx="154700" cy="134675"/>
              </a:xfrm>
              <a:custGeom>
                <a:avLst/>
                <a:gdLst/>
                <a:ahLst/>
                <a:cxnLst/>
                <a:rect l="l" t="t" r="r" b="b"/>
                <a:pathLst>
                  <a:path w="6188" h="5387" fill="none" extrusionOk="0">
                    <a:moveTo>
                      <a:pt x="6188" y="4713"/>
                    </a:moveTo>
                    <a:lnTo>
                      <a:pt x="6188" y="4713"/>
                    </a:lnTo>
                    <a:lnTo>
                      <a:pt x="6042" y="4804"/>
                    </a:lnTo>
                    <a:lnTo>
                      <a:pt x="5842" y="4895"/>
                    </a:lnTo>
                    <a:lnTo>
                      <a:pt x="5569" y="5005"/>
                    </a:lnTo>
                    <a:lnTo>
                      <a:pt x="5187" y="5114"/>
                    </a:lnTo>
                    <a:lnTo>
                      <a:pt x="4714" y="5223"/>
                    </a:lnTo>
                    <a:lnTo>
                      <a:pt x="4131" y="5314"/>
                    </a:lnTo>
                    <a:lnTo>
                      <a:pt x="3804" y="5350"/>
                    </a:lnTo>
                    <a:lnTo>
                      <a:pt x="3440" y="5387"/>
                    </a:lnTo>
                    <a:lnTo>
                      <a:pt x="3440" y="5387"/>
                    </a:lnTo>
                    <a:lnTo>
                      <a:pt x="2930" y="5387"/>
                    </a:lnTo>
                    <a:lnTo>
                      <a:pt x="2457" y="5369"/>
                    </a:lnTo>
                    <a:lnTo>
                      <a:pt x="2020" y="5332"/>
                    </a:lnTo>
                    <a:lnTo>
                      <a:pt x="1638" y="5278"/>
                    </a:lnTo>
                    <a:lnTo>
                      <a:pt x="1274" y="5205"/>
                    </a:lnTo>
                    <a:lnTo>
                      <a:pt x="965" y="5132"/>
                    </a:lnTo>
                    <a:lnTo>
                      <a:pt x="692" y="5041"/>
                    </a:lnTo>
                    <a:lnTo>
                      <a:pt x="474" y="4932"/>
                    </a:lnTo>
                    <a:lnTo>
                      <a:pt x="292" y="4804"/>
                    </a:lnTo>
                    <a:lnTo>
                      <a:pt x="146" y="4677"/>
                    </a:lnTo>
                    <a:lnTo>
                      <a:pt x="91" y="4604"/>
                    </a:lnTo>
                    <a:lnTo>
                      <a:pt x="55" y="4532"/>
                    </a:lnTo>
                    <a:lnTo>
                      <a:pt x="19" y="4459"/>
                    </a:lnTo>
                    <a:lnTo>
                      <a:pt x="0" y="4368"/>
                    </a:lnTo>
                    <a:lnTo>
                      <a:pt x="0" y="4295"/>
                    </a:lnTo>
                    <a:lnTo>
                      <a:pt x="0" y="4222"/>
                    </a:lnTo>
                    <a:lnTo>
                      <a:pt x="37" y="4131"/>
                    </a:lnTo>
                    <a:lnTo>
                      <a:pt x="55" y="4040"/>
                    </a:lnTo>
                    <a:lnTo>
                      <a:pt x="164" y="3876"/>
                    </a:lnTo>
                    <a:lnTo>
                      <a:pt x="310" y="3694"/>
                    </a:lnTo>
                    <a:lnTo>
                      <a:pt x="310" y="3694"/>
                    </a:lnTo>
                    <a:lnTo>
                      <a:pt x="310" y="3403"/>
                    </a:lnTo>
                    <a:lnTo>
                      <a:pt x="346" y="3057"/>
                    </a:lnTo>
                    <a:lnTo>
                      <a:pt x="401" y="2639"/>
                    </a:lnTo>
                    <a:lnTo>
                      <a:pt x="401" y="2639"/>
                    </a:lnTo>
                    <a:lnTo>
                      <a:pt x="437" y="2439"/>
                    </a:lnTo>
                    <a:lnTo>
                      <a:pt x="437" y="2439"/>
                    </a:lnTo>
                    <a:lnTo>
                      <a:pt x="546" y="2093"/>
                    </a:lnTo>
                    <a:lnTo>
                      <a:pt x="674" y="1729"/>
                    </a:lnTo>
                    <a:lnTo>
                      <a:pt x="765" y="1547"/>
                    </a:lnTo>
                    <a:lnTo>
                      <a:pt x="856" y="1365"/>
                    </a:lnTo>
                    <a:lnTo>
                      <a:pt x="965" y="1201"/>
                    </a:lnTo>
                    <a:lnTo>
                      <a:pt x="1092" y="1019"/>
                    </a:lnTo>
                    <a:lnTo>
                      <a:pt x="1238" y="856"/>
                    </a:lnTo>
                    <a:lnTo>
                      <a:pt x="1384" y="710"/>
                    </a:lnTo>
                    <a:lnTo>
                      <a:pt x="1547" y="564"/>
                    </a:lnTo>
                    <a:lnTo>
                      <a:pt x="1747" y="437"/>
                    </a:lnTo>
                    <a:lnTo>
                      <a:pt x="1948" y="310"/>
                    </a:lnTo>
                    <a:lnTo>
                      <a:pt x="2166" y="200"/>
                    </a:lnTo>
                    <a:lnTo>
                      <a:pt x="2403" y="109"/>
                    </a:lnTo>
                    <a:lnTo>
                      <a:pt x="2657" y="37"/>
                    </a:lnTo>
                    <a:lnTo>
                      <a:pt x="2657" y="37"/>
                    </a:lnTo>
                    <a:lnTo>
                      <a:pt x="2858" y="0"/>
                    </a:lnTo>
                    <a:lnTo>
                      <a:pt x="3021" y="0"/>
                    </a:lnTo>
                    <a:lnTo>
                      <a:pt x="3203" y="0"/>
                    </a:lnTo>
                    <a:lnTo>
                      <a:pt x="3367" y="37"/>
                    </a:lnTo>
                    <a:lnTo>
                      <a:pt x="3513" y="73"/>
                    </a:lnTo>
                    <a:lnTo>
                      <a:pt x="3676" y="128"/>
                    </a:lnTo>
                    <a:lnTo>
                      <a:pt x="3804" y="200"/>
                    </a:lnTo>
                    <a:lnTo>
                      <a:pt x="3949" y="291"/>
                    </a:lnTo>
                    <a:lnTo>
                      <a:pt x="3949" y="291"/>
                    </a:lnTo>
                    <a:lnTo>
                      <a:pt x="4095" y="419"/>
                    </a:lnTo>
                    <a:lnTo>
                      <a:pt x="4095" y="419"/>
                    </a:lnTo>
                    <a:lnTo>
                      <a:pt x="4332" y="655"/>
                    </a:lnTo>
                    <a:lnTo>
                      <a:pt x="4568" y="928"/>
                    </a:lnTo>
                    <a:lnTo>
                      <a:pt x="4787" y="1238"/>
                    </a:lnTo>
                    <a:lnTo>
                      <a:pt x="4987" y="1565"/>
                    </a:lnTo>
                    <a:lnTo>
                      <a:pt x="5169" y="1929"/>
                    </a:lnTo>
                    <a:lnTo>
                      <a:pt x="5351" y="2275"/>
                    </a:lnTo>
                    <a:lnTo>
                      <a:pt x="5514" y="2639"/>
                    </a:lnTo>
                    <a:lnTo>
                      <a:pt x="5642" y="3003"/>
                    </a:lnTo>
                    <a:lnTo>
                      <a:pt x="5878" y="3658"/>
                    </a:lnTo>
                    <a:lnTo>
                      <a:pt x="6042" y="4204"/>
                    </a:lnTo>
                    <a:lnTo>
                      <a:pt x="6188" y="4713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12" name="Google Shape;912;p6"/>
              <p:cNvSpPr/>
              <p:nvPr/>
            </p:nvSpPr>
            <p:spPr>
              <a:xfrm>
                <a:off x="1282975" y="2172100"/>
                <a:ext cx="138775" cy="112850"/>
              </a:xfrm>
              <a:custGeom>
                <a:avLst/>
                <a:gdLst/>
                <a:ahLst/>
                <a:cxnLst/>
                <a:rect l="l" t="t" r="r" b="b"/>
                <a:pathLst>
                  <a:path w="5551" h="4514" extrusionOk="0">
                    <a:moveTo>
                      <a:pt x="1384" y="4368"/>
                    </a:moveTo>
                    <a:lnTo>
                      <a:pt x="1384" y="4368"/>
                    </a:lnTo>
                    <a:lnTo>
                      <a:pt x="1711" y="4423"/>
                    </a:lnTo>
                    <a:lnTo>
                      <a:pt x="2057" y="4459"/>
                    </a:lnTo>
                    <a:lnTo>
                      <a:pt x="2457" y="4496"/>
                    </a:lnTo>
                    <a:lnTo>
                      <a:pt x="2876" y="4514"/>
                    </a:lnTo>
                    <a:lnTo>
                      <a:pt x="2876" y="4514"/>
                    </a:lnTo>
                    <a:lnTo>
                      <a:pt x="3094" y="4514"/>
                    </a:lnTo>
                    <a:lnTo>
                      <a:pt x="3094" y="4514"/>
                    </a:lnTo>
                    <a:lnTo>
                      <a:pt x="3440" y="4514"/>
                    </a:lnTo>
                    <a:lnTo>
                      <a:pt x="3440" y="4514"/>
                    </a:lnTo>
                    <a:lnTo>
                      <a:pt x="3440" y="4514"/>
                    </a:lnTo>
                    <a:lnTo>
                      <a:pt x="3094" y="4514"/>
                    </a:lnTo>
                    <a:lnTo>
                      <a:pt x="3094" y="4514"/>
                    </a:lnTo>
                    <a:lnTo>
                      <a:pt x="2876" y="4514"/>
                    </a:lnTo>
                    <a:lnTo>
                      <a:pt x="2876" y="4514"/>
                    </a:lnTo>
                    <a:lnTo>
                      <a:pt x="2876" y="4514"/>
                    </a:lnTo>
                    <a:lnTo>
                      <a:pt x="2876" y="4514"/>
                    </a:lnTo>
                    <a:lnTo>
                      <a:pt x="2457" y="4496"/>
                    </a:lnTo>
                    <a:lnTo>
                      <a:pt x="2057" y="4459"/>
                    </a:lnTo>
                    <a:lnTo>
                      <a:pt x="1711" y="4423"/>
                    </a:lnTo>
                    <a:lnTo>
                      <a:pt x="1384" y="4368"/>
                    </a:lnTo>
                    <a:close/>
                    <a:moveTo>
                      <a:pt x="1365" y="4368"/>
                    </a:moveTo>
                    <a:lnTo>
                      <a:pt x="1365" y="4368"/>
                    </a:lnTo>
                    <a:lnTo>
                      <a:pt x="1365" y="4368"/>
                    </a:lnTo>
                    <a:lnTo>
                      <a:pt x="1365" y="4368"/>
                    </a:lnTo>
                    <a:close/>
                    <a:moveTo>
                      <a:pt x="237" y="3895"/>
                    </a:moveTo>
                    <a:lnTo>
                      <a:pt x="237" y="3895"/>
                    </a:lnTo>
                    <a:lnTo>
                      <a:pt x="237" y="3895"/>
                    </a:lnTo>
                    <a:lnTo>
                      <a:pt x="237" y="3895"/>
                    </a:lnTo>
                    <a:lnTo>
                      <a:pt x="237" y="3895"/>
                    </a:lnTo>
                    <a:close/>
                    <a:moveTo>
                      <a:pt x="237" y="3895"/>
                    </a:moveTo>
                    <a:lnTo>
                      <a:pt x="237" y="3895"/>
                    </a:lnTo>
                    <a:lnTo>
                      <a:pt x="237" y="3895"/>
                    </a:lnTo>
                    <a:lnTo>
                      <a:pt x="237" y="3895"/>
                    </a:lnTo>
                    <a:lnTo>
                      <a:pt x="237" y="3895"/>
                    </a:lnTo>
                    <a:close/>
                    <a:moveTo>
                      <a:pt x="237" y="3877"/>
                    </a:moveTo>
                    <a:lnTo>
                      <a:pt x="237" y="3877"/>
                    </a:lnTo>
                    <a:lnTo>
                      <a:pt x="237" y="3895"/>
                    </a:lnTo>
                    <a:lnTo>
                      <a:pt x="237" y="3895"/>
                    </a:lnTo>
                    <a:lnTo>
                      <a:pt x="237" y="3877"/>
                    </a:lnTo>
                    <a:close/>
                    <a:moveTo>
                      <a:pt x="91" y="3113"/>
                    </a:moveTo>
                    <a:lnTo>
                      <a:pt x="91" y="3113"/>
                    </a:lnTo>
                    <a:lnTo>
                      <a:pt x="37" y="3222"/>
                    </a:lnTo>
                    <a:lnTo>
                      <a:pt x="19" y="3331"/>
                    </a:lnTo>
                    <a:lnTo>
                      <a:pt x="0" y="3422"/>
                    </a:lnTo>
                    <a:lnTo>
                      <a:pt x="19" y="3531"/>
                    </a:lnTo>
                    <a:lnTo>
                      <a:pt x="37" y="3622"/>
                    </a:lnTo>
                    <a:lnTo>
                      <a:pt x="91" y="3713"/>
                    </a:lnTo>
                    <a:lnTo>
                      <a:pt x="146" y="3804"/>
                    </a:lnTo>
                    <a:lnTo>
                      <a:pt x="237" y="3877"/>
                    </a:lnTo>
                    <a:lnTo>
                      <a:pt x="237" y="3877"/>
                    </a:lnTo>
                    <a:lnTo>
                      <a:pt x="146" y="3804"/>
                    </a:lnTo>
                    <a:lnTo>
                      <a:pt x="91" y="3713"/>
                    </a:lnTo>
                    <a:lnTo>
                      <a:pt x="37" y="3622"/>
                    </a:lnTo>
                    <a:lnTo>
                      <a:pt x="19" y="3531"/>
                    </a:lnTo>
                    <a:lnTo>
                      <a:pt x="0" y="3422"/>
                    </a:lnTo>
                    <a:lnTo>
                      <a:pt x="19" y="3331"/>
                    </a:lnTo>
                    <a:lnTo>
                      <a:pt x="37" y="3222"/>
                    </a:lnTo>
                    <a:lnTo>
                      <a:pt x="91" y="3113"/>
                    </a:lnTo>
                    <a:close/>
                    <a:moveTo>
                      <a:pt x="91" y="3113"/>
                    </a:moveTo>
                    <a:lnTo>
                      <a:pt x="91" y="3113"/>
                    </a:lnTo>
                    <a:lnTo>
                      <a:pt x="91" y="3113"/>
                    </a:lnTo>
                    <a:lnTo>
                      <a:pt x="91" y="3113"/>
                    </a:lnTo>
                    <a:lnTo>
                      <a:pt x="91" y="3113"/>
                    </a:lnTo>
                    <a:close/>
                    <a:moveTo>
                      <a:pt x="91" y="3113"/>
                    </a:moveTo>
                    <a:lnTo>
                      <a:pt x="91" y="3113"/>
                    </a:lnTo>
                    <a:lnTo>
                      <a:pt x="91" y="3113"/>
                    </a:lnTo>
                    <a:lnTo>
                      <a:pt x="91" y="3113"/>
                    </a:lnTo>
                    <a:lnTo>
                      <a:pt x="91" y="3113"/>
                    </a:lnTo>
                    <a:close/>
                    <a:moveTo>
                      <a:pt x="91" y="3094"/>
                    </a:moveTo>
                    <a:lnTo>
                      <a:pt x="91" y="3094"/>
                    </a:lnTo>
                    <a:lnTo>
                      <a:pt x="91" y="3113"/>
                    </a:lnTo>
                    <a:lnTo>
                      <a:pt x="91" y="3113"/>
                    </a:lnTo>
                    <a:lnTo>
                      <a:pt x="91" y="3094"/>
                    </a:lnTo>
                    <a:close/>
                    <a:moveTo>
                      <a:pt x="110" y="3094"/>
                    </a:moveTo>
                    <a:lnTo>
                      <a:pt x="110" y="3094"/>
                    </a:lnTo>
                    <a:lnTo>
                      <a:pt x="110" y="3094"/>
                    </a:lnTo>
                    <a:lnTo>
                      <a:pt x="110" y="3094"/>
                    </a:lnTo>
                    <a:lnTo>
                      <a:pt x="110" y="3094"/>
                    </a:lnTo>
                    <a:close/>
                    <a:moveTo>
                      <a:pt x="110" y="3094"/>
                    </a:moveTo>
                    <a:lnTo>
                      <a:pt x="110" y="3094"/>
                    </a:lnTo>
                    <a:lnTo>
                      <a:pt x="110" y="3094"/>
                    </a:lnTo>
                    <a:lnTo>
                      <a:pt x="110" y="3094"/>
                    </a:lnTo>
                    <a:lnTo>
                      <a:pt x="110" y="3094"/>
                    </a:lnTo>
                    <a:close/>
                    <a:moveTo>
                      <a:pt x="110" y="3094"/>
                    </a:moveTo>
                    <a:lnTo>
                      <a:pt x="110" y="3094"/>
                    </a:lnTo>
                    <a:lnTo>
                      <a:pt x="110" y="3094"/>
                    </a:lnTo>
                    <a:lnTo>
                      <a:pt x="110" y="3094"/>
                    </a:lnTo>
                    <a:lnTo>
                      <a:pt x="110" y="3094"/>
                    </a:lnTo>
                    <a:close/>
                    <a:moveTo>
                      <a:pt x="4532" y="1"/>
                    </a:moveTo>
                    <a:lnTo>
                      <a:pt x="4532" y="1"/>
                    </a:lnTo>
                    <a:lnTo>
                      <a:pt x="4677" y="201"/>
                    </a:lnTo>
                    <a:lnTo>
                      <a:pt x="4823" y="419"/>
                    </a:lnTo>
                    <a:lnTo>
                      <a:pt x="5096" y="892"/>
                    </a:lnTo>
                    <a:lnTo>
                      <a:pt x="5332" y="1366"/>
                    </a:lnTo>
                    <a:lnTo>
                      <a:pt x="5551" y="1857"/>
                    </a:lnTo>
                    <a:lnTo>
                      <a:pt x="5551" y="1857"/>
                    </a:lnTo>
                    <a:lnTo>
                      <a:pt x="5551" y="1857"/>
                    </a:lnTo>
                    <a:lnTo>
                      <a:pt x="5551" y="1857"/>
                    </a:lnTo>
                    <a:lnTo>
                      <a:pt x="5332" y="1366"/>
                    </a:lnTo>
                    <a:lnTo>
                      <a:pt x="5096" y="892"/>
                    </a:lnTo>
                    <a:lnTo>
                      <a:pt x="4823" y="419"/>
                    </a:lnTo>
                    <a:lnTo>
                      <a:pt x="4677" y="201"/>
                    </a:lnTo>
                    <a:lnTo>
                      <a:pt x="4532" y="1"/>
                    </a:lnTo>
                    <a:close/>
                    <a:moveTo>
                      <a:pt x="4532" y="1"/>
                    </a:moveTo>
                    <a:lnTo>
                      <a:pt x="4532" y="1"/>
                    </a:lnTo>
                    <a:lnTo>
                      <a:pt x="4532" y="1"/>
                    </a:lnTo>
                    <a:lnTo>
                      <a:pt x="4532" y="1"/>
                    </a:lnTo>
                    <a:lnTo>
                      <a:pt x="4532" y="1"/>
                    </a:lnTo>
                    <a:close/>
                  </a:path>
                </a:pathLst>
              </a:custGeom>
              <a:solidFill>
                <a:srgbClr val="D8D3D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13" name="Google Shape;913;p6"/>
              <p:cNvSpPr/>
              <p:nvPr/>
            </p:nvSpPr>
            <p:spPr>
              <a:xfrm>
                <a:off x="1317550" y="2281300"/>
                <a:ext cx="51425" cy="3650"/>
              </a:xfrm>
              <a:custGeom>
                <a:avLst/>
                <a:gdLst/>
                <a:ahLst/>
                <a:cxnLst/>
                <a:rect l="l" t="t" r="r" b="b"/>
                <a:pathLst>
                  <a:path w="2057" h="146" fill="none" extrusionOk="0">
                    <a:moveTo>
                      <a:pt x="1" y="0"/>
                    </a:moveTo>
                    <a:lnTo>
                      <a:pt x="1" y="0"/>
                    </a:lnTo>
                    <a:lnTo>
                      <a:pt x="328" y="55"/>
                    </a:lnTo>
                    <a:lnTo>
                      <a:pt x="674" y="91"/>
                    </a:lnTo>
                    <a:lnTo>
                      <a:pt x="1074" y="128"/>
                    </a:lnTo>
                    <a:lnTo>
                      <a:pt x="1493" y="146"/>
                    </a:lnTo>
                    <a:lnTo>
                      <a:pt x="1493" y="146"/>
                    </a:lnTo>
                    <a:lnTo>
                      <a:pt x="1711" y="146"/>
                    </a:lnTo>
                    <a:lnTo>
                      <a:pt x="1711" y="146"/>
                    </a:lnTo>
                    <a:lnTo>
                      <a:pt x="2057" y="146"/>
                    </a:lnTo>
                    <a:lnTo>
                      <a:pt x="2057" y="146"/>
                    </a:lnTo>
                    <a:lnTo>
                      <a:pt x="2057" y="146"/>
                    </a:lnTo>
                    <a:lnTo>
                      <a:pt x="1711" y="146"/>
                    </a:lnTo>
                    <a:lnTo>
                      <a:pt x="1711" y="146"/>
                    </a:lnTo>
                    <a:lnTo>
                      <a:pt x="1493" y="146"/>
                    </a:lnTo>
                    <a:lnTo>
                      <a:pt x="1493" y="146"/>
                    </a:lnTo>
                    <a:lnTo>
                      <a:pt x="1493" y="146"/>
                    </a:lnTo>
                    <a:lnTo>
                      <a:pt x="1493" y="146"/>
                    </a:lnTo>
                    <a:lnTo>
                      <a:pt x="1074" y="128"/>
                    </a:lnTo>
                    <a:lnTo>
                      <a:pt x="674" y="91"/>
                    </a:lnTo>
                    <a:lnTo>
                      <a:pt x="328" y="55"/>
                    </a:lnTo>
                    <a:lnTo>
                      <a:pt x="1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14" name="Google Shape;914;p6"/>
              <p:cNvSpPr/>
              <p:nvPr/>
            </p:nvSpPr>
            <p:spPr>
              <a:xfrm>
                <a:off x="1317100" y="228130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15" name="Google Shape;915;p6"/>
              <p:cNvSpPr/>
              <p:nvPr/>
            </p:nvSpPr>
            <p:spPr>
              <a:xfrm>
                <a:off x="1288900" y="2269475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16" name="Google Shape;916;p6"/>
              <p:cNvSpPr/>
              <p:nvPr/>
            </p:nvSpPr>
            <p:spPr>
              <a:xfrm>
                <a:off x="1288900" y="2269475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17" name="Google Shape;917;p6"/>
              <p:cNvSpPr/>
              <p:nvPr/>
            </p:nvSpPr>
            <p:spPr>
              <a:xfrm>
                <a:off x="1288900" y="2269000"/>
                <a:ext cx="25" cy="500"/>
              </a:xfrm>
              <a:custGeom>
                <a:avLst/>
                <a:gdLst/>
                <a:ahLst/>
                <a:cxnLst/>
                <a:rect l="l" t="t" r="r" b="b"/>
                <a:pathLst>
                  <a:path w="1" h="20" fill="none" extrusionOk="0">
                    <a:moveTo>
                      <a:pt x="0" y="1"/>
                    </a:moveTo>
                    <a:lnTo>
                      <a:pt x="0" y="1"/>
                    </a:lnTo>
                    <a:lnTo>
                      <a:pt x="0" y="19"/>
                    </a:lnTo>
                    <a:lnTo>
                      <a:pt x="0" y="19"/>
                    </a:lnTo>
                    <a:lnTo>
                      <a:pt x="0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18" name="Google Shape;918;p6"/>
              <p:cNvSpPr/>
              <p:nvPr/>
            </p:nvSpPr>
            <p:spPr>
              <a:xfrm>
                <a:off x="1282975" y="2249900"/>
                <a:ext cx="5950" cy="19125"/>
              </a:xfrm>
              <a:custGeom>
                <a:avLst/>
                <a:gdLst/>
                <a:ahLst/>
                <a:cxnLst/>
                <a:rect l="l" t="t" r="r" b="b"/>
                <a:pathLst>
                  <a:path w="238" h="765" fill="none" extrusionOk="0">
                    <a:moveTo>
                      <a:pt x="91" y="1"/>
                    </a:moveTo>
                    <a:lnTo>
                      <a:pt x="91" y="1"/>
                    </a:lnTo>
                    <a:lnTo>
                      <a:pt x="37" y="110"/>
                    </a:lnTo>
                    <a:lnTo>
                      <a:pt x="19" y="219"/>
                    </a:lnTo>
                    <a:lnTo>
                      <a:pt x="0" y="310"/>
                    </a:lnTo>
                    <a:lnTo>
                      <a:pt x="19" y="419"/>
                    </a:lnTo>
                    <a:lnTo>
                      <a:pt x="37" y="510"/>
                    </a:lnTo>
                    <a:lnTo>
                      <a:pt x="91" y="601"/>
                    </a:lnTo>
                    <a:lnTo>
                      <a:pt x="146" y="692"/>
                    </a:lnTo>
                    <a:lnTo>
                      <a:pt x="237" y="765"/>
                    </a:lnTo>
                    <a:lnTo>
                      <a:pt x="237" y="765"/>
                    </a:lnTo>
                    <a:lnTo>
                      <a:pt x="146" y="692"/>
                    </a:lnTo>
                    <a:lnTo>
                      <a:pt x="91" y="601"/>
                    </a:lnTo>
                    <a:lnTo>
                      <a:pt x="37" y="510"/>
                    </a:lnTo>
                    <a:lnTo>
                      <a:pt x="19" y="419"/>
                    </a:lnTo>
                    <a:lnTo>
                      <a:pt x="0" y="310"/>
                    </a:lnTo>
                    <a:lnTo>
                      <a:pt x="19" y="219"/>
                    </a:lnTo>
                    <a:lnTo>
                      <a:pt x="37" y="110"/>
                    </a:lnTo>
                    <a:lnTo>
                      <a:pt x="91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19" name="Google Shape;919;p6"/>
              <p:cNvSpPr/>
              <p:nvPr/>
            </p:nvSpPr>
            <p:spPr>
              <a:xfrm>
                <a:off x="1285250" y="224990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0" y="1"/>
                    </a:move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20" name="Google Shape;920;p6"/>
              <p:cNvSpPr/>
              <p:nvPr/>
            </p:nvSpPr>
            <p:spPr>
              <a:xfrm>
                <a:off x="1285250" y="224990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0" y="1"/>
                    </a:move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21" name="Google Shape;921;p6"/>
              <p:cNvSpPr/>
              <p:nvPr/>
            </p:nvSpPr>
            <p:spPr>
              <a:xfrm>
                <a:off x="1285250" y="2249450"/>
                <a:ext cx="25" cy="475"/>
              </a:xfrm>
              <a:custGeom>
                <a:avLst/>
                <a:gdLst/>
                <a:ahLst/>
                <a:cxnLst/>
                <a:rect l="l" t="t" r="r" b="b"/>
                <a:pathLst>
                  <a:path w="1" h="19" fill="none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19"/>
                    </a:lnTo>
                    <a:lnTo>
                      <a:pt x="0" y="19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22" name="Google Shape;922;p6"/>
              <p:cNvSpPr/>
              <p:nvPr/>
            </p:nvSpPr>
            <p:spPr>
              <a:xfrm>
                <a:off x="1285700" y="224945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1" y="0"/>
                    </a:move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23" name="Google Shape;923;p6"/>
              <p:cNvSpPr/>
              <p:nvPr/>
            </p:nvSpPr>
            <p:spPr>
              <a:xfrm>
                <a:off x="1285700" y="224945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1" y="0"/>
                    </a:move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24" name="Google Shape;924;p6"/>
              <p:cNvSpPr/>
              <p:nvPr/>
            </p:nvSpPr>
            <p:spPr>
              <a:xfrm>
                <a:off x="1285700" y="224945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1" y="0"/>
                    </a:move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25" name="Google Shape;925;p6"/>
              <p:cNvSpPr/>
              <p:nvPr/>
            </p:nvSpPr>
            <p:spPr>
              <a:xfrm>
                <a:off x="1396250" y="2172100"/>
                <a:ext cx="25500" cy="46425"/>
              </a:xfrm>
              <a:custGeom>
                <a:avLst/>
                <a:gdLst/>
                <a:ahLst/>
                <a:cxnLst/>
                <a:rect l="l" t="t" r="r" b="b"/>
                <a:pathLst>
                  <a:path w="1020" h="1857" fill="none" extrusionOk="0">
                    <a:moveTo>
                      <a:pt x="1" y="1"/>
                    </a:moveTo>
                    <a:lnTo>
                      <a:pt x="1" y="1"/>
                    </a:lnTo>
                    <a:lnTo>
                      <a:pt x="146" y="201"/>
                    </a:lnTo>
                    <a:lnTo>
                      <a:pt x="292" y="419"/>
                    </a:lnTo>
                    <a:lnTo>
                      <a:pt x="565" y="892"/>
                    </a:lnTo>
                    <a:lnTo>
                      <a:pt x="801" y="1366"/>
                    </a:lnTo>
                    <a:lnTo>
                      <a:pt x="1020" y="1857"/>
                    </a:lnTo>
                    <a:lnTo>
                      <a:pt x="1020" y="1857"/>
                    </a:lnTo>
                    <a:lnTo>
                      <a:pt x="1020" y="1857"/>
                    </a:lnTo>
                    <a:lnTo>
                      <a:pt x="1020" y="1857"/>
                    </a:lnTo>
                    <a:lnTo>
                      <a:pt x="801" y="1366"/>
                    </a:lnTo>
                    <a:lnTo>
                      <a:pt x="565" y="892"/>
                    </a:lnTo>
                    <a:lnTo>
                      <a:pt x="292" y="419"/>
                    </a:lnTo>
                    <a:lnTo>
                      <a:pt x="146" y="201"/>
                    </a:lnTo>
                    <a:lnTo>
                      <a:pt x="1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26" name="Google Shape;926;p6"/>
              <p:cNvSpPr/>
              <p:nvPr/>
            </p:nvSpPr>
            <p:spPr>
              <a:xfrm>
                <a:off x="1396250" y="217210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1" y="1"/>
                    </a:move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27" name="Google Shape;927;p6"/>
              <p:cNvSpPr/>
              <p:nvPr/>
            </p:nvSpPr>
            <p:spPr>
              <a:xfrm>
                <a:off x="1282975" y="2160725"/>
                <a:ext cx="138775" cy="124225"/>
              </a:xfrm>
              <a:custGeom>
                <a:avLst/>
                <a:gdLst/>
                <a:ahLst/>
                <a:cxnLst/>
                <a:rect l="l" t="t" r="r" b="b"/>
                <a:pathLst>
                  <a:path w="5551" h="4969" extrusionOk="0">
                    <a:moveTo>
                      <a:pt x="4095" y="1"/>
                    </a:moveTo>
                    <a:lnTo>
                      <a:pt x="4004" y="219"/>
                    </a:lnTo>
                    <a:lnTo>
                      <a:pt x="3895" y="438"/>
                    </a:lnTo>
                    <a:lnTo>
                      <a:pt x="3840" y="529"/>
                    </a:lnTo>
                    <a:lnTo>
                      <a:pt x="3767" y="619"/>
                    </a:lnTo>
                    <a:lnTo>
                      <a:pt x="3676" y="710"/>
                    </a:lnTo>
                    <a:lnTo>
                      <a:pt x="3585" y="801"/>
                    </a:lnTo>
                    <a:lnTo>
                      <a:pt x="3458" y="874"/>
                    </a:lnTo>
                    <a:lnTo>
                      <a:pt x="3331" y="947"/>
                    </a:lnTo>
                    <a:lnTo>
                      <a:pt x="3185" y="1002"/>
                    </a:lnTo>
                    <a:lnTo>
                      <a:pt x="3058" y="1038"/>
                    </a:lnTo>
                    <a:lnTo>
                      <a:pt x="2767" y="1111"/>
                    </a:lnTo>
                    <a:lnTo>
                      <a:pt x="2475" y="1165"/>
                    </a:lnTo>
                    <a:lnTo>
                      <a:pt x="2184" y="1238"/>
                    </a:lnTo>
                    <a:lnTo>
                      <a:pt x="1893" y="1311"/>
                    </a:lnTo>
                    <a:lnTo>
                      <a:pt x="1766" y="1366"/>
                    </a:lnTo>
                    <a:lnTo>
                      <a:pt x="1638" y="1438"/>
                    </a:lnTo>
                    <a:lnTo>
                      <a:pt x="1511" y="1511"/>
                    </a:lnTo>
                    <a:lnTo>
                      <a:pt x="1402" y="1620"/>
                    </a:lnTo>
                    <a:lnTo>
                      <a:pt x="1293" y="1730"/>
                    </a:lnTo>
                    <a:lnTo>
                      <a:pt x="1202" y="1839"/>
                    </a:lnTo>
                    <a:lnTo>
                      <a:pt x="1111" y="1948"/>
                    </a:lnTo>
                    <a:lnTo>
                      <a:pt x="1001" y="2039"/>
                    </a:lnTo>
                    <a:lnTo>
                      <a:pt x="874" y="2130"/>
                    </a:lnTo>
                    <a:lnTo>
                      <a:pt x="747" y="2185"/>
                    </a:lnTo>
                    <a:lnTo>
                      <a:pt x="619" y="2221"/>
                    </a:lnTo>
                    <a:lnTo>
                      <a:pt x="401" y="2221"/>
                    </a:lnTo>
                    <a:lnTo>
                      <a:pt x="346" y="2512"/>
                    </a:lnTo>
                    <a:lnTo>
                      <a:pt x="328" y="2767"/>
                    </a:lnTo>
                    <a:lnTo>
                      <a:pt x="310" y="3131"/>
                    </a:lnTo>
                    <a:lnTo>
                      <a:pt x="310" y="3276"/>
                    </a:lnTo>
                    <a:lnTo>
                      <a:pt x="201" y="3404"/>
                    </a:lnTo>
                    <a:lnTo>
                      <a:pt x="110" y="3549"/>
                    </a:lnTo>
                    <a:lnTo>
                      <a:pt x="91" y="3549"/>
                    </a:lnTo>
                    <a:lnTo>
                      <a:pt x="91" y="3568"/>
                    </a:lnTo>
                    <a:lnTo>
                      <a:pt x="37" y="3677"/>
                    </a:lnTo>
                    <a:lnTo>
                      <a:pt x="19" y="3786"/>
                    </a:lnTo>
                    <a:lnTo>
                      <a:pt x="0" y="3877"/>
                    </a:lnTo>
                    <a:lnTo>
                      <a:pt x="19" y="3986"/>
                    </a:lnTo>
                    <a:lnTo>
                      <a:pt x="37" y="4077"/>
                    </a:lnTo>
                    <a:lnTo>
                      <a:pt x="91" y="4168"/>
                    </a:lnTo>
                    <a:lnTo>
                      <a:pt x="146" y="4259"/>
                    </a:lnTo>
                    <a:lnTo>
                      <a:pt x="237" y="4332"/>
                    </a:lnTo>
                    <a:lnTo>
                      <a:pt x="237" y="4350"/>
                    </a:lnTo>
                    <a:lnTo>
                      <a:pt x="346" y="4423"/>
                    </a:lnTo>
                    <a:lnTo>
                      <a:pt x="437" y="4496"/>
                    </a:lnTo>
                    <a:lnTo>
                      <a:pt x="692" y="4623"/>
                    </a:lnTo>
                    <a:lnTo>
                      <a:pt x="1001" y="4732"/>
                    </a:lnTo>
                    <a:lnTo>
                      <a:pt x="1365" y="4823"/>
                    </a:lnTo>
                    <a:lnTo>
                      <a:pt x="1384" y="4823"/>
                    </a:lnTo>
                    <a:lnTo>
                      <a:pt x="1711" y="4878"/>
                    </a:lnTo>
                    <a:lnTo>
                      <a:pt x="2057" y="4914"/>
                    </a:lnTo>
                    <a:lnTo>
                      <a:pt x="2457" y="4951"/>
                    </a:lnTo>
                    <a:lnTo>
                      <a:pt x="2876" y="4969"/>
                    </a:lnTo>
                    <a:lnTo>
                      <a:pt x="3294" y="4732"/>
                    </a:lnTo>
                    <a:lnTo>
                      <a:pt x="3713" y="4459"/>
                    </a:lnTo>
                    <a:lnTo>
                      <a:pt x="4095" y="4186"/>
                    </a:lnTo>
                    <a:lnTo>
                      <a:pt x="4477" y="3895"/>
                    </a:lnTo>
                    <a:lnTo>
                      <a:pt x="4677" y="3731"/>
                    </a:lnTo>
                    <a:lnTo>
                      <a:pt x="4859" y="3549"/>
                    </a:lnTo>
                    <a:lnTo>
                      <a:pt x="5041" y="3349"/>
                    </a:lnTo>
                    <a:lnTo>
                      <a:pt x="5187" y="3149"/>
                    </a:lnTo>
                    <a:lnTo>
                      <a:pt x="5296" y="2967"/>
                    </a:lnTo>
                    <a:lnTo>
                      <a:pt x="5387" y="2767"/>
                    </a:lnTo>
                    <a:lnTo>
                      <a:pt x="5533" y="2367"/>
                    </a:lnTo>
                    <a:lnTo>
                      <a:pt x="5551" y="2312"/>
                    </a:lnTo>
                    <a:lnTo>
                      <a:pt x="5332" y="1821"/>
                    </a:lnTo>
                    <a:lnTo>
                      <a:pt x="5096" y="1347"/>
                    </a:lnTo>
                    <a:lnTo>
                      <a:pt x="4823" y="874"/>
                    </a:lnTo>
                    <a:lnTo>
                      <a:pt x="4677" y="656"/>
                    </a:lnTo>
                    <a:lnTo>
                      <a:pt x="4532" y="456"/>
                    </a:lnTo>
                    <a:lnTo>
                      <a:pt x="4313" y="201"/>
                    </a:lnTo>
                    <a:lnTo>
                      <a:pt x="4095" y="1"/>
                    </a:lnTo>
                    <a:close/>
                  </a:path>
                </a:pathLst>
              </a:custGeom>
              <a:solidFill>
                <a:srgbClr val="A489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28" name="Google Shape;928;p6"/>
              <p:cNvSpPr/>
              <p:nvPr/>
            </p:nvSpPr>
            <p:spPr>
              <a:xfrm>
                <a:off x="1282975" y="2160725"/>
                <a:ext cx="138775" cy="124225"/>
              </a:xfrm>
              <a:custGeom>
                <a:avLst/>
                <a:gdLst/>
                <a:ahLst/>
                <a:cxnLst/>
                <a:rect l="l" t="t" r="r" b="b"/>
                <a:pathLst>
                  <a:path w="5551" h="4969" fill="none" extrusionOk="0">
                    <a:moveTo>
                      <a:pt x="4095" y="1"/>
                    </a:moveTo>
                    <a:lnTo>
                      <a:pt x="4095" y="1"/>
                    </a:lnTo>
                    <a:lnTo>
                      <a:pt x="4004" y="219"/>
                    </a:lnTo>
                    <a:lnTo>
                      <a:pt x="3895" y="438"/>
                    </a:lnTo>
                    <a:lnTo>
                      <a:pt x="3840" y="529"/>
                    </a:lnTo>
                    <a:lnTo>
                      <a:pt x="3767" y="619"/>
                    </a:lnTo>
                    <a:lnTo>
                      <a:pt x="3676" y="710"/>
                    </a:lnTo>
                    <a:lnTo>
                      <a:pt x="3585" y="801"/>
                    </a:lnTo>
                    <a:lnTo>
                      <a:pt x="3585" y="801"/>
                    </a:lnTo>
                    <a:lnTo>
                      <a:pt x="3458" y="874"/>
                    </a:lnTo>
                    <a:lnTo>
                      <a:pt x="3331" y="947"/>
                    </a:lnTo>
                    <a:lnTo>
                      <a:pt x="3185" y="1002"/>
                    </a:lnTo>
                    <a:lnTo>
                      <a:pt x="3058" y="1038"/>
                    </a:lnTo>
                    <a:lnTo>
                      <a:pt x="2767" y="1111"/>
                    </a:lnTo>
                    <a:lnTo>
                      <a:pt x="2475" y="1165"/>
                    </a:lnTo>
                    <a:lnTo>
                      <a:pt x="2184" y="1238"/>
                    </a:lnTo>
                    <a:lnTo>
                      <a:pt x="1893" y="1311"/>
                    </a:lnTo>
                    <a:lnTo>
                      <a:pt x="1766" y="1366"/>
                    </a:lnTo>
                    <a:lnTo>
                      <a:pt x="1638" y="1438"/>
                    </a:lnTo>
                    <a:lnTo>
                      <a:pt x="1511" y="1511"/>
                    </a:lnTo>
                    <a:lnTo>
                      <a:pt x="1402" y="1620"/>
                    </a:lnTo>
                    <a:lnTo>
                      <a:pt x="1402" y="1620"/>
                    </a:lnTo>
                    <a:lnTo>
                      <a:pt x="1293" y="1730"/>
                    </a:lnTo>
                    <a:lnTo>
                      <a:pt x="1202" y="1839"/>
                    </a:lnTo>
                    <a:lnTo>
                      <a:pt x="1111" y="1948"/>
                    </a:lnTo>
                    <a:lnTo>
                      <a:pt x="1001" y="2039"/>
                    </a:lnTo>
                    <a:lnTo>
                      <a:pt x="1001" y="2039"/>
                    </a:lnTo>
                    <a:lnTo>
                      <a:pt x="874" y="2130"/>
                    </a:lnTo>
                    <a:lnTo>
                      <a:pt x="747" y="2185"/>
                    </a:lnTo>
                    <a:lnTo>
                      <a:pt x="619" y="2221"/>
                    </a:lnTo>
                    <a:lnTo>
                      <a:pt x="474" y="2221"/>
                    </a:lnTo>
                    <a:lnTo>
                      <a:pt x="474" y="2221"/>
                    </a:lnTo>
                    <a:lnTo>
                      <a:pt x="401" y="2221"/>
                    </a:lnTo>
                    <a:lnTo>
                      <a:pt x="401" y="2221"/>
                    </a:lnTo>
                    <a:lnTo>
                      <a:pt x="401" y="2221"/>
                    </a:lnTo>
                    <a:lnTo>
                      <a:pt x="346" y="2512"/>
                    </a:lnTo>
                    <a:lnTo>
                      <a:pt x="328" y="2767"/>
                    </a:lnTo>
                    <a:lnTo>
                      <a:pt x="310" y="3131"/>
                    </a:lnTo>
                    <a:lnTo>
                      <a:pt x="310" y="3131"/>
                    </a:lnTo>
                    <a:lnTo>
                      <a:pt x="310" y="3276"/>
                    </a:lnTo>
                    <a:lnTo>
                      <a:pt x="310" y="3276"/>
                    </a:lnTo>
                    <a:lnTo>
                      <a:pt x="310" y="3276"/>
                    </a:lnTo>
                    <a:lnTo>
                      <a:pt x="310" y="3276"/>
                    </a:lnTo>
                    <a:lnTo>
                      <a:pt x="310" y="3276"/>
                    </a:lnTo>
                    <a:lnTo>
                      <a:pt x="201" y="3404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91" y="3549"/>
                    </a:lnTo>
                    <a:lnTo>
                      <a:pt x="91" y="3549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37" y="3677"/>
                    </a:lnTo>
                    <a:lnTo>
                      <a:pt x="19" y="3786"/>
                    </a:lnTo>
                    <a:lnTo>
                      <a:pt x="0" y="3877"/>
                    </a:lnTo>
                    <a:lnTo>
                      <a:pt x="19" y="3986"/>
                    </a:lnTo>
                    <a:lnTo>
                      <a:pt x="37" y="4077"/>
                    </a:lnTo>
                    <a:lnTo>
                      <a:pt x="91" y="4168"/>
                    </a:lnTo>
                    <a:lnTo>
                      <a:pt x="146" y="4259"/>
                    </a:lnTo>
                    <a:lnTo>
                      <a:pt x="237" y="4332"/>
                    </a:lnTo>
                    <a:lnTo>
                      <a:pt x="237" y="4332"/>
                    </a:lnTo>
                    <a:lnTo>
                      <a:pt x="237" y="4332"/>
                    </a:lnTo>
                    <a:lnTo>
                      <a:pt x="237" y="4350"/>
                    </a:lnTo>
                    <a:lnTo>
                      <a:pt x="237" y="4350"/>
                    </a:lnTo>
                    <a:lnTo>
                      <a:pt x="237" y="4350"/>
                    </a:lnTo>
                    <a:lnTo>
                      <a:pt x="237" y="4350"/>
                    </a:lnTo>
                    <a:lnTo>
                      <a:pt x="237" y="4350"/>
                    </a:lnTo>
                    <a:lnTo>
                      <a:pt x="237" y="4350"/>
                    </a:lnTo>
                    <a:lnTo>
                      <a:pt x="237" y="4350"/>
                    </a:lnTo>
                    <a:lnTo>
                      <a:pt x="237" y="4350"/>
                    </a:lnTo>
                    <a:lnTo>
                      <a:pt x="237" y="4350"/>
                    </a:lnTo>
                    <a:lnTo>
                      <a:pt x="237" y="4350"/>
                    </a:lnTo>
                    <a:lnTo>
                      <a:pt x="346" y="4423"/>
                    </a:lnTo>
                    <a:lnTo>
                      <a:pt x="437" y="4496"/>
                    </a:lnTo>
                    <a:lnTo>
                      <a:pt x="692" y="4623"/>
                    </a:lnTo>
                    <a:lnTo>
                      <a:pt x="1001" y="4732"/>
                    </a:lnTo>
                    <a:lnTo>
                      <a:pt x="1365" y="4823"/>
                    </a:lnTo>
                    <a:lnTo>
                      <a:pt x="1365" y="4823"/>
                    </a:lnTo>
                    <a:lnTo>
                      <a:pt x="1365" y="4823"/>
                    </a:lnTo>
                    <a:lnTo>
                      <a:pt x="1365" y="4823"/>
                    </a:lnTo>
                    <a:lnTo>
                      <a:pt x="1384" y="4823"/>
                    </a:lnTo>
                    <a:lnTo>
                      <a:pt x="1384" y="4823"/>
                    </a:lnTo>
                    <a:lnTo>
                      <a:pt x="1711" y="4878"/>
                    </a:lnTo>
                    <a:lnTo>
                      <a:pt x="2057" y="4914"/>
                    </a:lnTo>
                    <a:lnTo>
                      <a:pt x="2457" y="4951"/>
                    </a:lnTo>
                    <a:lnTo>
                      <a:pt x="2876" y="4969"/>
                    </a:lnTo>
                    <a:lnTo>
                      <a:pt x="2876" y="4969"/>
                    </a:lnTo>
                    <a:lnTo>
                      <a:pt x="3294" y="4732"/>
                    </a:lnTo>
                    <a:lnTo>
                      <a:pt x="3713" y="4459"/>
                    </a:lnTo>
                    <a:lnTo>
                      <a:pt x="4095" y="4186"/>
                    </a:lnTo>
                    <a:lnTo>
                      <a:pt x="4477" y="3895"/>
                    </a:lnTo>
                    <a:lnTo>
                      <a:pt x="4477" y="3895"/>
                    </a:lnTo>
                    <a:lnTo>
                      <a:pt x="4677" y="3731"/>
                    </a:lnTo>
                    <a:lnTo>
                      <a:pt x="4859" y="3549"/>
                    </a:lnTo>
                    <a:lnTo>
                      <a:pt x="5041" y="3349"/>
                    </a:lnTo>
                    <a:lnTo>
                      <a:pt x="5187" y="3149"/>
                    </a:lnTo>
                    <a:lnTo>
                      <a:pt x="5187" y="3149"/>
                    </a:lnTo>
                    <a:lnTo>
                      <a:pt x="5296" y="2967"/>
                    </a:lnTo>
                    <a:lnTo>
                      <a:pt x="5387" y="2767"/>
                    </a:lnTo>
                    <a:lnTo>
                      <a:pt x="5533" y="2367"/>
                    </a:lnTo>
                    <a:lnTo>
                      <a:pt x="5533" y="2367"/>
                    </a:lnTo>
                    <a:lnTo>
                      <a:pt x="5551" y="2312"/>
                    </a:lnTo>
                    <a:lnTo>
                      <a:pt x="5551" y="2312"/>
                    </a:lnTo>
                    <a:lnTo>
                      <a:pt x="5332" y="1821"/>
                    </a:lnTo>
                    <a:lnTo>
                      <a:pt x="5096" y="1347"/>
                    </a:lnTo>
                    <a:lnTo>
                      <a:pt x="4823" y="874"/>
                    </a:lnTo>
                    <a:lnTo>
                      <a:pt x="4677" y="656"/>
                    </a:lnTo>
                    <a:lnTo>
                      <a:pt x="4532" y="456"/>
                    </a:lnTo>
                    <a:lnTo>
                      <a:pt x="4532" y="456"/>
                    </a:lnTo>
                    <a:lnTo>
                      <a:pt x="4532" y="456"/>
                    </a:lnTo>
                    <a:lnTo>
                      <a:pt x="4532" y="456"/>
                    </a:lnTo>
                    <a:lnTo>
                      <a:pt x="4532" y="456"/>
                    </a:lnTo>
                    <a:lnTo>
                      <a:pt x="4532" y="456"/>
                    </a:lnTo>
                    <a:lnTo>
                      <a:pt x="4313" y="201"/>
                    </a:lnTo>
                    <a:lnTo>
                      <a:pt x="4095" y="1"/>
                    </a:lnTo>
                    <a:lnTo>
                      <a:pt x="4095" y="1"/>
                    </a:lnTo>
                    <a:lnTo>
                      <a:pt x="4095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29" name="Google Shape;929;p6"/>
              <p:cNvSpPr/>
              <p:nvPr/>
            </p:nvSpPr>
            <p:spPr>
              <a:xfrm>
                <a:off x="1354850" y="2218500"/>
                <a:ext cx="79650" cy="66450"/>
              </a:xfrm>
              <a:custGeom>
                <a:avLst/>
                <a:gdLst/>
                <a:ahLst/>
                <a:cxnLst/>
                <a:rect l="l" t="t" r="r" b="b"/>
                <a:pathLst>
                  <a:path w="3186" h="2658" extrusionOk="0">
                    <a:moveTo>
                      <a:pt x="565" y="2658"/>
                    </a:moveTo>
                    <a:lnTo>
                      <a:pt x="565" y="2658"/>
                    </a:lnTo>
                    <a:lnTo>
                      <a:pt x="237" y="2658"/>
                    </a:lnTo>
                    <a:lnTo>
                      <a:pt x="237" y="2658"/>
                    </a:lnTo>
                    <a:lnTo>
                      <a:pt x="1" y="2658"/>
                    </a:lnTo>
                    <a:lnTo>
                      <a:pt x="1" y="2658"/>
                    </a:lnTo>
                    <a:lnTo>
                      <a:pt x="1" y="2658"/>
                    </a:lnTo>
                    <a:lnTo>
                      <a:pt x="1" y="2658"/>
                    </a:lnTo>
                    <a:lnTo>
                      <a:pt x="219" y="2658"/>
                    </a:lnTo>
                    <a:lnTo>
                      <a:pt x="219" y="2658"/>
                    </a:lnTo>
                    <a:lnTo>
                      <a:pt x="565" y="2658"/>
                    </a:lnTo>
                    <a:close/>
                    <a:moveTo>
                      <a:pt x="2676" y="1"/>
                    </a:moveTo>
                    <a:lnTo>
                      <a:pt x="2676" y="1"/>
                    </a:lnTo>
                    <a:lnTo>
                      <a:pt x="2676" y="1"/>
                    </a:lnTo>
                    <a:lnTo>
                      <a:pt x="2676" y="1"/>
                    </a:lnTo>
                    <a:lnTo>
                      <a:pt x="2840" y="438"/>
                    </a:lnTo>
                    <a:lnTo>
                      <a:pt x="2967" y="820"/>
                    </a:lnTo>
                    <a:lnTo>
                      <a:pt x="3185" y="1493"/>
                    </a:lnTo>
                    <a:lnTo>
                      <a:pt x="3185" y="1493"/>
                    </a:lnTo>
                    <a:lnTo>
                      <a:pt x="2967" y="820"/>
                    </a:lnTo>
                    <a:lnTo>
                      <a:pt x="2840" y="438"/>
                    </a:lnTo>
                    <a:lnTo>
                      <a:pt x="2676" y="1"/>
                    </a:lnTo>
                    <a:lnTo>
                      <a:pt x="2676" y="1"/>
                    </a:lnTo>
                    <a:close/>
                  </a:path>
                </a:pathLst>
              </a:custGeom>
              <a:solidFill>
                <a:srgbClr val="B8AEB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30" name="Google Shape;930;p6"/>
              <p:cNvSpPr/>
              <p:nvPr/>
            </p:nvSpPr>
            <p:spPr>
              <a:xfrm>
                <a:off x="1354850" y="2284925"/>
                <a:ext cx="141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565" h="1" fill="none" extrusionOk="0">
                    <a:moveTo>
                      <a:pt x="565" y="1"/>
                    </a:moveTo>
                    <a:lnTo>
                      <a:pt x="565" y="1"/>
                    </a:lnTo>
                    <a:lnTo>
                      <a:pt x="237" y="1"/>
                    </a:lnTo>
                    <a:lnTo>
                      <a:pt x="237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219" y="1"/>
                    </a:lnTo>
                    <a:lnTo>
                      <a:pt x="219" y="1"/>
                    </a:lnTo>
                    <a:lnTo>
                      <a:pt x="565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31" name="Google Shape;931;p6"/>
              <p:cNvSpPr/>
              <p:nvPr/>
            </p:nvSpPr>
            <p:spPr>
              <a:xfrm>
                <a:off x="1421725" y="2218500"/>
                <a:ext cx="12775" cy="37350"/>
              </a:xfrm>
              <a:custGeom>
                <a:avLst/>
                <a:gdLst/>
                <a:ahLst/>
                <a:cxnLst/>
                <a:rect l="l" t="t" r="r" b="b"/>
                <a:pathLst>
                  <a:path w="511" h="1494" fill="none" extrusionOk="0">
                    <a:moveTo>
                      <a:pt x="1" y="1"/>
                    </a:move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165" y="438"/>
                    </a:lnTo>
                    <a:lnTo>
                      <a:pt x="292" y="820"/>
                    </a:lnTo>
                    <a:lnTo>
                      <a:pt x="510" y="1493"/>
                    </a:lnTo>
                    <a:lnTo>
                      <a:pt x="510" y="1493"/>
                    </a:lnTo>
                    <a:lnTo>
                      <a:pt x="292" y="820"/>
                    </a:lnTo>
                    <a:lnTo>
                      <a:pt x="165" y="438"/>
                    </a:lnTo>
                    <a:lnTo>
                      <a:pt x="1" y="1"/>
                    </a:lnTo>
                    <a:lnTo>
                      <a:pt x="1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32" name="Google Shape;932;p6"/>
              <p:cNvSpPr/>
              <p:nvPr/>
            </p:nvSpPr>
            <p:spPr>
              <a:xfrm>
                <a:off x="1354850" y="2218500"/>
                <a:ext cx="82825" cy="66450"/>
              </a:xfrm>
              <a:custGeom>
                <a:avLst/>
                <a:gdLst/>
                <a:ahLst/>
                <a:cxnLst/>
                <a:rect l="l" t="t" r="r" b="b"/>
                <a:pathLst>
                  <a:path w="3313" h="2658" extrusionOk="0">
                    <a:moveTo>
                      <a:pt x="2676" y="1"/>
                    </a:moveTo>
                    <a:lnTo>
                      <a:pt x="2658" y="56"/>
                    </a:lnTo>
                    <a:lnTo>
                      <a:pt x="2512" y="456"/>
                    </a:lnTo>
                    <a:lnTo>
                      <a:pt x="2421" y="656"/>
                    </a:lnTo>
                    <a:lnTo>
                      <a:pt x="2312" y="838"/>
                    </a:lnTo>
                    <a:lnTo>
                      <a:pt x="2166" y="1038"/>
                    </a:lnTo>
                    <a:lnTo>
                      <a:pt x="1984" y="1238"/>
                    </a:lnTo>
                    <a:lnTo>
                      <a:pt x="1802" y="1420"/>
                    </a:lnTo>
                    <a:lnTo>
                      <a:pt x="1602" y="1584"/>
                    </a:lnTo>
                    <a:lnTo>
                      <a:pt x="1220" y="1875"/>
                    </a:lnTo>
                    <a:lnTo>
                      <a:pt x="838" y="2148"/>
                    </a:lnTo>
                    <a:lnTo>
                      <a:pt x="419" y="2421"/>
                    </a:lnTo>
                    <a:lnTo>
                      <a:pt x="1" y="2658"/>
                    </a:lnTo>
                    <a:lnTo>
                      <a:pt x="565" y="2658"/>
                    </a:lnTo>
                    <a:lnTo>
                      <a:pt x="929" y="2621"/>
                    </a:lnTo>
                    <a:lnTo>
                      <a:pt x="1256" y="2585"/>
                    </a:lnTo>
                    <a:lnTo>
                      <a:pt x="1839" y="2494"/>
                    </a:lnTo>
                    <a:lnTo>
                      <a:pt x="2312" y="2385"/>
                    </a:lnTo>
                    <a:lnTo>
                      <a:pt x="2694" y="2276"/>
                    </a:lnTo>
                    <a:lnTo>
                      <a:pt x="2967" y="2166"/>
                    </a:lnTo>
                    <a:lnTo>
                      <a:pt x="3167" y="2075"/>
                    </a:lnTo>
                    <a:lnTo>
                      <a:pt x="3313" y="1984"/>
                    </a:lnTo>
                    <a:lnTo>
                      <a:pt x="3185" y="1493"/>
                    </a:lnTo>
                    <a:lnTo>
                      <a:pt x="2967" y="820"/>
                    </a:lnTo>
                    <a:lnTo>
                      <a:pt x="2840" y="438"/>
                    </a:lnTo>
                    <a:lnTo>
                      <a:pt x="2676" y="1"/>
                    </a:lnTo>
                    <a:close/>
                  </a:path>
                </a:pathLst>
              </a:custGeom>
              <a:solidFill>
                <a:srgbClr val="8B715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33" name="Google Shape;933;p6"/>
              <p:cNvSpPr/>
              <p:nvPr/>
            </p:nvSpPr>
            <p:spPr>
              <a:xfrm>
                <a:off x="1354850" y="2218500"/>
                <a:ext cx="82825" cy="66450"/>
              </a:xfrm>
              <a:custGeom>
                <a:avLst/>
                <a:gdLst/>
                <a:ahLst/>
                <a:cxnLst/>
                <a:rect l="l" t="t" r="r" b="b"/>
                <a:pathLst>
                  <a:path w="3313" h="2658" fill="none" extrusionOk="0">
                    <a:moveTo>
                      <a:pt x="2676" y="1"/>
                    </a:moveTo>
                    <a:lnTo>
                      <a:pt x="2676" y="1"/>
                    </a:lnTo>
                    <a:lnTo>
                      <a:pt x="2658" y="56"/>
                    </a:lnTo>
                    <a:lnTo>
                      <a:pt x="2658" y="56"/>
                    </a:lnTo>
                    <a:lnTo>
                      <a:pt x="2512" y="456"/>
                    </a:lnTo>
                    <a:lnTo>
                      <a:pt x="2421" y="656"/>
                    </a:lnTo>
                    <a:lnTo>
                      <a:pt x="2312" y="838"/>
                    </a:lnTo>
                    <a:lnTo>
                      <a:pt x="2312" y="838"/>
                    </a:lnTo>
                    <a:lnTo>
                      <a:pt x="2166" y="1038"/>
                    </a:lnTo>
                    <a:lnTo>
                      <a:pt x="1984" y="1238"/>
                    </a:lnTo>
                    <a:lnTo>
                      <a:pt x="1802" y="1420"/>
                    </a:lnTo>
                    <a:lnTo>
                      <a:pt x="1602" y="1584"/>
                    </a:lnTo>
                    <a:lnTo>
                      <a:pt x="1602" y="1584"/>
                    </a:lnTo>
                    <a:lnTo>
                      <a:pt x="1220" y="1875"/>
                    </a:lnTo>
                    <a:lnTo>
                      <a:pt x="838" y="2148"/>
                    </a:lnTo>
                    <a:lnTo>
                      <a:pt x="419" y="2421"/>
                    </a:lnTo>
                    <a:lnTo>
                      <a:pt x="1" y="2658"/>
                    </a:lnTo>
                    <a:lnTo>
                      <a:pt x="1" y="2658"/>
                    </a:lnTo>
                    <a:lnTo>
                      <a:pt x="237" y="2658"/>
                    </a:lnTo>
                    <a:lnTo>
                      <a:pt x="237" y="2658"/>
                    </a:lnTo>
                    <a:lnTo>
                      <a:pt x="565" y="2658"/>
                    </a:lnTo>
                    <a:lnTo>
                      <a:pt x="565" y="2658"/>
                    </a:lnTo>
                    <a:lnTo>
                      <a:pt x="565" y="2658"/>
                    </a:lnTo>
                    <a:lnTo>
                      <a:pt x="929" y="2621"/>
                    </a:lnTo>
                    <a:lnTo>
                      <a:pt x="1256" y="2585"/>
                    </a:lnTo>
                    <a:lnTo>
                      <a:pt x="1839" y="2494"/>
                    </a:lnTo>
                    <a:lnTo>
                      <a:pt x="2312" y="2385"/>
                    </a:lnTo>
                    <a:lnTo>
                      <a:pt x="2694" y="2276"/>
                    </a:lnTo>
                    <a:lnTo>
                      <a:pt x="2967" y="2166"/>
                    </a:lnTo>
                    <a:lnTo>
                      <a:pt x="3167" y="2075"/>
                    </a:lnTo>
                    <a:lnTo>
                      <a:pt x="3313" y="1984"/>
                    </a:lnTo>
                    <a:lnTo>
                      <a:pt x="3313" y="1984"/>
                    </a:lnTo>
                    <a:lnTo>
                      <a:pt x="3185" y="1493"/>
                    </a:lnTo>
                    <a:lnTo>
                      <a:pt x="3185" y="1493"/>
                    </a:lnTo>
                    <a:lnTo>
                      <a:pt x="2967" y="820"/>
                    </a:lnTo>
                    <a:lnTo>
                      <a:pt x="2840" y="438"/>
                    </a:lnTo>
                    <a:lnTo>
                      <a:pt x="2676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</p:grpSp>
      <p:grpSp>
        <p:nvGrpSpPr>
          <p:cNvPr id="934" name="Google Shape;934;p6"/>
          <p:cNvGrpSpPr/>
          <p:nvPr/>
        </p:nvGrpSpPr>
        <p:grpSpPr>
          <a:xfrm flipH="1">
            <a:off x="9722684" y="6935907"/>
            <a:ext cx="238221" cy="219912"/>
            <a:chOff x="2706625" y="4735761"/>
            <a:chExt cx="226446" cy="209015"/>
          </a:xfrm>
        </p:grpSpPr>
        <p:sp>
          <p:nvSpPr>
            <p:cNvPr id="935" name="Google Shape;935;p6"/>
            <p:cNvSpPr/>
            <p:nvPr/>
          </p:nvSpPr>
          <p:spPr>
            <a:xfrm>
              <a:off x="2706625" y="4851000"/>
              <a:ext cx="226446" cy="93776"/>
            </a:xfrm>
            <a:custGeom>
              <a:avLst/>
              <a:gdLst/>
              <a:ahLst/>
              <a:cxnLst/>
              <a:rect l="l" t="t" r="r" b="b"/>
              <a:pathLst>
                <a:path w="9991" h="1020" extrusionOk="0">
                  <a:moveTo>
                    <a:pt x="1292" y="0"/>
                  </a:moveTo>
                  <a:lnTo>
                    <a:pt x="746" y="91"/>
                  </a:lnTo>
                  <a:lnTo>
                    <a:pt x="528" y="128"/>
                  </a:lnTo>
                  <a:lnTo>
                    <a:pt x="346" y="182"/>
                  </a:lnTo>
                  <a:lnTo>
                    <a:pt x="200" y="237"/>
                  </a:lnTo>
                  <a:lnTo>
                    <a:pt x="91" y="291"/>
                  </a:lnTo>
                  <a:lnTo>
                    <a:pt x="18" y="346"/>
                  </a:lnTo>
                  <a:lnTo>
                    <a:pt x="0" y="419"/>
                  </a:lnTo>
                  <a:lnTo>
                    <a:pt x="0" y="437"/>
                  </a:lnTo>
                  <a:lnTo>
                    <a:pt x="18" y="473"/>
                  </a:lnTo>
                  <a:lnTo>
                    <a:pt x="91" y="528"/>
                  </a:lnTo>
                  <a:lnTo>
                    <a:pt x="219" y="583"/>
                  </a:lnTo>
                  <a:lnTo>
                    <a:pt x="382" y="655"/>
                  </a:lnTo>
                  <a:lnTo>
                    <a:pt x="601" y="710"/>
                  </a:lnTo>
                  <a:lnTo>
                    <a:pt x="856" y="746"/>
                  </a:lnTo>
                  <a:lnTo>
                    <a:pt x="1456" y="837"/>
                  </a:lnTo>
                  <a:lnTo>
                    <a:pt x="2202" y="910"/>
                  </a:lnTo>
                  <a:lnTo>
                    <a:pt x="3058" y="965"/>
                  </a:lnTo>
                  <a:lnTo>
                    <a:pt x="3986" y="1001"/>
                  </a:lnTo>
                  <a:lnTo>
                    <a:pt x="5005" y="1019"/>
                  </a:lnTo>
                  <a:lnTo>
                    <a:pt x="6006" y="1001"/>
                  </a:lnTo>
                  <a:lnTo>
                    <a:pt x="6952" y="965"/>
                  </a:lnTo>
                  <a:lnTo>
                    <a:pt x="7789" y="910"/>
                  </a:lnTo>
                  <a:lnTo>
                    <a:pt x="8535" y="837"/>
                  </a:lnTo>
                  <a:lnTo>
                    <a:pt x="9136" y="746"/>
                  </a:lnTo>
                  <a:lnTo>
                    <a:pt x="9390" y="710"/>
                  </a:lnTo>
                  <a:lnTo>
                    <a:pt x="9609" y="655"/>
                  </a:lnTo>
                  <a:lnTo>
                    <a:pt x="9773" y="583"/>
                  </a:lnTo>
                  <a:lnTo>
                    <a:pt x="9900" y="528"/>
                  </a:lnTo>
                  <a:lnTo>
                    <a:pt x="9973" y="473"/>
                  </a:lnTo>
                  <a:lnTo>
                    <a:pt x="9991" y="437"/>
                  </a:lnTo>
                  <a:lnTo>
                    <a:pt x="9991" y="419"/>
                  </a:lnTo>
                  <a:lnTo>
                    <a:pt x="9973" y="346"/>
                  </a:lnTo>
                  <a:lnTo>
                    <a:pt x="9900" y="291"/>
                  </a:lnTo>
                  <a:lnTo>
                    <a:pt x="9791" y="237"/>
                  </a:lnTo>
                  <a:lnTo>
                    <a:pt x="9645" y="182"/>
                  </a:lnTo>
                  <a:lnTo>
                    <a:pt x="9463" y="128"/>
                  </a:lnTo>
                  <a:lnTo>
                    <a:pt x="9245" y="91"/>
                  </a:lnTo>
                  <a:lnTo>
                    <a:pt x="8699" y="0"/>
                  </a:lnTo>
                  <a:lnTo>
                    <a:pt x="8699" y="273"/>
                  </a:lnTo>
                  <a:lnTo>
                    <a:pt x="7443" y="328"/>
                  </a:lnTo>
                  <a:lnTo>
                    <a:pt x="6133" y="364"/>
                  </a:lnTo>
                  <a:lnTo>
                    <a:pt x="4623" y="382"/>
                  </a:lnTo>
                  <a:lnTo>
                    <a:pt x="3476" y="364"/>
                  </a:lnTo>
                  <a:lnTo>
                    <a:pt x="2384" y="328"/>
                  </a:lnTo>
                  <a:lnTo>
                    <a:pt x="1893" y="291"/>
                  </a:lnTo>
                  <a:lnTo>
                    <a:pt x="1456" y="237"/>
                  </a:lnTo>
                  <a:lnTo>
                    <a:pt x="1074" y="182"/>
                  </a:lnTo>
                  <a:lnTo>
                    <a:pt x="746" y="109"/>
                  </a:lnTo>
                  <a:lnTo>
                    <a:pt x="1292" y="0"/>
                  </a:lnTo>
                  <a:close/>
                </a:path>
              </a:pathLst>
            </a:custGeom>
            <a:solidFill>
              <a:srgbClr val="282829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936" name="Google Shape;936;p6"/>
            <p:cNvGrpSpPr/>
            <p:nvPr/>
          </p:nvGrpSpPr>
          <p:grpSpPr>
            <a:xfrm>
              <a:off x="2714800" y="4735761"/>
              <a:ext cx="210098" cy="182902"/>
              <a:chOff x="1282975" y="2150275"/>
              <a:chExt cx="154700" cy="134675"/>
            </a:xfrm>
          </p:grpSpPr>
          <p:sp>
            <p:nvSpPr>
              <p:cNvPr id="937" name="Google Shape;937;p6"/>
              <p:cNvSpPr/>
              <p:nvPr/>
            </p:nvSpPr>
            <p:spPr>
              <a:xfrm>
                <a:off x="1282975" y="2150275"/>
                <a:ext cx="154700" cy="134675"/>
              </a:xfrm>
              <a:custGeom>
                <a:avLst/>
                <a:gdLst/>
                <a:ahLst/>
                <a:cxnLst/>
                <a:rect l="l" t="t" r="r" b="b"/>
                <a:pathLst>
                  <a:path w="6188" h="5387" extrusionOk="0">
                    <a:moveTo>
                      <a:pt x="2858" y="0"/>
                    </a:moveTo>
                    <a:lnTo>
                      <a:pt x="2657" y="37"/>
                    </a:lnTo>
                    <a:lnTo>
                      <a:pt x="2403" y="109"/>
                    </a:lnTo>
                    <a:lnTo>
                      <a:pt x="2166" y="200"/>
                    </a:lnTo>
                    <a:lnTo>
                      <a:pt x="1948" y="310"/>
                    </a:lnTo>
                    <a:lnTo>
                      <a:pt x="1747" y="437"/>
                    </a:lnTo>
                    <a:lnTo>
                      <a:pt x="1547" y="564"/>
                    </a:lnTo>
                    <a:lnTo>
                      <a:pt x="1384" y="710"/>
                    </a:lnTo>
                    <a:lnTo>
                      <a:pt x="1238" y="856"/>
                    </a:lnTo>
                    <a:lnTo>
                      <a:pt x="1092" y="1019"/>
                    </a:lnTo>
                    <a:lnTo>
                      <a:pt x="965" y="1201"/>
                    </a:lnTo>
                    <a:lnTo>
                      <a:pt x="856" y="1365"/>
                    </a:lnTo>
                    <a:lnTo>
                      <a:pt x="765" y="1547"/>
                    </a:lnTo>
                    <a:lnTo>
                      <a:pt x="674" y="1729"/>
                    </a:lnTo>
                    <a:lnTo>
                      <a:pt x="546" y="2093"/>
                    </a:lnTo>
                    <a:lnTo>
                      <a:pt x="437" y="2439"/>
                    </a:lnTo>
                    <a:lnTo>
                      <a:pt x="401" y="2639"/>
                    </a:lnTo>
                    <a:lnTo>
                      <a:pt x="346" y="3057"/>
                    </a:lnTo>
                    <a:lnTo>
                      <a:pt x="310" y="3403"/>
                    </a:lnTo>
                    <a:lnTo>
                      <a:pt x="310" y="3694"/>
                    </a:lnTo>
                    <a:lnTo>
                      <a:pt x="164" y="3876"/>
                    </a:lnTo>
                    <a:lnTo>
                      <a:pt x="55" y="4040"/>
                    </a:lnTo>
                    <a:lnTo>
                      <a:pt x="37" y="4131"/>
                    </a:lnTo>
                    <a:lnTo>
                      <a:pt x="0" y="4222"/>
                    </a:lnTo>
                    <a:lnTo>
                      <a:pt x="0" y="4295"/>
                    </a:lnTo>
                    <a:lnTo>
                      <a:pt x="0" y="4368"/>
                    </a:lnTo>
                    <a:lnTo>
                      <a:pt x="19" y="4459"/>
                    </a:lnTo>
                    <a:lnTo>
                      <a:pt x="55" y="4532"/>
                    </a:lnTo>
                    <a:lnTo>
                      <a:pt x="91" y="4604"/>
                    </a:lnTo>
                    <a:lnTo>
                      <a:pt x="146" y="4677"/>
                    </a:lnTo>
                    <a:lnTo>
                      <a:pt x="292" y="4804"/>
                    </a:lnTo>
                    <a:lnTo>
                      <a:pt x="474" y="4932"/>
                    </a:lnTo>
                    <a:lnTo>
                      <a:pt x="692" y="5041"/>
                    </a:lnTo>
                    <a:lnTo>
                      <a:pt x="965" y="5132"/>
                    </a:lnTo>
                    <a:lnTo>
                      <a:pt x="1274" y="5205"/>
                    </a:lnTo>
                    <a:lnTo>
                      <a:pt x="1638" y="5278"/>
                    </a:lnTo>
                    <a:lnTo>
                      <a:pt x="2020" y="5332"/>
                    </a:lnTo>
                    <a:lnTo>
                      <a:pt x="2457" y="5369"/>
                    </a:lnTo>
                    <a:lnTo>
                      <a:pt x="2930" y="5387"/>
                    </a:lnTo>
                    <a:lnTo>
                      <a:pt x="3440" y="5387"/>
                    </a:lnTo>
                    <a:lnTo>
                      <a:pt x="3804" y="5350"/>
                    </a:lnTo>
                    <a:lnTo>
                      <a:pt x="4131" y="5314"/>
                    </a:lnTo>
                    <a:lnTo>
                      <a:pt x="4714" y="5223"/>
                    </a:lnTo>
                    <a:lnTo>
                      <a:pt x="5187" y="5114"/>
                    </a:lnTo>
                    <a:lnTo>
                      <a:pt x="5569" y="5005"/>
                    </a:lnTo>
                    <a:lnTo>
                      <a:pt x="5842" y="4895"/>
                    </a:lnTo>
                    <a:lnTo>
                      <a:pt x="6042" y="4804"/>
                    </a:lnTo>
                    <a:lnTo>
                      <a:pt x="6188" y="4713"/>
                    </a:lnTo>
                    <a:lnTo>
                      <a:pt x="6042" y="4204"/>
                    </a:lnTo>
                    <a:lnTo>
                      <a:pt x="5878" y="3658"/>
                    </a:lnTo>
                    <a:lnTo>
                      <a:pt x="5642" y="3003"/>
                    </a:lnTo>
                    <a:lnTo>
                      <a:pt x="5514" y="2639"/>
                    </a:lnTo>
                    <a:lnTo>
                      <a:pt x="5351" y="2275"/>
                    </a:lnTo>
                    <a:lnTo>
                      <a:pt x="5169" y="1929"/>
                    </a:lnTo>
                    <a:lnTo>
                      <a:pt x="4987" y="1565"/>
                    </a:lnTo>
                    <a:lnTo>
                      <a:pt x="4787" y="1238"/>
                    </a:lnTo>
                    <a:lnTo>
                      <a:pt x="4568" y="928"/>
                    </a:lnTo>
                    <a:lnTo>
                      <a:pt x="4332" y="655"/>
                    </a:lnTo>
                    <a:lnTo>
                      <a:pt x="4095" y="419"/>
                    </a:lnTo>
                    <a:lnTo>
                      <a:pt x="3949" y="291"/>
                    </a:lnTo>
                    <a:lnTo>
                      <a:pt x="3804" y="200"/>
                    </a:lnTo>
                    <a:lnTo>
                      <a:pt x="3676" y="128"/>
                    </a:lnTo>
                    <a:lnTo>
                      <a:pt x="3513" y="73"/>
                    </a:lnTo>
                    <a:lnTo>
                      <a:pt x="3367" y="37"/>
                    </a:lnTo>
                    <a:lnTo>
                      <a:pt x="3203" y="0"/>
                    </a:lnTo>
                    <a:close/>
                  </a:path>
                </a:pathLst>
              </a:custGeom>
              <a:solidFill>
                <a:srgbClr val="C1A58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38" name="Google Shape;938;p6"/>
              <p:cNvSpPr/>
              <p:nvPr/>
            </p:nvSpPr>
            <p:spPr>
              <a:xfrm>
                <a:off x="1282975" y="2150275"/>
                <a:ext cx="154700" cy="134675"/>
              </a:xfrm>
              <a:custGeom>
                <a:avLst/>
                <a:gdLst/>
                <a:ahLst/>
                <a:cxnLst/>
                <a:rect l="l" t="t" r="r" b="b"/>
                <a:pathLst>
                  <a:path w="6188" h="5387" fill="none" extrusionOk="0">
                    <a:moveTo>
                      <a:pt x="6188" y="4713"/>
                    </a:moveTo>
                    <a:lnTo>
                      <a:pt x="6188" y="4713"/>
                    </a:lnTo>
                    <a:lnTo>
                      <a:pt x="6042" y="4804"/>
                    </a:lnTo>
                    <a:lnTo>
                      <a:pt x="5842" y="4895"/>
                    </a:lnTo>
                    <a:lnTo>
                      <a:pt x="5569" y="5005"/>
                    </a:lnTo>
                    <a:lnTo>
                      <a:pt x="5187" y="5114"/>
                    </a:lnTo>
                    <a:lnTo>
                      <a:pt x="4714" y="5223"/>
                    </a:lnTo>
                    <a:lnTo>
                      <a:pt x="4131" y="5314"/>
                    </a:lnTo>
                    <a:lnTo>
                      <a:pt x="3804" y="5350"/>
                    </a:lnTo>
                    <a:lnTo>
                      <a:pt x="3440" y="5387"/>
                    </a:lnTo>
                    <a:lnTo>
                      <a:pt x="3440" y="5387"/>
                    </a:lnTo>
                    <a:lnTo>
                      <a:pt x="2930" y="5387"/>
                    </a:lnTo>
                    <a:lnTo>
                      <a:pt x="2457" y="5369"/>
                    </a:lnTo>
                    <a:lnTo>
                      <a:pt x="2020" y="5332"/>
                    </a:lnTo>
                    <a:lnTo>
                      <a:pt x="1638" y="5278"/>
                    </a:lnTo>
                    <a:lnTo>
                      <a:pt x="1274" y="5205"/>
                    </a:lnTo>
                    <a:lnTo>
                      <a:pt x="965" y="5132"/>
                    </a:lnTo>
                    <a:lnTo>
                      <a:pt x="692" y="5041"/>
                    </a:lnTo>
                    <a:lnTo>
                      <a:pt x="474" y="4932"/>
                    </a:lnTo>
                    <a:lnTo>
                      <a:pt x="292" y="4804"/>
                    </a:lnTo>
                    <a:lnTo>
                      <a:pt x="146" y="4677"/>
                    </a:lnTo>
                    <a:lnTo>
                      <a:pt x="91" y="4604"/>
                    </a:lnTo>
                    <a:lnTo>
                      <a:pt x="55" y="4532"/>
                    </a:lnTo>
                    <a:lnTo>
                      <a:pt x="19" y="4459"/>
                    </a:lnTo>
                    <a:lnTo>
                      <a:pt x="0" y="4368"/>
                    </a:lnTo>
                    <a:lnTo>
                      <a:pt x="0" y="4295"/>
                    </a:lnTo>
                    <a:lnTo>
                      <a:pt x="0" y="4222"/>
                    </a:lnTo>
                    <a:lnTo>
                      <a:pt x="37" y="4131"/>
                    </a:lnTo>
                    <a:lnTo>
                      <a:pt x="55" y="4040"/>
                    </a:lnTo>
                    <a:lnTo>
                      <a:pt x="164" y="3876"/>
                    </a:lnTo>
                    <a:lnTo>
                      <a:pt x="310" y="3694"/>
                    </a:lnTo>
                    <a:lnTo>
                      <a:pt x="310" y="3694"/>
                    </a:lnTo>
                    <a:lnTo>
                      <a:pt x="310" y="3403"/>
                    </a:lnTo>
                    <a:lnTo>
                      <a:pt x="346" y="3057"/>
                    </a:lnTo>
                    <a:lnTo>
                      <a:pt x="401" y="2639"/>
                    </a:lnTo>
                    <a:lnTo>
                      <a:pt x="401" y="2639"/>
                    </a:lnTo>
                    <a:lnTo>
                      <a:pt x="437" y="2439"/>
                    </a:lnTo>
                    <a:lnTo>
                      <a:pt x="437" y="2439"/>
                    </a:lnTo>
                    <a:lnTo>
                      <a:pt x="546" y="2093"/>
                    </a:lnTo>
                    <a:lnTo>
                      <a:pt x="674" y="1729"/>
                    </a:lnTo>
                    <a:lnTo>
                      <a:pt x="765" y="1547"/>
                    </a:lnTo>
                    <a:lnTo>
                      <a:pt x="856" y="1365"/>
                    </a:lnTo>
                    <a:lnTo>
                      <a:pt x="965" y="1201"/>
                    </a:lnTo>
                    <a:lnTo>
                      <a:pt x="1092" y="1019"/>
                    </a:lnTo>
                    <a:lnTo>
                      <a:pt x="1238" y="856"/>
                    </a:lnTo>
                    <a:lnTo>
                      <a:pt x="1384" y="710"/>
                    </a:lnTo>
                    <a:lnTo>
                      <a:pt x="1547" y="564"/>
                    </a:lnTo>
                    <a:lnTo>
                      <a:pt x="1747" y="437"/>
                    </a:lnTo>
                    <a:lnTo>
                      <a:pt x="1948" y="310"/>
                    </a:lnTo>
                    <a:lnTo>
                      <a:pt x="2166" y="200"/>
                    </a:lnTo>
                    <a:lnTo>
                      <a:pt x="2403" y="109"/>
                    </a:lnTo>
                    <a:lnTo>
                      <a:pt x="2657" y="37"/>
                    </a:lnTo>
                    <a:lnTo>
                      <a:pt x="2657" y="37"/>
                    </a:lnTo>
                    <a:lnTo>
                      <a:pt x="2858" y="0"/>
                    </a:lnTo>
                    <a:lnTo>
                      <a:pt x="3021" y="0"/>
                    </a:lnTo>
                    <a:lnTo>
                      <a:pt x="3203" y="0"/>
                    </a:lnTo>
                    <a:lnTo>
                      <a:pt x="3367" y="37"/>
                    </a:lnTo>
                    <a:lnTo>
                      <a:pt x="3513" y="73"/>
                    </a:lnTo>
                    <a:lnTo>
                      <a:pt x="3676" y="128"/>
                    </a:lnTo>
                    <a:lnTo>
                      <a:pt x="3804" y="200"/>
                    </a:lnTo>
                    <a:lnTo>
                      <a:pt x="3949" y="291"/>
                    </a:lnTo>
                    <a:lnTo>
                      <a:pt x="3949" y="291"/>
                    </a:lnTo>
                    <a:lnTo>
                      <a:pt x="4095" y="419"/>
                    </a:lnTo>
                    <a:lnTo>
                      <a:pt x="4095" y="419"/>
                    </a:lnTo>
                    <a:lnTo>
                      <a:pt x="4332" y="655"/>
                    </a:lnTo>
                    <a:lnTo>
                      <a:pt x="4568" y="928"/>
                    </a:lnTo>
                    <a:lnTo>
                      <a:pt x="4787" y="1238"/>
                    </a:lnTo>
                    <a:lnTo>
                      <a:pt x="4987" y="1565"/>
                    </a:lnTo>
                    <a:lnTo>
                      <a:pt x="5169" y="1929"/>
                    </a:lnTo>
                    <a:lnTo>
                      <a:pt x="5351" y="2275"/>
                    </a:lnTo>
                    <a:lnTo>
                      <a:pt x="5514" y="2639"/>
                    </a:lnTo>
                    <a:lnTo>
                      <a:pt x="5642" y="3003"/>
                    </a:lnTo>
                    <a:lnTo>
                      <a:pt x="5878" y="3658"/>
                    </a:lnTo>
                    <a:lnTo>
                      <a:pt x="6042" y="4204"/>
                    </a:lnTo>
                    <a:lnTo>
                      <a:pt x="6188" y="4713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39" name="Google Shape;939;p6"/>
              <p:cNvSpPr/>
              <p:nvPr/>
            </p:nvSpPr>
            <p:spPr>
              <a:xfrm>
                <a:off x="1282975" y="2172100"/>
                <a:ext cx="138775" cy="112850"/>
              </a:xfrm>
              <a:custGeom>
                <a:avLst/>
                <a:gdLst/>
                <a:ahLst/>
                <a:cxnLst/>
                <a:rect l="l" t="t" r="r" b="b"/>
                <a:pathLst>
                  <a:path w="5551" h="4514" extrusionOk="0">
                    <a:moveTo>
                      <a:pt x="1384" y="4368"/>
                    </a:moveTo>
                    <a:lnTo>
                      <a:pt x="1384" y="4368"/>
                    </a:lnTo>
                    <a:lnTo>
                      <a:pt x="1711" y="4423"/>
                    </a:lnTo>
                    <a:lnTo>
                      <a:pt x="2057" y="4459"/>
                    </a:lnTo>
                    <a:lnTo>
                      <a:pt x="2457" y="4496"/>
                    </a:lnTo>
                    <a:lnTo>
                      <a:pt x="2876" y="4514"/>
                    </a:lnTo>
                    <a:lnTo>
                      <a:pt x="2876" y="4514"/>
                    </a:lnTo>
                    <a:lnTo>
                      <a:pt x="3094" y="4514"/>
                    </a:lnTo>
                    <a:lnTo>
                      <a:pt x="3094" y="4514"/>
                    </a:lnTo>
                    <a:lnTo>
                      <a:pt x="3440" y="4514"/>
                    </a:lnTo>
                    <a:lnTo>
                      <a:pt x="3440" y="4514"/>
                    </a:lnTo>
                    <a:lnTo>
                      <a:pt x="3440" y="4514"/>
                    </a:lnTo>
                    <a:lnTo>
                      <a:pt x="3094" y="4514"/>
                    </a:lnTo>
                    <a:lnTo>
                      <a:pt x="3094" y="4514"/>
                    </a:lnTo>
                    <a:lnTo>
                      <a:pt x="2876" y="4514"/>
                    </a:lnTo>
                    <a:lnTo>
                      <a:pt x="2876" y="4514"/>
                    </a:lnTo>
                    <a:lnTo>
                      <a:pt x="2876" y="4514"/>
                    </a:lnTo>
                    <a:lnTo>
                      <a:pt x="2876" y="4514"/>
                    </a:lnTo>
                    <a:lnTo>
                      <a:pt x="2457" y="4496"/>
                    </a:lnTo>
                    <a:lnTo>
                      <a:pt x="2057" y="4459"/>
                    </a:lnTo>
                    <a:lnTo>
                      <a:pt x="1711" y="4423"/>
                    </a:lnTo>
                    <a:lnTo>
                      <a:pt x="1384" y="4368"/>
                    </a:lnTo>
                    <a:close/>
                    <a:moveTo>
                      <a:pt x="1365" y="4368"/>
                    </a:moveTo>
                    <a:lnTo>
                      <a:pt x="1365" y="4368"/>
                    </a:lnTo>
                    <a:lnTo>
                      <a:pt x="1365" y="4368"/>
                    </a:lnTo>
                    <a:lnTo>
                      <a:pt x="1365" y="4368"/>
                    </a:lnTo>
                    <a:close/>
                    <a:moveTo>
                      <a:pt x="237" y="3895"/>
                    </a:moveTo>
                    <a:lnTo>
                      <a:pt x="237" y="3895"/>
                    </a:lnTo>
                    <a:lnTo>
                      <a:pt x="237" y="3895"/>
                    </a:lnTo>
                    <a:lnTo>
                      <a:pt x="237" y="3895"/>
                    </a:lnTo>
                    <a:lnTo>
                      <a:pt x="237" y="3895"/>
                    </a:lnTo>
                    <a:close/>
                    <a:moveTo>
                      <a:pt x="237" y="3895"/>
                    </a:moveTo>
                    <a:lnTo>
                      <a:pt x="237" y="3895"/>
                    </a:lnTo>
                    <a:lnTo>
                      <a:pt x="237" y="3895"/>
                    </a:lnTo>
                    <a:lnTo>
                      <a:pt x="237" y="3895"/>
                    </a:lnTo>
                    <a:lnTo>
                      <a:pt x="237" y="3895"/>
                    </a:lnTo>
                    <a:close/>
                    <a:moveTo>
                      <a:pt x="237" y="3877"/>
                    </a:moveTo>
                    <a:lnTo>
                      <a:pt x="237" y="3877"/>
                    </a:lnTo>
                    <a:lnTo>
                      <a:pt x="237" y="3895"/>
                    </a:lnTo>
                    <a:lnTo>
                      <a:pt x="237" y="3895"/>
                    </a:lnTo>
                    <a:lnTo>
                      <a:pt x="237" y="3877"/>
                    </a:lnTo>
                    <a:close/>
                    <a:moveTo>
                      <a:pt x="91" y="3113"/>
                    </a:moveTo>
                    <a:lnTo>
                      <a:pt x="91" y="3113"/>
                    </a:lnTo>
                    <a:lnTo>
                      <a:pt x="37" y="3222"/>
                    </a:lnTo>
                    <a:lnTo>
                      <a:pt x="19" y="3331"/>
                    </a:lnTo>
                    <a:lnTo>
                      <a:pt x="0" y="3422"/>
                    </a:lnTo>
                    <a:lnTo>
                      <a:pt x="19" y="3531"/>
                    </a:lnTo>
                    <a:lnTo>
                      <a:pt x="37" y="3622"/>
                    </a:lnTo>
                    <a:lnTo>
                      <a:pt x="91" y="3713"/>
                    </a:lnTo>
                    <a:lnTo>
                      <a:pt x="146" y="3804"/>
                    </a:lnTo>
                    <a:lnTo>
                      <a:pt x="237" y="3877"/>
                    </a:lnTo>
                    <a:lnTo>
                      <a:pt x="237" y="3877"/>
                    </a:lnTo>
                    <a:lnTo>
                      <a:pt x="146" y="3804"/>
                    </a:lnTo>
                    <a:lnTo>
                      <a:pt x="91" y="3713"/>
                    </a:lnTo>
                    <a:lnTo>
                      <a:pt x="37" y="3622"/>
                    </a:lnTo>
                    <a:lnTo>
                      <a:pt x="19" y="3531"/>
                    </a:lnTo>
                    <a:lnTo>
                      <a:pt x="0" y="3422"/>
                    </a:lnTo>
                    <a:lnTo>
                      <a:pt x="19" y="3331"/>
                    </a:lnTo>
                    <a:lnTo>
                      <a:pt x="37" y="3222"/>
                    </a:lnTo>
                    <a:lnTo>
                      <a:pt x="91" y="3113"/>
                    </a:lnTo>
                    <a:close/>
                    <a:moveTo>
                      <a:pt x="91" y="3113"/>
                    </a:moveTo>
                    <a:lnTo>
                      <a:pt x="91" y="3113"/>
                    </a:lnTo>
                    <a:lnTo>
                      <a:pt x="91" y="3113"/>
                    </a:lnTo>
                    <a:lnTo>
                      <a:pt x="91" y="3113"/>
                    </a:lnTo>
                    <a:lnTo>
                      <a:pt x="91" y="3113"/>
                    </a:lnTo>
                    <a:close/>
                    <a:moveTo>
                      <a:pt x="91" y="3113"/>
                    </a:moveTo>
                    <a:lnTo>
                      <a:pt x="91" y="3113"/>
                    </a:lnTo>
                    <a:lnTo>
                      <a:pt x="91" y="3113"/>
                    </a:lnTo>
                    <a:lnTo>
                      <a:pt x="91" y="3113"/>
                    </a:lnTo>
                    <a:lnTo>
                      <a:pt x="91" y="3113"/>
                    </a:lnTo>
                    <a:close/>
                    <a:moveTo>
                      <a:pt x="91" y="3094"/>
                    </a:moveTo>
                    <a:lnTo>
                      <a:pt x="91" y="3094"/>
                    </a:lnTo>
                    <a:lnTo>
                      <a:pt x="91" y="3113"/>
                    </a:lnTo>
                    <a:lnTo>
                      <a:pt x="91" y="3113"/>
                    </a:lnTo>
                    <a:lnTo>
                      <a:pt x="91" y="3094"/>
                    </a:lnTo>
                    <a:close/>
                    <a:moveTo>
                      <a:pt x="110" y="3094"/>
                    </a:moveTo>
                    <a:lnTo>
                      <a:pt x="110" y="3094"/>
                    </a:lnTo>
                    <a:lnTo>
                      <a:pt x="110" y="3094"/>
                    </a:lnTo>
                    <a:lnTo>
                      <a:pt x="110" y="3094"/>
                    </a:lnTo>
                    <a:lnTo>
                      <a:pt x="110" y="3094"/>
                    </a:lnTo>
                    <a:close/>
                    <a:moveTo>
                      <a:pt x="110" y="3094"/>
                    </a:moveTo>
                    <a:lnTo>
                      <a:pt x="110" y="3094"/>
                    </a:lnTo>
                    <a:lnTo>
                      <a:pt x="110" y="3094"/>
                    </a:lnTo>
                    <a:lnTo>
                      <a:pt x="110" y="3094"/>
                    </a:lnTo>
                    <a:lnTo>
                      <a:pt x="110" y="3094"/>
                    </a:lnTo>
                    <a:close/>
                    <a:moveTo>
                      <a:pt x="110" y="3094"/>
                    </a:moveTo>
                    <a:lnTo>
                      <a:pt x="110" y="3094"/>
                    </a:lnTo>
                    <a:lnTo>
                      <a:pt x="110" y="3094"/>
                    </a:lnTo>
                    <a:lnTo>
                      <a:pt x="110" y="3094"/>
                    </a:lnTo>
                    <a:lnTo>
                      <a:pt x="110" y="3094"/>
                    </a:lnTo>
                    <a:close/>
                    <a:moveTo>
                      <a:pt x="4532" y="1"/>
                    </a:moveTo>
                    <a:lnTo>
                      <a:pt x="4532" y="1"/>
                    </a:lnTo>
                    <a:lnTo>
                      <a:pt x="4677" y="201"/>
                    </a:lnTo>
                    <a:lnTo>
                      <a:pt x="4823" y="419"/>
                    </a:lnTo>
                    <a:lnTo>
                      <a:pt x="5096" y="892"/>
                    </a:lnTo>
                    <a:lnTo>
                      <a:pt x="5332" y="1366"/>
                    </a:lnTo>
                    <a:lnTo>
                      <a:pt x="5551" y="1857"/>
                    </a:lnTo>
                    <a:lnTo>
                      <a:pt x="5551" y="1857"/>
                    </a:lnTo>
                    <a:lnTo>
                      <a:pt x="5551" y="1857"/>
                    </a:lnTo>
                    <a:lnTo>
                      <a:pt x="5551" y="1857"/>
                    </a:lnTo>
                    <a:lnTo>
                      <a:pt x="5332" y="1366"/>
                    </a:lnTo>
                    <a:lnTo>
                      <a:pt x="5096" y="892"/>
                    </a:lnTo>
                    <a:lnTo>
                      <a:pt x="4823" y="419"/>
                    </a:lnTo>
                    <a:lnTo>
                      <a:pt x="4677" y="201"/>
                    </a:lnTo>
                    <a:lnTo>
                      <a:pt x="4532" y="1"/>
                    </a:lnTo>
                    <a:close/>
                    <a:moveTo>
                      <a:pt x="4532" y="1"/>
                    </a:moveTo>
                    <a:lnTo>
                      <a:pt x="4532" y="1"/>
                    </a:lnTo>
                    <a:lnTo>
                      <a:pt x="4532" y="1"/>
                    </a:lnTo>
                    <a:lnTo>
                      <a:pt x="4532" y="1"/>
                    </a:lnTo>
                    <a:lnTo>
                      <a:pt x="4532" y="1"/>
                    </a:lnTo>
                    <a:close/>
                  </a:path>
                </a:pathLst>
              </a:custGeom>
              <a:solidFill>
                <a:srgbClr val="D8D3D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40" name="Google Shape;940;p6"/>
              <p:cNvSpPr/>
              <p:nvPr/>
            </p:nvSpPr>
            <p:spPr>
              <a:xfrm>
                <a:off x="1317550" y="2281300"/>
                <a:ext cx="51425" cy="3650"/>
              </a:xfrm>
              <a:custGeom>
                <a:avLst/>
                <a:gdLst/>
                <a:ahLst/>
                <a:cxnLst/>
                <a:rect l="l" t="t" r="r" b="b"/>
                <a:pathLst>
                  <a:path w="2057" h="146" fill="none" extrusionOk="0">
                    <a:moveTo>
                      <a:pt x="1" y="0"/>
                    </a:moveTo>
                    <a:lnTo>
                      <a:pt x="1" y="0"/>
                    </a:lnTo>
                    <a:lnTo>
                      <a:pt x="328" y="55"/>
                    </a:lnTo>
                    <a:lnTo>
                      <a:pt x="674" y="91"/>
                    </a:lnTo>
                    <a:lnTo>
                      <a:pt x="1074" y="128"/>
                    </a:lnTo>
                    <a:lnTo>
                      <a:pt x="1493" y="146"/>
                    </a:lnTo>
                    <a:lnTo>
                      <a:pt x="1493" y="146"/>
                    </a:lnTo>
                    <a:lnTo>
                      <a:pt x="1711" y="146"/>
                    </a:lnTo>
                    <a:lnTo>
                      <a:pt x="1711" y="146"/>
                    </a:lnTo>
                    <a:lnTo>
                      <a:pt x="2057" y="146"/>
                    </a:lnTo>
                    <a:lnTo>
                      <a:pt x="2057" y="146"/>
                    </a:lnTo>
                    <a:lnTo>
                      <a:pt x="2057" y="146"/>
                    </a:lnTo>
                    <a:lnTo>
                      <a:pt x="1711" y="146"/>
                    </a:lnTo>
                    <a:lnTo>
                      <a:pt x="1711" y="146"/>
                    </a:lnTo>
                    <a:lnTo>
                      <a:pt x="1493" y="146"/>
                    </a:lnTo>
                    <a:lnTo>
                      <a:pt x="1493" y="146"/>
                    </a:lnTo>
                    <a:lnTo>
                      <a:pt x="1493" y="146"/>
                    </a:lnTo>
                    <a:lnTo>
                      <a:pt x="1493" y="146"/>
                    </a:lnTo>
                    <a:lnTo>
                      <a:pt x="1074" y="128"/>
                    </a:lnTo>
                    <a:lnTo>
                      <a:pt x="674" y="91"/>
                    </a:lnTo>
                    <a:lnTo>
                      <a:pt x="328" y="55"/>
                    </a:lnTo>
                    <a:lnTo>
                      <a:pt x="1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41" name="Google Shape;941;p6"/>
              <p:cNvSpPr/>
              <p:nvPr/>
            </p:nvSpPr>
            <p:spPr>
              <a:xfrm>
                <a:off x="1317100" y="228130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42" name="Google Shape;942;p6"/>
              <p:cNvSpPr/>
              <p:nvPr/>
            </p:nvSpPr>
            <p:spPr>
              <a:xfrm>
                <a:off x="1288900" y="2269475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43" name="Google Shape;943;p6"/>
              <p:cNvSpPr/>
              <p:nvPr/>
            </p:nvSpPr>
            <p:spPr>
              <a:xfrm>
                <a:off x="1288900" y="2269475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44" name="Google Shape;944;p6"/>
              <p:cNvSpPr/>
              <p:nvPr/>
            </p:nvSpPr>
            <p:spPr>
              <a:xfrm>
                <a:off x="1288900" y="2269000"/>
                <a:ext cx="25" cy="500"/>
              </a:xfrm>
              <a:custGeom>
                <a:avLst/>
                <a:gdLst/>
                <a:ahLst/>
                <a:cxnLst/>
                <a:rect l="l" t="t" r="r" b="b"/>
                <a:pathLst>
                  <a:path w="1" h="20" fill="none" extrusionOk="0">
                    <a:moveTo>
                      <a:pt x="0" y="1"/>
                    </a:moveTo>
                    <a:lnTo>
                      <a:pt x="0" y="1"/>
                    </a:lnTo>
                    <a:lnTo>
                      <a:pt x="0" y="19"/>
                    </a:lnTo>
                    <a:lnTo>
                      <a:pt x="0" y="19"/>
                    </a:lnTo>
                    <a:lnTo>
                      <a:pt x="0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45" name="Google Shape;945;p6"/>
              <p:cNvSpPr/>
              <p:nvPr/>
            </p:nvSpPr>
            <p:spPr>
              <a:xfrm>
                <a:off x="1282975" y="2249900"/>
                <a:ext cx="5950" cy="19125"/>
              </a:xfrm>
              <a:custGeom>
                <a:avLst/>
                <a:gdLst/>
                <a:ahLst/>
                <a:cxnLst/>
                <a:rect l="l" t="t" r="r" b="b"/>
                <a:pathLst>
                  <a:path w="238" h="765" fill="none" extrusionOk="0">
                    <a:moveTo>
                      <a:pt x="91" y="1"/>
                    </a:moveTo>
                    <a:lnTo>
                      <a:pt x="91" y="1"/>
                    </a:lnTo>
                    <a:lnTo>
                      <a:pt x="37" y="110"/>
                    </a:lnTo>
                    <a:lnTo>
                      <a:pt x="19" y="219"/>
                    </a:lnTo>
                    <a:lnTo>
                      <a:pt x="0" y="310"/>
                    </a:lnTo>
                    <a:lnTo>
                      <a:pt x="19" y="419"/>
                    </a:lnTo>
                    <a:lnTo>
                      <a:pt x="37" y="510"/>
                    </a:lnTo>
                    <a:lnTo>
                      <a:pt x="91" y="601"/>
                    </a:lnTo>
                    <a:lnTo>
                      <a:pt x="146" y="692"/>
                    </a:lnTo>
                    <a:lnTo>
                      <a:pt x="237" y="765"/>
                    </a:lnTo>
                    <a:lnTo>
                      <a:pt x="237" y="765"/>
                    </a:lnTo>
                    <a:lnTo>
                      <a:pt x="146" y="692"/>
                    </a:lnTo>
                    <a:lnTo>
                      <a:pt x="91" y="601"/>
                    </a:lnTo>
                    <a:lnTo>
                      <a:pt x="37" y="510"/>
                    </a:lnTo>
                    <a:lnTo>
                      <a:pt x="19" y="419"/>
                    </a:lnTo>
                    <a:lnTo>
                      <a:pt x="0" y="310"/>
                    </a:lnTo>
                    <a:lnTo>
                      <a:pt x="19" y="219"/>
                    </a:lnTo>
                    <a:lnTo>
                      <a:pt x="37" y="110"/>
                    </a:lnTo>
                    <a:lnTo>
                      <a:pt x="91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46" name="Google Shape;946;p6"/>
              <p:cNvSpPr/>
              <p:nvPr/>
            </p:nvSpPr>
            <p:spPr>
              <a:xfrm>
                <a:off x="1285250" y="224990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0" y="1"/>
                    </a:move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47" name="Google Shape;947;p6"/>
              <p:cNvSpPr/>
              <p:nvPr/>
            </p:nvSpPr>
            <p:spPr>
              <a:xfrm>
                <a:off x="1285250" y="224990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0" y="1"/>
                    </a:move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48" name="Google Shape;948;p6"/>
              <p:cNvSpPr/>
              <p:nvPr/>
            </p:nvSpPr>
            <p:spPr>
              <a:xfrm>
                <a:off x="1285250" y="2249450"/>
                <a:ext cx="25" cy="475"/>
              </a:xfrm>
              <a:custGeom>
                <a:avLst/>
                <a:gdLst/>
                <a:ahLst/>
                <a:cxnLst/>
                <a:rect l="l" t="t" r="r" b="b"/>
                <a:pathLst>
                  <a:path w="1" h="19" fill="none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19"/>
                    </a:lnTo>
                    <a:lnTo>
                      <a:pt x="0" y="19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49" name="Google Shape;949;p6"/>
              <p:cNvSpPr/>
              <p:nvPr/>
            </p:nvSpPr>
            <p:spPr>
              <a:xfrm>
                <a:off x="1285700" y="224945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1" y="0"/>
                    </a:move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50" name="Google Shape;950;p6"/>
              <p:cNvSpPr/>
              <p:nvPr/>
            </p:nvSpPr>
            <p:spPr>
              <a:xfrm>
                <a:off x="1285700" y="224945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1" y="0"/>
                    </a:move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51" name="Google Shape;951;p6"/>
              <p:cNvSpPr/>
              <p:nvPr/>
            </p:nvSpPr>
            <p:spPr>
              <a:xfrm>
                <a:off x="1285700" y="224945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1" y="0"/>
                    </a:move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52" name="Google Shape;952;p6"/>
              <p:cNvSpPr/>
              <p:nvPr/>
            </p:nvSpPr>
            <p:spPr>
              <a:xfrm>
                <a:off x="1396250" y="2172100"/>
                <a:ext cx="25500" cy="46425"/>
              </a:xfrm>
              <a:custGeom>
                <a:avLst/>
                <a:gdLst/>
                <a:ahLst/>
                <a:cxnLst/>
                <a:rect l="l" t="t" r="r" b="b"/>
                <a:pathLst>
                  <a:path w="1020" h="1857" fill="none" extrusionOk="0">
                    <a:moveTo>
                      <a:pt x="1" y="1"/>
                    </a:moveTo>
                    <a:lnTo>
                      <a:pt x="1" y="1"/>
                    </a:lnTo>
                    <a:lnTo>
                      <a:pt x="146" y="201"/>
                    </a:lnTo>
                    <a:lnTo>
                      <a:pt x="292" y="419"/>
                    </a:lnTo>
                    <a:lnTo>
                      <a:pt x="565" y="892"/>
                    </a:lnTo>
                    <a:lnTo>
                      <a:pt x="801" y="1366"/>
                    </a:lnTo>
                    <a:lnTo>
                      <a:pt x="1020" y="1857"/>
                    </a:lnTo>
                    <a:lnTo>
                      <a:pt x="1020" y="1857"/>
                    </a:lnTo>
                    <a:lnTo>
                      <a:pt x="1020" y="1857"/>
                    </a:lnTo>
                    <a:lnTo>
                      <a:pt x="1020" y="1857"/>
                    </a:lnTo>
                    <a:lnTo>
                      <a:pt x="801" y="1366"/>
                    </a:lnTo>
                    <a:lnTo>
                      <a:pt x="565" y="892"/>
                    </a:lnTo>
                    <a:lnTo>
                      <a:pt x="292" y="419"/>
                    </a:lnTo>
                    <a:lnTo>
                      <a:pt x="146" y="201"/>
                    </a:lnTo>
                    <a:lnTo>
                      <a:pt x="1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53" name="Google Shape;953;p6"/>
              <p:cNvSpPr/>
              <p:nvPr/>
            </p:nvSpPr>
            <p:spPr>
              <a:xfrm>
                <a:off x="1396250" y="217210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1" y="1"/>
                    </a:move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54" name="Google Shape;954;p6"/>
              <p:cNvSpPr/>
              <p:nvPr/>
            </p:nvSpPr>
            <p:spPr>
              <a:xfrm>
                <a:off x="1282975" y="2160725"/>
                <a:ext cx="138775" cy="124225"/>
              </a:xfrm>
              <a:custGeom>
                <a:avLst/>
                <a:gdLst/>
                <a:ahLst/>
                <a:cxnLst/>
                <a:rect l="l" t="t" r="r" b="b"/>
                <a:pathLst>
                  <a:path w="5551" h="4969" extrusionOk="0">
                    <a:moveTo>
                      <a:pt x="4095" y="1"/>
                    </a:moveTo>
                    <a:lnTo>
                      <a:pt x="4004" y="219"/>
                    </a:lnTo>
                    <a:lnTo>
                      <a:pt x="3895" y="438"/>
                    </a:lnTo>
                    <a:lnTo>
                      <a:pt x="3840" y="529"/>
                    </a:lnTo>
                    <a:lnTo>
                      <a:pt x="3767" y="619"/>
                    </a:lnTo>
                    <a:lnTo>
                      <a:pt x="3676" y="710"/>
                    </a:lnTo>
                    <a:lnTo>
                      <a:pt x="3585" y="801"/>
                    </a:lnTo>
                    <a:lnTo>
                      <a:pt x="3458" y="874"/>
                    </a:lnTo>
                    <a:lnTo>
                      <a:pt x="3331" y="947"/>
                    </a:lnTo>
                    <a:lnTo>
                      <a:pt x="3185" y="1002"/>
                    </a:lnTo>
                    <a:lnTo>
                      <a:pt x="3058" y="1038"/>
                    </a:lnTo>
                    <a:lnTo>
                      <a:pt x="2767" y="1111"/>
                    </a:lnTo>
                    <a:lnTo>
                      <a:pt x="2475" y="1165"/>
                    </a:lnTo>
                    <a:lnTo>
                      <a:pt x="2184" y="1238"/>
                    </a:lnTo>
                    <a:lnTo>
                      <a:pt x="1893" y="1311"/>
                    </a:lnTo>
                    <a:lnTo>
                      <a:pt x="1766" y="1366"/>
                    </a:lnTo>
                    <a:lnTo>
                      <a:pt x="1638" y="1438"/>
                    </a:lnTo>
                    <a:lnTo>
                      <a:pt x="1511" y="1511"/>
                    </a:lnTo>
                    <a:lnTo>
                      <a:pt x="1402" y="1620"/>
                    </a:lnTo>
                    <a:lnTo>
                      <a:pt x="1293" y="1730"/>
                    </a:lnTo>
                    <a:lnTo>
                      <a:pt x="1202" y="1839"/>
                    </a:lnTo>
                    <a:lnTo>
                      <a:pt x="1111" y="1948"/>
                    </a:lnTo>
                    <a:lnTo>
                      <a:pt x="1001" y="2039"/>
                    </a:lnTo>
                    <a:lnTo>
                      <a:pt x="874" y="2130"/>
                    </a:lnTo>
                    <a:lnTo>
                      <a:pt x="747" y="2185"/>
                    </a:lnTo>
                    <a:lnTo>
                      <a:pt x="619" y="2221"/>
                    </a:lnTo>
                    <a:lnTo>
                      <a:pt x="401" y="2221"/>
                    </a:lnTo>
                    <a:lnTo>
                      <a:pt x="346" y="2512"/>
                    </a:lnTo>
                    <a:lnTo>
                      <a:pt x="328" y="2767"/>
                    </a:lnTo>
                    <a:lnTo>
                      <a:pt x="310" y="3131"/>
                    </a:lnTo>
                    <a:lnTo>
                      <a:pt x="310" y="3276"/>
                    </a:lnTo>
                    <a:lnTo>
                      <a:pt x="201" y="3404"/>
                    </a:lnTo>
                    <a:lnTo>
                      <a:pt x="110" y="3549"/>
                    </a:lnTo>
                    <a:lnTo>
                      <a:pt x="91" y="3549"/>
                    </a:lnTo>
                    <a:lnTo>
                      <a:pt x="91" y="3568"/>
                    </a:lnTo>
                    <a:lnTo>
                      <a:pt x="37" y="3677"/>
                    </a:lnTo>
                    <a:lnTo>
                      <a:pt x="19" y="3786"/>
                    </a:lnTo>
                    <a:lnTo>
                      <a:pt x="0" y="3877"/>
                    </a:lnTo>
                    <a:lnTo>
                      <a:pt x="19" y="3986"/>
                    </a:lnTo>
                    <a:lnTo>
                      <a:pt x="37" y="4077"/>
                    </a:lnTo>
                    <a:lnTo>
                      <a:pt x="91" y="4168"/>
                    </a:lnTo>
                    <a:lnTo>
                      <a:pt x="146" y="4259"/>
                    </a:lnTo>
                    <a:lnTo>
                      <a:pt x="237" y="4332"/>
                    </a:lnTo>
                    <a:lnTo>
                      <a:pt x="237" y="4350"/>
                    </a:lnTo>
                    <a:lnTo>
                      <a:pt x="346" y="4423"/>
                    </a:lnTo>
                    <a:lnTo>
                      <a:pt x="437" y="4496"/>
                    </a:lnTo>
                    <a:lnTo>
                      <a:pt x="692" y="4623"/>
                    </a:lnTo>
                    <a:lnTo>
                      <a:pt x="1001" y="4732"/>
                    </a:lnTo>
                    <a:lnTo>
                      <a:pt x="1365" y="4823"/>
                    </a:lnTo>
                    <a:lnTo>
                      <a:pt x="1384" y="4823"/>
                    </a:lnTo>
                    <a:lnTo>
                      <a:pt x="1711" y="4878"/>
                    </a:lnTo>
                    <a:lnTo>
                      <a:pt x="2057" y="4914"/>
                    </a:lnTo>
                    <a:lnTo>
                      <a:pt x="2457" y="4951"/>
                    </a:lnTo>
                    <a:lnTo>
                      <a:pt x="2876" y="4969"/>
                    </a:lnTo>
                    <a:lnTo>
                      <a:pt x="3294" y="4732"/>
                    </a:lnTo>
                    <a:lnTo>
                      <a:pt x="3713" y="4459"/>
                    </a:lnTo>
                    <a:lnTo>
                      <a:pt x="4095" y="4186"/>
                    </a:lnTo>
                    <a:lnTo>
                      <a:pt x="4477" y="3895"/>
                    </a:lnTo>
                    <a:lnTo>
                      <a:pt x="4677" y="3731"/>
                    </a:lnTo>
                    <a:lnTo>
                      <a:pt x="4859" y="3549"/>
                    </a:lnTo>
                    <a:lnTo>
                      <a:pt x="5041" y="3349"/>
                    </a:lnTo>
                    <a:lnTo>
                      <a:pt x="5187" y="3149"/>
                    </a:lnTo>
                    <a:lnTo>
                      <a:pt x="5296" y="2967"/>
                    </a:lnTo>
                    <a:lnTo>
                      <a:pt x="5387" y="2767"/>
                    </a:lnTo>
                    <a:lnTo>
                      <a:pt x="5533" y="2367"/>
                    </a:lnTo>
                    <a:lnTo>
                      <a:pt x="5551" y="2312"/>
                    </a:lnTo>
                    <a:lnTo>
                      <a:pt x="5332" y="1821"/>
                    </a:lnTo>
                    <a:lnTo>
                      <a:pt x="5096" y="1347"/>
                    </a:lnTo>
                    <a:lnTo>
                      <a:pt x="4823" y="874"/>
                    </a:lnTo>
                    <a:lnTo>
                      <a:pt x="4677" y="656"/>
                    </a:lnTo>
                    <a:lnTo>
                      <a:pt x="4532" y="456"/>
                    </a:lnTo>
                    <a:lnTo>
                      <a:pt x="4313" y="201"/>
                    </a:lnTo>
                    <a:lnTo>
                      <a:pt x="4095" y="1"/>
                    </a:lnTo>
                    <a:close/>
                  </a:path>
                </a:pathLst>
              </a:custGeom>
              <a:solidFill>
                <a:srgbClr val="A489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55" name="Google Shape;955;p6"/>
              <p:cNvSpPr/>
              <p:nvPr/>
            </p:nvSpPr>
            <p:spPr>
              <a:xfrm>
                <a:off x="1282975" y="2160725"/>
                <a:ext cx="138775" cy="124225"/>
              </a:xfrm>
              <a:custGeom>
                <a:avLst/>
                <a:gdLst/>
                <a:ahLst/>
                <a:cxnLst/>
                <a:rect l="l" t="t" r="r" b="b"/>
                <a:pathLst>
                  <a:path w="5551" h="4969" fill="none" extrusionOk="0">
                    <a:moveTo>
                      <a:pt x="4095" y="1"/>
                    </a:moveTo>
                    <a:lnTo>
                      <a:pt x="4095" y="1"/>
                    </a:lnTo>
                    <a:lnTo>
                      <a:pt x="4004" y="219"/>
                    </a:lnTo>
                    <a:lnTo>
                      <a:pt x="3895" y="438"/>
                    </a:lnTo>
                    <a:lnTo>
                      <a:pt x="3840" y="529"/>
                    </a:lnTo>
                    <a:lnTo>
                      <a:pt x="3767" y="619"/>
                    </a:lnTo>
                    <a:lnTo>
                      <a:pt x="3676" y="710"/>
                    </a:lnTo>
                    <a:lnTo>
                      <a:pt x="3585" y="801"/>
                    </a:lnTo>
                    <a:lnTo>
                      <a:pt x="3585" y="801"/>
                    </a:lnTo>
                    <a:lnTo>
                      <a:pt x="3458" y="874"/>
                    </a:lnTo>
                    <a:lnTo>
                      <a:pt x="3331" y="947"/>
                    </a:lnTo>
                    <a:lnTo>
                      <a:pt x="3185" y="1002"/>
                    </a:lnTo>
                    <a:lnTo>
                      <a:pt x="3058" y="1038"/>
                    </a:lnTo>
                    <a:lnTo>
                      <a:pt x="2767" y="1111"/>
                    </a:lnTo>
                    <a:lnTo>
                      <a:pt x="2475" y="1165"/>
                    </a:lnTo>
                    <a:lnTo>
                      <a:pt x="2184" y="1238"/>
                    </a:lnTo>
                    <a:lnTo>
                      <a:pt x="1893" y="1311"/>
                    </a:lnTo>
                    <a:lnTo>
                      <a:pt x="1766" y="1366"/>
                    </a:lnTo>
                    <a:lnTo>
                      <a:pt x="1638" y="1438"/>
                    </a:lnTo>
                    <a:lnTo>
                      <a:pt x="1511" y="1511"/>
                    </a:lnTo>
                    <a:lnTo>
                      <a:pt x="1402" y="1620"/>
                    </a:lnTo>
                    <a:lnTo>
                      <a:pt x="1402" y="1620"/>
                    </a:lnTo>
                    <a:lnTo>
                      <a:pt x="1293" y="1730"/>
                    </a:lnTo>
                    <a:lnTo>
                      <a:pt x="1202" y="1839"/>
                    </a:lnTo>
                    <a:lnTo>
                      <a:pt x="1111" y="1948"/>
                    </a:lnTo>
                    <a:lnTo>
                      <a:pt x="1001" y="2039"/>
                    </a:lnTo>
                    <a:lnTo>
                      <a:pt x="1001" y="2039"/>
                    </a:lnTo>
                    <a:lnTo>
                      <a:pt x="874" y="2130"/>
                    </a:lnTo>
                    <a:lnTo>
                      <a:pt x="747" y="2185"/>
                    </a:lnTo>
                    <a:lnTo>
                      <a:pt x="619" y="2221"/>
                    </a:lnTo>
                    <a:lnTo>
                      <a:pt x="474" y="2221"/>
                    </a:lnTo>
                    <a:lnTo>
                      <a:pt x="474" y="2221"/>
                    </a:lnTo>
                    <a:lnTo>
                      <a:pt x="401" y="2221"/>
                    </a:lnTo>
                    <a:lnTo>
                      <a:pt x="401" y="2221"/>
                    </a:lnTo>
                    <a:lnTo>
                      <a:pt x="401" y="2221"/>
                    </a:lnTo>
                    <a:lnTo>
                      <a:pt x="346" y="2512"/>
                    </a:lnTo>
                    <a:lnTo>
                      <a:pt x="328" y="2767"/>
                    </a:lnTo>
                    <a:lnTo>
                      <a:pt x="310" y="3131"/>
                    </a:lnTo>
                    <a:lnTo>
                      <a:pt x="310" y="3131"/>
                    </a:lnTo>
                    <a:lnTo>
                      <a:pt x="310" y="3276"/>
                    </a:lnTo>
                    <a:lnTo>
                      <a:pt x="310" y="3276"/>
                    </a:lnTo>
                    <a:lnTo>
                      <a:pt x="310" y="3276"/>
                    </a:lnTo>
                    <a:lnTo>
                      <a:pt x="310" y="3276"/>
                    </a:lnTo>
                    <a:lnTo>
                      <a:pt x="310" y="3276"/>
                    </a:lnTo>
                    <a:lnTo>
                      <a:pt x="201" y="3404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91" y="3549"/>
                    </a:lnTo>
                    <a:lnTo>
                      <a:pt x="91" y="3549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37" y="3677"/>
                    </a:lnTo>
                    <a:lnTo>
                      <a:pt x="19" y="3786"/>
                    </a:lnTo>
                    <a:lnTo>
                      <a:pt x="0" y="3877"/>
                    </a:lnTo>
                    <a:lnTo>
                      <a:pt x="19" y="3986"/>
                    </a:lnTo>
                    <a:lnTo>
                      <a:pt x="37" y="4077"/>
                    </a:lnTo>
                    <a:lnTo>
                      <a:pt x="91" y="4168"/>
                    </a:lnTo>
                    <a:lnTo>
                      <a:pt x="146" y="4259"/>
                    </a:lnTo>
                    <a:lnTo>
                      <a:pt x="237" y="4332"/>
                    </a:lnTo>
                    <a:lnTo>
                      <a:pt x="237" y="4332"/>
                    </a:lnTo>
                    <a:lnTo>
                      <a:pt x="237" y="4332"/>
                    </a:lnTo>
                    <a:lnTo>
                      <a:pt x="237" y="4350"/>
                    </a:lnTo>
                    <a:lnTo>
                      <a:pt x="237" y="4350"/>
                    </a:lnTo>
                    <a:lnTo>
                      <a:pt x="237" y="4350"/>
                    </a:lnTo>
                    <a:lnTo>
                      <a:pt x="237" y="4350"/>
                    </a:lnTo>
                    <a:lnTo>
                      <a:pt x="237" y="4350"/>
                    </a:lnTo>
                    <a:lnTo>
                      <a:pt x="237" y="4350"/>
                    </a:lnTo>
                    <a:lnTo>
                      <a:pt x="237" y="4350"/>
                    </a:lnTo>
                    <a:lnTo>
                      <a:pt x="237" y="4350"/>
                    </a:lnTo>
                    <a:lnTo>
                      <a:pt x="237" y="4350"/>
                    </a:lnTo>
                    <a:lnTo>
                      <a:pt x="237" y="4350"/>
                    </a:lnTo>
                    <a:lnTo>
                      <a:pt x="346" y="4423"/>
                    </a:lnTo>
                    <a:lnTo>
                      <a:pt x="437" y="4496"/>
                    </a:lnTo>
                    <a:lnTo>
                      <a:pt x="692" y="4623"/>
                    </a:lnTo>
                    <a:lnTo>
                      <a:pt x="1001" y="4732"/>
                    </a:lnTo>
                    <a:lnTo>
                      <a:pt x="1365" y="4823"/>
                    </a:lnTo>
                    <a:lnTo>
                      <a:pt x="1365" y="4823"/>
                    </a:lnTo>
                    <a:lnTo>
                      <a:pt x="1365" y="4823"/>
                    </a:lnTo>
                    <a:lnTo>
                      <a:pt x="1365" y="4823"/>
                    </a:lnTo>
                    <a:lnTo>
                      <a:pt x="1384" y="4823"/>
                    </a:lnTo>
                    <a:lnTo>
                      <a:pt x="1384" y="4823"/>
                    </a:lnTo>
                    <a:lnTo>
                      <a:pt x="1711" y="4878"/>
                    </a:lnTo>
                    <a:lnTo>
                      <a:pt x="2057" y="4914"/>
                    </a:lnTo>
                    <a:lnTo>
                      <a:pt x="2457" y="4951"/>
                    </a:lnTo>
                    <a:lnTo>
                      <a:pt x="2876" y="4969"/>
                    </a:lnTo>
                    <a:lnTo>
                      <a:pt x="2876" y="4969"/>
                    </a:lnTo>
                    <a:lnTo>
                      <a:pt x="3294" y="4732"/>
                    </a:lnTo>
                    <a:lnTo>
                      <a:pt x="3713" y="4459"/>
                    </a:lnTo>
                    <a:lnTo>
                      <a:pt x="4095" y="4186"/>
                    </a:lnTo>
                    <a:lnTo>
                      <a:pt x="4477" y="3895"/>
                    </a:lnTo>
                    <a:lnTo>
                      <a:pt x="4477" y="3895"/>
                    </a:lnTo>
                    <a:lnTo>
                      <a:pt x="4677" y="3731"/>
                    </a:lnTo>
                    <a:lnTo>
                      <a:pt x="4859" y="3549"/>
                    </a:lnTo>
                    <a:lnTo>
                      <a:pt x="5041" y="3349"/>
                    </a:lnTo>
                    <a:lnTo>
                      <a:pt x="5187" y="3149"/>
                    </a:lnTo>
                    <a:lnTo>
                      <a:pt x="5187" y="3149"/>
                    </a:lnTo>
                    <a:lnTo>
                      <a:pt x="5296" y="2967"/>
                    </a:lnTo>
                    <a:lnTo>
                      <a:pt x="5387" y="2767"/>
                    </a:lnTo>
                    <a:lnTo>
                      <a:pt x="5533" y="2367"/>
                    </a:lnTo>
                    <a:lnTo>
                      <a:pt x="5533" y="2367"/>
                    </a:lnTo>
                    <a:lnTo>
                      <a:pt x="5551" y="2312"/>
                    </a:lnTo>
                    <a:lnTo>
                      <a:pt x="5551" y="2312"/>
                    </a:lnTo>
                    <a:lnTo>
                      <a:pt x="5332" y="1821"/>
                    </a:lnTo>
                    <a:lnTo>
                      <a:pt x="5096" y="1347"/>
                    </a:lnTo>
                    <a:lnTo>
                      <a:pt x="4823" y="874"/>
                    </a:lnTo>
                    <a:lnTo>
                      <a:pt x="4677" y="656"/>
                    </a:lnTo>
                    <a:lnTo>
                      <a:pt x="4532" y="456"/>
                    </a:lnTo>
                    <a:lnTo>
                      <a:pt x="4532" y="456"/>
                    </a:lnTo>
                    <a:lnTo>
                      <a:pt x="4532" y="456"/>
                    </a:lnTo>
                    <a:lnTo>
                      <a:pt x="4532" y="456"/>
                    </a:lnTo>
                    <a:lnTo>
                      <a:pt x="4532" y="456"/>
                    </a:lnTo>
                    <a:lnTo>
                      <a:pt x="4532" y="456"/>
                    </a:lnTo>
                    <a:lnTo>
                      <a:pt x="4313" y="201"/>
                    </a:lnTo>
                    <a:lnTo>
                      <a:pt x="4095" y="1"/>
                    </a:lnTo>
                    <a:lnTo>
                      <a:pt x="4095" y="1"/>
                    </a:lnTo>
                    <a:lnTo>
                      <a:pt x="4095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56" name="Google Shape;956;p6"/>
              <p:cNvSpPr/>
              <p:nvPr/>
            </p:nvSpPr>
            <p:spPr>
              <a:xfrm>
                <a:off x="1354850" y="2218500"/>
                <a:ext cx="79650" cy="66450"/>
              </a:xfrm>
              <a:custGeom>
                <a:avLst/>
                <a:gdLst/>
                <a:ahLst/>
                <a:cxnLst/>
                <a:rect l="l" t="t" r="r" b="b"/>
                <a:pathLst>
                  <a:path w="3186" h="2658" extrusionOk="0">
                    <a:moveTo>
                      <a:pt x="565" y="2658"/>
                    </a:moveTo>
                    <a:lnTo>
                      <a:pt x="565" y="2658"/>
                    </a:lnTo>
                    <a:lnTo>
                      <a:pt x="237" y="2658"/>
                    </a:lnTo>
                    <a:lnTo>
                      <a:pt x="237" y="2658"/>
                    </a:lnTo>
                    <a:lnTo>
                      <a:pt x="1" y="2658"/>
                    </a:lnTo>
                    <a:lnTo>
                      <a:pt x="1" y="2658"/>
                    </a:lnTo>
                    <a:lnTo>
                      <a:pt x="1" y="2658"/>
                    </a:lnTo>
                    <a:lnTo>
                      <a:pt x="1" y="2658"/>
                    </a:lnTo>
                    <a:lnTo>
                      <a:pt x="219" y="2658"/>
                    </a:lnTo>
                    <a:lnTo>
                      <a:pt x="219" y="2658"/>
                    </a:lnTo>
                    <a:lnTo>
                      <a:pt x="565" y="2658"/>
                    </a:lnTo>
                    <a:close/>
                    <a:moveTo>
                      <a:pt x="2676" y="1"/>
                    </a:moveTo>
                    <a:lnTo>
                      <a:pt x="2676" y="1"/>
                    </a:lnTo>
                    <a:lnTo>
                      <a:pt x="2676" y="1"/>
                    </a:lnTo>
                    <a:lnTo>
                      <a:pt x="2676" y="1"/>
                    </a:lnTo>
                    <a:lnTo>
                      <a:pt x="2840" y="438"/>
                    </a:lnTo>
                    <a:lnTo>
                      <a:pt x="2967" y="820"/>
                    </a:lnTo>
                    <a:lnTo>
                      <a:pt x="3185" y="1493"/>
                    </a:lnTo>
                    <a:lnTo>
                      <a:pt x="3185" y="1493"/>
                    </a:lnTo>
                    <a:lnTo>
                      <a:pt x="2967" y="820"/>
                    </a:lnTo>
                    <a:lnTo>
                      <a:pt x="2840" y="438"/>
                    </a:lnTo>
                    <a:lnTo>
                      <a:pt x="2676" y="1"/>
                    </a:lnTo>
                    <a:lnTo>
                      <a:pt x="2676" y="1"/>
                    </a:lnTo>
                    <a:close/>
                  </a:path>
                </a:pathLst>
              </a:custGeom>
              <a:solidFill>
                <a:srgbClr val="B8AEB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57" name="Google Shape;957;p6"/>
              <p:cNvSpPr/>
              <p:nvPr/>
            </p:nvSpPr>
            <p:spPr>
              <a:xfrm>
                <a:off x="1354850" y="2284925"/>
                <a:ext cx="141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565" h="1" fill="none" extrusionOk="0">
                    <a:moveTo>
                      <a:pt x="565" y="1"/>
                    </a:moveTo>
                    <a:lnTo>
                      <a:pt x="565" y="1"/>
                    </a:lnTo>
                    <a:lnTo>
                      <a:pt x="237" y="1"/>
                    </a:lnTo>
                    <a:lnTo>
                      <a:pt x="237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219" y="1"/>
                    </a:lnTo>
                    <a:lnTo>
                      <a:pt x="219" y="1"/>
                    </a:lnTo>
                    <a:lnTo>
                      <a:pt x="565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58" name="Google Shape;958;p6"/>
              <p:cNvSpPr/>
              <p:nvPr/>
            </p:nvSpPr>
            <p:spPr>
              <a:xfrm>
                <a:off x="1421725" y="2218500"/>
                <a:ext cx="12775" cy="37350"/>
              </a:xfrm>
              <a:custGeom>
                <a:avLst/>
                <a:gdLst/>
                <a:ahLst/>
                <a:cxnLst/>
                <a:rect l="l" t="t" r="r" b="b"/>
                <a:pathLst>
                  <a:path w="511" h="1494" fill="none" extrusionOk="0">
                    <a:moveTo>
                      <a:pt x="1" y="1"/>
                    </a:move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165" y="438"/>
                    </a:lnTo>
                    <a:lnTo>
                      <a:pt x="292" y="820"/>
                    </a:lnTo>
                    <a:lnTo>
                      <a:pt x="510" y="1493"/>
                    </a:lnTo>
                    <a:lnTo>
                      <a:pt x="510" y="1493"/>
                    </a:lnTo>
                    <a:lnTo>
                      <a:pt x="292" y="820"/>
                    </a:lnTo>
                    <a:lnTo>
                      <a:pt x="165" y="438"/>
                    </a:lnTo>
                    <a:lnTo>
                      <a:pt x="1" y="1"/>
                    </a:lnTo>
                    <a:lnTo>
                      <a:pt x="1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59" name="Google Shape;959;p6"/>
              <p:cNvSpPr/>
              <p:nvPr/>
            </p:nvSpPr>
            <p:spPr>
              <a:xfrm>
                <a:off x="1354850" y="2218500"/>
                <a:ext cx="82825" cy="66450"/>
              </a:xfrm>
              <a:custGeom>
                <a:avLst/>
                <a:gdLst/>
                <a:ahLst/>
                <a:cxnLst/>
                <a:rect l="l" t="t" r="r" b="b"/>
                <a:pathLst>
                  <a:path w="3313" h="2658" extrusionOk="0">
                    <a:moveTo>
                      <a:pt x="2676" y="1"/>
                    </a:moveTo>
                    <a:lnTo>
                      <a:pt x="2658" y="56"/>
                    </a:lnTo>
                    <a:lnTo>
                      <a:pt x="2512" y="456"/>
                    </a:lnTo>
                    <a:lnTo>
                      <a:pt x="2421" y="656"/>
                    </a:lnTo>
                    <a:lnTo>
                      <a:pt x="2312" y="838"/>
                    </a:lnTo>
                    <a:lnTo>
                      <a:pt x="2166" y="1038"/>
                    </a:lnTo>
                    <a:lnTo>
                      <a:pt x="1984" y="1238"/>
                    </a:lnTo>
                    <a:lnTo>
                      <a:pt x="1802" y="1420"/>
                    </a:lnTo>
                    <a:lnTo>
                      <a:pt x="1602" y="1584"/>
                    </a:lnTo>
                    <a:lnTo>
                      <a:pt x="1220" y="1875"/>
                    </a:lnTo>
                    <a:lnTo>
                      <a:pt x="838" y="2148"/>
                    </a:lnTo>
                    <a:lnTo>
                      <a:pt x="419" y="2421"/>
                    </a:lnTo>
                    <a:lnTo>
                      <a:pt x="1" y="2658"/>
                    </a:lnTo>
                    <a:lnTo>
                      <a:pt x="565" y="2658"/>
                    </a:lnTo>
                    <a:lnTo>
                      <a:pt x="929" y="2621"/>
                    </a:lnTo>
                    <a:lnTo>
                      <a:pt x="1256" y="2585"/>
                    </a:lnTo>
                    <a:lnTo>
                      <a:pt x="1839" y="2494"/>
                    </a:lnTo>
                    <a:lnTo>
                      <a:pt x="2312" y="2385"/>
                    </a:lnTo>
                    <a:lnTo>
                      <a:pt x="2694" y="2276"/>
                    </a:lnTo>
                    <a:lnTo>
                      <a:pt x="2967" y="2166"/>
                    </a:lnTo>
                    <a:lnTo>
                      <a:pt x="3167" y="2075"/>
                    </a:lnTo>
                    <a:lnTo>
                      <a:pt x="3313" y="1984"/>
                    </a:lnTo>
                    <a:lnTo>
                      <a:pt x="3185" y="1493"/>
                    </a:lnTo>
                    <a:lnTo>
                      <a:pt x="2967" y="820"/>
                    </a:lnTo>
                    <a:lnTo>
                      <a:pt x="2840" y="438"/>
                    </a:lnTo>
                    <a:lnTo>
                      <a:pt x="2676" y="1"/>
                    </a:lnTo>
                    <a:close/>
                  </a:path>
                </a:pathLst>
              </a:custGeom>
              <a:solidFill>
                <a:srgbClr val="8B715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60" name="Google Shape;960;p6"/>
              <p:cNvSpPr/>
              <p:nvPr/>
            </p:nvSpPr>
            <p:spPr>
              <a:xfrm>
                <a:off x="1354850" y="2218500"/>
                <a:ext cx="82825" cy="66450"/>
              </a:xfrm>
              <a:custGeom>
                <a:avLst/>
                <a:gdLst/>
                <a:ahLst/>
                <a:cxnLst/>
                <a:rect l="l" t="t" r="r" b="b"/>
                <a:pathLst>
                  <a:path w="3313" h="2658" fill="none" extrusionOk="0">
                    <a:moveTo>
                      <a:pt x="2676" y="1"/>
                    </a:moveTo>
                    <a:lnTo>
                      <a:pt x="2676" y="1"/>
                    </a:lnTo>
                    <a:lnTo>
                      <a:pt x="2658" y="56"/>
                    </a:lnTo>
                    <a:lnTo>
                      <a:pt x="2658" y="56"/>
                    </a:lnTo>
                    <a:lnTo>
                      <a:pt x="2512" y="456"/>
                    </a:lnTo>
                    <a:lnTo>
                      <a:pt x="2421" y="656"/>
                    </a:lnTo>
                    <a:lnTo>
                      <a:pt x="2312" y="838"/>
                    </a:lnTo>
                    <a:lnTo>
                      <a:pt x="2312" y="838"/>
                    </a:lnTo>
                    <a:lnTo>
                      <a:pt x="2166" y="1038"/>
                    </a:lnTo>
                    <a:lnTo>
                      <a:pt x="1984" y="1238"/>
                    </a:lnTo>
                    <a:lnTo>
                      <a:pt x="1802" y="1420"/>
                    </a:lnTo>
                    <a:lnTo>
                      <a:pt x="1602" y="1584"/>
                    </a:lnTo>
                    <a:lnTo>
                      <a:pt x="1602" y="1584"/>
                    </a:lnTo>
                    <a:lnTo>
                      <a:pt x="1220" y="1875"/>
                    </a:lnTo>
                    <a:lnTo>
                      <a:pt x="838" y="2148"/>
                    </a:lnTo>
                    <a:lnTo>
                      <a:pt x="419" y="2421"/>
                    </a:lnTo>
                    <a:lnTo>
                      <a:pt x="1" y="2658"/>
                    </a:lnTo>
                    <a:lnTo>
                      <a:pt x="1" y="2658"/>
                    </a:lnTo>
                    <a:lnTo>
                      <a:pt x="237" y="2658"/>
                    </a:lnTo>
                    <a:lnTo>
                      <a:pt x="237" y="2658"/>
                    </a:lnTo>
                    <a:lnTo>
                      <a:pt x="565" y="2658"/>
                    </a:lnTo>
                    <a:lnTo>
                      <a:pt x="565" y="2658"/>
                    </a:lnTo>
                    <a:lnTo>
                      <a:pt x="565" y="2658"/>
                    </a:lnTo>
                    <a:lnTo>
                      <a:pt x="929" y="2621"/>
                    </a:lnTo>
                    <a:lnTo>
                      <a:pt x="1256" y="2585"/>
                    </a:lnTo>
                    <a:lnTo>
                      <a:pt x="1839" y="2494"/>
                    </a:lnTo>
                    <a:lnTo>
                      <a:pt x="2312" y="2385"/>
                    </a:lnTo>
                    <a:lnTo>
                      <a:pt x="2694" y="2276"/>
                    </a:lnTo>
                    <a:lnTo>
                      <a:pt x="2967" y="2166"/>
                    </a:lnTo>
                    <a:lnTo>
                      <a:pt x="3167" y="2075"/>
                    </a:lnTo>
                    <a:lnTo>
                      <a:pt x="3313" y="1984"/>
                    </a:lnTo>
                    <a:lnTo>
                      <a:pt x="3313" y="1984"/>
                    </a:lnTo>
                    <a:lnTo>
                      <a:pt x="3185" y="1493"/>
                    </a:lnTo>
                    <a:lnTo>
                      <a:pt x="3185" y="1493"/>
                    </a:lnTo>
                    <a:lnTo>
                      <a:pt x="2967" y="820"/>
                    </a:lnTo>
                    <a:lnTo>
                      <a:pt x="2840" y="438"/>
                    </a:lnTo>
                    <a:lnTo>
                      <a:pt x="2676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</p:grpSp>
      <p:grpSp>
        <p:nvGrpSpPr>
          <p:cNvPr id="961" name="Google Shape;961;p6"/>
          <p:cNvGrpSpPr/>
          <p:nvPr/>
        </p:nvGrpSpPr>
        <p:grpSpPr>
          <a:xfrm>
            <a:off x="147319" y="6887677"/>
            <a:ext cx="1092040" cy="318607"/>
            <a:chOff x="1682875" y="2128425"/>
            <a:chExt cx="575525" cy="167900"/>
          </a:xfrm>
        </p:grpSpPr>
        <p:sp>
          <p:nvSpPr>
            <p:cNvPr id="962" name="Google Shape;962;p6"/>
            <p:cNvSpPr/>
            <p:nvPr/>
          </p:nvSpPr>
          <p:spPr>
            <a:xfrm>
              <a:off x="1682875" y="2231250"/>
              <a:ext cx="575525" cy="65075"/>
            </a:xfrm>
            <a:custGeom>
              <a:avLst/>
              <a:gdLst/>
              <a:ahLst/>
              <a:cxnLst/>
              <a:rect l="l" t="t" r="r" b="b"/>
              <a:pathLst>
                <a:path w="23021" h="2603" extrusionOk="0">
                  <a:moveTo>
                    <a:pt x="19964" y="0"/>
                  </a:moveTo>
                  <a:lnTo>
                    <a:pt x="20601" y="110"/>
                  </a:lnTo>
                  <a:lnTo>
                    <a:pt x="20437" y="164"/>
                  </a:lnTo>
                  <a:lnTo>
                    <a:pt x="19909" y="328"/>
                  </a:lnTo>
                  <a:lnTo>
                    <a:pt x="19054" y="565"/>
                  </a:lnTo>
                  <a:lnTo>
                    <a:pt x="18508" y="692"/>
                  </a:lnTo>
                  <a:lnTo>
                    <a:pt x="17889" y="819"/>
                  </a:lnTo>
                  <a:lnTo>
                    <a:pt x="17198" y="965"/>
                  </a:lnTo>
                  <a:lnTo>
                    <a:pt x="16433" y="1092"/>
                  </a:lnTo>
                  <a:lnTo>
                    <a:pt x="15596" y="1202"/>
                  </a:lnTo>
                  <a:lnTo>
                    <a:pt x="14704" y="1311"/>
                  </a:lnTo>
                  <a:lnTo>
                    <a:pt x="13740" y="1402"/>
                  </a:lnTo>
                  <a:lnTo>
                    <a:pt x="12703" y="1474"/>
                  </a:lnTo>
                  <a:lnTo>
                    <a:pt x="11611" y="1529"/>
                  </a:lnTo>
                  <a:lnTo>
                    <a:pt x="10464" y="1547"/>
                  </a:lnTo>
                  <a:lnTo>
                    <a:pt x="9409" y="1529"/>
                  </a:lnTo>
                  <a:lnTo>
                    <a:pt x="8317" y="1493"/>
                  </a:lnTo>
                  <a:lnTo>
                    <a:pt x="7170" y="1420"/>
                  </a:lnTo>
                  <a:lnTo>
                    <a:pt x="5988" y="1311"/>
                  </a:lnTo>
                  <a:lnTo>
                    <a:pt x="4768" y="1147"/>
                  </a:lnTo>
                  <a:lnTo>
                    <a:pt x="3513" y="965"/>
                  </a:lnTo>
                  <a:lnTo>
                    <a:pt x="2239" y="728"/>
                  </a:lnTo>
                  <a:lnTo>
                    <a:pt x="910" y="455"/>
                  </a:lnTo>
                  <a:lnTo>
                    <a:pt x="1129" y="146"/>
                  </a:lnTo>
                  <a:lnTo>
                    <a:pt x="1129" y="146"/>
                  </a:lnTo>
                  <a:lnTo>
                    <a:pt x="747" y="237"/>
                  </a:lnTo>
                  <a:lnTo>
                    <a:pt x="565" y="292"/>
                  </a:lnTo>
                  <a:lnTo>
                    <a:pt x="401" y="346"/>
                  </a:lnTo>
                  <a:lnTo>
                    <a:pt x="255" y="419"/>
                  </a:lnTo>
                  <a:lnTo>
                    <a:pt x="128" y="492"/>
                  </a:lnTo>
                  <a:lnTo>
                    <a:pt x="37" y="565"/>
                  </a:lnTo>
                  <a:lnTo>
                    <a:pt x="0" y="656"/>
                  </a:lnTo>
                  <a:lnTo>
                    <a:pt x="0" y="710"/>
                  </a:lnTo>
                  <a:lnTo>
                    <a:pt x="37" y="765"/>
                  </a:lnTo>
                  <a:lnTo>
                    <a:pt x="91" y="819"/>
                  </a:lnTo>
                  <a:lnTo>
                    <a:pt x="182" y="874"/>
                  </a:lnTo>
                  <a:lnTo>
                    <a:pt x="455" y="1001"/>
                  </a:lnTo>
                  <a:lnTo>
                    <a:pt x="819" y="1147"/>
                  </a:lnTo>
                  <a:lnTo>
                    <a:pt x="1274" y="1311"/>
                  </a:lnTo>
                  <a:lnTo>
                    <a:pt x="1838" y="1474"/>
                  </a:lnTo>
                  <a:lnTo>
                    <a:pt x="2475" y="1638"/>
                  </a:lnTo>
                  <a:lnTo>
                    <a:pt x="3203" y="1802"/>
                  </a:lnTo>
                  <a:lnTo>
                    <a:pt x="4004" y="1966"/>
                  </a:lnTo>
                  <a:lnTo>
                    <a:pt x="4878" y="2111"/>
                  </a:lnTo>
                  <a:lnTo>
                    <a:pt x="5806" y="2239"/>
                  </a:lnTo>
                  <a:lnTo>
                    <a:pt x="6806" y="2366"/>
                  </a:lnTo>
                  <a:lnTo>
                    <a:pt x="7862" y="2457"/>
                  </a:lnTo>
                  <a:lnTo>
                    <a:pt x="8972" y="2548"/>
                  </a:lnTo>
                  <a:lnTo>
                    <a:pt x="10100" y="2585"/>
                  </a:lnTo>
                  <a:lnTo>
                    <a:pt x="11283" y="2603"/>
                  </a:lnTo>
                  <a:lnTo>
                    <a:pt x="12120" y="2603"/>
                  </a:lnTo>
                  <a:lnTo>
                    <a:pt x="12957" y="2566"/>
                  </a:lnTo>
                  <a:lnTo>
                    <a:pt x="14249" y="2512"/>
                  </a:lnTo>
                  <a:lnTo>
                    <a:pt x="15451" y="2421"/>
                  </a:lnTo>
                  <a:lnTo>
                    <a:pt x="16542" y="2312"/>
                  </a:lnTo>
                  <a:lnTo>
                    <a:pt x="17543" y="2184"/>
                  </a:lnTo>
                  <a:lnTo>
                    <a:pt x="18453" y="2039"/>
                  </a:lnTo>
                  <a:lnTo>
                    <a:pt x="19272" y="1893"/>
                  </a:lnTo>
                  <a:lnTo>
                    <a:pt x="20000" y="1747"/>
                  </a:lnTo>
                  <a:lnTo>
                    <a:pt x="20655" y="1584"/>
                  </a:lnTo>
                  <a:lnTo>
                    <a:pt x="21219" y="1420"/>
                  </a:lnTo>
                  <a:lnTo>
                    <a:pt x="21711" y="1256"/>
                  </a:lnTo>
                  <a:lnTo>
                    <a:pt x="22111" y="1092"/>
                  </a:lnTo>
                  <a:lnTo>
                    <a:pt x="22439" y="947"/>
                  </a:lnTo>
                  <a:lnTo>
                    <a:pt x="22675" y="801"/>
                  </a:lnTo>
                  <a:lnTo>
                    <a:pt x="22857" y="674"/>
                  </a:lnTo>
                  <a:lnTo>
                    <a:pt x="22966" y="565"/>
                  </a:lnTo>
                  <a:lnTo>
                    <a:pt x="23003" y="510"/>
                  </a:lnTo>
                  <a:lnTo>
                    <a:pt x="23021" y="455"/>
                  </a:lnTo>
                  <a:lnTo>
                    <a:pt x="23003" y="419"/>
                  </a:lnTo>
                  <a:lnTo>
                    <a:pt x="22966" y="401"/>
                  </a:lnTo>
                  <a:lnTo>
                    <a:pt x="22803" y="328"/>
                  </a:lnTo>
                  <a:lnTo>
                    <a:pt x="22530" y="273"/>
                  </a:lnTo>
                  <a:lnTo>
                    <a:pt x="22166" y="201"/>
                  </a:lnTo>
                  <a:lnTo>
                    <a:pt x="21711" y="146"/>
                  </a:lnTo>
                  <a:lnTo>
                    <a:pt x="21201" y="91"/>
                  </a:lnTo>
                  <a:lnTo>
                    <a:pt x="19964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63" name="Google Shape;963;p6"/>
            <p:cNvSpPr/>
            <p:nvPr/>
          </p:nvSpPr>
          <p:spPr>
            <a:xfrm>
              <a:off x="1682875" y="2231250"/>
              <a:ext cx="575525" cy="65075"/>
            </a:xfrm>
            <a:custGeom>
              <a:avLst/>
              <a:gdLst/>
              <a:ahLst/>
              <a:cxnLst/>
              <a:rect l="l" t="t" r="r" b="b"/>
              <a:pathLst>
                <a:path w="23021" h="2603" fill="none" extrusionOk="0">
                  <a:moveTo>
                    <a:pt x="19964" y="0"/>
                  </a:moveTo>
                  <a:lnTo>
                    <a:pt x="20601" y="110"/>
                  </a:lnTo>
                  <a:lnTo>
                    <a:pt x="20601" y="110"/>
                  </a:lnTo>
                  <a:lnTo>
                    <a:pt x="20601" y="110"/>
                  </a:lnTo>
                  <a:lnTo>
                    <a:pt x="20437" y="164"/>
                  </a:lnTo>
                  <a:lnTo>
                    <a:pt x="19909" y="328"/>
                  </a:lnTo>
                  <a:lnTo>
                    <a:pt x="19054" y="565"/>
                  </a:lnTo>
                  <a:lnTo>
                    <a:pt x="18508" y="692"/>
                  </a:lnTo>
                  <a:lnTo>
                    <a:pt x="17889" y="819"/>
                  </a:lnTo>
                  <a:lnTo>
                    <a:pt x="17198" y="965"/>
                  </a:lnTo>
                  <a:lnTo>
                    <a:pt x="16433" y="1092"/>
                  </a:lnTo>
                  <a:lnTo>
                    <a:pt x="15596" y="1202"/>
                  </a:lnTo>
                  <a:lnTo>
                    <a:pt x="14704" y="1311"/>
                  </a:lnTo>
                  <a:lnTo>
                    <a:pt x="13740" y="1402"/>
                  </a:lnTo>
                  <a:lnTo>
                    <a:pt x="12703" y="1474"/>
                  </a:lnTo>
                  <a:lnTo>
                    <a:pt x="11611" y="1529"/>
                  </a:lnTo>
                  <a:lnTo>
                    <a:pt x="10464" y="1547"/>
                  </a:lnTo>
                  <a:lnTo>
                    <a:pt x="10464" y="1547"/>
                  </a:lnTo>
                  <a:lnTo>
                    <a:pt x="9409" y="1529"/>
                  </a:lnTo>
                  <a:lnTo>
                    <a:pt x="8317" y="1493"/>
                  </a:lnTo>
                  <a:lnTo>
                    <a:pt x="7170" y="1420"/>
                  </a:lnTo>
                  <a:lnTo>
                    <a:pt x="5988" y="1311"/>
                  </a:lnTo>
                  <a:lnTo>
                    <a:pt x="4768" y="1147"/>
                  </a:lnTo>
                  <a:lnTo>
                    <a:pt x="3513" y="965"/>
                  </a:lnTo>
                  <a:lnTo>
                    <a:pt x="2239" y="728"/>
                  </a:lnTo>
                  <a:lnTo>
                    <a:pt x="910" y="455"/>
                  </a:lnTo>
                  <a:lnTo>
                    <a:pt x="910" y="455"/>
                  </a:lnTo>
                  <a:lnTo>
                    <a:pt x="910" y="455"/>
                  </a:lnTo>
                  <a:lnTo>
                    <a:pt x="910" y="455"/>
                  </a:lnTo>
                  <a:lnTo>
                    <a:pt x="1129" y="146"/>
                  </a:lnTo>
                  <a:lnTo>
                    <a:pt x="1129" y="146"/>
                  </a:lnTo>
                  <a:lnTo>
                    <a:pt x="747" y="237"/>
                  </a:lnTo>
                  <a:lnTo>
                    <a:pt x="565" y="292"/>
                  </a:lnTo>
                  <a:lnTo>
                    <a:pt x="401" y="346"/>
                  </a:lnTo>
                  <a:lnTo>
                    <a:pt x="255" y="419"/>
                  </a:lnTo>
                  <a:lnTo>
                    <a:pt x="128" y="492"/>
                  </a:lnTo>
                  <a:lnTo>
                    <a:pt x="37" y="565"/>
                  </a:lnTo>
                  <a:lnTo>
                    <a:pt x="0" y="656"/>
                  </a:lnTo>
                  <a:lnTo>
                    <a:pt x="0" y="656"/>
                  </a:lnTo>
                  <a:lnTo>
                    <a:pt x="0" y="710"/>
                  </a:lnTo>
                  <a:lnTo>
                    <a:pt x="37" y="765"/>
                  </a:lnTo>
                  <a:lnTo>
                    <a:pt x="91" y="819"/>
                  </a:lnTo>
                  <a:lnTo>
                    <a:pt x="182" y="874"/>
                  </a:lnTo>
                  <a:lnTo>
                    <a:pt x="455" y="1001"/>
                  </a:lnTo>
                  <a:lnTo>
                    <a:pt x="819" y="1147"/>
                  </a:lnTo>
                  <a:lnTo>
                    <a:pt x="1274" y="1311"/>
                  </a:lnTo>
                  <a:lnTo>
                    <a:pt x="1838" y="1474"/>
                  </a:lnTo>
                  <a:lnTo>
                    <a:pt x="2475" y="1638"/>
                  </a:lnTo>
                  <a:lnTo>
                    <a:pt x="3203" y="1802"/>
                  </a:lnTo>
                  <a:lnTo>
                    <a:pt x="4004" y="1966"/>
                  </a:lnTo>
                  <a:lnTo>
                    <a:pt x="4878" y="2111"/>
                  </a:lnTo>
                  <a:lnTo>
                    <a:pt x="5806" y="2239"/>
                  </a:lnTo>
                  <a:lnTo>
                    <a:pt x="6806" y="2366"/>
                  </a:lnTo>
                  <a:lnTo>
                    <a:pt x="7862" y="2457"/>
                  </a:lnTo>
                  <a:lnTo>
                    <a:pt x="8972" y="2548"/>
                  </a:lnTo>
                  <a:lnTo>
                    <a:pt x="10100" y="2585"/>
                  </a:lnTo>
                  <a:lnTo>
                    <a:pt x="11283" y="2603"/>
                  </a:lnTo>
                  <a:lnTo>
                    <a:pt x="11283" y="2603"/>
                  </a:lnTo>
                  <a:lnTo>
                    <a:pt x="12120" y="2603"/>
                  </a:lnTo>
                  <a:lnTo>
                    <a:pt x="12957" y="2566"/>
                  </a:lnTo>
                  <a:lnTo>
                    <a:pt x="12957" y="2566"/>
                  </a:lnTo>
                  <a:lnTo>
                    <a:pt x="14249" y="2512"/>
                  </a:lnTo>
                  <a:lnTo>
                    <a:pt x="15451" y="2421"/>
                  </a:lnTo>
                  <a:lnTo>
                    <a:pt x="16542" y="2312"/>
                  </a:lnTo>
                  <a:lnTo>
                    <a:pt x="17543" y="2184"/>
                  </a:lnTo>
                  <a:lnTo>
                    <a:pt x="18453" y="2039"/>
                  </a:lnTo>
                  <a:lnTo>
                    <a:pt x="19272" y="1893"/>
                  </a:lnTo>
                  <a:lnTo>
                    <a:pt x="20000" y="1747"/>
                  </a:lnTo>
                  <a:lnTo>
                    <a:pt x="20655" y="1584"/>
                  </a:lnTo>
                  <a:lnTo>
                    <a:pt x="21219" y="1420"/>
                  </a:lnTo>
                  <a:lnTo>
                    <a:pt x="21711" y="1256"/>
                  </a:lnTo>
                  <a:lnTo>
                    <a:pt x="22111" y="1092"/>
                  </a:lnTo>
                  <a:lnTo>
                    <a:pt x="22439" y="947"/>
                  </a:lnTo>
                  <a:lnTo>
                    <a:pt x="22675" y="801"/>
                  </a:lnTo>
                  <a:lnTo>
                    <a:pt x="22857" y="674"/>
                  </a:lnTo>
                  <a:lnTo>
                    <a:pt x="22966" y="565"/>
                  </a:lnTo>
                  <a:lnTo>
                    <a:pt x="23003" y="510"/>
                  </a:lnTo>
                  <a:lnTo>
                    <a:pt x="23021" y="455"/>
                  </a:lnTo>
                  <a:lnTo>
                    <a:pt x="23021" y="455"/>
                  </a:lnTo>
                  <a:lnTo>
                    <a:pt x="23003" y="419"/>
                  </a:lnTo>
                  <a:lnTo>
                    <a:pt x="22966" y="401"/>
                  </a:lnTo>
                  <a:lnTo>
                    <a:pt x="22803" y="328"/>
                  </a:lnTo>
                  <a:lnTo>
                    <a:pt x="22530" y="273"/>
                  </a:lnTo>
                  <a:lnTo>
                    <a:pt x="22166" y="201"/>
                  </a:lnTo>
                  <a:lnTo>
                    <a:pt x="21711" y="146"/>
                  </a:lnTo>
                  <a:lnTo>
                    <a:pt x="21201" y="91"/>
                  </a:lnTo>
                  <a:lnTo>
                    <a:pt x="19964" y="0"/>
                  </a:lnTo>
                </a:path>
              </a:pathLst>
            </a:custGeom>
            <a:solidFill>
              <a:srgbClr val="EBBD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64" name="Google Shape;964;p6"/>
            <p:cNvSpPr/>
            <p:nvPr/>
          </p:nvSpPr>
          <p:spPr>
            <a:xfrm>
              <a:off x="1705625" y="2128425"/>
              <a:ext cx="492275" cy="141525"/>
            </a:xfrm>
            <a:custGeom>
              <a:avLst/>
              <a:gdLst/>
              <a:ahLst/>
              <a:cxnLst/>
              <a:rect l="l" t="t" r="r" b="b"/>
              <a:pathLst>
                <a:path w="19691" h="5661" extrusionOk="0">
                  <a:moveTo>
                    <a:pt x="5332" y="1"/>
                  </a:moveTo>
                  <a:lnTo>
                    <a:pt x="5023" y="37"/>
                  </a:lnTo>
                  <a:lnTo>
                    <a:pt x="4714" y="92"/>
                  </a:lnTo>
                  <a:lnTo>
                    <a:pt x="4422" y="164"/>
                  </a:lnTo>
                  <a:lnTo>
                    <a:pt x="4149" y="274"/>
                  </a:lnTo>
                  <a:lnTo>
                    <a:pt x="3858" y="401"/>
                  </a:lnTo>
                  <a:lnTo>
                    <a:pt x="3604" y="528"/>
                  </a:lnTo>
                  <a:lnTo>
                    <a:pt x="3367" y="692"/>
                  </a:lnTo>
                  <a:lnTo>
                    <a:pt x="3149" y="874"/>
                  </a:lnTo>
                  <a:lnTo>
                    <a:pt x="2967" y="1056"/>
                  </a:lnTo>
                  <a:lnTo>
                    <a:pt x="2803" y="1238"/>
                  </a:lnTo>
                  <a:lnTo>
                    <a:pt x="2657" y="1438"/>
                  </a:lnTo>
                  <a:lnTo>
                    <a:pt x="2566" y="1657"/>
                  </a:lnTo>
                  <a:lnTo>
                    <a:pt x="2512" y="1857"/>
                  </a:lnTo>
                  <a:lnTo>
                    <a:pt x="2493" y="2057"/>
                  </a:lnTo>
                  <a:lnTo>
                    <a:pt x="2493" y="2166"/>
                  </a:lnTo>
                  <a:lnTo>
                    <a:pt x="2512" y="2275"/>
                  </a:lnTo>
                  <a:lnTo>
                    <a:pt x="2330" y="2312"/>
                  </a:lnTo>
                  <a:lnTo>
                    <a:pt x="2148" y="2366"/>
                  </a:lnTo>
                  <a:lnTo>
                    <a:pt x="1966" y="2476"/>
                  </a:lnTo>
                  <a:lnTo>
                    <a:pt x="1766" y="2585"/>
                  </a:lnTo>
                  <a:lnTo>
                    <a:pt x="1584" y="2730"/>
                  </a:lnTo>
                  <a:lnTo>
                    <a:pt x="1402" y="2894"/>
                  </a:lnTo>
                  <a:lnTo>
                    <a:pt x="1056" y="3240"/>
                  </a:lnTo>
                  <a:lnTo>
                    <a:pt x="837" y="3477"/>
                  </a:lnTo>
                  <a:lnTo>
                    <a:pt x="637" y="3713"/>
                  </a:lnTo>
                  <a:lnTo>
                    <a:pt x="310" y="4150"/>
                  </a:lnTo>
                  <a:lnTo>
                    <a:pt x="73" y="4459"/>
                  </a:lnTo>
                  <a:lnTo>
                    <a:pt x="0" y="4568"/>
                  </a:lnTo>
                  <a:lnTo>
                    <a:pt x="1074" y="4805"/>
                  </a:lnTo>
                  <a:lnTo>
                    <a:pt x="2148" y="5005"/>
                  </a:lnTo>
                  <a:lnTo>
                    <a:pt x="3185" y="5169"/>
                  </a:lnTo>
                  <a:lnTo>
                    <a:pt x="4204" y="5315"/>
                  </a:lnTo>
                  <a:lnTo>
                    <a:pt x="5187" y="5424"/>
                  </a:lnTo>
                  <a:lnTo>
                    <a:pt x="6151" y="5515"/>
                  </a:lnTo>
                  <a:lnTo>
                    <a:pt x="7098" y="5587"/>
                  </a:lnTo>
                  <a:lnTo>
                    <a:pt x="8007" y="5624"/>
                  </a:lnTo>
                  <a:lnTo>
                    <a:pt x="8881" y="5642"/>
                  </a:lnTo>
                  <a:lnTo>
                    <a:pt x="9736" y="5660"/>
                  </a:lnTo>
                  <a:lnTo>
                    <a:pt x="10573" y="5642"/>
                  </a:lnTo>
                  <a:lnTo>
                    <a:pt x="11356" y="5624"/>
                  </a:lnTo>
                  <a:lnTo>
                    <a:pt x="12120" y="5569"/>
                  </a:lnTo>
                  <a:lnTo>
                    <a:pt x="12866" y="5515"/>
                  </a:lnTo>
                  <a:lnTo>
                    <a:pt x="13558" y="5460"/>
                  </a:lnTo>
                  <a:lnTo>
                    <a:pt x="14231" y="5387"/>
                  </a:lnTo>
                  <a:lnTo>
                    <a:pt x="14850" y="5296"/>
                  </a:lnTo>
                  <a:lnTo>
                    <a:pt x="15450" y="5205"/>
                  </a:lnTo>
                  <a:lnTo>
                    <a:pt x="16542" y="5023"/>
                  </a:lnTo>
                  <a:lnTo>
                    <a:pt x="17470" y="4823"/>
                  </a:lnTo>
                  <a:lnTo>
                    <a:pt x="18253" y="4641"/>
                  </a:lnTo>
                  <a:lnTo>
                    <a:pt x="18872" y="4477"/>
                  </a:lnTo>
                  <a:lnTo>
                    <a:pt x="19327" y="4350"/>
                  </a:lnTo>
                  <a:lnTo>
                    <a:pt x="19691" y="4223"/>
                  </a:lnTo>
                  <a:lnTo>
                    <a:pt x="14541" y="3422"/>
                  </a:lnTo>
                  <a:lnTo>
                    <a:pt x="13995" y="2294"/>
                  </a:lnTo>
                  <a:lnTo>
                    <a:pt x="11283" y="1584"/>
                  </a:lnTo>
                  <a:lnTo>
                    <a:pt x="8954" y="1002"/>
                  </a:lnTo>
                  <a:lnTo>
                    <a:pt x="7061" y="528"/>
                  </a:lnTo>
                  <a:lnTo>
                    <a:pt x="6916" y="419"/>
                  </a:lnTo>
                  <a:lnTo>
                    <a:pt x="6752" y="310"/>
                  </a:lnTo>
                  <a:lnTo>
                    <a:pt x="6497" y="183"/>
                  </a:lnTo>
                  <a:lnTo>
                    <a:pt x="6206" y="92"/>
                  </a:lnTo>
                  <a:lnTo>
                    <a:pt x="5915" y="37"/>
                  </a:lnTo>
                  <a:lnTo>
                    <a:pt x="5624" y="1"/>
                  </a:lnTo>
                  <a:close/>
                </a:path>
              </a:pathLst>
            </a:custGeom>
            <a:solidFill>
              <a:srgbClr val="C1A5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65" name="Google Shape;965;p6"/>
            <p:cNvSpPr/>
            <p:nvPr/>
          </p:nvSpPr>
          <p:spPr>
            <a:xfrm>
              <a:off x="1705625" y="2128425"/>
              <a:ext cx="492275" cy="141525"/>
            </a:xfrm>
            <a:custGeom>
              <a:avLst/>
              <a:gdLst/>
              <a:ahLst/>
              <a:cxnLst/>
              <a:rect l="l" t="t" r="r" b="b"/>
              <a:pathLst>
                <a:path w="19691" h="5661" fill="none" extrusionOk="0">
                  <a:moveTo>
                    <a:pt x="19691" y="4223"/>
                  </a:moveTo>
                  <a:lnTo>
                    <a:pt x="19691" y="4223"/>
                  </a:lnTo>
                  <a:lnTo>
                    <a:pt x="19327" y="4350"/>
                  </a:lnTo>
                  <a:lnTo>
                    <a:pt x="18872" y="4477"/>
                  </a:lnTo>
                  <a:lnTo>
                    <a:pt x="18253" y="4641"/>
                  </a:lnTo>
                  <a:lnTo>
                    <a:pt x="17470" y="4823"/>
                  </a:lnTo>
                  <a:lnTo>
                    <a:pt x="16542" y="5023"/>
                  </a:lnTo>
                  <a:lnTo>
                    <a:pt x="15450" y="5205"/>
                  </a:lnTo>
                  <a:lnTo>
                    <a:pt x="14850" y="5296"/>
                  </a:lnTo>
                  <a:lnTo>
                    <a:pt x="14231" y="5387"/>
                  </a:lnTo>
                  <a:lnTo>
                    <a:pt x="13558" y="5460"/>
                  </a:lnTo>
                  <a:lnTo>
                    <a:pt x="12866" y="5515"/>
                  </a:lnTo>
                  <a:lnTo>
                    <a:pt x="12120" y="5569"/>
                  </a:lnTo>
                  <a:lnTo>
                    <a:pt x="11356" y="5624"/>
                  </a:lnTo>
                  <a:lnTo>
                    <a:pt x="10573" y="5642"/>
                  </a:lnTo>
                  <a:lnTo>
                    <a:pt x="9736" y="5660"/>
                  </a:lnTo>
                  <a:lnTo>
                    <a:pt x="8881" y="5642"/>
                  </a:lnTo>
                  <a:lnTo>
                    <a:pt x="8007" y="5624"/>
                  </a:lnTo>
                  <a:lnTo>
                    <a:pt x="7098" y="5587"/>
                  </a:lnTo>
                  <a:lnTo>
                    <a:pt x="6151" y="5515"/>
                  </a:lnTo>
                  <a:lnTo>
                    <a:pt x="5187" y="5424"/>
                  </a:lnTo>
                  <a:lnTo>
                    <a:pt x="4204" y="5315"/>
                  </a:lnTo>
                  <a:lnTo>
                    <a:pt x="3185" y="5169"/>
                  </a:lnTo>
                  <a:lnTo>
                    <a:pt x="2148" y="5005"/>
                  </a:lnTo>
                  <a:lnTo>
                    <a:pt x="1074" y="4805"/>
                  </a:lnTo>
                  <a:lnTo>
                    <a:pt x="0" y="4568"/>
                  </a:lnTo>
                  <a:lnTo>
                    <a:pt x="0" y="4568"/>
                  </a:lnTo>
                  <a:lnTo>
                    <a:pt x="73" y="4459"/>
                  </a:lnTo>
                  <a:lnTo>
                    <a:pt x="310" y="4150"/>
                  </a:lnTo>
                  <a:lnTo>
                    <a:pt x="637" y="3713"/>
                  </a:lnTo>
                  <a:lnTo>
                    <a:pt x="837" y="3477"/>
                  </a:lnTo>
                  <a:lnTo>
                    <a:pt x="1056" y="3240"/>
                  </a:lnTo>
                  <a:lnTo>
                    <a:pt x="1056" y="3240"/>
                  </a:lnTo>
                  <a:lnTo>
                    <a:pt x="1402" y="2894"/>
                  </a:lnTo>
                  <a:lnTo>
                    <a:pt x="1584" y="2730"/>
                  </a:lnTo>
                  <a:lnTo>
                    <a:pt x="1766" y="2585"/>
                  </a:lnTo>
                  <a:lnTo>
                    <a:pt x="1966" y="2476"/>
                  </a:lnTo>
                  <a:lnTo>
                    <a:pt x="2148" y="2366"/>
                  </a:lnTo>
                  <a:lnTo>
                    <a:pt x="2330" y="2312"/>
                  </a:lnTo>
                  <a:lnTo>
                    <a:pt x="2512" y="2275"/>
                  </a:lnTo>
                  <a:lnTo>
                    <a:pt x="2512" y="2275"/>
                  </a:lnTo>
                  <a:lnTo>
                    <a:pt x="2493" y="2166"/>
                  </a:lnTo>
                  <a:lnTo>
                    <a:pt x="2493" y="2057"/>
                  </a:lnTo>
                  <a:lnTo>
                    <a:pt x="2512" y="1857"/>
                  </a:lnTo>
                  <a:lnTo>
                    <a:pt x="2566" y="1657"/>
                  </a:lnTo>
                  <a:lnTo>
                    <a:pt x="2657" y="1438"/>
                  </a:lnTo>
                  <a:lnTo>
                    <a:pt x="2657" y="1438"/>
                  </a:lnTo>
                  <a:lnTo>
                    <a:pt x="2803" y="1238"/>
                  </a:lnTo>
                  <a:lnTo>
                    <a:pt x="2967" y="1056"/>
                  </a:lnTo>
                  <a:lnTo>
                    <a:pt x="3149" y="874"/>
                  </a:lnTo>
                  <a:lnTo>
                    <a:pt x="3367" y="692"/>
                  </a:lnTo>
                  <a:lnTo>
                    <a:pt x="3604" y="528"/>
                  </a:lnTo>
                  <a:lnTo>
                    <a:pt x="3858" y="401"/>
                  </a:lnTo>
                  <a:lnTo>
                    <a:pt x="4149" y="274"/>
                  </a:lnTo>
                  <a:lnTo>
                    <a:pt x="4422" y="164"/>
                  </a:lnTo>
                  <a:lnTo>
                    <a:pt x="4714" y="92"/>
                  </a:lnTo>
                  <a:lnTo>
                    <a:pt x="5023" y="37"/>
                  </a:lnTo>
                  <a:lnTo>
                    <a:pt x="5332" y="1"/>
                  </a:lnTo>
                  <a:lnTo>
                    <a:pt x="5624" y="1"/>
                  </a:lnTo>
                  <a:lnTo>
                    <a:pt x="5915" y="37"/>
                  </a:lnTo>
                  <a:lnTo>
                    <a:pt x="6206" y="92"/>
                  </a:lnTo>
                  <a:lnTo>
                    <a:pt x="6497" y="183"/>
                  </a:lnTo>
                  <a:lnTo>
                    <a:pt x="6752" y="310"/>
                  </a:lnTo>
                  <a:lnTo>
                    <a:pt x="6752" y="310"/>
                  </a:lnTo>
                  <a:lnTo>
                    <a:pt x="6916" y="419"/>
                  </a:lnTo>
                  <a:lnTo>
                    <a:pt x="7061" y="528"/>
                  </a:lnTo>
                  <a:lnTo>
                    <a:pt x="7061" y="528"/>
                  </a:lnTo>
                  <a:lnTo>
                    <a:pt x="8954" y="1002"/>
                  </a:lnTo>
                  <a:lnTo>
                    <a:pt x="11283" y="1584"/>
                  </a:lnTo>
                  <a:lnTo>
                    <a:pt x="11283" y="1584"/>
                  </a:lnTo>
                  <a:lnTo>
                    <a:pt x="13995" y="2294"/>
                  </a:lnTo>
                  <a:lnTo>
                    <a:pt x="14541" y="3422"/>
                  </a:lnTo>
                  <a:lnTo>
                    <a:pt x="19691" y="4223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66" name="Google Shape;966;p6"/>
            <p:cNvSpPr/>
            <p:nvPr/>
          </p:nvSpPr>
          <p:spPr>
            <a:xfrm>
              <a:off x="1705625" y="2168000"/>
              <a:ext cx="492275" cy="101950"/>
            </a:xfrm>
            <a:custGeom>
              <a:avLst/>
              <a:gdLst/>
              <a:ahLst/>
              <a:cxnLst/>
              <a:rect l="l" t="t" r="r" b="b"/>
              <a:pathLst>
                <a:path w="19691" h="4078" extrusionOk="0">
                  <a:moveTo>
                    <a:pt x="11283" y="1"/>
                  </a:moveTo>
                  <a:lnTo>
                    <a:pt x="11192" y="165"/>
                  </a:lnTo>
                  <a:lnTo>
                    <a:pt x="11101" y="292"/>
                  </a:lnTo>
                  <a:lnTo>
                    <a:pt x="10974" y="419"/>
                  </a:lnTo>
                  <a:lnTo>
                    <a:pt x="10846" y="547"/>
                  </a:lnTo>
                  <a:lnTo>
                    <a:pt x="10737" y="638"/>
                  </a:lnTo>
                  <a:lnTo>
                    <a:pt x="10592" y="729"/>
                  </a:lnTo>
                  <a:lnTo>
                    <a:pt x="10319" y="874"/>
                  </a:lnTo>
                  <a:lnTo>
                    <a:pt x="10027" y="1002"/>
                  </a:lnTo>
                  <a:lnTo>
                    <a:pt x="9736" y="1093"/>
                  </a:lnTo>
                  <a:lnTo>
                    <a:pt x="8936" y="1348"/>
                  </a:lnTo>
                  <a:lnTo>
                    <a:pt x="8135" y="1548"/>
                  </a:lnTo>
                  <a:lnTo>
                    <a:pt x="7334" y="1712"/>
                  </a:lnTo>
                  <a:lnTo>
                    <a:pt x="6515" y="1821"/>
                  </a:lnTo>
                  <a:lnTo>
                    <a:pt x="6570" y="1912"/>
                  </a:lnTo>
                  <a:lnTo>
                    <a:pt x="6643" y="1985"/>
                  </a:lnTo>
                  <a:lnTo>
                    <a:pt x="6734" y="2039"/>
                  </a:lnTo>
                  <a:lnTo>
                    <a:pt x="6843" y="2076"/>
                  </a:lnTo>
                  <a:lnTo>
                    <a:pt x="7079" y="2130"/>
                  </a:lnTo>
                  <a:lnTo>
                    <a:pt x="7298" y="2185"/>
                  </a:lnTo>
                  <a:lnTo>
                    <a:pt x="7407" y="2221"/>
                  </a:lnTo>
                  <a:lnTo>
                    <a:pt x="7498" y="2294"/>
                  </a:lnTo>
                  <a:lnTo>
                    <a:pt x="7589" y="2367"/>
                  </a:lnTo>
                  <a:lnTo>
                    <a:pt x="7662" y="2476"/>
                  </a:lnTo>
                  <a:lnTo>
                    <a:pt x="7698" y="2567"/>
                  </a:lnTo>
                  <a:lnTo>
                    <a:pt x="7716" y="2658"/>
                  </a:lnTo>
                  <a:lnTo>
                    <a:pt x="7680" y="2749"/>
                  </a:lnTo>
                  <a:lnTo>
                    <a:pt x="7662" y="2785"/>
                  </a:lnTo>
                  <a:lnTo>
                    <a:pt x="7625" y="2822"/>
                  </a:lnTo>
                  <a:lnTo>
                    <a:pt x="7571" y="2858"/>
                  </a:lnTo>
                  <a:lnTo>
                    <a:pt x="7516" y="2876"/>
                  </a:lnTo>
                  <a:lnTo>
                    <a:pt x="7298" y="2876"/>
                  </a:lnTo>
                  <a:lnTo>
                    <a:pt x="6515" y="2803"/>
                  </a:lnTo>
                  <a:lnTo>
                    <a:pt x="5733" y="2694"/>
                  </a:lnTo>
                  <a:lnTo>
                    <a:pt x="4950" y="2549"/>
                  </a:lnTo>
                  <a:lnTo>
                    <a:pt x="4168" y="2385"/>
                  </a:lnTo>
                  <a:lnTo>
                    <a:pt x="2603" y="2021"/>
                  </a:lnTo>
                  <a:lnTo>
                    <a:pt x="1056" y="1657"/>
                  </a:lnTo>
                  <a:lnTo>
                    <a:pt x="837" y="1894"/>
                  </a:lnTo>
                  <a:lnTo>
                    <a:pt x="637" y="2130"/>
                  </a:lnTo>
                  <a:lnTo>
                    <a:pt x="310" y="2567"/>
                  </a:lnTo>
                  <a:lnTo>
                    <a:pt x="73" y="2876"/>
                  </a:lnTo>
                  <a:lnTo>
                    <a:pt x="0" y="2985"/>
                  </a:lnTo>
                  <a:lnTo>
                    <a:pt x="1329" y="3258"/>
                  </a:lnTo>
                  <a:lnTo>
                    <a:pt x="2603" y="3495"/>
                  </a:lnTo>
                  <a:lnTo>
                    <a:pt x="3858" y="3677"/>
                  </a:lnTo>
                  <a:lnTo>
                    <a:pt x="5078" y="3841"/>
                  </a:lnTo>
                  <a:lnTo>
                    <a:pt x="6260" y="3950"/>
                  </a:lnTo>
                  <a:lnTo>
                    <a:pt x="7407" y="4023"/>
                  </a:lnTo>
                  <a:lnTo>
                    <a:pt x="8499" y="4059"/>
                  </a:lnTo>
                  <a:lnTo>
                    <a:pt x="9554" y="4077"/>
                  </a:lnTo>
                  <a:lnTo>
                    <a:pt x="10701" y="4059"/>
                  </a:lnTo>
                  <a:lnTo>
                    <a:pt x="11793" y="4004"/>
                  </a:lnTo>
                  <a:lnTo>
                    <a:pt x="12830" y="3932"/>
                  </a:lnTo>
                  <a:lnTo>
                    <a:pt x="13794" y="3841"/>
                  </a:lnTo>
                  <a:lnTo>
                    <a:pt x="14686" y="3732"/>
                  </a:lnTo>
                  <a:lnTo>
                    <a:pt x="15523" y="3622"/>
                  </a:lnTo>
                  <a:lnTo>
                    <a:pt x="16288" y="3495"/>
                  </a:lnTo>
                  <a:lnTo>
                    <a:pt x="16979" y="3349"/>
                  </a:lnTo>
                  <a:lnTo>
                    <a:pt x="17598" y="3222"/>
                  </a:lnTo>
                  <a:lnTo>
                    <a:pt x="18144" y="3095"/>
                  </a:lnTo>
                  <a:lnTo>
                    <a:pt x="18999" y="2858"/>
                  </a:lnTo>
                  <a:lnTo>
                    <a:pt x="19527" y="2694"/>
                  </a:lnTo>
                  <a:lnTo>
                    <a:pt x="19691" y="2640"/>
                  </a:lnTo>
                  <a:lnTo>
                    <a:pt x="14541" y="1839"/>
                  </a:lnTo>
                  <a:lnTo>
                    <a:pt x="13995" y="711"/>
                  </a:lnTo>
                  <a:lnTo>
                    <a:pt x="11283" y="1"/>
                  </a:lnTo>
                  <a:close/>
                </a:path>
              </a:pathLst>
            </a:custGeom>
            <a:solidFill>
              <a:srgbClr val="A489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67" name="Google Shape;967;p6"/>
            <p:cNvSpPr/>
            <p:nvPr/>
          </p:nvSpPr>
          <p:spPr>
            <a:xfrm>
              <a:off x="1705625" y="2168000"/>
              <a:ext cx="492275" cy="101950"/>
            </a:xfrm>
            <a:custGeom>
              <a:avLst/>
              <a:gdLst/>
              <a:ahLst/>
              <a:cxnLst/>
              <a:rect l="l" t="t" r="r" b="b"/>
              <a:pathLst>
                <a:path w="19691" h="4078" fill="none" extrusionOk="0">
                  <a:moveTo>
                    <a:pt x="11283" y="1"/>
                  </a:moveTo>
                  <a:lnTo>
                    <a:pt x="11283" y="1"/>
                  </a:lnTo>
                  <a:lnTo>
                    <a:pt x="11192" y="165"/>
                  </a:lnTo>
                  <a:lnTo>
                    <a:pt x="11101" y="292"/>
                  </a:lnTo>
                  <a:lnTo>
                    <a:pt x="10974" y="419"/>
                  </a:lnTo>
                  <a:lnTo>
                    <a:pt x="10846" y="547"/>
                  </a:lnTo>
                  <a:lnTo>
                    <a:pt x="10846" y="547"/>
                  </a:lnTo>
                  <a:lnTo>
                    <a:pt x="10737" y="638"/>
                  </a:lnTo>
                  <a:lnTo>
                    <a:pt x="10592" y="729"/>
                  </a:lnTo>
                  <a:lnTo>
                    <a:pt x="10319" y="874"/>
                  </a:lnTo>
                  <a:lnTo>
                    <a:pt x="10027" y="1002"/>
                  </a:lnTo>
                  <a:lnTo>
                    <a:pt x="9736" y="1093"/>
                  </a:lnTo>
                  <a:lnTo>
                    <a:pt x="9736" y="1093"/>
                  </a:lnTo>
                  <a:lnTo>
                    <a:pt x="8936" y="1348"/>
                  </a:lnTo>
                  <a:lnTo>
                    <a:pt x="8135" y="1548"/>
                  </a:lnTo>
                  <a:lnTo>
                    <a:pt x="7334" y="1712"/>
                  </a:lnTo>
                  <a:lnTo>
                    <a:pt x="6515" y="1821"/>
                  </a:lnTo>
                  <a:lnTo>
                    <a:pt x="6515" y="1821"/>
                  </a:lnTo>
                  <a:lnTo>
                    <a:pt x="6570" y="1912"/>
                  </a:lnTo>
                  <a:lnTo>
                    <a:pt x="6643" y="1985"/>
                  </a:lnTo>
                  <a:lnTo>
                    <a:pt x="6734" y="2039"/>
                  </a:lnTo>
                  <a:lnTo>
                    <a:pt x="6843" y="2076"/>
                  </a:lnTo>
                  <a:lnTo>
                    <a:pt x="7079" y="2130"/>
                  </a:lnTo>
                  <a:lnTo>
                    <a:pt x="7298" y="2185"/>
                  </a:lnTo>
                  <a:lnTo>
                    <a:pt x="7298" y="2185"/>
                  </a:lnTo>
                  <a:lnTo>
                    <a:pt x="7407" y="2221"/>
                  </a:lnTo>
                  <a:lnTo>
                    <a:pt x="7498" y="2294"/>
                  </a:lnTo>
                  <a:lnTo>
                    <a:pt x="7589" y="2367"/>
                  </a:lnTo>
                  <a:lnTo>
                    <a:pt x="7662" y="2476"/>
                  </a:lnTo>
                  <a:lnTo>
                    <a:pt x="7698" y="2567"/>
                  </a:lnTo>
                  <a:lnTo>
                    <a:pt x="7716" y="2658"/>
                  </a:lnTo>
                  <a:lnTo>
                    <a:pt x="7680" y="2749"/>
                  </a:lnTo>
                  <a:lnTo>
                    <a:pt x="7662" y="2785"/>
                  </a:lnTo>
                  <a:lnTo>
                    <a:pt x="7625" y="2822"/>
                  </a:lnTo>
                  <a:lnTo>
                    <a:pt x="7625" y="2822"/>
                  </a:lnTo>
                  <a:lnTo>
                    <a:pt x="7571" y="2858"/>
                  </a:lnTo>
                  <a:lnTo>
                    <a:pt x="7516" y="2876"/>
                  </a:lnTo>
                  <a:lnTo>
                    <a:pt x="7389" y="2876"/>
                  </a:lnTo>
                  <a:lnTo>
                    <a:pt x="7389" y="2876"/>
                  </a:lnTo>
                  <a:lnTo>
                    <a:pt x="7298" y="2876"/>
                  </a:lnTo>
                  <a:lnTo>
                    <a:pt x="7298" y="2876"/>
                  </a:lnTo>
                  <a:lnTo>
                    <a:pt x="6515" y="2803"/>
                  </a:lnTo>
                  <a:lnTo>
                    <a:pt x="5733" y="2694"/>
                  </a:lnTo>
                  <a:lnTo>
                    <a:pt x="4950" y="2549"/>
                  </a:lnTo>
                  <a:lnTo>
                    <a:pt x="4168" y="2385"/>
                  </a:lnTo>
                  <a:lnTo>
                    <a:pt x="2603" y="2021"/>
                  </a:lnTo>
                  <a:lnTo>
                    <a:pt x="1056" y="1657"/>
                  </a:lnTo>
                  <a:lnTo>
                    <a:pt x="1056" y="1657"/>
                  </a:lnTo>
                  <a:lnTo>
                    <a:pt x="1056" y="1657"/>
                  </a:lnTo>
                  <a:lnTo>
                    <a:pt x="837" y="1894"/>
                  </a:lnTo>
                  <a:lnTo>
                    <a:pt x="637" y="2130"/>
                  </a:lnTo>
                  <a:lnTo>
                    <a:pt x="310" y="2567"/>
                  </a:lnTo>
                  <a:lnTo>
                    <a:pt x="73" y="2876"/>
                  </a:lnTo>
                  <a:lnTo>
                    <a:pt x="0" y="2985"/>
                  </a:lnTo>
                  <a:lnTo>
                    <a:pt x="0" y="2985"/>
                  </a:lnTo>
                  <a:lnTo>
                    <a:pt x="1329" y="3258"/>
                  </a:lnTo>
                  <a:lnTo>
                    <a:pt x="2603" y="3495"/>
                  </a:lnTo>
                  <a:lnTo>
                    <a:pt x="3858" y="3677"/>
                  </a:lnTo>
                  <a:lnTo>
                    <a:pt x="5078" y="3841"/>
                  </a:lnTo>
                  <a:lnTo>
                    <a:pt x="6260" y="3950"/>
                  </a:lnTo>
                  <a:lnTo>
                    <a:pt x="7407" y="4023"/>
                  </a:lnTo>
                  <a:lnTo>
                    <a:pt x="8499" y="4059"/>
                  </a:lnTo>
                  <a:lnTo>
                    <a:pt x="9554" y="4077"/>
                  </a:lnTo>
                  <a:lnTo>
                    <a:pt x="9554" y="4077"/>
                  </a:lnTo>
                  <a:lnTo>
                    <a:pt x="10701" y="4059"/>
                  </a:lnTo>
                  <a:lnTo>
                    <a:pt x="11793" y="4004"/>
                  </a:lnTo>
                  <a:lnTo>
                    <a:pt x="12830" y="3932"/>
                  </a:lnTo>
                  <a:lnTo>
                    <a:pt x="13794" y="3841"/>
                  </a:lnTo>
                  <a:lnTo>
                    <a:pt x="14686" y="3732"/>
                  </a:lnTo>
                  <a:lnTo>
                    <a:pt x="15523" y="3622"/>
                  </a:lnTo>
                  <a:lnTo>
                    <a:pt x="16288" y="3495"/>
                  </a:lnTo>
                  <a:lnTo>
                    <a:pt x="16979" y="3349"/>
                  </a:lnTo>
                  <a:lnTo>
                    <a:pt x="17598" y="3222"/>
                  </a:lnTo>
                  <a:lnTo>
                    <a:pt x="18144" y="3095"/>
                  </a:lnTo>
                  <a:lnTo>
                    <a:pt x="18999" y="2858"/>
                  </a:lnTo>
                  <a:lnTo>
                    <a:pt x="19527" y="2694"/>
                  </a:lnTo>
                  <a:lnTo>
                    <a:pt x="19691" y="2640"/>
                  </a:lnTo>
                  <a:lnTo>
                    <a:pt x="14541" y="1839"/>
                  </a:lnTo>
                  <a:lnTo>
                    <a:pt x="13995" y="711"/>
                  </a:lnTo>
                  <a:lnTo>
                    <a:pt x="13995" y="711"/>
                  </a:lnTo>
                  <a:lnTo>
                    <a:pt x="11283" y="1"/>
                  </a:lnTo>
                  <a:lnTo>
                    <a:pt x="11283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68" name="Google Shape;968;p6"/>
            <p:cNvSpPr/>
            <p:nvPr/>
          </p:nvSpPr>
          <p:spPr>
            <a:xfrm>
              <a:off x="1772050" y="2128425"/>
              <a:ext cx="102375" cy="49175"/>
            </a:xfrm>
            <a:custGeom>
              <a:avLst/>
              <a:gdLst/>
              <a:ahLst/>
              <a:cxnLst/>
              <a:rect l="l" t="t" r="r" b="b"/>
              <a:pathLst>
                <a:path w="4095" h="1967" extrusionOk="0">
                  <a:moveTo>
                    <a:pt x="2621" y="1"/>
                  </a:moveTo>
                  <a:lnTo>
                    <a:pt x="2402" y="19"/>
                  </a:lnTo>
                  <a:lnTo>
                    <a:pt x="2184" y="55"/>
                  </a:lnTo>
                  <a:lnTo>
                    <a:pt x="1966" y="110"/>
                  </a:lnTo>
                  <a:lnTo>
                    <a:pt x="1747" y="183"/>
                  </a:lnTo>
                  <a:lnTo>
                    <a:pt x="1547" y="255"/>
                  </a:lnTo>
                  <a:lnTo>
                    <a:pt x="1347" y="328"/>
                  </a:lnTo>
                  <a:lnTo>
                    <a:pt x="1147" y="419"/>
                  </a:lnTo>
                  <a:lnTo>
                    <a:pt x="965" y="528"/>
                  </a:lnTo>
                  <a:lnTo>
                    <a:pt x="783" y="638"/>
                  </a:lnTo>
                  <a:lnTo>
                    <a:pt x="619" y="765"/>
                  </a:lnTo>
                  <a:lnTo>
                    <a:pt x="473" y="892"/>
                  </a:lnTo>
                  <a:lnTo>
                    <a:pt x="328" y="1020"/>
                  </a:lnTo>
                  <a:lnTo>
                    <a:pt x="200" y="1165"/>
                  </a:lnTo>
                  <a:lnTo>
                    <a:pt x="91" y="1293"/>
                  </a:lnTo>
                  <a:lnTo>
                    <a:pt x="0" y="1438"/>
                  </a:lnTo>
                  <a:lnTo>
                    <a:pt x="73" y="1438"/>
                  </a:lnTo>
                  <a:lnTo>
                    <a:pt x="146" y="1420"/>
                  </a:lnTo>
                  <a:lnTo>
                    <a:pt x="419" y="1329"/>
                  </a:lnTo>
                  <a:lnTo>
                    <a:pt x="710" y="1256"/>
                  </a:lnTo>
                  <a:lnTo>
                    <a:pt x="1001" y="1220"/>
                  </a:lnTo>
                  <a:lnTo>
                    <a:pt x="1292" y="1184"/>
                  </a:lnTo>
                  <a:lnTo>
                    <a:pt x="1383" y="1184"/>
                  </a:lnTo>
                  <a:lnTo>
                    <a:pt x="1438" y="1202"/>
                  </a:lnTo>
                  <a:lnTo>
                    <a:pt x="1474" y="1238"/>
                  </a:lnTo>
                  <a:lnTo>
                    <a:pt x="1492" y="1275"/>
                  </a:lnTo>
                  <a:lnTo>
                    <a:pt x="1511" y="1347"/>
                  </a:lnTo>
                  <a:lnTo>
                    <a:pt x="1511" y="1511"/>
                  </a:lnTo>
                  <a:lnTo>
                    <a:pt x="1511" y="1584"/>
                  </a:lnTo>
                  <a:lnTo>
                    <a:pt x="1529" y="1657"/>
                  </a:lnTo>
                  <a:lnTo>
                    <a:pt x="1565" y="1711"/>
                  </a:lnTo>
                  <a:lnTo>
                    <a:pt x="1602" y="1784"/>
                  </a:lnTo>
                  <a:lnTo>
                    <a:pt x="1656" y="1839"/>
                  </a:lnTo>
                  <a:lnTo>
                    <a:pt x="1711" y="1875"/>
                  </a:lnTo>
                  <a:lnTo>
                    <a:pt x="1765" y="1930"/>
                  </a:lnTo>
                  <a:lnTo>
                    <a:pt x="1838" y="1948"/>
                  </a:lnTo>
                  <a:lnTo>
                    <a:pt x="1966" y="1966"/>
                  </a:lnTo>
                  <a:lnTo>
                    <a:pt x="2075" y="1948"/>
                  </a:lnTo>
                  <a:lnTo>
                    <a:pt x="2184" y="1911"/>
                  </a:lnTo>
                  <a:lnTo>
                    <a:pt x="2275" y="1857"/>
                  </a:lnTo>
                  <a:lnTo>
                    <a:pt x="2348" y="1766"/>
                  </a:lnTo>
                  <a:lnTo>
                    <a:pt x="2402" y="1675"/>
                  </a:lnTo>
                  <a:lnTo>
                    <a:pt x="2439" y="1584"/>
                  </a:lnTo>
                  <a:lnTo>
                    <a:pt x="2457" y="1384"/>
                  </a:lnTo>
                  <a:lnTo>
                    <a:pt x="2493" y="1184"/>
                  </a:lnTo>
                  <a:lnTo>
                    <a:pt x="2512" y="1074"/>
                  </a:lnTo>
                  <a:lnTo>
                    <a:pt x="2548" y="983"/>
                  </a:lnTo>
                  <a:lnTo>
                    <a:pt x="2603" y="856"/>
                  </a:lnTo>
                  <a:lnTo>
                    <a:pt x="2694" y="765"/>
                  </a:lnTo>
                  <a:lnTo>
                    <a:pt x="2803" y="674"/>
                  </a:lnTo>
                  <a:lnTo>
                    <a:pt x="2930" y="601"/>
                  </a:lnTo>
                  <a:lnTo>
                    <a:pt x="3076" y="547"/>
                  </a:lnTo>
                  <a:lnTo>
                    <a:pt x="3221" y="510"/>
                  </a:lnTo>
                  <a:lnTo>
                    <a:pt x="3512" y="437"/>
                  </a:lnTo>
                  <a:lnTo>
                    <a:pt x="4095" y="310"/>
                  </a:lnTo>
                  <a:lnTo>
                    <a:pt x="3949" y="237"/>
                  </a:lnTo>
                  <a:lnTo>
                    <a:pt x="3804" y="164"/>
                  </a:lnTo>
                  <a:lnTo>
                    <a:pt x="3658" y="110"/>
                  </a:lnTo>
                  <a:lnTo>
                    <a:pt x="3494" y="73"/>
                  </a:lnTo>
                  <a:lnTo>
                    <a:pt x="3167" y="19"/>
                  </a:lnTo>
                  <a:lnTo>
                    <a:pt x="2839" y="1"/>
                  </a:lnTo>
                  <a:close/>
                </a:path>
              </a:pathLst>
            </a:custGeom>
            <a:solidFill>
              <a:srgbClr val="D7C2A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69" name="Google Shape;969;p6"/>
            <p:cNvSpPr/>
            <p:nvPr/>
          </p:nvSpPr>
          <p:spPr>
            <a:xfrm>
              <a:off x="1772050" y="2128425"/>
              <a:ext cx="102375" cy="49175"/>
            </a:xfrm>
            <a:custGeom>
              <a:avLst/>
              <a:gdLst/>
              <a:ahLst/>
              <a:cxnLst/>
              <a:rect l="l" t="t" r="r" b="b"/>
              <a:pathLst>
                <a:path w="4095" h="1967" fill="none" extrusionOk="0">
                  <a:moveTo>
                    <a:pt x="2839" y="1"/>
                  </a:moveTo>
                  <a:lnTo>
                    <a:pt x="2839" y="1"/>
                  </a:lnTo>
                  <a:lnTo>
                    <a:pt x="2621" y="1"/>
                  </a:lnTo>
                  <a:lnTo>
                    <a:pt x="2402" y="19"/>
                  </a:lnTo>
                  <a:lnTo>
                    <a:pt x="2184" y="55"/>
                  </a:lnTo>
                  <a:lnTo>
                    <a:pt x="1966" y="110"/>
                  </a:lnTo>
                  <a:lnTo>
                    <a:pt x="1747" y="183"/>
                  </a:lnTo>
                  <a:lnTo>
                    <a:pt x="1547" y="255"/>
                  </a:lnTo>
                  <a:lnTo>
                    <a:pt x="1347" y="328"/>
                  </a:lnTo>
                  <a:lnTo>
                    <a:pt x="1147" y="419"/>
                  </a:lnTo>
                  <a:lnTo>
                    <a:pt x="965" y="528"/>
                  </a:lnTo>
                  <a:lnTo>
                    <a:pt x="783" y="638"/>
                  </a:lnTo>
                  <a:lnTo>
                    <a:pt x="619" y="765"/>
                  </a:lnTo>
                  <a:lnTo>
                    <a:pt x="473" y="892"/>
                  </a:lnTo>
                  <a:lnTo>
                    <a:pt x="328" y="1020"/>
                  </a:lnTo>
                  <a:lnTo>
                    <a:pt x="200" y="1165"/>
                  </a:lnTo>
                  <a:lnTo>
                    <a:pt x="91" y="1293"/>
                  </a:lnTo>
                  <a:lnTo>
                    <a:pt x="0" y="1438"/>
                  </a:lnTo>
                  <a:lnTo>
                    <a:pt x="0" y="1438"/>
                  </a:lnTo>
                  <a:lnTo>
                    <a:pt x="73" y="1438"/>
                  </a:lnTo>
                  <a:lnTo>
                    <a:pt x="146" y="1420"/>
                  </a:lnTo>
                  <a:lnTo>
                    <a:pt x="146" y="1420"/>
                  </a:lnTo>
                  <a:lnTo>
                    <a:pt x="419" y="1329"/>
                  </a:lnTo>
                  <a:lnTo>
                    <a:pt x="710" y="1256"/>
                  </a:lnTo>
                  <a:lnTo>
                    <a:pt x="1001" y="1220"/>
                  </a:lnTo>
                  <a:lnTo>
                    <a:pt x="1292" y="1184"/>
                  </a:lnTo>
                  <a:lnTo>
                    <a:pt x="1292" y="1184"/>
                  </a:lnTo>
                  <a:lnTo>
                    <a:pt x="1329" y="1184"/>
                  </a:lnTo>
                  <a:lnTo>
                    <a:pt x="1329" y="1184"/>
                  </a:lnTo>
                  <a:lnTo>
                    <a:pt x="1383" y="1184"/>
                  </a:lnTo>
                  <a:lnTo>
                    <a:pt x="1438" y="1202"/>
                  </a:lnTo>
                  <a:lnTo>
                    <a:pt x="1438" y="1202"/>
                  </a:lnTo>
                  <a:lnTo>
                    <a:pt x="1474" y="1238"/>
                  </a:lnTo>
                  <a:lnTo>
                    <a:pt x="1492" y="1275"/>
                  </a:lnTo>
                  <a:lnTo>
                    <a:pt x="1511" y="1347"/>
                  </a:lnTo>
                  <a:lnTo>
                    <a:pt x="1511" y="1511"/>
                  </a:lnTo>
                  <a:lnTo>
                    <a:pt x="1511" y="1511"/>
                  </a:lnTo>
                  <a:lnTo>
                    <a:pt x="1511" y="1584"/>
                  </a:lnTo>
                  <a:lnTo>
                    <a:pt x="1529" y="1657"/>
                  </a:lnTo>
                  <a:lnTo>
                    <a:pt x="1565" y="1711"/>
                  </a:lnTo>
                  <a:lnTo>
                    <a:pt x="1602" y="1784"/>
                  </a:lnTo>
                  <a:lnTo>
                    <a:pt x="1656" y="1839"/>
                  </a:lnTo>
                  <a:lnTo>
                    <a:pt x="1711" y="1875"/>
                  </a:lnTo>
                  <a:lnTo>
                    <a:pt x="1765" y="1930"/>
                  </a:lnTo>
                  <a:lnTo>
                    <a:pt x="1838" y="1948"/>
                  </a:lnTo>
                  <a:lnTo>
                    <a:pt x="1838" y="1948"/>
                  </a:lnTo>
                  <a:lnTo>
                    <a:pt x="1966" y="1966"/>
                  </a:lnTo>
                  <a:lnTo>
                    <a:pt x="1966" y="1966"/>
                  </a:lnTo>
                  <a:lnTo>
                    <a:pt x="2075" y="1948"/>
                  </a:lnTo>
                  <a:lnTo>
                    <a:pt x="2184" y="1911"/>
                  </a:lnTo>
                  <a:lnTo>
                    <a:pt x="2275" y="1857"/>
                  </a:lnTo>
                  <a:lnTo>
                    <a:pt x="2348" y="1766"/>
                  </a:lnTo>
                  <a:lnTo>
                    <a:pt x="2348" y="1766"/>
                  </a:lnTo>
                  <a:lnTo>
                    <a:pt x="2402" y="1675"/>
                  </a:lnTo>
                  <a:lnTo>
                    <a:pt x="2439" y="1584"/>
                  </a:lnTo>
                  <a:lnTo>
                    <a:pt x="2457" y="1384"/>
                  </a:lnTo>
                  <a:lnTo>
                    <a:pt x="2493" y="1184"/>
                  </a:lnTo>
                  <a:lnTo>
                    <a:pt x="2512" y="1074"/>
                  </a:lnTo>
                  <a:lnTo>
                    <a:pt x="2548" y="983"/>
                  </a:lnTo>
                  <a:lnTo>
                    <a:pt x="2548" y="983"/>
                  </a:lnTo>
                  <a:lnTo>
                    <a:pt x="2603" y="856"/>
                  </a:lnTo>
                  <a:lnTo>
                    <a:pt x="2694" y="765"/>
                  </a:lnTo>
                  <a:lnTo>
                    <a:pt x="2803" y="674"/>
                  </a:lnTo>
                  <a:lnTo>
                    <a:pt x="2930" y="601"/>
                  </a:lnTo>
                  <a:lnTo>
                    <a:pt x="3076" y="547"/>
                  </a:lnTo>
                  <a:lnTo>
                    <a:pt x="3221" y="510"/>
                  </a:lnTo>
                  <a:lnTo>
                    <a:pt x="3512" y="437"/>
                  </a:lnTo>
                  <a:lnTo>
                    <a:pt x="3512" y="437"/>
                  </a:lnTo>
                  <a:lnTo>
                    <a:pt x="4095" y="310"/>
                  </a:lnTo>
                  <a:lnTo>
                    <a:pt x="4095" y="310"/>
                  </a:lnTo>
                  <a:lnTo>
                    <a:pt x="3949" y="237"/>
                  </a:lnTo>
                  <a:lnTo>
                    <a:pt x="3804" y="164"/>
                  </a:lnTo>
                  <a:lnTo>
                    <a:pt x="3658" y="110"/>
                  </a:lnTo>
                  <a:lnTo>
                    <a:pt x="3494" y="73"/>
                  </a:lnTo>
                  <a:lnTo>
                    <a:pt x="3167" y="19"/>
                  </a:lnTo>
                  <a:lnTo>
                    <a:pt x="2839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970" name="Google Shape;970;p6"/>
          <p:cNvSpPr/>
          <p:nvPr/>
        </p:nvSpPr>
        <p:spPr>
          <a:xfrm>
            <a:off x="5638509" y="382171"/>
            <a:ext cx="701955" cy="213463"/>
          </a:xfrm>
          <a:custGeom>
            <a:avLst/>
            <a:gdLst/>
            <a:ahLst/>
            <a:cxnLst/>
            <a:rect l="l" t="t" r="r" b="b"/>
            <a:pathLst>
              <a:path w="15779" h="3240" extrusionOk="0">
                <a:moveTo>
                  <a:pt x="8081" y="1"/>
                </a:moveTo>
                <a:lnTo>
                  <a:pt x="7699" y="55"/>
                </a:lnTo>
                <a:lnTo>
                  <a:pt x="7298" y="110"/>
                </a:lnTo>
                <a:lnTo>
                  <a:pt x="6916" y="201"/>
                </a:lnTo>
                <a:lnTo>
                  <a:pt x="6552" y="328"/>
                </a:lnTo>
                <a:lnTo>
                  <a:pt x="6206" y="456"/>
                </a:lnTo>
                <a:lnTo>
                  <a:pt x="5897" y="601"/>
                </a:lnTo>
                <a:lnTo>
                  <a:pt x="5606" y="765"/>
                </a:lnTo>
                <a:lnTo>
                  <a:pt x="5369" y="947"/>
                </a:lnTo>
                <a:lnTo>
                  <a:pt x="5169" y="1129"/>
                </a:lnTo>
                <a:lnTo>
                  <a:pt x="5096" y="1220"/>
                </a:lnTo>
                <a:lnTo>
                  <a:pt x="5023" y="1311"/>
                </a:lnTo>
                <a:lnTo>
                  <a:pt x="4969" y="1420"/>
                </a:lnTo>
                <a:lnTo>
                  <a:pt x="4932" y="1511"/>
                </a:lnTo>
                <a:lnTo>
                  <a:pt x="4914" y="1620"/>
                </a:lnTo>
                <a:lnTo>
                  <a:pt x="4896" y="1711"/>
                </a:lnTo>
                <a:lnTo>
                  <a:pt x="4914" y="1821"/>
                </a:lnTo>
                <a:lnTo>
                  <a:pt x="4951" y="1930"/>
                </a:lnTo>
                <a:lnTo>
                  <a:pt x="4987" y="2021"/>
                </a:lnTo>
                <a:lnTo>
                  <a:pt x="5060" y="2130"/>
                </a:lnTo>
                <a:lnTo>
                  <a:pt x="5151" y="2221"/>
                </a:lnTo>
                <a:lnTo>
                  <a:pt x="5260" y="2312"/>
                </a:lnTo>
                <a:lnTo>
                  <a:pt x="4841" y="2203"/>
                </a:lnTo>
                <a:lnTo>
                  <a:pt x="4441" y="2130"/>
                </a:lnTo>
                <a:lnTo>
                  <a:pt x="4041" y="2075"/>
                </a:lnTo>
                <a:lnTo>
                  <a:pt x="3659" y="2057"/>
                </a:lnTo>
                <a:lnTo>
                  <a:pt x="3276" y="2075"/>
                </a:lnTo>
                <a:lnTo>
                  <a:pt x="2912" y="2112"/>
                </a:lnTo>
                <a:lnTo>
                  <a:pt x="2549" y="2166"/>
                </a:lnTo>
                <a:lnTo>
                  <a:pt x="2221" y="2239"/>
                </a:lnTo>
                <a:lnTo>
                  <a:pt x="1893" y="2330"/>
                </a:lnTo>
                <a:lnTo>
                  <a:pt x="1584" y="2439"/>
                </a:lnTo>
                <a:lnTo>
                  <a:pt x="1311" y="2548"/>
                </a:lnTo>
                <a:lnTo>
                  <a:pt x="1056" y="2658"/>
                </a:lnTo>
                <a:lnTo>
                  <a:pt x="620" y="2858"/>
                </a:lnTo>
                <a:lnTo>
                  <a:pt x="274" y="3058"/>
                </a:lnTo>
                <a:lnTo>
                  <a:pt x="1" y="3240"/>
                </a:lnTo>
                <a:lnTo>
                  <a:pt x="15778" y="3240"/>
                </a:lnTo>
                <a:lnTo>
                  <a:pt x="15706" y="3058"/>
                </a:lnTo>
                <a:lnTo>
                  <a:pt x="15633" y="2894"/>
                </a:lnTo>
                <a:lnTo>
                  <a:pt x="15542" y="2730"/>
                </a:lnTo>
                <a:lnTo>
                  <a:pt x="15451" y="2603"/>
                </a:lnTo>
                <a:lnTo>
                  <a:pt x="15360" y="2476"/>
                </a:lnTo>
                <a:lnTo>
                  <a:pt x="15251" y="2366"/>
                </a:lnTo>
                <a:lnTo>
                  <a:pt x="15142" y="2275"/>
                </a:lnTo>
                <a:lnTo>
                  <a:pt x="15014" y="2203"/>
                </a:lnTo>
                <a:lnTo>
                  <a:pt x="14905" y="2130"/>
                </a:lnTo>
                <a:lnTo>
                  <a:pt x="14778" y="2075"/>
                </a:lnTo>
                <a:lnTo>
                  <a:pt x="14541" y="2003"/>
                </a:lnTo>
                <a:lnTo>
                  <a:pt x="14286" y="1948"/>
                </a:lnTo>
                <a:lnTo>
                  <a:pt x="14031" y="1930"/>
                </a:lnTo>
                <a:lnTo>
                  <a:pt x="13740" y="1948"/>
                </a:lnTo>
                <a:lnTo>
                  <a:pt x="13467" y="2003"/>
                </a:lnTo>
                <a:lnTo>
                  <a:pt x="13213" y="2057"/>
                </a:lnTo>
                <a:lnTo>
                  <a:pt x="12976" y="2130"/>
                </a:lnTo>
                <a:lnTo>
                  <a:pt x="12648" y="2257"/>
                </a:lnTo>
                <a:lnTo>
                  <a:pt x="12521" y="2312"/>
                </a:lnTo>
                <a:lnTo>
                  <a:pt x="12485" y="2257"/>
                </a:lnTo>
                <a:lnTo>
                  <a:pt x="12448" y="2203"/>
                </a:lnTo>
                <a:lnTo>
                  <a:pt x="12375" y="2130"/>
                </a:lnTo>
                <a:lnTo>
                  <a:pt x="12266" y="2057"/>
                </a:lnTo>
                <a:lnTo>
                  <a:pt x="12121" y="2003"/>
                </a:lnTo>
                <a:lnTo>
                  <a:pt x="11957" y="1966"/>
                </a:lnTo>
                <a:lnTo>
                  <a:pt x="11720" y="1948"/>
                </a:lnTo>
                <a:lnTo>
                  <a:pt x="11575" y="1948"/>
                </a:lnTo>
                <a:lnTo>
                  <a:pt x="11393" y="1966"/>
                </a:lnTo>
                <a:lnTo>
                  <a:pt x="11211" y="2003"/>
                </a:lnTo>
                <a:lnTo>
                  <a:pt x="10992" y="2057"/>
                </a:lnTo>
                <a:lnTo>
                  <a:pt x="10992" y="1784"/>
                </a:lnTo>
                <a:lnTo>
                  <a:pt x="10956" y="1529"/>
                </a:lnTo>
                <a:lnTo>
                  <a:pt x="10901" y="1311"/>
                </a:lnTo>
                <a:lnTo>
                  <a:pt x="10810" y="1093"/>
                </a:lnTo>
                <a:lnTo>
                  <a:pt x="10701" y="911"/>
                </a:lnTo>
                <a:lnTo>
                  <a:pt x="10574" y="747"/>
                </a:lnTo>
                <a:lnTo>
                  <a:pt x="10428" y="583"/>
                </a:lnTo>
                <a:lnTo>
                  <a:pt x="10264" y="456"/>
                </a:lnTo>
                <a:lnTo>
                  <a:pt x="10082" y="346"/>
                </a:lnTo>
                <a:lnTo>
                  <a:pt x="9882" y="237"/>
                </a:lnTo>
                <a:lnTo>
                  <a:pt x="9682" y="165"/>
                </a:lnTo>
                <a:lnTo>
                  <a:pt x="9446" y="110"/>
                </a:lnTo>
                <a:lnTo>
                  <a:pt x="9227" y="55"/>
                </a:lnTo>
                <a:lnTo>
                  <a:pt x="8991" y="19"/>
                </a:lnTo>
                <a:lnTo>
                  <a:pt x="8736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71" name="Google Shape;971;p6"/>
          <p:cNvSpPr/>
          <p:nvPr/>
        </p:nvSpPr>
        <p:spPr>
          <a:xfrm>
            <a:off x="9732346" y="0"/>
            <a:ext cx="1515679" cy="460933"/>
          </a:xfrm>
          <a:custGeom>
            <a:avLst/>
            <a:gdLst/>
            <a:ahLst/>
            <a:cxnLst/>
            <a:rect l="l" t="t" r="r" b="b"/>
            <a:pathLst>
              <a:path w="15779" h="3240" extrusionOk="0">
                <a:moveTo>
                  <a:pt x="8081" y="1"/>
                </a:moveTo>
                <a:lnTo>
                  <a:pt x="7699" y="55"/>
                </a:lnTo>
                <a:lnTo>
                  <a:pt x="7298" y="110"/>
                </a:lnTo>
                <a:lnTo>
                  <a:pt x="6916" y="201"/>
                </a:lnTo>
                <a:lnTo>
                  <a:pt x="6552" y="328"/>
                </a:lnTo>
                <a:lnTo>
                  <a:pt x="6206" y="456"/>
                </a:lnTo>
                <a:lnTo>
                  <a:pt x="5897" y="601"/>
                </a:lnTo>
                <a:lnTo>
                  <a:pt x="5606" y="765"/>
                </a:lnTo>
                <a:lnTo>
                  <a:pt x="5369" y="947"/>
                </a:lnTo>
                <a:lnTo>
                  <a:pt x="5169" y="1129"/>
                </a:lnTo>
                <a:lnTo>
                  <a:pt x="5096" y="1220"/>
                </a:lnTo>
                <a:lnTo>
                  <a:pt x="5023" y="1311"/>
                </a:lnTo>
                <a:lnTo>
                  <a:pt x="4969" y="1420"/>
                </a:lnTo>
                <a:lnTo>
                  <a:pt x="4932" y="1511"/>
                </a:lnTo>
                <a:lnTo>
                  <a:pt x="4914" y="1620"/>
                </a:lnTo>
                <a:lnTo>
                  <a:pt x="4896" y="1711"/>
                </a:lnTo>
                <a:lnTo>
                  <a:pt x="4914" y="1821"/>
                </a:lnTo>
                <a:lnTo>
                  <a:pt x="4951" y="1930"/>
                </a:lnTo>
                <a:lnTo>
                  <a:pt x="4987" y="2021"/>
                </a:lnTo>
                <a:lnTo>
                  <a:pt x="5060" y="2130"/>
                </a:lnTo>
                <a:lnTo>
                  <a:pt x="5151" y="2221"/>
                </a:lnTo>
                <a:lnTo>
                  <a:pt x="5260" y="2312"/>
                </a:lnTo>
                <a:lnTo>
                  <a:pt x="4841" y="2203"/>
                </a:lnTo>
                <a:lnTo>
                  <a:pt x="4441" y="2130"/>
                </a:lnTo>
                <a:lnTo>
                  <a:pt x="4041" y="2075"/>
                </a:lnTo>
                <a:lnTo>
                  <a:pt x="3659" y="2057"/>
                </a:lnTo>
                <a:lnTo>
                  <a:pt x="3276" y="2075"/>
                </a:lnTo>
                <a:lnTo>
                  <a:pt x="2912" y="2112"/>
                </a:lnTo>
                <a:lnTo>
                  <a:pt x="2549" y="2166"/>
                </a:lnTo>
                <a:lnTo>
                  <a:pt x="2221" y="2239"/>
                </a:lnTo>
                <a:lnTo>
                  <a:pt x="1893" y="2330"/>
                </a:lnTo>
                <a:lnTo>
                  <a:pt x="1584" y="2439"/>
                </a:lnTo>
                <a:lnTo>
                  <a:pt x="1311" y="2548"/>
                </a:lnTo>
                <a:lnTo>
                  <a:pt x="1056" y="2658"/>
                </a:lnTo>
                <a:lnTo>
                  <a:pt x="620" y="2858"/>
                </a:lnTo>
                <a:lnTo>
                  <a:pt x="274" y="3058"/>
                </a:lnTo>
                <a:lnTo>
                  <a:pt x="1" y="3240"/>
                </a:lnTo>
                <a:lnTo>
                  <a:pt x="15778" y="3240"/>
                </a:lnTo>
                <a:lnTo>
                  <a:pt x="15706" y="3058"/>
                </a:lnTo>
                <a:lnTo>
                  <a:pt x="15633" y="2894"/>
                </a:lnTo>
                <a:lnTo>
                  <a:pt x="15542" y="2730"/>
                </a:lnTo>
                <a:lnTo>
                  <a:pt x="15451" y="2603"/>
                </a:lnTo>
                <a:lnTo>
                  <a:pt x="15360" y="2476"/>
                </a:lnTo>
                <a:lnTo>
                  <a:pt x="15251" y="2366"/>
                </a:lnTo>
                <a:lnTo>
                  <a:pt x="15142" y="2275"/>
                </a:lnTo>
                <a:lnTo>
                  <a:pt x="15014" y="2203"/>
                </a:lnTo>
                <a:lnTo>
                  <a:pt x="14905" y="2130"/>
                </a:lnTo>
                <a:lnTo>
                  <a:pt x="14778" y="2075"/>
                </a:lnTo>
                <a:lnTo>
                  <a:pt x="14541" y="2003"/>
                </a:lnTo>
                <a:lnTo>
                  <a:pt x="14286" y="1948"/>
                </a:lnTo>
                <a:lnTo>
                  <a:pt x="14031" y="1930"/>
                </a:lnTo>
                <a:lnTo>
                  <a:pt x="13740" y="1948"/>
                </a:lnTo>
                <a:lnTo>
                  <a:pt x="13467" y="2003"/>
                </a:lnTo>
                <a:lnTo>
                  <a:pt x="13213" y="2057"/>
                </a:lnTo>
                <a:lnTo>
                  <a:pt x="12976" y="2130"/>
                </a:lnTo>
                <a:lnTo>
                  <a:pt x="12648" y="2257"/>
                </a:lnTo>
                <a:lnTo>
                  <a:pt x="12521" y="2312"/>
                </a:lnTo>
                <a:lnTo>
                  <a:pt x="12485" y="2257"/>
                </a:lnTo>
                <a:lnTo>
                  <a:pt x="12448" y="2203"/>
                </a:lnTo>
                <a:lnTo>
                  <a:pt x="12375" y="2130"/>
                </a:lnTo>
                <a:lnTo>
                  <a:pt x="12266" y="2057"/>
                </a:lnTo>
                <a:lnTo>
                  <a:pt x="12121" y="2003"/>
                </a:lnTo>
                <a:lnTo>
                  <a:pt x="11957" y="1966"/>
                </a:lnTo>
                <a:lnTo>
                  <a:pt x="11720" y="1948"/>
                </a:lnTo>
                <a:lnTo>
                  <a:pt x="11575" y="1948"/>
                </a:lnTo>
                <a:lnTo>
                  <a:pt x="11393" y="1966"/>
                </a:lnTo>
                <a:lnTo>
                  <a:pt x="11211" y="2003"/>
                </a:lnTo>
                <a:lnTo>
                  <a:pt x="10992" y="2057"/>
                </a:lnTo>
                <a:lnTo>
                  <a:pt x="10992" y="1784"/>
                </a:lnTo>
                <a:lnTo>
                  <a:pt x="10956" y="1529"/>
                </a:lnTo>
                <a:lnTo>
                  <a:pt x="10901" y="1311"/>
                </a:lnTo>
                <a:lnTo>
                  <a:pt x="10810" y="1093"/>
                </a:lnTo>
                <a:lnTo>
                  <a:pt x="10701" y="911"/>
                </a:lnTo>
                <a:lnTo>
                  <a:pt x="10574" y="747"/>
                </a:lnTo>
                <a:lnTo>
                  <a:pt x="10428" y="583"/>
                </a:lnTo>
                <a:lnTo>
                  <a:pt x="10264" y="456"/>
                </a:lnTo>
                <a:lnTo>
                  <a:pt x="10082" y="346"/>
                </a:lnTo>
                <a:lnTo>
                  <a:pt x="9882" y="237"/>
                </a:lnTo>
                <a:lnTo>
                  <a:pt x="9682" y="165"/>
                </a:lnTo>
                <a:lnTo>
                  <a:pt x="9446" y="110"/>
                </a:lnTo>
                <a:lnTo>
                  <a:pt x="9227" y="55"/>
                </a:lnTo>
                <a:lnTo>
                  <a:pt x="8991" y="19"/>
                </a:lnTo>
                <a:lnTo>
                  <a:pt x="8736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72" name="Google Shape;972;p6"/>
          <p:cNvSpPr/>
          <p:nvPr/>
        </p:nvSpPr>
        <p:spPr>
          <a:xfrm>
            <a:off x="8683651" y="460938"/>
            <a:ext cx="701955" cy="213463"/>
          </a:xfrm>
          <a:custGeom>
            <a:avLst/>
            <a:gdLst/>
            <a:ahLst/>
            <a:cxnLst/>
            <a:rect l="l" t="t" r="r" b="b"/>
            <a:pathLst>
              <a:path w="15779" h="3240" extrusionOk="0">
                <a:moveTo>
                  <a:pt x="8081" y="1"/>
                </a:moveTo>
                <a:lnTo>
                  <a:pt x="7699" y="55"/>
                </a:lnTo>
                <a:lnTo>
                  <a:pt x="7298" y="110"/>
                </a:lnTo>
                <a:lnTo>
                  <a:pt x="6916" y="201"/>
                </a:lnTo>
                <a:lnTo>
                  <a:pt x="6552" y="328"/>
                </a:lnTo>
                <a:lnTo>
                  <a:pt x="6206" y="456"/>
                </a:lnTo>
                <a:lnTo>
                  <a:pt x="5897" y="601"/>
                </a:lnTo>
                <a:lnTo>
                  <a:pt x="5606" y="765"/>
                </a:lnTo>
                <a:lnTo>
                  <a:pt x="5369" y="947"/>
                </a:lnTo>
                <a:lnTo>
                  <a:pt x="5169" y="1129"/>
                </a:lnTo>
                <a:lnTo>
                  <a:pt x="5096" y="1220"/>
                </a:lnTo>
                <a:lnTo>
                  <a:pt x="5023" y="1311"/>
                </a:lnTo>
                <a:lnTo>
                  <a:pt x="4969" y="1420"/>
                </a:lnTo>
                <a:lnTo>
                  <a:pt x="4932" y="1511"/>
                </a:lnTo>
                <a:lnTo>
                  <a:pt x="4914" y="1620"/>
                </a:lnTo>
                <a:lnTo>
                  <a:pt x="4896" y="1711"/>
                </a:lnTo>
                <a:lnTo>
                  <a:pt x="4914" y="1821"/>
                </a:lnTo>
                <a:lnTo>
                  <a:pt x="4951" y="1930"/>
                </a:lnTo>
                <a:lnTo>
                  <a:pt x="4987" y="2021"/>
                </a:lnTo>
                <a:lnTo>
                  <a:pt x="5060" y="2130"/>
                </a:lnTo>
                <a:lnTo>
                  <a:pt x="5151" y="2221"/>
                </a:lnTo>
                <a:lnTo>
                  <a:pt x="5260" y="2312"/>
                </a:lnTo>
                <a:lnTo>
                  <a:pt x="4841" y="2203"/>
                </a:lnTo>
                <a:lnTo>
                  <a:pt x="4441" y="2130"/>
                </a:lnTo>
                <a:lnTo>
                  <a:pt x="4041" y="2075"/>
                </a:lnTo>
                <a:lnTo>
                  <a:pt x="3659" y="2057"/>
                </a:lnTo>
                <a:lnTo>
                  <a:pt x="3276" y="2075"/>
                </a:lnTo>
                <a:lnTo>
                  <a:pt x="2912" y="2112"/>
                </a:lnTo>
                <a:lnTo>
                  <a:pt x="2549" y="2166"/>
                </a:lnTo>
                <a:lnTo>
                  <a:pt x="2221" y="2239"/>
                </a:lnTo>
                <a:lnTo>
                  <a:pt x="1893" y="2330"/>
                </a:lnTo>
                <a:lnTo>
                  <a:pt x="1584" y="2439"/>
                </a:lnTo>
                <a:lnTo>
                  <a:pt x="1311" y="2548"/>
                </a:lnTo>
                <a:lnTo>
                  <a:pt x="1056" y="2658"/>
                </a:lnTo>
                <a:lnTo>
                  <a:pt x="620" y="2858"/>
                </a:lnTo>
                <a:lnTo>
                  <a:pt x="274" y="3058"/>
                </a:lnTo>
                <a:lnTo>
                  <a:pt x="1" y="3240"/>
                </a:lnTo>
                <a:lnTo>
                  <a:pt x="15778" y="3240"/>
                </a:lnTo>
                <a:lnTo>
                  <a:pt x="15706" y="3058"/>
                </a:lnTo>
                <a:lnTo>
                  <a:pt x="15633" y="2894"/>
                </a:lnTo>
                <a:lnTo>
                  <a:pt x="15542" y="2730"/>
                </a:lnTo>
                <a:lnTo>
                  <a:pt x="15451" y="2603"/>
                </a:lnTo>
                <a:lnTo>
                  <a:pt x="15360" y="2476"/>
                </a:lnTo>
                <a:lnTo>
                  <a:pt x="15251" y="2366"/>
                </a:lnTo>
                <a:lnTo>
                  <a:pt x="15142" y="2275"/>
                </a:lnTo>
                <a:lnTo>
                  <a:pt x="15014" y="2203"/>
                </a:lnTo>
                <a:lnTo>
                  <a:pt x="14905" y="2130"/>
                </a:lnTo>
                <a:lnTo>
                  <a:pt x="14778" y="2075"/>
                </a:lnTo>
                <a:lnTo>
                  <a:pt x="14541" y="2003"/>
                </a:lnTo>
                <a:lnTo>
                  <a:pt x="14286" y="1948"/>
                </a:lnTo>
                <a:lnTo>
                  <a:pt x="14031" y="1930"/>
                </a:lnTo>
                <a:lnTo>
                  <a:pt x="13740" y="1948"/>
                </a:lnTo>
                <a:lnTo>
                  <a:pt x="13467" y="2003"/>
                </a:lnTo>
                <a:lnTo>
                  <a:pt x="13213" y="2057"/>
                </a:lnTo>
                <a:lnTo>
                  <a:pt x="12976" y="2130"/>
                </a:lnTo>
                <a:lnTo>
                  <a:pt x="12648" y="2257"/>
                </a:lnTo>
                <a:lnTo>
                  <a:pt x="12521" y="2312"/>
                </a:lnTo>
                <a:lnTo>
                  <a:pt x="12485" y="2257"/>
                </a:lnTo>
                <a:lnTo>
                  <a:pt x="12448" y="2203"/>
                </a:lnTo>
                <a:lnTo>
                  <a:pt x="12375" y="2130"/>
                </a:lnTo>
                <a:lnTo>
                  <a:pt x="12266" y="2057"/>
                </a:lnTo>
                <a:lnTo>
                  <a:pt x="12121" y="2003"/>
                </a:lnTo>
                <a:lnTo>
                  <a:pt x="11957" y="1966"/>
                </a:lnTo>
                <a:lnTo>
                  <a:pt x="11720" y="1948"/>
                </a:lnTo>
                <a:lnTo>
                  <a:pt x="11575" y="1948"/>
                </a:lnTo>
                <a:lnTo>
                  <a:pt x="11393" y="1966"/>
                </a:lnTo>
                <a:lnTo>
                  <a:pt x="11211" y="2003"/>
                </a:lnTo>
                <a:lnTo>
                  <a:pt x="10992" y="2057"/>
                </a:lnTo>
                <a:lnTo>
                  <a:pt x="10992" y="1784"/>
                </a:lnTo>
                <a:lnTo>
                  <a:pt x="10956" y="1529"/>
                </a:lnTo>
                <a:lnTo>
                  <a:pt x="10901" y="1311"/>
                </a:lnTo>
                <a:lnTo>
                  <a:pt x="10810" y="1093"/>
                </a:lnTo>
                <a:lnTo>
                  <a:pt x="10701" y="911"/>
                </a:lnTo>
                <a:lnTo>
                  <a:pt x="10574" y="747"/>
                </a:lnTo>
                <a:lnTo>
                  <a:pt x="10428" y="583"/>
                </a:lnTo>
                <a:lnTo>
                  <a:pt x="10264" y="456"/>
                </a:lnTo>
                <a:lnTo>
                  <a:pt x="10082" y="346"/>
                </a:lnTo>
                <a:lnTo>
                  <a:pt x="9882" y="237"/>
                </a:lnTo>
                <a:lnTo>
                  <a:pt x="9682" y="165"/>
                </a:lnTo>
                <a:lnTo>
                  <a:pt x="9446" y="110"/>
                </a:lnTo>
                <a:lnTo>
                  <a:pt x="9227" y="55"/>
                </a:lnTo>
                <a:lnTo>
                  <a:pt x="8991" y="19"/>
                </a:lnTo>
                <a:lnTo>
                  <a:pt x="8736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973" name="Google Shape;973;p6"/>
          <p:cNvGrpSpPr/>
          <p:nvPr/>
        </p:nvGrpSpPr>
        <p:grpSpPr>
          <a:xfrm>
            <a:off x="3762668" y="-16"/>
            <a:ext cx="1453873" cy="179151"/>
            <a:chOff x="7022525" y="1213188"/>
            <a:chExt cx="1090405" cy="134363"/>
          </a:xfrm>
        </p:grpSpPr>
        <p:sp>
          <p:nvSpPr>
            <p:cNvPr id="974" name="Google Shape;974;p6"/>
            <p:cNvSpPr/>
            <p:nvPr/>
          </p:nvSpPr>
          <p:spPr>
            <a:xfrm>
              <a:off x="7755323" y="1257699"/>
              <a:ext cx="357607" cy="89851"/>
            </a:xfrm>
            <a:custGeom>
              <a:avLst/>
              <a:gdLst/>
              <a:ahLst/>
              <a:cxnLst/>
              <a:rect l="l" t="t" r="r" b="b"/>
              <a:pathLst>
                <a:path w="7753" h="1948" extrusionOk="0">
                  <a:moveTo>
                    <a:pt x="6843" y="0"/>
                  </a:moveTo>
                  <a:lnTo>
                    <a:pt x="6461" y="37"/>
                  </a:lnTo>
                  <a:lnTo>
                    <a:pt x="6042" y="73"/>
                  </a:lnTo>
                  <a:lnTo>
                    <a:pt x="5605" y="164"/>
                  </a:lnTo>
                  <a:lnTo>
                    <a:pt x="5150" y="291"/>
                  </a:lnTo>
                  <a:lnTo>
                    <a:pt x="4932" y="382"/>
                  </a:lnTo>
                  <a:lnTo>
                    <a:pt x="4714" y="473"/>
                  </a:lnTo>
                  <a:lnTo>
                    <a:pt x="4495" y="564"/>
                  </a:lnTo>
                  <a:lnTo>
                    <a:pt x="4277" y="692"/>
                  </a:lnTo>
                  <a:lnTo>
                    <a:pt x="4077" y="837"/>
                  </a:lnTo>
                  <a:lnTo>
                    <a:pt x="3876" y="983"/>
                  </a:lnTo>
                  <a:lnTo>
                    <a:pt x="3694" y="874"/>
                  </a:lnTo>
                  <a:lnTo>
                    <a:pt x="3512" y="783"/>
                  </a:lnTo>
                  <a:lnTo>
                    <a:pt x="3330" y="710"/>
                  </a:lnTo>
                  <a:lnTo>
                    <a:pt x="3149" y="655"/>
                  </a:lnTo>
                  <a:lnTo>
                    <a:pt x="2967" y="601"/>
                  </a:lnTo>
                  <a:lnTo>
                    <a:pt x="2766" y="582"/>
                  </a:lnTo>
                  <a:lnTo>
                    <a:pt x="2584" y="564"/>
                  </a:lnTo>
                  <a:lnTo>
                    <a:pt x="2166" y="564"/>
                  </a:lnTo>
                  <a:lnTo>
                    <a:pt x="1929" y="582"/>
                  </a:lnTo>
                  <a:lnTo>
                    <a:pt x="1711" y="619"/>
                  </a:lnTo>
                  <a:lnTo>
                    <a:pt x="1492" y="673"/>
                  </a:lnTo>
                  <a:lnTo>
                    <a:pt x="1092" y="783"/>
                  </a:lnTo>
                  <a:lnTo>
                    <a:pt x="728" y="910"/>
                  </a:lnTo>
                  <a:lnTo>
                    <a:pt x="419" y="1037"/>
                  </a:lnTo>
                  <a:lnTo>
                    <a:pt x="200" y="1147"/>
                  </a:lnTo>
                  <a:lnTo>
                    <a:pt x="0" y="1256"/>
                  </a:lnTo>
                  <a:lnTo>
                    <a:pt x="200" y="1238"/>
                  </a:lnTo>
                  <a:lnTo>
                    <a:pt x="437" y="1219"/>
                  </a:lnTo>
                  <a:lnTo>
                    <a:pt x="1056" y="1219"/>
                  </a:lnTo>
                  <a:lnTo>
                    <a:pt x="1402" y="1256"/>
                  </a:lnTo>
                  <a:lnTo>
                    <a:pt x="1765" y="1292"/>
                  </a:lnTo>
                  <a:lnTo>
                    <a:pt x="2148" y="1347"/>
                  </a:lnTo>
                  <a:lnTo>
                    <a:pt x="2530" y="1438"/>
                  </a:lnTo>
                  <a:lnTo>
                    <a:pt x="2912" y="1565"/>
                  </a:lnTo>
                  <a:lnTo>
                    <a:pt x="3112" y="1656"/>
                  </a:lnTo>
                  <a:lnTo>
                    <a:pt x="3294" y="1729"/>
                  </a:lnTo>
                  <a:lnTo>
                    <a:pt x="3458" y="1838"/>
                  </a:lnTo>
                  <a:lnTo>
                    <a:pt x="3622" y="1947"/>
                  </a:lnTo>
                  <a:lnTo>
                    <a:pt x="4477" y="1474"/>
                  </a:lnTo>
                  <a:lnTo>
                    <a:pt x="5259" y="1056"/>
                  </a:lnTo>
                  <a:lnTo>
                    <a:pt x="5951" y="728"/>
                  </a:lnTo>
                  <a:lnTo>
                    <a:pt x="6570" y="473"/>
                  </a:lnTo>
                  <a:lnTo>
                    <a:pt x="7061" y="273"/>
                  </a:lnTo>
                  <a:lnTo>
                    <a:pt x="7425" y="128"/>
                  </a:lnTo>
                  <a:lnTo>
                    <a:pt x="7753" y="18"/>
                  </a:lnTo>
                  <a:lnTo>
                    <a:pt x="758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75" name="Google Shape;975;p6"/>
            <p:cNvSpPr/>
            <p:nvPr/>
          </p:nvSpPr>
          <p:spPr>
            <a:xfrm>
              <a:off x="7755323" y="1257699"/>
              <a:ext cx="357607" cy="89851"/>
            </a:xfrm>
            <a:custGeom>
              <a:avLst/>
              <a:gdLst/>
              <a:ahLst/>
              <a:cxnLst/>
              <a:rect l="l" t="t" r="r" b="b"/>
              <a:pathLst>
                <a:path w="7753" h="1948" fill="none" extrusionOk="0">
                  <a:moveTo>
                    <a:pt x="7170" y="0"/>
                  </a:moveTo>
                  <a:lnTo>
                    <a:pt x="7170" y="0"/>
                  </a:lnTo>
                  <a:lnTo>
                    <a:pt x="6843" y="0"/>
                  </a:lnTo>
                  <a:lnTo>
                    <a:pt x="6461" y="37"/>
                  </a:lnTo>
                  <a:lnTo>
                    <a:pt x="6042" y="73"/>
                  </a:lnTo>
                  <a:lnTo>
                    <a:pt x="5605" y="164"/>
                  </a:lnTo>
                  <a:lnTo>
                    <a:pt x="5150" y="291"/>
                  </a:lnTo>
                  <a:lnTo>
                    <a:pt x="4932" y="382"/>
                  </a:lnTo>
                  <a:lnTo>
                    <a:pt x="4714" y="473"/>
                  </a:lnTo>
                  <a:lnTo>
                    <a:pt x="4495" y="564"/>
                  </a:lnTo>
                  <a:lnTo>
                    <a:pt x="4277" y="692"/>
                  </a:lnTo>
                  <a:lnTo>
                    <a:pt x="4077" y="837"/>
                  </a:lnTo>
                  <a:lnTo>
                    <a:pt x="3876" y="983"/>
                  </a:lnTo>
                  <a:lnTo>
                    <a:pt x="3876" y="983"/>
                  </a:lnTo>
                  <a:lnTo>
                    <a:pt x="3694" y="874"/>
                  </a:lnTo>
                  <a:lnTo>
                    <a:pt x="3512" y="783"/>
                  </a:lnTo>
                  <a:lnTo>
                    <a:pt x="3330" y="710"/>
                  </a:lnTo>
                  <a:lnTo>
                    <a:pt x="3149" y="655"/>
                  </a:lnTo>
                  <a:lnTo>
                    <a:pt x="2967" y="601"/>
                  </a:lnTo>
                  <a:lnTo>
                    <a:pt x="2766" y="582"/>
                  </a:lnTo>
                  <a:lnTo>
                    <a:pt x="2584" y="564"/>
                  </a:lnTo>
                  <a:lnTo>
                    <a:pt x="2402" y="564"/>
                  </a:lnTo>
                  <a:lnTo>
                    <a:pt x="2402" y="564"/>
                  </a:lnTo>
                  <a:lnTo>
                    <a:pt x="2166" y="564"/>
                  </a:lnTo>
                  <a:lnTo>
                    <a:pt x="1929" y="582"/>
                  </a:lnTo>
                  <a:lnTo>
                    <a:pt x="1711" y="619"/>
                  </a:lnTo>
                  <a:lnTo>
                    <a:pt x="1492" y="673"/>
                  </a:lnTo>
                  <a:lnTo>
                    <a:pt x="1092" y="783"/>
                  </a:lnTo>
                  <a:lnTo>
                    <a:pt x="728" y="910"/>
                  </a:lnTo>
                  <a:lnTo>
                    <a:pt x="419" y="1037"/>
                  </a:lnTo>
                  <a:lnTo>
                    <a:pt x="200" y="1147"/>
                  </a:lnTo>
                  <a:lnTo>
                    <a:pt x="0" y="1256"/>
                  </a:lnTo>
                  <a:lnTo>
                    <a:pt x="0" y="1256"/>
                  </a:lnTo>
                  <a:lnTo>
                    <a:pt x="200" y="1238"/>
                  </a:lnTo>
                  <a:lnTo>
                    <a:pt x="437" y="1219"/>
                  </a:lnTo>
                  <a:lnTo>
                    <a:pt x="746" y="1219"/>
                  </a:lnTo>
                  <a:lnTo>
                    <a:pt x="746" y="1219"/>
                  </a:lnTo>
                  <a:lnTo>
                    <a:pt x="1056" y="1219"/>
                  </a:lnTo>
                  <a:lnTo>
                    <a:pt x="1402" y="1256"/>
                  </a:lnTo>
                  <a:lnTo>
                    <a:pt x="1765" y="1292"/>
                  </a:lnTo>
                  <a:lnTo>
                    <a:pt x="2148" y="1347"/>
                  </a:lnTo>
                  <a:lnTo>
                    <a:pt x="2530" y="1438"/>
                  </a:lnTo>
                  <a:lnTo>
                    <a:pt x="2912" y="1565"/>
                  </a:lnTo>
                  <a:lnTo>
                    <a:pt x="3112" y="1656"/>
                  </a:lnTo>
                  <a:lnTo>
                    <a:pt x="3294" y="1729"/>
                  </a:lnTo>
                  <a:lnTo>
                    <a:pt x="3458" y="1838"/>
                  </a:lnTo>
                  <a:lnTo>
                    <a:pt x="3622" y="1947"/>
                  </a:lnTo>
                  <a:lnTo>
                    <a:pt x="3622" y="1947"/>
                  </a:lnTo>
                  <a:lnTo>
                    <a:pt x="4477" y="1474"/>
                  </a:lnTo>
                  <a:lnTo>
                    <a:pt x="5259" y="1056"/>
                  </a:lnTo>
                  <a:lnTo>
                    <a:pt x="5951" y="728"/>
                  </a:lnTo>
                  <a:lnTo>
                    <a:pt x="6570" y="473"/>
                  </a:lnTo>
                  <a:lnTo>
                    <a:pt x="7061" y="273"/>
                  </a:lnTo>
                  <a:lnTo>
                    <a:pt x="7425" y="128"/>
                  </a:lnTo>
                  <a:lnTo>
                    <a:pt x="7753" y="18"/>
                  </a:lnTo>
                  <a:lnTo>
                    <a:pt x="7753" y="18"/>
                  </a:lnTo>
                  <a:lnTo>
                    <a:pt x="7589" y="0"/>
                  </a:lnTo>
                  <a:lnTo>
                    <a:pt x="7170" y="0"/>
                  </a:lnTo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76" name="Google Shape;976;p6"/>
            <p:cNvSpPr/>
            <p:nvPr/>
          </p:nvSpPr>
          <p:spPr>
            <a:xfrm>
              <a:off x="7022525" y="1213188"/>
              <a:ext cx="324904" cy="83994"/>
            </a:xfrm>
            <a:custGeom>
              <a:avLst/>
              <a:gdLst/>
              <a:ahLst/>
              <a:cxnLst/>
              <a:rect l="l" t="t" r="r" b="b"/>
              <a:pathLst>
                <a:path w="7044" h="1821" extrusionOk="0">
                  <a:moveTo>
                    <a:pt x="1383" y="1"/>
                  </a:moveTo>
                  <a:lnTo>
                    <a:pt x="1111" y="19"/>
                  </a:lnTo>
                  <a:lnTo>
                    <a:pt x="838" y="73"/>
                  </a:lnTo>
                  <a:lnTo>
                    <a:pt x="601" y="146"/>
                  </a:lnTo>
                  <a:lnTo>
                    <a:pt x="401" y="237"/>
                  </a:lnTo>
                  <a:lnTo>
                    <a:pt x="237" y="328"/>
                  </a:lnTo>
                  <a:lnTo>
                    <a:pt x="110" y="401"/>
                  </a:lnTo>
                  <a:lnTo>
                    <a:pt x="0" y="474"/>
                  </a:lnTo>
                  <a:lnTo>
                    <a:pt x="164" y="437"/>
                  </a:lnTo>
                  <a:lnTo>
                    <a:pt x="364" y="419"/>
                  </a:lnTo>
                  <a:lnTo>
                    <a:pt x="874" y="419"/>
                  </a:lnTo>
                  <a:lnTo>
                    <a:pt x="1202" y="456"/>
                  </a:lnTo>
                  <a:lnTo>
                    <a:pt x="1529" y="547"/>
                  </a:lnTo>
                  <a:lnTo>
                    <a:pt x="1711" y="601"/>
                  </a:lnTo>
                  <a:lnTo>
                    <a:pt x="1875" y="674"/>
                  </a:lnTo>
                  <a:lnTo>
                    <a:pt x="2057" y="747"/>
                  </a:lnTo>
                  <a:lnTo>
                    <a:pt x="2239" y="856"/>
                  </a:lnTo>
                  <a:lnTo>
                    <a:pt x="2421" y="965"/>
                  </a:lnTo>
                  <a:lnTo>
                    <a:pt x="2585" y="1093"/>
                  </a:lnTo>
                  <a:lnTo>
                    <a:pt x="2767" y="1238"/>
                  </a:lnTo>
                  <a:lnTo>
                    <a:pt x="2930" y="1420"/>
                  </a:lnTo>
                  <a:lnTo>
                    <a:pt x="3094" y="1602"/>
                  </a:lnTo>
                  <a:lnTo>
                    <a:pt x="3240" y="1820"/>
                  </a:lnTo>
                  <a:lnTo>
                    <a:pt x="3513" y="1638"/>
                  </a:lnTo>
                  <a:lnTo>
                    <a:pt x="3786" y="1511"/>
                  </a:lnTo>
                  <a:lnTo>
                    <a:pt x="4059" y="1384"/>
                  </a:lnTo>
                  <a:lnTo>
                    <a:pt x="4295" y="1293"/>
                  </a:lnTo>
                  <a:lnTo>
                    <a:pt x="4550" y="1220"/>
                  </a:lnTo>
                  <a:lnTo>
                    <a:pt x="4787" y="1184"/>
                  </a:lnTo>
                  <a:lnTo>
                    <a:pt x="5005" y="1147"/>
                  </a:lnTo>
                  <a:lnTo>
                    <a:pt x="5442" y="1147"/>
                  </a:lnTo>
                  <a:lnTo>
                    <a:pt x="5624" y="1184"/>
                  </a:lnTo>
                  <a:lnTo>
                    <a:pt x="5806" y="1202"/>
                  </a:lnTo>
                  <a:lnTo>
                    <a:pt x="5988" y="1256"/>
                  </a:lnTo>
                  <a:lnTo>
                    <a:pt x="6297" y="1366"/>
                  </a:lnTo>
                  <a:lnTo>
                    <a:pt x="6552" y="1475"/>
                  </a:lnTo>
                  <a:lnTo>
                    <a:pt x="6770" y="1602"/>
                  </a:lnTo>
                  <a:lnTo>
                    <a:pt x="6916" y="1711"/>
                  </a:lnTo>
                  <a:lnTo>
                    <a:pt x="7043" y="1820"/>
                  </a:lnTo>
                  <a:lnTo>
                    <a:pt x="6879" y="1638"/>
                  </a:lnTo>
                  <a:lnTo>
                    <a:pt x="6697" y="1456"/>
                  </a:lnTo>
                  <a:lnTo>
                    <a:pt x="6443" y="1238"/>
                  </a:lnTo>
                  <a:lnTo>
                    <a:pt x="6297" y="1129"/>
                  </a:lnTo>
                  <a:lnTo>
                    <a:pt x="6133" y="1020"/>
                  </a:lnTo>
                  <a:lnTo>
                    <a:pt x="5969" y="929"/>
                  </a:lnTo>
                  <a:lnTo>
                    <a:pt x="5769" y="838"/>
                  </a:lnTo>
                  <a:lnTo>
                    <a:pt x="5569" y="765"/>
                  </a:lnTo>
                  <a:lnTo>
                    <a:pt x="5369" y="692"/>
                  </a:lnTo>
                  <a:lnTo>
                    <a:pt x="5150" y="656"/>
                  </a:lnTo>
                  <a:lnTo>
                    <a:pt x="4750" y="656"/>
                  </a:lnTo>
                  <a:lnTo>
                    <a:pt x="4550" y="674"/>
                  </a:lnTo>
                  <a:lnTo>
                    <a:pt x="4368" y="729"/>
                  </a:lnTo>
                  <a:lnTo>
                    <a:pt x="4168" y="801"/>
                  </a:lnTo>
                  <a:lnTo>
                    <a:pt x="3968" y="892"/>
                  </a:lnTo>
                  <a:lnTo>
                    <a:pt x="3767" y="1002"/>
                  </a:lnTo>
                  <a:lnTo>
                    <a:pt x="3567" y="1129"/>
                  </a:lnTo>
                  <a:lnTo>
                    <a:pt x="3367" y="1293"/>
                  </a:lnTo>
                  <a:lnTo>
                    <a:pt x="3240" y="1111"/>
                  </a:lnTo>
                  <a:lnTo>
                    <a:pt x="3112" y="947"/>
                  </a:lnTo>
                  <a:lnTo>
                    <a:pt x="3003" y="801"/>
                  </a:lnTo>
                  <a:lnTo>
                    <a:pt x="2876" y="674"/>
                  </a:lnTo>
                  <a:lnTo>
                    <a:pt x="2621" y="437"/>
                  </a:lnTo>
                  <a:lnTo>
                    <a:pt x="2366" y="274"/>
                  </a:lnTo>
                  <a:lnTo>
                    <a:pt x="2111" y="146"/>
                  </a:lnTo>
                  <a:lnTo>
                    <a:pt x="1875" y="55"/>
                  </a:lnTo>
                  <a:lnTo>
                    <a:pt x="1620" y="19"/>
                  </a:lnTo>
                  <a:lnTo>
                    <a:pt x="1383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77" name="Google Shape;977;p6"/>
            <p:cNvSpPr/>
            <p:nvPr/>
          </p:nvSpPr>
          <p:spPr>
            <a:xfrm>
              <a:off x="7022525" y="1213188"/>
              <a:ext cx="324904" cy="83994"/>
            </a:xfrm>
            <a:custGeom>
              <a:avLst/>
              <a:gdLst/>
              <a:ahLst/>
              <a:cxnLst/>
              <a:rect l="l" t="t" r="r" b="b"/>
              <a:pathLst>
                <a:path w="7044" h="1821" fill="none" extrusionOk="0">
                  <a:moveTo>
                    <a:pt x="1383" y="1"/>
                  </a:moveTo>
                  <a:lnTo>
                    <a:pt x="1383" y="1"/>
                  </a:lnTo>
                  <a:lnTo>
                    <a:pt x="1111" y="19"/>
                  </a:lnTo>
                  <a:lnTo>
                    <a:pt x="838" y="73"/>
                  </a:lnTo>
                  <a:lnTo>
                    <a:pt x="601" y="146"/>
                  </a:lnTo>
                  <a:lnTo>
                    <a:pt x="401" y="237"/>
                  </a:lnTo>
                  <a:lnTo>
                    <a:pt x="237" y="328"/>
                  </a:lnTo>
                  <a:lnTo>
                    <a:pt x="110" y="401"/>
                  </a:lnTo>
                  <a:lnTo>
                    <a:pt x="0" y="474"/>
                  </a:lnTo>
                  <a:lnTo>
                    <a:pt x="0" y="474"/>
                  </a:lnTo>
                  <a:lnTo>
                    <a:pt x="164" y="437"/>
                  </a:lnTo>
                  <a:lnTo>
                    <a:pt x="364" y="419"/>
                  </a:lnTo>
                  <a:lnTo>
                    <a:pt x="601" y="419"/>
                  </a:lnTo>
                  <a:lnTo>
                    <a:pt x="601" y="419"/>
                  </a:lnTo>
                  <a:lnTo>
                    <a:pt x="874" y="419"/>
                  </a:lnTo>
                  <a:lnTo>
                    <a:pt x="1202" y="456"/>
                  </a:lnTo>
                  <a:lnTo>
                    <a:pt x="1529" y="547"/>
                  </a:lnTo>
                  <a:lnTo>
                    <a:pt x="1711" y="601"/>
                  </a:lnTo>
                  <a:lnTo>
                    <a:pt x="1875" y="674"/>
                  </a:lnTo>
                  <a:lnTo>
                    <a:pt x="2057" y="747"/>
                  </a:lnTo>
                  <a:lnTo>
                    <a:pt x="2239" y="856"/>
                  </a:lnTo>
                  <a:lnTo>
                    <a:pt x="2421" y="965"/>
                  </a:lnTo>
                  <a:lnTo>
                    <a:pt x="2585" y="1093"/>
                  </a:lnTo>
                  <a:lnTo>
                    <a:pt x="2767" y="1238"/>
                  </a:lnTo>
                  <a:lnTo>
                    <a:pt x="2930" y="1420"/>
                  </a:lnTo>
                  <a:lnTo>
                    <a:pt x="3094" y="1602"/>
                  </a:lnTo>
                  <a:lnTo>
                    <a:pt x="3240" y="1820"/>
                  </a:lnTo>
                  <a:lnTo>
                    <a:pt x="3240" y="1820"/>
                  </a:lnTo>
                  <a:lnTo>
                    <a:pt x="3513" y="1638"/>
                  </a:lnTo>
                  <a:lnTo>
                    <a:pt x="3786" y="1511"/>
                  </a:lnTo>
                  <a:lnTo>
                    <a:pt x="4059" y="1384"/>
                  </a:lnTo>
                  <a:lnTo>
                    <a:pt x="4295" y="1293"/>
                  </a:lnTo>
                  <a:lnTo>
                    <a:pt x="4550" y="1220"/>
                  </a:lnTo>
                  <a:lnTo>
                    <a:pt x="4787" y="1184"/>
                  </a:lnTo>
                  <a:lnTo>
                    <a:pt x="5005" y="1147"/>
                  </a:lnTo>
                  <a:lnTo>
                    <a:pt x="5223" y="1147"/>
                  </a:lnTo>
                  <a:lnTo>
                    <a:pt x="5223" y="1147"/>
                  </a:lnTo>
                  <a:lnTo>
                    <a:pt x="5442" y="1147"/>
                  </a:lnTo>
                  <a:lnTo>
                    <a:pt x="5624" y="1184"/>
                  </a:lnTo>
                  <a:lnTo>
                    <a:pt x="5806" y="1202"/>
                  </a:lnTo>
                  <a:lnTo>
                    <a:pt x="5988" y="1256"/>
                  </a:lnTo>
                  <a:lnTo>
                    <a:pt x="6297" y="1366"/>
                  </a:lnTo>
                  <a:lnTo>
                    <a:pt x="6552" y="1475"/>
                  </a:lnTo>
                  <a:lnTo>
                    <a:pt x="6770" y="1602"/>
                  </a:lnTo>
                  <a:lnTo>
                    <a:pt x="6916" y="1711"/>
                  </a:lnTo>
                  <a:lnTo>
                    <a:pt x="7043" y="1820"/>
                  </a:lnTo>
                  <a:lnTo>
                    <a:pt x="7043" y="1820"/>
                  </a:lnTo>
                  <a:lnTo>
                    <a:pt x="6879" y="1638"/>
                  </a:lnTo>
                  <a:lnTo>
                    <a:pt x="6697" y="1456"/>
                  </a:lnTo>
                  <a:lnTo>
                    <a:pt x="6443" y="1238"/>
                  </a:lnTo>
                  <a:lnTo>
                    <a:pt x="6297" y="1129"/>
                  </a:lnTo>
                  <a:lnTo>
                    <a:pt x="6133" y="1020"/>
                  </a:lnTo>
                  <a:lnTo>
                    <a:pt x="5969" y="929"/>
                  </a:lnTo>
                  <a:lnTo>
                    <a:pt x="5769" y="838"/>
                  </a:lnTo>
                  <a:lnTo>
                    <a:pt x="5569" y="765"/>
                  </a:lnTo>
                  <a:lnTo>
                    <a:pt x="5369" y="692"/>
                  </a:lnTo>
                  <a:lnTo>
                    <a:pt x="5150" y="656"/>
                  </a:lnTo>
                  <a:lnTo>
                    <a:pt x="4914" y="656"/>
                  </a:lnTo>
                  <a:lnTo>
                    <a:pt x="4914" y="656"/>
                  </a:lnTo>
                  <a:lnTo>
                    <a:pt x="4750" y="656"/>
                  </a:lnTo>
                  <a:lnTo>
                    <a:pt x="4550" y="674"/>
                  </a:lnTo>
                  <a:lnTo>
                    <a:pt x="4368" y="729"/>
                  </a:lnTo>
                  <a:lnTo>
                    <a:pt x="4168" y="801"/>
                  </a:lnTo>
                  <a:lnTo>
                    <a:pt x="3968" y="892"/>
                  </a:lnTo>
                  <a:lnTo>
                    <a:pt x="3767" y="1002"/>
                  </a:lnTo>
                  <a:lnTo>
                    <a:pt x="3567" y="1129"/>
                  </a:lnTo>
                  <a:lnTo>
                    <a:pt x="3367" y="1293"/>
                  </a:lnTo>
                  <a:lnTo>
                    <a:pt x="3367" y="1293"/>
                  </a:lnTo>
                  <a:lnTo>
                    <a:pt x="3240" y="1111"/>
                  </a:lnTo>
                  <a:lnTo>
                    <a:pt x="3112" y="947"/>
                  </a:lnTo>
                  <a:lnTo>
                    <a:pt x="3003" y="801"/>
                  </a:lnTo>
                  <a:lnTo>
                    <a:pt x="2876" y="674"/>
                  </a:lnTo>
                  <a:lnTo>
                    <a:pt x="2621" y="437"/>
                  </a:lnTo>
                  <a:lnTo>
                    <a:pt x="2366" y="274"/>
                  </a:lnTo>
                  <a:lnTo>
                    <a:pt x="2111" y="146"/>
                  </a:lnTo>
                  <a:lnTo>
                    <a:pt x="1875" y="55"/>
                  </a:lnTo>
                  <a:lnTo>
                    <a:pt x="1620" y="19"/>
                  </a:lnTo>
                  <a:lnTo>
                    <a:pt x="1383" y="1"/>
                  </a:lnTo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978" name="Google Shape;978;p6"/>
          <p:cNvSpPr/>
          <p:nvPr/>
        </p:nvSpPr>
        <p:spPr>
          <a:xfrm>
            <a:off x="4091818" y="365502"/>
            <a:ext cx="712940" cy="179132"/>
          </a:xfrm>
          <a:custGeom>
            <a:avLst/>
            <a:gdLst/>
            <a:ahLst/>
            <a:cxnLst/>
            <a:rect l="l" t="t" r="r" b="b"/>
            <a:pathLst>
              <a:path w="7753" h="1948" extrusionOk="0">
                <a:moveTo>
                  <a:pt x="6843" y="0"/>
                </a:moveTo>
                <a:lnTo>
                  <a:pt x="6461" y="37"/>
                </a:lnTo>
                <a:lnTo>
                  <a:pt x="6042" y="73"/>
                </a:lnTo>
                <a:lnTo>
                  <a:pt x="5605" y="164"/>
                </a:lnTo>
                <a:lnTo>
                  <a:pt x="5150" y="291"/>
                </a:lnTo>
                <a:lnTo>
                  <a:pt x="4932" y="382"/>
                </a:lnTo>
                <a:lnTo>
                  <a:pt x="4714" y="473"/>
                </a:lnTo>
                <a:lnTo>
                  <a:pt x="4495" y="564"/>
                </a:lnTo>
                <a:lnTo>
                  <a:pt x="4277" y="692"/>
                </a:lnTo>
                <a:lnTo>
                  <a:pt x="4077" y="837"/>
                </a:lnTo>
                <a:lnTo>
                  <a:pt x="3876" y="983"/>
                </a:lnTo>
                <a:lnTo>
                  <a:pt x="3694" y="874"/>
                </a:lnTo>
                <a:lnTo>
                  <a:pt x="3512" y="783"/>
                </a:lnTo>
                <a:lnTo>
                  <a:pt x="3330" y="710"/>
                </a:lnTo>
                <a:lnTo>
                  <a:pt x="3149" y="655"/>
                </a:lnTo>
                <a:lnTo>
                  <a:pt x="2967" y="601"/>
                </a:lnTo>
                <a:lnTo>
                  <a:pt x="2766" y="582"/>
                </a:lnTo>
                <a:lnTo>
                  <a:pt x="2584" y="564"/>
                </a:lnTo>
                <a:lnTo>
                  <a:pt x="2166" y="564"/>
                </a:lnTo>
                <a:lnTo>
                  <a:pt x="1929" y="582"/>
                </a:lnTo>
                <a:lnTo>
                  <a:pt x="1711" y="619"/>
                </a:lnTo>
                <a:lnTo>
                  <a:pt x="1492" y="673"/>
                </a:lnTo>
                <a:lnTo>
                  <a:pt x="1092" y="783"/>
                </a:lnTo>
                <a:lnTo>
                  <a:pt x="728" y="910"/>
                </a:lnTo>
                <a:lnTo>
                  <a:pt x="419" y="1037"/>
                </a:lnTo>
                <a:lnTo>
                  <a:pt x="200" y="1147"/>
                </a:lnTo>
                <a:lnTo>
                  <a:pt x="0" y="1256"/>
                </a:lnTo>
                <a:lnTo>
                  <a:pt x="200" y="1238"/>
                </a:lnTo>
                <a:lnTo>
                  <a:pt x="437" y="1219"/>
                </a:lnTo>
                <a:lnTo>
                  <a:pt x="1056" y="1219"/>
                </a:lnTo>
                <a:lnTo>
                  <a:pt x="1402" y="1256"/>
                </a:lnTo>
                <a:lnTo>
                  <a:pt x="1765" y="1292"/>
                </a:lnTo>
                <a:lnTo>
                  <a:pt x="2148" y="1347"/>
                </a:lnTo>
                <a:lnTo>
                  <a:pt x="2530" y="1438"/>
                </a:lnTo>
                <a:lnTo>
                  <a:pt x="2912" y="1565"/>
                </a:lnTo>
                <a:lnTo>
                  <a:pt x="3112" y="1656"/>
                </a:lnTo>
                <a:lnTo>
                  <a:pt x="3294" y="1729"/>
                </a:lnTo>
                <a:lnTo>
                  <a:pt x="3458" y="1838"/>
                </a:lnTo>
                <a:lnTo>
                  <a:pt x="3622" y="1947"/>
                </a:lnTo>
                <a:lnTo>
                  <a:pt x="4477" y="1474"/>
                </a:lnTo>
                <a:lnTo>
                  <a:pt x="5259" y="1056"/>
                </a:lnTo>
                <a:lnTo>
                  <a:pt x="5951" y="728"/>
                </a:lnTo>
                <a:lnTo>
                  <a:pt x="6570" y="473"/>
                </a:lnTo>
                <a:lnTo>
                  <a:pt x="7061" y="273"/>
                </a:lnTo>
                <a:lnTo>
                  <a:pt x="7425" y="128"/>
                </a:lnTo>
                <a:lnTo>
                  <a:pt x="7753" y="18"/>
                </a:lnTo>
                <a:lnTo>
                  <a:pt x="7589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1600288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 column text">
    <p:bg>
      <p:bgPr>
        <a:gradFill>
          <a:gsLst>
            <a:gs pos="0">
              <a:schemeClr val="dk2"/>
            </a:gs>
            <a:gs pos="100000">
              <a:srgbClr val="E4B24E"/>
            </a:gs>
          </a:gsLst>
          <a:lin ang="5400700" scaled="0"/>
        </a:gradFill>
        <a:effectLst/>
      </p:bgPr>
    </p:bg>
    <p:spTree>
      <p:nvGrpSpPr>
        <p:cNvPr id="1" name="Shape 9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0" name="Google Shape;980;p7"/>
          <p:cNvSpPr/>
          <p:nvPr/>
        </p:nvSpPr>
        <p:spPr>
          <a:xfrm>
            <a:off x="0" y="4580601"/>
            <a:ext cx="12191899" cy="3158287"/>
          </a:xfrm>
          <a:custGeom>
            <a:avLst/>
            <a:gdLst/>
            <a:ahLst/>
            <a:cxnLst/>
            <a:rect l="l" t="t" r="r" b="b"/>
            <a:pathLst>
              <a:path w="61892" h="16033" extrusionOk="0">
                <a:moveTo>
                  <a:pt x="34941" y="0"/>
                </a:moveTo>
                <a:lnTo>
                  <a:pt x="34540" y="18"/>
                </a:lnTo>
                <a:lnTo>
                  <a:pt x="34140" y="73"/>
                </a:lnTo>
                <a:lnTo>
                  <a:pt x="33740" y="164"/>
                </a:lnTo>
                <a:lnTo>
                  <a:pt x="33357" y="291"/>
                </a:lnTo>
                <a:lnTo>
                  <a:pt x="32993" y="455"/>
                </a:lnTo>
                <a:lnTo>
                  <a:pt x="32630" y="655"/>
                </a:lnTo>
                <a:lnTo>
                  <a:pt x="32302" y="892"/>
                </a:lnTo>
                <a:lnTo>
                  <a:pt x="32138" y="1019"/>
                </a:lnTo>
                <a:lnTo>
                  <a:pt x="31993" y="1147"/>
                </a:lnTo>
                <a:lnTo>
                  <a:pt x="31847" y="1292"/>
                </a:lnTo>
                <a:lnTo>
                  <a:pt x="31701" y="1456"/>
                </a:lnTo>
                <a:lnTo>
                  <a:pt x="31574" y="1620"/>
                </a:lnTo>
                <a:lnTo>
                  <a:pt x="31447" y="1802"/>
                </a:lnTo>
                <a:lnTo>
                  <a:pt x="31337" y="1984"/>
                </a:lnTo>
                <a:lnTo>
                  <a:pt x="31228" y="2184"/>
                </a:lnTo>
                <a:lnTo>
                  <a:pt x="31137" y="2384"/>
                </a:lnTo>
                <a:lnTo>
                  <a:pt x="31046" y="2602"/>
                </a:lnTo>
                <a:lnTo>
                  <a:pt x="30974" y="2821"/>
                </a:lnTo>
                <a:lnTo>
                  <a:pt x="30901" y="3039"/>
                </a:lnTo>
                <a:lnTo>
                  <a:pt x="30846" y="3294"/>
                </a:lnTo>
                <a:lnTo>
                  <a:pt x="30810" y="3531"/>
                </a:lnTo>
                <a:lnTo>
                  <a:pt x="30773" y="3785"/>
                </a:lnTo>
                <a:lnTo>
                  <a:pt x="30755" y="4058"/>
                </a:lnTo>
                <a:lnTo>
                  <a:pt x="30755" y="4331"/>
                </a:lnTo>
                <a:lnTo>
                  <a:pt x="30773" y="4622"/>
                </a:lnTo>
                <a:lnTo>
                  <a:pt x="30664" y="4422"/>
                </a:lnTo>
                <a:lnTo>
                  <a:pt x="30555" y="4240"/>
                </a:lnTo>
                <a:lnTo>
                  <a:pt x="30428" y="4077"/>
                </a:lnTo>
                <a:lnTo>
                  <a:pt x="30300" y="3913"/>
                </a:lnTo>
                <a:lnTo>
                  <a:pt x="30155" y="3767"/>
                </a:lnTo>
                <a:lnTo>
                  <a:pt x="30009" y="3640"/>
                </a:lnTo>
                <a:lnTo>
                  <a:pt x="29863" y="3512"/>
                </a:lnTo>
                <a:lnTo>
                  <a:pt x="29700" y="3403"/>
                </a:lnTo>
                <a:lnTo>
                  <a:pt x="29536" y="3312"/>
                </a:lnTo>
                <a:lnTo>
                  <a:pt x="29372" y="3239"/>
                </a:lnTo>
                <a:lnTo>
                  <a:pt x="29208" y="3167"/>
                </a:lnTo>
                <a:lnTo>
                  <a:pt x="29026" y="3112"/>
                </a:lnTo>
                <a:lnTo>
                  <a:pt x="28863" y="3057"/>
                </a:lnTo>
                <a:lnTo>
                  <a:pt x="28681" y="3039"/>
                </a:lnTo>
                <a:lnTo>
                  <a:pt x="28499" y="3021"/>
                </a:lnTo>
                <a:lnTo>
                  <a:pt x="28317" y="3003"/>
                </a:lnTo>
                <a:lnTo>
                  <a:pt x="28080" y="3021"/>
                </a:lnTo>
                <a:lnTo>
                  <a:pt x="27843" y="3057"/>
                </a:lnTo>
                <a:lnTo>
                  <a:pt x="27607" y="3112"/>
                </a:lnTo>
                <a:lnTo>
                  <a:pt x="27370" y="3185"/>
                </a:lnTo>
                <a:lnTo>
                  <a:pt x="27152" y="3294"/>
                </a:lnTo>
                <a:lnTo>
                  <a:pt x="26934" y="3421"/>
                </a:lnTo>
                <a:lnTo>
                  <a:pt x="26733" y="3585"/>
                </a:lnTo>
                <a:lnTo>
                  <a:pt x="26551" y="3749"/>
                </a:lnTo>
                <a:lnTo>
                  <a:pt x="26388" y="3949"/>
                </a:lnTo>
                <a:lnTo>
                  <a:pt x="26224" y="4168"/>
                </a:lnTo>
                <a:lnTo>
                  <a:pt x="26078" y="4404"/>
                </a:lnTo>
                <a:lnTo>
                  <a:pt x="25969" y="4659"/>
                </a:lnTo>
                <a:lnTo>
                  <a:pt x="25878" y="4950"/>
                </a:lnTo>
                <a:lnTo>
                  <a:pt x="25805" y="5259"/>
                </a:lnTo>
                <a:lnTo>
                  <a:pt x="25751" y="5587"/>
                </a:lnTo>
                <a:lnTo>
                  <a:pt x="25733" y="5933"/>
                </a:lnTo>
                <a:lnTo>
                  <a:pt x="25623" y="5842"/>
                </a:lnTo>
                <a:lnTo>
                  <a:pt x="25496" y="5751"/>
                </a:lnTo>
                <a:lnTo>
                  <a:pt x="25314" y="5642"/>
                </a:lnTo>
                <a:lnTo>
                  <a:pt x="25114" y="5532"/>
                </a:lnTo>
                <a:lnTo>
                  <a:pt x="24877" y="5441"/>
                </a:lnTo>
                <a:lnTo>
                  <a:pt x="24641" y="5369"/>
                </a:lnTo>
                <a:lnTo>
                  <a:pt x="24513" y="5350"/>
                </a:lnTo>
                <a:lnTo>
                  <a:pt x="24222" y="5350"/>
                </a:lnTo>
                <a:lnTo>
                  <a:pt x="24076" y="5387"/>
                </a:lnTo>
                <a:lnTo>
                  <a:pt x="23913" y="5441"/>
                </a:lnTo>
                <a:lnTo>
                  <a:pt x="23767" y="5532"/>
                </a:lnTo>
                <a:lnTo>
                  <a:pt x="23622" y="5642"/>
                </a:lnTo>
                <a:lnTo>
                  <a:pt x="23494" y="5769"/>
                </a:lnTo>
                <a:lnTo>
                  <a:pt x="23367" y="5951"/>
                </a:lnTo>
                <a:lnTo>
                  <a:pt x="23239" y="6169"/>
                </a:lnTo>
                <a:lnTo>
                  <a:pt x="22748" y="5878"/>
                </a:lnTo>
                <a:lnTo>
                  <a:pt x="22257" y="5623"/>
                </a:lnTo>
                <a:lnTo>
                  <a:pt x="21765" y="5387"/>
                </a:lnTo>
                <a:lnTo>
                  <a:pt x="21256" y="5205"/>
                </a:lnTo>
                <a:lnTo>
                  <a:pt x="20728" y="5041"/>
                </a:lnTo>
                <a:lnTo>
                  <a:pt x="20200" y="4914"/>
                </a:lnTo>
                <a:lnTo>
                  <a:pt x="19946" y="4877"/>
                </a:lnTo>
                <a:lnTo>
                  <a:pt x="19691" y="4841"/>
                </a:lnTo>
                <a:lnTo>
                  <a:pt x="19418" y="4823"/>
                </a:lnTo>
                <a:lnTo>
                  <a:pt x="19145" y="4823"/>
                </a:lnTo>
                <a:lnTo>
                  <a:pt x="18835" y="4841"/>
                </a:lnTo>
                <a:lnTo>
                  <a:pt x="18526" y="4859"/>
                </a:lnTo>
                <a:lnTo>
                  <a:pt x="18217" y="4914"/>
                </a:lnTo>
                <a:lnTo>
                  <a:pt x="17907" y="4968"/>
                </a:lnTo>
                <a:lnTo>
                  <a:pt x="17598" y="5059"/>
                </a:lnTo>
                <a:lnTo>
                  <a:pt x="17289" y="5168"/>
                </a:lnTo>
                <a:lnTo>
                  <a:pt x="16979" y="5296"/>
                </a:lnTo>
                <a:lnTo>
                  <a:pt x="16670" y="5460"/>
                </a:lnTo>
                <a:lnTo>
                  <a:pt x="16361" y="5642"/>
                </a:lnTo>
                <a:lnTo>
                  <a:pt x="16069" y="5842"/>
                </a:lnTo>
                <a:lnTo>
                  <a:pt x="15760" y="6060"/>
                </a:lnTo>
                <a:lnTo>
                  <a:pt x="15469" y="6315"/>
                </a:lnTo>
                <a:lnTo>
                  <a:pt x="15159" y="6606"/>
                </a:lnTo>
                <a:lnTo>
                  <a:pt x="14868" y="6897"/>
                </a:lnTo>
                <a:lnTo>
                  <a:pt x="14577" y="7243"/>
                </a:lnTo>
                <a:lnTo>
                  <a:pt x="14286" y="7607"/>
                </a:lnTo>
                <a:lnTo>
                  <a:pt x="14213" y="7352"/>
                </a:lnTo>
                <a:lnTo>
                  <a:pt x="14086" y="7116"/>
                </a:lnTo>
                <a:lnTo>
                  <a:pt x="13958" y="6879"/>
                </a:lnTo>
                <a:lnTo>
                  <a:pt x="13813" y="6661"/>
                </a:lnTo>
                <a:lnTo>
                  <a:pt x="13631" y="6442"/>
                </a:lnTo>
                <a:lnTo>
                  <a:pt x="13449" y="6260"/>
                </a:lnTo>
                <a:lnTo>
                  <a:pt x="13249" y="6060"/>
                </a:lnTo>
                <a:lnTo>
                  <a:pt x="13030" y="5896"/>
                </a:lnTo>
                <a:lnTo>
                  <a:pt x="12812" y="5751"/>
                </a:lnTo>
                <a:lnTo>
                  <a:pt x="12557" y="5605"/>
                </a:lnTo>
                <a:lnTo>
                  <a:pt x="12321" y="5496"/>
                </a:lnTo>
                <a:lnTo>
                  <a:pt x="12066" y="5387"/>
                </a:lnTo>
                <a:lnTo>
                  <a:pt x="11793" y="5314"/>
                </a:lnTo>
                <a:lnTo>
                  <a:pt x="11538" y="5259"/>
                </a:lnTo>
                <a:lnTo>
                  <a:pt x="11265" y="5223"/>
                </a:lnTo>
                <a:lnTo>
                  <a:pt x="10992" y="5205"/>
                </a:lnTo>
                <a:lnTo>
                  <a:pt x="10719" y="5223"/>
                </a:lnTo>
                <a:lnTo>
                  <a:pt x="10464" y="5259"/>
                </a:lnTo>
                <a:lnTo>
                  <a:pt x="10191" y="5314"/>
                </a:lnTo>
                <a:lnTo>
                  <a:pt x="9937" y="5405"/>
                </a:lnTo>
                <a:lnTo>
                  <a:pt x="9955" y="5005"/>
                </a:lnTo>
                <a:lnTo>
                  <a:pt x="9937" y="4622"/>
                </a:lnTo>
                <a:lnTo>
                  <a:pt x="9882" y="4295"/>
                </a:lnTo>
                <a:lnTo>
                  <a:pt x="9791" y="3967"/>
                </a:lnTo>
                <a:lnTo>
                  <a:pt x="9682" y="3676"/>
                </a:lnTo>
                <a:lnTo>
                  <a:pt x="9536" y="3421"/>
                </a:lnTo>
                <a:lnTo>
                  <a:pt x="9373" y="3185"/>
                </a:lnTo>
                <a:lnTo>
                  <a:pt x="9191" y="2985"/>
                </a:lnTo>
                <a:lnTo>
                  <a:pt x="8990" y="2803"/>
                </a:lnTo>
                <a:lnTo>
                  <a:pt x="8754" y="2639"/>
                </a:lnTo>
                <a:lnTo>
                  <a:pt x="8517" y="2512"/>
                </a:lnTo>
                <a:lnTo>
                  <a:pt x="8262" y="2402"/>
                </a:lnTo>
                <a:lnTo>
                  <a:pt x="8008" y="2330"/>
                </a:lnTo>
                <a:lnTo>
                  <a:pt x="7735" y="2275"/>
                </a:lnTo>
                <a:lnTo>
                  <a:pt x="7444" y="2239"/>
                </a:lnTo>
                <a:lnTo>
                  <a:pt x="7152" y="2220"/>
                </a:lnTo>
                <a:lnTo>
                  <a:pt x="6770" y="2239"/>
                </a:lnTo>
                <a:lnTo>
                  <a:pt x="6388" y="2293"/>
                </a:lnTo>
                <a:lnTo>
                  <a:pt x="6006" y="2402"/>
                </a:lnTo>
                <a:lnTo>
                  <a:pt x="5642" y="2530"/>
                </a:lnTo>
                <a:lnTo>
                  <a:pt x="5278" y="2693"/>
                </a:lnTo>
                <a:lnTo>
                  <a:pt x="4950" y="2894"/>
                </a:lnTo>
                <a:lnTo>
                  <a:pt x="4641" y="3130"/>
                </a:lnTo>
                <a:lnTo>
                  <a:pt x="4514" y="3258"/>
                </a:lnTo>
                <a:lnTo>
                  <a:pt x="4368" y="3403"/>
                </a:lnTo>
                <a:lnTo>
                  <a:pt x="4241" y="3549"/>
                </a:lnTo>
                <a:lnTo>
                  <a:pt x="4132" y="3694"/>
                </a:lnTo>
                <a:lnTo>
                  <a:pt x="4022" y="3858"/>
                </a:lnTo>
                <a:lnTo>
                  <a:pt x="3931" y="4022"/>
                </a:lnTo>
                <a:lnTo>
                  <a:pt x="3859" y="4204"/>
                </a:lnTo>
                <a:lnTo>
                  <a:pt x="3786" y="4386"/>
                </a:lnTo>
                <a:lnTo>
                  <a:pt x="3731" y="4568"/>
                </a:lnTo>
                <a:lnTo>
                  <a:pt x="3695" y="4768"/>
                </a:lnTo>
                <a:lnTo>
                  <a:pt x="3658" y="4968"/>
                </a:lnTo>
                <a:lnTo>
                  <a:pt x="3640" y="5168"/>
                </a:lnTo>
                <a:lnTo>
                  <a:pt x="3640" y="5387"/>
                </a:lnTo>
                <a:lnTo>
                  <a:pt x="3658" y="5605"/>
                </a:lnTo>
                <a:lnTo>
                  <a:pt x="3695" y="5842"/>
                </a:lnTo>
                <a:lnTo>
                  <a:pt x="3749" y="6060"/>
                </a:lnTo>
                <a:lnTo>
                  <a:pt x="3822" y="6315"/>
                </a:lnTo>
                <a:lnTo>
                  <a:pt x="3913" y="6551"/>
                </a:lnTo>
                <a:lnTo>
                  <a:pt x="3713" y="6479"/>
                </a:lnTo>
                <a:lnTo>
                  <a:pt x="3531" y="6406"/>
                </a:lnTo>
                <a:lnTo>
                  <a:pt x="3149" y="6315"/>
                </a:lnTo>
                <a:lnTo>
                  <a:pt x="2767" y="6278"/>
                </a:lnTo>
                <a:lnTo>
                  <a:pt x="2421" y="6260"/>
                </a:lnTo>
                <a:lnTo>
                  <a:pt x="2166" y="6260"/>
                </a:lnTo>
                <a:lnTo>
                  <a:pt x="1930" y="6278"/>
                </a:lnTo>
                <a:lnTo>
                  <a:pt x="1693" y="6315"/>
                </a:lnTo>
                <a:lnTo>
                  <a:pt x="1475" y="6351"/>
                </a:lnTo>
                <a:lnTo>
                  <a:pt x="1056" y="6460"/>
                </a:lnTo>
                <a:lnTo>
                  <a:pt x="710" y="6570"/>
                </a:lnTo>
                <a:lnTo>
                  <a:pt x="419" y="6697"/>
                </a:lnTo>
                <a:lnTo>
                  <a:pt x="201" y="6788"/>
                </a:lnTo>
                <a:lnTo>
                  <a:pt x="1" y="6897"/>
                </a:lnTo>
                <a:lnTo>
                  <a:pt x="1" y="16033"/>
                </a:lnTo>
                <a:lnTo>
                  <a:pt x="61874" y="14668"/>
                </a:lnTo>
                <a:lnTo>
                  <a:pt x="61874" y="4950"/>
                </a:lnTo>
                <a:lnTo>
                  <a:pt x="61892" y="4768"/>
                </a:lnTo>
                <a:lnTo>
                  <a:pt x="61874" y="4586"/>
                </a:lnTo>
                <a:lnTo>
                  <a:pt x="61855" y="4404"/>
                </a:lnTo>
                <a:lnTo>
                  <a:pt x="61819" y="4222"/>
                </a:lnTo>
                <a:lnTo>
                  <a:pt x="61764" y="4040"/>
                </a:lnTo>
                <a:lnTo>
                  <a:pt x="61692" y="3858"/>
                </a:lnTo>
                <a:lnTo>
                  <a:pt x="61619" y="3694"/>
                </a:lnTo>
                <a:lnTo>
                  <a:pt x="61528" y="3512"/>
                </a:lnTo>
                <a:lnTo>
                  <a:pt x="61419" y="3349"/>
                </a:lnTo>
                <a:lnTo>
                  <a:pt x="61291" y="3185"/>
                </a:lnTo>
                <a:lnTo>
                  <a:pt x="61037" y="2857"/>
                </a:lnTo>
                <a:lnTo>
                  <a:pt x="60727" y="2548"/>
                </a:lnTo>
                <a:lnTo>
                  <a:pt x="60381" y="2275"/>
                </a:lnTo>
                <a:lnTo>
                  <a:pt x="59999" y="2020"/>
                </a:lnTo>
                <a:lnTo>
                  <a:pt x="59599" y="1784"/>
                </a:lnTo>
                <a:lnTo>
                  <a:pt x="59180" y="1565"/>
                </a:lnTo>
                <a:lnTo>
                  <a:pt x="58744" y="1401"/>
                </a:lnTo>
                <a:lnTo>
                  <a:pt x="58289" y="1256"/>
                </a:lnTo>
                <a:lnTo>
                  <a:pt x="57816" y="1147"/>
                </a:lnTo>
                <a:lnTo>
                  <a:pt x="57342" y="1092"/>
                </a:lnTo>
                <a:lnTo>
                  <a:pt x="57106" y="1074"/>
                </a:lnTo>
                <a:lnTo>
                  <a:pt x="56869" y="1056"/>
                </a:lnTo>
                <a:lnTo>
                  <a:pt x="56542" y="1074"/>
                </a:lnTo>
                <a:lnTo>
                  <a:pt x="56214" y="1110"/>
                </a:lnTo>
                <a:lnTo>
                  <a:pt x="55887" y="1165"/>
                </a:lnTo>
                <a:lnTo>
                  <a:pt x="55559" y="1256"/>
                </a:lnTo>
                <a:lnTo>
                  <a:pt x="55250" y="1365"/>
                </a:lnTo>
                <a:lnTo>
                  <a:pt x="54958" y="1511"/>
                </a:lnTo>
                <a:lnTo>
                  <a:pt x="54667" y="1674"/>
                </a:lnTo>
                <a:lnTo>
                  <a:pt x="54394" y="1875"/>
                </a:lnTo>
                <a:lnTo>
                  <a:pt x="54121" y="2093"/>
                </a:lnTo>
                <a:lnTo>
                  <a:pt x="53885" y="2366"/>
                </a:lnTo>
                <a:lnTo>
                  <a:pt x="53648" y="2657"/>
                </a:lnTo>
                <a:lnTo>
                  <a:pt x="53430" y="2966"/>
                </a:lnTo>
                <a:lnTo>
                  <a:pt x="53248" y="3330"/>
                </a:lnTo>
                <a:lnTo>
                  <a:pt x="53084" y="3731"/>
                </a:lnTo>
                <a:lnTo>
                  <a:pt x="52938" y="4149"/>
                </a:lnTo>
                <a:lnTo>
                  <a:pt x="52811" y="4622"/>
                </a:lnTo>
                <a:lnTo>
                  <a:pt x="52465" y="4459"/>
                </a:lnTo>
                <a:lnTo>
                  <a:pt x="52120" y="4313"/>
                </a:lnTo>
                <a:lnTo>
                  <a:pt x="51810" y="4204"/>
                </a:lnTo>
                <a:lnTo>
                  <a:pt x="51483" y="4113"/>
                </a:lnTo>
                <a:lnTo>
                  <a:pt x="51191" y="4040"/>
                </a:lnTo>
                <a:lnTo>
                  <a:pt x="50882" y="3986"/>
                </a:lnTo>
                <a:lnTo>
                  <a:pt x="50609" y="3967"/>
                </a:lnTo>
                <a:lnTo>
                  <a:pt x="50336" y="3949"/>
                </a:lnTo>
                <a:lnTo>
                  <a:pt x="50045" y="3967"/>
                </a:lnTo>
                <a:lnTo>
                  <a:pt x="49772" y="4004"/>
                </a:lnTo>
                <a:lnTo>
                  <a:pt x="49499" y="4040"/>
                </a:lnTo>
                <a:lnTo>
                  <a:pt x="49244" y="4113"/>
                </a:lnTo>
                <a:lnTo>
                  <a:pt x="49008" y="4204"/>
                </a:lnTo>
                <a:lnTo>
                  <a:pt x="48789" y="4295"/>
                </a:lnTo>
                <a:lnTo>
                  <a:pt x="48571" y="4422"/>
                </a:lnTo>
                <a:lnTo>
                  <a:pt x="48353" y="4550"/>
                </a:lnTo>
                <a:lnTo>
                  <a:pt x="48152" y="4677"/>
                </a:lnTo>
                <a:lnTo>
                  <a:pt x="47970" y="4823"/>
                </a:lnTo>
                <a:lnTo>
                  <a:pt x="47788" y="4986"/>
                </a:lnTo>
                <a:lnTo>
                  <a:pt x="47625" y="5150"/>
                </a:lnTo>
                <a:lnTo>
                  <a:pt x="47333" y="5478"/>
                </a:lnTo>
                <a:lnTo>
                  <a:pt x="47061" y="5824"/>
                </a:lnTo>
                <a:lnTo>
                  <a:pt x="46842" y="6188"/>
                </a:lnTo>
                <a:lnTo>
                  <a:pt x="46642" y="6515"/>
                </a:lnTo>
                <a:lnTo>
                  <a:pt x="46478" y="6843"/>
                </a:lnTo>
                <a:lnTo>
                  <a:pt x="46351" y="7116"/>
                </a:lnTo>
                <a:lnTo>
                  <a:pt x="46187" y="7552"/>
                </a:lnTo>
                <a:lnTo>
                  <a:pt x="46151" y="7716"/>
                </a:lnTo>
                <a:lnTo>
                  <a:pt x="46096" y="7680"/>
                </a:lnTo>
                <a:lnTo>
                  <a:pt x="45932" y="7607"/>
                </a:lnTo>
                <a:lnTo>
                  <a:pt x="45823" y="7552"/>
                </a:lnTo>
                <a:lnTo>
                  <a:pt x="45696" y="7516"/>
                </a:lnTo>
                <a:lnTo>
                  <a:pt x="45550" y="7498"/>
                </a:lnTo>
                <a:lnTo>
                  <a:pt x="45386" y="7480"/>
                </a:lnTo>
                <a:lnTo>
                  <a:pt x="45223" y="7498"/>
                </a:lnTo>
                <a:lnTo>
                  <a:pt x="45059" y="7516"/>
                </a:lnTo>
                <a:lnTo>
                  <a:pt x="44895" y="7552"/>
                </a:lnTo>
                <a:lnTo>
                  <a:pt x="44713" y="7625"/>
                </a:lnTo>
                <a:lnTo>
                  <a:pt x="44513" y="7716"/>
                </a:lnTo>
                <a:lnTo>
                  <a:pt x="44313" y="7825"/>
                </a:lnTo>
                <a:lnTo>
                  <a:pt x="44112" y="7971"/>
                </a:lnTo>
                <a:lnTo>
                  <a:pt x="43894" y="8153"/>
                </a:lnTo>
                <a:lnTo>
                  <a:pt x="43967" y="7734"/>
                </a:lnTo>
                <a:lnTo>
                  <a:pt x="44003" y="7352"/>
                </a:lnTo>
                <a:lnTo>
                  <a:pt x="44021" y="6988"/>
                </a:lnTo>
                <a:lnTo>
                  <a:pt x="43985" y="6624"/>
                </a:lnTo>
                <a:lnTo>
                  <a:pt x="43930" y="6315"/>
                </a:lnTo>
                <a:lnTo>
                  <a:pt x="43839" y="6006"/>
                </a:lnTo>
                <a:lnTo>
                  <a:pt x="43730" y="5733"/>
                </a:lnTo>
                <a:lnTo>
                  <a:pt x="43585" y="5478"/>
                </a:lnTo>
                <a:lnTo>
                  <a:pt x="43421" y="5241"/>
                </a:lnTo>
                <a:lnTo>
                  <a:pt x="43239" y="5041"/>
                </a:lnTo>
                <a:lnTo>
                  <a:pt x="43039" y="4877"/>
                </a:lnTo>
                <a:lnTo>
                  <a:pt x="42802" y="4732"/>
                </a:lnTo>
                <a:lnTo>
                  <a:pt x="42566" y="4622"/>
                </a:lnTo>
                <a:lnTo>
                  <a:pt x="42329" y="4531"/>
                </a:lnTo>
                <a:lnTo>
                  <a:pt x="42056" y="4477"/>
                </a:lnTo>
                <a:lnTo>
                  <a:pt x="41619" y="4477"/>
                </a:lnTo>
                <a:lnTo>
                  <a:pt x="41456" y="4495"/>
                </a:lnTo>
                <a:lnTo>
                  <a:pt x="41274" y="4531"/>
                </a:lnTo>
                <a:lnTo>
                  <a:pt x="41110" y="4568"/>
                </a:lnTo>
                <a:lnTo>
                  <a:pt x="40946" y="4622"/>
                </a:lnTo>
                <a:lnTo>
                  <a:pt x="40764" y="4695"/>
                </a:lnTo>
                <a:lnTo>
                  <a:pt x="40600" y="4786"/>
                </a:lnTo>
                <a:lnTo>
                  <a:pt x="40418" y="4895"/>
                </a:lnTo>
                <a:lnTo>
                  <a:pt x="40400" y="4750"/>
                </a:lnTo>
                <a:lnTo>
                  <a:pt x="40364" y="4622"/>
                </a:lnTo>
                <a:lnTo>
                  <a:pt x="40309" y="4495"/>
                </a:lnTo>
                <a:lnTo>
                  <a:pt x="40254" y="4404"/>
                </a:lnTo>
                <a:lnTo>
                  <a:pt x="40200" y="4313"/>
                </a:lnTo>
                <a:lnTo>
                  <a:pt x="40127" y="4222"/>
                </a:lnTo>
                <a:lnTo>
                  <a:pt x="40054" y="4168"/>
                </a:lnTo>
                <a:lnTo>
                  <a:pt x="39982" y="4095"/>
                </a:lnTo>
                <a:lnTo>
                  <a:pt x="39818" y="4004"/>
                </a:lnTo>
                <a:lnTo>
                  <a:pt x="39636" y="3949"/>
                </a:lnTo>
                <a:lnTo>
                  <a:pt x="39454" y="3931"/>
                </a:lnTo>
                <a:lnTo>
                  <a:pt x="39290" y="3913"/>
                </a:lnTo>
                <a:lnTo>
                  <a:pt x="39035" y="3931"/>
                </a:lnTo>
                <a:lnTo>
                  <a:pt x="38817" y="3967"/>
                </a:lnTo>
                <a:lnTo>
                  <a:pt x="38617" y="4022"/>
                </a:lnTo>
                <a:lnTo>
                  <a:pt x="38635" y="3767"/>
                </a:lnTo>
                <a:lnTo>
                  <a:pt x="38653" y="3531"/>
                </a:lnTo>
                <a:lnTo>
                  <a:pt x="38635" y="3312"/>
                </a:lnTo>
                <a:lnTo>
                  <a:pt x="38617" y="3094"/>
                </a:lnTo>
                <a:lnTo>
                  <a:pt x="38598" y="2875"/>
                </a:lnTo>
                <a:lnTo>
                  <a:pt x="38544" y="2657"/>
                </a:lnTo>
                <a:lnTo>
                  <a:pt x="38507" y="2457"/>
                </a:lnTo>
                <a:lnTo>
                  <a:pt x="38435" y="2275"/>
                </a:lnTo>
                <a:lnTo>
                  <a:pt x="38362" y="2093"/>
                </a:lnTo>
                <a:lnTo>
                  <a:pt x="38289" y="1911"/>
                </a:lnTo>
                <a:lnTo>
                  <a:pt x="38198" y="1747"/>
                </a:lnTo>
                <a:lnTo>
                  <a:pt x="38107" y="1583"/>
                </a:lnTo>
                <a:lnTo>
                  <a:pt x="37998" y="1438"/>
                </a:lnTo>
                <a:lnTo>
                  <a:pt x="37889" y="1292"/>
                </a:lnTo>
                <a:lnTo>
                  <a:pt x="37634" y="1019"/>
                </a:lnTo>
                <a:lnTo>
                  <a:pt x="37361" y="783"/>
                </a:lnTo>
                <a:lnTo>
                  <a:pt x="37052" y="583"/>
                </a:lnTo>
                <a:lnTo>
                  <a:pt x="36742" y="401"/>
                </a:lnTo>
                <a:lnTo>
                  <a:pt x="36397" y="255"/>
                </a:lnTo>
                <a:lnTo>
                  <a:pt x="36051" y="146"/>
                </a:lnTo>
                <a:lnTo>
                  <a:pt x="35687" y="73"/>
                </a:lnTo>
                <a:lnTo>
                  <a:pt x="35305" y="18"/>
                </a:lnTo>
                <a:lnTo>
                  <a:pt x="34941" y="0"/>
                </a:lnTo>
                <a:close/>
              </a:path>
            </a:pathLst>
          </a:custGeom>
          <a:solidFill>
            <a:srgbClr val="FFFFD5">
              <a:alpha val="1285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81" name="Google Shape;981;p7"/>
          <p:cNvSpPr txBox="1">
            <a:spLocks noGrp="1"/>
          </p:cNvSpPr>
          <p:nvPr>
            <p:ph type="title"/>
          </p:nvPr>
        </p:nvSpPr>
        <p:spPr>
          <a:xfrm>
            <a:off x="950967" y="780288"/>
            <a:ext cx="10290400" cy="39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Dosis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982" name="Google Shape;982;p7"/>
          <p:cNvSpPr txBox="1">
            <a:spLocks noGrp="1"/>
          </p:cNvSpPr>
          <p:nvPr>
            <p:ph type="body" idx="1"/>
          </p:nvPr>
        </p:nvSpPr>
        <p:spPr>
          <a:xfrm>
            <a:off x="2422800" y="1905000"/>
            <a:ext cx="7346400" cy="304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609585" lvl="0" indent="-423323" algn="ctr" rtl="0">
              <a:spcBef>
                <a:spcPts val="1333"/>
              </a:spcBef>
              <a:spcAft>
                <a:spcPts val="0"/>
              </a:spcAft>
              <a:buClr>
                <a:schemeClr val="lt1"/>
              </a:buClr>
              <a:buSzPts val="1400"/>
              <a:buFont typeface="Open Sans"/>
              <a:buChar char="●"/>
              <a:defRPr>
                <a:solidFill>
                  <a:schemeClr val="lt1"/>
                </a:solidFill>
              </a:defRPr>
            </a:lvl1pPr>
            <a:lvl2pPr marL="1219170" lvl="1" indent="-42332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Open Sans"/>
              <a:buChar char="○"/>
              <a:defRPr>
                <a:solidFill>
                  <a:schemeClr val="lt1"/>
                </a:solidFill>
              </a:defRPr>
            </a:lvl2pPr>
            <a:lvl3pPr marL="1828754" lvl="2" indent="-42332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Open Sans"/>
              <a:buChar char="■"/>
              <a:defRPr>
                <a:solidFill>
                  <a:schemeClr val="lt1"/>
                </a:solidFill>
              </a:defRPr>
            </a:lvl3pPr>
            <a:lvl4pPr marL="2438339" lvl="3" indent="-42332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Open Sans"/>
              <a:buChar char="●"/>
              <a:defRPr>
                <a:solidFill>
                  <a:schemeClr val="lt1"/>
                </a:solidFill>
              </a:defRPr>
            </a:lvl4pPr>
            <a:lvl5pPr marL="3047924" lvl="4" indent="-42332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Open Sans"/>
              <a:buChar char="○"/>
              <a:defRPr>
                <a:solidFill>
                  <a:schemeClr val="lt1"/>
                </a:solidFill>
              </a:defRPr>
            </a:lvl5pPr>
            <a:lvl6pPr marL="3657509" lvl="5" indent="-42332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Open Sans"/>
              <a:buChar char="■"/>
              <a:defRPr>
                <a:solidFill>
                  <a:schemeClr val="lt1"/>
                </a:solidFill>
              </a:defRPr>
            </a:lvl6pPr>
            <a:lvl7pPr marL="4267093" lvl="6" indent="-42332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Open Sans"/>
              <a:buChar char="●"/>
              <a:defRPr>
                <a:solidFill>
                  <a:schemeClr val="lt1"/>
                </a:solidFill>
              </a:defRPr>
            </a:lvl7pPr>
            <a:lvl8pPr marL="4876678" lvl="7" indent="-42332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Open Sans"/>
              <a:buChar char="○"/>
              <a:defRPr>
                <a:solidFill>
                  <a:schemeClr val="lt1"/>
                </a:solidFill>
              </a:defRPr>
            </a:lvl8pPr>
            <a:lvl9pPr marL="5486263" lvl="8" indent="-42332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Open Sans"/>
              <a:buChar char="■"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grpSp>
        <p:nvGrpSpPr>
          <p:cNvPr id="983" name="Google Shape;983;p7"/>
          <p:cNvGrpSpPr/>
          <p:nvPr/>
        </p:nvGrpSpPr>
        <p:grpSpPr>
          <a:xfrm>
            <a:off x="9095006" y="5146426"/>
            <a:ext cx="4699236" cy="1228045"/>
            <a:chOff x="-729684" y="2561769"/>
            <a:chExt cx="3524427" cy="921034"/>
          </a:xfrm>
        </p:grpSpPr>
        <p:sp>
          <p:nvSpPr>
            <p:cNvPr id="984" name="Google Shape;984;p7"/>
            <p:cNvSpPr/>
            <p:nvPr/>
          </p:nvSpPr>
          <p:spPr>
            <a:xfrm>
              <a:off x="-729684" y="2561769"/>
              <a:ext cx="3524427" cy="921034"/>
            </a:xfrm>
            <a:custGeom>
              <a:avLst/>
              <a:gdLst/>
              <a:ahLst/>
              <a:cxnLst/>
              <a:rect l="l" t="t" r="r" b="b"/>
              <a:pathLst>
                <a:path w="68389" h="17872" extrusionOk="0">
                  <a:moveTo>
                    <a:pt x="27006" y="1"/>
                  </a:moveTo>
                  <a:lnTo>
                    <a:pt x="26387" y="19"/>
                  </a:lnTo>
                  <a:lnTo>
                    <a:pt x="26023" y="37"/>
                  </a:lnTo>
                  <a:lnTo>
                    <a:pt x="25659" y="74"/>
                  </a:lnTo>
                  <a:lnTo>
                    <a:pt x="25295" y="128"/>
                  </a:lnTo>
                  <a:lnTo>
                    <a:pt x="24932" y="201"/>
                  </a:lnTo>
                  <a:lnTo>
                    <a:pt x="24295" y="328"/>
                  </a:lnTo>
                  <a:lnTo>
                    <a:pt x="23658" y="510"/>
                  </a:lnTo>
                  <a:lnTo>
                    <a:pt x="23039" y="711"/>
                  </a:lnTo>
                  <a:lnTo>
                    <a:pt x="22420" y="947"/>
                  </a:lnTo>
                  <a:lnTo>
                    <a:pt x="21801" y="1220"/>
                  </a:lnTo>
                  <a:lnTo>
                    <a:pt x="21201" y="1493"/>
                  </a:lnTo>
                  <a:lnTo>
                    <a:pt x="20600" y="1802"/>
                  </a:lnTo>
                  <a:lnTo>
                    <a:pt x="20018" y="2130"/>
                  </a:lnTo>
                  <a:lnTo>
                    <a:pt x="19418" y="2458"/>
                  </a:lnTo>
                  <a:lnTo>
                    <a:pt x="18835" y="2803"/>
                  </a:lnTo>
                  <a:lnTo>
                    <a:pt x="17671" y="3513"/>
                  </a:lnTo>
                  <a:lnTo>
                    <a:pt x="16524" y="4241"/>
                  </a:lnTo>
                  <a:lnTo>
                    <a:pt x="15378" y="4933"/>
                  </a:lnTo>
                  <a:lnTo>
                    <a:pt x="14650" y="5369"/>
                  </a:lnTo>
                  <a:lnTo>
                    <a:pt x="13904" y="5770"/>
                  </a:lnTo>
                  <a:lnTo>
                    <a:pt x="13157" y="6170"/>
                  </a:lnTo>
                  <a:lnTo>
                    <a:pt x="12393" y="6552"/>
                  </a:lnTo>
                  <a:lnTo>
                    <a:pt x="11629" y="6916"/>
                  </a:lnTo>
                  <a:lnTo>
                    <a:pt x="10846" y="7262"/>
                  </a:lnTo>
                  <a:lnTo>
                    <a:pt x="10064" y="7571"/>
                  </a:lnTo>
                  <a:lnTo>
                    <a:pt x="9281" y="7881"/>
                  </a:lnTo>
                  <a:lnTo>
                    <a:pt x="8481" y="8154"/>
                  </a:lnTo>
                  <a:lnTo>
                    <a:pt x="7680" y="8408"/>
                  </a:lnTo>
                  <a:lnTo>
                    <a:pt x="6861" y="8645"/>
                  </a:lnTo>
                  <a:lnTo>
                    <a:pt x="6042" y="8845"/>
                  </a:lnTo>
                  <a:lnTo>
                    <a:pt x="5223" y="9027"/>
                  </a:lnTo>
                  <a:lnTo>
                    <a:pt x="4386" y="9173"/>
                  </a:lnTo>
                  <a:lnTo>
                    <a:pt x="3549" y="9300"/>
                  </a:lnTo>
                  <a:lnTo>
                    <a:pt x="2712" y="9391"/>
                  </a:lnTo>
                  <a:lnTo>
                    <a:pt x="1602" y="9482"/>
                  </a:lnTo>
                  <a:lnTo>
                    <a:pt x="473" y="9537"/>
                  </a:lnTo>
                  <a:lnTo>
                    <a:pt x="364" y="9555"/>
                  </a:lnTo>
                  <a:lnTo>
                    <a:pt x="273" y="9573"/>
                  </a:lnTo>
                  <a:lnTo>
                    <a:pt x="200" y="9609"/>
                  </a:lnTo>
                  <a:lnTo>
                    <a:pt x="146" y="9664"/>
                  </a:lnTo>
                  <a:lnTo>
                    <a:pt x="91" y="9719"/>
                  </a:lnTo>
                  <a:lnTo>
                    <a:pt x="73" y="9773"/>
                  </a:lnTo>
                  <a:lnTo>
                    <a:pt x="55" y="9846"/>
                  </a:lnTo>
                  <a:lnTo>
                    <a:pt x="37" y="9919"/>
                  </a:lnTo>
                  <a:lnTo>
                    <a:pt x="55" y="10101"/>
                  </a:lnTo>
                  <a:lnTo>
                    <a:pt x="91" y="10283"/>
                  </a:lnTo>
                  <a:lnTo>
                    <a:pt x="219" y="10719"/>
                  </a:lnTo>
                  <a:lnTo>
                    <a:pt x="346" y="11156"/>
                  </a:lnTo>
                  <a:lnTo>
                    <a:pt x="382" y="11375"/>
                  </a:lnTo>
                  <a:lnTo>
                    <a:pt x="401" y="11575"/>
                  </a:lnTo>
                  <a:lnTo>
                    <a:pt x="401" y="11666"/>
                  </a:lnTo>
                  <a:lnTo>
                    <a:pt x="382" y="11739"/>
                  </a:lnTo>
                  <a:lnTo>
                    <a:pt x="364" y="11830"/>
                  </a:lnTo>
                  <a:lnTo>
                    <a:pt x="310" y="11902"/>
                  </a:lnTo>
                  <a:lnTo>
                    <a:pt x="255" y="11975"/>
                  </a:lnTo>
                  <a:lnTo>
                    <a:pt x="200" y="12030"/>
                  </a:lnTo>
                  <a:lnTo>
                    <a:pt x="109" y="12084"/>
                  </a:lnTo>
                  <a:lnTo>
                    <a:pt x="0" y="12121"/>
                  </a:lnTo>
                  <a:lnTo>
                    <a:pt x="455" y="12557"/>
                  </a:lnTo>
                  <a:lnTo>
                    <a:pt x="564" y="12685"/>
                  </a:lnTo>
                  <a:lnTo>
                    <a:pt x="655" y="12739"/>
                  </a:lnTo>
                  <a:lnTo>
                    <a:pt x="692" y="12739"/>
                  </a:lnTo>
                  <a:lnTo>
                    <a:pt x="728" y="12721"/>
                  </a:lnTo>
                  <a:lnTo>
                    <a:pt x="783" y="12630"/>
                  </a:lnTo>
                  <a:lnTo>
                    <a:pt x="837" y="12594"/>
                  </a:lnTo>
                  <a:lnTo>
                    <a:pt x="892" y="12557"/>
                  </a:lnTo>
                  <a:lnTo>
                    <a:pt x="965" y="12521"/>
                  </a:lnTo>
                  <a:lnTo>
                    <a:pt x="1074" y="12503"/>
                  </a:lnTo>
                  <a:lnTo>
                    <a:pt x="1201" y="12503"/>
                  </a:lnTo>
                  <a:lnTo>
                    <a:pt x="1383" y="12521"/>
                  </a:lnTo>
                  <a:lnTo>
                    <a:pt x="1602" y="12557"/>
                  </a:lnTo>
                  <a:lnTo>
                    <a:pt x="1857" y="12612"/>
                  </a:lnTo>
                  <a:lnTo>
                    <a:pt x="3403" y="13012"/>
                  </a:lnTo>
                  <a:lnTo>
                    <a:pt x="4987" y="13376"/>
                  </a:lnTo>
                  <a:lnTo>
                    <a:pt x="6552" y="13704"/>
                  </a:lnTo>
                  <a:lnTo>
                    <a:pt x="8135" y="14013"/>
                  </a:lnTo>
                  <a:lnTo>
                    <a:pt x="9718" y="14286"/>
                  </a:lnTo>
                  <a:lnTo>
                    <a:pt x="11319" y="14559"/>
                  </a:lnTo>
                  <a:lnTo>
                    <a:pt x="14504" y="15051"/>
                  </a:lnTo>
                  <a:lnTo>
                    <a:pt x="17871" y="15578"/>
                  </a:lnTo>
                  <a:lnTo>
                    <a:pt x="21256" y="16070"/>
                  </a:lnTo>
                  <a:lnTo>
                    <a:pt x="24659" y="16543"/>
                  </a:lnTo>
                  <a:lnTo>
                    <a:pt x="26351" y="16761"/>
                  </a:lnTo>
                  <a:lnTo>
                    <a:pt x="28043" y="16961"/>
                  </a:lnTo>
                  <a:lnTo>
                    <a:pt x="29736" y="17143"/>
                  </a:lnTo>
                  <a:lnTo>
                    <a:pt x="31446" y="17325"/>
                  </a:lnTo>
                  <a:lnTo>
                    <a:pt x="33139" y="17471"/>
                  </a:lnTo>
                  <a:lnTo>
                    <a:pt x="34849" y="17598"/>
                  </a:lnTo>
                  <a:lnTo>
                    <a:pt x="36560" y="17708"/>
                  </a:lnTo>
                  <a:lnTo>
                    <a:pt x="38252" y="17798"/>
                  </a:lnTo>
                  <a:lnTo>
                    <a:pt x="39963" y="17853"/>
                  </a:lnTo>
                  <a:lnTo>
                    <a:pt x="41674" y="17871"/>
                  </a:lnTo>
                  <a:lnTo>
                    <a:pt x="43384" y="17871"/>
                  </a:lnTo>
                  <a:lnTo>
                    <a:pt x="45095" y="17835"/>
                  </a:lnTo>
                  <a:lnTo>
                    <a:pt x="46805" y="17780"/>
                  </a:lnTo>
                  <a:lnTo>
                    <a:pt x="48516" y="17671"/>
                  </a:lnTo>
                  <a:lnTo>
                    <a:pt x="50227" y="17526"/>
                  </a:lnTo>
                  <a:lnTo>
                    <a:pt x="51919" y="17344"/>
                  </a:lnTo>
                  <a:lnTo>
                    <a:pt x="53630" y="17125"/>
                  </a:lnTo>
                  <a:lnTo>
                    <a:pt x="55322" y="16870"/>
                  </a:lnTo>
                  <a:lnTo>
                    <a:pt x="56159" y="16725"/>
                  </a:lnTo>
                  <a:lnTo>
                    <a:pt x="56996" y="16561"/>
                  </a:lnTo>
                  <a:lnTo>
                    <a:pt x="57833" y="16397"/>
                  </a:lnTo>
                  <a:lnTo>
                    <a:pt x="58671" y="16215"/>
                  </a:lnTo>
                  <a:lnTo>
                    <a:pt x="59489" y="16033"/>
                  </a:lnTo>
                  <a:lnTo>
                    <a:pt x="60327" y="15815"/>
                  </a:lnTo>
                  <a:lnTo>
                    <a:pt x="61145" y="15615"/>
                  </a:lnTo>
                  <a:lnTo>
                    <a:pt x="61964" y="15378"/>
                  </a:lnTo>
                  <a:lnTo>
                    <a:pt x="62783" y="15142"/>
                  </a:lnTo>
                  <a:lnTo>
                    <a:pt x="63602" y="14887"/>
                  </a:lnTo>
                  <a:lnTo>
                    <a:pt x="64421" y="14614"/>
                  </a:lnTo>
                  <a:lnTo>
                    <a:pt x="65222" y="14341"/>
                  </a:lnTo>
                  <a:lnTo>
                    <a:pt x="66022" y="14050"/>
                  </a:lnTo>
                  <a:lnTo>
                    <a:pt x="66823" y="13740"/>
                  </a:lnTo>
                  <a:lnTo>
                    <a:pt x="67606" y="13431"/>
                  </a:lnTo>
                  <a:lnTo>
                    <a:pt x="68388" y="13085"/>
                  </a:lnTo>
                  <a:lnTo>
                    <a:pt x="67933" y="7771"/>
                  </a:lnTo>
                  <a:lnTo>
                    <a:pt x="64803" y="7862"/>
                  </a:lnTo>
                  <a:lnTo>
                    <a:pt x="63220" y="7899"/>
                  </a:lnTo>
                  <a:lnTo>
                    <a:pt x="61637" y="7917"/>
                  </a:lnTo>
                  <a:lnTo>
                    <a:pt x="60054" y="7917"/>
                  </a:lnTo>
                  <a:lnTo>
                    <a:pt x="58470" y="7899"/>
                  </a:lnTo>
                  <a:lnTo>
                    <a:pt x="56905" y="7844"/>
                  </a:lnTo>
                  <a:lnTo>
                    <a:pt x="55322" y="7790"/>
                  </a:lnTo>
                  <a:lnTo>
                    <a:pt x="54230" y="7717"/>
                  </a:lnTo>
                  <a:lnTo>
                    <a:pt x="53138" y="7644"/>
                  </a:lnTo>
                  <a:lnTo>
                    <a:pt x="52065" y="7535"/>
                  </a:lnTo>
                  <a:lnTo>
                    <a:pt x="50973" y="7426"/>
                  </a:lnTo>
                  <a:lnTo>
                    <a:pt x="49899" y="7280"/>
                  </a:lnTo>
                  <a:lnTo>
                    <a:pt x="48825" y="7134"/>
                  </a:lnTo>
                  <a:lnTo>
                    <a:pt x="47770" y="6952"/>
                  </a:lnTo>
                  <a:lnTo>
                    <a:pt x="46696" y="6752"/>
                  </a:lnTo>
                  <a:lnTo>
                    <a:pt x="45659" y="6516"/>
                  </a:lnTo>
                  <a:lnTo>
                    <a:pt x="44604" y="6261"/>
                  </a:lnTo>
                  <a:lnTo>
                    <a:pt x="43566" y="5988"/>
                  </a:lnTo>
                  <a:lnTo>
                    <a:pt x="42529" y="5679"/>
                  </a:lnTo>
                  <a:lnTo>
                    <a:pt x="41510" y="5351"/>
                  </a:lnTo>
                  <a:lnTo>
                    <a:pt x="40491" y="4987"/>
                  </a:lnTo>
                  <a:lnTo>
                    <a:pt x="39490" y="4587"/>
                  </a:lnTo>
                  <a:lnTo>
                    <a:pt x="38489" y="4150"/>
                  </a:lnTo>
                  <a:lnTo>
                    <a:pt x="37816" y="3859"/>
                  </a:lnTo>
                  <a:lnTo>
                    <a:pt x="37161" y="3531"/>
                  </a:lnTo>
                  <a:lnTo>
                    <a:pt x="35832" y="2876"/>
                  </a:lnTo>
                  <a:lnTo>
                    <a:pt x="34485" y="2221"/>
                  </a:lnTo>
                  <a:lnTo>
                    <a:pt x="33830" y="1912"/>
                  </a:lnTo>
                  <a:lnTo>
                    <a:pt x="33157" y="1602"/>
                  </a:lnTo>
                  <a:lnTo>
                    <a:pt x="32484" y="1311"/>
                  </a:lnTo>
                  <a:lnTo>
                    <a:pt x="31810" y="1038"/>
                  </a:lnTo>
                  <a:lnTo>
                    <a:pt x="31119" y="783"/>
                  </a:lnTo>
                  <a:lnTo>
                    <a:pt x="30427" y="565"/>
                  </a:lnTo>
                  <a:lnTo>
                    <a:pt x="29736" y="383"/>
                  </a:lnTo>
                  <a:lnTo>
                    <a:pt x="29044" y="219"/>
                  </a:lnTo>
                  <a:lnTo>
                    <a:pt x="28335" y="110"/>
                  </a:lnTo>
                  <a:lnTo>
                    <a:pt x="27989" y="55"/>
                  </a:lnTo>
                  <a:lnTo>
                    <a:pt x="27625" y="37"/>
                  </a:lnTo>
                  <a:lnTo>
                    <a:pt x="27006" y="1"/>
                  </a:lnTo>
                  <a:close/>
                </a:path>
              </a:pathLst>
            </a:custGeom>
            <a:solidFill>
              <a:srgbClr val="EBBD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85" name="Google Shape;985;p7"/>
            <p:cNvSpPr/>
            <p:nvPr/>
          </p:nvSpPr>
          <p:spPr>
            <a:xfrm>
              <a:off x="690207" y="2563676"/>
              <a:ext cx="1431178" cy="664028"/>
            </a:xfrm>
            <a:custGeom>
              <a:avLst/>
              <a:gdLst/>
              <a:ahLst/>
              <a:cxnLst/>
              <a:rect l="l" t="t" r="r" b="b"/>
              <a:pathLst>
                <a:path w="27771" h="12885" extrusionOk="0">
                  <a:moveTo>
                    <a:pt x="73" y="0"/>
                  </a:moveTo>
                  <a:lnTo>
                    <a:pt x="109" y="91"/>
                  </a:lnTo>
                  <a:lnTo>
                    <a:pt x="164" y="182"/>
                  </a:lnTo>
                  <a:lnTo>
                    <a:pt x="218" y="273"/>
                  </a:lnTo>
                  <a:lnTo>
                    <a:pt x="291" y="346"/>
                  </a:lnTo>
                  <a:lnTo>
                    <a:pt x="491" y="528"/>
                  </a:lnTo>
                  <a:lnTo>
                    <a:pt x="746" y="692"/>
                  </a:lnTo>
                  <a:lnTo>
                    <a:pt x="1019" y="856"/>
                  </a:lnTo>
                  <a:lnTo>
                    <a:pt x="1328" y="1019"/>
                  </a:lnTo>
                  <a:lnTo>
                    <a:pt x="2002" y="1347"/>
                  </a:lnTo>
                  <a:lnTo>
                    <a:pt x="2675" y="1693"/>
                  </a:lnTo>
                  <a:lnTo>
                    <a:pt x="2984" y="1875"/>
                  </a:lnTo>
                  <a:lnTo>
                    <a:pt x="3257" y="2057"/>
                  </a:lnTo>
                  <a:lnTo>
                    <a:pt x="3512" y="2257"/>
                  </a:lnTo>
                  <a:lnTo>
                    <a:pt x="3621" y="2348"/>
                  </a:lnTo>
                  <a:lnTo>
                    <a:pt x="3712" y="2457"/>
                  </a:lnTo>
                  <a:lnTo>
                    <a:pt x="3785" y="2566"/>
                  </a:lnTo>
                  <a:lnTo>
                    <a:pt x="3858" y="2675"/>
                  </a:lnTo>
                  <a:lnTo>
                    <a:pt x="3894" y="2785"/>
                  </a:lnTo>
                  <a:lnTo>
                    <a:pt x="3931" y="2912"/>
                  </a:lnTo>
                  <a:lnTo>
                    <a:pt x="3913" y="3003"/>
                  </a:lnTo>
                  <a:lnTo>
                    <a:pt x="3894" y="3076"/>
                  </a:lnTo>
                  <a:lnTo>
                    <a:pt x="3822" y="3149"/>
                  </a:lnTo>
                  <a:lnTo>
                    <a:pt x="3749" y="3221"/>
                  </a:lnTo>
                  <a:lnTo>
                    <a:pt x="3658" y="3276"/>
                  </a:lnTo>
                  <a:lnTo>
                    <a:pt x="3530" y="3330"/>
                  </a:lnTo>
                  <a:lnTo>
                    <a:pt x="3257" y="3421"/>
                  </a:lnTo>
                  <a:lnTo>
                    <a:pt x="2912" y="3494"/>
                  </a:lnTo>
                  <a:lnTo>
                    <a:pt x="2548" y="3567"/>
                  </a:lnTo>
                  <a:lnTo>
                    <a:pt x="1747" y="3713"/>
                  </a:lnTo>
                  <a:lnTo>
                    <a:pt x="1347" y="3785"/>
                  </a:lnTo>
                  <a:lnTo>
                    <a:pt x="983" y="3858"/>
                  </a:lnTo>
                  <a:lnTo>
                    <a:pt x="655" y="3949"/>
                  </a:lnTo>
                  <a:lnTo>
                    <a:pt x="510" y="4022"/>
                  </a:lnTo>
                  <a:lnTo>
                    <a:pt x="364" y="4077"/>
                  </a:lnTo>
                  <a:lnTo>
                    <a:pt x="255" y="4149"/>
                  </a:lnTo>
                  <a:lnTo>
                    <a:pt x="164" y="4222"/>
                  </a:lnTo>
                  <a:lnTo>
                    <a:pt x="73" y="4313"/>
                  </a:lnTo>
                  <a:lnTo>
                    <a:pt x="36" y="4404"/>
                  </a:lnTo>
                  <a:lnTo>
                    <a:pt x="0" y="4495"/>
                  </a:lnTo>
                  <a:lnTo>
                    <a:pt x="0" y="4604"/>
                  </a:lnTo>
                  <a:lnTo>
                    <a:pt x="18" y="4732"/>
                  </a:lnTo>
                  <a:lnTo>
                    <a:pt x="73" y="4859"/>
                  </a:lnTo>
                  <a:lnTo>
                    <a:pt x="164" y="5005"/>
                  </a:lnTo>
                  <a:lnTo>
                    <a:pt x="273" y="5132"/>
                  </a:lnTo>
                  <a:lnTo>
                    <a:pt x="419" y="5241"/>
                  </a:lnTo>
                  <a:lnTo>
                    <a:pt x="582" y="5350"/>
                  </a:lnTo>
                  <a:lnTo>
                    <a:pt x="764" y="5441"/>
                  </a:lnTo>
                  <a:lnTo>
                    <a:pt x="965" y="5532"/>
                  </a:lnTo>
                  <a:lnTo>
                    <a:pt x="1201" y="5605"/>
                  </a:lnTo>
                  <a:lnTo>
                    <a:pt x="1438" y="5660"/>
                  </a:lnTo>
                  <a:lnTo>
                    <a:pt x="1965" y="5769"/>
                  </a:lnTo>
                  <a:lnTo>
                    <a:pt x="2548" y="5878"/>
                  </a:lnTo>
                  <a:lnTo>
                    <a:pt x="3803" y="6042"/>
                  </a:lnTo>
                  <a:lnTo>
                    <a:pt x="4477" y="6115"/>
                  </a:lnTo>
                  <a:lnTo>
                    <a:pt x="5132" y="6224"/>
                  </a:lnTo>
                  <a:lnTo>
                    <a:pt x="5769" y="6351"/>
                  </a:lnTo>
                  <a:lnTo>
                    <a:pt x="6387" y="6497"/>
                  </a:lnTo>
                  <a:lnTo>
                    <a:pt x="6679" y="6588"/>
                  </a:lnTo>
                  <a:lnTo>
                    <a:pt x="6970" y="6679"/>
                  </a:lnTo>
                  <a:lnTo>
                    <a:pt x="7225" y="6788"/>
                  </a:lnTo>
                  <a:lnTo>
                    <a:pt x="7479" y="6915"/>
                  </a:lnTo>
                  <a:lnTo>
                    <a:pt x="7734" y="7061"/>
                  </a:lnTo>
                  <a:lnTo>
                    <a:pt x="7953" y="7207"/>
                  </a:lnTo>
                  <a:lnTo>
                    <a:pt x="8153" y="7370"/>
                  </a:lnTo>
                  <a:lnTo>
                    <a:pt x="8335" y="7552"/>
                  </a:lnTo>
                  <a:lnTo>
                    <a:pt x="8444" y="7698"/>
                  </a:lnTo>
                  <a:lnTo>
                    <a:pt x="8553" y="7844"/>
                  </a:lnTo>
                  <a:lnTo>
                    <a:pt x="8626" y="8007"/>
                  </a:lnTo>
                  <a:lnTo>
                    <a:pt x="8662" y="8189"/>
                  </a:lnTo>
                  <a:lnTo>
                    <a:pt x="8662" y="8280"/>
                  </a:lnTo>
                  <a:lnTo>
                    <a:pt x="8662" y="8390"/>
                  </a:lnTo>
                  <a:lnTo>
                    <a:pt x="8608" y="8590"/>
                  </a:lnTo>
                  <a:lnTo>
                    <a:pt x="8462" y="9008"/>
                  </a:lnTo>
                  <a:lnTo>
                    <a:pt x="8407" y="9172"/>
                  </a:lnTo>
                  <a:lnTo>
                    <a:pt x="8389" y="9354"/>
                  </a:lnTo>
                  <a:lnTo>
                    <a:pt x="8371" y="9536"/>
                  </a:lnTo>
                  <a:lnTo>
                    <a:pt x="8371" y="9736"/>
                  </a:lnTo>
                  <a:lnTo>
                    <a:pt x="8389" y="9918"/>
                  </a:lnTo>
                  <a:lnTo>
                    <a:pt x="8426" y="10100"/>
                  </a:lnTo>
                  <a:lnTo>
                    <a:pt x="8480" y="10264"/>
                  </a:lnTo>
                  <a:lnTo>
                    <a:pt x="8535" y="10446"/>
                  </a:lnTo>
                  <a:lnTo>
                    <a:pt x="8608" y="10628"/>
                  </a:lnTo>
                  <a:lnTo>
                    <a:pt x="8699" y="10792"/>
                  </a:lnTo>
                  <a:lnTo>
                    <a:pt x="8790" y="10955"/>
                  </a:lnTo>
                  <a:lnTo>
                    <a:pt x="8899" y="11101"/>
                  </a:lnTo>
                  <a:lnTo>
                    <a:pt x="9026" y="11265"/>
                  </a:lnTo>
                  <a:lnTo>
                    <a:pt x="9154" y="11392"/>
                  </a:lnTo>
                  <a:lnTo>
                    <a:pt x="9281" y="11538"/>
                  </a:lnTo>
                  <a:lnTo>
                    <a:pt x="9427" y="11665"/>
                  </a:lnTo>
                  <a:lnTo>
                    <a:pt x="9736" y="11884"/>
                  </a:lnTo>
                  <a:lnTo>
                    <a:pt x="10045" y="12066"/>
                  </a:lnTo>
                  <a:lnTo>
                    <a:pt x="10391" y="12229"/>
                  </a:lnTo>
                  <a:lnTo>
                    <a:pt x="10737" y="12357"/>
                  </a:lnTo>
                  <a:lnTo>
                    <a:pt x="11101" y="12466"/>
                  </a:lnTo>
                  <a:lnTo>
                    <a:pt x="11465" y="12557"/>
                  </a:lnTo>
                  <a:lnTo>
                    <a:pt x="11829" y="12630"/>
                  </a:lnTo>
                  <a:lnTo>
                    <a:pt x="12211" y="12702"/>
                  </a:lnTo>
                  <a:lnTo>
                    <a:pt x="12993" y="12793"/>
                  </a:lnTo>
                  <a:lnTo>
                    <a:pt x="13794" y="12866"/>
                  </a:lnTo>
                  <a:lnTo>
                    <a:pt x="14595" y="12884"/>
                  </a:lnTo>
                  <a:lnTo>
                    <a:pt x="15395" y="12884"/>
                  </a:lnTo>
                  <a:lnTo>
                    <a:pt x="16196" y="12866"/>
                  </a:lnTo>
                  <a:lnTo>
                    <a:pt x="16997" y="12830"/>
                  </a:lnTo>
                  <a:lnTo>
                    <a:pt x="18598" y="12721"/>
                  </a:lnTo>
                  <a:lnTo>
                    <a:pt x="19326" y="12666"/>
                  </a:lnTo>
                  <a:lnTo>
                    <a:pt x="20072" y="12593"/>
                  </a:lnTo>
                  <a:lnTo>
                    <a:pt x="20800" y="12502"/>
                  </a:lnTo>
                  <a:lnTo>
                    <a:pt x="21528" y="12393"/>
                  </a:lnTo>
                  <a:lnTo>
                    <a:pt x="22256" y="12248"/>
                  </a:lnTo>
                  <a:lnTo>
                    <a:pt x="22602" y="12175"/>
                  </a:lnTo>
                  <a:lnTo>
                    <a:pt x="22966" y="12066"/>
                  </a:lnTo>
                  <a:lnTo>
                    <a:pt x="23312" y="11956"/>
                  </a:lnTo>
                  <a:lnTo>
                    <a:pt x="23657" y="11847"/>
                  </a:lnTo>
                  <a:lnTo>
                    <a:pt x="24003" y="11702"/>
                  </a:lnTo>
                  <a:lnTo>
                    <a:pt x="24331" y="11556"/>
                  </a:lnTo>
                  <a:lnTo>
                    <a:pt x="24640" y="11410"/>
                  </a:lnTo>
                  <a:lnTo>
                    <a:pt x="24931" y="11247"/>
                  </a:lnTo>
                  <a:lnTo>
                    <a:pt x="25204" y="11083"/>
                  </a:lnTo>
                  <a:lnTo>
                    <a:pt x="25495" y="10883"/>
                  </a:lnTo>
                  <a:lnTo>
                    <a:pt x="25750" y="10682"/>
                  </a:lnTo>
                  <a:lnTo>
                    <a:pt x="26023" y="10464"/>
                  </a:lnTo>
                  <a:lnTo>
                    <a:pt x="26260" y="10246"/>
                  </a:lnTo>
                  <a:lnTo>
                    <a:pt x="26496" y="10009"/>
                  </a:lnTo>
                  <a:lnTo>
                    <a:pt x="26715" y="9754"/>
                  </a:lnTo>
                  <a:lnTo>
                    <a:pt x="26915" y="9500"/>
                  </a:lnTo>
                  <a:lnTo>
                    <a:pt x="27115" y="9227"/>
                  </a:lnTo>
                  <a:lnTo>
                    <a:pt x="27279" y="8954"/>
                  </a:lnTo>
                  <a:lnTo>
                    <a:pt x="27443" y="8662"/>
                  </a:lnTo>
                  <a:lnTo>
                    <a:pt x="27570" y="8371"/>
                  </a:lnTo>
                  <a:lnTo>
                    <a:pt x="27679" y="8062"/>
                  </a:lnTo>
                  <a:lnTo>
                    <a:pt x="27770" y="7753"/>
                  </a:lnTo>
                  <a:lnTo>
                    <a:pt x="26678" y="7680"/>
                  </a:lnTo>
                  <a:lnTo>
                    <a:pt x="25586" y="7607"/>
                  </a:lnTo>
                  <a:lnTo>
                    <a:pt x="24513" y="7498"/>
                  </a:lnTo>
                  <a:lnTo>
                    <a:pt x="23421" y="7389"/>
                  </a:lnTo>
                  <a:lnTo>
                    <a:pt x="22347" y="7243"/>
                  </a:lnTo>
                  <a:lnTo>
                    <a:pt x="21273" y="7097"/>
                  </a:lnTo>
                  <a:lnTo>
                    <a:pt x="20218" y="6915"/>
                  </a:lnTo>
                  <a:lnTo>
                    <a:pt x="19144" y="6715"/>
                  </a:lnTo>
                  <a:lnTo>
                    <a:pt x="18107" y="6479"/>
                  </a:lnTo>
                  <a:lnTo>
                    <a:pt x="17052" y="6224"/>
                  </a:lnTo>
                  <a:lnTo>
                    <a:pt x="16014" y="5951"/>
                  </a:lnTo>
                  <a:lnTo>
                    <a:pt x="14977" y="5642"/>
                  </a:lnTo>
                  <a:lnTo>
                    <a:pt x="13958" y="5314"/>
                  </a:lnTo>
                  <a:lnTo>
                    <a:pt x="12939" y="4950"/>
                  </a:lnTo>
                  <a:lnTo>
                    <a:pt x="11938" y="4550"/>
                  </a:lnTo>
                  <a:lnTo>
                    <a:pt x="10937" y="4113"/>
                  </a:lnTo>
                  <a:lnTo>
                    <a:pt x="10264" y="3822"/>
                  </a:lnTo>
                  <a:lnTo>
                    <a:pt x="9609" y="3494"/>
                  </a:lnTo>
                  <a:lnTo>
                    <a:pt x="8280" y="2839"/>
                  </a:lnTo>
                  <a:lnTo>
                    <a:pt x="6933" y="2184"/>
                  </a:lnTo>
                  <a:lnTo>
                    <a:pt x="6278" y="1875"/>
                  </a:lnTo>
                  <a:lnTo>
                    <a:pt x="5605" y="1565"/>
                  </a:lnTo>
                  <a:lnTo>
                    <a:pt x="4932" y="1274"/>
                  </a:lnTo>
                  <a:lnTo>
                    <a:pt x="4258" y="1001"/>
                  </a:lnTo>
                  <a:lnTo>
                    <a:pt x="3567" y="746"/>
                  </a:lnTo>
                  <a:lnTo>
                    <a:pt x="2875" y="528"/>
                  </a:lnTo>
                  <a:lnTo>
                    <a:pt x="2184" y="346"/>
                  </a:lnTo>
                  <a:lnTo>
                    <a:pt x="1492" y="182"/>
                  </a:lnTo>
                  <a:lnTo>
                    <a:pt x="783" y="73"/>
                  </a:lnTo>
                  <a:lnTo>
                    <a:pt x="437" y="18"/>
                  </a:lnTo>
                  <a:lnTo>
                    <a:pt x="73" y="0"/>
                  </a:lnTo>
                  <a:close/>
                </a:path>
              </a:pathLst>
            </a:custGeom>
            <a:solidFill>
              <a:srgbClr val="FAD6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986" name="Google Shape;986;p7"/>
          <p:cNvGrpSpPr/>
          <p:nvPr/>
        </p:nvGrpSpPr>
        <p:grpSpPr>
          <a:xfrm>
            <a:off x="248941" y="5192896"/>
            <a:ext cx="6416108" cy="1330565"/>
            <a:chOff x="2235793" y="2621897"/>
            <a:chExt cx="4812081" cy="997924"/>
          </a:xfrm>
        </p:grpSpPr>
        <p:sp>
          <p:nvSpPr>
            <p:cNvPr id="987" name="Google Shape;987;p7"/>
            <p:cNvSpPr/>
            <p:nvPr/>
          </p:nvSpPr>
          <p:spPr>
            <a:xfrm>
              <a:off x="2235793" y="2621897"/>
              <a:ext cx="4812081" cy="997924"/>
            </a:xfrm>
            <a:custGeom>
              <a:avLst/>
              <a:gdLst/>
              <a:ahLst/>
              <a:cxnLst/>
              <a:rect l="l" t="t" r="r" b="b"/>
              <a:pathLst>
                <a:path w="93375" h="19364" extrusionOk="0">
                  <a:moveTo>
                    <a:pt x="49754" y="1"/>
                  </a:moveTo>
                  <a:lnTo>
                    <a:pt x="49172" y="37"/>
                  </a:lnTo>
                  <a:lnTo>
                    <a:pt x="48571" y="110"/>
                  </a:lnTo>
                  <a:lnTo>
                    <a:pt x="47970" y="219"/>
                  </a:lnTo>
                  <a:lnTo>
                    <a:pt x="47334" y="365"/>
                  </a:lnTo>
                  <a:lnTo>
                    <a:pt x="46697" y="547"/>
                  </a:lnTo>
                  <a:lnTo>
                    <a:pt x="46023" y="783"/>
                  </a:lnTo>
                  <a:lnTo>
                    <a:pt x="45623" y="929"/>
                  </a:lnTo>
                  <a:lnTo>
                    <a:pt x="45204" y="1111"/>
                  </a:lnTo>
                  <a:lnTo>
                    <a:pt x="44349" y="1493"/>
                  </a:lnTo>
                  <a:lnTo>
                    <a:pt x="43530" y="1893"/>
                  </a:lnTo>
                  <a:lnTo>
                    <a:pt x="42675" y="2366"/>
                  </a:lnTo>
                  <a:lnTo>
                    <a:pt x="41783" y="2876"/>
                  </a:lnTo>
                  <a:lnTo>
                    <a:pt x="40837" y="3458"/>
                  </a:lnTo>
                  <a:lnTo>
                    <a:pt x="39836" y="4095"/>
                  </a:lnTo>
                  <a:lnTo>
                    <a:pt x="38799" y="4787"/>
                  </a:lnTo>
                  <a:lnTo>
                    <a:pt x="37689" y="5533"/>
                  </a:lnTo>
                  <a:lnTo>
                    <a:pt x="36524" y="6352"/>
                  </a:lnTo>
                  <a:lnTo>
                    <a:pt x="35851" y="6825"/>
                  </a:lnTo>
                  <a:lnTo>
                    <a:pt x="35123" y="7280"/>
                  </a:lnTo>
                  <a:lnTo>
                    <a:pt x="34340" y="7753"/>
                  </a:lnTo>
                  <a:lnTo>
                    <a:pt x="33539" y="8208"/>
                  </a:lnTo>
                  <a:lnTo>
                    <a:pt x="32702" y="8645"/>
                  </a:lnTo>
                  <a:lnTo>
                    <a:pt x="31829" y="9100"/>
                  </a:lnTo>
                  <a:lnTo>
                    <a:pt x="30919" y="9536"/>
                  </a:lnTo>
                  <a:lnTo>
                    <a:pt x="29991" y="9973"/>
                  </a:lnTo>
                  <a:lnTo>
                    <a:pt x="29026" y="10410"/>
                  </a:lnTo>
                  <a:lnTo>
                    <a:pt x="28044" y="10828"/>
                  </a:lnTo>
                  <a:lnTo>
                    <a:pt x="27043" y="11247"/>
                  </a:lnTo>
                  <a:lnTo>
                    <a:pt x="26024" y="11666"/>
                  </a:lnTo>
                  <a:lnTo>
                    <a:pt x="24986" y="12066"/>
                  </a:lnTo>
                  <a:lnTo>
                    <a:pt x="23949" y="12448"/>
                  </a:lnTo>
                  <a:lnTo>
                    <a:pt x="21820" y="13231"/>
                  </a:lnTo>
                  <a:lnTo>
                    <a:pt x="19691" y="13958"/>
                  </a:lnTo>
                  <a:lnTo>
                    <a:pt x="17562" y="14668"/>
                  </a:lnTo>
                  <a:lnTo>
                    <a:pt x="15451" y="15323"/>
                  </a:lnTo>
                  <a:lnTo>
                    <a:pt x="13394" y="15942"/>
                  </a:lnTo>
                  <a:lnTo>
                    <a:pt x="11393" y="16524"/>
                  </a:lnTo>
                  <a:lnTo>
                    <a:pt x="9500" y="17052"/>
                  </a:lnTo>
                  <a:lnTo>
                    <a:pt x="7698" y="17543"/>
                  </a:lnTo>
                  <a:lnTo>
                    <a:pt x="6042" y="17980"/>
                  </a:lnTo>
                  <a:lnTo>
                    <a:pt x="3822" y="18526"/>
                  </a:lnTo>
                  <a:lnTo>
                    <a:pt x="2021" y="18945"/>
                  </a:lnTo>
                  <a:lnTo>
                    <a:pt x="729" y="19236"/>
                  </a:lnTo>
                  <a:lnTo>
                    <a:pt x="1" y="19363"/>
                  </a:lnTo>
                  <a:lnTo>
                    <a:pt x="5788" y="18872"/>
                  </a:lnTo>
                  <a:lnTo>
                    <a:pt x="34868" y="16397"/>
                  </a:lnTo>
                  <a:lnTo>
                    <a:pt x="37470" y="16179"/>
                  </a:lnTo>
                  <a:lnTo>
                    <a:pt x="86969" y="11957"/>
                  </a:lnTo>
                  <a:lnTo>
                    <a:pt x="93374" y="11411"/>
                  </a:lnTo>
                  <a:lnTo>
                    <a:pt x="91791" y="11192"/>
                  </a:lnTo>
                  <a:lnTo>
                    <a:pt x="90153" y="10919"/>
                  </a:lnTo>
                  <a:lnTo>
                    <a:pt x="88443" y="10610"/>
                  </a:lnTo>
                  <a:lnTo>
                    <a:pt x="86678" y="10264"/>
                  </a:lnTo>
                  <a:lnTo>
                    <a:pt x="84457" y="9791"/>
                  </a:lnTo>
                  <a:lnTo>
                    <a:pt x="82183" y="9282"/>
                  </a:lnTo>
                  <a:lnTo>
                    <a:pt x="79890" y="8736"/>
                  </a:lnTo>
                  <a:lnTo>
                    <a:pt x="77579" y="8171"/>
                  </a:lnTo>
                  <a:lnTo>
                    <a:pt x="75286" y="7571"/>
                  </a:lnTo>
                  <a:lnTo>
                    <a:pt x="73011" y="6952"/>
                  </a:lnTo>
                  <a:lnTo>
                    <a:pt x="70772" y="6315"/>
                  </a:lnTo>
                  <a:lnTo>
                    <a:pt x="68607" y="5697"/>
                  </a:lnTo>
                  <a:lnTo>
                    <a:pt x="66532" y="5078"/>
                  </a:lnTo>
                  <a:lnTo>
                    <a:pt x="64531" y="4459"/>
                  </a:lnTo>
                  <a:lnTo>
                    <a:pt x="62656" y="3859"/>
                  </a:lnTo>
                  <a:lnTo>
                    <a:pt x="60927" y="3294"/>
                  </a:lnTo>
                  <a:lnTo>
                    <a:pt x="59344" y="2748"/>
                  </a:lnTo>
                  <a:lnTo>
                    <a:pt x="57925" y="2239"/>
                  </a:lnTo>
                  <a:lnTo>
                    <a:pt x="56705" y="1784"/>
                  </a:lnTo>
                  <a:lnTo>
                    <a:pt x="55686" y="1384"/>
                  </a:lnTo>
                  <a:lnTo>
                    <a:pt x="55049" y="1111"/>
                  </a:lnTo>
                  <a:lnTo>
                    <a:pt x="54431" y="874"/>
                  </a:lnTo>
                  <a:lnTo>
                    <a:pt x="53812" y="674"/>
                  </a:lnTo>
                  <a:lnTo>
                    <a:pt x="53230" y="474"/>
                  </a:lnTo>
                  <a:lnTo>
                    <a:pt x="52629" y="328"/>
                  </a:lnTo>
                  <a:lnTo>
                    <a:pt x="52065" y="201"/>
                  </a:lnTo>
                  <a:lnTo>
                    <a:pt x="51483" y="92"/>
                  </a:lnTo>
                  <a:lnTo>
                    <a:pt x="50919" y="37"/>
                  </a:lnTo>
                  <a:lnTo>
                    <a:pt x="50336" y="1"/>
                  </a:lnTo>
                  <a:close/>
                </a:path>
              </a:pathLst>
            </a:custGeom>
            <a:solidFill>
              <a:srgbClr val="EAC0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88" name="Google Shape;988;p7"/>
            <p:cNvSpPr/>
            <p:nvPr/>
          </p:nvSpPr>
          <p:spPr>
            <a:xfrm>
              <a:off x="3993290" y="2621897"/>
              <a:ext cx="2724449" cy="833785"/>
            </a:xfrm>
            <a:custGeom>
              <a:avLst/>
              <a:gdLst/>
              <a:ahLst/>
              <a:cxnLst/>
              <a:rect l="l" t="t" r="r" b="b"/>
              <a:pathLst>
                <a:path w="52866" h="16179" extrusionOk="0">
                  <a:moveTo>
                    <a:pt x="15651" y="1"/>
                  </a:moveTo>
                  <a:lnTo>
                    <a:pt x="15069" y="37"/>
                  </a:lnTo>
                  <a:lnTo>
                    <a:pt x="14468" y="110"/>
                  </a:lnTo>
                  <a:lnTo>
                    <a:pt x="13867" y="219"/>
                  </a:lnTo>
                  <a:lnTo>
                    <a:pt x="13231" y="365"/>
                  </a:lnTo>
                  <a:lnTo>
                    <a:pt x="12594" y="547"/>
                  </a:lnTo>
                  <a:lnTo>
                    <a:pt x="11920" y="783"/>
                  </a:lnTo>
                  <a:lnTo>
                    <a:pt x="11520" y="929"/>
                  </a:lnTo>
                  <a:lnTo>
                    <a:pt x="11101" y="1111"/>
                  </a:lnTo>
                  <a:lnTo>
                    <a:pt x="10246" y="1493"/>
                  </a:lnTo>
                  <a:lnTo>
                    <a:pt x="10555" y="1820"/>
                  </a:lnTo>
                  <a:lnTo>
                    <a:pt x="10883" y="2130"/>
                  </a:lnTo>
                  <a:lnTo>
                    <a:pt x="11229" y="2421"/>
                  </a:lnTo>
                  <a:lnTo>
                    <a:pt x="11593" y="2676"/>
                  </a:lnTo>
                  <a:lnTo>
                    <a:pt x="12011" y="2912"/>
                  </a:lnTo>
                  <a:lnTo>
                    <a:pt x="12430" y="3167"/>
                  </a:lnTo>
                  <a:lnTo>
                    <a:pt x="13249" y="3640"/>
                  </a:lnTo>
                  <a:lnTo>
                    <a:pt x="13667" y="3913"/>
                  </a:lnTo>
                  <a:lnTo>
                    <a:pt x="14049" y="4186"/>
                  </a:lnTo>
                  <a:lnTo>
                    <a:pt x="14413" y="4477"/>
                  </a:lnTo>
                  <a:lnTo>
                    <a:pt x="14595" y="4641"/>
                  </a:lnTo>
                  <a:lnTo>
                    <a:pt x="14759" y="4805"/>
                  </a:lnTo>
                  <a:lnTo>
                    <a:pt x="14868" y="4950"/>
                  </a:lnTo>
                  <a:lnTo>
                    <a:pt x="14978" y="5078"/>
                  </a:lnTo>
                  <a:lnTo>
                    <a:pt x="15050" y="5242"/>
                  </a:lnTo>
                  <a:lnTo>
                    <a:pt x="15105" y="5405"/>
                  </a:lnTo>
                  <a:lnTo>
                    <a:pt x="15105" y="5515"/>
                  </a:lnTo>
                  <a:lnTo>
                    <a:pt x="15087" y="5624"/>
                  </a:lnTo>
                  <a:lnTo>
                    <a:pt x="15069" y="5733"/>
                  </a:lnTo>
                  <a:lnTo>
                    <a:pt x="15014" y="5824"/>
                  </a:lnTo>
                  <a:lnTo>
                    <a:pt x="14959" y="5915"/>
                  </a:lnTo>
                  <a:lnTo>
                    <a:pt x="14887" y="6006"/>
                  </a:lnTo>
                  <a:lnTo>
                    <a:pt x="14723" y="6152"/>
                  </a:lnTo>
                  <a:lnTo>
                    <a:pt x="14523" y="6297"/>
                  </a:lnTo>
                  <a:lnTo>
                    <a:pt x="14286" y="6406"/>
                  </a:lnTo>
                  <a:lnTo>
                    <a:pt x="14049" y="6497"/>
                  </a:lnTo>
                  <a:lnTo>
                    <a:pt x="13831" y="6570"/>
                  </a:lnTo>
                  <a:lnTo>
                    <a:pt x="12994" y="6825"/>
                  </a:lnTo>
                  <a:lnTo>
                    <a:pt x="12157" y="7098"/>
                  </a:lnTo>
                  <a:lnTo>
                    <a:pt x="11338" y="7407"/>
                  </a:lnTo>
                  <a:lnTo>
                    <a:pt x="10537" y="7717"/>
                  </a:lnTo>
                  <a:lnTo>
                    <a:pt x="9718" y="8062"/>
                  </a:lnTo>
                  <a:lnTo>
                    <a:pt x="8936" y="8426"/>
                  </a:lnTo>
                  <a:lnTo>
                    <a:pt x="8153" y="8808"/>
                  </a:lnTo>
                  <a:lnTo>
                    <a:pt x="7371" y="9209"/>
                  </a:lnTo>
                  <a:lnTo>
                    <a:pt x="6606" y="9627"/>
                  </a:lnTo>
                  <a:lnTo>
                    <a:pt x="5842" y="10064"/>
                  </a:lnTo>
                  <a:lnTo>
                    <a:pt x="5096" y="10519"/>
                  </a:lnTo>
                  <a:lnTo>
                    <a:pt x="4368" y="10992"/>
                  </a:lnTo>
                  <a:lnTo>
                    <a:pt x="3658" y="11484"/>
                  </a:lnTo>
                  <a:lnTo>
                    <a:pt x="2949" y="11993"/>
                  </a:lnTo>
                  <a:lnTo>
                    <a:pt x="2257" y="12521"/>
                  </a:lnTo>
                  <a:lnTo>
                    <a:pt x="1566" y="13067"/>
                  </a:lnTo>
                  <a:lnTo>
                    <a:pt x="1274" y="13340"/>
                  </a:lnTo>
                  <a:lnTo>
                    <a:pt x="965" y="13613"/>
                  </a:lnTo>
                  <a:lnTo>
                    <a:pt x="692" y="13904"/>
                  </a:lnTo>
                  <a:lnTo>
                    <a:pt x="456" y="14231"/>
                  </a:lnTo>
                  <a:lnTo>
                    <a:pt x="346" y="14395"/>
                  </a:lnTo>
                  <a:lnTo>
                    <a:pt x="255" y="14559"/>
                  </a:lnTo>
                  <a:lnTo>
                    <a:pt x="164" y="14723"/>
                  </a:lnTo>
                  <a:lnTo>
                    <a:pt x="110" y="14905"/>
                  </a:lnTo>
                  <a:lnTo>
                    <a:pt x="55" y="15087"/>
                  </a:lnTo>
                  <a:lnTo>
                    <a:pt x="19" y="15269"/>
                  </a:lnTo>
                  <a:lnTo>
                    <a:pt x="1" y="15469"/>
                  </a:lnTo>
                  <a:lnTo>
                    <a:pt x="19" y="15651"/>
                  </a:lnTo>
                  <a:lnTo>
                    <a:pt x="201" y="15742"/>
                  </a:lnTo>
                  <a:lnTo>
                    <a:pt x="401" y="15815"/>
                  </a:lnTo>
                  <a:lnTo>
                    <a:pt x="801" y="15924"/>
                  </a:lnTo>
                  <a:lnTo>
                    <a:pt x="1220" y="15997"/>
                  </a:lnTo>
                  <a:lnTo>
                    <a:pt x="1638" y="16051"/>
                  </a:lnTo>
                  <a:lnTo>
                    <a:pt x="2075" y="16088"/>
                  </a:lnTo>
                  <a:lnTo>
                    <a:pt x="2494" y="16124"/>
                  </a:lnTo>
                  <a:lnTo>
                    <a:pt x="3367" y="16179"/>
                  </a:lnTo>
                  <a:lnTo>
                    <a:pt x="52866" y="11957"/>
                  </a:lnTo>
                  <a:lnTo>
                    <a:pt x="52793" y="11666"/>
                  </a:lnTo>
                  <a:lnTo>
                    <a:pt x="52720" y="11320"/>
                  </a:lnTo>
                  <a:lnTo>
                    <a:pt x="52647" y="10974"/>
                  </a:lnTo>
                  <a:lnTo>
                    <a:pt x="52611" y="10610"/>
                  </a:lnTo>
                  <a:lnTo>
                    <a:pt x="52575" y="10264"/>
                  </a:lnTo>
                  <a:lnTo>
                    <a:pt x="50354" y="9791"/>
                  </a:lnTo>
                  <a:lnTo>
                    <a:pt x="48080" y="9282"/>
                  </a:lnTo>
                  <a:lnTo>
                    <a:pt x="45787" y="8736"/>
                  </a:lnTo>
                  <a:lnTo>
                    <a:pt x="43476" y="8171"/>
                  </a:lnTo>
                  <a:lnTo>
                    <a:pt x="41183" y="7571"/>
                  </a:lnTo>
                  <a:lnTo>
                    <a:pt x="38908" y="6952"/>
                  </a:lnTo>
                  <a:lnTo>
                    <a:pt x="36669" y="6315"/>
                  </a:lnTo>
                  <a:lnTo>
                    <a:pt x="34504" y="5697"/>
                  </a:lnTo>
                  <a:lnTo>
                    <a:pt x="32429" y="5078"/>
                  </a:lnTo>
                  <a:lnTo>
                    <a:pt x="30428" y="4459"/>
                  </a:lnTo>
                  <a:lnTo>
                    <a:pt x="28553" y="3859"/>
                  </a:lnTo>
                  <a:lnTo>
                    <a:pt x="26824" y="3294"/>
                  </a:lnTo>
                  <a:lnTo>
                    <a:pt x="25241" y="2748"/>
                  </a:lnTo>
                  <a:lnTo>
                    <a:pt x="23822" y="2239"/>
                  </a:lnTo>
                  <a:lnTo>
                    <a:pt x="22602" y="1784"/>
                  </a:lnTo>
                  <a:lnTo>
                    <a:pt x="21583" y="1384"/>
                  </a:lnTo>
                  <a:lnTo>
                    <a:pt x="20946" y="1111"/>
                  </a:lnTo>
                  <a:lnTo>
                    <a:pt x="20328" y="874"/>
                  </a:lnTo>
                  <a:lnTo>
                    <a:pt x="19709" y="674"/>
                  </a:lnTo>
                  <a:lnTo>
                    <a:pt x="19127" y="474"/>
                  </a:lnTo>
                  <a:lnTo>
                    <a:pt x="18526" y="328"/>
                  </a:lnTo>
                  <a:lnTo>
                    <a:pt x="17962" y="201"/>
                  </a:lnTo>
                  <a:lnTo>
                    <a:pt x="17380" y="92"/>
                  </a:lnTo>
                  <a:lnTo>
                    <a:pt x="16816" y="37"/>
                  </a:lnTo>
                  <a:lnTo>
                    <a:pt x="16233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989" name="Google Shape;989;p7"/>
          <p:cNvSpPr/>
          <p:nvPr/>
        </p:nvSpPr>
        <p:spPr>
          <a:xfrm>
            <a:off x="-725305" y="5457826"/>
            <a:ext cx="13574600" cy="2647700"/>
          </a:xfrm>
          <a:custGeom>
            <a:avLst/>
            <a:gdLst/>
            <a:ahLst/>
            <a:cxnLst/>
            <a:rect l="l" t="t" r="r" b="b"/>
            <a:pathLst>
              <a:path w="407238" h="79431" extrusionOk="0">
                <a:moveTo>
                  <a:pt x="24553" y="14065"/>
                </a:moveTo>
                <a:cubicBezTo>
                  <a:pt x="27220" y="7842"/>
                  <a:pt x="26204" y="13938"/>
                  <a:pt x="32173" y="11779"/>
                </a:cubicBezTo>
                <a:cubicBezTo>
                  <a:pt x="38142" y="9620"/>
                  <a:pt x="49572" y="2762"/>
                  <a:pt x="60367" y="1111"/>
                </a:cubicBezTo>
                <a:cubicBezTo>
                  <a:pt x="71162" y="-540"/>
                  <a:pt x="84751" y="-32"/>
                  <a:pt x="96943" y="1873"/>
                </a:cubicBezTo>
                <a:cubicBezTo>
                  <a:pt x="109135" y="3778"/>
                  <a:pt x="122724" y="9747"/>
                  <a:pt x="133519" y="12541"/>
                </a:cubicBezTo>
                <a:cubicBezTo>
                  <a:pt x="144314" y="15335"/>
                  <a:pt x="144695" y="19907"/>
                  <a:pt x="161713" y="18637"/>
                </a:cubicBezTo>
                <a:cubicBezTo>
                  <a:pt x="178731" y="17367"/>
                  <a:pt x="215561" y="7715"/>
                  <a:pt x="235627" y="4921"/>
                </a:cubicBezTo>
                <a:cubicBezTo>
                  <a:pt x="255693" y="2127"/>
                  <a:pt x="262678" y="1238"/>
                  <a:pt x="282109" y="1873"/>
                </a:cubicBezTo>
                <a:cubicBezTo>
                  <a:pt x="301540" y="2508"/>
                  <a:pt x="335449" y="5175"/>
                  <a:pt x="352213" y="8731"/>
                </a:cubicBezTo>
                <a:cubicBezTo>
                  <a:pt x="368977" y="12287"/>
                  <a:pt x="375581" y="18764"/>
                  <a:pt x="382693" y="23209"/>
                </a:cubicBezTo>
                <a:cubicBezTo>
                  <a:pt x="389805" y="27654"/>
                  <a:pt x="392980" y="27146"/>
                  <a:pt x="394885" y="35401"/>
                </a:cubicBezTo>
                <a:cubicBezTo>
                  <a:pt x="396790" y="43656"/>
                  <a:pt x="421936" y="65627"/>
                  <a:pt x="394123" y="72739"/>
                </a:cubicBezTo>
                <a:cubicBezTo>
                  <a:pt x="366310" y="79851"/>
                  <a:pt x="290999" y="77438"/>
                  <a:pt x="228007" y="78073"/>
                </a:cubicBezTo>
                <a:cubicBezTo>
                  <a:pt x="165015" y="78708"/>
                  <a:pt x="51477" y="81375"/>
                  <a:pt x="16171" y="76549"/>
                </a:cubicBezTo>
                <a:cubicBezTo>
                  <a:pt x="-19135" y="71723"/>
                  <a:pt x="14774" y="59531"/>
                  <a:pt x="16171" y="49117"/>
                </a:cubicBezTo>
                <a:cubicBezTo>
                  <a:pt x="17568" y="38703"/>
                  <a:pt x="21886" y="20288"/>
                  <a:pt x="24553" y="14065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</p:sp>
      <p:grpSp>
        <p:nvGrpSpPr>
          <p:cNvPr id="990" name="Google Shape;990;p7"/>
          <p:cNvGrpSpPr/>
          <p:nvPr/>
        </p:nvGrpSpPr>
        <p:grpSpPr>
          <a:xfrm>
            <a:off x="7185566" y="6335628"/>
            <a:ext cx="1092077" cy="405059"/>
            <a:chOff x="1726100" y="1627975"/>
            <a:chExt cx="359425" cy="133325"/>
          </a:xfrm>
        </p:grpSpPr>
        <p:sp>
          <p:nvSpPr>
            <p:cNvPr id="991" name="Google Shape;991;p7"/>
            <p:cNvSpPr/>
            <p:nvPr/>
          </p:nvSpPr>
          <p:spPr>
            <a:xfrm>
              <a:off x="2018625" y="1747625"/>
              <a:ext cx="66900" cy="13675"/>
            </a:xfrm>
            <a:custGeom>
              <a:avLst/>
              <a:gdLst/>
              <a:ahLst/>
              <a:cxnLst/>
              <a:rect l="l" t="t" r="r" b="b"/>
              <a:pathLst>
                <a:path w="2676" h="547" extrusionOk="0">
                  <a:moveTo>
                    <a:pt x="456" y="1"/>
                  </a:moveTo>
                  <a:lnTo>
                    <a:pt x="219" y="37"/>
                  </a:lnTo>
                  <a:lnTo>
                    <a:pt x="146" y="74"/>
                  </a:lnTo>
                  <a:lnTo>
                    <a:pt x="73" y="110"/>
                  </a:lnTo>
                  <a:lnTo>
                    <a:pt x="19" y="147"/>
                  </a:lnTo>
                  <a:lnTo>
                    <a:pt x="1" y="201"/>
                  </a:lnTo>
                  <a:lnTo>
                    <a:pt x="19" y="219"/>
                  </a:lnTo>
                  <a:lnTo>
                    <a:pt x="37" y="274"/>
                  </a:lnTo>
                  <a:lnTo>
                    <a:pt x="92" y="329"/>
                  </a:lnTo>
                  <a:lnTo>
                    <a:pt x="219" y="401"/>
                  </a:lnTo>
                  <a:lnTo>
                    <a:pt x="419" y="456"/>
                  </a:lnTo>
                  <a:lnTo>
                    <a:pt x="710" y="511"/>
                  </a:lnTo>
                  <a:lnTo>
                    <a:pt x="1111" y="529"/>
                  </a:lnTo>
                  <a:lnTo>
                    <a:pt x="1657" y="547"/>
                  </a:lnTo>
                  <a:lnTo>
                    <a:pt x="2130" y="547"/>
                  </a:lnTo>
                  <a:lnTo>
                    <a:pt x="2676" y="529"/>
                  </a:lnTo>
                  <a:lnTo>
                    <a:pt x="2676" y="474"/>
                  </a:lnTo>
                  <a:lnTo>
                    <a:pt x="2657" y="420"/>
                  </a:lnTo>
                  <a:lnTo>
                    <a:pt x="2603" y="365"/>
                  </a:lnTo>
                  <a:lnTo>
                    <a:pt x="2530" y="310"/>
                  </a:lnTo>
                  <a:lnTo>
                    <a:pt x="2330" y="219"/>
                  </a:lnTo>
                  <a:lnTo>
                    <a:pt x="2057" y="147"/>
                  </a:lnTo>
                  <a:lnTo>
                    <a:pt x="1748" y="92"/>
                  </a:lnTo>
                  <a:lnTo>
                    <a:pt x="1420" y="37"/>
                  </a:lnTo>
                  <a:lnTo>
                    <a:pt x="1074" y="1"/>
                  </a:lnTo>
                  <a:close/>
                </a:path>
              </a:pathLst>
            </a:custGeom>
            <a:solidFill>
              <a:srgbClr val="282829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92" name="Google Shape;992;p7"/>
            <p:cNvSpPr/>
            <p:nvPr/>
          </p:nvSpPr>
          <p:spPr>
            <a:xfrm>
              <a:off x="2018625" y="1747625"/>
              <a:ext cx="66900" cy="13675"/>
            </a:xfrm>
            <a:custGeom>
              <a:avLst/>
              <a:gdLst/>
              <a:ahLst/>
              <a:cxnLst/>
              <a:rect l="l" t="t" r="r" b="b"/>
              <a:pathLst>
                <a:path w="2676" h="547" fill="none" extrusionOk="0">
                  <a:moveTo>
                    <a:pt x="747" y="1"/>
                  </a:moveTo>
                  <a:lnTo>
                    <a:pt x="747" y="1"/>
                  </a:lnTo>
                  <a:lnTo>
                    <a:pt x="456" y="1"/>
                  </a:lnTo>
                  <a:lnTo>
                    <a:pt x="219" y="37"/>
                  </a:lnTo>
                  <a:lnTo>
                    <a:pt x="146" y="74"/>
                  </a:lnTo>
                  <a:lnTo>
                    <a:pt x="73" y="110"/>
                  </a:lnTo>
                  <a:lnTo>
                    <a:pt x="19" y="147"/>
                  </a:lnTo>
                  <a:lnTo>
                    <a:pt x="1" y="201"/>
                  </a:lnTo>
                  <a:lnTo>
                    <a:pt x="1" y="201"/>
                  </a:lnTo>
                  <a:lnTo>
                    <a:pt x="19" y="219"/>
                  </a:lnTo>
                  <a:lnTo>
                    <a:pt x="37" y="274"/>
                  </a:lnTo>
                  <a:lnTo>
                    <a:pt x="92" y="329"/>
                  </a:lnTo>
                  <a:lnTo>
                    <a:pt x="219" y="401"/>
                  </a:lnTo>
                  <a:lnTo>
                    <a:pt x="419" y="456"/>
                  </a:lnTo>
                  <a:lnTo>
                    <a:pt x="710" y="511"/>
                  </a:lnTo>
                  <a:lnTo>
                    <a:pt x="1111" y="529"/>
                  </a:lnTo>
                  <a:lnTo>
                    <a:pt x="1657" y="547"/>
                  </a:lnTo>
                  <a:lnTo>
                    <a:pt x="1657" y="547"/>
                  </a:lnTo>
                  <a:lnTo>
                    <a:pt x="2130" y="547"/>
                  </a:lnTo>
                  <a:lnTo>
                    <a:pt x="2676" y="529"/>
                  </a:lnTo>
                  <a:lnTo>
                    <a:pt x="2676" y="529"/>
                  </a:lnTo>
                  <a:lnTo>
                    <a:pt x="2676" y="474"/>
                  </a:lnTo>
                  <a:lnTo>
                    <a:pt x="2657" y="420"/>
                  </a:lnTo>
                  <a:lnTo>
                    <a:pt x="2603" y="365"/>
                  </a:lnTo>
                  <a:lnTo>
                    <a:pt x="2530" y="310"/>
                  </a:lnTo>
                  <a:lnTo>
                    <a:pt x="2330" y="219"/>
                  </a:lnTo>
                  <a:lnTo>
                    <a:pt x="2057" y="147"/>
                  </a:lnTo>
                  <a:lnTo>
                    <a:pt x="1748" y="92"/>
                  </a:lnTo>
                  <a:lnTo>
                    <a:pt x="1420" y="37"/>
                  </a:lnTo>
                  <a:lnTo>
                    <a:pt x="1074" y="1"/>
                  </a:lnTo>
                  <a:lnTo>
                    <a:pt x="747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93" name="Google Shape;993;p7"/>
            <p:cNvSpPr/>
            <p:nvPr/>
          </p:nvSpPr>
          <p:spPr>
            <a:xfrm>
              <a:off x="2024075" y="1729450"/>
              <a:ext cx="42350" cy="23225"/>
            </a:xfrm>
            <a:custGeom>
              <a:avLst/>
              <a:gdLst/>
              <a:ahLst/>
              <a:cxnLst/>
              <a:rect l="l" t="t" r="r" b="b"/>
              <a:pathLst>
                <a:path w="1694" h="929" extrusionOk="0">
                  <a:moveTo>
                    <a:pt x="911" y="0"/>
                  </a:moveTo>
                  <a:lnTo>
                    <a:pt x="783" y="18"/>
                  </a:lnTo>
                  <a:lnTo>
                    <a:pt x="674" y="55"/>
                  </a:lnTo>
                  <a:lnTo>
                    <a:pt x="565" y="109"/>
                  </a:lnTo>
                  <a:lnTo>
                    <a:pt x="456" y="182"/>
                  </a:lnTo>
                  <a:lnTo>
                    <a:pt x="383" y="255"/>
                  </a:lnTo>
                  <a:lnTo>
                    <a:pt x="238" y="437"/>
                  </a:lnTo>
                  <a:lnTo>
                    <a:pt x="128" y="601"/>
                  </a:lnTo>
                  <a:lnTo>
                    <a:pt x="56" y="764"/>
                  </a:lnTo>
                  <a:lnTo>
                    <a:pt x="1" y="928"/>
                  </a:lnTo>
                  <a:lnTo>
                    <a:pt x="1693" y="928"/>
                  </a:lnTo>
                  <a:lnTo>
                    <a:pt x="1693" y="783"/>
                  </a:lnTo>
                  <a:lnTo>
                    <a:pt x="1693" y="655"/>
                  </a:lnTo>
                  <a:lnTo>
                    <a:pt x="1675" y="491"/>
                  </a:lnTo>
                  <a:lnTo>
                    <a:pt x="1639" y="419"/>
                  </a:lnTo>
                  <a:lnTo>
                    <a:pt x="1602" y="328"/>
                  </a:lnTo>
                  <a:lnTo>
                    <a:pt x="1548" y="255"/>
                  </a:lnTo>
                  <a:lnTo>
                    <a:pt x="1493" y="182"/>
                  </a:lnTo>
                  <a:lnTo>
                    <a:pt x="1402" y="127"/>
                  </a:lnTo>
                  <a:lnTo>
                    <a:pt x="1311" y="73"/>
                  </a:lnTo>
                  <a:lnTo>
                    <a:pt x="1202" y="36"/>
                  </a:lnTo>
                  <a:lnTo>
                    <a:pt x="1056" y="0"/>
                  </a:lnTo>
                  <a:close/>
                </a:path>
              </a:pathLst>
            </a:custGeom>
            <a:solidFill>
              <a:srgbClr val="C1A5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94" name="Google Shape;994;p7"/>
            <p:cNvSpPr/>
            <p:nvPr/>
          </p:nvSpPr>
          <p:spPr>
            <a:xfrm>
              <a:off x="1726100" y="1699875"/>
              <a:ext cx="249775" cy="25500"/>
            </a:xfrm>
            <a:custGeom>
              <a:avLst/>
              <a:gdLst/>
              <a:ahLst/>
              <a:cxnLst/>
              <a:rect l="l" t="t" r="r" b="b"/>
              <a:pathLst>
                <a:path w="9991" h="1020" extrusionOk="0">
                  <a:moveTo>
                    <a:pt x="1292" y="0"/>
                  </a:moveTo>
                  <a:lnTo>
                    <a:pt x="746" y="91"/>
                  </a:lnTo>
                  <a:lnTo>
                    <a:pt x="528" y="128"/>
                  </a:lnTo>
                  <a:lnTo>
                    <a:pt x="346" y="182"/>
                  </a:lnTo>
                  <a:lnTo>
                    <a:pt x="200" y="237"/>
                  </a:lnTo>
                  <a:lnTo>
                    <a:pt x="91" y="291"/>
                  </a:lnTo>
                  <a:lnTo>
                    <a:pt x="18" y="346"/>
                  </a:lnTo>
                  <a:lnTo>
                    <a:pt x="0" y="419"/>
                  </a:lnTo>
                  <a:lnTo>
                    <a:pt x="0" y="437"/>
                  </a:lnTo>
                  <a:lnTo>
                    <a:pt x="18" y="473"/>
                  </a:lnTo>
                  <a:lnTo>
                    <a:pt x="91" y="528"/>
                  </a:lnTo>
                  <a:lnTo>
                    <a:pt x="219" y="583"/>
                  </a:lnTo>
                  <a:lnTo>
                    <a:pt x="382" y="655"/>
                  </a:lnTo>
                  <a:lnTo>
                    <a:pt x="601" y="710"/>
                  </a:lnTo>
                  <a:lnTo>
                    <a:pt x="856" y="746"/>
                  </a:lnTo>
                  <a:lnTo>
                    <a:pt x="1456" y="837"/>
                  </a:lnTo>
                  <a:lnTo>
                    <a:pt x="2202" y="910"/>
                  </a:lnTo>
                  <a:lnTo>
                    <a:pt x="3058" y="965"/>
                  </a:lnTo>
                  <a:lnTo>
                    <a:pt x="3986" y="1001"/>
                  </a:lnTo>
                  <a:lnTo>
                    <a:pt x="5005" y="1019"/>
                  </a:lnTo>
                  <a:lnTo>
                    <a:pt x="6006" y="1001"/>
                  </a:lnTo>
                  <a:lnTo>
                    <a:pt x="6952" y="965"/>
                  </a:lnTo>
                  <a:lnTo>
                    <a:pt x="7789" y="910"/>
                  </a:lnTo>
                  <a:lnTo>
                    <a:pt x="8535" y="837"/>
                  </a:lnTo>
                  <a:lnTo>
                    <a:pt x="9136" y="746"/>
                  </a:lnTo>
                  <a:lnTo>
                    <a:pt x="9390" y="710"/>
                  </a:lnTo>
                  <a:lnTo>
                    <a:pt x="9609" y="655"/>
                  </a:lnTo>
                  <a:lnTo>
                    <a:pt x="9773" y="583"/>
                  </a:lnTo>
                  <a:lnTo>
                    <a:pt x="9900" y="528"/>
                  </a:lnTo>
                  <a:lnTo>
                    <a:pt x="9973" y="473"/>
                  </a:lnTo>
                  <a:lnTo>
                    <a:pt x="9991" y="437"/>
                  </a:lnTo>
                  <a:lnTo>
                    <a:pt x="9991" y="419"/>
                  </a:lnTo>
                  <a:lnTo>
                    <a:pt x="9973" y="346"/>
                  </a:lnTo>
                  <a:lnTo>
                    <a:pt x="9900" y="291"/>
                  </a:lnTo>
                  <a:lnTo>
                    <a:pt x="9791" y="237"/>
                  </a:lnTo>
                  <a:lnTo>
                    <a:pt x="9645" y="182"/>
                  </a:lnTo>
                  <a:lnTo>
                    <a:pt x="9463" y="128"/>
                  </a:lnTo>
                  <a:lnTo>
                    <a:pt x="9245" y="91"/>
                  </a:lnTo>
                  <a:lnTo>
                    <a:pt x="8699" y="0"/>
                  </a:lnTo>
                  <a:lnTo>
                    <a:pt x="8699" y="273"/>
                  </a:lnTo>
                  <a:lnTo>
                    <a:pt x="7443" y="328"/>
                  </a:lnTo>
                  <a:lnTo>
                    <a:pt x="6133" y="364"/>
                  </a:lnTo>
                  <a:lnTo>
                    <a:pt x="4623" y="382"/>
                  </a:lnTo>
                  <a:lnTo>
                    <a:pt x="3476" y="364"/>
                  </a:lnTo>
                  <a:lnTo>
                    <a:pt x="2384" y="328"/>
                  </a:lnTo>
                  <a:lnTo>
                    <a:pt x="1893" y="291"/>
                  </a:lnTo>
                  <a:lnTo>
                    <a:pt x="1456" y="237"/>
                  </a:lnTo>
                  <a:lnTo>
                    <a:pt x="1074" y="182"/>
                  </a:lnTo>
                  <a:lnTo>
                    <a:pt x="746" y="109"/>
                  </a:lnTo>
                  <a:lnTo>
                    <a:pt x="129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95" name="Google Shape;995;p7"/>
            <p:cNvSpPr/>
            <p:nvPr/>
          </p:nvSpPr>
          <p:spPr>
            <a:xfrm>
              <a:off x="1726100" y="1699875"/>
              <a:ext cx="249775" cy="25500"/>
            </a:xfrm>
            <a:custGeom>
              <a:avLst/>
              <a:gdLst/>
              <a:ahLst/>
              <a:cxnLst/>
              <a:rect l="l" t="t" r="r" b="b"/>
              <a:pathLst>
                <a:path w="9991" h="1020" fill="none" extrusionOk="0">
                  <a:moveTo>
                    <a:pt x="8699" y="0"/>
                  </a:moveTo>
                  <a:lnTo>
                    <a:pt x="8699" y="273"/>
                  </a:lnTo>
                  <a:lnTo>
                    <a:pt x="8699" y="273"/>
                  </a:lnTo>
                  <a:lnTo>
                    <a:pt x="8699" y="273"/>
                  </a:lnTo>
                  <a:lnTo>
                    <a:pt x="7443" y="328"/>
                  </a:lnTo>
                  <a:lnTo>
                    <a:pt x="6133" y="364"/>
                  </a:lnTo>
                  <a:lnTo>
                    <a:pt x="4623" y="382"/>
                  </a:lnTo>
                  <a:lnTo>
                    <a:pt x="4623" y="382"/>
                  </a:lnTo>
                  <a:lnTo>
                    <a:pt x="3476" y="364"/>
                  </a:lnTo>
                  <a:lnTo>
                    <a:pt x="2384" y="328"/>
                  </a:lnTo>
                  <a:lnTo>
                    <a:pt x="1893" y="291"/>
                  </a:lnTo>
                  <a:lnTo>
                    <a:pt x="1456" y="237"/>
                  </a:lnTo>
                  <a:lnTo>
                    <a:pt x="1074" y="182"/>
                  </a:lnTo>
                  <a:lnTo>
                    <a:pt x="746" y="109"/>
                  </a:lnTo>
                  <a:lnTo>
                    <a:pt x="746" y="109"/>
                  </a:lnTo>
                  <a:lnTo>
                    <a:pt x="746" y="109"/>
                  </a:lnTo>
                  <a:lnTo>
                    <a:pt x="1292" y="0"/>
                  </a:lnTo>
                  <a:lnTo>
                    <a:pt x="1292" y="0"/>
                  </a:lnTo>
                  <a:lnTo>
                    <a:pt x="746" y="91"/>
                  </a:lnTo>
                  <a:lnTo>
                    <a:pt x="528" y="128"/>
                  </a:lnTo>
                  <a:lnTo>
                    <a:pt x="346" y="182"/>
                  </a:lnTo>
                  <a:lnTo>
                    <a:pt x="200" y="237"/>
                  </a:lnTo>
                  <a:lnTo>
                    <a:pt x="91" y="291"/>
                  </a:lnTo>
                  <a:lnTo>
                    <a:pt x="18" y="346"/>
                  </a:lnTo>
                  <a:lnTo>
                    <a:pt x="0" y="419"/>
                  </a:lnTo>
                  <a:lnTo>
                    <a:pt x="0" y="419"/>
                  </a:lnTo>
                  <a:lnTo>
                    <a:pt x="0" y="437"/>
                  </a:lnTo>
                  <a:lnTo>
                    <a:pt x="18" y="473"/>
                  </a:lnTo>
                  <a:lnTo>
                    <a:pt x="91" y="528"/>
                  </a:lnTo>
                  <a:lnTo>
                    <a:pt x="219" y="583"/>
                  </a:lnTo>
                  <a:lnTo>
                    <a:pt x="382" y="655"/>
                  </a:lnTo>
                  <a:lnTo>
                    <a:pt x="601" y="710"/>
                  </a:lnTo>
                  <a:lnTo>
                    <a:pt x="856" y="746"/>
                  </a:lnTo>
                  <a:lnTo>
                    <a:pt x="1456" y="837"/>
                  </a:lnTo>
                  <a:lnTo>
                    <a:pt x="2202" y="910"/>
                  </a:lnTo>
                  <a:lnTo>
                    <a:pt x="3058" y="965"/>
                  </a:lnTo>
                  <a:lnTo>
                    <a:pt x="3986" y="1001"/>
                  </a:lnTo>
                  <a:lnTo>
                    <a:pt x="5005" y="1019"/>
                  </a:lnTo>
                  <a:lnTo>
                    <a:pt x="5005" y="1019"/>
                  </a:lnTo>
                  <a:lnTo>
                    <a:pt x="6006" y="1001"/>
                  </a:lnTo>
                  <a:lnTo>
                    <a:pt x="6952" y="965"/>
                  </a:lnTo>
                  <a:lnTo>
                    <a:pt x="7789" y="910"/>
                  </a:lnTo>
                  <a:lnTo>
                    <a:pt x="8535" y="837"/>
                  </a:lnTo>
                  <a:lnTo>
                    <a:pt x="9136" y="746"/>
                  </a:lnTo>
                  <a:lnTo>
                    <a:pt x="9390" y="710"/>
                  </a:lnTo>
                  <a:lnTo>
                    <a:pt x="9609" y="655"/>
                  </a:lnTo>
                  <a:lnTo>
                    <a:pt x="9773" y="583"/>
                  </a:lnTo>
                  <a:lnTo>
                    <a:pt x="9900" y="528"/>
                  </a:lnTo>
                  <a:lnTo>
                    <a:pt x="9973" y="473"/>
                  </a:lnTo>
                  <a:lnTo>
                    <a:pt x="9991" y="437"/>
                  </a:lnTo>
                  <a:lnTo>
                    <a:pt x="9991" y="419"/>
                  </a:lnTo>
                  <a:lnTo>
                    <a:pt x="9991" y="419"/>
                  </a:lnTo>
                  <a:lnTo>
                    <a:pt x="9973" y="346"/>
                  </a:lnTo>
                  <a:lnTo>
                    <a:pt x="9900" y="291"/>
                  </a:lnTo>
                  <a:lnTo>
                    <a:pt x="9791" y="237"/>
                  </a:lnTo>
                  <a:lnTo>
                    <a:pt x="9645" y="182"/>
                  </a:lnTo>
                  <a:lnTo>
                    <a:pt x="9463" y="128"/>
                  </a:lnTo>
                  <a:lnTo>
                    <a:pt x="9245" y="91"/>
                  </a:lnTo>
                  <a:lnTo>
                    <a:pt x="8699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96" name="Google Shape;996;p7"/>
            <p:cNvSpPr/>
            <p:nvPr/>
          </p:nvSpPr>
          <p:spPr>
            <a:xfrm>
              <a:off x="1744750" y="1627975"/>
              <a:ext cx="198825" cy="81475"/>
            </a:xfrm>
            <a:custGeom>
              <a:avLst/>
              <a:gdLst/>
              <a:ahLst/>
              <a:cxnLst/>
              <a:rect l="l" t="t" r="r" b="b"/>
              <a:pathLst>
                <a:path w="7953" h="3259" extrusionOk="0">
                  <a:moveTo>
                    <a:pt x="4113" y="1"/>
                  </a:moveTo>
                  <a:lnTo>
                    <a:pt x="3986" y="37"/>
                  </a:lnTo>
                  <a:lnTo>
                    <a:pt x="3858" y="74"/>
                  </a:lnTo>
                  <a:lnTo>
                    <a:pt x="3731" y="110"/>
                  </a:lnTo>
                  <a:lnTo>
                    <a:pt x="3604" y="165"/>
                  </a:lnTo>
                  <a:lnTo>
                    <a:pt x="3385" y="328"/>
                  </a:lnTo>
                  <a:lnTo>
                    <a:pt x="3185" y="492"/>
                  </a:lnTo>
                  <a:lnTo>
                    <a:pt x="2985" y="711"/>
                  </a:lnTo>
                  <a:lnTo>
                    <a:pt x="2821" y="929"/>
                  </a:lnTo>
                  <a:lnTo>
                    <a:pt x="2657" y="1166"/>
                  </a:lnTo>
                  <a:lnTo>
                    <a:pt x="2530" y="1402"/>
                  </a:lnTo>
                  <a:lnTo>
                    <a:pt x="2312" y="1839"/>
                  </a:lnTo>
                  <a:lnTo>
                    <a:pt x="2148" y="2239"/>
                  </a:lnTo>
                  <a:lnTo>
                    <a:pt x="2020" y="2603"/>
                  </a:lnTo>
                  <a:lnTo>
                    <a:pt x="0" y="2985"/>
                  </a:lnTo>
                  <a:lnTo>
                    <a:pt x="383" y="3058"/>
                  </a:lnTo>
                  <a:lnTo>
                    <a:pt x="856" y="3131"/>
                  </a:lnTo>
                  <a:lnTo>
                    <a:pt x="1383" y="3186"/>
                  </a:lnTo>
                  <a:lnTo>
                    <a:pt x="1984" y="3222"/>
                  </a:lnTo>
                  <a:lnTo>
                    <a:pt x="2621" y="3240"/>
                  </a:lnTo>
                  <a:lnTo>
                    <a:pt x="3294" y="3258"/>
                  </a:lnTo>
                  <a:lnTo>
                    <a:pt x="4641" y="3258"/>
                  </a:lnTo>
                  <a:lnTo>
                    <a:pt x="5897" y="3222"/>
                  </a:lnTo>
                  <a:lnTo>
                    <a:pt x="6952" y="3186"/>
                  </a:lnTo>
                  <a:lnTo>
                    <a:pt x="7953" y="3149"/>
                  </a:lnTo>
                  <a:lnTo>
                    <a:pt x="7953" y="2094"/>
                  </a:lnTo>
                  <a:lnTo>
                    <a:pt x="7935" y="2003"/>
                  </a:lnTo>
                  <a:lnTo>
                    <a:pt x="7862" y="1730"/>
                  </a:lnTo>
                  <a:lnTo>
                    <a:pt x="7753" y="1384"/>
                  </a:lnTo>
                  <a:lnTo>
                    <a:pt x="7680" y="1202"/>
                  </a:lnTo>
                  <a:lnTo>
                    <a:pt x="7589" y="1020"/>
                  </a:lnTo>
                  <a:lnTo>
                    <a:pt x="7498" y="874"/>
                  </a:lnTo>
                  <a:lnTo>
                    <a:pt x="7389" y="747"/>
                  </a:lnTo>
                  <a:lnTo>
                    <a:pt x="7280" y="638"/>
                  </a:lnTo>
                  <a:lnTo>
                    <a:pt x="7170" y="583"/>
                  </a:lnTo>
                  <a:lnTo>
                    <a:pt x="7061" y="547"/>
                  </a:lnTo>
                  <a:lnTo>
                    <a:pt x="6843" y="547"/>
                  </a:lnTo>
                  <a:lnTo>
                    <a:pt x="6734" y="565"/>
                  </a:lnTo>
                  <a:lnTo>
                    <a:pt x="6533" y="638"/>
                  </a:lnTo>
                  <a:lnTo>
                    <a:pt x="6333" y="729"/>
                  </a:lnTo>
                  <a:lnTo>
                    <a:pt x="6169" y="820"/>
                  </a:lnTo>
                  <a:lnTo>
                    <a:pt x="6024" y="911"/>
                  </a:lnTo>
                  <a:lnTo>
                    <a:pt x="5915" y="1020"/>
                  </a:lnTo>
                  <a:lnTo>
                    <a:pt x="5860" y="929"/>
                  </a:lnTo>
                  <a:lnTo>
                    <a:pt x="5806" y="820"/>
                  </a:lnTo>
                  <a:lnTo>
                    <a:pt x="5733" y="692"/>
                  </a:lnTo>
                  <a:lnTo>
                    <a:pt x="5642" y="565"/>
                  </a:lnTo>
                  <a:lnTo>
                    <a:pt x="5496" y="419"/>
                  </a:lnTo>
                  <a:lnTo>
                    <a:pt x="5332" y="292"/>
                  </a:lnTo>
                  <a:lnTo>
                    <a:pt x="5132" y="165"/>
                  </a:lnTo>
                  <a:lnTo>
                    <a:pt x="4932" y="74"/>
                  </a:lnTo>
                  <a:lnTo>
                    <a:pt x="4695" y="19"/>
                  </a:lnTo>
                  <a:lnTo>
                    <a:pt x="44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97" name="Google Shape;997;p7"/>
            <p:cNvSpPr/>
            <p:nvPr/>
          </p:nvSpPr>
          <p:spPr>
            <a:xfrm>
              <a:off x="1744750" y="1627975"/>
              <a:ext cx="198825" cy="81475"/>
            </a:xfrm>
            <a:custGeom>
              <a:avLst/>
              <a:gdLst/>
              <a:ahLst/>
              <a:cxnLst/>
              <a:rect l="l" t="t" r="r" b="b"/>
              <a:pathLst>
                <a:path w="7953" h="3259" fill="none" extrusionOk="0">
                  <a:moveTo>
                    <a:pt x="7953" y="2094"/>
                  </a:moveTo>
                  <a:lnTo>
                    <a:pt x="7953" y="3149"/>
                  </a:lnTo>
                  <a:lnTo>
                    <a:pt x="7953" y="3149"/>
                  </a:lnTo>
                  <a:lnTo>
                    <a:pt x="6952" y="3186"/>
                  </a:lnTo>
                  <a:lnTo>
                    <a:pt x="5897" y="3222"/>
                  </a:lnTo>
                  <a:lnTo>
                    <a:pt x="4641" y="3258"/>
                  </a:lnTo>
                  <a:lnTo>
                    <a:pt x="3294" y="3258"/>
                  </a:lnTo>
                  <a:lnTo>
                    <a:pt x="2621" y="3240"/>
                  </a:lnTo>
                  <a:lnTo>
                    <a:pt x="1984" y="3222"/>
                  </a:lnTo>
                  <a:lnTo>
                    <a:pt x="1383" y="3186"/>
                  </a:lnTo>
                  <a:lnTo>
                    <a:pt x="856" y="3131"/>
                  </a:lnTo>
                  <a:lnTo>
                    <a:pt x="383" y="3058"/>
                  </a:lnTo>
                  <a:lnTo>
                    <a:pt x="0" y="2985"/>
                  </a:lnTo>
                  <a:lnTo>
                    <a:pt x="2020" y="2603"/>
                  </a:lnTo>
                  <a:lnTo>
                    <a:pt x="2020" y="2603"/>
                  </a:lnTo>
                  <a:lnTo>
                    <a:pt x="2148" y="2239"/>
                  </a:lnTo>
                  <a:lnTo>
                    <a:pt x="2312" y="1839"/>
                  </a:lnTo>
                  <a:lnTo>
                    <a:pt x="2530" y="1402"/>
                  </a:lnTo>
                  <a:lnTo>
                    <a:pt x="2530" y="1402"/>
                  </a:lnTo>
                  <a:lnTo>
                    <a:pt x="2657" y="1166"/>
                  </a:lnTo>
                  <a:lnTo>
                    <a:pt x="2821" y="929"/>
                  </a:lnTo>
                  <a:lnTo>
                    <a:pt x="2985" y="711"/>
                  </a:lnTo>
                  <a:lnTo>
                    <a:pt x="3185" y="492"/>
                  </a:lnTo>
                  <a:lnTo>
                    <a:pt x="3185" y="492"/>
                  </a:lnTo>
                  <a:lnTo>
                    <a:pt x="3385" y="328"/>
                  </a:lnTo>
                  <a:lnTo>
                    <a:pt x="3604" y="165"/>
                  </a:lnTo>
                  <a:lnTo>
                    <a:pt x="3731" y="110"/>
                  </a:lnTo>
                  <a:lnTo>
                    <a:pt x="3858" y="74"/>
                  </a:lnTo>
                  <a:lnTo>
                    <a:pt x="3986" y="37"/>
                  </a:lnTo>
                  <a:lnTo>
                    <a:pt x="4113" y="1"/>
                  </a:lnTo>
                  <a:lnTo>
                    <a:pt x="4113" y="1"/>
                  </a:lnTo>
                  <a:lnTo>
                    <a:pt x="4259" y="1"/>
                  </a:lnTo>
                  <a:lnTo>
                    <a:pt x="4422" y="1"/>
                  </a:lnTo>
                  <a:lnTo>
                    <a:pt x="4695" y="19"/>
                  </a:lnTo>
                  <a:lnTo>
                    <a:pt x="4932" y="74"/>
                  </a:lnTo>
                  <a:lnTo>
                    <a:pt x="5132" y="165"/>
                  </a:lnTo>
                  <a:lnTo>
                    <a:pt x="5132" y="165"/>
                  </a:lnTo>
                  <a:lnTo>
                    <a:pt x="5332" y="292"/>
                  </a:lnTo>
                  <a:lnTo>
                    <a:pt x="5496" y="419"/>
                  </a:lnTo>
                  <a:lnTo>
                    <a:pt x="5642" y="565"/>
                  </a:lnTo>
                  <a:lnTo>
                    <a:pt x="5733" y="692"/>
                  </a:lnTo>
                  <a:lnTo>
                    <a:pt x="5806" y="820"/>
                  </a:lnTo>
                  <a:lnTo>
                    <a:pt x="5860" y="929"/>
                  </a:lnTo>
                  <a:lnTo>
                    <a:pt x="5915" y="1020"/>
                  </a:lnTo>
                  <a:lnTo>
                    <a:pt x="5915" y="1020"/>
                  </a:lnTo>
                  <a:lnTo>
                    <a:pt x="6024" y="911"/>
                  </a:lnTo>
                  <a:lnTo>
                    <a:pt x="6169" y="820"/>
                  </a:lnTo>
                  <a:lnTo>
                    <a:pt x="6333" y="729"/>
                  </a:lnTo>
                  <a:lnTo>
                    <a:pt x="6533" y="638"/>
                  </a:lnTo>
                  <a:lnTo>
                    <a:pt x="6734" y="565"/>
                  </a:lnTo>
                  <a:lnTo>
                    <a:pt x="6843" y="547"/>
                  </a:lnTo>
                  <a:lnTo>
                    <a:pt x="6952" y="547"/>
                  </a:lnTo>
                  <a:lnTo>
                    <a:pt x="7061" y="547"/>
                  </a:lnTo>
                  <a:lnTo>
                    <a:pt x="7170" y="583"/>
                  </a:lnTo>
                  <a:lnTo>
                    <a:pt x="7170" y="583"/>
                  </a:lnTo>
                  <a:lnTo>
                    <a:pt x="7280" y="638"/>
                  </a:lnTo>
                  <a:lnTo>
                    <a:pt x="7389" y="747"/>
                  </a:lnTo>
                  <a:lnTo>
                    <a:pt x="7498" y="874"/>
                  </a:lnTo>
                  <a:lnTo>
                    <a:pt x="7589" y="1020"/>
                  </a:lnTo>
                  <a:lnTo>
                    <a:pt x="7589" y="1020"/>
                  </a:lnTo>
                  <a:lnTo>
                    <a:pt x="7680" y="1202"/>
                  </a:lnTo>
                  <a:lnTo>
                    <a:pt x="7753" y="1384"/>
                  </a:lnTo>
                  <a:lnTo>
                    <a:pt x="7862" y="1730"/>
                  </a:lnTo>
                  <a:lnTo>
                    <a:pt x="7935" y="2003"/>
                  </a:lnTo>
                  <a:lnTo>
                    <a:pt x="7953" y="2094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98" name="Google Shape;998;p7"/>
            <p:cNvSpPr/>
            <p:nvPr/>
          </p:nvSpPr>
          <p:spPr>
            <a:xfrm>
              <a:off x="1744750" y="1653450"/>
              <a:ext cx="198825" cy="56000"/>
            </a:xfrm>
            <a:custGeom>
              <a:avLst/>
              <a:gdLst/>
              <a:ahLst/>
              <a:cxnLst/>
              <a:rect l="l" t="t" r="r" b="b"/>
              <a:pathLst>
                <a:path w="7953" h="2240" extrusionOk="0">
                  <a:moveTo>
                    <a:pt x="7589" y="1"/>
                  </a:moveTo>
                  <a:lnTo>
                    <a:pt x="7152" y="274"/>
                  </a:lnTo>
                  <a:lnTo>
                    <a:pt x="6715" y="529"/>
                  </a:lnTo>
                  <a:lnTo>
                    <a:pt x="6260" y="747"/>
                  </a:lnTo>
                  <a:lnTo>
                    <a:pt x="6024" y="856"/>
                  </a:lnTo>
                  <a:lnTo>
                    <a:pt x="5787" y="929"/>
                  </a:lnTo>
                  <a:lnTo>
                    <a:pt x="5660" y="984"/>
                  </a:lnTo>
                  <a:lnTo>
                    <a:pt x="5533" y="1038"/>
                  </a:lnTo>
                  <a:lnTo>
                    <a:pt x="5423" y="1111"/>
                  </a:lnTo>
                  <a:lnTo>
                    <a:pt x="5387" y="1147"/>
                  </a:lnTo>
                  <a:lnTo>
                    <a:pt x="5351" y="1202"/>
                  </a:lnTo>
                  <a:lnTo>
                    <a:pt x="5314" y="1275"/>
                  </a:lnTo>
                  <a:lnTo>
                    <a:pt x="5296" y="1348"/>
                  </a:lnTo>
                  <a:lnTo>
                    <a:pt x="5278" y="1420"/>
                  </a:lnTo>
                  <a:lnTo>
                    <a:pt x="5241" y="1493"/>
                  </a:lnTo>
                  <a:lnTo>
                    <a:pt x="5187" y="1566"/>
                  </a:lnTo>
                  <a:lnTo>
                    <a:pt x="5114" y="1621"/>
                  </a:lnTo>
                  <a:lnTo>
                    <a:pt x="5023" y="1657"/>
                  </a:lnTo>
                  <a:lnTo>
                    <a:pt x="4859" y="1657"/>
                  </a:lnTo>
                  <a:lnTo>
                    <a:pt x="4786" y="1639"/>
                  </a:lnTo>
                  <a:lnTo>
                    <a:pt x="4714" y="1621"/>
                  </a:lnTo>
                  <a:lnTo>
                    <a:pt x="4641" y="1566"/>
                  </a:lnTo>
                  <a:lnTo>
                    <a:pt x="4586" y="1530"/>
                  </a:lnTo>
                  <a:lnTo>
                    <a:pt x="4532" y="1457"/>
                  </a:lnTo>
                  <a:lnTo>
                    <a:pt x="4422" y="1329"/>
                  </a:lnTo>
                  <a:lnTo>
                    <a:pt x="4350" y="1166"/>
                  </a:lnTo>
                  <a:lnTo>
                    <a:pt x="4277" y="1002"/>
                  </a:lnTo>
                  <a:lnTo>
                    <a:pt x="4168" y="1056"/>
                  </a:lnTo>
                  <a:lnTo>
                    <a:pt x="4022" y="1075"/>
                  </a:lnTo>
                  <a:lnTo>
                    <a:pt x="3895" y="1093"/>
                  </a:lnTo>
                  <a:lnTo>
                    <a:pt x="3767" y="1111"/>
                  </a:lnTo>
                  <a:lnTo>
                    <a:pt x="3640" y="1111"/>
                  </a:lnTo>
                  <a:lnTo>
                    <a:pt x="3513" y="1093"/>
                  </a:lnTo>
                  <a:lnTo>
                    <a:pt x="3385" y="1056"/>
                  </a:lnTo>
                  <a:lnTo>
                    <a:pt x="3258" y="1020"/>
                  </a:lnTo>
                  <a:lnTo>
                    <a:pt x="3149" y="965"/>
                  </a:lnTo>
                  <a:lnTo>
                    <a:pt x="3021" y="911"/>
                  </a:lnTo>
                  <a:lnTo>
                    <a:pt x="2912" y="838"/>
                  </a:lnTo>
                  <a:lnTo>
                    <a:pt x="2821" y="765"/>
                  </a:lnTo>
                  <a:lnTo>
                    <a:pt x="2657" y="583"/>
                  </a:lnTo>
                  <a:lnTo>
                    <a:pt x="2530" y="383"/>
                  </a:lnTo>
                  <a:lnTo>
                    <a:pt x="2312" y="820"/>
                  </a:lnTo>
                  <a:lnTo>
                    <a:pt x="2148" y="1220"/>
                  </a:lnTo>
                  <a:lnTo>
                    <a:pt x="2020" y="1584"/>
                  </a:lnTo>
                  <a:lnTo>
                    <a:pt x="0" y="1966"/>
                  </a:lnTo>
                  <a:lnTo>
                    <a:pt x="328" y="2039"/>
                  </a:lnTo>
                  <a:lnTo>
                    <a:pt x="710" y="2094"/>
                  </a:lnTo>
                  <a:lnTo>
                    <a:pt x="1147" y="2148"/>
                  </a:lnTo>
                  <a:lnTo>
                    <a:pt x="1638" y="2185"/>
                  </a:lnTo>
                  <a:lnTo>
                    <a:pt x="2730" y="2221"/>
                  </a:lnTo>
                  <a:lnTo>
                    <a:pt x="3877" y="2239"/>
                  </a:lnTo>
                  <a:lnTo>
                    <a:pt x="5387" y="2221"/>
                  </a:lnTo>
                  <a:lnTo>
                    <a:pt x="6697" y="2185"/>
                  </a:lnTo>
                  <a:lnTo>
                    <a:pt x="7953" y="2130"/>
                  </a:lnTo>
                  <a:lnTo>
                    <a:pt x="7953" y="1075"/>
                  </a:lnTo>
                  <a:lnTo>
                    <a:pt x="7935" y="984"/>
                  </a:lnTo>
                  <a:lnTo>
                    <a:pt x="7862" y="711"/>
                  </a:lnTo>
                  <a:lnTo>
                    <a:pt x="7753" y="365"/>
                  </a:lnTo>
                  <a:lnTo>
                    <a:pt x="7680" y="183"/>
                  </a:lnTo>
                  <a:lnTo>
                    <a:pt x="7589" y="1"/>
                  </a:lnTo>
                  <a:close/>
                </a:path>
              </a:pathLst>
            </a:custGeom>
            <a:solidFill>
              <a:srgbClr val="A489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99" name="Google Shape;999;p7"/>
            <p:cNvSpPr/>
            <p:nvPr/>
          </p:nvSpPr>
          <p:spPr>
            <a:xfrm>
              <a:off x="1744750" y="1653450"/>
              <a:ext cx="198825" cy="56000"/>
            </a:xfrm>
            <a:custGeom>
              <a:avLst/>
              <a:gdLst/>
              <a:ahLst/>
              <a:cxnLst/>
              <a:rect l="l" t="t" r="r" b="b"/>
              <a:pathLst>
                <a:path w="7953" h="2240" fill="none" extrusionOk="0">
                  <a:moveTo>
                    <a:pt x="7589" y="1"/>
                  </a:moveTo>
                  <a:lnTo>
                    <a:pt x="7589" y="1"/>
                  </a:lnTo>
                  <a:lnTo>
                    <a:pt x="7152" y="274"/>
                  </a:lnTo>
                  <a:lnTo>
                    <a:pt x="6715" y="529"/>
                  </a:lnTo>
                  <a:lnTo>
                    <a:pt x="6260" y="747"/>
                  </a:lnTo>
                  <a:lnTo>
                    <a:pt x="6024" y="856"/>
                  </a:lnTo>
                  <a:lnTo>
                    <a:pt x="5787" y="929"/>
                  </a:lnTo>
                  <a:lnTo>
                    <a:pt x="5787" y="929"/>
                  </a:lnTo>
                  <a:lnTo>
                    <a:pt x="5660" y="984"/>
                  </a:lnTo>
                  <a:lnTo>
                    <a:pt x="5533" y="1038"/>
                  </a:lnTo>
                  <a:lnTo>
                    <a:pt x="5423" y="1111"/>
                  </a:lnTo>
                  <a:lnTo>
                    <a:pt x="5387" y="1147"/>
                  </a:lnTo>
                  <a:lnTo>
                    <a:pt x="5351" y="1202"/>
                  </a:lnTo>
                  <a:lnTo>
                    <a:pt x="5351" y="1202"/>
                  </a:lnTo>
                  <a:lnTo>
                    <a:pt x="5314" y="1275"/>
                  </a:lnTo>
                  <a:lnTo>
                    <a:pt x="5296" y="1348"/>
                  </a:lnTo>
                  <a:lnTo>
                    <a:pt x="5278" y="1420"/>
                  </a:lnTo>
                  <a:lnTo>
                    <a:pt x="5241" y="1493"/>
                  </a:lnTo>
                  <a:lnTo>
                    <a:pt x="5241" y="1493"/>
                  </a:lnTo>
                  <a:lnTo>
                    <a:pt x="5187" y="1566"/>
                  </a:lnTo>
                  <a:lnTo>
                    <a:pt x="5114" y="1621"/>
                  </a:lnTo>
                  <a:lnTo>
                    <a:pt x="5023" y="1657"/>
                  </a:lnTo>
                  <a:lnTo>
                    <a:pt x="4932" y="1657"/>
                  </a:lnTo>
                  <a:lnTo>
                    <a:pt x="4932" y="1657"/>
                  </a:lnTo>
                  <a:lnTo>
                    <a:pt x="4859" y="1657"/>
                  </a:lnTo>
                  <a:lnTo>
                    <a:pt x="4786" y="1639"/>
                  </a:lnTo>
                  <a:lnTo>
                    <a:pt x="4714" y="1621"/>
                  </a:lnTo>
                  <a:lnTo>
                    <a:pt x="4641" y="1566"/>
                  </a:lnTo>
                  <a:lnTo>
                    <a:pt x="4641" y="1566"/>
                  </a:lnTo>
                  <a:lnTo>
                    <a:pt x="4586" y="1530"/>
                  </a:lnTo>
                  <a:lnTo>
                    <a:pt x="4532" y="1457"/>
                  </a:lnTo>
                  <a:lnTo>
                    <a:pt x="4422" y="1329"/>
                  </a:lnTo>
                  <a:lnTo>
                    <a:pt x="4350" y="1166"/>
                  </a:lnTo>
                  <a:lnTo>
                    <a:pt x="4277" y="1002"/>
                  </a:lnTo>
                  <a:lnTo>
                    <a:pt x="4277" y="1002"/>
                  </a:lnTo>
                  <a:lnTo>
                    <a:pt x="4168" y="1056"/>
                  </a:lnTo>
                  <a:lnTo>
                    <a:pt x="4022" y="1075"/>
                  </a:lnTo>
                  <a:lnTo>
                    <a:pt x="3895" y="1093"/>
                  </a:lnTo>
                  <a:lnTo>
                    <a:pt x="3767" y="1111"/>
                  </a:lnTo>
                  <a:lnTo>
                    <a:pt x="3767" y="1111"/>
                  </a:lnTo>
                  <a:lnTo>
                    <a:pt x="3640" y="1111"/>
                  </a:lnTo>
                  <a:lnTo>
                    <a:pt x="3513" y="1093"/>
                  </a:lnTo>
                  <a:lnTo>
                    <a:pt x="3385" y="1056"/>
                  </a:lnTo>
                  <a:lnTo>
                    <a:pt x="3258" y="1020"/>
                  </a:lnTo>
                  <a:lnTo>
                    <a:pt x="3149" y="965"/>
                  </a:lnTo>
                  <a:lnTo>
                    <a:pt x="3021" y="911"/>
                  </a:lnTo>
                  <a:lnTo>
                    <a:pt x="2912" y="838"/>
                  </a:lnTo>
                  <a:lnTo>
                    <a:pt x="2821" y="765"/>
                  </a:lnTo>
                  <a:lnTo>
                    <a:pt x="2821" y="765"/>
                  </a:lnTo>
                  <a:lnTo>
                    <a:pt x="2657" y="583"/>
                  </a:lnTo>
                  <a:lnTo>
                    <a:pt x="2530" y="383"/>
                  </a:lnTo>
                  <a:lnTo>
                    <a:pt x="2530" y="383"/>
                  </a:lnTo>
                  <a:lnTo>
                    <a:pt x="2530" y="383"/>
                  </a:lnTo>
                  <a:lnTo>
                    <a:pt x="2312" y="820"/>
                  </a:lnTo>
                  <a:lnTo>
                    <a:pt x="2148" y="1220"/>
                  </a:lnTo>
                  <a:lnTo>
                    <a:pt x="2020" y="1584"/>
                  </a:lnTo>
                  <a:lnTo>
                    <a:pt x="0" y="1966"/>
                  </a:lnTo>
                  <a:lnTo>
                    <a:pt x="0" y="1966"/>
                  </a:lnTo>
                  <a:lnTo>
                    <a:pt x="328" y="2039"/>
                  </a:lnTo>
                  <a:lnTo>
                    <a:pt x="710" y="2094"/>
                  </a:lnTo>
                  <a:lnTo>
                    <a:pt x="1147" y="2148"/>
                  </a:lnTo>
                  <a:lnTo>
                    <a:pt x="1638" y="2185"/>
                  </a:lnTo>
                  <a:lnTo>
                    <a:pt x="2730" y="2221"/>
                  </a:lnTo>
                  <a:lnTo>
                    <a:pt x="3877" y="2239"/>
                  </a:lnTo>
                  <a:lnTo>
                    <a:pt x="3877" y="2239"/>
                  </a:lnTo>
                  <a:lnTo>
                    <a:pt x="5387" y="2221"/>
                  </a:lnTo>
                  <a:lnTo>
                    <a:pt x="6697" y="2185"/>
                  </a:lnTo>
                  <a:lnTo>
                    <a:pt x="7953" y="2130"/>
                  </a:lnTo>
                  <a:lnTo>
                    <a:pt x="7953" y="1075"/>
                  </a:lnTo>
                  <a:lnTo>
                    <a:pt x="7953" y="1075"/>
                  </a:lnTo>
                  <a:lnTo>
                    <a:pt x="7935" y="984"/>
                  </a:lnTo>
                  <a:lnTo>
                    <a:pt x="7862" y="711"/>
                  </a:lnTo>
                  <a:lnTo>
                    <a:pt x="7753" y="365"/>
                  </a:lnTo>
                  <a:lnTo>
                    <a:pt x="7680" y="183"/>
                  </a:lnTo>
                  <a:lnTo>
                    <a:pt x="7589" y="1"/>
                  </a:lnTo>
                  <a:lnTo>
                    <a:pt x="7589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00" name="Google Shape;1000;p7"/>
            <p:cNvSpPr/>
            <p:nvPr/>
          </p:nvSpPr>
          <p:spPr>
            <a:xfrm>
              <a:off x="1824375" y="1627975"/>
              <a:ext cx="48700" cy="28700"/>
            </a:xfrm>
            <a:custGeom>
              <a:avLst/>
              <a:gdLst/>
              <a:ahLst/>
              <a:cxnLst/>
              <a:rect l="l" t="t" r="r" b="b"/>
              <a:pathLst>
                <a:path w="1948" h="1148" extrusionOk="0">
                  <a:moveTo>
                    <a:pt x="928" y="1"/>
                  </a:moveTo>
                  <a:lnTo>
                    <a:pt x="801" y="37"/>
                  </a:lnTo>
                  <a:lnTo>
                    <a:pt x="673" y="74"/>
                  </a:lnTo>
                  <a:lnTo>
                    <a:pt x="546" y="110"/>
                  </a:lnTo>
                  <a:lnTo>
                    <a:pt x="419" y="165"/>
                  </a:lnTo>
                  <a:lnTo>
                    <a:pt x="200" y="328"/>
                  </a:lnTo>
                  <a:lnTo>
                    <a:pt x="0" y="492"/>
                  </a:lnTo>
                  <a:lnTo>
                    <a:pt x="36" y="638"/>
                  </a:lnTo>
                  <a:lnTo>
                    <a:pt x="109" y="747"/>
                  </a:lnTo>
                  <a:lnTo>
                    <a:pt x="182" y="856"/>
                  </a:lnTo>
                  <a:lnTo>
                    <a:pt x="273" y="947"/>
                  </a:lnTo>
                  <a:lnTo>
                    <a:pt x="382" y="1038"/>
                  </a:lnTo>
                  <a:lnTo>
                    <a:pt x="510" y="1093"/>
                  </a:lnTo>
                  <a:lnTo>
                    <a:pt x="637" y="1129"/>
                  </a:lnTo>
                  <a:lnTo>
                    <a:pt x="783" y="1147"/>
                  </a:lnTo>
                  <a:lnTo>
                    <a:pt x="837" y="1147"/>
                  </a:lnTo>
                  <a:lnTo>
                    <a:pt x="928" y="1129"/>
                  </a:lnTo>
                  <a:lnTo>
                    <a:pt x="1019" y="1111"/>
                  </a:lnTo>
                  <a:lnTo>
                    <a:pt x="1183" y="1038"/>
                  </a:lnTo>
                  <a:lnTo>
                    <a:pt x="1347" y="929"/>
                  </a:lnTo>
                  <a:lnTo>
                    <a:pt x="1492" y="802"/>
                  </a:lnTo>
                  <a:lnTo>
                    <a:pt x="1620" y="656"/>
                  </a:lnTo>
                  <a:lnTo>
                    <a:pt x="1747" y="510"/>
                  </a:lnTo>
                  <a:lnTo>
                    <a:pt x="1856" y="347"/>
                  </a:lnTo>
                  <a:lnTo>
                    <a:pt x="1947" y="165"/>
                  </a:lnTo>
                  <a:lnTo>
                    <a:pt x="1783" y="92"/>
                  </a:lnTo>
                  <a:lnTo>
                    <a:pt x="1601" y="37"/>
                  </a:lnTo>
                  <a:lnTo>
                    <a:pt x="1401" y="1"/>
                  </a:lnTo>
                  <a:close/>
                </a:path>
              </a:pathLst>
            </a:custGeom>
            <a:solidFill>
              <a:srgbClr val="D7C2A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01" name="Google Shape;1001;p7"/>
            <p:cNvSpPr/>
            <p:nvPr/>
          </p:nvSpPr>
          <p:spPr>
            <a:xfrm>
              <a:off x="1824375" y="1627975"/>
              <a:ext cx="48700" cy="28700"/>
            </a:xfrm>
            <a:custGeom>
              <a:avLst/>
              <a:gdLst/>
              <a:ahLst/>
              <a:cxnLst/>
              <a:rect l="l" t="t" r="r" b="b"/>
              <a:pathLst>
                <a:path w="1948" h="1148" fill="none" extrusionOk="0">
                  <a:moveTo>
                    <a:pt x="1183" y="1"/>
                  </a:moveTo>
                  <a:lnTo>
                    <a:pt x="1183" y="1"/>
                  </a:lnTo>
                  <a:lnTo>
                    <a:pt x="928" y="1"/>
                  </a:lnTo>
                  <a:lnTo>
                    <a:pt x="928" y="1"/>
                  </a:lnTo>
                  <a:lnTo>
                    <a:pt x="801" y="37"/>
                  </a:lnTo>
                  <a:lnTo>
                    <a:pt x="673" y="74"/>
                  </a:lnTo>
                  <a:lnTo>
                    <a:pt x="546" y="110"/>
                  </a:lnTo>
                  <a:lnTo>
                    <a:pt x="419" y="165"/>
                  </a:lnTo>
                  <a:lnTo>
                    <a:pt x="200" y="328"/>
                  </a:lnTo>
                  <a:lnTo>
                    <a:pt x="0" y="492"/>
                  </a:lnTo>
                  <a:lnTo>
                    <a:pt x="0" y="492"/>
                  </a:lnTo>
                  <a:lnTo>
                    <a:pt x="36" y="638"/>
                  </a:lnTo>
                  <a:lnTo>
                    <a:pt x="109" y="747"/>
                  </a:lnTo>
                  <a:lnTo>
                    <a:pt x="182" y="856"/>
                  </a:lnTo>
                  <a:lnTo>
                    <a:pt x="273" y="947"/>
                  </a:lnTo>
                  <a:lnTo>
                    <a:pt x="382" y="1038"/>
                  </a:lnTo>
                  <a:lnTo>
                    <a:pt x="510" y="1093"/>
                  </a:lnTo>
                  <a:lnTo>
                    <a:pt x="637" y="1129"/>
                  </a:lnTo>
                  <a:lnTo>
                    <a:pt x="783" y="1147"/>
                  </a:lnTo>
                  <a:lnTo>
                    <a:pt x="783" y="1147"/>
                  </a:lnTo>
                  <a:lnTo>
                    <a:pt x="837" y="1147"/>
                  </a:lnTo>
                  <a:lnTo>
                    <a:pt x="837" y="1147"/>
                  </a:lnTo>
                  <a:lnTo>
                    <a:pt x="928" y="1129"/>
                  </a:lnTo>
                  <a:lnTo>
                    <a:pt x="1019" y="1111"/>
                  </a:lnTo>
                  <a:lnTo>
                    <a:pt x="1183" y="1038"/>
                  </a:lnTo>
                  <a:lnTo>
                    <a:pt x="1347" y="929"/>
                  </a:lnTo>
                  <a:lnTo>
                    <a:pt x="1492" y="802"/>
                  </a:lnTo>
                  <a:lnTo>
                    <a:pt x="1492" y="802"/>
                  </a:lnTo>
                  <a:lnTo>
                    <a:pt x="1620" y="656"/>
                  </a:lnTo>
                  <a:lnTo>
                    <a:pt x="1747" y="510"/>
                  </a:lnTo>
                  <a:lnTo>
                    <a:pt x="1856" y="347"/>
                  </a:lnTo>
                  <a:lnTo>
                    <a:pt x="1947" y="165"/>
                  </a:lnTo>
                  <a:lnTo>
                    <a:pt x="1947" y="165"/>
                  </a:lnTo>
                  <a:lnTo>
                    <a:pt x="1783" y="92"/>
                  </a:lnTo>
                  <a:lnTo>
                    <a:pt x="1601" y="37"/>
                  </a:lnTo>
                  <a:lnTo>
                    <a:pt x="1401" y="1"/>
                  </a:lnTo>
                  <a:lnTo>
                    <a:pt x="1183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002" name="Google Shape;1002;p7"/>
          <p:cNvGrpSpPr/>
          <p:nvPr/>
        </p:nvGrpSpPr>
        <p:grpSpPr>
          <a:xfrm>
            <a:off x="248946" y="5244095"/>
            <a:ext cx="479313" cy="888485"/>
            <a:chOff x="1612800" y="3107475"/>
            <a:chExt cx="360350" cy="667900"/>
          </a:xfrm>
        </p:grpSpPr>
        <p:sp>
          <p:nvSpPr>
            <p:cNvPr id="1003" name="Google Shape;1003;p7"/>
            <p:cNvSpPr/>
            <p:nvPr/>
          </p:nvSpPr>
          <p:spPr>
            <a:xfrm>
              <a:off x="1797525" y="3109300"/>
              <a:ext cx="175625" cy="245250"/>
            </a:xfrm>
            <a:custGeom>
              <a:avLst/>
              <a:gdLst/>
              <a:ahLst/>
              <a:cxnLst/>
              <a:rect l="l" t="t" r="r" b="b"/>
              <a:pathLst>
                <a:path w="7025" h="9810" extrusionOk="0">
                  <a:moveTo>
                    <a:pt x="4914" y="1"/>
                  </a:moveTo>
                  <a:lnTo>
                    <a:pt x="4768" y="19"/>
                  </a:lnTo>
                  <a:lnTo>
                    <a:pt x="4586" y="92"/>
                  </a:lnTo>
                  <a:lnTo>
                    <a:pt x="4422" y="201"/>
                  </a:lnTo>
                  <a:lnTo>
                    <a:pt x="4277" y="328"/>
                  </a:lnTo>
                  <a:lnTo>
                    <a:pt x="4149" y="492"/>
                  </a:lnTo>
                  <a:lnTo>
                    <a:pt x="4040" y="638"/>
                  </a:lnTo>
                  <a:lnTo>
                    <a:pt x="3968" y="820"/>
                  </a:lnTo>
                  <a:lnTo>
                    <a:pt x="3895" y="983"/>
                  </a:lnTo>
                  <a:lnTo>
                    <a:pt x="3822" y="1165"/>
                  </a:lnTo>
                  <a:lnTo>
                    <a:pt x="3767" y="1365"/>
                  </a:lnTo>
                  <a:lnTo>
                    <a:pt x="3731" y="1566"/>
                  </a:lnTo>
                  <a:lnTo>
                    <a:pt x="3713" y="1748"/>
                  </a:lnTo>
                  <a:lnTo>
                    <a:pt x="3695" y="1948"/>
                  </a:lnTo>
                  <a:lnTo>
                    <a:pt x="3695" y="2257"/>
                  </a:lnTo>
                  <a:lnTo>
                    <a:pt x="3695" y="2567"/>
                  </a:lnTo>
                  <a:lnTo>
                    <a:pt x="3749" y="3185"/>
                  </a:lnTo>
                  <a:lnTo>
                    <a:pt x="3877" y="4441"/>
                  </a:lnTo>
                  <a:lnTo>
                    <a:pt x="3931" y="5041"/>
                  </a:lnTo>
                  <a:lnTo>
                    <a:pt x="3949" y="5351"/>
                  </a:lnTo>
                  <a:lnTo>
                    <a:pt x="3949" y="5660"/>
                  </a:lnTo>
                  <a:lnTo>
                    <a:pt x="3931" y="5951"/>
                  </a:lnTo>
                  <a:lnTo>
                    <a:pt x="3895" y="6261"/>
                  </a:lnTo>
                  <a:lnTo>
                    <a:pt x="3840" y="6552"/>
                  </a:lnTo>
                  <a:lnTo>
                    <a:pt x="3749" y="6843"/>
                  </a:lnTo>
                  <a:lnTo>
                    <a:pt x="3658" y="7098"/>
                  </a:lnTo>
                  <a:lnTo>
                    <a:pt x="3585" y="7243"/>
                  </a:lnTo>
                  <a:lnTo>
                    <a:pt x="3494" y="7389"/>
                  </a:lnTo>
                  <a:lnTo>
                    <a:pt x="3385" y="7516"/>
                  </a:lnTo>
                  <a:lnTo>
                    <a:pt x="3276" y="7626"/>
                  </a:lnTo>
                  <a:lnTo>
                    <a:pt x="3258" y="7644"/>
                  </a:lnTo>
                  <a:lnTo>
                    <a:pt x="3130" y="7735"/>
                  </a:lnTo>
                  <a:lnTo>
                    <a:pt x="3003" y="7789"/>
                  </a:lnTo>
                  <a:lnTo>
                    <a:pt x="2876" y="7844"/>
                  </a:lnTo>
                  <a:lnTo>
                    <a:pt x="2730" y="7862"/>
                  </a:lnTo>
                  <a:lnTo>
                    <a:pt x="2457" y="7862"/>
                  </a:lnTo>
                  <a:lnTo>
                    <a:pt x="2311" y="7826"/>
                  </a:lnTo>
                  <a:lnTo>
                    <a:pt x="2166" y="7789"/>
                  </a:lnTo>
                  <a:lnTo>
                    <a:pt x="1875" y="7680"/>
                  </a:lnTo>
                  <a:lnTo>
                    <a:pt x="1584" y="7535"/>
                  </a:lnTo>
                  <a:lnTo>
                    <a:pt x="1311" y="7371"/>
                  </a:lnTo>
                  <a:lnTo>
                    <a:pt x="1056" y="7189"/>
                  </a:lnTo>
                  <a:lnTo>
                    <a:pt x="0" y="7480"/>
                  </a:lnTo>
                  <a:lnTo>
                    <a:pt x="201" y="7808"/>
                  </a:lnTo>
                  <a:lnTo>
                    <a:pt x="437" y="8117"/>
                  </a:lnTo>
                  <a:lnTo>
                    <a:pt x="674" y="8408"/>
                  </a:lnTo>
                  <a:lnTo>
                    <a:pt x="928" y="8681"/>
                  </a:lnTo>
                  <a:lnTo>
                    <a:pt x="1201" y="8936"/>
                  </a:lnTo>
                  <a:lnTo>
                    <a:pt x="1493" y="9154"/>
                  </a:lnTo>
                  <a:lnTo>
                    <a:pt x="1802" y="9354"/>
                  </a:lnTo>
                  <a:lnTo>
                    <a:pt x="2130" y="9518"/>
                  </a:lnTo>
                  <a:lnTo>
                    <a:pt x="2457" y="9646"/>
                  </a:lnTo>
                  <a:lnTo>
                    <a:pt x="2803" y="9755"/>
                  </a:lnTo>
                  <a:lnTo>
                    <a:pt x="3167" y="9809"/>
                  </a:lnTo>
                  <a:lnTo>
                    <a:pt x="3513" y="9809"/>
                  </a:lnTo>
                  <a:lnTo>
                    <a:pt x="3858" y="9791"/>
                  </a:lnTo>
                  <a:lnTo>
                    <a:pt x="4040" y="9755"/>
                  </a:lnTo>
                  <a:lnTo>
                    <a:pt x="4222" y="9718"/>
                  </a:lnTo>
                  <a:lnTo>
                    <a:pt x="4386" y="9664"/>
                  </a:lnTo>
                  <a:lnTo>
                    <a:pt x="4550" y="9609"/>
                  </a:lnTo>
                  <a:lnTo>
                    <a:pt x="4714" y="9536"/>
                  </a:lnTo>
                  <a:lnTo>
                    <a:pt x="4877" y="9445"/>
                  </a:lnTo>
                  <a:lnTo>
                    <a:pt x="5059" y="9318"/>
                  </a:lnTo>
                  <a:lnTo>
                    <a:pt x="5351" y="9100"/>
                  </a:lnTo>
                  <a:lnTo>
                    <a:pt x="5605" y="8845"/>
                  </a:lnTo>
                  <a:lnTo>
                    <a:pt x="5824" y="8572"/>
                  </a:lnTo>
                  <a:lnTo>
                    <a:pt x="6042" y="8262"/>
                  </a:lnTo>
                  <a:lnTo>
                    <a:pt x="6224" y="7935"/>
                  </a:lnTo>
                  <a:lnTo>
                    <a:pt x="6406" y="7589"/>
                  </a:lnTo>
                  <a:lnTo>
                    <a:pt x="6552" y="7225"/>
                  </a:lnTo>
                  <a:lnTo>
                    <a:pt x="6661" y="6861"/>
                  </a:lnTo>
                  <a:lnTo>
                    <a:pt x="6770" y="6515"/>
                  </a:lnTo>
                  <a:lnTo>
                    <a:pt x="6843" y="6188"/>
                  </a:lnTo>
                  <a:lnTo>
                    <a:pt x="6916" y="5842"/>
                  </a:lnTo>
                  <a:lnTo>
                    <a:pt x="6970" y="5478"/>
                  </a:lnTo>
                  <a:lnTo>
                    <a:pt x="6988" y="5132"/>
                  </a:lnTo>
                  <a:lnTo>
                    <a:pt x="7025" y="4787"/>
                  </a:lnTo>
                  <a:lnTo>
                    <a:pt x="7025" y="4423"/>
                  </a:lnTo>
                  <a:lnTo>
                    <a:pt x="7007" y="4077"/>
                  </a:lnTo>
                  <a:lnTo>
                    <a:pt x="6988" y="3731"/>
                  </a:lnTo>
                  <a:lnTo>
                    <a:pt x="6952" y="3367"/>
                  </a:lnTo>
                  <a:lnTo>
                    <a:pt x="6897" y="3021"/>
                  </a:lnTo>
                  <a:lnTo>
                    <a:pt x="6825" y="2676"/>
                  </a:lnTo>
                  <a:lnTo>
                    <a:pt x="6752" y="2330"/>
                  </a:lnTo>
                  <a:lnTo>
                    <a:pt x="6643" y="2002"/>
                  </a:lnTo>
                  <a:lnTo>
                    <a:pt x="6533" y="1675"/>
                  </a:lnTo>
                  <a:lnTo>
                    <a:pt x="6406" y="1347"/>
                  </a:lnTo>
                  <a:lnTo>
                    <a:pt x="6315" y="1165"/>
                  </a:lnTo>
                  <a:lnTo>
                    <a:pt x="6224" y="965"/>
                  </a:lnTo>
                  <a:lnTo>
                    <a:pt x="6115" y="783"/>
                  </a:lnTo>
                  <a:lnTo>
                    <a:pt x="5987" y="601"/>
                  </a:lnTo>
                  <a:lnTo>
                    <a:pt x="5860" y="456"/>
                  </a:lnTo>
                  <a:lnTo>
                    <a:pt x="5715" y="310"/>
                  </a:lnTo>
                  <a:lnTo>
                    <a:pt x="5569" y="183"/>
                  </a:lnTo>
                  <a:lnTo>
                    <a:pt x="5405" y="92"/>
                  </a:lnTo>
                  <a:lnTo>
                    <a:pt x="5296" y="37"/>
                  </a:lnTo>
                  <a:lnTo>
                    <a:pt x="5169" y="19"/>
                  </a:lnTo>
                  <a:lnTo>
                    <a:pt x="504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04" name="Google Shape;1004;p7"/>
            <p:cNvSpPr/>
            <p:nvPr/>
          </p:nvSpPr>
          <p:spPr>
            <a:xfrm>
              <a:off x="1924000" y="3111575"/>
              <a:ext cx="49150" cy="230675"/>
            </a:xfrm>
            <a:custGeom>
              <a:avLst/>
              <a:gdLst/>
              <a:ahLst/>
              <a:cxnLst/>
              <a:rect l="l" t="t" r="r" b="b"/>
              <a:pathLst>
                <a:path w="1966" h="9227" extrusionOk="0">
                  <a:moveTo>
                    <a:pt x="346" y="1"/>
                  </a:moveTo>
                  <a:lnTo>
                    <a:pt x="474" y="401"/>
                  </a:lnTo>
                  <a:lnTo>
                    <a:pt x="728" y="1293"/>
                  </a:lnTo>
                  <a:lnTo>
                    <a:pt x="965" y="2203"/>
                  </a:lnTo>
                  <a:lnTo>
                    <a:pt x="1056" y="2657"/>
                  </a:lnTo>
                  <a:lnTo>
                    <a:pt x="1147" y="3112"/>
                  </a:lnTo>
                  <a:lnTo>
                    <a:pt x="1220" y="3586"/>
                  </a:lnTo>
                  <a:lnTo>
                    <a:pt x="1274" y="4041"/>
                  </a:lnTo>
                  <a:lnTo>
                    <a:pt x="1311" y="4514"/>
                  </a:lnTo>
                  <a:lnTo>
                    <a:pt x="1329" y="4969"/>
                  </a:lnTo>
                  <a:lnTo>
                    <a:pt x="1311" y="5442"/>
                  </a:lnTo>
                  <a:lnTo>
                    <a:pt x="1274" y="5915"/>
                  </a:lnTo>
                  <a:lnTo>
                    <a:pt x="1220" y="6370"/>
                  </a:lnTo>
                  <a:lnTo>
                    <a:pt x="1129" y="6825"/>
                  </a:lnTo>
                  <a:lnTo>
                    <a:pt x="1001" y="7280"/>
                  </a:lnTo>
                  <a:lnTo>
                    <a:pt x="837" y="7717"/>
                  </a:lnTo>
                  <a:lnTo>
                    <a:pt x="674" y="8117"/>
                  </a:lnTo>
                  <a:lnTo>
                    <a:pt x="474" y="8499"/>
                  </a:lnTo>
                  <a:lnTo>
                    <a:pt x="237" y="8863"/>
                  </a:lnTo>
                  <a:lnTo>
                    <a:pt x="0" y="9227"/>
                  </a:lnTo>
                  <a:lnTo>
                    <a:pt x="0" y="9227"/>
                  </a:lnTo>
                  <a:lnTo>
                    <a:pt x="292" y="9009"/>
                  </a:lnTo>
                  <a:lnTo>
                    <a:pt x="546" y="8754"/>
                  </a:lnTo>
                  <a:lnTo>
                    <a:pt x="765" y="8481"/>
                  </a:lnTo>
                  <a:lnTo>
                    <a:pt x="983" y="8171"/>
                  </a:lnTo>
                  <a:lnTo>
                    <a:pt x="1165" y="7844"/>
                  </a:lnTo>
                  <a:lnTo>
                    <a:pt x="1347" y="7498"/>
                  </a:lnTo>
                  <a:lnTo>
                    <a:pt x="1493" y="7134"/>
                  </a:lnTo>
                  <a:lnTo>
                    <a:pt x="1602" y="6770"/>
                  </a:lnTo>
                  <a:lnTo>
                    <a:pt x="1711" y="6424"/>
                  </a:lnTo>
                  <a:lnTo>
                    <a:pt x="1784" y="6097"/>
                  </a:lnTo>
                  <a:lnTo>
                    <a:pt x="1857" y="5751"/>
                  </a:lnTo>
                  <a:lnTo>
                    <a:pt x="1893" y="5387"/>
                  </a:lnTo>
                  <a:lnTo>
                    <a:pt x="1929" y="5041"/>
                  </a:lnTo>
                  <a:lnTo>
                    <a:pt x="1966" y="4696"/>
                  </a:lnTo>
                  <a:lnTo>
                    <a:pt x="1966" y="4332"/>
                  </a:lnTo>
                  <a:lnTo>
                    <a:pt x="1948" y="3986"/>
                  </a:lnTo>
                  <a:lnTo>
                    <a:pt x="1929" y="3640"/>
                  </a:lnTo>
                  <a:lnTo>
                    <a:pt x="1893" y="3276"/>
                  </a:lnTo>
                  <a:lnTo>
                    <a:pt x="1838" y="2930"/>
                  </a:lnTo>
                  <a:lnTo>
                    <a:pt x="1766" y="2585"/>
                  </a:lnTo>
                  <a:lnTo>
                    <a:pt x="1693" y="2239"/>
                  </a:lnTo>
                  <a:lnTo>
                    <a:pt x="1584" y="1911"/>
                  </a:lnTo>
                  <a:lnTo>
                    <a:pt x="1474" y="1584"/>
                  </a:lnTo>
                  <a:lnTo>
                    <a:pt x="1347" y="1256"/>
                  </a:lnTo>
                  <a:lnTo>
                    <a:pt x="1256" y="1074"/>
                  </a:lnTo>
                  <a:lnTo>
                    <a:pt x="1165" y="874"/>
                  </a:lnTo>
                  <a:lnTo>
                    <a:pt x="1056" y="692"/>
                  </a:lnTo>
                  <a:lnTo>
                    <a:pt x="928" y="510"/>
                  </a:lnTo>
                  <a:lnTo>
                    <a:pt x="801" y="365"/>
                  </a:lnTo>
                  <a:lnTo>
                    <a:pt x="656" y="219"/>
                  </a:lnTo>
                  <a:lnTo>
                    <a:pt x="510" y="92"/>
                  </a:lnTo>
                  <a:lnTo>
                    <a:pt x="346" y="1"/>
                  </a:lnTo>
                  <a:close/>
                </a:path>
              </a:pathLst>
            </a:custGeom>
            <a:solidFill>
              <a:srgbClr val="3A7F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05" name="Google Shape;1005;p7"/>
            <p:cNvSpPr/>
            <p:nvPr/>
          </p:nvSpPr>
          <p:spPr>
            <a:xfrm>
              <a:off x="1759750" y="3107475"/>
              <a:ext cx="94675" cy="667900"/>
            </a:xfrm>
            <a:custGeom>
              <a:avLst/>
              <a:gdLst/>
              <a:ahLst/>
              <a:cxnLst/>
              <a:rect l="l" t="t" r="r" b="b"/>
              <a:pathLst>
                <a:path w="3787" h="26716" extrusionOk="0">
                  <a:moveTo>
                    <a:pt x="1621" y="1"/>
                  </a:moveTo>
                  <a:lnTo>
                    <a:pt x="1511" y="19"/>
                  </a:lnTo>
                  <a:lnTo>
                    <a:pt x="1402" y="55"/>
                  </a:lnTo>
                  <a:lnTo>
                    <a:pt x="1257" y="110"/>
                  </a:lnTo>
                  <a:lnTo>
                    <a:pt x="1129" y="201"/>
                  </a:lnTo>
                  <a:lnTo>
                    <a:pt x="1020" y="310"/>
                  </a:lnTo>
                  <a:lnTo>
                    <a:pt x="929" y="419"/>
                  </a:lnTo>
                  <a:lnTo>
                    <a:pt x="838" y="547"/>
                  </a:lnTo>
                  <a:lnTo>
                    <a:pt x="747" y="692"/>
                  </a:lnTo>
                  <a:lnTo>
                    <a:pt x="674" y="874"/>
                  </a:lnTo>
                  <a:lnTo>
                    <a:pt x="601" y="1056"/>
                  </a:lnTo>
                  <a:lnTo>
                    <a:pt x="456" y="1475"/>
                  </a:lnTo>
                  <a:lnTo>
                    <a:pt x="347" y="1966"/>
                  </a:lnTo>
                  <a:lnTo>
                    <a:pt x="256" y="2530"/>
                  </a:lnTo>
                  <a:lnTo>
                    <a:pt x="183" y="3167"/>
                  </a:lnTo>
                  <a:lnTo>
                    <a:pt x="128" y="3859"/>
                  </a:lnTo>
                  <a:lnTo>
                    <a:pt x="92" y="4605"/>
                  </a:lnTo>
                  <a:lnTo>
                    <a:pt x="56" y="5424"/>
                  </a:lnTo>
                  <a:lnTo>
                    <a:pt x="19" y="7244"/>
                  </a:lnTo>
                  <a:lnTo>
                    <a:pt x="1" y="9282"/>
                  </a:lnTo>
                  <a:lnTo>
                    <a:pt x="19" y="11538"/>
                  </a:lnTo>
                  <a:lnTo>
                    <a:pt x="19" y="13558"/>
                  </a:lnTo>
                  <a:lnTo>
                    <a:pt x="19" y="13777"/>
                  </a:lnTo>
                  <a:lnTo>
                    <a:pt x="1" y="25933"/>
                  </a:lnTo>
                  <a:lnTo>
                    <a:pt x="292" y="26151"/>
                  </a:lnTo>
                  <a:lnTo>
                    <a:pt x="583" y="26333"/>
                  </a:lnTo>
                  <a:lnTo>
                    <a:pt x="874" y="26479"/>
                  </a:lnTo>
                  <a:lnTo>
                    <a:pt x="1166" y="26570"/>
                  </a:lnTo>
                  <a:lnTo>
                    <a:pt x="1439" y="26643"/>
                  </a:lnTo>
                  <a:lnTo>
                    <a:pt x="1730" y="26697"/>
                  </a:lnTo>
                  <a:lnTo>
                    <a:pt x="1984" y="26715"/>
                  </a:lnTo>
                  <a:lnTo>
                    <a:pt x="2257" y="26715"/>
                  </a:lnTo>
                  <a:lnTo>
                    <a:pt x="2567" y="26679"/>
                  </a:lnTo>
                  <a:lnTo>
                    <a:pt x="2858" y="26624"/>
                  </a:lnTo>
                  <a:lnTo>
                    <a:pt x="3131" y="26552"/>
                  </a:lnTo>
                  <a:lnTo>
                    <a:pt x="3349" y="26479"/>
                  </a:lnTo>
                  <a:lnTo>
                    <a:pt x="3677" y="26352"/>
                  </a:lnTo>
                  <a:lnTo>
                    <a:pt x="3786" y="26279"/>
                  </a:lnTo>
                  <a:lnTo>
                    <a:pt x="3786" y="18799"/>
                  </a:lnTo>
                  <a:lnTo>
                    <a:pt x="3786" y="7753"/>
                  </a:lnTo>
                  <a:lnTo>
                    <a:pt x="3786" y="6752"/>
                  </a:lnTo>
                  <a:lnTo>
                    <a:pt x="3731" y="5806"/>
                  </a:lnTo>
                  <a:lnTo>
                    <a:pt x="3677" y="4932"/>
                  </a:lnTo>
                  <a:lnTo>
                    <a:pt x="3586" y="4132"/>
                  </a:lnTo>
                  <a:lnTo>
                    <a:pt x="3477" y="3404"/>
                  </a:lnTo>
                  <a:lnTo>
                    <a:pt x="3349" y="2731"/>
                  </a:lnTo>
                  <a:lnTo>
                    <a:pt x="3204" y="2148"/>
                  </a:lnTo>
                  <a:lnTo>
                    <a:pt x="3040" y="1639"/>
                  </a:lnTo>
                  <a:lnTo>
                    <a:pt x="2876" y="1184"/>
                  </a:lnTo>
                  <a:lnTo>
                    <a:pt x="2676" y="802"/>
                  </a:lnTo>
                  <a:lnTo>
                    <a:pt x="2585" y="656"/>
                  </a:lnTo>
                  <a:lnTo>
                    <a:pt x="2494" y="510"/>
                  </a:lnTo>
                  <a:lnTo>
                    <a:pt x="2385" y="383"/>
                  </a:lnTo>
                  <a:lnTo>
                    <a:pt x="2276" y="274"/>
                  </a:lnTo>
                  <a:lnTo>
                    <a:pt x="2166" y="183"/>
                  </a:lnTo>
                  <a:lnTo>
                    <a:pt x="2075" y="110"/>
                  </a:lnTo>
                  <a:lnTo>
                    <a:pt x="1966" y="55"/>
                  </a:lnTo>
                  <a:lnTo>
                    <a:pt x="1857" y="19"/>
                  </a:lnTo>
                  <a:lnTo>
                    <a:pt x="1730" y="1"/>
                  </a:lnTo>
                  <a:close/>
                </a:path>
              </a:pathLst>
            </a:custGeom>
            <a:solidFill>
              <a:srgbClr val="3A7F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06" name="Google Shape;1006;p7"/>
            <p:cNvSpPr/>
            <p:nvPr/>
          </p:nvSpPr>
          <p:spPr>
            <a:xfrm>
              <a:off x="1612800" y="3242150"/>
              <a:ext cx="171100" cy="214750"/>
            </a:xfrm>
            <a:custGeom>
              <a:avLst/>
              <a:gdLst/>
              <a:ahLst/>
              <a:cxnLst/>
              <a:rect l="l" t="t" r="r" b="b"/>
              <a:pathLst>
                <a:path w="6844" h="8590" extrusionOk="0">
                  <a:moveTo>
                    <a:pt x="1857" y="0"/>
                  </a:moveTo>
                  <a:lnTo>
                    <a:pt x="1712" y="19"/>
                  </a:lnTo>
                  <a:lnTo>
                    <a:pt x="1566" y="37"/>
                  </a:lnTo>
                  <a:lnTo>
                    <a:pt x="1420" y="73"/>
                  </a:lnTo>
                  <a:lnTo>
                    <a:pt x="1275" y="110"/>
                  </a:lnTo>
                  <a:lnTo>
                    <a:pt x="1147" y="182"/>
                  </a:lnTo>
                  <a:lnTo>
                    <a:pt x="1020" y="255"/>
                  </a:lnTo>
                  <a:lnTo>
                    <a:pt x="911" y="328"/>
                  </a:lnTo>
                  <a:lnTo>
                    <a:pt x="783" y="437"/>
                  </a:lnTo>
                  <a:lnTo>
                    <a:pt x="674" y="528"/>
                  </a:lnTo>
                  <a:lnTo>
                    <a:pt x="583" y="656"/>
                  </a:lnTo>
                  <a:lnTo>
                    <a:pt x="492" y="765"/>
                  </a:lnTo>
                  <a:lnTo>
                    <a:pt x="401" y="910"/>
                  </a:lnTo>
                  <a:lnTo>
                    <a:pt x="274" y="1183"/>
                  </a:lnTo>
                  <a:lnTo>
                    <a:pt x="165" y="1474"/>
                  </a:lnTo>
                  <a:lnTo>
                    <a:pt x="92" y="1784"/>
                  </a:lnTo>
                  <a:lnTo>
                    <a:pt x="37" y="2111"/>
                  </a:lnTo>
                  <a:lnTo>
                    <a:pt x="1" y="2421"/>
                  </a:lnTo>
                  <a:lnTo>
                    <a:pt x="1" y="2748"/>
                  </a:lnTo>
                  <a:lnTo>
                    <a:pt x="1" y="3076"/>
                  </a:lnTo>
                  <a:lnTo>
                    <a:pt x="19" y="3403"/>
                  </a:lnTo>
                  <a:lnTo>
                    <a:pt x="56" y="3858"/>
                  </a:lnTo>
                  <a:lnTo>
                    <a:pt x="110" y="4295"/>
                  </a:lnTo>
                  <a:lnTo>
                    <a:pt x="201" y="4750"/>
                  </a:lnTo>
                  <a:lnTo>
                    <a:pt x="310" y="5169"/>
                  </a:lnTo>
                  <a:lnTo>
                    <a:pt x="438" y="5587"/>
                  </a:lnTo>
                  <a:lnTo>
                    <a:pt x="620" y="5988"/>
                  </a:lnTo>
                  <a:lnTo>
                    <a:pt x="711" y="6188"/>
                  </a:lnTo>
                  <a:lnTo>
                    <a:pt x="820" y="6370"/>
                  </a:lnTo>
                  <a:lnTo>
                    <a:pt x="929" y="6552"/>
                  </a:lnTo>
                  <a:lnTo>
                    <a:pt x="1056" y="6715"/>
                  </a:lnTo>
                  <a:lnTo>
                    <a:pt x="1293" y="6988"/>
                  </a:lnTo>
                  <a:lnTo>
                    <a:pt x="1548" y="7225"/>
                  </a:lnTo>
                  <a:lnTo>
                    <a:pt x="1821" y="7443"/>
                  </a:lnTo>
                  <a:lnTo>
                    <a:pt x="2112" y="7662"/>
                  </a:lnTo>
                  <a:lnTo>
                    <a:pt x="2476" y="7898"/>
                  </a:lnTo>
                  <a:lnTo>
                    <a:pt x="2840" y="8117"/>
                  </a:lnTo>
                  <a:lnTo>
                    <a:pt x="3222" y="8299"/>
                  </a:lnTo>
                  <a:lnTo>
                    <a:pt x="3422" y="8372"/>
                  </a:lnTo>
                  <a:lnTo>
                    <a:pt x="3622" y="8444"/>
                  </a:lnTo>
                  <a:lnTo>
                    <a:pt x="3877" y="8499"/>
                  </a:lnTo>
                  <a:lnTo>
                    <a:pt x="4114" y="8553"/>
                  </a:lnTo>
                  <a:lnTo>
                    <a:pt x="4368" y="8590"/>
                  </a:lnTo>
                  <a:lnTo>
                    <a:pt x="4951" y="8590"/>
                  </a:lnTo>
                  <a:lnTo>
                    <a:pt x="5260" y="8553"/>
                  </a:lnTo>
                  <a:lnTo>
                    <a:pt x="5588" y="8481"/>
                  </a:lnTo>
                  <a:lnTo>
                    <a:pt x="5897" y="8390"/>
                  </a:lnTo>
                  <a:lnTo>
                    <a:pt x="6152" y="8317"/>
                  </a:lnTo>
                  <a:lnTo>
                    <a:pt x="6352" y="8226"/>
                  </a:lnTo>
                  <a:lnTo>
                    <a:pt x="6552" y="8117"/>
                  </a:lnTo>
                  <a:lnTo>
                    <a:pt x="6789" y="7971"/>
                  </a:lnTo>
                  <a:lnTo>
                    <a:pt x="6825" y="7935"/>
                  </a:lnTo>
                  <a:lnTo>
                    <a:pt x="6843" y="7898"/>
                  </a:lnTo>
                  <a:lnTo>
                    <a:pt x="6825" y="7880"/>
                  </a:lnTo>
                  <a:lnTo>
                    <a:pt x="6807" y="7862"/>
                  </a:lnTo>
                  <a:lnTo>
                    <a:pt x="6771" y="7844"/>
                  </a:lnTo>
                  <a:lnTo>
                    <a:pt x="6752" y="7826"/>
                  </a:lnTo>
                  <a:lnTo>
                    <a:pt x="6771" y="7789"/>
                  </a:lnTo>
                  <a:lnTo>
                    <a:pt x="6807" y="7753"/>
                  </a:lnTo>
                  <a:lnTo>
                    <a:pt x="6643" y="6097"/>
                  </a:lnTo>
                  <a:lnTo>
                    <a:pt x="6698" y="6042"/>
                  </a:lnTo>
                  <a:lnTo>
                    <a:pt x="6752" y="6006"/>
                  </a:lnTo>
                  <a:lnTo>
                    <a:pt x="6752" y="6006"/>
                  </a:lnTo>
                  <a:lnTo>
                    <a:pt x="6316" y="6115"/>
                  </a:lnTo>
                  <a:lnTo>
                    <a:pt x="6115" y="6151"/>
                  </a:lnTo>
                  <a:lnTo>
                    <a:pt x="5897" y="6151"/>
                  </a:lnTo>
                  <a:lnTo>
                    <a:pt x="5624" y="6133"/>
                  </a:lnTo>
                  <a:lnTo>
                    <a:pt x="5369" y="6097"/>
                  </a:lnTo>
                  <a:lnTo>
                    <a:pt x="5096" y="6042"/>
                  </a:lnTo>
                  <a:lnTo>
                    <a:pt x="4842" y="5969"/>
                  </a:lnTo>
                  <a:lnTo>
                    <a:pt x="4569" y="5842"/>
                  </a:lnTo>
                  <a:lnTo>
                    <a:pt x="4314" y="5678"/>
                  </a:lnTo>
                  <a:lnTo>
                    <a:pt x="4132" y="5569"/>
                  </a:lnTo>
                  <a:lnTo>
                    <a:pt x="3968" y="5423"/>
                  </a:lnTo>
                  <a:lnTo>
                    <a:pt x="3823" y="5278"/>
                  </a:lnTo>
                  <a:lnTo>
                    <a:pt x="3695" y="5114"/>
                  </a:lnTo>
                  <a:lnTo>
                    <a:pt x="3568" y="4932"/>
                  </a:lnTo>
                  <a:lnTo>
                    <a:pt x="3459" y="4750"/>
                  </a:lnTo>
                  <a:lnTo>
                    <a:pt x="3368" y="4550"/>
                  </a:lnTo>
                  <a:lnTo>
                    <a:pt x="3295" y="4350"/>
                  </a:lnTo>
                  <a:lnTo>
                    <a:pt x="3295" y="4332"/>
                  </a:lnTo>
                  <a:lnTo>
                    <a:pt x="3222" y="4077"/>
                  </a:lnTo>
                  <a:lnTo>
                    <a:pt x="3186" y="3804"/>
                  </a:lnTo>
                  <a:lnTo>
                    <a:pt x="3149" y="3531"/>
                  </a:lnTo>
                  <a:lnTo>
                    <a:pt x="3149" y="3258"/>
                  </a:lnTo>
                  <a:lnTo>
                    <a:pt x="3149" y="2694"/>
                  </a:lnTo>
                  <a:lnTo>
                    <a:pt x="3149" y="2130"/>
                  </a:lnTo>
                  <a:lnTo>
                    <a:pt x="3149" y="1857"/>
                  </a:lnTo>
                  <a:lnTo>
                    <a:pt x="3113" y="1565"/>
                  </a:lnTo>
                  <a:lnTo>
                    <a:pt x="3058" y="1292"/>
                  </a:lnTo>
                  <a:lnTo>
                    <a:pt x="2985" y="1020"/>
                  </a:lnTo>
                  <a:lnTo>
                    <a:pt x="2876" y="765"/>
                  </a:lnTo>
                  <a:lnTo>
                    <a:pt x="2749" y="546"/>
                  </a:lnTo>
                  <a:lnTo>
                    <a:pt x="2676" y="437"/>
                  </a:lnTo>
                  <a:lnTo>
                    <a:pt x="2585" y="346"/>
                  </a:lnTo>
                  <a:lnTo>
                    <a:pt x="2494" y="255"/>
                  </a:lnTo>
                  <a:lnTo>
                    <a:pt x="2385" y="182"/>
                  </a:lnTo>
                  <a:lnTo>
                    <a:pt x="2258" y="110"/>
                  </a:lnTo>
                  <a:lnTo>
                    <a:pt x="2130" y="55"/>
                  </a:lnTo>
                  <a:lnTo>
                    <a:pt x="1985" y="19"/>
                  </a:lnTo>
                  <a:lnTo>
                    <a:pt x="1857" y="0"/>
                  </a:lnTo>
                  <a:close/>
                </a:path>
              </a:pathLst>
            </a:custGeom>
            <a:solidFill>
              <a:srgbClr val="4A94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07" name="Google Shape;1007;p7"/>
            <p:cNvSpPr/>
            <p:nvPr/>
          </p:nvSpPr>
          <p:spPr>
            <a:xfrm>
              <a:off x="1829825" y="3422300"/>
              <a:ext cx="96925" cy="155175"/>
            </a:xfrm>
            <a:custGeom>
              <a:avLst/>
              <a:gdLst/>
              <a:ahLst/>
              <a:cxnLst/>
              <a:rect l="l" t="t" r="r" b="b"/>
              <a:pathLst>
                <a:path w="3877" h="6207" extrusionOk="0">
                  <a:moveTo>
                    <a:pt x="2657" y="1"/>
                  </a:moveTo>
                  <a:lnTo>
                    <a:pt x="2566" y="19"/>
                  </a:lnTo>
                  <a:lnTo>
                    <a:pt x="2475" y="55"/>
                  </a:lnTo>
                  <a:lnTo>
                    <a:pt x="2384" y="110"/>
                  </a:lnTo>
                  <a:lnTo>
                    <a:pt x="2293" y="219"/>
                  </a:lnTo>
                  <a:lnTo>
                    <a:pt x="2202" y="365"/>
                  </a:lnTo>
                  <a:lnTo>
                    <a:pt x="2111" y="529"/>
                  </a:lnTo>
                  <a:lnTo>
                    <a:pt x="2057" y="711"/>
                  </a:lnTo>
                  <a:lnTo>
                    <a:pt x="1984" y="929"/>
                  </a:lnTo>
                  <a:lnTo>
                    <a:pt x="1948" y="1129"/>
                  </a:lnTo>
                  <a:lnTo>
                    <a:pt x="1857" y="1602"/>
                  </a:lnTo>
                  <a:lnTo>
                    <a:pt x="1766" y="2075"/>
                  </a:lnTo>
                  <a:lnTo>
                    <a:pt x="1675" y="2530"/>
                  </a:lnTo>
                  <a:lnTo>
                    <a:pt x="1620" y="2731"/>
                  </a:lnTo>
                  <a:lnTo>
                    <a:pt x="1565" y="2931"/>
                  </a:lnTo>
                  <a:lnTo>
                    <a:pt x="1493" y="3113"/>
                  </a:lnTo>
                  <a:lnTo>
                    <a:pt x="1402" y="3276"/>
                  </a:lnTo>
                  <a:lnTo>
                    <a:pt x="1256" y="3513"/>
                  </a:lnTo>
                  <a:lnTo>
                    <a:pt x="1056" y="3750"/>
                  </a:lnTo>
                  <a:lnTo>
                    <a:pt x="601" y="4277"/>
                  </a:lnTo>
                  <a:lnTo>
                    <a:pt x="401" y="4550"/>
                  </a:lnTo>
                  <a:lnTo>
                    <a:pt x="201" y="4841"/>
                  </a:lnTo>
                  <a:lnTo>
                    <a:pt x="128" y="4969"/>
                  </a:lnTo>
                  <a:lnTo>
                    <a:pt x="73" y="5114"/>
                  </a:lnTo>
                  <a:lnTo>
                    <a:pt x="19" y="5242"/>
                  </a:lnTo>
                  <a:lnTo>
                    <a:pt x="0" y="5387"/>
                  </a:lnTo>
                  <a:lnTo>
                    <a:pt x="0" y="5551"/>
                  </a:lnTo>
                  <a:lnTo>
                    <a:pt x="19" y="5679"/>
                  </a:lnTo>
                  <a:lnTo>
                    <a:pt x="55" y="5806"/>
                  </a:lnTo>
                  <a:lnTo>
                    <a:pt x="128" y="5897"/>
                  </a:lnTo>
                  <a:lnTo>
                    <a:pt x="201" y="5988"/>
                  </a:lnTo>
                  <a:lnTo>
                    <a:pt x="292" y="6061"/>
                  </a:lnTo>
                  <a:lnTo>
                    <a:pt x="401" y="6115"/>
                  </a:lnTo>
                  <a:lnTo>
                    <a:pt x="528" y="6152"/>
                  </a:lnTo>
                  <a:lnTo>
                    <a:pt x="656" y="6170"/>
                  </a:lnTo>
                  <a:lnTo>
                    <a:pt x="928" y="6206"/>
                  </a:lnTo>
                  <a:lnTo>
                    <a:pt x="1201" y="6206"/>
                  </a:lnTo>
                  <a:lnTo>
                    <a:pt x="1456" y="6170"/>
                  </a:lnTo>
                  <a:lnTo>
                    <a:pt x="1693" y="6115"/>
                  </a:lnTo>
                  <a:lnTo>
                    <a:pt x="1857" y="6079"/>
                  </a:lnTo>
                  <a:lnTo>
                    <a:pt x="2002" y="6024"/>
                  </a:lnTo>
                  <a:lnTo>
                    <a:pt x="2312" y="5879"/>
                  </a:lnTo>
                  <a:lnTo>
                    <a:pt x="2585" y="5697"/>
                  </a:lnTo>
                  <a:lnTo>
                    <a:pt x="2857" y="5478"/>
                  </a:lnTo>
                  <a:lnTo>
                    <a:pt x="3094" y="5224"/>
                  </a:lnTo>
                  <a:lnTo>
                    <a:pt x="3312" y="4932"/>
                  </a:lnTo>
                  <a:lnTo>
                    <a:pt x="3494" y="4641"/>
                  </a:lnTo>
                  <a:lnTo>
                    <a:pt x="3640" y="4314"/>
                  </a:lnTo>
                  <a:lnTo>
                    <a:pt x="3695" y="4114"/>
                  </a:lnTo>
                  <a:lnTo>
                    <a:pt x="3749" y="3932"/>
                  </a:lnTo>
                  <a:lnTo>
                    <a:pt x="3822" y="3531"/>
                  </a:lnTo>
                  <a:lnTo>
                    <a:pt x="3877" y="3149"/>
                  </a:lnTo>
                  <a:lnTo>
                    <a:pt x="3877" y="2749"/>
                  </a:lnTo>
                  <a:lnTo>
                    <a:pt x="3840" y="2330"/>
                  </a:lnTo>
                  <a:lnTo>
                    <a:pt x="3786" y="1930"/>
                  </a:lnTo>
                  <a:lnTo>
                    <a:pt x="3713" y="1529"/>
                  </a:lnTo>
                  <a:lnTo>
                    <a:pt x="3604" y="1147"/>
                  </a:lnTo>
                  <a:lnTo>
                    <a:pt x="3531" y="929"/>
                  </a:lnTo>
                  <a:lnTo>
                    <a:pt x="3458" y="711"/>
                  </a:lnTo>
                  <a:lnTo>
                    <a:pt x="3367" y="510"/>
                  </a:lnTo>
                  <a:lnTo>
                    <a:pt x="3258" y="328"/>
                  </a:lnTo>
                  <a:lnTo>
                    <a:pt x="3203" y="256"/>
                  </a:lnTo>
                  <a:lnTo>
                    <a:pt x="3130" y="165"/>
                  </a:lnTo>
                  <a:lnTo>
                    <a:pt x="3039" y="110"/>
                  </a:lnTo>
                  <a:lnTo>
                    <a:pt x="2948" y="55"/>
                  </a:lnTo>
                  <a:lnTo>
                    <a:pt x="2857" y="19"/>
                  </a:lnTo>
                  <a:lnTo>
                    <a:pt x="276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08" name="Google Shape;1008;p7"/>
            <p:cNvSpPr/>
            <p:nvPr/>
          </p:nvSpPr>
          <p:spPr>
            <a:xfrm>
              <a:off x="1660125" y="3239875"/>
              <a:ext cx="82375" cy="152425"/>
            </a:xfrm>
            <a:custGeom>
              <a:avLst/>
              <a:gdLst/>
              <a:ahLst/>
              <a:cxnLst/>
              <a:rect l="l" t="t" r="r" b="b"/>
              <a:pathLst>
                <a:path w="3295" h="6097" extrusionOk="0">
                  <a:moveTo>
                    <a:pt x="2767" y="0"/>
                  </a:moveTo>
                  <a:lnTo>
                    <a:pt x="2676" y="37"/>
                  </a:lnTo>
                  <a:lnTo>
                    <a:pt x="2603" y="91"/>
                  </a:lnTo>
                  <a:lnTo>
                    <a:pt x="2548" y="164"/>
                  </a:lnTo>
                  <a:lnTo>
                    <a:pt x="2494" y="255"/>
                  </a:lnTo>
                  <a:lnTo>
                    <a:pt x="2439" y="346"/>
                  </a:lnTo>
                  <a:lnTo>
                    <a:pt x="2384" y="565"/>
                  </a:lnTo>
                  <a:lnTo>
                    <a:pt x="2330" y="874"/>
                  </a:lnTo>
                  <a:lnTo>
                    <a:pt x="2294" y="1183"/>
                  </a:lnTo>
                  <a:lnTo>
                    <a:pt x="2275" y="1493"/>
                  </a:lnTo>
                  <a:lnTo>
                    <a:pt x="2275" y="1802"/>
                  </a:lnTo>
                  <a:lnTo>
                    <a:pt x="2275" y="2475"/>
                  </a:lnTo>
                  <a:lnTo>
                    <a:pt x="2257" y="3130"/>
                  </a:lnTo>
                  <a:lnTo>
                    <a:pt x="2239" y="3403"/>
                  </a:lnTo>
                  <a:lnTo>
                    <a:pt x="2184" y="3640"/>
                  </a:lnTo>
                  <a:lnTo>
                    <a:pt x="2130" y="3858"/>
                  </a:lnTo>
                  <a:lnTo>
                    <a:pt x="2039" y="4059"/>
                  </a:lnTo>
                  <a:lnTo>
                    <a:pt x="1911" y="4204"/>
                  </a:lnTo>
                  <a:lnTo>
                    <a:pt x="1839" y="4259"/>
                  </a:lnTo>
                  <a:lnTo>
                    <a:pt x="1766" y="4313"/>
                  </a:lnTo>
                  <a:lnTo>
                    <a:pt x="1693" y="4368"/>
                  </a:lnTo>
                  <a:lnTo>
                    <a:pt x="1602" y="4404"/>
                  </a:lnTo>
                  <a:lnTo>
                    <a:pt x="1511" y="4423"/>
                  </a:lnTo>
                  <a:lnTo>
                    <a:pt x="1402" y="4423"/>
                  </a:lnTo>
                  <a:lnTo>
                    <a:pt x="1329" y="4441"/>
                  </a:lnTo>
                  <a:lnTo>
                    <a:pt x="1183" y="4423"/>
                  </a:lnTo>
                  <a:lnTo>
                    <a:pt x="1001" y="4368"/>
                  </a:lnTo>
                  <a:lnTo>
                    <a:pt x="838" y="4295"/>
                  </a:lnTo>
                  <a:lnTo>
                    <a:pt x="674" y="4204"/>
                  </a:lnTo>
                  <a:lnTo>
                    <a:pt x="328" y="4040"/>
                  </a:lnTo>
                  <a:lnTo>
                    <a:pt x="164" y="3968"/>
                  </a:lnTo>
                  <a:lnTo>
                    <a:pt x="1" y="3949"/>
                  </a:lnTo>
                  <a:lnTo>
                    <a:pt x="1020" y="5878"/>
                  </a:lnTo>
                  <a:lnTo>
                    <a:pt x="1111" y="5933"/>
                  </a:lnTo>
                  <a:lnTo>
                    <a:pt x="1183" y="5988"/>
                  </a:lnTo>
                  <a:lnTo>
                    <a:pt x="1347" y="6060"/>
                  </a:lnTo>
                  <a:lnTo>
                    <a:pt x="1529" y="6097"/>
                  </a:lnTo>
                  <a:lnTo>
                    <a:pt x="1711" y="6097"/>
                  </a:lnTo>
                  <a:lnTo>
                    <a:pt x="1893" y="6060"/>
                  </a:lnTo>
                  <a:lnTo>
                    <a:pt x="2075" y="5988"/>
                  </a:lnTo>
                  <a:lnTo>
                    <a:pt x="2257" y="5897"/>
                  </a:lnTo>
                  <a:lnTo>
                    <a:pt x="2403" y="5769"/>
                  </a:lnTo>
                  <a:lnTo>
                    <a:pt x="2548" y="5642"/>
                  </a:lnTo>
                  <a:lnTo>
                    <a:pt x="2676" y="5478"/>
                  </a:lnTo>
                  <a:lnTo>
                    <a:pt x="2785" y="5296"/>
                  </a:lnTo>
                  <a:lnTo>
                    <a:pt x="2876" y="5132"/>
                  </a:lnTo>
                  <a:lnTo>
                    <a:pt x="2967" y="4932"/>
                  </a:lnTo>
                  <a:lnTo>
                    <a:pt x="3021" y="4750"/>
                  </a:lnTo>
                  <a:lnTo>
                    <a:pt x="3076" y="4550"/>
                  </a:lnTo>
                  <a:lnTo>
                    <a:pt x="3149" y="4095"/>
                  </a:lnTo>
                  <a:lnTo>
                    <a:pt x="3203" y="3676"/>
                  </a:lnTo>
                  <a:lnTo>
                    <a:pt x="3258" y="3240"/>
                  </a:lnTo>
                  <a:lnTo>
                    <a:pt x="3276" y="2785"/>
                  </a:lnTo>
                  <a:lnTo>
                    <a:pt x="3294" y="2330"/>
                  </a:lnTo>
                  <a:lnTo>
                    <a:pt x="3294" y="1875"/>
                  </a:lnTo>
                  <a:lnTo>
                    <a:pt x="3258" y="1420"/>
                  </a:lnTo>
                  <a:lnTo>
                    <a:pt x="3222" y="983"/>
                  </a:lnTo>
                  <a:lnTo>
                    <a:pt x="3167" y="546"/>
                  </a:lnTo>
                  <a:lnTo>
                    <a:pt x="3131" y="383"/>
                  </a:lnTo>
                  <a:lnTo>
                    <a:pt x="3076" y="201"/>
                  </a:lnTo>
                  <a:lnTo>
                    <a:pt x="3040" y="128"/>
                  </a:lnTo>
                  <a:lnTo>
                    <a:pt x="2985" y="73"/>
                  </a:lnTo>
                  <a:lnTo>
                    <a:pt x="2930" y="37"/>
                  </a:lnTo>
                  <a:lnTo>
                    <a:pt x="2858" y="0"/>
                  </a:lnTo>
                  <a:close/>
                </a:path>
              </a:pathLst>
            </a:custGeom>
            <a:solidFill>
              <a:srgbClr val="4A94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09" name="Google Shape;1009;p7"/>
            <p:cNvSpPr/>
            <p:nvPr/>
          </p:nvSpPr>
          <p:spPr>
            <a:xfrm>
              <a:off x="1612800" y="3108850"/>
              <a:ext cx="203400" cy="666525"/>
            </a:xfrm>
            <a:custGeom>
              <a:avLst/>
              <a:gdLst/>
              <a:ahLst/>
              <a:cxnLst/>
              <a:rect l="l" t="t" r="r" b="b"/>
              <a:pathLst>
                <a:path w="8136" h="26661" extrusionOk="0">
                  <a:moveTo>
                    <a:pt x="7280" y="0"/>
                  </a:moveTo>
                  <a:lnTo>
                    <a:pt x="7135" y="55"/>
                  </a:lnTo>
                  <a:lnTo>
                    <a:pt x="7007" y="146"/>
                  </a:lnTo>
                  <a:lnTo>
                    <a:pt x="6898" y="255"/>
                  </a:lnTo>
                  <a:lnTo>
                    <a:pt x="6807" y="364"/>
                  </a:lnTo>
                  <a:lnTo>
                    <a:pt x="6716" y="492"/>
                  </a:lnTo>
                  <a:lnTo>
                    <a:pt x="6625" y="637"/>
                  </a:lnTo>
                  <a:lnTo>
                    <a:pt x="6552" y="819"/>
                  </a:lnTo>
                  <a:lnTo>
                    <a:pt x="6479" y="1001"/>
                  </a:lnTo>
                  <a:lnTo>
                    <a:pt x="6334" y="1420"/>
                  </a:lnTo>
                  <a:lnTo>
                    <a:pt x="6225" y="1911"/>
                  </a:lnTo>
                  <a:lnTo>
                    <a:pt x="6134" y="2475"/>
                  </a:lnTo>
                  <a:lnTo>
                    <a:pt x="6061" y="3112"/>
                  </a:lnTo>
                  <a:lnTo>
                    <a:pt x="6006" y="3804"/>
                  </a:lnTo>
                  <a:lnTo>
                    <a:pt x="5970" y="4550"/>
                  </a:lnTo>
                  <a:lnTo>
                    <a:pt x="5934" y="5369"/>
                  </a:lnTo>
                  <a:lnTo>
                    <a:pt x="5897" y="7189"/>
                  </a:lnTo>
                  <a:lnTo>
                    <a:pt x="5879" y="9227"/>
                  </a:lnTo>
                  <a:lnTo>
                    <a:pt x="5897" y="11483"/>
                  </a:lnTo>
                  <a:lnTo>
                    <a:pt x="5624" y="11465"/>
                  </a:lnTo>
                  <a:lnTo>
                    <a:pt x="5369" y="11429"/>
                  </a:lnTo>
                  <a:lnTo>
                    <a:pt x="5096" y="11374"/>
                  </a:lnTo>
                  <a:lnTo>
                    <a:pt x="4842" y="11301"/>
                  </a:lnTo>
                  <a:lnTo>
                    <a:pt x="4569" y="11174"/>
                  </a:lnTo>
                  <a:lnTo>
                    <a:pt x="4296" y="11010"/>
                  </a:lnTo>
                  <a:lnTo>
                    <a:pt x="4441" y="10883"/>
                  </a:lnTo>
                  <a:lnTo>
                    <a:pt x="4569" y="10719"/>
                  </a:lnTo>
                  <a:lnTo>
                    <a:pt x="4678" y="10537"/>
                  </a:lnTo>
                  <a:lnTo>
                    <a:pt x="4769" y="10373"/>
                  </a:lnTo>
                  <a:lnTo>
                    <a:pt x="4860" y="10173"/>
                  </a:lnTo>
                  <a:lnTo>
                    <a:pt x="4914" y="9991"/>
                  </a:lnTo>
                  <a:lnTo>
                    <a:pt x="4969" y="9791"/>
                  </a:lnTo>
                  <a:lnTo>
                    <a:pt x="5042" y="9336"/>
                  </a:lnTo>
                  <a:lnTo>
                    <a:pt x="5096" y="8917"/>
                  </a:lnTo>
                  <a:lnTo>
                    <a:pt x="5151" y="8481"/>
                  </a:lnTo>
                  <a:lnTo>
                    <a:pt x="5169" y="8026"/>
                  </a:lnTo>
                  <a:lnTo>
                    <a:pt x="5187" y="7571"/>
                  </a:lnTo>
                  <a:lnTo>
                    <a:pt x="5187" y="7116"/>
                  </a:lnTo>
                  <a:lnTo>
                    <a:pt x="5151" y="6661"/>
                  </a:lnTo>
                  <a:lnTo>
                    <a:pt x="5115" y="6224"/>
                  </a:lnTo>
                  <a:lnTo>
                    <a:pt x="5060" y="5787"/>
                  </a:lnTo>
                  <a:lnTo>
                    <a:pt x="5024" y="5624"/>
                  </a:lnTo>
                  <a:lnTo>
                    <a:pt x="4969" y="5442"/>
                  </a:lnTo>
                  <a:lnTo>
                    <a:pt x="4933" y="5369"/>
                  </a:lnTo>
                  <a:lnTo>
                    <a:pt x="4878" y="5314"/>
                  </a:lnTo>
                  <a:lnTo>
                    <a:pt x="4823" y="5278"/>
                  </a:lnTo>
                  <a:lnTo>
                    <a:pt x="4751" y="5241"/>
                  </a:lnTo>
                  <a:lnTo>
                    <a:pt x="4660" y="5241"/>
                  </a:lnTo>
                  <a:lnTo>
                    <a:pt x="4569" y="5278"/>
                  </a:lnTo>
                  <a:lnTo>
                    <a:pt x="4496" y="5332"/>
                  </a:lnTo>
                  <a:lnTo>
                    <a:pt x="4441" y="5405"/>
                  </a:lnTo>
                  <a:lnTo>
                    <a:pt x="4387" y="5496"/>
                  </a:lnTo>
                  <a:lnTo>
                    <a:pt x="4332" y="5587"/>
                  </a:lnTo>
                  <a:lnTo>
                    <a:pt x="4277" y="5806"/>
                  </a:lnTo>
                  <a:lnTo>
                    <a:pt x="4223" y="6115"/>
                  </a:lnTo>
                  <a:lnTo>
                    <a:pt x="4187" y="6424"/>
                  </a:lnTo>
                  <a:lnTo>
                    <a:pt x="4168" y="6734"/>
                  </a:lnTo>
                  <a:lnTo>
                    <a:pt x="4168" y="7043"/>
                  </a:lnTo>
                  <a:lnTo>
                    <a:pt x="4168" y="7716"/>
                  </a:lnTo>
                  <a:lnTo>
                    <a:pt x="4150" y="8371"/>
                  </a:lnTo>
                  <a:lnTo>
                    <a:pt x="4132" y="8644"/>
                  </a:lnTo>
                  <a:lnTo>
                    <a:pt x="4077" y="8881"/>
                  </a:lnTo>
                  <a:lnTo>
                    <a:pt x="4023" y="9099"/>
                  </a:lnTo>
                  <a:lnTo>
                    <a:pt x="3932" y="9300"/>
                  </a:lnTo>
                  <a:lnTo>
                    <a:pt x="3804" y="9445"/>
                  </a:lnTo>
                  <a:lnTo>
                    <a:pt x="3732" y="9500"/>
                  </a:lnTo>
                  <a:lnTo>
                    <a:pt x="3659" y="9554"/>
                  </a:lnTo>
                  <a:lnTo>
                    <a:pt x="3586" y="9609"/>
                  </a:lnTo>
                  <a:lnTo>
                    <a:pt x="3495" y="9645"/>
                  </a:lnTo>
                  <a:lnTo>
                    <a:pt x="3404" y="9664"/>
                  </a:lnTo>
                  <a:lnTo>
                    <a:pt x="3295" y="9664"/>
                  </a:lnTo>
                  <a:lnTo>
                    <a:pt x="3222" y="9409"/>
                  </a:lnTo>
                  <a:lnTo>
                    <a:pt x="3186" y="9136"/>
                  </a:lnTo>
                  <a:lnTo>
                    <a:pt x="3149" y="8863"/>
                  </a:lnTo>
                  <a:lnTo>
                    <a:pt x="3149" y="8590"/>
                  </a:lnTo>
                  <a:lnTo>
                    <a:pt x="3149" y="8026"/>
                  </a:lnTo>
                  <a:lnTo>
                    <a:pt x="3149" y="7462"/>
                  </a:lnTo>
                  <a:lnTo>
                    <a:pt x="3149" y="7189"/>
                  </a:lnTo>
                  <a:lnTo>
                    <a:pt x="3113" y="6897"/>
                  </a:lnTo>
                  <a:lnTo>
                    <a:pt x="3058" y="6624"/>
                  </a:lnTo>
                  <a:lnTo>
                    <a:pt x="2985" y="6352"/>
                  </a:lnTo>
                  <a:lnTo>
                    <a:pt x="2876" y="6097"/>
                  </a:lnTo>
                  <a:lnTo>
                    <a:pt x="2749" y="5878"/>
                  </a:lnTo>
                  <a:lnTo>
                    <a:pt x="2676" y="5769"/>
                  </a:lnTo>
                  <a:lnTo>
                    <a:pt x="2585" y="5678"/>
                  </a:lnTo>
                  <a:lnTo>
                    <a:pt x="2494" y="5587"/>
                  </a:lnTo>
                  <a:lnTo>
                    <a:pt x="2385" y="5514"/>
                  </a:lnTo>
                  <a:lnTo>
                    <a:pt x="2258" y="5442"/>
                  </a:lnTo>
                  <a:lnTo>
                    <a:pt x="2130" y="5387"/>
                  </a:lnTo>
                  <a:lnTo>
                    <a:pt x="2003" y="5351"/>
                  </a:lnTo>
                  <a:lnTo>
                    <a:pt x="1857" y="5332"/>
                  </a:lnTo>
                  <a:lnTo>
                    <a:pt x="1730" y="5351"/>
                  </a:lnTo>
                  <a:lnTo>
                    <a:pt x="1584" y="5351"/>
                  </a:lnTo>
                  <a:lnTo>
                    <a:pt x="1439" y="5387"/>
                  </a:lnTo>
                  <a:lnTo>
                    <a:pt x="1311" y="5442"/>
                  </a:lnTo>
                  <a:lnTo>
                    <a:pt x="1184" y="5496"/>
                  </a:lnTo>
                  <a:lnTo>
                    <a:pt x="1038" y="5569"/>
                  </a:lnTo>
                  <a:lnTo>
                    <a:pt x="929" y="5660"/>
                  </a:lnTo>
                  <a:lnTo>
                    <a:pt x="802" y="5751"/>
                  </a:lnTo>
                  <a:lnTo>
                    <a:pt x="692" y="5860"/>
                  </a:lnTo>
                  <a:lnTo>
                    <a:pt x="583" y="5969"/>
                  </a:lnTo>
                  <a:lnTo>
                    <a:pt x="492" y="6097"/>
                  </a:lnTo>
                  <a:lnTo>
                    <a:pt x="420" y="6224"/>
                  </a:lnTo>
                  <a:lnTo>
                    <a:pt x="274" y="6515"/>
                  </a:lnTo>
                  <a:lnTo>
                    <a:pt x="165" y="6806"/>
                  </a:lnTo>
                  <a:lnTo>
                    <a:pt x="92" y="7116"/>
                  </a:lnTo>
                  <a:lnTo>
                    <a:pt x="37" y="7443"/>
                  </a:lnTo>
                  <a:lnTo>
                    <a:pt x="1" y="7753"/>
                  </a:lnTo>
                  <a:lnTo>
                    <a:pt x="1" y="8080"/>
                  </a:lnTo>
                  <a:lnTo>
                    <a:pt x="1" y="8408"/>
                  </a:lnTo>
                  <a:lnTo>
                    <a:pt x="19" y="8735"/>
                  </a:lnTo>
                  <a:lnTo>
                    <a:pt x="56" y="9190"/>
                  </a:lnTo>
                  <a:lnTo>
                    <a:pt x="110" y="9627"/>
                  </a:lnTo>
                  <a:lnTo>
                    <a:pt x="201" y="10082"/>
                  </a:lnTo>
                  <a:lnTo>
                    <a:pt x="310" y="10501"/>
                  </a:lnTo>
                  <a:lnTo>
                    <a:pt x="438" y="10919"/>
                  </a:lnTo>
                  <a:lnTo>
                    <a:pt x="620" y="11320"/>
                  </a:lnTo>
                  <a:lnTo>
                    <a:pt x="711" y="11520"/>
                  </a:lnTo>
                  <a:lnTo>
                    <a:pt x="820" y="11702"/>
                  </a:lnTo>
                  <a:lnTo>
                    <a:pt x="929" y="11884"/>
                  </a:lnTo>
                  <a:lnTo>
                    <a:pt x="1056" y="12047"/>
                  </a:lnTo>
                  <a:lnTo>
                    <a:pt x="1293" y="12320"/>
                  </a:lnTo>
                  <a:lnTo>
                    <a:pt x="1548" y="12557"/>
                  </a:lnTo>
                  <a:lnTo>
                    <a:pt x="1821" y="12775"/>
                  </a:lnTo>
                  <a:lnTo>
                    <a:pt x="2112" y="12994"/>
                  </a:lnTo>
                  <a:lnTo>
                    <a:pt x="2476" y="13230"/>
                  </a:lnTo>
                  <a:lnTo>
                    <a:pt x="2840" y="13449"/>
                  </a:lnTo>
                  <a:lnTo>
                    <a:pt x="3222" y="13631"/>
                  </a:lnTo>
                  <a:lnTo>
                    <a:pt x="3422" y="13704"/>
                  </a:lnTo>
                  <a:lnTo>
                    <a:pt x="3622" y="13776"/>
                  </a:lnTo>
                  <a:lnTo>
                    <a:pt x="3895" y="13849"/>
                  </a:lnTo>
                  <a:lnTo>
                    <a:pt x="4187" y="13885"/>
                  </a:lnTo>
                  <a:lnTo>
                    <a:pt x="4478" y="13922"/>
                  </a:lnTo>
                  <a:lnTo>
                    <a:pt x="4769" y="13922"/>
                  </a:lnTo>
                  <a:lnTo>
                    <a:pt x="5042" y="13904"/>
                  </a:lnTo>
                  <a:lnTo>
                    <a:pt x="5333" y="13867"/>
                  </a:lnTo>
                  <a:lnTo>
                    <a:pt x="5624" y="13813"/>
                  </a:lnTo>
                  <a:lnTo>
                    <a:pt x="5897" y="13722"/>
                  </a:lnTo>
                  <a:lnTo>
                    <a:pt x="5879" y="25878"/>
                  </a:lnTo>
                  <a:lnTo>
                    <a:pt x="6170" y="26096"/>
                  </a:lnTo>
                  <a:lnTo>
                    <a:pt x="6461" y="26278"/>
                  </a:lnTo>
                  <a:lnTo>
                    <a:pt x="6752" y="26424"/>
                  </a:lnTo>
                  <a:lnTo>
                    <a:pt x="7044" y="26515"/>
                  </a:lnTo>
                  <a:lnTo>
                    <a:pt x="7317" y="26588"/>
                  </a:lnTo>
                  <a:lnTo>
                    <a:pt x="7608" y="26642"/>
                  </a:lnTo>
                  <a:lnTo>
                    <a:pt x="7862" y="26660"/>
                  </a:lnTo>
                  <a:lnTo>
                    <a:pt x="8135" y="26660"/>
                  </a:lnTo>
                  <a:lnTo>
                    <a:pt x="7935" y="25951"/>
                  </a:lnTo>
                  <a:lnTo>
                    <a:pt x="7772" y="25241"/>
                  </a:lnTo>
                  <a:lnTo>
                    <a:pt x="7626" y="24513"/>
                  </a:lnTo>
                  <a:lnTo>
                    <a:pt x="7499" y="23803"/>
                  </a:lnTo>
                  <a:lnTo>
                    <a:pt x="7389" y="23075"/>
                  </a:lnTo>
                  <a:lnTo>
                    <a:pt x="7298" y="22348"/>
                  </a:lnTo>
                  <a:lnTo>
                    <a:pt x="7226" y="21601"/>
                  </a:lnTo>
                  <a:lnTo>
                    <a:pt x="7153" y="20874"/>
                  </a:lnTo>
                  <a:lnTo>
                    <a:pt x="7098" y="20127"/>
                  </a:lnTo>
                  <a:lnTo>
                    <a:pt x="7062" y="19399"/>
                  </a:lnTo>
                  <a:lnTo>
                    <a:pt x="7007" y="17907"/>
                  </a:lnTo>
                  <a:lnTo>
                    <a:pt x="6971" y="16433"/>
                  </a:lnTo>
                  <a:lnTo>
                    <a:pt x="6953" y="14959"/>
                  </a:lnTo>
                  <a:lnTo>
                    <a:pt x="6934" y="13194"/>
                  </a:lnTo>
                  <a:lnTo>
                    <a:pt x="6934" y="11374"/>
                  </a:lnTo>
                  <a:lnTo>
                    <a:pt x="6934" y="8517"/>
                  </a:lnTo>
                  <a:lnTo>
                    <a:pt x="6953" y="7098"/>
                  </a:lnTo>
                  <a:lnTo>
                    <a:pt x="6971" y="5678"/>
                  </a:lnTo>
                  <a:lnTo>
                    <a:pt x="7025" y="4259"/>
                  </a:lnTo>
                  <a:lnTo>
                    <a:pt x="7080" y="2839"/>
                  </a:lnTo>
                  <a:lnTo>
                    <a:pt x="7171" y="1420"/>
                  </a:lnTo>
                  <a:lnTo>
                    <a:pt x="728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10" name="Google Shape;1010;p7"/>
            <p:cNvSpPr/>
            <p:nvPr/>
          </p:nvSpPr>
          <p:spPr>
            <a:xfrm>
              <a:off x="1829825" y="3450975"/>
              <a:ext cx="96925" cy="126500"/>
            </a:xfrm>
            <a:custGeom>
              <a:avLst/>
              <a:gdLst/>
              <a:ahLst/>
              <a:cxnLst/>
              <a:rect l="l" t="t" r="r" b="b"/>
              <a:pathLst>
                <a:path w="3877" h="5060" extrusionOk="0">
                  <a:moveTo>
                    <a:pt x="3604" y="0"/>
                  </a:moveTo>
                  <a:lnTo>
                    <a:pt x="3549" y="583"/>
                  </a:lnTo>
                  <a:lnTo>
                    <a:pt x="3513" y="874"/>
                  </a:lnTo>
                  <a:lnTo>
                    <a:pt x="3476" y="1165"/>
                  </a:lnTo>
                  <a:lnTo>
                    <a:pt x="3403" y="1511"/>
                  </a:lnTo>
                  <a:lnTo>
                    <a:pt x="3294" y="1856"/>
                  </a:lnTo>
                  <a:lnTo>
                    <a:pt x="3167" y="2184"/>
                  </a:lnTo>
                  <a:lnTo>
                    <a:pt x="3021" y="2512"/>
                  </a:lnTo>
                  <a:lnTo>
                    <a:pt x="2857" y="2821"/>
                  </a:lnTo>
                  <a:lnTo>
                    <a:pt x="2657" y="3112"/>
                  </a:lnTo>
                  <a:lnTo>
                    <a:pt x="2439" y="3385"/>
                  </a:lnTo>
                  <a:lnTo>
                    <a:pt x="2202" y="3640"/>
                  </a:lnTo>
                  <a:lnTo>
                    <a:pt x="1966" y="3840"/>
                  </a:lnTo>
                  <a:lnTo>
                    <a:pt x="1711" y="4004"/>
                  </a:lnTo>
                  <a:lnTo>
                    <a:pt x="1456" y="4149"/>
                  </a:lnTo>
                  <a:lnTo>
                    <a:pt x="1165" y="4259"/>
                  </a:lnTo>
                  <a:lnTo>
                    <a:pt x="874" y="4350"/>
                  </a:lnTo>
                  <a:lnTo>
                    <a:pt x="583" y="4404"/>
                  </a:lnTo>
                  <a:lnTo>
                    <a:pt x="292" y="4422"/>
                  </a:lnTo>
                  <a:lnTo>
                    <a:pt x="0" y="4404"/>
                  </a:lnTo>
                  <a:lnTo>
                    <a:pt x="0" y="4404"/>
                  </a:lnTo>
                  <a:lnTo>
                    <a:pt x="19" y="4532"/>
                  </a:lnTo>
                  <a:lnTo>
                    <a:pt x="55" y="4659"/>
                  </a:lnTo>
                  <a:lnTo>
                    <a:pt x="128" y="4750"/>
                  </a:lnTo>
                  <a:lnTo>
                    <a:pt x="201" y="4841"/>
                  </a:lnTo>
                  <a:lnTo>
                    <a:pt x="292" y="4914"/>
                  </a:lnTo>
                  <a:lnTo>
                    <a:pt x="401" y="4968"/>
                  </a:lnTo>
                  <a:lnTo>
                    <a:pt x="528" y="5005"/>
                  </a:lnTo>
                  <a:lnTo>
                    <a:pt x="656" y="5023"/>
                  </a:lnTo>
                  <a:lnTo>
                    <a:pt x="928" y="5059"/>
                  </a:lnTo>
                  <a:lnTo>
                    <a:pt x="1201" y="5059"/>
                  </a:lnTo>
                  <a:lnTo>
                    <a:pt x="1456" y="5023"/>
                  </a:lnTo>
                  <a:lnTo>
                    <a:pt x="1693" y="4968"/>
                  </a:lnTo>
                  <a:lnTo>
                    <a:pt x="1857" y="4932"/>
                  </a:lnTo>
                  <a:lnTo>
                    <a:pt x="2002" y="4877"/>
                  </a:lnTo>
                  <a:lnTo>
                    <a:pt x="2312" y="4732"/>
                  </a:lnTo>
                  <a:lnTo>
                    <a:pt x="2585" y="4550"/>
                  </a:lnTo>
                  <a:lnTo>
                    <a:pt x="2857" y="4331"/>
                  </a:lnTo>
                  <a:lnTo>
                    <a:pt x="3094" y="4077"/>
                  </a:lnTo>
                  <a:lnTo>
                    <a:pt x="3312" y="3785"/>
                  </a:lnTo>
                  <a:lnTo>
                    <a:pt x="3494" y="3494"/>
                  </a:lnTo>
                  <a:lnTo>
                    <a:pt x="3640" y="3167"/>
                  </a:lnTo>
                  <a:lnTo>
                    <a:pt x="3695" y="2967"/>
                  </a:lnTo>
                  <a:lnTo>
                    <a:pt x="3749" y="2785"/>
                  </a:lnTo>
                  <a:lnTo>
                    <a:pt x="3822" y="2384"/>
                  </a:lnTo>
                  <a:lnTo>
                    <a:pt x="3877" y="2002"/>
                  </a:lnTo>
                  <a:lnTo>
                    <a:pt x="3877" y="1602"/>
                  </a:lnTo>
                  <a:lnTo>
                    <a:pt x="3840" y="1183"/>
                  </a:lnTo>
                  <a:lnTo>
                    <a:pt x="3786" y="783"/>
                  </a:lnTo>
                  <a:lnTo>
                    <a:pt x="3713" y="382"/>
                  </a:lnTo>
                  <a:lnTo>
                    <a:pt x="3604" y="0"/>
                  </a:lnTo>
                  <a:close/>
                </a:path>
              </a:pathLst>
            </a:custGeom>
            <a:solidFill>
              <a:srgbClr val="3A7F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11" name="Google Shape;1011;p7"/>
            <p:cNvSpPr/>
            <p:nvPr/>
          </p:nvSpPr>
          <p:spPr>
            <a:xfrm>
              <a:off x="1612800" y="3244875"/>
              <a:ext cx="115600" cy="212025"/>
            </a:xfrm>
            <a:custGeom>
              <a:avLst/>
              <a:gdLst/>
              <a:ahLst/>
              <a:cxnLst/>
              <a:rect l="l" t="t" r="r" b="b"/>
              <a:pathLst>
                <a:path w="4624" h="8481" extrusionOk="0">
                  <a:moveTo>
                    <a:pt x="1275" y="1"/>
                  </a:moveTo>
                  <a:lnTo>
                    <a:pt x="1147" y="73"/>
                  </a:lnTo>
                  <a:lnTo>
                    <a:pt x="1020" y="146"/>
                  </a:lnTo>
                  <a:lnTo>
                    <a:pt x="911" y="219"/>
                  </a:lnTo>
                  <a:lnTo>
                    <a:pt x="783" y="328"/>
                  </a:lnTo>
                  <a:lnTo>
                    <a:pt x="674" y="419"/>
                  </a:lnTo>
                  <a:lnTo>
                    <a:pt x="583" y="547"/>
                  </a:lnTo>
                  <a:lnTo>
                    <a:pt x="492" y="656"/>
                  </a:lnTo>
                  <a:lnTo>
                    <a:pt x="401" y="801"/>
                  </a:lnTo>
                  <a:lnTo>
                    <a:pt x="274" y="1074"/>
                  </a:lnTo>
                  <a:lnTo>
                    <a:pt x="165" y="1365"/>
                  </a:lnTo>
                  <a:lnTo>
                    <a:pt x="92" y="1675"/>
                  </a:lnTo>
                  <a:lnTo>
                    <a:pt x="37" y="2002"/>
                  </a:lnTo>
                  <a:lnTo>
                    <a:pt x="1" y="2312"/>
                  </a:lnTo>
                  <a:lnTo>
                    <a:pt x="1" y="2639"/>
                  </a:lnTo>
                  <a:lnTo>
                    <a:pt x="1" y="2967"/>
                  </a:lnTo>
                  <a:lnTo>
                    <a:pt x="19" y="3294"/>
                  </a:lnTo>
                  <a:lnTo>
                    <a:pt x="56" y="3749"/>
                  </a:lnTo>
                  <a:lnTo>
                    <a:pt x="110" y="4186"/>
                  </a:lnTo>
                  <a:lnTo>
                    <a:pt x="201" y="4641"/>
                  </a:lnTo>
                  <a:lnTo>
                    <a:pt x="310" y="5060"/>
                  </a:lnTo>
                  <a:lnTo>
                    <a:pt x="438" y="5478"/>
                  </a:lnTo>
                  <a:lnTo>
                    <a:pt x="620" y="5879"/>
                  </a:lnTo>
                  <a:lnTo>
                    <a:pt x="711" y="6079"/>
                  </a:lnTo>
                  <a:lnTo>
                    <a:pt x="820" y="6261"/>
                  </a:lnTo>
                  <a:lnTo>
                    <a:pt x="929" y="6443"/>
                  </a:lnTo>
                  <a:lnTo>
                    <a:pt x="1056" y="6606"/>
                  </a:lnTo>
                  <a:lnTo>
                    <a:pt x="1293" y="6879"/>
                  </a:lnTo>
                  <a:lnTo>
                    <a:pt x="1548" y="7116"/>
                  </a:lnTo>
                  <a:lnTo>
                    <a:pt x="1821" y="7334"/>
                  </a:lnTo>
                  <a:lnTo>
                    <a:pt x="2112" y="7553"/>
                  </a:lnTo>
                  <a:lnTo>
                    <a:pt x="2476" y="7789"/>
                  </a:lnTo>
                  <a:lnTo>
                    <a:pt x="2840" y="8008"/>
                  </a:lnTo>
                  <a:lnTo>
                    <a:pt x="3222" y="8190"/>
                  </a:lnTo>
                  <a:lnTo>
                    <a:pt x="3422" y="8263"/>
                  </a:lnTo>
                  <a:lnTo>
                    <a:pt x="3622" y="8335"/>
                  </a:lnTo>
                  <a:lnTo>
                    <a:pt x="3877" y="8390"/>
                  </a:lnTo>
                  <a:lnTo>
                    <a:pt x="4114" y="8444"/>
                  </a:lnTo>
                  <a:lnTo>
                    <a:pt x="4368" y="8481"/>
                  </a:lnTo>
                  <a:lnTo>
                    <a:pt x="4623" y="8481"/>
                  </a:lnTo>
                  <a:lnTo>
                    <a:pt x="4350" y="8281"/>
                  </a:lnTo>
                  <a:lnTo>
                    <a:pt x="4077" y="8044"/>
                  </a:lnTo>
                  <a:lnTo>
                    <a:pt x="3804" y="7808"/>
                  </a:lnTo>
                  <a:lnTo>
                    <a:pt x="3550" y="7571"/>
                  </a:lnTo>
                  <a:lnTo>
                    <a:pt x="3313" y="7298"/>
                  </a:lnTo>
                  <a:lnTo>
                    <a:pt x="3076" y="7043"/>
                  </a:lnTo>
                  <a:lnTo>
                    <a:pt x="2858" y="6770"/>
                  </a:lnTo>
                  <a:lnTo>
                    <a:pt x="2640" y="6479"/>
                  </a:lnTo>
                  <a:lnTo>
                    <a:pt x="2440" y="6188"/>
                  </a:lnTo>
                  <a:lnTo>
                    <a:pt x="2258" y="5879"/>
                  </a:lnTo>
                  <a:lnTo>
                    <a:pt x="2094" y="5569"/>
                  </a:lnTo>
                  <a:lnTo>
                    <a:pt x="1930" y="5260"/>
                  </a:lnTo>
                  <a:lnTo>
                    <a:pt x="1784" y="4932"/>
                  </a:lnTo>
                  <a:lnTo>
                    <a:pt x="1657" y="4605"/>
                  </a:lnTo>
                  <a:lnTo>
                    <a:pt x="1530" y="4259"/>
                  </a:lnTo>
                  <a:lnTo>
                    <a:pt x="1420" y="3931"/>
                  </a:lnTo>
                  <a:lnTo>
                    <a:pt x="1311" y="3440"/>
                  </a:lnTo>
                  <a:lnTo>
                    <a:pt x="1220" y="2967"/>
                  </a:lnTo>
                  <a:lnTo>
                    <a:pt x="1166" y="2476"/>
                  </a:lnTo>
                  <a:lnTo>
                    <a:pt x="1129" y="1966"/>
                  </a:lnTo>
                  <a:lnTo>
                    <a:pt x="1129" y="1475"/>
                  </a:lnTo>
                  <a:lnTo>
                    <a:pt x="1147" y="983"/>
                  </a:lnTo>
                  <a:lnTo>
                    <a:pt x="1202" y="492"/>
                  </a:lnTo>
                  <a:lnTo>
                    <a:pt x="1275" y="1"/>
                  </a:lnTo>
                  <a:close/>
                </a:path>
              </a:pathLst>
            </a:custGeom>
            <a:solidFill>
              <a:srgbClr val="3A7F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12" name="Google Shape;1012;p7"/>
            <p:cNvSpPr/>
            <p:nvPr/>
          </p:nvSpPr>
          <p:spPr>
            <a:xfrm>
              <a:off x="1812525" y="3185275"/>
              <a:ext cx="24150" cy="323050"/>
            </a:xfrm>
            <a:custGeom>
              <a:avLst/>
              <a:gdLst/>
              <a:ahLst/>
              <a:cxnLst/>
              <a:rect l="l" t="t" r="r" b="b"/>
              <a:pathLst>
                <a:path w="966" h="12922" extrusionOk="0">
                  <a:moveTo>
                    <a:pt x="383" y="1"/>
                  </a:moveTo>
                  <a:lnTo>
                    <a:pt x="347" y="19"/>
                  </a:lnTo>
                  <a:lnTo>
                    <a:pt x="292" y="37"/>
                  </a:lnTo>
                  <a:lnTo>
                    <a:pt x="237" y="73"/>
                  </a:lnTo>
                  <a:lnTo>
                    <a:pt x="183" y="146"/>
                  </a:lnTo>
                  <a:lnTo>
                    <a:pt x="146" y="219"/>
                  </a:lnTo>
                  <a:lnTo>
                    <a:pt x="74" y="419"/>
                  </a:lnTo>
                  <a:lnTo>
                    <a:pt x="37" y="692"/>
                  </a:lnTo>
                  <a:lnTo>
                    <a:pt x="19" y="1002"/>
                  </a:lnTo>
                  <a:lnTo>
                    <a:pt x="1" y="1366"/>
                  </a:lnTo>
                  <a:lnTo>
                    <a:pt x="19" y="1748"/>
                  </a:lnTo>
                  <a:lnTo>
                    <a:pt x="37" y="2130"/>
                  </a:lnTo>
                  <a:lnTo>
                    <a:pt x="92" y="2931"/>
                  </a:lnTo>
                  <a:lnTo>
                    <a:pt x="146" y="3677"/>
                  </a:lnTo>
                  <a:lnTo>
                    <a:pt x="219" y="4277"/>
                  </a:lnTo>
                  <a:lnTo>
                    <a:pt x="237" y="4659"/>
                  </a:lnTo>
                  <a:lnTo>
                    <a:pt x="274" y="6061"/>
                  </a:lnTo>
                  <a:lnTo>
                    <a:pt x="292" y="7462"/>
                  </a:lnTo>
                  <a:lnTo>
                    <a:pt x="292" y="8881"/>
                  </a:lnTo>
                  <a:lnTo>
                    <a:pt x="274" y="10283"/>
                  </a:lnTo>
                  <a:lnTo>
                    <a:pt x="274" y="10956"/>
                  </a:lnTo>
                  <a:lnTo>
                    <a:pt x="274" y="11302"/>
                  </a:lnTo>
                  <a:lnTo>
                    <a:pt x="310" y="11647"/>
                  </a:lnTo>
                  <a:lnTo>
                    <a:pt x="347" y="11975"/>
                  </a:lnTo>
                  <a:lnTo>
                    <a:pt x="419" y="12303"/>
                  </a:lnTo>
                  <a:lnTo>
                    <a:pt x="510" y="12612"/>
                  </a:lnTo>
                  <a:lnTo>
                    <a:pt x="656" y="12921"/>
                  </a:lnTo>
                  <a:lnTo>
                    <a:pt x="747" y="12830"/>
                  </a:lnTo>
                  <a:lnTo>
                    <a:pt x="820" y="12721"/>
                  </a:lnTo>
                  <a:lnTo>
                    <a:pt x="874" y="12612"/>
                  </a:lnTo>
                  <a:lnTo>
                    <a:pt x="911" y="12466"/>
                  </a:lnTo>
                  <a:lnTo>
                    <a:pt x="947" y="12339"/>
                  </a:lnTo>
                  <a:lnTo>
                    <a:pt x="965" y="12193"/>
                  </a:lnTo>
                  <a:lnTo>
                    <a:pt x="965" y="11920"/>
                  </a:lnTo>
                  <a:lnTo>
                    <a:pt x="947" y="10410"/>
                  </a:lnTo>
                  <a:lnTo>
                    <a:pt x="911" y="8899"/>
                  </a:lnTo>
                  <a:lnTo>
                    <a:pt x="856" y="7407"/>
                  </a:lnTo>
                  <a:lnTo>
                    <a:pt x="765" y="5897"/>
                  </a:lnTo>
                  <a:lnTo>
                    <a:pt x="747" y="5078"/>
                  </a:lnTo>
                  <a:lnTo>
                    <a:pt x="711" y="4113"/>
                  </a:lnTo>
                  <a:lnTo>
                    <a:pt x="638" y="2093"/>
                  </a:lnTo>
                  <a:lnTo>
                    <a:pt x="601" y="1202"/>
                  </a:lnTo>
                  <a:lnTo>
                    <a:pt x="547" y="510"/>
                  </a:lnTo>
                  <a:lnTo>
                    <a:pt x="510" y="255"/>
                  </a:lnTo>
                  <a:lnTo>
                    <a:pt x="456" y="92"/>
                  </a:lnTo>
                  <a:lnTo>
                    <a:pt x="438" y="37"/>
                  </a:lnTo>
                  <a:lnTo>
                    <a:pt x="40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13" name="Google Shape;1013;p7"/>
            <p:cNvSpPr/>
            <p:nvPr/>
          </p:nvSpPr>
          <p:spPr>
            <a:xfrm>
              <a:off x="1878950" y="3109750"/>
              <a:ext cx="54625" cy="199300"/>
            </a:xfrm>
            <a:custGeom>
              <a:avLst/>
              <a:gdLst/>
              <a:ahLst/>
              <a:cxnLst/>
              <a:rect l="l" t="t" r="r" b="b"/>
              <a:pathLst>
                <a:path w="2185" h="7972" extrusionOk="0">
                  <a:moveTo>
                    <a:pt x="1511" y="1"/>
                  </a:moveTo>
                  <a:lnTo>
                    <a:pt x="1329" y="74"/>
                  </a:lnTo>
                  <a:lnTo>
                    <a:pt x="1165" y="183"/>
                  </a:lnTo>
                  <a:lnTo>
                    <a:pt x="1020" y="310"/>
                  </a:lnTo>
                  <a:lnTo>
                    <a:pt x="892" y="474"/>
                  </a:lnTo>
                  <a:lnTo>
                    <a:pt x="947" y="911"/>
                  </a:lnTo>
                  <a:lnTo>
                    <a:pt x="1020" y="1366"/>
                  </a:lnTo>
                  <a:lnTo>
                    <a:pt x="1202" y="2239"/>
                  </a:lnTo>
                  <a:lnTo>
                    <a:pt x="1311" y="2749"/>
                  </a:lnTo>
                  <a:lnTo>
                    <a:pt x="1402" y="3276"/>
                  </a:lnTo>
                  <a:lnTo>
                    <a:pt x="1475" y="3804"/>
                  </a:lnTo>
                  <a:lnTo>
                    <a:pt x="1529" y="4314"/>
                  </a:lnTo>
                  <a:lnTo>
                    <a:pt x="1529" y="4587"/>
                  </a:lnTo>
                  <a:lnTo>
                    <a:pt x="1529" y="4841"/>
                  </a:lnTo>
                  <a:lnTo>
                    <a:pt x="1511" y="5096"/>
                  </a:lnTo>
                  <a:lnTo>
                    <a:pt x="1493" y="5351"/>
                  </a:lnTo>
                  <a:lnTo>
                    <a:pt x="1438" y="5606"/>
                  </a:lnTo>
                  <a:lnTo>
                    <a:pt x="1384" y="5842"/>
                  </a:lnTo>
                  <a:lnTo>
                    <a:pt x="1311" y="6097"/>
                  </a:lnTo>
                  <a:lnTo>
                    <a:pt x="1220" y="6334"/>
                  </a:lnTo>
                  <a:lnTo>
                    <a:pt x="1111" y="6534"/>
                  </a:lnTo>
                  <a:lnTo>
                    <a:pt x="1002" y="6716"/>
                  </a:lnTo>
                  <a:lnTo>
                    <a:pt x="856" y="6880"/>
                  </a:lnTo>
                  <a:lnTo>
                    <a:pt x="765" y="6934"/>
                  </a:lnTo>
                  <a:lnTo>
                    <a:pt x="674" y="6989"/>
                  </a:lnTo>
                  <a:lnTo>
                    <a:pt x="529" y="7062"/>
                  </a:lnTo>
                  <a:lnTo>
                    <a:pt x="401" y="7080"/>
                  </a:lnTo>
                  <a:lnTo>
                    <a:pt x="328" y="7225"/>
                  </a:lnTo>
                  <a:lnTo>
                    <a:pt x="237" y="7371"/>
                  </a:lnTo>
                  <a:lnTo>
                    <a:pt x="128" y="7498"/>
                  </a:lnTo>
                  <a:lnTo>
                    <a:pt x="19" y="7608"/>
                  </a:lnTo>
                  <a:lnTo>
                    <a:pt x="1" y="7626"/>
                  </a:lnTo>
                  <a:lnTo>
                    <a:pt x="201" y="7790"/>
                  </a:lnTo>
                  <a:lnTo>
                    <a:pt x="292" y="7844"/>
                  </a:lnTo>
                  <a:lnTo>
                    <a:pt x="401" y="7899"/>
                  </a:lnTo>
                  <a:lnTo>
                    <a:pt x="529" y="7935"/>
                  </a:lnTo>
                  <a:lnTo>
                    <a:pt x="638" y="7953"/>
                  </a:lnTo>
                  <a:lnTo>
                    <a:pt x="765" y="7972"/>
                  </a:lnTo>
                  <a:lnTo>
                    <a:pt x="874" y="7972"/>
                  </a:lnTo>
                  <a:lnTo>
                    <a:pt x="983" y="7953"/>
                  </a:lnTo>
                  <a:lnTo>
                    <a:pt x="1074" y="7917"/>
                  </a:lnTo>
                  <a:lnTo>
                    <a:pt x="1256" y="7826"/>
                  </a:lnTo>
                  <a:lnTo>
                    <a:pt x="1420" y="7717"/>
                  </a:lnTo>
                  <a:lnTo>
                    <a:pt x="1566" y="7571"/>
                  </a:lnTo>
                  <a:lnTo>
                    <a:pt x="1693" y="7389"/>
                  </a:lnTo>
                  <a:lnTo>
                    <a:pt x="1802" y="7207"/>
                  </a:lnTo>
                  <a:lnTo>
                    <a:pt x="1893" y="7007"/>
                  </a:lnTo>
                  <a:lnTo>
                    <a:pt x="1966" y="6825"/>
                  </a:lnTo>
                  <a:lnTo>
                    <a:pt x="2039" y="6588"/>
                  </a:lnTo>
                  <a:lnTo>
                    <a:pt x="2094" y="6370"/>
                  </a:lnTo>
                  <a:lnTo>
                    <a:pt x="2130" y="6134"/>
                  </a:lnTo>
                  <a:lnTo>
                    <a:pt x="2166" y="5897"/>
                  </a:lnTo>
                  <a:lnTo>
                    <a:pt x="2185" y="5442"/>
                  </a:lnTo>
                  <a:lnTo>
                    <a:pt x="2185" y="4969"/>
                  </a:lnTo>
                  <a:lnTo>
                    <a:pt x="2166" y="4496"/>
                  </a:lnTo>
                  <a:lnTo>
                    <a:pt x="2112" y="4023"/>
                  </a:lnTo>
                  <a:lnTo>
                    <a:pt x="1966" y="3094"/>
                  </a:lnTo>
                  <a:lnTo>
                    <a:pt x="1566" y="456"/>
                  </a:lnTo>
                  <a:lnTo>
                    <a:pt x="1511" y="1"/>
                  </a:lnTo>
                  <a:close/>
                </a:path>
              </a:pathLst>
            </a:custGeom>
            <a:solidFill>
              <a:srgbClr val="3A7F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014" name="Google Shape;1014;p7"/>
          <p:cNvSpPr/>
          <p:nvPr/>
        </p:nvSpPr>
        <p:spPr>
          <a:xfrm>
            <a:off x="1606600" y="6014863"/>
            <a:ext cx="614479" cy="698632"/>
          </a:xfrm>
          <a:custGeom>
            <a:avLst/>
            <a:gdLst/>
            <a:ahLst/>
            <a:cxnLst/>
            <a:rect l="l" t="t" r="r" b="b"/>
            <a:pathLst>
              <a:path w="13158" h="14960" extrusionOk="0">
                <a:moveTo>
                  <a:pt x="3913" y="1"/>
                </a:moveTo>
                <a:lnTo>
                  <a:pt x="3767" y="347"/>
                </a:lnTo>
                <a:lnTo>
                  <a:pt x="3658" y="692"/>
                </a:lnTo>
                <a:lnTo>
                  <a:pt x="3567" y="1056"/>
                </a:lnTo>
                <a:lnTo>
                  <a:pt x="3494" y="1438"/>
                </a:lnTo>
                <a:lnTo>
                  <a:pt x="3440" y="1839"/>
                </a:lnTo>
                <a:lnTo>
                  <a:pt x="3403" y="2257"/>
                </a:lnTo>
                <a:lnTo>
                  <a:pt x="3385" y="2676"/>
                </a:lnTo>
                <a:lnTo>
                  <a:pt x="3385" y="3094"/>
                </a:lnTo>
                <a:lnTo>
                  <a:pt x="3403" y="3531"/>
                </a:lnTo>
                <a:lnTo>
                  <a:pt x="3440" y="3968"/>
                </a:lnTo>
                <a:lnTo>
                  <a:pt x="3494" y="4405"/>
                </a:lnTo>
                <a:lnTo>
                  <a:pt x="3549" y="4841"/>
                </a:lnTo>
                <a:lnTo>
                  <a:pt x="3676" y="5697"/>
                </a:lnTo>
                <a:lnTo>
                  <a:pt x="3840" y="6534"/>
                </a:lnTo>
                <a:lnTo>
                  <a:pt x="4040" y="7335"/>
                </a:lnTo>
                <a:lnTo>
                  <a:pt x="4222" y="8081"/>
                </a:lnTo>
                <a:lnTo>
                  <a:pt x="4423" y="8754"/>
                </a:lnTo>
                <a:lnTo>
                  <a:pt x="4604" y="9336"/>
                </a:lnTo>
                <a:lnTo>
                  <a:pt x="4896" y="10192"/>
                </a:lnTo>
                <a:lnTo>
                  <a:pt x="5005" y="10501"/>
                </a:lnTo>
                <a:lnTo>
                  <a:pt x="5005" y="10501"/>
                </a:lnTo>
                <a:lnTo>
                  <a:pt x="4968" y="10410"/>
                </a:lnTo>
                <a:lnTo>
                  <a:pt x="4859" y="10119"/>
                </a:lnTo>
                <a:lnTo>
                  <a:pt x="4641" y="9628"/>
                </a:lnTo>
                <a:lnTo>
                  <a:pt x="4477" y="9318"/>
                </a:lnTo>
                <a:lnTo>
                  <a:pt x="4295" y="8954"/>
                </a:lnTo>
                <a:lnTo>
                  <a:pt x="4059" y="8536"/>
                </a:lnTo>
                <a:lnTo>
                  <a:pt x="3767" y="8081"/>
                </a:lnTo>
                <a:lnTo>
                  <a:pt x="3440" y="7571"/>
                </a:lnTo>
                <a:lnTo>
                  <a:pt x="3076" y="7007"/>
                </a:lnTo>
                <a:lnTo>
                  <a:pt x="2639" y="6406"/>
                </a:lnTo>
                <a:lnTo>
                  <a:pt x="2166" y="5751"/>
                </a:lnTo>
                <a:lnTo>
                  <a:pt x="1620" y="5042"/>
                </a:lnTo>
                <a:lnTo>
                  <a:pt x="1001" y="4277"/>
                </a:lnTo>
                <a:lnTo>
                  <a:pt x="983" y="4641"/>
                </a:lnTo>
                <a:lnTo>
                  <a:pt x="983" y="5005"/>
                </a:lnTo>
                <a:lnTo>
                  <a:pt x="1001" y="5369"/>
                </a:lnTo>
                <a:lnTo>
                  <a:pt x="1038" y="5715"/>
                </a:lnTo>
                <a:lnTo>
                  <a:pt x="1092" y="6079"/>
                </a:lnTo>
                <a:lnTo>
                  <a:pt x="1147" y="6425"/>
                </a:lnTo>
                <a:lnTo>
                  <a:pt x="1238" y="6752"/>
                </a:lnTo>
                <a:lnTo>
                  <a:pt x="1311" y="7098"/>
                </a:lnTo>
                <a:lnTo>
                  <a:pt x="1511" y="7735"/>
                </a:lnTo>
                <a:lnTo>
                  <a:pt x="1747" y="8354"/>
                </a:lnTo>
                <a:lnTo>
                  <a:pt x="2002" y="8936"/>
                </a:lnTo>
                <a:lnTo>
                  <a:pt x="2257" y="9482"/>
                </a:lnTo>
                <a:lnTo>
                  <a:pt x="2530" y="9973"/>
                </a:lnTo>
                <a:lnTo>
                  <a:pt x="2785" y="10410"/>
                </a:lnTo>
                <a:lnTo>
                  <a:pt x="3039" y="10810"/>
                </a:lnTo>
                <a:lnTo>
                  <a:pt x="3258" y="11138"/>
                </a:lnTo>
                <a:lnTo>
                  <a:pt x="3572" y="11552"/>
                </a:lnTo>
                <a:lnTo>
                  <a:pt x="3572" y="11552"/>
                </a:lnTo>
                <a:lnTo>
                  <a:pt x="3440" y="11393"/>
                </a:lnTo>
                <a:lnTo>
                  <a:pt x="3130" y="11083"/>
                </a:lnTo>
                <a:lnTo>
                  <a:pt x="2676" y="10665"/>
                </a:lnTo>
                <a:lnTo>
                  <a:pt x="2020" y="10101"/>
                </a:lnTo>
                <a:lnTo>
                  <a:pt x="1129" y="9409"/>
                </a:lnTo>
                <a:lnTo>
                  <a:pt x="0" y="8554"/>
                </a:lnTo>
                <a:lnTo>
                  <a:pt x="128" y="9009"/>
                </a:lnTo>
                <a:lnTo>
                  <a:pt x="273" y="9464"/>
                </a:lnTo>
                <a:lnTo>
                  <a:pt x="455" y="9882"/>
                </a:lnTo>
                <a:lnTo>
                  <a:pt x="637" y="10283"/>
                </a:lnTo>
                <a:lnTo>
                  <a:pt x="838" y="10665"/>
                </a:lnTo>
                <a:lnTo>
                  <a:pt x="1056" y="11029"/>
                </a:lnTo>
                <a:lnTo>
                  <a:pt x="1274" y="11375"/>
                </a:lnTo>
                <a:lnTo>
                  <a:pt x="1511" y="11702"/>
                </a:lnTo>
                <a:lnTo>
                  <a:pt x="1747" y="12011"/>
                </a:lnTo>
                <a:lnTo>
                  <a:pt x="2002" y="12303"/>
                </a:lnTo>
                <a:lnTo>
                  <a:pt x="2257" y="12576"/>
                </a:lnTo>
                <a:lnTo>
                  <a:pt x="2512" y="12812"/>
                </a:lnTo>
                <a:lnTo>
                  <a:pt x="2766" y="13049"/>
                </a:lnTo>
                <a:lnTo>
                  <a:pt x="3021" y="13267"/>
                </a:lnTo>
                <a:lnTo>
                  <a:pt x="3276" y="13486"/>
                </a:lnTo>
                <a:lnTo>
                  <a:pt x="3549" y="13667"/>
                </a:lnTo>
                <a:lnTo>
                  <a:pt x="4040" y="13995"/>
                </a:lnTo>
                <a:lnTo>
                  <a:pt x="4513" y="14268"/>
                </a:lnTo>
                <a:lnTo>
                  <a:pt x="4950" y="14505"/>
                </a:lnTo>
                <a:lnTo>
                  <a:pt x="5332" y="14668"/>
                </a:lnTo>
                <a:lnTo>
                  <a:pt x="5642" y="14796"/>
                </a:lnTo>
                <a:lnTo>
                  <a:pt x="5897" y="14887"/>
                </a:lnTo>
                <a:lnTo>
                  <a:pt x="6097" y="14960"/>
                </a:lnTo>
                <a:lnTo>
                  <a:pt x="6315" y="14850"/>
                </a:lnTo>
                <a:lnTo>
                  <a:pt x="6916" y="14577"/>
                </a:lnTo>
                <a:lnTo>
                  <a:pt x="7316" y="14377"/>
                </a:lnTo>
                <a:lnTo>
                  <a:pt x="7789" y="14122"/>
                </a:lnTo>
                <a:lnTo>
                  <a:pt x="8299" y="13831"/>
                </a:lnTo>
                <a:lnTo>
                  <a:pt x="8863" y="13486"/>
                </a:lnTo>
                <a:lnTo>
                  <a:pt x="9427" y="13122"/>
                </a:lnTo>
                <a:lnTo>
                  <a:pt x="10027" y="12703"/>
                </a:lnTo>
                <a:lnTo>
                  <a:pt x="10610" y="12248"/>
                </a:lnTo>
                <a:lnTo>
                  <a:pt x="11192" y="11738"/>
                </a:lnTo>
                <a:lnTo>
                  <a:pt x="11465" y="11484"/>
                </a:lnTo>
                <a:lnTo>
                  <a:pt x="11738" y="11211"/>
                </a:lnTo>
                <a:lnTo>
                  <a:pt x="12011" y="10920"/>
                </a:lnTo>
                <a:lnTo>
                  <a:pt x="12266" y="10628"/>
                </a:lnTo>
                <a:lnTo>
                  <a:pt x="12502" y="10337"/>
                </a:lnTo>
                <a:lnTo>
                  <a:pt x="12739" y="10028"/>
                </a:lnTo>
                <a:lnTo>
                  <a:pt x="12957" y="9719"/>
                </a:lnTo>
                <a:lnTo>
                  <a:pt x="13158" y="9391"/>
                </a:lnTo>
                <a:lnTo>
                  <a:pt x="13158" y="9391"/>
                </a:lnTo>
                <a:lnTo>
                  <a:pt x="8535" y="11793"/>
                </a:lnTo>
                <a:lnTo>
                  <a:pt x="9118" y="11047"/>
                </a:lnTo>
                <a:lnTo>
                  <a:pt x="9700" y="10228"/>
                </a:lnTo>
                <a:lnTo>
                  <a:pt x="10373" y="9264"/>
                </a:lnTo>
                <a:lnTo>
                  <a:pt x="10701" y="8736"/>
                </a:lnTo>
                <a:lnTo>
                  <a:pt x="11028" y="8190"/>
                </a:lnTo>
                <a:lnTo>
                  <a:pt x="11338" y="7662"/>
                </a:lnTo>
                <a:lnTo>
                  <a:pt x="11611" y="7134"/>
                </a:lnTo>
                <a:lnTo>
                  <a:pt x="11829" y="6643"/>
                </a:lnTo>
                <a:lnTo>
                  <a:pt x="11920" y="6406"/>
                </a:lnTo>
                <a:lnTo>
                  <a:pt x="12011" y="6170"/>
                </a:lnTo>
                <a:lnTo>
                  <a:pt x="12066" y="5952"/>
                </a:lnTo>
                <a:lnTo>
                  <a:pt x="12102" y="5751"/>
                </a:lnTo>
                <a:lnTo>
                  <a:pt x="12120" y="5569"/>
                </a:lnTo>
                <a:lnTo>
                  <a:pt x="12138" y="5387"/>
                </a:lnTo>
                <a:lnTo>
                  <a:pt x="11574" y="5861"/>
                </a:lnTo>
                <a:lnTo>
                  <a:pt x="11047" y="6352"/>
                </a:lnTo>
                <a:lnTo>
                  <a:pt x="10555" y="6861"/>
                </a:lnTo>
                <a:lnTo>
                  <a:pt x="10082" y="7371"/>
                </a:lnTo>
                <a:lnTo>
                  <a:pt x="9645" y="7881"/>
                </a:lnTo>
                <a:lnTo>
                  <a:pt x="9263" y="8390"/>
                </a:lnTo>
                <a:lnTo>
                  <a:pt x="8899" y="8881"/>
                </a:lnTo>
                <a:lnTo>
                  <a:pt x="8572" y="9355"/>
                </a:lnTo>
                <a:lnTo>
                  <a:pt x="8280" y="9810"/>
                </a:lnTo>
                <a:lnTo>
                  <a:pt x="8026" y="10210"/>
                </a:lnTo>
                <a:lnTo>
                  <a:pt x="7625" y="10901"/>
                </a:lnTo>
                <a:lnTo>
                  <a:pt x="7405" y="11326"/>
                </a:lnTo>
                <a:lnTo>
                  <a:pt x="7516" y="11047"/>
                </a:lnTo>
                <a:lnTo>
                  <a:pt x="7625" y="10756"/>
                </a:lnTo>
                <a:lnTo>
                  <a:pt x="7735" y="10410"/>
                </a:lnTo>
                <a:lnTo>
                  <a:pt x="7862" y="9973"/>
                </a:lnTo>
                <a:lnTo>
                  <a:pt x="7971" y="9464"/>
                </a:lnTo>
                <a:lnTo>
                  <a:pt x="8098" y="8863"/>
                </a:lnTo>
                <a:lnTo>
                  <a:pt x="8208" y="8190"/>
                </a:lnTo>
                <a:lnTo>
                  <a:pt x="8317" y="7407"/>
                </a:lnTo>
                <a:lnTo>
                  <a:pt x="8408" y="6552"/>
                </a:lnTo>
                <a:lnTo>
                  <a:pt x="8481" y="5588"/>
                </a:lnTo>
                <a:lnTo>
                  <a:pt x="8535" y="4514"/>
                </a:lnTo>
                <a:lnTo>
                  <a:pt x="8553" y="3331"/>
                </a:lnTo>
                <a:lnTo>
                  <a:pt x="8535" y="2057"/>
                </a:lnTo>
                <a:lnTo>
                  <a:pt x="8299" y="2312"/>
                </a:lnTo>
                <a:lnTo>
                  <a:pt x="8080" y="2603"/>
                </a:lnTo>
                <a:lnTo>
                  <a:pt x="7880" y="2894"/>
                </a:lnTo>
                <a:lnTo>
                  <a:pt x="7698" y="3222"/>
                </a:lnTo>
                <a:lnTo>
                  <a:pt x="7516" y="3549"/>
                </a:lnTo>
                <a:lnTo>
                  <a:pt x="7352" y="3895"/>
                </a:lnTo>
                <a:lnTo>
                  <a:pt x="7207" y="4259"/>
                </a:lnTo>
                <a:lnTo>
                  <a:pt x="7061" y="4623"/>
                </a:lnTo>
                <a:lnTo>
                  <a:pt x="6934" y="4987"/>
                </a:lnTo>
                <a:lnTo>
                  <a:pt x="6825" y="5369"/>
                </a:lnTo>
                <a:lnTo>
                  <a:pt x="6624" y="6134"/>
                </a:lnTo>
                <a:lnTo>
                  <a:pt x="6479" y="6898"/>
                </a:lnTo>
                <a:lnTo>
                  <a:pt x="6351" y="7662"/>
                </a:lnTo>
                <a:lnTo>
                  <a:pt x="6261" y="8372"/>
                </a:lnTo>
                <a:lnTo>
                  <a:pt x="6188" y="9045"/>
                </a:lnTo>
                <a:lnTo>
                  <a:pt x="6185" y="9086"/>
                </a:lnTo>
                <a:lnTo>
                  <a:pt x="6170" y="8827"/>
                </a:lnTo>
                <a:lnTo>
                  <a:pt x="6097" y="8117"/>
                </a:lnTo>
                <a:lnTo>
                  <a:pt x="5969" y="7316"/>
                </a:lnTo>
                <a:lnTo>
                  <a:pt x="5806" y="6406"/>
                </a:lnTo>
                <a:lnTo>
                  <a:pt x="5569" y="5369"/>
                </a:lnTo>
                <a:lnTo>
                  <a:pt x="5278" y="4223"/>
                </a:lnTo>
                <a:lnTo>
                  <a:pt x="4896" y="2949"/>
                </a:lnTo>
                <a:lnTo>
                  <a:pt x="4441" y="1548"/>
                </a:lnTo>
                <a:lnTo>
                  <a:pt x="3913" y="1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1015" name="Google Shape;1015;p7"/>
          <p:cNvGrpSpPr/>
          <p:nvPr/>
        </p:nvGrpSpPr>
        <p:grpSpPr>
          <a:xfrm>
            <a:off x="1674271" y="6521347"/>
            <a:ext cx="354705" cy="327373"/>
            <a:chOff x="2706625" y="4735761"/>
            <a:chExt cx="226446" cy="209015"/>
          </a:xfrm>
        </p:grpSpPr>
        <p:sp>
          <p:nvSpPr>
            <p:cNvPr id="1016" name="Google Shape;1016;p7"/>
            <p:cNvSpPr/>
            <p:nvPr/>
          </p:nvSpPr>
          <p:spPr>
            <a:xfrm>
              <a:off x="2706625" y="4851000"/>
              <a:ext cx="226446" cy="93776"/>
            </a:xfrm>
            <a:custGeom>
              <a:avLst/>
              <a:gdLst/>
              <a:ahLst/>
              <a:cxnLst/>
              <a:rect l="l" t="t" r="r" b="b"/>
              <a:pathLst>
                <a:path w="9991" h="1020" extrusionOk="0">
                  <a:moveTo>
                    <a:pt x="1292" y="0"/>
                  </a:moveTo>
                  <a:lnTo>
                    <a:pt x="746" y="91"/>
                  </a:lnTo>
                  <a:lnTo>
                    <a:pt x="528" y="128"/>
                  </a:lnTo>
                  <a:lnTo>
                    <a:pt x="346" y="182"/>
                  </a:lnTo>
                  <a:lnTo>
                    <a:pt x="200" y="237"/>
                  </a:lnTo>
                  <a:lnTo>
                    <a:pt x="91" y="291"/>
                  </a:lnTo>
                  <a:lnTo>
                    <a:pt x="18" y="346"/>
                  </a:lnTo>
                  <a:lnTo>
                    <a:pt x="0" y="419"/>
                  </a:lnTo>
                  <a:lnTo>
                    <a:pt x="0" y="437"/>
                  </a:lnTo>
                  <a:lnTo>
                    <a:pt x="18" y="473"/>
                  </a:lnTo>
                  <a:lnTo>
                    <a:pt x="91" y="528"/>
                  </a:lnTo>
                  <a:lnTo>
                    <a:pt x="219" y="583"/>
                  </a:lnTo>
                  <a:lnTo>
                    <a:pt x="382" y="655"/>
                  </a:lnTo>
                  <a:lnTo>
                    <a:pt x="601" y="710"/>
                  </a:lnTo>
                  <a:lnTo>
                    <a:pt x="856" y="746"/>
                  </a:lnTo>
                  <a:lnTo>
                    <a:pt x="1456" y="837"/>
                  </a:lnTo>
                  <a:lnTo>
                    <a:pt x="2202" y="910"/>
                  </a:lnTo>
                  <a:lnTo>
                    <a:pt x="3058" y="965"/>
                  </a:lnTo>
                  <a:lnTo>
                    <a:pt x="3986" y="1001"/>
                  </a:lnTo>
                  <a:lnTo>
                    <a:pt x="5005" y="1019"/>
                  </a:lnTo>
                  <a:lnTo>
                    <a:pt x="6006" y="1001"/>
                  </a:lnTo>
                  <a:lnTo>
                    <a:pt x="6952" y="965"/>
                  </a:lnTo>
                  <a:lnTo>
                    <a:pt x="7789" y="910"/>
                  </a:lnTo>
                  <a:lnTo>
                    <a:pt x="8535" y="837"/>
                  </a:lnTo>
                  <a:lnTo>
                    <a:pt x="9136" y="746"/>
                  </a:lnTo>
                  <a:lnTo>
                    <a:pt x="9390" y="710"/>
                  </a:lnTo>
                  <a:lnTo>
                    <a:pt x="9609" y="655"/>
                  </a:lnTo>
                  <a:lnTo>
                    <a:pt x="9773" y="583"/>
                  </a:lnTo>
                  <a:lnTo>
                    <a:pt x="9900" y="528"/>
                  </a:lnTo>
                  <a:lnTo>
                    <a:pt x="9973" y="473"/>
                  </a:lnTo>
                  <a:lnTo>
                    <a:pt x="9991" y="437"/>
                  </a:lnTo>
                  <a:lnTo>
                    <a:pt x="9991" y="419"/>
                  </a:lnTo>
                  <a:lnTo>
                    <a:pt x="9973" y="346"/>
                  </a:lnTo>
                  <a:lnTo>
                    <a:pt x="9900" y="291"/>
                  </a:lnTo>
                  <a:lnTo>
                    <a:pt x="9791" y="237"/>
                  </a:lnTo>
                  <a:lnTo>
                    <a:pt x="9645" y="182"/>
                  </a:lnTo>
                  <a:lnTo>
                    <a:pt x="9463" y="128"/>
                  </a:lnTo>
                  <a:lnTo>
                    <a:pt x="9245" y="91"/>
                  </a:lnTo>
                  <a:lnTo>
                    <a:pt x="8699" y="0"/>
                  </a:lnTo>
                  <a:lnTo>
                    <a:pt x="8699" y="273"/>
                  </a:lnTo>
                  <a:lnTo>
                    <a:pt x="7443" y="328"/>
                  </a:lnTo>
                  <a:lnTo>
                    <a:pt x="6133" y="364"/>
                  </a:lnTo>
                  <a:lnTo>
                    <a:pt x="4623" y="382"/>
                  </a:lnTo>
                  <a:lnTo>
                    <a:pt x="3476" y="364"/>
                  </a:lnTo>
                  <a:lnTo>
                    <a:pt x="2384" y="328"/>
                  </a:lnTo>
                  <a:lnTo>
                    <a:pt x="1893" y="291"/>
                  </a:lnTo>
                  <a:lnTo>
                    <a:pt x="1456" y="237"/>
                  </a:lnTo>
                  <a:lnTo>
                    <a:pt x="1074" y="182"/>
                  </a:lnTo>
                  <a:lnTo>
                    <a:pt x="746" y="109"/>
                  </a:lnTo>
                  <a:lnTo>
                    <a:pt x="129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1017" name="Google Shape;1017;p7"/>
            <p:cNvGrpSpPr/>
            <p:nvPr/>
          </p:nvGrpSpPr>
          <p:grpSpPr>
            <a:xfrm>
              <a:off x="2714800" y="4735761"/>
              <a:ext cx="210098" cy="182902"/>
              <a:chOff x="1282975" y="2150275"/>
              <a:chExt cx="154700" cy="134675"/>
            </a:xfrm>
          </p:grpSpPr>
          <p:sp>
            <p:nvSpPr>
              <p:cNvPr id="1018" name="Google Shape;1018;p7"/>
              <p:cNvSpPr/>
              <p:nvPr/>
            </p:nvSpPr>
            <p:spPr>
              <a:xfrm>
                <a:off x="1282975" y="2150275"/>
                <a:ext cx="154700" cy="134675"/>
              </a:xfrm>
              <a:custGeom>
                <a:avLst/>
                <a:gdLst/>
                <a:ahLst/>
                <a:cxnLst/>
                <a:rect l="l" t="t" r="r" b="b"/>
                <a:pathLst>
                  <a:path w="6188" h="5387" extrusionOk="0">
                    <a:moveTo>
                      <a:pt x="2858" y="0"/>
                    </a:moveTo>
                    <a:lnTo>
                      <a:pt x="2657" y="37"/>
                    </a:lnTo>
                    <a:lnTo>
                      <a:pt x="2403" y="109"/>
                    </a:lnTo>
                    <a:lnTo>
                      <a:pt x="2166" y="200"/>
                    </a:lnTo>
                    <a:lnTo>
                      <a:pt x="1948" y="310"/>
                    </a:lnTo>
                    <a:lnTo>
                      <a:pt x="1747" y="437"/>
                    </a:lnTo>
                    <a:lnTo>
                      <a:pt x="1547" y="564"/>
                    </a:lnTo>
                    <a:lnTo>
                      <a:pt x="1384" y="710"/>
                    </a:lnTo>
                    <a:lnTo>
                      <a:pt x="1238" y="856"/>
                    </a:lnTo>
                    <a:lnTo>
                      <a:pt x="1092" y="1019"/>
                    </a:lnTo>
                    <a:lnTo>
                      <a:pt x="965" y="1201"/>
                    </a:lnTo>
                    <a:lnTo>
                      <a:pt x="856" y="1365"/>
                    </a:lnTo>
                    <a:lnTo>
                      <a:pt x="765" y="1547"/>
                    </a:lnTo>
                    <a:lnTo>
                      <a:pt x="674" y="1729"/>
                    </a:lnTo>
                    <a:lnTo>
                      <a:pt x="546" y="2093"/>
                    </a:lnTo>
                    <a:lnTo>
                      <a:pt x="437" y="2439"/>
                    </a:lnTo>
                    <a:lnTo>
                      <a:pt x="401" y="2639"/>
                    </a:lnTo>
                    <a:lnTo>
                      <a:pt x="346" y="3057"/>
                    </a:lnTo>
                    <a:lnTo>
                      <a:pt x="310" y="3403"/>
                    </a:lnTo>
                    <a:lnTo>
                      <a:pt x="310" y="3694"/>
                    </a:lnTo>
                    <a:lnTo>
                      <a:pt x="164" y="3876"/>
                    </a:lnTo>
                    <a:lnTo>
                      <a:pt x="55" y="4040"/>
                    </a:lnTo>
                    <a:lnTo>
                      <a:pt x="37" y="4131"/>
                    </a:lnTo>
                    <a:lnTo>
                      <a:pt x="0" y="4222"/>
                    </a:lnTo>
                    <a:lnTo>
                      <a:pt x="0" y="4295"/>
                    </a:lnTo>
                    <a:lnTo>
                      <a:pt x="0" y="4368"/>
                    </a:lnTo>
                    <a:lnTo>
                      <a:pt x="19" y="4459"/>
                    </a:lnTo>
                    <a:lnTo>
                      <a:pt x="55" y="4532"/>
                    </a:lnTo>
                    <a:lnTo>
                      <a:pt x="91" y="4604"/>
                    </a:lnTo>
                    <a:lnTo>
                      <a:pt x="146" y="4677"/>
                    </a:lnTo>
                    <a:lnTo>
                      <a:pt x="292" y="4804"/>
                    </a:lnTo>
                    <a:lnTo>
                      <a:pt x="474" y="4932"/>
                    </a:lnTo>
                    <a:lnTo>
                      <a:pt x="692" y="5041"/>
                    </a:lnTo>
                    <a:lnTo>
                      <a:pt x="965" y="5132"/>
                    </a:lnTo>
                    <a:lnTo>
                      <a:pt x="1274" y="5205"/>
                    </a:lnTo>
                    <a:lnTo>
                      <a:pt x="1638" y="5278"/>
                    </a:lnTo>
                    <a:lnTo>
                      <a:pt x="2020" y="5332"/>
                    </a:lnTo>
                    <a:lnTo>
                      <a:pt x="2457" y="5369"/>
                    </a:lnTo>
                    <a:lnTo>
                      <a:pt x="2930" y="5387"/>
                    </a:lnTo>
                    <a:lnTo>
                      <a:pt x="3440" y="5387"/>
                    </a:lnTo>
                    <a:lnTo>
                      <a:pt x="3804" y="5350"/>
                    </a:lnTo>
                    <a:lnTo>
                      <a:pt x="4131" y="5314"/>
                    </a:lnTo>
                    <a:lnTo>
                      <a:pt x="4714" y="5223"/>
                    </a:lnTo>
                    <a:lnTo>
                      <a:pt x="5187" y="5114"/>
                    </a:lnTo>
                    <a:lnTo>
                      <a:pt x="5569" y="5005"/>
                    </a:lnTo>
                    <a:lnTo>
                      <a:pt x="5842" y="4895"/>
                    </a:lnTo>
                    <a:lnTo>
                      <a:pt x="6042" y="4804"/>
                    </a:lnTo>
                    <a:lnTo>
                      <a:pt x="6188" y="4713"/>
                    </a:lnTo>
                    <a:lnTo>
                      <a:pt x="6042" y="4204"/>
                    </a:lnTo>
                    <a:lnTo>
                      <a:pt x="5878" y="3658"/>
                    </a:lnTo>
                    <a:lnTo>
                      <a:pt x="5642" y="3003"/>
                    </a:lnTo>
                    <a:lnTo>
                      <a:pt x="5514" y="2639"/>
                    </a:lnTo>
                    <a:lnTo>
                      <a:pt x="5351" y="2275"/>
                    </a:lnTo>
                    <a:lnTo>
                      <a:pt x="5169" y="1929"/>
                    </a:lnTo>
                    <a:lnTo>
                      <a:pt x="4987" y="1565"/>
                    </a:lnTo>
                    <a:lnTo>
                      <a:pt x="4787" y="1238"/>
                    </a:lnTo>
                    <a:lnTo>
                      <a:pt x="4568" y="928"/>
                    </a:lnTo>
                    <a:lnTo>
                      <a:pt x="4332" y="655"/>
                    </a:lnTo>
                    <a:lnTo>
                      <a:pt x="4095" y="419"/>
                    </a:lnTo>
                    <a:lnTo>
                      <a:pt x="3949" y="291"/>
                    </a:lnTo>
                    <a:lnTo>
                      <a:pt x="3804" y="200"/>
                    </a:lnTo>
                    <a:lnTo>
                      <a:pt x="3676" y="128"/>
                    </a:lnTo>
                    <a:lnTo>
                      <a:pt x="3513" y="73"/>
                    </a:lnTo>
                    <a:lnTo>
                      <a:pt x="3367" y="37"/>
                    </a:lnTo>
                    <a:lnTo>
                      <a:pt x="3203" y="0"/>
                    </a:lnTo>
                    <a:close/>
                  </a:path>
                </a:pathLst>
              </a:custGeom>
              <a:solidFill>
                <a:srgbClr val="C1A58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019" name="Google Shape;1019;p7"/>
              <p:cNvSpPr/>
              <p:nvPr/>
            </p:nvSpPr>
            <p:spPr>
              <a:xfrm>
                <a:off x="1282975" y="2150275"/>
                <a:ext cx="154700" cy="134675"/>
              </a:xfrm>
              <a:custGeom>
                <a:avLst/>
                <a:gdLst/>
                <a:ahLst/>
                <a:cxnLst/>
                <a:rect l="l" t="t" r="r" b="b"/>
                <a:pathLst>
                  <a:path w="6188" h="5387" fill="none" extrusionOk="0">
                    <a:moveTo>
                      <a:pt x="6188" y="4713"/>
                    </a:moveTo>
                    <a:lnTo>
                      <a:pt x="6188" y="4713"/>
                    </a:lnTo>
                    <a:lnTo>
                      <a:pt x="6042" y="4804"/>
                    </a:lnTo>
                    <a:lnTo>
                      <a:pt x="5842" y="4895"/>
                    </a:lnTo>
                    <a:lnTo>
                      <a:pt x="5569" y="5005"/>
                    </a:lnTo>
                    <a:lnTo>
                      <a:pt x="5187" y="5114"/>
                    </a:lnTo>
                    <a:lnTo>
                      <a:pt x="4714" y="5223"/>
                    </a:lnTo>
                    <a:lnTo>
                      <a:pt x="4131" y="5314"/>
                    </a:lnTo>
                    <a:lnTo>
                      <a:pt x="3804" y="5350"/>
                    </a:lnTo>
                    <a:lnTo>
                      <a:pt x="3440" y="5387"/>
                    </a:lnTo>
                    <a:lnTo>
                      <a:pt x="3440" y="5387"/>
                    </a:lnTo>
                    <a:lnTo>
                      <a:pt x="2930" y="5387"/>
                    </a:lnTo>
                    <a:lnTo>
                      <a:pt x="2457" y="5369"/>
                    </a:lnTo>
                    <a:lnTo>
                      <a:pt x="2020" y="5332"/>
                    </a:lnTo>
                    <a:lnTo>
                      <a:pt x="1638" y="5278"/>
                    </a:lnTo>
                    <a:lnTo>
                      <a:pt x="1274" y="5205"/>
                    </a:lnTo>
                    <a:lnTo>
                      <a:pt x="965" y="5132"/>
                    </a:lnTo>
                    <a:lnTo>
                      <a:pt x="692" y="5041"/>
                    </a:lnTo>
                    <a:lnTo>
                      <a:pt x="474" y="4932"/>
                    </a:lnTo>
                    <a:lnTo>
                      <a:pt x="292" y="4804"/>
                    </a:lnTo>
                    <a:lnTo>
                      <a:pt x="146" y="4677"/>
                    </a:lnTo>
                    <a:lnTo>
                      <a:pt x="91" y="4604"/>
                    </a:lnTo>
                    <a:lnTo>
                      <a:pt x="55" y="4532"/>
                    </a:lnTo>
                    <a:lnTo>
                      <a:pt x="19" y="4459"/>
                    </a:lnTo>
                    <a:lnTo>
                      <a:pt x="0" y="4368"/>
                    </a:lnTo>
                    <a:lnTo>
                      <a:pt x="0" y="4295"/>
                    </a:lnTo>
                    <a:lnTo>
                      <a:pt x="0" y="4222"/>
                    </a:lnTo>
                    <a:lnTo>
                      <a:pt x="37" y="4131"/>
                    </a:lnTo>
                    <a:lnTo>
                      <a:pt x="55" y="4040"/>
                    </a:lnTo>
                    <a:lnTo>
                      <a:pt x="164" y="3876"/>
                    </a:lnTo>
                    <a:lnTo>
                      <a:pt x="310" y="3694"/>
                    </a:lnTo>
                    <a:lnTo>
                      <a:pt x="310" y="3694"/>
                    </a:lnTo>
                    <a:lnTo>
                      <a:pt x="310" y="3403"/>
                    </a:lnTo>
                    <a:lnTo>
                      <a:pt x="346" y="3057"/>
                    </a:lnTo>
                    <a:lnTo>
                      <a:pt x="401" y="2639"/>
                    </a:lnTo>
                    <a:lnTo>
                      <a:pt x="401" y="2639"/>
                    </a:lnTo>
                    <a:lnTo>
                      <a:pt x="437" y="2439"/>
                    </a:lnTo>
                    <a:lnTo>
                      <a:pt x="437" y="2439"/>
                    </a:lnTo>
                    <a:lnTo>
                      <a:pt x="546" y="2093"/>
                    </a:lnTo>
                    <a:lnTo>
                      <a:pt x="674" y="1729"/>
                    </a:lnTo>
                    <a:lnTo>
                      <a:pt x="765" y="1547"/>
                    </a:lnTo>
                    <a:lnTo>
                      <a:pt x="856" y="1365"/>
                    </a:lnTo>
                    <a:lnTo>
                      <a:pt x="965" y="1201"/>
                    </a:lnTo>
                    <a:lnTo>
                      <a:pt x="1092" y="1019"/>
                    </a:lnTo>
                    <a:lnTo>
                      <a:pt x="1238" y="856"/>
                    </a:lnTo>
                    <a:lnTo>
                      <a:pt x="1384" y="710"/>
                    </a:lnTo>
                    <a:lnTo>
                      <a:pt x="1547" y="564"/>
                    </a:lnTo>
                    <a:lnTo>
                      <a:pt x="1747" y="437"/>
                    </a:lnTo>
                    <a:lnTo>
                      <a:pt x="1948" y="310"/>
                    </a:lnTo>
                    <a:lnTo>
                      <a:pt x="2166" y="200"/>
                    </a:lnTo>
                    <a:lnTo>
                      <a:pt x="2403" y="109"/>
                    </a:lnTo>
                    <a:lnTo>
                      <a:pt x="2657" y="37"/>
                    </a:lnTo>
                    <a:lnTo>
                      <a:pt x="2657" y="37"/>
                    </a:lnTo>
                    <a:lnTo>
                      <a:pt x="2858" y="0"/>
                    </a:lnTo>
                    <a:lnTo>
                      <a:pt x="3021" y="0"/>
                    </a:lnTo>
                    <a:lnTo>
                      <a:pt x="3203" y="0"/>
                    </a:lnTo>
                    <a:lnTo>
                      <a:pt x="3367" y="37"/>
                    </a:lnTo>
                    <a:lnTo>
                      <a:pt x="3513" y="73"/>
                    </a:lnTo>
                    <a:lnTo>
                      <a:pt x="3676" y="128"/>
                    </a:lnTo>
                    <a:lnTo>
                      <a:pt x="3804" y="200"/>
                    </a:lnTo>
                    <a:lnTo>
                      <a:pt x="3949" y="291"/>
                    </a:lnTo>
                    <a:lnTo>
                      <a:pt x="3949" y="291"/>
                    </a:lnTo>
                    <a:lnTo>
                      <a:pt x="4095" y="419"/>
                    </a:lnTo>
                    <a:lnTo>
                      <a:pt x="4095" y="419"/>
                    </a:lnTo>
                    <a:lnTo>
                      <a:pt x="4332" y="655"/>
                    </a:lnTo>
                    <a:lnTo>
                      <a:pt x="4568" y="928"/>
                    </a:lnTo>
                    <a:lnTo>
                      <a:pt x="4787" y="1238"/>
                    </a:lnTo>
                    <a:lnTo>
                      <a:pt x="4987" y="1565"/>
                    </a:lnTo>
                    <a:lnTo>
                      <a:pt x="5169" y="1929"/>
                    </a:lnTo>
                    <a:lnTo>
                      <a:pt x="5351" y="2275"/>
                    </a:lnTo>
                    <a:lnTo>
                      <a:pt x="5514" y="2639"/>
                    </a:lnTo>
                    <a:lnTo>
                      <a:pt x="5642" y="3003"/>
                    </a:lnTo>
                    <a:lnTo>
                      <a:pt x="5878" y="3658"/>
                    </a:lnTo>
                    <a:lnTo>
                      <a:pt x="6042" y="4204"/>
                    </a:lnTo>
                    <a:lnTo>
                      <a:pt x="6188" y="4713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020" name="Google Shape;1020;p7"/>
              <p:cNvSpPr/>
              <p:nvPr/>
            </p:nvSpPr>
            <p:spPr>
              <a:xfrm>
                <a:off x="1282975" y="2172100"/>
                <a:ext cx="138775" cy="112850"/>
              </a:xfrm>
              <a:custGeom>
                <a:avLst/>
                <a:gdLst/>
                <a:ahLst/>
                <a:cxnLst/>
                <a:rect l="l" t="t" r="r" b="b"/>
                <a:pathLst>
                  <a:path w="5551" h="4514" extrusionOk="0">
                    <a:moveTo>
                      <a:pt x="1384" y="4368"/>
                    </a:moveTo>
                    <a:lnTo>
                      <a:pt x="1384" y="4368"/>
                    </a:lnTo>
                    <a:lnTo>
                      <a:pt x="1711" y="4423"/>
                    </a:lnTo>
                    <a:lnTo>
                      <a:pt x="2057" y="4459"/>
                    </a:lnTo>
                    <a:lnTo>
                      <a:pt x="2457" y="4496"/>
                    </a:lnTo>
                    <a:lnTo>
                      <a:pt x="2876" y="4514"/>
                    </a:lnTo>
                    <a:lnTo>
                      <a:pt x="2876" y="4514"/>
                    </a:lnTo>
                    <a:lnTo>
                      <a:pt x="3094" y="4514"/>
                    </a:lnTo>
                    <a:lnTo>
                      <a:pt x="3094" y="4514"/>
                    </a:lnTo>
                    <a:lnTo>
                      <a:pt x="3440" y="4514"/>
                    </a:lnTo>
                    <a:lnTo>
                      <a:pt x="3440" y="4514"/>
                    </a:lnTo>
                    <a:lnTo>
                      <a:pt x="3440" y="4514"/>
                    </a:lnTo>
                    <a:lnTo>
                      <a:pt x="3094" y="4514"/>
                    </a:lnTo>
                    <a:lnTo>
                      <a:pt x="3094" y="4514"/>
                    </a:lnTo>
                    <a:lnTo>
                      <a:pt x="2876" y="4514"/>
                    </a:lnTo>
                    <a:lnTo>
                      <a:pt x="2876" y="4514"/>
                    </a:lnTo>
                    <a:lnTo>
                      <a:pt x="2876" y="4514"/>
                    </a:lnTo>
                    <a:lnTo>
                      <a:pt x="2876" y="4514"/>
                    </a:lnTo>
                    <a:lnTo>
                      <a:pt x="2457" y="4496"/>
                    </a:lnTo>
                    <a:lnTo>
                      <a:pt x="2057" y="4459"/>
                    </a:lnTo>
                    <a:lnTo>
                      <a:pt x="1711" y="4423"/>
                    </a:lnTo>
                    <a:lnTo>
                      <a:pt x="1384" y="4368"/>
                    </a:lnTo>
                    <a:close/>
                    <a:moveTo>
                      <a:pt x="1365" y="4368"/>
                    </a:moveTo>
                    <a:lnTo>
                      <a:pt x="1365" y="4368"/>
                    </a:lnTo>
                    <a:lnTo>
                      <a:pt x="1365" y="4368"/>
                    </a:lnTo>
                    <a:lnTo>
                      <a:pt x="1365" y="4368"/>
                    </a:lnTo>
                    <a:close/>
                    <a:moveTo>
                      <a:pt x="237" y="3895"/>
                    </a:moveTo>
                    <a:lnTo>
                      <a:pt x="237" y="3895"/>
                    </a:lnTo>
                    <a:lnTo>
                      <a:pt x="237" y="3895"/>
                    </a:lnTo>
                    <a:lnTo>
                      <a:pt x="237" y="3895"/>
                    </a:lnTo>
                    <a:lnTo>
                      <a:pt x="237" y="3895"/>
                    </a:lnTo>
                    <a:close/>
                    <a:moveTo>
                      <a:pt x="237" y="3895"/>
                    </a:moveTo>
                    <a:lnTo>
                      <a:pt x="237" y="3895"/>
                    </a:lnTo>
                    <a:lnTo>
                      <a:pt x="237" y="3895"/>
                    </a:lnTo>
                    <a:lnTo>
                      <a:pt x="237" y="3895"/>
                    </a:lnTo>
                    <a:lnTo>
                      <a:pt x="237" y="3895"/>
                    </a:lnTo>
                    <a:close/>
                    <a:moveTo>
                      <a:pt x="237" y="3877"/>
                    </a:moveTo>
                    <a:lnTo>
                      <a:pt x="237" y="3877"/>
                    </a:lnTo>
                    <a:lnTo>
                      <a:pt x="237" y="3895"/>
                    </a:lnTo>
                    <a:lnTo>
                      <a:pt x="237" y="3895"/>
                    </a:lnTo>
                    <a:lnTo>
                      <a:pt x="237" y="3877"/>
                    </a:lnTo>
                    <a:close/>
                    <a:moveTo>
                      <a:pt x="91" y="3113"/>
                    </a:moveTo>
                    <a:lnTo>
                      <a:pt x="91" y="3113"/>
                    </a:lnTo>
                    <a:lnTo>
                      <a:pt x="37" y="3222"/>
                    </a:lnTo>
                    <a:lnTo>
                      <a:pt x="19" y="3331"/>
                    </a:lnTo>
                    <a:lnTo>
                      <a:pt x="0" y="3422"/>
                    </a:lnTo>
                    <a:lnTo>
                      <a:pt x="19" y="3531"/>
                    </a:lnTo>
                    <a:lnTo>
                      <a:pt x="37" y="3622"/>
                    </a:lnTo>
                    <a:lnTo>
                      <a:pt x="91" y="3713"/>
                    </a:lnTo>
                    <a:lnTo>
                      <a:pt x="146" y="3804"/>
                    </a:lnTo>
                    <a:lnTo>
                      <a:pt x="237" y="3877"/>
                    </a:lnTo>
                    <a:lnTo>
                      <a:pt x="237" y="3877"/>
                    </a:lnTo>
                    <a:lnTo>
                      <a:pt x="146" y="3804"/>
                    </a:lnTo>
                    <a:lnTo>
                      <a:pt x="91" y="3713"/>
                    </a:lnTo>
                    <a:lnTo>
                      <a:pt x="37" y="3622"/>
                    </a:lnTo>
                    <a:lnTo>
                      <a:pt x="19" y="3531"/>
                    </a:lnTo>
                    <a:lnTo>
                      <a:pt x="0" y="3422"/>
                    </a:lnTo>
                    <a:lnTo>
                      <a:pt x="19" y="3331"/>
                    </a:lnTo>
                    <a:lnTo>
                      <a:pt x="37" y="3222"/>
                    </a:lnTo>
                    <a:lnTo>
                      <a:pt x="91" y="3113"/>
                    </a:lnTo>
                    <a:close/>
                    <a:moveTo>
                      <a:pt x="91" y="3113"/>
                    </a:moveTo>
                    <a:lnTo>
                      <a:pt x="91" y="3113"/>
                    </a:lnTo>
                    <a:lnTo>
                      <a:pt x="91" y="3113"/>
                    </a:lnTo>
                    <a:lnTo>
                      <a:pt x="91" y="3113"/>
                    </a:lnTo>
                    <a:lnTo>
                      <a:pt x="91" y="3113"/>
                    </a:lnTo>
                    <a:close/>
                    <a:moveTo>
                      <a:pt x="91" y="3113"/>
                    </a:moveTo>
                    <a:lnTo>
                      <a:pt x="91" y="3113"/>
                    </a:lnTo>
                    <a:lnTo>
                      <a:pt x="91" y="3113"/>
                    </a:lnTo>
                    <a:lnTo>
                      <a:pt x="91" y="3113"/>
                    </a:lnTo>
                    <a:lnTo>
                      <a:pt x="91" y="3113"/>
                    </a:lnTo>
                    <a:close/>
                    <a:moveTo>
                      <a:pt x="91" y="3094"/>
                    </a:moveTo>
                    <a:lnTo>
                      <a:pt x="91" y="3094"/>
                    </a:lnTo>
                    <a:lnTo>
                      <a:pt x="91" y="3113"/>
                    </a:lnTo>
                    <a:lnTo>
                      <a:pt x="91" y="3113"/>
                    </a:lnTo>
                    <a:lnTo>
                      <a:pt x="91" y="3094"/>
                    </a:lnTo>
                    <a:close/>
                    <a:moveTo>
                      <a:pt x="110" y="3094"/>
                    </a:moveTo>
                    <a:lnTo>
                      <a:pt x="110" y="3094"/>
                    </a:lnTo>
                    <a:lnTo>
                      <a:pt x="110" y="3094"/>
                    </a:lnTo>
                    <a:lnTo>
                      <a:pt x="110" y="3094"/>
                    </a:lnTo>
                    <a:lnTo>
                      <a:pt x="110" y="3094"/>
                    </a:lnTo>
                    <a:close/>
                    <a:moveTo>
                      <a:pt x="110" y="3094"/>
                    </a:moveTo>
                    <a:lnTo>
                      <a:pt x="110" y="3094"/>
                    </a:lnTo>
                    <a:lnTo>
                      <a:pt x="110" y="3094"/>
                    </a:lnTo>
                    <a:lnTo>
                      <a:pt x="110" y="3094"/>
                    </a:lnTo>
                    <a:lnTo>
                      <a:pt x="110" y="3094"/>
                    </a:lnTo>
                    <a:close/>
                    <a:moveTo>
                      <a:pt x="110" y="3094"/>
                    </a:moveTo>
                    <a:lnTo>
                      <a:pt x="110" y="3094"/>
                    </a:lnTo>
                    <a:lnTo>
                      <a:pt x="110" y="3094"/>
                    </a:lnTo>
                    <a:lnTo>
                      <a:pt x="110" y="3094"/>
                    </a:lnTo>
                    <a:lnTo>
                      <a:pt x="110" y="3094"/>
                    </a:lnTo>
                    <a:close/>
                    <a:moveTo>
                      <a:pt x="4532" y="1"/>
                    </a:moveTo>
                    <a:lnTo>
                      <a:pt x="4532" y="1"/>
                    </a:lnTo>
                    <a:lnTo>
                      <a:pt x="4677" y="201"/>
                    </a:lnTo>
                    <a:lnTo>
                      <a:pt x="4823" y="419"/>
                    </a:lnTo>
                    <a:lnTo>
                      <a:pt x="5096" y="892"/>
                    </a:lnTo>
                    <a:lnTo>
                      <a:pt x="5332" y="1366"/>
                    </a:lnTo>
                    <a:lnTo>
                      <a:pt x="5551" y="1857"/>
                    </a:lnTo>
                    <a:lnTo>
                      <a:pt x="5551" y="1857"/>
                    </a:lnTo>
                    <a:lnTo>
                      <a:pt x="5551" y="1857"/>
                    </a:lnTo>
                    <a:lnTo>
                      <a:pt x="5551" y="1857"/>
                    </a:lnTo>
                    <a:lnTo>
                      <a:pt x="5332" y="1366"/>
                    </a:lnTo>
                    <a:lnTo>
                      <a:pt x="5096" y="892"/>
                    </a:lnTo>
                    <a:lnTo>
                      <a:pt x="4823" y="419"/>
                    </a:lnTo>
                    <a:lnTo>
                      <a:pt x="4677" y="201"/>
                    </a:lnTo>
                    <a:lnTo>
                      <a:pt x="4532" y="1"/>
                    </a:lnTo>
                    <a:close/>
                    <a:moveTo>
                      <a:pt x="4532" y="1"/>
                    </a:moveTo>
                    <a:lnTo>
                      <a:pt x="4532" y="1"/>
                    </a:lnTo>
                    <a:lnTo>
                      <a:pt x="4532" y="1"/>
                    </a:lnTo>
                    <a:lnTo>
                      <a:pt x="4532" y="1"/>
                    </a:lnTo>
                    <a:lnTo>
                      <a:pt x="4532" y="1"/>
                    </a:lnTo>
                    <a:close/>
                  </a:path>
                </a:pathLst>
              </a:custGeom>
              <a:solidFill>
                <a:srgbClr val="D8D3D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021" name="Google Shape;1021;p7"/>
              <p:cNvSpPr/>
              <p:nvPr/>
            </p:nvSpPr>
            <p:spPr>
              <a:xfrm>
                <a:off x="1317550" y="2281300"/>
                <a:ext cx="51425" cy="3650"/>
              </a:xfrm>
              <a:custGeom>
                <a:avLst/>
                <a:gdLst/>
                <a:ahLst/>
                <a:cxnLst/>
                <a:rect l="l" t="t" r="r" b="b"/>
                <a:pathLst>
                  <a:path w="2057" h="146" fill="none" extrusionOk="0">
                    <a:moveTo>
                      <a:pt x="1" y="0"/>
                    </a:moveTo>
                    <a:lnTo>
                      <a:pt x="1" y="0"/>
                    </a:lnTo>
                    <a:lnTo>
                      <a:pt x="328" y="55"/>
                    </a:lnTo>
                    <a:lnTo>
                      <a:pt x="674" y="91"/>
                    </a:lnTo>
                    <a:lnTo>
                      <a:pt x="1074" y="128"/>
                    </a:lnTo>
                    <a:lnTo>
                      <a:pt x="1493" y="146"/>
                    </a:lnTo>
                    <a:lnTo>
                      <a:pt x="1493" y="146"/>
                    </a:lnTo>
                    <a:lnTo>
                      <a:pt x="1711" y="146"/>
                    </a:lnTo>
                    <a:lnTo>
                      <a:pt x="1711" y="146"/>
                    </a:lnTo>
                    <a:lnTo>
                      <a:pt x="2057" y="146"/>
                    </a:lnTo>
                    <a:lnTo>
                      <a:pt x="2057" y="146"/>
                    </a:lnTo>
                    <a:lnTo>
                      <a:pt x="2057" y="146"/>
                    </a:lnTo>
                    <a:lnTo>
                      <a:pt x="1711" y="146"/>
                    </a:lnTo>
                    <a:lnTo>
                      <a:pt x="1711" y="146"/>
                    </a:lnTo>
                    <a:lnTo>
                      <a:pt x="1493" y="146"/>
                    </a:lnTo>
                    <a:lnTo>
                      <a:pt x="1493" y="146"/>
                    </a:lnTo>
                    <a:lnTo>
                      <a:pt x="1493" y="146"/>
                    </a:lnTo>
                    <a:lnTo>
                      <a:pt x="1493" y="146"/>
                    </a:lnTo>
                    <a:lnTo>
                      <a:pt x="1074" y="128"/>
                    </a:lnTo>
                    <a:lnTo>
                      <a:pt x="674" y="91"/>
                    </a:lnTo>
                    <a:lnTo>
                      <a:pt x="328" y="55"/>
                    </a:lnTo>
                    <a:lnTo>
                      <a:pt x="1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022" name="Google Shape;1022;p7"/>
              <p:cNvSpPr/>
              <p:nvPr/>
            </p:nvSpPr>
            <p:spPr>
              <a:xfrm>
                <a:off x="1317100" y="228130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023" name="Google Shape;1023;p7"/>
              <p:cNvSpPr/>
              <p:nvPr/>
            </p:nvSpPr>
            <p:spPr>
              <a:xfrm>
                <a:off x="1288900" y="2269475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024" name="Google Shape;1024;p7"/>
              <p:cNvSpPr/>
              <p:nvPr/>
            </p:nvSpPr>
            <p:spPr>
              <a:xfrm>
                <a:off x="1288900" y="2269475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025" name="Google Shape;1025;p7"/>
              <p:cNvSpPr/>
              <p:nvPr/>
            </p:nvSpPr>
            <p:spPr>
              <a:xfrm>
                <a:off x="1288900" y="2269000"/>
                <a:ext cx="25" cy="500"/>
              </a:xfrm>
              <a:custGeom>
                <a:avLst/>
                <a:gdLst/>
                <a:ahLst/>
                <a:cxnLst/>
                <a:rect l="l" t="t" r="r" b="b"/>
                <a:pathLst>
                  <a:path w="1" h="20" fill="none" extrusionOk="0">
                    <a:moveTo>
                      <a:pt x="0" y="1"/>
                    </a:moveTo>
                    <a:lnTo>
                      <a:pt x="0" y="1"/>
                    </a:lnTo>
                    <a:lnTo>
                      <a:pt x="0" y="19"/>
                    </a:lnTo>
                    <a:lnTo>
                      <a:pt x="0" y="19"/>
                    </a:lnTo>
                    <a:lnTo>
                      <a:pt x="0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026" name="Google Shape;1026;p7"/>
              <p:cNvSpPr/>
              <p:nvPr/>
            </p:nvSpPr>
            <p:spPr>
              <a:xfrm>
                <a:off x="1282975" y="2249900"/>
                <a:ext cx="5950" cy="19125"/>
              </a:xfrm>
              <a:custGeom>
                <a:avLst/>
                <a:gdLst/>
                <a:ahLst/>
                <a:cxnLst/>
                <a:rect l="l" t="t" r="r" b="b"/>
                <a:pathLst>
                  <a:path w="238" h="765" fill="none" extrusionOk="0">
                    <a:moveTo>
                      <a:pt x="91" y="1"/>
                    </a:moveTo>
                    <a:lnTo>
                      <a:pt x="91" y="1"/>
                    </a:lnTo>
                    <a:lnTo>
                      <a:pt x="37" y="110"/>
                    </a:lnTo>
                    <a:lnTo>
                      <a:pt x="19" y="219"/>
                    </a:lnTo>
                    <a:lnTo>
                      <a:pt x="0" y="310"/>
                    </a:lnTo>
                    <a:lnTo>
                      <a:pt x="19" y="419"/>
                    </a:lnTo>
                    <a:lnTo>
                      <a:pt x="37" y="510"/>
                    </a:lnTo>
                    <a:lnTo>
                      <a:pt x="91" y="601"/>
                    </a:lnTo>
                    <a:lnTo>
                      <a:pt x="146" y="692"/>
                    </a:lnTo>
                    <a:lnTo>
                      <a:pt x="237" y="765"/>
                    </a:lnTo>
                    <a:lnTo>
                      <a:pt x="237" y="765"/>
                    </a:lnTo>
                    <a:lnTo>
                      <a:pt x="146" y="692"/>
                    </a:lnTo>
                    <a:lnTo>
                      <a:pt x="91" y="601"/>
                    </a:lnTo>
                    <a:lnTo>
                      <a:pt x="37" y="510"/>
                    </a:lnTo>
                    <a:lnTo>
                      <a:pt x="19" y="419"/>
                    </a:lnTo>
                    <a:lnTo>
                      <a:pt x="0" y="310"/>
                    </a:lnTo>
                    <a:lnTo>
                      <a:pt x="19" y="219"/>
                    </a:lnTo>
                    <a:lnTo>
                      <a:pt x="37" y="110"/>
                    </a:lnTo>
                    <a:lnTo>
                      <a:pt x="91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027" name="Google Shape;1027;p7"/>
              <p:cNvSpPr/>
              <p:nvPr/>
            </p:nvSpPr>
            <p:spPr>
              <a:xfrm>
                <a:off x="1285250" y="224990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0" y="1"/>
                    </a:move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028" name="Google Shape;1028;p7"/>
              <p:cNvSpPr/>
              <p:nvPr/>
            </p:nvSpPr>
            <p:spPr>
              <a:xfrm>
                <a:off x="1285250" y="224990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0" y="1"/>
                    </a:move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029" name="Google Shape;1029;p7"/>
              <p:cNvSpPr/>
              <p:nvPr/>
            </p:nvSpPr>
            <p:spPr>
              <a:xfrm>
                <a:off x="1285250" y="2249450"/>
                <a:ext cx="25" cy="475"/>
              </a:xfrm>
              <a:custGeom>
                <a:avLst/>
                <a:gdLst/>
                <a:ahLst/>
                <a:cxnLst/>
                <a:rect l="l" t="t" r="r" b="b"/>
                <a:pathLst>
                  <a:path w="1" h="19" fill="none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19"/>
                    </a:lnTo>
                    <a:lnTo>
                      <a:pt x="0" y="19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030" name="Google Shape;1030;p7"/>
              <p:cNvSpPr/>
              <p:nvPr/>
            </p:nvSpPr>
            <p:spPr>
              <a:xfrm>
                <a:off x="1285700" y="224945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1" y="0"/>
                    </a:move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031" name="Google Shape;1031;p7"/>
              <p:cNvSpPr/>
              <p:nvPr/>
            </p:nvSpPr>
            <p:spPr>
              <a:xfrm>
                <a:off x="1285700" y="224945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1" y="0"/>
                    </a:move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032" name="Google Shape;1032;p7"/>
              <p:cNvSpPr/>
              <p:nvPr/>
            </p:nvSpPr>
            <p:spPr>
              <a:xfrm>
                <a:off x="1285700" y="224945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1" y="0"/>
                    </a:move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033" name="Google Shape;1033;p7"/>
              <p:cNvSpPr/>
              <p:nvPr/>
            </p:nvSpPr>
            <p:spPr>
              <a:xfrm>
                <a:off x="1396250" y="2172100"/>
                <a:ext cx="25500" cy="46425"/>
              </a:xfrm>
              <a:custGeom>
                <a:avLst/>
                <a:gdLst/>
                <a:ahLst/>
                <a:cxnLst/>
                <a:rect l="l" t="t" r="r" b="b"/>
                <a:pathLst>
                  <a:path w="1020" h="1857" fill="none" extrusionOk="0">
                    <a:moveTo>
                      <a:pt x="1" y="1"/>
                    </a:moveTo>
                    <a:lnTo>
                      <a:pt x="1" y="1"/>
                    </a:lnTo>
                    <a:lnTo>
                      <a:pt x="146" y="201"/>
                    </a:lnTo>
                    <a:lnTo>
                      <a:pt x="292" y="419"/>
                    </a:lnTo>
                    <a:lnTo>
                      <a:pt x="565" y="892"/>
                    </a:lnTo>
                    <a:lnTo>
                      <a:pt x="801" y="1366"/>
                    </a:lnTo>
                    <a:lnTo>
                      <a:pt x="1020" y="1857"/>
                    </a:lnTo>
                    <a:lnTo>
                      <a:pt x="1020" y="1857"/>
                    </a:lnTo>
                    <a:lnTo>
                      <a:pt x="1020" y="1857"/>
                    </a:lnTo>
                    <a:lnTo>
                      <a:pt x="1020" y="1857"/>
                    </a:lnTo>
                    <a:lnTo>
                      <a:pt x="801" y="1366"/>
                    </a:lnTo>
                    <a:lnTo>
                      <a:pt x="565" y="892"/>
                    </a:lnTo>
                    <a:lnTo>
                      <a:pt x="292" y="419"/>
                    </a:lnTo>
                    <a:lnTo>
                      <a:pt x="146" y="201"/>
                    </a:lnTo>
                    <a:lnTo>
                      <a:pt x="1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034" name="Google Shape;1034;p7"/>
              <p:cNvSpPr/>
              <p:nvPr/>
            </p:nvSpPr>
            <p:spPr>
              <a:xfrm>
                <a:off x="1396250" y="217210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1" y="1"/>
                    </a:move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035" name="Google Shape;1035;p7"/>
              <p:cNvSpPr/>
              <p:nvPr/>
            </p:nvSpPr>
            <p:spPr>
              <a:xfrm>
                <a:off x="1282975" y="2160725"/>
                <a:ext cx="138775" cy="124225"/>
              </a:xfrm>
              <a:custGeom>
                <a:avLst/>
                <a:gdLst/>
                <a:ahLst/>
                <a:cxnLst/>
                <a:rect l="l" t="t" r="r" b="b"/>
                <a:pathLst>
                  <a:path w="5551" h="4969" extrusionOk="0">
                    <a:moveTo>
                      <a:pt x="4095" y="1"/>
                    </a:moveTo>
                    <a:lnTo>
                      <a:pt x="4004" y="219"/>
                    </a:lnTo>
                    <a:lnTo>
                      <a:pt x="3895" y="438"/>
                    </a:lnTo>
                    <a:lnTo>
                      <a:pt x="3840" y="529"/>
                    </a:lnTo>
                    <a:lnTo>
                      <a:pt x="3767" y="619"/>
                    </a:lnTo>
                    <a:lnTo>
                      <a:pt x="3676" y="710"/>
                    </a:lnTo>
                    <a:lnTo>
                      <a:pt x="3585" y="801"/>
                    </a:lnTo>
                    <a:lnTo>
                      <a:pt x="3458" y="874"/>
                    </a:lnTo>
                    <a:lnTo>
                      <a:pt x="3331" y="947"/>
                    </a:lnTo>
                    <a:lnTo>
                      <a:pt x="3185" y="1002"/>
                    </a:lnTo>
                    <a:lnTo>
                      <a:pt x="3058" y="1038"/>
                    </a:lnTo>
                    <a:lnTo>
                      <a:pt x="2767" y="1111"/>
                    </a:lnTo>
                    <a:lnTo>
                      <a:pt x="2475" y="1165"/>
                    </a:lnTo>
                    <a:lnTo>
                      <a:pt x="2184" y="1238"/>
                    </a:lnTo>
                    <a:lnTo>
                      <a:pt x="1893" y="1311"/>
                    </a:lnTo>
                    <a:lnTo>
                      <a:pt x="1766" y="1366"/>
                    </a:lnTo>
                    <a:lnTo>
                      <a:pt x="1638" y="1438"/>
                    </a:lnTo>
                    <a:lnTo>
                      <a:pt x="1511" y="1511"/>
                    </a:lnTo>
                    <a:lnTo>
                      <a:pt x="1402" y="1620"/>
                    </a:lnTo>
                    <a:lnTo>
                      <a:pt x="1293" y="1730"/>
                    </a:lnTo>
                    <a:lnTo>
                      <a:pt x="1202" y="1839"/>
                    </a:lnTo>
                    <a:lnTo>
                      <a:pt x="1111" y="1948"/>
                    </a:lnTo>
                    <a:lnTo>
                      <a:pt x="1001" y="2039"/>
                    </a:lnTo>
                    <a:lnTo>
                      <a:pt x="874" y="2130"/>
                    </a:lnTo>
                    <a:lnTo>
                      <a:pt x="747" y="2185"/>
                    </a:lnTo>
                    <a:lnTo>
                      <a:pt x="619" y="2221"/>
                    </a:lnTo>
                    <a:lnTo>
                      <a:pt x="401" y="2221"/>
                    </a:lnTo>
                    <a:lnTo>
                      <a:pt x="346" y="2512"/>
                    </a:lnTo>
                    <a:lnTo>
                      <a:pt x="328" y="2767"/>
                    </a:lnTo>
                    <a:lnTo>
                      <a:pt x="310" y="3131"/>
                    </a:lnTo>
                    <a:lnTo>
                      <a:pt x="310" y="3276"/>
                    </a:lnTo>
                    <a:lnTo>
                      <a:pt x="201" y="3404"/>
                    </a:lnTo>
                    <a:lnTo>
                      <a:pt x="110" y="3549"/>
                    </a:lnTo>
                    <a:lnTo>
                      <a:pt x="91" y="3549"/>
                    </a:lnTo>
                    <a:lnTo>
                      <a:pt x="91" y="3568"/>
                    </a:lnTo>
                    <a:lnTo>
                      <a:pt x="37" y="3677"/>
                    </a:lnTo>
                    <a:lnTo>
                      <a:pt x="19" y="3786"/>
                    </a:lnTo>
                    <a:lnTo>
                      <a:pt x="0" y="3877"/>
                    </a:lnTo>
                    <a:lnTo>
                      <a:pt x="19" y="3986"/>
                    </a:lnTo>
                    <a:lnTo>
                      <a:pt x="37" y="4077"/>
                    </a:lnTo>
                    <a:lnTo>
                      <a:pt x="91" y="4168"/>
                    </a:lnTo>
                    <a:lnTo>
                      <a:pt x="146" y="4259"/>
                    </a:lnTo>
                    <a:lnTo>
                      <a:pt x="237" y="4332"/>
                    </a:lnTo>
                    <a:lnTo>
                      <a:pt x="237" y="4350"/>
                    </a:lnTo>
                    <a:lnTo>
                      <a:pt x="346" y="4423"/>
                    </a:lnTo>
                    <a:lnTo>
                      <a:pt x="437" y="4496"/>
                    </a:lnTo>
                    <a:lnTo>
                      <a:pt x="692" y="4623"/>
                    </a:lnTo>
                    <a:lnTo>
                      <a:pt x="1001" y="4732"/>
                    </a:lnTo>
                    <a:lnTo>
                      <a:pt x="1365" y="4823"/>
                    </a:lnTo>
                    <a:lnTo>
                      <a:pt x="1384" y="4823"/>
                    </a:lnTo>
                    <a:lnTo>
                      <a:pt x="1711" y="4878"/>
                    </a:lnTo>
                    <a:lnTo>
                      <a:pt x="2057" y="4914"/>
                    </a:lnTo>
                    <a:lnTo>
                      <a:pt x="2457" y="4951"/>
                    </a:lnTo>
                    <a:lnTo>
                      <a:pt x="2876" y="4969"/>
                    </a:lnTo>
                    <a:lnTo>
                      <a:pt x="3294" y="4732"/>
                    </a:lnTo>
                    <a:lnTo>
                      <a:pt x="3713" y="4459"/>
                    </a:lnTo>
                    <a:lnTo>
                      <a:pt x="4095" y="4186"/>
                    </a:lnTo>
                    <a:lnTo>
                      <a:pt x="4477" y="3895"/>
                    </a:lnTo>
                    <a:lnTo>
                      <a:pt x="4677" y="3731"/>
                    </a:lnTo>
                    <a:lnTo>
                      <a:pt x="4859" y="3549"/>
                    </a:lnTo>
                    <a:lnTo>
                      <a:pt x="5041" y="3349"/>
                    </a:lnTo>
                    <a:lnTo>
                      <a:pt x="5187" y="3149"/>
                    </a:lnTo>
                    <a:lnTo>
                      <a:pt x="5296" y="2967"/>
                    </a:lnTo>
                    <a:lnTo>
                      <a:pt x="5387" y="2767"/>
                    </a:lnTo>
                    <a:lnTo>
                      <a:pt x="5533" y="2367"/>
                    </a:lnTo>
                    <a:lnTo>
                      <a:pt x="5551" y="2312"/>
                    </a:lnTo>
                    <a:lnTo>
                      <a:pt x="5332" y="1821"/>
                    </a:lnTo>
                    <a:lnTo>
                      <a:pt x="5096" y="1347"/>
                    </a:lnTo>
                    <a:lnTo>
                      <a:pt x="4823" y="874"/>
                    </a:lnTo>
                    <a:lnTo>
                      <a:pt x="4677" y="656"/>
                    </a:lnTo>
                    <a:lnTo>
                      <a:pt x="4532" y="456"/>
                    </a:lnTo>
                    <a:lnTo>
                      <a:pt x="4313" y="201"/>
                    </a:lnTo>
                    <a:lnTo>
                      <a:pt x="4095" y="1"/>
                    </a:lnTo>
                    <a:close/>
                  </a:path>
                </a:pathLst>
              </a:custGeom>
              <a:solidFill>
                <a:srgbClr val="A489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036" name="Google Shape;1036;p7"/>
              <p:cNvSpPr/>
              <p:nvPr/>
            </p:nvSpPr>
            <p:spPr>
              <a:xfrm>
                <a:off x="1282975" y="2160725"/>
                <a:ext cx="138775" cy="124225"/>
              </a:xfrm>
              <a:custGeom>
                <a:avLst/>
                <a:gdLst/>
                <a:ahLst/>
                <a:cxnLst/>
                <a:rect l="l" t="t" r="r" b="b"/>
                <a:pathLst>
                  <a:path w="5551" h="4969" fill="none" extrusionOk="0">
                    <a:moveTo>
                      <a:pt x="4095" y="1"/>
                    </a:moveTo>
                    <a:lnTo>
                      <a:pt x="4095" y="1"/>
                    </a:lnTo>
                    <a:lnTo>
                      <a:pt x="4004" y="219"/>
                    </a:lnTo>
                    <a:lnTo>
                      <a:pt x="3895" y="438"/>
                    </a:lnTo>
                    <a:lnTo>
                      <a:pt x="3840" y="529"/>
                    </a:lnTo>
                    <a:lnTo>
                      <a:pt x="3767" y="619"/>
                    </a:lnTo>
                    <a:lnTo>
                      <a:pt x="3676" y="710"/>
                    </a:lnTo>
                    <a:lnTo>
                      <a:pt x="3585" y="801"/>
                    </a:lnTo>
                    <a:lnTo>
                      <a:pt x="3585" y="801"/>
                    </a:lnTo>
                    <a:lnTo>
                      <a:pt x="3458" y="874"/>
                    </a:lnTo>
                    <a:lnTo>
                      <a:pt x="3331" y="947"/>
                    </a:lnTo>
                    <a:lnTo>
                      <a:pt x="3185" y="1002"/>
                    </a:lnTo>
                    <a:lnTo>
                      <a:pt x="3058" y="1038"/>
                    </a:lnTo>
                    <a:lnTo>
                      <a:pt x="2767" y="1111"/>
                    </a:lnTo>
                    <a:lnTo>
                      <a:pt x="2475" y="1165"/>
                    </a:lnTo>
                    <a:lnTo>
                      <a:pt x="2184" y="1238"/>
                    </a:lnTo>
                    <a:lnTo>
                      <a:pt x="1893" y="1311"/>
                    </a:lnTo>
                    <a:lnTo>
                      <a:pt x="1766" y="1366"/>
                    </a:lnTo>
                    <a:lnTo>
                      <a:pt x="1638" y="1438"/>
                    </a:lnTo>
                    <a:lnTo>
                      <a:pt x="1511" y="1511"/>
                    </a:lnTo>
                    <a:lnTo>
                      <a:pt x="1402" y="1620"/>
                    </a:lnTo>
                    <a:lnTo>
                      <a:pt x="1402" y="1620"/>
                    </a:lnTo>
                    <a:lnTo>
                      <a:pt x="1293" y="1730"/>
                    </a:lnTo>
                    <a:lnTo>
                      <a:pt x="1202" y="1839"/>
                    </a:lnTo>
                    <a:lnTo>
                      <a:pt x="1111" y="1948"/>
                    </a:lnTo>
                    <a:lnTo>
                      <a:pt x="1001" y="2039"/>
                    </a:lnTo>
                    <a:lnTo>
                      <a:pt x="1001" y="2039"/>
                    </a:lnTo>
                    <a:lnTo>
                      <a:pt x="874" y="2130"/>
                    </a:lnTo>
                    <a:lnTo>
                      <a:pt x="747" y="2185"/>
                    </a:lnTo>
                    <a:lnTo>
                      <a:pt x="619" y="2221"/>
                    </a:lnTo>
                    <a:lnTo>
                      <a:pt x="474" y="2221"/>
                    </a:lnTo>
                    <a:lnTo>
                      <a:pt x="474" y="2221"/>
                    </a:lnTo>
                    <a:lnTo>
                      <a:pt x="401" y="2221"/>
                    </a:lnTo>
                    <a:lnTo>
                      <a:pt x="401" y="2221"/>
                    </a:lnTo>
                    <a:lnTo>
                      <a:pt x="401" y="2221"/>
                    </a:lnTo>
                    <a:lnTo>
                      <a:pt x="346" y="2512"/>
                    </a:lnTo>
                    <a:lnTo>
                      <a:pt x="328" y="2767"/>
                    </a:lnTo>
                    <a:lnTo>
                      <a:pt x="310" y="3131"/>
                    </a:lnTo>
                    <a:lnTo>
                      <a:pt x="310" y="3131"/>
                    </a:lnTo>
                    <a:lnTo>
                      <a:pt x="310" y="3276"/>
                    </a:lnTo>
                    <a:lnTo>
                      <a:pt x="310" y="3276"/>
                    </a:lnTo>
                    <a:lnTo>
                      <a:pt x="310" y="3276"/>
                    </a:lnTo>
                    <a:lnTo>
                      <a:pt x="310" y="3276"/>
                    </a:lnTo>
                    <a:lnTo>
                      <a:pt x="310" y="3276"/>
                    </a:lnTo>
                    <a:lnTo>
                      <a:pt x="201" y="3404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91" y="3549"/>
                    </a:lnTo>
                    <a:lnTo>
                      <a:pt x="91" y="3549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37" y="3677"/>
                    </a:lnTo>
                    <a:lnTo>
                      <a:pt x="19" y="3786"/>
                    </a:lnTo>
                    <a:lnTo>
                      <a:pt x="0" y="3877"/>
                    </a:lnTo>
                    <a:lnTo>
                      <a:pt x="19" y="3986"/>
                    </a:lnTo>
                    <a:lnTo>
                      <a:pt x="37" y="4077"/>
                    </a:lnTo>
                    <a:lnTo>
                      <a:pt x="91" y="4168"/>
                    </a:lnTo>
                    <a:lnTo>
                      <a:pt x="146" y="4259"/>
                    </a:lnTo>
                    <a:lnTo>
                      <a:pt x="237" y="4332"/>
                    </a:lnTo>
                    <a:lnTo>
                      <a:pt x="237" y="4332"/>
                    </a:lnTo>
                    <a:lnTo>
                      <a:pt x="237" y="4332"/>
                    </a:lnTo>
                    <a:lnTo>
                      <a:pt x="237" y="4350"/>
                    </a:lnTo>
                    <a:lnTo>
                      <a:pt x="237" y="4350"/>
                    </a:lnTo>
                    <a:lnTo>
                      <a:pt x="237" y="4350"/>
                    </a:lnTo>
                    <a:lnTo>
                      <a:pt x="237" y="4350"/>
                    </a:lnTo>
                    <a:lnTo>
                      <a:pt x="237" y="4350"/>
                    </a:lnTo>
                    <a:lnTo>
                      <a:pt x="237" y="4350"/>
                    </a:lnTo>
                    <a:lnTo>
                      <a:pt x="237" y="4350"/>
                    </a:lnTo>
                    <a:lnTo>
                      <a:pt x="237" y="4350"/>
                    </a:lnTo>
                    <a:lnTo>
                      <a:pt x="237" y="4350"/>
                    </a:lnTo>
                    <a:lnTo>
                      <a:pt x="237" y="4350"/>
                    </a:lnTo>
                    <a:lnTo>
                      <a:pt x="346" y="4423"/>
                    </a:lnTo>
                    <a:lnTo>
                      <a:pt x="437" y="4496"/>
                    </a:lnTo>
                    <a:lnTo>
                      <a:pt x="692" y="4623"/>
                    </a:lnTo>
                    <a:lnTo>
                      <a:pt x="1001" y="4732"/>
                    </a:lnTo>
                    <a:lnTo>
                      <a:pt x="1365" y="4823"/>
                    </a:lnTo>
                    <a:lnTo>
                      <a:pt x="1365" y="4823"/>
                    </a:lnTo>
                    <a:lnTo>
                      <a:pt x="1365" y="4823"/>
                    </a:lnTo>
                    <a:lnTo>
                      <a:pt x="1365" y="4823"/>
                    </a:lnTo>
                    <a:lnTo>
                      <a:pt x="1384" y="4823"/>
                    </a:lnTo>
                    <a:lnTo>
                      <a:pt x="1384" y="4823"/>
                    </a:lnTo>
                    <a:lnTo>
                      <a:pt x="1711" y="4878"/>
                    </a:lnTo>
                    <a:lnTo>
                      <a:pt x="2057" y="4914"/>
                    </a:lnTo>
                    <a:lnTo>
                      <a:pt x="2457" y="4951"/>
                    </a:lnTo>
                    <a:lnTo>
                      <a:pt x="2876" y="4969"/>
                    </a:lnTo>
                    <a:lnTo>
                      <a:pt x="2876" y="4969"/>
                    </a:lnTo>
                    <a:lnTo>
                      <a:pt x="3294" y="4732"/>
                    </a:lnTo>
                    <a:lnTo>
                      <a:pt x="3713" y="4459"/>
                    </a:lnTo>
                    <a:lnTo>
                      <a:pt x="4095" y="4186"/>
                    </a:lnTo>
                    <a:lnTo>
                      <a:pt x="4477" y="3895"/>
                    </a:lnTo>
                    <a:lnTo>
                      <a:pt x="4477" y="3895"/>
                    </a:lnTo>
                    <a:lnTo>
                      <a:pt x="4677" y="3731"/>
                    </a:lnTo>
                    <a:lnTo>
                      <a:pt x="4859" y="3549"/>
                    </a:lnTo>
                    <a:lnTo>
                      <a:pt x="5041" y="3349"/>
                    </a:lnTo>
                    <a:lnTo>
                      <a:pt x="5187" y="3149"/>
                    </a:lnTo>
                    <a:lnTo>
                      <a:pt x="5187" y="3149"/>
                    </a:lnTo>
                    <a:lnTo>
                      <a:pt x="5296" y="2967"/>
                    </a:lnTo>
                    <a:lnTo>
                      <a:pt x="5387" y="2767"/>
                    </a:lnTo>
                    <a:lnTo>
                      <a:pt x="5533" y="2367"/>
                    </a:lnTo>
                    <a:lnTo>
                      <a:pt x="5533" y="2367"/>
                    </a:lnTo>
                    <a:lnTo>
                      <a:pt x="5551" y="2312"/>
                    </a:lnTo>
                    <a:lnTo>
                      <a:pt x="5551" y="2312"/>
                    </a:lnTo>
                    <a:lnTo>
                      <a:pt x="5332" y="1821"/>
                    </a:lnTo>
                    <a:lnTo>
                      <a:pt x="5096" y="1347"/>
                    </a:lnTo>
                    <a:lnTo>
                      <a:pt x="4823" y="874"/>
                    </a:lnTo>
                    <a:lnTo>
                      <a:pt x="4677" y="656"/>
                    </a:lnTo>
                    <a:lnTo>
                      <a:pt x="4532" y="456"/>
                    </a:lnTo>
                    <a:lnTo>
                      <a:pt x="4532" y="456"/>
                    </a:lnTo>
                    <a:lnTo>
                      <a:pt x="4532" y="456"/>
                    </a:lnTo>
                    <a:lnTo>
                      <a:pt x="4532" y="456"/>
                    </a:lnTo>
                    <a:lnTo>
                      <a:pt x="4532" y="456"/>
                    </a:lnTo>
                    <a:lnTo>
                      <a:pt x="4532" y="456"/>
                    </a:lnTo>
                    <a:lnTo>
                      <a:pt x="4313" y="201"/>
                    </a:lnTo>
                    <a:lnTo>
                      <a:pt x="4095" y="1"/>
                    </a:lnTo>
                    <a:lnTo>
                      <a:pt x="4095" y="1"/>
                    </a:lnTo>
                    <a:lnTo>
                      <a:pt x="4095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037" name="Google Shape;1037;p7"/>
              <p:cNvSpPr/>
              <p:nvPr/>
            </p:nvSpPr>
            <p:spPr>
              <a:xfrm>
                <a:off x="1354850" y="2218500"/>
                <a:ext cx="79650" cy="66450"/>
              </a:xfrm>
              <a:custGeom>
                <a:avLst/>
                <a:gdLst/>
                <a:ahLst/>
                <a:cxnLst/>
                <a:rect l="l" t="t" r="r" b="b"/>
                <a:pathLst>
                  <a:path w="3186" h="2658" extrusionOk="0">
                    <a:moveTo>
                      <a:pt x="565" y="2658"/>
                    </a:moveTo>
                    <a:lnTo>
                      <a:pt x="565" y="2658"/>
                    </a:lnTo>
                    <a:lnTo>
                      <a:pt x="237" y="2658"/>
                    </a:lnTo>
                    <a:lnTo>
                      <a:pt x="237" y="2658"/>
                    </a:lnTo>
                    <a:lnTo>
                      <a:pt x="1" y="2658"/>
                    </a:lnTo>
                    <a:lnTo>
                      <a:pt x="1" y="2658"/>
                    </a:lnTo>
                    <a:lnTo>
                      <a:pt x="1" y="2658"/>
                    </a:lnTo>
                    <a:lnTo>
                      <a:pt x="1" y="2658"/>
                    </a:lnTo>
                    <a:lnTo>
                      <a:pt x="219" y="2658"/>
                    </a:lnTo>
                    <a:lnTo>
                      <a:pt x="219" y="2658"/>
                    </a:lnTo>
                    <a:lnTo>
                      <a:pt x="565" y="2658"/>
                    </a:lnTo>
                    <a:close/>
                    <a:moveTo>
                      <a:pt x="2676" y="1"/>
                    </a:moveTo>
                    <a:lnTo>
                      <a:pt x="2676" y="1"/>
                    </a:lnTo>
                    <a:lnTo>
                      <a:pt x="2676" y="1"/>
                    </a:lnTo>
                    <a:lnTo>
                      <a:pt x="2676" y="1"/>
                    </a:lnTo>
                    <a:lnTo>
                      <a:pt x="2840" y="438"/>
                    </a:lnTo>
                    <a:lnTo>
                      <a:pt x="2967" y="820"/>
                    </a:lnTo>
                    <a:lnTo>
                      <a:pt x="3185" y="1493"/>
                    </a:lnTo>
                    <a:lnTo>
                      <a:pt x="3185" y="1493"/>
                    </a:lnTo>
                    <a:lnTo>
                      <a:pt x="2967" y="820"/>
                    </a:lnTo>
                    <a:lnTo>
                      <a:pt x="2840" y="438"/>
                    </a:lnTo>
                    <a:lnTo>
                      <a:pt x="2676" y="1"/>
                    </a:lnTo>
                    <a:lnTo>
                      <a:pt x="2676" y="1"/>
                    </a:lnTo>
                    <a:close/>
                  </a:path>
                </a:pathLst>
              </a:custGeom>
              <a:solidFill>
                <a:srgbClr val="B8AEB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038" name="Google Shape;1038;p7"/>
              <p:cNvSpPr/>
              <p:nvPr/>
            </p:nvSpPr>
            <p:spPr>
              <a:xfrm>
                <a:off x="1354850" y="2284925"/>
                <a:ext cx="141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565" h="1" fill="none" extrusionOk="0">
                    <a:moveTo>
                      <a:pt x="565" y="1"/>
                    </a:moveTo>
                    <a:lnTo>
                      <a:pt x="565" y="1"/>
                    </a:lnTo>
                    <a:lnTo>
                      <a:pt x="237" y="1"/>
                    </a:lnTo>
                    <a:lnTo>
                      <a:pt x="237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219" y="1"/>
                    </a:lnTo>
                    <a:lnTo>
                      <a:pt x="219" y="1"/>
                    </a:lnTo>
                    <a:lnTo>
                      <a:pt x="565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039" name="Google Shape;1039;p7"/>
              <p:cNvSpPr/>
              <p:nvPr/>
            </p:nvSpPr>
            <p:spPr>
              <a:xfrm>
                <a:off x="1421725" y="2218500"/>
                <a:ext cx="12775" cy="37350"/>
              </a:xfrm>
              <a:custGeom>
                <a:avLst/>
                <a:gdLst/>
                <a:ahLst/>
                <a:cxnLst/>
                <a:rect l="l" t="t" r="r" b="b"/>
                <a:pathLst>
                  <a:path w="511" h="1494" fill="none" extrusionOk="0">
                    <a:moveTo>
                      <a:pt x="1" y="1"/>
                    </a:move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165" y="438"/>
                    </a:lnTo>
                    <a:lnTo>
                      <a:pt x="292" y="820"/>
                    </a:lnTo>
                    <a:lnTo>
                      <a:pt x="510" y="1493"/>
                    </a:lnTo>
                    <a:lnTo>
                      <a:pt x="510" y="1493"/>
                    </a:lnTo>
                    <a:lnTo>
                      <a:pt x="292" y="820"/>
                    </a:lnTo>
                    <a:lnTo>
                      <a:pt x="165" y="438"/>
                    </a:lnTo>
                    <a:lnTo>
                      <a:pt x="1" y="1"/>
                    </a:lnTo>
                    <a:lnTo>
                      <a:pt x="1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040" name="Google Shape;1040;p7"/>
              <p:cNvSpPr/>
              <p:nvPr/>
            </p:nvSpPr>
            <p:spPr>
              <a:xfrm>
                <a:off x="1354850" y="2218500"/>
                <a:ext cx="82825" cy="66450"/>
              </a:xfrm>
              <a:custGeom>
                <a:avLst/>
                <a:gdLst/>
                <a:ahLst/>
                <a:cxnLst/>
                <a:rect l="l" t="t" r="r" b="b"/>
                <a:pathLst>
                  <a:path w="3313" h="2658" extrusionOk="0">
                    <a:moveTo>
                      <a:pt x="2676" y="1"/>
                    </a:moveTo>
                    <a:lnTo>
                      <a:pt x="2658" y="56"/>
                    </a:lnTo>
                    <a:lnTo>
                      <a:pt x="2512" y="456"/>
                    </a:lnTo>
                    <a:lnTo>
                      <a:pt x="2421" y="656"/>
                    </a:lnTo>
                    <a:lnTo>
                      <a:pt x="2312" y="838"/>
                    </a:lnTo>
                    <a:lnTo>
                      <a:pt x="2166" y="1038"/>
                    </a:lnTo>
                    <a:lnTo>
                      <a:pt x="1984" y="1238"/>
                    </a:lnTo>
                    <a:lnTo>
                      <a:pt x="1802" y="1420"/>
                    </a:lnTo>
                    <a:lnTo>
                      <a:pt x="1602" y="1584"/>
                    </a:lnTo>
                    <a:lnTo>
                      <a:pt x="1220" y="1875"/>
                    </a:lnTo>
                    <a:lnTo>
                      <a:pt x="838" y="2148"/>
                    </a:lnTo>
                    <a:lnTo>
                      <a:pt x="419" y="2421"/>
                    </a:lnTo>
                    <a:lnTo>
                      <a:pt x="1" y="2658"/>
                    </a:lnTo>
                    <a:lnTo>
                      <a:pt x="565" y="2658"/>
                    </a:lnTo>
                    <a:lnTo>
                      <a:pt x="929" y="2621"/>
                    </a:lnTo>
                    <a:lnTo>
                      <a:pt x="1256" y="2585"/>
                    </a:lnTo>
                    <a:lnTo>
                      <a:pt x="1839" y="2494"/>
                    </a:lnTo>
                    <a:lnTo>
                      <a:pt x="2312" y="2385"/>
                    </a:lnTo>
                    <a:lnTo>
                      <a:pt x="2694" y="2276"/>
                    </a:lnTo>
                    <a:lnTo>
                      <a:pt x="2967" y="2166"/>
                    </a:lnTo>
                    <a:lnTo>
                      <a:pt x="3167" y="2075"/>
                    </a:lnTo>
                    <a:lnTo>
                      <a:pt x="3313" y="1984"/>
                    </a:lnTo>
                    <a:lnTo>
                      <a:pt x="3185" y="1493"/>
                    </a:lnTo>
                    <a:lnTo>
                      <a:pt x="2967" y="820"/>
                    </a:lnTo>
                    <a:lnTo>
                      <a:pt x="2840" y="438"/>
                    </a:lnTo>
                    <a:lnTo>
                      <a:pt x="2676" y="1"/>
                    </a:lnTo>
                    <a:close/>
                  </a:path>
                </a:pathLst>
              </a:custGeom>
              <a:solidFill>
                <a:srgbClr val="8B715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041" name="Google Shape;1041;p7"/>
              <p:cNvSpPr/>
              <p:nvPr/>
            </p:nvSpPr>
            <p:spPr>
              <a:xfrm>
                <a:off x="1354850" y="2218500"/>
                <a:ext cx="82825" cy="66450"/>
              </a:xfrm>
              <a:custGeom>
                <a:avLst/>
                <a:gdLst/>
                <a:ahLst/>
                <a:cxnLst/>
                <a:rect l="l" t="t" r="r" b="b"/>
                <a:pathLst>
                  <a:path w="3313" h="2658" fill="none" extrusionOk="0">
                    <a:moveTo>
                      <a:pt x="2676" y="1"/>
                    </a:moveTo>
                    <a:lnTo>
                      <a:pt x="2676" y="1"/>
                    </a:lnTo>
                    <a:lnTo>
                      <a:pt x="2658" y="56"/>
                    </a:lnTo>
                    <a:lnTo>
                      <a:pt x="2658" y="56"/>
                    </a:lnTo>
                    <a:lnTo>
                      <a:pt x="2512" y="456"/>
                    </a:lnTo>
                    <a:lnTo>
                      <a:pt x="2421" y="656"/>
                    </a:lnTo>
                    <a:lnTo>
                      <a:pt x="2312" y="838"/>
                    </a:lnTo>
                    <a:lnTo>
                      <a:pt x="2312" y="838"/>
                    </a:lnTo>
                    <a:lnTo>
                      <a:pt x="2166" y="1038"/>
                    </a:lnTo>
                    <a:lnTo>
                      <a:pt x="1984" y="1238"/>
                    </a:lnTo>
                    <a:lnTo>
                      <a:pt x="1802" y="1420"/>
                    </a:lnTo>
                    <a:lnTo>
                      <a:pt x="1602" y="1584"/>
                    </a:lnTo>
                    <a:lnTo>
                      <a:pt x="1602" y="1584"/>
                    </a:lnTo>
                    <a:lnTo>
                      <a:pt x="1220" y="1875"/>
                    </a:lnTo>
                    <a:lnTo>
                      <a:pt x="838" y="2148"/>
                    </a:lnTo>
                    <a:lnTo>
                      <a:pt x="419" y="2421"/>
                    </a:lnTo>
                    <a:lnTo>
                      <a:pt x="1" y="2658"/>
                    </a:lnTo>
                    <a:lnTo>
                      <a:pt x="1" y="2658"/>
                    </a:lnTo>
                    <a:lnTo>
                      <a:pt x="237" y="2658"/>
                    </a:lnTo>
                    <a:lnTo>
                      <a:pt x="237" y="2658"/>
                    </a:lnTo>
                    <a:lnTo>
                      <a:pt x="565" y="2658"/>
                    </a:lnTo>
                    <a:lnTo>
                      <a:pt x="565" y="2658"/>
                    </a:lnTo>
                    <a:lnTo>
                      <a:pt x="565" y="2658"/>
                    </a:lnTo>
                    <a:lnTo>
                      <a:pt x="929" y="2621"/>
                    </a:lnTo>
                    <a:lnTo>
                      <a:pt x="1256" y="2585"/>
                    </a:lnTo>
                    <a:lnTo>
                      <a:pt x="1839" y="2494"/>
                    </a:lnTo>
                    <a:lnTo>
                      <a:pt x="2312" y="2385"/>
                    </a:lnTo>
                    <a:lnTo>
                      <a:pt x="2694" y="2276"/>
                    </a:lnTo>
                    <a:lnTo>
                      <a:pt x="2967" y="2166"/>
                    </a:lnTo>
                    <a:lnTo>
                      <a:pt x="3167" y="2075"/>
                    </a:lnTo>
                    <a:lnTo>
                      <a:pt x="3313" y="1984"/>
                    </a:lnTo>
                    <a:lnTo>
                      <a:pt x="3313" y="1984"/>
                    </a:lnTo>
                    <a:lnTo>
                      <a:pt x="3185" y="1493"/>
                    </a:lnTo>
                    <a:lnTo>
                      <a:pt x="3185" y="1493"/>
                    </a:lnTo>
                    <a:lnTo>
                      <a:pt x="2967" y="820"/>
                    </a:lnTo>
                    <a:lnTo>
                      <a:pt x="2840" y="438"/>
                    </a:lnTo>
                    <a:lnTo>
                      <a:pt x="2676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</p:grpSp>
      <p:grpSp>
        <p:nvGrpSpPr>
          <p:cNvPr id="1042" name="Google Shape;1042;p7"/>
          <p:cNvGrpSpPr/>
          <p:nvPr/>
        </p:nvGrpSpPr>
        <p:grpSpPr>
          <a:xfrm>
            <a:off x="2661753" y="5982136"/>
            <a:ext cx="479329" cy="177784"/>
            <a:chOff x="1726100" y="1627975"/>
            <a:chExt cx="359425" cy="133325"/>
          </a:xfrm>
        </p:grpSpPr>
        <p:sp>
          <p:nvSpPr>
            <p:cNvPr id="1043" name="Google Shape;1043;p7"/>
            <p:cNvSpPr/>
            <p:nvPr/>
          </p:nvSpPr>
          <p:spPr>
            <a:xfrm>
              <a:off x="2018625" y="1747625"/>
              <a:ext cx="66900" cy="13675"/>
            </a:xfrm>
            <a:custGeom>
              <a:avLst/>
              <a:gdLst/>
              <a:ahLst/>
              <a:cxnLst/>
              <a:rect l="l" t="t" r="r" b="b"/>
              <a:pathLst>
                <a:path w="2676" h="547" extrusionOk="0">
                  <a:moveTo>
                    <a:pt x="456" y="1"/>
                  </a:moveTo>
                  <a:lnTo>
                    <a:pt x="219" y="37"/>
                  </a:lnTo>
                  <a:lnTo>
                    <a:pt x="146" y="74"/>
                  </a:lnTo>
                  <a:lnTo>
                    <a:pt x="73" y="110"/>
                  </a:lnTo>
                  <a:lnTo>
                    <a:pt x="19" y="147"/>
                  </a:lnTo>
                  <a:lnTo>
                    <a:pt x="1" y="201"/>
                  </a:lnTo>
                  <a:lnTo>
                    <a:pt x="19" y="219"/>
                  </a:lnTo>
                  <a:lnTo>
                    <a:pt x="37" y="274"/>
                  </a:lnTo>
                  <a:lnTo>
                    <a:pt x="92" y="329"/>
                  </a:lnTo>
                  <a:lnTo>
                    <a:pt x="219" y="401"/>
                  </a:lnTo>
                  <a:lnTo>
                    <a:pt x="419" y="456"/>
                  </a:lnTo>
                  <a:lnTo>
                    <a:pt x="710" y="511"/>
                  </a:lnTo>
                  <a:lnTo>
                    <a:pt x="1111" y="529"/>
                  </a:lnTo>
                  <a:lnTo>
                    <a:pt x="1657" y="547"/>
                  </a:lnTo>
                  <a:lnTo>
                    <a:pt x="2130" y="547"/>
                  </a:lnTo>
                  <a:lnTo>
                    <a:pt x="2676" y="529"/>
                  </a:lnTo>
                  <a:lnTo>
                    <a:pt x="2676" y="474"/>
                  </a:lnTo>
                  <a:lnTo>
                    <a:pt x="2657" y="420"/>
                  </a:lnTo>
                  <a:lnTo>
                    <a:pt x="2603" y="365"/>
                  </a:lnTo>
                  <a:lnTo>
                    <a:pt x="2530" y="310"/>
                  </a:lnTo>
                  <a:lnTo>
                    <a:pt x="2330" y="219"/>
                  </a:lnTo>
                  <a:lnTo>
                    <a:pt x="2057" y="147"/>
                  </a:lnTo>
                  <a:lnTo>
                    <a:pt x="1748" y="92"/>
                  </a:lnTo>
                  <a:lnTo>
                    <a:pt x="1420" y="37"/>
                  </a:lnTo>
                  <a:lnTo>
                    <a:pt x="1074" y="1"/>
                  </a:lnTo>
                  <a:close/>
                </a:path>
              </a:pathLst>
            </a:custGeom>
            <a:solidFill>
              <a:srgbClr val="282829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44" name="Google Shape;1044;p7"/>
            <p:cNvSpPr/>
            <p:nvPr/>
          </p:nvSpPr>
          <p:spPr>
            <a:xfrm>
              <a:off x="2018625" y="1747625"/>
              <a:ext cx="66900" cy="13675"/>
            </a:xfrm>
            <a:custGeom>
              <a:avLst/>
              <a:gdLst/>
              <a:ahLst/>
              <a:cxnLst/>
              <a:rect l="l" t="t" r="r" b="b"/>
              <a:pathLst>
                <a:path w="2676" h="547" fill="none" extrusionOk="0">
                  <a:moveTo>
                    <a:pt x="747" y="1"/>
                  </a:moveTo>
                  <a:lnTo>
                    <a:pt x="747" y="1"/>
                  </a:lnTo>
                  <a:lnTo>
                    <a:pt x="456" y="1"/>
                  </a:lnTo>
                  <a:lnTo>
                    <a:pt x="219" y="37"/>
                  </a:lnTo>
                  <a:lnTo>
                    <a:pt x="146" y="74"/>
                  </a:lnTo>
                  <a:lnTo>
                    <a:pt x="73" y="110"/>
                  </a:lnTo>
                  <a:lnTo>
                    <a:pt x="19" y="147"/>
                  </a:lnTo>
                  <a:lnTo>
                    <a:pt x="1" y="201"/>
                  </a:lnTo>
                  <a:lnTo>
                    <a:pt x="1" y="201"/>
                  </a:lnTo>
                  <a:lnTo>
                    <a:pt x="19" y="219"/>
                  </a:lnTo>
                  <a:lnTo>
                    <a:pt x="37" y="274"/>
                  </a:lnTo>
                  <a:lnTo>
                    <a:pt x="92" y="329"/>
                  </a:lnTo>
                  <a:lnTo>
                    <a:pt x="219" y="401"/>
                  </a:lnTo>
                  <a:lnTo>
                    <a:pt x="419" y="456"/>
                  </a:lnTo>
                  <a:lnTo>
                    <a:pt x="710" y="511"/>
                  </a:lnTo>
                  <a:lnTo>
                    <a:pt x="1111" y="529"/>
                  </a:lnTo>
                  <a:lnTo>
                    <a:pt x="1657" y="547"/>
                  </a:lnTo>
                  <a:lnTo>
                    <a:pt x="1657" y="547"/>
                  </a:lnTo>
                  <a:lnTo>
                    <a:pt x="2130" y="547"/>
                  </a:lnTo>
                  <a:lnTo>
                    <a:pt x="2676" y="529"/>
                  </a:lnTo>
                  <a:lnTo>
                    <a:pt x="2676" y="529"/>
                  </a:lnTo>
                  <a:lnTo>
                    <a:pt x="2676" y="474"/>
                  </a:lnTo>
                  <a:lnTo>
                    <a:pt x="2657" y="420"/>
                  </a:lnTo>
                  <a:lnTo>
                    <a:pt x="2603" y="365"/>
                  </a:lnTo>
                  <a:lnTo>
                    <a:pt x="2530" y="310"/>
                  </a:lnTo>
                  <a:lnTo>
                    <a:pt x="2330" y="219"/>
                  </a:lnTo>
                  <a:lnTo>
                    <a:pt x="2057" y="147"/>
                  </a:lnTo>
                  <a:lnTo>
                    <a:pt x="1748" y="92"/>
                  </a:lnTo>
                  <a:lnTo>
                    <a:pt x="1420" y="37"/>
                  </a:lnTo>
                  <a:lnTo>
                    <a:pt x="1074" y="1"/>
                  </a:lnTo>
                  <a:lnTo>
                    <a:pt x="747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45" name="Google Shape;1045;p7"/>
            <p:cNvSpPr/>
            <p:nvPr/>
          </p:nvSpPr>
          <p:spPr>
            <a:xfrm>
              <a:off x="2024075" y="1729450"/>
              <a:ext cx="42350" cy="23225"/>
            </a:xfrm>
            <a:custGeom>
              <a:avLst/>
              <a:gdLst/>
              <a:ahLst/>
              <a:cxnLst/>
              <a:rect l="l" t="t" r="r" b="b"/>
              <a:pathLst>
                <a:path w="1694" h="929" extrusionOk="0">
                  <a:moveTo>
                    <a:pt x="911" y="0"/>
                  </a:moveTo>
                  <a:lnTo>
                    <a:pt x="783" y="18"/>
                  </a:lnTo>
                  <a:lnTo>
                    <a:pt x="674" y="55"/>
                  </a:lnTo>
                  <a:lnTo>
                    <a:pt x="565" y="109"/>
                  </a:lnTo>
                  <a:lnTo>
                    <a:pt x="456" y="182"/>
                  </a:lnTo>
                  <a:lnTo>
                    <a:pt x="383" y="255"/>
                  </a:lnTo>
                  <a:lnTo>
                    <a:pt x="238" y="437"/>
                  </a:lnTo>
                  <a:lnTo>
                    <a:pt x="128" y="601"/>
                  </a:lnTo>
                  <a:lnTo>
                    <a:pt x="56" y="764"/>
                  </a:lnTo>
                  <a:lnTo>
                    <a:pt x="1" y="928"/>
                  </a:lnTo>
                  <a:lnTo>
                    <a:pt x="1693" y="928"/>
                  </a:lnTo>
                  <a:lnTo>
                    <a:pt x="1693" y="783"/>
                  </a:lnTo>
                  <a:lnTo>
                    <a:pt x="1693" y="655"/>
                  </a:lnTo>
                  <a:lnTo>
                    <a:pt x="1675" y="491"/>
                  </a:lnTo>
                  <a:lnTo>
                    <a:pt x="1639" y="419"/>
                  </a:lnTo>
                  <a:lnTo>
                    <a:pt x="1602" y="328"/>
                  </a:lnTo>
                  <a:lnTo>
                    <a:pt x="1548" y="255"/>
                  </a:lnTo>
                  <a:lnTo>
                    <a:pt x="1493" y="182"/>
                  </a:lnTo>
                  <a:lnTo>
                    <a:pt x="1402" y="127"/>
                  </a:lnTo>
                  <a:lnTo>
                    <a:pt x="1311" y="73"/>
                  </a:lnTo>
                  <a:lnTo>
                    <a:pt x="1202" y="36"/>
                  </a:lnTo>
                  <a:lnTo>
                    <a:pt x="1056" y="0"/>
                  </a:lnTo>
                  <a:close/>
                </a:path>
              </a:pathLst>
            </a:custGeom>
            <a:solidFill>
              <a:srgbClr val="C1A5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46" name="Google Shape;1046;p7"/>
            <p:cNvSpPr/>
            <p:nvPr/>
          </p:nvSpPr>
          <p:spPr>
            <a:xfrm>
              <a:off x="1726100" y="1699875"/>
              <a:ext cx="249775" cy="25500"/>
            </a:xfrm>
            <a:custGeom>
              <a:avLst/>
              <a:gdLst/>
              <a:ahLst/>
              <a:cxnLst/>
              <a:rect l="l" t="t" r="r" b="b"/>
              <a:pathLst>
                <a:path w="9991" h="1020" extrusionOk="0">
                  <a:moveTo>
                    <a:pt x="1292" y="0"/>
                  </a:moveTo>
                  <a:lnTo>
                    <a:pt x="746" y="91"/>
                  </a:lnTo>
                  <a:lnTo>
                    <a:pt x="528" y="128"/>
                  </a:lnTo>
                  <a:lnTo>
                    <a:pt x="346" y="182"/>
                  </a:lnTo>
                  <a:lnTo>
                    <a:pt x="200" y="237"/>
                  </a:lnTo>
                  <a:lnTo>
                    <a:pt x="91" y="291"/>
                  </a:lnTo>
                  <a:lnTo>
                    <a:pt x="18" y="346"/>
                  </a:lnTo>
                  <a:lnTo>
                    <a:pt x="0" y="419"/>
                  </a:lnTo>
                  <a:lnTo>
                    <a:pt x="0" y="437"/>
                  </a:lnTo>
                  <a:lnTo>
                    <a:pt x="18" y="473"/>
                  </a:lnTo>
                  <a:lnTo>
                    <a:pt x="91" y="528"/>
                  </a:lnTo>
                  <a:lnTo>
                    <a:pt x="219" y="583"/>
                  </a:lnTo>
                  <a:lnTo>
                    <a:pt x="382" y="655"/>
                  </a:lnTo>
                  <a:lnTo>
                    <a:pt x="601" y="710"/>
                  </a:lnTo>
                  <a:lnTo>
                    <a:pt x="856" y="746"/>
                  </a:lnTo>
                  <a:lnTo>
                    <a:pt x="1456" y="837"/>
                  </a:lnTo>
                  <a:lnTo>
                    <a:pt x="2202" y="910"/>
                  </a:lnTo>
                  <a:lnTo>
                    <a:pt x="3058" y="965"/>
                  </a:lnTo>
                  <a:lnTo>
                    <a:pt x="3986" y="1001"/>
                  </a:lnTo>
                  <a:lnTo>
                    <a:pt x="5005" y="1019"/>
                  </a:lnTo>
                  <a:lnTo>
                    <a:pt x="6006" y="1001"/>
                  </a:lnTo>
                  <a:lnTo>
                    <a:pt x="6952" y="965"/>
                  </a:lnTo>
                  <a:lnTo>
                    <a:pt x="7789" y="910"/>
                  </a:lnTo>
                  <a:lnTo>
                    <a:pt x="8535" y="837"/>
                  </a:lnTo>
                  <a:lnTo>
                    <a:pt x="9136" y="746"/>
                  </a:lnTo>
                  <a:lnTo>
                    <a:pt x="9390" y="710"/>
                  </a:lnTo>
                  <a:lnTo>
                    <a:pt x="9609" y="655"/>
                  </a:lnTo>
                  <a:lnTo>
                    <a:pt x="9773" y="583"/>
                  </a:lnTo>
                  <a:lnTo>
                    <a:pt x="9900" y="528"/>
                  </a:lnTo>
                  <a:lnTo>
                    <a:pt x="9973" y="473"/>
                  </a:lnTo>
                  <a:lnTo>
                    <a:pt x="9991" y="437"/>
                  </a:lnTo>
                  <a:lnTo>
                    <a:pt x="9991" y="419"/>
                  </a:lnTo>
                  <a:lnTo>
                    <a:pt x="9973" y="346"/>
                  </a:lnTo>
                  <a:lnTo>
                    <a:pt x="9900" y="291"/>
                  </a:lnTo>
                  <a:lnTo>
                    <a:pt x="9791" y="237"/>
                  </a:lnTo>
                  <a:lnTo>
                    <a:pt x="9645" y="182"/>
                  </a:lnTo>
                  <a:lnTo>
                    <a:pt x="9463" y="128"/>
                  </a:lnTo>
                  <a:lnTo>
                    <a:pt x="9245" y="91"/>
                  </a:lnTo>
                  <a:lnTo>
                    <a:pt x="8699" y="0"/>
                  </a:lnTo>
                  <a:lnTo>
                    <a:pt x="8699" y="273"/>
                  </a:lnTo>
                  <a:lnTo>
                    <a:pt x="7443" y="328"/>
                  </a:lnTo>
                  <a:lnTo>
                    <a:pt x="6133" y="364"/>
                  </a:lnTo>
                  <a:lnTo>
                    <a:pt x="4623" y="382"/>
                  </a:lnTo>
                  <a:lnTo>
                    <a:pt x="3476" y="364"/>
                  </a:lnTo>
                  <a:lnTo>
                    <a:pt x="2384" y="328"/>
                  </a:lnTo>
                  <a:lnTo>
                    <a:pt x="1893" y="291"/>
                  </a:lnTo>
                  <a:lnTo>
                    <a:pt x="1456" y="237"/>
                  </a:lnTo>
                  <a:lnTo>
                    <a:pt x="1074" y="182"/>
                  </a:lnTo>
                  <a:lnTo>
                    <a:pt x="746" y="109"/>
                  </a:lnTo>
                  <a:lnTo>
                    <a:pt x="1292" y="0"/>
                  </a:lnTo>
                  <a:close/>
                </a:path>
              </a:pathLst>
            </a:custGeom>
            <a:solidFill>
              <a:srgbClr val="282829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47" name="Google Shape;1047;p7"/>
            <p:cNvSpPr/>
            <p:nvPr/>
          </p:nvSpPr>
          <p:spPr>
            <a:xfrm>
              <a:off x="1726100" y="1699875"/>
              <a:ext cx="249775" cy="25500"/>
            </a:xfrm>
            <a:custGeom>
              <a:avLst/>
              <a:gdLst/>
              <a:ahLst/>
              <a:cxnLst/>
              <a:rect l="l" t="t" r="r" b="b"/>
              <a:pathLst>
                <a:path w="9991" h="1020" fill="none" extrusionOk="0">
                  <a:moveTo>
                    <a:pt x="8699" y="0"/>
                  </a:moveTo>
                  <a:lnTo>
                    <a:pt x="8699" y="273"/>
                  </a:lnTo>
                  <a:lnTo>
                    <a:pt x="8699" y="273"/>
                  </a:lnTo>
                  <a:lnTo>
                    <a:pt x="8699" y="273"/>
                  </a:lnTo>
                  <a:lnTo>
                    <a:pt x="7443" y="328"/>
                  </a:lnTo>
                  <a:lnTo>
                    <a:pt x="6133" y="364"/>
                  </a:lnTo>
                  <a:lnTo>
                    <a:pt x="4623" y="382"/>
                  </a:lnTo>
                  <a:lnTo>
                    <a:pt x="4623" y="382"/>
                  </a:lnTo>
                  <a:lnTo>
                    <a:pt x="3476" y="364"/>
                  </a:lnTo>
                  <a:lnTo>
                    <a:pt x="2384" y="328"/>
                  </a:lnTo>
                  <a:lnTo>
                    <a:pt x="1893" y="291"/>
                  </a:lnTo>
                  <a:lnTo>
                    <a:pt x="1456" y="237"/>
                  </a:lnTo>
                  <a:lnTo>
                    <a:pt x="1074" y="182"/>
                  </a:lnTo>
                  <a:lnTo>
                    <a:pt x="746" y="109"/>
                  </a:lnTo>
                  <a:lnTo>
                    <a:pt x="746" y="109"/>
                  </a:lnTo>
                  <a:lnTo>
                    <a:pt x="746" y="109"/>
                  </a:lnTo>
                  <a:lnTo>
                    <a:pt x="1292" y="0"/>
                  </a:lnTo>
                  <a:lnTo>
                    <a:pt x="1292" y="0"/>
                  </a:lnTo>
                  <a:lnTo>
                    <a:pt x="746" y="91"/>
                  </a:lnTo>
                  <a:lnTo>
                    <a:pt x="528" y="128"/>
                  </a:lnTo>
                  <a:lnTo>
                    <a:pt x="346" y="182"/>
                  </a:lnTo>
                  <a:lnTo>
                    <a:pt x="200" y="237"/>
                  </a:lnTo>
                  <a:lnTo>
                    <a:pt x="91" y="291"/>
                  </a:lnTo>
                  <a:lnTo>
                    <a:pt x="18" y="346"/>
                  </a:lnTo>
                  <a:lnTo>
                    <a:pt x="0" y="419"/>
                  </a:lnTo>
                  <a:lnTo>
                    <a:pt x="0" y="419"/>
                  </a:lnTo>
                  <a:lnTo>
                    <a:pt x="0" y="437"/>
                  </a:lnTo>
                  <a:lnTo>
                    <a:pt x="18" y="473"/>
                  </a:lnTo>
                  <a:lnTo>
                    <a:pt x="91" y="528"/>
                  </a:lnTo>
                  <a:lnTo>
                    <a:pt x="219" y="583"/>
                  </a:lnTo>
                  <a:lnTo>
                    <a:pt x="382" y="655"/>
                  </a:lnTo>
                  <a:lnTo>
                    <a:pt x="601" y="710"/>
                  </a:lnTo>
                  <a:lnTo>
                    <a:pt x="856" y="746"/>
                  </a:lnTo>
                  <a:lnTo>
                    <a:pt x="1456" y="837"/>
                  </a:lnTo>
                  <a:lnTo>
                    <a:pt x="2202" y="910"/>
                  </a:lnTo>
                  <a:lnTo>
                    <a:pt x="3058" y="965"/>
                  </a:lnTo>
                  <a:lnTo>
                    <a:pt x="3986" y="1001"/>
                  </a:lnTo>
                  <a:lnTo>
                    <a:pt x="5005" y="1019"/>
                  </a:lnTo>
                  <a:lnTo>
                    <a:pt x="5005" y="1019"/>
                  </a:lnTo>
                  <a:lnTo>
                    <a:pt x="6006" y="1001"/>
                  </a:lnTo>
                  <a:lnTo>
                    <a:pt x="6952" y="965"/>
                  </a:lnTo>
                  <a:lnTo>
                    <a:pt x="7789" y="910"/>
                  </a:lnTo>
                  <a:lnTo>
                    <a:pt x="8535" y="837"/>
                  </a:lnTo>
                  <a:lnTo>
                    <a:pt x="9136" y="746"/>
                  </a:lnTo>
                  <a:lnTo>
                    <a:pt x="9390" y="710"/>
                  </a:lnTo>
                  <a:lnTo>
                    <a:pt x="9609" y="655"/>
                  </a:lnTo>
                  <a:lnTo>
                    <a:pt x="9773" y="583"/>
                  </a:lnTo>
                  <a:lnTo>
                    <a:pt x="9900" y="528"/>
                  </a:lnTo>
                  <a:lnTo>
                    <a:pt x="9973" y="473"/>
                  </a:lnTo>
                  <a:lnTo>
                    <a:pt x="9991" y="437"/>
                  </a:lnTo>
                  <a:lnTo>
                    <a:pt x="9991" y="419"/>
                  </a:lnTo>
                  <a:lnTo>
                    <a:pt x="9991" y="419"/>
                  </a:lnTo>
                  <a:lnTo>
                    <a:pt x="9973" y="346"/>
                  </a:lnTo>
                  <a:lnTo>
                    <a:pt x="9900" y="291"/>
                  </a:lnTo>
                  <a:lnTo>
                    <a:pt x="9791" y="237"/>
                  </a:lnTo>
                  <a:lnTo>
                    <a:pt x="9645" y="182"/>
                  </a:lnTo>
                  <a:lnTo>
                    <a:pt x="9463" y="128"/>
                  </a:lnTo>
                  <a:lnTo>
                    <a:pt x="9245" y="91"/>
                  </a:lnTo>
                  <a:lnTo>
                    <a:pt x="8699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48" name="Google Shape;1048;p7"/>
            <p:cNvSpPr/>
            <p:nvPr/>
          </p:nvSpPr>
          <p:spPr>
            <a:xfrm>
              <a:off x="1744750" y="1627975"/>
              <a:ext cx="198825" cy="81475"/>
            </a:xfrm>
            <a:custGeom>
              <a:avLst/>
              <a:gdLst/>
              <a:ahLst/>
              <a:cxnLst/>
              <a:rect l="l" t="t" r="r" b="b"/>
              <a:pathLst>
                <a:path w="7953" h="3259" extrusionOk="0">
                  <a:moveTo>
                    <a:pt x="4113" y="1"/>
                  </a:moveTo>
                  <a:lnTo>
                    <a:pt x="3986" y="37"/>
                  </a:lnTo>
                  <a:lnTo>
                    <a:pt x="3858" y="74"/>
                  </a:lnTo>
                  <a:lnTo>
                    <a:pt x="3731" y="110"/>
                  </a:lnTo>
                  <a:lnTo>
                    <a:pt x="3604" y="165"/>
                  </a:lnTo>
                  <a:lnTo>
                    <a:pt x="3385" y="328"/>
                  </a:lnTo>
                  <a:lnTo>
                    <a:pt x="3185" y="492"/>
                  </a:lnTo>
                  <a:lnTo>
                    <a:pt x="2985" y="711"/>
                  </a:lnTo>
                  <a:lnTo>
                    <a:pt x="2821" y="929"/>
                  </a:lnTo>
                  <a:lnTo>
                    <a:pt x="2657" y="1166"/>
                  </a:lnTo>
                  <a:lnTo>
                    <a:pt x="2530" y="1402"/>
                  </a:lnTo>
                  <a:lnTo>
                    <a:pt x="2312" y="1839"/>
                  </a:lnTo>
                  <a:lnTo>
                    <a:pt x="2148" y="2239"/>
                  </a:lnTo>
                  <a:lnTo>
                    <a:pt x="2020" y="2603"/>
                  </a:lnTo>
                  <a:lnTo>
                    <a:pt x="0" y="2985"/>
                  </a:lnTo>
                  <a:lnTo>
                    <a:pt x="383" y="3058"/>
                  </a:lnTo>
                  <a:lnTo>
                    <a:pt x="856" y="3131"/>
                  </a:lnTo>
                  <a:lnTo>
                    <a:pt x="1383" y="3186"/>
                  </a:lnTo>
                  <a:lnTo>
                    <a:pt x="1984" y="3222"/>
                  </a:lnTo>
                  <a:lnTo>
                    <a:pt x="2621" y="3240"/>
                  </a:lnTo>
                  <a:lnTo>
                    <a:pt x="3294" y="3258"/>
                  </a:lnTo>
                  <a:lnTo>
                    <a:pt x="4641" y="3258"/>
                  </a:lnTo>
                  <a:lnTo>
                    <a:pt x="5897" y="3222"/>
                  </a:lnTo>
                  <a:lnTo>
                    <a:pt x="6952" y="3186"/>
                  </a:lnTo>
                  <a:lnTo>
                    <a:pt x="7953" y="3149"/>
                  </a:lnTo>
                  <a:lnTo>
                    <a:pt x="7953" y="2094"/>
                  </a:lnTo>
                  <a:lnTo>
                    <a:pt x="7935" y="2003"/>
                  </a:lnTo>
                  <a:lnTo>
                    <a:pt x="7862" y="1730"/>
                  </a:lnTo>
                  <a:lnTo>
                    <a:pt x="7753" y="1384"/>
                  </a:lnTo>
                  <a:lnTo>
                    <a:pt x="7680" y="1202"/>
                  </a:lnTo>
                  <a:lnTo>
                    <a:pt x="7589" y="1020"/>
                  </a:lnTo>
                  <a:lnTo>
                    <a:pt x="7498" y="874"/>
                  </a:lnTo>
                  <a:lnTo>
                    <a:pt x="7389" y="747"/>
                  </a:lnTo>
                  <a:lnTo>
                    <a:pt x="7280" y="638"/>
                  </a:lnTo>
                  <a:lnTo>
                    <a:pt x="7170" y="583"/>
                  </a:lnTo>
                  <a:lnTo>
                    <a:pt x="7061" y="547"/>
                  </a:lnTo>
                  <a:lnTo>
                    <a:pt x="6843" y="547"/>
                  </a:lnTo>
                  <a:lnTo>
                    <a:pt x="6734" y="565"/>
                  </a:lnTo>
                  <a:lnTo>
                    <a:pt x="6533" y="638"/>
                  </a:lnTo>
                  <a:lnTo>
                    <a:pt x="6333" y="729"/>
                  </a:lnTo>
                  <a:lnTo>
                    <a:pt x="6169" y="820"/>
                  </a:lnTo>
                  <a:lnTo>
                    <a:pt x="6024" y="911"/>
                  </a:lnTo>
                  <a:lnTo>
                    <a:pt x="5915" y="1020"/>
                  </a:lnTo>
                  <a:lnTo>
                    <a:pt x="5860" y="929"/>
                  </a:lnTo>
                  <a:lnTo>
                    <a:pt x="5806" y="820"/>
                  </a:lnTo>
                  <a:lnTo>
                    <a:pt x="5733" y="692"/>
                  </a:lnTo>
                  <a:lnTo>
                    <a:pt x="5642" y="565"/>
                  </a:lnTo>
                  <a:lnTo>
                    <a:pt x="5496" y="419"/>
                  </a:lnTo>
                  <a:lnTo>
                    <a:pt x="5332" y="292"/>
                  </a:lnTo>
                  <a:lnTo>
                    <a:pt x="5132" y="165"/>
                  </a:lnTo>
                  <a:lnTo>
                    <a:pt x="4932" y="74"/>
                  </a:lnTo>
                  <a:lnTo>
                    <a:pt x="4695" y="19"/>
                  </a:lnTo>
                  <a:lnTo>
                    <a:pt x="4422" y="1"/>
                  </a:lnTo>
                  <a:close/>
                </a:path>
              </a:pathLst>
            </a:custGeom>
            <a:solidFill>
              <a:srgbClr val="C1A5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49" name="Google Shape;1049;p7"/>
            <p:cNvSpPr/>
            <p:nvPr/>
          </p:nvSpPr>
          <p:spPr>
            <a:xfrm>
              <a:off x="1744750" y="1627975"/>
              <a:ext cx="198825" cy="81475"/>
            </a:xfrm>
            <a:custGeom>
              <a:avLst/>
              <a:gdLst/>
              <a:ahLst/>
              <a:cxnLst/>
              <a:rect l="l" t="t" r="r" b="b"/>
              <a:pathLst>
                <a:path w="7953" h="3259" fill="none" extrusionOk="0">
                  <a:moveTo>
                    <a:pt x="7953" y="2094"/>
                  </a:moveTo>
                  <a:lnTo>
                    <a:pt x="7953" y="3149"/>
                  </a:lnTo>
                  <a:lnTo>
                    <a:pt x="7953" y="3149"/>
                  </a:lnTo>
                  <a:lnTo>
                    <a:pt x="6952" y="3186"/>
                  </a:lnTo>
                  <a:lnTo>
                    <a:pt x="5897" y="3222"/>
                  </a:lnTo>
                  <a:lnTo>
                    <a:pt x="4641" y="3258"/>
                  </a:lnTo>
                  <a:lnTo>
                    <a:pt x="3294" y="3258"/>
                  </a:lnTo>
                  <a:lnTo>
                    <a:pt x="2621" y="3240"/>
                  </a:lnTo>
                  <a:lnTo>
                    <a:pt x="1984" y="3222"/>
                  </a:lnTo>
                  <a:lnTo>
                    <a:pt x="1383" y="3186"/>
                  </a:lnTo>
                  <a:lnTo>
                    <a:pt x="856" y="3131"/>
                  </a:lnTo>
                  <a:lnTo>
                    <a:pt x="383" y="3058"/>
                  </a:lnTo>
                  <a:lnTo>
                    <a:pt x="0" y="2985"/>
                  </a:lnTo>
                  <a:lnTo>
                    <a:pt x="2020" y="2603"/>
                  </a:lnTo>
                  <a:lnTo>
                    <a:pt x="2020" y="2603"/>
                  </a:lnTo>
                  <a:lnTo>
                    <a:pt x="2148" y="2239"/>
                  </a:lnTo>
                  <a:lnTo>
                    <a:pt x="2312" y="1839"/>
                  </a:lnTo>
                  <a:lnTo>
                    <a:pt x="2530" y="1402"/>
                  </a:lnTo>
                  <a:lnTo>
                    <a:pt x="2530" y="1402"/>
                  </a:lnTo>
                  <a:lnTo>
                    <a:pt x="2657" y="1166"/>
                  </a:lnTo>
                  <a:lnTo>
                    <a:pt x="2821" y="929"/>
                  </a:lnTo>
                  <a:lnTo>
                    <a:pt x="2985" y="711"/>
                  </a:lnTo>
                  <a:lnTo>
                    <a:pt x="3185" y="492"/>
                  </a:lnTo>
                  <a:lnTo>
                    <a:pt x="3185" y="492"/>
                  </a:lnTo>
                  <a:lnTo>
                    <a:pt x="3385" y="328"/>
                  </a:lnTo>
                  <a:lnTo>
                    <a:pt x="3604" y="165"/>
                  </a:lnTo>
                  <a:lnTo>
                    <a:pt x="3731" y="110"/>
                  </a:lnTo>
                  <a:lnTo>
                    <a:pt x="3858" y="74"/>
                  </a:lnTo>
                  <a:lnTo>
                    <a:pt x="3986" y="37"/>
                  </a:lnTo>
                  <a:lnTo>
                    <a:pt x="4113" y="1"/>
                  </a:lnTo>
                  <a:lnTo>
                    <a:pt x="4113" y="1"/>
                  </a:lnTo>
                  <a:lnTo>
                    <a:pt x="4259" y="1"/>
                  </a:lnTo>
                  <a:lnTo>
                    <a:pt x="4422" y="1"/>
                  </a:lnTo>
                  <a:lnTo>
                    <a:pt x="4695" y="19"/>
                  </a:lnTo>
                  <a:lnTo>
                    <a:pt x="4932" y="74"/>
                  </a:lnTo>
                  <a:lnTo>
                    <a:pt x="5132" y="165"/>
                  </a:lnTo>
                  <a:lnTo>
                    <a:pt x="5132" y="165"/>
                  </a:lnTo>
                  <a:lnTo>
                    <a:pt x="5332" y="292"/>
                  </a:lnTo>
                  <a:lnTo>
                    <a:pt x="5496" y="419"/>
                  </a:lnTo>
                  <a:lnTo>
                    <a:pt x="5642" y="565"/>
                  </a:lnTo>
                  <a:lnTo>
                    <a:pt x="5733" y="692"/>
                  </a:lnTo>
                  <a:lnTo>
                    <a:pt x="5806" y="820"/>
                  </a:lnTo>
                  <a:lnTo>
                    <a:pt x="5860" y="929"/>
                  </a:lnTo>
                  <a:lnTo>
                    <a:pt x="5915" y="1020"/>
                  </a:lnTo>
                  <a:lnTo>
                    <a:pt x="5915" y="1020"/>
                  </a:lnTo>
                  <a:lnTo>
                    <a:pt x="6024" y="911"/>
                  </a:lnTo>
                  <a:lnTo>
                    <a:pt x="6169" y="820"/>
                  </a:lnTo>
                  <a:lnTo>
                    <a:pt x="6333" y="729"/>
                  </a:lnTo>
                  <a:lnTo>
                    <a:pt x="6533" y="638"/>
                  </a:lnTo>
                  <a:lnTo>
                    <a:pt x="6734" y="565"/>
                  </a:lnTo>
                  <a:lnTo>
                    <a:pt x="6843" y="547"/>
                  </a:lnTo>
                  <a:lnTo>
                    <a:pt x="6952" y="547"/>
                  </a:lnTo>
                  <a:lnTo>
                    <a:pt x="7061" y="547"/>
                  </a:lnTo>
                  <a:lnTo>
                    <a:pt x="7170" y="583"/>
                  </a:lnTo>
                  <a:lnTo>
                    <a:pt x="7170" y="583"/>
                  </a:lnTo>
                  <a:lnTo>
                    <a:pt x="7280" y="638"/>
                  </a:lnTo>
                  <a:lnTo>
                    <a:pt x="7389" y="747"/>
                  </a:lnTo>
                  <a:lnTo>
                    <a:pt x="7498" y="874"/>
                  </a:lnTo>
                  <a:lnTo>
                    <a:pt x="7589" y="1020"/>
                  </a:lnTo>
                  <a:lnTo>
                    <a:pt x="7589" y="1020"/>
                  </a:lnTo>
                  <a:lnTo>
                    <a:pt x="7680" y="1202"/>
                  </a:lnTo>
                  <a:lnTo>
                    <a:pt x="7753" y="1384"/>
                  </a:lnTo>
                  <a:lnTo>
                    <a:pt x="7862" y="1730"/>
                  </a:lnTo>
                  <a:lnTo>
                    <a:pt x="7935" y="2003"/>
                  </a:lnTo>
                  <a:lnTo>
                    <a:pt x="7953" y="2094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50" name="Google Shape;1050;p7"/>
            <p:cNvSpPr/>
            <p:nvPr/>
          </p:nvSpPr>
          <p:spPr>
            <a:xfrm>
              <a:off x="1744750" y="1653450"/>
              <a:ext cx="198825" cy="56000"/>
            </a:xfrm>
            <a:custGeom>
              <a:avLst/>
              <a:gdLst/>
              <a:ahLst/>
              <a:cxnLst/>
              <a:rect l="l" t="t" r="r" b="b"/>
              <a:pathLst>
                <a:path w="7953" h="2240" extrusionOk="0">
                  <a:moveTo>
                    <a:pt x="7589" y="1"/>
                  </a:moveTo>
                  <a:lnTo>
                    <a:pt x="7152" y="274"/>
                  </a:lnTo>
                  <a:lnTo>
                    <a:pt x="6715" y="529"/>
                  </a:lnTo>
                  <a:lnTo>
                    <a:pt x="6260" y="747"/>
                  </a:lnTo>
                  <a:lnTo>
                    <a:pt x="6024" y="856"/>
                  </a:lnTo>
                  <a:lnTo>
                    <a:pt x="5787" y="929"/>
                  </a:lnTo>
                  <a:lnTo>
                    <a:pt x="5660" y="984"/>
                  </a:lnTo>
                  <a:lnTo>
                    <a:pt x="5533" y="1038"/>
                  </a:lnTo>
                  <a:lnTo>
                    <a:pt x="5423" y="1111"/>
                  </a:lnTo>
                  <a:lnTo>
                    <a:pt x="5387" y="1147"/>
                  </a:lnTo>
                  <a:lnTo>
                    <a:pt x="5351" y="1202"/>
                  </a:lnTo>
                  <a:lnTo>
                    <a:pt x="5314" y="1275"/>
                  </a:lnTo>
                  <a:lnTo>
                    <a:pt x="5296" y="1348"/>
                  </a:lnTo>
                  <a:lnTo>
                    <a:pt x="5278" y="1420"/>
                  </a:lnTo>
                  <a:lnTo>
                    <a:pt x="5241" y="1493"/>
                  </a:lnTo>
                  <a:lnTo>
                    <a:pt x="5187" y="1566"/>
                  </a:lnTo>
                  <a:lnTo>
                    <a:pt x="5114" y="1621"/>
                  </a:lnTo>
                  <a:lnTo>
                    <a:pt x="5023" y="1657"/>
                  </a:lnTo>
                  <a:lnTo>
                    <a:pt x="4859" y="1657"/>
                  </a:lnTo>
                  <a:lnTo>
                    <a:pt x="4786" y="1639"/>
                  </a:lnTo>
                  <a:lnTo>
                    <a:pt x="4714" y="1621"/>
                  </a:lnTo>
                  <a:lnTo>
                    <a:pt x="4641" y="1566"/>
                  </a:lnTo>
                  <a:lnTo>
                    <a:pt x="4586" y="1530"/>
                  </a:lnTo>
                  <a:lnTo>
                    <a:pt x="4532" y="1457"/>
                  </a:lnTo>
                  <a:lnTo>
                    <a:pt x="4422" y="1329"/>
                  </a:lnTo>
                  <a:lnTo>
                    <a:pt x="4350" y="1166"/>
                  </a:lnTo>
                  <a:lnTo>
                    <a:pt x="4277" y="1002"/>
                  </a:lnTo>
                  <a:lnTo>
                    <a:pt x="4168" y="1056"/>
                  </a:lnTo>
                  <a:lnTo>
                    <a:pt x="4022" y="1075"/>
                  </a:lnTo>
                  <a:lnTo>
                    <a:pt x="3895" y="1093"/>
                  </a:lnTo>
                  <a:lnTo>
                    <a:pt x="3767" y="1111"/>
                  </a:lnTo>
                  <a:lnTo>
                    <a:pt x="3640" y="1111"/>
                  </a:lnTo>
                  <a:lnTo>
                    <a:pt x="3513" y="1093"/>
                  </a:lnTo>
                  <a:lnTo>
                    <a:pt x="3385" y="1056"/>
                  </a:lnTo>
                  <a:lnTo>
                    <a:pt x="3258" y="1020"/>
                  </a:lnTo>
                  <a:lnTo>
                    <a:pt x="3149" y="965"/>
                  </a:lnTo>
                  <a:lnTo>
                    <a:pt x="3021" y="911"/>
                  </a:lnTo>
                  <a:lnTo>
                    <a:pt x="2912" y="838"/>
                  </a:lnTo>
                  <a:lnTo>
                    <a:pt x="2821" y="765"/>
                  </a:lnTo>
                  <a:lnTo>
                    <a:pt x="2657" y="583"/>
                  </a:lnTo>
                  <a:lnTo>
                    <a:pt x="2530" y="383"/>
                  </a:lnTo>
                  <a:lnTo>
                    <a:pt x="2312" y="820"/>
                  </a:lnTo>
                  <a:lnTo>
                    <a:pt x="2148" y="1220"/>
                  </a:lnTo>
                  <a:lnTo>
                    <a:pt x="2020" y="1584"/>
                  </a:lnTo>
                  <a:lnTo>
                    <a:pt x="0" y="1966"/>
                  </a:lnTo>
                  <a:lnTo>
                    <a:pt x="328" y="2039"/>
                  </a:lnTo>
                  <a:lnTo>
                    <a:pt x="710" y="2094"/>
                  </a:lnTo>
                  <a:lnTo>
                    <a:pt x="1147" y="2148"/>
                  </a:lnTo>
                  <a:lnTo>
                    <a:pt x="1638" y="2185"/>
                  </a:lnTo>
                  <a:lnTo>
                    <a:pt x="2730" y="2221"/>
                  </a:lnTo>
                  <a:lnTo>
                    <a:pt x="3877" y="2239"/>
                  </a:lnTo>
                  <a:lnTo>
                    <a:pt x="5387" y="2221"/>
                  </a:lnTo>
                  <a:lnTo>
                    <a:pt x="6697" y="2185"/>
                  </a:lnTo>
                  <a:lnTo>
                    <a:pt x="7953" y="2130"/>
                  </a:lnTo>
                  <a:lnTo>
                    <a:pt x="7953" y="1075"/>
                  </a:lnTo>
                  <a:lnTo>
                    <a:pt x="7935" y="984"/>
                  </a:lnTo>
                  <a:lnTo>
                    <a:pt x="7862" y="711"/>
                  </a:lnTo>
                  <a:lnTo>
                    <a:pt x="7753" y="365"/>
                  </a:lnTo>
                  <a:lnTo>
                    <a:pt x="7680" y="183"/>
                  </a:lnTo>
                  <a:lnTo>
                    <a:pt x="7589" y="1"/>
                  </a:lnTo>
                  <a:close/>
                </a:path>
              </a:pathLst>
            </a:custGeom>
            <a:solidFill>
              <a:srgbClr val="A489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51" name="Google Shape;1051;p7"/>
            <p:cNvSpPr/>
            <p:nvPr/>
          </p:nvSpPr>
          <p:spPr>
            <a:xfrm>
              <a:off x="1744750" y="1653450"/>
              <a:ext cx="198825" cy="56000"/>
            </a:xfrm>
            <a:custGeom>
              <a:avLst/>
              <a:gdLst/>
              <a:ahLst/>
              <a:cxnLst/>
              <a:rect l="l" t="t" r="r" b="b"/>
              <a:pathLst>
                <a:path w="7953" h="2240" fill="none" extrusionOk="0">
                  <a:moveTo>
                    <a:pt x="7589" y="1"/>
                  </a:moveTo>
                  <a:lnTo>
                    <a:pt x="7589" y="1"/>
                  </a:lnTo>
                  <a:lnTo>
                    <a:pt x="7152" y="274"/>
                  </a:lnTo>
                  <a:lnTo>
                    <a:pt x="6715" y="529"/>
                  </a:lnTo>
                  <a:lnTo>
                    <a:pt x="6260" y="747"/>
                  </a:lnTo>
                  <a:lnTo>
                    <a:pt x="6024" y="856"/>
                  </a:lnTo>
                  <a:lnTo>
                    <a:pt x="5787" y="929"/>
                  </a:lnTo>
                  <a:lnTo>
                    <a:pt x="5787" y="929"/>
                  </a:lnTo>
                  <a:lnTo>
                    <a:pt x="5660" y="984"/>
                  </a:lnTo>
                  <a:lnTo>
                    <a:pt x="5533" y="1038"/>
                  </a:lnTo>
                  <a:lnTo>
                    <a:pt x="5423" y="1111"/>
                  </a:lnTo>
                  <a:lnTo>
                    <a:pt x="5387" y="1147"/>
                  </a:lnTo>
                  <a:lnTo>
                    <a:pt x="5351" y="1202"/>
                  </a:lnTo>
                  <a:lnTo>
                    <a:pt x="5351" y="1202"/>
                  </a:lnTo>
                  <a:lnTo>
                    <a:pt x="5314" y="1275"/>
                  </a:lnTo>
                  <a:lnTo>
                    <a:pt x="5296" y="1348"/>
                  </a:lnTo>
                  <a:lnTo>
                    <a:pt x="5278" y="1420"/>
                  </a:lnTo>
                  <a:lnTo>
                    <a:pt x="5241" y="1493"/>
                  </a:lnTo>
                  <a:lnTo>
                    <a:pt x="5241" y="1493"/>
                  </a:lnTo>
                  <a:lnTo>
                    <a:pt x="5187" y="1566"/>
                  </a:lnTo>
                  <a:lnTo>
                    <a:pt x="5114" y="1621"/>
                  </a:lnTo>
                  <a:lnTo>
                    <a:pt x="5023" y="1657"/>
                  </a:lnTo>
                  <a:lnTo>
                    <a:pt x="4932" y="1657"/>
                  </a:lnTo>
                  <a:lnTo>
                    <a:pt x="4932" y="1657"/>
                  </a:lnTo>
                  <a:lnTo>
                    <a:pt x="4859" y="1657"/>
                  </a:lnTo>
                  <a:lnTo>
                    <a:pt x="4786" y="1639"/>
                  </a:lnTo>
                  <a:lnTo>
                    <a:pt x="4714" y="1621"/>
                  </a:lnTo>
                  <a:lnTo>
                    <a:pt x="4641" y="1566"/>
                  </a:lnTo>
                  <a:lnTo>
                    <a:pt x="4641" y="1566"/>
                  </a:lnTo>
                  <a:lnTo>
                    <a:pt x="4586" y="1530"/>
                  </a:lnTo>
                  <a:lnTo>
                    <a:pt x="4532" y="1457"/>
                  </a:lnTo>
                  <a:lnTo>
                    <a:pt x="4422" y="1329"/>
                  </a:lnTo>
                  <a:lnTo>
                    <a:pt x="4350" y="1166"/>
                  </a:lnTo>
                  <a:lnTo>
                    <a:pt x="4277" y="1002"/>
                  </a:lnTo>
                  <a:lnTo>
                    <a:pt x="4277" y="1002"/>
                  </a:lnTo>
                  <a:lnTo>
                    <a:pt x="4168" y="1056"/>
                  </a:lnTo>
                  <a:lnTo>
                    <a:pt x="4022" y="1075"/>
                  </a:lnTo>
                  <a:lnTo>
                    <a:pt x="3895" y="1093"/>
                  </a:lnTo>
                  <a:lnTo>
                    <a:pt x="3767" y="1111"/>
                  </a:lnTo>
                  <a:lnTo>
                    <a:pt x="3767" y="1111"/>
                  </a:lnTo>
                  <a:lnTo>
                    <a:pt x="3640" y="1111"/>
                  </a:lnTo>
                  <a:lnTo>
                    <a:pt x="3513" y="1093"/>
                  </a:lnTo>
                  <a:lnTo>
                    <a:pt x="3385" y="1056"/>
                  </a:lnTo>
                  <a:lnTo>
                    <a:pt x="3258" y="1020"/>
                  </a:lnTo>
                  <a:lnTo>
                    <a:pt x="3149" y="965"/>
                  </a:lnTo>
                  <a:lnTo>
                    <a:pt x="3021" y="911"/>
                  </a:lnTo>
                  <a:lnTo>
                    <a:pt x="2912" y="838"/>
                  </a:lnTo>
                  <a:lnTo>
                    <a:pt x="2821" y="765"/>
                  </a:lnTo>
                  <a:lnTo>
                    <a:pt x="2821" y="765"/>
                  </a:lnTo>
                  <a:lnTo>
                    <a:pt x="2657" y="583"/>
                  </a:lnTo>
                  <a:lnTo>
                    <a:pt x="2530" y="383"/>
                  </a:lnTo>
                  <a:lnTo>
                    <a:pt x="2530" y="383"/>
                  </a:lnTo>
                  <a:lnTo>
                    <a:pt x="2530" y="383"/>
                  </a:lnTo>
                  <a:lnTo>
                    <a:pt x="2312" y="820"/>
                  </a:lnTo>
                  <a:lnTo>
                    <a:pt x="2148" y="1220"/>
                  </a:lnTo>
                  <a:lnTo>
                    <a:pt x="2020" y="1584"/>
                  </a:lnTo>
                  <a:lnTo>
                    <a:pt x="0" y="1966"/>
                  </a:lnTo>
                  <a:lnTo>
                    <a:pt x="0" y="1966"/>
                  </a:lnTo>
                  <a:lnTo>
                    <a:pt x="328" y="2039"/>
                  </a:lnTo>
                  <a:lnTo>
                    <a:pt x="710" y="2094"/>
                  </a:lnTo>
                  <a:lnTo>
                    <a:pt x="1147" y="2148"/>
                  </a:lnTo>
                  <a:lnTo>
                    <a:pt x="1638" y="2185"/>
                  </a:lnTo>
                  <a:lnTo>
                    <a:pt x="2730" y="2221"/>
                  </a:lnTo>
                  <a:lnTo>
                    <a:pt x="3877" y="2239"/>
                  </a:lnTo>
                  <a:lnTo>
                    <a:pt x="3877" y="2239"/>
                  </a:lnTo>
                  <a:lnTo>
                    <a:pt x="5387" y="2221"/>
                  </a:lnTo>
                  <a:lnTo>
                    <a:pt x="6697" y="2185"/>
                  </a:lnTo>
                  <a:lnTo>
                    <a:pt x="7953" y="2130"/>
                  </a:lnTo>
                  <a:lnTo>
                    <a:pt x="7953" y="1075"/>
                  </a:lnTo>
                  <a:lnTo>
                    <a:pt x="7953" y="1075"/>
                  </a:lnTo>
                  <a:lnTo>
                    <a:pt x="7935" y="984"/>
                  </a:lnTo>
                  <a:lnTo>
                    <a:pt x="7862" y="711"/>
                  </a:lnTo>
                  <a:lnTo>
                    <a:pt x="7753" y="365"/>
                  </a:lnTo>
                  <a:lnTo>
                    <a:pt x="7680" y="183"/>
                  </a:lnTo>
                  <a:lnTo>
                    <a:pt x="7589" y="1"/>
                  </a:lnTo>
                  <a:lnTo>
                    <a:pt x="7589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52" name="Google Shape;1052;p7"/>
            <p:cNvSpPr/>
            <p:nvPr/>
          </p:nvSpPr>
          <p:spPr>
            <a:xfrm>
              <a:off x="1824375" y="1627975"/>
              <a:ext cx="48700" cy="28700"/>
            </a:xfrm>
            <a:custGeom>
              <a:avLst/>
              <a:gdLst/>
              <a:ahLst/>
              <a:cxnLst/>
              <a:rect l="l" t="t" r="r" b="b"/>
              <a:pathLst>
                <a:path w="1948" h="1148" extrusionOk="0">
                  <a:moveTo>
                    <a:pt x="928" y="1"/>
                  </a:moveTo>
                  <a:lnTo>
                    <a:pt x="801" y="37"/>
                  </a:lnTo>
                  <a:lnTo>
                    <a:pt x="673" y="74"/>
                  </a:lnTo>
                  <a:lnTo>
                    <a:pt x="546" y="110"/>
                  </a:lnTo>
                  <a:lnTo>
                    <a:pt x="419" y="165"/>
                  </a:lnTo>
                  <a:lnTo>
                    <a:pt x="200" y="328"/>
                  </a:lnTo>
                  <a:lnTo>
                    <a:pt x="0" y="492"/>
                  </a:lnTo>
                  <a:lnTo>
                    <a:pt x="36" y="638"/>
                  </a:lnTo>
                  <a:lnTo>
                    <a:pt x="109" y="747"/>
                  </a:lnTo>
                  <a:lnTo>
                    <a:pt x="182" y="856"/>
                  </a:lnTo>
                  <a:lnTo>
                    <a:pt x="273" y="947"/>
                  </a:lnTo>
                  <a:lnTo>
                    <a:pt x="382" y="1038"/>
                  </a:lnTo>
                  <a:lnTo>
                    <a:pt x="510" y="1093"/>
                  </a:lnTo>
                  <a:lnTo>
                    <a:pt x="637" y="1129"/>
                  </a:lnTo>
                  <a:lnTo>
                    <a:pt x="783" y="1147"/>
                  </a:lnTo>
                  <a:lnTo>
                    <a:pt x="837" y="1147"/>
                  </a:lnTo>
                  <a:lnTo>
                    <a:pt x="928" y="1129"/>
                  </a:lnTo>
                  <a:lnTo>
                    <a:pt x="1019" y="1111"/>
                  </a:lnTo>
                  <a:lnTo>
                    <a:pt x="1183" y="1038"/>
                  </a:lnTo>
                  <a:lnTo>
                    <a:pt x="1347" y="929"/>
                  </a:lnTo>
                  <a:lnTo>
                    <a:pt x="1492" y="802"/>
                  </a:lnTo>
                  <a:lnTo>
                    <a:pt x="1620" y="656"/>
                  </a:lnTo>
                  <a:lnTo>
                    <a:pt x="1747" y="510"/>
                  </a:lnTo>
                  <a:lnTo>
                    <a:pt x="1856" y="347"/>
                  </a:lnTo>
                  <a:lnTo>
                    <a:pt x="1947" y="165"/>
                  </a:lnTo>
                  <a:lnTo>
                    <a:pt x="1783" y="92"/>
                  </a:lnTo>
                  <a:lnTo>
                    <a:pt x="1601" y="37"/>
                  </a:lnTo>
                  <a:lnTo>
                    <a:pt x="1401" y="1"/>
                  </a:lnTo>
                  <a:close/>
                </a:path>
              </a:pathLst>
            </a:custGeom>
            <a:solidFill>
              <a:srgbClr val="D7C2A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53" name="Google Shape;1053;p7"/>
            <p:cNvSpPr/>
            <p:nvPr/>
          </p:nvSpPr>
          <p:spPr>
            <a:xfrm>
              <a:off x="1824375" y="1627975"/>
              <a:ext cx="48700" cy="28700"/>
            </a:xfrm>
            <a:custGeom>
              <a:avLst/>
              <a:gdLst/>
              <a:ahLst/>
              <a:cxnLst/>
              <a:rect l="l" t="t" r="r" b="b"/>
              <a:pathLst>
                <a:path w="1948" h="1148" fill="none" extrusionOk="0">
                  <a:moveTo>
                    <a:pt x="1183" y="1"/>
                  </a:moveTo>
                  <a:lnTo>
                    <a:pt x="1183" y="1"/>
                  </a:lnTo>
                  <a:lnTo>
                    <a:pt x="928" y="1"/>
                  </a:lnTo>
                  <a:lnTo>
                    <a:pt x="928" y="1"/>
                  </a:lnTo>
                  <a:lnTo>
                    <a:pt x="801" y="37"/>
                  </a:lnTo>
                  <a:lnTo>
                    <a:pt x="673" y="74"/>
                  </a:lnTo>
                  <a:lnTo>
                    <a:pt x="546" y="110"/>
                  </a:lnTo>
                  <a:lnTo>
                    <a:pt x="419" y="165"/>
                  </a:lnTo>
                  <a:lnTo>
                    <a:pt x="200" y="328"/>
                  </a:lnTo>
                  <a:lnTo>
                    <a:pt x="0" y="492"/>
                  </a:lnTo>
                  <a:lnTo>
                    <a:pt x="0" y="492"/>
                  </a:lnTo>
                  <a:lnTo>
                    <a:pt x="36" y="638"/>
                  </a:lnTo>
                  <a:lnTo>
                    <a:pt x="109" y="747"/>
                  </a:lnTo>
                  <a:lnTo>
                    <a:pt x="182" y="856"/>
                  </a:lnTo>
                  <a:lnTo>
                    <a:pt x="273" y="947"/>
                  </a:lnTo>
                  <a:lnTo>
                    <a:pt x="382" y="1038"/>
                  </a:lnTo>
                  <a:lnTo>
                    <a:pt x="510" y="1093"/>
                  </a:lnTo>
                  <a:lnTo>
                    <a:pt x="637" y="1129"/>
                  </a:lnTo>
                  <a:lnTo>
                    <a:pt x="783" y="1147"/>
                  </a:lnTo>
                  <a:lnTo>
                    <a:pt x="783" y="1147"/>
                  </a:lnTo>
                  <a:lnTo>
                    <a:pt x="837" y="1147"/>
                  </a:lnTo>
                  <a:lnTo>
                    <a:pt x="837" y="1147"/>
                  </a:lnTo>
                  <a:lnTo>
                    <a:pt x="928" y="1129"/>
                  </a:lnTo>
                  <a:lnTo>
                    <a:pt x="1019" y="1111"/>
                  </a:lnTo>
                  <a:lnTo>
                    <a:pt x="1183" y="1038"/>
                  </a:lnTo>
                  <a:lnTo>
                    <a:pt x="1347" y="929"/>
                  </a:lnTo>
                  <a:lnTo>
                    <a:pt x="1492" y="802"/>
                  </a:lnTo>
                  <a:lnTo>
                    <a:pt x="1492" y="802"/>
                  </a:lnTo>
                  <a:lnTo>
                    <a:pt x="1620" y="656"/>
                  </a:lnTo>
                  <a:lnTo>
                    <a:pt x="1747" y="510"/>
                  </a:lnTo>
                  <a:lnTo>
                    <a:pt x="1856" y="347"/>
                  </a:lnTo>
                  <a:lnTo>
                    <a:pt x="1947" y="165"/>
                  </a:lnTo>
                  <a:lnTo>
                    <a:pt x="1947" y="165"/>
                  </a:lnTo>
                  <a:lnTo>
                    <a:pt x="1783" y="92"/>
                  </a:lnTo>
                  <a:lnTo>
                    <a:pt x="1601" y="37"/>
                  </a:lnTo>
                  <a:lnTo>
                    <a:pt x="1401" y="1"/>
                  </a:lnTo>
                  <a:lnTo>
                    <a:pt x="1183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054" name="Google Shape;1054;p7"/>
          <p:cNvGrpSpPr/>
          <p:nvPr/>
        </p:nvGrpSpPr>
        <p:grpSpPr>
          <a:xfrm>
            <a:off x="10620685" y="4604334"/>
            <a:ext cx="410100" cy="853500"/>
            <a:chOff x="4082275" y="3073825"/>
            <a:chExt cx="307575" cy="640125"/>
          </a:xfrm>
        </p:grpSpPr>
        <p:sp>
          <p:nvSpPr>
            <p:cNvPr id="1055" name="Google Shape;1055;p7"/>
            <p:cNvSpPr/>
            <p:nvPr/>
          </p:nvSpPr>
          <p:spPr>
            <a:xfrm>
              <a:off x="4217850" y="3073825"/>
              <a:ext cx="106025" cy="640125"/>
            </a:xfrm>
            <a:custGeom>
              <a:avLst/>
              <a:gdLst/>
              <a:ahLst/>
              <a:cxnLst/>
              <a:rect l="l" t="t" r="r" b="b"/>
              <a:pathLst>
                <a:path w="4241" h="25605" extrusionOk="0">
                  <a:moveTo>
                    <a:pt x="2403" y="0"/>
                  </a:moveTo>
                  <a:lnTo>
                    <a:pt x="2257" y="18"/>
                  </a:lnTo>
                  <a:lnTo>
                    <a:pt x="2130" y="37"/>
                  </a:lnTo>
                  <a:lnTo>
                    <a:pt x="2020" y="73"/>
                  </a:lnTo>
                  <a:lnTo>
                    <a:pt x="1857" y="146"/>
                  </a:lnTo>
                  <a:lnTo>
                    <a:pt x="1729" y="237"/>
                  </a:lnTo>
                  <a:lnTo>
                    <a:pt x="1602" y="346"/>
                  </a:lnTo>
                  <a:lnTo>
                    <a:pt x="1493" y="473"/>
                  </a:lnTo>
                  <a:lnTo>
                    <a:pt x="1384" y="619"/>
                  </a:lnTo>
                  <a:lnTo>
                    <a:pt x="1293" y="764"/>
                  </a:lnTo>
                  <a:lnTo>
                    <a:pt x="1220" y="928"/>
                  </a:lnTo>
                  <a:lnTo>
                    <a:pt x="1092" y="1238"/>
                  </a:lnTo>
                  <a:lnTo>
                    <a:pt x="1001" y="1565"/>
                  </a:lnTo>
                  <a:lnTo>
                    <a:pt x="910" y="1893"/>
                  </a:lnTo>
                  <a:lnTo>
                    <a:pt x="856" y="2220"/>
                  </a:lnTo>
                  <a:lnTo>
                    <a:pt x="801" y="2566"/>
                  </a:lnTo>
                  <a:lnTo>
                    <a:pt x="728" y="3239"/>
                  </a:lnTo>
                  <a:lnTo>
                    <a:pt x="692" y="3913"/>
                  </a:lnTo>
                  <a:lnTo>
                    <a:pt x="619" y="5005"/>
                  </a:lnTo>
                  <a:lnTo>
                    <a:pt x="583" y="6078"/>
                  </a:lnTo>
                  <a:lnTo>
                    <a:pt x="546" y="7607"/>
                  </a:lnTo>
                  <a:lnTo>
                    <a:pt x="528" y="8335"/>
                  </a:lnTo>
                  <a:lnTo>
                    <a:pt x="528" y="8353"/>
                  </a:lnTo>
                  <a:lnTo>
                    <a:pt x="510" y="10209"/>
                  </a:lnTo>
                  <a:lnTo>
                    <a:pt x="492" y="12084"/>
                  </a:lnTo>
                  <a:lnTo>
                    <a:pt x="474" y="13976"/>
                  </a:lnTo>
                  <a:lnTo>
                    <a:pt x="437" y="15887"/>
                  </a:lnTo>
                  <a:lnTo>
                    <a:pt x="346" y="17816"/>
                  </a:lnTo>
                  <a:lnTo>
                    <a:pt x="292" y="19072"/>
                  </a:lnTo>
                  <a:lnTo>
                    <a:pt x="237" y="20127"/>
                  </a:lnTo>
                  <a:lnTo>
                    <a:pt x="0" y="25077"/>
                  </a:lnTo>
                  <a:lnTo>
                    <a:pt x="37" y="25132"/>
                  </a:lnTo>
                  <a:lnTo>
                    <a:pt x="91" y="25186"/>
                  </a:lnTo>
                  <a:lnTo>
                    <a:pt x="146" y="25241"/>
                  </a:lnTo>
                  <a:lnTo>
                    <a:pt x="237" y="25295"/>
                  </a:lnTo>
                  <a:lnTo>
                    <a:pt x="455" y="25368"/>
                  </a:lnTo>
                  <a:lnTo>
                    <a:pt x="710" y="25441"/>
                  </a:lnTo>
                  <a:lnTo>
                    <a:pt x="1001" y="25514"/>
                  </a:lnTo>
                  <a:lnTo>
                    <a:pt x="1347" y="25550"/>
                  </a:lnTo>
                  <a:lnTo>
                    <a:pt x="1693" y="25587"/>
                  </a:lnTo>
                  <a:lnTo>
                    <a:pt x="2039" y="25605"/>
                  </a:lnTo>
                  <a:lnTo>
                    <a:pt x="2348" y="25587"/>
                  </a:lnTo>
                  <a:lnTo>
                    <a:pt x="2639" y="25587"/>
                  </a:lnTo>
                  <a:lnTo>
                    <a:pt x="2912" y="25550"/>
                  </a:lnTo>
                  <a:lnTo>
                    <a:pt x="3185" y="25514"/>
                  </a:lnTo>
                  <a:lnTo>
                    <a:pt x="3385" y="25459"/>
                  </a:lnTo>
                  <a:lnTo>
                    <a:pt x="3567" y="25405"/>
                  </a:lnTo>
                  <a:lnTo>
                    <a:pt x="3731" y="25350"/>
                  </a:lnTo>
                  <a:lnTo>
                    <a:pt x="3858" y="25277"/>
                  </a:lnTo>
                  <a:lnTo>
                    <a:pt x="3986" y="25186"/>
                  </a:lnTo>
                  <a:lnTo>
                    <a:pt x="4059" y="25095"/>
                  </a:lnTo>
                  <a:lnTo>
                    <a:pt x="4113" y="24986"/>
                  </a:lnTo>
                  <a:lnTo>
                    <a:pt x="4131" y="24877"/>
                  </a:lnTo>
                  <a:lnTo>
                    <a:pt x="4168" y="21237"/>
                  </a:lnTo>
                  <a:lnTo>
                    <a:pt x="4222" y="16870"/>
                  </a:lnTo>
                  <a:lnTo>
                    <a:pt x="4241" y="14777"/>
                  </a:lnTo>
                  <a:lnTo>
                    <a:pt x="4241" y="12721"/>
                  </a:lnTo>
                  <a:lnTo>
                    <a:pt x="4241" y="11629"/>
                  </a:lnTo>
                  <a:lnTo>
                    <a:pt x="4241" y="9827"/>
                  </a:lnTo>
                  <a:lnTo>
                    <a:pt x="4241" y="9754"/>
                  </a:lnTo>
                  <a:lnTo>
                    <a:pt x="4204" y="7898"/>
                  </a:lnTo>
                  <a:lnTo>
                    <a:pt x="4168" y="6078"/>
                  </a:lnTo>
                  <a:lnTo>
                    <a:pt x="4113" y="4313"/>
                  </a:lnTo>
                  <a:lnTo>
                    <a:pt x="4040" y="2639"/>
                  </a:lnTo>
                  <a:lnTo>
                    <a:pt x="4022" y="2148"/>
                  </a:lnTo>
                  <a:lnTo>
                    <a:pt x="3986" y="1911"/>
                  </a:lnTo>
                  <a:lnTo>
                    <a:pt x="3949" y="1674"/>
                  </a:lnTo>
                  <a:lnTo>
                    <a:pt x="3895" y="1438"/>
                  </a:lnTo>
                  <a:lnTo>
                    <a:pt x="3840" y="1219"/>
                  </a:lnTo>
                  <a:lnTo>
                    <a:pt x="3749" y="1001"/>
                  </a:lnTo>
                  <a:lnTo>
                    <a:pt x="3640" y="783"/>
                  </a:lnTo>
                  <a:lnTo>
                    <a:pt x="3567" y="673"/>
                  </a:lnTo>
                  <a:lnTo>
                    <a:pt x="3476" y="564"/>
                  </a:lnTo>
                  <a:lnTo>
                    <a:pt x="3294" y="382"/>
                  </a:lnTo>
                  <a:lnTo>
                    <a:pt x="3185" y="291"/>
                  </a:lnTo>
                  <a:lnTo>
                    <a:pt x="3076" y="219"/>
                  </a:lnTo>
                  <a:lnTo>
                    <a:pt x="2949" y="146"/>
                  </a:lnTo>
                  <a:lnTo>
                    <a:pt x="2839" y="91"/>
                  </a:lnTo>
                  <a:lnTo>
                    <a:pt x="2694" y="55"/>
                  </a:lnTo>
                  <a:lnTo>
                    <a:pt x="2548" y="18"/>
                  </a:lnTo>
                  <a:lnTo>
                    <a:pt x="2403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56" name="Google Shape;1056;p7"/>
            <p:cNvSpPr/>
            <p:nvPr/>
          </p:nvSpPr>
          <p:spPr>
            <a:xfrm>
              <a:off x="4082275" y="3297650"/>
              <a:ext cx="197925" cy="238875"/>
            </a:xfrm>
            <a:custGeom>
              <a:avLst/>
              <a:gdLst/>
              <a:ahLst/>
              <a:cxnLst/>
              <a:rect l="l" t="t" r="r" b="b"/>
              <a:pathLst>
                <a:path w="7917" h="9555" extrusionOk="0">
                  <a:moveTo>
                    <a:pt x="1511" y="1"/>
                  </a:moveTo>
                  <a:lnTo>
                    <a:pt x="1402" y="19"/>
                  </a:lnTo>
                  <a:lnTo>
                    <a:pt x="1293" y="37"/>
                  </a:lnTo>
                  <a:lnTo>
                    <a:pt x="1202" y="73"/>
                  </a:lnTo>
                  <a:lnTo>
                    <a:pt x="1111" y="128"/>
                  </a:lnTo>
                  <a:lnTo>
                    <a:pt x="1038" y="183"/>
                  </a:lnTo>
                  <a:lnTo>
                    <a:pt x="892" y="292"/>
                  </a:lnTo>
                  <a:lnTo>
                    <a:pt x="801" y="437"/>
                  </a:lnTo>
                  <a:lnTo>
                    <a:pt x="674" y="601"/>
                  </a:lnTo>
                  <a:lnTo>
                    <a:pt x="565" y="801"/>
                  </a:lnTo>
                  <a:lnTo>
                    <a:pt x="474" y="1001"/>
                  </a:lnTo>
                  <a:lnTo>
                    <a:pt x="383" y="1202"/>
                  </a:lnTo>
                  <a:lnTo>
                    <a:pt x="310" y="1402"/>
                  </a:lnTo>
                  <a:lnTo>
                    <a:pt x="182" y="1802"/>
                  </a:lnTo>
                  <a:lnTo>
                    <a:pt x="110" y="2221"/>
                  </a:lnTo>
                  <a:lnTo>
                    <a:pt x="55" y="2621"/>
                  </a:lnTo>
                  <a:lnTo>
                    <a:pt x="19" y="3040"/>
                  </a:lnTo>
                  <a:lnTo>
                    <a:pt x="0" y="3458"/>
                  </a:lnTo>
                  <a:lnTo>
                    <a:pt x="0" y="3877"/>
                  </a:lnTo>
                  <a:lnTo>
                    <a:pt x="0" y="4696"/>
                  </a:lnTo>
                  <a:lnTo>
                    <a:pt x="19" y="5515"/>
                  </a:lnTo>
                  <a:lnTo>
                    <a:pt x="55" y="6333"/>
                  </a:lnTo>
                  <a:lnTo>
                    <a:pt x="91" y="7152"/>
                  </a:lnTo>
                  <a:lnTo>
                    <a:pt x="128" y="7553"/>
                  </a:lnTo>
                  <a:lnTo>
                    <a:pt x="146" y="7753"/>
                  </a:lnTo>
                  <a:lnTo>
                    <a:pt x="201" y="7935"/>
                  </a:lnTo>
                  <a:lnTo>
                    <a:pt x="273" y="8135"/>
                  </a:lnTo>
                  <a:lnTo>
                    <a:pt x="383" y="8317"/>
                  </a:lnTo>
                  <a:lnTo>
                    <a:pt x="510" y="8499"/>
                  </a:lnTo>
                  <a:lnTo>
                    <a:pt x="674" y="8663"/>
                  </a:lnTo>
                  <a:lnTo>
                    <a:pt x="801" y="8772"/>
                  </a:lnTo>
                  <a:lnTo>
                    <a:pt x="947" y="8863"/>
                  </a:lnTo>
                  <a:lnTo>
                    <a:pt x="1092" y="8936"/>
                  </a:lnTo>
                  <a:lnTo>
                    <a:pt x="1256" y="9027"/>
                  </a:lnTo>
                  <a:lnTo>
                    <a:pt x="1620" y="9154"/>
                  </a:lnTo>
                  <a:lnTo>
                    <a:pt x="2020" y="9263"/>
                  </a:lnTo>
                  <a:lnTo>
                    <a:pt x="2421" y="9354"/>
                  </a:lnTo>
                  <a:lnTo>
                    <a:pt x="2858" y="9409"/>
                  </a:lnTo>
                  <a:lnTo>
                    <a:pt x="3294" y="9464"/>
                  </a:lnTo>
                  <a:lnTo>
                    <a:pt x="3731" y="9500"/>
                  </a:lnTo>
                  <a:lnTo>
                    <a:pt x="4696" y="9536"/>
                  </a:lnTo>
                  <a:lnTo>
                    <a:pt x="5678" y="9555"/>
                  </a:lnTo>
                  <a:lnTo>
                    <a:pt x="6188" y="9536"/>
                  </a:lnTo>
                  <a:lnTo>
                    <a:pt x="6716" y="9518"/>
                  </a:lnTo>
                  <a:lnTo>
                    <a:pt x="7698" y="9464"/>
                  </a:lnTo>
                  <a:lnTo>
                    <a:pt x="7917" y="7862"/>
                  </a:lnTo>
                  <a:lnTo>
                    <a:pt x="7771" y="7826"/>
                  </a:lnTo>
                  <a:lnTo>
                    <a:pt x="7625" y="7789"/>
                  </a:lnTo>
                  <a:lnTo>
                    <a:pt x="7498" y="7735"/>
                  </a:lnTo>
                  <a:lnTo>
                    <a:pt x="7352" y="7662"/>
                  </a:lnTo>
                  <a:lnTo>
                    <a:pt x="7098" y="7480"/>
                  </a:lnTo>
                  <a:lnTo>
                    <a:pt x="6843" y="7262"/>
                  </a:lnTo>
                  <a:lnTo>
                    <a:pt x="6588" y="7061"/>
                  </a:lnTo>
                  <a:lnTo>
                    <a:pt x="6333" y="6898"/>
                  </a:lnTo>
                  <a:lnTo>
                    <a:pt x="6206" y="6825"/>
                  </a:lnTo>
                  <a:lnTo>
                    <a:pt x="6079" y="6770"/>
                  </a:lnTo>
                  <a:lnTo>
                    <a:pt x="5951" y="6734"/>
                  </a:lnTo>
                  <a:lnTo>
                    <a:pt x="5824" y="6716"/>
                  </a:lnTo>
                  <a:lnTo>
                    <a:pt x="4768" y="6716"/>
                  </a:lnTo>
                  <a:lnTo>
                    <a:pt x="4568" y="6697"/>
                  </a:lnTo>
                  <a:lnTo>
                    <a:pt x="4386" y="6661"/>
                  </a:lnTo>
                  <a:lnTo>
                    <a:pt x="4113" y="6588"/>
                  </a:lnTo>
                  <a:lnTo>
                    <a:pt x="3858" y="6497"/>
                  </a:lnTo>
                  <a:lnTo>
                    <a:pt x="3640" y="6406"/>
                  </a:lnTo>
                  <a:lnTo>
                    <a:pt x="3440" y="6279"/>
                  </a:lnTo>
                  <a:lnTo>
                    <a:pt x="3276" y="6152"/>
                  </a:lnTo>
                  <a:lnTo>
                    <a:pt x="3112" y="6024"/>
                  </a:lnTo>
                  <a:lnTo>
                    <a:pt x="2967" y="5860"/>
                  </a:lnTo>
                  <a:lnTo>
                    <a:pt x="2858" y="5697"/>
                  </a:lnTo>
                  <a:lnTo>
                    <a:pt x="2748" y="5533"/>
                  </a:lnTo>
                  <a:lnTo>
                    <a:pt x="2676" y="5351"/>
                  </a:lnTo>
                  <a:lnTo>
                    <a:pt x="2603" y="5169"/>
                  </a:lnTo>
                  <a:lnTo>
                    <a:pt x="2548" y="4969"/>
                  </a:lnTo>
                  <a:lnTo>
                    <a:pt x="2494" y="4768"/>
                  </a:lnTo>
                  <a:lnTo>
                    <a:pt x="2457" y="4550"/>
                  </a:lnTo>
                  <a:lnTo>
                    <a:pt x="2421" y="4132"/>
                  </a:lnTo>
                  <a:lnTo>
                    <a:pt x="2421" y="3677"/>
                  </a:lnTo>
                  <a:lnTo>
                    <a:pt x="2439" y="3222"/>
                  </a:lnTo>
                  <a:lnTo>
                    <a:pt x="2494" y="2330"/>
                  </a:lnTo>
                  <a:lnTo>
                    <a:pt x="2512" y="1911"/>
                  </a:lnTo>
                  <a:lnTo>
                    <a:pt x="2530" y="1493"/>
                  </a:lnTo>
                  <a:lnTo>
                    <a:pt x="2512" y="1111"/>
                  </a:lnTo>
                  <a:lnTo>
                    <a:pt x="2494" y="929"/>
                  </a:lnTo>
                  <a:lnTo>
                    <a:pt x="2475" y="765"/>
                  </a:lnTo>
                  <a:lnTo>
                    <a:pt x="2439" y="619"/>
                  </a:lnTo>
                  <a:lnTo>
                    <a:pt x="2384" y="492"/>
                  </a:lnTo>
                  <a:lnTo>
                    <a:pt x="2312" y="346"/>
                  </a:lnTo>
                  <a:lnTo>
                    <a:pt x="2202" y="219"/>
                  </a:lnTo>
                  <a:lnTo>
                    <a:pt x="2130" y="164"/>
                  </a:lnTo>
                  <a:lnTo>
                    <a:pt x="2057" y="128"/>
                  </a:lnTo>
                  <a:lnTo>
                    <a:pt x="1948" y="73"/>
                  </a:lnTo>
                  <a:lnTo>
                    <a:pt x="1857" y="37"/>
                  </a:lnTo>
                  <a:lnTo>
                    <a:pt x="1747" y="19"/>
                  </a:lnTo>
                  <a:lnTo>
                    <a:pt x="1638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57" name="Google Shape;1057;p7"/>
            <p:cNvSpPr/>
            <p:nvPr/>
          </p:nvSpPr>
          <p:spPr>
            <a:xfrm>
              <a:off x="4300650" y="3132050"/>
              <a:ext cx="89200" cy="74625"/>
            </a:xfrm>
            <a:custGeom>
              <a:avLst/>
              <a:gdLst/>
              <a:ahLst/>
              <a:cxnLst/>
              <a:rect l="l" t="t" r="r" b="b"/>
              <a:pathLst>
                <a:path w="3568" h="2985" extrusionOk="0">
                  <a:moveTo>
                    <a:pt x="2676" y="0"/>
                  </a:moveTo>
                  <a:lnTo>
                    <a:pt x="2530" y="19"/>
                  </a:lnTo>
                  <a:lnTo>
                    <a:pt x="2457" y="55"/>
                  </a:lnTo>
                  <a:lnTo>
                    <a:pt x="2384" y="91"/>
                  </a:lnTo>
                  <a:lnTo>
                    <a:pt x="2239" y="182"/>
                  </a:lnTo>
                  <a:lnTo>
                    <a:pt x="2166" y="255"/>
                  </a:lnTo>
                  <a:lnTo>
                    <a:pt x="2093" y="328"/>
                  </a:lnTo>
                  <a:lnTo>
                    <a:pt x="1948" y="528"/>
                  </a:lnTo>
                  <a:lnTo>
                    <a:pt x="1620" y="1001"/>
                  </a:lnTo>
                  <a:lnTo>
                    <a:pt x="1456" y="1256"/>
                  </a:lnTo>
                  <a:lnTo>
                    <a:pt x="1274" y="1456"/>
                  </a:lnTo>
                  <a:lnTo>
                    <a:pt x="1183" y="1566"/>
                  </a:lnTo>
                  <a:lnTo>
                    <a:pt x="1111" y="1638"/>
                  </a:lnTo>
                  <a:lnTo>
                    <a:pt x="1020" y="1693"/>
                  </a:lnTo>
                  <a:lnTo>
                    <a:pt x="929" y="1729"/>
                  </a:lnTo>
                  <a:lnTo>
                    <a:pt x="801" y="1766"/>
                  </a:lnTo>
                  <a:lnTo>
                    <a:pt x="692" y="1766"/>
                  </a:lnTo>
                  <a:lnTo>
                    <a:pt x="583" y="1748"/>
                  </a:lnTo>
                  <a:lnTo>
                    <a:pt x="474" y="1711"/>
                  </a:lnTo>
                  <a:lnTo>
                    <a:pt x="237" y="1657"/>
                  </a:lnTo>
                  <a:lnTo>
                    <a:pt x="110" y="1638"/>
                  </a:lnTo>
                  <a:lnTo>
                    <a:pt x="1" y="1638"/>
                  </a:lnTo>
                  <a:lnTo>
                    <a:pt x="73" y="2767"/>
                  </a:lnTo>
                  <a:lnTo>
                    <a:pt x="255" y="2858"/>
                  </a:lnTo>
                  <a:lnTo>
                    <a:pt x="455" y="2930"/>
                  </a:lnTo>
                  <a:lnTo>
                    <a:pt x="674" y="2967"/>
                  </a:lnTo>
                  <a:lnTo>
                    <a:pt x="910" y="2985"/>
                  </a:lnTo>
                  <a:lnTo>
                    <a:pt x="1092" y="2967"/>
                  </a:lnTo>
                  <a:lnTo>
                    <a:pt x="1293" y="2949"/>
                  </a:lnTo>
                  <a:lnTo>
                    <a:pt x="1493" y="2912"/>
                  </a:lnTo>
                  <a:lnTo>
                    <a:pt x="1675" y="2876"/>
                  </a:lnTo>
                  <a:lnTo>
                    <a:pt x="1911" y="2803"/>
                  </a:lnTo>
                  <a:lnTo>
                    <a:pt x="2130" y="2712"/>
                  </a:lnTo>
                  <a:lnTo>
                    <a:pt x="2348" y="2603"/>
                  </a:lnTo>
                  <a:lnTo>
                    <a:pt x="2566" y="2494"/>
                  </a:lnTo>
                  <a:lnTo>
                    <a:pt x="2748" y="2366"/>
                  </a:lnTo>
                  <a:lnTo>
                    <a:pt x="2930" y="2239"/>
                  </a:lnTo>
                  <a:lnTo>
                    <a:pt x="3094" y="2093"/>
                  </a:lnTo>
                  <a:lnTo>
                    <a:pt x="3240" y="1929"/>
                  </a:lnTo>
                  <a:lnTo>
                    <a:pt x="3349" y="1766"/>
                  </a:lnTo>
                  <a:lnTo>
                    <a:pt x="3440" y="1584"/>
                  </a:lnTo>
                  <a:lnTo>
                    <a:pt x="3513" y="1402"/>
                  </a:lnTo>
                  <a:lnTo>
                    <a:pt x="3549" y="1202"/>
                  </a:lnTo>
                  <a:lnTo>
                    <a:pt x="3567" y="1020"/>
                  </a:lnTo>
                  <a:lnTo>
                    <a:pt x="3549" y="819"/>
                  </a:lnTo>
                  <a:lnTo>
                    <a:pt x="3495" y="637"/>
                  </a:lnTo>
                  <a:lnTo>
                    <a:pt x="3422" y="455"/>
                  </a:lnTo>
                  <a:lnTo>
                    <a:pt x="3349" y="346"/>
                  </a:lnTo>
                  <a:lnTo>
                    <a:pt x="3276" y="255"/>
                  </a:lnTo>
                  <a:lnTo>
                    <a:pt x="3167" y="164"/>
                  </a:lnTo>
                  <a:lnTo>
                    <a:pt x="3058" y="91"/>
                  </a:lnTo>
                  <a:lnTo>
                    <a:pt x="2930" y="37"/>
                  </a:lnTo>
                  <a:lnTo>
                    <a:pt x="2803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58" name="Google Shape;1058;p7"/>
            <p:cNvSpPr/>
            <p:nvPr/>
          </p:nvSpPr>
          <p:spPr>
            <a:xfrm>
              <a:off x="4082275" y="3312675"/>
              <a:ext cx="186550" cy="401275"/>
            </a:xfrm>
            <a:custGeom>
              <a:avLst/>
              <a:gdLst/>
              <a:ahLst/>
              <a:cxnLst/>
              <a:rect l="l" t="t" r="r" b="b"/>
              <a:pathLst>
                <a:path w="7462" h="16051" extrusionOk="0">
                  <a:moveTo>
                    <a:pt x="674" y="0"/>
                  </a:moveTo>
                  <a:lnTo>
                    <a:pt x="565" y="200"/>
                  </a:lnTo>
                  <a:lnTo>
                    <a:pt x="474" y="400"/>
                  </a:lnTo>
                  <a:lnTo>
                    <a:pt x="383" y="601"/>
                  </a:lnTo>
                  <a:lnTo>
                    <a:pt x="310" y="801"/>
                  </a:lnTo>
                  <a:lnTo>
                    <a:pt x="182" y="1201"/>
                  </a:lnTo>
                  <a:lnTo>
                    <a:pt x="110" y="1620"/>
                  </a:lnTo>
                  <a:lnTo>
                    <a:pt x="55" y="2020"/>
                  </a:lnTo>
                  <a:lnTo>
                    <a:pt x="19" y="2439"/>
                  </a:lnTo>
                  <a:lnTo>
                    <a:pt x="0" y="2857"/>
                  </a:lnTo>
                  <a:lnTo>
                    <a:pt x="0" y="3276"/>
                  </a:lnTo>
                  <a:lnTo>
                    <a:pt x="0" y="4095"/>
                  </a:lnTo>
                  <a:lnTo>
                    <a:pt x="19" y="4914"/>
                  </a:lnTo>
                  <a:lnTo>
                    <a:pt x="55" y="5732"/>
                  </a:lnTo>
                  <a:lnTo>
                    <a:pt x="91" y="6551"/>
                  </a:lnTo>
                  <a:lnTo>
                    <a:pt x="128" y="6952"/>
                  </a:lnTo>
                  <a:lnTo>
                    <a:pt x="146" y="7152"/>
                  </a:lnTo>
                  <a:lnTo>
                    <a:pt x="201" y="7334"/>
                  </a:lnTo>
                  <a:lnTo>
                    <a:pt x="273" y="7534"/>
                  </a:lnTo>
                  <a:lnTo>
                    <a:pt x="383" y="7716"/>
                  </a:lnTo>
                  <a:lnTo>
                    <a:pt x="510" y="7898"/>
                  </a:lnTo>
                  <a:lnTo>
                    <a:pt x="674" y="8062"/>
                  </a:lnTo>
                  <a:lnTo>
                    <a:pt x="801" y="8171"/>
                  </a:lnTo>
                  <a:lnTo>
                    <a:pt x="947" y="8262"/>
                  </a:lnTo>
                  <a:lnTo>
                    <a:pt x="1092" y="8335"/>
                  </a:lnTo>
                  <a:lnTo>
                    <a:pt x="1256" y="8426"/>
                  </a:lnTo>
                  <a:lnTo>
                    <a:pt x="1620" y="8553"/>
                  </a:lnTo>
                  <a:lnTo>
                    <a:pt x="2020" y="8662"/>
                  </a:lnTo>
                  <a:lnTo>
                    <a:pt x="2421" y="8753"/>
                  </a:lnTo>
                  <a:lnTo>
                    <a:pt x="2858" y="8808"/>
                  </a:lnTo>
                  <a:lnTo>
                    <a:pt x="3294" y="8863"/>
                  </a:lnTo>
                  <a:lnTo>
                    <a:pt x="3731" y="8899"/>
                  </a:lnTo>
                  <a:lnTo>
                    <a:pt x="4696" y="8935"/>
                  </a:lnTo>
                  <a:lnTo>
                    <a:pt x="5678" y="8954"/>
                  </a:lnTo>
                  <a:lnTo>
                    <a:pt x="5587" y="10810"/>
                  </a:lnTo>
                  <a:lnTo>
                    <a:pt x="5496" y="13030"/>
                  </a:lnTo>
                  <a:lnTo>
                    <a:pt x="5423" y="15650"/>
                  </a:lnTo>
                  <a:lnTo>
                    <a:pt x="5460" y="15687"/>
                  </a:lnTo>
                  <a:lnTo>
                    <a:pt x="5514" y="15723"/>
                  </a:lnTo>
                  <a:lnTo>
                    <a:pt x="5660" y="15796"/>
                  </a:lnTo>
                  <a:lnTo>
                    <a:pt x="5878" y="15869"/>
                  </a:lnTo>
                  <a:lnTo>
                    <a:pt x="6133" y="15923"/>
                  </a:lnTo>
                  <a:lnTo>
                    <a:pt x="6424" y="15978"/>
                  </a:lnTo>
                  <a:lnTo>
                    <a:pt x="6770" y="16014"/>
                  </a:lnTo>
                  <a:lnTo>
                    <a:pt x="7116" y="16033"/>
                  </a:lnTo>
                  <a:lnTo>
                    <a:pt x="7462" y="16051"/>
                  </a:lnTo>
                  <a:lnTo>
                    <a:pt x="7352" y="15741"/>
                  </a:lnTo>
                  <a:lnTo>
                    <a:pt x="7243" y="15396"/>
                  </a:lnTo>
                  <a:lnTo>
                    <a:pt x="7152" y="14995"/>
                  </a:lnTo>
                  <a:lnTo>
                    <a:pt x="7061" y="14540"/>
                  </a:lnTo>
                  <a:lnTo>
                    <a:pt x="6988" y="14067"/>
                  </a:lnTo>
                  <a:lnTo>
                    <a:pt x="6916" y="13558"/>
                  </a:lnTo>
                  <a:lnTo>
                    <a:pt x="6807" y="12502"/>
                  </a:lnTo>
                  <a:lnTo>
                    <a:pt x="6734" y="11447"/>
                  </a:lnTo>
                  <a:lnTo>
                    <a:pt x="6679" y="10446"/>
                  </a:lnTo>
                  <a:lnTo>
                    <a:pt x="6679" y="9590"/>
                  </a:lnTo>
                  <a:lnTo>
                    <a:pt x="6697" y="9226"/>
                  </a:lnTo>
                  <a:lnTo>
                    <a:pt x="6716" y="8917"/>
                  </a:lnTo>
                  <a:lnTo>
                    <a:pt x="6716" y="8899"/>
                  </a:lnTo>
                  <a:lnTo>
                    <a:pt x="6734" y="8717"/>
                  </a:lnTo>
                  <a:lnTo>
                    <a:pt x="6716" y="8644"/>
                  </a:lnTo>
                  <a:lnTo>
                    <a:pt x="6697" y="8553"/>
                  </a:lnTo>
                  <a:lnTo>
                    <a:pt x="6679" y="8462"/>
                  </a:lnTo>
                  <a:lnTo>
                    <a:pt x="6625" y="8389"/>
                  </a:lnTo>
                  <a:lnTo>
                    <a:pt x="6552" y="8317"/>
                  </a:lnTo>
                  <a:lnTo>
                    <a:pt x="6461" y="8244"/>
                  </a:lnTo>
                  <a:lnTo>
                    <a:pt x="6297" y="8189"/>
                  </a:lnTo>
                  <a:lnTo>
                    <a:pt x="6115" y="8153"/>
                  </a:lnTo>
                  <a:lnTo>
                    <a:pt x="5915" y="8135"/>
                  </a:lnTo>
                  <a:lnTo>
                    <a:pt x="5715" y="8135"/>
                  </a:lnTo>
                  <a:lnTo>
                    <a:pt x="5442" y="8153"/>
                  </a:lnTo>
                  <a:lnTo>
                    <a:pt x="4841" y="8171"/>
                  </a:lnTo>
                  <a:lnTo>
                    <a:pt x="4222" y="8153"/>
                  </a:lnTo>
                  <a:lnTo>
                    <a:pt x="3931" y="8135"/>
                  </a:lnTo>
                  <a:lnTo>
                    <a:pt x="3640" y="8098"/>
                  </a:lnTo>
                  <a:lnTo>
                    <a:pt x="3349" y="8044"/>
                  </a:lnTo>
                  <a:lnTo>
                    <a:pt x="3076" y="7971"/>
                  </a:lnTo>
                  <a:lnTo>
                    <a:pt x="2785" y="7880"/>
                  </a:lnTo>
                  <a:lnTo>
                    <a:pt x="2494" y="7752"/>
                  </a:lnTo>
                  <a:lnTo>
                    <a:pt x="2257" y="7607"/>
                  </a:lnTo>
                  <a:lnTo>
                    <a:pt x="2039" y="7443"/>
                  </a:lnTo>
                  <a:lnTo>
                    <a:pt x="1838" y="7279"/>
                  </a:lnTo>
                  <a:lnTo>
                    <a:pt x="1675" y="7097"/>
                  </a:lnTo>
                  <a:lnTo>
                    <a:pt x="1529" y="6897"/>
                  </a:lnTo>
                  <a:lnTo>
                    <a:pt x="1420" y="6697"/>
                  </a:lnTo>
                  <a:lnTo>
                    <a:pt x="1329" y="6515"/>
                  </a:lnTo>
                  <a:lnTo>
                    <a:pt x="1256" y="6297"/>
                  </a:lnTo>
                  <a:lnTo>
                    <a:pt x="1202" y="6096"/>
                  </a:lnTo>
                  <a:lnTo>
                    <a:pt x="1165" y="5896"/>
                  </a:lnTo>
                  <a:lnTo>
                    <a:pt x="1129" y="5478"/>
                  </a:lnTo>
                  <a:lnTo>
                    <a:pt x="1111" y="5059"/>
                  </a:lnTo>
                  <a:lnTo>
                    <a:pt x="1111" y="4295"/>
                  </a:lnTo>
                  <a:lnTo>
                    <a:pt x="1129" y="3531"/>
                  </a:lnTo>
                  <a:lnTo>
                    <a:pt x="1147" y="2766"/>
                  </a:lnTo>
                  <a:lnTo>
                    <a:pt x="1202" y="1984"/>
                  </a:lnTo>
                  <a:lnTo>
                    <a:pt x="1220" y="1747"/>
                  </a:lnTo>
                  <a:lnTo>
                    <a:pt x="1274" y="1492"/>
                  </a:lnTo>
                  <a:lnTo>
                    <a:pt x="1311" y="1219"/>
                  </a:lnTo>
                  <a:lnTo>
                    <a:pt x="1311" y="965"/>
                  </a:lnTo>
                  <a:lnTo>
                    <a:pt x="1311" y="837"/>
                  </a:lnTo>
                  <a:lnTo>
                    <a:pt x="1293" y="710"/>
                  </a:lnTo>
                  <a:lnTo>
                    <a:pt x="1256" y="582"/>
                  </a:lnTo>
                  <a:lnTo>
                    <a:pt x="1183" y="455"/>
                  </a:lnTo>
                  <a:lnTo>
                    <a:pt x="1111" y="346"/>
                  </a:lnTo>
                  <a:lnTo>
                    <a:pt x="1020" y="237"/>
                  </a:lnTo>
                  <a:lnTo>
                    <a:pt x="892" y="127"/>
                  </a:lnTo>
                  <a:lnTo>
                    <a:pt x="728" y="37"/>
                  </a:lnTo>
                  <a:lnTo>
                    <a:pt x="674" y="0"/>
                  </a:lnTo>
                  <a:close/>
                </a:path>
              </a:pathLst>
            </a:custGeom>
            <a:solidFill>
              <a:srgbClr val="3A7F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59" name="Google Shape;1059;p7"/>
            <p:cNvSpPr/>
            <p:nvPr/>
          </p:nvSpPr>
          <p:spPr>
            <a:xfrm>
              <a:off x="4254700" y="3074275"/>
              <a:ext cx="33225" cy="434500"/>
            </a:xfrm>
            <a:custGeom>
              <a:avLst/>
              <a:gdLst/>
              <a:ahLst/>
              <a:cxnLst/>
              <a:rect l="l" t="t" r="r" b="b"/>
              <a:pathLst>
                <a:path w="1329" h="17380" extrusionOk="0">
                  <a:moveTo>
                    <a:pt x="783" y="0"/>
                  </a:moveTo>
                  <a:lnTo>
                    <a:pt x="656" y="19"/>
                  </a:lnTo>
                  <a:lnTo>
                    <a:pt x="546" y="55"/>
                  </a:lnTo>
                  <a:lnTo>
                    <a:pt x="383" y="128"/>
                  </a:lnTo>
                  <a:lnTo>
                    <a:pt x="856" y="4113"/>
                  </a:lnTo>
                  <a:lnTo>
                    <a:pt x="947" y="5023"/>
                  </a:lnTo>
                  <a:lnTo>
                    <a:pt x="1020" y="5951"/>
                  </a:lnTo>
                  <a:lnTo>
                    <a:pt x="1056" y="6406"/>
                  </a:lnTo>
                  <a:lnTo>
                    <a:pt x="1056" y="6861"/>
                  </a:lnTo>
                  <a:lnTo>
                    <a:pt x="1038" y="7316"/>
                  </a:lnTo>
                  <a:lnTo>
                    <a:pt x="1001" y="7771"/>
                  </a:lnTo>
                  <a:lnTo>
                    <a:pt x="965" y="8117"/>
                  </a:lnTo>
                  <a:lnTo>
                    <a:pt x="892" y="8462"/>
                  </a:lnTo>
                  <a:lnTo>
                    <a:pt x="765" y="9136"/>
                  </a:lnTo>
                  <a:lnTo>
                    <a:pt x="455" y="10482"/>
                  </a:lnTo>
                  <a:lnTo>
                    <a:pt x="310" y="11192"/>
                  </a:lnTo>
                  <a:lnTo>
                    <a:pt x="201" y="11884"/>
                  </a:lnTo>
                  <a:lnTo>
                    <a:pt x="110" y="12593"/>
                  </a:lnTo>
                  <a:lnTo>
                    <a:pt x="55" y="13303"/>
                  </a:lnTo>
                  <a:lnTo>
                    <a:pt x="19" y="14013"/>
                  </a:lnTo>
                  <a:lnTo>
                    <a:pt x="1" y="14704"/>
                  </a:lnTo>
                  <a:lnTo>
                    <a:pt x="1" y="15414"/>
                  </a:lnTo>
                  <a:lnTo>
                    <a:pt x="37" y="16124"/>
                  </a:lnTo>
                  <a:lnTo>
                    <a:pt x="37" y="16306"/>
                  </a:lnTo>
                  <a:lnTo>
                    <a:pt x="73" y="16488"/>
                  </a:lnTo>
                  <a:lnTo>
                    <a:pt x="110" y="16652"/>
                  </a:lnTo>
                  <a:lnTo>
                    <a:pt x="164" y="16834"/>
                  </a:lnTo>
                  <a:lnTo>
                    <a:pt x="237" y="16997"/>
                  </a:lnTo>
                  <a:lnTo>
                    <a:pt x="346" y="17143"/>
                  </a:lnTo>
                  <a:lnTo>
                    <a:pt x="492" y="17270"/>
                  </a:lnTo>
                  <a:lnTo>
                    <a:pt x="674" y="17379"/>
                  </a:lnTo>
                  <a:lnTo>
                    <a:pt x="692" y="16779"/>
                  </a:lnTo>
                  <a:lnTo>
                    <a:pt x="692" y="16197"/>
                  </a:lnTo>
                  <a:lnTo>
                    <a:pt x="710" y="15014"/>
                  </a:lnTo>
                  <a:lnTo>
                    <a:pt x="728" y="13976"/>
                  </a:lnTo>
                  <a:lnTo>
                    <a:pt x="783" y="12939"/>
                  </a:lnTo>
                  <a:lnTo>
                    <a:pt x="856" y="11902"/>
                  </a:lnTo>
                  <a:lnTo>
                    <a:pt x="947" y="10865"/>
                  </a:lnTo>
                  <a:lnTo>
                    <a:pt x="1129" y="8808"/>
                  </a:lnTo>
                  <a:lnTo>
                    <a:pt x="1220" y="7771"/>
                  </a:lnTo>
                  <a:lnTo>
                    <a:pt x="1274" y="6734"/>
                  </a:lnTo>
                  <a:lnTo>
                    <a:pt x="1311" y="5897"/>
                  </a:lnTo>
                  <a:lnTo>
                    <a:pt x="1329" y="5041"/>
                  </a:lnTo>
                  <a:lnTo>
                    <a:pt x="1329" y="4204"/>
                  </a:lnTo>
                  <a:lnTo>
                    <a:pt x="1293" y="3349"/>
                  </a:lnTo>
                  <a:lnTo>
                    <a:pt x="1220" y="2512"/>
                  </a:lnTo>
                  <a:lnTo>
                    <a:pt x="1111" y="1656"/>
                  </a:lnTo>
                  <a:lnTo>
                    <a:pt x="965" y="819"/>
                  </a:lnTo>
                  <a:lnTo>
                    <a:pt x="874" y="419"/>
                  </a:lnTo>
                  <a:lnTo>
                    <a:pt x="783" y="0"/>
                  </a:lnTo>
                  <a:close/>
                </a:path>
              </a:pathLst>
            </a:custGeom>
            <a:solidFill>
              <a:srgbClr val="3A7F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060" name="Google Shape;1060;p7"/>
          <p:cNvGrpSpPr/>
          <p:nvPr/>
        </p:nvGrpSpPr>
        <p:grpSpPr>
          <a:xfrm>
            <a:off x="10466310" y="6250193"/>
            <a:ext cx="718889" cy="227943"/>
            <a:chOff x="2631450" y="1885950"/>
            <a:chExt cx="671525" cy="212925"/>
          </a:xfrm>
        </p:grpSpPr>
        <p:sp>
          <p:nvSpPr>
            <p:cNvPr id="1061" name="Google Shape;1061;p7"/>
            <p:cNvSpPr/>
            <p:nvPr/>
          </p:nvSpPr>
          <p:spPr>
            <a:xfrm>
              <a:off x="2631450" y="2068375"/>
              <a:ext cx="118300" cy="30500"/>
            </a:xfrm>
            <a:custGeom>
              <a:avLst/>
              <a:gdLst/>
              <a:ahLst/>
              <a:cxnLst/>
              <a:rect l="l" t="t" r="r" b="b"/>
              <a:pathLst>
                <a:path w="4732" h="1220" extrusionOk="0">
                  <a:moveTo>
                    <a:pt x="1947" y="1"/>
                  </a:moveTo>
                  <a:lnTo>
                    <a:pt x="1456" y="19"/>
                  </a:lnTo>
                  <a:lnTo>
                    <a:pt x="1001" y="55"/>
                  </a:lnTo>
                  <a:lnTo>
                    <a:pt x="601" y="110"/>
                  </a:lnTo>
                  <a:lnTo>
                    <a:pt x="437" y="146"/>
                  </a:lnTo>
                  <a:lnTo>
                    <a:pt x="291" y="183"/>
                  </a:lnTo>
                  <a:lnTo>
                    <a:pt x="164" y="237"/>
                  </a:lnTo>
                  <a:lnTo>
                    <a:pt x="73" y="292"/>
                  </a:lnTo>
                  <a:lnTo>
                    <a:pt x="18" y="365"/>
                  </a:lnTo>
                  <a:lnTo>
                    <a:pt x="0" y="437"/>
                  </a:lnTo>
                  <a:lnTo>
                    <a:pt x="18" y="510"/>
                  </a:lnTo>
                  <a:lnTo>
                    <a:pt x="73" y="601"/>
                  </a:lnTo>
                  <a:lnTo>
                    <a:pt x="146" y="674"/>
                  </a:lnTo>
                  <a:lnTo>
                    <a:pt x="273" y="747"/>
                  </a:lnTo>
                  <a:lnTo>
                    <a:pt x="401" y="801"/>
                  </a:lnTo>
                  <a:lnTo>
                    <a:pt x="564" y="874"/>
                  </a:lnTo>
                  <a:lnTo>
                    <a:pt x="946" y="983"/>
                  </a:lnTo>
                  <a:lnTo>
                    <a:pt x="1383" y="1092"/>
                  </a:lnTo>
                  <a:lnTo>
                    <a:pt x="1856" y="1165"/>
                  </a:lnTo>
                  <a:lnTo>
                    <a:pt x="2348" y="1202"/>
                  </a:lnTo>
                  <a:lnTo>
                    <a:pt x="2839" y="1220"/>
                  </a:lnTo>
                  <a:lnTo>
                    <a:pt x="3294" y="1202"/>
                  </a:lnTo>
                  <a:lnTo>
                    <a:pt x="3676" y="1165"/>
                  </a:lnTo>
                  <a:lnTo>
                    <a:pt x="4004" y="1092"/>
                  </a:lnTo>
                  <a:lnTo>
                    <a:pt x="4259" y="1020"/>
                  </a:lnTo>
                  <a:lnTo>
                    <a:pt x="4368" y="965"/>
                  </a:lnTo>
                  <a:lnTo>
                    <a:pt x="4459" y="910"/>
                  </a:lnTo>
                  <a:lnTo>
                    <a:pt x="4550" y="838"/>
                  </a:lnTo>
                  <a:lnTo>
                    <a:pt x="4604" y="783"/>
                  </a:lnTo>
                  <a:lnTo>
                    <a:pt x="4659" y="710"/>
                  </a:lnTo>
                  <a:lnTo>
                    <a:pt x="4695" y="637"/>
                  </a:lnTo>
                  <a:lnTo>
                    <a:pt x="4713" y="547"/>
                  </a:lnTo>
                  <a:lnTo>
                    <a:pt x="4732" y="474"/>
                  </a:lnTo>
                  <a:lnTo>
                    <a:pt x="4622" y="401"/>
                  </a:lnTo>
                  <a:lnTo>
                    <a:pt x="4495" y="328"/>
                  </a:lnTo>
                  <a:lnTo>
                    <a:pt x="4313" y="237"/>
                  </a:lnTo>
                  <a:lnTo>
                    <a:pt x="4077" y="146"/>
                  </a:lnTo>
                  <a:lnTo>
                    <a:pt x="3767" y="73"/>
                  </a:lnTo>
                  <a:lnTo>
                    <a:pt x="3403" y="19"/>
                  </a:lnTo>
                  <a:lnTo>
                    <a:pt x="3185" y="1"/>
                  </a:lnTo>
                  <a:close/>
                </a:path>
              </a:pathLst>
            </a:custGeom>
            <a:solidFill>
              <a:srgbClr val="282829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62" name="Google Shape;1062;p7"/>
            <p:cNvSpPr/>
            <p:nvPr/>
          </p:nvSpPr>
          <p:spPr>
            <a:xfrm>
              <a:off x="2631450" y="2068375"/>
              <a:ext cx="118300" cy="30500"/>
            </a:xfrm>
            <a:custGeom>
              <a:avLst/>
              <a:gdLst/>
              <a:ahLst/>
              <a:cxnLst/>
              <a:rect l="l" t="t" r="r" b="b"/>
              <a:pathLst>
                <a:path w="4732" h="1220" fill="none" extrusionOk="0">
                  <a:moveTo>
                    <a:pt x="2948" y="1"/>
                  </a:moveTo>
                  <a:lnTo>
                    <a:pt x="2948" y="1"/>
                  </a:lnTo>
                  <a:lnTo>
                    <a:pt x="1947" y="1"/>
                  </a:lnTo>
                  <a:lnTo>
                    <a:pt x="1456" y="19"/>
                  </a:lnTo>
                  <a:lnTo>
                    <a:pt x="1001" y="55"/>
                  </a:lnTo>
                  <a:lnTo>
                    <a:pt x="601" y="110"/>
                  </a:lnTo>
                  <a:lnTo>
                    <a:pt x="437" y="146"/>
                  </a:lnTo>
                  <a:lnTo>
                    <a:pt x="291" y="183"/>
                  </a:lnTo>
                  <a:lnTo>
                    <a:pt x="164" y="237"/>
                  </a:lnTo>
                  <a:lnTo>
                    <a:pt x="73" y="292"/>
                  </a:lnTo>
                  <a:lnTo>
                    <a:pt x="18" y="365"/>
                  </a:lnTo>
                  <a:lnTo>
                    <a:pt x="0" y="437"/>
                  </a:lnTo>
                  <a:lnTo>
                    <a:pt x="0" y="437"/>
                  </a:lnTo>
                  <a:lnTo>
                    <a:pt x="18" y="510"/>
                  </a:lnTo>
                  <a:lnTo>
                    <a:pt x="73" y="601"/>
                  </a:lnTo>
                  <a:lnTo>
                    <a:pt x="146" y="674"/>
                  </a:lnTo>
                  <a:lnTo>
                    <a:pt x="273" y="747"/>
                  </a:lnTo>
                  <a:lnTo>
                    <a:pt x="401" y="801"/>
                  </a:lnTo>
                  <a:lnTo>
                    <a:pt x="564" y="874"/>
                  </a:lnTo>
                  <a:lnTo>
                    <a:pt x="946" y="983"/>
                  </a:lnTo>
                  <a:lnTo>
                    <a:pt x="1383" y="1092"/>
                  </a:lnTo>
                  <a:lnTo>
                    <a:pt x="1856" y="1165"/>
                  </a:lnTo>
                  <a:lnTo>
                    <a:pt x="2348" y="1202"/>
                  </a:lnTo>
                  <a:lnTo>
                    <a:pt x="2839" y="1220"/>
                  </a:lnTo>
                  <a:lnTo>
                    <a:pt x="2839" y="1220"/>
                  </a:lnTo>
                  <a:lnTo>
                    <a:pt x="3294" y="1202"/>
                  </a:lnTo>
                  <a:lnTo>
                    <a:pt x="3676" y="1165"/>
                  </a:lnTo>
                  <a:lnTo>
                    <a:pt x="4004" y="1092"/>
                  </a:lnTo>
                  <a:lnTo>
                    <a:pt x="4259" y="1020"/>
                  </a:lnTo>
                  <a:lnTo>
                    <a:pt x="4368" y="965"/>
                  </a:lnTo>
                  <a:lnTo>
                    <a:pt x="4459" y="910"/>
                  </a:lnTo>
                  <a:lnTo>
                    <a:pt x="4550" y="838"/>
                  </a:lnTo>
                  <a:lnTo>
                    <a:pt x="4604" y="783"/>
                  </a:lnTo>
                  <a:lnTo>
                    <a:pt x="4659" y="710"/>
                  </a:lnTo>
                  <a:lnTo>
                    <a:pt x="4695" y="637"/>
                  </a:lnTo>
                  <a:lnTo>
                    <a:pt x="4713" y="547"/>
                  </a:lnTo>
                  <a:lnTo>
                    <a:pt x="4732" y="474"/>
                  </a:lnTo>
                  <a:lnTo>
                    <a:pt x="4732" y="474"/>
                  </a:lnTo>
                  <a:lnTo>
                    <a:pt x="4622" y="401"/>
                  </a:lnTo>
                  <a:lnTo>
                    <a:pt x="4495" y="328"/>
                  </a:lnTo>
                  <a:lnTo>
                    <a:pt x="4313" y="237"/>
                  </a:lnTo>
                  <a:lnTo>
                    <a:pt x="4077" y="146"/>
                  </a:lnTo>
                  <a:lnTo>
                    <a:pt x="3767" y="73"/>
                  </a:lnTo>
                  <a:lnTo>
                    <a:pt x="3403" y="19"/>
                  </a:lnTo>
                  <a:lnTo>
                    <a:pt x="3185" y="1"/>
                  </a:lnTo>
                  <a:lnTo>
                    <a:pt x="2948" y="1"/>
                  </a:lnTo>
                </a:path>
              </a:pathLst>
            </a:custGeom>
            <a:solidFill>
              <a:srgbClr val="282829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63" name="Google Shape;1063;p7"/>
            <p:cNvSpPr/>
            <p:nvPr/>
          </p:nvSpPr>
          <p:spPr>
            <a:xfrm>
              <a:off x="2731525" y="2008325"/>
              <a:ext cx="571450" cy="71000"/>
            </a:xfrm>
            <a:custGeom>
              <a:avLst/>
              <a:gdLst/>
              <a:ahLst/>
              <a:cxnLst/>
              <a:rect l="l" t="t" r="r" b="b"/>
              <a:pathLst>
                <a:path w="22858" h="2840" extrusionOk="0">
                  <a:moveTo>
                    <a:pt x="1620" y="0"/>
                  </a:moveTo>
                  <a:lnTo>
                    <a:pt x="1256" y="55"/>
                  </a:lnTo>
                  <a:lnTo>
                    <a:pt x="929" y="110"/>
                  </a:lnTo>
                  <a:lnTo>
                    <a:pt x="656" y="164"/>
                  </a:lnTo>
                  <a:lnTo>
                    <a:pt x="419" y="219"/>
                  </a:lnTo>
                  <a:lnTo>
                    <a:pt x="237" y="292"/>
                  </a:lnTo>
                  <a:lnTo>
                    <a:pt x="110" y="364"/>
                  </a:lnTo>
                  <a:lnTo>
                    <a:pt x="19" y="437"/>
                  </a:lnTo>
                  <a:lnTo>
                    <a:pt x="1" y="492"/>
                  </a:lnTo>
                  <a:lnTo>
                    <a:pt x="1" y="528"/>
                  </a:lnTo>
                  <a:lnTo>
                    <a:pt x="1" y="637"/>
                  </a:lnTo>
                  <a:lnTo>
                    <a:pt x="19" y="747"/>
                  </a:lnTo>
                  <a:lnTo>
                    <a:pt x="55" y="856"/>
                  </a:lnTo>
                  <a:lnTo>
                    <a:pt x="110" y="947"/>
                  </a:lnTo>
                  <a:lnTo>
                    <a:pt x="183" y="1056"/>
                  </a:lnTo>
                  <a:lnTo>
                    <a:pt x="256" y="1165"/>
                  </a:lnTo>
                  <a:lnTo>
                    <a:pt x="365" y="1256"/>
                  </a:lnTo>
                  <a:lnTo>
                    <a:pt x="474" y="1365"/>
                  </a:lnTo>
                  <a:lnTo>
                    <a:pt x="601" y="1456"/>
                  </a:lnTo>
                  <a:lnTo>
                    <a:pt x="747" y="1565"/>
                  </a:lnTo>
                  <a:lnTo>
                    <a:pt x="1093" y="1747"/>
                  </a:lnTo>
                  <a:lnTo>
                    <a:pt x="1493" y="1929"/>
                  </a:lnTo>
                  <a:lnTo>
                    <a:pt x="1984" y="2093"/>
                  </a:lnTo>
                  <a:lnTo>
                    <a:pt x="2530" y="2239"/>
                  </a:lnTo>
                  <a:lnTo>
                    <a:pt x="3149" y="2384"/>
                  </a:lnTo>
                  <a:lnTo>
                    <a:pt x="3841" y="2512"/>
                  </a:lnTo>
                  <a:lnTo>
                    <a:pt x="4623" y="2621"/>
                  </a:lnTo>
                  <a:lnTo>
                    <a:pt x="5460" y="2712"/>
                  </a:lnTo>
                  <a:lnTo>
                    <a:pt x="6388" y="2767"/>
                  </a:lnTo>
                  <a:lnTo>
                    <a:pt x="7389" y="2821"/>
                  </a:lnTo>
                  <a:lnTo>
                    <a:pt x="8481" y="2839"/>
                  </a:lnTo>
                  <a:lnTo>
                    <a:pt x="8881" y="2839"/>
                  </a:lnTo>
                  <a:lnTo>
                    <a:pt x="10082" y="2821"/>
                  </a:lnTo>
                  <a:lnTo>
                    <a:pt x="11302" y="2803"/>
                  </a:lnTo>
                  <a:lnTo>
                    <a:pt x="12521" y="2748"/>
                  </a:lnTo>
                  <a:lnTo>
                    <a:pt x="13722" y="2676"/>
                  </a:lnTo>
                  <a:lnTo>
                    <a:pt x="14923" y="2603"/>
                  </a:lnTo>
                  <a:lnTo>
                    <a:pt x="16070" y="2494"/>
                  </a:lnTo>
                  <a:lnTo>
                    <a:pt x="17180" y="2384"/>
                  </a:lnTo>
                  <a:lnTo>
                    <a:pt x="18235" y="2257"/>
                  </a:lnTo>
                  <a:lnTo>
                    <a:pt x="19218" y="2130"/>
                  </a:lnTo>
                  <a:lnTo>
                    <a:pt x="20091" y="1966"/>
                  </a:lnTo>
                  <a:lnTo>
                    <a:pt x="20892" y="1802"/>
                  </a:lnTo>
                  <a:lnTo>
                    <a:pt x="21565" y="1638"/>
                  </a:lnTo>
                  <a:lnTo>
                    <a:pt x="21856" y="1547"/>
                  </a:lnTo>
                  <a:lnTo>
                    <a:pt x="22111" y="1456"/>
                  </a:lnTo>
                  <a:lnTo>
                    <a:pt x="22330" y="1347"/>
                  </a:lnTo>
                  <a:lnTo>
                    <a:pt x="22512" y="1256"/>
                  </a:lnTo>
                  <a:lnTo>
                    <a:pt x="22657" y="1165"/>
                  </a:lnTo>
                  <a:lnTo>
                    <a:pt x="22766" y="1056"/>
                  </a:lnTo>
                  <a:lnTo>
                    <a:pt x="22839" y="965"/>
                  </a:lnTo>
                  <a:lnTo>
                    <a:pt x="22857" y="856"/>
                  </a:lnTo>
                  <a:lnTo>
                    <a:pt x="22839" y="801"/>
                  </a:lnTo>
                  <a:lnTo>
                    <a:pt x="22785" y="765"/>
                  </a:lnTo>
                  <a:lnTo>
                    <a:pt x="22694" y="710"/>
                  </a:lnTo>
                  <a:lnTo>
                    <a:pt x="22566" y="656"/>
                  </a:lnTo>
                  <a:lnTo>
                    <a:pt x="22202" y="565"/>
                  </a:lnTo>
                  <a:lnTo>
                    <a:pt x="21729" y="474"/>
                  </a:lnTo>
                  <a:lnTo>
                    <a:pt x="22257" y="910"/>
                  </a:lnTo>
                  <a:lnTo>
                    <a:pt x="22020" y="947"/>
                  </a:lnTo>
                  <a:lnTo>
                    <a:pt x="21292" y="1092"/>
                  </a:lnTo>
                  <a:lnTo>
                    <a:pt x="20510" y="1220"/>
                  </a:lnTo>
                  <a:lnTo>
                    <a:pt x="19509" y="1365"/>
                  </a:lnTo>
                  <a:lnTo>
                    <a:pt x="18326" y="1529"/>
                  </a:lnTo>
                  <a:lnTo>
                    <a:pt x="16998" y="1693"/>
                  </a:lnTo>
                  <a:lnTo>
                    <a:pt x="15542" y="1838"/>
                  </a:lnTo>
                  <a:lnTo>
                    <a:pt x="13977" y="1948"/>
                  </a:lnTo>
                  <a:lnTo>
                    <a:pt x="13158" y="1984"/>
                  </a:lnTo>
                  <a:lnTo>
                    <a:pt x="12303" y="2020"/>
                  </a:lnTo>
                  <a:lnTo>
                    <a:pt x="11447" y="2039"/>
                  </a:lnTo>
                  <a:lnTo>
                    <a:pt x="10592" y="2057"/>
                  </a:lnTo>
                  <a:lnTo>
                    <a:pt x="9409" y="2039"/>
                  </a:lnTo>
                  <a:lnTo>
                    <a:pt x="8208" y="1984"/>
                  </a:lnTo>
                  <a:lnTo>
                    <a:pt x="7007" y="1911"/>
                  </a:lnTo>
                  <a:lnTo>
                    <a:pt x="5806" y="1802"/>
                  </a:lnTo>
                  <a:lnTo>
                    <a:pt x="5205" y="1729"/>
                  </a:lnTo>
                  <a:lnTo>
                    <a:pt x="4623" y="1638"/>
                  </a:lnTo>
                  <a:lnTo>
                    <a:pt x="4022" y="1547"/>
                  </a:lnTo>
                  <a:lnTo>
                    <a:pt x="3440" y="1438"/>
                  </a:lnTo>
                  <a:lnTo>
                    <a:pt x="2858" y="1329"/>
                  </a:lnTo>
                  <a:lnTo>
                    <a:pt x="2294" y="1202"/>
                  </a:lnTo>
                  <a:lnTo>
                    <a:pt x="1711" y="1056"/>
                  </a:lnTo>
                  <a:lnTo>
                    <a:pt x="1165" y="910"/>
                  </a:lnTo>
                  <a:lnTo>
                    <a:pt x="1275" y="656"/>
                  </a:lnTo>
                  <a:lnTo>
                    <a:pt x="1620" y="0"/>
                  </a:lnTo>
                  <a:close/>
                </a:path>
              </a:pathLst>
            </a:custGeom>
            <a:solidFill>
              <a:srgbClr val="282829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64" name="Google Shape;1064;p7"/>
            <p:cNvSpPr/>
            <p:nvPr/>
          </p:nvSpPr>
          <p:spPr>
            <a:xfrm>
              <a:off x="2760650" y="1885950"/>
              <a:ext cx="527300" cy="173350"/>
            </a:xfrm>
            <a:custGeom>
              <a:avLst/>
              <a:gdLst/>
              <a:ahLst/>
              <a:cxnLst/>
              <a:rect l="l" t="t" r="r" b="b"/>
              <a:pathLst>
                <a:path w="21092" h="6934" extrusionOk="0">
                  <a:moveTo>
                    <a:pt x="5260" y="0"/>
                  </a:moveTo>
                  <a:lnTo>
                    <a:pt x="5041" y="37"/>
                  </a:lnTo>
                  <a:lnTo>
                    <a:pt x="4805" y="91"/>
                  </a:lnTo>
                  <a:lnTo>
                    <a:pt x="4586" y="182"/>
                  </a:lnTo>
                  <a:lnTo>
                    <a:pt x="4368" y="291"/>
                  </a:lnTo>
                  <a:lnTo>
                    <a:pt x="4131" y="401"/>
                  </a:lnTo>
                  <a:lnTo>
                    <a:pt x="3913" y="546"/>
                  </a:lnTo>
                  <a:lnTo>
                    <a:pt x="3695" y="710"/>
                  </a:lnTo>
                  <a:lnTo>
                    <a:pt x="3476" y="892"/>
                  </a:lnTo>
                  <a:lnTo>
                    <a:pt x="3258" y="1074"/>
                  </a:lnTo>
                  <a:lnTo>
                    <a:pt x="2839" y="1492"/>
                  </a:lnTo>
                  <a:lnTo>
                    <a:pt x="2439" y="1947"/>
                  </a:lnTo>
                  <a:lnTo>
                    <a:pt x="2057" y="2421"/>
                  </a:lnTo>
                  <a:lnTo>
                    <a:pt x="1620" y="3021"/>
                  </a:lnTo>
                  <a:lnTo>
                    <a:pt x="1220" y="3622"/>
                  </a:lnTo>
                  <a:lnTo>
                    <a:pt x="874" y="4186"/>
                  </a:lnTo>
                  <a:lnTo>
                    <a:pt x="565" y="4713"/>
                  </a:lnTo>
                  <a:lnTo>
                    <a:pt x="146" y="5496"/>
                  </a:lnTo>
                  <a:lnTo>
                    <a:pt x="0" y="5805"/>
                  </a:lnTo>
                  <a:lnTo>
                    <a:pt x="692" y="5987"/>
                  </a:lnTo>
                  <a:lnTo>
                    <a:pt x="1402" y="6151"/>
                  </a:lnTo>
                  <a:lnTo>
                    <a:pt x="2130" y="6315"/>
                  </a:lnTo>
                  <a:lnTo>
                    <a:pt x="2857" y="6442"/>
                  </a:lnTo>
                  <a:lnTo>
                    <a:pt x="3585" y="6551"/>
                  </a:lnTo>
                  <a:lnTo>
                    <a:pt x="4332" y="6661"/>
                  </a:lnTo>
                  <a:lnTo>
                    <a:pt x="5078" y="6733"/>
                  </a:lnTo>
                  <a:lnTo>
                    <a:pt x="5824" y="6806"/>
                  </a:lnTo>
                  <a:lnTo>
                    <a:pt x="6588" y="6861"/>
                  </a:lnTo>
                  <a:lnTo>
                    <a:pt x="7334" y="6897"/>
                  </a:lnTo>
                  <a:lnTo>
                    <a:pt x="8062" y="6934"/>
                  </a:lnTo>
                  <a:lnTo>
                    <a:pt x="10264" y="6934"/>
                  </a:lnTo>
                  <a:lnTo>
                    <a:pt x="11684" y="6897"/>
                  </a:lnTo>
                  <a:lnTo>
                    <a:pt x="13067" y="6824"/>
                  </a:lnTo>
                  <a:lnTo>
                    <a:pt x="14359" y="6733"/>
                  </a:lnTo>
                  <a:lnTo>
                    <a:pt x="15596" y="6606"/>
                  </a:lnTo>
                  <a:lnTo>
                    <a:pt x="16743" y="6479"/>
                  </a:lnTo>
                  <a:lnTo>
                    <a:pt x="17762" y="6351"/>
                  </a:lnTo>
                  <a:lnTo>
                    <a:pt x="18690" y="6224"/>
                  </a:lnTo>
                  <a:lnTo>
                    <a:pt x="20127" y="5987"/>
                  </a:lnTo>
                  <a:lnTo>
                    <a:pt x="20855" y="5842"/>
                  </a:lnTo>
                  <a:lnTo>
                    <a:pt x="21092" y="5805"/>
                  </a:lnTo>
                  <a:lnTo>
                    <a:pt x="20873" y="5605"/>
                  </a:lnTo>
                  <a:lnTo>
                    <a:pt x="20273" y="5132"/>
                  </a:lnTo>
                  <a:lnTo>
                    <a:pt x="19891" y="4823"/>
                  </a:lnTo>
                  <a:lnTo>
                    <a:pt x="19454" y="4513"/>
                  </a:lnTo>
                  <a:lnTo>
                    <a:pt x="18999" y="4186"/>
                  </a:lnTo>
                  <a:lnTo>
                    <a:pt x="18544" y="3895"/>
                  </a:lnTo>
                  <a:lnTo>
                    <a:pt x="18089" y="3622"/>
                  </a:lnTo>
                  <a:lnTo>
                    <a:pt x="17689" y="3421"/>
                  </a:lnTo>
                  <a:lnTo>
                    <a:pt x="17416" y="3312"/>
                  </a:lnTo>
                  <a:lnTo>
                    <a:pt x="17088" y="3221"/>
                  </a:lnTo>
                  <a:lnTo>
                    <a:pt x="16743" y="3130"/>
                  </a:lnTo>
                  <a:lnTo>
                    <a:pt x="16379" y="3076"/>
                  </a:lnTo>
                  <a:lnTo>
                    <a:pt x="15978" y="3021"/>
                  </a:lnTo>
                  <a:lnTo>
                    <a:pt x="15596" y="2985"/>
                  </a:lnTo>
                  <a:lnTo>
                    <a:pt x="14795" y="2930"/>
                  </a:lnTo>
                  <a:lnTo>
                    <a:pt x="14086" y="2894"/>
                  </a:lnTo>
                  <a:lnTo>
                    <a:pt x="12921" y="2894"/>
                  </a:lnTo>
                  <a:lnTo>
                    <a:pt x="12648" y="2730"/>
                  </a:lnTo>
                  <a:lnTo>
                    <a:pt x="11865" y="2311"/>
                  </a:lnTo>
                  <a:lnTo>
                    <a:pt x="11338" y="2038"/>
                  </a:lnTo>
                  <a:lnTo>
                    <a:pt x="10737" y="1747"/>
                  </a:lnTo>
                  <a:lnTo>
                    <a:pt x="10082" y="1420"/>
                  </a:lnTo>
                  <a:lnTo>
                    <a:pt x="9391" y="1110"/>
                  </a:lnTo>
                  <a:lnTo>
                    <a:pt x="8881" y="910"/>
                  </a:lnTo>
                  <a:lnTo>
                    <a:pt x="8371" y="710"/>
                  </a:lnTo>
                  <a:lnTo>
                    <a:pt x="7862" y="528"/>
                  </a:lnTo>
                  <a:lnTo>
                    <a:pt x="7352" y="364"/>
                  </a:lnTo>
                  <a:lnTo>
                    <a:pt x="6861" y="219"/>
                  </a:lnTo>
                  <a:lnTo>
                    <a:pt x="6370" y="109"/>
                  </a:lnTo>
                  <a:lnTo>
                    <a:pt x="5915" y="37"/>
                  </a:lnTo>
                  <a:lnTo>
                    <a:pt x="5496" y="0"/>
                  </a:lnTo>
                  <a:close/>
                </a:path>
              </a:pathLst>
            </a:custGeom>
            <a:solidFill>
              <a:srgbClr val="C1A5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65" name="Google Shape;1065;p7"/>
            <p:cNvSpPr/>
            <p:nvPr/>
          </p:nvSpPr>
          <p:spPr>
            <a:xfrm>
              <a:off x="2760650" y="1885950"/>
              <a:ext cx="527300" cy="173350"/>
            </a:xfrm>
            <a:custGeom>
              <a:avLst/>
              <a:gdLst/>
              <a:ahLst/>
              <a:cxnLst/>
              <a:rect l="l" t="t" r="r" b="b"/>
              <a:pathLst>
                <a:path w="21092" h="6934" fill="none" extrusionOk="0">
                  <a:moveTo>
                    <a:pt x="21092" y="5805"/>
                  </a:moveTo>
                  <a:lnTo>
                    <a:pt x="21092" y="5805"/>
                  </a:lnTo>
                  <a:lnTo>
                    <a:pt x="20855" y="5842"/>
                  </a:lnTo>
                  <a:lnTo>
                    <a:pt x="20127" y="5987"/>
                  </a:lnTo>
                  <a:lnTo>
                    <a:pt x="20127" y="5987"/>
                  </a:lnTo>
                  <a:lnTo>
                    <a:pt x="18690" y="6224"/>
                  </a:lnTo>
                  <a:lnTo>
                    <a:pt x="17762" y="6351"/>
                  </a:lnTo>
                  <a:lnTo>
                    <a:pt x="16743" y="6479"/>
                  </a:lnTo>
                  <a:lnTo>
                    <a:pt x="15596" y="6606"/>
                  </a:lnTo>
                  <a:lnTo>
                    <a:pt x="14359" y="6733"/>
                  </a:lnTo>
                  <a:lnTo>
                    <a:pt x="13067" y="6824"/>
                  </a:lnTo>
                  <a:lnTo>
                    <a:pt x="11684" y="6897"/>
                  </a:lnTo>
                  <a:lnTo>
                    <a:pt x="10264" y="6934"/>
                  </a:lnTo>
                  <a:lnTo>
                    <a:pt x="8808" y="6934"/>
                  </a:lnTo>
                  <a:lnTo>
                    <a:pt x="8062" y="6934"/>
                  </a:lnTo>
                  <a:lnTo>
                    <a:pt x="7334" y="6897"/>
                  </a:lnTo>
                  <a:lnTo>
                    <a:pt x="6588" y="6861"/>
                  </a:lnTo>
                  <a:lnTo>
                    <a:pt x="5824" y="6806"/>
                  </a:lnTo>
                  <a:lnTo>
                    <a:pt x="5078" y="6733"/>
                  </a:lnTo>
                  <a:lnTo>
                    <a:pt x="4332" y="6661"/>
                  </a:lnTo>
                  <a:lnTo>
                    <a:pt x="3585" y="6551"/>
                  </a:lnTo>
                  <a:lnTo>
                    <a:pt x="2857" y="6442"/>
                  </a:lnTo>
                  <a:lnTo>
                    <a:pt x="2130" y="6315"/>
                  </a:lnTo>
                  <a:lnTo>
                    <a:pt x="1402" y="6151"/>
                  </a:lnTo>
                  <a:lnTo>
                    <a:pt x="692" y="5987"/>
                  </a:lnTo>
                  <a:lnTo>
                    <a:pt x="0" y="5805"/>
                  </a:lnTo>
                  <a:lnTo>
                    <a:pt x="0" y="5805"/>
                  </a:lnTo>
                  <a:lnTo>
                    <a:pt x="146" y="5496"/>
                  </a:lnTo>
                  <a:lnTo>
                    <a:pt x="565" y="4713"/>
                  </a:lnTo>
                  <a:lnTo>
                    <a:pt x="874" y="4186"/>
                  </a:lnTo>
                  <a:lnTo>
                    <a:pt x="1220" y="3622"/>
                  </a:lnTo>
                  <a:lnTo>
                    <a:pt x="1620" y="3021"/>
                  </a:lnTo>
                  <a:lnTo>
                    <a:pt x="2057" y="2421"/>
                  </a:lnTo>
                  <a:lnTo>
                    <a:pt x="2057" y="2421"/>
                  </a:lnTo>
                  <a:lnTo>
                    <a:pt x="2439" y="1947"/>
                  </a:lnTo>
                  <a:lnTo>
                    <a:pt x="2839" y="1492"/>
                  </a:lnTo>
                  <a:lnTo>
                    <a:pt x="3258" y="1074"/>
                  </a:lnTo>
                  <a:lnTo>
                    <a:pt x="3476" y="892"/>
                  </a:lnTo>
                  <a:lnTo>
                    <a:pt x="3695" y="710"/>
                  </a:lnTo>
                  <a:lnTo>
                    <a:pt x="3913" y="546"/>
                  </a:lnTo>
                  <a:lnTo>
                    <a:pt x="4131" y="401"/>
                  </a:lnTo>
                  <a:lnTo>
                    <a:pt x="4368" y="291"/>
                  </a:lnTo>
                  <a:lnTo>
                    <a:pt x="4586" y="182"/>
                  </a:lnTo>
                  <a:lnTo>
                    <a:pt x="4805" y="91"/>
                  </a:lnTo>
                  <a:lnTo>
                    <a:pt x="5041" y="37"/>
                  </a:lnTo>
                  <a:lnTo>
                    <a:pt x="5260" y="0"/>
                  </a:lnTo>
                  <a:lnTo>
                    <a:pt x="5496" y="0"/>
                  </a:lnTo>
                  <a:lnTo>
                    <a:pt x="5496" y="0"/>
                  </a:lnTo>
                  <a:lnTo>
                    <a:pt x="5915" y="37"/>
                  </a:lnTo>
                  <a:lnTo>
                    <a:pt x="6370" y="109"/>
                  </a:lnTo>
                  <a:lnTo>
                    <a:pt x="6861" y="219"/>
                  </a:lnTo>
                  <a:lnTo>
                    <a:pt x="7352" y="364"/>
                  </a:lnTo>
                  <a:lnTo>
                    <a:pt x="7862" y="528"/>
                  </a:lnTo>
                  <a:lnTo>
                    <a:pt x="8371" y="710"/>
                  </a:lnTo>
                  <a:lnTo>
                    <a:pt x="8881" y="910"/>
                  </a:lnTo>
                  <a:lnTo>
                    <a:pt x="9391" y="1110"/>
                  </a:lnTo>
                  <a:lnTo>
                    <a:pt x="9391" y="1110"/>
                  </a:lnTo>
                  <a:lnTo>
                    <a:pt x="10082" y="1420"/>
                  </a:lnTo>
                  <a:lnTo>
                    <a:pt x="10737" y="1747"/>
                  </a:lnTo>
                  <a:lnTo>
                    <a:pt x="11338" y="2038"/>
                  </a:lnTo>
                  <a:lnTo>
                    <a:pt x="11865" y="2311"/>
                  </a:lnTo>
                  <a:lnTo>
                    <a:pt x="12648" y="2730"/>
                  </a:lnTo>
                  <a:lnTo>
                    <a:pt x="12921" y="2894"/>
                  </a:lnTo>
                  <a:lnTo>
                    <a:pt x="12921" y="2894"/>
                  </a:lnTo>
                  <a:lnTo>
                    <a:pt x="13485" y="2894"/>
                  </a:lnTo>
                  <a:lnTo>
                    <a:pt x="14086" y="2894"/>
                  </a:lnTo>
                  <a:lnTo>
                    <a:pt x="14795" y="2930"/>
                  </a:lnTo>
                  <a:lnTo>
                    <a:pt x="15596" y="2985"/>
                  </a:lnTo>
                  <a:lnTo>
                    <a:pt x="15978" y="3021"/>
                  </a:lnTo>
                  <a:lnTo>
                    <a:pt x="16379" y="3076"/>
                  </a:lnTo>
                  <a:lnTo>
                    <a:pt x="16743" y="3130"/>
                  </a:lnTo>
                  <a:lnTo>
                    <a:pt x="17088" y="3221"/>
                  </a:lnTo>
                  <a:lnTo>
                    <a:pt x="17416" y="3312"/>
                  </a:lnTo>
                  <a:lnTo>
                    <a:pt x="17689" y="3421"/>
                  </a:lnTo>
                  <a:lnTo>
                    <a:pt x="17689" y="3421"/>
                  </a:lnTo>
                  <a:lnTo>
                    <a:pt x="18089" y="3622"/>
                  </a:lnTo>
                  <a:lnTo>
                    <a:pt x="18544" y="3895"/>
                  </a:lnTo>
                  <a:lnTo>
                    <a:pt x="18544" y="3895"/>
                  </a:lnTo>
                  <a:lnTo>
                    <a:pt x="18999" y="4186"/>
                  </a:lnTo>
                  <a:lnTo>
                    <a:pt x="19454" y="4513"/>
                  </a:lnTo>
                  <a:lnTo>
                    <a:pt x="19891" y="4823"/>
                  </a:lnTo>
                  <a:lnTo>
                    <a:pt x="20273" y="5132"/>
                  </a:lnTo>
                  <a:lnTo>
                    <a:pt x="20873" y="5605"/>
                  </a:lnTo>
                  <a:lnTo>
                    <a:pt x="21092" y="5805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66" name="Google Shape;1066;p7"/>
            <p:cNvSpPr/>
            <p:nvPr/>
          </p:nvSpPr>
          <p:spPr>
            <a:xfrm>
              <a:off x="2760650" y="1946450"/>
              <a:ext cx="503200" cy="113300"/>
            </a:xfrm>
            <a:custGeom>
              <a:avLst/>
              <a:gdLst/>
              <a:ahLst/>
              <a:cxnLst/>
              <a:rect l="l" t="t" r="r" b="b"/>
              <a:pathLst>
                <a:path w="20128" h="4532" extrusionOk="0">
                  <a:moveTo>
                    <a:pt x="2057" y="1"/>
                  </a:moveTo>
                  <a:lnTo>
                    <a:pt x="1620" y="601"/>
                  </a:lnTo>
                  <a:lnTo>
                    <a:pt x="1220" y="1202"/>
                  </a:lnTo>
                  <a:lnTo>
                    <a:pt x="874" y="1766"/>
                  </a:lnTo>
                  <a:lnTo>
                    <a:pt x="565" y="2293"/>
                  </a:lnTo>
                  <a:lnTo>
                    <a:pt x="146" y="3076"/>
                  </a:lnTo>
                  <a:lnTo>
                    <a:pt x="0" y="3385"/>
                  </a:lnTo>
                  <a:lnTo>
                    <a:pt x="546" y="3531"/>
                  </a:lnTo>
                  <a:lnTo>
                    <a:pt x="1129" y="3677"/>
                  </a:lnTo>
                  <a:lnTo>
                    <a:pt x="1693" y="3804"/>
                  </a:lnTo>
                  <a:lnTo>
                    <a:pt x="2275" y="3913"/>
                  </a:lnTo>
                  <a:lnTo>
                    <a:pt x="2857" y="4022"/>
                  </a:lnTo>
                  <a:lnTo>
                    <a:pt x="3458" y="4113"/>
                  </a:lnTo>
                  <a:lnTo>
                    <a:pt x="4040" y="4204"/>
                  </a:lnTo>
                  <a:lnTo>
                    <a:pt x="4641" y="4277"/>
                  </a:lnTo>
                  <a:lnTo>
                    <a:pt x="5842" y="4386"/>
                  </a:lnTo>
                  <a:lnTo>
                    <a:pt x="7043" y="4459"/>
                  </a:lnTo>
                  <a:lnTo>
                    <a:pt x="8244" y="4514"/>
                  </a:lnTo>
                  <a:lnTo>
                    <a:pt x="9427" y="4532"/>
                  </a:lnTo>
                  <a:lnTo>
                    <a:pt x="10282" y="4514"/>
                  </a:lnTo>
                  <a:lnTo>
                    <a:pt x="11138" y="4495"/>
                  </a:lnTo>
                  <a:lnTo>
                    <a:pt x="11993" y="4459"/>
                  </a:lnTo>
                  <a:lnTo>
                    <a:pt x="12812" y="4423"/>
                  </a:lnTo>
                  <a:lnTo>
                    <a:pt x="14377" y="4313"/>
                  </a:lnTo>
                  <a:lnTo>
                    <a:pt x="15833" y="4168"/>
                  </a:lnTo>
                  <a:lnTo>
                    <a:pt x="17161" y="4004"/>
                  </a:lnTo>
                  <a:lnTo>
                    <a:pt x="18344" y="3840"/>
                  </a:lnTo>
                  <a:lnTo>
                    <a:pt x="19345" y="3695"/>
                  </a:lnTo>
                  <a:lnTo>
                    <a:pt x="20127" y="3567"/>
                  </a:lnTo>
                  <a:lnTo>
                    <a:pt x="9900" y="3003"/>
                  </a:lnTo>
                  <a:lnTo>
                    <a:pt x="9573" y="2985"/>
                  </a:lnTo>
                  <a:lnTo>
                    <a:pt x="9409" y="2967"/>
                  </a:lnTo>
                  <a:lnTo>
                    <a:pt x="9263" y="2930"/>
                  </a:lnTo>
                  <a:lnTo>
                    <a:pt x="9099" y="2894"/>
                  </a:lnTo>
                  <a:lnTo>
                    <a:pt x="8954" y="2821"/>
                  </a:lnTo>
                  <a:lnTo>
                    <a:pt x="8826" y="2748"/>
                  </a:lnTo>
                  <a:lnTo>
                    <a:pt x="8699" y="2639"/>
                  </a:lnTo>
                  <a:lnTo>
                    <a:pt x="8626" y="2548"/>
                  </a:lnTo>
                  <a:lnTo>
                    <a:pt x="8553" y="2439"/>
                  </a:lnTo>
                  <a:lnTo>
                    <a:pt x="8444" y="2221"/>
                  </a:lnTo>
                  <a:lnTo>
                    <a:pt x="8353" y="1984"/>
                  </a:lnTo>
                  <a:lnTo>
                    <a:pt x="8244" y="1766"/>
                  </a:lnTo>
                  <a:lnTo>
                    <a:pt x="8117" y="1547"/>
                  </a:lnTo>
                  <a:lnTo>
                    <a:pt x="7953" y="1347"/>
                  </a:lnTo>
                  <a:lnTo>
                    <a:pt x="7771" y="1183"/>
                  </a:lnTo>
                  <a:lnTo>
                    <a:pt x="7553" y="1056"/>
                  </a:lnTo>
                  <a:lnTo>
                    <a:pt x="7334" y="929"/>
                  </a:lnTo>
                  <a:lnTo>
                    <a:pt x="7079" y="856"/>
                  </a:lnTo>
                  <a:lnTo>
                    <a:pt x="6843" y="801"/>
                  </a:lnTo>
                  <a:lnTo>
                    <a:pt x="6588" y="783"/>
                  </a:lnTo>
                  <a:lnTo>
                    <a:pt x="6388" y="801"/>
                  </a:lnTo>
                  <a:lnTo>
                    <a:pt x="6206" y="838"/>
                  </a:lnTo>
                  <a:lnTo>
                    <a:pt x="6024" y="874"/>
                  </a:lnTo>
                  <a:lnTo>
                    <a:pt x="5842" y="947"/>
                  </a:lnTo>
                  <a:lnTo>
                    <a:pt x="5733" y="1056"/>
                  </a:lnTo>
                  <a:lnTo>
                    <a:pt x="5660" y="1147"/>
                  </a:lnTo>
                  <a:lnTo>
                    <a:pt x="5624" y="1220"/>
                  </a:lnTo>
                  <a:lnTo>
                    <a:pt x="5605" y="1311"/>
                  </a:lnTo>
                  <a:lnTo>
                    <a:pt x="5605" y="1384"/>
                  </a:lnTo>
                  <a:lnTo>
                    <a:pt x="5605" y="1475"/>
                  </a:lnTo>
                  <a:lnTo>
                    <a:pt x="5660" y="1602"/>
                  </a:lnTo>
                  <a:lnTo>
                    <a:pt x="5733" y="1729"/>
                  </a:lnTo>
                  <a:lnTo>
                    <a:pt x="5787" y="1857"/>
                  </a:lnTo>
                  <a:lnTo>
                    <a:pt x="5787" y="1911"/>
                  </a:lnTo>
                  <a:lnTo>
                    <a:pt x="5787" y="1948"/>
                  </a:lnTo>
                  <a:lnTo>
                    <a:pt x="5751" y="2002"/>
                  </a:lnTo>
                  <a:lnTo>
                    <a:pt x="5696" y="2057"/>
                  </a:lnTo>
                  <a:lnTo>
                    <a:pt x="5551" y="2130"/>
                  </a:lnTo>
                  <a:lnTo>
                    <a:pt x="5405" y="2184"/>
                  </a:lnTo>
                  <a:lnTo>
                    <a:pt x="5241" y="2221"/>
                  </a:lnTo>
                  <a:lnTo>
                    <a:pt x="4914" y="2221"/>
                  </a:lnTo>
                  <a:lnTo>
                    <a:pt x="4750" y="2202"/>
                  </a:lnTo>
                  <a:lnTo>
                    <a:pt x="4459" y="2130"/>
                  </a:lnTo>
                  <a:lnTo>
                    <a:pt x="4259" y="2057"/>
                  </a:lnTo>
                  <a:lnTo>
                    <a:pt x="4059" y="1984"/>
                  </a:lnTo>
                  <a:lnTo>
                    <a:pt x="3877" y="1911"/>
                  </a:lnTo>
                  <a:lnTo>
                    <a:pt x="3695" y="1802"/>
                  </a:lnTo>
                  <a:lnTo>
                    <a:pt x="3513" y="1711"/>
                  </a:lnTo>
                  <a:lnTo>
                    <a:pt x="3349" y="1584"/>
                  </a:lnTo>
                  <a:lnTo>
                    <a:pt x="3185" y="1456"/>
                  </a:lnTo>
                  <a:lnTo>
                    <a:pt x="3021" y="1329"/>
                  </a:lnTo>
                  <a:lnTo>
                    <a:pt x="2876" y="1183"/>
                  </a:lnTo>
                  <a:lnTo>
                    <a:pt x="2730" y="1038"/>
                  </a:lnTo>
                  <a:lnTo>
                    <a:pt x="2603" y="892"/>
                  </a:lnTo>
                  <a:lnTo>
                    <a:pt x="2475" y="728"/>
                  </a:lnTo>
                  <a:lnTo>
                    <a:pt x="2348" y="546"/>
                  </a:lnTo>
                  <a:lnTo>
                    <a:pt x="2239" y="383"/>
                  </a:lnTo>
                  <a:lnTo>
                    <a:pt x="2148" y="201"/>
                  </a:lnTo>
                  <a:lnTo>
                    <a:pt x="2057" y="1"/>
                  </a:lnTo>
                  <a:close/>
                </a:path>
              </a:pathLst>
            </a:custGeom>
            <a:solidFill>
              <a:srgbClr val="A489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67" name="Google Shape;1067;p7"/>
            <p:cNvSpPr/>
            <p:nvPr/>
          </p:nvSpPr>
          <p:spPr>
            <a:xfrm>
              <a:off x="2760650" y="1946450"/>
              <a:ext cx="503200" cy="113300"/>
            </a:xfrm>
            <a:custGeom>
              <a:avLst/>
              <a:gdLst/>
              <a:ahLst/>
              <a:cxnLst/>
              <a:rect l="l" t="t" r="r" b="b"/>
              <a:pathLst>
                <a:path w="20128" h="4532" fill="none" extrusionOk="0">
                  <a:moveTo>
                    <a:pt x="2057" y="1"/>
                  </a:moveTo>
                  <a:lnTo>
                    <a:pt x="2057" y="1"/>
                  </a:lnTo>
                  <a:lnTo>
                    <a:pt x="2057" y="1"/>
                  </a:lnTo>
                  <a:lnTo>
                    <a:pt x="1620" y="601"/>
                  </a:lnTo>
                  <a:lnTo>
                    <a:pt x="1220" y="1202"/>
                  </a:lnTo>
                  <a:lnTo>
                    <a:pt x="874" y="1766"/>
                  </a:lnTo>
                  <a:lnTo>
                    <a:pt x="565" y="2293"/>
                  </a:lnTo>
                  <a:lnTo>
                    <a:pt x="146" y="3076"/>
                  </a:lnTo>
                  <a:lnTo>
                    <a:pt x="0" y="3385"/>
                  </a:lnTo>
                  <a:lnTo>
                    <a:pt x="0" y="3385"/>
                  </a:lnTo>
                  <a:lnTo>
                    <a:pt x="546" y="3531"/>
                  </a:lnTo>
                  <a:lnTo>
                    <a:pt x="1129" y="3677"/>
                  </a:lnTo>
                  <a:lnTo>
                    <a:pt x="1693" y="3804"/>
                  </a:lnTo>
                  <a:lnTo>
                    <a:pt x="2275" y="3913"/>
                  </a:lnTo>
                  <a:lnTo>
                    <a:pt x="2857" y="4022"/>
                  </a:lnTo>
                  <a:lnTo>
                    <a:pt x="3458" y="4113"/>
                  </a:lnTo>
                  <a:lnTo>
                    <a:pt x="4040" y="4204"/>
                  </a:lnTo>
                  <a:lnTo>
                    <a:pt x="4641" y="4277"/>
                  </a:lnTo>
                  <a:lnTo>
                    <a:pt x="5842" y="4386"/>
                  </a:lnTo>
                  <a:lnTo>
                    <a:pt x="7043" y="4459"/>
                  </a:lnTo>
                  <a:lnTo>
                    <a:pt x="8244" y="4514"/>
                  </a:lnTo>
                  <a:lnTo>
                    <a:pt x="9427" y="4532"/>
                  </a:lnTo>
                  <a:lnTo>
                    <a:pt x="9427" y="4532"/>
                  </a:lnTo>
                  <a:lnTo>
                    <a:pt x="10282" y="4514"/>
                  </a:lnTo>
                  <a:lnTo>
                    <a:pt x="11138" y="4495"/>
                  </a:lnTo>
                  <a:lnTo>
                    <a:pt x="11993" y="4459"/>
                  </a:lnTo>
                  <a:lnTo>
                    <a:pt x="12812" y="4423"/>
                  </a:lnTo>
                  <a:lnTo>
                    <a:pt x="14377" y="4313"/>
                  </a:lnTo>
                  <a:lnTo>
                    <a:pt x="15833" y="4168"/>
                  </a:lnTo>
                  <a:lnTo>
                    <a:pt x="17161" y="4004"/>
                  </a:lnTo>
                  <a:lnTo>
                    <a:pt x="18344" y="3840"/>
                  </a:lnTo>
                  <a:lnTo>
                    <a:pt x="19345" y="3695"/>
                  </a:lnTo>
                  <a:lnTo>
                    <a:pt x="20127" y="3567"/>
                  </a:lnTo>
                  <a:lnTo>
                    <a:pt x="20127" y="3567"/>
                  </a:lnTo>
                  <a:lnTo>
                    <a:pt x="9900" y="3003"/>
                  </a:lnTo>
                  <a:lnTo>
                    <a:pt x="9900" y="3003"/>
                  </a:lnTo>
                  <a:lnTo>
                    <a:pt x="9573" y="2985"/>
                  </a:lnTo>
                  <a:lnTo>
                    <a:pt x="9409" y="2967"/>
                  </a:lnTo>
                  <a:lnTo>
                    <a:pt x="9263" y="2930"/>
                  </a:lnTo>
                  <a:lnTo>
                    <a:pt x="9099" y="2894"/>
                  </a:lnTo>
                  <a:lnTo>
                    <a:pt x="8954" y="2821"/>
                  </a:lnTo>
                  <a:lnTo>
                    <a:pt x="8826" y="2748"/>
                  </a:lnTo>
                  <a:lnTo>
                    <a:pt x="8699" y="2639"/>
                  </a:lnTo>
                  <a:lnTo>
                    <a:pt x="8699" y="2639"/>
                  </a:lnTo>
                  <a:lnTo>
                    <a:pt x="8626" y="2548"/>
                  </a:lnTo>
                  <a:lnTo>
                    <a:pt x="8553" y="2439"/>
                  </a:lnTo>
                  <a:lnTo>
                    <a:pt x="8444" y="2221"/>
                  </a:lnTo>
                  <a:lnTo>
                    <a:pt x="8353" y="1984"/>
                  </a:lnTo>
                  <a:lnTo>
                    <a:pt x="8244" y="1766"/>
                  </a:lnTo>
                  <a:lnTo>
                    <a:pt x="8244" y="1766"/>
                  </a:lnTo>
                  <a:lnTo>
                    <a:pt x="8117" y="1547"/>
                  </a:lnTo>
                  <a:lnTo>
                    <a:pt x="7953" y="1347"/>
                  </a:lnTo>
                  <a:lnTo>
                    <a:pt x="7771" y="1183"/>
                  </a:lnTo>
                  <a:lnTo>
                    <a:pt x="7553" y="1056"/>
                  </a:lnTo>
                  <a:lnTo>
                    <a:pt x="7334" y="929"/>
                  </a:lnTo>
                  <a:lnTo>
                    <a:pt x="7079" y="856"/>
                  </a:lnTo>
                  <a:lnTo>
                    <a:pt x="6843" y="801"/>
                  </a:lnTo>
                  <a:lnTo>
                    <a:pt x="6588" y="783"/>
                  </a:lnTo>
                  <a:lnTo>
                    <a:pt x="6588" y="783"/>
                  </a:lnTo>
                  <a:lnTo>
                    <a:pt x="6388" y="801"/>
                  </a:lnTo>
                  <a:lnTo>
                    <a:pt x="6206" y="838"/>
                  </a:lnTo>
                  <a:lnTo>
                    <a:pt x="6024" y="874"/>
                  </a:lnTo>
                  <a:lnTo>
                    <a:pt x="5842" y="947"/>
                  </a:lnTo>
                  <a:lnTo>
                    <a:pt x="5842" y="947"/>
                  </a:lnTo>
                  <a:lnTo>
                    <a:pt x="5733" y="1056"/>
                  </a:lnTo>
                  <a:lnTo>
                    <a:pt x="5660" y="1147"/>
                  </a:lnTo>
                  <a:lnTo>
                    <a:pt x="5624" y="1220"/>
                  </a:lnTo>
                  <a:lnTo>
                    <a:pt x="5605" y="1311"/>
                  </a:lnTo>
                  <a:lnTo>
                    <a:pt x="5605" y="1384"/>
                  </a:lnTo>
                  <a:lnTo>
                    <a:pt x="5605" y="1475"/>
                  </a:lnTo>
                  <a:lnTo>
                    <a:pt x="5660" y="1602"/>
                  </a:lnTo>
                  <a:lnTo>
                    <a:pt x="5733" y="1729"/>
                  </a:lnTo>
                  <a:lnTo>
                    <a:pt x="5787" y="1857"/>
                  </a:lnTo>
                  <a:lnTo>
                    <a:pt x="5787" y="1911"/>
                  </a:lnTo>
                  <a:lnTo>
                    <a:pt x="5787" y="1948"/>
                  </a:lnTo>
                  <a:lnTo>
                    <a:pt x="5751" y="2002"/>
                  </a:lnTo>
                  <a:lnTo>
                    <a:pt x="5696" y="2057"/>
                  </a:lnTo>
                  <a:lnTo>
                    <a:pt x="5696" y="2057"/>
                  </a:lnTo>
                  <a:lnTo>
                    <a:pt x="5551" y="2130"/>
                  </a:lnTo>
                  <a:lnTo>
                    <a:pt x="5405" y="2184"/>
                  </a:lnTo>
                  <a:lnTo>
                    <a:pt x="5241" y="2221"/>
                  </a:lnTo>
                  <a:lnTo>
                    <a:pt x="5059" y="2221"/>
                  </a:lnTo>
                  <a:lnTo>
                    <a:pt x="5059" y="2221"/>
                  </a:lnTo>
                  <a:lnTo>
                    <a:pt x="4914" y="2221"/>
                  </a:lnTo>
                  <a:lnTo>
                    <a:pt x="4750" y="2202"/>
                  </a:lnTo>
                  <a:lnTo>
                    <a:pt x="4459" y="2130"/>
                  </a:lnTo>
                  <a:lnTo>
                    <a:pt x="4459" y="2130"/>
                  </a:lnTo>
                  <a:lnTo>
                    <a:pt x="4259" y="2057"/>
                  </a:lnTo>
                  <a:lnTo>
                    <a:pt x="4059" y="1984"/>
                  </a:lnTo>
                  <a:lnTo>
                    <a:pt x="3877" y="1911"/>
                  </a:lnTo>
                  <a:lnTo>
                    <a:pt x="3695" y="1802"/>
                  </a:lnTo>
                  <a:lnTo>
                    <a:pt x="3513" y="1711"/>
                  </a:lnTo>
                  <a:lnTo>
                    <a:pt x="3349" y="1584"/>
                  </a:lnTo>
                  <a:lnTo>
                    <a:pt x="3185" y="1456"/>
                  </a:lnTo>
                  <a:lnTo>
                    <a:pt x="3021" y="1329"/>
                  </a:lnTo>
                  <a:lnTo>
                    <a:pt x="2876" y="1183"/>
                  </a:lnTo>
                  <a:lnTo>
                    <a:pt x="2730" y="1038"/>
                  </a:lnTo>
                  <a:lnTo>
                    <a:pt x="2603" y="892"/>
                  </a:lnTo>
                  <a:lnTo>
                    <a:pt x="2475" y="728"/>
                  </a:lnTo>
                  <a:lnTo>
                    <a:pt x="2348" y="546"/>
                  </a:lnTo>
                  <a:lnTo>
                    <a:pt x="2239" y="383"/>
                  </a:lnTo>
                  <a:lnTo>
                    <a:pt x="2148" y="201"/>
                  </a:lnTo>
                  <a:lnTo>
                    <a:pt x="2057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68" name="Google Shape;1068;p7"/>
            <p:cNvSpPr/>
            <p:nvPr/>
          </p:nvSpPr>
          <p:spPr>
            <a:xfrm>
              <a:off x="2995400" y="1913700"/>
              <a:ext cx="228875" cy="69625"/>
            </a:xfrm>
            <a:custGeom>
              <a:avLst/>
              <a:gdLst/>
              <a:ahLst/>
              <a:cxnLst/>
              <a:rect l="l" t="t" r="r" b="b"/>
              <a:pathLst>
                <a:path w="9155" h="2785" extrusionOk="0">
                  <a:moveTo>
                    <a:pt x="1" y="0"/>
                  </a:moveTo>
                  <a:lnTo>
                    <a:pt x="292" y="364"/>
                  </a:lnTo>
                  <a:lnTo>
                    <a:pt x="583" y="728"/>
                  </a:lnTo>
                  <a:lnTo>
                    <a:pt x="929" y="1220"/>
                  </a:lnTo>
                  <a:lnTo>
                    <a:pt x="1092" y="1456"/>
                  </a:lnTo>
                  <a:lnTo>
                    <a:pt x="1311" y="1674"/>
                  </a:lnTo>
                  <a:lnTo>
                    <a:pt x="1475" y="1820"/>
                  </a:lnTo>
                  <a:lnTo>
                    <a:pt x="1638" y="1947"/>
                  </a:lnTo>
                  <a:lnTo>
                    <a:pt x="1820" y="2057"/>
                  </a:lnTo>
                  <a:lnTo>
                    <a:pt x="2021" y="2166"/>
                  </a:lnTo>
                  <a:lnTo>
                    <a:pt x="2221" y="2239"/>
                  </a:lnTo>
                  <a:lnTo>
                    <a:pt x="2421" y="2311"/>
                  </a:lnTo>
                  <a:lnTo>
                    <a:pt x="2621" y="2366"/>
                  </a:lnTo>
                  <a:lnTo>
                    <a:pt x="2839" y="2421"/>
                  </a:lnTo>
                  <a:lnTo>
                    <a:pt x="3276" y="2493"/>
                  </a:lnTo>
                  <a:lnTo>
                    <a:pt x="3731" y="2530"/>
                  </a:lnTo>
                  <a:lnTo>
                    <a:pt x="4186" y="2548"/>
                  </a:lnTo>
                  <a:lnTo>
                    <a:pt x="5041" y="2548"/>
                  </a:lnTo>
                  <a:lnTo>
                    <a:pt x="6060" y="2566"/>
                  </a:lnTo>
                  <a:lnTo>
                    <a:pt x="7098" y="2603"/>
                  </a:lnTo>
                  <a:lnTo>
                    <a:pt x="8117" y="2675"/>
                  </a:lnTo>
                  <a:lnTo>
                    <a:pt x="9154" y="2785"/>
                  </a:lnTo>
                  <a:lnTo>
                    <a:pt x="8699" y="2512"/>
                  </a:lnTo>
                  <a:lnTo>
                    <a:pt x="8299" y="2311"/>
                  </a:lnTo>
                  <a:lnTo>
                    <a:pt x="8099" y="2220"/>
                  </a:lnTo>
                  <a:lnTo>
                    <a:pt x="7862" y="2148"/>
                  </a:lnTo>
                  <a:lnTo>
                    <a:pt x="7626" y="2093"/>
                  </a:lnTo>
                  <a:lnTo>
                    <a:pt x="7353" y="2020"/>
                  </a:lnTo>
                  <a:lnTo>
                    <a:pt x="6788" y="1929"/>
                  </a:lnTo>
                  <a:lnTo>
                    <a:pt x="6206" y="1875"/>
                  </a:lnTo>
                  <a:lnTo>
                    <a:pt x="5606" y="1820"/>
                  </a:lnTo>
                  <a:lnTo>
                    <a:pt x="5041" y="1802"/>
                  </a:lnTo>
                  <a:lnTo>
                    <a:pt x="4095" y="1784"/>
                  </a:lnTo>
                  <a:lnTo>
                    <a:pt x="3531" y="1784"/>
                  </a:lnTo>
                  <a:lnTo>
                    <a:pt x="3258" y="1620"/>
                  </a:lnTo>
                  <a:lnTo>
                    <a:pt x="2475" y="1201"/>
                  </a:lnTo>
                  <a:lnTo>
                    <a:pt x="1948" y="928"/>
                  </a:lnTo>
                  <a:lnTo>
                    <a:pt x="1347" y="637"/>
                  </a:lnTo>
                  <a:lnTo>
                    <a:pt x="692" y="31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D7C2A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69" name="Google Shape;1069;p7"/>
            <p:cNvSpPr/>
            <p:nvPr/>
          </p:nvSpPr>
          <p:spPr>
            <a:xfrm>
              <a:off x="2995400" y="1913700"/>
              <a:ext cx="228875" cy="69625"/>
            </a:xfrm>
            <a:custGeom>
              <a:avLst/>
              <a:gdLst/>
              <a:ahLst/>
              <a:cxnLst/>
              <a:rect l="l" t="t" r="r" b="b"/>
              <a:pathLst>
                <a:path w="9155" h="2785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292" y="364"/>
                  </a:lnTo>
                  <a:lnTo>
                    <a:pt x="583" y="728"/>
                  </a:lnTo>
                  <a:lnTo>
                    <a:pt x="583" y="728"/>
                  </a:lnTo>
                  <a:lnTo>
                    <a:pt x="929" y="1220"/>
                  </a:lnTo>
                  <a:lnTo>
                    <a:pt x="1092" y="1456"/>
                  </a:lnTo>
                  <a:lnTo>
                    <a:pt x="1311" y="1674"/>
                  </a:lnTo>
                  <a:lnTo>
                    <a:pt x="1311" y="1674"/>
                  </a:lnTo>
                  <a:lnTo>
                    <a:pt x="1475" y="1820"/>
                  </a:lnTo>
                  <a:lnTo>
                    <a:pt x="1638" y="1947"/>
                  </a:lnTo>
                  <a:lnTo>
                    <a:pt x="1820" y="2057"/>
                  </a:lnTo>
                  <a:lnTo>
                    <a:pt x="2021" y="2166"/>
                  </a:lnTo>
                  <a:lnTo>
                    <a:pt x="2221" y="2239"/>
                  </a:lnTo>
                  <a:lnTo>
                    <a:pt x="2421" y="2311"/>
                  </a:lnTo>
                  <a:lnTo>
                    <a:pt x="2621" y="2366"/>
                  </a:lnTo>
                  <a:lnTo>
                    <a:pt x="2839" y="2421"/>
                  </a:lnTo>
                  <a:lnTo>
                    <a:pt x="3276" y="2493"/>
                  </a:lnTo>
                  <a:lnTo>
                    <a:pt x="3731" y="2530"/>
                  </a:lnTo>
                  <a:lnTo>
                    <a:pt x="4186" y="2548"/>
                  </a:lnTo>
                  <a:lnTo>
                    <a:pt x="4641" y="2548"/>
                  </a:lnTo>
                  <a:lnTo>
                    <a:pt x="4641" y="2548"/>
                  </a:lnTo>
                  <a:lnTo>
                    <a:pt x="4950" y="2548"/>
                  </a:lnTo>
                  <a:lnTo>
                    <a:pt x="4950" y="2548"/>
                  </a:lnTo>
                  <a:lnTo>
                    <a:pt x="5041" y="2548"/>
                  </a:lnTo>
                  <a:lnTo>
                    <a:pt x="5041" y="2548"/>
                  </a:lnTo>
                  <a:lnTo>
                    <a:pt x="6060" y="2566"/>
                  </a:lnTo>
                  <a:lnTo>
                    <a:pt x="7098" y="2603"/>
                  </a:lnTo>
                  <a:lnTo>
                    <a:pt x="8117" y="2675"/>
                  </a:lnTo>
                  <a:lnTo>
                    <a:pt x="9154" y="2785"/>
                  </a:lnTo>
                  <a:lnTo>
                    <a:pt x="9154" y="2785"/>
                  </a:lnTo>
                  <a:lnTo>
                    <a:pt x="8699" y="2512"/>
                  </a:lnTo>
                  <a:lnTo>
                    <a:pt x="8299" y="2311"/>
                  </a:lnTo>
                  <a:lnTo>
                    <a:pt x="8299" y="2311"/>
                  </a:lnTo>
                  <a:lnTo>
                    <a:pt x="8099" y="2220"/>
                  </a:lnTo>
                  <a:lnTo>
                    <a:pt x="7862" y="2148"/>
                  </a:lnTo>
                  <a:lnTo>
                    <a:pt x="7626" y="2093"/>
                  </a:lnTo>
                  <a:lnTo>
                    <a:pt x="7353" y="2020"/>
                  </a:lnTo>
                  <a:lnTo>
                    <a:pt x="6788" y="1929"/>
                  </a:lnTo>
                  <a:lnTo>
                    <a:pt x="6206" y="1875"/>
                  </a:lnTo>
                  <a:lnTo>
                    <a:pt x="5606" y="1820"/>
                  </a:lnTo>
                  <a:lnTo>
                    <a:pt x="5041" y="1802"/>
                  </a:lnTo>
                  <a:lnTo>
                    <a:pt x="4095" y="1784"/>
                  </a:lnTo>
                  <a:lnTo>
                    <a:pt x="4095" y="1784"/>
                  </a:lnTo>
                  <a:lnTo>
                    <a:pt x="3531" y="1784"/>
                  </a:lnTo>
                  <a:lnTo>
                    <a:pt x="3531" y="1784"/>
                  </a:lnTo>
                  <a:lnTo>
                    <a:pt x="3258" y="1620"/>
                  </a:lnTo>
                  <a:lnTo>
                    <a:pt x="2475" y="1201"/>
                  </a:lnTo>
                  <a:lnTo>
                    <a:pt x="1948" y="928"/>
                  </a:lnTo>
                  <a:lnTo>
                    <a:pt x="1347" y="637"/>
                  </a:lnTo>
                  <a:lnTo>
                    <a:pt x="692" y="31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70" name="Google Shape;1070;p7"/>
            <p:cNvSpPr/>
            <p:nvPr/>
          </p:nvSpPr>
          <p:spPr>
            <a:xfrm>
              <a:off x="2661025" y="2029700"/>
              <a:ext cx="88725" cy="59625"/>
            </a:xfrm>
            <a:custGeom>
              <a:avLst/>
              <a:gdLst/>
              <a:ahLst/>
              <a:cxnLst/>
              <a:rect l="l" t="t" r="r" b="b"/>
              <a:pathLst>
                <a:path w="3549" h="2385" extrusionOk="0">
                  <a:moveTo>
                    <a:pt x="1456" y="1"/>
                  </a:moveTo>
                  <a:lnTo>
                    <a:pt x="1292" y="19"/>
                  </a:lnTo>
                  <a:lnTo>
                    <a:pt x="1128" y="92"/>
                  </a:lnTo>
                  <a:lnTo>
                    <a:pt x="983" y="183"/>
                  </a:lnTo>
                  <a:lnTo>
                    <a:pt x="837" y="292"/>
                  </a:lnTo>
                  <a:lnTo>
                    <a:pt x="710" y="419"/>
                  </a:lnTo>
                  <a:lnTo>
                    <a:pt x="582" y="565"/>
                  </a:lnTo>
                  <a:lnTo>
                    <a:pt x="473" y="729"/>
                  </a:lnTo>
                  <a:lnTo>
                    <a:pt x="382" y="892"/>
                  </a:lnTo>
                  <a:lnTo>
                    <a:pt x="218" y="1202"/>
                  </a:lnTo>
                  <a:lnTo>
                    <a:pt x="91" y="1475"/>
                  </a:lnTo>
                  <a:lnTo>
                    <a:pt x="0" y="1748"/>
                  </a:lnTo>
                  <a:lnTo>
                    <a:pt x="127" y="1857"/>
                  </a:lnTo>
                  <a:lnTo>
                    <a:pt x="255" y="1966"/>
                  </a:lnTo>
                  <a:lnTo>
                    <a:pt x="400" y="2039"/>
                  </a:lnTo>
                  <a:lnTo>
                    <a:pt x="546" y="2112"/>
                  </a:lnTo>
                  <a:lnTo>
                    <a:pt x="819" y="2239"/>
                  </a:lnTo>
                  <a:lnTo>
                    <a:pt x="1110" y="2312"/>
                  </a:lnTo>
                  <a:lnTo>
                    <a:pt x="1420" y="2366"/>
                  </a:lnTo>
                  <a:lnTo>
                    <a:pt x="1711" y="2385"/>
                  </a:lnTo>
                  <a:lnTo>
                    <a:pt x="2002" y="2366"/>
                  </a:lnTo>
                  <a:lnTo>
                    <a:pt x="2275" y="2348"/>
                  </a:lnTo>
                  <a:lnTo>
                    <a:pt x="2530" y="2312"/>
                  </a:lnTo>
                  <a:lnTo>
                    <a:pt x="2766" y="2257"/>
                  </a:lnTo>
                  <a:lnTo>
                    <a:pt x="3167" y="2148"/>
                  </a:lnTo>
                  <a:lnTo>
                    <a:pt x="3439" y="2057"/>
                  </a:lnTo>
                  <a:lnTo>
                    <a:pt x="3549" y="2021"/>
                  </a:lnTo>
                  <a:lnTo>
                    <a:pt x="3348" y="1693"/>
                  </a:lnTo>
                  <a:lnTo>
                    <a:pt x="3130" y="1366"/>
                  </a:lnTo>
                  <a:lnTo>
                    <a:pt x="2857" y="1002"/>
                  </a:lnTo>
                  <a:lnTo>
                    <a:pt x="2693" y="801"/>
                  </a:lnTo>
                  <a:lnTo>
                    <a:pt x="2530" y="619"/>
                  </a:lnTo>
                  <a:lnTo>
                    <a:pt x="2366" y="456"/>
                  </a:lnTo>
                  <a:lnTo>
                    <a:pt x="2184" y="310"/>
                  </a:lnTo>
                  <a:lnTo>
                    <a:pt x="2002" y="183"/>
                  </a:lnTo>
                  <a:lnTo>
                    <a:pt x="1820" y="74"/>
                  </a:lnTo>
                  <a:lnTo>
                    <a:pt x="1638" y="19"/>
                  </a:lnTo>
                  <a:lnTo>
                    <a:pt x="1547" y="1"/>
                  </a:lnTo>
                  <a:close/>
                </a:path>
              </a:pathLst>
            </a:custGeom>
            <a:solidFill>
              <a:srgbClr val="C1A5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071" name="Google Shape;1071;p7"/>
          <p:cNvGrpSpPr/>
          <p:nvPr/>
        </p:nvGrpSpPr>
        <p:grpSpPr>
          <a:xfrm>
            <a:off x="10620700" y="5358045"/>
            <a:ext cx="614473" cy="227915"/>
            <a:chOff x="1726100" y="1627975"/>
            <a:chExt cx="359425" cy="133325"/>
          </a:xfrm>
        </p:grpSpPr>
        <p:sp>
          <p:nvSpPr>
            <p:cNvPr id="1072" name="Google Shape;1072;p7"/>
            <p:cNvSpPr/>
            <p:nvPr/>
          </p:nvSpPr>
          <p:spPr>
            <a:xfrm>
              <a:off x="2018625" y="1747625"/>
              <a:ext cx="66900" cy="13675"/>
            </a:xfrm>
            <a:custGeom>
              <a:avLst/>
              <a:gdLst/>
              <a:ahLst/>
              <a:cxnLst/>
              <a:rect l="l" t="t" r="r" b="b"/>
              <a:pathLst>
                <a:path w="2676" h="547" extrusionOk="0">
                  <a:moveTo>
                    <a:pt x="456" y="1"/>
                  </a:moveTo>
                  <a:lnTo>
                    <a:pt x="219" y="37"/>
                  </a:lnTo>
                  <a:lnTo>
                    <a:pt x="146" y="74"/>
                  </a:lnTo>
                  <a:lnTo>
                    <a:pt x="73" y="110"/>
                  </a:lnTo>
                  <a:lnTo>
                    <a:pt x="19" y="147"/>
                  </a:lnTo>
                  <a:lnTo>
                    <a:pt x="1" y="201"/>
                  </a:lnTo>
                  <a:lnTo>
                    <a:pt x="19" y="219"/>
                  </a:lnTo>
                  <a:lnTo>
                    <a:pt x="37" y="274"/>
                  </a:lnTo>
                  <a:lnTo>
                    <a:pt x="92" y="329"/>
                  </a:lnTo>
                  <a:lnTo>
                    <a:pt x="219" y="401"/>
                  </a:lnTo>
                  <a:lnTo>
                    <a:pt x="419" y="456"/>
                  </a:lnTo>
                  <a:lnTo>
                    <a:pt x="710" y="511"/>
                  </a:lnTo>
                  <a:lnTo>
                    <a:pt x="1111" y="529"/>
                  </a:lnTo>
                  <a:lnTo>
                    <a:pt x="1657" y="547"/>
                  </a:lnTo>
                  <a:lnTo>
                    <a:pt x="2130" y="547"/>
                  </a:lnTo>
                  <a:lnTo>
                    <a:pt x="2676" y="529"/>
                  </a:lnTo>
                  <a:lnTo>
                    <a:pt x="2676" y="474"/>
                  </a:lnTo>
                  <a:lnTo>
                    <a:pt x="2657" y="420"/>
                  </a:lnTo>
                  <a:lnTo>
                    <a:pt x="2603" y="365"/>
                  </a:lnTo>
                  <a:lnTo>
                    <a:pt x="2530" y="310"/>
                  </a:lnTo>
                  <a:lnTo>
                    <a:pt x="2330" y="219"/>
                  </a:lnTo>
                  <a:lnTo>
                    <a:pt x="2057" y="147"/>
                  </a:lnTo>
                  <a:lnTo>
                    <a:pt x="1748" y="92"/>
                  </a:lnTo>
                  <a:lnTo>
                    <a:pt x="1420" y="37"/>
                  </a:lnTo>
                  <a:lnTo>
                    <a:pt x="1074" y="1"/>
                  </a:lnTo>
                  <a:close/>
                </a:path>
              </a:pathLst>
            </a:custGeom>
            <a:solidFill>
              <a:srgbClr val="282829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73" name="Google Shape;1073;p7"/>
            <p:cNvSpPr/>
            <p:nvPr/>
          </p:nvSpPr>
          <p:spPr>
            <a:xfrm>
              <a:off x="2018625" y="1747625"/>
              <a:ext cx="66900" cy="13675"/>
            </a:xfrm>
            <a:custGeom>
              <a:avLst/>
              <a:gdLst/>
              <a:ahLst/>
              <a:cxnLst/>
              <a:rect l="l" t="t" r="r" b="b"/>
              <a:pathLst>
                <a:path w="2676" h="547" fill="none" extrusionOk="0">
                  <a:moveTo>
                    <a:pt x="747" y="1"/>
                  </a:moveTo>
                  <a:lnTo>
                    <a:pt x="747" y="1"/>
                  </a:lnTo>
                  <a:lnTo>
                    <a:pt x="456" y="1"/>
                  </a:lnTo>
                  <a:lnTo>
                    <a:pt x="219" y="37"/>
                  </a:lnTo>
                  <a:lnTo>
                    <a:pt x="146" y="74"/>
                  </a:lnTo>
                  <a:lnTo>
                    <a:pt x="73" y="110"/>
                  </a:lnTo>
                  <a:lnTo>
                    <a:pt x="19" y="147"/>
                  </a:lnTo>
                  <a:lnTo>
                    <a:pt x="1" y="201"/>
                  </a:lnTo>
                  <a:lnTo>
                    <a:pt x="1" y="201"/>
                  </a:lnTo>
                  <a:lnTo>
                    <a:pt x="19" y="219"/>
                  </a:lnTo>
                  <a:lnTo>
                    <a:pt x="37" y="274"/>
                  </a:lnTo>
                  <a:lnTo>
                    <a:pt x="92" y="329"/>
                  </a:lnTo>
                  <a:lnTo>
                    <a:pt x="219" y="401"/>
                  </a:lnTo>
                  <a:lnTo>
                    <a:pt x="419" y="456"/>
                  </a:lnTo>
                  <a:lnTo>
                    <a:pt x="710" y="511"/>
                  </a:lnTo>
                  <a:lnTo>
                    <a:pt x="1111" y="529"/>
                  </a:lnTo>
                  <a:lnTo>
                    <a:pt x="1657" y="547"/>
                  </a:lnTo>
                  <a:lnTo>
                    <a:pt x="1657" y="547"/>
                  </a:lnTo>
                  <a:lnTo>
                    <a:pt x="2130" y="547"/>
                  </a:lnTo>
                  <a:lnTo>
                    <a:pt x="2676" y="529"/>
                  </a:lnTo>
                  <a:lnTo>
                    <a:pt x="2676" y="529"/>
                  </a:lnTo>
                  <a:lnTo>
                    <a:pt x="2676" y="474"/>
                  </a:lnTo>
                  <a:lnTo>
                    <a:pt x="2657" y="420"/>
                  </a:lnTo>
                  <a:lnTo>
                    <a:pt x="2603" y="365"/>
                  </a:lnTo>
                  <a:lnTo>
                    <a:pt x="2530" y="310"/>
                  </a:lnTo>
                  <a:lnTo>
                    <a:pt x="2330" y="219"/>
                  </a:lnTo>
                  <a:lnTo>
                    <a:pt x="2057" y="147"/>
                  </a:lnTo>
                  <a:lnTo>
                    <a:pt x="1748" y="92"/>
                  </a:lnTo>
                  <a:lnTo>
                    <a:pt x="1420" y="37"/>
                  </a:lnTo>
                  <a:lnTo>
                    <a:pt x="1074" y="1"/>
                  </a:lnTo>
                  <a:lnTo>
                    <a:pt x="747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74" name="Google Shape;1074;p7"/>
            <p:cNvSpPr/>
            <p:nvPr/>
          </p:nvSpPr>
          <p:spPr>
            <a:xfrm>
              <a:off x="2024075" y="1729450"/>
              <a:ext cx="42350" cy="23225"/>
            </a:xfrm>
            <a:custGeom>
              <a:avLst/>
              <a:gdLst/>
              <a:ahLst/>
              <a:cxnLst/>
              <a:rect l="l" t="t" r="r" b="b"/>
              <a:pathLst>
                <a:path w="1694" h="929" extrusionOk="0">
                  <a:moveTo>
                    <a:pt x="911" y="0"/>
                  </a:moveTo>
                  <a:lnTo>
                    <a:pt x="783" y="18"/>
                  </a:lnTo>
                  <a:lnTo>
                    <a:pt x="674" y="55"/>
                  </a:lnTo>
                  <a:lnTo>
                    <a:pt x="565" y="109"/>
                  </a:lnTo>
                  <a:lnTo>
                    <a:pt x="456" y="182"/>
                  </a:lnTo>
                  <a:lnTo>
                    <a:pt x="383" y="255"/>
                  </a:lnTo>
                  <a:lnTo>
                    <a:pt x="238" y="437"/>
                  </a:lnTo>
                  <a:lnTo>
                    <a:pt x="128" y="601"/>
                  </a:lnTo>
                  <a:lnTo>
                    <a:pt x="56" y="764"/>
                  </a:lnTo>
                  <a:lnTo>
                    <a:pt x="1" y="928"/>
                  </a:lnTo>
                  <a:lnTo>
                    <a:pt x="1693" y="928"/>
                  </a:lnTo>
                  <a:lnTo>
                    <a:pt x="1693" y="783"/>
                  </a:lnTo>
                  <a:lnTo>
                    <a:pt x="1693" y="655"/>
                  </a:lnTo>
                  <a:lnTo>
                    <a:pt x="1675" y="491"/>
                  </a:lnTo>
                  <a:lnTo>
                    <a:pt x="1639" y="419"/>
                  </a:lnTo>
                  <a:lnTo>
                    <a:pt x="1602" y="328"/>
                  </a:lnTo>
                  <a:lnTo>
                    <a:pt x="1548" y="255"/>
                  </a:lnTo>
                  <a:lnTo>
                    <a:pt x="1493" y="182"/>
                  </a:lnTo>
                  <a:lnTo>
                    <a:pt x="1402" y="127"/>
                  </a:lnTo>
                  <a:lnTo>
                    <a:pt x="1311" y="73"/>
                  </a:lnTo>
                  <a:lnTo>
                    <a:pt x="1202" y="36"/>
                  </a:lnTo>
                  <a:lnTo>
                    <a:pt x="1056" y="0"/>
                  </a:lnTo>
                  <a:close/>
                </a:path>
              </a:pathLst>
            </a:custGeom>
            <a:solidFill>
              <a:srgbClr val="C1A5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75" name="Google Shape;1075;p7"/>
            <p:cNvSpPr/>
            <p:nvPr/>
          </p:nvSpPr>
          <p:spPr>
            <a:xfrm>
              <a:off x="1726100" y="1699875"/>
              <a:ext cx="249775" cy="25500"/>
            </a:xfrm>
            <a:custGeom>
              <a:avLst/>
              <a:gdLst/>
              <a:ahLst/>
              <a:cxnLst/>
              <a:rect l="l" t="t" r="r" b="b"/>
              <a:pathLst>
                <a:path w="9991" h="1020" extrusionOk="0">
                  <a:moveTo>
                    <a:pt x="1292" y="0"/>
                  </a:moveTo>
                  <a:lnTo>
                    <a:pt x="746" y="91"/>
                  </a:lnTo>
                  <a:lnTo>
                    <a:pt x="528" y="128"/>
                  </a:lnTo>
                  <a:lnTo>
                    <a:pt x="346" y="182"/>
                  </a:lnTo>
                  <a:lnTo>
                    <a:pt x="200" y="237"/>
                  </a:lnTo>
                  <a:lnTo>
                    <a:pt x="91" y="291"/>
                  </a:lnTo>
                  <a:lnTo>
                    <a:pt x="18" y="346"/>
                  </a:lnTo>
                  <a:lnTo>
                    <a:pt x="0" y="419"/>
                  </a:lnTo>
                  <a:lnTo>
                    <a:pt x="0" y="437"/>
                  </a:lnTo>
                  <a:lnTo>
                    <a:pt x="18" y="473"/>
                  </a:lnTo>
                  <a:lnTo>
                    <a:pt x="91" y="528"/>
                  </a:lnTo>
                  <a:lnTo>
                    <a:pt x="219" y="583"/>
                  </a:lnTo>
                  <a:lnTo>
                    <a:pt x="382" y="655"/>
                  </a:lnTo>
                  <a:lnTo>
                    <a:pt x="601" y="710"/>
                  </a:lnTo>
                  <a:lnTo>
                    <a:pt x="856" y="746"/>
                  </a:lnTo>
                  <a:lnTo>
                    <a:pt x="1456" y="837"/>
                  </a:lnTo>
                  <a:lnTo>
                    <a:pt x="2202" y="910"/>
                  </a:lnTo>
                  <a:lnTo>
                    <a:pt x="3058" y="965"/>
                  </a:lnTo>
                  <a:lnTo>
                    <a:pt x="3986" y="1001"/>
                  </a:lnTo>
                  <a:lnTo>
                    <a:pt x="5005" y="1019"/>
                  </a:lnTo>
                  <a:lnTo>
                    <a:pt x="6006" y="1001"/>
                  </a:lnTo>
                  <a:lnTo>
                    <a:pt x="6952" y="965"/>
                  </a:lnTo>
                  <a:lnTo>
                    <a:pt x="7789" y="910"/>
                  </a:lnTo>
                  <a:lnTo>
                    <a:pt x="8535" y="837"/>
                  </a:lnTo>
                  <a:lnTo>
                    <a:pt x="9136" y="746"/>
                  </a:lnTo>
                  <a:lnTo>
                    <a:pt x="9390" y="710"/>
                  </a:lnTo>
                  <a:lnTo>
                    <a:pt x="9609" y="655"/>
                  </a:lnTo>
                  <a:lnTo>
                    <a:pt x="9773" y="583"/>
                  </a:lnTo>
                  <a:lnTo>
                    <a:pt x="9900" y="528"/>
                  </a:lnTo>
                  <a:lnTo>
                    <a:pt x="9973" y="473"/>
                  </a:lnTo>
                  <a:lnTo>
                    <a:pt x="9991" y="437"/>
                  </a:lnTo>
                  <a:lnTo>
                    <a:pt x="9991" y="419"/>
                  </a:lnTo>
                  <a:lnTo>
                    <a:pt x="9973" y="346"/>
                  </a:lnTo>
                  <a:lnTo>
                    <a:pt x="9900" y="291"/>
                  </a:lnTo>
                  <a:lnTo>
                    <a:pt x="9791" y="237"/>
                  </a:lnTo>
                  <a:lnTo>
                    <a:pt x="9645" y="182"/>
                  </a:lnTo>
                  <a:lnTo>
                    <a:pt x="9463" y="128"/>
                  </a:lnTo>
                  <a:lnTo>
                    <a:pt x="9245" y="91"/>
                  </a:lnTo>
                  <a:lnTo>
                    <a:pt x="8699" y="0"/>
                  </a:lnTo>
                  <a:lnTo>
                    <a:pt x="8699" y="273"/>
                  </a:lnTo>
                  <a:lnTo>
                    <a:pt x="7443" y="328"/>
                  </a:lnTo>
                  <a:lnTo>
                    <a:pt x="6133" y="364"/>
                  </a:lnTo>
                  <a:lnTo>
                    <a:pt x="4623" y="382"/>
                  </a:lnTo>
                  <a:lnTo>
                    <a:pt x="3476" y="364"/>
                  </a:lnTo>
                  <a:lnTo>
                    <a:pt x="2384" y="328"/>
                  </a:lnTo>
                  <a:lnTo>
                    <a:pt x="1893" y="291"/>
                  </a:lnTo>
                  <a:lnTo>
                    <a:pt x="1456" y="237"/>
                  </a:lnTo>
                  <a:lnTo>
                    <a:pt x="1074" y="182"/>
                  </a:lnTo>
                  <a:lnTo>
                    <a:pt x="746" y="109"/>
                  </a:lnTo>
                  <a:lnTo>
                    <a:pt x="1292" y="0"/>
                  </a:lnTo>
                  <a:close/>
                </a:path>
              </a:pathLst>
            </a:custGeom>
            <a:solidFill>
              <a:srgbClr val="282829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76" name="Google Shape;1076;p7"/>
            <p:cNvSpPr/>
            <p:nvPr/>
          </p:nvSpPr>
          <p:spPr>
            <a:xfrm>
              <a:off x="1726100" y="1699875"/>
              <a:ext cx="249775" cy="25500"/>
            </a:xfrm>
            <a:custGeom>
              <a:avLst/>
              <a:gdLst/>
              <a:ahLst/>
              <a:cxnLst/>
              <a:rect l="l" t="t" r="r" b="b"/>
              <a:pathLst>
                <a:path w="9991" h="1020" fill="none" extrusionOk="0">
                  <a:moveTo>
                    <a:pt x="8699" y="0"/>
                  </a:moveTo>
                  <a:lnTo>
                    <a:pt x="8699" y="273"/>
                  </a:lnTo>
                  <a:lnTo>
                    <a:pt x="8699" y="273"/>
                  </a:lnTo>
                  <a:lnTo>
                    <a:pt x="8699" y="273"/>
                  </a:lnTo>
                  <a:lnTo>
                    <a:pt x="7443" y="328"/>
                  </a:lnTo>
                  <a:lnTo>
                    <a:pt x="6133" y="364"/>
                  </a:lnTo>
                  <a:lnTo>
                    <a:pt x="4623" y="382"/>
                  </a:lnTo>
                  <a:lnTo>
                    <a:pt x="4623" y="382"/>
                  </a:lnTo>
                  <a:lnTo>
                    <a:pt x="3476" y="364"/>
                  </a:lnTo>
                  <a:lnTo>
                    <a:pt x="2384" y="328"/>
                  </a:lnTo>
                  <a:lnTo>
                    <a:pt x="1893" y="291"/>
                  </a:lnTo>
                  <a:lnTo>
                    <a:pt x="1456" y="237"/>
                  </a:lnTo>
                  <a:lnTo>
                    <a:pt x="1074" y="182"/>
                  </a:lnTo>
                  <a:lnTo>
                    <a:pt x="746" y="109"/>
                  </a:lnTo>
                  <a:lnTo>
                    <a:pt x="746" y="109"/>
                  </a:lnTo>
                  <a:lnTo>
                    <a:pt x="746" y="109"/>
                  </a:lnTo>
                  <a:lnTo>
                    <a:pt x="1292" y="0"/>
                  </a:lnTo>
                  <a:lnTo>
                    <a:pt x="1292" y="0"/>
                  </a:lnTo>
                  <a:lnTo>
                    <a:pt x="746" y="91"/>
                  </a:lnTo>
                  <a:lnTo>
                    <a:pt x="528" y="128"/>
                  </a:lnTo>
                  <a:lnTo>
                    <a:pt x="346" y="182"/>
                  </a:lnTo>
                  <a:lnTo>
                    <a:pt x="200" y="237"/>
                  </a:lnTo>
                  <a:lnTo>
                    <a:pt x="91" y="291"/>
                  </a:lnTo>
                  <a:lnTo>
                    <a:pt x="18" y="346"/>
                  </a:lnTo>
                  <a:lnTo>
                    <a:pt x="0" y="419"/>
                  </a:lnTo>
                  <a:lnTo>
                    <a:pt x="0" y="419"/>
                  </a:lnTo>
                  <a:lnTo>
                    <a:pt x="0" y="437"/>
                  </a:lnTo>
                  <a:lnTo>
                    <a:pt x="18" y="473"/>
                  </a:lnTo>
                  <a:lnTo>
                    <a:pt x="91" y="528"/>
                  </a:lnTo>
                  <a:lnTo>
                    <a:pt x="219" y="583"/>
                  </a:lnTo>
                  <a:lnTo>
                    <a:pt x="382" y="655"/>
                  </a:lnTo>
                  <a:lnTo>
                    <a:pt x="601" y="710"/>
                  </a:lnTo>
                  <a:lnTo>
                    <a:pt x="856" y="746"/>
                  </a:lnTo>
                  <a:lnTo>
                    <a:pt x="1456" y="837"/>
                  </a:lnTo>
                  <a:lnTo>
                    <a:pt x="2202" y="910"/>
                  </a:lnTo>
                  <a:lnTo>
                    <a:pt x="3058" y="965"/>
                  </a:lnTo>
                  <a:lnTo>
                    <a:pt x="3986" y="1001"/>
                  </a:lnTo>
                  <a:lnTo>
                    <a:pt x="5005" y="1019"/>
                  </a:lnTo>
                  <a:lnTo>
                    <a:pt x="5005" y="1019"/>
                  </a:lnTo>
                  <a:lnTo>
                    <a:pt x="6006" y="1001"/>
                  </a:lnTo>
                  <a:lnTo>
                    <a:pt x="6952" y="965"/>
                  </a:lnTo>
                  <a:lnTo>
                    <a:pt x="7789" y="910"/>
                  </a:lnTo>
                  <a:lnTo>
                    <a:pt x="8535" y="837"/>
                  </a:lnTo>
                  <a:lnTo>
                    <a:pt x="9136" y="746"/>
                  </a:lnTo>
                  <a:lnTo>
                    <a:pt x="9390" y="710"/>
                  </a:lnTo>
                  <a:lnTo>
                    <a:pt x="9609" y="655"/>
                  </a:lnTo>
                  <a:lnTo>
                    <a:pt x="9773" y="583"/>
                  </a:lnTo>
                  <a:lnTo>
                    <a:pt x="9900" y="528"/>
                  </a:lnTo>
                  <a:lnTo>
                    <a:pt x="9973" y="473"/>
                  </a:lnTo>
                  <a:lnTo>
                    <a:pt x="9991" y="437"/>
                  </a:lnTo>
                  <a:lnTo>
                    <a:pt x="9991" y="419"/>
                  </a:lnTo>
                  <a:lnTo>
                    <a:pt x="9991" y="419"/>
                  </a:lnTo>
                  <a:lnTo>
                    <a:pt x="9973" y="346"/>
                  </a:lnTo>
                  <a:lnTo>
                    <a:pt x="9900" y="291"/>
                  </a:lnTo>
                  <a:lnTo>
                    <a:pt x="9791" y="237"/>
                  </a:lnTo>
                  <a:lnTo>
                    <a:pt x="9645" y="182"/>
                  </a:lnTo>
                  <a:lnTo>
                    <a:pt x="9463" y="128"/>
                  </a:lnTo>
                  <a:lnTo>
                    <a:pt x="9245" y="91"/>
                  </a:lnTo>
                  <a:lnTo>
                    <a:pt x="8699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77" name="Google Shape;1077;p7"/>
            <p:cNvSpPr/>
            <p:nvPr/>
          </p:nvSpPr>
          <p:spPr>
            <a:xfrm>
              <a:off x="1744750" y="1627975"/>
              <a:ext cx="198825" cy="81475"/>
            </a:xfrm>
            <a:custGeom>
              <a:avLst/>
              <a:gdLst/>
              <a:ahLst/>
              <a:cxnLst/>
              <a:rect l="l" t="t" r="r" b="b"/>
              <a:pathLst>
                <a:path w="7953" h="3259" extrusionOk="0">
                  <a:moveTo>
                    <a:pt x="4113" y="1"/>
                  </a:moveTo>
                  <a:lnTo>
                    <a:pt x="3986" y="37"/>
                  </a:lnTo>
                  <a:lnTo>
                    <a:pt x="3858" y="74"/>
                  </a:lnTo>
                  <a:lnTo>
                    <a:pt x="3731" y="110"/>
                  </a:lnTo>
                  <a:lnTo>
                    <a:pt x="3604" y="165"/>
                  </a:lnTo>
                  <a:lnTo>
                    <a:pt x="3385" y="328"/>
                  </a:lnTo>
                  <a:lnTo>
                    <a:pt x="3185" y="492"/>
                  </a:lnTo>
                  <a:lnTo>
                    <a:pt x="2985" y="711"/>
                  </a:lnTo>
                  <a:lnTo>
                    <a:pt x="2821" y="929"/>
                  </a:lnTo>
                  <a:lnTo>
                    <a:pt x="2657" y="1166"/>
                  </a:lnTo>
                  <a:lnTo>
                    <a:pt x="2530" y="1402"/>
                  </a:lnTo>
                  <a:lnTo>
                    <a:pt x="2312" y="1839"/>
                  </a:lnTo>
                  <a:lnTo>
                    <a:pt x="2148" y="2239"/>
                  </a:lnTo>
                  <a:lnTo>
                    <a:pt x="2020" y="2603"/>
                  </a:lnTo>
                  <a:lnTo>
                    <a:pt x="0" y="2985"/>
                  </a:lnTo>
                  <a:lnTo>
                    <a:pt x="383" y="3058"/>
                  </a:lnTo>
                  <a:lnTo>
                    <a:pt x="856" y="3131"/>
                  </a:lnTo>
                  <a:lnTo>
                    <a:pt x="1383" y="3186"/>
                  </a:lnTo>
                  <a:lnTo>
                    <a:pt x="1984" y="3222"/>
                  </a:lnTo>
                  <a:lnTo>
                    <a:pt x="2621" y="3240"/>
                  </a:lnTo>
                  <a:lnTo>
                    <a:pt x="3294" y="3258"/>
                  </a:lnTo>
                  <a:lnTo>
                    <a:pt x="4641" y="3258"/>
                  </a:lnTo>
                  <a:lnTo>
                    <a:pt x="5897" y="3222"/>
                  </a:lnTo>
                  <a:lnTo>
                    <a:pt x="6952" y="3186"/>
                  </a:lnTo>
                  <a:lnTo>
                    <a:pt x="7953" y="3149"/>
                  </a:lnTo>
                  <a:lnTo>
                    <a:pt x="7953" y="2094"/>
                  </a:lnTo>
                  <a:lnTo>
                    <a:pt x="7935" y="2003"/>
                  </a:lnTo>
                  <a:lnTo>
                    <a:pt x="7862" y="1730"/>
                  </a:lnTo>
                  <a:lnTo>
                    <a:pt x="7753" y="1384"/>
                  </a:lnTo>
                  <a:lnTo>
                    <a:pt x="7680" y="1202"/>
                  </a:lnTo>
                  <a:lnTo>
                    <a:pt x="7589" y="1020"/>
                  </a:lnTo>
                  <a:lnTo>
                    <a:pt x="7498" y="874"/>
                  </a:lnTo>
                  <a:lnTo>
                    <a:pt x="7389" y="747"/>
                  </a:lnTo>
                  <a:lnTo>
                    <a:pt x="7280" y="638"/>
                  </a:lnTo>
                  <a:lnTo>
                    <a:pt x="7170" y="583"/>
                  </a:lnTo>
                  <a:lnTo>
                    <a:pt x="7061" y="547"/>
                  </a:lnTo>
                  <a:lnTo>
                    <a:pt x="6843" y="547"/>
                  </a:lnTo>
                  <a:lnTo>
                    <a:pt x="6734" y="565"/>
                  </a:lnTo>
                  <a:lnTo>
                    <a:pt x="6533" y="638"/>
                  </a:lnTo>
                  <a:lnTo>
                    <a:pt x="6333" y="729"/>
                  </a:lnTo>
                  <a:lnTo>
                    <a:pt x="6169" y="820"/>
                  </a:lnTo>
                  <a:lnTo>
                    <a:pt x="6024" y="911"/>
                  </a:lnTo>
                  <a:lnTo>
                    <a:pt x="5915" y="1020"/>
                  </a:lnTo>
                  <a:lnTo>
                    <a:pt x="5860" y="929"/>
                  </a:lnTo>
                  <a:lnTo>
                    <a:pt x="5806" y="820"/>
                  </a:lnTo>
                  <a:lnTo>
                    <a:pt x="5733" y="692"/>
                  </a:lnTo>
                  <a:lnTo>
                    <a:pt x="5642" y="565"/>
                  </a:lnTo>
                  <a:lnTo>
                    <a:pt x="5496" y="419"/>
                  </a:lnTo>
                  <a:lnTo>
                    <a:pt x="5332" y="292"/>
                  </a:lnTo>
                  <a:lnTo>
                    <a:pt x="5132" y="165"/>
                  </a:lnTo>
                  <a:lnTo>
                    <a:pt x="4932" y="74"/>
                  </a:lnTo>
                  <a:lnTo>
                    <a:pt x="4695" y="19"/>
                  </a:lnTo>
                  <a:lnTo>
                    <a:pt x="4422" y="1"/>
                  </a:lnTo>
                  <a:close/>
                </a:path>
              </a:pathLst>
            </a:custGeom>
            <a:solidFill>
              <a:srgbClr val="C1A5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78" name="Google Shape;1078;p7"/>
            <p:cNvSpPr/>
            <p:nvPr/>
          </p:nvSpPr>
          <p:spPr>
            <a:xfrm>
              <a:off x="1744750" y="1627975"/>
              <a:ext cx="198825" cy="81475"/>
            </a:xfrm>
            <a:custGeom>
              <a:avLst/>
              <a:gdLst/>
              <a:ahLst/>
              <a:cxnLst/>
              <a:rect l="l" t="t" r="r" b="b"/>
              <a:pathLst>
                <a:path w="7953" h="3259" fill="none" extrusionOk="0">
                  <a:moveTo>
                    <a:pt x="7953" y="2094"/>
                  </a:moveTo>
                  <a:lnTo>
                    <a:pt x="7953" y="3149"/>
                  </a:lnTo>
                  <a:lnTo>
                    <a:pt x="7953" y="3149"/>
                  </a:lnTo>
                  <a:lnTo>
                    <a:pt x="6952" y="3186"/>
                  </a:lnTo>
                  <a:lnTo>
                    <a:pt x="5897" y="3222"/>
                  </a:lnTo>
                  <a:lnTo>
                    <a:pt x="4641" y="3258"/>
                  </a:lnTo>
                  <a:lnTo>
                    <a:pt x="3294" y="3258"/>
                  </a:lnTo>
                  <a:lnTo>
                    <a:pt x="2621" y="3240"/>
                  </a:lnTo>
                  <a:lnTo>
                    <a:pt x="1984" y="3222"/>
                  </a:lnTo>
                  <a:lnTo>
                    <a:pt x="1383" y="3186"/>
                  </a:lnTo>
                  <a:lnTo>
                    <a:pt x="856" y="3131"/>
                  </a:lnTo>
                  <a:lnTo>
                    <a:pt x="383" y="3058"/>
                  </a:lnTo>
                  <a:lnTo>
                    <a:pt x="0" y="2985"/>
                  </a:lnTo>
                  <a:lnTo>
                    <a:pt x="2020" y="2603"/>
                  </a:lnTo>
                  <a:lnTo>
                    <a:pt x="2020" y="2603"/>
                  </a:lnTo>
                  <a:lnTo>
                    <a:pt x="2148" y="2239"/>
                  </a:lnTo>
                  <a:lnTo>
                    <a:pt x="2312" y="1839"/>
                  </a:lnTo>
                  <a:lnTo>
                    <a:pt x="2530" y="1402"/>
                  </a:lnTo>
                  <a:lnTo>
                    <a:pt x="2530" y="1402"/>
                  </a:lnTo>
                  <a:lnTo>
                    <a:pt x="2657" y="1166"/>
                  </a:lnTo>
                  <a:lnTo>
                    <a:pt x="2821" y="929"/>
                  </a:lnTo>
                  <a:lnTo>
                    <a:pt x="2985" y="711"/>
                  </a:lnTo>
                  <a:lnTo>
                    <a:pt x="3185" y="492"/>
                  </a:lnTo>
                  <a:lnTo>
                    <a:pt x="3185" y="492"/>
                  </a:lnTo>
                  <a:lnTo>
                    <a:pt x="3385" y="328"/>
                  </a:lnTo>
                  <a:lnTo>
                    <a:pt x="3604" y="165"/>
                  </a:lnTo>
                  <a:lnTo>
                    <a:pt x="3731" y="110"/>
                  </a:lnTo>
                  <a:lnTo>
                    <a:pt x="3858" y="74"/>
                  </a:lnTo>
                  <a:lnTo>
                    <a:pt x="3986" y="37"/>
                  </a:lnTo>
                  <a:lnTo>
                    <a:pt x="4113" y="1"/>
                  </a:lnTo>
                  <a:lnTo>
                    <a:pt x="4113" y="1"/>
                  </a:lnTo>
                  <a:lnTo>
                    <a:pt x="4259" y="1"/>
                  </a:lnTo>
                  <a:lnTo>
                    <a:pt x="4422" y="1"/>
                  </a:lnTo>
                  <a:lnTo>
                    <a:pt x="4695" y="19"/>
                  </a:lnTo>
                  <a:lnTo>
                    <a:pt x="4932" y="74"/>
                  </a:lnTo>
                  <a:lnTo>
                    <a:pt x="5132" y="165"/>
                  </a:lnTo>
                  <a:lnTo>
                    <a:pt x="5132" y="165"/>
                  </a:lnTo>
                  <a:lnTo>
                    <a:pt x="5332" y="292"/>
                  </a:lnTo>
                  <a:lnTo>
                    <a:pt x="5496" y="419"/>
                  </a:lnTo>
                  <a:lnTo>
                    <a:pt x="5642" y="565"/>
                  </a:lnTo>
                  <a:lnTo>
                    <a:pt x="5733" y="692"/>
                  </a:lnTo>
                  <a:lnTo>
                    <a:pt x="5806" y="820"/>
                  </a:lnTo>
                  <a:lnTo>
                    <a:pt x="5860" y="929"/>
                  </a:lnTo>
                  <a:lnTo>
                    <a:pt x="5915" y="1020"/>
                  </a:lnTo>
                  <a:lnTo>
                    <a:pt x="5915" y="1020"/>
                  </a:lnTo>
                  <a:lnTo>
                    <a:pt x="6024" y="911"/>
                  </a:lnTo>
                  <a:lnTo>
                    <a:pt x="6169" y="820"/>
                  </a:lnTo>
                  <a:lnTo>
                    <a:pt x="6333" y="729"/>
                  </a:lnTo>
                  <a:lnTo>
                    <a:pt x="6533" y="638"/>
                  </a:lnTo>
                  <a:lnTo>
                    <a:pt x="6734" y="565"/>
                  </a:lnTo>
                  <a:lnTo>
                    <a:pt x="6843" y="547"/>
                  </a:lnTo>
                  <a:lnTo>
                    <a:pt x="6952" y="547"/>
                  </a:lnTo>
                  <a:lnTo>
                    <a:pt x="7061" y="547"/>
                  </a:lnTo>
                  <a:lnTo>
                    <a:pt x="7170" y="583"/>
                  </a:lnTo>
                  <a:lnTo>
                    <a:pt x="7170" y="583"/>
                  </a:lnTo>
                  <a:lnTo>
                    <a:pt x="7280" y="638"/>
                  </a:lnTo>
                  <a:lnTo>
                    <a:pt x="7389" y="747"/>
                  </a:lnTo>
                  <a:lnTo>
                    <a:pt x="7498" y="874"/>
                  </a:lnTo>
                  <a:lnTo>
                    <a:pt x="7589" y="1020"/>
                  </a:lnTo>
                  <a:lnTo>
                    <a:pt x="7589" y="1020"/>
                  </a:lnTo>
                  <a:lnTo>
                    <a:pt x="7680" y="1202"/>
                  </a:lnTo>
                  <a:lnTo>
                    <a:pt x="7753" y="1384"/>
                  </a:lnTo>
                  <a:lnTo>
                    <a:pt x="7862" y="1730"/>
                  </a:lnTo>
                  <a:lnTo>
                    <a:pt x="7935" y="2003"/>
                  </a:lnTo>
                  <a:lnTo>
                    <a:pt x="7953" y="2094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79" name="Google Shape;1079;p7"/>
            <p:cNvSpPr/>
            <p:nvPr/>
          </p:nvSpPr>
          <p:spPr>
            <a:xfrm>
              <a:off x="1744750" y="1653450"/>
              <a:ext cx="198825" cy="56000"/>
            </a:xfrm>
            <a:custGeom>
              <a:avLst/>
              <a:gdLst/>
              <a:ahLst/>
              <a:cxnLst/>
              <a:rect l="l" t="t" r="r" b="b"/>
              <a:pathLst>
                <a:path w="7953" h="2240" extrusionOk="0">
                  <a:moveTo>
                    <a:pt x="7589" y="1"/>
                  </a:moveTo>
                  <a:lnTo>
                    <a:pt x="7152" y="274"/>
                  </a:lnTo>
                  <a:lnTo>
                    <a:pt x="6715" y="529"/>
                  </a:lnTo>
                  <a:lnTo>
                    <a:pt x="6260" y="747"/>
                  </a:lnTo>
                  <a:lnTo>
                    <a:pt x="6024" y="856"/>
                  </a:lnTo>
                  <a:lnTo>
                    <a:pt x="5787" y="929"/>
                  </a:lnTo>
                  <a:lnTo>
                    <a:pt x="5660" y="984"/>
                  </a:lnTo>
                  <a:lnTo>
                    <a:pt x="5533" y="1038"/>
                  </a:lnTo>
                  <a:lnTo>
                    <a:pt x="5423" y="1111"/>
                  </a:lnTo>
                  <a:lnTo>
                    <a:pt x="5387" y="1147"/>
                  </a:lnTo>
                  <a:lnTo>
                    <a:pt x="5351" y="1202"/>
                  </a:lnTo>
                  <a:lnTo>
                    <a:pt x="5314" y="1275"/>
                  </a:lnTo>
                  <a:lnTo>
                    <a:pt x="5296" y="1348"/>
                  </a:lnTo>
                  <a:lnTo>
                    <a:pt x="5278" y="1420"/>
                  </a:lnTo>
                  <a:lnTo>
                    <a:pt x="5241" y="1493"/>
                  </a:lnTo>
                  <a:lnTo>
                    <a:pt x="5187" y="1566"/>
                  </a:lnTo>
                  <a:lnTo>
                    <a:pt x="5114" y="1621"/>
                  </a:lnTo>
                  <a:lnTo>
                    <a:pt x="5023" y="1657"/>
                  </a:lnTo>
                  <a:lnTo>
                    <a:pt x="4859" y="1657"/>
                  </a:lnTo>
                  <a:lnTo>
                    <a:pt x="4786" y="1639"/>
                  </a:lnTo>
                  <a:lnTo>
                    <a:pt x="4714" y="1621"/>
                  </a:lnTo>
                  <a:lnTo>
                    <a:pt x="4641" y="1566"/>
                  </a:lnTo>
                  <a:lnTo>
                    <a:pt x="4586" y="1530"/>
                  </a:lnTo>
                  <a:lnTo>
                    <a:pt x="4532" y="1457"/>
                  </a:lnTo>
                  <a:lnTo>
                    <a:pt x="4422" y="1329"/>
                  </a:lnTo>
                  <a:lnTo>
                    <a:pt x="4350" y="1166"/>
                  </a:lnTo>
                  <a:lnTo>
                    <a:pt x="4277" y="1002"/>
                  </a:lnTo>
                  <a:lnTo>
                    <a:pt x="4168" y="1056"/>
                  </a:lnTo>
                  <a:lnTo>
                    <a:pt x="4022" y="1075"/>
                  </a:lnTo>
                  <a:lnTo>
                    <a:pt x="3895" y="1093"/>
                  </a:lnTo>
                  <a:lnTo>
                    <a:pt x="3767" y="1111"/>
                  </a:lnTo>
                  <a:lnTo>
                    <a:pt x="3640" y="1111"/>
                  </a:lnTo>
                  <a:lnTo>
                    <a:pt x="3513" y="1093"/>
                  </a:lnTo>
                  <a:lnTo>
                    <a:pt x="3385" y="1056"/>
                  </a:lnTo>
                  <a:lnTo>
                    <a:pt x="3258" y="1020"/>
                  </a:lnTo>
                  <a:lnTo>
                    <a:pt x="3149" y="965"/>
                  </a:lnTo>
                  <a:lnTo>
                    <a:pt x="3021" y="911"/>
                  </a:lnTo>
                  <a:lnTo>
                    <a:pt x="2912" y="838"/>
                  </a:lnTo>
                  <a:lnTo>
                    <a:pt x="2821" y="765"/>
                  </a:lnTo>
                  <a:lnTo>
                    <a:pt x="2657" y="583"/>
                  </a:lnTo>
                  <a:lnTo>
                    <a:pt x="2530" y="383"/>
                  </a:lnTo>
                  <a:lnTo>
                    <a:pt x="2312" y="820"/>
                  </a:lnTo>
                  <a:lnTo>
                    <a:pt x="2148" y="1220"/>
                  </a:lnTo>
                  <a:lnTo>
                    <a:pt x="2020" y="1584"/>
                  </a:lnTo>
                  <a:lnTo>
                    <a:pt x="0" y="1966"/>
                  </a:lnTo>
                  <a:lnTo>
                    <a:pt x="328" y="2039"/>
                  </a:lnTo>
                  <a:lnTo>
                    <a:pt x="710" y="2094"/>
                  </a:lnTo>
                  <a:lnTo>
                    <a:pt x="1147" y="2148"/>
                  </a:lnTo>
                  <a:lnTo>
                    <a:pt x="1638" y="2185"/>
                  </a:lnTo>
                  <a:lnTo>
                    <a:pt x="2730" y="2221"/>
                  </a:lnTo>
                  <a:lnTo>
                    <a:pt x="3877" y="2239"/>
                  </a:lnTo>
                  <a:lnTo>
                    <a:pt x="5387" y="2221"/>
                  </a:lnTo>
                  <a:lnTo>
                    <a:pt x="6697" y="2185"/>
                  </a:lnTo>
                  <a:lnTo>
                    <a:pt x="7953" y="2130"/>
                  </a:lnTo>
                  <a:lnTo>
                    <a:pt x="7953" y="1075"/>
                  </a:lnTo>
                  <a:lnTo>
                    <a:pt x="7935" y="984"/>
                  </a:lnTo>
                  <a:lnTo>
                    <a:pt x="7862" y="711"/>
                  </a:lnTo>
                  <a:lnTo>
                    <a:pt x="7753" y="365"/>
                  </a:lnTo>
                  <a:lnTo>
                    <a:pt x="7680" y="183"/>
                  </a:lnTo>
                  <a:lnTo>
                    <a:pt x="7589" y="1"/>
                  </a:lnTo>
                  <a:close/>
                </a:path>
              </a:pathLst>
            </a:custGeom>
            <a:solidFill>
              <a:srgbClr val="A489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80" name="Google Shape;1080;p7"/>
            <p:cNvSpPr/>
            <p:nvPr/>
          </p:nvSpPr>
          <p:spPr>
            <a:xfrm>
              <a:off x="1744750" y="1653450"/>
              <a:ext cx="198825" cy="56000"/>
            </a:xfrm>
            <a:custGeom>
              <a:avLst/>
              <a:gdLst/>
              <a:ahLst/>
              <a:cxnLst/>
              <a:rect l="l" t="t" r="r" b="b"/>
              <a:pathLst>
                <a:path w="7953" h="2240" fill="none" extrusionOk="0">
                  <a:moveTo>
                    <a:pt x="7589" y="1"/>
                  </a:moveTo>
                  <a:lnTo>
                    <a:pt x="7589" y="1"/>
                  </a:lnTo>
                  <a:lnTo>
                    <a:pt x="7152" y="274"/>
                  </a:lnTo>
                  <a:lnTo>
                    <a:pt x="6715" y="529"/>
                  </a:lnTo>
                  <a:lnTo>
                    <a:pt x="6260" y="747"/>
                  </a:lnTo>
                  <a:lnTo>
                    <a:pt x="6024" y="856"/>
                  </a:lnTo>
                  <a:lnTo>
                    <a:pt x="5787" y="929"/>
                  </a:lnTo>
                  <a:lnTo>
                    <a:pt x="5787" y="929"/>
                  </a:lnTo>
                  <a:lnTo>
                    <a:pt x="5660" y="984"/>
                  </a:lnTo>
                  <a:lnTo>
                    <a:pt x="5533" y="1038"/>
                  </a:lnTo>
                  <a:lnTo>
                    <a:pt x="5423" y="1111"/>
                  </a:lnTo>
                  <a:lnTo>
                    <a:pt x="5387" y="1147"/>
                  </a:lnTo>
                  <a:lnTo>
                    <a:pt x="5351" y="1202"/>
                  </a:lnTo>
                  <a:lnTo>
                    <a:pt x="5351" y="1202"/>
                  </a:lnTo>
                  <a:lnTo>
                    <a:pt x="5314" y="1275"/>
                  </a:lnTo>
                  <a:lnTo>
                    <a:pt x="5296" y="1348"/>
                  </a:lnTo>
                  <a:lnTo>
                    <a:pt x="5278" y="1420"/>
                  </a:lnTo>
                  <a:lnTo>
                    <a:pt x="5241" y="1493"/>
                  </a:lnTo>
                  <a:lnTo>
                    <a:pt x="5241" y="1493"/>
                  </a:lnTo>
                  <a:lnTo>
                    <a:pt x="5187" y="1566"/>
                  </a:lnTo>
                  <a:lnTo>
                    <a:pt x="5114" y="1621"/>
                  </a:lnTo>
                  <a:lnTo>
                    <a:pt x="5023" y="1657"/>
                  </a:lnTo>
                  <a:lnTo>
                    <a:pt x="4932" y="1657"/>
                  </a:lnTo>
                  <a:lnTo>
                    <a:pt x="4932" y="1657"/>
                  </a:lnTo>
                  <a:lnTo>
                    <a:pt x="4859" y="1657"/>
                  </a:lnTo>
                  <a:lnTo>
                    <a:pt x="4786" y="1639"/>
                  </a:lnTo>
                  <a:lnTo>
                    <a:pt x="4714" y="1621"/>
                  </a:lnTo>
                  <a:lnTo>
                    <a:pt x="4641" y="1566"/>
                  </a:lnTo>
                  <a:lnTo>
                    <a:pt x="4641" y="1566"/>
                  </a:lnTo>
                  <a:lnTo>
                    <a:pt x="4586" y="1530"/>
                  </a:lnTo>
                  <a:lnTo>
                    <a:pt x="4532" y="1457"/>
                  </a:lnTo>
                  <a:lnTo>
                    <a:pt x="4422" y="1329"/>
                  </a:lnTo>
                  <a:lnTo>
                    <a:pt x="4350" y="1166"/>
                  </a:lnTo>
                  <a:lnTo>
                    <a:pt x="4277" y="1002"/>
                  </a:lnTo>
                  <a:lnTo>
                    <a:pt x="4277" y="1002"/>
                  </a:lnTo>
                  <a:lnTo>
                    <a:pt x="4168" y="1056"/>
                  </a:lnTo>
                  <a:lnTo>
                    <a:pt x="4022" y="1075"/>
                  </a:lnTo>
                  <a:lnTo>
                    <a:pt x="3895" y="1093"/>
                  </a:lnTo>
                  <a:lnTo>
                    <a:pt x="3767" y="1111"/>
                  </a:lnTo>
                  <a:lnTo>
                    <a:pt x="3767" y="1111"/>
                  </a:lnTo>
                  <a:lnTo>
                    <a:pt x="3640" y="1111"/>
                  </a:lnTo>
                  <a:lnTo>
                    <a:pt x="3513" y="1093"/>
                  </a:lnTo>
                  <a:lnTo>
                    <a:pt x="3385" y="1056"/>
                  </a:lnTo>
                  <a:lnTo>
                    <a:pt x="3258" y="1020"/>
                  </a:lnTo>
                  <a:lnTo>
                    <a:pt x="3149" y="965"/>
                  </a:lnTo>
                  <a:lnTo>
                    <a:pt x="3021" y="911"/>
                  </a:lnTo>
                  <a:lnTo>
                    <a:pt x="2912" y="838"/>
                  </a:lnTo>
                  <a:lnTo>
                    <a:pt x="2821" y="765"/>
                  </a:lnTo>
                  <a:lnTo>
                    <a:pt x="2821" y="765"/>
                  </a:lnTo>
                  <a:lnTo>
                    <a:pt x="2657" y="583"/>
                  </a:lnTo>
                  <a:lnTo>
                    <a:pt x="2530" y="383"/>
                  </a:lnTo>
                  <a:lnTo>
                    <a:pt x="2530" y="383"/>
                  </a:lnTo>
                  <a:lnTo>
                    <a:pt x="2530" y="383"/>
                  </a:lnTo>
                  <a:lnTo>
                    <a:pt x="2312" y="820"/>
                  </a:lnTo>
                  <a:lnTo>
                    <a:pt x="2148" y="1220"/>
                  </a:lnTo>
                  <a:lnTo>
                    <a:pt x="2020" y="1584"/>
                  </a:lnTo>
                  <a:lnTo>
                    <a:pt x="0" y="1966"/>
                  </a:lnTo>
                  <a:lnTo>
                    <a:pt x="0" y="1966"/>
                  </a:lnTo>
                  <a:lnTo>
                    <a:pt x="328" y="2039"/>
                  </a:lnTo>
                  <a:lnTo>
                    <a:pt x="710" y="2094"/>
                  </a:lnTo>
                  <a:lnTo>
                    <a:pt x="1147" y="2148"/>
                  </a:lnTo>
                  <a:lnTo>
                    <a:pt x="1638" y="2185"/>
                  </a:lnTo>
                  <a:lnTo>
                    <a:pt x="2730" y="2221"/>
                  </a:lnTo>
                  <a:lnTo>
                    <a:pt x="3877" y="2239"/>
                  </a:lnTo>
                  <a:lnTo>
                    <a:pt x="3877" y="2239"/>
                  </a:lnTo>
                  <a:lnTo>
                    <a:pt x="5387" y="2221"/>
                  </a:lnTo>
                  <a:lnTo>
                    <a:pt x="6697" y="2185"/>
                  </a:lnTo>
                  <a:lnTo>
                    <a:pt x="7953" y="2130"/>
                  </a:lnTo>
                  <a:lnTo>
                    <a:pt x="7953" y="1075"/>
                  </a:lnTo>
                  <a:lnTo>
                    <a:pt x="7953" y="1075"/>
                  </a:lnTo>
                  <a:lnTo>
                    <a:pt x="7935" y="984"/>
                  </a:lnTo>
                  <a:lnTo>
                    <a:pt x="7862" y="711"/>
                  </a:lnTo>
                  <a:lnTo>
                    <a:pt x="7753" y="365"/>
                  </a:lnTo>
                  <a:lnTo>
                    <a:pt x="7680" y="183"/>
                  </a:lnTo>
                  <a:lnTo>
                    <a:pt x="7589" y="1"/>
                  </a:lnTo>
                  <a:lnTo>
                    <a:pt x="7589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81" name="Google Shape;1081;p7"/>
            <p:cNvSpPr/>
            <p:nvPr/>
          </p:nvSpPr>
          <p:spPr>
            <a:xfrm>
              <a:off x="1824375" y="1627975"/>
              <a:ext cx="48700" cy="28700"/>
            </a:xfrm>
            <a:custGeom>
              <a:avLst/>
              <a:gdLst/>
              <a:ahLst/>
              <a:cxnLst/>
              <a:rect l="l" t="t" r="r" b="b"/>
              <a:pathLst>
                <a:path w="1948" h="1148" extrusionOk="0">
                  <a:moveTo>
                    <a:pt x="928" y="1"/>
                  </a:moveTo>
                  <a:lnTo>
                    <a:pt x="801" y="37"/>
                  </a:lnTo>
                  <a:lnTo>
                    <a:pt x="673" y="74"/>
                  </a:lnTo>
                  <a:lnTo>
                    <a:pt x="546" y="110"/>
                  </a:lnTo>
                  <a:lnTo>
                    <a:pt x="419" y="165"/>
                  </a:lnTo>
                  <a:lnTo>
                    <a:pt x="200" y="328"/>
                  </a:lnTo>
                  <a:lnTo>
                    <a:pt x="0" y="492"/>
                  </a:lnTo>
                  <a:lnTo>
                    <a:pt x="36" y="638"/>
                  </a:lnTo>
                  <a:lnTo>
                    <a:pt x="109" y="747"/>
                  </a:lnTo>
                  <a:lnTo>
                    <a:pt x="182" y="856"/>
                  </a:lnTo>
                  <a:lnTo>
                    <a:pt x="273" y="947"/>
                  </a:lnTo>
                  <a:lnTo>
                    <a:pt x="382" y="1038"/>
                  </a:lnTo>
                  <a:lnTo>
                    <a:pt x="510" y="1093"/>
                  </a:lnTo>
                  <a:lnTo>
                    <a:pt x="637" y="1129"/>
                  </a:lnTo>
                  <a:lnTo>
                    <a:pt x="783" y="1147"/>
                  </a:lnTo>
                  <a:lnTo>
                    <a:pt x="837" y="1147"/>
                  </a:lnTo>
                  <a:lnTo>
                    <a:pt x="928" y="1129"/>
                  </a:lnTo>
                  <a:lnTo>
                    <a:pt x="1019" y="1111"/>
                  </a:lnTo>
                  <a:lnTo>
                    <a:pt x="1183" y="1038"/>
                  </a:lnTo>
                  <a:lnTo>
                    <a:pt x="1347" y="929"/>
                  </a:lnTo>
                  <a:lnTo>
                    <a:pt x="1492" y="802"/>
                  </a:lnTo>
                  <a:lnTo>
                    <a:pt x="1620" y="656"/>
                  </a:lnTo>
                  <a:lnTo>
                    <a:pt x="1747" y="510"/>
                  </a:lnTo>
                  <a:lnTo>
                    <a:pt x="1856" y="347"/>
                  </a:lnTo>
                  <a:lnTo>
                    <a:pt x="1947" y="165"/>
                  </a:lnTo>
                  <a:lnTo>
                    <a:pt x="1783" y="92"/>
                  </a:lnTo>
                  <a:lnTo>
                    <a:pt x="1601" y="37"/>
                  </a:lnTo>
                  <a:lnTo>
                    <a:pt x="1401" y="1"/>
                  </a:lnTo>
                  <a:close/>
                </a:path>
              </a:pathLst>
            </a:custGeom>
            <a:solidFill>
              <a:srgbClr val="D7C2A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82" name="Google Shape;1082;p7"/>
            <p:cNvSpPr/>
            <p:nvPr/>
          </p:nvSpPr>
          <p:spPr>
            <a:xfrm>
              <a:off x="1824375" y="1627975"/>
              <a:ext cx="48700" cy="28700"/>
            </a:xfrm>
            <a:custGeom>
              <a:avLst/>
              <a:gdLst/>
              <a:ahLst/>
              <a:cxnLst/>
              <a:rect l="l" t="t" r="r" b="b"/>
              <a:pathLst>
                <a:path w="1948" h="1148" fill="none" extrusionOk="0">
                  <a:moveTo>
                    <a:pt x="1183" y="1"/>
                  </a:moveTo>
                  <a:lnTo>
                    <a:pt x="1183" y="1"/>
                  </a:lnTo>
                  <a:lnTo>
                    <a:pt x="928" y="1"/>
                  </a:lnTo>
                  <a:lnTo>
                    <a:pt x="928" y="1"/>
                  </a:lnTo>
                  <a:lnTo>
                    <a:pt x="801" y="37"/>
                  </a:lnTo>
                  <a:lnTo>
                    <a:pt x="673" y="74"/>
                  </a:lnTo>
                  <a:lnTo>
                    <a:pt x="546" y="110"/>
                  </a:lnTo>
                  <a:lnTo>
                    <a:pt x="419" y="165"/>
                  </a:lnTo>
                  <a:lnTo>
                    <a:pt x="200" y="328"/>
                  </a:lnTo>
                  <a:lnTo>
                    <a:pt x="0" y="492"/>
                  </a:lnTo>
                  <a:lnTo>
                    <a:pt x="0" y="492"/>
                  </a:lnTo>
                  <a:lnTo>
                    <a:pt x="36" y="638"/>
                  </a:lnTo>
                  <a:lnTo>
                    <a:pt x="109" y="747"/>
                  </a:lnTo>
                  <a:lnTo>
                    <a:pt x="182" y="856"/>
                  </a:lnTo>
                  <a:lnTo>
                    <a:pt x="273" y="947"/>
                  </a:lnTo>
                  <a:lnTo>
                    <a:pt x="382" y="1038"/>
                  </a:lnTo>
                  <a:lnTo>
                    <a:pt x="510" y="1093"/>
                  </a:lnTo>
                  <a:lnTo>
                    <a:pt x="637" y="1129"/>
                  </a:lnTo>
                  <a:lnTo>
                    <a:pt x="783" y="1147"/>
                  </a:lnTo>
                  <a:lnTo>
                    <a:pt x="783" y="1147"/>
                  </a:lnTo>
                  <a:lnTo>
                    <a:pt x="837" y="1147"/>
                  </a:lnTo>
                  <a:lnTo>
                    <a:pt x="837" y="1147"/>
                  </a:lnTo>
                  <a:lnTo>
                    <a:pt x="928" y="1129"/>
                  </a:lnTo>
                  <a:lnTo>
                    <a:pt x="1019" y="1111"/>
                  </a:lnTo>
                  <a:lnTo>
                    <a:pt x="1183" y="1038"/>
                  </a:lnTo>
                  <a:lnTo>
                    <a:pt x="1347" y="929"/>
                  </a:lnTo>
                  <a:lnTo>
                    <a:pt x="1492" y="802"/>
                  </a:lnTo>
                  <a:lnTo>
                    <a:pt x="1492" y="802"/>
                  </a:lnTo>
                  <a:lnTo>
                    <a:pt x="1620" y="656"/>
                  </a:lnTo>
                  <a:lnTo>
                    <a:pt x="1747" y="510"/>
                  </a:lnTo>
                  <a:lnTo>
                    <a:pt x="1856" y="347"/>
                  </a:lnTo>
                  <a:lnTo>
                    <a:pt x="1947" y="165"/>
                  </a:lnTo>
                  <a:lnTo>
                    <a:pt x="1947" y="165"/>
                  </a:lnTo>
                  <a:lnTo>
                    <a:pt x="1783" y="92"/>
                  </a:lnTo>
                  <a:lnTo>
                    <a:pt x="1601" y="37"/>
                  </a:lnTo>
                  <a:lnTo>
                    <a:pt x="1401" y="1"/>
                  </a:lnTo>
                  <a:lnTo>
                    <a:pt x="1183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083" name="Google Shape;1083;p7"/>
          <p:cNvGrpSpPr/>
          <p:nvPr/>
        </p:nvGrpSpPr>
        <p:grpSpPr>
          <a:xfrm rot="707990">
            <a:off x="10422032" y="6992997"/>
            <a:ext cx="1354315" cy="327636"/>
            <a:chOff x="3665900" y="8356158"/>
            <a:chExt cx="1015703" cy="245719"/>
          </a:xfrm>
        </p:grpSpPr>
        <p:sp>
          <p:nvSpPr>
            <p:cNvPr id="1084" name="Google Shape;1084;p7"/>
            <p:cNvSpPr/>
            <p:nvPr/>
          </p:nvSpPr>
          <p:spPr>
            <a:xfrm>
              <a:off x="3940684" y="8356158"/>
              <a:ext cx="658411" cy="161356"/>
            </a:xfrm>
            <a:custGeom>
              <a:avLst/>
              <a:gdLst/>
              <a:ahLst/>
              <a:cxnLst/>
              <a:rect l="l" t="t" r="r" b="b"/>
              <a:pathLst>
                <a:path w="12776" h="3131" extrusionOk="0">
                  <a:moveTo>
                    <a:pt x="9336" y="0"/>
                  </a:moveTo>
                  <a:lnTo>
                    <a:pt x="8626" y="55"/>
                  </a:lnTo>
                  <a:lnTo>
                    <a:pt x="7934" y="127"/>
                  </a:lnTo>
                  <a:lnTo>
                    <a:pt x="7279" y="218"/>
                  </a:lnTo>
                  <a:lnTo>
                    <a:pt x="6642" y="309"/>
                  </a:lnTo>
                  <a:lnTo>
                    <a:pt x="6042" y="400"/>
                  </a:lnTo>
                  <a:lnTo>
                    <a:pt x="5460" y="510"/>
                  </a:lnTo>
                  <a:lnTo>
                    <a:pt x="4895" y="619"/>
                  </a:lnTo>
                  <a:lnTo>
                    <a:pt x="4368" y="728"/>
                  </a:lnTo>
                  <a:lnTo>
                    <a:pt x="3858" y="855"/>
                  </a:lnTo>
                  <a:lnTo>
                    <a:pt x="3385" y="983"/>
                  </a:lnTo>
                  <a:lnTo>
                    <a:pt x="2930" y="1110"/>
                  </a:lnTo>
                  <a:lnTo>
                    <a:pt x="2511" y="1256"/>
                  </a:lnTo>
                  <a:lnTo>
                    <a:pt x="2129" y="1383"/>
                  </a:lnTo>
                  <a:lnTo>
                    <a:pt x="1765" y="1511"/>
                  </a:lnTo>
                  <a:lnTo>
                    <a:pt x="1438" y="1656"/>
                  </a:lnTo>
                  <a:lnTo>
                    <a:pt x="1147" y="1783"/>
                  </a:lnTo>
                  <a:lnTo>
                    <a:pt x="874" y="1911"/>
                  </a:lnTo>
                  <a:lnTo>
                    <a:pt x="637" y="2038"/>
                  </a:lnTo>
                  <a:lnTo>
                    <a:pt x="455" y="2166"/>
                  </a:lnTo>
                  <a:lnTo>
                    <a:pt x="291" y="2293"/>
                  </a:lnTo>
                  <a:lnTo>
                    <a:pt x="164" y="2420"/>
                  </a:lnTo>
                  <a:lnTo>
                    <a:pt x="73" y="2530"/>
                  </a:lnTo>
                  <a:lnTo>
                    <a:pt x="18" y="2621"/>
                  </a:lnTo>
                  <a:lnTo>
                    <a:pt x="0" y="2730"/>
                  </a:lnTo>
                  <a:lnTo>
                    <a:pt x="18" y="2821"/>
                  </a:lnTo>
                  <a:lnTo>
                    <a:pt x="73" y="2894"/>
                  </a:lnTo>
                  <a:lnTo>
                    <a:pt x="182" y="2966"/>
                  </a:lnTo>
                  <a:lnTo>
                    <a:pt x="328" y="3021"/>
                  </a:lnTo>
                  <a:lnTo>
                    <a:pt x="491" y="3076"/>
                  </a:lnTo>
                  <a:lnTo>
                    <a:pt x="710" y="3112"/>
                  </a:lnTo>
                  <a:lnTo>
                    <a:pt x="983" y="3130"/>
                  </a:lnTo>
                  <a:lnTo>
                    <a:pt x="1602" y="3130"/>
                  </a:lnTo>
                  <a:lnTo>
                    <a:pt x="1947" y="3112"/>
                  </a:lnTo>
                  <a:lnTo>
                    <a:pt x="2748" y="3021"/>
                  </a:lnTo>
                  <a:lnTo>
                    <a:pt x="4531" y="2784"/>
                  </a:lnTo>
                  <a:lnTo>
                    <a:pt x="6096" y="2548"/>
                  </a:lnTo>
                  <a:lnTo>
                    <a:pt x="7443" y="2293"/>
                  </a:lnTo>
                  <a:lnTo>
                    <a:pt x="8590" y="2038"/>
                  </a:lnTo>
                  <a:lnTo>
                    <a:pt x="9572" y="1783"/>
                  </a:lnTo>
                  <a:lnTo>
                    <a:pt x="10373" y="1529"/>
                  </a:lnTo>
                  <a:lnTo>
                    <a:pt x="11046" y="1274"/>
                  </a:lnTo>
                  <a:lnTo>
                    <a:pt x="11574" y="1056"/>
                  </a:lnTo>
                  <a:lnTo>
                    <a:pt x="11974" y="837"/>
                  </a:lnTo>
                  <a:lnTo>
                    <a:pt x="12284" y="637"/>
                  </a:lnTo>
                  <a:lnTo>
                    <a:pt x="12484" y="455"/>
                  </a:lnTo>
                  <a:lnTo>
                    <a:pt x="12630" y="309"/>
                  </a:lnTo>
                  <a:lnTo>
                    <a:pt x="12721" y="182"/>
                  </a:lnTo>
                  <a:lnTo>
                    <a:pt x="12757" y="73"/>
                  </a:lnTo>
                  <a:lnTo>
                    <a:pt x="1277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85" name="Google Shape;1085;p7"/>
            <p:cNvSpPr/>
            <p:nvPr/>
          </p:nvSpPr>
          <p:spPr>
            <a:xfrm>
              <a:off x="3940684" y="8356158"/>
              <a:ext cx="658411" cy="161356"/>
            </a:xfrm>
            <a:custGeom>
              <a:avLst/>
              <a:gdLst/>
              <a:ahLst/>
              <a:cxnLst/>
              <a:rect l="l" t="t" r="r" b="b"/>
              <a:pathLst>
                <a:path w="12776" h="3131" fill="none" extrusionOk="0">
                  <a:moveTo>
                    <a:pt x="12775" y="0"/>
                  </a:moveTo>
                  <a:lnTo>
                    <a:pt x="9336" y="0"/>
                  </a:lnTo>
                  <a:lnTo>
                    <a:pt x="9336" y="0"/>
                  </a:lnTo>
                  <a:lnTo>
                    <a:pt x="8626" y="55"/>
                  </a:lnTo>
                  <a:lnTo>
                    <a:pt x="7934" y="127"/>
                  </a:lnTo>
                  <a:lnTo>
                    <a:pt x="7279" y="218"/>
                  </a:lnTo>
                  <a:lnTo>
                    <a:pt x="6642" y="309"/>
                  </a:lnTo>
                  <a:lnTo>
                    <a:pt x="6042" y="400"/>
                  </a:lnTo>
                  <a:lnTo>
                    <a:pt x="5460" y="510"/>
                  </a:lnTo>
                  <a:lnTo>
                    <a:pt x="4895" y="619"/>
                  </a:lnTo>
                  <a:lnTo>
                    <a:pt x="4368" y="728"/>
                  </a:lnTo>
                  <a:lnTo>
                    <a:pt x="3858" y="855"/>
                  </a:lnTo>
                  <a:lnTo>
                    <a:pt x="3385" y="983"/>
                  </a:lnTo>
                  <a:lnTo>
                    <a:pt x="2930" y="1110"/>
                  </a:lnTo>
                  <a:lnTo>
                    <a:pt x="2511" y="1256"/>
                  </a:lnTo>
                  <a:lnTo>
                    <a:pt x="2129" y="1383"/>
                  </a:lnTo>
                  <a:lnTo>
                    <a:pt x="1765" y="1511"/>
                  </a:lnTo>
                  <a:lnTo>
                    <a:pt x="1438" y="1656"/>
                  </a:lnTo>
                  <a:lnTo>
                    <a:pt x="1147" y="1783"/>
                  </a:lnTo>
                  <a:lnTo>
                    <a:pt x="874" y="1911"/>
                  </a:lnTo>
                  <a:lnTo>
                    <a:pt x="637" y="2038"/>
                  </a:lnTo>
                  <a:lnTo>
                    <a:pt x="455" y="2166"/>
                  </a:lnTo>
                  <a:lnTo>
                    <a:pt x="291" y="2293"/>
                  </a:lnTo>
                  <a:lnTo>
                    <a:pt x="164" y="2420"/>
                  </a:lnTo>
                  <a:lnTo>
                    <a:pt x="73" y="2530"/>
                  </a:lnTo>
                  <a:lnTo>
                    <a:pt x="18" y="2621"/>
                  </a:lnTo>
                  <a:lnTo>
                    <a:pt x="0" y="2730"/>
                  </a:lnTo>
                  <a:lnTo>
                    <a:pt x="18" y="2821"/>
                  </a:lnTo>
                  <a:lnTo>
                    <a:pt x="73" y="2894"/>
                  </a:lnTo>
                  <a:lnTo>
                    <a:pt x="182" y="2966"/>
                  </a:lnTo>
                  <a:lnTo>
                    <a:pt x="328" y="3021"/>
                  </a:lnTo>
                  <a:lnTo>
                    <a:pt x="491" y="3076"/>
                  </a:lnTo>
                  <a:lnTo>
                    <a:pt x="710" y="3112"/>
                  </a:lnTo>
                  <a:lnTo>
                    <a:pt x="983" y="3130"/>
                  </a:lnTo>
                  <a:lnTo>
                    <a:pt x="1292" y="3130"/>
                  </a:lnTo>
                  <a:lnTo>
                    <a:pt x="1292" y="3130"/>
                  </a:lnTo>
                  <a:lnTo>
                    <a:pt x="1602" y="3130"/>
                  </a:lnTo>
                  <a:lnTo>
                    <a:pt x="1947" y="3112"/>
                  </a:lnTo>
                  <a:lnTo>
                    <a:pt x="2748" y="3021"/>
                  </a:lnTo>
                  <a:lnTo>
                    <a:pt x="2748" y="3021"/>
                  </a:lnTo>
                  <a:lnTo>
                    <a:pt x="4531" y="2784"/>
                  </a:lnTo>
                  <a:lnTo>
                    <a:pt x="6096" y="2548"/>
                  </a:lnTo>
                  <a:lnTo>
                    <a:pt x="7443" y="2293"/>
                  </a:lnTo>
                  <a:lnTo>
                    <a:pt x="8590" y="2038"/>
                  </a:lnTo>
                  <a:lnTo>
                    <a:pt x="9572" y="1783"/>
                  </a:lnTo>
                  <a:lnTo>
                    <a:pt x="10373" y="1529"/>
                  </a:lnTo>
                  <a:lnTo>
                    <a:pt x="11046" y="1274"/>
                  </a:lnTo>
                  <a:lnTo>
                    <a:pt x="11574" y="1056"/>
                  </a:lnTo>
                  <a:lnTo>
                    <a:pt x="11974" y="837"/>
                  </a:lnTo>
                  <a:lnTo>
                    <a:pt x="12284" y="637"/>
                  </a:lnTo>
                  <a:lnTo>
                    <a:pt x="12484" y="455"/>
                  </a:lnTo>
                  <a:lnTo>
                    <a:pt x="12630" y="309"/>
                  </a:lnTo>
                  <a:lnTo>
                    <a:pt x="12721" y="182"/>
                  </a:lnTo>
                  <a:lnTo>
                    <a:pt x="12757" y="73"/>
                  </a:lnTo>
                  <a:lnTo>
                    <a:pt x="12775" y="0"/>
                  </a:lnTo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86" name="Google Shape;1086;p7"/>
            <p:cNvSpPr/>
            <p:nvPr/>
          </p:nvSpPr>
          <p:spPr>
            <a:xfrm>
              <a:off x="3665900" y="8420834"/>
              <a:ext cx="151049" cy="55400"/>
            </a:xfrm>
            <a:custGeom>
              <a:avLst/>
              <a:gdLst/>
              <a:ahLst/>
              <a:cxnLst/>
              <a:rect l="l" t="t" r="r" b="b"/>
              <a:pathLst>
                <a:path w="2931" h="1075" extrusionOk="0">
                  <a:moveTo>
                    <a:pt x="1456" y="1"/>
                  </a:moveTo>
                  <a:lnTo>
                    <a:pt x="1128" y="19"/>
                  </a:lnTo>
                  <a:lnTo>
                    <a:pt x="801" y="74"/>
                  </a:lnTo>
                  <a:lnTo>
                    <a:pt x="655" y="110"/>
                  </a:lnTo>
                  <a:lnTo>
                    <a:pt x="491" y="165"/>
                  </a:lnTo>
                  <a:lnTo>
                    <a:pt x="364" y="219"/>
                  </a:lnTo>
                  <a:lnTo>
                    <a:pt x="237" y="292"/>
                  </a:lnTo>
                  <a:lnTo>
                    <a:pt x="146" y="347"/>
                  </a:lnTo>
                  <a:lnTo>
                    <a:pt x="91" y="401"/>
                  </a:lnTo>
                  <a:lnTo>
                    <a:pt x="37" y="474"/>
                  </a:lnTo>
                  <a:lnTo>
                    <a:pt x="0" y="547"/>
                  </a:lnTo>
                  <a:lnTo>
                    <a:pt x="0" y="638"/>
                  </a:lnTo>
                  <a:lnTo>
                    <a:pt x="37" y="729"/>
                  </a:lnTo>
                  <a:lnTo>
                    <a:pt x="109" y="801"/>
                  </a:lnTo>
                  <a:lnTo>
                    <a:pt x="182" y="874"/>
                  </a:lnTo>
                  <a:lnTo>
                    <a:pt x="273" y="911"/>
                  </a:lnTo>
                  <a:lnTo>
                    <a:pt x="382" y="947"/>
                  </a:lnTo>
                  <a:lnTo>
                    <a:pt x="582" y="1002"/>
                  </a:lnTo>
                  <a:lnTo>
                    <a:pt x="1092" y="1056"/>
                  </a:lnTo>
                  <a:lnTo>
                    <a:pt x="1602" y="1074"/>
                  </a:lnTo>
                  <a:lnTo>
                    <a:pt x="1747" y="1074"/>
                  </a:lnTo>
                  <a:lnTo>
                    <a:pt x="2038" y="1056"/>
                  </a:lnTo>
                  <a:lnTo>
                    <a:pt x="2311" y="1020"/>
                  </a:lnTo>
                  <a:lnTo>
                    <a:pt x="2439" y="983"/>
                  </a:lnTo>
                  <a:lnTo>
                    <a:pt x="2566" y="929"/>
                  </a:lnTo>
                  <a:lnTo>
                    <a:pt x="2675" y="856"/>
                  </a:lnTo>
                  <a:lnTo>
                    <a:pt x="2784" y="783"/>
                  </a:lnTo>
                  <a:lnTo>
                    <a:pt x="2857" y="710"/>
                  </a:lnTo>
                  <a:lnTo>
                    <a:pt x="2912" y="619"/>
                  </a:lnTo>
                  <a:lnTo>
                    <a:pt x="2930" y="528"/>
                  </a:lnTo>
                  <a:lnTo>
                    <a:pt x="2930" y="474"/>
                  </a:lnTo>
                  <a:lnTo>
                    <a:pt x="2930" y="437"/>
                  </a:lnTo>
                  <a:lnTo>
                    <a:pt x="2875" y="365"/>
                  </a:lnTo>
                  <a:lnTo>
                    <a:pt x="2803" y="292"/>
                  </a:lnTo>
                  <a:lnTo>
                    <a:pt x="2730" y="237"/>
                  </a:lnTo>
                  <a:lnTo>
                    <a:pt x="2639" y="201"/>
                  </a:lnTo>
                  <a:lnTo>
                    <a:pt x="2366" y="110"/>
                  </a:lnTo>
                  <a:lnTo>
                    <a:pt x="2075" y="55"/>
                  </a:lnTo>
                  <a:lnTo>
                    <a:pt x="1784" y="19"/>
                  </a:lnTo>
                  <a:lnTo>
                    <a:pt x="14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87" name="Google Shape;1087;p7"/>
            <p:cNvSpPr/>
            <p:nvPr/>
          </p:nvSpPr>
          <p:spPr>
            <a:xfrm>
              <a:off x="3665900" y="8420834"/>
              <a:ext cx="151049" cy="55400"/>
            </a:xfrm>
            <a:custGeom>
              <a:avLst/>
              <a:gdLst/>
              <a:ahLst/>
              <a:cxnLst/>
              <a:rect l="l" t="t" r="r" b="b"/>
              <a:pathLst>
                <a:path w="2931" h="1075" fill="none" extrusionOk="0">
                  <a:moveTo>
                    <a:pt x="1456" y="1"/>
                  </a:moveTo>
                  <a:lnTo>
                    <a:pt x="1456" y="1"/>
                  </a:lnTo>
                  <a:lnTo>
                    <a:pt x="1128" y="19"/>
                  </a:lnTo>
                  <a:lnTo>
                    <a:pt x="801" y="74"/>
                  </a:lnTo>
                  <a:lnTo>
                    <a:pt x="655" y="110"/>
                  </a:lnTo>
                  <a:lnTo>
                    <a:pt x="491" y="165"/>
                  </a:lnTo>
                  <a:lnTo>
                    <a:pt x="364" y="219"/>
                  </a:lnTo>
                  <a:lnTo>
                    <a:pt x="237" y="292"/>
                  </a:lnTo>
                  <a:lnTo>
                    <a:pt x="237" y="292"/>
                  </a:lnTo>
                  <a:lnTo>
                    <a:pt x="146" y="347"/>
                  </a:lnTo>
                  <a:lnTo>
                    <a:pt x="91" y="401"/>
                  </a:lnTo>
                  <a:lnTo>
                    <a:pt x="37" y="474"/>
                  </a:lnTo>
                  <a:lnTo>
                    <a:pt x="0" y="547"/>
                  </a:lnTo>
                  <a:lnTo>
                    <a:pt x="0" y="547"/>
                  </a:lnTo>
                  <a:lnTo>
                    <a:pt x="0" y="638"/>
                  </a:lnTo>
                  <a:lnTo>
                    <a:pt x="37" y="729"/>
                  </a:lnTo>
                  <a:lnTo>
                    <a:pt x="109" y="801"/>
                  </a:lnTo>
                  <a:lnTo>
                    <a:pt x="182" y="874"/>
                  </a:lnTo>
                  <a:lnTo>
                    <a:pt x="182" y="874"/>
                  </a:lnTo>
                  <a:lnTo>
                    <a:pt x="273" y="911"/>
                  </a:lnTo>
                  <a:lnTo>
                    <a:pt x="382" y="947"/>
                  </a:lnTo>
                  <a:lnTo>
                    <a:pt x="582" y="1002"/>
                  </a:lnTo>
                  <a:lnTo>
                    <a:pt x="582" y="1002"/>
                  </a:lnTo>
                  <a:lnTo>
                    <a:pt x="1092" y="1056"/>
                  </a:lnTo>
                  <a:lnTo>
                    <a:pt x="1602" y="1074"/>
                  </a:lnTo>
                  <a:lnTo>
                    <a:pt x="1602" y="1074"/>
                  </a:lnTo>
                  <a:lnTo>
                    <a:pt x="1747" y="1074"/>
                  </a:lnTo>
                  <a:lnTo>
                    <a:pt x="1747" y="1074"/>
                  </a:lnTo>
                  <a:lnTo>
                    <a:pt x="2038" y="1056"/>
                  </a:lnTo>
                  <a:lnTo>
                    <a:pt x="2311" y="1020"/>
                  </a:lnTo>
                  <a:lnTo>
                    <a:pt x="2439" y="983"/>
                  </a:lnTo>
                  <a:lnTo>
                    <a:pt x="2566" y="929"/>
                  </a:lnTo>
                  <a:lnTo>
                    <a:pt x="2675" y="856"/>
                  </a:lnTo>
                  <a:lnTo>
                    <a:pt x="2784" y="783"/>
                  </a:lnTo>
                  <a:lnTo>
                    <a:pt x="2784" y="783"/>
                  </a:lnTo>
                  <a:lnTo>
                    <a:pt x="2857" y="710"/>
                  </a:lnTo>
                  <a:lnTo>
                    <a:pt x="2912" y="619"/>
                  </a:lnTo>
                  <a:lnTo>
                    <a:pt x="2930" y="528"/>
                  </a:lnTo>
                  <a:lnTo>
                    <a:pt x="2930" y="474"/>
                  </a:lnTo>
                  <a:lnTo>
                    <a:pt x="2930" y="437"/>
                  </a:lnTo>
                  <a:lnTo>
                    <a:pt x="2930" y="437"/>
                  </a:lnTo>
                  <a:lnTo>
                    <a:pt x="2875" y="365"/>
                  </a:lnTo>
                  <a:lnTo>
                    <a:pt x="2803" y="292"/>
                  </a:lnTo>
                  <a:lnTo>
                    <a:pt x="2730" y="237"/>
                  </a:lnTo>
                  <a:lnTo>
                    <a:pt x="2639" y="201"/>
                  </a:lnTo>
                  <a:lnTo>
                    <a:pt x="2639" y="201"/>
                  </a:lnTo>
                  <a:lnTo>
                    <a:pt x="2366" y="110"/>
                  </a:lnTo>
                  <a:lnTo>
                    <a:pt x="2075" y="55"/>
                  </a:lnTo>
                  <a:lnTo>
                    <a:pt x="1784" y="19"/>
                  </a:lnTo>
                  <a:lnTo>
                    <a:pt x="1456" y="1"/>
                  </a:lnTo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88" name="Google Shape;1088;p7"/>
            <p:cNvSpPr/>
            <p:nvPr/>
          </p:nvSpPr>
          <p:spPr>
            <a:xfrm>
              <a:off x="3821587" y="8385223"/>
              <a:ext cx="96628" cy="41280"/>
            </a:xfrm>
            <a:custGeom>
              <a:avLst/>
              <a:gdLst/>
              <a:ahLst/>
              <a:cxnLst/>
              <a:rect l="l" t="t" r="r" b="b"/>
              <a:pathLst>
                <a:path w="1875" h="801" extrusionOk="0">
                  <a:moveTo>
                    <a:pt x="1092" y="0"/>
                  </a:moveTo>
                  <a:lnTo>
                    <a:pt x="837" y="18"/>
                  </a:lnTo>
                  <a:lnTo>
                    <a:pt x="601" y="73"/>
                  </a:lnTo>
                  <a:lnTo>
                    <a:pt x="382" y="146"/>
                  </a:lnTo>
                  <a:lnTo>
                    <a:pt x="182" y="255"/>
                  </a:lnTo>
                  <a:lnTo>
                    <a:pt x="55" y="346"/>
                  </a:lnTo>
                  <a:lnTo>
                    <a:pt x="18" y="401"/>
                  </a:lnTo>
                  <a:lnTo>
                    <a:pt x="0" y="455"/>
                  </a:lnTo>
                  <a:lnTo>
                    <a:pt x="0" y="510"/>
                  </a:lnTo>
                  <a:lnTo>
                    <a:pt x="18" y="564"/>
                  </a:lnTo>
                  <a:lnTo>
                    <a:pt x="55" y="601"/>
                  </a:lnTo>
                  <a:lnTo>
                    <a:pt x="109" y="637"/>
                  </a:lnTo>
                  <a:lnTo>
                    <a:pt x="218" y="692"/>
                  </a:lnTo>
                  <a:lnTo>
                    <a:pt x="328" y="728"/>
                  </a:lnTo>
                  <a:lnTo>
                    <a:pt x="637" y="765"/>
                  </a:lnTo>
                  <a:lnTo>
                    <a:pt x="946" y="801"/>
                  </a:lnTo>
                  <a:lnTo>
                    <a:pt x="1001" y="801"/>
                  </a:lnTo>
                  <a:lnTo>
                    <a:pt x="1219" y="783"/>
                  </a:lnTo>
                  <a:lnTo>
                    <a:pt x="1419" y="746"/>
                  </a:lnTo>
                  <a:lnTo>
                    <a:pt x="1529" y="710"/>
                  </a:lnTo>
                  <a:lnTo>
                    <a:pt x="1620" y="674"/>
                  </a:lnTo>
                  <a:lnTo>
                    <a:pt x="1711" y="619"/>
                  </a:lnTo>
                  <a:lnTo>
                    <a:pt x="1783" y="546"/>
                  </a:lnTo>
                  <a:lnTo>
                    <a:pt x="1820" y="492"/>
                  </a:lnTo>
                  <a:lnTo>
                    <a:pt x="1856" y="419"/>
                  </a:lnTo>
                  <a:lnTo>
                    <a:pt x="1874" y="364"/>
                  </a:lnTo>
                  <a:lnTo>
                    <a:pt x="1856" y="291"/>
                  </a:lnTo>
                  <a:lnTo>
                    <a:pt x="1838" y="255"/>
                  </a:lnTo>
                  <a:lnTo>
                    <a:pt x="1802" y="219"/>
                  </a:lnTo>
                  <a:lnTo>
                    <a:pt x="1711" y="146"/>
                  </a:lnTo>
                  <a:lnTo>
                    <a:pt x="1565" y="91"/>
                  </a:lnTo>
                  <a:lnTo>
                    <a:pt x="1419" y="37"/>
                  </a:lnTo>
                  <a:lnTo>
                    <a:pt x="12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89" name="Google Shape;1089;p7"/>
            <p:cNvSpPr/>
            <p:nvPr/>
          </p:nvSpPr>
          <p:spPr>
            <a:xfrm>
              <a:off x="3821587" y="8385223"/>
              <a:ext cx="96628" cy="41280"/>
            </a:xfrm>
            <a:custGeom>
              <a:avLst/>
              <a:gdLst/>
              <a:ahLst/>
              <a:cxnLst/>
              <a:rect l="l" t="t" r="r" b="b"/>
              <a:pathLst>
                <a:path w="1875" h="801" fill="none" extrusionOk="0">
                  <a:moveTo>
                    <a:pt x="1092" y="0"/>
                  </a:moveTo>
                  <a:lnTo>
                    <a:pt x="1092" y="0"/>
                  </a:lnTo>
                  <a:lnTo>
                    <a:pt x="837" y="18"/>
                  </a:lnTo>
                  <a:lnTo>
                    <a:pt x="601" y="73"/>
                  </a:lnTo>
                  <a:lnTo>
                    <a:pt x="382" y="146"/>
                  </a:lnTo>
                  <a:lnTo>
                    <a:pt x="182" y="255"/>
                  </a:lnTo>
                  <a:lnTo>
                    <a:pt x="182" y="255"/>
                  </a:lnTo>
                  <a:lnTo>
                    <a:pt x="55" y="346"/>
                  </a:lnTo>
                  <a:lnTo>
                    <a:pt x="18" y="401"/>
                  </a:lnTo>
                  <a:lnTo>
                    <a:pt x="0" y="455"/>
                  </a:lnTo>
                  <a:lnTo>
                    <a:pt x="0" y="455"/>
                  </a:lnTo>
                  <a:lnTo>
                    <a:pt x="0" y="510"/>
                  </a:lnTo>
                  <a:lnTo>
                    <a:pt x="18" y="564"/>
                  </a:lnTo>
                  <a:lnTo>
                    <a:pt x="55" y="601"/>
                  </a:lnTo>
                  <a:lnTo>
                    <a:pt x="109" y="637"/>
                  </a:lnTo>
                  <a:lnTo>
                    <a:pt x="109" y="637"/>
                  </a:lnTo>
                  <a:lnTo>
                    <a:pt x="218" y="692"/>
                  </a:lnTo>
                  <a:lnTo>
                    <a:pt x="328" y="728"/>
                  </a:lnTo>
                  <a:lnTo>
                    <a:pt x="328" y="728"/>
                  </a:lnTo>
                  <a:lnTo>
                    <a:pt x="637" y="765"/>
                  </a:lnTo>
                  <a:lnTo>
                    <a:pt x="946" y="801"/>
                  </a:lnTo>
                  <a:lnTo>
                    <a:pt x="946" y="801"/>
                  </a:lnTo>
                  <a:lnTo>
                    <a:pt x="1001" y="801"/>
                  </a:lnTo>
                  <a:lnTo>
                    <a:pt x="1001" y="801"/>
                  </a:lnTo>
                  <a:lnTo>
                    <a:pt x="1219" y="783"/>
                  </a:lnTo>
                  <a:lnTo>
                    <a:pt x="1419" y="746"/>
                  </a:lnTo>
                  <a:lnTo>
                    <a:pt x="1529" y="710"/>
                  </a:lnTo>
                  <a:lnTo>
                    <a:pt x="1620" y="674"/>
                  </a:lnTo>
                  <a:lnTo>
                    <a:pt x="1711" y="619"/>
                  </a:lnTo>
                  <a:lnTo>
                    <a:pt x="1783" y="546"/>
                  </a:lnTo>
                  <a:lnTo>
                    <a:pt x="1783" y="546"/>
                  </a:lnTo>
                  <a:lnTo>
                    <a:pt x="1820" y="492"/>
                  </a:lnTo>
                  <a:lnTo>
                    <a:pt x="1856" y="419"/>
                  </a:lnTo>
                  <a:lnTo>
                    <a:pt x="1874" y="364"/>
                  </a:lnTo>
                  <a:lnTo>
                    <a:pt x="1856" y="291"/>
                  </a:lnTo>
                  <a:lnTo>
                    <a:pt x="1856" y="291"/>
                  </a:lnTo>
                  <a:lnTo>
                    <a:pt x="1838" y="255"/>
                  </a:lnTo>
                  <a:lnTo>
                    <a:pt x="1802" y="219"/>
                  </a:lnTo>
                  <a:lnTo>
                    <a:pt x="1711" y="146"/>
                  </a:lnTo>
                  <a:lnTo>
                    <a:pt x="1711" y="146"/>
                  </a:lnTo>
                  <a:lnTo>
                    <a:pt x="1565" y="91"/>
                  </a:lnTo>
                  <a:lnTo>
                    <a:pt x="1419" y="37"/>
                  </a:lnTo>
                  <a:lnTo>
                    <a:pt x="1256" y="0"/>
                  </a:lnTo>
                  <a:lnTo>
                    <a:pt x="1092" y="0"/>
                  </a:lnTo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90" name="Google Shape;1090;p7"/>
            <p:cNvSpPr/>
            <p:nvPr/>
          </p:nvSpPr>
          <p:spPr>
            <a:xfrm>
              <a:off x="4454591" y="8527769"/>
              <a:ext cx="227012" cy="74107"/>
            </a:xfrm>
            <a:custGeom>
              <a:avLst/>
              <a:gdLst/>
              <a:ahLst/>
              <a:cxnLst/>
              <a:rect l="l" t="t" r="r" b="b"/>
              <a:pathLst>
                <a:path w="4405" h="1438" extrusionOk="0">
                  <a:moveTo>
                    <a:pt x="2221" y="0"/>
                  </a:moveTo>
                  <a:lnTo>
                    <a:pt x="1911" y="19"/>
                  </a:lnTo>
                  <a:lnTo>
                    <a:pt x="1602" y="37"/>
                  </a:lnTo>
                  <a:lnTo>
                    <a:pt x="1311" y="73"/>
                  </a:lnTo>
                  <a:lnTo>
                    <a:pt x="1020" y="128"/>
                  </a:lnTo>
                  <a:lnTo>
                    <a:pt x="765" y="200"/>
                  </a:lnTo>
                  <a:lnTo>
                    <a:pt x="510" y="291"/>
                  </a:lnTo>
                  <a:lnTo>
                    <a:pt x="310" y="419"/>
                  </a:lnTo>
                  <a:lnTo>
                    <a:pt x="219" y="492"/>
                  </a:lnTo>
                  <a:lnTo>
                    <a:pt x="128" y="564"/>
                  </a:lnTo>
                  <a:lnTo>
                    <a:pt x="73" y="637"/>
                  </a:lnTo>
                  <a:lnTo>
                    <a:pt x="37" y="692"/>
                  </a:lnTo>
                  <a:lnTo>
                    <a:pt x="1" y="765"/>
                  </a:lnTo>
                  <a:lnTo>
                    <a:pt x="1" y="837"/>
                  </a:lnTo>
                  <a:lnTo>
                    <a:pt x="19" y="892"/>
                  </a:lnTo>
                  <a:lnTo>
                    <a:pt x="55" y="947"/>
                  </a:lnTo>
                  <a:lnTo>
                    <a:pt x="146" y="1038"/>
                  </a:lnTo>
                  <a:lnTo>
                    <a:pt x="274" y="1110"/>
                  </a:lnTo>
                  <a:lnTo>
                    <a:pt x="419" y="1183"/>
                  </a:lnTo>
                  <a:lnTo>
                    <a:pt x="619" y="1238"/>
                  </a:lnTo>
                  <a:lnTo>
                    <a:pt x="820" y="1292"/>
                  </a:lnTo>
                  <a:lnTo>
                    <a:pt x="1238" y="1383"/>
                  </a:lnTo>
                  <a:lnTo>
                    <a:pt x="1675" y="1420"/>
                  </a:lnTo>
                  <a:lnTo>
                    <a:pt x="2112" y="1438"/>
                  </a:lnTo>
                  <a:lnTo>
                    <a:pt x="2585" y="1438"/>
                  </a:lnTo>
                  <a:lnTo>
                    <a:pt x="2985" y="1402"/>
                  </a:lnTo>
                  <a:lnTo>
                    <a:pt x="3367" y="1329"/>
                  </a:lnTo>
                  <a:lnTo>
                    <a:pt x="3713" y="1238"/>
                  </a:lnTo>
                  <a:lnTo>
                    <a:pt x="3877" y="1165"/>
                  </a:lnTo>
                  <a:lnTo>
                    <a:pt x="4041" y="1092"/>
                  </a:lnTo>
                  <a:lnTo>
                    <a:pt x="4168" y="1019"/>
                  </a:lnTo>
                  <a:lnTo>
                    <a:pt x="4277" y="928"/>
                  </a:lnTo>
                  <a:lnTo>
                    <a:pt x="4368" y="819"/>
                  </a:lnTo>
                  <a:lnTo>
                    <a:pt x="4405" y="692"/>
                  </a:lnTo>
                  <a:lnTo>
                    <a:pt x="4405" y="637"/>
                  </a:lnTo>
                  <a:lnTo>
                    <a:pt x="4405" y="583"/>
                  </a:lnTo>
                  <a:lnTo>
                    <a:pt x="4386" y="528"/>
                  </a:lnTo>
                  <a:lnTo>
                    <a:pt x="4350" y="473"/>
                  </a:lnTo>
                  <a:lnTo>
                    <a:pt x="4277" y="401"/>
                  </a:lnTo>
                  <a:lnTo>
                    <a:pt x="4204" y="328"/>
                  </a:lnTo>
                  <a:lnTo>
                    <a:pt x="4095" y="273"/>
                  </a:lnTo>
                  <a:lnTo>
                    <a:pt x="3968" y="219"/>
                  </a:lnTo>
                  <a:lnTo>
                    <a:pt x="3713" y="146"/>
                  </a:lnTo>
                  <a:lnTo>
                    <a:pt x="3422" y="91"/>
                  </a:lnTo>
                  <a:lnTo>
                    <a:pt x="3149" y="55"/>
                  </a:lnTo>
                  <a:lnTo>
                    <a:pt x="2858" y="37"/>
                  </a:lnTo>
                  <a:lnTo>
                    <a:pt x="2548" y="19"/>
                  </a:lnTo>
                  <a:lnTo>
                    <a:pt x="222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91" name="Google Shape;1091;p7"/>
            <p:cNvSpPr/>
            <p:nvPr/>
          </p:nvSpPr>
          <p:spPr>
            <a:xfrm>
              <a:off x="4454591" y="8527769"/>
              <a:ext cx="227012" cy="74107"/>
            </a:xfrm>
            <a:custGeom>
              <a:avLst/>
              <a:gdLst/>
              <a:ahLst/>
              <a:cxnLst/>
              <a:rect l="l" t="t" r="r" b="b"/>
              <a:pathLst>
                <a:path w="4405" h="1438" fill="none" extrusionOk="0">
                  <a:moveTo>
                    <a:pt x="2221" y="0"/>
                  </a:moveTo>
                  <a:lnTo>
                    <a:pt x="2221" y="0"/>
                  </a:lnTo>
                  <a:lnTo>
                    <a:pt x="1911" y="19"/>
                  </a:lnTo>
                  <a:lnTo>
                    <a:pt x="1602" y="37"/>
                  </a:lnTo>
                  <a:lnTo>
                    <a:pt x="1311" y="73"/>
                  </a:lnTo>
                  <a:lnTo>
                    <a:pt x="1020" y="128"/>
                  </a:lnTo>
                  <a:lnTo>
                    <a:pt x="765" y="200"/>
                  </a:lnTo>
                  <a:lnTo>
                    <a:pt x="510" y="291"/>
                  </a:lnTo>
                  <a:lnTo>
                    <a:pt x="310" y="419"/>
                  </a:lnTo>
                  <a:lnTo>
                    <a:pt x="219" y="492"/>
                  </a:lnTo>
                  <a:lnTo>
                    <a:pt x="128" y="564"/>
                  </a:lnTo>
                  <a:lnTo>
                    <a:pt x="128" y="564"/>
                  </a:lnTo>
                  <a:lnTo>
                    <a:pt x="73" y="637"/>
                  </a:lnTo>
                  <a:lnTo>
                    <a:pt x="37" y="692"/>
                  </a:lnTo>
                  <a:lnTo>
                    <a:pt x="1" y="765"/>
                  </a:lnTo>
                  <a:lnTo>
                    <a:pt x="1" y="837"/>
                  </a:lnTo>
                  <a:lnTo>
                    <a:pt x="1" y="837"/>
                  </a:lnTo>
                  <a:lnTo>
                    <a:pt x="19" y="892"/>
                  </a:lnTo>
                  <a:lnTo>
                    <a:pt x="55" y="947"/>
                  </a:lnTo>
                  <a:lnTo>
                    <a:pt x="146" y="1038"/>
                  </a:lnTo>
                  <a:lnTo>
                    <a:pt x="274" y="1110"/>
                  </a:lnTo>
                  <a:lnTo>
                    <a:pt x="419" y="1183"/>
                  </a:lnTo>
                  <a:lnTo>
                    <a:pt x="419" y="1183"/>
                  </a:lnTo>
                  <a:lnTo>
                    <a:pt x="619" y="1238"/>
                  </a:lnTo>
                  <a:lnTo>
                    <a:pt x="820" y="1292"/>
                  </a:lnTo>
                  <a:lnTo>
                    <a:pt x="1238" y="1383"/>
                  </a:lnTo>
                  <a:lnTo>
                    <a:pt x="1675" y="1420"/>
                  </a:lnTo>
                  <a:lnTo>
                    <a:pt x="2112" y="1438"/>
                  </a:lnTo>
                  <a:lnTo>
                    <a:pt x="2112" y="1438"/>
                  </a:lnTo>
                  <a:lnTo>
                    <a:pt x="2203" y="1438"/>
                  </a:lnTo>
                  <a:lnTo>
                    <a:pt x="2203" y="1438"/>
                  </a:lnTo>
                  <a:lnTo>
                    <a:pt x="2585" y="1438"/>
                  </a:lnTo>
                  <a:lnTo>
                    <a:pt x="2985" y="1402"/>
                  </a:lnTo>
                  <a:lnTo>
                    <a:pt x="3367" y="1329"/>
                  </a:lnTo>
                  <a:lnTo>
                    <a:pt x="3713" y="1238"/>
                  </a:lnTo>
                  <a:lnTo>
                    <a:pt x="3713" y="1238"/>
                  </a:lnTo>
                  <a:lnTo>
                    <a:pt x="3877" y="1165"/>
                  </a:lnTo>
                  <a:lnTo>
                    <a:pt x="4041" y="1092"/>
                  </a:lnTo>
                  <a:lnTo>
                    <a:pt x="4168" y="1019"/>
                  </a:lnTo>
                  <a:lnTo>
                    <a:pt x="4277" y="928"/>
                  </a:lnTo>
                  <a:lnTo>
                    <a:pt x="4277" y="928"/>
                  </a:lnTo>
                  <a:lnTo>
                    <a:pt x="4368" y="819"/>
                  </a:lnTo>
                  <a:lnTo>
                    <a:pt x="4405" y="692"/>
                  </a:lnTo>
                  <a:lnTo>
                    <a:pt x="4405" y="637"/>
                  </a:lnTo>
                  <a:lnTo>
                    <a:pt x="4405" y="583"/>
                  </a:lnTo>
                  <a:lnTo>
                    <a:pt x="4386" y="528"/>
                  </a:lnTo>
                  <a:lnTo>
                    <a:pt x="4350" y="473"/>
                  </a:lnTo>
                  <a:lnTo>
                    <a:pt x="4350" y="473"/>
                  </a:lnTo>
                  <a:lnTo>
                    <a:pt x="4277" y="401"/>
                  </a:lnTo>
                  <a:lnTo>
                    <a:pt x="4204" y="328"/>
                  </a:lnTo>
                  <a:lnTo>
                    <a:pt x="4095" y="273"/>
                  </a:lnTo>
                  <a:lnTo>
                    <a:pt x="3968" y="219"/>
                  </a:lnTo>
                  <a:lnTo>
                    <a:pt x="3713" y="146"/>
                  </a:lnTo>
                  <a:lnTo>
                    <a:pt x="3422" y="91"/>
                  </a:lnTo>
                  <a:lnTo>
                    <a:pt x="3422" y="91"/>
                  </a:lnTo>
                  <a:lnTo>
                    <a:pt x="3149" y="55"/>
                  </a:lnTo>
                  <a:lnTo>
                    <a:pt x="2858" y="37"/>
                  </a:lnTo>
                  <a:lnTo>
                    <a:pt x="2548" y="19"/>
                  </a:lnTo>
                  <a:lnTo>
                    <a:pt x="2221" y="0"/>
                  </a:lnTo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092" name="Google Shape;1092;p7"/>
          <p:cNvGrpSpPr/>
          <p:nvPr/>
        </p:nvGrpSpPr>
        <p:grpSpPr>
          <a:xfrm>
            <a:off x="3935031" y="6521355"/>
            <a:ext cx="1061861" cy="327375"/>
            <a:chOff x="5692724" y="7100752"/>
            <a:chExt cx="1110424" cy="342347"/>
          </a:xfrm>
        </p:grpSpPr>
        <p:sp>
          <p:nvSpPr>
            <p:cNvPr id="1093" name="Google Shape;1093;p7"/>
            <p:cNvSpPr/>
            <p:nvPr/>
          </p:nvSpPr>
          <p:spPr>
            <a:xfrm>
              <a:off x="5692724" y="7182331"/>
              <a:ext cx="786888" cy="260767"/>
            </a:xfrm>
            <a:custGeom>
              <a:avLst/>
              <a:gdLst/>
              <a:ahLst/>
              <a:cxnLst/>
              <a:rect l="l" t="t" r="r" b="b"/>
              <a:pathLst>
                <a:path w="15269" h="5060" extrusionOk="0">
                  <a:moveTo>
                    <a:pt x="7734" y="1"/>
                  </a:moveTo>
                  <a:lnTo>
                    <a:pt x="7334" y="19"/>
                  </a:lnTo>
                  <a:lnTo>
                    <a:pt x="6916" y="37"/>
                  </a:lnTo>
                  <a:lnTo>
                    <a:pt x="6515" y="74"/>
                  </a:lnTo>
                  <a:lnTo>
                    <a:pt x="6115" y="128"/>
                  </a:lnTo>
                  <a:lnTo>
                    <a:pt x="5714" y="183"/>
                  </a:lnTo>
                  <a:lnTo>
                    <a:pt x="5314" y="256"/>
                  </a:lnTo>
                  <a:lnTo>
                    <a:pt x="4914" y="347"/>
                  </a:lnTo>
                  <a:lnTo>
                    <a:pt x="4532" y="456"/>
                  </a:lnTo>
                  <a:lnTo>
                    <a:pt x="4131" y="583"/>
                  </a:lnTo>
                  <a:lnTo>
                    <a:pt x="3749" y="729"/>
                  </a:lnTo>
                  <a:lnTo>
                    <a:pt x="3367" y="874"/>
                  </a:lnTo>
                  <a:lnTo>
                    <a:pt x="3003" y="1056"/>
                  </a:lnTo>
                  <a:lnTo>
                    <a:pt x="2621" y="1238"/>
                  </a:lnTo>
                  <a:lnTo>
                    <a:pt x="2257" y="1457"/>
                  </a:lnTo>
                  <a:lnTo>
                    <a:pt x="1893" y="1675"/>
                  </a:lnTo>
                  <a:lnTo>
                    <a:pt x="1547" y="1912"/>
                  </a:lnTo>
                  <a:lnTo>
                    <a:pt x="1183" y="2185"/>
                  </a:lnTo>
                  <a:lnTo>
                    <a:pt x="856" y="2458"/>
                  </a:lnTo>
                  <a:lnTo>
                    <a:pt x="510" y="2767"/>
                  </a:lnTo>
                  <a:lnTo>
                    <a:pt x="310" y="2985"/>
                  </a:lnTo>
                  <a:lnTo>
                    <a:pt x="200" y="3094"/>
                  </a:lnTo>
                  <a:lnTo>
                    <a:pt x="128" y="3222"/>
                  </a:lnTo>
                  <a:lnTo>
                    <a:pt x="55" y="3349"/>
                  </a:lnTo>
                  <a:lnTo>
                    <a:pt x="19" y="3477"/>
                  </a:lnTo>
                  <a:lnTo>
                    <a:pt x="0" y="3622"/>
                  </a:lnTo>
                  <a:lnTo>
                    <a:pt x="19" y="3750"/>
                  </a:lnTo>
                  <a:lnTo>
                    <a:pt x="55" y="3895"/>
                  </a:lnTo>
                  <a:lnTo>
                    <a:pt x="128" y="4023"/>
                  </a:lnTo>
                  <a:lnTo>
                    <a:pt x="219" y="4132"/>
                  </a:lnTo>
                  <a:lnTo>
                    <a:pt x="328" y="4241"/>
                  </a:lnTo>
                  <a:lnTo>
                    <a:pt x="546" y="4405"/>
                  </a:lnTo>
                  <a:lnTo>
                    <a:pt x="783" y="4532"/>
                  </a:lnTo>
                  <a:lnTo>
                    <a:pt x="1038" y="4641"/>
                  </a:lnTo>
                  <a:lnTo>
                    <a:pt x="1311" y="4732"/>
                  </a:lnTo>
                  <a:lnTo>
                    <a:pt x="1584" y="4787"/>
                  </a:lnTo>
                  <a:lnTo>
                    <a:pt x="1856" y="4823"/>
                  </a:lnTo>
                  <a:lnTo>
                    <a:pt x="2421" y="4896"/>
                  </a:lnTo>
                  <a:lnTo>
                    <a:pt x="3203" y="4932"/>
                  </a:lnTo>
                  <a:lnTo>
                    <a:pt x="4004" y="4987"/>
                  </a:lnTo>
                  <a:lnTo>
                    <a:pt x="5569" y="5042"/>
                  </a:lnTo>
                  <a:lnTo>
                    <a:pt x="7152" y="5060"/>
                  </a:lnTo>
                  <a:lnTo>
                    <a:pt x="9918" y="5060"/>
                  </a:lnTo>
                  <a:lnTo>
                    <a:pt x="10501" y="5042"/>
                  </a:lnTo>
                  <a:lnTo>
                    <a:pt x="11101" y="5023"/>
                  </a:lnTo>
                  <a:lnTo>
                    <a:pt x="11683" y="4969"/>
                  </a:lnTo>
                  <a:lnTo>
                    <a:pt x="12266" y="4896"/>
                  </a:lnTo>
                  <a:lnTo>
                    <a:pt x="12848" y="4787"/>
                  </a:lnTo>
                  <a:lnTo>
                    <a:pt x="13412" y="4660"/>
                  </a:lnTo>
                  <a:lnTo>
                    <a:pt x="13740" y="4550"/>
                  </a:lnTo>
                  <a:lnTo>
                    <a:pt x="14049" y="4423"/>
                  </a:lnTo>
                  <a:lnTo>
                    <a:pt x="14340" y="4277"/>
                  </a:lnTo>
                  <a:lnTo>
                    <a:pt x="14613" y="4095"/>
                  </a:lnTo>
                  <a:lnTo>
                    <a:pt x="14741" y="3986"/>
                  </a:lnTo>
                  <a:lnTo>
                    <a:pt x="14850" y="3877"/>
                  </a:lnTo>
                  <a:lnTo>
                    <a:pt x="14959" y="3768"/>
                  </a:lnTo>
                  <a:lnTo>
                    <a:pt x="15050" y="3640"/>
                  </a:lnTo>
                  <a:lnTo>
                    <a:pt x="15123" y="3513"/>
                  </a:lnTo>
                  <a:lnTo>
                    <a:pt x="15177" y="3367"/>
                  </a:lnTo>
                  <a:lnTo>
                    <a:pt x="15232" y="3222"/>
                  </a:lnTo>
                  <a:lnTo>
                    <a:pt x="15250" y="3058"/>
                  </a:lnTo>
                  <a:lnTo>
                    <a:pt x="15268" y="2858"/>
                  </a:lnTo>
                  <a:lnTo>
                    <a:pt x="15232" y="2658"/>
                  </a:lnTo>
                  <a:lnTo>
                    <a:pt x="15177" y="2476"/>
                  </a:lnTo>
                  <a:lnTo>
                    <a:pt x="15105" y="2276"/>
                  </a:lnTo>
                  <a:lnTo>
                    <a:pt x="14995" y="2094"/>
                  </a:lnTo>
                  <a:lnTo>
                    <a:pt x="14886" y="1930"/>
                  </a:lnTo>
                  <a:lnTo>
                    <a:pt x="14741" y="1784"/>
                  </a:lnTo>
                  <a:lnTo>
                    <a:pt x="14595" y="1639"/>
                  </a:lnTo>
                  <a:lnTo>
                    <a:pt x="14431" y="1529"/>
                  </a:lnTo>
                  <a:lnTo>
                    <a:pt x="14268" y="1420"/>
                  </a:lnTo>
                  <a:lnTo>
                    <a:pt x="14086" y="1311"/>
                  </a:lnTo>
                  <a:lnTo>
                    <a:pt x="13904" y="1220"/>
                  </a:lnTo>
                  <a:lnTo>
                    <a:pt x="13521" y="1075"/>
                  </a:lnTo>
                  <a:lnTo>
                    <a:pt x="13139" y="947"/>
                  </a:lnTo>
                  <a:lnTo>
                    <a:pt x="12302" y="692"/>
                  </a:lnTo>
                  <a:lnTo>
                    <a:pt x="11483" y="474"/>
                  </a:lnTo>
                  <a:lnTo>
                    <a:pt x="10646" y="292"/>
                  </a:lnTo>
                  <a:lnTo>
                    <a:pt x="9809" y="165"/>
                  </a:lnTo>
                  <a:lnTo>
                    <a:pt x="9390" y="110"/>
                  </a:lnTo>
                  <a:lnTo>
                    <a:pt x="8972" y="55"/>
                  </a:lnTo>
                  <a:lnTo>
                    <a:pt x="8553" y="37"/>
                  </a:lnTo>
                  <a:lnTo>
                    <a:pt x="8153" y="19"/>
                  </a:lnTo>
                  <a:lnTo>
                    <a:pt x="7734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94" name="Google Shape;1094;p7"/>
            <p:cNvSpPr/>
            <p:nvPr/>
          </p:nvSpPr>
          <p:spPr>
            <a:xfrm>
              <a:off x="6402670" y="7100752"/>
              <a:ext cx="358271" cy="126673"/>
            </a:xfrm>
            <a:custGeom>
              <a:avLst/>
              <a:gdLst/>
              <a:ahLst/>
              <a:cxnLst/>
              <a:rect l="l" t="t" r="r" b="b"/>
              <a:pathLst>
                <a:path w="6952" h="2458" extrusionOk="0">
                  <a:moveTo>
                    <a:pt x="3294" y="1"/>
                  </a:moveTo>
                  <a:lnTo>
                    <a:pt x="2803" y="19"/>
                  </a:lnTo>
                  <a:lnTo>
                    <a:pt x="2330" y="55"/>
                  </a:lnTo>
                  <a:lnTo>
                    <a:pt x="1856" y="110"/>
                  </a:lnTo>
                  <a:lnTo>
                    <a:pt x="1420" y="201"/>
                  </a:lnTo>
                  <a:lnTo>
                    <a:pt x="1201" y="274"/>
                  </a:lnTo>
                  <a:lnTo>
                    <a:pt x="1019" y="328"/>
                  </a:lnTo>
                  <a:lnTo>
                    <a:pt x="819" y="419"/>
                  </a:lnTo>
                  <a:lnTo>
                    <a:pt x="655" y="492"/>
                  </a:lnTo>
                  <a:lnTo>
                    <a:pt x="510" y="601"/>
                  </a:lnTo>
                  <a:lnTo>
                    <a:pt x="364" y="692"/>
                  </a:lnTo>
                  <a:lnTo>
                    <a:pt x="255" y="820"/>
                  </a:lnTo>
                  <a:lnTo>
                    <a:pt x="146" y="947"/>
                  </a:lnTo>
                  <a:lnTo>
                    <a:pt x="73" y="1074"/>
                  </a:lnTo>
                  <a:lnTo>
                    <a:pt x="0" y="1238"/>
                  </a:lnTo>
                  <a:lnTo>
                    <a:pt x="0" y="1311"/>
                  </a:lnTo>
                  <a:lnTo>
                    <a:pt x="0" y="1384"/>
                  </a:lnTo>
                  <a:lnTo>
                    <a:pt x="37" y="1456"/>
                  </a:lnTo>
                  <a:lnTo>
                    <a:pt x="91" y="1511"/>
                  </a:lnTo>
                  <a:lnTo>
                    <a:pt x="164" y="1584"/>
                  </a:lnTo>
                  <a:lnTo>
                    <a:pt x="219" y="1620"/>
                  </a:lnTo>
                  <a:lnTo>
                    <a:pt x="382" y="1711"/>
                  </a:lnTo>
                  <a:lnTo>
                    <a:pt x="710" y="1857"/>
                  </a:lnTo>
                  <a:lnTo>
                    <a:pt x="1019" y="1966"/>
                  </a:lnTo>
                  <a:lnTo>
                    <a:pt x="1365" y="2075"/>
                  </a:lnTo>
                  <a:lnTo>
                    <a:pt x="1693" y="2184"/>
                  </a:lnTo>
                  <a:lnTo>
                    <a:pt x="2038" y="2257"/>
                  </a:lnTo>
                  <a:lnTo>
                    <a:pt x="2384" y="2330"/>
                  </a:lnTo>
                  <a:lnTo>
                    <a:pt x="2730" y="2385"/>
                  </a:lnTo>
                  <a:lnTo>
                    <a:pt x="3076" y="2421"/>
                  </a:lnTo>
                  <a:lnTo>
                    <a:pt x="3421" y="2439"/>
                  </a:lnTo>
                  <a:lnTo>
                    <a:pt x="3767" y="2457"/>
                  </a:lnTo>
                  <a:lnTo>
                    <a:pt x="4113" y="2439"/>
                  </a:lnTo>
                  <a:lnTo>
                    <a:pt x="4459" y="2421"/>
                  </a:lnTo>
                  <a:lnTo>
                    <a:pt x="4804" y="2385"/>
                  </a:lnTo>
                  <a:lnTo>
                    <a:pt x="5150" y="2348"/>
                  </a:lnTo>
                  <a:lnTo>
                    <a:pt x="5496" y="2275"/>
                  </a:lnTo>
                  <a:lnTo>
                    <a:pt x="5842" y="2203"/>
                  </a:lnTo>
                  <a:lnTo>
                    <a:pt x="6042" y="2148"/>
                  </a:lnTo>
                  <a:lnTo>
                    <a:pt x="6242" y="2057"/>
                  </a:lnTo>
                  <a:lnTo>
                    <a:pt x="6442" y="1966"/>
                  </a:lnTo>
                  <a:lnTo>
                    <a:pt x="6606" y="1857"/>
                  </a:lnTo>
                  <a:lnTo>
                    <a:pt x="6770" y="1711"/>
                  </a:lnTo>
                  <a:lnTo>
                    <a:pt x="6824" y="1638"/>
                  </a:lnTo>
                  <a:lnTo>
                    <a:pt x="6879" y="1566"/>
                  </a:lnTo>
                  <a:lnTo>
                    <a:pt x="6915" y="1475"/>
                  </a:lnTo>
                  <a:lnTo>
                    <a:pt x="6952" y="1384"/>
                  </a:lnTo>
                  <a:lnTo>
                    <a:pt x="6952" y="1293"/>
                  </a:lnTo>
                  <a:lnTo>
                    <a:pt x="6952" y="1183"/>
                  </a:lnTo>
                  <a:lnTo>
                    <a:pt x="6934" y="1020"/>
                  </a:lnTo>
                  <a:lnTo>
                    <a:pt x="6861" y="874"/>
                  </a:lnTo>
                  <a:lnTo>
                    <a:pt x="6770" y="747"/>
                  </a:lnTo>
                  <a:lnTo>
                    <a:pt x="6642" y="638"/>
                  </a:lnTo>
                  <a:lnTo>
                    <a:pt x="6497" y="528"/>
                  </a:lnTo>
                  <a:lnTo>
                    <a:pt x="6351" y="456"/>
                  </a:lnTo>
                  <a:lnTo>
                    <a:pt x="6187" y="383"/>
                  </a:lnTo>
                  <a:lnTo>
                    <a:pt x="6024" y="310"/>
                  </a:lnTo>
                  <a:lnTo>
                    <a:pt x="5787" y="237"/>
                  </a:lnTo>
                  <a:lnTo>
                    <a:pt x="5478" y="183"/>
                  </a:lnTo>
                  <a:lnTo>
                    <a:pt x="5114" y="128"/>
                  </a:lnTo>
                  <a:lnTo>
                    <a:pt x="4713" y="73"/>
                  </a:lnTo>
                  <a:lnTo>
                    <a:pt x="4258" y="37"/>
                  </a:lnTo>
                  <a:lnTo>
                    <a:pt x="378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95" name="Google Shape;1095;p7"/>
            <p:cNvSpPr/>
            <p:nvPr/>
          </p:nvSpPr>
          <p:spPr>
            <a:xfrm>
              <a:off x="6522695" y="7312715"/>
              <a:ext cx="180115" cy="78797"/>
            </a:xfrm>
            <a:custGeom>
              <a:avLst/>
              <a:gdLst/>
              <a:ahLst/>
              <a:cxnLst/>
              <a:rect l="l" t="t" r="r" b="b"/>
              <a:pathLst>
                <a:path w="3495" h="1529" extrusionOk="0">
                  <a:moveTo>
                    <a:pt x="1657" y="0"/>
                  </a:moveTo>
                  <a:lnTo>
                    <a:pt x="1420" y="19"/>
                  </a:lnTo>
                  <a:lnTo>
                    <a:pt x="1165" y="37"/>
                  </a:lnTo>
                  <a:lnTo>
                    <a:pt x="929" y="73"/>
                  </a:lnTo>
                  <a:lnTo>
                    <a:pt x="710" y="146"/>
                  </a:lnTo>
                  <a:lnTo>
                    <a:pt x="510" y="219"/>
                  </a:lnTo>
                  <a:lnTo>
                    <a:pt x="328" y="310"/>
                  </a:lnTo>
                  <a:lnTo>
                    <a:pt x="182" y="437"/>
                  </a:lnTo>
                  <a:lnTo>
                    <a:pt x="128" y="510"/>
                  </a:lnTo>
                  <a:lnTo>
                    <a:pt x="73" y="601"/>
                  </a:lnTo>
                  <a:lnTo>
                    <a:pt x="37" y="674"/>
                  </a:lnTo>
                  <a:lnTo>
                    <a:pt x="19" y="765"/>
                  </a:lnTo>
                  <a:lnTo>
                    <a:pt x="1" y="819"/>
                  </a:lnTo>
                  <a:lnTo>
                    <a:pt x="19" y="874"/>
                  </a:lnTo>
                  <a:lnTo>
                    <a:pt x="55" y="947"/>
                  </a:lnTo>
                  <a:lnTo>
                    <a:pt x="128" y="1019"/>
                  </a:lnTo>
                  <a:lnTo>
                    <a:pt x="201" y="1074"/>
                  </a:lnTo>
                  <a:lnTo>
                    <a:pt x="528" y="1238"/>
                  </a:lnTo>
                  <a:lnTo>
                    <a:pt x="856" y="1365"/>
                  </a:lnTo>
                  <a:lnTo>
                    <a:pt x="1202" y="1456"/>
                  </a:lnTo>
                  <a:lnTo>
                    <a:pt x="1547" y="1511"/>
                  </a:lnTo>
                  <a:lnTo>
                    <a:pt x="1893" y="1529"/>
                  </a:lnTo>
                  <a:lnTo>
                    <a:pt x="2239" y="1511"/>
                  </a:lnTo>
                  <a:lnTo>
                    <a:pt x="2585" y="1456"/>
                  </a:lnTo>
                  <a:lnTo>
                    <a:pt x="2930" y="1383"/>
                  </a:lnTo>
                  <a:lnTo>
                    <a:pt x="3021" y="1347"/>
                  </a:lnTo>
                  <a:lnTo>
                    <a:pt x="3131" y="1292"/>
                  </a:lnTo>
                  <a:lnTo>
                    <a:pt x="3222" y="1220"/>
                  </a:lnTo>
                  <a:lnTo>
                    <a:pt x="3313" y="1165"/>
                  </a:lnTo>
                  <a:lnTo>
                    <a:pt x="3385" y="1074"/>
                  </a:lnTo>
                  <a:lnTo>
                    <a:pt x="3440" y="983"/>
                  </a:lnTo>
                  <a:lnTo>
                    <a:pt x="3476" y="874"/>
                  </a:lnTo>
                  <a:lnTo>
                    <a:pt x="3495" y="746"/>
                  </a:lnTo>
                  <a:lnTo>
                    <a:pt x="3476" y="637"/>
                  </a:lnTo>
                  <a:lnTo>
                    <a:pt x="3440" y="546"/>
                  </a:lnTo>
                  <a:lnTo>
                    <a:pt x="3385" y="474"/>
                  </a:lnTo>
                  <a:lnTo>
                    <a:pt x="3331" y="401"/>
                  </a:lnTo>
                  <a:lnTo>
                    <a:pt x="3258" y="346"/>
                  </a:lnTo>
                  <a:lnTo>
                    <a:pt x="3185" y="292"/>
                  </a:lnTo>
                  <a:lnTo>
                    <a:pt x="3021" y="201"/>
                  </a:lnTo>
                  <a:lnTo>
                    <a:pt x="2894" y="164"/>
                  </a:lnTo>
                  <a:lnTo>
                    <a:pt x="2748" y="128"/>
                  </a:lnTo>
                  <a:lnTo>
                    <a:pt x="2366" y="55"/>
                  </a:lnTo>
                  <a:lnTo>
                    <a:pt x="1893" y="19"/>
                  </a:lnTo>
                  <a:lnTo>
                    <a:pt x="165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96" name="Google Shape;1096;p7"/>
            <p:cNvSpPr/>
            <p:nvPr/>
          </p:nvSpPr>
          <p:spPr>
            <a:xfrm>
              <a:off x="6725279" y="7296739"/>
              <a:ext cx="77869" cy="19789"/>
            </a:xfrm>
            <a:custGeom>
              <a:avLst/>
              <a:gdLst/>
              <a:ahLst/>
              <a:cxnLst/>
              <a:rect l="l" t="t" r="r" b="b"/>
              <a:pathLst>
                <a:path w="1511" h="384" fill="none" extrusionOk="0">
                  <a:moveTo>
                    <a:pt x="1511" y="110"/>
                  </a:moveTo>
                  <a:lnTo>
                    <a:pt x="1511" y="110"/>
                  </a:lnTo>
                  <a:lnTo>
                    <a:pt x="1365" y="56"/>
                  </a:lnTo>
                  <a:lnTo>
                    <a:pt x="1183" y="37"/>
                  </a:lnTo>
                  <a:lnTo>
                    <a:pt x="947" y="1"/>
                  </a:lnTo>
                  <a:lnTo>
                    <a:pt x="692" y="19"/>
                  </a:lnTo>
                  <a:lnTo>
                    <a:pt x="455" y="37"/>
                  </a:lnTo>
                  <a:lnTo>
                    <a:pt x="346" y="74"/>
                  </a:lnTo>
                  <a:lnTo>
                    <a:pt x="255" y="110"/>
                  </a:lnTo>
                  <a:lnTo>
                    <a:pt x="164" y="165"/>
                  </a:lnTo>
                  <a:lnTo>
                    <a:pt x="91" y="219"/>
                  </a:lnTo>
                  <a:lnTo>
                    <a:pt x="37" y="292"/>
                  </a:lnTo>
                  <a:lnTo>
                    <a:pt x="0" y="383"/>
                  </a:lnTo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097" name="Google Shape;1097;p7"/>
          <p:cNvGrpSpPr/>
          <p:nvPr/>
        </p:nvGrpSpPr>
        <p:grpSpPr>
          <a:xfrm>
            <a:off x="8781685" y="5937775"/>
            <a:ext cx="479335" cy="811644"/>
            <a:chOff x="7195863" y="4529531"/>
            <a:chExt cx="359501" cy="608733"/>
          </a:xfrm>
        </p:grpSpPr>
        <p:sp>
          <p:nvSpPr>
            <p:cNvPr id="1098" name="Google Shape;1098;p7"/>
            <p:cNvSpPr/>
            <p:nvPr/>
          </p:nvSpPr>
          <p:spPr>
            <a:xfrm>
              <a:off x="7195868" y="4529531"/>
              <a:ext cx="359497" cy="490210"/>
            </a:xfrm>
            <a:custGeom>
              <a:avLst/>
              <a:gdLst/>
              <a:ahLst/>
              <a:cxnLst/>
              <a:rect l="l" t="t" r="r" b="b"/>
              <a:pathLst>
                <a:path w="10264" h="13996" extrusionOk="0">
                  <a:moveTo>
                    <a:pt x="4586" y="1"/>
                  </a:moveTo>
                  <a:lnTo>
                    <a:pt x="4568" y="656"/>
                  </a:lnTo>
                  <a:lnTo>
                    <a:pt x="4532" y="1384"/>
                  </a:lnTo>
                  <a:lnTo>
                    <a:pt x="4422" y="3040"/>
                  </a:lnTo>
                  <a:lnTo>
                    <a:pt x="4295" y="4805"/>
                  </a:lnTo>
                  <a:lnTo>
                    <a:pt x="4131" y="6552"/>
                  </a:lnTo>
                  <a:lnTo>
                    <a:pt x="3840" y="9464"/>
                  </a:lnTo>
                  <a:lnTo>
                    <a:pt x="3713" y="10683"/>
                  </a:lnTo>
                  <a:lnTo>
                    <a:pt x="3604" y="9846"/>
                  </a:lnTo>
                  <a:lnTo>
                    <a:pt x="3476" y="8900"/>
                  </a:lnTo>
                  <a:lnTo>
                    <a:pt x="3331" y="7699"/>
                  </a:lnTo>
                  <a:lnTo>
                    <a:pt x="3203" y="6334"/>
                  </a:lnTo>
                  <a:lnTo>
                    <a:pt x="3076" y="4860"/>
                  </a:lnTo>
                  <a:lnTo>
                    <a:pt x="3039" y="4114"/>
                  </a:lnTo>
                  <a:lnTo>
                    <a:pt x="3021" y="3349"/>
                  </a:lnTo>
                  <a:lnTo>
                    <a:pt x="3003" y="2603"/>
                  </a:lnTo>
                  <a:lnTo>
                    <a:pt x="3003" y="1893"/>
                  </a:lnTo>
                  <a:lnTo>
                    <a:pt x="2821" y="2185"/>
                  </a:lnTo>
                  <a:lnTo>
                    <a:pt x="2657" y="2494"/>
                  </a:lnTo>
                  <a:lnTo>
                    <a:pt x="2512" y="2822"/>
                  </a:lnTo>
                  <a:lnTo>
                    <a:pt x="2384" y="3167"/>
                  </a:lnTo>
                  <a:lnTo>
                    <a:pt x="2293" y="3531"/>
                  </a:lnTo>
                  <a:lnTo>
                    <a:pt x="2202" y="3895"/>
                  </a:lnTo>
                  <a:lnTo>
                    <a:pt x="2148" y="4277"/>
                  </a:lnTo>
                  <a:lnTo>
                    <a:pt x="2093" y="4660"/>
                  </a:lnTo>
                  <a:lnTo>
                    <a:pt x="2057" y="5060"/>
                  </a:lnTo>
                  <a:lnTo>
                    <a:pt x="2039" y="5460"/>
                  </a:lnTo>
                  <a:lnTo>
                    <a:pt x="2039" y="5879"/>
                  </a:lnTo>
                  <a:lnTo>
                    <a:pt x="2039" y="6279"/>
                  </a:lnTo>
                  <a:lnTo>
                    <a:pt x="2093" y="7080"/>
                  </a:lnTo>
                  <a:lnTo>
                    <a:pt x="2166" y="7862"/>
                  </a:lnTo>
                  <a:lnTo>
                    <a:pt x="2275" y="8609"/>
                  </a:lnTo>
                  <a:lnTo>
                    <a:pt x="2384" y="9318"/>
                  </a:lnTo>
                  <a:lnTo>
                    <a:pt x="2512" y="9937"/>
                  </a:lnTo>
                  <a:lnTo>
                    <a:pt x="2639" y="10501"/>
                  </a:lnTo>
                  <a:lnTo>
                    <a:pt x="2817" y="11215"/>
                  </a:lnTo>
                  <a:lnTo>
                    <a:pt x="2730" y="10938"/>
                  </a:lnTo>
                  <a:lnTo>
                    <a:pt x="2548" y="10501"/>
                  </a:lnTo>
                  <a:lnTo>
                    <a:pt x="2421" y="10246"/>
                  </a:lnTo>
                  <a:lnTo>
                    <a:pt x="2293" y="9992"/>
                  </a:lnTo>
                  <a:lnTo>
                    <a:pt x="2130" y="9719"/>
                  </a:lnTo>
                  <a:lnTo>
                    <a:pt x="1966" y="9446"/>
                  </a:lnTo>
                  <a:lnTo>
                    <a:pt x="1766" y="9154"/>
                  </a:lnTo>
                  <a:lnTo>
                    <a:pt x="1547" y="8882"/>
                  </a:lnTo>
                  <a:lnTo>
                    <a:pt x="1311" y="8590"/>
                  </a:lnTo>
                  <a:lnTo>
                    <a:pt x="1038" y="8317"/>
                  </a:lnTo>
                  <a:lnTo>
                    <a:pt x="1129" y="8918"/>
                  </a:lnTo>
                  <a:lnTo>
                    <a:pt x="1238" y="9482"/>
                  </a:lnTo>
                  <a:lnTo>
                    <a:pt x="1383" y="10010"/>
                  </a:lnTo>
                  <a:lnTo>
                    <a:pt x="1529" y="10483"/>
                  </a:lnTo>
                  <a:lnTo>
                    <a:pt x="1693" y="10920"/>
                  </a:lnTo>
                  <a:lnTo>
                    <a:pt x="1875" y="11338"/>
                  </a:lnTo>
                  <a:lnTo>
                    <a:pt x="1987" y="11588"/>
                  </a:lnTo>
                  <a:lnTo>
                    <a:pt x="1987" y="11588"/>
                  </a:lnTo>
                  <a:lnTo>
                    <a:pt x="0" y="10174"/>
                  </a:lnTo>
                  <a:lnTo>
                    <a:pt x="73" y="10319"/>
                  </a:lnTo>
                  <a:lnTo>
                    <a:pt x="255" y="10738"/>
                  </a:lnTo>
                  <a:lnTo>
                    <a:pt x="401" y="11011"/>
                  </a:lnTo>
                  <a:lnTo>
                    <a:pt x="601" y="11302"/>
                  </a:lnTo>
                  <a:lnTo>
                    <a:pt x="819" y="11648"/>
                  </a:lnTo>
                  <a:lnTo>
                    <a:pt x="1092" y="11975"/>
                  </a:lnTo>
                  <a:lnTo>
                    <a:pt x="1383" y="12321"/>
                  </a:lnTo>
                  <a:lnTo>
                    <a:pt x="1747" y="12667"/>
                  </a:lnTo>
                  <a:lnTo>
                    <a:pt x="1929" y="12830"/>
                  </a:lnTo>
                  <a:lnTo>
                    <a:pt x="2148" y="12994"/>
                  </a:lnTo>
                  <a:lnTo>
                    <a:pt x="2348" y="13140"/>
                  </a:lnTo>
                  <a:lnTo>
                    <a:pt x="2584" y="13285"/>
                  </a:lnTo>
                  <a:lnTo>
                    <a:pt x="2821" y="13413"/>
                  </a:lnTo>
                  <a:lnTo>
                    <a:pt x="3076" y="13540"/>
                  </a:lnTo>
                  <a:lnTo>
                    <a:pt x="3331" y="13649"/>
                  </a:lnTo>
                  <a:lnTo>
                    <a:pt x="3622" y="13759"/>
                  </a:lnTo>
                  <a:lnTo>
                    <a:pt x="3913" y="13850"/>
                  </a:lnTo>
                  <a:lnTo>
                    <a:pt x="4204" y="13922"/>
                  </a:lnTo>
                  <a:lnTo>
                    <a:pt x="4532" y="13959"/>
                  </a:lnTo>
                  <a:lnTo>
                    <a:pt x="4859" y="13995"/>
                  </a:lnTo>
                  <a:lnTo>
                    <a:pt x="5278" y="13850"/>
                  </a:lnTo>
                  <a:lnTo>
                    <a:pt x="5678" y="13704"/>
                  </a:lnTo>
                  <a:lnTo>
                    <a:pt x="6060" y="13540"/>
                  </a:lnTo>
                  <a:lnTo>
                    <a:pt x="6406" y="13358"/>
                  </a:lnTo>
                  <a:lnTo>
                    <a:pt x="6752" y="13176"/>
                  </a:lnTo>
                  <a:lnTo>
                    <a:pt x="7061" y="12976"/>
                  </a:lnTo>
                  <a:lnTo>
                    <a:pt x="7371" y="12794"/>
                  </a:lnTo>
                  <a:lnTo>
                    <a:pt x="7643" y="12576"/>
                  </a:lnTo>
                  <a:lnTo>
                    <a:pt x="7898" y="12376"/>
                  </a:lnTo>
                  <a:lnTo>
                    <a:pt x="8153" y="12157"/>
                  </a:lnTo>
                  <a:lnTo>
                    <a:pt x="8371" y="11957"/>
                  </a:lnTo>
                  <a:lnTo>
                    <a:pt x="8590" y="11739"/>
                  </a:lnTo>
                  <a:lnTo>
                    <a:pt x="8972" y="11320"/>
                  </a:lnTo>
                  <a:lnTo>
                    <a:pt x="9281" y="10902"/>
                  </a:lnTo>
                  <a:lnTo>
                    <a:pt x="9554" y="10501"/>
                  </a:lnTo>
                  <a:lnTo>
                    <a:pt x="9773" y="10137"/>
                  </a:lnTo>
                  <a:lnTo>
                    <a:pt x="9936" y="9791"/>
                  </a:lnTo>
                  <a:lnTo>
                    <a:pt x="10064" y="9500"/>
                  </a:lnTo>
                  <a:lnTo>
                    <a:pt x="10155" y="9245"/>
                  </a:lnTo>
                  <a:lnTo>
                    <a:pt x="10228" y="9064"/>
                  </a:lnTo>
                  <a:lnTo>
                    <a:pt x="10264" y="8900"/>
                  </a:lnTo>
                  <a:lnTo>
                    <a:pt x="10064" y="9191"/>
                  </a:lnTo>
                  <a:lnTo>
                    <a:pt x="9845" y="9464"/>
                  </a:lnTo>
                  <a:lnTo>
                    <a:pt x="9645" y="9700"/>
                  </a:lnTo>
                  <a:lnTo>
                    <a:pt x="9427" y="9937"/>
                  </a:lnTo>
                  <a:lnTo>
                    <a:pt x="9209" y="10137"/>
                  </a:lnTo>
                  <a:lnTo>
                    <a:pt x="9008" y="10337"/>
                  </a:lnTo>
                  <a:lnTo>
                    <a:pt x="8808" y="10519"/>
                  </a:lnTo>
                  <a:lnTo>
                    <a:pt x="8590" y="10665"/>
                  </a:lnTo>
                  <a:lnTo>
                    <a:pt x="8189" y="10956"/>
                  </a:lnTo>
                  <a:lnTo>
                    <a:pt x="7789" y="11174"/>
                  </a:lnTo>
                  <a:lnTo>
                    <a:pt x="7425" y="11338"/>
                  </a:lnTo>
                  <a:lnTo>
                    <a:pt x="7061" y="11466"/>
                  </a:lnTo>
                  <a:lnTo>
                    <a:pt x="6752" y="11575"/>
                  </a:lnTo>
                  <a:lnTo>
                    <a:pt x="6442" y="11629"/>
                  </a:lnTo>
                  <a:lnTo>
                    <a:pt x="6188" y="11666"/>
                  </a:lnTo>
                  <a:lnTo>
                    <a:pt x="5969" y="11684"/>
                  </a:lnTo>
                  <a:lnTo>
                    <a:pt x="5642" y="11684"/>
                  </a:lnTo>
                  <a:lnTo>
                    <a:pt x="5533" y="11666"/>
                  </a:lnTo>
                  <a:lnTo>
                    <a:pt x="5624" y="11593"/>
                  </a:lnTo>
                  <a:lnTo>
                    <a:pt x="5896" y="11393"/>
                  </a:lnTo>
                  <a:lnTo>
                    <a:pt x="6097" y="11229"/>
                  </a:lnTo>
                  <a:lnTo>
                    <a:pt x="6315" y="11011"/>
                  </a:lnTo>
                  <a:lnTo>
                    <a:pt x="6552" y="10774"/>
                  </a:lnTo>
                  <a:lnTo>
                    <a:pt x="6825" y="10483"/>
                  </a:lnTo>
                  <a:lnTo>
                    <a:pt x="7116" y="10137"/>
                  </a:lnTo>
                  <a:lnTo>
                    <a:pt x="7407" y="9755"/>
                  </a:lnTo>
                  <a:lnTo>
                    <a:pt x="7716" y="9318"/>
                  </a:lnTo>
                  <a:lnTo>
                    <a:pt x="8026" y="8845"/>
                  </a:lnTo>
                  <a:lnTo>
                    <a:pt x="8335" y="8299"/>
                  </a:lnTo>
                  <a:lnTo>
                    <a:pt x="8644" y="7717"/>
                  </a:lnTo>
                  <a:lnTo>
                    <a:pt x="8954" y="7080"/>
                  </a:lnTo>
                  <a:lnTo>
                    <a:pt x="9245" y="6388"/>
                  </a:lnTo>
                  <a:lnTo>
                    <a:pt x="8772" y="6716"/>
                  </a:lnTo>
                  <a:lnTo>
                    <a:pt x="8335" y="7062"/>
                  </a:lnTo>
                  <a:lnTo>
                    <a:pt x="7916" y="7426"/>
                  </a:lnTo>
                  <a:lnTo>
                    <a:pt x="7516" y="7790"/>
                  </a:lnTo>
                  <a:lnTo>
                    <a:pt x="7134" y="8154"/>
                  </a:lnTo>
                  <a:lnTo>
                    <a:pt x="6788" y="8499"/>
                  </a:lnTo>
                  <a:lnTo>
                    <a:pt x="6461" y="8845"/>
                  </a:lnTo>
                  <a:lnTo>
                    <a:pt x="6169" y="9191"/>
                  </a:lnTo>
                  <a:lnTo>
                    <a:pt x="5660" y="9773"/>
                  </a:lnTo>
                  <a:lnTo>
                    <a:pt x="5296" y="10265"/>
                  </a:lnTo>
                  <a:lnTo>
                    <a:pt x="4987" y="10683"/>
                  </a:lnTo>
                  <a:lnTo>
                    <a:pt x="5332" y="10046"/>
                  </a:lnTo>
                  <a:lnTo>
                    <a:pt x="5733" y="9300"/>
                  </a:lnTo>
                  <a:lnTo>
                    <a:pt x="6206" y="8336"/>
                  </a:lnTo>
                  <a:lnTo>
                    <a:pt x="6734" y="7189"/>
                  </a:lnTo>
                  <a:lnTo>
                    <a:pt x="7007" y="6570"/>
                  </a:lnTo>
                  <a:lnTo>
                    <a:pt x="7280" y="5915"/>
                  </a:lnTo>
                  <a:lnTo>
                    <a:pt x="7534" y="5242"/>
                  </a:lnTo>
                  <a:lnTo>
                    <a:pt x="7789" y="4569"/>
                  </a:lnTo>
                  <a:lnTo>
                    <a:pt x="8007" y="3859"/>
                  </a:lnTo>
                  <a:lnTo>
                    <a:pt x="8208" y="3149"/>
                  </a:lnTo>
                  <a:lnTo>
                    <a:pt x="8208" y="3149"/>
                  </a:lnTo>
                  <a:lnTo>
                    <a:pt x="8044" y="3295"/>
                  </a:lnTo>
                  <a:lnTo>
                    <a:pt x="7880" y="3459"/>
                  </a:lnTo>
                  <a:lnTo>
                    <a:pt x="7716" y="3640"/>
                  </a:lnTo>
                  <a:lnTo>
                    <a:pt x="7553" y="3841"/>
                  </a:lnTo>
                  <a:lnTo>
                    <a:pt x="7243" y="4277"/>
                  </a:lnTo>
                  <a:lnTo>
                    <a:pt x="6952" y="4751"/>
                  </a:lnTo>
                  <a:lnTo>
                    <a:pt x="6661" y="5260"/>
                  </a:lnTo>
                  <a:lnTo>
                    <a:pt x="6406" y="5770"/>
                  </a:lnTo>
                  <a:lnTo>
                    <a:pt x="6151" y="6297"/>
                  </a:lnTo>
                  <a:lnTo>
                    <a:pt x="5933" y="6825"/>
                  </a:lnTo>
                  <a:lnTo>
                    <a:pt x="5733" y="7335"/>
                  </a:lnTo>
                  <a:lnTo>
                    <a:pt x="5551" y="7808"/>
                  </a:lnTo>
                  <a:lnTo>
                    <a:pt x="5260" y="8609"/>
                  </a:lnTo>
                  <a:lnTo>
                    <a:pt x="5078" y="9173"/>
                  </a:lnTo>
                  <a:lnTo>
                    <a:pt x="5005" y="9373"/>
                  </a:lnTo>
                  <a:lnTo>
                    <a:pt x="5041" y="9082"/>
                  </a:lnTo>
                  <a:lnTo>
                    <a:pt x="5114" y="8263"/>
                  </a:lnTo>
                  <a:lnTo>
                    <a:pt x="5187" y="7062"/>
                  </a:lnTo>
                  <a:lnTo>
                    <a:pt x="5223" y="6370"/>
                  </a:lnTo>
                  <a:lnTo>
                    <a:pt x="5241" y="5624"/>
                  </a:lnTo>
                  <a:lnTo>
                    <a:pt x="5260" y="4860"/>
                  </a:lnTo>
                  <a:lnTo>
                    <a:pt x="5241" y="4059"/>
                  </a:lnTo>
                  <a:lnTo>
                    <a:pt x="5223" y="3277"/>
                  </a:lnTo>
                  <a:lnTo>
                    <a:pt x="5169" y="2512"/>
                  </a:lnTo>
                  <a:lnTo>
                    <a:pt x="5078" y="1784"/>
                  </a:lnTo>
                  <a:lnTo>
                    <a:pt x="5023" y="1439"/>
                  </a:lnTo>
                  <a:lnTo>
                    <a:pt x="4950" y="1111"/>
                  </a:lnTo>
                  <a:lnTo>
                    <a:pt x="4877" y="802"/>
                  </a:lnTo>
                  <a:lnTo>
                    <a:pt x="4786" y="510"/>
                  </a:lnTo>
                  <a:lnTo>
                    <a:pt x="4695" y="237"/>
                  </a:lnTo>
                  <a:lnTo>
                    <a:pt x="458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1099" name="Google Shape;1099;p7"/>
            <p:cNvGrpSpPr/>
            <p:nvPr/>
          </p:nvGrpSpPr>
          <p:grpSpPr>
            <a:xfrm>
              <a:off x="7195863" y="4931305"/>
              <a:ext cx="178666" cy="164934"/>
              <a:chOff x="2706625" y="4735761"/>
              <a:chExt cx="226446" cy="209015"/>
            </a:xfrm>
          </p:grpSpPr>
          <p:sp>
            <p:nvSpPr>
              <p:cNvPr id="1100" name="Google Shape;1100;p7"/>
              <p:cNvSpPr/>
              <p:nvPr/>
            </p:nvSpPr>
            <p:spPr>
              <a:xfrm>
                <a:off x="2706625" y="4851000"/>
                <a:ext cx="226446" cy="93776"/>
              </a:xfrm>
              <a:custGeom>
                <a:avLst/>
                <a:gdLst/>
                <a:ahLst/>
                <a:cxnLst/>
                <a:rect l="l" t="t" r="r" b="b"/>
                <a:pathLst>
                  <a:path w="9991" h="1020" extrusionOk="0">
                    <a:moveTo>
                      <a:pt x="1292" y="0"/>
                    </a:moveTo>
                    <a:lnTo>
                      <a:pt x="746" y="91"/>
                    </a:lnTo>
                    <a:lnTo>
                      <a:pt x="528" y="128"/>
                    </a:lnTo>
                    <a:lnTo>
                      <a:pt x="346" y="182"/>
                    </a:lnTo>
                    <a:lnTo>
                      <a:pt x="200" y="237"/>
                    </a:lnTo>
                    <a:lnTo>
                      <a:pt x="91" y="291"/>
                    </a:lnTo>
                    <a:lnTo>
                      <a:pt x="18" y="346"/>
                    </a:lnTo>
                    <a:lnTo>
                      <a:pt x="0" y="419"/>
                    </a:lnTo>
                    <a:lnTo>
                      <a:pt x="0" y="437"/>
                    </a:lnTo>
                    <a:lnTo>
                      <a:pt x="18" y="473"/>
                    </a:lnTo>
                    <a:lnTo>
                      <a:pt x="91" y="528"/>
                    </a:lnTo>
                    <a:lnTo>
                      <a:pt x="219" y="583"/>
                    </a:lnTo>
                    <a:lnTo>
                      <a:pt x="382" y="655"/>
                    </a:lnTo>
                    <a:lnTo>
                      <a:pt x="601" y="710"/>
                    </a:lnTo>
                    <a:lnTo>
                      <a:pt x="856" y="746"/>
                    </a:lnTo>
                    <a:lnTo>
                      <a:pt x="1456" y="837"/>
                    </a:lnTo>
                    <a:lnTo>
                      <a:pt x="2202" y="910"/>
                    </a:lnTo>
                    <a:lnTo>
                      <a:pt x="3058" y="965"/>
                    </a:lnTo>
                    <a:lnTo>
                      <a:pt x="3986" y="1001"/>
                    </a:lnTo>
                    <a:lnTo>
                      <a:pt x="5005" y="1019"/>
                    </a:lnTo>
                    <a:lnTo>
                      <a:pt x="6006" y="1001"/>
                    </a:lnTo>
                    <a:lnTo>
                      <a:pt x="6952" y="965"/>
                    </a:lnTo>
                    <a:lnTo>
                      <a:pt x="7789" y="910"/>
                    </a:lnTo>
                    <a:lnTo>
                      <a:pt x="8535" y="837"/>
                    </a:lnTo>
                    <a:lnTo>
                      <a:pt x="9136" y="746"/>
                    </a:lnTo>
                    <a:lnTo>
                      <a:pt x="9390" y="710"/>
                    </a:lnTo>
                    <a:lnTo>
                      <a:pt x="9609" y="655"/>
                    </a:lnTo>
                    <a:lnTo>
                      <a:pt x="9773" y="583"/>
                    </a:lnTo>
                    <a:lnTo>
                      <a:pt x="9900" y="528"/>
                    </a:lnTo>
                    <a:lnTo>
                      <a:pt x="9973" y="473"/>
                    </a:lnTo>
                    <a:lnTo>
                      <a:pt x="9991" y="437"/>
                    </a:lnTo>
                    <a:lnTo>
                      <a:pt x="9991" y="419"/>
                    </a:lnTo>
                    <a:lnTo>
                      <a:pt x="9973" y="346"/>
                    </a:lnTo>
                    <a:lnTo>
                      <a:pt x="9900" y="291"/>
                    </a:lnTo>
                    <a:lnTo>
                      <a:pt x="9791" y="237"/>
                    </a:lnTo>
                    <a:lnTo>
                      <a:pt x="9645" y="182"/>
                    </a:lnTo>
                    <a:lnTo>
                      <a:pt x="9463" y="128"/>
                    </a:lnTo>
                    <a:lnTo>
                      <a:pt x="9245" y="91"/>
                    </a:lnTo>
                    <a:lnTo>
                      <a:pt x="8699" y="0"/>
                    </a:lnTo>
                    <a:lnTo>
                      <a:pt x="8699" y="273"/>
                    </a:lnTo>
                    <a:lnTo>
                      <a:pt x="7443" y="328"/>
                    </a:lnTo>
                    <a:lnTo>
                      <a:pt x="6133" y="364"/>
                    </a:lnTo>
                    <a:lnTo>
                      <a:pt x="4623" y="382"/>
                    </a:lnTo>
                    <a:lnTo>
                      <a:pt x="3476" y="364"/>
                    </a:lnTo>
                    <a:lnTo>
                      <a:pt x="2384" y="328"/>
                    </a:lnTo>
                    <a:lnTo>
                      <a:pt x="1893" y="291"/>
                    </a:lnTo>
                    <a:lnTo>
                      <a:pt x="1456" y="237"/>
                    </a:lnTo>
                    <a:lnTo>
                      <a:pt x="1074" y="182"/>
                    </a:lnTo>
                    <a:lnTo>
                      <a:pt x="746" y="109"/>
                    </a:lnTo>
                    <a:lnTo>
                      <a:pt x="1292" y="0"/>
                    </a:lnTo>
                    <a:close/>
                  </a:path>
                </a:pathLst>
              </a:custGeom>
              <a:solidFill>
                <a:srgbClr val="282829">
                  <a:alpha val="139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grpSp>
            <p:nvGrpSpPr>
              <p:cNvPr id="1101" name="Google Shape;1101;p7"/>
              <p:cNvGrpSpPr/>
              <p:nvPr/>
            </p:nvGrpSpPr>
            <p:grpSpPr>
              <a:xfrm>
                <a:off x="2714800" y="4735761"/>
                <a:ext cx="210098" cy="182902"/>
                <a:chOff x="1282975" y="2150275"/>
                <a:chExt cx="154700" cy="134675"/>
              </a:xfrm>
            </p:grpSpPr>
            <p:sp>
              <p:nvSpPr>
                <p:cNvPr id="1102" name="Google Shape;1102;p7"/>
                <p:cNvSpPr/>
                <p:nvPr/>
              </p:nvSpPr>
              <p:spPr>
                <a:xfrm>
                  <a:off x="1282975" y="2150275"/>
                  <a:ext cx="154700" cy="1346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188" h="5387" extrusionOk="0">
                      <a:moveTo>
                        <a:pt x="2858" y="0"/>
                      </a:moveTo>
                      <a:lnTo>
                        <a:pt x="2657" y="37"/>
                      </a:lnTo>
                      <a:lnTo>
                        <a:pt x="2403" y="109"/>
                      </a:lnTo>
                      <a:lnTo>
                        <a:pt x="2166" y="200"/>
                      </a:lnTo>
                      <a:lnTo>
                        <a:pt x="1948" y="310"/>
                      </a:lnTo>
                      <a:lnTo>
                        <a:pt x="1747" y="437"/>
                      </a:lnTo>
                      <a:lnTo>
                        <a:pt x="1547" y="564"/>
                      </a:lnTo>
                      <a:lnTo>
                        <a:pt x="1384" y="710"/>
                      </a:lnTo>
                      <a:lnTo>
                        <a:pt x="1238" y="856"/>
                      </a:lnTo>
                      <a:lnTo>
                        <a:pt x="1092" y="1019"/>
                      </a:lnTo>
                      <a:lnTo>
                        <a:pt x="965" y="1201"/>
                      </a:lnTo>
                      <a:lnTo>
                        <a:pt x="856" y="1365"/>
                      </a:lnTo>
                      <a:lnTo>
                        <a:pt x="765" y="1547"/>
                      </a:lnTo>
                      <a:lnTo>
                        <a:pt x="674" y="1729"/>
                      </a:lnTo>
                      <a:lnTo>
                        <a:pt x="546" y="2093"/>
                      </a:lnTo>
                      <a:lnTo>
                        <a:pt x="437" y="2439"/>
                      </a:lnTo>
                      <a:lnTo>
                        <a:pt x="401" y="2639"/>
                      </a:lnTo>
                      <a:lnTo>
                        <a:pt x="346" y="3057"/>
                      </a:lnTo>
                      <a:lnTo>
                        <a:pt x="310" y="3403"/>
                      </a:lnTo>
                      <a:lnTo>
                        <a:pt x="310" y="3694"/>
                      </a:lnTo>
                      <a:lnTo>
                        <a:pt x="164" y="3876"/>
                      </a:lnTo>
                      <a:lnTo>
                        <a:pt x="55" y="4040"/>
                      </a:lnTo>
                      <a:lnTo>
                        <a:pt x="37" y="4131"/>
                      </a:lnTo>
                      <a:lnTo>
                        <a:pt x="0" y="4222"/>
                      </a:lnTo>
                      <a:lnTo>
                        <a:pt x="0" y="4295"/>
                      </a:lnTo>
                      <a:lnTo>
                        <a:pt x="0" y="4368"/>
                      </a:lnTo>
                      <a:lnTo>
                        <a:pt x="19" y="4459"/>
                      </a:lnTo>
                      <a:lnTo>
                        <a:pt x="55" y="4532"/>
                      </a:lnTo>
                      <a:lnTo>
                        <a:pt x="91" y="4604"/>
                      </a:lnTo>
                      <a:lnTo>
                        <a:pt x="146" y="4677"/>
                      </a:lnTo>
                      <a:lnTo>
                        <a:pt x="292" y="4804"/>
                      </a:lnTo>
                      <a:lnTo>
                        <a:pt x="474" y="4932"/>
                      </a:lnTo>
                      <a:lnTo>
                        <a:pt x="692" y="5041"/>
                      </a:lnTo>
                      <a:lnTo>
                        <a:pt x="965" y="5132"/>
                      </a:lnTo>
                      <a:lnTo>
                        <a:pt x="1274" y="5205"/>
                      </a:lnTo>
                      <a:lnTo>
                        <a:pt x="1638" y="5278"/>
                      </a:lnTo>
                      <a:lnTo>
                        <a:pt x="2020" y="5332"/>
                      </a:lnTo>
                      <a:lnTo>
                        <a:pt x="2457" y="5369"/>
                      </a:lnTo>
                      <a:lnTo>
                        <a:pt x="2930" y="5387"/>
                      </a:lnTo>
                      <a:lnTo>
                        <a:pt x="3440" y="5387"/>
                      </a:lnTo>
                      <a:lnTo>
                        <a:pt x="3804" y="5350"/>
                      </a:lnTo>
                      <a:lnTo>
                        <a:pt x="4131" y="5314"/>
                      </a:lnTo>
                      <a:lnTo>
                        <a:pt x="4714" y="5223"/>
                      </a:lnTo>
                      <a:lnTo>
                        <a:pt x="5187" y="5114"/>
                      </a:lnTo>
                      <a:lnTo>
                        <a:pt x="5569" y="5005"/>
                      </a:lnTo>
                      <a:lnTo>
                        <a:pt x="5842" y="4895"/>
                      </a:lnTo>
                      <a:lnTo>
                        <a:pt x="6042" y="4804"/>
                      </a:lnTo>
                      <a:lnTo>
                        <a:pt x="6188" y="4713"/>
                      </a:lnTo>
                      <a:lnTo>
                        <a:pt x="6042" y="4204"/>
                      </a:lnTo>
                      <a:lnTo>
                        <a:pt x="5878" y="3658"/>
                      </a:lnTo>
                      <a:lnTo>
                        <a:pt x="5642" y="3003"/>
                      </a:lnTo>
                      <a:lnTo>
                        <a:pt x="5514" y="2639"/>
                      </a:lnTo>
                      <a:lnTo>
                        <a:pt x="5351" y="2275"/>
                      </a:lnTo>
                      <a:lnTo>
                        <a:pt x="5169" y="1929"/>
                      </a:lnTo>
                      <a:lnTo>
                        <a:pt x="4987" y="1565"/>
                      </a:lnTo>
                      <a:lnTo>
                        <a:pt x="4787" y="1238"/>
                      </a:lnTo>
                      <a:lnTo>
                        <a:pt x="4568" y="928"/>
                      </a:lnTo>
                      <a:lnTo>
                        <a:pt x="4332" y="655"/>
                      </a:lnTo>
                      <a:lnTo>
                        <a:pt x="4095" y="419"/>
                      </a:lnTo>
                      <a:lnTo>
                        <a:pt x="3949" y="291"/>
                      </a:lnTo>
                      <a:lnTo>
                        <a:pt x="3804" y="200"/>
                      </a:lnTo>
                      <a:lnTo>
                        <a:pt x="3676" y="128"/>
                      </a:lnTo>
                      <a:lnTo>
                        <a:pt x="3513" y="73"/>
                      </a:lnTo>
                      <a:lnTo>
                        <a:pt x="3367" y="37"/>
                      </a:lnTo>
                      <a:lnTo>
                        <a:pt x="3203" y="0"/>
                      </a:lnTo>
                      <a:close/>
                    </a:path>
                  </a:pathLst>
                </a:custGeom>
                <a:solidFill>
                  <a:srgbClr val="C1A5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103" name="Google Shape;1103;p7"/>
                <p:cNvSpPr/>
                <p:nvPr/>
              </p:nvSpPr>
              <p:spPr>
                <a:xfrm>
                  <a:off x="1282975" y="2150275"/>
                  <a:ext cx="154700" cy="1346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188" h="5387" fill="none" extrusionOk="0">
                      <a:moveTo>
                        <a:pt x="6188" y="4713"/>
                      </a:moveTo>
                      <a:lnTo>
                        <a:pt x="6188" y="4713"/>
                      </a:lnTo>
                      <a:lnTo>
                        <a:pt x="6042" y="4804"/>
                      </a:lnTo>
                      <a:lnTo>
                        <a:pt x="5842" y="4895"/>
                      </a:lnTo>
                      <a:lnTo>
                        <a:pt x="5569" y="5005"/>
                      </a:lnTo>
                      <a:lnTo>
                        <a:pt x="5187" y="5114"/>
                      </a:lnTo>
                      <a:lnTo>
                        <a:pt x="4714" y="5223"/>
                      </a:lnTo>
                      <a:lnTo>
                        <a:pt x="4131" y="5314"/>
                      </a:lnTo>
                      <a:lnTo>
                        <a:pt x="3804" y="5350"/>
                      </a:lnTo>
                      <a:lnTo>
                        <a:pt x="3440" y="5387"/>
                      </a:lnTo>
                      <a:lnTo>
                        <a:pt x="3440" y="5387"/>
                      </a:lnTo>
                      <a:lnTo>
                        <a:pt x="2930" y="5387"/>
                      </a:lnTo>
                      <a:lnTo>
                        <a:pt x="2457" y="5369"/>
                      </a:lnTo>
                      <a:lnTo>
                        <a:pt x="2020" y="5332"/>
                      </a:lnTo>
                      <a:lnTo>
                        <a:pt x="1638" y="5278"/>
                      </a:lnTo>
                      <a:lnTo>
                        <a:pt x="1274" y="5205"/>
                      </a:lnTo>
                      <a:lnTo>
                        <a:pt x="965" y="5132"/>
                      </a:lnTo>
                      <a:lnTo>
                        <a:pt x="692" y="5041"/>
                      </a:lnTo>
                      <a:lnTo>
                        <a:pt x="474" y="4932"/>
                      </a:lnTo>
                      <a:lnTo>
                        <a:pt x="292" y="4804"/>
                      </a:lnTo>
                      <a:lnTo>
                        <a:pt x="146" y="4677"/>
                      </a:lnTo>
                      <a:lnTo>
                        <a:pt x="91" y="4604"/>
                      </a:lnTo>
                      <a:lnTo>
                        <a:pt x="55" y="4532"/>
                      </a:lnTo>
                      <a:lnTo>
                        <a:pt x="19" y="4459"/>
                      </a:lnTo>
                      <a:lnTo>
                        <a:pt x="0" y="4368"/>
                      </a:lnTo>
                      <a:lnTo>
                        <a:pt x="0" y="4295"/>
                      </a:lnTo>
                      <a:lnTo>
                        <a:pt x="0" y="4222"/>
                      </a:lnTo>
                      <a:lnTo>
                        <a:pt x="37" y="4131"/>
                      </a:lnTo>
                      <a:lnTo>
                        <a:pt x="55" y="4040"/>
                      </a:lnTo>
                      <a:lnTo>
                        <a:pt x="164" y="3876"/>
                      </a:lnTo>
                      <a:lnTo>
                        <a:pt x="310" y="3694"/>
                      </a:lnTo>
                      <a:lnTo>
                        <a:pt x="310" y="3694"/>
                      </a:lnTo>
                      <a:lnTo>
                        <a:pt x="310" y="3403"/>
                      </a:lnTo>
                      <a:lnTo>
                        <a:pt x="346" y="3057"/>
                      </a:lnTo>
                      <a:lnTo>
                        <a:pt x="401" y="2639"/>
                      </a:lnTo>
                      <a:lnTo>
                        <a:pt x="401" y="2639"/>
                      </a:lnTo>
                      <a:lnTo>
                        <a:pt x="437" y="2439"/>
                      </a:lnTo>
                      <a:lnTo>
                        <a:pt x="437" y="2439"/>
                      </a:lnTo>
                      <a:lnTo>
                        <a:pt x="546" y="2093"/>
                      </a:lnTo>
                      <a:lnTo>
                        <a:pt x="674" y="1729"/>
                      </a:lnTo>
                      <a:lnTo>
                        <a:pt x="765" y="1547"/>
                      </a:lnTo>
                      <a:lnTo>
                        <a:pt x="856" y="1365"/>
                      </a:lnTo>
                      <a:lnTo>
                        <a:pt x="965" y="1201"/>
                      </a:lnTo>
                      <a:lnTo>
                        <a:pt x="1092" y="1019"/>
                      </a:lnTo>
                      <a:lnTo>
                        <a:pt x="1238" y="856"/>
                      </a:lnTo>
                      <a:lnTo>
                        <a:pt x="1384" y="710"/>
                      </a:lnTo>
                      <a:lnTo>
                        <a:pt x="1547" y="564"/>
                      </a:lnTo>
                      <a:lnTo>
                        <a:pt x="1747" y="437"/>
                      </a:lnTo>
                      <a:lnTo>
                        <a:pt x="1948" y="310"/>
                      </a:lnTo>
                      <a:lnTo>
                        <a:pt x="2166" y="200"/>
                      </a:lnTo>
                      <a:lnTo>
                        <a:pt x="2403" y="109"/>
                      </a:lnTo>
                      <a:lnTo>
                        <a:pt x="2657" y="37"/>
                      </a:lnTo>
                      <a:lnTo>
                        <a:pt x="2657" y="37"/>
                      </a:lnTo>
                      <a:lnTo>
                        <a:pt x="2858" y="0"/>
                      </a:lnTo>
                      <a:lnTo>
                        <a:pt x="3021" y="0"/>
                      </a:lnTo>
                      <a:lnTo>
                        <a:pt x="3203" y="0"/>
                      </a:lnTo>
                      <a:lnTo>
                        <a:pt x="3367" y="37"/>
                      </a:lnTo>
                      <a:lnTo>
                        <a:pt x="3513" y="73"/>
                      </a:lnTo>
                      <a:lnTo>
                        <a:pt x="3676" y="128"/>
                      </a:lnTo>
                      <a:lnTo>
                        <a:pt x="3804" y="200"/>
                      </a:lnTo>
                      <a:lnTo>
                        <a:pt x="3949" y="291"/>
                      </a:lnTo>
                      <a:lnTo>
                        <a:pt x="3949" y="291"/>
                      </a:lnTo>
                      <a:lnTo>
                        <a:pt x="4095" y="419"/>
                      </a:lnTo>
                      <a:lnTo>
                        <a:pt x="4095" y="419"/>
                      </a:lnTo>
                      <a:lnTo>
                        <a:pt x="4332" y="655"/>
                      </a:lnTo>
                      <a:lnTo>
                        <a:pt x="4568" y="928"/>
                      </a:lnTo>
                      <a:lnTo>
                        <a:pt x="4787" y="1238"/>
                      </a:lnTo>
                      <a:lnTo>
                        <a:pt x="4987" y="1565"/>
                      </a:lnTo>
                      <a:lnTo>
                        <a:pt x="5169" y="1929"/>
                      </a:lnTo>
                      <a:lnTo>
                        <a:pt x="5351" y="2275"/>
                      </a:lnTo>
                      <a:lnTo>
                        <a:pt x="5514" y="2639"/>
                      </a:lnTo>
                      <a:lnTo>
                        <a:pt x="5642" y="3003"/>
                      </a:lnTo>
                      <a:lnTo>
                        <a:pt x="5878" y="3658"/>
                      </a:lnTo>
                      <a:lnTo>
                        <a:pt x="6042" y="4204"/>
                      </a:lnTo>
                      <a:lnTo>
                        <a:pt x="6188" y="4713"/>
                      </a:lnTo>
                    </a:path>
                  </a:pathLst>
                </a:custGeom>
                <a:no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104" name="Google Shape;1104;p7"/>
                <p:cNvSpPr/>
                <p:nvPr/>
              </p:nvSpPr>
              <p:spPr>
                <a:xfrm>
                  <a:off x="1282975" y="2172100"/>
                  <a:ext cx="138775" cy="1128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551" h="4514" extrusionOk="0">
                      <a:moveTo>
                        <a:pt x="1384" y="4368"/>
                      </a:moveTo>
                      <a:lnTo>
                        <a:pt x="1384" y="4368"/>
                      </a:lnTo>
                      <a:lnTo>
                        <a:pt x="1711" y="4423"/>
                      </a:lnTo>
                      <a:lnTo>
                        <a:pt x="2057" y="4459"/>
                      </a:lnTo>
                      <a:lnTo>
                        <a:pt x="2457" y="4496"/>
                      </a:lnTo>
                      <a:lnTo>
                        <a:pt x="2876" y="4514"/>
                      </a:lnTo>
                      <a:lnTo>
                        <a:pt x="2876" y="4514"/>
                      </a:lnTo>
                      <a:lnTo>
                        <a:pt x="3094" y="4514"/>
                      </a:lnTo>
                      <a:lnTo>
                        <a:pt x="3094" y="4514"/>
                      </a:lnTo>
                      <a:lnTo>
                        <a:pt x="3440" y="4514"/>
                      </a:lnTo>
                      <a:lnTo>
                        <a:pt x="3440" y="4514"/>
                      </a:lnTo>
                      <a:lnTo>
                        <a:pt x="3440" y="4514"/>
                      </a:lnTo>
                      <a:lnTo>
                        <a:pt x="3094" y="4514"/>
                      </a:lnTo>
                      <a:lnTo>
                        <a:pt x="3094" y="4514"/>
                      </a:lnTo>
                      <a:lnTo>
                        <a:pt x="2876" y="4514"/>
                      </a:lnTo>
                      <a:lnTo>
                        <a:pt x="2876" y="4514"/>
                      </a:lnTo>
                      <a:lnTo>
                        <a:pt x="2876" y="4514"/>
                      </a:lnTo>
                      <a:lnTo>
                        <a:pt x="2876" y="4514"/>
                      </a:lnTo>
                      <a:lnTo>
                        <a:pt x="2457" y="4496"/>
                      </a:lnTo>
                      <a:lnTo>
                        <a:pt x="2057" y="4459"/>
                      </a:lnTo>
                      <a:lnTo>
                        <a:pt x="1711" y="4423"/>
                      </a:lnTo>
                      <a:lnTo>
                        <a:pt x="1384" y="4368"/>
                      </a:lnTo>
                      <a:close/>
                      <a:moveTo>
                        <a:pt x="1365" y="4368"/>
                      </a:moveTo>
                      <a:lnTo>
                        <a:pt x="1365" y="4368"/>
                      </a:lnTo>
                      <a:lnTo>
                        <a:pt x="1365" y="4368"/>
                      </a:lnTo>
                      <a:lnTo>
                        <a:pt x="1365" y="4368"/>
                      </a:lnTo>
                      <a:close/>
                      <a:moveTo>
                        <a:pt x="237" y="3895"/>
                      </a:moveTo>
                      <a:lnTo>
                        <a:pt x="237" y="3895"/>
                      </a:lnTo>
                      <a:lnTo>
                        <a:pt x="237" y="3895"/>
                      </a:lnTo>
                      <a:lnTo>
                        <a:pt x="237" y="3895"/>
                      </a:lnTo>
                      <a:lnTo>
                        <a:pt x="237" y="3895"/>
                      </a:lnTo>
                      <a:close/>
                      <a:moveTo>
                        <a:pt x="237" y="3895"/>
                      </a:moveTo>
                      <a:lnTo>
                        <a:pt x="237" y="3895"/>
                      </a:lnTo>
                      <a:lnTo>
                        <a:pt x="237" y="3895"/>
                      </a:lnTo>
                      <a:lnTo>
                        <a:pt x="237" y="3895"/>
                      </a:lnTo>
                      <a:lnTo>
                        <a:pt x="237" y="3895"/>
                      </a:lnTo>
                      <a:close/>
                      <a:moveTo>
                        <a:pt x="237" y="3877"/>
                      </a:moveTo>
                      <a:lnTo>
                        <a:pt x="237" y="3877"/>
                      </a:lnTo>
                      <a:lnTo>
                        <a:pt x="237" y="3895"/>
                      </a:lnTo>
                      <a:lnTo>
                        <a:pt x="237" y="3895"/>
                      </a:lnTo>
                      <a:lnTo>
                        <a:pt x="237" y="3877"/>
                      </a:lnTo>
                      <a:close/>
                      <a:moveTo>
                        <a:pt x="91" y="3113"/>
                      </a:moveTo>
                      <a:lnTo>
                        <a:pt x="91" y="3113"/>
                      </a:lnTo>
                      <a:lnTo>
                        <a:pt x="37" y="3222"/>
                      </a:lnTo>
                      <a:lnTo>
                        <a:pt x="19" y="3331"/>
                      </a:lnTo>
                      <a:lnTo>
                        <a:pt x="0" y="3422"/>
                      </a:lnTo>
                      <a:lnTo>
                        <a:pt x="19" y="3531"/>
                      </a:lnTo>
                      <a:lnTo>
                        <a:pt x="37" y="3622"/>
                      </a:lnTo>
                      <a:lnTo>
                        <a:pt x="91" y="3713"/>
                      </a:lnTo>
                      <a:lnTo>
                        <a:pt x="146" y="3804"/>
                      </a:lnTo>
                      <a:lnTo>
                        <a:pt x="237" y="3877"/>
                      </a:lnTo>
                      <a:lnTo>
                        <a:pt x="237" y="3877"/>
                      </a:lnTo>
                      <a:lnTo>
                        <a:pt x="146" y="3804"/>
                      </a:lnTo>
                      <a:lnTo>
                        <a:pt x="91" y="3713"/>
                      </a:lnTo>
                      <a:lnTo>
                        <a:pt x="37" y="3622"/>
                      </a:lnTo>
                      <a:lnTo>
                        <a:pt x="19" y="3531"/>
                      </a:lnTo>
                      <a:lnTo>
                        <a:pt x="0" y="3422"/>
                      </a:lnTo>
                      <a:lnTo>
                        <a:pt x="19" y="3331"/>
                      </a:lnTo>
                      <a:lnTo>
                        <a:pt x="37" y="3222"/>
                      </a:lnTo>
                      <a:lnTo>
                        <a:pt x="91" y="3113"/>
                      </a:lnTo>
                      <a:close/>
                      <a:moveTo>
                        <a:pt x="91" y="3113"/>
                      </a:moveTo>
                      <a:lnTo>
                        <a:pt x="91" y="3113"/>
                      </a:lnTo>
                      <a:lnTo>
                        <a:pt x="91" y="3113"/>
                      </a:lnTo>
                      <a:lnTo>
                        <a:pt x="91" y="3113"/>
                      </a:lnTo>
                      <a:lnTo>
                        <a:pt x="91" y="3113"/>
                      </a:lnTo>
                      <a:close/>
                      <a:moveTo>
                        <a:pt x="91" y="3113"/>
                      </a:moveTo>
                      <a:lnTo>
                        <a:pt x="91" y="3113"/>
                      </a:lnTo>
                      <a:lnTo>
                        <a:pt x="91" y="3113"/>
                      </a:lnTo>
                      <a:lnTo>
                        <a:pt x="91" y="3113"/>
                      </a:lnTo>
                      <a:lnTo>
                        <a:pt x="91" y="3113"/>
                      </a:lnTo>
                      <a:close/>
                      <a:moveTo>
                        <a:pt x="91" y="3094"/>
                      </a:moveTo>
                      <a:lnTo>
                        <a:pt x="91" y="3094"/>
                      </a:lnTo>
                      <a:lnTo>
                        <a:pt x="91" y="3113"/>
                      </a:lnTo>
                      <a:lnTo>
                        <a:pt x="91" y="3113"/>
                      </a:lnTo>
                      <a:lnTo>
                        <a:pt x="91" y="3094"/>
                      </a:lnTo>
                      <a:close/>
                      <a:moveTo>
                        <a:pt x="110" y="3094"/>
                      </a:moveTo>
                      <a:lnTo>
                        <a:pt x="110" y="3094"/>
                      </a:lnTo>
                      <a:lnTo>
                        <a:pt x="110" y="3094"/>
                      </a:lnTo>
                      <a:lnTo>
                        <a:pt x="110" y="3094"/>
                      </a:lnTo>
                      <a:lnTo>
                        <a:pt x="110" y="3094"/>
                      </a:lnTo>
                      <a:close/>
                      <a:moveTo>
                        <a:pt x="110" y="3094"/>
                      </a:moveTo>
                      <a:lnTo>
                        <a:pt x="110" y="3094"/>
                      </a:lnTo>
                      <a:lnTo>
                        <a:pt x="110" y="3094"/>
                      </a:lnTo>
                      <a:lnTo>
                        <a:pt x="110" y="3094"/>
                      </a:lnTo>
                      <a:lnTo>
                        <a:pt x="110" y="3094"/>
                      </a:lnTo>
                      <a:close/>
                      <a:moveTo>
                        <a:pt x="110" y="3094"/>
                      </a:moveTo>
                      <a:lnTo>
                        <a:pt x="110" y="3094"/>
                      </a:lnTo>
                      <a:lnTo>
                        <a:pt x="110" y="3094"/>
                      </a:lnTo>
                      <a:lnTo>
                        <a:pt x="110" y="3094"/>
                      </a:lnTo>
                      <a:lnTo>
                        <a:pt x="110" y="3094"/>
                      </a:lnTo>
                      <a:close/>
                      <a:moveTo>
                        <a:pt x="4532" y="1"/>
                      </a:moveTo>
                      <a:lnTo>
                        <a:pt x="4532" y="1"/>
                      </a:lnTo>
                      <a:lnTo>
                        <a:pt x="4677" y="201"/>
                      </a:lnTo>
                      <a:lnTo>
                        <a:pt x="4823" y="419"/>
                      </a:lnTo>
                      <a:lnTo>
                        <a:pt x="5096" y="892"/>
                      </a:lnTo>
                      <a:lnTo>
                        <a:pt x="5332" y="1366"/>
                      </a:lnTo>
                      <a:lnTo>
                        <a:pt x="5551" y="1857"/>
                      </a:lnTo>
                      <a:lnTo>
                        <a:pt x="5551" y="1857"/>
                      </a:lnTo>
                      <a:lnTo>
                        <a:pt x="5551" y="1857"/>
                      </a:lnTo>
                      <a:lnTo>
                        <a:pt x="5551" y="1857"/>
                      </a:lnTo>
                      <a:lnTo>
                        <a:pt x="5332" y="1366"/>
                      </a:lnTo>
                      <a:lnTo>
                        <a:pt x="5096" y="892"/>
                      </a:lnTo>
                      <a:lnTo>
                        <a:pt x="4823" y="419"/>
                      </a:lnTo>
                      <a:lnTo>
                        <a:pt x="4677" y="201"/>
                      </a:lnTo>
                      <a:lnTo>
                        <a:pt x="4532" y="1"/>
                      </a:lnTo>
                      <a:close/>
                      <a:moveTo>
                        <a:pt x="4532" y="1"/>
                      </a:moveTo>
                      <a:lnTo>
                        <a:pt x="4532" y="1"/>
                      </a:lnTo>
                      <a:lnTo>
                        <a:pt x="4532" y="1"/>
                      </a:lnTo>
                      <a:lnTo>
                        <a:pt x="4532" y="1"/>
                      </a:lnTo>
                      <a:lnTo>
                        <a:pt x="4532" y="1"/>
                      </a:lnTo>
                      <a:close/>
                    </a:path>
                  </a:pathLst>
                </a:custGeom>
                <a:solidFill>
                  <a:srgbClr val="D8D3DA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105" name="Google Shape;1105;p7"/>
                <p:cNvSpPr/>
                <p:nvPr/>
              </p:nvSpPr>
              <p:spPr>
                <a:xfrm>
                  <a:off x="1317550" y="2281300"/>
                  <a:ext cx="51425" cy="36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57" h="146" fill="none" extrusionOk="0">
                      <a:moveTo>
                        <a:pt x="1" y="0"/>
                      </a:moveTo>
                      <a:lnTo>
                        <a:pt x="1" y="0"/>
                      </a:lnTo>
                      <a:lnTo>
                        <a:pt x="328" y="55"/>
                      </a:lnTo>
                      <a:lnTo>
                        <a:pt x="674" y="91"/>
                      </a:lnTo>
                      <a:lnTo>
                        <a:pt x="1074" y="128"/>
                      </a:lnTo>
                      <a:lnTo>
                        <a:pt x="1493" y="146"/>
                      </a:lnTo>
                      <a:lnTo>
                        <a:pt x="1493" y="146"/>
                      </a:lnTo>
                      <a:lnTo>
                        <a:pt x="1711" y="146"/>
                      </a:lnTo>
                      <a:lnTo>
                        <a:pt x="1711" y="146"/>
                      </a:lnTo>
                      <a:lnTo>
                        <a:pt x="2057" y="146"/>
                      </a:lnTo>
                      <a:lnTo>
                        <a:pt x="2057" y="146"/>
                      </a:lnTo>
                      <a:lnTo>
                        <a:pt x="2057" y="146"/>
                      </a:lnTo>
                      <a:lnTo>
                        <a:pt x="1711" y="146"/>
                      </a:lnTo>
                      <a:lnTo>
                        <a:pt x="1711" y="146"/>
                      </a:lnTo>
                      <a:lnTo>
                        <a:pt x="1493" y="146"/>
                      </a:lnTo>
                      <a:lnTo>
                        <a:pt x="1493" y="146"/>
                      </a:lnTo>
                      <a:lnTo>
                        <a:pt x="1493" y="146"/>
                      </a:lnTo>
                      <a:lnTo>
                        <a:pt x="1493" y="146"/>
                      </a:lnTo>
                      <a:lnTo>
                        <a:pt x="1074" y="128"/>
                      </a:lnTo>
                      <a:lnTo>
                        <a:pt x="674" y="91"/>
                      </a:lnTo>
                      <a:lnTo>
                        <a:pt x="328" y="55"/>
                      </a:lnTo>
                      <a:lnTo>
                        <a:pt x="1" y="0"/>
                      </a:lnTo>
                    </a:path>
                  </a:pathLst>
                </a:custGeom>
                <a:no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106" name="Google Shape;1106;p7"/>
                <p:cNvSpPr/>
                <p:nvPr/>
              </p:nvSpPr>
              <p:spPr>
                <a:xfrm>
                  <a:off x="1317100" y="2281300"/>
                  <a:ext cx="25" cy="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" h="1" fill="none" extrusionOk="0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107" name="Google Shape;1107;p7"/>
                <p:cNvSpPr/>
                <p:nvPr/>
              </p:nvSpPr>
              <p:spPr>
                <a:xfrm>
                  <a:off x="1288900" y="2269475"/>
                  <a:ext cx="25" cy="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" h="1" fill="none" extrusionOk="0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108" name="Google Shape;1108;p7"/>
                <p:cNvSpPr/>
                <p:nvPr/>
              </p:nvSpPr>
              <p:spPr>
                <a:xfrm>
                  <a:off x="1288900" y="2269475"/>
                  <a:ext cx="25" cy="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" h="1" fill="none" extrusionOk="0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109" name="Google Shape;1109;p7"/>
                <p:cNvSpPr/>
                <p:nvPr/>
              </p:nvSpPr>
              <p:spPr>
                <a:xfrm>
                  <a:off x="1288900" y="2269000"/>
                  <a:ext cx="25" cy="5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" h="20" fill="none" extrusionOk="0">
                      <a:moveTo>
                        <a:pt x="0" y="1"/>
                      </a:moveTo>
                      <a:lnTo>
                        <a:pt x="0" y="1"/>
                      </a:lnTo>
                      <a:lnTo>
                        <a:pt x="0" y="19"/>
                      </a:lnTo>
                      <a:lnTo>
                        <a:pt x="0" y="19"/>
                      </a:lnTo>
                      <a:lnTo>
                        <a:pt x="0" y="1"/>
                      </a:lnTo>
                    </a:path>
                  </a:pathLst>
                </a:custGeom>
                <a:no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110" name="Google Shape;1110;p7"/>
                <p:cNvSpPr/>
                <p:nvPr/>
              </p:nvSpPr>
              <p:spPr>
                <a:xfrm>
                  <a:off x="1282975" y="2249900"/>
                  <a:ext cx="5950" cy="191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8" h="765" fill="none" extrusionOk="0">
                      <a:moveTo>
                        <a:pt x="91" y="1"/>
                      </a:moveTo>
                      <a:lnTo>
                        <a:pt x="91" y="1"/>
                      </a:lnTo>
                      <a:lnTo>
                        <a:pt x="37" y="110"/>
                      </a:lnTo>
                      <a:lnTo>
                        <a:pt x="19" y="219"/>
                      </a:lnTo>
                      <a:lnTo>
                        <a:pt x="0" y="310"/>
                      </a:lnTo>
                      <a:lnTo>
                        <a:pt x="19" y="419"/>
                      </a:lnTo>
                      <a:lnTo>
                        <a:pt x="37" y="510"/>
                      </a:lnTo>
                      <a:lnTo>
                        <a:pt x="91" y="601"/>
                      </a:lnTo>
                      <a:lnTo>
                        <a:pt x="146" y="692"/>
                      </a:lnTo>
                      <a:lnTo>
                        <a:pt x="237" y="765"/>
                      </a:lnTo>
                      <a:lnTo>
                        <a:pt x="237" y="765"/>
                      </a:lnTo>
                      <a:lnTo>
                        <a:pt x="146" y="692"/>
                      </a:lnTo>
                      <a:lnTo>
                        <a:pt x="91" y="601"/>
                      </a:lnTo>
                      <a:lnTo>
                        <a:pt x="37" y="510"/>
                      </a:lnTo>
                      <a:lnTo>
                        <a:pt x="19" y="419"/>
                      </a:lnTo>
                      <a:lnTo>
                        <a:pt x="0" y="310"/>
                      </a:lnTo>
                      <a:lnTo>
                        <a:pt x="19" y="219"/>
                      </a:lnTo>
                      <a:lnTo>
                        <a:pt x="37" y="110"/>
                      </a:lnTo>
                      <a:lnTo>
                        <a:pt x="91" y="1"/>
                      </a:lnTo>
                    </a:path>
                  </a:pathLst>
                </a:custGeom>
                <a:no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111" name="Google Shape;1111;p7"/>
                <p:cNvSpPr/>
                <p:nvPr/>
              </p:nvSpPr>
              <p:spPr>
                <a:xfrm>
                  <a:off x="1285250" y="2249900"/>
                  <a:ext cx="25" cy="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" h="1" fill="none" extrusionOk="0">
                      <a:moveTo>
                        <a:pt x="0" y="1"/>
                      </a:moveTo>
                      <a:lnTo>
                        <a:pt x="0" y="1"/>
                      </a:lnTo>
                      <a:lnTo>
                        <a:pt x="0" y="1"/>
                      </a:lnTo>
                      <a:lnTo>
                        <a:pt x="0" y="1"/>
                      </a:lnTo>
                      <a:lnTo>
                        <a:pt x="0" y="1"/>
                      </a:lnTo>
                    </a:path>
                  </a:pathLst>
                </a:custGeom>
                <a:no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112" name="Google Shape;1112;p7"/>
                <p:cNvSpPr/>
                <p:nvPr/>
              </p:nvSpPr>
              <p:spPr>
                <a:xfrm>
                  <a:off x="1285250" y="2249900"/>
                  <a:ext cx="25" cy="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" h="1" fill="none" extrusionOk="0">
                      <a:moveTo>
                        <a:pt x="0" y="1"/>
                      </a:moveTo>
                      <a:lnTo>
                        <a:pt x="0" y="1"/>
                      </a:lnTo>
                      <a:lnTo>
                        <a:pt x="0" y="1"/>
                      </a:lnTo>
                      <a:lnTo>
                        <a:pt x="0" y="1"/>
                      </a:lnTo>
                      <a:lnTo>
                        <a:pt x="0" y="1"/>
                      </a:lnTo>
                    </a:path>
                  </a:pathLst>
                </a:custGeom>
                <a:no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113" name="Google Shape;1113;p7"/>
                <p:cNvSpPr/>
                <p:nvPr/>
              </p:nvSpPr>
              <p:spPr>
                <a:xfrm>
                  <a:off x="1285250" y="2249450"/>
                  <a:ext cx="25" cy="4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" h="19" fill="none" extrusionOk="0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19"/>
                      </a:lnTo>
                      <a:lnTo>
                        <a:pt x="0" y="19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114" name="Google Shape;1114;p7"/>
                <p:cNvSpPr/>
                <p:nvPr/>
              </p:nvSpPr>
              <p:spPr>
                <a:xfrm>
                  <a:off x="1285700" y="2249450"/>
                  <a:ext cx="25" cy="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" h="1" fill="none" extrusionOk="0">
                      <a:moveTo>
                        <a:pt x="1" y="0"/>
                      </a:move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1" y="0"/>
                      </a:lnTo>
                    </a:path>
                  </a:pathLst>
                </a:custGeom>
                <a:no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115" name="Google Shape;1115;p7"/>
                <p:cNvSpPr/>
                <p:nvPr/>
              </p:nvSpPr>
              <p:spPr>
                <a:xfrm>
                  <a:off x="1285700" y="2249450"/>
                  <a:ext cx="25" cy="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" h="1" fill="none" extrusionOk="0">
                      <a:moveTo>
                        <a:pt x="1" y="0"/>
                      </a:move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1" y="0"/>
                      </a:lnTo>
                    </a:path>
                  </a:pathLst>
                </a:custGeom>
                <a:no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116" name="Google Shape;1116;p7"/>
                <p:cNvSpPr/>
                <p:nvPr/>
              </p:nvSpPr>
              <p:spPr>
                <a:xfrm>
                  <a:off x="1285700" y="2249450"/>
                  <a:ext cx="25" cy="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" h="1" fill="none" extrusionOk="0">
                      <a:moveTo>
                        <a:pt x="1" y="0"/>
                      </a:move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1" y="0"/>
                      </a:lnTo>
                    </a:path>
                  </a:pathLst>
                </a:custGeom>
                <a:no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117" name="Google Shape;1117;p7"/>
                <p:cNvSpPr/>
                <p:nvPr/>
              </p:nvSpPr>
              <p:spPr>
                <a:xfrm>
                  <a:off x="1396250" y="2172100"/>
                  <a:ext cx="25500" cy="464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20" h="1857" fill="none" extrusionOk="0">
                      <a:moveTo>
                        <a:pt x="1" y="1"/>
                      </a:moveTo>
                      <a:lnTo>
                        <a:pt x="1" y="1"/>
                      </a:lnTo>
                      <a:lnTo>
                        <a:pt x="146" y="201"/>
                      </a:lnTo>
                      <a:lnTo>
                        <a:pt x="292" y="419"/>
                      </a:lnTo>
                      <a:lnTo>
                        <a:pt x="565" y="892"/>
                      </a:lnTo>
                      <a:lnTo>
                        <a:pt x="801" y="1366"/>
                      </a:lnTo>
                      <a:lnTo>
                        <a:pt x="1020" y="1857"/>
                      </a:lnTo>
                      <a:lnTo>
                        <a:pt x="1020" y="1857"/>
                      </a:lnTo>
                      <a:lnTo>
                        <a:pt x="1020" y="1857"/>
                      </a:lnTo>
                      <a:lnTo>
                        <a:pt x="1020" y="1857"/>
                      </a:lnTo>
                      <a:lnTo>
                        <a:pt x="801" y="1366"/>
                      </a:lnTo>
                      <a:lnTo>
                        <a:pt x="565" y="892"/>
                      </a:lnTo>
                      <a:lnTo>
                        <a:pt x="292" y="419"/>
                      </a:lnTo>
                      <a:lnTo>
                        <a:pt x="146" y="201"/>
                      </a:lnTo>
                      <a:lnTo>
                        <a:pt x="1" y="1"/>
                      </a:lnTo>
                    </a:path>
                  </a:pathLst>
                </a:custGeom>
                <a:no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118" name="Google Shape;1118;p7"/>
                <p:cNvSpPr/>
                <p:nvPr/>
              </p:nvSpPr>
              <p:spPr>
                <a:xfrm>
                  <a:off x="1396250" y="2172100"/>
                  <a:ext cx="25" cy="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" h="1" fill="none" extrusionOk="0">
                      <a:moveTo>
                        <a:pt x="1" y="1"/>
                      </a:moveTo>
                      <a:lnTo>
                        <a:pt x="1" y="1"/>
                      </a:lnTo>
                      <a:lnTo>
                        <a:pt x="1" y="1"/>
                      </a:lnTo>
                      <a:lnTo>
                        <a:pt x="1" y="1"/>
                      </a:lnTo>
                      <a:lnTo>
                        <a:pt x="1" y="1"/>
                      </a:lnTo>
                    </a:path>
                  </a:pathLst>
                </a:custGeom>
                <a:no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119" name="Google Shape;1119;p7"/>
                <p:cNvSpPr/>
                <p:nvPr/>
              </p:nvSpPr>
              <p:spPr>
                <a:xfrm>
                  <a:off x="1282975" y="2160725"/>
                  <a:ext cx="138775" cy="1242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551" h="4969" extrusionOk="0">
                      <a:moveTo>
                        <a:pt x="4095" y="1"/>
                      </a:moveTo>
                      <a:lnTo>
                        <a:pt x="4004" y="219"/>
                      </a:lnTo>
                      <a:lnTo>
                        <a:pt x="3895" y="438"/>
                      </a:lnTo>
                      <a:lnTo>
                        <a:pt x="3840" y="529"/>
                      </a:lnTo>
                      <a:lnTo>
                        <a:pt x="3767" y="619"/>
                      </a:lnTo>
                      <a:lnTo>
                        <a:pt x="3676" y="710"/>
                      </a:lnTo>
                      <a:lnTo>
                        <a:pt x="3585" y="801"/>
                      </a:lnTo>
                      <a:lnTo>
                        <a:pt x="3458" y="874"/>
                      </a:lnTo>
                      <a:lnTo>
                        <a:pt x="3331" y="947"/>
                      </a:lnTo>
                      <a:lnTo>
                        <a:pt x="3185" y="1002"/>
                      </a:lnTo>
                      <a:lnTo>
                        <a:pt x="3058" y="1038"/>
                      </a:lnTo>
                      <a:lnTo>
                        <a:pt x="2767" y="1111"/>
                      </a:lnTo>
                      <a:lnTo>
                        <a:pt x="2475" y="1165"/>
                      </a:lnTo>
                      <a:lnTo>
                        <a:pt x="2184" y="1238"/>
                      </a:lnTo>
                      <a:lnTo>
                        <a:pt x="1893" y="1311"/>
                      </a:lnTo>
                      <a:lnTo>
                        <a:pt x="1766" y="1366"/>
                      </a:lnTo>
                      <a:lnTo>
                        <a:pt x="1638" y="1438"/>
                      </a:lnTo>
                      <a:lnTo>
                        <a:pt x="1511" y="1511"/>
                      </a:lnTo>
                      <a:lnTo>
                        <a:pt x="1402" y="1620"/>
                      </a:lnTo>
                      <a:lnTo>
                        <a:pt x="1293" y="1730"/>
                      </a:lnTo>
                      <a:lnTo>
                        <a:pt x="1202" y="1839"/>
                      </a:lnTo>
                      <a:lnTo>
                        <a:pt x="1111" y="1948"/>
                      </a:lnTo>
                      <a:lnTo>
                        <a:pt x="1001" y="2039"/>
                      </a:lnTo>
                      <a:lnTo>
                        <a:pt x="874" y="2130"/>
                      </a:lnTo>
                      <a:lnTo>
                        <a:pt x="747" y="2185"/>
                      </a:lnTo>
                      <a:lnTo>
                        <a:pt x="619" y="2221"/>
                      </a:lnTo>
                      <a:lnTo>
                        <a:pt x="401" y="2221"/>
                      </a:lnTo>
                      <a:lnTo>
                        <a:pt x="346" y="2512"/>
                      </a:lnTo>
                      <a:lnTo>
                        <a:pt x="328" y="2767"/>
                      </a:lnTo>
                      <a:lnTo>
                        <a:pt x="310" y="3131"/>
                      </a:lnTo>
                      <a:lnTo>
                        <a:pt x="310" y="3276"/>
                      </a:lnTo>
                      <a:lnTo>
                        <a:pt x="201" y="3404"/>
                      </a:lnTo>
                      <a:lnTo>
                        <a:pt x="110" y="3549"/>
                      </a:lnTo>
                      <a:lnTo>
                        <a:pt x="91" y="3549"/>
                      </a:lnTo>
                      <a:lnTo>
                        <a:pt x="91" y="3568"/>
                      </a:lnTo>
                      <a:lnTo>
                        <a:pt x="37" y="3677"/>
                      </a:lnTo>
                      <a:lnTo>
                        <a:pt x="19" y="3786"/>
                      </a:lnTo>
                      <a:lnTo>
                        <a:pt x="0" y="3877"/>
                      </a:lnTo>
                      <a:lnTo>
                        <a:pt x="19" y="3986"/>
                      </a:lnTo>
                      <a:lnTo>
                        <a:pt x="37" y="4077"/>
                      </a:lnTo>
                      <a:lnTo>
                        <a:pt x="91" y="4168"/>
                      </a:lnTo>
                      <a:lnTo>
                        <a:pt x="146" y="4259"/>
                      </a:lnTo>
                      <a:lnTo>
                        <a:pt x="237" y="4332"/>
                      </a:lnTo>
                      <a:lnTo>
                        <a:pt x="237" y="4350"/>
                      </a:lnTo>
                      <a:lnTo>
                        <a:pt x="346" y="4423"/>
                      </a:lnTo>
                      <a:lnTo>
                        <a:pt x="437" y="4496"/>
                      </a:lnTo>
                      <a:lnTo>
                        <a:pt x="692" y="4623"/>
                      </a:lnTo>
                      <a:lnTo>
                        <a:pt x="1001" y="4732"/>
                      </a:lnTo>
                      <a:lnTo>
                        <a:pt x="1365" y="4823"/>
                      </a:lnTo>
                      <a:lnTo>
                        <a:pt x="1384" y="4823"/>
                      </a:lnTo>
                      <a:lnTo>
                        <a:pt x="1711" y="4878"/>
                      </a:lnTo>
                      <a:lnTo>
                        <a:pt x="2057" y="4914"/>
                      </a:lnTo>
                      <a:lnTo>
                        <a:pt x="2457" y="4951"/>
                      </a:lnTo>
                      <a:lnTo>
                        <a:pt x="2876" y="4969"/>
                      </a:lnTo>
                      <a:lnTo>
                        <a:pt x="3294" y="4732"/>
                      </a:lnTo>
                      <a:lnTo>
                        <a:pt x="3713" y="4459"/>
                      </a:lnTo>
                      <a:lnTo>
                        <a:pt x="4095" y="4186"/>
                      </a:lnTo>
                      <a:lnTo>
                        <a:pt x="4477" y="3895"/>
                      </a:lnTo>
                      <a:lnTo>
                        <a:pt x="4677" y="3731"/>
                      </a:lnTo>
                      <a:lnTo>
                        <a:pt x="4859" y="3549"/>
                      </a:lnTo>
                      <a:lnTo>
                        <a:pt x="5041" y="3349"/>
                      </a:lnTo>
                      <a:lnTo>
                        <a:pt x="5187" y="3149"/>
                      </a:lnTo>
                      <a:lnTo>
                        <a:pt x="5296" y="2967"/>
                      </a:lnTo>
                      <a:lnTo>
                        <a:pt x="5387" y="2767"/>
                      </a:lnTo>
                      <a:lnTo>
                        <a:pt x="5533" y="2367"/>
                      </a:lnTo>
                      <a:lnTo>
                        <a:pt x="5551" y="2312"/>
                      </a:lnTo>
                      <a:lnTo>
                        <a:pt x="5332" y="1821"/>
                      </a:lnTo>
                      <a:lnTo>
                        <a:pt x="5096" y="1347"/>
                      </a:lnTo>
                      <a:lnTo>
                        <a:pt x="4823" y="874"/>
                      </a:lnTo>
                      <a:lnTo>
                        <a:pt x="4677" y="656"/>
                      </a:lnTo>
                      <a:lnTo>
                        <a:pt x="4532" y="456"/>
                      </a:lnTo>
                      <a:lnTo>
                        <a:pt x="4313" y="201"/>
                      </a:lnTo>
                      <a:lnTo>
                        <a:pt x="4095" y="1"/>
                      </a:lnTo>
                      <a:close/>
                    </a:path>
                  </a:pathLst>
                </a:custGeom>
                <a:solidFill>
                  <a:srgbClr val="A4896E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120" name="Google Shape;1120;p7"/>
                <p:cNvSpPr/>
                <p:nvPr/>
              </p:nvSpPr>
              <p:spPr>
                <a:xfrm>
                  <a:off x="1282975" y="2160725"/>
                  <a:ext cx="138775" cy="1242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551" h="4969" fill="none" extrusionOk="0">
                      <a:moveTo>
                        <a:pt x="4095" y="1"/>
                      </a:moveTo>
                      <a:lnTo>
                        <a:pt x="4095" y="1"/>
                      </a:lnTo>
                      <a:lnTo>
                        <a:pt x="4004" y="219"/>
                      </a:lnTo>
                      <a:lnTo>
                        <a:pt x="3895" y="438"/>
                      </a:lnTo>
                      <a:lnTo>
                        <a:pt x="3840" y="529"/>
                      </a:lnTo>
                      <a:lnTo>
                        <a:pt x="3767" y="619"/>
                      </a:lnTo>
                      <a:lnTo>
                        <a:pt x="3676" y="710"/>
                      </a:lnTo>
                      <a:lnTo>
                        <a:pt x="3585" y="801"/>
                      </a:lnTo>
                      <a:lnTo>
                        <a:pt x="3585" y="801"/>
                      </a:lnTo>
                      <a:lnTo>
                        <a:pt x="3458" y="874"/>
                      </a:lnTo>
                      <a:lnTo>
                        <a:pt x="3331" y="947"/>
                      </a:lnTo>
                      <a:lnTo>
                        <a:pt x="3185" y="1002"/>
                      </a:lnTo>
                      <a:lnTo>
                        <a:pt x="3058" y="1038"/>
                      </a:lnTo>
                      <a:lnTo>
                        <a:pt x="2767" y="1111"/>
                      </a:lnTo>
                      <a:lnTo>
                        <a:pt x="2475" y="1165"/>
                      </a:lnTo>
                      <a:lnTo>
                        <a:pt x="2184" y="1238"/>
                      </a:lnTo>
                      <a:lnTo>
                        <a:pt x="1893" y="1311"/>
                      </a:lnTo>
                      <a:lnTo>
                        <a:pt x="1766" y="1366"/>
                      </a:lnTo>
                      <a:lnTo>
                        <a:pt x="1638" y="1438"/>
                      </a:lnTo>
                      <a:lnTo>
                        <a:pt x="1511" y="1511"/>
                      </a:lnTo>
                      <a:lnTo>
                        <a:pt x="1402" y="1620"/>
                      </a:lnTo>
                      <a:lnTo>
                        <a:pt x="1402" y="1620"/>
                      </a:lnTo>
                      <a:lnTo>
                        <a:pt x="1293" y="1730"/>
                      </a:lnTo>
                      <a:lnTo>
                        <a:pt x="1202" y="1839"/>
                      </a:lnTo>
                      <a:lnTo>
                        <a:pt x="1111" y="1948"/>
                      </a:lnTo>
                      <a:lnTo>
                        <a:pt x="1001" y="2039"/>
                      </a:lnTo>
                      <a:lnTo>
                        <a:pt x="1001" y="2039"/>
                      </a:lnTo>
                      <a:lnTo>
                        <a:pt x="874" y="2130"/>
                      </a:lnTo>
                      <a:lnTo>
                        <a:pt x="747" y="2185"/>
                      </a:lnTo>
                      <a:lnTo>
                        <a:pt x="619" y="2221"/>
                      </a:lnTo>
                      <a:lnTo>
                        <a:pt x="474" y="2221"/>
                      </a:lnTo>
                      <a:lnTo>
                        <a:pt x="474" y="2221"/>
                      </a:lnTo>
                      <a:lnTo>
                        <a:pt x="401" y="2221"/>
                      </a:lnTo>
                      <a:lnTo>
                        <a:pt x="401" y="2221"/>
                      </a:lnTo>
                      <a:lnTo>
                        <a:pt x="401" y="2221"/>
                      </a:lnTo>
                      <a:lnTo>
                        <a:pt x="346" y="2512"/>
                      </a:lnTo>
                      <a:lnTo>
                        <a:pt x="328" y="2767"/>
                      </a:lnTo>
                      <a:lnTo>
                        <a:pt x="310" y="3131"/>
                      </a:lnTo>
                      <a:lnTo>
                        <a:pt x="310" y="3131"/>
                      </a:lnTo>
                      <a:lnTo>
                        <a:pt x="310" y="3276"/>
                      </a:lnTo>
                      <a:lnTo>
                        <a:pt x="310" y="3276"/>
                      </a:lnTo>
                      <a:lnTo>
                        <a:pt x="310" y="3276"/>
                      </a:lnTo>
                      <a:lnTo>
                        <a:pt x="310" y="3276"/>
                      </a:lnTo>
                      <a:lnTo>
                        <a:pt x="310" y="3276"/>
                      </a:lnTo>
                      <a:lnTo>
                        <a:pt x="201" y="3404"/>
                      </a:lnTo>
                      <a:lnTo>
                        <a:pt x="110" y="3549"/>
                      </a:lnTo>
                      <a:lnTo>
                        <a:pt x="110" y="3549"/>
                      </a:lnTo>
                      <a:lnTo>
                        <a:pt x="110" y="3549"/>
                      </a:lnTo>
                      <a:lnTo>
                        <a:pt x="110" y="3549"/>
                      </a:lnTo>
                      <a:lnTo>
                        <a:pt x="110" y="3549"/>
                      </a:lnTo>
                      <a:lnTo>
                        <a:pt x="110" y="3549"/>
                      </a:lnTo>
                      <a:lnTo>
                        <a:pt x="110" y="3549"/>
                      </a:lnTo>
                      <a:lnTo>
                        <a:pt x="110" y="3549"/>
                      </a:lnTo>
                      <a:lnTo>
                        <a:pt x="110" y="3549"/>
                      </a:lnTo>
                      <a:lnTo>
                        <a:pt x="110" y="3549"/>
                      </a:lnTo>
                      <a:lnTo>
                        <a:pt x="110" y="3549"/>
                      </a:lnTo>
                      <a:lnTo>
                        <a:pt x="110" y="3549"/>
                      </a:lnTo>
                      <a:lnTo>
                        <a:pt x="91" y="3549"/>
                      </a:lnTo>
                      <a:lnTo>
                        <a:pt x="91" y="3549"/>
                      </a:lnTo>
                      <a:lnTo>
                        <a:pt x="91" y="3568"/>
                      </a:lnTo>
                      <a:lnTo>
                        <a:pt x="91" y="3568"/>
                      </a:lnTo>
                      <a:lnTo>
                        <a:pt x="91" y="3568"/>
                      </a:lnTo>
                      <a:lnTo>
                        <a:pt x="91" y="3568"/>
                      </a:lnTo>
                      <a:lnTo>
                        <a:pt x="91" y="3568"/>
                      </a:lnTo>
                      <a:lnTo>
                        <a:pt x="91" y="3568"/>
                      </a:lnTo>
                      <a:lnTo>
                        <a:pt x="91" y="3568"/>
                      </a:lnTo>
                      <a:lnTo>
                        <a:pt x="91" y="3568"/>
                      </a:lnTo>
                      <a:lnTo>
                        <a:pt x="91" y="3568"/>
                      </a:lnTo>
                      <a:lnTo>
                        <a:pt x="91" y="3568"/>
                      </a:lnTo>
                      <a:lnTo>
                        <a:pt x="91" y="3568"/>
                      </a:lnTo>
                      <a:lnTo>
                        <a:pt x="91" y="3568"/>
                      </a:lnTo>
                      <a:lnTo>
                        <a:pt x="37" y="3677"/>
                      </a:lnTo>
                      <a:lnTo>
                        <a:pt x="19" y="3786"/>
                      </a:lnTo>
                      <a:lnTo>
                        <a:pt x="0" y="3877"/>
                      </a:lnTo>
                      <a:lnTo>
                        <a:pt x="19" y="3986"/>
                      </a:lnTo>
                      <a:lnTo>
                        <a:pt x="37" y="4077"/>
                      </a:lnTo>
                      <a:lnTo>
                        <a:pt x="91" y="4168"/>
                      </a:lnTo>
                      <a:lnTo>
                        <a:pt x="146" y="4259"/>
                      </a:lnTo>
                      <a:lnTo>
                        <a:pt x="237" y="4332"/>
                      </a:lnTo>
                      <a:lnTo>
                        <a:pt x="237" y="4332"/>
                      </a:lnTo>
                      <a:lnTo>
                        <a:pt x="237" y="4332"/>
                      </a:lnTo>
                      <a:lnTo>
                        <a:pt x="237" y="4350"/>
                      </a:lnTo>
                      <a:lnTo>
                        <a:pt x="237" y="4350"/>
                      </a:lnTo>
                      <a:lnTo>
                        <a:pt x="237" y="4350"/>
                      </a:lnTo>
                      <a:lnTo>
                        <a:pt x="237" y="4350"/>
                      </a:lnTo>
                      <a:lnTo>
                        <a:pt x="237" y="4350"/>
                      </a:lnTo>
                      <a:lnTo>
                        <a:pt x="237" y="4350"/>
                      </a:lnTo>
                      <a:lnTo>
                        <a:pt x="237" y="4350"/>
                      </a:lnTo>
                      <a:lnTo>
                        <a:pt x="237" y="4350"/>
                      </a:lnTo>
                      <a:lnTo>
                        <a:pt x="237" y="4350"/>
                      </a:lnTo>
                      <a:lnTo>
                        <a:pt x="237" y="4350"/>
                      </a:lnTo>
                      <a:lnTo>
                        <a:pt x="346" y="4423"/>
                      </a:lnTo>
                      <a:lnTo>
                        <a:pt x="437" y="4496"/>
                      </a:lnTo>
                      <a:lnTo>
                        <a:pt x="692" y="4623"/>
                      </a:lnTo>
                      <a:lnTo>
                        <a:pt x="1001" y="4732"/>
                      </a:lnTo>
                      <a:lnTo>
                        <a:pt x="1365" y="4823"/>
                      </a:lnTo>
                      <a:lnTo>
                        <a:pt x="1365" y="4823"/>
                      </a:lnTo>
                      <a:lnTo>
                        <a:pt x="1365" y="4823"/>
                      </a:lnTo>
                      <a:lnTo>
                        <a:pt x="1365" y="4823"/>
                      </a:lnTo>
                      <a:lnTo>
                        <a:pt x="1384" y="4823"/>
                      </a:lnTo>
                      <a:lnTo>
                        <a:pt x="1384" y="4823"/>
                      </a:lnTo>
                      <a:lnTo>
                        <a:pt x="1711" y="4878"/>
                      </a:lnTo>
                      <a:lnTo>
                        <a:pt x="2057" y="4914"/>
                      </a:lnTo>
                      <a:lnTo>
                        <a:pt x="2457" y="4951"/>
                      </a:lnTo>
                      <a:lnTo>
                        <a:pt x="2876" y="4969"/>
                      </a:lnTo>
                      <a:lnTo>
                        <a:pt x="2876" y="4969"/>
                      </a:lnTo>
                      <a:lnTo>
                        <a:pt x="3294" y="4732"/>
                      </a:lnTo>
                      <a:lnTo>
                        <a:pt x="3713" y="4459"/>
                      </a:lnTo>
                      <a:lnTo>
                        <a:pt x="4095" y="4186"/>
                      </a:lnTo>
                      <a:lnTo>
                        <a:pt x="4477" y="3895"/>
                      </a:lnTo>
                      <a:lnTo>
                        <a:pt x="4477" y="3895"/>
                      </a:lnTo>
                      <a:lnTo>
                        <a:pt x="4677" y="3731"/>
                      </a:lnTo>
                      <a:lnTo>
                        <a:pt x="4859" y="3549"/>
                      </a:lnTo>
                      <a:lnTo>
                        <a:pt x="5041" y="3349"/>
                      </a:lnTo>
                      <a:lnTo>
                        <a:pt x="5187" y="3149"/>
                      </a:lnTo>
                      <a:lnTo>
                        <a:pt x="5187" y="3149"/>
                      </a:lnTo>
                      <a:lnTo>
                        <a:pt x="5296" y="2967"/>
                      </a:lnTo>
                      <a:lnTo>
                        <a:pt x="5387" y="2767"/>
                      </a:lnTo>
                      <a:lnTo>
                        <a:pt x="5533" y="2367"/>
                      </a:lnTo>
                      <a:lnTo>
                        <a:pt x="5533" y="2367"/>
                      </a:lnTo>
                      <a:lnTo>
                        <a:pt x="5551" y="2312"/>
                      </a:lnTo>
                      <a:lnTo>
                        <a:pt x="5551" y="2312"/>
                      </a:lnTo>
                      <a:lnTo>
                        <a:pt x="5332" y="1821"/>
                      </a:lnTo>
                      <a:lnTo>
                        <a:pt x="5096" y="1347"/>
                      </a:lnTo>
                      <a:lnTo>
                        <a:pt x="4823" y="874"/>
                      </a:lnTo>
                      <a:lnTo>
                        <a:pt x="4677" y="656"/>
                      </a:lnTo>
                      <a:lnTo>
                        <a:pt x="4532" y="456"/>
                      </a:lnTo>
                      <a:lnTo>
                        <a:pt x="4532" y="456"/>
                      </a:lnTo>
                      <a:lnTo>
                        <a:pt x="4532" y="456"/>
                      </a:lnTo>
                      <a:lnTo>
                        <a:pt x="4532" y="456"/>
                      </a:lnTo>
                      <a:lnTo>
                        <a:pt x="4532" y="456"/>
                      </a:lnTo>
                      <a:lnTo>
                        <a:pt x="4532" y="456"/>
                      </a:lnTo>
                      <a:lnTo>
                        <a:pt x="4313" y="201"/>
                      </a:lnTo>
                      <a:lnTo>
                        <a:pt x="4095" y="1"/>
                      </a:lnTo>
                      <a:lnTo>
                        <a:pt x="4095" y="1"/>
                      </a:lnTo>
                      <a:lnTo>
                        <a:pt x="4095" y="1"/>
                      </a:lnTo>
                    </a:path>
                  </a:pathLst>
                </a:custGeom>
                <a:no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121" name="Google Shape;1121;p7"/>
                <p:cNvSpPr/>
                <p:nvPr/>
              </p:nvSpPr>
              <p:spPr>
                <a:xfrm>
                  <a:off x="1354850" y="2218500"/>
                  <a:ext cx="79650" cy="66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86" h="2658" extrusionOk="0">
                      <a:moveTo>
                        <a:pt x="565" y="2658"/>
                      </a:moveTo>
                      <a:lnTo>
                        <a:pt x="565" y="2658"/>
                      </a:lnTo>
                      <a:lnTo>
                        <a:pt x="237" y="2658"/>
                      </a:lnTo>
                      <a:lnTo>
                        <a:pt x="237" y="2658"/>
                      </a:lnTo>
                      <a:lnTo>
                        <a:pt x="1" y="2658"/>
                      </a:lnTo>
                      <a:lnTo>
                        <a:pt x="1" y="2658"/>
                      </a:lnTo>
                      <a:lnTo>
                        <a:pt x="1" y="2658"/>
                      </a:lnTo>
                      <a:lnTo>
                        <a:pt x="1" y="2658"/>
                      </a:lnTo>
                      <a:lnTo>
                        <a:pt x="219" y="2658"/>
                      </a:lnTo>
                      <a:lnTo>
                        <a:pt x="219" y="2658"/>
                      </a:lnTo>
                      <a:lnTo>
                        <a:pt x="565" y="2658"/>
                      </a:lnTo>
                      <a:close/>
                      <a:moveTo>
                        <a:pt x="2676" y="1"/>
                      </a:moveTo>
                      <a:lnTo>
                        <a:pt x="2676" y="1"/>
                      </a:lnTo>
                      <a:lnTo>
                        <a:pt x="2676" y="1"/>
                      </a:lnTo>
                      <a:lnTo>
                        <a:pt x="2676" y="1"/>
                      </a:lnTo>
                      <a:lnTo>
                        <a:pt x="2840" y="438"/>
                      </a:lnTo>
                      <a:lnTo>
                        <a:pt x="2967" y="820"/>
                      </a:lnTo>
                      <a:lnTo>
                        <a:pt x="3185" y="1493"/>
                      </a:lnTo>
                      <a:lnTo>
                        <a:pt x="3185" y="1493"/>
                      </a:lnTo>
                      <a:lnTo>
                        <a:pt x="2967" y="820"/>
                      </a:lnTo>
                      <a:lnTo>
                        <a:pt x="2840" y="438"/>
                      </a:lnTo>
                      <a:lnTo>
                        <a:pt x="2676" y="1"/>
                      </a:lnTo>
                      <a:lnTo>
                        <a:pt x="2676" y="1"/>
                      </a:lnTo>
                      <a:close/>
                    </a:path>
                  </a:pathLst>
                </a:custGeom>
                <a:solidFill>
                  <a:srgbClr val="B8AEBB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122" name="Google Shape;1122;p7"/>
                <p:cNvSpPr/>
                <p:nvPr/>
              </p:nvSpPr>
              <p:spPr>
                <a:xfrm>
                  <a:off x="1354850" y="2284925"/>
                  <a:ext cx="14125" cy="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65" h="1" fill="none" extrusionOk="0">
                      <a:moveTo>
                        <a:pt x="565" y="1"/>
                      </a:moveTo>
                      <a:lnTo>
                        <a:pt x="565" y="1"/>
                      </a:lnTo>
                      <a:lnTo>
                        <a:pt x="237" y="1"/>
                      </a:lnTo>
                      <a:lnTo>
                        <a:pt x="237" y="1"/>
                      </a:lnTo>
                      <a:lnTo>
                        <a:pt x="1" y="1"/>
                      </a:lnTo>
                      <a:lnTo>
                        <a:pt x="1" y="1"/>
                      </a:lnTo>
                      <a:lnTo>
                        <a:pt x="1" y="1"/>
                      </a:lnTo>
                      <a:lnTo>
                        <a:pt x="1" y="1"/>
                      </a:lnTo>
                      <a:lnTo>
                        <a:pt x="219" y="1"/>
                      </a:lnTo>
                      <a:lnTo>
                        <a:pt x="219" y="1"/>
                      </a:lnTo>
                      <a:lnTo>
                        <a:pt x="565" y="1"/>
                      </a:lnTo>
                    </a:path>
                  </a:pathLst>
                </a:custGeom>
                <a:no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123" name="Google Shape;1123;p7"/>
                <p:cNvSpPr/>
                <p:nvPr/>
              </p:nvSpPr>
              <p:spPr>
                <a:xfrm>
                  <a:off x="1421725" y="2218500"/>
                  <a:ext cx="12775" cy="373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11" h="1494" fill="none" extrusionOk="0">
                      <a:moveTo>
                        <a:pt x="1" y="1"/>
                      </a:moveTo>
                      <a:lnTo>
                        <a:pt x="1" y="1"/>
                      </a:lnTo>
                      <a:lnTo>
                        <a:pt x="1" y="1"/>
                      </a:lnTo>
                      <a:lnTo>
                        <a:pt x="1" y="1"/>
                      </a:lnTo>
                      <a:lnTo>
                        <a:pt x="165" y="438"/>
                      </a:lnTo>
                      <a:lnTo>
                        <a:pt x="292" y="820"/>
                      </a:lnTo>
                      <a:lnTo>
                        <a:pt x="510" y="1493"/>
                      </a:lnTo>
                      <a:lnTo>
                        <a:pt x="510" y="1493"/>
                      </a:lnTo>
                      <a:lnTo>
                        <a:pt x="292" y="820"/>
                      </a:lnTo>
                      <a:lnTo>
                        <a:pt x="165" y="438"/>
                      </a:lnTo>
                      <a:lnTo>
                        <a:pt x="1" y="1"/>
                      </a:lnTo>
                      <a:lnTo>
                        <a:pt x="1" y="1"/>
                      </a:lnTo>
                    </a:path>
                  </a:pathLst>
                </a:custGeom>
                <a:no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124" name="Google Shape;1124;p7"/>
                <p:cNvSpPr/>
                <p:nvPr/>
              </p:nvSpPr>
              <p:spPr>
                <a:xfrm>
                  <a:off x="1354850" y="2218500"/>
                  <a:ext cx="82825" cy="66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313" h="2658" extrusionOk="0">
                      <a:moveTo>
                        <a:pt x="2676" y="1"/>
                      </a:moveTo>
                      <a:lnTo>
                        <a:pt x="2658" y="56"/>
                      </a:lnTo>
                      <a:lnTo>
                        <a:pt x="2512" y="456"/>
                      </a:lnTo>
                      <a:lnTo>
                        <a:pt x="2421" y="656"/>
                      </a:lnTo>
                      <a:lnTo>
                        <a:pt x="2312" y="838"/>
                      </a:lnTo>
                      <a:lnTo>
                        <a:pt x="2166" y="1038"/>
                      </a:lnTo>
                      <a:lnTo>
                        <a:pt x="1984" y="1238"/>
                      </a:lnTo>
                      <a:lnTo>
                        <a:pt x="1802" y="1420"/>
                      </a:lnTo>
                      <a:lnTo>
                        <a:pt x="1602" y="1584"/>
                      </a:lnTo>
                      <a:lnTo>
                        <a:pt x="1220" y="1875"/>
                      </a:lnTo>
                      <a:lnTo>
                        <a:pt x="838" y="2148"/>
                      </a:lnTo>
                      <a:lnTo>
                        <a:pt x="419" y="2421"/>
                      </a:lnTo>
                      <a:lnTo>
                        <a:pt x="1" y="2658"/>
                      </a:lnTo>
                      <a:lnTo>
                        <a:pt x="565" y="2658"/>
                      </a:lnTo>
                      <a:lnTo>
                        <a:pt x="929" y="2621"/>
                      </a:lnTo>
                      <a:lnTo>
                        <a:pt x="1256" y="2585"/>
                      </a:lnTo>
                      <a:lnTo>
                        <a:pt x="1839" y="2494"/>
                      </a:lnTo>
                      <a:lnTo>
                        <a:pt x="2312" y="2385"/>
                      </a:lnTo>
                      <a:lnTo>
                        <a:pt x="2694" y="2276"/>
                      </a:lnTo>
                      <a:lnTo>
                        <a:pt x="2967" y="2166"/>
                      </a:lnTo>
                      <a:lnTo>
                        <a:pt x="3167" y="2075"/>
                      </a:lnTo>
                      <a:lnTo>
                        <a:pt x="3313" y="1984"/>
                      </a:lnTo>
                      <a:lnTo>
                        <a:pt x="3185" y="1493"/>
                      </a:lnTo>
                      <a:lnTo>
                        <a:pt x="2967" y="820"/>
                      </a:lnTo>
                      <a:lnTo>
                        <a:pt x="2840" y="438"/>
                      </a:lnTo>
                      <a:lnTo>
                        <a:pt x="2676" y="1"/>
                      </a:lnTo>
                      <a:close/>
                    </a:path>
                  </a:pathLst>
                </a:custGeom>
                <a:solidFill>
                  <a:srgbClr val="8B715E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125" name="Google Shape;1125;p7"/>
                <p:cNvSpPr/>
                <p:nvPr/>
              </p:nvSpPr>
              <p:spPr>
                <a:xfrm>
                  <a:off x="1354850" y="2218500"/>
                  <a:ext cx="82825" cy="66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313" h="2658" fill="none" extrusionOk="0">
                      <a:moveTo>
                        <a:pt x="2676" y="1"/>
                      </a:moveTo>
                      <a:lnTo>
                        <a:pt x="2676" y="1"/>
                      </a:lnTo>
                      <a:lnTo>
                        <a:pt x="2658" y="56"/>
                      </a:lnTo>
                      <a:lnTo>
                        <a:pt x="2658" y="56"/>
                      </a:lnTo>
                      <a:lnTo>
                        <a:pt x="2512" y="456"/>
                      </a:lnTo>
                      <a:lnTo>
                        <a:pt x="2421" y="656"/>
                      </a:lnTo>
                      <a:lnTo>
                        <a:pt x="2312" y="838"/>
                      </a:lnTo>
                      <a:lnTo>
                        <a:pt x="2312" y="838"/>
                      </a:lnTo>
                      <a:lnTo>
                        <a:pt x="2166" y="1038"/>
                      </a:lnTo>
                      <a:lnTo>
                        <a:pt x="1984" y="1238"/>
                      </a:lnTo>
                      <a:lnTo>
                        <a:pt x="1802" y="1420"/>
                      </a:lnTo>
                      <a:lnTo>
                        <a:pt x="1602" y="1584"/>
                      </a:lnTo>
                      <a:lnTo>
                        <a:pt x="1602" y="1584"/>
                      </a:lnTo>
                      <a:lnTo>
                        <a:pt x="1220" y="1875"/>
                      </a:lnTo>
                      <a:lnTo>
                        <a:pt x="838" y="2148"/>
                      </a:lnTo>
                      <a:lnTo>
                        <a:pt x="419" y="2421"/>
                      </a:lnTo>
                      <a:lnTo>
                        <a:pt x="1" y="2658"/>
                      </a:lnTo>
                      <a:lnTo>
                        <a:pt x="1" y="2658"/>
                      </a:lnTo>
                      <a:lnTo>
                        <a:pt x="237" y="2658"/>
                      </a:lnTo>
                      <a:lnTo>
                        <a:pt x="237" y="2658"/>
                      </a:lnTo>
                      <a:lnTo>
                        <a:pt x="565" y="2658"/>
                      </a:lnTo>
                      <a:lnTo>
                        <a:pt x="565" y="2658"/>
                      </a:lnTo>
                      <a:lnTo>
                        <a:pt x="565" y="2658"/>
                      </a:lnTo>
                      <a:lnTo>
                        <a:pt x="929" y="2621"/>
                      </a:lnTo>
                      <a:lnTo>
                        <a:pt x="1256" y="2585"/>
                      </a:lnTo>
                      <a:lnTo>
                        <a:pt x="1839" y="2494"/>
                      </a:lnTo>
                      <a:lnTo>
                        <a:pt x="2312" y="2385"/>
                      </a:lnTo>
                      <a:lnTo>
                        <a:pt x="2694" y="2276"/>
                      </a:lnTo>
                      <a:lnTo>
                        <a:pt x="2967" y="2166"/>
                      </a:lnTo>
                      <a:lnTo>
                        <a:pt x="3167" y="2075"/>
                      </a:lnTo>
                      <a:lnTo>
                        <a:pt x="3313" y="1984"/>
                      </a:lnTo>
                      <a:lnTo>
                        <a:pt x="3313" y="1984"/>
                      </a:lnTo>
                      <a:lnTo>
                        <a:pt x="3185" y="1493"/>
                      </a:lnTo>
                      <a:lnTo>
                        <a:pt x="3185" y="1493"/>
                      </a:lnTo>
                      <a:lnTo>
                        <a:pt x="2967" y="820"/>
                      </a:lnTo>
                      <a:lnTo>
                        <a:pt x="2840" y="438"/>
                      </a:lnTo>
                      <a:lnTo>
                        <a:pt x="2676" y="1"/>
                      </a:lnTo>
                    </a:path>
                  </a:pathLst>
                </a:custGeom>
                <a:no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</p:grpSp>
        </p:grpSp>
        <p:grpSp>
          <p:nvGrpSpPr>
            <p:cNvPr id="1126" name="Google Shape;1126;p7"/>
            <p:cNvGrpSpPr/>
            <p:nvPr/>
          </p:nvGrpSpPr>
          <p:grpSpPr>
            <a:xfrm flipH="1">
              <a:off x="7292013" y="4973330"/>
              <a:ext cx="178666" cy="164934"/>
              <a:chOff x="2706625" y="4735761"/>
              <a:chExt cx="226446" cy="209015"/>
            </a:xfrm>
          </p:grpSpPr>
          <p:sp>
            <p:nvSpPr>
              <p:cNvPr id="1127" name="Google Shape;1127;p7"/>
              <p:cNvSpPr/>
              <p:nvPr/>
            </p:nvSpPr>
            <p:spPr>
              <a:xfrm>
                <a:off x="2706625" y="4851000"/>
                <a:ext cx="226446" cy="93776"/>
              </a:xfrm>
              <a:custGeom>
                <a:avLst/>
                <a:gdLst/>
                <a:ahLst/>
                <a:cxnLst/>
                <a:rect l="l" t="t" r="r" b="b"/>
                <a:pathLst>
                  <a:path w="9991" h="1020" extrusionOk="0">
                    <a:moveTo>
                      <a:pt x="1292" y="0"/>
                    </a:moveTo>
                    <a:lnTo>
                      <a:pt x="746" y="91"/>
                    </a:lnTo>
                    <a:lnTo>
                      <a:pt x="528" y="128"/>
                    </a:lnTo>
                    <a:lnTo>
                      <a:pt x="346" y="182"/>
                    </a:lnTo>
                    <a:lnTo>
                      <a:pt x="200" y="237"/>
                    </a:lnTo>
                    <a:lnTo>
                      <a:pt x="91" y="291"/>
                    </a:lnTo>
                    <a:lnTo>
                      <a:pt x="18" y="346"/>
                    </a:lnTo>
                    <a:lnTo>
                      <a:pt x="0" y="419"/>
                    </a:lnTo>
                    <a:lnTo>
                      <a:pt x="0" y="437"/>
                    </a:lnTo>
                    <a:lnTo>
                      <a:pt x="18" y="473"/>
                    </a:lnTo>
                    <a:lnTo>
                      <a:pt x="91" y="528"/>
                    </a:lnTo>
                    <a:lnTo>
                      <a:pt x="219" y="583"/>
                    </a:lnTo>
                    <a:lnTo>
                      <a:pt x="382" y="655"/>
                    </a:lnTo>
                    <a:lnTo>
                      <a:pt x="601" y="710"/>
                    </a:lnTo>
                    <a:lnTo>
                      <a:pt x="856" y="746"/>
                    </a:lnTo>
                    <a:lnTo>
                      <a:pt x="1456" y="837"/>
                    </a:lnTo>
                    <a:lnTo>
                      <a:pt x="2202" y="910"/>
                    </a:lnTo>
                    <a:lnTo>
                      <a:pt x="3058" y="965"/>
                    </a:lnTo>
                    <a:lnTo>
                      <a:pt x="3986" y="1001"/>
                    </a:lnTo>
                    <a:lnTo>
                      <a:pt x="5005" y="1019"/>
                    </a:lnTo>
                    <a:lnTo>
                      <a:pt x="6006" y="1001"/>
                    </a:lnTo>
                    <a:lnTo>
                      <a:pt x="6952" y="965"/>
                    </a:lnTo>
                    <a:lnTo>
                      <a:pt x="7789" y="910"/>
                    </a:lnTo>
                    <a:lnTo>
                      <a:pt x="8535" y="837"/>
                    </a:lnTo>
                    <a:lnTo>
                      <a:pt x="9136" y="746"/>
                    </a:lnTo>
                    <a:lnTo>
                      <a:pt x="9390" y="710"/>
                    </a:lnTo>
                    <a:lnTo>
                      <a:pt x="9609" y="655"/>
                    </a:lnTo>
                    <a:lnTo>
                      <a:pt x="9773" y="583"/>
                    </a:lnTo>
                    <a:lnTo>
                      <a:pt x="9900" y="528"/>
                    </a:lnTo>
                    <a:lnTo>
                      <a:pt x="9973" y="473"/>
                    </a:lnTo>
                    <a:lnTo>
                      <a:pt x="9991" y="437"/>
                    </a:lnTo>
                    <a:lnTo>
                      <a:pt x="9991" y="419"/>
                    </a:lnTo>
                    <a:lnTo>
                      <a:pt x="9973" y="346"/>
                    </a:lnTo>
                    <a:lnTo>
                      <a:pt x="9900" y="291"/>
                    </a:lnTo>
                    <a:lnTo>
                      <a:pt x="9791" y="237"/>
                    </a:lnTo>
                    <a:lnTo>
                      <a:pt x="9645" y="182"/>
                    </a:lnTo>
                    <a:lnTo>
                      <a:pt x="9463" y="128"/>
                    </a:lnTo>
                    <a:lnTo>
                      <a:pt x="9245" y="91"/>
                    </a:lnTo>
                    <a:lnTo>
                      <a:pt x="8699" y="0"/>
                    </a:lnTo>
                    <a:lnTo>
                      <a:pt x="8699" y="273"/>
                    </a:lnTo>
                    <a:lnTo>
                      <a:pt x="7443" y="328"/>
                    </a:lnTo>
                    <a:lnTo>
                      <a:pt x="6133" y="364"/>
                    </a:lnTo>
                    <a:lnTo>
                      <a:pt x="4623" y="382"/>
                    </a:lnTo>
                    <a:lnTo>
                      <a:pt x="3476" y="364"/>
                    </a:lnTo>
                    <a:lnTo>
                      <a:pt x="2384" y="328"/>
                    </a:lnTo>
                    <a:lnTo>
                      <a:pt x="1893" y="291"/>
                    </a:lnTo>
                    <a:lnTo>
                      <a:pt x="1456" y="237"/>
                    </a:lnTo>
                    <a:lnTo>
                      <a:pt x="1074" y="182"/>
                    </a:lnTo>
                    <a:lnTo>
                      <a:pt x="746" y="109"/>
                    </a:lnTo>
                    <a:lnTo>
                      <a:pt x="1292" y="0"/>
                    </a:lnTo>
                    <a:close/>
                  </a:path>
                </a:pathLst>
              </a:custGeom>
              <a:solidFill>
                <a:srgbClr val="282829">
                  <a:alpha val="139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grpSp>
            <p:nvGrpSpPr>
              <p:cNvPr id="1128" name="Google Shape;1128;p7"/>
              <p:cNvGrpSpPr/>
              <p:nvPr/>
            </p:nvGrpSpPr>
            <p:grpSpPr>
              <a:xfrm>
                <a:off x="2714800" y="4735761"/>
                <a:ext cx="210098" cy="182902"/>
                <a:chOff x="1282975" y="2150275"/>
                <a:chExt cx="154700" cy="134675"/>
              </a:xfrm>
            </p:grpSpPr>
            <p:sp>
              <p:nvSpPr>
                <p:cNvPr id="1129" name="Google Shape;1129;p7"/>
                <p:cNvSpPr/>
                <p:nvPr/>
              </p:nvSpPr>
              <p:spPr>
                <a:xfrm>
                  <a:off x="1282975" y="2150275"/>
                  <a:ext cx="154700" cy="1346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188" h="5387" extrusionOk="0">
                      <a:moveTo>
                        <a:pt x="2858" y="0"/>
                      </a:moveTo>
                      <a:lnTo>
                        <a:pt x="2657" y="37"/>
                      </a:lnTo>
                      <a:lnTo>
                        <a:pt x="2403" y="109"/>
                      </a:lnTo>
                      <a:lnTo>
                        <a:pt x="2166" y="200"/>
                      </a:lnTo>
                      <a:lnTo>
                        <a:pt x="1948" y="310"/>
                      </a:lnTo>
                      <a:lnTo>
                        <a:pt x="1747" y="437"/>
                      </a:lnTo>
                      <a:lnTo>
                        <a:pt x="1547" y="564"/>
                      </a:lnTo>
                      <a:lnTo>
                        <a:pt x="1384" y="710"/>
                      </a:lnTo>
                      <a:lnTo>
                        <a:pt x="1238" y="856"/>
                      </a:lnTo>
                      <a:lnTo>
                        <a:pt x="1092" y="1019"/>
                      </a:lnTo>
                      <a:lnTo>
                        <a:pt x="965" y="1201"/>
                      </a:lnTo>
                      <a:lnTo>
                        <a:pt x="856" y="1365"/>
                      </a:lnTo>
                      <a:lnTo>
                        <a:pt x="765" y="1547"/>
                      </a:lnTo>
                      <a:lnTo>
                        <a:pt x="674" y="1729"/>
                      </a:lnTo>
                      <a:lnTo>
                        <a:pt x="546" y="2093"/>
                      </a:lnTo>
                      <a:lnTo>
                        <a:pt x="437" y="2439"/>
                      </a:lnTo>
                      <a:lnTo>
                        <a:pt x="401" y="2639"/>
                      </a:lnTo>
                      <a:lnTo>
                        <a:pt x="346" y="3057"/>
                      </a:lnTo>
                      <a:lnTo>
                        <a:pt x="310" y="3403"/>
                      </a:lnTo>
                      <a:lnTo>
                        <a:pt x="310" y="3694"/>
                      </a:lnTo>
                      <a:lnTo>
                        <a:pt x="164" y="3876"/>
                      </a:lnTo>
                      <a:lnTo>
                        <a:pt x="55" y="4040"/>
                      </a:lnTo>
                      <a:lnTo>
                        <a:pt x="37" y="4131"/>
                      </a:lnTo>
                      <a:lnTo>
                        <a:pt x="0" y="4222"/>
                      </a:lnTo>
                      <a:lnTo>
                        <a:pt x="0" y="4295"/>
                      </a:lnTo>
                      <a:lnTo>
                        <a:pt x="0" y="4368"/>
                      </a:lnTo>
                      <a:lnTo>
                        <a:pt x="19" y="4459"/>
                      </a:lnTo>
                      <a:lnTo>
                        <a:pt x="55" y="4532"/>
                      </a:lnTo>
                      <a:lnTo>
                        <a:pt x="91" y="4604"/>
                      </a:lnTo>
                      <a:lnTo>
                        <a:pt x="146" y="4677"/>
                      </a:lnTo>
                      <a:lnTo>
                        <a:pt x="292" y="4804"/>
                      </a:lnTo>
                      <a:lnTo>
                        <a:pt x="474" y="4932"/>
                      </a:lnTo>
                      <a:lnTo>
                        <a:pt x="692" y="5041"/>
                      </a:lnTo>
                      <a:lnTo>
                        <a:pt x="965" y="5132"/>
                      </a:lnTo>
                      <a:lnTo>
                        <a:pt x="1274" y="5205"/>
                      </a:lnTo>
                      <a:lnTo>
                        <a:pt x="1638" y="5278"/>
                      </a:lnTo>
                      <a:lnTo>
                        <a:pt x="2020" y="5332"/>
                      </a:lnTo>
                      <a:lnTo>
                        <a:pt x="2457" y="5369"/>
                      </a:lnTo>
                      <a:lnTo>
                        <a:pt x="2930" y="5387"/>
                      </a:lnTo>
                      <a:lnTo>
                        <a:pt x="3440" y="5387"/>
                      </a:lnTo>
                      <a:lnTo>
                        <a:pt x="3804" y="5350"/>
                      </a:lnTo>
                      <a:lnTo>
                        <a:pt x="4131" y="5314"/>
                      </a:lnTo>
                      <a:lnTo>
                        <a:pt x="4714" y="5223"/>
                      </a:lnTo>
                      <a:lnTo>
                        <a:pt x="5187" y="5114"/>
                      </a:lnTo>
                      <a:lnTo>
                        <a:pt x="5569" y="5005"/>
                      </a:lnTo>
                      <a:lnTo>
                        <a:pt x="5842" y="4895"/>
                      </a:lnTo>
                      <a:lnTo>
                        <a:pt x="6042" y="4804"/>
                      </a:lnTo>
                      <a:lnTo>
                        <a:pt x="6188" y="4713"/>
                      </a:lnTo>
                      <a:lnTo>
                        <a:pt x="6042" y="4204"/>
                      </a:lnTo>
                      <a:lnTo>
                        <a:pt x="5878" y="3658"/>
                      </a:lnTo>
                      <a:lnTo>
                        <a:pt x="5642" y="3003"/>
                      </a:lnTo>
                      <a:lnTo>
                        <a:pt x="5514" y="2639"/>
                      </a:lnTo>
                      <a:lnTo>
                        <a:pt x="5351" y="2275"/>
                      </a:lnTo>
                      <a:lnTo>
                        <a:pt x="5169" y="1929"/>
                      </a:lnTo>
                      <a:lnTo>
                        <a:pt x="4987" y="1565"/>
                      </a:lnTo>
                      <a:lnTo>
                        <a:pt x="4787" y="1238"/>
                      </a:lnTo>
                      <a:lnTo>
                        <a:pt x="4568" y="928"/>
                      </a:lnTo>
                      <a:lnTo>
                        <a:pt x="4332" y="655"/>
                      </a:lnTo>
                      <a:lnTo>
                        <a:pt x="4095" y="419"/>
                      </a:lnTo>
                      <a:lnTo>
                        <a:pt x="3949" y="291"/>
                      </a:lnTo>
                      <a:lnTo>
                        <a:pt x="3804" y="200"/>
                      </a:lnTo>
                      <a:lnTo>
                        <a:pt x="3676" y="128"/>
                      </a:lnTo>
                      <a:lnTo>
                        <a:pt x="3513" y="73"/>
                      </a:lnTo>
                      <a:lnTo>
                        <a:pt x="3367" y="37"/>
                      </a:lnTo>
                      <a:lnTo>
                        <a:pt x="3203" y="0"/>
                      </a:lnTo>
                      <a:close/>
                    </a:path>
                  </a:pathLst>
                </a:custGeom>
                <a:solidFill>
                  <a:srgbClr val="C1A5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130" name="Google Shape;1130;p7"/>
                <p:cNvSpPr/>
                <p:nvPr/>
              </p:nvSpPr>
              <p:spPr>
                <a:xfrm>
                  <a:off x="1282975" y="2150275"/>
                  <a:ext cx="154700" cy="1346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188" h="5387" fill="none" extrusionOk="0">
                      <a:moveTo>
                        <a:pt x="6188" y="4713"/>
                      </a:moveTo>
                      <a:lnTo>
                        <a:pt x="6188" y="4713"/>
                      </a:lnTo>
                      <a:lnTo>
                        <a:pt x="6042" y="4804"/>
                      </a:lnTo>
                      <a:lnTo>
                        <a:pt x="5842" y="4895"/>
                      </a:lnTo>
                      <a:lnTo>
                        <a:pt x="5569" y="5005"/>
                      </a:lnTo>
                      <a:lnTo>
                        <a:pt x="5187" y="5114"/>
                      </a:lnTo>
                      <a:lnTo>
                        <a:pt x="4714" y="5223"/>
                      </a:lnTo>
                      <a:lnTo>
                        <a:pt x="4131" y="5314"/>
                      </a:lnTo>
                      <a:lnTo>
                        <a:pt x="3804" y="5350"/>
                      </a:lnTo>
                      <a:lnTo>
                        <a:pt x="3440" y="5387"/>
                      </a:lnTo>
                      <a:lnTo>
                        <a:pt x="3440" y="5387"/>
                      </a:lnTo>
                      <a:lnTo>
                        <a:pt x="2930" y="5387"/>
                      </a:lnTo>
                      <a:lnTo>
                        <a:pt x="2457" y="5369"/>
                      </a:lnTo>
                      <a:lnTo>
                        <a:pt x="2020" y="5332"/>
                      </a:lnTo>
                      <a:lnTo>
                        <a:pt x="1638" y="5278"/>
                      </a:lnTo>
                      <a:lnTo>
                        <a:pt x="1274" y="5205"/>
                      </a:lnTo>
                      <a:lnTo>
                        <a:pt x="965" y="5132"/>
                      </a:lnTo>
                      <a:lnTo>
                        <a:pt x="692" y="5041"/>
                      </a:lnTo>
                      <a:lnTo>
                        <a:pt x="474" y="4932"/>
                      </a:lnTo>
                      <a:lnTo>
                        <a:pt x="292" y="4804"/>
                      </a:lnTo>
                      <a:lnTo>
                        <a:pt x="146" y="4677"/>
                      </a:lnTo>
                      <a:lnTo>
                        <a:pt x="91" y="4604"/>
                      </a:lnTo>
                      <a:lnTo>
                        <a:pt x="55" y="4532"/>
                      </a:lnTo>
                      <a:lnTo>
                        <a:pt x="19" y="4459"/>
                      </a:lnTo>
                      <a:lnTo>
                        <a:pt x="0" y="4368"/>
                      </a:lnTo>
                      <a:lnTo>
                        <a:pt x="0" y="4295"/>
                      </a:lnTo>
                      <a:lnTo>
                        <a:pt x="0" y="4222"/>
                      </a:lnTo>
                      <a:lnTo>
                        <a:pt x="37" y="4131"/>
                      </a:lnTo>
                      <a:lnTo>
                        <a:pt x="55" y="4040"/>
                      </a:lnTo>
                      <a:lnTo>
                        <a:pt x="164" y="3876"/>
                      </a:lnTo>
                      <a:lnTo>
                        <a:pt x="310" y="3694"/>
                      </a:lnTo>
                      <a:lnTo>
                        <a:pt x="310" y="3694"/>
                      </a:lnTo>
                      <a:lnTo>
                        <a:pt x="310" y="3403"/>
                      </a:lnTo>
                      <a:lnTo>
                        <a:pt x="346" y="3057"/>
                      </a:lnTo>
                      <a:lnTo>
                        <a:pt x="401" y="2639"/>
                      </a:lnTo>
                      <a:lnTo>
                        <a:pt x="401" y="2639"/>
                      </a:lnTo>
                      <a:lnTo>
                        <a:pt x="437" y="2439"/>
                      </a:lnTo>
                      <a:lnTo>
                        <a:pt x="437" y="2439"/>
                      </a:lnTo>
                      <a:lnTo>
                        <a:pt x="546" y="2093"/>
                      </a:lnTo>
                      <a:lnTo>
                        <a:pt x="674" y="1729"/>
                      </a:lnTo>
                      <a:lnTo>
                        <a:pt x="765" y="1547"/>
                      </a:lnTo>
                      <a:lnTo>
                        <a:pt x="856" y="1365"/>
                      </a:lnTo>
                      <a:lnTo>
                        <a:pt x="965" y="1201"/>
                      </a:lnTo>
                      <a:lnTo>
                        <a:pt x="1092" y="1019"/>
                      </a:lnTo>
                      <a:lnTo>
                        <a:pt x="1238" y="856"/>
                      </a:lnTo>
                      <a:lnTo>
                        <a:pt x="1384" y="710"/>
                      </a:lnTo>
                      <a:lnTo>
                        <a:pt x="1547" y="564"/>
                      </a:lnTo>
                      <a:lnTo>
                        <a:pt x="1747" y="437"/>
                      </a:lnTo>
                      <a:lnTo>
                        <a:pt x="1948" y="310"/>
                      </a:lnTo>
                      <a:lnTo>
                        <a:pt x="2166" y="200"/>
                      </a:lnTo>
                      <a:lnTo>
                        <a:pt x="2403" y="109"/>
                      </a:lnTo>
                      <a:lnTo>
                        <a:pt x="2657" y="37"/>
                      </a:lnTo>
                      <a:lnTo>
                        <a:pt x="2657" y="37"/>
                      </a:lnTo>
                      <a:lnTo>
                        <a:pt x="2858" y="0"/>
                      </a:lnTo>
                      <a:lnTo>
                        <a:pt x="3021" y="0"/>
                      </a:lnTo>
                      <a:lnTo>
                        <a:pt x="3203" y="0"/>
                      </a:lnTo>
                      <a:lnTo>
                        <a:pt x="3367" y="37"/>
                      </a:lnTo>
                      <a:lnTo>
                        <a:pt x="3513" y="73"/>
                      </a:lnTo>
                      <a:lnTo>
                        <a:pt x="3676" y="128"/>
                      </a:lnTo>
                      <a:lnTo>
                        <a:pt x="3804" y="200"/>
                      </a:lnTo>
                      <a:lnTo>
                        <a:pt x="3949" y="291"/>
                      </a:lnTo>
                      <a:lnTo>
                        <a:pt x="3949" y="291"/>
                      </a:lnTo>
                      <a:lnTo>
                        <a:pt x="4095" y="419"/>
                      </a:lnTo>
                      <a:lnTo>
                        <a:pt x="4095" y="419"/>
                      </a:lnTo>
                      <a:lnTo>
                        <a:pt x="4332" y="655"/>
                      </a:lnTo>
                      <a:lnTo>
                        <a:pt x="4568" y="928"/>
                      </a:lnTo>
                      <a:lnTo>
                        <a:pt x="4787" y="1238"/>
                      </a:lnTo>
                      <a:lnTo>
                        <a:pt x="4987" y="1565"/>
                      </a:lnTo>
                      <a:lnTo>
                        <a:pt x="5169" y="1929"/>
                      </a:lnTo>
                      <a:lnTo>
                        <a:pt x="5351" y="2275"/>
                      </a:lnTo>
                      <a:lnTo>
                        <a:pt x="5514" y="2639"/>
                      </a:lnTo>
                      <a:lnTo>
                        <a:pt x="5642" y="3003"/>
                      </a:lnTo>
                      <a:lnTo>
                        <a:pt x="5878" y="3658"/>
                      </a:lnTo>
                      <a:lnTo>
                        <a:pt x="6042" y="4204"/>
                      </a:lnTo>
                      <a:lnTo>
                        <a:pt x="6188" y="4713"/>
                      </a:lnTo>
                    </a:path>
                  </a:pathLst>
                </a:custGeom>
                <a:no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131" name="Google Shape;1131;p7"/>
                <p:cNvSpPr/>
                <p:nvPr/>
              </p:nvSpPr>
              <p:spPr>
                <a:xfrm>
                  <a:off x="1282975" y="2172100"/>
                  <a:ext cx="138775" cy="1128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551" h="4514" extrusionOk="0">
                      <a:moveTo>
                        <a:pt x="1384" y="4368"/>
                      </a:moveTo>
                      <a:lnTo>
                        <a:pt x="1384" y="4368"/>
                      </a:lnTo>
                      <a:lnTo>
                        <a:pt x="1711" y="4423"/>
                      </a:lnTo>
                      <a:lnTo>
                        <a:pt x="2057" y="4459"/>
                      </a:lnTo>
                      <a:lnTo>
                        <a:pt x="2457" y="4496"/>
                      </a:lnTo>
                      <a:lnTo>
                        <a:pt x="2876" y="4514"/>
                      </a:lnTo>
                      <a:lnTo>
                        <a:pt x="2876" y="4514"/>
                      </a:lnTo>
                      <a:lnTo>
                        <a:pt x="3094" y="4514"/>
                      </a:lnTo>
                      <a:lnTo>
                        <a:pt x="3094" y="4514"/>
                      </a:lnTo>
                      <a:lnTo>
                        <a:pt x="3440" y="4514"/>
                      </a:lnTo>
                      <a:lnTo>
                        <a:pt x="3440" y="4514"/>
                      </a:lnTo>
                      <a:lnTo>
                        <a:pt x="3440" y="4514"/>
                      </a:lnTo>
                      <a:lnTo>
                        <a:pt x="3094" y="4514"/>
                      </a:lnTo>
                      <a:lnTo>
                        <a:pt x="3094" y="4514"/>
                      </a:lnTo>
                      <a:lnTo>
                        <a:pt x="2876" y="4514"/>
                      </a:lnTo>
                      <a:lnTo>
                        <a:pt x="2876" y="4514"/>
                      </a:lnTo>
                      <a:lnTo>
                        <a:pt x="2876" y="4514"/>
                      </a:lnTo>
                      <a:lnTo>
                        <a:pt x="2876" y="4514"/>
                      </a:lnTo>
                      <a:lnTo>
                        <a:pt x="2457" y="4496"/>
                      </a:lnTo>
                      <a:lnTo>
                        <a:pt x="2057" y="4459"/>
                      </a:lnTo>
                      <a:lnTo>
                        <a:pt x="1711" y="4423"/>
                      </a:lnTo>
                      <a:lnTo>
                        <a:pt x="1384" y="4368"/>
                      </a:lnTo>
                      <a:close/>
                      <a:moveTo>
                        <a:pt x="1365" y="4368"/>
                      </a:moveTo>
                      <a:lnTo>
                        <a:pt x="1365" y="4368"/>
                      </a:lnTo>
                      <a:lnTo>
                        <a:pt x="1365" y="4368"/>
                      </a:lnTo>
                      <a:lnTo>
                        <a:pt x="1365" y="4368"/>
                      </a:lnTo>
                      <a:close/>
                      <a:moveTo>
                        <a:pt x="237" y="3895"/>
                      </a:moveTo>
                      <a:lnTo>
                        <a:pt x="237" y="3895"/>
                      </a:lnTo>
                      <a:lnTo>
                        <a:pt x="237" y="3895"/>
                      </a:lnTo>
                      <a:lnTo>
                        <a:pt x="237" y="3895"/>
                      </a:lnTo>
                      <a:lnTo>
                        <a:pt x="237" y="3895"/>
                      </a:lnTo>
                      <a:close/>
                      <a:moveTo>
                        <a:pt x="237" y="3895"/>
                      </a:moveTo>
                      <a:lnTo>
                        <a:pt x="237" y="3895"/>
                      </a:lnTo>
                      <a:lnTo>
                        <a:pt x="237" y="3895"/>
                      </a:lnTo>
                      <a:lnTo>
                        <a:pt x="237" y="3895"/>
                      </a:lnTo>
                      <a:lnTo>
                        <a:pt x="237" y="3895"/>
                      </a:lnTo>
                      <a:close/>
                      <a:moveTo>
                        <a:pt x="237" y="3877"/>
                      </a:moveTo>
                      <a:lnTo>
                        <a:pt x="237" y="3877"/>
                      </a:lnTo>
                      <a:lnTo>
                        <a:pt x="237" y="3895"/>
                      </a:lnTo>
                      <a:lnTo>
                        <a:pt x="237" y="3895"/>
                      </a:lnTo>
                      <a:lnTo>
                        <a:pt x="237" y="3877"/>
                      </a:lnTo>
                      <a:close/>
                      <a:moveTo>
                        <a:pt x="91" y="3113"/>
                      </a:moveTo>
                      <a:lnTo>
                        <a:pt x="91" y="3113"/>
                      </a:lnTo>
                      <a:lnTo>
                        <a:pt x="37" y="3222"/>
                      </a:lnTo>
                      <a:lnTo>
                        <a:pt x="19" y="3331"/>
                      </a:lnTo>
                      <a:lnTo>
                        <a:pt x="0" y="3422"/>
                      </a:lnTo>
                      <a:lnTo>
                        <a:pt x="19" y="3531"/>
                      </a:lnTo>
                      <a:lnTo>
                        <a:pt x="37" y="3622"/>
                      </a:lnTo>
                      <a:lnTo>
                        <a:pt x="91" y="3713"/>
                      </a:lnTo>
                      <a:lnTo>
                        <a:pt x="146" y="3804"/>
                      </a:lnTo>
                      <a:lnTo>
                        <a:pt x="237" y="3877"/>
                      </a:lnTo>
                      <a:lnTo>
                        <a:pt x="237" y="3877"/>
                      </a:lnTo>
                      <a:lnTo>
                        <a:pt x="146" y="3804"/>
                      </a:lnTo>
                      <a:lnTo>
                        <a:pt x="91" y="3713"/>
                      </a:lnTo>
                      <a:lnTo>
                        <a:pt x="37" y="3622"/>
                      </a:lnTo>
                      <a:lnTo>
                        <a:pt x="19" y="3531"/>
                      </a:lnTo>
                      <a:lnTo>
                        <a:pt x="0" y="3422"/>
                      </a:lnTo>
                      <a:lnTo>
                        <a:pt x="19" y="3331"/>
                      </a:lnTo>
                      <a:lnTo>
                        <a:pt x="37" y="3222"/>
                      </a:lnTo>
                      <a:lnTo>
                        <a:pt x="91" y="3113"/>
                      </a:lnTo>
                      <a:close/>
                      <a:moveTo>
                        <a:pt x="91" y="3113"/>
                      </a:moveTo>
                      <a:lnTo>
                        <a:pt x="91" y="3113"/>
                      </a:lnTo>
                      <a:lnTo>
                        <a:pt x="91" y="3113"/>
                      </a:lnTo>
                      <a:lnTo>
                        <a:pt x="91" y="3113"/>
                      </a:lnTo>
                      <a:lnTo>
                        <a:pt x="91" y="3113"/>
                      </a:lnTo>
                      <a:close/>
                      <a:moveTo>
                        <a:pt x="91" y="3113"/>
                      </a:moveTo>
                      <a:lnTo>
                        <a:pt x="91" y="3113"/>
                      </a:lnTo>
                      <a:lnTo>
                        <a:pt x="91" y="3113"/>
                      </a:lnTo>
                      <a:lnTo>
                        <a:pt x="91" y="3113"/>
                      </a:lnTo>
                      <a:lnTo>
                        <a:pt x="91" y="3113"/>
                      </a:lnTo>
                      <a:close/>
                      <a:moveTo>
                        <a:pt x="91" y="3094"/>
                      </a:moveTo>
                      <a:lnTo>
                        <a:pt x="91" y="3094"/>
                      </a:lnTo>
                      <a:lnTo>
                        <a:pt x="91" y="3113"/>
                      </a:lnTo>
                      <a:lnTo>
                        <a:pt x="91" y="3113"/>
                      </a:lnTo>
                      <a:lnTo>
                        <a:pt x="91" y="3094"/>
                      </a:lnTo>
                      <a:close/>
                      <a:moveTo>
                        <a:pt x="110" y="3094"/>
                      </a:moveTo>
                      <a:lnTo>
                        <a:pt x="110" y="3094"/>
                      </a:lnTo>
                      <a:lnTo>
                        <a:pt x="110" y="3094"/>
                      </a:lnTo>
                      <a:lnTo>
                        <a:pt x="110" y="3094"/>
                      </a:lnTo>
                      <a:lnTo>
                        <a:pt x="110" y="3094"/>
                      </a:lnTo>
                      <a:close/>
                      <a:moveTo>
                        <a:pt x="110" y="3094"/>
                      </a:moveTo>
                      <a:lnTo>
                        <a:pt x="110" y="3094"/>
                      </a:lnTo>
                      <a:lnTo>
                        <a:pt x="110" y="3094"/>
                      </a:lnTo>
                      <a:lnTo>
                        <a:pt x="110" y="3094"/>
                      </a:lnTo>
                      <a:lnTo>
                        <a:pt x="110" y="3094"/>
                      </a:lnTo>
                      <a:close/>
                      <a:moveTo>
                        <a:pt x="110" y="3094"/>
                      </a:moveTo>
                      <a:lnTo>
                        <a:pt x="110" y="3094"/>
                      </a:lnTo>
                      <a:lnTo>
                        <a:pt x="110" y="3094"/>
                      </a:lnTo>
                      <a:lnTo>
                        <a:pt x="110" y="3094"/>
                      </a:lnTo>
                      <a:lnTo>
                        <a:pt x="110" y="3094"/>
                      </a:lnTo>
                      <a:close/>
                      <a:moveTo>
                        <a:pt x="4532" y="1"/>
                      </a:moveTo>
                      <a:lnTo>
                        <a:pt x="4532" y="1"/>
                      </a:lnTo>
                      <a:lnTo>
                        <a:pt x="4677" y="201"/>
                      </a:lnTo>
                      <a:lnTo>
                        <a:pt x="4823" y="419"/>
                      </a:lnTo>
                      <a:lnTo>
                        <a:pt x="5096" y="892"/>
                      </a:lnTo>
                      <a:lnTo>
                        <a:pt x="5332" y="1366"/>
                      </a:lnTo>
                      <a:lnTo>
                        <a:pt x="5551" y="1857"/>
                      </a:lnTo>
                      <a:lnTo>
                        <a:pt x="5551" y="1857"/>
                      </a:lnTo>
                      <a:lnTo>
                        <a:pt x="5551" y="1857"/>
                      </a:lnTo>
                      <a:lnTo>
                        <a:pt x="5551" y="1857"/>
                      </a:lnTo>
                      <a:lnTo>
                        <a:pt x="5332" y="1366"/>
                      </a:lnTo>
                      <a:lnTo>
                        <a:pt x="5096" y="892"/>
                      </a:lnTo>
                      <a:lnTo>
                        <a:pt x="4823" y="419"/>
                      </a:lnTo>
                      <a:lnTo>
                        <a:pt x="4677" y="201"/>
                      </a:lnTo>
                      <a:lnTo>
                        <a:pt x="4532" y="1"/>
                      </a:lnTo>
                      <a:close/>
                      <a:moveTo>
                        <a:pt x="4532" y="1"/>
                      </a:moveTo>
                      <a:lnTo>
                        <a:pt x="4532" y="1"/>
                      </a:lnTo>
                      <a:lnTo>
                        <a:pt x="4532" y="1"/>
                      </a:lnTo>
                      <a:lnTo>
                        <a:pt x="4532" y="1"/>
                      </a:lnTo>
                      <a:lnTo>
                        <a:pt x="4532" y="1"/>
                      </a:lnTo>
                      <a:close/>
                    </a:path>
                  </a:pathLst>
                </a:custGeom>
                <a:solidFill>
                  <a:srgbClr val="D8D3DA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132" name="Google Shape;1132;p7"/>
                <p:cNvSpPr/>
                <p:nvPr/>
              </p:nvSpPr>
              <p:spPr>
                <a:xfrm>
                  <a:off x="1317550" y="2281300"/>
                  <a:ext cx="51425" cy="36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57" h="146" fill="none" extrusionOk="0">
                      <a:moveTo>
                        <a:pt x="1" y="0"/>
                      </a:moveTo>
                      <a:lnTo>
                        <a:pt x="1" y="0"/>
                      </a:lnTo>
                      <a:lnTo>
                        <a:pt x="328" y="55"/>
                      </a:lnTo>
                      <a:lnTo>
                        <a:pt x="674" y="91"/>
                      </a:lnTo>
                      <a:lnTo>
                        <a:pt x="1074" y="128"/>
                      </a:lnTo>
                      <a:lnTo>
                        <a:pt x="1493" y="146"/>
                      </a:lnTo>
                      <a:lnTo>
                        <a:pt x="1493" y="146"/>
                      </a:lnTo>
                      <a:lnTo>
                        <a:pt x="1711" y="146"/>
                      </a:lnTo>
                      <a:lnTo>
                        <a:pt x="1711" y="146"/>
                      </a:lnTo>
                      <a:lnTo>
                        <a:pt x="2057" y="146"/>
                      </a:lnTo>
                      <a:lnTo>
                        <a:pt x="2057" y="146"/>
                      </a:lnTo>
                      <a:lnTo>
                        <a:pt x="2057" y="146"/>
                      </a:lnTo>
                      <a:lnTo>
                        <a:pt x="1711" y="146"/>
                      </a:lnTo>
                      <a:lnTo>
                        <a:pt x="1711" y="146"/>
                      </a:lnTo>
                      <a:lnTo>
                        <a:pt x="1493" y="146"/>
                      </a:lnTo>
                      <a:lnTo>
                        <a:pt x="1493" y="146"/>
                      </a:lnTo>
                      <a:lnTo>
                        <a:pt x="1493" y="146"/>
                      </a:lnTo>
                      <a:lnTo>
                        <a:pt x="1493" y="146"/>
                      </a:lnTo>
                      <a:lnTo>
                        <a:pt x="1074" y="128"/>
                      </a:lnTo>
                      <a:lnTo>
                        <a:pt x="674" y="91"/>
                      </a:lnTo>
                      <a:lnTo>
                        <a:pt x="328" y="55"/>
                      </a:lnTo>
                      <a:lnTo>
                        <a:pt x="1" y="0"/>
                      </a:lnTo>
                    </a:path>
                  </a:pathLst>
                </a:custGeom>
                <a:no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133" name="Google Shape;1133;p7"/>
                <p:cNvSpPr/>
                <p:nvPr/>
              </p:nvSpPr>
              <p:spPr>
                <a:xfrm>
                  <a:off x="1317100" y="2281300"/>
                  <a:ext cx="25" cy="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" h="1" fill="none" extrusionOk="0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134" name="Google Shape;1134;p7"/>
                <p:cNvSpPr/>
                <p:nvPr/>
              </p:nvSpPr>
              <p:spPr>
                <a:xfrm>
                  <a:off x="1288900" y="2269475"/>
                  <a:ext cx="25" cy="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" h="1" fill="none" extrusionOk="0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135" name="Google Shape;1135;p7"/>
                <p:cNvSpPr/>
                <p:nvPr/>
              </p:nvSpPr>
              <p:spPr>
                <a:xfrm>
                  <a:off x="1288900" y="2269475"/>
                  <a:ext cx="25" cy="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" h="1" fill="none" extrusionOk="0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136" name="Google Shape;1136;p7"/>
                <p:cNvSpPr/>
                <p:nvPr/>
              </p:nvSpPr>
              <p:spPr>
                <a:xfrm>
                  <a:off x="1288900" y="2269000"/>
                  <a:ext cx="25" cy="5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" h="20" fill="none" extrusionOk="0">
                      <a:moveTo>
                        <a:pt x="0" y="1"/>
                      </a:moveTo>
                      <a:lnTo>
                        <a:pt x="0" y="1"/>
                      </a:lnTo>
                      <a:lnTo>
                        <a:pt x="0" y="19"/>
                      </a:lnTo>
                      <a:lnTo>
                        <a:pt x="0" y="19"/>
                      </a:lnTo>
                      <a:lnTo>
                        <a:pt x="0" y="1"/>
                      </a:lnTo>
                    </a:path>
                  </a:pathLst>
                </a:custGeom>
                <a:no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137" name="Google Shape;1137;p7"/>
                <p:cNvSpPr/>
                <p:nvPr/>
              </p:nvSpPr>
              <p:spPr>
                <a:xfrm>
                  <a:off x="1282975" y="2249900"/>
                  <a:ext cx="5950" cy="191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8" h="765" fill="none" extrusionOk="0">
                      <a:moveTo>
                        <a:pt x="91" y="1"/>
                      </a:moveTo>
                      <a:lnTo>
                        <a:pt x="91" y="1"/>
                      </a:lnTo>
                      <a:lnTo>
                        <a:pt x="37" y="110"/>
                      </a:lnTo>
                      <a:lnTo>
                        <a:pt x="19" y="219"/>
                      </a:lnTo>
                      <a:lnTo>
                        <a:pt x="0" y="310"/>
                      </a:lnTo>
                      <a:lnTo>
                        <a:pt x="19" y="419"/>
                      </a:lnTo>
                      <a:lnTo>
                        <a:pt x="37" y="510"/>
                      </a:lnTo>
                      <a:lnTo>
                        <a:pt x="91" y="601"/>
                      </a:lnTo>
                      <a:lnTo>
                        <a:pt x="146" y="692"/>
                      </a:lnTo>
                      <a:lnTo>
                        <a:pt x="237" y="765"/>
                      </a:lnTo>
                      <a:lnTo>
                        <a:pt x="237" y="765"/>
                      </a:lnTo>
                      <a:lnTo>
                        <a:pt x="146" y="692"/>
                      </a:lnTo>
                      <a:lnTo>
                        <a:pt x="91" y="601"/>
                      </a:lnTo>
                      <a:lnTo>
                        <a:pt x="37" y="510"/>
                      </a:lnTo>
                      <a:lnTo>
                        <a:pt x="19" y="419"/>
                      </a:lnTo>
                      <a:lnTo>
                        <a:pt x="0" y="310"/>
                      </a:lnTo>
                      <a:lnTo>
                        <a:pt x="19" y="219"/>
                      </a:lnTo>
                      <a:lnTo>
                        <a:pt x="37" y="110"/>
                      </a:lnTo>
                      <a:lnTo>
                        <a:pt x="91" y="1"/>
                      </a:lnTo>
                    </a:path>
                  </a:pathLst>
                </a:custGeom>
                <a:no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138" name="Google Shape;1138;p7"/>
                <p:cNvSpPr/>
                <p:nvPr/>
              </p:nvSpPr>
              <p:spPr>
                <a:xfrm>
                  <a:off x="1285250" y="2249900"/>
                  <a:ext cx="25" cy="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" h="1" fill="none" extrusionOk="0">
                      <a:moveTo>
                        <a:pt x="0" y="1"/>
                      </a:moveTo>
                      <a:lnTo>
                        <a:pt x="0" y="1"/>
                      </a:lnTo>
                      <a:lnTo>
                        <a:pt x="0" y="1"/>
                      </a:lnTo>
                      <a:lnTo>
                        <a:pt x="0" y="1"/>
                      </a:lnTo>
                      <a:lnTo>
                        <a:pt x="0" y="1"/>
                      </a:lnTo>
                    </a:path>
                  </a:pathLst>
                </a:custGeom>
                <a:no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139" name="Google Shape;1139;p7"/>
                <p:cNvSpPr/>
                <p:nvPr/>
              </p:nvSpPr>
              <p:spPr>
                <a:xfrm>
                  <a:off x="1285250" y="2249900"/>
                  <a:ext cx="25" cy="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" h="1" fill="none" extrusionOk="0">
                      <a:moveTo>
                        <a:pt x="0" y="1"/>
                      </a:moveTo>
                      <a:lnTo>
                        <a:pt x="0" y="1"/>
                      </a:lnTo>
                      <a:lnTo>
                        <a:pt x="0" y="1"/>
                      </a:lnTo>
                      <a:lnTo>
                        <a:pt x="0" y="1"/>
                      </a:lnTo>
                      <a:lnTo>
                        <a:pt x="0" y="1"/>
                      </a:lnTo>
                    </a:path>
                  </a:pathLst>
                </a:custGeom>
                <a:no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140" name="Google Shape;1140;p7"/>
                <p:cNvSpPr/>
                <p:nvPr/>
              </p:nvSpPr>
              <p:spPr>
                <a:xfrm>
                  <a:off x="1285250" y="2249450"/>
                  <a:ext cx="25" cy="4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" h="19" fill="none" extrusionOk="0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19"/>
                      </a:lnTo>
                      <a:lnTo>
                        <a:pt x="0" y="19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141" name="Google Shape;1141;p7"/>
                <p:cNvSpPr/>
                <p:nvPr/>
              </p:nvSpPr>
              <p:spPr>
                <a:xfrm>
                  <a:off x="1285700" y="2249450"/>
                  <a:ext cx="25" cy="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" h="1" fill="none" extrusionOk="0">
                      <a:moveTo>
                        <a:pt x="1" y="0"/>
                      </a:move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1" y="0"/>
                      </a:lnTo>
                    </a:path>
                  </a:pathLst>
                </a:custGeom>
                <a:no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142" name="Google Shape;1142;p7"/>
                <p:cNvSpPr/>
                <p:nvPr/>
              </p:nvSpPr>
              <p:spPr>
                <a:xfrm>
                  <a:off x="1285700" y="2249450"/>
                  <a:ext cx="25" cy="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" h="1" fill="none" extrusionOk="0">
                      <a:moveTo>
                        <a:pt x="1" y="0"/>
                      </a:move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1" y="0"/>
                      </a:lnTo>
                    </a:path>
                  </a:pathLst>
                </a:custGeom>
                <a:no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143" name="Google Shape;1143;p7"/>
                <p:cNvSpPr/>
                <p:nvPr/>
              </p:nvSpPr>
              <p:spPr>
                <a:xfrm>
                  <a:off x="1285700" y="2249450"/>
                  <a:ext cx="25" cy="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" h="1" fill="none" extrusionOk="0">
                      <a:moveTo>
                        <a:pt x="1" y="0"/>
                      </a:move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1" y="0"/>
                      </a:lnTo>
                    </a:path>
                  </a:pathLst>
                </a:custGeom>
                <a:no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144" name="Google Shape;1144;p7"/>
                <p:cNvSpPr/>
                <p:nvPr/>
              </p:nvSpPr>
              <p:spPr>
                <a:xfrm>
                  <a:off x="1396250" y="2172100"/>
                  <a:ext cx="25500" cy="464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20" h="1857" fill="none" extrusionOk="0">
                      <a:moveTo>
                        <a:pt x="1" y="1"/>
                      </a:moveTo>
                      <a:lnTo>
                        <a:pt x="1" y="1"/>
                      </a:lnTo>
                      <a:lnTo>
                        <a:pt x="146" y="201"/>
                      </a:lnTo>
                      <a:lnTo>
                        <a:pt x="292" y="419"/>
                      </a:lnTo>
                      <a:lnTo>
                        <a:pt x="565" y="892"/>
                      </a:lnTo>
                      <a:lnTo>
                        <a:pt x="801" y="1366"/>
                      </a:lnTo>
                      <a:lnTo>
                        <a:pt x="1020" y="1857"/>
                      </a:lnTo>
                      <a:lnTo>
                        <a:pt x="1020" y="1857"/>
                      </a:lnTo>
                      <a:lnTo>
                        <a:pt x="1020" y="1857"/>
                      </a:lnTo>
                      <a:lnTo>
                        <a:pt x="1020" y="1857"/>
                      </a:lnTo>
                      <a:lnTo>
                        <a:pt x="801" y="1366"/>
                      </a:lnTo>
                      <a:lnTo>
                        <a:pt x="565" y="892"/>
                      </a:lnTo>
                      <a:lnTo>
                        <a:pt x="292" y="419"/>
                      </a:lnTo>
                      <a:lnTo>
                        <a:pt x="146" y="201"/>
                      </a:lnTo>
                      <a:lnTo>
                        <a:pt x="1" y="1"/>
                      </a:lnTo>
                    </a:path>
                  </a:pathLst>
                </a:custGeom>
                <a:no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145" name="Google Shape;1145;p7"/>
                <p:cNvSpPr/>
                <p:nvPr/>
              </p:nvSpPr>
              <p:spPr>
                <a:xfrm>
                  <a:off x="1396250" y="2172100"/>
                  <a:ext cx="25" cy="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" h="1" fill="none" extrusionOk="0">
                      <a:moveTo>
                        <a:pt x="1" y="1"/>
                      </a:moveTo>
                      <a:lnTo>
                        <a:pt x="1" y="1"/>
                      </a:lnTo>
                      <a:lnTo>
                        <a:pt x="1" y="1"/>
                      </a:lnTo>
                      <a:lnTo>
                        <a:pt x="1" y="1"/>
                      </a:lnTo>
                      <a:lnTo>
                        <a:pt x="1" y="1"/>
                      </a:lnTo>
                    </a:path>
                  </a:pathLst>
                </a:custGeom>
                <a:no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146" name="Google Shape;1146;p7"/>
                <p:cNvSpPr/>
                <p:nvPr/>
              </p:nvSpPr>
              <p:spPr>
                <a:xfrm>
                  <a:off x="1282975" y="2160725"/>
                  <a:ext cx="138775" cy="1242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551" h="4969" extrusionOk="0">
                      <a:moveTo>
                        <a:pt x="4095" y="1"/>
                      </a:moveTo>
                      <a:lnTo>
                        <a:pt x="4004" y="219"/>
                      </a:lnTo>
                      <a:lnTo>
                        <a:pt x="3895" y="438"/>
                      </a:lnTo>
                      <a:lnTo>
                        <a:pt x="3840" y="529"/>
                      </a:lnTo>
                      <a:lnTo>
                        <a:pt x="3767" y="619"/>
                      </a:lnTo>
                      <a:lnTo>
                        <a:pt x="3676" y="710"/>
                      </a:lnTo>
                      <a:lnTo>
                        <a:pt x="3585" y="801"/>
                      </a:lnTo>
                      <a:lnTo>
                        <a:pt x="3458" y="874"/>
                      </a:lnTo>
                      <a:lnTo>
                        <a:pt x="3331" y="947"/>
                      </a:lnTo>
                      <a:lnTo>
                        <a:pt x="3185" y="1002"/>
                      </a:lnTo>
                      <a:lnTo>
                        <a:pt x="3058" y="1038"/>
                      </a:lnTo>
                      <a:lnTo>
                        <a:pt x="2767" y="1111"/>
                      </a:lnTo>
                      <a:lnTo>
                        <a:pt x="2475" y="1165"/>
                      </a:lnTo>
                      <a:lnTo>
                        <a:pt x="2184" y="1238"/>
                      </a:lnTo>
                      <a:lnTo>
                        <a:pt x="1893" y="1311"/>
                      </a:lnTo>
                      <a:lnTo>
                        <a:pt x="1766" y="1366"/>
                      </a:lnTo>
                      <a:lnTo>
                        <a:pt x="1638" y="1438"/>
                      </a:lnTo>
                      <a:lnTo>
                        <a:pt x="1511" y="1511"/>
                      </a:lnTo>
                      <a:lnTo>
                        <a:pt x="1402" y="1620"/>
                      </a:lnTo>
                      <a:lnTo>
                        <a:pt x="1293" y="1730"/>
                      </a:lnTo>
                      <a:lnTo>
                        <a:pt x="1202" y="1839"/>
                      </a:lnTo>
                      <a:lnTo>
                        <a:pt x="1111" y="1948"/>
                      </a:lnTo>
                      <a:lnTo>
                        <a:pt x="1001" y="2039"/>
                      </a:lnTo>
                      <a:lnTo>
                        <a:pt x="874" y="2130"/>
                      </a:lnTo>
                      <a:lnTo>
                        <a:pt x="747" y="2185"/>
                      </a:lnTo>
                      <a:lnTo>
                        <a:pt x="619" y="2221"/>
                      </a:lnTo>
                      <a:lnTo>
                        <a:pt x="401" y="2221"/>
                      </a:lnTo>
                      <a:lnTo>
                        <a:pt x="346" y="2512"/>
                      </a:lnTo>
                      <a:lnTo>
                        <a:pt x="328" y="2767"/>
                      </a:lnTo>
                      <a:lnTo>
                        <a:pt x="310" y="3131"/>
                      </a:lnTo>
                      <a:lnTo>
                        <a:pt x="310" y="3276"/>
                      </a:lnTo>
                      <a:lnTo>
                        <a:pt x="201" y="3404"/>
                      </a:lnTo>
                      <a:lnTo>
                        <a:pt x="110" y="3549"/>
                      </a:lnTo>
                      <a:lnTo>
                        <a:pt x="91" y="3549"/>
                      </a:lnTo>
                      <a:lnTo>
                        <a:pt x="91" y="3568"/>
                      </a:lnTo>
                      <a:lnTo>
                        <a:pt x="37" y="3677"/>
                      </a:lnTo>
                      <a:lnTo>
                        <a:pt x="19" y="3786"/>
                      </a:lnTo>
                      <a:lnTo>
                        <a:pt x="0" y="3877"/>
                      </a:lnTo>
                      <a:lnTo>
                        <a:pt x="19" y="3986"/>
                      </a:lnTo>
                      <a:lnTo>
                        <a:pt x="37" y="4077"/>
                      </a:lnTo>
                      <a:lnTo>
                        <a:pt x="91" y="4168"/>
                      </a:lnTo>
                      <a:lnTo>
                        <a:pt x="146" y="4259"/>
                      </a:lnTo>
                      <a:lnTo>
                        <a:pt x="237" y="4332"/>
                      </a:lnTo>
                      <a:lnTo>
                        <a:pt x="237" y="4350"/>
                      </a:lnTo>
                      <a:lnTo>
                        <a:pt x="346" y="4423"/>
                      </a:lnTo>
                      <a:lnTo>
                        <a:pt x="437" y="4496"/>
                      </a:lnTo>
                      <a:lnTo>
                        <a:pt x="692" y="4623"/>
                      </a:lnTo>
                      <a:lnTo>
                        <a:pt x="1001" y="4732"/>
                      </a:lnTo>
                      <a:lnTo>
                        <a:pt x="1365" y="4823"/>
                      </a:lnTo>
                      <a:lnTo>
                        <a:pt x="1384" y="4823"/>
                      </a:lnTo>
                      <a:lnTo>
                        <a:pt x="1711" y="4878"/>
                      </a:lnTo>
                      <a:lnTo>
                        <a:pt x="2057" y="4914"/>
                      </a:lnTo>
                      <a:lnTo>
                        <a:pt x="2457" y="4951"/>
                      </a:lnTo>
                      <a:lnTo>
                        <a:pt x="2876" y="4969"/>
                      </a:lnTo>
                      <a:lnTo>
                        <a:pt x="3294" y="4732"/>
                      </a:lnTo>
                      <a:lnTo>
                        <a:pt x="3713" y="4459"/>
                      </a:lnTo>
                      <a:lnTo>
                        <a:pt x="4095" y="4186"/>
                      </a:lnTo>
                      <a:lnTo>
                        <a:pt x="4477" y="3895"/>
                      </a:lnTo>
                      <a:lnTo>
                        <a:pt x="4677" y="3731"/>
                      </a:lnTo>
                      <a:lnTo>
                        <a:pt x="4859" y="3549"/>
                      </a:lnTo>
                      <a:lnTo>
                        <a:pt x="5041" y="3349"/>
                      </a:lnTo>
                      <a:lnTo>
                        <a:pt x="5187" y="3149"/>
                      </a:lnTo>
                      <a:lnTo>
                        <a:pt x="5296" y="2967"/>
                      </a:lnTo>
                      <a:lnTo>
                        <a:pt x="5387" y="2767"/>
                      </a:lnTo>
                      <a:lnTo>
                        <a:pt x="5533" y="2367"/>
                      </a:lnTo>
                      <a:lnTo>
                        <a:pt x="5551" y="2312"/>
                      </a:lnTo>
                      <a:lnTo>
                        <a:pt x="5332" y="1821"/>
                      </a:lnTo>
                      <a:lnTo>
                        <a:pt x="5096" y="1347"/>
                      </a:lnTo>
                      <a:lnTo>
                        <a:pt x="4823" y="874"/>
                      </a:lnTo>
                      <a:lnTo>
                        <a:pt x="4677" y="656"/>
                      </a:lnTo>
                      <a:lnTo>
                        <a:pt x="4532" y="456"/>
                      </a:lnTo>
                      <a:lnTo>
                        <a:pt x="4313" y="201"/>
                      </a:lnTo>
                      <a:lnTo>
                        <a:pt x="4095" y="1"/>
                      </a:lnTo>
                      <a:close/>
                    </a:path>
                  </a:pathLst>
                </a:custGeom>
                <a:solidFill>
                  <a:srgbClr val="A4896E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147" name="Google Shape;1147;p7"/>
                <p:cNvSpPr/>
                <p:nvPr/>
              </p:nvSpPr>
              <p:spPr>
                <a:xfrm>
                  <a:off x="1282975" y="2160725"/>
                  <a:ext cx="138775" cy="1242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551" h="4969" fill="none" extrusionOk="0">
                      <a:moveTo>
                        <a:pt x="4095" y="1"/>
                      </a:moveTo>
                      <a:lnTo>
                        <a:pt x="4095" y="1"/>
                      </a:lnTo>
                      <a:lnTo>
                        <a:pt x="4004" y="219"/>
                      </a:lnTo>
                      <a:lnTo>
                        <a:pt x="3895" y="438"/>
                      </a:lnTo>
                      <a:lnTo>
                        <a:pt x="3840" y="529"/>
                      </a:lnTo>
                      <a:lnTo>
                        <a:pt x="3767" y="619"/>
                      </a:lnTo>
                      <a:lnTo>
                        <a:pt x="3676" y="710"/>
                      </a:lnTo>
                      <a:lnTo>
                        <a:pt x="3585" y="801"/>
                      </a:lnTo>
                      <a:lnTo>
                        <a:pt x="3585" y="801"/>
                      </a:lnTo>
                      <a:lnTo>
                        <a:pt x="3458" y="874"/>
                      </a:lnTo>
                      <a:lnTo>
                        <a:pt x="3331" y="947"/>
                      </a:lnTo>
                      <a:lnTo>
                        <a:pt x="3185" y="1002"/>
                      </a:lnTo>
                      <a:lnTo>
                        <a:pt x="3058" y="1038"/>
                      </a:lnTo>
                      <a:lnTo>
                        <a:pt x="2767" y="1111"/>
                      </a:lnTo>
                      <a:lnTo>
                        <a:pt x="2475" y="1165"/>
                      </a:lnTo>
                      <a:lnTo>
                        <a:pt x="2184" y="1238"/>
                      </a:lnTo>
                      <a:lnTo>
                        <a:pt x="1893" y="1311"/>
                      </a:lnTo>
                      <a:lnTo>
                        <a:pt x="1766" y="1366"/>
                      </a:lnTo>
                      <a:lnTo>
                        <a:pt x="1638" y="1438"/>
                      </a:lnTo>
                      <a:lnTo>
                        <a:pt x="1511" y="1511"/>
                      </a:lnTo>
                      <a:lnTo>
                        <a:pt x="1402" y="1620"/>
                      </a:lnTo>
                      <a:lnTo>
                        <a:pt x="1402" y="1620"/>
                      </a:lnTo>
                      <a:lnTo>
                        <a:pt x="1293" y="1730"/>
                      </a:lnTo>
                      <a:lnTo>
                        <a:pt x="1202" y="1839"/>
                      </a:lnTo>
                      <a:lnTo>
                        <a:pt x="1111" y="1948"/>
                      </a:lnTo>
                      <a:lnTo>
                        <a:pt x="1001" y="2039"/>
                      </a:lnTo>
                      <a:lnTo>
                        <a:pt x="1001" y="2039"/>
                      </a:lnTo>
                      <a:lnTo>
                        <a:pt x="874" y="2130"/>
                      </a:lnTo>
                      <a:lnTo>
                        <a:pt x="747" y="2185"/>
                      </a:lnTo>
                      <a:lnTo>
                        <a:pt x="619" y="2221"/>
                      </a:lnTo>
                      <a:lnTo>
                        <a:pt x="474" y="2221"/>
                      </a:lnTo>
                      <a:lnTo>
                        <a:pt x="474" y="2221"/>
                      </a:lnTo>
                      <a:lnTo>
                        <a:pt x="401" y="2221"/>
                      </a:lnTo>
                      <a:lnTo>
                        <a:pt x="401" y="2221"/>
                      </a:lnTo>
                      <a:lnTo>
                        <a:pt x="401" y="2221"/>
                      </a:lnTo>
                      <a:lnTo>
                        <a:pt x="346" y="2512"/>
                      </a:lnTo>
                      <a:lnTo>
                        <a:pt x="328" y="2767"/>
                      </a:lnTo>
                      <a:lnTo>
                        <a:pt x="310" y="3131"/>
                      </a:lnTo>
                      <a:lnTo>
                        <a:pt x="310" y="3131"/>
                      </a:lnTo>
                      <a:lnTo>
                        <a:pt x="310" y="3276"/>
                      </a:lnTo>
                      <a:lnTo>
                        <a:pt x="310" y="3276"/>
                      </a:lnTo>
                      <a:lnTo>
                        <a:pt x="310" y="3276"/>
                      </a:lnTo>
                      <a:lnTo>
                        <a:pt x="310" y="3276"/>
                      </a:lnTo>
                      <a:lnTo>
                        <a:pt x="310" y="3276"/>
                      </a:lnTo>
                      <a:lnTo>
                        <a:pt x="201" y="3404"/>
                      </a:lnTo>
                      <a:lnTo>
                        <a:pt x="110" y="3549"/>
                      </a:lnTo>
                      <a:lnTo>
                        <a:pt x="110" y="3549"/>
                      </a:lnTo>
                      <a:lnTo>
                        <a:pt x="110" y="3549"/>
                      </a:lnTo>
                      <a:lnTo>
                        <a:pt x="110" y="3549"/>
                      </a:lnTo>
                      <a:lnTo>
                        <a:pt x="110" y="3549"/>
                      </a:lnTo>
                      <a:lnTo>
                        <a:pt x="110" y="3549"/>
                      </a:lnTo>
                      <a:lnTo>
                        <a:pt x="110" y="3549"/>
                      </a:lnTo>
                      <a:lnTo>
                        <a:pt x="110" y="3549"/>
                      </a:lnTo>
                      <a:lnTo>
                        <a:pt x="110" y="3549"/>
                      </a:lnTo>
                      <a:lnTo>
                        <a:pt x="110" y="3549"/>
                      </a:lnTo>
                      <a:lnTo>
                        <a:pt x="110" y="3549"/>
                      </a:lnTo>
                      <a:lnTo>
                        <a:pt x="110" y="3549"/>
                      </a:lnTo>
                      <a:lnTo>
                        <a:pt x="91" y="3549"/>
                      </a:lnTo>
                      <a:lnTo>
                        <a:pt x="91" y="3549"/>
                      </a:lnTo>
                      <a:lnTo>
                        <a:pt x="91" y="3568"/>
                      </a:lnTo>
                      <a:lnTo>
                        <a:pt x="91" y="3568"/>
                      </a:lnTo>
                      <a:lnTo>
                        <a:pt x="91" y="3568"/>
                      </a:lnTo>
                      <a:lnTo>
                        <a:pt x="91" y="3568"/>
                      </a:lnTo>
                      <a:lnTo>
                        <a:pt x="91" y="3568"/>
                      </a:lnTo>
                      <a:lnTo>
                        <a:pt x="91" y="3568"/>
                      </a:lnTo>
                      <a:lnTo>
                        <a:pt x="91" y="3568"/>
                      </a:lnTo>
                      <a:lnTo>
                        <a:pt x="91" y="3568"/>
                      </a:lnTo>
                      <a:lnTo>
                        <a:pt x="91" y="3568"/>
                      </a:lnTo>
                      <a:lnTo>
                        <a:pt x="91" y="3568"/>
                      </a:lnTo>
                      <a:lnTo>
                        <a:pt x="91" y="3568"/>
                      </a:lnTo>
                      <a:lnTo>
                        <a:pt x="91" y="3568"/>
                      </a:lnTo>
                      <a:lnTo>
                        <a:pt x="37" y="3677"/>
                      </a:lnTo>
                      <a:lnTo>
                        <a:pt x="19" y="3786"/>
                      </a:lnTo>
                      <a:lnTo>
                        <a:pt x="0" y="3877"/>
                      </a:lnTo>
                      <a:lnTo>
                        <a:pt x="19" y="3986"/>
                      </a:lnTo>
                      <a:lnTo>
                        <a:pt x="37" y="4077"/>
                      </a:lnTo>
                      <a:lnTo>
                        <a:pt x="91" y="4168"/>
                      </a:lnTo>
                      <a:lnTo>
                        <a:pt x="146" y="4259"/>
                      </a:lnTo>
                      <a:lnTo>
                        <a:pt x="237" y="4332"/>
                      </a:lnTo>
                      <a:lnTo>
                        <a:pt x="237" y="4332"/>
                      </a:lnTo>
                      <a:lnTo>
                        <a:pt x="237" y="4332"/>
                      </a:lnTo>
                      <a:lnTo>
                        <a:pt x="237" y="4350"/>
                      </a:lnTo>
                      <a:lnTo>
                        <a:pt x="237" y="4350"/>
                      </a:lnTo>
                      <a:lnTo>
                        <a:pt x="237" y="4350"/>
                      </a:lnTo>
                      <a:lnTo>
                        <a:pt x="237" y="4350"/>
                      </a:lnTo>
                      <a:lnTo>
                        <a:pt x="237" y="4350"/>
                      </a:lnTo>
                      <a:lnTo>
                        <a:pt x="237" y="4350"/>
                      </a:lnTo>
                      <a:lnTo>
                        <a:pt x="237" y="4350"/>
                      </a:lnTo>
                      <a:lnTo>
                        <a:pt x="237" y="4350"/>
                      </a:lnTo>
                      <a:lnTo>
                        <a:pt x="237" y="4350"/>
                      </a:lnTo>
                      <a:lnTo>
                        <a:pt x="237" y="4350"/>
                      </a:lnTo>
                      <a:lnTo>
                        <a:pt x="346" y="4423"/>
                      </a:lnTo>
                      <a:lnTo>
                        <a:pt x="437" y="4496"/>
                      </a:lnTo>
                      <a:lnTo>
                        <a:pt x="692" y="4623"/>
                      </a:lnTo>
                      <a:lnTo>
                        <a:pt x="1001" y="4732"/>
                      </a:lnTo>
                      <a:lnTo>
                        <a:pt x="1365" y="4823"/>
                      </a:lnTo>
                      <a:lnTo>
                        <a:pt x="1365" y="4823"/>
                      </a:lnTo>
                      <a:lnTo>
                        <a:pt x="1365" y="4823"/>
                      </a:lnTo>
                      <a:lnTo>
                        <a:pt x="1365" y="4823"/>
                      </a:lnTo>
                      <a:lnTo>
                        <a:pt x="1384" y="4823"/>
                      </a:lnTo>
                      <a:lnTo>
                        <a:pt x="1384" y="4823"/>
                      </a:lnTo>
                      <a:lnTo>
                        <a:pt x="1711" y="4878"/>
                      </a:lnTo>
                      <a:lnTo>
                        <a:pt x="2057" y="4914"/>
                      </a:lnTo>
                      <a:lnTo>
                        <a:pt x="2457" y="4951"/>
                      </a:lnTo>
                      <a:lnTo>
                        <a:pt x="2876" y="4969"/>
                      </a:lnTo>
                      <a:lnTo>
                        <a:pt x="2876" y="4969"/>
                      </a:lnTo>
                      <a:lnTo>
                        <a:pt x="3294" y="4732"/>
                      </a:lnTo>
                      <a:lnTo>
                        <a:pt x="3713" y="4459"/>
                      </a:lnTo>
                      <a:lnTo>
                        <a:pt x="4095" y="4186"/>
                      </a:lnTo>
                      <a:lnTo>
                        <a:pt x="4477" y="3895"/>
                      </a:lnTo>
                      <a:lnTo>
                        <a:pt x="4477" y="3895"/>
                      </a:lnTo>
                      <a:lnTo>
                        <a:pt x="4677" y="3731"/>
                      </a:lnTo>
                      <a:lnTo>
                        <a:pt x="4859" y="3549"/>
                      </a:lnTo>
                      <a:lnTo>
                        <a:pt x="5041" y="3349"/>
                      </a:lnTo>
                      <a:lnTo>
                        <a:pt x="5187" y="3149"/>
                      </a:lnTo>
                      <a:lnTo>
                        <a:pt x="5187" y="3149"/>
                      </a:lnTo>
                      <a:lnTo>
                        <a:pt x="5296" y="2967"/>
                      </a:lnTo>
                      <a:lnTo>
                        <a:pt x="5387" y="2767"/>
                      </a:lnTo>
                      <a:lnTo>
                        <a:pt x="5533" y="2367"/>
                      </a:lnTo>
                      <a:lnTo>
                        <a:pt x="5533" y="2367"/>
                      </a:lnTo>
                      <a:lnTo>
                        <a:pt x="5551" y="2312"/>
                      </a:lnTo>
                      <a:lnTo>
                        <a:pt x="5551" y="2312"/>
                      </a:lnTo>
                      <a:lnTo>
                        <a:pt x="5332" y="1821"/>
                      </a:lnTo>
                      <a:lnTo>
                        <a:pt x="5096" y="1347"/>
                      </a:lnTo>
                      <a:lnTo>
                        <a:pt x="4823" y="874"/>
                      </a:lnTo>
                      <a:lnTo>
                        <a:pt x="4677" y="656"/>
                      </a:lnTo>
                      <a:lnTo>
                        <a:pt x="4532" y="456"/>
                      </a:lnTo>
                      <a:lnTo>
                        <a:pt x="4532" y="456"/>
                      </a:lnTo>
                      <a:lnTo>
                        <a:pt x="4532" y="456"/>
                      </a:lnTo>
                      <a:lnTo>
                        <a:pt x="4532" y="456"/>
                      </a:lnTo>
                      <a:lnTo>
                        <a:pt x="4532" y="456"/>
                      </a:lnTo>
                      <a:lnTo>
                        <a:pt x="4532" y="456"/>
                      </a:lnTo>
                      <a:lnTo>
                        <a:pt x="4313" y="201"/>
                      </a:lnTo>
                      <a:lnTo>
                        <a:pt x="4095" y="1"/>
                      </a:lnTo>
                      <a:lnTo>
                        <a:pt x="4095" y="1"/>
                      </a:lnTo>
                      <a:lnTo>
                        <a:pt x="4095" y="1"/>
                      </a:lnTo>
                    </a:path>
                  </a:pathLst>
                </a:custGeom>
                <a:no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148" name="Google Shape;1148;p7"/>
                <p:cNvSpPr/>
                <p:nvPr/>
              </p:nvSpPr>
              <p:spPr>
                <a:xfrm>
                  <a:off x="1354850" y="2218500"/>
                  <a:ext cx="79650" cy="66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86" h="2658" extrusionOk="0">
                      <a:moveTo>
                        <a:pt x="565" y="2658"/>
                      </a:moveTo>
                      <a:lnTo>
                        <a:pt x="565" y="2658"/>
                      </a:lnTo>
                      <a:lnTo>
                        <a:pt x="237" y="2658"/>
                      </a:lnTo>
                      <a:lnTo>
                        <a:pt x="237" y="2658"/>
                      </a:lnTo>
                      <a:lnTo>
                        <a:pt x="1" y="2658"/>
                      </a:lnTo>
                      <a:lnTo>
                        <a:pt x="1" y="2658"/>
                      </a:lnTo>
                      <a:lnTo>
                        <a:pt x="1" y="2658"/>
                      </a:lnTo>
                      <a:lnTo>
                        <a:pt x="1" y="2658"/>
                      </a:lnTo>
                      <a:lnTo>
                        <a:pt x="219" y="2658"/>
                      </a:lnTo>
                      <a:lnTo>
                        <a:pt x="219" y="2658"/>
                      </a:lnTo>
                      <a:lnTo>
                        <a:pt x="565" y="2658"/>
                      </a:lnTo>
                      <a:close/>
                      <a:moveTo>
                        <a:pt x="2676" y="1"/>
                      </a:moveTo>
                      <a:lnTo>
                        <a:pt x="2676" y="1"/>
                      </a:lnTo>
                      <a:lnTo>
                        <a:pt x="2676" y="1"/>
                      </a:lnTo>
                      <a:lnTo>
                        <a:pt x="2676" y="1"/>
                      </a:lnTo>
                      <a:lnTo>
                        <a:pt x="2840" y="438"/>
                      </a:lnTo>
                      <a:lnTo>
                        <a:pt x="2967" y="820"/>
                      </a:lnTo>
                      <a:lnTo>
                        <a:pt x="3185" y="1493"/>
                      </a:lnTo>
                      <a:lnTo>
                        <a:pt x="3185" y="1493"/>
                      </a:lnTo>
                      <a:lnTo>
                        <a:pt x="2967" y="820"/>
                      </a:lnTo>
                      <a:lnTo>
                        <a:pt x="2840" y="438"/>
                      </a:lnTo>
                      <a:lnTo>
                        <a:pt x="2676" y="1"/>
                      </a:lnTo>
                      <a:lnTo>
                        <a:pt x="2676" y="1"/>
                      </a:lnTo>
                      <a:close/>
                    </a:path>
                  </a:pathLst>
                </a:custGeom>
                <a:solidFill>
                  <a:srgbClr val="B8AEBB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149" name="Google Shape;1149;p7"/>
                <p:cNvSpPr/>
                <p:nvPr/>
              </p:nvSpPr>
              <p:spPr>
                <a:xfrm>
                  <a:off x="1354850" y="2284925"/>
                  <a:ext cx="14125" cy="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65" h="1" fill="none" extrusionOk="0">
                      <a:moveTo>
                        <a:pt x="565" y="1"/>
                      </a:moveTo>
                      <a:lnTo>
                        <a:pt x="565" y="1"/>
                      </a:lnTo>
                      <a:lnTo>
                        <a:pt x="237" y="1"/>
                      </a:lnTo>
                      <a:lnTo>
                        <a:pt x="237" y="1"/>
                      </a:lnTo>
                      <a:lnTo>
                        <a:pt x="1" y="1"/>
                      </a:lnTo>
                      <a:lnTo>
                        <a:pt x="1" y="1"/>
                      </a:lnTo>
                      <a:lnTo>
                        <a:pt x="1" y="1"/>
                      </a:lnTo>
                      <a:lnTo>
                        <a:pt x="1" y="1"/>
                      </a:lnTo>
                      <a:lnTo>
                        <a:pt x="219" y="1"/>
                      </a:lnTo>
                      <a:lnTo>
                        <a:pt x="219" y="1"/>
                      </a:lnTo>
                      <a:lnTo>
                        <a:pt x="565" y="1"/>
                      </a:lnTo>
                    </a:path>
                  </a:pathLst>
                </a:custGeom>
                <a:no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150" name="Google Shape;1150;p7"/>
                <p:cNvSpPr/>
                <p:nvPr/>
              </p:nvSpPr>
              <p:spPr>
                <a:xfrm>
                  <a:off x="1421725" y="2218500"/>
                  <a:ext cx="12775" cy="373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11" h="1494" fill="none" extrusionOk="0">
                      <a:moveTo>
                        <a:pt x="1" y="1"/>
                      </a:moveTo>
                      <a:lnTo>
                        <a:pt x="1" y="1"/>
                      </a:lnTo>
                      <a:lnTo>
                        <a:pt x="1" y="1"/>
                      </a:lnTo>
                      <a:lnTo>
                        <a:pt x="1" y="1"/>
                      </a:lnTo>
                      <a:lnTo>
                        <a:pt x="165" y="438"/>
                      </a:lnTo>
                      <a:lnTo>
                        <a:pt x="292" y="820"/>
                      </a:lnTo>
                      <a:lnTo>
                        <a:pt x="510" y="1493"/>
                      </a:lnTo>
                      <a:lnTo>
                        <a:pt x="510" y="1493"/>
                      </a:lnTo>
                      <a:lnTo>
                        <a:pt x="292" y="820"/>
                      </a:lnTo>
                      <a:lnTo>
                        <a:pt x="165" y="438"/>
                      </a:lnTo>
                      <a:lnTo>
                        <a:pt x="1" y="1"/>
                      </a:lnTo>
                      <a:lnTo>
                        <a:pt x="1" y="1"/>
                      </a:lnTo>
                    </a:path>
                  </a:pathLst>
                </a:custGeom>
                <a:no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151" name="Google Shape;1151;p7"/>
                <p:cNvSpPr/>
                <p:nvPr/>
              </p:nvSpPr>
              <p:spPr>
                <a:xfrm>
                  <a:off x="1354850" y="2218500"/>
                  <a:ext cx="82825" cy="66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313" h="2658" extrusionOk="0">
                      <a:moveTo>
                        <a:pt x="2676" y="1"/>
                      </a:moveTo>
                      <a:lnTo>
                        <a:pt x="2658" y="56"/>
                      </a:lnTo>
                      <a:lnTo>
                        <a:pt x="2512" y="456"/>
                      </a:lnTo>
                      <a:lnTo>
                        <a:pt x="2421" y="656"/>
                      </a:lnTo>
                      <a:lnTo>
                        <a:pt x="2312" y="838"/>
                      </a:lnTo>
                      <a:lnTo>
                        <a:pt x="2166" y="1038"/>
                      </a:lnTo>
                      <a:lnTo>
                        <a:pt x="1984" y="1238"/>
                      </a:lnTo>
                      <a:lnTo>
                        <a:pt x="1802" y="1420"/>
                      </a:lnTo>
                      <a:lnTo>
                        <a:pt x="1602" y="1584"/>
                      </a:lnTo>
                      <a:lnTo>
                        <a:pt x="1220" y="1875"/>
                      </a:lnTo>
                      <a:lnTo>
                        <a:pt x="838" y="2148"/>
                      </a:lnTo>
                      <a:lnTo>
                        <a:pt x="419" y="2421"/>
                      </a:lnTo>
                      <a:lnTo>
                        <a:pt x="1" y="2658"/>
                      </a:lnTo>
                      <a:lnTo>
                        <a:pt x="565" y="2658"/>
                      </a:lnTo>
                      <a:lnTo>
                        <a:pt x="929" y="2621"/>
                      </a:lnTo>
                      <a:lnTo>
                        <a:pt x="1256" y="2585"/>
                      </a:lnTo>
                      <a:lnTo>
                        <a:pt x="1839" y="2494"/>
                      </a:lnTo>
                      <a:lnTo>
                        <a:pt x="2312" y="2385"/>
                      </a:lnTo>
                      <a:lnTo>
                        <a:pt x="2694" y="2276"/>
                      </a:lnTo>
                      <a:lnTo>
                        <a:pt x="2967" y="2166"/>
                      </a:lnTo>
                      <a:lnTo>
                        <a:pt x="3167" y="2075"/>
                      </a:lnTo>
                      <a:lnTo>
                        <a:pt x="3313" y="1984"/>
                      </a:lnTo>
                      <a:lnTo>
                        <a:pt x="3185" y="1493"/>
                      </a:lnTo>
                      <a:lnTo>
                        <a:pt x="2967" y="820"/>
                      </a:lnTo>
                      <a:lnTo>
                        <a:pt x="2840" y="438"/>
                      </a:lnTo>
                      <a:lnTo>
                        <a:pt x="2676" y="1"/>
                      </a:lnTo>
                      <a:close/>
                    </a:path>
                  </a:pathLst>
                </a:custGeom>
                <a:solidFill>
                  <a:srgbClr val="8B715E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152" name="Google Shape;1152;p7"/>
                <p:cNvSpPr/>
                <p:nvPr/>
              </p:nvSpPr>
              <p:spPr>
                <a:xfrm>
                  <a:off x="1354850" y="2218500"/>
                  <a:ext cx="82825" cy="66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313" h="2658" fill="none" extrusionOk="0">
                      <a:moveTo>
                        <a:pt x="2676" y="1"/>
                      </a:moveTo>
                      <a:lnTo>
                        <a:pt x="2676" y="1"/>
                      </a:lnTo>
                      <a:lnTo>
                        <a:pt x="2658" y="56"/>
                      </a:lnTo>
                      <a:lnTo>
                        <a:pt x="2658" y="56"/>
                      </a:lnTo>
                      <a:lnTo>
                        <a:pt x="2512" y="456"/>
                      </a:lnTo>
                      <a:lnTo>
                        <a:pt x="2421" y="656"/>
                      </a:lnTo>
                      <a:lnTo>
                        <a:pt x="2312" y="838"/>
                      </a:lnTo>
                      <a:lnTo>
                        <a:pt x="2312" y="838"/>
                      </a:lnTo>
                      <a:lnTo>
                        <a:pt x="2166" y="1038"/>
                      </a:lnTo>
                      <a:lnTo>
                        <a:pt x="1984" y="1238"/>
                      </a:lnTo>
                      <a:lnTo>
                        <a:pt x="1802" y="1420"/>
                      </a:lnTo>
                      <a:lnTo>
                        <a:pt x="1602" y="1584"/>
                      </a:lnTo>
                      <a:lnTo>
                        <a:pt x="1602" y="1584"/>
                      </a:lnTo>
                      <a:lnTo>
                        <a:pt x="1220" y="1875"/>
                      </a:lnTo>
                      <a:lnTo>
                        <a:pt x="838" y="2148"/>
                      </a:lnTo>
                      <a:lnTo>
                        <a:pt x="419" y="2421"/>
                      </a:lnTo>
                      <a:lnTo>
                        <a:pt x="1" y="2658"/>
                      </a:lnTo>
                      <a:lnTo>
                        <a:pt x="1" y="2658"/>
                      </a:lnTo>
                      <a:lnTo>
                        <a:pt x="237" y="2658"/>
                      </a:lnTo>
                      <a:lnTo>
                        <a:pt x="237" y="2658"/>
                      </a:lnTo>
                      <a:lnTo>
                        <a:pt x="565" y="2658"/>
                      </a:lnTo>
                      <a:lnTo>
                        <a:pt x="565" y="2658"/>
                      </a:lnTo>
                      <a:lnTo>
                        <a:pt x="565" y="2658"/>
                      </a:lnTo>
                      <a:lnTo>
                        <a:pt x="929" y="2621"/>
                      </a:lnTo>
                      <a:lnTo>
                        <a:pt x="1256" y="2585"/>
                      </a:lnTo>
                      <a:lnTo>
                        <a:pt x="1839" y="2494"/>
                      </a:lnTo>
                      <a:lnTo>
                        <a:pt x="2312" y="2385"/>
                      </a:lnTo>
                      <a:lnTo>
                        <a:pt x="2694" y="2276"/>
                      </a:lnTo>
                      <a:lnTo>
                        <a:pt x="2967" y="2166"/>
                      </a:lnTo>
                      <a:lnTo>
                        <a:pt x="3167" y="2075"/>
                      </a:lnTo>
                      <a:lnTo>
                        <a:pt x="3313" y="1984"/>
                      </a:lnTo>
                      <a:lnTo>
                        <a:pt x="3313" y="1984"/>
                      </a:lnTo>
                      <a:lnTo>
                        <a:pt x="3185" y="1493"/>
                      </a:lnTo>
                      <a:lnTo>
                        <a:pt x="3185" y="1493"/>
                      </a:lnTo>
                      <a:lnTo>
                        <a:pt x="2967" y="820"/>
                      </a:lnTo>
                      <a:lnTo>
                        <a:pt x="2840" y="438"/>
                      </a:lnTo>
                      <a:lnTo>
                        <a:pt x="2676" y="1"/>
                      </a:lnTo>
                    </a:path>
                  </a:pathLst>
                </a:custGeom>
                <a:no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</p:grpSp>
        </p:grpSp>
      </p:grpSp>
      <p:grpSp>
        <p:nvGrpSpPr>
          <p:cNvPr id="1153" name="Google Shape;1153;p7"/>
          <p:cNvGrpSpPr/>
          <p:nvPr/>
        </p:nvGrpSpPr>
        <p:grpSpPr>
          <a:xfrm>
            <a:off x="8277645" y="7410217"/>
            <a:ext cx="1420119" cy="227929"/>
            <a:chOff x="2895325" y="1290875"/>
            <a:chExt cx="428125" cy="68725"/>
          </a:xfrm>
        </p:grpSpPr>
        <p:sp>
          <p:nvSpPr>
            <p:cNvPr id="1154" name="Google Shape;1154;p7"/>
            <p:cNvSpPr/>
            <p:nvPr/>
          </p:nvSpPr>
          <p:spPr>
            <a:xfrm>
              <a:off x="3284750" y="1311800"/>
              <a:ext cx="3200" cy="25"/>
            </a:xfrm>
            <a:custGeom>
              <a:avLst/>
              <a:gdLst/>
              <a:ahLst/>
              <a:cxnLst/>
              <a:rect l="l" t="t" r="r" b="b"/>
              <a:pathLst>
                <a:path w="128" h="1" extrusionOk="0">
                  <a:moveTo>
                    <a:pt x="0" y="0"/>
                  </a:moveTo>
                  <a:lnTo>
                    <a:pt x="128" y="0"/>
                  </a:lnTo>
                  <a:lnTo>
                    <a:pt x="128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8A9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55" name="Google Shape;1155;p7"/>
            <p:cNvSpPr/>
            <p:nvPr/>
          </p:nvSpPr>
          <p:spPr>
            <a:xfrm>
              <a:off x="2895325" y="1325900"/>
              <a:ext cx="428125" cy="33700"/>
            </a:xfrm>
            <a:custGeom>
              <a:avLst/>
              <a:gdLst/>
              <a:ahLst/>
              <a:cxnLst/>
              <a:rect l="l" t="t" r="r" b="b"/>
              <a:pathLst>
                <a:path w="17125" h="1348" extrusionOk="0">
                  <a:moveTo>
                    <a:pt x="2621" y="0"/>
                  </a:moveTo>
                  <a:lnTo>
                    <a:pt x="2038" y="55"/>
                  </a:lnTo>
                  <a:lnTo>
                    <a:pt x="1529" y="110"/>
                  </a:lnTo>
                  <a:lnTo>
                    <a:pt x="1074" y="182"/>
                  </a:lnTo>
                  <a:lnTo>
                    <a:pt x="710" y="255"/>
                  </a:lnTo>
                  <a:lnTo>
                    <a:pt x="400" y="328"/>
                  </a:lnTo>
                  <a:lnTo>
                    <a:pt x="182" y="401"/>
                  </a:lnTo>
                  <a:lnTo>
                    <a:pt x="109" y="437"/>
                  </a:lnTo>
                  <a:lnTo>
                    <a:pt x="55" y="492"/>
                  </a:lnTo>
                  <a:lnTo>
                    <a:pt x="18" y="528"/>
                  </a:lnTo>
                  <a:lnTo>
                    <a:pt x="0" y="565"/>
                  </a:lnTo>
                  <a:lnTo>
                    <a:pt x="18" y="601"/>
                  </a:lnTo>
                  <a:lnTo>
                    <a:pt x="36" y="637"/>
                  </a:lnTo>
                  <a:lnTo>
                    <a:pt x="91" y="692"/>
                  </a:lnTo>
                  <a:lnTo>
                    <a:pt x="182" y="728"/>
                  </a:lnTo>
                  <a:lnTo>
                    <a:pt x="382" y="801"/>
                  </a:lnTo>
                  <a:lnTo>
                    <a:pt x="673" y="874"/>
                  </a:lnTo>
                  <a:lnTo>
                    <a:pt x="1037" y="947"/>
                  </a:lnTo>
                  <a:lnTo>
                    <a:pt x="1456" y="1001"/>
                  </a:lnTo>
                  <a:lnTo>
                    <a:pt x="1947" y="1056"/>
                  </a:lnTo>
                  <a:lnTo>
                    <a:pt x="2511" y="1111"/>
                  </a:lnTo>
                  <a:lnTo>
                    <a:pt x="3767" y="1220"/>
                  </a:lnTo>
                  <a:lnTo>
                    <a:pt x="5223" y="1292"/>
                  </a:lnTo>
                  <a:lnTo>
                    <a:pt x="6842" y="1329"/>
                  </a:lnTo>
                  <a:lnTo>
                    <a:pt x="8553" y="1347"/>
                  </a:lnTo>
                  <a:lnTo>
                    <a:pt x="10282" y="1329"/>
                  </a:lnTo>
                  <a:lnTo>
                    <a:pt x="11883" y="1292"/>
                  </a:lnTo>
                  <a:lnTo>
                    <a:pt x="13339" y="1220"/>
                  </a:lnTo>
                  <a:lnTo>
                    <a:pt x="14613" y="1111"/>
                  </a:lnTo>
                  <a:lnTo>
                    <a:pt x="15159" y="1056"/>
                  </a:lnTo>
                  <a:lnTo>
                    <a:pt x="15650" y="1001"/>
                  </a:lnTo>
                  <a:lnTo>
                    <a:pt x="16087" y="947"/>
                  </a:lnTo>
                  <a:lnTo>
                    <a:pt x="16451" y="874"/>
                  </a:lnTo>
                  <a:lnTo>
                    <a:pt x="16742" y="801"/>
                  </a:lnTo>
                  <a:lnTo>
                    <a:pt x="16942" y="728"/>
                  </a:lnTo>
                  <a:lnTo>
                    <a:pt x="17015" y="692"/>
                  </a:lnTo>
                  <a:lnTo>
                    <a:pt x="17070" y="637"/>
                  </a:lnTo>
                  <a:lnTo>
                    <a:pt x="17106" y="601"/>
                  </a:lnTo>
                  <a:lnTo>
                    <a:pt x="17124" y="565"/>
                  </a:lnTo>
                  <a:lnTo>
                    <a:pt x="17106" y="510"/>
                  </a:lnTo>
                  <a:lnTo>
                    <a:pt x="17033" y="455"/>
                  </a:lnTo>
                  <a:lnTo>
                    <a:pt x="16924" y="401"/>
                  </a:lnTo>
                  <a:lnTo>
                    <a:pt x="16760" y="346"/>
                  </a:lnTo>
                  <a:lnTo>
                    <a:pt x="16688" y="346"/>
                  </a:lnTo>
                  <a:lnTo>
                    <a:pt x="15778" y="492"/>
                  </a:lnTo>
                  <a:lnTo>
                    <a:pt x="14813" y="619"/>
                  </a:lnTo>
                  <a:lnTo>
                    <a:pt x="13830" y="710"/>
                  </a:lnTo>
                  <a:lnTo>
                    <a:pt x="12830" y="801"/>
                  </a:lnTo>
                  <a:lnTo>
                    <a:pt x="11810" y="856"/>
                  </a:lnTo>
                  <a:lnTo>
                    <a:pt x="10791" y="892"/>
                  </a:lnTo>
                  <a:lnTo>
                    <a:pt x="9791" y="910"/>
                  </a:lnTo>
                  <a:lnTo>
                    <a:pt x="8790" y="929"/>
                  </a:lnTo>
                  <a:lnTo>
                    <a:pt x="7534" y="910"/>
                  </a:lnTo>
                  <a:lnTo>
                    <a:pt x="6351" y="874"/>
                  </a:lnTo>
                  <a:lnTo>
                    <a:pt x="5259" y="819"/>
                  </a:lnTo>
                  <a:lnTo>
                    <a:pt x="4313" y="747"/>
                  </a:lnTo>
                  <a:lnTo>
                    <a:pt x="3512" y="656"/>
                  </a:lnTo>
                  <a:lnTo>
                    <a:pt x="2893" y="565"/>
                  </a:lnTo>
                  <a:lnTo>
                    <a:pt x="2657" y="510"/>
                  </a:lnTo>
                  <a:lnTo>
                    <a:pt x="2475" y="437"/>
                  </a:lnTo>
                  <a:lnTo>
                    <a:pt x="2366" y="383"/>
                  </a:lnTo>
                  <a:lnTo>
                    <a:pt x="2293" y="328"/>
                  </a:lnTo>
                  <a:lnTo>
                    <a:pt x="2275" y="292"/>
                  </a:lnTo>
                  <a:lnTo>
                    <a:pt x="2293" y="237"/>
                  </a:lnTo>
                  <a:lnTo>
                    <a:pt x="2311" y="201"/>
                  </a:lnTo>
                  <a:lnTo>
                    <a:pt x="2348" y="164"/>
                  </a:lnTo>
                  <a:lnTo>
                    <a:pt x="2457" y="73"/>
                  </a:lnTo>
                  <a:lnTo>
                    <a:pt x="262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56" name="Google Shape;1156;p7"/>
            <p:cNvSpPr/>
            <p:nvPr/>
          </p:nvSpPr>
          <p:spPr>
            <a:xfrm>
              <a:off x="2952175" y="1290875"/>
              <a:ext cx="364000" cy="58250"/>
            </a:xfrm>
            <a:custGeom>
              <a:avLst/>
              <a:gdLst/>
              <a:ahLst/>
              <a:cxnLst/>
              <a:rect l="l" t="t" r="r" b="b"/>
              <a:pathLst>
                <a:path w="14560" h="2330" extrusionOk="0">
                  <a:moveTo>
                    <a:pt x="8372" y="0"/>
                  </a:moveTo>
                  <a:lnTo>
                    <a:pt x="8008" y="18"/>
                  </a:lnTo>
                  <a:lnTo>
                    <a:pt x="7644" y="37"/>
                  </a:lnTo>
                  <a:lnTo>
                    <a:pt x="6734" y="146"/>
                  </a:lnTo>
                  <a:lnTo>
                    <a:pt x="5970" y="237"/>
                  </a:lnTo>
                  <a:lnTo>
                    <a:pt x="5333" y="346"/>
                  </a:lnTo>
                  <a:lnTo>
                    <a:pt x="4841" y="437"/>
                  </a:lnTo>
                  <a:lnTo>
                    <a:pt x="4459" y="528"/>
                  </a:lnTo>
                  <a:lnTo>
                    <a:pt x="4150" y="601"/>
                  </a:lnTo>
                  <a:lnTo>
                    <a:pt x="3950" y="674"/>
                  </a:lnTo>
                  <a:lnTo>
                    <a:pt x="3804" y="746"/>
                  </a:lnTo>
                  <a:lnTo>
                    <a:pt x="3713" y="801"/>
                  </a:lnTo>
                  <a:lnTo>
                    <a:pt x="3659" y="837"/>
                  </a:lnTo>
                  <a:lnTo>
                    <a:pt x="3640" y="855"/>
                  </a:lnTo>
                  <a:lnTo>
                    <a:pt x="3022" y="928"/>
                  </a:lnTo>
                  <a:lnTo>
                    <a:pt x="2421" y="983"/>
                  </a:lnTo>
                  <a:lnTo>
                    <a:pt x="1711" y="1092"/>
                  </a:lnTo>
                  <a:lnTo>
                    <a:pt x="1038" y="1219"/>
                  </a:lnTo>
                  <a:lnTo>
                    <a:pt x="729" y="1274"/>
                  </a:lnTo>
                  <a:lnTo>
                    <a:pt x="456" y="1365"/>
                  </a:lnTo>
                  <a:lnTo>
                    <a:pt x="256" y="1438"/>
                  </a:lnTo>
                  <a:lnTo>
                    <a:pt x="92" y="1529"/>
                  </a:lnTo>
                  <a:lnTo>
                    <a:pt x="37" y="1583"/>
                  </a:lnTo>
                  <a:lnTo>
                    <a:pt x="19" y="1620"/>
                  </a:lnTo>
                  <a:lnTo>
                    <a:pt x="1" y="1674"/>
                  </a:lnTo>
                  <a:lnTo>
                    <a:pt x="19" y="1729"/>
                  </a:lnTo>
                  <a:lnTo>
                    <a:pt x="74" y="1784"/>
                  </a:lnTo>
                  <a:lnTo>
                    <a:pt x="165" y="1838"/>
                  </a:lnTo>
                  <a:lnTo>
                    <a:pt x="310" y="1875"/>
                  </a:lnTo>
                  <a:lnTo>
                    <a:pt x="492" y="1929"/>
                  </a:lnTo>
                  <a:lnTo>
                    <a:pt x="983" y="2020"/>
                  </a:lnTo>
                  <a:lnTo>
                    <a:pt x="1620" y="2111"/>
                  </a:lnTo>
                  <a:lnTo>
                    <a:pt x="2366" y="2184"/>
                  </a:lnTo>
                  <a:lnTo>
                    <a:pt x="3240" y="2239"/>
                  </a:lnTo>
                  <a:lnTo>
                    <a:pt x="4204" y="2275"/>
                  </a:lnTo>
                  <a:lnTo>
                    <a:pt x="5242" y="2311"/>
                  </a:lnTo>
                  <a:lnTo>
                    <a:pt x="6352" y="2330"/>
                  </a:lnTo>
                  <a:lnTo>
                    <a:pt x="7498" y="2311"/>
                  </a:lnTo>
                  <a:lnTo>
                    <a:pt x="8681" y="2293"/>
                  </a:lnTo>
                  <a:lnTo>
                    <a:pt x="9864" y="2239"/>
                  </a:lnTo>
                  <a:lnTo>
                    <a:pt x="11047" y="2166"/>
                  </a:lnTo>
                  <a:lnTo>
                    <a:pt x="12212" y="2057"/>
                  </a:lnTo>
                  <a:lnTo>
                    <a:pt x="13340" y="1911"/>
                  </a:lnTo>
                  <a:lnTo>
                    <a:pt x="14414" y="1747"/>
                  </a:lnTo>
                  <a:lnTo>
                    <a:pt x="14559" y="1729"/>
                  </a:lnTo>
                  <a:lnTo>
                    <a:pt x="14414" y="1638"/>
                  </a:lnTo>
                  <a:lnTo>
                    <a:pt x="14031" y="1420"/>
                  </a:lnTo>
                  <a:lnTo>
                    <a:pt x="13740" y="1256"/>
                  </a:lnTo>
                  <a:lnTo>
                    <a:pt x="13394" y="1092"/>
                  </a:lnTo>
                  <a:lnTo>
                    <a:pt x="13012" y="910"/>
                  </a:lnTo>
                  <a:lnTo>
                    <a:pt x="12557" y="746"/>
                  </a:lnTo>
                  <a:lnTo>
                    <a:pt x="12084" y="564"/>
                  </a:lnTo>
                  <a:lnTo>
                    <a:pt x="11556" y="401"/>
                  </a:lnTo>
                  <a:lnTo>
                    <a:pt x="10974" y="255"/>
                  </a:lnTo>
                  <a:lnTo>
                    <a:pt x="10374" y="146"/>
                  </a:lnTo>
                  <a:lnTo>
                    <a:pt x="9737" y="55"/>
                  </a:lnTo>
                  <a:lnTo>
                    <a:pt x="9409" y="18"/>
                  </a:lnTo>
                  <a:lnTo>
                    <a:pt x="9063" y="0"/>
                  </a:lnTo>
                  <a:close/>
                </a:path>
              </a:pathLst>
            </a:custGeom>
            <a:solidFill>
              <a:srgbClr val="C1A5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57" name="Google Shape;1157;p7"/>
            <p:cNvSpPr/>
            <p:nvPr/>
          </p:nvSpPr>
          <p:spPr>
            <a:xfrm>
              <a:off x="2952175" y="1290875"/>
              <a:ext cx="364000" cy="58250"/>
            </a:xfrm>
            <a:custGeom>
              <a:avLst/>
              <a:gdLst/>
              <a:ahLst/>
              <a:cxnLst/>
              <a:rect l="l" t="t" r="r" b="b"/>
              <a:pathLst>
                <a:path w="14560" h="2330" fill="none" extrusionOk="0">
                  <a:moveTo>
                    <a:pt x="14559" y="1729"/>
                  </a:moveTo>
                  <a:lnTo>
                    <a:pt x="14559" y="1729"/>
                  </a:lnTo>
                  <a:lnTo>
                    <a:pt x="14414" y="1747"/>
                  </a:lnTo>
                  <a:lnTo>
                    <a:pt x="14414" y="1747"/>
                  </a:lnTo>
                  <a:lnTo>
                    <a:pt x="13340" y="1911"/>
                  </a:lnTo>
                  <a:lnTo>
                    <a:pt x="12212" y="2057"/>
                  </a:lnTo>
                  <a:lnTo>
                    <a:pt x="11047" y="2166"/>
                  </a:lnTo>
                  <a:lnTo>
                    <a:pt x="9864" y="2239"/>
                  </a:lnTo>
                  <a:lnTo>
                    <a:pt x="8681" y="2293"/>
                  </a:lnTo>
                  <a:lnTo>
                    <a:pt x="7498" y="2311"/>
                  </a:lnTo>
                  <a:lnTo>
                    <a:pt x="6352" y="2330"/>
                  </a:lnTo>
                  <a:lnTo>
                    <a:pt x="5242" y="2311"/>
                  </a:lnTo>
                  <a:lnTo>
                    <a:pt x="4204" y="2275"/>
                  </a:lnTo>
                  <a:lnTo>
                    <a:pt x="3240" y="2239"/>
                  </a:lnTo>
                  <a:lnTo>
                    <a:pt x="2366" y="2184"/>
                  </a:lnTo>
                  <a:lnTo>
                    <a:pt x="1620" y="2111"/>
                  </a:lnTo>
                  <a:lnTo>
                    <a:pt x="983" y="2020"/>
                  </a:lnTo>
                  <a:lnTo>
                    <a:pt x="492" y="1929"/>
                  </a:lnTo>
                  <a:lnTo>
                    <a:pt x="310" y="1875"/>
                  </a:lnTo>
                  <a:lnTo>
                    <a:pt x="165" y="1838"/>
                  </a:lnTo>
                  <a:lnTo>
                    <a:pt x="74" y="1784"/>
                  </a:lnTo>
                  <a:lnTo>
                    <a:pt x="19" y="1729"/>
                  </a:lnTo>
                  <a:lnTo>
                    <a:pt x="19" y="1729"/>
                  </a:lnTo>
                  <a:lnTo>
                    <a:pt x="1" y="1674"/>
                  </a:lnTo>
                  <a:lnTo>
                    <a:pt x="19" y="1620"/>
                  </a:lnTo>
                  <a:lnTo>
                    <a:pt x="37" y="1583"/>
                  </a:lnTo>
                  <a:lnTo>
                    <a:pt x="92" y="1529"/>
                  </a:lnTo>
                  <a:lnTo>
                    <a:pt x="256" y="1438"/>
                  </a:lnTo>
                  <a:lnTo>
                    <a:pt x="456" y="1365"/>
                  </a:lnTo>
                  <a:lnTo>
                    <a:pt x="729" y="1274"/>
                  </a:lnTo>
                  <a:lnTo>
                    <a:pt x="1038" y="1219"/>
                  </a:lnTo>
                  <a:lnTo>
                    <a:pt x="1711" y="1092"/>
                  </a:lnTo>
                  <a:lnTo>
                    <a:pt x="2421" y="983"/>
                  </a:lnTo>
                  <a:lnTo>
                    <a:pt x="3022" y="928"/>
                  </a:lnTo>
                  <a:lnTo>
                    <a:pt x="3640" y="855"/>
                  </a:lnTo>
                  <a:lnTo>
                    <a:pt x="3640" y="855"/>
                  </a:lnTo>
                  <a:lnTo>
                    <a:pt x="3659" y="837"/>
                  </a:lnTo>
                  <a:lnTo>
                    <a:pt x="3713" y="801"/>
                  </a:lnTo>
                  <a:lnTo>
                    <a:pt x="3804" y="746"/>
                  </a:lnTo>
                  <a:lnTo>
                    <a:pt x="3950" y="674"/>
                  </a:lnTo>
                  <a:lnTo>
                    <a:pt x="4150" y="601"/>
                  </a:lnTo>
                  <a:lnTo>
                    <a:pt x="4459" y="528"/>
                  </a:lnTo>
                  <a:lnTo>
                    <a:pt x="4841" y="437"/>
                  </a:lnTo>
                  <a:lnTo>
                    <a:pt x="4841" y="437"/>
                  </a:lnTo>
                  <a:lnTo>
                    <a:pt x="5333" y="346"/>
                  </a:lnTo>
                  <a:lnTo>
                    <a:pt x="5970" y="237"/>
                  </a:lnTo>
                  <a:lnTo>
                    <a:pt x="6734" y="146"/>
                  </a:lnTo>
                  <a:lnTo>
                    <a:pt x="7644" y="37"/>
                  </a:lnTo>
                  <a:lnTo>
                    <a:pt x="7644" y="37"/>
                  </a:lnTo>
                  <a:lnTo>
                    <a:pt x="8008" y="18"/>
                  </a:lnTo>
                  <a:lnTo>
                    <a:pt x="8372" y="0"/>
                  </a:lnTo>
                  <a:lnTo>
                    <a:pt x="8718" y="0"/>
                  </a:lnTo>
                  <a:lnTo>
                    <a:pt x="9063" y="0"/>
                  </a:lnTo>
                  <a:lnTo>
                    <a:pt x="9409" y="18"/>
                  </a:lnTo>
                  <a:lnTo>
                    <a:pt x="9737" y="55"/>
                  </a:lnTo>
                  <a:lnTo>
                    <a:pt x="10374" y="146"/>
                  </a:lnTo>
                  <a:lnTo>
                    <a:pt x="10974" y="255"/>
                  </a:lnTo>
                  <a:lnTo>
                    <a:pt x="11556" y="401"/>
                  </a:lnTo>
                  <a:lnTo>
                    <a:pt x="12084" y="564"/>
                  </a:lnTo>
                  <a:lnTo>
                    <a:pt x="12557" y="746"/>
                  </a:lnTo>
                  <a:lnTo>
                    <a:pt x="13012" y="910"/>
                  </a:lnTo>
                  <a:lnTo>
                    <a:pt x="13394" y="1092"/>
                  </a:lnTo>
                  <a:lnTo>
                    <a:pt x="13740" y="1256"/>
                  </a:lnTo>
                  <a:lnTo>
                    <a:pt x="14031" y="1420"/>
                  </a:lnTo>
                  <a:lnTo>
                    <a:pt x="14414" y="1638"/>
                  </a:lnTo>
                  <a:lnTo>
                    <a:pt x="14559" y="1729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58" name="Google Shape;1158;p7"/>
            <p:cNvSpPr/>
            <p:nvPr/>
          </p:nvSpPr>
          <p:spPr>
            <a:xfrm>
              <a:off x="3073200" y="1290875"/>
              <a:ext cx="242975" cy="44150"/>
            </a:xfrm>
            <a:custGeom>
              <a:avLst/>
              <a:gdLst/>
              <a:ahLst/>
              <a:cxnLst/>
              <a:rect l="l" t="t" r="r" b="b"/>
              <a:pathLst>
                <a:path w="9719" h="1766" extrusionOk="0">
                  <a:moveTo>
                    <a:pt x="3294" y="0"/>
                  </a:moveTo>
                  <a:lnTo>
                    <a:pt x="2803" y="37"/>
                  </a:lnTo>
                  <a:lnTo>
                    <a:pt x="1893" y="146"/>
                  </a:lnTo>
                  <a:lnTo>
                    <a:pt x="1129" y="237"/>
                  </a:lnTo>
                  <a:lnTo>
                    <a:pt x="492" y="346"/>
                  </a:lnTo>
                  <a:lnTo>
                    <a:pt x="0" y="437"/>
                  </a:lnTo>
                  <a:lnTo>
                    <a:pt x="164" y="546"/>
                  </a:lnTo>
                  <a:lnTo>
                    <a:pt x="346" y="637"/>
                  </a:lnTo>
                  <a:lnTo>
                    <a:pt x="546" y="692"/>
                  </a:lnTo>
                  <a:lnTo>
                    <a:pt x="747" y="746"/>
                  </a:lnTo>
                  <a:lnTo>
                    <a:pt x="947" y="764"/>
                  </a:lnTo>
                  <a:lnTo>
                    <a:pt x="1165" y="783"/>
                  </a:lnTo>
                  <a:lnTo>
                    <a:pt x="1602" y="801"/>
                  </a:lnTo>
                  <a:lnTo>
                    <a:pt x="2366" y="801"/>
                  </a:lnTo>
                  <a:lnTo>
                    <a:pt x="2730" y="837"/>
                  </a:lnTo>
                  <a:lnTo>
                    <a:pt x="3021" y="892"/>
                  </a:lnTo>
                  <a:lnTo>
                    <a:pt x="3312" y="965"/>
                  </a:lnTo>
                  <a:lnTo>
                    <a:pt x="3604" y="1056"/>
                  </a:lnTo>
                  <a:lnTo>
                    <a:pt x="3895" y="1147"/>
                  </a:lnTo>
                  <a:lnTo>
                    <a:pt x="4477" y="1365"/>
                  </a:lnTo>
                  <a:lnTo>
                    <a:pt x="4750" y="1456"/>
                  </a:lnTo>
                  <a:lnTo>
                    <a:pt x="5059" y="1547"/>
                  </a:lnTo>
                  <a:lnTo>
                    <a:pt x="5314" y="1602"/>
                  </a:lnTo>
                  <a:lnTo>
                    <a:pt x="5587" y="1656"/>
                  </a:lnTo>
                  <a:lnTo>
                    <a:pt x="6115" y="1711"/>
                  </a:lnTo>
                  <a:lnTo>
                    <a:pt x="6661" y="1747"/>
                  </a:lnTo>
                  <a:lnTo>
                    <a:pt x="7207" y="1747"/>
                  </a:lnTo>
                  <a:lnTo>
                    <a:pt x="8517" y="1765"/>
                  </a:lnTo>
                  <a:lnTo>
                    <a:pt x="9573" y="1747"/>
                  </a:lnTo>
                  <a:lnTo>
                    <a:pt x="9718" y="1729"/>
                  </a:lnTo>
                  <a:lnTo>
                    <a:pt x="9591" y="1656"/>
                  </a:lnTo>
                  <a:lnTo>
                    <a:pt x="9263" y="1456"/>
                  </a:lnTo>
                  <a:lnTo>
                    <a:pt x="8735" y="1183"/>
                  </a:lnTo>
                  <a:lnTo>
                    <a:pt x="8408" y="1019"/>
                  </a:lnTo>
                  <a:lnTo>
                    <a:pt x="8026" y="855"/>
                  </a:lnTo>
                  <a:lnTo>
                    <a:pt x="7625" y="710"/>
                  </a:lnTo>
                  <a:lnTo>
                    <a:pt x="7170" y="546"/>
                  </a:lnTo>
                  <a:lnTo>
                    <a:pt x="6679" y="401"/>
                  </a:lnTo>
                  <a:lnTo>
                    <a:pt x="6151" y="273"/>
                  </a:lnTo>
                  <a:lnTo>
                    <a:pt x="5605" y="164"/>
                  </a:lnTo>
                  <a:lnTo>
                    <a:pt x="5023" y="73"/>
                  </a:lnTo>
                  <a:lnTo>
                    <a:pt x="4423" y="18"/>
                  </a:lnTo>
                  <a:lnTo>
                    <a:pt x="3786" y="0"/>
                  </a:lnTo>
                  <a:close/>
                </a:path>
              </a:pathLst>
            </a:custGeom>
            <a:solidFill>
              <a:srgbClr val="D7C2A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59" name="Google Shape;1159;p7"/>
            <p:cNvSpPr/>
            <p:nvPr/>
          </p:nvSpPr>
          <p:spPr>
            <a:xfrm>
              <a:off x="3073200" y="1290875"/>
              <a:ext cx="242975" cy="44150"/>
            </a:xfrm>
            <a:custGeom>
              <a:avLst/>
              <a:gdLst/>
              <a:ahLst/>
              <a:cxnLst/>
              <a:rect l="l" t="t" r="r" b="b"/>
              <a:pathLst>
                <a:path w="9719" h="1766" fill="none" extrusionOk="0">
                  <a:moveTo>
                    <a:pt x="3786" y="0"/>
                  </a:moveTo>
                  <a:lnTo>
                    <a:pt x="3786" y="0"/>
                  </a:lnTo>
                  <a:lnTo>
                    <a:pt x="3294" y="0"/>
                  </a:lnTo>
                  <a:lnTo>
                    <a:pt x="2803" y="37"/>
                  </a:lnTo>
                  <a:lnTo>
                    <a:pt x="2803" y="37"/>
                  </a:lnTo>
                  <a:lnTo>
                    <a:pt x="1893" y="146"/>
                  </a:lnTo>
                  <a:lnTo>
                    <a:pt x="1129" y="237"/>
                  </a:lnTo>
                  <a:lnTo>
                    <a:pt x="492" y="346"/>
                  </a:lnTo>
                  <a:lnTo>
                    <a:pt x="0" y="437"/>
                  </a:lnTo>
                  <a:lnTo>
                    <a:pt x="0" y="437"/>
                  </a:lnTo>
                  <a:lnTo>
                    <a:pt x="164" y="546"/>
                  </a:lnTo>
                  <a:lnTo>
                    <a:pt x="346" y="637"/>
                  </a:lnTo>
                  <a:lnTo>
                    <a:pt x="546" y="692"/>
                  </a:lnTo>
                  <a:lnTo>
                    <a:pt x="747" y="746"/>
                  </a:lnTo>
                  <a:lnTo>
                    <a:pt x="947" y="764"/>
                  </a:lnTo>
                  <a:lnTo>
                    <a:pt x="1165" y="783"/>
                  </a:lnTo>
                  <a:lnTo>
                    <a:pt x="1602" y="801"/>
                  </a:lnTo>
                  <a:lnTo>
                    <a:pt x="1602" y="801"/>
                  </a:lnTo>
                  <a:lnTo>
                    <a:pt x="1802" y="801"/>
                  </a:lnTo>
                  <a:lnTo>
                    <a:pt x="1802" y="801"/>
                  </a:lnTo>
                  <a:lnTo>
                    <a:pt x="2002" y="801"/>
                  </a:lnTo>
                  <a:lnTo>
                    <a:pt x="2002" y="801"/>
                  </a:lnTo>
                  <a:lnTo>
                    <a:pt x="2366" y="801"/>
                  </a:lnTo>
                  <a:lnTo>
                    <a:pt x="2730" y="837"/>
                  </a:lnTo>
                  <a:lnTo>
                    <a:pt x="2730" y="837"/>
                  </a:lnTo>
                  <a:lnTo>
                    <a:pt x="3021" y="892"/>
                  </a:lnTo>
                  <a:lnTo>
                    <a:pt x="3312" y="965"/>
                  </a:lnTo>
                  <a:lnTo>
                    <a:pt x="3604" y="1056"/>
                  </a:lnTo>
                  <a:lnTo>
                    <a:pt x="3895" y="1147"/>
                  </a:lnTo>
                  <a:lnTo>
                    <a:pt x="4477" y="1365"/>
                  </a:lnTo>
                  <a:lnTo>
                    <a:pt x="4750" y="1456"/>
                  </a:lnTo>
                  <a:lnTo>
                    <a:pt x="5059" y="1547"/>
                  </a:lnTo>
                  <a:lnTo>
                    <a:pt x="5059" y="1547"/>
                  </a:lnTo>
                  <a:lnTo>
                    <a:pt x="5314" y="1602"/>
                  </a:lnTo>
                  <a:lnTo>
                    <a:pt x="5587" y="1656"/>
                  </a:lnTo>
                  <a:lnTo>
                    <a:pt x="6115" y="1711"/>
                  </a:lnTo>
                  <a:lnTo>
                    <a:pt x="6661" y="1747"/>
                  </a:lnTo>
                  <a:lnTo>
                    <a:pt x="7207" y="1747"/>
                  </a:lnTo>
                  <a:lnTo>
                    <a:pt x="7207" y="1747"/>
                  </a:lnTo>
                  <a:lnTo>
                    <a:pt x="8517" y="1765"/>
                  </a:lnTo>
                  <a:lnTo>
                    <a:pt x="8517" y="1765"/>
                  </a:lnTo>
                  <a:lnTo>
                    <a:pt x="9573" y="1747"/>
                  </a:lnTo>
                  <a:lnTo>
                    <a:pt x="9573" y="1747"/>
                  </a:lnTo>
                  <a:lnTo>
                    <a:pt x="9718" y="1729"/>
                  </a:lnTo>
                  <a:lnTo>
                    <a:pt x="9718" y="1729"/>
                  </a:lnTo>
                  <a:lnTo>
                    <a:pt x="9591" y="1656"/>
                  </a:lnTo>
                  <a:lnTo>
                    <a:pt x="9263" y="1456"/>
                  </a:lnTo>
                  <a:lnTo>
                    <a:pt x="8735" y="1183"/>
                  </a:lnTo>
                  <a:lnTo>
                    <a:pt x="8408" y="1019"/>
                  </a:lnTo>
                  <a:lnTo>
                    <a:pt x="8026" y="855"/>
                  </a:lnTo>
                  <a:lnTo>
                    <a:pt x="7625" y="710"/>
                  </a:lnTo>
                  <a:lnTo>
                    <a:pt x="7170" y="546"/>
                  </a:lnTo>
                  <a:lnTo>
                    <a:pt x="6679" y="401"/>
                  </a:lnTo>
                  <a:lnTo>
                    <a:pt x="6151" y="273"/>
                  </a:lnTo>
                  <a:lnTo>
                    <a:pt x="5605" y="164"/>
                  </a:lnTo>
                  <a:lnTo>
                    <a:pt x="5023" y="73"/>
                  </a:lnTo>
                  <a:lnTo>
                    <a:pt x="4423" y="18"/>
                  </a:lnTo>
                  <a:lnTo>
                    <a:pt x="3786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160" name="Google Shape;1160;p7"/>
          <p:cNvGrpSpPr/>
          <p:nvPr/>
        </p:nvGrpSpPr>
        <p:grpSpPr>
          <a:xfrm>
            <a:off x="435919" y="6858010"/>
            <a:ext cx="1092040" cy="318607"/>
            <a:chOff x="1682875" y="2128425"/>
            <a:chExt cx="575525" cy="167900"/>
          </a:xfrm>
        </p:grpSpPr>
        <p:sp>
          <p:nvSpPr>
            <p:cNvPr id="1161" name="Google Shape;1161;p7"/>
            <p:cNvSpPr/>
            <p:nvPr/>
          </p:nvSpPr>
          <p:spPr>
            <a:xfrm>
              <a:off x="1682875" y="2231250"/>
              <a:ext cx="575525" cy="65075"/>
            </a:xfrm>
            <a:custGeom>
              <a:avLst/>
              <a:gdLst/>
              <a:ahLst/>
              <a:cxnLst/>
              <a:rect l="l" t="t" r="r" b="b"/>
              <a:pathLst>
                <a:path w="23021" h="2603" extrusionOk="0">
                  <a:moveTo>
                    <a:pt x="19964" y="0"/>
                  </a:moveTo>
                  <a:lnTo>
                    <a:pt x="20601" y="110"/>
                  </a:lnTo>
                  <a:lnTo>
                    <a:pt x="20437" y="164"/>
                  </a:lnTo>
                  <a:lnTo>
                    <a:pt x="19909" y="328"/>
                  </a:lnTo>
                  <a:lnTo>
                    <a:pt x="19054" y="565"/>
                  </a:lnTo>
                  <a:lnTo>
                    <a:pt x="18508" y="692"/>
                  </a:lnTo>
                  <a:lnTo>
                    <a:pt x="17889" y="819"/>
                  </a:lnTo>
                  <a:lnTo>
                    <a:pt x="17198" y="965"/>
                  </a:lnTo>
                  <a:lnTo>
                    <a:pt x="16433" y="1092"/>
                  </a:lnTo>
                  <a:lnTo>
                    <a:pt x="15596" y="1202"/>
                  </a:lnTo>
                  <a:lnTo>
                    <a:pt x="14704" y="1311"/>
                  </a:lnTo>
                  <a:lnTo>
                    <a:pt x="13740" y="1402"/>
                  </a:lnTo>
                  <a:lnTo>
                    <a:pt x="12703" y="1474"/>
                  </a:lnTo>
                  <a:lnTo>
                    <a:pt x="11611" y="1529"/>
                  </a:lnTo>
                  <a:lnTo>
                    <a:pt x="10464" y="1547"/>
                  </a:lnTo>
                  <a:lnTo>
                    <a:pt x="9409" y="1529"/>
                  </a:lnTo>
                  <a:lnTo>
                    <a:pt x="8317" y="1493"/>
                  </a:lnTo>
                  <a:lnTo>
                    <a:pt x="7170" y="1420"/>
                  </a:lnTo>
                  <a:lnTo>
                    <a:pt x="5988" y="1311"/>
                  </a:lnTo>
                  <a:lnTo>
                    <a:pt x="4768" y="1147"/>
                  </a:lnTo>
                  <a:lnTo>
                    <a:pt x="3513" y="965"/>
                  </a:lnTo>
                  <a:lnTo>
                    <a:pt x="2239" y="728"/>
                  </a:lnTo>
                  <a:lnTo>
                    <a:pt x="910" y="455"/>
                  </a:lnTo>
                  <a:lnTo>
                    <a:pt x="1129" y="146"/>
                  </a:lnTo>
                  <a:lnTo>
                    <a:pt x="1129" y="146"/>
                  </a:lnTo>
                  <a:lnTo>
                    <a:pt x="747" y="237"/>
                  </a:lnTo>
                  <a:lnTo>
                    <a:pt x="565" y="292"/>
                  </a:lnTo>
                  <a:lnTo>
                    <a:pt x="401" y="346"/>
                  </a:lnTo>
                  <a:lnTo>
                    <a:pt x="255" y="419"/>
                  </a:lnTo>
                  <a:lnTo>
                    <a:pt x="128" y="492"/>
                  </a:lnTo>
                  <a:lnTo>
                    <a:pt x="37" y="565"/>
                  </a:lnTo>
                  <a:lnTo>
                    <a:pt x="0" y="656"/>
                  </a:lnTo>
                  <a:lnTo>
                    <a:pt x="0" y="710"/>
                  </a:lnTo>
                  <a:lnTo>
                    <a:pt x="37" y="765"/>
                  </a:lnTo>
                  <a:lnTo>
                    <a:pt x="91" y="819"/>
                  </a:lnTo>
                  <a:lnTo>
                    <a:pt x="182" y="874"/>
                  </a:lnTo>
                  <a:lnTo>
                    <a:pt x="455" y="1001"/>
                  </a:lnTo>
                  <a:lnTo>
                    <a:pt x="819" y="1147"/>
                  </a:lnTo>
                  <a:lnTo>
                    <a:pt x="1274" y="1311"/>
                  </a:lnTo>
                  <a:lnTo>
                    <a:pt x="1838" y="1474"/>
                  </a:lnTo>
                  <a:lnTo>
                    <a:pt x="2475" y="1638"/>
                  </a:lnTo>
                  <a:lnTo>
                    <a:pt x="3203" y="1802"/>
                  </a:lnTo>
                  <a:lnTo>
                    <a:pt x="4004" y="1966"/>
                  </a:lnTo>
                  <a:lnTo>
                    <a:pt x="4878" y="2111"/>
                  </a:lnTo>
                  <a:lnTo>
                    <a:pt x="5806" y="2239"/>
                  </a:lnTo>
                  <a:lnTo>
                    <a:pt x="6806" y="2366"/>
                  </a:lnTo>
                  <a:lnTo>
                    <a:pt x="7862" y="2457"/>
                  </a:lnTo>
                  <a:lnTo>
                    <a:pt x="8972" y="2548"/>
                  </a:lnTo>
                  <a:lnTo>
                    <a:pt x="10100" y="2585"/>
                  </a:lnTo>
                  <a:lnTo>
                    <a:pt x="11283" y="2603"/>
                  </a:lnTo>
                  <a:lnTo>
                    <a:pt x="12120" y="2603"/>
                  </a:lnTo>
                  <a:lnTo>
                    <a:pt x="12957" y="2566"/>
                  </a:lnTo>
                  <a:lnTo>
                    <a:pt x="14249" y="2512"/>
                  </a:lnTo>
                  <a:lnTo>
                    <a:pt x="15451" y="2421"/>
                  </a:lnTo>
                  <a:lnTo>
                    <a:pt x="16542" y="2312"/>
                  </a:lnTo>
                  <a:lnTo>
                    <a:pt x="17543" y="2184"/>
                  </a:lnTo>
                  <a:lnTo>
                    <a:pt x="18453" y="2039"/>
                  </a:lnTo>
                  <a:lnTo>
                    <a:pt x="19272" y="1893"/>
                  </a:lnTo>
                  <a:lnTo>
                    <a:pt x="20000" y="1747"/>
                  </a:lnTo>
                  <a:lnTo>
                    <a:pt x="20655" y="1584"/>
                  </a:lnTo>
                  <a:lnTo>
                    <a:pt x="21219" y="1420"/>
                  </a:lnTo>
                  <a:lnTo>
                    <a:pt x="21711" y="1256"/>
                  </a:lnTo>
                  <a:lnTo>
                    <a:pt x="22111" y="1092"/>
                  </a:lnTo>
                  <a:lnTo>
                    <a:pt x="22439" y="947"/>
                  </a:lnTo>
                  <a:lnTo>
                    <a:pt x="22675" y="801"/>
                  </a:lnTo>
                  <a:lnTo>
                    <a:pt x="22857" y="674"/>
                  </a:lnTo>
                  <a:lnTo>
                    <a:pt x="22966" y="565"/>
                  </a:lnTo>
                  <a:lnTo>
                    <a:pt x="23003" y="510"/>
                  </a:lnTo>
                  <a:lnTo>
                    <a:pt x="23021" y="455"/>
                  </a:lnTo>
                  <a:lnTo>
                    <a:pt x="23003" y="419"/>
                  </a:lnTo>
                  <a:lnTo>
                    <a:pt x="22966" y="401"/>
                  </a:lnTo>
                  <a:lnTo>
                    <a:pt x="22803" y="328"/>
                  </a:lnTo>
                  <a:lnTo>
                    <a:pt x="22530" y="273"/>
                  </a:lnTo>
                  <a:lnTo>
                    <a:pt x="22166" y="201"/>
                  </a:lnTo>
                  <a:lnTo>
                    <a:pt x="21711" y="146"/>
                  </a:lnTo>
                  <a:lnTo>
                    <a:pt x="21201" y="91"/>
                  </a:lnTo>
                  <a:lnTo>
                    <a:pt x="19964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62" name="Google Shape;1162;p7"/>
            <p:cNvSpPr/>
            <p:nvPr/>
          </p:nvSpPr>
          <p:spPr>
            <a:xfrm>
              <a:off x="1682875" y="2231250"/>
              <a:ext cx="575525" cy="65075"/>
            </a:xfrm>
            <a:custGeom>
              <a:avLst/>
              <a:gdLst/>
              <a:ahLst/>
              <a:cxnLst/>
              <a:rect l="l" t="t" r="r" b="b"/>
              <a:pathLst>
                <a:path w="23021" h="2603" fill="none" extrusionOk="0">
                  <a:moveTo>
                    <a:pt x="19964" y="0"/>
                  </a:moveTo>
                  <a:lnTo>
                    <a:pt x="20601" y="110"/>
                  </a:lnTo>
                  <a:lnTo>
                    <a:pt x="20601" y="110"/>
                  </a:lnTo>
                  <a:lnTo>
                    <a:pt x="20601" y="110"/>
                  </a:lnTo>
                  <a:lnTo>
                    <a:pt x="20437" y="164"/>
                  </a:lnTo>
                  <a:lnTo>
                    <a:pt x="19909" y="328"/>
                  </a:lnTo>
                  <a:lnTo>
                    <a:pt x="19054" y="565"/>
                  </a:lnTo>
                  <a:lnTo>
                    <a:pt x="18508" y="692"/>
                  </a:lnTo>
                  <a:lnTo>
                    <a:pt x="17889" y="819"/>
                  </a:lnTo>
                  <a:lnTo>
                    <a:pt x="17198" y="965"/>
                  </a:lnTo>
                  <a:lnTo>
                    <a:pt x="16433" y="1092"/>
                  </a:lnTo>
                  <a:lnTo>
                    <a:pt x="15596" y="1202"/>
                  </a:lnTo>
                  <a:lnTo>
                    <a:pt x="14704" y="1311"/>
                  </a:lnTo>
                  <a:lnTo>
                    <a:pt x="13740" y="1402"/>
                  </a:lnTo>
                  <a:lnTo>
                    <a:pt x="12703" y="1474"/>
                  </a:lnTo>
                  <a:lnTo>
                    <a:pt x="11611" y="1529"/>
                  </a:lnTo>
                  <a:lnTo>
                    <a:pt x="10464" y="1547"/>
                  </a:lnTo>
                  <a:lnTo>
                    <a:pt x="10464" y="1547"/>
                  </a:lnTo>
                  <a:lnTo>
                    <a:pt x="9409" y="1529"/>
                  </a:lnTo>
                  <a:lnTo>
                    <a:pt x="8317" y="1493"/>
                  </a:lnTo>
                  <a:lnTo>
                    <a:pt x="7170" y="1420"/>
                  </a:lnTo>
                  <a:lnTo>
                    <a:pt x="5988" y="1311"/>
                  </a:lnTo>
                  <a:lnTo>
                    <a:pt x="4768" y="1147"/>
                  </a:lnTo>
                  <a:lnTo>
                    <a:pt x="3513" y="965"/>
                  </a:lnTo>
                  <a:lnTo>
                    <a:pt x="2239" y="728"/>
                  </a:lnTo>
                  <a:lnTo>
                    <a:pt x="910" y="455"/>
                  </a:lnTo>
                  <a:lnTo>
                    <a:pt x="910" y="455"/>
                  </a:lnTo>
                  <a:lnTo>
                    <a:pt x="910" y="455"/>
                  </a:lnTo>
                  <a:lnTo>
                    <a:pt x="910" y="455"/>
                  </a:lnTo>
                  <a:lnTo>
                    <a:pt x="1129" y="146"/>
                  </a:lnTo>
                  <a:lnTo>
                    <a:pt x="1129" y="146"/>
                  </a:lnTo>
                  <a:lnTo>
                    <a:pt x="747" y="237"/>
                  </a:lnTo>
                  <a:lnTo>
                    <a:pt x="565" y="292"/>
                  </a:lnTo>
                  <a:lnTo>
                    <a:pt x="401" y="346"/>
                  </a:lnTo>
                  <a:lnTo>
                    <a:pt x="255" y="419"/>
                  </a:lnTo>
                  <a:lnTo>
                    <a:pt x="128" y="492"/>
                  </a:lnTo>
                  <a:lnTo>
                    <a:pt x="37" y="565"/>
                  </a:lnTo>
                  <a:lnTo>
                    <a:pt x="0" y="656"/>
                  </a:lnTo>
                  <a:lnTo>
                    <a:pt x="0" y="656"/>
                  </a:lnTo>
                  <a:lnTo>
                    <a:pt x="0" y="710"/>
                  </a:lnTo>
                  <a:lnTo>
                    <a:pt x="37" y="765"/>
                  </a:lnTo>
                  <a:lnTo>
                    <a:pt x="91" y="819"/>
                  </a:lnTo>
                  <a:lnTo>
                    <a:pt x="182" y="874"/>
                  </a:lnTo>
                  <a:lnTo>
                    <a:pt x="455" y="1001"/>
                  </a:lnTo>
                  <a:lnTo>
                    <a:pt x="819" y="1147"/>
                  </a:lnTo>
                  <a:lnTo>
                    <a:pt x="1274" y="1311"/>
                  </a:lnTo>
                  <a:lnTo>
                    <a:pt x="1838" y="1474"/>
                  </a:lnTo>
                  <a:lnTo>
                    <a:pt x="2475" y="1638"/>
                  </a:lnTo>
                  <a:lnTo>
                    <a:pt x="3203" y="1802"/>
                  </a:lnTo>
                  <a:lnTo>
                    <a:pt x="4004" y="1966"/>
                  </a:lnTo>
                  <a:lnTo>
                    <a:pt x="4878" y="2111"/>
                  </a:lnTo>
                  <a:lnTo>
                    <a:pt x="5806" y="2239"/>
                  </a:lnTo>
                  <a:lnTo>
                    <a:pt x="6806" y="2366"/>
                  </a:lnTo>
                  <a:lnTo>
                    <a:pt x="7862" y="2457"/>
                  </a:lnTo>
                  <a:lnTo>
                    <a:pt x="8972" y="2548"/>
                  </a:lnTo>
                  <a:lnTo>
                    <a:pt x="10100" y="2585"/>
                  </a:lnTo>
                  <a:lnTo>
                    <a:pt x="11283" y="2603"/>
                  </a:lnTo>
                  <a:lnTo>
                    <a:pt x="11283" y="2603"/>
                  </a:lnTo>
                  <a:lnTo>
                    <a:pt x="12120" y="2603"/>
                  </a:lnTo>
                  <a:lnTo>
                    <a:pt x="12957" y="2566"/>
                  </a:lnTo>
                  <a:lnTo>
                    <a:pt x="12957" y="2566"/>
                  </a:lnTo>
                  <a:lnTo>
                    <a:pt x="14249" y="2512"/>
                  </a:lnTo>
                  <a:lnTo>
                    <a:pt x="15451" y="2421"/>
                  </a:lnTo>
                  <a:lnTo>
                    <a:pt x="16542" y="2312"/>
                  </a:lnTo>
                  <a:lnTo>
                    <a:pt x="17543" y="2184"/>
                  </a:lnTo>
                  <a:lnTo>
                    <a:pt x="18453" y="2039"/>
                  </a:lnTo>
                  <a:lnTo>
                    <a:pt x="19272" y="1893"/>
                  </a:lnTo>
                  <a:lnTo>
                    <a:pt x="20000" y="1747"/>
                  </a:lnTo>
                  <a:lnTo>
                    <a:pt x="20655" y="1584"/>
                  </a:lnTo>
                  <a:lnTo>
                    <a:pt x="21219" y="1420"/>
                  </a:lnTo>
                  <a:lnTo>
                    <a:pt x="21711" y="1256"/>
                  </a:lnTo>
                  <a:lnTo>
                    <a:pt x="22111" y="1092"/>
                  </a:lnTo>
                  <a:lnTo>
                    <a:pt x="22439" y="947"/>
                  </a:lnTo>
                  <a:lnTo>
                    <a:pt x="22675" y="801"/>
                  </a:lnTo>
                  <a:lnTo>
                    <a:pt x="22857" y="674"/>
                  </a:lnTo>
                  <a:lnTo>
                    <a:pt x="22966" y="565"/>
                  </a:lnTo>
                  <a:lnTo>
                    <a:pt x="23003" y="510"/>
                  </a:lnTo>
                  <a:lnTo>
                    <a:pt x="23021" y="455"/>
                  </a:lnTo>
                  <a:lnTo>
                    <a:pt x="23021" y="455"/>
                  </a:lnTo>
                  <a:lnTo>
                    <a:pt x="23003" y="419"/>
                  </a:lnTo>
                  <a:lnTo>
                    <a:pt x="22966" y="401"/>
                  </a:lnTo>
                  <a:lnTo>
                    <a:pt x="22803" y="328"/>
                  </a:lnTo>
                  <a:lnTo>
                    <a:pt x="22530" y="273"/>
                  </a:lnTo>
                  <a:lnTo>
                    <a:pt x="22166" y="201"/>
                  </a:lnTo>
                  <a:lnTo>
                    <a:pt x="21711" y="146"/>
                  </a:lnTo>
                  <a:lnTo>
                    <a:pt x="21201" y="91"/>
                  </a:lnTo>
                  <a:lnTo>
                    <a:pt x="19964" y="0"/>
                  </a:lnTo>
                </a:path>
              </a:pathLst>
            </a:custGeom>
            <a:solidFill>
              <a:srgbClr val="EBBD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63" name="Google Shape;1163;p7"/>
            <p:cNvSpPr/>
            <p:nvPr/>
          </p:nvSpPr>
          <p:spPr>
            <a:xfrm>
              <a:off x="1705625" y="2128425"/>
              <a:ext cx="492275" cy="141525"/>
            </a:xfrm>
            <a:custGeom>
              <a:avLst/>
              <a:gdLst/>
              <a:ahLst/>
              <a:cxnLst/>
              <a:rect l="l" t="t" r="r" b="b"/>
              <a:pathLst>
                <a:path w="19691" h="5661" extrusionOk="0">
                  <a:moveTo>
                    <a:pt x="5332" y="1"/>
                  </a:moveTo>
                  <a:lnTo>
                    <a:pt x="5023" y="37"/>
                  </a:lnTo>
                  <a:lnTo>
                    <a:pt x="4714" y="92"/>
                  </a:lnTo>
                  <a:lnTo>
                    <a:pt x="4422" y="164"/>
                  </a:lnTo>
                  <a:lnTo>
                    <a:pt x="4149" y="274"/>
                  </a:lnTo>
                  <a:lnTo>
                    <a:pt x="3858" y="401"/>
                  </a:lnTo>
                  <a:lnTo>
                    <a:pt x="3604" y="528"/>
                  </a:lnTo>
                  <a:lnTo>
                    <a:pt x="3367" y="692"/>
                  </a:lnTo>
                  <a:lnTo>
                    <a:pt x="3149" y="874"/>
                  </a:lnTo>
                  <a:lnTo>
                    <a:pt x="2967" y="1056"/>
                  </a:lnTo>
                  <a:lnTo>
                    <a:pt x="2803" y="1238"/>
                  </a:lnTo>
                  <a:lnTo>
                    <a:pt x="2657" y="1438"/>
                  </a:lnTo>
                  <a:lnTo>
                    <a:pt x="2566" y="1657"/>
                  </a:lnTo>
                  <a:lnTo>
                    <a:pt x="2512" y="1857"/>
                  </a:lnTo>
                  <a:lnTo>
                    <a:pt x="2493" y="2057"/>
                  </a:lnTo>
                  <a:lnTo>
                    <a:pt x="2493" y="2166"/>
                  </a:lnTo>
                  <a:lnTo>
                    <a:pt x="2512" y="2275"/>
                  </a:lnTo>
                  <a:lnTo>
                    <a:pt x="2330" y="2312"/>
                  </a:lnTo>
                  <a:lnTo>
                    <a:pt x="2148" y="2366"/>
                  </a:lnTo>
                  <a:lnTo>
                    <a:pt x="1966" y="2476"/>
                  </a:lnTo>
                  <a:lnTo>
                    <a:pt x="1766" y="2585"/>
                  </a:lnTo>
                  <a:lnTo>
                    <a:pt x="1584" y="2730"/>
                  </a:lnTo>
                  <a:lnTo>
                    <a:pt x="1402" y="2894"/>
                  </a:lnTo>
                  <a:lnTo>
                    <a:pt x="1056" y="3240"/>
                  </a:lnTo>
                  <a:lnTo>
                    <a:pt x="837" y="3477"/>
                  </a:lnTo>
                  <a:lnTo>
                    <a:pt x="637" y="3713"/>
                  </a:lnTo>
                  <a:lnTo>
                    <a:pt x="310" y="4150"/>
                  </a:lnTo>
                  <a:lnTo>
                    <a:pt x="73" y="4459"/>
                  </a:lnTo>
                  <a:lnTo>
                    <a:pt x="0" y="4568"/>
                  </a:lnTo>
                  <a:lnTo>
                    <a:pt x="1074" y="4805"/>
                  </a:lnTo>
                  <a:lnTo>
                    <a:pt x="2148" y="5005"/>
                  </a:lnTo>
                  <a:lnTo>
                    <a:pt x="3185" y="5169"/>
                  </a:lnTo>
                  <a:lnTo>
                    <a:pt x="4204" y="5315"/>
                  </a:lnTo>
                  <a:lnTo>
                    <a:pt x="5187" y="5424"/>
                  </a:lnTo>
                  <a:lnTo>
                    <a:pt x="6151" y="5515"/>
                  </a:lnTo>
                  <a:lnTo>
                    <a:pt x="7098" y="5587"/>
                  </a:lnTo>
                  <a:lnTo>
                    <a:pt x="8007" y="5624"/>
                  </a:lnTo>
                  <a:lnTo>
                    <a:pt x="8881" y="5642"/>
                  </a:lnTo>
                  <a:lnTo>
                    <a:pt x="9736" y="5660"/>
                  </a:lnTo>
                  <a:lnTo>
                    <a:pt x="10573" y="5642"/>
                  </a:lnTo>
                  <a:lnTo>
                    <a:pt x="11356" y="5624"/>
                  </a:lnTo>
                  <a:lnTo>
                    <a:pt x="12120" y="5569"/>
                  </a:lnTo>
                  <a:lnTo>
                    <a:pt x="12866" y="5515"/>
                  </a:lnTo>
                  <a:lnTo>
                    <a:pt x="13558" y="5460"/>
                  </a:lnTo>
                  <a:lnTo>
                    <a:pt x="14231" y="5387"/>
                  </a:lnTo>
                  <a:lnTo>
                    <a:pt x="14850" y="5296"/>
                  </a:lnTo>
                  <a:lnTo>
                    <a:pt x="15450" y="5205"/>
                  </a:lnTo>
                  <a:lnTo>
                    <a:pt x="16542" y="5023"/>
                  </a:lnTo>
                  <a:lnTo>
                    <a:pt x="17470" y="4823"/>
                  </a:lnTo>
                  <a:lnTo>
                    <a:pt x="18253" y="4641"/>
                  </a:lnTo>
                  <a:lnTo>
                    <a:pt x="18872" y="4477"/>
                  </a:lnTo>
                  <a:lnTo>
                    <a:pt x="19327" y="4350"/>
                  </a:lnTo>
                  <a:lnTo>
                    <a:pt x="19691" y="4223"/>
                  </a:lnTo>
                  <a:lnTo>
                    <a:pt x="14541" y="3422"/>
                  </a:lnTo>
                  <a:lnTo>
                    <a:pt x="13995" y="2294"/>
                  </a:lnTo>
                  <a:lnTo>
                    <a:pt x="11283" y="1584"/>
                  </a:lnTo>
                  <a:lnTo>
                    <a:pt x="8954" y="1002"/>
                  </a:lnTo>
                  <a:lnTo>
                    <a:pt x="7061" y="528"/>
                  </a:lnTo>
                  <a:lnTo>
                    <a:pt x="6916" y="419"/>
                  </a:lnTo>
                  <a:lnTo>
                    <a:pt x="6752" y="310"/>
                  </a:lnTo>
                  <a:lnTo>
                    <a:pt x="6497" y="183"/>
                  </a:lnTo>
                  <a:lnTo>
                    <a:pt x="6206" y="92"/>
                  </a:lnTo>
                  <a:lnTo>
                    <a:pt x="5915" y="37"/>
                  </a:lnTo>
                  <a:lnTo>
                    <a:pt x="5624" y="1"/>
                  </a:lnTo>
                  <a:close/>
                </a:path>
              </a:pathLst>
            </a:custGeom>
            <a:solidFill>
              <a:srgbClr val="C1A5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64" name="Google Shape;1164;p7"/>
            <p:cNvSpPr/>
            <p:nvPr/>
          </p:nvSpPr>
          <p:spPr>
            <a:xfrm>
              <a:off x="1705625" y="2128425"/>
              <a:ext cx="492275" cy="141525"/>
            </a:xfrm>
            <a:custGeom>
              <a:avLst/>
              <a:gdLst/>
              <a:ahLst/>
              <a:cxnLst/>
              <a:rect l="l" t="t" r="r" b="b"/>
              <a:pathLst>
                <a:path w="19691" h="5661" fill="none" extrusionOk="0">
                  <a:moveTo>
                    <a:pt x="19691" y="4223"/>
                  </a:moveTo>
                  <a:lnTo>
                    <a:pt x="19691" y="4223"/>
                  </a:lnTo>
                  <a:lnTo>
                    <a:pt x="19327" y="4350"/>
                  </a:lnTo>
                  <a:lnTo>
                    <a:pt x="18872" y="4477"/>
                  </a:lnTo>
                  <a:lnTo>
                    <a:pt x="18253" y="4641"/>
                  </a:lnTo>
                  <a:lnTo>
                    <a:pt x="17470" y="4823"/>
                  </a:lnTo>
                  <a:lnTo>
                    <a:pt x="16542" y="5023"/>
                  </a:lnTo>
                  <a:lnTo>
                    <a:pt x="15450" y="5205"/>
                  </a:lnTo>
                  <a:lnTo>
                    <a:pt x="14850" y="5296"/>
                  </a:lnTo>
                  <a:lnTo>
                    <a:pt x="14231" y="5387"/>
                  </a:lnTo>
                  <a:lnTo>
                    <a:pt x="13558" y="5460"/>
                  </a:lnTo>
                  <a:lnTo>
                    <a:pt x="12866" y="5515"/>
                  </a:lnTo>
                  <a:lnTo>
                    <a:pt x="12120" y="5569"/>
                  </a:lnTo>
                  <a:lnTo>
                    <a:pt x="11356" y="5624"/>
                  </a:lnTo>
                  <a:lnTo>
                    <a:pt x="10573" y="5642"/>
                  </a:lnTo>
                  <a:lnTo>
                    <a:pt x="9736" y="5660"/>
                  </a:lnTo>
                  <a:lnTo>
                    <a:pt x="8881" y="5642"/>
                  </a:lnTo>
                  <a:lnTo>
                    <a:pt x="8007" y="5624"/>
                  </a:lnTo>
                  <a:lnTo>
                    <a:pt x="7098" y="5587"/>
                  </a:lnTo>
                  <a:lnTo>
                    <a:pt x="6151" y="5515"/>
                  </a:lnTo>
                  <a:lnTo>
                    <a:pt x="5187" y="5424"/>
                  </a:lnTo>
                  <a:lnTo>
                    <a:pt x="4204" y="5315"/>
                  </a:lnTo>
                  <a:lnTo>
                    <a:pt x="3185" y="5169"/>
                  </a:lnTo>
                  <a:lnTo>
                    <a:pt x="2148" y="5005"/>
                  </a:lnTo>
                  <a:lnTo>
                    <a:pt x="1074" y="4805"/>
                  </a:lnTo>
                  <a:lnTo>
                    <a:pt x="0" y="4568"/>
                  </a:lnTo>
                  <a:lnTo>
                    <a:pt x="0" y="4568"/>
                  </a:lnTo>
                  <a:lnTo>
                    <a:pt x="73" y="4459"/>
                  </a:lnTo>
                  <a:lnTo>
                    <a:pt x="310" y="4150"/>
                  </a:lnTo>
                  <a:lnTo>
                    <a:pt x="637" y="3713"/>
                  </a:lnTo>
                  <a:lnTo>
                    <a:pt x="837" y="3477"/>
                  </a:lnTo>
                  <a:lnTo>
                    <a:pt x="1056" y="3240"/>
                  </a:lnTo>
                  <a:lnTo>
                    <a:pt x="1056" y="3240"/>
                  </a:lnTo>
                  <a:lnTo>
                    <a:pt x="1402" y="2894"/>
                  </a:lnTo>
                  <a:lnTo>
                    <a:pt x="1584" y="2730"/>
                  </a:lnTo>
                  <a:lnTo>
                    <a:pt x="1766" y="2585"/>
                  </a:lnTo>
                  <a:lnTo>
                    <a:pt x="1966" y="2476"/>
                  </a:lnTo>
                  <a:lnTo>
                    <a:pt x="2148" y="2366"/>
                  </a:lnTo>
                  <a:lnTo>
                    <a:pt x="2330" y="2312"/>
                  </a:lnTo>
                  <a:lnTo>
                    <a:pt x="2512" y="2275"/>
                  </a:lnTo>
                  <a:lnTo>
                    <a:pt x="2512" y="2275"/>
                  </a:lnTo>
                  <a:lnTo>
                    <a:pt x="2493" y="2166"/>
                  </a:lnTo>
                  <a:lnTo>
                    <a:pt x="2493" y="2057"/>
                  </a:lnTo>
                  <a:lnTo>
                    <a:pt x="2512" y="1857"/>
                  </a:lnTo>
                  <a:lnTo>
                    <a:pt x="2566" y="1657"/>
                  </a:lnTo>
                  <a:lnTo>
                    <a:pt x="2657" y="1438"/>
                  </a:lnTo>
                  <a:lnTo>
                    <a:pt x="2657" y="1438"/>
                  </a:lnTo>
                  <a:lnTo>
                    <a:pt x="2803" y="1238"/>
                  </a:lnTo>
                  <a:lnTo>
                    <a:pt x="2967" y="1056"/>
                  </a:lnTo>
                  <a:lnTo>
                    <a:pt x="3149" y="874"/>
                  </a:lnTo>
                  <a:lnTo>
                    <a:pt x="3367" y="692"/>
                  </a:lnTo>
                  <a:lnTo>
                    <a:pt x="3604" y="528"/>
                  </a:lnTo>
                  <a:lnTo>
                    <a:pt x="3858" y="401"/>
                  </a:lnTo>
                  <a:lnTo>
                    <a:pt x="4149" y="274"/>
                  </a:lnTo>
                  <a:lnTo>
                    <a:pt x="4422" y="164"/>
                  </a:lnTo>
                  <a:lnTo>
                    <a:pt x="4714" y="92"/>
                  </a:lnTo>
                  <a:lnTo>
                    <a:pt x="5023" y="37"/>
                  </a:lnTo>
                  <a:lnTo>
                    <a:pt x="5332" y="1"/>
                  </a:lnTo>
                  <a:lnTo>
                    <a:pt x="5624" y="1"/>
                  </a:lnTo>
                  <a:lnTo>
                    <a:pt x="5915" y="37"/>
                  </a:lnTo>
                  <a:lnTo>
                    <a:pt x="6206" y="92"/>
                  </a:lnTo>
                  <a:lnTo>
                    <a:pt x="6497" y="183"/>
                  </a:lnTo>
                  <a:lnTo>
                    <a:pt x="6752" y="310"/>
                  </a:lnTo>
                  <a:lnTo>
                    <a:pt x="6752" y="310"/>
                  </a:lnTo>
                  <a:lnTo>
                    <a:pt x="6916" y="419"/>
                  </a:lnTo>
                  <a:lnTo>
                    <a:pt x="7061" y="528"/>
                  </a:lnTo>
                  <a:lnTo>
                    <a:pt x="7061" y="528"/>
                  </a:lnTo>
                  <a:lnTo>
                    <a:pt x="8954" y="1002"/>
                  </a:lnTo>
                  <a:lnTo>
                    <a:pt x="11283" y="1584"/>
                  </a:lnTo>
                  <a:lnTo>
                    <a:pt x="11283" y="1584"/>
                  </a:lnTo>
                  <a:lnTo>
                    <a:pt x="13995" y="2294"/>
                  </a:lnTo>
                  <a:lnTo>
                    <a:pt x="14541" y="3422"/>
                  </a:lnTo>
                  <a:lnTo>
                    <a:pt x="19691" y="4223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65" name="Google Shape;1165;p7"/>
            <p:cNvSpPr/>
            <p:nvPr/>
          </p:nvSpPr>
          <p:spPr>
            <a:xfrm>
              <a:off x="1705625" y="2168000"/>
              <a:ext cx="492275" cy="101950"/>
            </a:xfrm>
            <a:custGeom>
              <a:avLst/>
              <a:gdLst/>
              <a:ahLst/>
              <a:cxnLst/>
              <a:rect l="l" t="t" r="r" b="b"/>
              <a:pathLst>
                <a:path w="19691" h="4078" extrusionOk="0">
                  <a:moveTo>
                    <a:pt x="11283" y="1"/>
                  </a:moveTo>
                  <a:lnTo>
                    <a:pt x="11192" y="165"/>
                  </a:lnTo>
                  <a:lnTo>
                    <a:pt x="11101" y="292"/>
                  </a:lnTo>
                  <a:lnTo>
                    <a:pt x="10974" y="419"/>
                  </a:lnTo>
                  <a:lnTo>
                    <a:pt x="10846" y="547"/>
                  </a:lnTo>
                  <a:lnTo>
                    <a:pt x="10737" y="638"/>
                  </a:lnTo>
                  <a:lnTo>
                    <a:pt x="10592" y="729"/>
                  </a:lnTo>
                  <a:lnTo>
                    <a:pt x="10319" y="874"/>
                  </a:lnTo>
                  <a:lnTo>
                    <a:pt x="10027" y="1002"/>
                  </a:lnTo>
                  <a:lnTo>
                    <a:pt x="9736" y="1093"/>
                  </a:lnTo>
                  <a:lnTo>
                    <a:pt x="8936" y="1348"/>
                  </a:lnTo>
                  <a:lnTo>
                    <a:pt x="8135" y="1548"/>
                  </a:lnTo>
                  <a:lnTo>
                    <a:pt x="7334" y="1712"/>
                  </a:lnTo>
                  <a:lnTo>
                    <a:pt x="6515" y="1821"/>
                  </a:lnTo>
                  <a:lnTo>
                    <a:pt x="6570" y="1912"/>
                  </a:lnTo>
                  <a:lnTo>
                    <a:pt x="6643" y="1985"/>
                  </a:lnTo>
                  <a:lnTo>
                    <a:pt x="6734" y="2039"/>
                  </a:lnTo>
                  <a:lnTo>
                    <a:pt x="6843" y="2076"/>
                  </a:lnTo>
                  <a:lnTo>
                    <a:pt x="7079" y="2130"/>
                  </a:lnTo>
                  <a:lnTo>
                    <a:pt x="7298" y="2185"/>
                  </a:lnTo>
                  <a:lnTo>
                    <a:pt x="7407" y="2221"/>
                  </a:lnTo>
                  <a:lnTo>
                    <a:pt x="7498" y="2294"/>
                  </a:lnTo>
                  <a:lnTo>
                    <a:pt x="7589" y="2367"/>
                  </a:lnTo>
                  <a:lnTo>
                    <a:pt x="7662" y="2476"/>
                  </a:lnTo>
                  <a:lnTo>
                    <a:pt x="7698" y="2567"/>
                  </a:lnTo>
                  <a:lnTo>
                    <a:pt x="7716" y="2658"/>
                  </a:lnTo>
                  <a:lnTo>
                    <a:pt x="7680" y="2749"/>
                  </a:lnTo>
                  <a:lnTo>
                    <a:pt x="7662" y="2785"/>
                  </a:lnTo>
                  <a:lnTo>
                    <a:pt x="7625" y="2822"/>
                  </a:lnTo>
                  <a:lnTo>
                    <a:pt x="7571" y="2858"/>
                  </a:lnTo>
                  <a:lnTo>
                    <a:pt x="7516" y="2876"/>
                  </a:lnTo>
                  <a:lnTo>
                    <a:pt x="7298" y="2876"/>
                  </a:lnTo>
                  <a:lnTo>
                    <a:pt x="6515" y="2803"/>
                  </a:lnTo>
                  <a:lnTo>
                    <a:pt x="5733" y="2694"/>
                  </a:lnTo>
                  <a:lnTo>
                    <a:pt x="4950" y="2549"/>
                  </a:lnTo>
                  <a:lnTo>
                    <a:pt x="4168" y="2385"/>
                  </a:lnTo>
                  <a:lnTo>
                    <a:pt x="2603" y="2021"/>
                  </a:lnTo>
                  <a:lnTo>
                    <a:pt x="1056" y="1657"/>
                  </a:lnTo>
                  <a:lnTo>
                    <a:pt x="837" y="1894"/>
                  </a:lnTo>
                  <a:lnTo>
                    <a:pt x="637" y="2130"/>
                  </a:lnTo>
                  <a:lnTo>
                    <a:pt x="310" y="2567"/>
                  </a:lnTo>
                  <a:lnTo>
                    <a:pt x="73" y="2876"/>
                  </a:lnTo>
                  <a:lnTo>
                    <a:pt x="0" y="2985"/>
                  </a:lnTo>
                  <a:lnTo>
                    <a:pt x="1329" y="3258"/>
                  </a:lnTo>
                  <a:lnTo>
                    <a:pt x="2603" y="3495"/>
                  </a:lnTo>
                  <a:lnTo>
                    <a:pt x="3858" y="3677"/>
                  </a:lnTo>
                  <a:lnTo>
                    <a:pt x="5078" y="3841"/>
                  </a:lnTo>
                  <a:lnTo>
                    <a:pt x="6260" y="3950"/>
                  </a:lnTo>
                  <a:lnTo>
                    <a:pt x="7407" y="4023"/>
                  </a:lnTo>
                  <a:lnTo>
                    <a:pt x="8499" y="4059"/>
                  </a:lnTo>
                  <a:lnTo>
                    <a:pt x="9554" y="4077"/>
                  </a:lnTo>
                  <a:lnTo>
                    <a:pt x="10701" y="4059"/>
                  </a:lnTo>
                  <a:lnTo>
                    <a:pt x="11793" y="4004"/>
                  </a:lnTo>
                  <a:lnTo>
                    <a:pt x="12830" y="3932"/>
                  </a:lnTo>
                  <a:lnTo>
                    <a:pt x="13794" y="3841"/>
                  </a:lnTo>
                  <a:lnTo>
                    <a:pt x="14686" y="3732"/>
                  </a:lnTo>
                  <a:lnTo>
                    <a:pt x="15523" y="3622"/>
                  </a:lnTo>
                  <a:lnTo>
                    <a:pt x="16288" y="3495"/>
                  </a:lnTo>
                  <a:lnTo>
                    <a:pt x="16979" y="3349"/>
                  </a:lnTo>
                  <a:lnTo>
                    <a:pt x="17598" y="3222"/>
                  </a:lnTo>
                  <a:lnTo>
                    <a:pt x="18144" y="3095"/>
                  </a:lnTo>
                  <a:lnTo>
                    <a:pt x="18999" y="2858"/>
                  </a:lnTo>
                  <a:lnTo>
                    <a:pt x="19527" y="2694"/>
                  </a:lnTo>
                  <a:lnTo>
                    <a:pt x="19691" y="2640"/>
                  </a:lnTo>
                  <a:lnTo>
                    <a:pt x="14541" y="1839"/>
                  </a:lnTo>
                  <a:lnTo>
                    <a:pt x="13995" y="711"/>
                  </a:lnTo>
                  <a:lnTo>
                    <a:pt x="11283" y="1"/>
                  </a:lnTo>
                  <a:close/>
                </a:path>
              </a:pathLst>
            </a:custGeom>
            <a:solidFill>
              <a:srgbClr val="A489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66" name="Google Shape;1166;p7"/>
            <p:cNvSpPr/>
            <p:nvPr/>
          </p:nvSpPr>
          <p:spPr>
            <a:xfrm>
              <a:off x="1705625" y="2168000"/>
              <a:ext cx="492275" cy="101950"/>
            </a:xfrm>
            <a:custGeom>
              <a:avLst/>
              <a:gdLst/>
              <a:ahLst/>
              <a:cxnLst/>
              <a:rect l="l" t="t" r="r" b="b"/>
              <a:pathLst>
                <a:path w="19691" h="4078" fill="none" extrusionOk="0">
                  <a:moveTo>
                    <a:pt x="11283" y="1"/>
                  </a:moveTo>
                  <a:lnTo>
                    <a:pt x="11283" y="1"/>
                  </a:lnTo>
                  <a:lnTo>
                    <a:pt x="11192" y="165"/>
                  </a:lnTo>
                  <a:lnTo>
                    <a:pt x="11101" y="292"/>
                  </a:lnTo>
                  <a:lnTo>
                    <a:pt x="10974" y="419"/>
                  </a:lnTo>
                  <a:lnTo>
                    <a:pt x="10846" y="547"/>
                  </a:lnTo>
                  <a:lnTo>
                    <a:pt x="10846" y="547"/>
                  </a:lnTo>
                  <a:lnTo>
                    <a:pt x="10737" y="638"/>
                  </a:lnTo>
                  <a:lnTo>
                    <a:pt x="10592" y="729"/>
                  </a:lnTo>
                  <a:lnTo>
                    <a:pt x="10319" y="874"/>
                  </a:lnTo>
                  <a:lnTo>
                    <a:pt x="10027" y="1002"/>
                  </a:lnTo>
                  <a:lnTo>
                    <a:pt x="9736" y="1093"/>
                  </a:lnTo>
                  <a:lnTo>
                    <a:pt x="9736" y="1093"/>
                  </a:lnTo>
                  <a:lnTo>
                    <a:pt x="8936" y="1348"/>
                  </a:lnTo>
                  <a:lnTo>
                    <a:pt x="8135" y="1548"/>
                  </a:lnTo>
                  <a:lnTo>
                    <a:pt x="7334" y="1712"/>
                  </a:lnTo>
                  <a:lnTo>
                    <a:pt x="6515" y="1821"/>
                  </a:lnTo>
                  <a:lnTo>
                    <a:pt x="6515" y="1821"/>
                  </a:lnTo>
                  <a:lnTo>
                    <a:pt x="6570" y="1912"/>
                  </a:lnTo>
                  <a:lnTo>
                    <a:pt x="6643" y="1985"/>
                  </a:lnTo>
                  <a:lnTo>
                    <a:pt x="6734" y="2039"/>
                  </a:lnTo>
                  <a:lnTo>
                    <a:pt x="6843" y="2076"/>
                  </a:lnTo>
                  <a:lnTo>
                    <a:pt x="7079" y="2130"/>
                  </a:lnTo>
                  <a:lnTo>
                    <a:pt x="7298" y="2185"/>
                  </a:lnTo>
                  <a:lnTo>
                    <a:pt x="7298" y="2185"/>
                  </a:lnTo>
                  <a:lnTo>
                    <a:pt x="7407" y="2221"/>
                  </a:lnTo>
                  <a:lnTo>
                    <a:pt x="7498" y="2294"/>
                  </a:lnTo>
                  <a:lnTo>
                    <a:pt x="7589" y="2367"/>
                  </a:lnTo>
                  <a:lnTo>
                    <a:pt x="7662" y="2476"/>
                  </a:lnTo>
                  <a:lnTo>
                    <a:pt x="7698" y="2567"/>
                  </a:lnTo>
                  <a:lnTo>
                    <a:pt x="7716" y="2658"/>
                  </a:lnTo>
                  <a:lnTo>
                    <a:pt x="7680" y="2749"/>
                  </a:lnTo>
                  <a:lnTo>
                    <a:pt x="7662" y="2785"/>
                  </a:lnTo>
                  <a:lnTo>
                    <a:pt x="7625" y="2822"/>
                  </a:lnTo>
                  <a:lnTo>
                    <a:pt x="7625" y="2822"/>
                  </a:lnTo>
                  <a:lnTo>
                    <a:pt x="7571" y="2858"/>
                  </a:lnTo>
                  <a:lnTo>
                    <a:pt x="7516" y="2876"/>
                  </a:lnTo>
                  <a:lnTo>
                    <a:pt x="7389" y="2876"/>
                  </a:lnTo>
                  <a:lnTo>
                    <a:pt x="7389" y="2876"/>
                  </a:lnTo>
                  <a:lnTo>
                    <a:pt x="7298" y="2876"/>
                  </a:lnTo>
                  <a:lnTo>
                    <a:pt x="7298" y="2876"/>
                  </a:lnTo>
                  <a:lnTo>
                    <a:pt x="6515" y="2803"/>
                  </a:lnTo>
                  <a:lnTo>
                    <a:pt x="5733" y="2694"/>
                  </a:lnTo>
                  <a:lnTo>
                    <a:pt x="4950" y="2549"/>
                  </a:lnTo>
                  <a:lnTo>
                    <a:pt x="4168" y="2385"/>
                  </a:lnTo>
                  <a:lnTo>
                    <a:pt x="2603" y="2021"/>
                  </a:lnTo>
                  <a:lnTo>
                    <a:pt x="1056" y="1657"/>
                  </a:lnTo>
                  <a:lnTo>
                    <a:pt x="1056" y="1657"/>
                  </a:lnTo>
                  <a:lnTo>
                    <a:pt x="1056" y="1657"/>
                  </a:lnTo>
                  <a:lnTo>
                    <a:pt x="837" y="1894"/>
                  </a:lnTo>
                  <a:lnTo>
                    <a:pt x="637" y="2130"/>
                  </a:lnTo>
                  <a:lnTo>
                    <a:pt x="310" y="2567"/>
                  </a:lnTo>
                  <a:lnTo>
                    <a:pt x="73" y="2876"/>
                  </a:lnTo>
                  <a:lnTo>
                    <a:pt x="0" y="2985"/>
                  </a:lnTo>
                  <a:lnTo>
                    <a:pt x="0" y="2985"/>
                  </a:lnTo>
                  <a:lnTo>
                    <a:pt x="1329" y="3258"/>
                  </a:lnTo>
                  <a:lnTo>
                    <a:pt x="2603" y="3495"/>
                  </a:lnTo>
                  <a:lnTo>
                    <a:pt x="3858" y="3677"/>
                  </a:lnTo>
                  <a:lnTo>
                    <a:pt x="5078" y="3841"/>
                  </a:lnTo>
                  <a:lnTo>
                    <a:pt x="6260" y="3950"/>
                  </a:lnTo>
                  <a:lnTo>
                    <a:pt x="7407" y="4023"/>
                  </a:lnTo>
                  <a:lnTo>
                    <a:pt x="8499" y="4059"/>
                  </a:lnTo>
                  <a:lnTo>
                    <a:pt x="9554" y="4077"/>
                  </a:lnTo>
                  <a:lnTo>
                    <a:pt x="9554" y="4077"/>
                  </a:lnTo>
                  <a:lnTo>
                    <a:pt x="10701" y="4059"/>
                  </a:lnTo>
                  <a:lnTo>
                    <a:pt x="11793" y="4004"/>
                  </a:lnTo>
                  <a:lnTo>
                    <a:pt x="12830" y="3932"/>
                  </a:lnTo>
                  <a:lnTo>
                    <a:pt x="13794" y="3841"/>
                  </a:lnTo>
                  <a:lnTo>
                    <a:pt x="14686" y="3732"/>
                  </a:lnTo>
                  <a:lnTo>
                    <a:pt x="15523" y="3622"/>
                  </a:lnTo>
                  <a:lnTo>
                    <a:pt x="16288" y="3495"/>
                  </a:lnTo>
                  <a:lnTo>
                    <a:pt x="16979" y="3349"/>
                  </a:lnTo>
                  <a:lnTo>
                    <a:pt x="17598" y="3222"/>
                  </a:lnTo>
                  <a:lnTo>
                    <a:pt x="18144" y="3095"/>
                  </a:lnTo>
                  <a:lnTo>
                    <a:pt x="18999" y="2858"/>
                  </a:lnTo>
                  <a:lnTo>
                    <a:pt x="19527" y="2694"/>
                  </a:lnTo>
                  <a:lnTo>
                    <a:pt x="19691" y="2640"/>
                  </a:lnTo>
                  <a:lnTo>
                    <a:pt x="14541" y="1839"/>
                  </a:lnTo>
                  <a:lnTo>
                    <a:pt x="13995" y="711"/>
                  </a:lnTo>
                  <a:lnTo>
                    <a:pt x="13995" y="711"/>
                  </a:lnTo>
                  <a:lnTo>
                    <a:pt x="11283" y="1"/>
                  </a:lnTo>
                  <a:lnTo>
                    <a:pt x="11283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67" name="Google Shape;1167;p7"/>
            <p:cNvSpPr/>
            <p:nvPr/>
          </p:nvSpPr>
          <p:spPr>
            <a:xfrm>
              <a:off x="1772050" y="2128425"/>
              <a:ext cx="102375" cy="49175"/>
            </a:xfrm>
            <a:custGeom>
              <a:avLst/>
              <a:gdLst/>
              <a:ahLst/>
              <a:cxnLst/>
              <a:rect l="l" t="t" r="r" b="b"/>
              <a:pathLst>
                <a:path w="4095" h="1967" extrusionOk="0">
                  <a:moveTo>
                    <a:pt x="2621" y="1"/>
                  </a:moveTo>
                  <a:lnTo>
                    <a:pt x="2402" y="19"/>
                  </a:lnTo>
                  <a:lnTo>
                    <a:pt x="2184" y="55"/>
                  </a:lnTo>
                  <a:lnTo>
                    <a:pt x="1966" y="110"/>
                  </a:lnTo>
                  <a:lnTo>
                    <a:pt x="1747" y="183"/>
                  </a:lnTo>
                  <a:lnTo>
                    <a:pt x="1547" y="255"/>
                  </a:lnTo>
                  <a:lnTo>
                    <a:pt x="1347" y="328"/>
                  </a:lnTo>
                  <a:lnTo>
                    <a:pt x="1147" y="419"/>
                  </a:lnTo>
                  <a:lnTo>
                    <a:pt x="965" y="528"/>
                  </a:lnTo>
                  <a:lnTo>
                    <a:pt x="783" y="638"/>
                  </a:lnTo>
                  <a:lnTo>
                    <a:pt x="619" y="765"/>
                  </a:lnTo>
                  <a:lnTo>
                    <a:pt x="473" y="892"/>
                  </a:lnTo>
                  <a:lnTo>
                    <a:pt x="328" y="1020"/>
                  </a:lnTo>
                  <a:lnTo>
                    <a:pt x="200" y="1165"/>
                  </a:lnTo>
                  <a:lnTo>
                    <a:pt x="91" y="1293"/>
                  </a:lnTo>
                  <a:lnTo>
                    <a:pt x="0" y="1438"/>
                  </a:lnTo>
                  <a:lnTo>
                    <a:pt x="73" y="1438"/>
                  </a:lnTo>
                  <a:lnTo>
                    <a:pt x="146" y="1420"/>
                  </a:lnTo>
                  <a:lnTo>
                    <a:pt x="419" y="1329"/>
                  </a:lnTo>
                  <a:lnTo>
                    <a:pt x="710" y="1256"/>
                  </a:lnTo>
                  <a:lnTo>
                    <a:pt x="1001" y="1220"/>
                  </a:lnTo>
                  <a:lnTo>
                    <a:pt x="1292" y="1184"/>
                  </a:lnTo>
                  <a:lnTo>
                    <a:pt x="1383" y="1184"/>
                  </a:lnTo>
                  <a:lnTo>
                    <a:pt x="1438" y="1202"/>
                  </a:lnTo>
                  <a:lnTo>
                    <a:pt x="1474" y="1238"/>
                  </a:lnTo>
                  <a:lnTo>
                    <a:pt x="1492" y="1275"/>
                  </a:lnTo>
                  <a:lnTo>
                    <a:pt x="1511" y="1347"/>
                  </a:lnTo>
                  <a:lnTo>
                    <a:pt x="1511" y="1511"/>
                  </a:lnTo>
                  <a:lnTo>
                    <a:pt x="1511" y="1584"/>
                  </a:lnTo>
                  <a:lnTo>
                    <a:pt x="1529" y="1657"/>
                  </a:lnTo>
                  <a:lnTo>
                    <a:pt x="1565" y="1711"/>
                  </a:lnTo>
                  <a:lnTo>
                    <a:pt x="1602" y="1784"/>
                  </a:lnTo>
                  <a:lnTo>
                    <a:pt x="1656" y="1839"/>
                  </a:lnTo>
                  <a:lnTo>
                    <a:pt x="1711" y="1875"/>
                  </a:lnTo>
                  <a:lnTo>
                    <a:pt x="1765" y="1930"/>
                  </a:lnTo>
                  <a:lnTo>
                    <a:pt x="1838" y="1948"/>
                  </a:lnTo>
                  <a:lnTo>
                    <a:pt x="1966" y="1966"/>
                  </a:lnTo>
                  <a:lnTo>
                    <a:pt x="2075" y="1948"/>
                  </a:lnTo>
                  <a:lnTo>
                    <a:pt x="2184" y="1911"/>
                  </a:lnTo>
                  <a:lnTo>
                    <a:pt x="2275" y="1857"/>
                  </a:lnTo>
                  <a:lnTo>
                    <a:pt x="2348" y="1766"/>
                  </a:lnTo>
                  <a:lnTo>
                    <a:pt x="2402" y="1675"/>
                  </a:lnTo>
                  <a:lnTo>
                    <a:pt x="2439" y="1584"/>
                  </a:lnTo>
                  <a:lnTo>
                    <a:pt x="2457" y="1384"/>
                  </a:lnTo>
                  <a:lnTo>
                    <a:pt x="2493" y="1184"/>
                  </a:lnTo>
                  <a:lnTo>
                    <a:pt x="2512" y="1074"/>
                  </a:lnTo>
                  <a:lnTo>
                    <a:pt x="2548" y="983"/>
                  </a:lnTo>
                  <a:lnTo>
                    <a:pt x="2603" y="856"/>
                  </a:lnTo>
                  <a:lnTo>
                    <a:pt x="2694" y="765"/>
                  </a:lnTo>
                  <a:lnTo>
                    <a:pt x="2803" y="674"/>
                  </a:lnTo>
                  <a:lnTo>
                    <a:pt x="2930" y="601"/>
                  </a:lnTo>
                  <a:lnTo>
                    <a:pt x="3076" y="547"/>
                  </a:lnTo>
                  <a:lnTo>
                    <a:pt x="3221" y="510"/>
                  </a:lnTo>
                  <a:lnTo>
                    <a:pt x="3512" y="437"/>
                  </a:lnTo>
                  <a:lnTo>
                    <a:pt x="4095" y="310"/>
                  </a:lnTo>
                  <a:lnTo>
                    <a:pt x="3949" y="237"/>
                  </a:lnTo>
                  <a:lnTo>
                    <a:pt x="3804" y="164"/>
                  </a:lnTo>
                  <a:lnTo>
                    <a:pt x="3658" y="110"/>
                  </a:lnTo>
                  <a:lnTo>
                    <a:pt x="3494" y="73"/>
                  </a:lnTo>
                  <a:lnTo>
                    <a:pt x="3167" y="19"/>
                  </a:lnTo>
                  <a:lnTo>
                    <a:pt x="2839" y="1"/>
                  </a:lnTo>
                  <a:close/>
                </a:path>
              </a:pathLst>
            </a:custGeom>
            <a:solidFill>
              <a:srgbClr val="D7C2A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68" name="Google Shape;1168;p7"/>
            <p:cNvSpPr/>
            <p:nvPr/>
          </p:nvSpPr>
          <p:spPr>
            <a:xfrm>
              <a:off x="1772050" y="2128425"/>
              <a:ext cx="102375" cy="49175"/>
            </a:xfrm>
            <a:custGeom>
              <a:avLst/>
              <a:gdLst/>
              <a:ahLst/>
              <a:cxnLst/>
              <a:rect l="l" t="t" r="r" b="b"/>
              <a:pathLst>
                <a:path w="4095" h="1967" fill="none" extrusionOk="0">
                  <a:moveTo>
                    <a:pt x="2839" y="1"/>
                  </a:moveTo>
                  <a:lnTo>
                    <a:pt x="2839" y="1"/>
                  </a:lnTo>
                  <a:lnTo>
                    <a:pt x="2621" y="1"/>
                  </a:lnTo>
                  <a:lnTo>
                    <a:pt x="2402" y="19"/>
                  </a:lnTo>
                  <a:lnTo>
                    <a:pt x="2184" y="55"/>
                  </a:lnTo>
                  <a:lnTo>
                    <a:pt x="1966" y="110"/>
                  </a:lnTo>
                  <a:lnTo>
                    <a:pt x="1747" y="183"/>
                  </a:lnTo>
                  <a:lnTo>
                    <a:pt x="1547" y="255"/>
                  </a:lnTo>
                  <a:lnTo>
                    <a:pt x="1347" y="328"/>
                  </a:lnTo>
                  <a:lnTo>
                    <a:pt x="1147" y="419"/>
                  </a:lnTo>
                  <a:lnTo>
                    <a:pt x="965" y="528"/>
                  </a:lnTo>
                  <a:lnTo>
                    <a:pt x="783" y="638"/>
                  </a:lnTo>
                  <a:lnTo>
                    <a:pt x="619" y="765"/>
                  </a:lnTo>
                  <a:lnTo>
                    <a:pt x="473" y="892"/>
                  </a:lnTo>
                  <a:lnTo>
                    <a:pt x="328" y="1020"/>
                  </a:lnTo>
                  <a:lnTo>
                    <a:pt x="200" y="1165"/>
                  </a:lnTo>
                  <a:lnTo>
                    <a:pt x="91" y="1293"/>
                  </a:lnTo>
                  <a:lnTo>
                    <a:pt x="0" y="1438"/>
                  </a:lnTo>
                  <a:lnTo>
                    <a:pt x="0" y="1438"/>
                  </a:lnTo>
                  <a:lnTo>
                    <a:pt x="73" y="1438"/>
                  </a:lnTo>
                  <a:lnTo>
                    <a:pt x="146" y="1420"/>
                  </a:lnTo>
                  <a:lnTo>
                    <a:pt x="146" y="1420"/>
                  </a:lnTo>
                  <a:lnTo>
                    <a:pt x="419" y="1329"/>
                  </a:lnTo>
                  <a:lnTo>
                    <a:pt x="710" y="1256"/>
                  </a:lnTo>
                  <a:lnTo>
                    <a:pt x="1001" y="1220"/>
                  </a:lnTo>
                  <a:lnTo>
                    <a:pt x="1292" y="1184"/>
                  </a:lnTo>
                  <a:lnTo>
                    <a:pt x="1292" y="1184"/>
                  </a:lnTo>
                  <a:lnTo>
                    <a:pt x="1329" y="1184"/>
                  </a:lnTo>
                  <a:lnTo>
                    <a:pt x="1329" y="1184"/>
                  </a:lnTo>
                  <a:lnTo>
                    <a:pt x="1383" y="1184"/>
                  </a:lnTo>
                  <a:lnTo>
                    <a:pt x="1438" y="1202"/>
                  </a:lnTo>
                  <a:lnTo>
                    <a:pt x="1438" y="1202"/>
                  </a:lnTo>
                  <a:lnTo>
                    <a:pt x="1474" y="1238"/>
                  </a:lnTo>
                  <a:lnTo>
                    <a:pt x="1492" y="1275"/>
                  </a:lnTo>
                  <a:lnTo>
                    <a:pt x="1511" y="1347"/>
                  </a:lnTo>
                  <a:lnTo>
                    <a:pt x="1511" y="1511"/>
                  </a:lnTo>
                  <a:lnTo>
                    <a:pt x="1511" y="1511"/>
                  </a:lnTo>
                  <a:lnTo>
                    <a:pt x="1511" y="1584"/>
                  </a:lnTo>
                  <a:lnTo>
                    <a:pt x="1529" y="1657"/>
                  </a:lnTo>
                  <a:lnTo>
                    <a:pt x="1565" y="1711"/>
                  </a:lnTo>
                  <a:lnTo>
                    <a:pt x="1602" y="1784"/>
                  </a:lnTo>
                  <a:lnTo>
                    <a:pt x="1656" y="1839"/>
                  </a:lnTo>
                  <a:lnTo>
                    <a:pt x="1711" y="1875"/>
                  </a:lnTo>
                  <a:lnTo>
                    <a:pt x="1765" y="1930"/>
                  </a:lnTo>
                  <a:lnTo>
                    <a:pt x="1838" y="1948"/>
                  </a:lnTo>
                  <a:lnTo>
                    <a:pt x="1838" y="1948"/>
                  </a:lnTo>
                  <a:lnTo>
                    <a:pt x="1966" y="1966"/>
                  </a:lnTo>
                  <a:lnTo>
                    <a:pt x="1966" y="1966"/>
                  </a:lnTo>
                  <a:lnTo>
                    <a:pt x="2075" y="1948"/>
                  </a:lnTo>
                  <a:lnTo>
                    <a:pt x="2184" y="1911"/>
                  </a:lnTo>
                  <a:lnTo>
                    <a:pt x="2275" y="1857"/>
                  </a:lnTo>
                  <a:lnTo>
                    <a:pt x="2348" y="1766"/>
                  </a:lnTo>
                  <a:lnTo>
                    <a:pt x="2348" y="1766"/>
                  </a:lnTo>
                  <a:lnTo>
                    <a:pt x="2402" y="1675"/>
                  </a:lnTo>
                  <a:lnTo>
                    <a:pt x="2439" y="1584"/>
                  </a:lnTo>
                  <a:lnTo>
                    <a:pt x="2457" y="1384"/>
                  </a:lnTo>
                  <a:lnTo>
                    <a:pt x="2493" y="1184"/>
                  </a:lnTo>
                  <a:lnTo>
                    <a:pt x="2512" y="1074"/>
                  </a:lnTo>
                  <a:lnTo>
                    <a:pt x="2548" y="983"/>
                  </a:lnTo>
                  <a:lnTo>
                    <a:pt x="2548" y="983"/>
                  </a:lnTo>
                  <a:lnTo>
                    <a:pt x="2603" y="856"/>
                  </a:lnTo>
                  <a:lnTo>
                    <a:pt x="2694" y="765"/>
                  </a:lnTo>
                  <a:lnTo>
                    <a:pt x="2803" y="674"/>
                  </a:lnTo>
                  <a:lnTo>
                    <a:pt x="2930" y="601"/>
                  </a:lnTo>
                  <a:lnTo>
                    <a:pt x="3076" y="547"/>
                  </a:lnTo>
                  <a:lnTo>
                    <a:pt x="3221" y="510"/>
                  </a:lnTo>
                  <a:lnTo>
                    <a:pt x="3512" y="437"/>
                  </a:lnTo>
                  <a:lnTo>
                    <a:pt x="3512" y="437"/>
                  </a:lnTo>
                  <a:lnTo>
                    <a:pt x="4095" y="310"/>
                  </a:lnTo>
                  <a:lnTo>
                    <a:pt x="4095" y="310"/>
                  </a:lnTo>
                  <a:lnTo>
                    <a:pt x="3949" y="237"/>
                  </a:lnTo>
                  <a:lnTo>
                    <a:pt x="3804" y="164"/>
                  </a:lnTo>
                  <a:lnTo>
                    <a:pt x="3658" y="110"/>
                  </a:lnTo>
                  <a:lnTo>
                    <a:pt x="3494" y="73"/>
                  </a:lnTo>
                  <a:lnTo>
                    <a:pt x="3167" y="19"/>
                  </a:lnTo>
                  <a:lnTo>
                    <a:pt x="2839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169" name="Google Shape;1169;p7"/>
          <p:cNvSpPr/>
          <p:nvPr/>
        </p:nvSpPr>
        <p:spPr>
          <a:xfrm>
            <a:off x="9907225" y="382138"/>
            <a:ext cx="701955" cy="213463"/>
          </a:xfrm>
          <a:custGeom>
            <a:avLst/>
            <a:gdLst/>
            <a:ahLst/>
            <a:cxnLst/>
            <a:rect l="l" t="t" r="r" b="b"/>
            <a:pathLst>
              <a:path w="15779" h="3240" extrusionOk="0">
                <a:moveTo>
                  <a:pt x="8081" y="1"/>
                </a:moveTo>
                <a:lnTo>
                  <a:pt x="7699" y="55"/>
                </a:lnTo>
                <a:lnTo>
                  <a:pt x="7298" y="110"/>
                </a:lnTo>
                <a:lnTo>
                  <a:pt x="6916" y="201"/>
                </a:lnTo>
                <a:lnTo>
                  <a:pt x="6552" y="328"/>
                </a:lnTo>
                <a:lnTo>
                  <a:pt x="6206" y="456"/>
                </a:lnTo>
                <a:lnTo>
                  <a:pt x="5897" y="601"/>
                </a:lnTo>
                <a:lnTo>
                  <a:pt x="5606" y="765"/>
                </a:lnTo>
                <a:lnTo>
                  <a:pt x="5369" y="947"/>
                </a:lnTo>
                <a:lnTo>
                  <a:pt x="5169" y="1129"/>
                </a:lnTo>
                <a:lnTo>
                  <a:pt x="5096" y="1220"/>
                </a:lnTo>
                <a:lnTo>
                  <a:pt x="5023" y="1311"/>
                </a:lnTo>
                <a:lnTo>
                  <a:pt x="4969" y="1420"/>
                </a:lnTo>
                <a:lnTo>
                  <a:pt x="4932" y="1511"/>
                </a:lnTo>
                <a:lnTo>
                  <a:pt x="4914" y="1620"/>
                </a:lnTo>
                <a:lnTo>
                  <a:pt x="4896" y="1711"/>
                </a:lnTo>
                <a:lnTo>
                  <a:pt x="4914" y="1821"/>
                </a:lnTo>
                <a:lnTo>
                  <a:pt x="4951" y="1930"/>
                </a:lnTo>
                <a:lnTo>
                  <a:pt x="4987" y="2021"/>
                </a:lnTo>
                <a:lnTo>
                  <a:pt x="5060" y="2130"/>
                </a:lnTo>
                <a:lnTo>
                  <a:pt x="5151" y="2221"/>
                </a:lnTo>
                <a:lnTo>
                  <a:pt x="5260" y="2312"/>
                </a:lnTo>
                <a:lnTo>
                  <a:pt x="4841" y="2203"/>
                </a:lnTo>
                <a:lnTo>
                  <a:pt x="4441" y="2130"/>
                </a:lnTo>
                <a:lnTo>
                  <a:pt x="4041" y="2075"/>
                </a:lnTo>
                <a:lnTo>
                  <a:pt x="3659" y="2057"/>
                </a:lnTo>
                <a:lnTo>
                  <a:pt x="3276" y="2075"/>
                </a:lnTo>
                <a:lnTo>
                  <a:pt x="2912" y="2112"/>
                </a:lnTo>
                <a:lnTo>
                  <a:pt x="2549" y="2166"/>
                </a:lnTo>
                <a:lnTo>
                  <a:pt x="2221" y="2239"/>
                </a:lnTo>
                <a:lnTo>
                  <a:pt x="1893" y="2330"/>
                </a:lnTo>
                <a:lnTo>
                  <a:pt x="1584" y="2439"/>
                </a:lnTo>
                <a:lnTo>
                  <a:pt x="1311" y="2548"/>
                </a:lnTo>
                <a:lnTo>
                  <a:pt x="1056" y="2658"/>
                </a:lnTo>
                <a:lnTo>
                  <a:pt x="620" y="2858"/>
                </a:lnTo>
                <a:lnTo>
                  <a:pt x="274" y="3058"/>
                </a:lnTo>
                <a:lnTo>
                  <a:pt x="1" y="3240"/>
                </a:lnTo>
                <a:lnTo>
                  <a:pt x="15778" y="3240"/>
                </a:lnTo>
                <a:lnTo>
                  <a:pt x="15706" y="3058"/>
                </a:lnTo>
                <a:lnTo>
                  <a:pt x="15633" y="2894"/>
                </a:lnTo>
                <a:lnTo>
                  <a:pt x="15542" y="2730"/>
                </a:lnTo>
                <a:lnTo>
                  <a:pt x="15451" y="2603"/>
                </a:lnTo>
                <a:lnTo>
                  <a:pt x="15360" y="2476"/>
                </a:lnTo>
                <a:lnTo>
                  <a:pt x="15251" y="2366"/>
                </a:lnTo>
                <a:lnTo>
                  <a:pt x="15142" y="2275"/>
                </a:lnTo>
                <a:lnTo>
                  <a:pt x="15014" y="2203"/>
                </a:lnTo>
                <a:lnTo>
                  <a:pt x="14905" y="2130"/>
                </a:lnTo>
                <a:lnTo>
                  <a:pt x="14778" y="2075"/>
                </a:lnTo>
                <a:lnTo>
                  <a:pt x="14541" y="2003"/>
                </a:lnTo>
                <a:lnTo>
                  <a:pt x="14286" y="1948"/>
                </a:lnTo>
                <a:lnTo>
                  <a:pt x="14031" y="1930"/>
                </a:lnTo>
                <a:lnTo>
                  <a:pt x="13740" y="1948"/>
                </a:lnTo>
                <a:lnTo>
                  <a:pt x="13467" y="2003"/>
                </a:lnTo>
                <a:lnTo>
                  <a:pt x="13213" y="2057"/>
                </a:lnTo>
                <a:lnTo>
                  <a:pt x="12976" y="2130"/>
                </a:lnTo>
                <a:lnTo>
                  <a:pt x="12648" y="2257"/>
                </a:lnTo>
                <a:lnTo>
                  <a:pt x="12521" y="2312"/>
                </a:lnTo>
                <a:lnTo>
                  <a:pt x="12485" y="2257"/>
                </a:lnTo>
                <a:lnTo>
                  <a:pt x="12448" y="2203"/>
                </a:lnTo>
                <a:lnTo>
                  <a:pt x="12375" y="2130"/>
                </a:lnTo>
                <a:lnTo>
                  <a:pt x="12266" y="2057"/>
                </a:lnTo>
                <a:lnTo>
                  <a:pt x="12121" y="2003"/>
                </a:lnTo>
                <a:lnTo>
                  <a:pt x="11957" y="1966"/>
                </a:lnTo>
                <a:lnTo>
                  <a:pt x="11720" y="1948"/>
                </a:lnTo>
                <a:lnTo>
                  <a:pt x="11575" y="1948"/>
                </a:lnTo>
                <a:lnTo>
                  <a:pt x="11393" y="1966"/>
                </a:lnTo>
                <a:lnTo>
                  <a:pt x="11211" y="2003"/>
                </a:lnTo>
                <a:lnTo>
                  <a:pt x="10992" y="2057"/>
                </a:lnTo>
                <a:lnTo>
                  <a:pt x="10992" y="1784"/>
                </a:lnTo>
                <a:lnTo>
                  <a:pt x="10956" y="1529"/>
                </a:lnTo>
                <a:lnTo>
                  <a:pt x="10901" y="1311"/>
                </a:lnTo>
                <a:lnTo>
                  <a:pt x="10810" y="1093"/>
                </a:lnTo>
                <a:lnTo>
                  <a:pt x="10701" y="911"/>
                </a:lnTo>
                <a:lnTo>
                  <a:pt x="10574" y="747"/>
                </a:lnTo>
                <a:lnTo>
                  <a:pt x="10428" y="583"/>
                </a:lnTo>
                <a:lnTo>
                  <a:pt x="10264" y="456"/>
                </a:lnTo>
                <a:lnTo>
                  <a:pt x="10082" y="346"/>
                </a:lnTo>
                <a:lnTo>
                  <a:pt x="9882" y="237"/>
                </a:lnTo>
                <a:lnTo>
                  <a:pt x="9682" y="165"/>
                </a:lnTo>
                <a:lnTo>
                  <a:pt x="9446" y="110"/>
                </a:lnTo>
                <a:lnTo>
                  <a:pt x="9227" y="55"/>
                </a:lnTo>
                <a:lnTo>
                  <a:pt x="8991" y="19"/>
                </a:lnTo>
                <a:lnTo>
                  <a:pt x="8736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170" name="Google Shape;1170;p7"/>
          <p:cNvSpPr/>
          <p:nvPr/>
        </p:nvSpPr>
        <p:spPr>
          <a:xfrm>
            <a:off x="950963" y="258400"/>
            <a:ext cx="1515679" cy="460933"/>
          </a:xfrm>
          <a:custGeom>
            <a:avLst/>
            <a:gdLst/>
            <a:ahLst/>
            <a:cxnLst/>
            <a:rect l="l" t="t" r="r" b="b"/>
            <a:pathLst>
              <a:path w="15779" h="3240" extrusionOk="0">
                <a:moveTo>
                  <a:pt x="8081" y="1"/>
                </a:moveTo>
                <a:lnTo>
                  <a:pt x="7699" y="55"/>
                </a:lnTo>
                <a:lnTo>
                  <a:pt x="7298" y="110"/>
                </a:lnTo>
                <a:lnTo>
                  <a:pt x="6916" y="201"/>
                </a:lnTo>
                <a:lnTo>
                  <a:pt x="6552" y="328"/>
                </a:lnTo>
                <a:lnTo>
                  <a:pt x="6206" y="456"/>
                </a:lnTo>
                <a:lnTo>
                  <a:pt x="5897" y="601"/>
                </a:lnTo>
                <a:lnTo>
                  <a:pt x="5606" y="765"/>
                </a:lnTo>
                <a:lnTo>
                  <a:pt x="5369" y="947"/>
                </a:lnTo>
                <a:lnTo>
                  <a:pt x="5169" y="1129"/>
                </a:lnTo>
                <a:lnTo>
                  <a:pt x="5096" y="1220"/>
                </a:lnTo>
                <a:lnTo>
                  <a:pt x="5023" y="1311"/>
                </a:lnTo>
                <a:lnTo>
                  <a:pt x="4969" y="1420"/>
                </a:lnTo>
                <a:lnTo>
                  <a:pt x="4932" y="1511"/>
                </a:lnTo>
                <a:lnTo>
                  <a:pt x="4914" y="1620"/>
                </a:lnTo>
                <a:lnTo>
                  <a:pt x="4896" y="1711"/>
                </a:lnTo>
                <a:lnTo>
                  <a:pt x="4914" y="1821"/>
                </a:lnTo>
                <a:lnTo>
                  <a:pt x="4951" y="1930"/>
                </a:lnTo>
                <a:lnTo>
                  <a:pt x="4987" y="2021"/>
                </a:lnTo>
                <a:lnTo>
                  <a:pt x="5060" y="2130"/>
                </a:lnTo>
                <a:lnTo>
                  <a:pt x="5151" y="2221"/>
                </a:lnTo>
                <a:lnTo>
                  <a:pt x="5260" y="2312"/>
                </a:lnTo>
                <a:lnTo>
                  <a:pt x="4841" y="2203"/>
                </a:lnTo>
                <a:lnTo>
                  <a:pt x="4441" y="2130"/>
                </a:lnTo>
                <a:lnTo>
                  <a:pt x="4041" y="2075"/>
                </a:lnTo>
                <a:lnTo>
                  <a:pt x="3659" y="2057"/>
                </a:lnTo>
                <a:lnTo>
                  <a:pt x="3276" y="2075"/>
                </a:lnTo>
                <a:lnTo>
                  <a:pt x="2912" y="2112"/>
                </a:lnTo>
                <a:lnTo>
                  <a:pt x="2549" y="2166"/>
                </a:lnTo>
                <a:lnTo>
                  <a:pt x="2221" y="2239"/>
                </a:lnTo>
                <a:lnTo>
                  <a:pt x="1893" y="2330"/>
                </a:lnTo>
                <a:lnTo>
                  <a:pt x="1584" y="2439"/>
                </a:lnTo>
                <a:lnTo>
                  <a:pt x="1311" y="2548"/>
                </a:lnTo>
                <a:lnTo>
                  <a:pt x="1056" y="2658"/>
                </a:lnTo>
                <a:lnTo>
                  <a:pt x="620" y="2858"/>
                </a:lnTo>
                <a:lnTo>
                  <a:pt x="274" y="3058"/>
                </a:lnTo>
                <a:lnTo>
                  <a:pt x="1" y="3240"/>
                </a:lnTo>
                <a:lnTo>
                  <a:pt x="15778" y="3240"/>
                </a:lnTo>
                <a:lnTo>
                  <a:pt x="15706" y="3058"/>
                </a:lnTo>
                <a:lnTo>
                  <a:pt x="15633" y="2894"/>
                </a:lnTo>
                <a:lnTo>
                  <a:pt x="15542" y="2730"/>
                </a:lnTo>
                <a:lnTo>
                  <a:pt x="15451" y="2603"/>
                </a:lnTo>
                <a:lnTo>
                  <a:pt x="15360" y="2476"/>
                </a:lnTo>
                <a:lnTo>
                  <a:pt x="15251" y="2366"/>
                </a:lnTo>
                <a:lnTo>
                  <a:pt x="15142" y="2275"/>
                </a:lnTo>
                <a:lnTo>
                  <a:pt x="15014" y="2203"/>
                </a:lnTo>
                <a:lnTo>
                  <a:pt x="14905" y="2130"/>
                </a:lnTo>
                <a:lnTo>
                  <a:pt x="14778" y="2075"/>
                </a:lnTo>
                <a:lnTo>
                  <a:pt x="14541" y="2003"/>
                </a:lnTo>
                <a:lnTo>
                  <a:pt x="14286" y="1948"/>
                </a:lnTo>
                <a:lnTo>
                  <a:pt x="14031" y="1930"/>
                </a:lnTo>
                <a:lnTo>
                  <a:pt x="13740" y="1948"/>
                </a:lnTo>
                <a:lnTo>
                  <a:pt x="13467" y="2003"/>
                </a:lnTo>
                <a:lnTo>
                  <a:pt x="13213" y="2057"/>
                </a:lnTo>
                <a:lnTo>
                  <a:pt x="12976" y="2130"/>
                </a:lnTo>
                <a:lnTo>
                  <a:pt x="12648" y="2257"/>
                </a:lnTo>
                <a:lnTo>
                  <a:pt x="12521" y="2312"/>
                </a:lnTo>
                <a:lnTo>
                  <a:pt x="12485" y="2257"/>
                </a:lnTo>
                <a:lnTo>
                  <a:pt x="12448" y="2203"/>
                </a:lnTo>
                <a:lnTo>
                  <a:pt x="12375" y="2130"/>
                </a:lnTo>
                <a:lnTo>
                  <a:pt x="12266" y="2057"/>
                </a:lnTo>
                <a:lnTo>
                  <a:pt x="12121" y="2003"/>
                </a:lnTo>
                <a:lnTo>
                  <a:pt x="11957" y="1966"/>
                </a:lnTo>
                <a:lnTo>
                  <a:pt x="11720" y="1948"/>
                </a:lnTo>
                <a:lnTo>
                  <a:pt x="11575" y="1948"/>
                </a:lnTo>
                <a:lnTo>
                  <a:pt x="11393" y="1966"/>
                </a:lnTo>
                <a:lnTo>
                  <a:pt x="11211" y="2003"/>
                </a:lnTo>
                <a:lnTo>
                  <a:pt x="10992" y="2057"/>
                </a:lnTo>
                <a:lnTo>
                  <a:pt x="10992" y="1784"/>
                </a:lnTo>
                <a:lnTo>
                  <a:pt x="10956" y="1529"/>
                </a:lnTo>
                <a:lnTo>
                  <a:pt x="10901" y="1311"/>
                </a:lnTo>
                <a:lnTo>
                  <a:pt x="10810" y="1093"/>
                </a:lnTo>
                <a:lnTo>
                  <a:pt x="10701" y="911"/>
                </a:lnTo>
                <a:lnTo>
                  <a:pt x="10574" y="747"/>
                </a:lnTo>
                <a:lnTo>
                  <a:pt x="10428" y="583"/>
                </a:lnTo>
                <a:lnTo>
                  <a:pt x="10264" y="456"/>
                </a:lnTo>
                <a:lnTo>
                  <a:pt x="10082" y="346"/>
                </a:lnTo>
                <a:lnTo>
                  <a:pt x="9882" y="237"/>
                </a:lnTo>
                <a:lnTo>
                  <a:pt x="9682" y="165"/>
                </a:lnTo>
                <a:lnTo>
                  <a:pt x="9446" y="110"/>
                </a:lnTo>
                <a:lnTo>
                  <a:pt x="9227" y="55"/>
                </a:lnTo>
                <a:lnTo>
                  <a:pt x="8991" y="19"/>
                </a:lnTo>
                <a:lnTo>
                  <a:pt x="8736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171" name="Google Shape;1171;p7"/>
          <p:cNvSpPr/>
          <p:nvPr/>
        </p:nvSpPr>
        <p:spPr>
          <a:xfrm>
            <a:off x="10983867" y="382138"/>
            <a:ext cx="701955" cy="213463"/>
          </a:xfrm>
          <a:custGeom>
            <a:avLst/>
            <a:gdLst/>
            <a:ahLst/>
            <a:cxnLst/>
            <a:rect l="l" t="t" r="r" b="b"/>
            <a:pathLst>
              <a:path w="15779" h="3240" extrusionOk="0">
                <a:moveTo>
                  <a:pt x="8081" y="1"/>
                </a:moveTo>
                <a:lnTo>
                  <a:pt x="7699" y="55"/>
                </a:lnTo>
                <a:lnTo>
                  <a:pt x="7298" y="110"/>
                </a:lnTo>
                <a:lnTo>
                  <a:pt x="6916" y="201"/>
                </a:lnTo>
                <a:lnTo>
                  <a:pt x="6552" y="328"/>
                </a:lnTo>
                <a:lnTo>
                  <a:pt x="6206" y="456"/>
                </a:lnTo>
                <a:lnTo>
                  <a:pt x="5897" y="601"/>
                </a:lnTo>
                <a:lnTo>
                  <a:pt x="5606" y="765"/>
                </a:lnTo>
                <a:lnTo>
                  <a:pt x="5369" y="947"/>
                </a:lnTo>
                <a:lnTo>
                  <a:pt x="5169" y="1129"/>
                </a:lnTo>
                <a:lnTo>
                  <a:pt x="5096" y="1220"/>
                </a:lnTo>
                <a:lnTo>
                  <a:pt x="5023" y="1311"/>
                </a:lnTo>
                <a:lnTo>
                  <a:pt x="4969" y="1420"/>
                </a:lnTo>
                <a:lnTo>
                  <a:pt x="4932" y="1511"/>
                </a:lnTo>
                <a:lnTo>
                  <a:pt x="4914" y="1620"/>
                </a:lnTo>
                <a:lnTo>
                  <a:pt x="4896" y="1711"/>
                </a:lnTo>
                <a:lnTo>
                  <a:pt x="4914" y="1821"/>
                </a:lnTo>
                <a:lnTo>
                  <a:pt x="4951" y="1930"/>
                </a:lnTo>
                <a:lnTo>
                  <a:pt x="4987" y="2021"/>
                </a:lnTo>
                <a:lnTo>
                  <a:pt x="5060" y="2130"/>
                </a:lnTo>
                <a:lnTo>
                  <a:pt x="5151" y="2221"/>
                </a:lnTo>
                <a:lnTo>
                  <a:pt x="5260" y="2312"/>
                </a:lnTo>
                <a:lnTo>
                  <a:pt x="4841" y="2203"/>
                </a:lnTo>
                <a:lnTo>
                  <a:pt x="4441" y="2130"/>
                </a:lnTo>
                <a:lnTo>
                  <a:pt x="4041" y="2075"/>
                </a:lnTo>
                <a:lnTo>
                  <a:pt x="3659" y="2057"/>
                </a:lnTo>
                <a:lnTo>
                  <a:pt x="3276" y="2075"/>
                </a:lnTo>
                <a:lnTo>
                  <a:pt x="2912" y="2112"/>
                </a:lnTo>
                <a:lnTo>
                  <a:pt x="2549" y="2166"/>
                </a:lnTo>
                <a:lnTo>
                  <a:pt x="2221" y="2239"/>
                </a:lnTo>
                <a:lnTo>
                  <a:pt x="1893" y="2330"/>
                </a:lnTo>
                <a:lnTo>
                  <a:pt x="1584" y="2439"/>
                </a:lnTo>
                <a:lnTo>
                  <a:pt x="1311" y="2548"/>
                </a:lnTo>
                <a:lnTo>
                  <a:pt x="1056" y="2658"/>
                </a:lnTo>
                <a:lnTo>
                  <a:pt x="620" y="2858"/>
                </a:lnTo>
                <a:lnTo>
                  <a:pt x="274" y="3058"/>
                </a:lnTo>
                <a:lnTo>
                  <a:pt x="1" y="3240"/>
                </a:lnTo>
                <a:lnTo>
                  <a:pt x="15778" y="3240"/>
                </a:lnTo>
                <a:lnTo>
                  <a:pt x="15706" y="3058"/>
                </a:lnTo>
                <a:lnTo>
                  <a:pt x="15633" y="2894"/>
                </a:lnTo>
                <a:lnTo>
                  <a:pt x="15542" y="2730"/>
                </a:lnTo>
                <a:lnTo>
                  <a:pt x="15451" y="2603"/>
                </a:lnTo>
                <a:lnTo>
                  <a:pt x="15360" y="2476"/>
                </a:lnTo>
                <a:lnTo>
                  <a:pt x="15251" y="2366"/>
                </a:lnTo>
                <a:lnTo>
                  <a:pt x="15142" y="2275"/>
                </a:lnTo>
                <a:lnTo>
                  <a:pt x="15014" y="2203"/>
                </a:lnTo>
                <a:lnTo>
                  <a:pt x="14905" y="2130"/>
                </a:lnTo>
                <a:lnTo>
                  <a:pt x="14778" y="2075"/>
                </a:lnTo>
                <a:lnTo>
                  <a:pt x="14541" y="2003"/>
                </a:lnTo>
                <a:lnTo>
                  <a:pt x="14286" y="1948"/>
                </a:lnTo>
                <a:lnTo>
                  <a:pt x="14031" y="1930"/>
                </a:lnTo>
                <a:lnTo>
                  <a:pt x="13740" y="1948"/>
                </a:lnTo>
                <a:lnTo>
                  <a:pt x="13467" y="2003"/>
                </a:lnTo>
                <a:lnTo>
                  <a:pt x="13213" y="2057"/>
                </a:lnTo>
                <a:lnTo>
                  <a:pt x="12976" y="2130"/>
                </a:lnTo>
                <a:lnTo>
                  <a:pt x="12648" y="2257"/>
                </a:lnTo>
                <a:lnTo>
                  <a:pt x="12521" y="2312"/>
                </a:lnTo>
                <a:lnTo>
                  <a:pt x="12485" y="2257"/>
                </a:lnTo>
                <a:lnTo>
                  <a:pt x="12448" y="2203"/>
                </a:lnTo>
                <a:lnTo>
                  <a:pt x="12375" y="2130"/>
                </a:lnTo>
                <a:lnTo>
                  <a:pt x="12266" y="2057"/>
                </a:lnTo>
                <a:lnTo>
                  <a:pt x="12121" y="2003"/>
                </a:lnTo>
                <a:lnTo>
                  <a:pt x="11957" y="1966"/>
                </a:lnTo>
                <a:lnTo>
                  <a:pt x="11720" y="1948"/>
                </a:lnTo>
                <a:lnTo>
                  <a:pt x="11575" y="1948"/>
                </a:lnTo>
                <a:lnTo>
                  <a:pt x="11393" y="1966"/>
                </a:lnTo>
                <a:lnTo>
                  <a:pt x="11211" y="2003"/>
                </a:lnTo>
                <a:lnTo>
                  <a:pt x="10992" y="2057"/>
                </a:lnTo>
                <a:lnTo>
                  <a:pt x="10992" y="1784"/>
                </a:lnTo>
                <a:lnTo>
                  <a:pt x="10956" y="1529"/>
                </a:lnTo>
                <a:lnTo>
                  <a:pt x="10901" y="1311"/>
                </a:lnTo>
                <a:lnTo>
                  <a:pt x="10810" y="1093"/>
                </a:lnTo>
                <a:lnTo>
                  <a:pt x="10701" y="911"/>
                </a:lnTo>
                <a:lnTo>
                  <a:pt x="10574" y="747"/>
                </a:lnTo>
                <a:lnTo>
                  <a:pt x="10428" y="583"/>
                </a:lnTo>
                <a:lnTo>
                  <a:pt x="10264" y="456"/>
                </a:lnTo>
                <a:lnTo>
                  <a:pt x="10082" y="346"/>
                </a:lnTo>
                <a:lnTo>
                  <a:pt x="9882" y="237"/>
                </a:lnTo>
                <a:lnTo>
                  <a:pt x="9682" y="165"/>
                </a:lnTo>
                <a:lnTo>
                  <a:pt x="9446" y="110"/>
                </a:lnTo>
                <a:lnTo>
                  <a:pt x="9227" y="55"/>
                </a:lnTo>
                <a:lnTo>
                  <a:pt x="8991" y="19"/>
                </a:lnTo>
                <a:lnTo>
                  <a:pt x="8736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1172" name="Google Shape;1172;p7"/>
          <p:cNvGrpSpPr/>
          <p:nvPr/>
        </p:nvGrpSpPr>
        <p:grpSpPr>
          <a:xfrm>
            <a:off x="10738134" y="1427085"/>
            <a:ext cx="1453873" cy="885364"/>
            <a:chOff x="7022525" y="1213188"/>
            <a:chExt cx="1090405" cy="664023"/>
          </a:xfrm>
        </p:grpSpPr>
        <p:sp>
          <p:nvSpPr>
            <p:cNvPr id="1173" name="Google Shape;1173;p7"/>
            <p:cNvSpPr/>
            <p:nvPr/>
          </p:nvSpPr>
          <p:spPr>
            <a:xfrm>
              <a:off x="7755323" y="1257699"/>
              <a:ext cx="357607" cy="89851"/>
            </a:xfrm>
            <a:custGeom>
              <a:avLst/>
              <a:gdLst/>
              <a:ahLst/>
              <a:cxnLst/>
              <a:rect l="l" t="t" r="r" b="b"/>
              <a:pathLst>
                <a:path w="7753" h="1948" extrusionOk="0">
                  <a:moveTo>
                    <a:pt x="6843" y="0"/>
                  </a:moveTo>
                  <a:lnTo>
                    <a:pt x="6461" y="37"/>
                  </a:lnTo>
                  <a:lnTo>
                    <a:pt x="6042" y="73"/>
                  </a:lnTo>
                  <a:lnTo>
                    <a:pt x="5605" y="164"/>
                  </a:lnTo>
                  <a:lnTo>
                    <a:pt x="5150" y="291"/>
                  </a:lnTo>
                  <a:lnTo>
                    <a:pt x="4932" y="382"/>
                  </a:lnTo>
                  <a:lnTo>
                    <a:pt x="4714" y="473"/>
                  </a:lnTo>
                  <a:lnTo>
                    <a:pt x="4495" y="564"/>
                  </a:lnTo>
                  <a:lnTo>
                    <a:pt x="4277" y="692"/>
                  </a:lnTo>
                  <a:lnTo>
                    <a:pt x="4077" y="837"/>
                  </a:lnTo>
                  <a:lnTo>
                    <a:pt x="3876" y="983"/>
                  </a:lnTo>
                  <a:lnTo>
                    <a:pt x="3694" y="874"/>
                  </a:lnTo>
                  <a:lnTo>
                    <a:pt x="3512" y="783"/>
                  </a:lnTo>
                  <a:lnTo>
                    <a:pt x="3330" y="710"/>
                  </a:lnTo>
                  <a:lnTo>
                    <a:pt x="3149" y="655"/>
                  </a:lnTo>
                  <a:lnTo>
                    <a:pt x="2967" y="601"/>
                  </a:lnTo>
                  <a:lnTo>
                    <a:pt x="2766" y="582"/>
                  </a:lnTo>
                  <a:lnTo>
                    <a:pt x="2584" y="564"/>
                  </a:lnTo>
                  <a:lnTo>
                    <a:pt x="2166" y="564"/>
                  </a:lnTo>
                  <a:lnTo>
                    <a:pt x="1929" y="582"/>
                  </a:lnTo>
                  <a:lnTo>
                    <a:pt x="1711" y="619"/>
                  </a:lnTo>
                  <a:lnTo>
                    <a:pt x="1492" y="673"/>
                  </a:lnTo>
                  <a:lnTo>
                    <a:pt x="1092" y="783"/>
                  </a:lnTo>
                  <a:lnTo>
                    <a:pt x="728" y="910"/>
                  </a:lnTo>
                  <a:lnTo>
                    <a:pt x="419" y="1037"/>
                  </a:lnTo>
                  <a:lnTo>
                    <a:pt x="200" y="1147"/>
                  </a:lnTo>
                  <a:lnTo>
                    <a:pt x="0" y="1256"/>
                  </a:lnTo>
                  <a:lnTo>
                    <a:pt x="200" y="1238"/>
                  </a:lnTo>
                  <a:lnTo>
                    <a:pt x="437" y="1219"/>
                  </a:lnTo>
                  <a:lnTo>
                    <a:pt x="1056" y="1219"/>
                  </a:lnTo>
                  <a:lnTo>
                    <a:pt x="1402" y="1256"/>
                  </a:lnTo>
                  <a:lnTo>
                    <a:pt x="1765" y="1292"/>
                  </a:lnTo>
                  <a:lnTo>
                    <a:pt x="2148" y="1347"/>
                  </a:lnTo>
                  <a:lnTo>
                    <a:pt x="2530" y="1438"/>
                  </a:lnTo>
                  <a:lnTo>
                    <a:pt x="2912" y="1565"/>
                  </a:lnTo>
                  <a:lnTo>
                    <a:pt x="3112" y="1656"/>
                  </a:lnTo>
                  <a:lnTo>
                    <a:pt x="3294" y="1729"/>
                  </a:lnTo>
                  <a:lnTo>
                    <a:pt x="3458" y="1838"/>
                  </a:lnTo>
                  <a:lnTo>
                    <a:pt x="3622" y="1947"/>
                  </a:lnTo>
                  <a:lnTo>
                    <a:pt x="4477" y="1474"/>
                  </a:lnTo>
                  <a:lnTo>
                    <a:pt x="5259" y="1056"/>
                  </a:lnTo>
                  <a:lnTo>
                    <a:pt x="5951" y="728"/>
                  </a:lnTo>
                  <a:lnTo>
                    <a:pt x="6570" y="473"/>
                  </a:lnTo>
                  <a:lnTo>
                    <a:pt x="7061" y="273"/>
                  </a:lnTo>
                  <a:lnTo>
                    <a:pt x="7425" y="128"/>
                  </a:lnTo>
                  <a:lnTo>
                    <a:pt x="7753" y="18"/>
                  </a:lnTo>
                  <a:lnTo>
                    <a:pt x="758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74" name="Google Shape;1174;p7"/>
            <p:cNvSpPr/>
            <p:nvPr/>
          </p:nvSpPr>
          <p:spPr>
            <a:xfrm>
              <a:off x="7755323" y="1257699"/>
              <a:ext cx="357607" cy="89851"/>
            </a:xfrm>
            <a:custGeom>
              <a:avLst/>
              <a:gdLst/>
              <a:ahLst/>
              <a:cxnLst/>
              <a:rect l="l" t="t" r="r" b="b"/>
              <a:pathLst>
                <a:path w="7753" h="1948" fill="none" extrusionOk="0">
                  <a:moveTo>
                    <a:pt x="7170" y="0"/>
                  </a:moveTo>
                  <a:lnTo>
                    <a:pt x="7170" y="0"/>
                  </a:lnTo>
                  <a:lnTo>
                    <a:pt x="6843" y="0"/>
                  </a:lnTo>
                  <a:lnTo>
                    <a:pt x="6461" y="37"/>
                  </a:lnTo>
                  <a:lnTo>
                    <a:pt x="6042" y="73"/>
                  </a:lnTo>
                  <a:lnTo>
                    <a:pt x="5605" y="164"/>
                  </a:lnTo>
                  <a:lnTo>
                    <a:pt x="5150" y="291"/>
                  </a:lnTo>
                  <a:lnTo>
                    <a:pt x="4932" y="382"/>
                  </a:lnTo>
                  <a:lnTo>
                    <a:pt x="4714" y="473"/>
                  </a:lnTo>
                  <a:lnTo>
                    <a:pt x="4495" y="564"/>
                  </a:lnTo>
                  <a:lnTo>
                    <a:pt x="4277" y="692"/>
                  </a:lnTo>
                  <a:lnTo>
                    <a:pt x="4077" y="837"/>
                  </a:lnTo>
                  <a:lnTo>
                    <a:pt x="3876" y="983"/>
                  </a:lnTo>
                  <a:lnTo>
                    <a:pt x="3876" y="983"/>
                  </a:lnTo>
                  <a:lnTo>
                    <a:pt x="3694" y="874"/>
                  </a:lnTo>
                  <a:lnTo>
                    <a:pt x="3512" y="783"/>
                  </a:lnTo>
                  <a:lnTo>
                    <a:pt x="3330" y="710"/>
                  </a:lnTo>
                  <a:lnTo>
                    <a:pt x="3149" y="655"/>
                  </a:lnTo>
                  <a:lnTo>
                    <a:pt x="2967" y="601"/>
                  </a:lnTo>
                  <a:lnTo>
                    <a:pt x="2766" y="582"/>
                  </a:lnTo>
                  <a:lnTo>
                    <a:pt x="2584" y="564"/>
                  </a:lnTo>
                  <a:lnTo>
                    <a:pt x="2402" y="564"/>
                  </a:lnTo>
                  <a:lnTo>
                    <a:pt x="2402" y="564"/>
                  </a:lnTo>
                  <a:lnTo>
                    <a:pt x="2166" y="564"/>
                  </a:lnTo>
                  <a:lnTo>
                    <a:pt x="1929" y="582"/>
                  </a:lnTo>
                  <a:lnTo>
                    <a:pt x="1711" y="619"/>
                  </a:lnTo>
                  <a:lnTo>
                    <a:pt x="1492" y="673"/>
                  </a:lnTo>
                  <a:lnTo>
                    <a:pt x="1092" y="783"/>
                  </a:lnTo>
                  <a:lnTo>
                    <a:pt x="728" y="910"/>
                  </a:lnTo>
                  <a:lnTo>
                    <a:pt x="419" y="1037"/>
                  </a:lnTo>
                  <a:lnTo>
                    <a:pt x="200" y="1147"/>
                  </a:lnTo>
                  <a:lnTo>
                    <a:pt x="0" y="1256"/>
                  </a:lnTo>
                  <a:lnTo>
                    <a:pt x="0" y="1256"/>
                  </a:lnTo>
                  <a:lnTo>
                    <a:pt x="200" y="1238"/>
                  </a:lnTo>
                  <a:lnTo>
                    <a:pt x="437" y="1219"/>
                  </a:lnTo>
                  <a:lnTo>
                    <a:pt x="746" y="1219"/>
                  </a:lnTo>
                  <a:lnTo>
                    <a:pt x="746" y="1219"/>
                  </a:lnTo>
                  <a:lnTo>
                    <a:pt x="1056" y="1219"/>
                  </a:lnTo>
                  <a:lnTo>
                    <a:pt x="1402" y="1256"/>
                  </a:lnTo>
                  <a:lnTo>
                    <a:pt x="1765" y="1292"/>
                  </a:lnTo>
                  <a:lnTo>
                    <a:pt x="2148" y="1347"/>
                  </a:lnTo>
                  <a:lnTo>
                    <a:pt x="2530" y="1438"/>
                  </a:lnTo>
                  <a:lnTo>
                    <a:pt x="2912" y="1565"/>
                  </a:lnTo>
                  <a:lnTo>
                    <a:pt x="3112" y="1656"/>
                  </a:lnTo>
                  <a:lnTo>
                    <a:pt x="3294" y="1729"/>
                  </a:lnTo>
                  <a:lnTo>
                    <a:pt x="3458" y="1838"/>
                  </a:lnTo>
                  <a:lnTo>
                    <a:pt x="3622" y="1947"/>
                  </a:lnTo>
                  <a:lnTo>
                    <a:pt x="3622" y="1947"/>
                  </a:lnTo>
                  <a:lnTo>
                    <a:pt x="4477" y="1474"/>
                  </a:lnTo>
                  <a:lnTo>
                    <a:pt x="5259" y="1056"/>
                  </a:lnTo>
                  <a:lnTo>
                    <a:pt x="5951" y="728"/>
                  </a:lnTo>
                  <a:lnTo>
                    <a:pt x="6570" y="473"/>
                  </a:lnTo>
                  <a:lnTo>
                    <a:pt x="7061" y="273"/>
                  </a:lnTo>
                  <a:lnTo>
                    <a:pt x="7425" y="128"/>
                  </a:lnTo>
                  <a:lnTo>
                    <a:pt x="7753" y="18"/>
                  </a:lnTo>
                  <a:lnTo>
                    <a:pt x="7753" y="18"/>
                  </a:lnTo>
                  <a:lnTo>
                    <a:pt x="7589" y="0"/>
                  </a:lnTo>
                  <a:lnTo>
                    <a:pt x="7170" y="0"/>
                  </a:lnTo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75" name="Google Shape;1175;p7"/>
            <p:cNvSpPr/>
            <p:nvPr/>
          </p:nvSpPr>
          <p:spPr>
            <a:xfrm>
              <a:off x="7212240" y="1727765"/>
              <a:ext cx="554884" cy="149445"/>
            </a:xfrm>
            <a:custGeom>
              <a:avLst/>
              <a:gdLst/>
              <a:ahLst/>
              <a:cxnLst/>
              <a:rect l="l" t="t" r="r" b="b"/>
              <a:pathLst>
                <a:path w="12030" h="3240" extrusionOk="0">
                  <a:moveTo>
                    <a:pt x="655" y="0"/>
                  </a:moveTo>
                  <a:lnTo>
                    <a:pt x="310" y="36"/>
                  </a:lnTo>
                  <a:lnTo>
                    <a:pt x="0" y="55"/>
                  </a:lnTo>
                  <a:lnTo>
                    <a:pt x="146" y="109"/>
                  </a:lnTo>
                  <a:lnTo>
                    <a:pt x="546" y="255"/>
                  </a:lnTo>
                  <a:lnTo>
                    <a:pt x="1165" y="491"/>
                  </a:lnTo>
                  <a:lnTo>
                    <a:pt x="1511" y="637"/>
                  </a:lnTo>
                  <a:lnTo>
                    <a:pt x="1893" y="819"/>
                  </a:lnTo>
                  <a:lnTo>
                    <a:pt x="2293" y="1019"/>
                  </a:lnTo>
                  <a:lnTo>
                    <a:pt x="2712" y="1256"/>
                  </a:lnTo>
                  <a:lnTo>
                    <a:pt x="3112" y="1529"/>
                  </a:lnTo>
                  <a:lnTo>
                    <a:pt x="3512" y="1802"/>
                  </a:lnTo>
                  <a:lnTo>
                    <a:pt x="3895" y="2129"/>
                  </a:lnTo>
                  <a:lnTo>
                    <a:pt x="4259" y="2475"/>
                  </a:lnTo>
                  <a:lnTo>
                    <a:pt x="4422" y="2657"/>
                  </a:lnTo>
                  <a:lnTo>
                    <a:pt x="4586" y="2839"/>
                  </a:lnTo>
                  <a:lnTo>
                    <a:pt x="4732" y="3039"/>
                  </a:lnTo>
                  <a:lnTo>
                    <a:pt x="4877" y="3239"/>
                  </a:lnTo>
                  <a:lnTo>
                    <a:pt x="5678" y="3130"/>
                  </a:lnTo>
                  <a:lnTo>
                    <a:pt x="6460" y="3057"/>
                  </a:lnTo>
                  <a:lnTo>
                    <a:pt x="7207" y="2985"/>
                  </a:lnTo>
                  <a:lnTo>
                    <a:pt x="7898" y="2930"/>
                  </a:lnTo>
                  <a:lnTo>
                    <a:pt x="8553" y="2894"/>
                  </a:lnTo>
                  <a:lnTo>
                    <a:pt x="9154" y="2875"/>
                  </a:lnTo>
                  <a:lnTo>
                    <a:pt x="10209" y="2857"/>
                  </a:lnTo>
                  <a:lnTo>
                    <a:pt x="10974" y="2857"/>
                  </a:lnTo>
                  <a:lnTo>
                    <a:pt x="11556" y="2894"/>
                  </a:lnTo>
                  <a:lnTo>
                    <a:pt x="12029" y="2912"/>
                  </a:lnTo>
                  <a:lnTo>
                    <a:pt x="11647" y="2730"/>
                  </a:lnTo>
                  <a:lnTo>
                    <a:pt x="11228" y="2548"/>
                  </a:lnTo>
                  <a:lnTo>
                    <a:pt x="10664" y="2329"/>
                  </a:lnTo>
                  <a:lnTo>
                    <a:pt x="10337" y="2220"/>
                  </a:lnTo>
                  <a:lnTo>
                    <a:pt x="9991" y="2111"/>
                  </a:lnTo>
                  <a:lnTo>
                    <a:pt x="9627" y="2002"/>
                  </a:lnTo>
                  <a:lnTo>
                    <a:pt x="9245" y="1929"/>
                  </a:lnTo>
                  <a:lnTo>
                    <a:pt x="8826" y="1838"/>
                  </a:lnTo>
                  <a:lnTo>
                    <a:pt x="8408" y="1783"/>
                  </a:lnTo>
                  <a:lnTo>
                    <a:pt x="7989" y="1747"/>
                  </a:lnTo>
                  <a:lnTo>
                    <a:pt x="7552" y="1729"/>
                  </a:lnTo>
                  <a:lnTo>
                    <a:pt x="7116" y="1747"/>
                  </a:lnTo>
                  <a:lnTo>
                    <a:pt x="6679" y="1802"/>
                  </a:lnTo>
                  <a:lnTo>
                    <a:pt x="6242" y="1874"/>
                  </a:lnTo>
                  <a:lnTo>
                    <a:pt x="5805" y="1984"/>
                  </a:lnTo>
                  <a:lnTo>
                    <a:pt x="5587" y="1692"/>
                  </a:lnTo>
                  <a:lnTo>
                    <a:pt x="5332" y="1419"/>
                  </a:lnTo>
                  <a:lnTo>
                    <a:pt x="5059" y="1165"/>
                  </a:lnTo>
                  <a:lnTo>
                    <a:pt x="4786" y="965"/>
                  </a:lnTo>
                  <a:lnTo>
                    <a:pt x="4495" y="764"/>
                  </a:lnTo>
                  <a:lnTo>
                    <a:pt x="4186" y="601"/>
                  </a:lnTo>
                  <a:lnTo>
                    <a:pt x="3858" y="473"/>
                  </a:lnTo>
                  <a:lnTo>
                    <a:pt x="3549" y="346"/>
                  </a:lnTo>
                  <a:lnTo>
                    <a:pt x="3221" y="255"/>
                  </a:lnTo>
                  <a:lnTo>
                    <a:pt x="2894" y="164"/>
                  </a:lnTo>
                  <a:lnTo>
                    <a:pt x="2584" y="109"/>
                  </a:lnTo>
                  <a:lnTo>
                    <a:pt x="2257" y="55"/>
                  </a:lnTo>
                  <a:lnTo>
                    <a:pt x="1966" y="36"/>
                  </a:lnTo>
                  <a:lnTo>
                    <a:pt x="1656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76" name="Google Shape;1176;p7"/>
            <p:cNvSpPr/>
            <p:nvPr/>
          </p:nvSpPr>
          <p:spPr>
            <a:xfrm>
              <a:off x="7022525" y="1213188"/>
              <a:ext cx="324904" cy="83994"/>
            </a:xfrm>
            <a:custGeom>
              <a:avLst/>
              <a:gdLst/>
              <a:ahLst/>
              <a:cxnLst/>
              <a:rect l="l" t="t" r="r" b="b"/>
              <a:pathLst>
                <a:path w="7044" h="1821" extrusionOk="0">
                  <a:moveTo>
                    <a:pt x="1383" y="1"/>
                  </a:moveTo>
                  <a:lnTo>
                    <a:pt x="1111" y="19"/>
                  </a:lnTo>
                  <a:lnTo>
                    <a:pt x="838" y="73"/>
                  </a:lnTo>
                  <a:lnTo>
                    <a:pt x="601" y="146"/>
                  </a:lnTo>
                  <a:lnTo>
                    <a:pt x="401" y="237"/>
                  </a:lnTo>
                  <a:lnTo>
                    <a:pt x="237" y="328"/>
                  </a:lnTo>
                  <a:lnTo>
                    <a:pt x="110" y="401"/>
                  </a:lnTo>
                  <a:lnTo>
                    <a:pt x="0" y="474"/>
                  </a:lnTo>
                  <a:lnTo>
                    <a:pt x="164" y="437"/>
                  </a:lnTo>
                  <a:lnTo>
                    <a:pt x="364" y="419"/>
                  </a:lnTo>
                  <a:lnTo>
                    <a:pt x="874" y="419"/>
                  </a:lnTo>
                  <a:lnTo>
                    <a:pt x="1202" y="456"/>
                  </a:lnTo>
                  <a:lnTo>
                    <a:pt x="1529" y="547"/>
                  </a:lnTo>
                  <a:lnTo>
                    <a:pt x="1711" y="601"/>
                  </a:lnTo>
                  <a:lnTo>
                    <a:pt x="1875" y="674"/>
                  </a:lnTo>
                  <a:lnTo>
                    <a:pt x="2057" y="747"/>
                  </a:lnTo>
                  <a:lnTo>
                    <a:pt x="2239" y="856"/>
                  </a:lnTo>
                  <a:lnTo>
                    <a:pt x="2421" y="965"/>
                  </a:lnTo>
                  <a:lnTo>
                    <a:pt x="2585" y="1093"/>
                  </a:lnTo>
                  <a:lnTo>
                    <a:pt x="2767" y="1238"/>
                  </a:lnTo>
                  <a:lnTo>
                    <a:pt x="2930" y="1420"/>
                  </a:lnTo>
                  <a:lnTo>
                    <a:pt x="3094" y="1602"/>
                  </a:lnTo>
                  <a:lnTo>
                    <a:pt x="3240" y="1820"/>
                  </a:lnTo>
                  <a:lnTo>
                    <a:pt x="3513" y="1638"/>
                  </a:lnTo>
                  <a:lnTo>
                    <a:pt x="3786" y="1511"/>
                  </a:lnTo>
                  <a:lnTo>
                    <a:pt x="4059" y="1384"/>
                  </a:lnTo>
                  <a:lnTo>
                    <a:pt x="4295" y="1293"/>
                  </a:lnTo>
                  <a:lnTo>
                    <a:pt x="4550" y="1220"/>
                  </a:lnTo>
                  <a:lnTo>
                    <a:pt x="4787" y="1184"/>
                  </a:lnTo>
                  <a:lnTo>
                    <a:pt x="5005" y="1147"/>
                  </a:lnTo>
                  <a:lnTo>
                    <a:pt x="5442" y="1147"/>
                  </a:lnTo>
                  <a:lnTo>
                    <a:pt x="5624" y="1184"/>
                  </a:lnTo>
                  <a:lnTo>
                    <a:pt x="5806" y="1202"/>
                  </a:lnTo>
                  <a:lnTo>
                    <a:pt x="5988" y="1256"/>
                  </a:lnTo>
                  <a:lnTo>
                    <a:pt x="6297" y="1366"/>
                  </a:lnTo>
                  <a:lnTo>
                    <a:pt x="6552" y="1475"/>
                  </a:lnTo>
                  <a:lnTo>
                    <a:pt x="6770" y="1602"/>
                  </a:lnTo>
                  <a:lnTo>
                    <a:pt x="6916" y="1711"/>
                  </a:lnTo>
                  <a:lnTo>
                    <a:pt x="7043" y="1820"/>
                  </a:lnTo>
                  <a:lnTo>
                    <a:pt x="6879" y="1638"/>
                  </a:lnTo>
                  <a:lnTo>
                    <a:pt x="6697" y="1456"/>
                  </a:lnTo>
                  <a:lnTo>
                    <a:pt x="6443" y="1238"/>
                  </a:lnTo>
                  <a:lnTo>
                    <a:pt x="6297" y="1129"/>
                  </a:lnTo>
                  <a:lnTo>
                    <a:pt x="6133" y="1020"/>
                  </a:lnTo>
                  <a:lnTo>
                    <a:pt x="5969" y="929"/>
                  </a:lnTo>
                  <a:lnTo>
                    <a:pt x="5769" y="838"/>
                  </a:lnTo>
                  <a:lnTo>
                    <a:pt x="5569" y="765"/>
                  </a:lnTo>
                  <a:lnTo>
                    <a:pt x="5369" y="692"/>
                  </a:lnTo>
                  <a:lnTo>
                    <a:pt x="5150" y="656"/>
                  </a:lnTo>
                  <a:lnTo>
                    <a:pt x="4750" y="656"/>
                  </a:lnTo>
                  <a:lnTo>
                    <a:pt x="4550" y="674"/>
                  </a:lnTo>
                  <a:lnTo>
                    <a:pt x="4368" y="729"/>
                  </a:lnTo>
                  <a:lnTo>
                    <a:pt x="4168" y="801"/>
                  </a:lnTo>
                  <a:lnTo>
                    <a:pt x="3968" y="892"/>
                  </a:lnTo>
                  <a:lnTo>
                    <a:pt x="3767" y="1002"/>
                  </a:lnTo>
                  <a:lnTo>
                    <a:pt x="3567" y="1129"/>
                  </a:lnTo>
                  <a:lnTo>
                    <a:pt x="3367" y="1293"/>
                  </a:lnTo>
                  <a:lnTo>
                    <a:pt x="3240" y="1111"/>
                  </a:lnTo>
                  <a:lnTo>
                    <a:pt x="3112" y="947"/>
                  </a:lnTo>
                  <a:lnTo>
                    <a:pt x="3003" y="801"/>
                  </a:lnTo>
                  <a:lnTo>
                    <a:pt x="2876" y="674"/>
                  </a:lnTo>
                  <a:lnTo>
                    <a:pt x="2621" y="437"/>
                  </a:lnTo>
                  <a:lnTo>
                    <a:pt x="2366" y="274"/>
                  </a:lnTo>
                  <a:lnTo>
                    <a:pt x="2111" y="146"/>
                  </a:lnTo>
                  <a:lnTo>
                    <a:pt x="1875" y="55"/>
                  </a:lnTo>
                  <a:lnTo>
                    <a:pt x="1620" y="19"/>
                  </a:lnTo>
                  <a:lnTo>
                    <a:pt x="1383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77" name="Google Shape;1177;p7"/>
            <p:cNvSpPr/>
            <p:nvPr/>
          </p:nvSpPr>
          <p:spPr>
            <a:xfrm>
              <a:off x="7022525" y="1213188"/>
              <a:ext cx="324904" cy="83994"/>
            </a:xfrm>
            <a:custGeom>
              <a:avLst/>
              <a:gdLst/>
              <a:ahLst/>
              <a:cxnLst/>
              <a:rect l="l" t="t" r="r" b="b"/>
              <a:pathLst>
                <a:path w="7044" h="1821" fill="none" extrusionOk="0">
                  <a:moveTo>
                    <a:pt x="1383" y="1"/>
                  </a:moveTo>
                  <a:lnTo>
                    <a:pt x="1383" y="1"/>
                  </a:lnTo>
                  <a:lnTo>
                    <a:pt x="1111" y="19"/>
                  </a:lnTo>
                  <a:lnTo>
                    <a:pt x="838" y="73"/>
                  </a:lnTo>
                  <a:lnTo>
                    <a:pt x="601" y="146"/>
                  </a:lnTo>
                  <a:lnTo>
                    <a:pt x="401" y="237"/>
                  </a:lnTo>
                  <a:lnTo>
                    <a:pt x="237" y="328"/>
                  </a:lnTo>
                  <a:lnTo>
                    <a:pt x="110" y="401"/>
                  </a:lnTo>
                  <a:lnTo>
                    <a:pt x="0" y="474"/>
                  </a:lnTo>
                  <a:lnTo>
                    <a:pt x="0" y="474"/>
                  </a:lnTo>
                  <a:lnTo>
                    <a:pt x="164" y="437"/>
                  </a:lnTo>
                  <a:lnTo>
                    <a:pt x="364" y="419"/>
                  </a:lnTo>
                  <a:lnTo>
                    <a:pt x="601" y="419"/>
                  </a:lnTo>
                  <a:lnTo>
                    <a:pt x="601" y="419"/>
                  </a:lnTo>
                  <a:lnTo>
                    <a:pt x="874" y="419"/>
                  </a:lnTo>
                  <a:lnTo>
                    <a:pt x="1202" y="456"/>
                  </a:lnTo>
                  <a:lnTo>
                    <a:pt x="1529" y="547"/>
                  </a:lnTo>
                  <a:lnTo>
                    <a:pt x="1711" y="601"/>
                  </a:lnTo>
                  <a:lnTo>
                    <a:pt x="1875" y="674"/>
                  </a:lnTo>
                  <a:lnTo>
                    <a:pt x="2057" y="747"/>
                  </a:lnTo>
                  <a:lnTo>
                    <a:pt x="2239" y="856"/>
                  </a:lnTo>
                  <a:lnTo>
                    <a:pt x="2421" y="965"/>
                  </a:lnTo>
                  <a:lnTo>
                    <a:pt x="2585" y="1093"/>
                  </a:lnTo>
                  <a:lnTo>
                    <a:pt x="2767" y="1238"/>
                  </a:lnTo>
                  <a:lnTo>
                    <a:pt x="2930" y="1420"/>
                  </a:lnTo>
                  <a:lnTo>
                    <a:pt x="3094" y="1602"/>
                  </a:lnTo>
                  <a:lnTo>
                    <a:pt x="3240" y="1820"/>
                  </a:lnTo>
                  <a:lnTo>
                    <a:pt x="3240" y="1820"/>
                  </a:lnTo>
                  <a:lnTo>
                    <a:pt x="3513" y="1638"/>
                  </a:lnTo>
                  <a:lnTo>
                    <a:pt x="3786" y="1511"/>
                  </a:lnTo>
                  <a:lnTo>
                    <a:pt x="4059" y="1384"/>
                  </a:lnTo>
                  <a:lnTo>
                    <a:pt x="4295" y="1293"/>
                  </a:lnTo>
                  <a:lnTo>
                    <a:pt x="4550" y="1220"/>
                  </a:lnTo>
                  <a:lnTo>
                    <a:pt x="4787" y="1184"/>
                  </a:lnTo>
                  <a:lnTo>
                    <a:pt x="5005" y="1147"/>
                  </a:lnTo>
                  <a:lnTo>
                    <a:pt x="5223" y="1147"/>
                  </a:lnTo>
                  <a:lnTo>
                    <a:pt x="5223" y="1147"/>
                  </a:lnTo>
                  <a:lnTo>
                    <a:pt x="5442" y="1147"/>
                  </a:lnTo>
                  <a:lnTo>
                    <a:pt x="5624" y="1184"/>
                  </a:lnTo>
                  <a:lnTo>
                    <a:pt x="5806" y="1202"/>
                  </a:lnTo>
                  <a:lnTo>
                    <a:pt x="5988" y="1256"/>
                  </a:lnTo>
                  <a:lnTo>
                    <a:pt x="6297" y="1366"/>
                  </a:lnTo>
                  <a:lnTo>
                    <a:pt x="6552" y="1475"/>
                  </a:lnTo>
                  <a:lnTo>
                    <a:pt x="6770" y="1602"/>
                  </a:lnTo>
                  <a:lnTo>
                    <a:pt x="6916" y="1711"/>
                  </a:lnTo>
                  <a:lnTo>
                    <a:pt x="7043" y="1820"/>
                  </a:lnTo>
                  <a:lnTo>
                    <a:pt x="7043" y="1820"/>
                  </a:lnTo>
                  <a:lnTo>
                    <a:pt x="6879" y="1638"/>
                  </a:lnTo>
                  <a:lnTo>
                    <a:pt x="6697" y="1456"/>
                  </a:lnTo>
                  <a:lnTo>
                    <a:pt x="6443" y="1238"/>
                  </a:lnTo>
                  <a:lnTo>
                    <a:pt x="6297" y="1129"/>
                  </a:lnTo>
                  <a:lnTo>
                    <a:pt x="6133" y="1020"/>
                  </a:lnTo>
                  <a:lnTo>
                    <a:pt x="5969" y="929"/>
                  </a:lnTo>
                  <a:lnTo>
                    <a:pt x="5769" y="838"/>
                  </a:lnTo>
                  <a:lnTo>
                    <a:pt x="5569" y="765"/>
                  </a:lnTo>
                  <a:lnTo>
                    <a:pt x="5369" y="692"/>
                  </a:lnTo>
                  <a:lnTo>
                    <a:pt x="5150" y="656"/>
                  </a:lnTo>
                  <a:lnTo>
                    <a:pt x="4914" y="656"/>
                  </a:lnTo>
                  <a:lnTo>
                    <a:pt x="4914" y="656"/>
                  </a:lnTo>
                  <a:lnTo>
                    <a:pt x="4750" y="656"/>
                  </a:lnTo>
                  <a:lnTo>
                    <a:pt x="4550" y="674"/>
                  </a:lnTo>
                  <a:lnTo>
                    <a:pt x="4368" y="729"/>
                  </a:lnTo>
                  <a:lnTo>
                    <a:pt x="4168" y="801"/>
                  </a:lnTo>
                  <a:lnTo>
                    <a:pt x="3968" y="892"/>
                  </a:lnTo>
                  <a:lnTo>
                    <a:pt x="3767" y="1002"/>
                  </a:lnTo>
                  <a:lnTo>
                    <a:pt x="3567" y="1129"/>
                  </a:lnTo>
                  <a:lnTo>
                    <a:pt x="3367" y="1293"/>
                  </a:lnTo>
                  <a:lnTo>
                    <a:pt x="3367" y="1293"/>
                  </a:lnTo>
                  <a:lnTo>
                    <a:pt x="3240" y="1111"/>
                  </a:lnTo>
                  <a:lnTo>
                    <a:pt x="3112" y="947"/>
                  </a:lnTo>
                  <a:lnTo>
                    <a:pt x="3003" y="801"/>
                  </a:lnTo>
                  <a:lnTo>
                    <a:pt x="2876" y="674"/>
                  </a:lnTo>
                  <a:lnTo>
                    <a:pt x="2621" y="437"/>
                  </a:lnTo>
                  <a:lnTo>
                    <a:pt x="2366" y="274"/>
                  </a:lnTo>
                  <a:lnTo>
                    <a:pt x="2111" y="146"/>
                  </a:lnTo>
                  <a:lnTo>
                    <a:pt x="1875" y="55"/>
                  </a:lnTo>
                  <a:lnTo>
                    <a:pt x="1620" y="19"/>
                  </a:lnTo>
                  <a:lnTo>
                    <a:pt x="1383" y="1"/>
                  </a:lnTo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13984345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 point">
    <p:bg>
      <p:bgPr>
        <a:gradFill>
          <a:gsLst>
            <a:gs pos="0">
              <a:schemeClr val="dk2"/>
            </a:gs>
            <a:gs pos="100000">
              <a:srgbClr val="E4B24E"/>
            </a:gs>
          </a:gsLst>
          <a:lin ang="5400700" scaled="0"/>
        </a:gradFill>
        <a:effectLst/>
      </p:bgPr>
    </p:bg>
    <p:spTree>
      <p:nvGrpSpPr>
        <p:cNvPr id="1" name="Shape 1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9" name="Google Shape;1179;p8"/>
          <p:cNvSpPr/>
          <p:nvPr/>
        </p:nvSpPr>
        <p:spPr>
          <a:xfrm>
            <a:off x="0" y="4174201"/>
            <a:ext cx="12191899" cy="3158287"/>
          </a:xfrm>
          <a:custGeom>
            <a:avLst/>
            <a:gdLst/>
            <a:ahLst/>
            <a:cxnLst/>
            <a:rect l="l" t="t" r="r" b="b"/>
            <a:pathLst>
              <a:path w="61892" h="16033" extrusionOk="0">
                <a:moveTo>
                  <a:pt x="34941" y="0"/>
                </a:moveTo>
                <a:lnTo>
                  <a:pt x="34540" y="18"/>
                </a:lnTo>
                <a:lnTo>
                  <a:pt x="34140" y="73"/>
                </a:lnTo>
                <a:lnTo>
                  <a:pt x="33740" y="164"/>
                </a:lnTo>
                <a:lnTo>
                  <a:pt x="33357" y="291"/>
                </a:lnTo>
                <a:lnTo>
                  <a:pt x="32993" y="455"/>
                </a:lnTo>
                <a:lnTo>
                  <a:pt x="32630" y="655"/>
                </a:lnTo>
                <a:lnTo>
                  <a:pt x="32302" y="892"/>
                </a:lnTo>
                <a:lnTo>
                  <a:pt x="32138" y="1019"/>
                </a:lnTo>
                <a:lnTo>
                  <a:pt x="31993" y="1147"/>
                </a:lnTo>
                <a:lnTo>
                  <a:pt x="31847" y="1292"/>
                </a:lnTo>
                <a:lnTo>
                  <a:pt x="31701" y="1456"/>
                </a:lnTo>
                <a:lnTo>
                  <a:pt x="31574" y="1620"/>
                </a:lnTo>
                <a:lnTo>
                  <a:pt x="31447" y="1802"/>
                </a:lnTo>
                <a:lnTo>
                  <a:pt x="31337" y="1984"/>
                </a:lnTo>
                <a:lnTo>
                  <a:pt x="31228" y="2184"/>
                </a:lnTo>
                <a:lnTo>
                  <a:pt x="31137" y="2384"/>
                </a:lnTo>
                <a:lnTo>
                  <a:pt x="31046" y="2602"/>
                </a:lnTo>
                <a:lnTo>
                  <a:pt x="30974" y="2821"/>
                </a:lnTo>
                <a:lnTo>
                  <a:pt x="30901" y="3039"/>
                </a:lnTo>
                <a:lnTo>
                  <a:pt x="30846" y="3294"/>
                </a:lnTo>
                <a:lnTo>
                  <a:pt x="30810" y="3531"/>
                </a:lnTo>
                <a:lnTo>
                  <a:pt x="30773" y="3785"/>
                </a:lnTo>
                <a:lnTo>
                  <a:pt x="30755" y="4058"/>
                </a:lnTo>
                <a:lnTo>
                  <a:pt x="30755" y="4331"/>
                </a:lnTo>
                <a:lnTo>
                  <a:pt x="30773" y="4622"/>
                </a:lnTo>
                <a:lnTo>
                  <a:pt x="30664" y="4422"/>
                </a:lnTo>
                <a:lnTo>
                  <a:pt x="30555" y="4240"/>
                </a:lnTo>
                <a:lnTo>
                  <a:pt x="30428" y="4077"/>
                </a:lnTo>
                <a:lnTo>
                  <a:pt x="30300" y="3913"/>
                </a:lnTo>
                <a:lnTo>
                  <a:pt x="30155" y="3767"/>
                </a:lnTo>
                <a:lnTo>
                  <a:pt x="30009" y="3640"/>
                </a:lnTo>
                <a:lnTo>
                  <a:pt x="29863" y="3512"/>
                </a:lnTo>
                <a:lnTo>
                  <a:pt x="29700" y="3403"/>
                </a:lnTo>
                <a:lnTo>
                  <a:pt x="29536" y="3312"/>
                </a:lnTo>
                <a:lnTo>
                  <a:pt x="29372" y="3239"/>
                </a:lnTo>
                <a:lnTo>
                  <a:pt x="29208" y="3167"/>
                </a:lnTo>
                <a:lnTo>
                  <a:pt x="29026" y="3112"/>
                </a:lnTo>
                <a:lnTo>
                  <a:pt x="28863" y="3057"/>
                </a:lnTo>
                <a:lnTo>
                  <a:pt x="28681" y="3039"/>
                </a:lnTo>
                <a:lnTo>
                  <a:pt x="28499" y="3021"/>
                </a:lnTo>
                <a:lnTo>
                  <a:pt x="28317" y="3003"/>
                </a:lnTo>
                <a:lnTo>
                  <a:pt x="28080" y="3021"/>
                </a:lnTo>
                <a:lnTo>
                  <a:pt x="27843" y="3057"/>
                </a:lnTo>
                <a:lnTo>
                  <a:pt x="27607" y="3112"/>
                </a:lnTo>
                <a:lnTo>
                  <a:pt x="27370" y="3185"/>
                </a:lnTo>
                <a:lnTo>
                  <a:pt x="27152" y="3294"/>
                </a:lnTo>
                <a:lnTo>
                  <a:pt x="26934" y="3421"/>
                </a:lnTo>
                <a:lnTo>
                  <a:pt x="26733" y="3585"/>
                </a:lnTo>
                <a:lnTo>
                  <a:pt x="26551" y="3749"/>
                </a:lnTo>
                <a:lnTo>
                  <a:pt x="26388" y="3949"/>
                </a:lnTo>
                <a:lnTo>
                  <a:pt x="26224" y="4168"/>
                </a:lnTo>
                <a:lnTo>
                  <a:pt x="26078" y="4404"/>
                </a:lnTo>
                <a:lnTo>
                  <a:pt x="25969" y="4659"/>
                </a:lnTo>
                <a:lnTo>
                  <a:pt x="25878" y="4950"/>
                </a:lnTo>
                <a:lnTo>
                  <a:pt x="25805" y="5259"/>
                </a:lnTo>
                <a:lnTo>
                  <a:pt x="25751" y="5587"/>
                </a:lnTo>
                <a:lnTo>
                  <a:pt x="25733" y="5933"/>
                </a:lnTo>
                <a:lnTo>
                  <a:pt x="25623" y="5842"/>
                </a:lnTo>
                <a:lnTo>
                  <a:pt x="25496" y="5751"/>
                </a:lnTo>
                <a:lnTo>
                  <a:pt x="25314" y="5642"/>
                </a:lnTo>
                <a:lnTo>
                  <a:pt x="25114" y="5532"/>
                </a:lnTo>
                <a:lnTo>
                  <a:pt x="24877" y="5441"/>
                </a:lnTo>
                <a:lnTo>
                  <a:pt x="24641" y="5369"/>
                </a:lnTo>
                <a:lnTo>
                  <a:pt x="24513" y="5350"/>
                </a:lnTo>
                <a:lnTo>
                  <a:pt x="24222" y="5350"/>
                </a:lnTo>
                <a:lnTo>
                  <a:pt x="24076" y="5387"/>
                </a:lnTo>
                <a:lnTo>
                  <a:pt x="23913" y="5441"/>
                </a:lnTo>
                <a:lnTo>
                  <a:pt x="23767" y="5532"/>
                </a:lnTo>
                <a:lnTo>
                  <a:pt x="23622" y="5642"/>
                </a:lnTo>
                <a:lnTo>
                  <a:pt x="23494" y="5769"/>
                </a:lnTo>
                <a:lnTo>
                  <a:pt x="23367" y="5951"/>
                </a:lnTo>
                <a:lnTo>
                  <a:pt x="23239" y="6169"/>
                </a:lnTo>
                <a:lnTo>
                  <a:pt x="22748" y="5878"/>
                </a:lnTo>
                <a:lnTo>
                  <a:pt x="22257" y="5623"/>
                </a:lnTo>
                <a:lnTo>
                  <a:pt x="21765" y="5387"/>
                </a:lnTo>
                <a:lnTo>
                  <a:pt x="21256" y="5205"/>
                </a:lnTo>
                <a:lnTo>
                  <a:pt x="20728" y="5041"/>
                </a:lnTo>
                <a:lnTo>
                  <a:pt x="20200" y="4914"/>
                </a:lnTo>
                <a:lnTo>
                  <a:pt x="19946" y="4877"/>
                </a:lnTo>
                <a:lnTo>
                  <a:pt x="19691" y="4841"/>
                </a:lnTo>
                <a:lnTo>
                  <a:pt x="19418" y="4823"/>
                </a:lnTo>
                <a:lnTo>
                  <a:pt x="19145" y="4823"/>
                </a:lnTo>
                <a:lnTo>
                  <a:pt x="18835" y="4841"/>
                </a:lnTo>
                <a:lnTo>
                  <a:pt x="18526" y="4859"/>
                </a:lnTo>
                <a:lnTo>
                  <a:pt x="18217" y="4914"/>
                </a:lnTo>
                <a:lnTo>
                  <a:pt x="17907" y="4968"/>
                </a:lnTo>
                <a:lnTo>
                  <a:pt x="17598" y="5059"/>
                </a:lnTo>
                <a:lnTo>
                  <a:pt x="17289" y="5168"/>
                </a:lnTo>
                <a:lnTo>
                  <a:pt x="16979" y="5296"/>
                </a:lnTo>
                <a:lnTo>
                  <a:pt x="16670" y="5460"/>
                </a:lnTo>
                <a:lnTo>
                  <a:pt x="16361" y="5642"/>
                </a:lnTo>
                <a:lnTo>
                  <a:pt x="16069" y="5842"/>
                </a:lnTo>
                <a:lnTo>
                  <a:pt x="15760" y="6060"/>
                </a:lnTo>
                <a:lnTo>
                  <a:pt x="15469" y="6315"/>
                </a:lnTo>
                <a:lnTo>
                  <a:pt x="15159" y="6606"/>
                </a:lnTo>
                <a:lnTo>
                  <a:pt x="14868" y="6897"/>
                </a:lnTo>
                <a:lnTo>
                  <a:pt x="14577" y="7243"/>
                </a:lnTo>
                <a:lnTo>
                  <a:pt x="14286" y="7607"/>
                </a:lnTo>
                <a:lnTo>
                  <a:pt x="14213" y="7352"/>
                </a:lnTo>
                <a:lnTo>
                  <a:pt x="14086" y="7116"/>
                </a:lnTo>
                <a:lnTo>
                  <a:pt x="13958" y="6879"/>
                </a:lnTo>
                <a:lnTo>
                  <a:pt x="13813" y="6661"/>
                </a:lnTo>
                <a:lnTo>
                  <a:pt x="13631" y="6442"/>
                </a:lnTo>
                <a:lnTo>
                  <a:pt x="13449" y="6260"/>
                </a:lnTo>
                <a:lnTo>
                  <a:pt x="13249" y="6060"/>
                </a:lnTo>
                <a:lnTo>
                  <a:pt x="13030" y="5896"/>
                </a:lnTo>
                <a:lnTo>
                  <a:pt x="12812" y="5751"/>
                </a:lnTo>
                <a:lnTo>
                  <a:pt x="12557" y="5605"/>
                </a:lnTo>
                <a:lnTo>
                  <a:pt x="12321" y="5496"/>
                </a:lnTo>
                <a:lnTo>
                  <a:pt x="12066" y="5387"/>
                </a:lnTo>
                <a:lnTo>
                  <a:pt x="11793" y="5314"/>
                </a:lnTo>
                <a:lnTo>
                  <a:pt x="11538" y="5259"/>
                </a:lnTo>
                <a:lnTo>
                  <a:pt x="11265" y="5223"/>
                </a:lnTo>
                <a:lnTo>
                  <a:pt x="10992" y="5205"/>
                </a:lnTo>
                <a:lnTo>
                  <a:pt x="10719" y="5223"/>
                </a:lnTo>
                <a:lnTo>
                  <a:pt x="10464" y="5259"/>
                </a:lnTo>
                <a:lnTo>
                  <a:pt x="10191" y="5314"/>
                </a:lnTo>
                <a:lnTo>
                  <a:pt x="9937" y="5405"/>
                </a:lnTo>
                <a:lnTo>
                  <a:pt x="9955" y="5005"/>
                </a:lnTo>
                <a:lnTo>
                  <a:pt x="9937" y="4622"/>
                </a:lnTo>
                <a:lnTo>
                  <a:pt x="9882" y="4295"/>
                </a:lnTo>
                <a:lnTo>
                  <a:pt x="9791" y="3967"/>
                </a:lnTo>
                <a:lnTo>
                  <a:pt x="9682" y="3676"/>
                </a:lnTo>
                <a:lnTo>
                  <a:pt x="9536" y="3421"/>
                </a:lnTo>
                <a:lnTo>
                  <a:pt x="9373" y="3185"/>
                </a:lnTo>
                <a:lnTo>
                  <a:pt x="9191" y="2985"/>
                </a:lnTo>
                <a:lnTo>
                  <a:pt x="8990" y="2803"/>
                </a:lnTo>
                <a:lnTo>
                  <a:pt x="8754" y="2639"/>
                </a:lnTo>
                <a:lnTo>
                  <a:pt x="8517" y="2512"/>
                </a:lnTo>
                <a:lnTo>
                  <a:pt x="8262" y="2402"/>
                </a:lnTo>
                <a:lnTo>
                  <a:pt x="8008" y="2330"/>
                </a:lnTo>
                <a:lnTo>
                  <a:pt x="7735" y="2275"/>
                </a:lnTo>
                <a:lnTo>
                  <a:pt x="7444" y="2239"/>
                </a:lnTo>
                <a:lnTo>
                  <a:pt x="7152" y="2220"/>
                </a:lnTo>
                <a:lnTo>
                  <a:pt x="6770" y="2239"/>
                </a:lnTo>
                <a:lnTo>
                  <a:pt x="6388" y="2293"/>
                </a:lnTo>
                <a:lnTo>
                  <a:pt x="6006" y="2402"/>
                </a:lnTo>
                <a:lnTo>
                  <a:pt x="5642" y="2530"/>
                </a:lnTo>
                <a:lnTo>
                  <a:pt x="5278" y="2693"/>
                </a:lnTo>
                <a:lnTo>
                  <a:pt x="4950" y="2894"/>
                </a:lnTo>
                <a:lnTo>
                  <a:pt x="4641" y="3130"/>
                </a:lnTo>
                <a:lnTo>
                  <a:pt x="4514" y="3258"/>
                </a:lnTo>
                <a:lnTo>
                  <a:pt x="4368" y="3403"/>
                </a:lnTo>
                <a:lnTo>
                  <a:pt x="4241" y="3549"/>
                </a:lnTo>
                <a:lnTo>
                  <a:pt x="4132" y="3694"/>
                </a:lnTo>
                <a:lnTo>
                  <a:pt x="4022" y="3858"/>
                </a:lnTo>
                <a:lnTo>
                  <a:pt x="3931" y="4022"/>
                </a:lnTo>
                <a:lnTo>
                  <a:pt x="3859" y="4204"/>
                </a:lnTo>
                <a:lnTo>
                  <a:pt x="3786" y="4386"/>
                </a:lnTo>
                <a:lnTo>
                  <a:pt x="3731" y="4568"/>
                </a:lnTo>
                <a:lnTo>
                  <a:pt x="3695" y="4768"/>
                </a:lnTo>
                <a:lnTo>
                  <a:pt x="3658" y="4968"/>
                </a:lnTo>
                <a:lnTo>
                  <a:pt x="3640" y="5168"/>
                </a:lnTo>
                <a:lnTo>
                  <a:pt x="3640" y="5387"/>
                </a:lnTo>
                <a:lnTo>
                  <a:pt x="3658" y="5605"/>
                </a:lnTo>
                <a:lnTo>
                  <a:pt x="3695" y="5842"/>
                </a:lnTo>
                <a:lnTo>
                  <a:pt x="3749" y="6060"/>
                </a:lnTo>
                <a:lnTo>
                  <a:pt x="3822" y="6315"/>
                </a:lnTo>
                <a:lnTo>
                  <a:pt x="3913" y="6551"/>
                </a:lnTo>
                <a:lnTo>
                  <a:pt x="3713" y="6479"/>
                </a:lnTo>
                <a:lnTo>
                  <a:pt x="3531" y="6406"/>
                </a:lnTo>
                <a:lnTo>
                  <a:pt x="3149" y="6315"/>
                </a:lnTo>
                <a:lnTo>
                  <a:pt x="2767" y="6278"/>
                </a:lnTo>
                <a:lnTo>
                  <a:pt x="2421" y="6260"/>
                </a:lnTo>
                <a:lnTo>
                  <a:pt x="2166" y="6260"/>
                </a:lnTo>
                <a:lnTo>
                  <a:pt x="1930" y="6278"/>
                </a:lnTo>
                <a:lnTo>
                  <a:pt x="1693" y="6315"/>
                </a:lnTo>
                <a:lnTo>
                  <a:pt x="1475" y="6351"/>
                </a:lnTo>
                <a:lnTo>
                  <a:pt x="1056" y="6460"/>
                </a:lnTo>
                <a:lnTo>
                  <a:pt x="710" y="6570"/>
                </a:lnTo>
                <a:lnTo>
                  <a:pt x="419" y="6697"/>
                </a:lnTo>
                <a:lnTo>
                  <a:pt x="201" y="6788"/>
                </a:lnTo>
                <a:lnTo>
                  <a:pt x="1" y="6897"/>
                </a:lnTo>
                <a:lnTo>
                  <a:pt x="1" y="16033"/>
                </a:lnTo>
                <a:lnTo>
                  <a:pt x="61874" y="14668"/>
                </a:lnTo>
                <a:lnTo>
                  <a:pt x="61874" y="4950"/>
                </a:lnTo>
                <a:lnTo>
                  <a:pt x="61892" y="4768"/>
                </a:lnTo>
                <a:lnTo>
                  <a:pt x="61874" y="4586"/>
                </a:lnTo>
                <a:lnTo>
                  <a:pt x="61855" y="4404"/>
                </a:lnTo>
                <a:lnTo>
                  <a:pt x="61819" y="4222"/>
                </a:lnTo>
                <a:lnTo>
                  <a:pt x="61764" y="4040"/>
                </a:lnTo>
                <a:lnTo>
                  <a:pt x="61692" y="3858"/>
                </a:lnTo>
                <a:lnTo>
                  <a:pt x="61619" y="3694"/>
                </a:lnTo>
                <a:lnTo>
                  <a:pt x="61528" y="3512"/>
                </a:lnTo>
                <a:lnTo>
                  <a:pt x="61419" y="3349"/>
                </a:lnTo>
                <a:lnTo>
                  <a:pt x="61291" y="3185"/>
                </a:lnTo>
                <a:lnTo>
                  <a:pt x="61037" y="2857"/>
                </a:lnTo>
                <a:lnTo>
                  <a:pt x="60727" y="2548"/>
                </a:lnTo>
                <a:lnTo>
                  <a:pt x="60381" y="2275"/>
                </a:lnTo>
                <a:lnTo>
                  <a:pt x="59999" y="2020"/>
                </a:lnTo>
                <a:lnTo>
                  <a:pt x="59599" y="1784"/>
                </a:lnTo>
                <a:lnTo>
                  <a:pt x="59180" y="1565"/>
                </a:lnTo>
                <a:lnTo>
                  <a:pt x="58744" y="1401"/>
                </a:lnTo>
                <a:lnTo>
                  <a:pt x="58289" y="1256"/>
                </a:lnTo>
                <a:lnTo>
                  <a:pt x="57816" y="1147"/>
                </a:lnTo>
                <a:lnTo>
                  <a:pt x="57342" y="1092"/>
                </a:lnTo>
                <a:lnTo>
                  <a:pt x="57106" y="1074"/>
                </a:lnTo>
                <a:lnTo>
                  <a:pt x="56869" y="1056"/>
                </a:lnTo>
                <a:lnTo>
                  <a:pt x="56542" y="1074"/>
                </a:lnTo>
                <a:lnTo>
                  <a:pt x="56214" y="1110"/>
                </a:lnTo>
                <a:lnTo>
                  <a:pt x="55887" y="1165"/>
                </a:lnTo>
                <a:lnTo>
                  <a:pt x="55559" y="1256"/>
                </a:lnTo>
                <a:lnTo>
                  <a:pt x="55250" y="1365"/>
                </a:lnTo>
                <a:lnTo>
                  <a:pt x="54958" y="1511"/>
                </a:lnTo>
                <a:lnTo>
                  <a:pt x="54667" y="1674"/>
                </a:lnTo>
                <a:lnTo>
                  <a:pt x="54394" y="1875"/>
                </a:lnTo>
                <a:lnTo>
                  <a:pt x="54121" y="2093"/>
                </a:lnTo>
                <a:lnTo>
                  <a:pt x="53885" y="2366"/>
                </a:lnTo>
                <a:lnTo>
                  <a:pt x="53648" y="2657"/>
                </a:lnTo>
                <a:lnTo>
                  <a:pt x="53430" y="2966"/>
                </a:lnTo>
                <a:lnTo>
                  <a:pt x="53248" y="3330"/>
                </a:lnTo>
                <a:lnTo>
                  <a:pt x="53084" y="3731"/>
                </a:lnTo>
                <a:lnTo>
                  <a:pt x="52938" y="4149"/>
                </a:lnTo>
                <a:lnTo>
                  <a:pt x="52811" y="4622"/>
                </a:lnTo>
                <a:lnTo>
                  <a:pt x="52465" y="4459"/>
                </a:lnTo>
                <a:lnTo>
                  <a:pt x="52120" y="4313"/>
                </a:lnTo>
                <a:lnTo>
                  <a:pt x="51810" y="4204"/>
                </a:lnTo>
                <a:lnTo>
                  <a:pt x="51483" y="4113"/>
                </a:lnTo>
                <a:lnTo>
                  <a:pt x="51191" y="4040"/>
                </a:lnTo>
                <a:lnTo>
                  <a:pt x="50882" y="3986"/>
                </a:lnTo>
                <a:lnTo>
                  <a:pt x="50609" y="3967"/>
                </a:lnTo>
                <a:lnTo>
                  <a:pt x="50336" y="3949"/>
                </a:lnTo>
                <a:lnTo>
                  <a:pt x="50045" y="3967"/>
                </a:lnTo>
                <a:lnTo>
                  <a:pt x="49772" y="4004"/>
                </a:lnTo>
                <a:lnTo>
                  <a:pt x="49499" y="4040"/>
                </a:lnTo>
                <a:lnTo>
                  <a:pt x="49244" y="4113"/>
                </a:lnTo>
                <a:lnTo>
                  <a:pt x="49008" y="4204"/>
                </a:lnTo>
                <a:lnTo>
                  <a:pt x="48789" y="4295"/>
                </a:lnTo>
                <a:lnTo>
                  <a:pt x="48571" y="4422"/>
                </a:lnTo>
                <a:lnTo>
                  <a:pt x="48353" y="4550"/>
                </a:lnTo>
                <a:lnTo>
                  <a:pt x="48152" y="4677"/>
                </a:lnTo>
                <a:lnTo>
                  <a:pt x="47970" y="4823"/>
                </a:lnTo>
                <a:lnTo>
                  <a:pt x="47788" y="4986"/>
                </a:lnTo>
                <a:lnTo>
                  <a:pt x="47625" y="5150"/>
                </a:lnTo>
                <a:lnTo>
                  <a:pt x="47333" y="5478"/>
                </a:lnTo>
                <a:lnTo>
                  <a:pt x="47061" y="5824"/>
                </a:lnTo>
                <a:lnTo>
                  <a:pt x="46842" y="6188"/>
                </a:lnTo>
                <a:lnTo>
                  <a:pt x="46642" y="6515"/>
                </a:lnTo>
                <a:lnTo>
                  <a:pt x="46478" y="6843"/>
                </a:lnTo>
                <a:lnTo>
                  <a:pt x="46351" y="7116"/>
                </a:lnTo>
                <a:lnTo>
                  <a:pt x="46187" y="7552"/>
                </a:lnTo>
                <a:lnTo>
                  <a:pt x="46151" y="7716"/>
                </a:lnTo>
                <a:lnTo>
                  <a:pt x="46096" y="7680"/>
                </a:lnTo>
                <a:lnTo>
                  <a:pt x="45932" y="7607"/>
                </a:lnTo>
                <a:lnTo>
                  <a:pt x="45823" y="7552"/>
                </a:lnTo>
                <a:lnTo>
                  <a:pt x="45696" y="7516"/>
                </a:lnTo>
                <a:lnTo>
                  <a:pt x="45550" y="7498"/>
                </a:lnTo>
                <a:lnTo>
                  <a:pt x="45386" y="7480"/>
                </a:lnTo>
                <a:lnTo>
                  <a:pt x="45223" y="7498"/>
                </a:lnTo>
                <a:lnTo>
                  <a:pt x="45059" y="7516"/>
                </a:lnTo>
                <a:lnTo>
                  <a:pt x="44895" y="7552"/>
                </a:lnTo>
                <a:lnTo>
                  <a:pt x="44713" y="7625"/>
                </a:lnTo>
                <a:lnTo>
                  <a:pt x="44513" y="7716"/>
                </a:lnTo>
                <a:lnTo>
                  <a:pt x="44313" y="7825"/>
                </a:lnTo>
                <a:lnTo>
                  <a:pt x="44112" y="7971"/>
                </a:lnTo>
                <a:lnTo>
                  <a:pt x="43894" y="8153"/>
                </a:lnTo>
                <a:lnTo>
                  <a:pt x="43967" y="7734"/>
                </a:lnTo>
                <a:lnTo>
                  <a:pt x="44003" y="7352"/>
                </a:lnTo>
                <a:lnTo>
                  <a:pt x="44021" y="6988"/>
                </a:lnTo>
                <a:lnTo>
                  <a:pt x="43985" y="6624"/>
                </a:lnTo>
                <a:lnTo>
                  <a:pt x="43930" y="6315"/>
                </a:lnTo>
                <a:lnTo>
                  <a:pt x="43839" y="6006"/>
                </a:lnTo>
                <a:lnTo>
                  <a:pt x="43730" y="5733"/>
                </a:lnTo>
                <a:lnTo>
                  <a:pt x="43585" y="5478"/>
                </a:lnTo>
                <a:lnTo>
                  <a:pt x="43421" y="5241"/>
                </a:lnTo>
                <a:lnTo>
                  <a:pt x="43239" y="5041"/>
                </a:lnTo>
                <a:lnTo>
                  <a:pt x="43039" y="4877"/>
                </a:lnTo>
                <a:lnTo>
                  <a:pt x="42802" y="4732"/>
                </a:lnTo>
                <a:lnTo>
                  <a:pt x="42566" y="4622"/>
                </a:lnTo>
                <a:lnTo>
                  <a:pt x="42329" y="4531"/>
                </a:lnTo>
                <a:lnTo>
                  <a:pt x="42056" y="4477"/>
                </a:lnTo>
                <a:lnTo>
                  <a:pt x="41619" y="4477"/>
                </a:lnTo>
                <a:lnTo>
                  <a:pt x="41456" y="4495"/>
                </a:lnTo>
                <a:lnTo>
                  <a:pt x="41274" y="4531"/>
                </a:lnTo>
                <a:lnTo>
                  <a:pt x="41110" y="4568"/>
                </a:lnTo>
                <a:lnTo>
                  <a:pt x="40946" y="4622"/>
                </a:lnTo>
                <a:lnTo>
                  <a:pt x="40764" y="4695"/>
                </a:lnTo>
                <a:lnTo>
                  <a:pt x="40600" y="4786"/>
                </a:lnTo>
                <a:lnTo>
                  <a:pt x="40418" y="4895"/>
                </a:lnTo>
                <a:lnTo>
                  <a:pt x="40400" y="4750"/>
                </a:lnTo>
                <a:lnTo>
                  <a:pt x="40364" y="4622"/>
                </a:lnTo>
                <a:lnTo>
                  <a:pt x="40309" y="4495"/>
                </a:lnTo>
                <a:lnTo>
                  <a:pt x="40254" y="4404"/>
                </a:lnTo>
                <a:lnTo>
                  <a:pt x="40200" y="4313"/>
                </a:lnTo>
                <a:lnTo>
                  <a:pt x="40127" y="4222"/>
                </a:lnTo>
                <a:lnTo>
                  <a:pt x="40054" y="4168"/>
                </a:lnTo>
                <a:lnTo>
                  <a:pt x="39982" y="4095"/>
                </a:lnTo>
                <a:lnTo>
                  <a:pt x="39818" y="4004"/>
                </a:lnTo>
                <a:lnTo>
                  <a:pt x="39636" y="3949"/>
                </a:lnTo>
                <a:lnTo>
                  <a:pt x="39454" y="3931"/>
                </a:lnTo>
                <a:lnTo>
                  <a:pt x="39290" y="3913"/>
                </a:lnTo>
                <a:lnTo>
                  <a:pt x="39035" y="3931"/>
                </a:lnTo>
                <a:lnTo>
                  <a:pt x="38817" y="3967"/>
                </a:lnTo>
                <a:lnTo>
                  <a:pt x="38617" y="4022"/>
                </a:lnTo>
                <a:lnTo>
                  <a:pt x="38635" y="3767"/>
                </a:lnTo>
                <a:lnTo>
                  <a:pt x="38653" y="3531"/>
                </a:lnTo>
                <a:lnTo>
                  <a:pt x="38635" y="3312"/>
                </a:lnTo>
                <a:lnTo>
                  <a:pt x="38617" y="3094"/>
                </a:lnTo>
                <a:lnTo>
                  <a:pt x="38598" y="2875"/>
                </a:lnTo>
                <a:lnTo>
                  <a:pt x="38544" y="2657"/>
                </a:lnTo>
                <a:lnTo>
                  <a:pt x="38507" y="2457"/>
                </a:lnTo>
                <a:lnTo>
                  <a:pt x="38435" y="2275"/>
                </a:lnTo>
                <a:lnTo>
                  <a:pt x="38362" y="2093"/>
                </a:lnTo>
                <a:lnTo>
                  <a:pt x="38289" y="1911"/>
                </a:lnTo>
                <a:lnTo>
                  <a:pt x="38198" y="1747"/>
                </a:lnTo>
                <a:lnTo>
                  <a:pt x="38107" y="1583"/>
                </a:lnTo>
                <a:lnTo>
                  <a:pt x="37998" y="1438"/>
                </a:lnTo>
                <a:lnTo>
                  <a:pt x="37889" y="1292"/>
                </a:lnTo>
                <a:lnTo>
                  <a:pt x="37634" y="1019"/>
                </a:lnTo>
                <a:lnTo>
                  <a:pt x="37361" y="783"/>
                </a:lnTo>
                <a:lnTo>
                  <a:pt x="37052" y="583"/>
                </a:lnTo>
                <a:lnTo>
                  <a:pt x="36742" y="401"/>
                </a:lnTo>
                <a:lnTo>
                  <a:pt x="36397" y="255"/>
                </a:lnTo>
                <a:lnTo>
                  <a:pt x="36051" y="146"/>
                </a:lnTo>
                <a:lnTo>
                  <a:pt x="35687" y="73"/>
                </a:lnTo>
                <a:lnTo>
                  <a:pt x="35305" y="18"/>
                </a:lnTo>
                <a:lnTo>
                  <a:pt x="34941" y="0"/>
                </a:lnTo>
                <a:close/>
              </a:path>
            </a:pathLst>
          </a:custGeom>
          <a:solidFill>
            <a:srgbClr val="FFFFD5">
              <a:alpha val="1285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180" name="Google Shape;1180;p8"/>
          <p:cNvSpPr txBox="1">
            <a:spLocks noGrp="1"/>
          </p:cNvSpPr>
          <p:nvPr>
            <p:ph type="title"/>
          </p:nvPr>
        </p:nvSpPr>
        <p:spPr>
          <a:xfrm>
            <a:off x="1903400" y="2168800"/>
            <a:ext cx="8385200" cy="2520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800"/>
              <a:buNone/>
              <a:defRPr sz="10000"/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9pPr>
          </a:lstStyle>
          <a:p>
            <a:endParaRPr/>
          </a:p>
        </p:txBody>
      </p:sp>
      <p:grpSp>
        <p:nvGrpSpPr>
          <p:cNvPr id="1181" name="Google Shape;1181;p8"/>
          <p:cNvGrpSpPr/>
          <p:nvPr/>
        </p:nvGrpSpPr>
        <p:grpSpPr>
          <a:xfrm flipH="1">
            <a:off x="-1639705" y="4943226"/>
            <a:ext cx="4699236" cy="1228045"/>
            <a:chOff x="-729684" y="2561769"/>
            <a:chExt cx="3524427" cy="921034"/>
          </a:xfrm>
        </p:grpSpPr>
        <p:sp>
          <p:nvSpPr>
            <p:cNvPr id="1182" name="Google Shape;1182;p8"/>
            <p:cNvSpPr/>
            <p:nvPr/>
          </p:nvSpPr>
          <p:spPr>
            <a:xfrm>
              <a:off x="-729684" y="2561769"/>
              <a:ext cx="3524427" cy="921034"/>
            </a:xfrm>
            <a:custGeom>
              <a:avLst/>
              <a:gdLst/>
              <a:ahLst/>
              <a:cxnLst/>
              <a:rect l="l" t="t" r="r" b="b"/>
              <a:pathLst>
                <a:path w="68389" h="17872" extrusionOk="0">
                  <a:moveTo>
                    <a:pt x="27006" y="1"/>
                  </a:moveTo>
                  <a:lnTo>
                    <a:pt x="26387" y="19"/>
                  </a:lnTo>
                  <a:lnTo>
                    <a:pt x="26023" y="37"/>
                  </a:lnTo>
                  <a:lnTo>
                    <a:pt x="25659" y="74"/>
                  </a:lnTo>
                  <a:lnTo>
                    <a:pt x="25295" y="128"/>
                  </a:lnTo>
                  <a:lnTo>
                    <a:pt x="24932" y="201"/>
                  </a:lnTo>
                  <a:lnTo>
                    <a:pt x="24295" y="328"/>
                  </a:lnTo>
                  <a:lnTo>
                    <a:pt x="23658" y="510"/>
                  </a:lnTo>
                  <a:lnTo>
                    <a:pt x="23039" y="711"/>
                  </a:lnTo>
                  <a:lnTo>
                    <a:pt x="22420" y="947"/>
                  </a:lnTo>
                  <a:lnTo>
                    <a:pt x="21801" y="1220"/>
                  </a:lnTo>
                  <a:lnTo>
                    <a:pt x="21201" y="1493"/>
                  </a:lnTo>
                  <a:lnTo>
                    <a:pt x="20600" y="1802"/>
                  </a:lnTo>
                  <a:lnTo>
                    <a:pt x="20018" y="2130"/>
                  </a:lnTo>
                  <a:lnTo>
                    <a:pt x="19418" y="2458"/>
                  </a:lnTo>
                  <a:lnTo>
                    <a:pt x="18835" y="2803"/>
                  </a:lnTo>
                  <a:lnTo>
                    <a:pt x="17671" y="3513"/>
                  </a:lnTo>
                  <a:lnTo>
                    <a:pt x="16524" y="4241"/>
                  </a:lnTo>
                  <a:lnTo>
                    <a:pt x="15378" y="4933"/>
                  </a:lnTo>
                  <a:lnTo>
                    <a:pt x="14650" y="5369"/>
                  </a:lnTo>
                  <a:lnTo>
                    <a:pt x="13904" y="5770"/>
                  </a:lnTo>
                  <a:lnTo>
                    <a:pt x="13157" y="6170"/>
                  </a:lnTo>
                  <a:lnTo>
                    <a:pt x="12393" y="6552"/>
                  </a:lnTo>
                  <a:lnTo>
                    <a:pt x="11629" y="6916"/>
                  </a:lnTo>
                  <a:lnTo>
                    <a:pt x="10846" y="7262"/>
                  </a:lnTo>
                  <a:lnTo>
                    <a:pt x="10064" y="7571"/>
                  </a:lnTo>
                  <a:lnTo>
                    <a:pt x="9281" y="7881"/>
                  </a:lnTo>
                  <a:lnTo>
                    <a:pt x="8481" y="8154"/>
                  </a:lnTo>
                  <a:lnTo>
                    <a:pt x="7680" y="8408"/>
                  </a:lnTo>
                  <a:lnTo>
                    <a:pt x="6861" y="8645"/>
                  </a:lnTo>
                  <a:lnTo>
                    <a:pt x="6042" y="8845"/>
                  </a:lnTo>
                  <a:lnTo>
                    <a:pt x="5223" y="9027"/>
                  </a:lnTo>
                  <a:lnTo>
                    <a:pt x="4386" y="9173"/>
                  </a:lnTo>
                  <a:lnTo>
                    <a:pt x="3549" y="9300"/>
                  </a:lnTo>
                  <a:lnTo>
                    <a:pt x="2712" y="9391"/>
                  </a:lnTo>
                  <a:lnTo>
                    <a:pt x="1602" y="9482"/>
                  </a:lnTo>
                  <a:lnTo>
                    <a:pt x="473" y="9537"/>
                  </a:lnTo>
                  <a:lnTo>
                    <a:pt x="364" y="9555"/>
                  </a:lnTo>
                  <a:lnTo>
                    <a:pt x="273" y="9573"/>
                  </a:lnTo>
                  <a:lnTo>
                    <a:pt x="200" y="9609"/>
                  </a:lnTo>
                  <a:lnTo>
                    <a:pt x="146" y="9664"/>
                  </a:lnTo>
                  <a:lnTo>
                    <a:pt x="91" y="9719"/>
                  </a:lnTo>
                  <a:lnTo>
                    <a:pt x="73" y="9773"/>
                  </a:lnTo>
                  <a:lnTo>
                    <a:pt x="55" y="9846"/>
                  </a:lnTo>
                  <a:lnTo>
                    <a:pt x="37" y="9919"/>
                  </a:lnTo>
                  <a:lnTo>
                    <a:pt x="55" y="10101"/>
                  </a:lnTo>
                  <a:lnTo>
                    <a:pt x="91" y="10283"/>
                  </a:lnTo>
                  <a:lnTo>
                    <a:pt x="219" y="10719"/>
                  </a:lnTo>
                  <a:lnTo>
                    <a:pt x="346" y="11156"/>
                  </a:lnTo>
                  <a:lnTo>
                    <a:pt x="382" y="11375"/>
                  </a:lnTo>
                  <a:lnTo>
                    <a:pt x="401" y="11575"/>
                  </a:lnTo>
                  <a:lnTo>
                    <a:pt x="401" y="11666"/>
                  </a:lnTo>
                  <a:lnTo>
                    <a:pt x="382" y="11739"/>
                  </a:lnTo>
                  <a:lnTo>
                    <a:pt x="364" y="11830"/>
                  </a:lnTo>
                  <a:lnTo>
                    <a:pt x="310" y="11902"/>
                  </a:lnTo>
                  <a:lnTo>
                    <a:pt x="255" y="11975"/>
                  </a:lnTo>
                  <a:lnTo>
                    <a:pt x="200" y="12030"/>
                  </a:lnTo>
                  <a:lnTo>
                    <a:pt x="109" y="12084"/>
                  </a:lnTo>
                  <a:lnTo>
                    <a:pt x="0" y="12121"/>
                  </a:lnTo>
                  <a:lnTo>
                    <a:pt x="455" y="12557"/>
                  </a:lnTo>
                  <a:lnTo>
                    <a:pt x="564" y="12685"/>
                  </a:lnTo>
                  <a:lnTo>
                    <a:pt x="655" y="12739"/>
                  </a:lnTo>
                  <a:lnTo>
                    <a:pt x="692" y="12739"/>
                  </a:lnTo>
                  <a:lnTo>
                    <a:pt x="728" y="12721"/>
                  </a:lnTo>
                  <a:lnTo>
                    <a:pt x="783" y="12630"/>
                  </a:lnTo>
                  <a:lnTo>
                    <a:pt x="837" y="12594"/>
                  </a:lnTo>
                  <a:lnTo>
                    <a:pt x="892" y="12557"/>
                  </a:lnTo>
                  <a:lnTo>
                    <a:pt x="965" y="12521"/>
                  </a:lnTo>
                  <a:lnTo>
                    <a:pt x="1074" y="12503"/>
                  </a:lnTo>
                  <a:lnTo>
                    <a:pt x="1201" y="12503"/>
                  </a:lnTo>
                  <a:lnTo>
                    <a:pt x="1383" y="12521"/>
                  </a:lnTo>
                  <a:lnTo>
                    <a:pt x="1602" y="12557"/>
                  </a:lnTo>
                  <a:lnTo>
                    <a:pt x="1857" y="12612"/>
                  </a:lnTo>
                  <a:lnTo>
                    <a:pt x="3403" y="13012"/>
                  </a:lnTo>
                  <a:lnTo>
                    <a:pt x="4987" y="13376"/>
                  </a:lnTo>
                  <a:lnTo>
                    <a:pt x="6552" y="13704"/>
                  </a:lnTo>
                  <a:lnTo>
                    <a:pt x="8135" y="14013"/>
                  </a:lnTo>
                  <a:lnTo>
                    <a:pt x="9718" y="14286"/>
                  </a:lnTo>
                  <a:lnTo>
                    <a:pt x="11319" y="14559"/>
                  </a:lnTo>
                  <a:lnTo>
                    <a:pt x="14504" y="15051"/>
                  </a:lnTo>
                  <a:lnTo>
                    <a:pt x="17871" y="15578"/>
                  </a:lnTo>
                  <a:lnTo>
                    <a:pt x="21256" y="16070"/>
                  </a:lnTo>
                  <a:lnTo>
                    <a:pt x="24659" y="16543"/>
                  </a:lnTo>
                  <a:lnTo>
                    <a:pt x="26351" y="16761"/>
                  </a:lnTo>
                  <a:lnTo>
                    <a:pt x="28043" y="16961"/>
                  </a:lnTo>
                  <a:lnTo>
                    <a:pt x="29736" y="17143"/>
                  </a:lnTo>
                  <a:lnTo>
                    <a:pt x="31446" y="17325"/>
                  </a:lnTo>
                  <a:lnTo>
                    <a:pt x="33139" y="17471"/>
                  </a:lnTo>
                  <a:lnTo>
                    <a:pt x="34849" y="17598"/>
                  </a:lnTo>
                  <a:lnTo>
                    <a:pt x="36560" y="17708"/>
                  </a:lnTo>
                  <a:lnTo>
                    <a:pt x="38252" y="17798"/>
                  </a:lnTo>
                  <a:lnTo>
                    <a:pt x="39963" y="17853"/>
                  </a:lnTo>
                  <a:lnTo>
                    <a:pt x="41674" y="17871"/>
                  </a:lnTo>
                  <a:lnTo>
                    <a:pt x="43384" y="17871"/>
                  </a:lnTo>
                  <a:lnTo>
                    <a:pt x="45095" y="17835"/>
                  </a:lnTo>
                  <a:lnTo>
                    <a:pt x="46805" y="17780"/>
                  </a:lnTo>
                  <a:lnTo>
                    <a:pt x="48516" y="17671"/>
                  </a:lnTo>
                  <a:lnTo>
                    <a:pt x="50227" y="17526"/>
                  </a:lnTo>
                  <a:lnTo>
                    <a:pt x="51919" y="17344"/>
                  </a:lnTo>
                  <a:lnTo>
                    <a:pt x="53630" y="17125"/>
                  </a:lnTo>
                  <a:lnTo>
                    <a:pt x="55322" y="16870"/>
                  </a:lnTo>
                  <a:lnTo>
                    <a:pt x="56159" y="16725"/>
                  </a:lnTo>
                  <a:lnTo>
                    <a:pt x="56996" y="16561"/>
                  </a:lnTo>
                  <a:lnTo>
                    <a:pt x="57833" y="16397"/>
                  </a:lnTo>
                  <a:lnTo>
                    <a:pt x="58671" y="16215"/>
                  </a:lnTo>
                  <a:lnTo>
                    <a:pt x="59489" y="16033"/>
                  </a:lnTo>
                  <a:lnTo>
                    <a:pt x="60327" y="15815"/>
                  </a:lnTo>
                  <a:lnTo>
                    <a:pt x="61145" y="15615"/>
                  </a:lnTo>
                  <a:lnTo>
                    <a:pt x="61964" y="15378"/>
                  </a:lnTo>
                  <a:lnTo>
                    <a:pt x="62783" y="15142"/>
                  </a:lnTo>
                  <a:lnTo>
                    <a:pt x="63602" y="14887"/>
                  </a:lnTo>
                  <a:lnTo>
                    <a:pt x="64421" y="14614"/>
                  </a:lnTo>
                  <a:lnTo>
                    <a:pt x="65222" y="14341"/>
                  </a:lnTo>
                  <a:lnTo>
                    <a:pt x="66022" y="14050"/>
                  </a:lnTo>
                  <a:lnTo>
                    <a:pt x="66823" y="13740"/>
                  </a:lnTo>
                  <a:lnTo>
                    <a:pt x="67606" y="13431"/>
                  </a:lnTo>
                  <a:lnTo>
                    <a:pt x="68388" y="13085"/>
                  </a:lnTo>
                  <a:lnTo>
                    <a:pt x="67933" y="7771"/>
                  </a:lnTo>
                  <a:lnTo>
                    <a:pt x="64803" y="7862"/>
                  </a:lnTo>
                  <a:lnTo>
                    <a:pt x="63220" y="7899"/>
                  </a:lnTo>
                  <a:lnTo>
                    <a:pt x="61637" y="7917"/>
                  </a:lnTo>
                  <a:lnTo>
                    <a:pt x="60054" y="7917"/>
                  </a:lnTo>
                  <a:lnTo>
                    <a:pt x="58470" y="7899"/>
                  </a:lnTo>
                  <a:lnTo>
                    <a:pt x="56905" y="7844"/>
                  </a:lnTo>
                  <a:lnTo>
                    <a:pt x="55322" y="7790"/>
                  </a:lnTo>
                  <a:lnTo>
                    <a:pt x="54230" y="7717"/>
                  </a:lnTo>
                  <a:lnTo>
                    <a:pt x="53138" y="7644"/>
                  </a:lnTo>
                  <a:lnTo>
                    <a:pt x="52065" y="7535"/>
                  </a:lnTo>
                  <a:lnTo>
                    <a:pt x="50973" y="7426"/>
                  </a:lnTo>
                  <a:lnTo>
                    <a:pt x="49899" y="7280"/>
                  </a:lnTo>
                  <a:lnTo>
                    <a:pt x="48825" y="7134"/>
                  </a:lnTo>
                  <a:lnTo>
                    <a:pt x="47770" y="6952"/>
                  </a:lnTo>
                  <a:lnTo>
                    <a:pt x="46696" y="6752"/>
                  </a:lnTo>
                  <a:lnTo>
                    <a:pt x="45659" y="6516"/>
                  </a:lnTo>
                  <a:lnTo>
                    <a:pt x="44604" y="6261"/>
                  </a:lnTo>
                  <a:lnTo>
                    <a:pt x="43566" y="5988"/>
                  </a:lnTo>
                  <a:lnTo>
                    <a:pt x="42529" y="5679"/>
                  </a:lnTo>
                  <a:lnTo>
                    <a:pt x="41510" y="5351"/>
                  </a:lnTo>
                  <a:lnTo>
                    <a:pt x="40491" y="4987"/>
                  </a:lnTo>
                  <a:lnTo>
                    <a:pt x="39490" y="4587"/>
                  </a:lnTo>
                  <a:lnTo>
                    <a:pt x="38489" y="4150"/>
                  </a:lnTo>
                  <a:lnTo>
                    <a:pt x="37816" y="3859"/>
                  </a:lnTo>
                  <a:lnTo>
                    <a:pt x="37161" y="3531"/>
                  </a:lnTo>
                  <a:lnTo>
                    <a:pt x="35832" y="2876"/>
                  </a:lnTo>
                  <a:lnTo>
                    <a:pt x="34485" y="2221"/>
                  </a:lnTo>
                  <a:lnTo>
                    <a:pt x="33830" y="1912"/>
                  </a:lnTo>
                  <a:lnTo>
                    <a:pt x="33157" y="1602"/>
                  </a:lnTo>
                  <a:lnTo>
                    <a:pt x="32484" y="1311"/>
                  </a:lnTo>
                  <a:lnTo>
                    <a:pt x="31810" y="1038"/>
                  </a:lnTo>
                  <a:lnTo>
                    <a:pt x="31119" y="783"/>
                  </a:lnTo>
                  <a:lnTo>
                    <a:pt x="30427" y="565"/>
                  </a:lnTo>
                  <a:lnTo>
                    <a:pt x="29736" y="383"/>
                  </a:lnTo>
                  <a:lnTo>
                    <a:pt x="29044" y="219"/>
                  </a:lnTo>
                  <a:lnTo>
                    <a:pt x="28335" y="110"/>
                  </a:lnTo>
                  <a:lnTo>
                    <a:pt x="27989" y="55"/>
                  </a:lnTo>
                  <a:lnTo>
                    <a:pt x="27625" y="37"/>
                  </a:lnTo>
                  <a:lnTo>
                    <a:pt x="27006" y="1"/>
                  </a:lnTo>
                  <a:close/>
                </a:path>
              </a:pathLst>
            </a:custGeom>
            <a:solidFill>
              <a:srgbClr val="EBBD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83" name="Google Shape;1183;p8"/>
            <p:cNvSpPr/>
            <p:nvPr/>
          </p:nvSpPr>
          <p:spPr>
            <a:xfrm>
              <a:off x="690207" y="2563676"/>
              <a:ext cx="1431178" cy="664028"/>
            </a:xfrm>
            <a:custGeom>
              <a:avLst/>
              <a:gdLst/>
              <a:ahLst/>
              <a:cxnLst/>
              <a:rect l="l" t="t" r="r" b="b"/>
              <a:pathLst>
                <a:path w="27771" h="12885" extrusionOk="0">
                  <a:moveTo>
                    <a:pt x="73" y="0"/>
                  </a:moveTo>
                  <a:lnTo>
                    <a:pt x="109" y="91"/>
                  </a:lnTo>
                  <a:lnTo>
                    <a:pt x="164" y="182"/>
                  </a:lnTo>
                  <a:lnTo>
                    <a:pt x="218" y="273"/>
                  </a:lnTo>
                  <a:lnTo>
                    <a:pt x="291" y="346"/>
                  </a:lnTo>
                  <a:lnTo>
                    <a:pt x="491" y="528"/>
                  </a:lnTo>
                  <a:lnTo>
                    <a:pt x="746" y="692"/>
                  </a:lnTo>
                  <a:lnTo>
                    <a:pt x="1019" y="856"/>
                  </a:lnTo>
                  <a:lnTo>
                    <a:pt x="1328" y="1019"/>
                  </a:lnTo>
                  <a:lnTo>
                    <a:pt x="2002" y="1347"/>
                  </a:lnTo>
                  <a:lnTo>
                    <a:pt x="2675" y="1693"/>
                  </a:lnTo>
                  <a:lnTo>
                    <a:pt x="2984" y="1875"/>
                  </a:lnTo>
                  <a:lnTo>
                    <a:pt x="3257" y="2057"/>
                  </a:lnTo>
                  <a:lnTo>
                    <a:pt x="3512" y="2257"/>
                  </a:lnTo>
                  <a:lnTo>
                    <a:pt x="3621" y="2348"/>
                  </a:lnTo>
                  <a:lnTo>
                    <a:pt x="3712" y="2457"/>
                  </a:lnTo>
                  <a:lnTo>
                    <a:pt x="3785" y="2566"/>
                  </a:lnTo>
                  <a:lnTo>
                    <a:pt x="3858" y="2675"/>
                  </a:lnTo>
                  <a:lnTo>
                    <a:pt x="3894" y="2785"/>
                  </a:lnTo>
                  <a:lnTo>
                    <a:pt x="3931" y="2912"/>
                  </a:lnTo>
                  <a:lnTo>
                    <a:pt x="3913" y="3003"/>
                  </a:lnTo>
                  <a:lnTo>
                    <a:pt x="3894" y="3076"/>
                  </a:lnTo>
                  <a:lnTo>
                    <a:pt x="3822" y="3149"/>
                  </a:lnTo>
                  <a:lnTo>
                    <a:pt x="3749" y="3221"/>
                  </a:lnTo>
                  <a:lnTo>
                    <a:pt x="3658" y="3276"/>
                  </a:lnTo>
                  <a:lnTo>
                    <a:pt x="3530" y="3330"/>
                  </a:lnTo>
                  <a:lnTo>
                    <a:pt x="3257" y="3421"/>
                  </a:lnTo>
                  <a:lnTo>
                    <a:pt x="2912" y="3494"/>
                  </a:lnTo>
                  <a:lnTo>
                    <a:pt x="2548" y="3567"/>
                  </a:lnTo>
                  <a:lnTo>
                    <a:pt x="1747" y="3713"/>
                  </a:lnTo>
                  <a:lnTo>
                    <a:pt x="1347" y="3785"/>
                  </a:lnTo>
                  <a:lnTo>
                    <a:pt x="983" y="3858"/>
                  </a:lnTo>
                  <a:lnTo>
                    <a:pt x="655" y="3949"/>
                  </a:lnTo>
                  <a:lnTo>
                    <a:pt x="510" y="4022"/>
                  </a:lnTo>
                  <a:lnTo>
                    <a:pt x="364" y="4077"/>
                  </a:lnTo>
                  <a:lnTo>
                    <a:pt x="255" y="4149"/>
                  </a:lnTo>
                  <a:lnTo>
                    <a:pt x="164" y="4222"/>
                  </a:lnTo>
                  <a:lnTo>
                    <a:pt x="73" y="4313"/>
                  </a:lnTo>
                  <a:lnTo>
                    <a:pt x="36" y="4404"/>
                  </a:lnTo>
                  <a:lnTo>
                    <a:pt x="0" y="4495"/>
                  </a:lnTo>
                  <a:lnTo>
                    <a:pt x="0" y="4604"/>
                  </a:lnTo>
                  <a:lnTo>
                    <a:pt x="18" y="4732"/>
                  </a:lnTo>
                  <a:lnTo>
                    <a:pt x="73" y="4859"/>
                  </a:lnTo>
                  <a:lnTo>
                    <a:pt x="164" y="5005"/>
                  </a:lnTo>
                  <a:lnTo>
                    <a:pt x="273" y="5132"/>
                  </a:lnTo>
                  <a:lnTo>
                    <a:pt x="419" y="5241"/>
                  </a:lnTo>
                  <a:lnTo>
                    <a:pt x="582" y="5350"/>
                  </a:lnTo>
                  <a:lnTo>
                    <a:pt x="764" y="5441"/>
                  </a:lnTo>
                  <a:lnTo>
                    <a:pt x="965" y="5532"/>
                  </a:lnTo>
                  <a:lnTo>
                    <a:pt x="1201" y="5605"/>
                  </a:lnTo>
                  <a:lnTo>
                    <a:pt x="1438" y="5660"/>
                  </a:lnTo>
                  <a:lnTo>
                    <a:pt x="1965" y="5769"/>
                  </a:lnTo>
                  <a:lnTo>
                    <a:pt x="2548" y="5878"/>
                  </a:lnTo>
                  <a:lnTo>
                    <a:pt x="3803" y="6042"/>
                  </a:lnTo>
                  <a:lnTo>
                    <a:pt x="4477" y="6115"/>
                  </a:lnTo>
                  <a:lnTo>
                    <a:pt x="5132" y="6224"/>
                  </a:lnTo>
                  <a:lnTo>
                    <a:pt x="5769" y="6351"/>
                  </a:lnTo>
                  <a:lnTo>
                    <a:pt x="6387" y="6497"/>
                  </a:lnTo>
                  <a:lnTo>
                    <a:pt x="6679" y="6588"/>
                  </a:lnTo>
                  <a:lnTo>
                    <a:pt x="6970" y="6679"/>
                  </a:lnTo>
                  <a:lnTo>
                    <a:pt x="7225" y="6788"/>
                  </a:lnTo>
                  <a:lnTo>
                    <a:pt x="7479" y="6915"/>
                  </a:lnTo>
                  <a:lnTo>
                    <a:pt x="7734" y="7061"/>
                  </a:lnTo>
                  <a:lnTo>
                    <a:pt x="7953" y="7207"/>
                  </a:lnTo>
                  <a:lnTo>
                    <a:pt x="8153" y="7370"/>
                  </a:lnTo>
                  <a:lnTo>
                    <a:pt x="8335" y="7552"/>
                  </a:lnTo>
                  <a:lnTo>
                    <a:pt x="8444" y="7698"/>
                  </a:lnTo>
                  <a:lnTo>
                    <a:pt x="8553" y="7844"/>
                  </a:lnTo>
                  <a:lnTo>
                    <a:pt x="8626" y="8007"/>
                  </a:lnTo>
                  <a:lnTo>
                    <a:pt x="8662" y="8189"/>
                  </a:lnTo>
                  <a:lnTo>
                    <a:pt x="8662" y="8280"/>
                  </a:lnTo>
                  <a:lnTo>
                    <a:pt x="8662" y="8390"/>
                  </a:lnTo>
                  <a:lnTo>
                    <a:pt x="8608" y="8590"/>
                  </a:lnTo>
                  <a:lnTo>
                    <a:pt x="8462" y="9008"/>
                  </a:lnTo>
                  <a:lnTo>
                    <a:pt x="8407" y="9172"/>
                  </a:lnTo>
                  <a:lnTo>
                    <a:pt x="8389" y="9354"/>
                  </a:lnTo>
                  <a:lnTo>
                    <a:pt x="8371" y="9536"/>
                  </a:lnTo>
                  <a:lnTo>
                    <a:pt x="8371" y="9736"/>
                  </a:lnTo>
                  <a:lnTo>
                    <a:pt x="8389" y="9918"/>
                  </a:lnTo>
                  <a:lnTo>
                    <a:pt x="8426" y="10100"/>
                  </a:lnTo>
                  <a:lnTo>
                    <a:pt x="8480" y="10264"/>
                  </a:lnTo>
                  <a:lnTo>
                    <a:pt x="8535" y="10446"/>
                  </a:lnTo>
                  <a:lnTo>
                    <a:pt x="8608" y="10628"/>
                  </a:lnTo>
                  <a:lnTo>
                    <a:pt x="8699" y="10792"/>
                  </a:lnTo>
                  <a:lnTo>
                    <a:pt x="8790" y="10955"/>
                  </a:lnTo>
                  <a:lnTo>
                    <a:pt x="8899" y="11101"/>
                  </a:lnTo>
                  <a:lnTo>
                    <a:pt x="9026" y="11265"/>
                  </a:lnTo>
                  <a:lnTo>
                    <a:pt x="9154" y="11392"/>
                  </a:lnTo>
                  <a:lnTo>
                    <a:pt x="9281" y="11538"/>
                  </a:lnTo>
                  <a:lnTo>
                    <a:pt x="9427" y="11665"/>
                  </a:lnTo>
                  <a:lnTo>
                    <a:pt x="9736" y="11884"/>
                  </a:lnTo>
                  <a:lnTo>
                    <a:pt x="10045" y="12066"/>
                  </a:lnTo>
                  <a:lnTo>
                    <a:pt x="10391" y="12229"/>
                  </a:lnTo>
                  <a:lnTo>
                    <a:pt x="10737" y="12357"/>
                  </a:lnTo>
                  <a:lnTo>
                    <a:pt x="11101" y="12466"/>
                  </a:lnTo>
                  <a:lnTo>
                    <a:pt x="11465" y="12557"/>
                  </a:lnTo>
                  <a:lnTo>
                    <a:pt x="11829" y="12630"/>
                  </a:lnTo>
                  <a:lnTo>
                    <a:pt x="12211" y="12702"/>
                  </a:lnTo>
                  <a:lnTo>
                    <a:pt x="12993" y="12793"/>
                  </a:lnTo>
                  <a:lnTo>
                    <a:pt x="13794" y="12866"/>
                  </a:lnTo>
                  <a:lnTo>
                    <a:pt x="14595" y="12884"/>
                  </a:lnTo>
                  <a:lnTo>
                    <a:pt x="15395" y="12884"/>
                  </a:lnTo>
                  <a:lnTo>
                    <a:pt x="16196" y="12866"/>
                  </a:lnTo>
                  <a:lnTo>
                    <a:pt x="16997" y="12830"/>
                  </a:lnTo>
                  <a:lnTo>
                    <a:pt x="18598" y="12721"/>
                  </a:lnTo>
                  <a:lnTo>
                    <a:pt x="19326" y="12666"/>
                  </a:lnTo>
                  <a:lnTo>
                    <a:pt x="20072" y="12593"/>
                  </a:lnTo>
                  <a:lnTo>
                    <a:pt x="20800" y="12502"/>
                  </a:lnTo>
                  <a:lnTo>
                    <a:pt x="21528" y="12393"/>
                  </a:lnTo>
                  <a:lnTo>
                    <a:pt x="22256" y="12248"/>
                  </a:lnTo>
                  <a:lnTo>
                    <a:pt x="22602" y="12175"/>
                  </a:lnTo>
                  <a:lnTo>
                    <a:pt x="22966" y="12066"/>
                  </a:lnTo>
                  <a:lnTo>
                    <a:pt x="23312" y="11956"/>
                  </a:lnTo>
                  <a:lnTo>
                    <a:pt x="23657" y="11847"/>
                  </a:lnTo>
                  <a:lnTo>
                    <a:pt x="24003" y="11702"/>
                  </a:lnTo>
                  <a:lnTo>
                    <a:pt x="24331" y="11556"/>
                  </a:lnTo>
                  <a:lnTo>
                    <a:pt x="24640" y="11410"/>
                  </a:lnTo>
                  <a:lnTo>
                    <a:pt x="24931" y="11247"/>
                  </a:lnTo>
                  <a:lnTo>
                    <a:pt x="25204" y="11083"/>
                  </a:lnTo>
                  <a:lnTo>
                    <a:pt x="25495" y="10883"/>
                  </a:lnTo>
                  <a:lnTo>
                    <a:pt x="25750" y="10682"/>
                  </a:lnTo>
                  <a:lnTo>
                    <a:pt x="26023" y="10464"/>
                  </a:lnTo>
                  <a:lnTo>
                    <a:pt x="26260" y="10246"/>
                  </a:lnTo>
                  <a:lnTo>
                    <a:pt x="26496" y="10009"/>
                  </a:lnTo>
                  <a:lnTo>
                    <a:pt x="26715" y="9754"/>
                  </a:lnTo>
                  <a:lnTo>
                    <a:pt x="26915" y="9500"/>
                  </a:lnTo>
                  <a:lnTo>
                    <a:pt x="27115" y="9227"/>
                  </a:lnTo>
                  <a:lnTo>
                    <a:pt x="27279" y="8954"/>
                  </a:lnTo>
                  <a:lnTo>
                    <a:pt x="27443" y="8662"/>
                  </a:lnTo>
                  <a:lnTo>
                    <a:pt x="27570" y="8371"/>
                  </a:lnTo>
                  <a:lnTo>
                    <a:pt x="27679" y="8062"/>
                  </a:lnTo>
                  <a:lnTo>
                    <a:pt x="27770" y="7753"/>
                  </a:lnTo>
                  <a:lnTo>
                    <a:pt x="26678" y="7680"/>
                  </a:lnTo>
                  <a:lnTo>
                    <a:pt x="25586" y="7607"/>
                  </a:lnTo>
                  <a:lnTo>
                    <a:pt x="24513" y="7498"/>
                  </a:lnTo>
                  <a:lnTo>
                    <a:pt x="23421" y="7389"/>
                  </a:lnTo>
                  <a:lnTo>
                    <a:pt x="22347" y="7243"/>
                  </a:lnTo>
                  <a:lnTo>
                    <a:pt x="21273" y="7097"/>
                  </a:lnTo>
                  <a:lnTo>
                    <a:pt x="20218" y="6915"/>
                  </a:lnTo>
                  <a:lnTo>
                    <a:pt x="19144" y="6715"/>
                  </a:lnTo>
                  <a:lnTo>
                    <a:pt x="18107" y="6479"/>
                  </a:lnTo>
                  <a:lnTo>
                    <a:pt x="17052" y="6224"/>
                  </a:lnTo>
                  <a:lnTo>
                    <a:pt x="16014" y="5951"/>
                  </a:lnTo>
                  <a:lnTo>
                    <a:pt x="14977" y="5642"/>
                  </a:lnTo>
                  <a:lnTo>
                    <a:pt x="13958" y="5314"/>
                  </a:lnTo>
                  <a:lnTo>
                    <a:pt x="12939" y="4950"/>
                  </a:lnTo>
                  <a:lnTo>
                    <a:pt x="11938" y="4550"/>
                  </a:lnTo>
                  <a:lnTo>
                    <a:pt x="10937" y="4113"/>
                  </a:lnTo>
                  <a:lnTo>
                    <a:pt x="10264" y="3822"/>
                  </a:lnTo>
                  <a:lnTo>
                    <a:pt x="9609" y="3494"/>
                  </a:lnTo>
                  <a:lnTo>
                    <a:pt x="8280" y="2839"/>
                  </a:lnTo>
                  <a:lnTo>
                    <a:pt x="6933" y="2184"/>
                  </a:lnTo>
                  <a:lnTo>
                    <a:pt x="6278" y="1875"/>
                  </a:lnTo>
                  <a:lnTo>
                    <a:pt x="5605" y="1565"/>
                  </a:lnTo>
                  <a:lnTo>
                    <a:pt x="4932" y="1274"/>
                  </a:lnTo>
                  <a:lnTo>
                    <a:pt x="4258" y="1001"/>
                  </a:lnTo>
                  <a:lnTo>
                    <a:pt x="3567" y="746"/>
                  </a:lnTo>
                  <a:lnTo>
                    <a:pt x="2875" y="528"/>
                  </a:lnTo>
                  <a:lnTo>
                    <a:pt x="2184" y="346"/>
                  </a:lnTo>
                  <a:lnTo>
                    <a:pt x="1492" y="182"/>
                  </a:lnTo>
                  <a:lnTo>
                    <a:pt x="783" y="73"/>
                  </a:lnTo>
                  <a:lnTo>
                    <a:pt x="437" y="18"/>
                  </a:lnTo>
                  <a:lnTo>
                    <a:pt x="73" y="0"/>
                  </a:lnTo>
                  <a:close/>
                </a:path>
              </a:pathLst>
            </a:custGeom>
            <a:solidFill>
              <a:srgbClr val="FAD6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184" name="Google Shape;1184;p8"/>
          <p:cNvGrpSpPr/>
          <p:nvPr/>
        </p:nvGrpSpPr>
        <p:grpSpPr>
          <a:xfrm flipH="1">
            <a:off x="5489487" y="4989696"/>
            <a:ext cx="6416108" cy="1330565"/>
            <a:chOff x="2235793" y="2621897"/>
            <a:chExt cx="4812081" cy="997924"/>
          </a:xfrm>
        </p:grpSpPr>
        <p:sp>
          <p:nvSpPr>
            <p:cNvPr id="1185" name="Google Shape;1185;p8"/>
            <p:cNvSpPr/>
            <p:nvPr/>
          </p:nvSpPr>
          <p:spPr>
            <a:xfrm>
              <a:off x="2235793" y="2621897"/>
              <a:ext cx="4812081" cy="997924"/>
            </a:xfrm>
            <a:custGeom>
              <a:avLst/>
              <a:gdLst/>
              <a:ahLst/>
              <a:cxnLst/>
              <a:rect l="l" t="t" r="r" b="b"/>
              <a:pathLst>
                <a:path w="93375" h="19364" extrusionOk="0">
                  <a:moveTo>
                    <a:pt x="49754" y="1"/>
                  </a:moveTo>
                  <a:lnTo>
                    <a:pt x="49172" y="37"/>
                  </a:lnTo>
                  <a:lnTo>
                    <a:pt x="48571" y="110"/>
                  </a:lnTo>
                  <a:lnTo>
                    <a:pt x="47970" y="219"/>
                  </a:lnTo>
                  <a:lnTo>
                    <a:pt x="47334" y="365"/>
                  </a:lnTo>
                  <a:lnTo>
                    <a:pt x="46697" y="547"/>
                  </a:lnTo>
                  <a:lnTo>
                    <a:pt x="46023" y="783"/>
                  </a:lnTo>
                  <a:lnTo>
                    <a:pt x="45623" y="929"/>
                  </a:lnTo>
                  <a:lnTo>
                    <a:pt x="45204" y="1111"/>
                  </a:lnTo>
                  <a:lnTo>
                    <a:pt x="44349" y="1493"/>
                  </a:lnTo>
                  <a:lnTo>
                    <a:pt x="43530" y="1893"/>
                  </a:lnTo>
                  <a:lnTo>
                    <a:pt x="42675" y="2366"/>
                  </a:lnTo>
                  <a:lnTo>
                    <a:pt x="41783" y="2876"/>
                  </a:lnTo>
                  <a:lnTo>
                    <a:pt x="40837" y="3458"/>
                  </a:lnTo>
                  <a:lnTo>
                    <a:pt x="39836" y="4095"/>
                  </a:lnTo>
                  <a:lnTo>
                    <a:pt x="38799" y="4787"/>
                  </a:lnTo>
                  <a:lnTo>
                    <a:pt x="37689" y="5533"/>
                  </a:lnTo>
                  <a:lnTo>
                    <a:pt x="36524" y="6352"/>
                  </a:lnTo>
                  <a:lnTo>
                    <a:pt x="35851" y="6825"/>
                  </a:lnTo>
                  <a:lnTo>
                    <a:pt x="35123" y="7280"/>
                  </a:lnTo>
                  <a:lnTo>
                    <a:pt x="34340" y="7753"/>
                  </a:lnTo>
                  <a:lnTo>
                    <a:pt x="33539" y="8208"/>
                  </a:lnTo>
                  <a:lnTo>
                    <a:pt x="32702" y="8645"/>
                  </a:lnTo>
                  <a:lnTo>
                    <a:pt x="31829" y="9100"/>
                  </a:lnTo>
                  <a:lnTo>
                    <a:pt x="30919" y="9536"/>
                  </a:lnTo>
                  <a:lnTo>
                    <a:pt x="29991" y="9973"/>
                  </a:lnTo>
                  <a:lnTo>
                    <a:pt x="29026" y="10410"/>
                  </a:lnTo>
                  <a:lnTo>
                    <a:pt x="28044" y="10828"/>
                  </a:lnTo>
                  <a:lnTo>
                    <a:pt x="27043" y="11247"/>
                  </a:lnTo>
                  <a:lnTo>
                    <a:pt x="26024" y="11666"/>
                  </a:lnTo>
                  <a:lnTo>
                    <a:pt x="24986" y="12066"/>
                  </a:lnTo>
                  <a:lnTo>
                    <a:pt x="23949" y="12448"/>
                  </a:lnTo>
                  <a:lnTo>
                    <a:pt x="21820" y="13231"/>
                  </a:lnTo>
                  <a:lnTo>
                    <a:pt x="19691" y="13958"/>
                  </a:lnTo>
                  <a:lnTo>
                    <a:pt x="17562" y="14668"/>
                  </a:lnTo>
                  <a:lnTo>
                    <a:pt x="15451" y="15323"/>
                  </a:lnTo>
                  <a:lnTo>
                    <a:pt x="13394" y="15942"/>
                  </a:lnTo>
                  <a:lnTo>
                    <a:pt x="11393" y="16524"/>
                  </a:lnTo>
                  <a:lnTo>
                    <a:pt x="9500" y="17052"/>
                  </a:lnTo>
                  <a:lnTo>
                    <a:pt x="7698" y="17543"/>
                  </a:lnTo>
                  <a:lnTo>
                    <a:pt x="6042" y="17980"/>
                  </a:lnTo>
                  <a:lnTo>
                    <a:pt x="3822" y="18526"/>
                  </a:lnTo>
                  <a:lnTo>
                    <a:pt x="2021" y="18945"/>
                  </a:lnTo>
                  <a:lnTo>
                    <a:pt x="729" y="19236"/>
                  </a:lnTo>
                  <a:lnTo>
                    <a:pt x="1" y="19363"/>
                  </a:lnTo>
                  <a:lnTo>
                    <a:pt x="5788" y="18872"/>
                  </a:lnTo>
                  <a:lnTo>
                    <a:pt x="34868" y="16397"/>
                  </a:lnTo>
                  <a:lnTo>
                    <a:pt x="37470" y="16179"/>
                  </a:lnTo>
                  <a:lnTo>
                    <a:pt x="86969" y="11957"/>
                  </a:lnTo>
                  <a:lnTo>
                    <a:pt x="93374" y="11411"/>
                  </a:lnTo>
                  <a:lnTo>
                    <a:pt x="91791" y="11192"/>
                  </a:lnTo>
                  <a:lnTo>
                    <a:pt x="90153" y="10919"/>
                  </a:lnTo>
                  <a:lnTo>
                    <a:pt x="88443" y="10610"/>
                  </a:lnTo>
                  <a:lnTo>
                    <a:pt x="86678" y="10264"/>
                  </a:lnTo>
                  <a:lnTo>
                    <a:pt x="84457" y="9791"/>
                  </a:lnTo>
                  <a:lnTo>
                    <a:pt x="82183" y="9282"/>
                  </a:lnTo>
                  <a:lnTo>
                    <a:pt x="79890" y="8736"/>
                  </a:lnTo>
                  <a:lnTo>
                    <a:pt x="77579" y="8171"/>
                  </a:lnTo>
                  <a:lnTo>
                    <a:pt x="75286" y="7571"/>
                  </a:lnTo>
                  <a:lnTo>
                    <a:pt x="73011" y="6952"/>
                  </a:lnTo>
                  <a:lnTo>
                    <a:pt x="70772" y="6315"/>
                  </a:lnTo>
                  <a:lnTo>
                    <a:pt x="68607" y="5697"/>
                  </a:lnTo>
                  <a:lnTo>
                    <a:pt x="66532" y="5078"/>
                  </a:lnTo>
                  <a:lnTo>
                    <a:pt x="64531" y="4459"/>
                  </a:lnTo>
                  <a:lnTo>
                    <a:pt x="62656" y="3859"/>
                  </a:lnTo>
                  <a:lnTo>
                    <a:pt x="60927" y="3294"/>
                  </a:lnTo>
                  <a:lnTo>
                    <a:pt x="59344" y="2748"/>
                  </a:lnTo>
                  <a:lnTo>
                    <a:pt x="57925" y="2239"/>
                  </a:lnTo>
                  <a:lnTo>
                    <a:pt x="56705" y="1784"/>
                  </a:lnTo>
                  <a:lnTo>
                    <a:pt x="55686" y="1384"/>
                  </a:lnTo>
                  <a:lnTo>
                    <a:pt x="55049" y="1111"/>
                  </a:lnTo>
                  <a:lnTo>
                    <a:pt x="54431" y="874"/>
                  </a:lnTo>
                  <a:lnTo>
                    <a:pt x="53812" y="674"/>
                  </a:lnTo>
                  <a:lnTo>
                    <a:pt x="53230" y="474"/>
                  </a:lnTo>
                  <a:lnTo>
                    <a:pt x="52629" y="328"/>
                  </a:lnTo>
                  <a:lnTo>
                    <a:pt x="52065" y="201"/>
                  </a:lnTo>
                  <a:lnTo>
                    <a:pt x="51483" y="92"/>
                  </a:lnTo>
                  <a:lnTo>
                    <a:pt x="50919" y="37"/>
                  </a:lnTo>
                  <a:lnTo>
                    <a:pt x="50336" y="1"/>
                  </a:lnTo>
                  <a:close/>
                </a:path>
              </a:pathLst>
            </a:custGeom>
            <a:solidFill>
              <a:srgbClr val="EAC0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86" name="Google Shape;1186;p8"/>
            <p:cNvSpPr/>
            <p:nvPr/>
          </p:nvSpPr>
          <p:spPr>
            <a:xfrm>
              <a:off x="3993290" y="2621897"/>
              <a:ext cx="2724449" cy="833785"/>
            </a:xfrm>
            <a:custGeom>
              <a:avLst/>
              <a:gdLst/>
              <a:ahLst/>
              <a:cxnLst/>
              <a:rect l="l" t="t" r="r" b="b"/>
              <a:pathLst>
                <a:path w="52866" h="16179" extrusionOk="0">
                  <a:moveTo>
                    <a:pt x="15651" y="1"/>
                  </a:moveTo>
                  <a:lnTo>
                    <a:pt x="15069" y="37"/>
                  </a:lnTo>
                  <a:lnTo>
                    <a:pt x="14468" y="110"/>
                  </a:lnTo>
                  <a:lnTo>
                    <a:pt x="13867" y="219"/>
                  </a:lnTo>
                  <a:lnTo>
                    <a:pt x="13231" y="365"/>
                  </a:lnTo>
                  <a:lnTo>
                    <a:pt x="12594" y="547"/>
                  </a:lnTo>
                  <a:lnTo>
                    <a:pt x="11920" y="783"/>
                  </a:lnTo>
                  <a:lnTo>
                    <a:pt x="11520" y="929"/>
                  </a:lnTo>
                  <a:lnTo>
                    <a:pt x="11101" y="1111"/>
                  </a:lnTo>
                  <a:lnTo>
                    <a:pt x="10246" y="1493"/>
                  </a:lnTo>
                  <a:lnTo>
                    <a:pt x="10555" y="1820"/>
                  </a:lnTo>
                  <a:lnTo>
                    <a:pt x="10883" y="2130"/>
                  </a:lnTo>
                  <a:lnTo>
                    <a:pt x="11229" y="2421"/>
                  </a:lnTo>
                  <a:lnTo>
                    <a:pt x="11593" y="2676"/>
                  </a:lnTo>
                  <a:lnTo>
                    <a:pt x="12011" y="2912"/>
                  </a:lnTo>
                  <a:lnTo>
                    <a:pt x="12430" y="3167"/>
                  </a:lnTo>
                  <a:lnTo>
                    <a:pt x="13249" y="3640"/>
                  </a:lnTo>
                  <a:lnTo>
                    <a:pt x="13667" y="3913"/>
                  </a:lnTo>
                  <a:lnTo>
                    <a:pt x="14049" y="4186"/>
                  </a:lnTo>
                  <a:lnTo>
                    <a:pt x="14413" y="4477"/>
                  </a:lnTo>
                  <a:lnTo>
                    <a:pt x="14595" y="4641"/>
                  </a:lnTo>
                  <a:lnTo>
                    <a:pt x="14759" y="4805"/>
                  </a:lnTo>
                  <a:lnTo>
                    <a:pt x="14868" y="4950"/>
                  </a:lnTo>
                  <a:lnTo>
                    <a:pt x="14978" y="5078"/>
                  </a:lnTo>
                  <a:lnTo>
                    <a:pt x="15050" y="5242"/>
                  </a:lnTo>
                  <a:lnTo>
                    <a:pt x="15105" y="5405"/>
                  </a:lnTo>
                  <a:lnTo>
                    <a:pt x="15105" y="5515"/>
                  </a:lnTo>
                  <a:lnTo>
                    <a:pt x="15087" y="5624"/>
                  </a:lnTo>
                  <a:lnTo>
                    <a:pt x="15069" y="5733"/>
                  </a:lnTo>
                  <a:lnTo>
                    <a:pt x="15014" y="5824"/>
                  </a:lnTo>
                  <a:lnTo>
                    <a:pt x="14959" y="5915"/>
                  </a:lnTo>
                  <a:lnTo>
                    <a:pt x="14887" y="6006"/>
                  </a:lnTo>
                  <a:lnTo>
                    <a:pt x="14723" y="6152"/>
                  </a:lnTo>
                  <a:lnTo>
                    <a:pt x="14523" y="6297"/>
                  </a:lnTo>
                  <a:lnTo>
                    <a:pt x="14286" y="6406"/>
                  </a:lnTo>
                  <a:lnTo>
                    <a:pt x="14049" y="6497"/>
                  </a:lnTo>
                  <a:lnTo>
                    <a:pt x="13831" y="6570"/>
                  </a:lnTo>
                  <a:lnTo>
                    <a:pt x="12994" y="6825"/>
                  </a:lnTo>
                  <a:lnTo>
                    <a:pt x="12157" y="7098"/>
                  </a:lnTo>
                  <a:lnTo>
                    <a:pt x="11338" y="7407"/>
                  </a:lnTo>
                  <a:lnTo>
                    <a:pt x="10537" y="7717"/>
                  </a:lnTo>
                  <a:lnTo>
                    <a:pt x="9718" y="8062"/>
                  </a:lnTo>
                  <a:lnTo>
                    <a:pt x="8936" y="8426"/>
                  </a:lnTo>
                  <a:lnTo>
                    <a:pt x="8153" y="8808"/>
                  </a:lnTo>
                  <a:lnTo>
                    <a:pt x="7371" y="9209"/>
                  </a:lnTo>
                  <a:lnTo>
                    <a:pt x="6606" y="9627"/>
                  </a:lnTo>
                  <a:lnTo>
                    <a:pt x="5842" y="10064"/>
                  </a:lnTo>
                  <a:lnTo>
                    <a:pt x="5096" y="10519"/>
                  </a:lnTo>
                  <a:lnTo>
                    <a:pt x="4368" y="10992"/>
                  </a:lnTo>
                  <a:lnTo>
                    <a:pt x="3658" y="11484"/>
                  </a:lnTo>
                  <a:lnTo>
                    <a:pt x="2949" y="11993"/>
                  </a:lnTo>
                  <a:lnTo>
                    <a:pt x="2257" y="12521"/>
                  </a:lnTo>
                  <a:lnTo>
                    <a:pt x="1566" y="13067"/>
                  </a:lnTo>
                  <a:lnTo>
                    <a:pt x="1274" y="13340"/>
                  </a:lnTo>
                  <a:lnTo>
                    <a:pt x="965" y="13613"/>
                  </a:lnTo>
                  <a:lnTo>
                    <a:pt x="692" y="13904"/>
                  </a:lnTo>
                  <a:lnTo>
                    <a:pt x="456" y="14231"/>
                  </a:lnTo>
                  <a:lnTo>
                    <a:pt x="346" y="14395"/>
                  </a:lnTo>
                  <a:lnTo>
                    <a:pt x="255" y="14559"/>
                  </a:lnTo>
                  <a:lnTo>
                    <a:pt x="164" y="14723"/>
                  </a:lnTo>
                  <a:lnTo>
                    <a:pt x="110" y="14905"/>
                  </a:lnTo>
                  <a:lnTo>
                    <a:pt x="55" y="15087"/>
                  </a:lnTo>
                  <a:lnTo>
                    <a:pt x="19" y="15269"/>
                  </a:lnTo>
                  <a:lnTo>
                    <a:pt x="1" y="15469"/>
                  </a:lnTo>
                  <a:lnTo>
                    <a:pt x="19" y="15651"/>
                  </a:lnTo>
                  <a:lnTo>
                    <a:pt x="201" y="15742"/>
                  </a:lnTo>
                  <a:lnTo>
                    <a:pt x="401" y="15815"/>
                  </a:lnTo>
                  <a:lnTo>
                    <a:pt x="801" y="15924"/>
                  </a:lnTo>
                  <a:lnTo>
                    <a:pt x="1220" y="15997"/>
                  </a:lnTo>
                  <a:lnTo>
                    <a:pt x="1638" y="16051"/>
                  </a:lnTo>
                  <a:lnTo>
                    <a:pt x="2075" y="16088"/>
                  </a:lnTo>
                  <a:lnTo>
                    <a:pt x="2494" y="16124"/>
                  </a:lnTo>
                  <a:lnTo>
                    <a:pt x="3367" y="16179"/>
                  </a:lnTo>
                  <a:lnTo>
                    <a:pt x="52866" y="11957"/>
                  </a:lnTo>
                  <a:lnTo>
                    <a:pt x="52793" y="11666"/>
                  </a:lnTo>
                  <a:lnTo>
                    <a:pt x="52720" y="11320"/>
                  </a:lnTo>
                  <a:lnTo>
                    <a:pt x="52647" y="10974"/>
                  </a:lnTo>
                  <a:lnTo>
                    <a:pt x="52611" y="10610"/>
                  </a:lnTo>
                  <a:lnTo>
                    <a:pt x="52575" y="10264"/>
                  </a:lnTo>
                  <a:lnTo>
                    <a:pt x="50354" y="9791"/>
                  </a:lnTo>
                  <a:lnTo>
                    <a:pt x="48080" y="9282"/>
                  </a:lnTo>
                  <a:lnTo>
                    <a:pt x="45787" y="8736"/>
                  </a:lnTo>
                  <a:lnTo>
                    <a:pt x="43476" y="8171"/>
                  </a:lnTo>
                  <a:lnTo>
                    <a:pt x="41183" y="7571"/>
                  </a:lnTo>
                  <a:lnTo>
                    <a:pt x="38908" y="6952"/>
                  </a:lnTo>
                  <a:lnTo>
                    <a:pt x="36669" y="6315"/>
                  </a:lnTo>
                  <a:lnTo>
                    <a:pt x="34504" y="5697"/>
                  </a:lnTo>
                  <a:lnTo>
                    <a:pt x="32429" y="5078"/>
                  </a:lnTo>
                  <a:lnTo>
                    <a:pt x="30428" y="4459"/>
                  </a:lnTo>
                  <a:lnTo>
                    <a:pt x="28553" y="3859"/>
                  </a:lnTo>
                  <a:lnTo>
                    <a:pt x="26824" y="3294"/>
                  </a:lnTo>
                  <a:lnTo>
                    <a:pt x="25241" y="2748"/>
                  </a:lnTo>
                  <a:lnTo>
                    <a:pt x="23822" y="2239"/>
                  </a:lnTo>
                  <a:lnTo>
                    <a:pt x="22602" y="1784"/>
                  </a:lnTo>
                  <a:lnTo>
                    <a:pt x="21583" y="1384"/>
                  </a:lnTo>
                  <a:lnTo>
                    <a:pt x="20946" y="1111"/>
                  </a:lnTo>
                  <a:lnTo>
                    <a:pt x="20328" y="874"/>
                  </a:lnTo>
                  <a:lnTo>
                    <a:pt x="19709" y="674"/>
                  </a:lnTo>
                  <a:lnTo>
                    <a:pt x="19127" y="474"/>
                  </a:lnTo>
                  <a:lnTo>
                    <a:pt x="18526" y="328"/>
                  </a:lnTo>
                  <a:lnTo>
                    <a:pt x="17962" y="201"/>
                  </a:lnTo>
                  <a:lnTo>
                    <a:pt x="17380" y="92"/>
                  </a:lnTo>
                  <a:lnTo>
                    <a:pt x="16816" y="37"/>
                  </a:lnTo>
                  <a:lnTo>
                    <a:pt x="16233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187" name="Google Shape;1187;p8"/>
          <p:cNvSpPr/>
          <p:nvPr/>
        </p:nvSpPr>
        <p:spPr>
          <a:xfrm flipH="1">
            <a:off x="-694759" y="5254626"/>
            <a:ext cx="13574600" cy="2647700"/>
          </a:xfrm>
          <a:custGeom>
            <a:avLst/>
            <a:gdLst/>
            <a:ahLst/>
            <a:cxnLst/>
            <a:rect l="l" t="t" r="r" b="b"/>
            <a:pathLst>
              <a:path w="407238" h="79431" extrusionOk="0">
                <a:moveTo>
                  <a:pt x="24553" y="14065"/>
                </a:moveTo>
                <a:cubicBezTo>
                  <a:pt x="27220" y="7842"/>
                  <a:pt x="26204" y="13938"/>
                  <a:pt x="32173" y="11779"/>
                </a:cubicBezTo>
                <a:cubicBezTo>
                  <a:pt x="38142" y="9620"/>
                  <a:pt x="49572" y="2762"/>
                  <a:pt x="60367" y="1111"/>
                </a:cubicBezTo>
                <a:cubicBezTo>
                  <a:pt x="71162" y="-540"/>
                  <a:pt x="84751" y="-32"/>
                  <a:pt x="96943" y="1873"/>
                </a:cubicBezTo>
                <a:cubicBezTo>
                  <a:pt x="109135" y="3778"/>
                  <a:pt x="122724" y="9747"/>
                  <a:pt x="133519" y="12541"/>
                </a:cubicBezTo>
                <a:cubicBezTo>
                  <a:pt x="144314" y="15335"/>
                  <a:pt x="144695" y="19907"/>
                  <a:pt x="161713" y="18637"/>
                </a:cubicBezTo>
                <a:cubicBezTo>
                  <a:pt x="178731" y="17367"/>
                  <a:pt x="215561" y="7715"/>
                  <a:pt x="235627" y="4921"/>
                </a:cubicBezTo>
                <a:cubicBezTo>
                  <a:pt x="255693" y="2127"/>
                  <a:pt x="262678" y="1238"/>
                  <a:pt x="282109" y="1873"/>
                </a:cubicBezTo>
                <a:cubicBezTo>
                  <a:pt x="301540" y="2508"/>
                  <a:pt x="335449" y="5175"/>
                  <a:pt x="352213" y="8731"/>
                </a:cubicBezTo>
                <a:cubicBezTo>
                  <a:pt x="368977" y="12287"/>
                  <a:pt x="375581" y="18764"/>
                  <a:pt x="382693" y="23209"/>
                </a:cubicBezTo>
                <a:cubicBezTo>
                  <a:pt x="389805" y="27654"/>
                  <a:pt x="392980" y="27146"/>
                  <a:pt x="394885" y="35401"/>
                </a:cubicBezTo>
                <a:cubicBezTo>
                  <a:pt x="396790" y="43656"/>
                  <a:pt x="421936" y="65627"/>
                  <a:pt x="394123" y="72739"/>
                </a:cubicBezTo>
                <a:cubicBezTo>
                  <a:pt x="366310" y="79851"/>
                  <a:pt x="290999" y="77438"/>
                  <a:pt x="228007" y="78073"/>
                </a:cubicBezTo>
                <a:cubicBezTo>
                  <a:pt x="165015" y="78708"/>
                  <a:pt x="51477" y="81375"/>
                  <a:pt x="16171" y="76549"/>
                </a:cubicBezTo>
                <a:cubicBezTo>
                  <a:pt x="-19135" y="71723"/>
                  <a:pt x="14774" y="59531"/>
                  <a:pt x="16171" y="49117"/>
                </a:cubicBezTo>
                <a:cubicBezTo>
                  <a:pt x="17568" y="38703"/>
                  <a:pt x="21886" y="20288"/>
                  <a:pt x="24553" y="14065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</p:sp>
      <p:grpSp>
        <p:nvGrpSpPr>
          <p:cNvPr id="1188" name="Google Shape;1188;p8"/>
          <p:cNvGrpSpPr/>
          <p:nvPr/>
        </p:nvGrpSpPr>
        <p:grpSpPr>
          <a:xfrm flipH="1">
            <a:off x="6098560" y="6173944"/>
            <a:ext cx="1092077" cy="405059"/>
            <a:chOff x="1726100" y="1627975"/>
            <a:chExt cx="359425" cy="133325"/>
          </a:xfrm>
        </p:grpSpPr>
        <p:sp>
          <p:nvSpPr>
            <p:cNvPr id="1189" name="Google Shape;1189;p8"/>
            <p:cNvSpPr/>
            <p:nvPr/>
          </p:nvSpPr>
          <p:spPr>
            <a:xfrm>
              <a:off x="2018625" y="1747625"/>
              <a:ext cx="66900" cy="13675"/>
            </a:xfrm>
            <a:custGeom>
              <a:avLst/>
              <a:gdLst/>
              <a:ahLst/>
              <a:cxnLst/>
              <a:rect l="l" t="t" r="r" b="b"/>
              <a:pathLst>
                <a:path w="2676" h="547" extrusionOk="0">
                  <a:moveTo>
                    <a:pt x="456" y="1"/>
                  </a:moveTo>
                  <a:lnTo>
                    <a:pt x="219" y="37"/>
                  </a:lnTo>
                  <a:lnTo>
                    <a:pt x="146" y="74"/>
                  </a:lnTo>
                  <a:lnTo>
                    <a:pt x="73" y="110"/>
                  </a:lnTo>
                  <a:lnTo>
                    <a:pt x="19" y="147"/>
                  </a:lnTo>
                  <a:lnTo>
                    <a:pt x="1" y="201"/>
                  </a:lnTo>
                  <a:lnTo>
                    <a:pt x="19" y="219"/>
                  </a:lnTo>
                  <a:lnTo>
                    <a:pt x="37" y="274"/>
                  </a:lnTo>
                  <a:lnTo>
                    <a:pt x="92" y="329"/>
                  </a:lnTo>
                  <a:lnTo>
                    <a:pt x="219" y="401"/>
                  </a:lnTo>
                  <a:lnTo>
                    <a:pt x="419" y="456"/>
                  </a:lnTo>
                  <a:lnTo>
                    <a:pt x="710" y="511"/>
                  </a:lnTo>
                  <a:lnTo>
                    <a:pt x="1111" y="529"/>
                  </a:lnTo>
                  <a:lnTo>
                    <a:pt x="1657" y="547"/>
                  </a:lnTo>
                  <a:lnTo>
                    <a:pt x="2130" y="547"/>
                  </a:lnTo>
                  <a:lnTo>
                    <a:pt x="2676" y="529"/>
                  </a:lnTo>
                  <a:lnTo>
                    <a:pt x="2676" y="474"/>
                  </a:lnTo>
                  <a:lnTo>
                    <a:pt x="2657" y="420"/>
                  </a:lnTo>
                  <a:lnTo>
                    <a:pt x="2603" y="365"/>
                  </a:lnTo>
                  <a:lnTo>
                    <a:pt x="2530" y="310"/>
                  </a:lnTo>
                  <a:lnTo>
                    <a:pt x="2330" y="219"/>
                  </a:lnTo>
                  <a:lnTo>
                    <a:pt x="2057" y="147"/>
                  </a:lnTo>
                  <a:lnTo>
                    <a:pt x="1748" y="92"/>
                  </a:lnTo>
                  <a:lnTo>
                    <a:pt x="1420" y="37"/>
                  </a:lnTo>
                  <a:lnTo>
                    <a:pt x="1074" y="1"/>
                  </a:lnTo>
                  <a:close/>
                </a:path>
              </a:pathLst>
            </a:custGeom>
            <a:solidFill>
              <a:srgbClr val="282829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90" name="Google Shape;1190;p8"/>
            <p:cNvSpPr/>
            <p:nvPr/>
          </p:nvSpPr>
          <p:spPr>
            <a:xfrm>
              <a:off x="2018625" y="1747625"/>
              <a:ext cx="66900" cy="13675"/>
            </a:xfrm>
            <a:custGeom>
              <a:avLst/>
              <a:gdLst/>
              <a:ahLst/>
              <a:cxnLst/>
              <a:rect l="l" t="t" r="r" b="b"/>
              <a:pathLst>
                <a:path w="2676" h="547" fill="none" extrusionOk="0">
                  <a:moveTo>
                    <a:pt x="747" y="1"/>
                  </a:moveTo>
                  <a:lnTo>
                    <a:pt x="747" y="1"/>
                  </a:lnTo>
                  <a:lnTo>
                    <a:pt x="456" y="1"/>
                  </a:lnTo>
                  <a:lnTo>
                    <a:pt x="219" y="37"/>
                  </a:lnTo>
                  <a:lnTo>
                    <a:pt x="146" y="74"/>
                  </a:lnTo>
                  <a:lnTo>
                    <a:pt x="73" y="110"/>
                  </a:lnTo>
                  <a:lnTo>
                    <a:pt x="19" y="147"/>
                  </a:lnTo>
                  <a:lnTo>
                    <a:pt x="1" y="201"/>
                  </a:lnTo>
                  <a:lnTo>
                    <a:pt x="1" y="201"/>
                  </a:lnTo>
                  <a:lnTo>
                    <a:pt x="19" y="219"/>
                  </a:lnTo>
                  <a:lnTo>
                    <a:pt x="37" y="274"/>
                  </a:lnTo>
                  <a:lnTo>
                    <a:pt x="92" y="329"/>
                  </a:lnTo>
                  <a:lnTo>
                    <a:pt x="219" y="401"/>
                  </a:lnTo>
                  <a:lnTo>
                    <a:pt x="419" y="456"/>
                  </a:lnTo>
                  <a:lnTo>
                    <a:pt x="710" y="511"/>
                  </a:lnTo>
                  <a:lnTo>
                    <a:pt x="1111" y="529"/>
                  </a:lnTo>
                  <a:lnTo>
                    <a:pt x="1657" y="547"/>
                  </a:lnTo>
                  <a:lnTo>
                    <a:pt x="1657" y="547"/>
                  </a:lnTo>
                  <a:lnTo>
                    <a:pt x="2130" y="547"/>
                  </a:lnTo>
                  <a:lnTo>
                    <a:pt x="2676" y="529"/>
                  </a:lnTo>
                  <a:lnTo>
                    <a:pt x="2676" y="529"/>
                  </a:lnTo>
                  <a:lnTo>
                    <a:pt x="2676" y="474"/>
                  </a:lnTo>
                  <a:lnTo>
                    <a:pt x="2657" y="420"/>
                  </a:lnTo>
                  <a:lnTo>
                    <a:pt x="2603" y="365"/>
                  </a:lnTo>
                  <a:lnTo>
                    <a:pt x="2530" y="310"/>
                  </a:lnTo>
                  <a:lnTo>
                    <a:pt x="2330" y="219"/>
                  </a:lnTo>
                  <a:lnTo>
                    <a:pt x="2057" y="147"/>
                  </a:lnTo>
                  <a:lnTo>
                    <a:pt x="1748" y="92"/>
                  </a:lnTo>
                  <a:lnTo>
                    <a:pt x="1420" y="37"/>
                  </a:lnTo>
                  <a:lnTo>
                    <a:pt x="1074" y="1"/>
                  </a:lnTo>
                  <a:lnTo>
                    <a:pt x="747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91" name="Google Shape;1191;p8"/>
            <p:cNvSpPr/>
            <p:nvPr/>
          </p:nvSpPr>
          <p:spPr>
            <a:xfrm>
              <a:off x="2024075" y="1729450"/>
              <a:ext cx="42350" cy="23225"/>
            </a:xfrm>
            <a:custGeom>
              <a:avLst/>
              <a:gdLst/>
              <a:ahLst/>
              <a:cxnLst/>
              <a:rect l="l" t="t" r="r" b="b"/>
              <a:pathLst>
                <a:path w="1694" h="929" extrusionOk="0">
                  <a:moveTo>
                    <a:pt x="911" y="0"/>
                  </a:moveTo>
                  <a:lnTo>
                    <a:pt x="783" y="18"/>
                  </a:lnTo>
                  <a:lnTo>
                    <a:pt x="674" y="55"/>
                  </a:lnTo>
                  <a:lnTo>
                    <a:pt x="565" y="109"/>
                  </a:lnTo>
                  <a:lnTo>
                    <a:pt x="456" y="182"/>
                  </a:lnTo>
                  <a:lnTo>
                    <a:pt x="383" y="255"/>
                  </a:lnTo>
                  <a:lnTo>
                    <a:pt x="238" y="437"/>
                  </a:lnTo>
                  <a:lnTo>
                    <a:pt x="128" y="601"/>
                  </a:lnTo>
                  <a:lnTo>
                    <a:pt x="56" y="764"/>
                  </a:lnTo>
                  <a:lnTo>
                    <a:pt x="1" y="928"/>
                  </a:lnTo>
                  <a:lnTo>
                    <a:pt x="1693" y="928"/>
                  </a:lnTo>
                  <a:lnTo>
                    <a:pt x="1693" y="783"/>
                  </a:lnTo>
                  <a:lnTo>
                    <a:pt x="1693" y="655"/>
                  </a:lnTo>
                  <a:lnTo>
                    <a:pt x="1675" y="491"/>
                  </a:lnTo>
                  <a:lnTo>
                    <a:pt x="1639" y="419"/>
                  </a:lnTo>
                  <a:lnTo>
                    <a:pt x="1602" y="328"/>
                  </a:lnTo>
                  <a:lnTo>
                    <a:pt x="1548" y="255"/>
                  </a:lnTo>
                  <a:lnTo>
                    <a:pt x="1493" y="182"/>
                  </a:lnTo>
                  <a:lnTo>
                    <a:pt x="1402" y="127"/>
                  </a:lnTo>
                  <a:lnTo>
                    <a:pt x="1311" y="73"/>
                  </a:lnTo>
                  <a:lnTo>
                    <a:pt x="1202" y="36"/>
                  </a:lnTo>
                  <a:lnTo>
                    <a:pt x="1056" y="0"/>
                  </a:lnTo>
                  <a:close/>
                </a:path>
              </a:pathLst>
            </a:custGeom>
            <a:solidFill>
              <a:srgbClr val="C1A5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92" name="Google Shape;1192;p8"/>
            <p:cNvSpPr/>
            <p:nvPr/>
          </p:nvSpPr>
          <p:spPr>
            <a:xfrm>
              <a:off x="1726100" y="1699875"/>
              <a:ext cx="249775" cy="25500"/>
            </a:xfrm>
            <a:custGeom>
              <a:avLst/>
              <a:gdLst/>
              <a:ahLst/>
              <a:cxnLst/>
              <a:rect l="l" t="t" r="r" b="b"/>
              <a:pathLst>
                <a:path w="9991" h="1020" extrusionOk="0">
                  <a:moveTo>
                    <a:pt x="1292" y="0"/>
                  </a:moveTo>
                  <a:lnTo>
                    <a:pt x="746" y="91"/>
                  </a:lnTo>
                  <a:lnTo>
                    <a:pt x="528" y="128"/>
                  </a:lnTo>
                  <a:lnTo>
                    <a:pt x="346" y="182"/>
                  </a:lnTo>
                  <a:lnTo>
                    <a:pt x="200" y="237"/>
                  </a:lnTo>
                  <a:lnTo>
                    <a:pt x="91" y="291"/>
                  </a:lnTo>
                  <a:lnTo>
                    <a:pt x="18" y="346"/>
                  </a:lnTo>
                  <a:lnTo>
                    <a:pt x="0" y="419"/>
                  </a:lnTo>
                  <a:lnTo>
                    <a:pt x="0" y="437"/>
                  </a:lnTo>
                  <a:lnTo>
                    <a:pt x="18" y="473"/>
                  </a:lnTo>
                  <a:lnTo>
                    <a:pt x="91" y="528"/>
                  </a:lnTo>
                  <a:lnTo>
                    <a:pt x="219" y="583"/>
                  </a:lnTo>
                  <a:lnTo>
                    <a:pt x="382" y="655"/>
                  </a:lnTo>
                  <a:lnTo>
                    <a:pt x="601" y="710"/>
                  </a:lnTo>
                  <a:lnTo>
                    <a:pt x="856" y="746"/>
                  </a:lnTo>
                  <a:lnTo>
                    <a:pt x="1456" y="837"/>
                  </a:lnTo>
                  <a:lnTo>
                    <a:pt x="2202" y="910"/>
                  </a:lnTo>
                  <a:lnTo>
                    <a:pt x="3058" y="965"/>
                  </a:lnTo>
                  <a:lnTo>
                    <a:pt x="3986" y="1001"/>
                  </a:lnTo>
                  <a:lnTo>
                    <a:pt x="5005" y="1019"/>
                  </a:lnTo>
                  <a:lnTo>
                    <a:pt x="6006" y="1001"/>
                  </a:lnTo>
                  <a:lnTo>
                    <a:pt x="6952" y="965"/>
                  </a:lnTo>
                  <a:lnTo>
                    <a:pt x="7789" y="910"/>
                  </a:lnTo>
                  <a:lnTo>
                    <a:pt x="8535" y="837"/>
                  </a:lnTo>
                  <a:lnTo>
                    <a:pt x="9136" y="746"/>
                  </a:lnTo>
                  <a:lnTo>
                    <a:pt x="9390" y="710"/>
                  </a:lnTo>
                  <a:lnTo>
                    <a:pt x="9609" y="655"/>
                  </a:lnTo>
                  <a:lnTo>
                    <a:pt x="9773" y="583"/>
                  </a:lnTo>
                  <a:lnTo>
                    <a:pt x="9900" y="528"/>
                  </a:lnTo>
                  <a:lnTo>
                    <a:pt x="9973" y="473"/>
                  </a:lnTo>
                  <a:lnTo>
                    <a:pt x="9991" y="437"/>
                  </a:lnTo>
                  <a:lnTo>
                    <a:pt x="9991" y="419"/>
                  </a:lnTo>
                  <a:lnTo>
                    <a:pt x="9973" y="346"/>
                  </a:lnTo>
                  <a:lnTo>
                    <a:pt x="9900" y="291"/>
                  </a:lnTo>
                  <a:lnTo>
                    <a:pt x="9791" y="237"/>
                  </a:lnTo>
                  <a:lnTo>
                    <a:pt x="9645" y="182"/>
                  </a:lnTo>
                  <a:lnTo>
                    <a:pt x="9463" y="128"/>
                  </a:lnTo>
                  <a:lnTo>
                    <a:pt x="9245" y="91"/>
                  </a:lnTo>
                  <a:lnTo>
                    <a:pt x="8699" y="0"/>
                  </a:lnTo>
                  <a:lnTo>
                    <a:pt x="8699" y="273"/>
                  </a:lnTo>
                  <a:lnTo>
                    <a:pt x="7443" y="328"/>
                  </a:lnTo>
                  <a:lnTo>
                    <a:pt x="6133" y="364"/>
                  </a:lnTo>
                  <a:lnTo>
                    <a:pt x="4623" y="382"/>
                  </a:lnTo>
                  <a:lnTo>
                    <a:pt x="3476" y="364"/>
                  </a:lnTo>
                  <a:lnTo>
                    <a:pt x="2384" y="328"/>
                  </a:lnTo>
                  <a:lnTo>
                    <a:pt x="1893" y="291"/>
                  </a:lnTo>
                  <a:lnTo>
                    <a:pt x="1456" y="237"/>
                  </a:lnTo>
                  <a:lnTo>
                    <a:pt x="1074" y="182"/>
                  </a:lnTo>
                  <a:lnTo>
                    <a:pt x="746" y="109"/>
                  </a:lnTo>
                  <a:lnTo>
                    <a:pt x="129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93" name="Google Shape;1193;p8"/>
            <p:cNvSpPr/>
            <p:nvPr/>
          </p:nvSpPr>
          <p:spPr>
            <a:xfrm>
              <a:off x="1726100" y="1699875"/>
              <a:ext cx="249775" cy="25500"/>
            </a:xfrm>
            <a:custGeom>
              <a:avLst/>
              <a:gdLst/>
              <a:ahLst/>
              <a:cxnLst/>
              <a:rect l="l" t="t" r="r" b="b"/>
              <a:pathLst>
                <a:path w="9991" h="1020" fill="none" extrusionOk="0">
                  <a:moveTo>
                    <a:pt x="8699" y="0"/>
                  </a:moveTo>
                  <a:lnTo>
                    <a:pt x="8699" y="273"/>
                  </a:lnTo>
                  <a:lnTo>
                    <a:pt x="8699" y="273"/>
                  </a:lnTo>
                  <a:lnTo>
                    <a:pt x="8699" y="273"/>
                  </a:lnTo>
                  <a:lnTo>
                    <a:pt x="7443" y="328"/>
                  </a:lnTo>
                  <a:lnTo>
                    <a:pt x="6133" y="364"/>
                  </a:lnTo>
                  <a:lnTo>
                    <a:pt x="4623" y="382"/>
                  </a:lnTo>
                  <a:lnTo>
                    <a:pt x="4623" y="382"/>
                  </a:lnTo>
                  <a:lnTo>
                    <a:pt x="3476" y="364"/>
                  </a:lnTo>
                  <a:lnTo>
                    <a:pt x="2384" y="328"/>
                  </a:lnTo>
                  <a:lnTo>
                    <a:pt x="1893" y="291"/>
                  </a:lnTo>
                  <a:lnTo>
                    <a:pt x="1456" y="237"/>
                  </a:lnTo>
                  <a:lnTo>
                    <a:pt x="1074" y="182"/>
                  </a:lnTo>
                  <a:lnTo>
                    <a:pt x="746" y="109"/>
                  </a:lnTo>
                  <a:lnTo>
                    <a:pt x="746" y="109"/>
                  </a:lnTo>
                  <a:lnTo>
                    <a:pt x="746" y="109"/>
                  </a:lnTo>
                  <a:lnTo>
                    <a:pt x="1292" y="0"/>
                  </a:lnTo>
                  <a:lnTo>
                    <a:pt x="1292" y="0"/>
                  </a:lnTo>
                  <a:lnTo>
                    <a:pt x="746" y="91"/>
                  </a:lnTo>
                  <a:lnTo>
                    <a:pt x="528" y="128"/>
                  </a:lnTo>
                  <a:lnTo>
                    <a:pt x="346" y="182"/>
                  </a:lnTo>
                  <a:lnTo>
                    <a:pt x="200" y="237"/>
                  </a:lnTo>
                  <a:lnTo>
                    <a:pt x="91" y="291"/>
                  </a:lnTo>
                  <a:lnTo>
                    <a:pt x="18" y="346"/>
                  </a:lnTo>
                  <a:lnTo>
                    <a:pt x="0" y="419"/>
                  </a:lnTo>
                  <a:lnTo>
                    <a:pt x="0" y="419"/>
                  </a:lnTo>
                  <a:lnTo>
                    <a:pt x="0" y="437"/>
                  </a:lnTo>
                  <a:lnTo>
                    <a:pt x="18" y="473"/>
                  </a:lnTo>
                  <a:lnTo>
                    <a:pt x="91" y="528"/>
                  </a:lnTo>
                  <a:lnTo>
                    <a:pt x="219" y="583"/>
                  </a:lnTo>
                  <a:lnTo>
                    <a:pt x="382" y="655"/>
                  </a:lnTo>
                  <a:lnTo>
                    <a:pt x="601" y="710"/>
                  </a:lnTo>
                  <a:lnTo>
                    <a:pt x="856" y="746"/>
                  </a:lnTo>
                  <a:lnTo>
                    <a:pt x="1456" y="837"/>
                  </a:lnTo>
                  <a:lnTo>
                    <a:pt x="2202" y="910"/>
                  </a:lnTo>
                  <a:lnTo>
                    <a:pt x="3058" y="965"/>
                  </a:lnTo>
                  <a:lnTo>
                    <a:pt x="3986" y="1001"/>
                  </a:lnTo>
                  <a:lnTo>
                    <a:pt x="5005" y="1019"/>
                  </a:lnTo>
                  <a:lnTo>
                    <a:pt x="5005" y="1019"/>
                  </a:lnTo>
                  <a:lnTo>
                    <a:pt x="6006" y="1001"/>
                  </a:lnTo>
                  <a:lnTo>
                    <a:pt x="6952" y="965"/>
                  </a:lnTo>
                  <a:lnTo>
                    <a:pt x="7789" y="910"/>
                  </a:lnTo>
                  <a:lnTo>
                    <a:pt x="8535" y="837"/>
                  </a:lnTo>
                  <a:lnTo>
                    <a:pt x="9136" y="746"/>
                  </a:lnTo>
                  <a:lnTo>
                    <a:pt x="9390" y="710"/>
                  </a:lnTo>
                  <a:lnTo>
                    <a:pt x="9609" y="655"/>
                  </a:lnTo>
                  <a:lnTo>
                    <a:pt x="9773" y="583"/>
                  </a:lnTo>
                  <a:lnTo>
                    <a:pt x="9900" y="528"/>
                  </a:lnTo>
                  <a:lnTo>
                    <a:pt x="9973" y="473"/>
                  </a:lnTo>
                  <a:lnTo>
                    <a:pt x="9991" y="437"/>
                  </a:lnTo>
                  <a:lnTo>
                    <a:pt x="9991" y="419"/>
                  </a:lnTo>
                  <a:lnTo>
                    <a:pt x="9991" y="419"/>
                  </a:lnTo>
                  <a:lnTo>
                    <a:pt x="9973" y="346"/>
                  </a:lnTo>
                  <a:lnTo>
                    <a:pt x="9900" y="291"/>
                  </a:lnTo>
                  <a:lnTo>
                    <a:pt x="9791" y="237"/>
                  </a:lnTo>
                  <a:lnTo>
                    <a:pt x="9645" y="182"/>
                  </a:lnTo>
                  <a:lnTo>
                    <a:pt x="9463" y="128"/>
                  </a:lnTo>
                  <a:lnTo>
                    <a:pt x="9245" y="91"/>
                  </a:lnTo>
                  <a:lnTo>
                    <a:pt x="8699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94" name="Google Shape;1194;p8"/>
            <p:cNvSpPr/>
            <p:nvPr/>
          </p:nvSpPr>
          <p:spPr>
            <a:xfrm>
              <a:off x="1744750" y="1627975"/>
              <a:ext cx="198825" cy="81475"/>
            </a:xfrm>
            <a:custGeom>
              <a:avLst/>
              <a:gdLst/>
              <a:ahLst/>
              <a:cxnLst/>
              <a:rect l="l" t="t" r="r" b="b"/>
              <a:pathLst>
                <a:path w="7953" h="3259" extrusionOk="0">
                  <a:moveTo>
                    <a:pt x="4113" y="1"/>
                  </a:moveTo>
                  <a:lnTo>
                    <a:pt x="3986" y="37"/>
                  </a:lnTo>
                  <a:lnTo>
                    <a:pt x="3858" y="74"/>
                  </a:lnTo>
                  <a:lnTo>
                    <a:pt x="3731" y="110"/>
                  </a:lnTo>
                  <a:lnTo>
                    <a:pt x="3604" y="165"/>
                  </a:lnTo>
                  <a:lnTo>
                    <a:pt x="3385" y="328"/>
                  </a:lnTo>
                  <a:lnTo>
                    <a:pt x="3185" y="492"/>
                  </a:lnTo>
                  <a:lnTo>
                    <a:pt x="2985" y="711"/>
                  </a:lnTo>
                  <a:lnTo>
                    <a:pt x="2821" y="929"/>
                  </a:lnTo>
                  <a:lnTo>
                    <a:pt x="2657" y="1166"/>
                  </a:lnTo>
                  <a:lnTo>
                    <a:pt x="2530" y="1402"/>
                  </a:lnTo>
                  <a:lnTo>
                    <a:pt x="2312" y="1839"/>
                  </a:lnTo>
                  <a:lnTo>
                    <a:pt x="2148" y="2239"/>
                  </a:lnTo>
                  <a:lnTo>
                    <a:pt x="2020" y="2603"/>
                  </a:lnTo>
                  <a:lnTo>
                    <a:pt x="0" y="2985"/>
                  </a:lnTo>
                  <a:lnTo>
                    <a:pt x="383" y="3058"/>
                  </a:lnTo>
                  <a:lnTo>
                    <a:pt x="856" y="3131"/>
                  </a:lnTo>
                  <a:lnTo>
                    <a:pt x="1383" y="3186"/>
                  </a:lnTo>
                  <a:lnTo>
                    <a:pt x="1984" y="3222"/>
                  </a:lnTo>
                  <a:lnTo>
                    <a:pt x="2621" y="3240"/>
                  </a:lnTo>
                  <a:lnTo>
                    <a:pt x="3294" y="3258"/>
                  </a:lnTo>
                  <a:lnTo>
                    <a:pt x="4641" y="3258"/>
                  </a:lnTo>
                  <a:lnTo>
                    <a:pt x="5897" y="3222"/>
                  </a:lnTo>
                  <a:lnTo>
                    <a:pt x="6952" y="3186"/>
                  </a:lnTo>
                  <a:lnTo>
                    <a:pt x="7953" y="3149"/>
                  </a:lnTo>
                  <a:lnTo>
                    <a:pt x="7953" y="2094"/>
                  </a:lnTo>
                  <a:lnTo>
                    <a:pt x="7935" y="2003"/>
                  </a:lnTo>
                  <a:lnTo>
                    <a:pt x="7862" y="1730"/>
                  </a:lnTo>
                  <a:lnTo>
                    <a:pt x="7753" y="1384"/>
                  </a:lnTo>
                  <a:lnTo>
                    <a:pt x="7680" y="1202"/>
                  </a:lnTo>
                  <a:lnTo>
                    <a:pt x="7589" y="1020"/>
                  </a:lnTo>
                  <a:lnTo>
                    <a:pt x="7498" y="874"/>
                  </a:lnTo>
                  <a:lnTo>
                    <a:pt x="7389" y="747"/>
                  </a:lnTo>
                  <a:lnTo>
                    <a:pt x="7280" y="638"/>
                  </a:lnTo>
                  <a:lnTo>
                    <a:pt x="7170" y="583"/>
                  </a:lnTo>
                  <a:lnTo>
                    <a:pt x="7061" y="547"/>
                  </a:lnTo>
                  <a:lnTo>
                    <a:pt x="6843" y="547"/>
                  </a:lnTo>
                  <a:lnTo>
                    <a:pt x="6734" y="565"/>
                  </a:lnTo>
                  <a:lnTo>
                    <a:pt x="6533" y="638"/>
                  </a:lnTo>
                  <a:lnTo>
                    <a:pt x="6333" y="729"/>
                  </a:lnTo>
                  <a:lnTo>
                    <a:pt x="6169" y="820"/>
                  </a:lnTo>
                  <a:lnTo>
                    <a:pt x="6024" y="911"/>
                  </a:lnTo>
                  <a:lnTo>
                    <a:pt x="5915" y="1020"/>
                  </a:lnTo>
                  <a:lnTo>
                    <a:pt x="5860" y="929"/>
                  </a:lnTo>
                  <a:lnTo>
                    <a:pt x="5806" y="820"/>
                  </a:lnTo>
                  <a:lnTo>
                    <a:pt x="5733" y="692"/>
                  </a:lnTo>
                  <a:lnTo>
                    <a:pt x="5642" y="565"/>
                  </a:lnTo>
                  <a:lnTo>
                    <a:pt x="5496" y="419"/>
                  </a:lnTo>
                  <a:lnTo>
                    <a:pt x="5332" y="292"/>
                  </a:lnTo>
                  <a:lnTo>
                    <a:pt x="5132" y="165"/>
                  </a:lnTo>
                  <a:lnTo>
                    <a:pt x="4932" y="74"/>
                  </a:lnTo>
                  <a:lnTo>
                    <a:pt x="4695" y="19"/>
                  </a:lnTo>
                  <a:lnTo>
                    <a:pt x="44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95" name="Google Shape;1195;p8"/>
            <p:cNvSpPr/>
            <p:nvPr/>
          </p:nvSpPr>
          <p:spPr>
            <a:xfrm>
              <a:off x="1744750" y="1627975"/>
              <a:ext cx="198825" cy="81475"/>
            </a:xfrm>
            <a:custGeom>
              <a:avLst/>
              <a:gdLst/>
              <a:ahLst/>
              <a:cxnLst/>
              <a:rect l="l" t="t" r="r" b="b"/>
              <a:pathLst>
                <a:path w="7953" h="3259" fill="none" extrusionOk="0">
                  <a:moveTo>
                    <a:pt x="7953" y="2094"/>
                  </a:moveTo>
                  <a:lnTo>
                    <a:pt x="7953" y="3149"/>
                  </a:lnTo>
                  <a:lnTo>
                    <a:pt x="7953" y="3149"/>
                  </a:lnTo>
                  <a:lnTo>
                    <a:pt x="6952" y="3186"/>
                  </a:lnTo>
                  <a:lnTo>
                    <a:pt x="5897" y="3222"/>
                  </a:lnTo>
                  <a:lnTo>
                    <a:pt x="4641" y="3258"/>
                  </a:lnTo>
                  <a:lnTo>
                    <a:pt x="3294" y="3258"/>
                  </a:lnTo>
                  <a:lnTo>
                    <a:pt x="2621" y="3240"/>
                  </a:lnTo>
                  <a:lnTo>
                    <a:pt x="1984" y="3222"/>
                  </a:lnTo>
                  <a:lnTo>
                    <a:pt x="1383" y="3186"/>
                  </a:lnTo>
                  <a:lnTo>
                    <a:pt x="856" y="3131"/>
                  </a:lnTo>
                  <a:lnTo>
                    <a:pt x="383" y="3058"/>
                  </a:lnTo>
                  <a:lnTo>
                    <a:pt x="0" y="2985"/>
                  </a:lnTo>
                  <a:lnTo>
                    <a:pt x="2020" y="2603"/>
                  </a:lnTo>
                  <a:lnTo>
                    <a:pt x="2020" y="2603"/>
                  </a:lnTo>
                  <a:lnTo>
                    <a:pt x="2148" y="2239"/>
                  </a:lnTo>
                  <a:lnTo>
                    <a:pt x="2312" y="1839"/>
                  </a:lnTo>
                  <a:lnTo>
                    <a:pt x="2530" y="1402"/>
                  </a:lnTo>
                  <a:lnTo>
                    <a:pt x="2530" y="1402"/>
                  </a:lnTo>
                  <a:lnTo>
                    <a:pt x="2657" y="1166"/>
                  </a:lnTo>
                  <a:lnTo>
                    <a:pt x="2821" y="929"/>
                  </a:lnTo>
                  <a:lnTo>
                    <a:pt x="2985" y="711"/>
                  </a:lnTo>
                  <a:lnTo>
                    <a:pt x="3185" y="492"/>
                  </a:lnTo>
                  <a:lnTo>
                    <a:pt x="3185" y="492"/>
                  </a:lnTo>
                  <a:lnTo>
                    <a:pt x="3385" y="328"/>
                  </a:lnTo>
                  <a:lnTo>
                    <a:pt x="3604" y="165"/>
                  </a:lnTo>
                  <a:lnTo>
                    <a:pt x="3731" y="110"/>
                  </a:lnTo>
                  <a:lnTo>
                    <a:pt x="3858" y="74"/>
                  </a:lnTo>
                  <a:lnTo>
                    <a:pt x="3986" y="37"/>
                  </a:lnTo>
                  <a:lnTo>
                    <a:pt x="4113" y="1"/>
                  </a:lnTo>
                  <a:lnTo>
                    <a:pt x="4113" y="1"/>
                  </a:lnTo>
                  <a:lnTo>
                    <a:pt x="4259" y="1"/>
                  </a:lnTo>
                  <a:lnTo>
                    <a:pt x="4422" y="1"/>
                  </a:lnTo>
                  <a:lnTo>
                    <a:pt x="4695" y="19"/>
                  </a:lnTo>
                  <a:lnTo>
                    <a:pt x="4932" y="74"/>
                  </a:lnTo>
                  <a:lnTo>
                    <a:pt x="5132" y="165"/>
                  </a:lnTo>
                  <a:lnTo>
                    <a:pt x="5132" y="165"/>
                  </a:lnTo>
                  <a:lnTo>
                    <a:pt x="5332" y="292"/>
                  </a:lnTo>
                  <a:lnTo>
                    <a:pt x="5496" y="419"/>
                  </a:lnTo>
                  <a:lnTo>
                    <a:pt x="5642" y="565"/>
                  </a:lnTo>
                  <a:lnTo>
                    <a:pt x="5733" y="692"/>
                  </a:lnTo>
                  <a:lnTo>
                    <a:pt x="5806" y="820"/>
                  </a:lnTo>
                  <a:lnTo>
                    <a:pt x="5860" y="929"/>
                  </a:lnTo>
                  <a:lnTo>
                    <a:pt x="5915" y="1020"/>
                  </a:lnTo>
                  <a:lnTo>
                    <a:pt x="5915" y="1020"/>
                  </a:lnTo>
                  <a:lnTo>
                    <a:pt x="6024" y="911"/>
                  </a:lnTo>
                  <a:lnTo>
                    <a:pt x="6169" y="820"/>
                  </a:lnTo>
                  <a:lnTo>
                    <a:pt x="6333" y="729"/>
                  </a:lnTo>
                  <a:lnTo>
                    <a:pt x="6533" y="638"/>
                  </a:lnTo>
                  <a:lnTo>
                    <a:pt x="6734" y="565"/>
                  </a:lnTo>
                  <a:lnTo>
                    <a:pt x="6843" y="547"/>
                  </a:lnTo>
                  <a:lnTo>
                    <a:pt x="6952" y="547"/>
                  </a:lnTo>
                  <a:lnTo>
                    <a:pt x="7061" y="547"/>
                  </a:lnTo>
                  <a:lnTo>
                    <a:pt x="7170" y="583"/>
                  </a:lnTo>
                  <a:lnTo>
                    <a:pt x="7170" y="583"/>
                  </a:lnTo>
                  <a:lnTo>
                    <a:pt x="7280" y="638"/>
                  </a:lnTo>
                  <a:lnTo>
                    <a:pt x="7389" y="747"/>
                  </a:lnTo>
                  <a:lnTo>
                    <a:pt x="7498" y="874"/>
                  </a:lnTo>
                  <a:lnTo>
                    <a:pt x="7589" y="1020"/>
                  </a:lnTo>
                  <a:lnTo>
                    <a:pt x="7589" y="1020"/>
                  </a:lnTo>
                  <a:lnTo>
                    <a:pt x="7680" y="1202"/>
                  </a:lnTo>
                  <a:lnTo>
                    <a:pt x="7753" y="1384"/>
                  </a:lnTo>
                  <a:lnTo>
                    <a:pt x="7862" y="1730"/>
                  </a:lnTo>
                  <a:lnTo>
                    <a:pt x="7935" y="2003"/>
                  </a:lnTo>
                  <a:lnTo>
                    <a:pt x="7953" y="2094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96" name="Google Shape;1196;p8"/>
            <p:cNvSpPr/>
            <p:nvPr/>
          </p:nvSpPr>
          <p:spPr>
            <a:xfrm>
              <a:off x="1744750" y="1653450"/>
              <a:ext cx="198825" cy="56000"/>
            </a:xfrm>
            <a:custGeom>
              <a:avLst/>
              <a:gdLst/>
              <a:ahLst/>
              <a:cxnLst/>
              <a:rect l="l" t="t" r="r" b="b"/>
              <a:pathLst>
                <a:path w="7953" h="2240" extrusionOk="0">
                  <a:moveTo>
                    <a:pt x="7589" y="1"/>
                  </a:moveTo>
                  <a:lnTo>
                    <a:pt x="7152" y="274"/>
                  </a:lnTo>
                  <a:lnTo>
                    <a:pt x="6715" y="529"/>
                  </a:lnTo>
                  <a:lnTo>
                    <a:pt x="6260" y="747"/>
                  </a:lnTo>
                  <a:lnTo>
                    <a:pt x="6024" y="856"/>
                  </a:lnTo>
                  <a:lnTo>
                    <a:pt x="5787" y="929"/>
                  </a:lnTo>
                  <a:lnTo>
                    <a:pt x="5660" y="984"/>
                  </a:lnTo>
                  <a:lnTo>
                    <a:pt x="5533" y="1038"/>
                  </a:lnTo>
                  <a:lnTo>
                    <a:pt x="5423" y="1111"/>
                  </a:lnTo>
                  <a:lnTo>
                    <a:pt x="5387" y="1147"/>
                  </a:lnTo>
                  <a:lnTo>
                    <a:pt x="5351" y="1202"/>
                  </a:lnTo>
                  <a:lnTo>
                    <a:pt x="5314" y="1275"/>
                  </a:lnTo>
                  <a:lnTo>
                    <a:pt x="5296" y="1348"/>
                  </a:lnTo>
                  <a:lnTo>
                    <a:pt x="5278" y="1420"/>
                  </a:lnTo>
                  <a:lnTo>
                    <a:pt x="5241" y="1493"/>
                  </a:lnTo>
                  <a:lnTo>
                    <a:pt x="5187" y="1566"/>
                  </a:lnTo>
                  <a:lnTo>
                    <a:pt x="5114" y="1621"/>
                  </a:lnTo>
                  <a:lnTo>
                    <a:pt x="5023" y="1657"/>
                  </a:lnTo>
                  <a:lnTo>
                    <a:pt x="4859" y="1657"/>
                  </a:lnTo>
                  <a:lnTo>
                    <a:pt x="4786" y="1639"/>
                  </a:lnTo>
                  <a:lnTo>
                    <a:pt x="4714" y="1621"/>
                  </a:lnTo>
                  <a:lnTo>
                    <a:pt x="4641" y="1566"/>
                  </a:lnTo>
                  <a:lnTo>
                    <a:pt x="4586" y="1530"/>
                  </a:lnTo>
                  <a:lnTo>
                    <a:pt x="4532" y="1457"/>
                  </a:lnTo>
                  <a:lnTo>
                    <a:pt x="4422" y="1329"/>
                  </a:lnTo>
                  <a:lnTo>
                    <a:pt x="4350" y="1166"/>
                  </a:lnTo>
                  <a:lnTo>
                    <a:pt x="4277" y="1002"/>
                  </a:lnTo>
                  <a:lnTo>
                    <a:pt x="4168" y="1056"/>
                  </a:lnTo>
                  <a:lnTo>
                    <a:pt x="4022" y="1075"/>
                  </a:lnTo>
                  <a:lnTo>
                    <a:pt x="3895" y="1093"/>
                  </a:lnTo>
                  <a:lnTo>
                    <a:pt x="3767" y="1111"/>
                  </a:lnTo>
                  <a:lnTo>
                    <a:pt x="3640" y="1111"/>
                  </a:lnTo>
                  <a:lnTo>
                    <a:pt x="3513" y="1093"/>
                  </a:lnTo>
                  <a:lnTo>
                    <a:pt x="3385" y="1056"/>
                  </a:lnTo>
                  <a:lnTo>
                    <a:pt x="3258" y="1020"/>
                  </a:lnTo>
                  <a:lnTo>
                    <a:pt x="3149" y="965"/>
                  </a:lnTo>
                  <a:lnTo>
                    <a:pt x="3021" y="911"/>
                  </a:lnTo>
                  <a:lnTo>
                    <a:pt x="2912" y="838"/>
                  </a:lnTo>
                  <a:lnTo>
                    <a:pt x="2821" y="765"/>
                  </a:lnTo>
                  <a:lnTo>
                    <a:pt x="2657" y="583"/>
                  </a:lnTo>
                  <a:lnTo>
                    <a:pt x="2530" y="383"/>
                  </a:lnTo>
                  <a:lnTo>
                    <a:pt x="2312" y="820"/>
                  </a:lnTo>
                  <a:lnTo>
                    <a:pt x="2148" y="1220"/>
                  </a:lnTo>
                  <a:lnTo>
                    <a:pt x="2020" y="1584"/>
                  </a:lnTo>
                  <a:lnTo>
                    <a:pt x="0" y="1966"/>
                  </a:lnTo>
                  <a:lnTo>
                    <a:pt x="328" y="2039"/>
                  </a:lnTo>
                  <a:lnTo>
                    <a:pt x="710" y="2094"/>
                  </a:lnTo>
                  <a:lnTo>
                    <a:pt x="1147" y="2148"/>
                  </a:lnTo>
                  <a:lnTo>
                    <a:pt x="1638" y="2185"/>
                  </a:lnTo>
                  <a:lnTo>
                    <a:pt x="2730" y="2221"/>
                  </a:lnTo>
                  <a:lnTo>
                    <a:pt x="3877" y="2239"/>
                  </a:lnTo>
                  <a:lnTo>
                    <a:pt x="5387" y="2221"/>
                  </a:lnTo>
                  <a:lnTo>
                    <a:pt x="6697" y="2185"/>
                  </a:lnTo>
                  <a:lnTo>
                    <a:pt x="7953" y="2130"/>
                  </a:lnTo>
                  <a:lnTo>
                    <a:pt x="7953" y="1075"/>
                  </a:lnTo>
                  <a:lnTo>
                    <a:pt x="7935" y="984"/>
                  </a:lnTo>
                  <a:lnTo>
                    <a:pt x="7862" y="711"/>
                  </a:lnTo>
                  <a:lnTo>
                    <a:pt x="7753" y="365"/>
                  </a:lnTo>
                  <a:lnTo>
                    <a:pt x="7680" y="183"/>
                  </a:lnTo>
                  <a:lnTo>
                    <a:pt x="7589" y="1"/>
                  </a:lnTo>
                  <a:close/>
                </a:path>
              </a:pathLst>
            </a:custGeom>
            <a:solidFill>
              <a:srgbClr val="A489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97" name="Google Shape;1197;p8"/>
            <p:cNvSpPr/>
            <p:nvPr/>
          </p:nvSpPr>
          <p:spPr>
            <a:xfrm>
              <a:off x="1744750" y="1653450"/>
              <a:ext cx="198825" cy="56000"/>
            </a:xfrm>
            <a:custGeom>
              <a:avLst/>
              <a:gdLst/>
              <a:ahLst/>
              <a:cxnLst/>
              <a:rect l="l" t="t" r="r" b="b"/>
              <a:pathLst>
                <a:path w="7953" h="2240" fill="none" extrusionOk="0">
                  <a:moveTo>
                    <a:pt x="7589" y="1"/>
                  </a:moveTo>
                  <a:lnTo>
                    <a:pt x="7589" y="1"/>
                  </a:lnTo>
                  <a:lnTo>
                    <a:pt x="7152" y="274"/>
                  </a:lnTo>
                  <a:lnTo>
                    <a:pt x="6715" y="529"/>
                  </a:lnTo>
                  <a:lnTo>
                    <a:pt x="6260" y="747"/>
                  </a:lnTo>
                  <a:lnTo>
                    <a:pt x="6024" y="856"/>
                  </a:lnTo>
                  <a:lnTo>
                    <a:pt x="5787" y="929"/>
                  </a:lnTo>
                  <a:lnTo>
                    <a:pt x="5787" y="929"/>
                  </a:lnTo>
                  <a:lnTo>
                    <a:pt x="5660" y="984"/>
                  </a:lnTo>
                  <a:lnTo>
                    <a:pt x="5533" y="1038"/>
                  </a:lnTo>
                  <a:lnTo>
                    <a:pt x="5423" y="1111"/>
                  </a:lnTo>
                  <a:lnTo>
                    <a:pt x="5387" y="1147"/>
                  </a:lnTo>
                  <a:lnTo>
                    <a:pt x="5351" y="1202"/>
                  </a:lnTo>
                  <a:lnTo>
                    <a:pt x="5351" y="1202"/>
                  </a:lnTo>
                  <a:lnTo>
                    <a:pt x="5314" y="1275"/>
                  </a:lnTo>
                  <a:lnTo>
                    <a:pt x="5296" y="1348"/>
                  </a:lnTo>
                  <a:lnTo>
                    <a:pt x="5278" y="1420"/>
                  </a:lnTo>
                  <a:lnTo>
                    <a:pt x="5241" y="1493"/>
                  </a:lnTo>
                  <a:lnTo>
                    <a:pt x="5241" y="1493"/>
                  </a:lnTo>
                  <a:lnTo>
                    <a:pt x="5187" y="1566"/>
                  </a:lnTo>
                  <a:lnTo>
                    <a:pt x="5114" y="1621"/>
                  </a:lnTo>
                  <a:lnTo>
                    <a:pt x="5023" y="1657"/>
                  </a:lnTo>
                  <a:lnTo>
                    <a:pt x="4932" y="1657"/>
                  </a:lnTo>
                  <a:lnTo>
                    <a:pt x="4932" y="1657"/>
                  </a:lnTo>
                  <a:lnTo>
                    <a:pt x="4859" y="1657"/>
                  </a:lnTo>
                  <a:lnTo>
                    <a:pt x="4786" y="1639"/>
                  </a:lnTo>
                  <a:lnTo>
                    <a:pt x="4714" y="1621"/>
                  </a:lnTo>
                  <a:lnTo>
                    <a:pt x="4641" y="1566"/>
                  </a:lnTo>
                  <a:lnTo>
                    <a:pt x="4641" y="1566"/>
                  </a:lnTo>
                  <a:lnTo>
                    <a:pt x="4586" y="1530"/>
                  </a:lnTo>
                  <a:lnTo>
                    <a:pt x="4532" y="1457"/>
                  </a:lnTo>
                  <a:lnTo>
                    <a:pt x="4422" y="1329"/>
                  </a:lnTo>
                  <a:lnTo>
                    <a:pt x="4350" y="1166"/>
                  </a:lnTo>
                  <a:lnTo>
                    <a:pt x="4277" y="1002"/>
                  </a:lnTo>
                  <a:lnTo>
                    <a:pt x="4277" y="1002"/>
                  </a:lnTo>
                  <a:lnTo>
                    <a:pt x="4168" y="1056"/>
                  </a:lnTo>
                  <a:lnTo>
                    <a:pt x="4022" y="1075"/>
                  </a:lnTo>
                  <a:lnTo>
                    <a:pt x="3895" y="1093"/>
                  </a:lnTo>
                  <a:lnTo>
                    <a:pt x="3767" y="1111"/>
                  </a:lnTo>
                  <a:lnTo>
                    <a:pt x="3767" y="1111"/>
                  </a:lnTo>
                  <a:lnTo>
                    <a:pt x="3640" y="1111"/>
                  </a:lnTo>
                  <a:lnTo>
                    <a:pt x="3513" y="1093"/>
                  </a:lnTo>
                  <a:lnTo>
                    <a:pt x="3385" y="1056"/>
                  </a:lnTo>
                  <a:lnTo>
                    <a:pt x="3258" y="1020"/>
                  </a:lnTo>
                  <a:lnTo>
                    <a:pt x="3149" y="965"/>
                  </a:lnTo>
                  <a:lnTo>
                    <a:pt x="3021" y="911"/>
                  </a:lnTo>
                  <a:lnTo>
                    <a:pt x="2912" y="838"/>
                  </a:lnTo>
                  <a:lnTo>
                    <a:pt x="2821" y="765"/>
                  </a:lnTo>
                  <a:lnTo>
                    <a:pt x="2821" y="765"/>
                  </a:lnTo>
                  <a:lnTo>
                    <a:pt x="2657" y="583"/>
                  </a:lnTo>
                  <a:lnTo>
                    <a:pt x="2530" y="383"/>
                  </a:lnTo>
                  <a:lnTo>
                    <a:pt x="2530" y="383"/>
                  </a:lnTo>
                  <a:lnTo>
                    <a:pt x="2530" y="383"/>
                  </a:lnTo>
                  <a:lnTo>
                    <a:pt x="2312" y="820"/>
                  </a:lnTo>
                  <a:lnTo>
                    <a:pt x="2148" y="1220"/>
                  </a:lnTo>
                  <a:lnTo>
                    <a:pt x="2020" y="1584"/>
                  </a:lnTo>
                  <a:lnTo>
                    <a:pt x="0" y="1966"/>
                  </a:lnTo>
                  <a:lnTo>
                    <a:pt x="0" y="1966"/>
                  </a:lnTo>
                  <a:lnTo>
                    <a:pt x="328" y="2039"/>
                  </a:lnTo>
                  <a:lnTo>
                    <a:pt x="710" y="2094"/>
                  </a:lnTo>
                  <a:lnTo>
                    <a:pt x="1147" y="2148"/>
                  </a:lnTo>
                  <a:lnTo>
                    <a:pt x="1638" y="2185"/>
                  </a:lnTo>
                  <a:lnTo>
                    <a:pt x="2730" y="2221"/>
                  </a:lnTo>
                  <a:lnTo>
                    <a:pt x="3877" y="2239"/>
                  </a:lnTo>
                  <a:lnTo>
                    <a:pt x="3877" y="2239"/>
                  </a:lnTo>
                  <a:lnTo>
                    <a:pt x="5387" y="2221"/>
                  </a:lnTo>
                  <a:lnTo>
                    <a:pt x="6697" y="2185"/>
                  </a:lnTo>
                  <a:lnTo>
                    <a:pt x="7953" y="2130"/>
                  </a:lnTo>
                  <a:lnTo>
                    <a:pt x="7953" y="1075"/>
                  </a:lnTo>
                  <a:lnTo>
                    <a:pt x="7953" y="1075"/>
                  </a:lnTo>
                  <a:lnTo>
                    <a:pt x="7935" y="984"/>
                  </a:lnTo>
                  <a:lnTo>
                    <a:pt x="7862" y="711"/>
                  </a:lnTo>
                  <a:lnTo>
                    <a:pt x="7753" y="365"/>
                  </a:lnTo>
                  <a:lnTo>
                    <a:pt x="7680" y="183"/>
                  </a:lnTo>
                  <a:lnTo>
                    <a:pt x="7589" y="1"/>
                  </a:lnTo>
                  <a:lnTo>
                    <a:pt x="7589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98" name="Google Shape;1198;p8"/>
            <p:cNvSpPr/>
            <p:nvPr/>
          </p:nvSpPr>
          <p:spPr>
            <a:xfrm>
              <a:off x="1824375" y="1627975"/>
              <a:ext cx="48700" cy="28700"/>
            </a:xfrm>
            <a:custGeom>
              <a:avLst/>
              <a:gdLst/>
              <a:ahLst/>
              <a:cxnLst/>
              <a:rect l="l" t="t" r="r" b="b"/>
              <a:pathLst>
                <a:path w="1948" h="1148" extrusionOk="0">
                  <a:moveTo>
                    <a:pt x="928" y="1"/>
                  </a:moveTo>
                  <a:lnTo>
                    <a:pt x="801" y="37"/>
                  </a:lnTo>
                  <a:lnTo>
                    <a:pt x="673" y="74"/>
                  </a:lnTo>
                  <a:lnTo>
                    <a:pt x="546" y="110"/>
                  </a:lnTo>
                  <a:lnTo>
                    <a:pt x="419" y="165"/>
                  </a:lnTo>
                  <a:lnTo>
                    <a:pt x="200" y="328"/>
                  </a:lnTo>
                  <a:lnTo>
                    <a:pt x="0" y="492"/>
                  </a:lnTo>
                  <a:lnTo>
                    <a:pt x="36" y="638"/>
                  </a:lnTo>
                  <a:lnTo>
                    <a:pt x="109" y="747"/>
                  </a:lnTo>
                  <a:lnTo>
                    <a:pt x="182" y="856"/>
                  </a:lnTo>
                  <a:lnTo>
                    <a:pt x="273" y="947"/>
                  </a:lnTo>
                  <a:lnTo>
                    <a:pt x="382" y="1038"/>
                  </a:lnTo>
                  <a:lnTo>
                    <a:pt x="510" y="1093"/>
                  </a:lnTo>
                  <a:lnTo>
                    <a:pt x="637" y="1129"/>
                  </a:lnTo>
                  <a:lnTo>
                    <a:pt x="783" y="1147"/>
                  </a:lnTo>
                  <a:lnTo>
                    <a:pt x="837" y="1147"/>
                  </a:lnTo>
                  <a:lnTo>
                    <a:pt x="928" y="1129"/>
                  </a:lnTo>
                  <a:lnTo>
                    <a:pt x="1019" y="1111"/>
                  </a:lnTo>
                  <a:lnTo>
                    <a:pt x="1183" y="1038"/>
                  </a:lnTo>
                  <a:lnTo>
                    <a:pt x="1347" y="929"/>
                  </a:lnTo>
                  <a:lnTo>
                    <a:pt x="1492" y="802"/>
                  </a:lnTo>
                  <a:lnTo>
                    <a:pt x="1620" y="656"/>
                  </a:lnTo>
                  <a:lnTo>
                    <a:pt x="1747" y="510"/>
                  </a:lnTo>
                  <a:lnTo>
                    <a:pt x="1856" y="347"/>
                  </a:lnTo>
                  <a:lnTo>
                    <a:pt x="1947" y="165"/>
                  </a:lnTo>
                  <a:lnTo>
                    <a:pt x="1783" y="92"/>
                  </a:lnTo>
                  <a:lnTo>
                    <a:pt x="1601" y="37"/>
                  </a:lnTo>
                  <a:lnTo>
                    <a:pt x="1401" y="1"/>
                  </a:lnTo>
                  <a:close/>
                </a:path>
              </a:pathLst>
            </a:custGeom>
            <a:solidFill>
              <a:srgbClr val="D7C2A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99" name="Google Shape;1199;p8"/>
            <p:cNvSpPr/>
            <p:nvPr/>
          </p:nvSpPr>
          <p:spPr>
            <a:xfrm>
              <a:off x="1824375" y="1627975"/>
              <a:ext cx="48700" cy="28700"/>
            </a:xfrm>
            <a:custGeom>
              <a:avLst/>
              <a:gdLst/>
              <a:ahLst/>
              <a:cxnLst/>
              <a:rect l="l" t="t" r="r" b="b"/>
              <a:pathLst>
                <a:path w="1948" h="1148" fill="none" extrusionOk="0">
                  <a:moveTo>
                    <a:pt x="1183" y="1"/>
                  </a:moveTo>
                  <a:lnTo>
                    <a:pt x="1183" y="1"/>
                  </a:lnTo>
                  <a:lnTo>
                    <a:pt x="928" y="1"/>
                  </a:lnTo>
                  <a:lnTo>
                    <a:pt x="928" y="1"/>
                  </a:lnTo>
                  <a:lnTo>
                    <a:pt x="801" y="37"/>
                  </a:lnTo>
                  <a:lnTo>
                    <a:pt x="673" y="74"/>
                  </a:lnTo>
                  <a:lnTo>
                    <a:pt x="546" y="110"/>
                  </a:lnTo>
                  <a:lnTo>
                    <a:pt x="419" y="165"/>
                  </a:lnTo>
                  <a:lnTo>
                    <a:pt x="200" y="328"/>
                  </a:lnTo>
                  <a:lnTo>
                    <a:pt x="0" y="492"/>
                  </a:lnTo>
                  <a:lnTo>
                    <a:pt x="0" y="492"/>
                  </a:lnTo>
                  <a:lnTo>
                    <a:pt x="36" y="638"/>
                  </a:lnTo>
                  <a:lnTo>
                    <a:pt x="109" y="747"/>
                  </a:lnTo>
                  <a:lnTo>
                    <a:pt x="182" y="856"/>
                  </a:lnTo>
                  <a:lnTo>
                    <a:pt x="273" y="947"/>
                  </a:lnTo>
                  <a:lnTo>
                    <a:pt x="382" y="1038"/>
                  </a:lnTo>
                  <a:lnTo>
                    <a:pt x="510" y="1093"/>
                  </a:lnTo>
                  <a:lnTo>
                    <a:pt x="637" y="1129"/>
                  </a:lnTo>
                  <a:lnTo>
                    <a:pt x="783" y="1147"/>
                  </a:lnTo>
                  <a:lnTo>
                    <a:pt x="783" y="1147"/>
                  </a:lnTo>
                  <a:lnTo>
                    <a:pt x="837" y="1147"/>
                  </a:lnTo>
                  <a:lnTo>
                    <a:pt x="837" y="1147"/>
                  </a:lnTo>
                  <a:lnTo>
                    <a:pt x="928" y="1129"/>
                  </a:lnTo>
                  <a:lnTo>
                    <a:pt x="1019" y="1111"/>
                  </a:lnTo>
                  <a:lnTo>
                    <a:pt x="1183" y="1038"/>
                  </a:lnTo>
                  <a:lnTo>
                    <a:pt x="1347" y="929"/>
                  </a:lnTo>
                  <a:lnTo>
                    <a:pt x="1492" y="802"/>
                  </a:lnTo>
                  <a:lnTo>
                    <a:pt x="1492" y="802"/>
                  </a:lnTo>
                  <a:lnTo>
                    <a:pt x="1620" y="656"/>
                  </a:lnTo>
                  <a:lnTo>
                    <a:pt x="1747" y="510"/>
                  </a:lnTo>
                  <a:lnTo>
                    <a:pt x="1856" y="347"/>
                  </a:lnTo>
                  <a:lnTo>
                    <a:pt x="1947" y="165"/>
                  </a:lnTo>
                  <a:lnTo>
                    <a:pt x="1947" y="165"/>
                  </a:lnTo>
                  <a:lnTo>
                    <a:pt x="1783" y="92"/>
                  </a:lnTo>
                  <a:lnTo>
                    <a:pt x="1601" y="37"/>
                  </a:lnTo>
                  <a:lnTo>
                    <a:pt x="1401" y="1"/>
                  </a:lnTo>
                  <a:lnTo>
                    <a:pt x="1183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200" name="Google Shape;1200;p8"/>
          <p:cNvGrpSpPr/>
          <p:nvPr/>
        </p:nvGrpSpPr>
        <p:grpSpPr>
          <a:xfrm flipH="1">
            <a:off x="9880277" y="4664744"/>
            <a:ext cx="479313" cy="888485"/>
            <a:chOff x="1612800" y="3107475"/>
            <a:chExt cx="360350" cy="667900"/>
          </a:xfrm>
        </p:grpSpPr>
        <p:sp>
          <p:nvSpPr>
            <p:cNvPr id="1201" name="Google Shape;1201;p8"/>
            <p:cNvSpPr/>
            <p:nvPr/>
          </p:nvSpPr>
          <p:spPr>
            <a:xfrm>
              <a:off x="1797525" y="3109300"/>
              <a:ext cx="175625" cy="245250"/>
            </a:xfrm>
            <a:custGeom>
              <a:avLst/>
              <a:gdLst/>
              <a:ahLst/>
              <a:cxnLst/>
              <a:rect l="l" t="t" r="r" b="b"/>
              <a:pathLst>
                <a:path w="7025" h="9810" extrusionOk="0">
                  <a:moveTo>
                    <a:pt x="4914" y="1"/>
                  </a:moveTo>
                  <a:lnTo>
                    <a:pt x="4768" y="19"/>
                  </a:lnTo>
                  <a:lnTo>
                    <a:pt x="4586" y="92"/>
                  </a:lnTo>
                  <a:lnTo>
                    <a:pt x="4422" y="201"/>
                  </a:lnTo>
                  <a:lnTo>
                    <a:pt x="4277" y="328"/>
                  </a:lnTo>
                  <a:lnTo>
                    <a:pt x="4149" y="492"/>
                  </a:lnTo>
                  <a:lnTo>
                    <a:pt x="4040" y="638"/>
                  </a:lnTo>
                  <a:lnTo>
                    <a:pt x="3968" y="820"/>
                  </a:lnTo>
                  <a:lnTo>
                    <a:pt x="3895" y="983"/>
                  </a:lnTo>
                  <a:lnTo>
                    <a:pt x="3822" y="1165"/>
                  </a:lnTo>
                  <a:lnTo>
                    <a:pt x="3767" y="1365"/>
                  </a:lnTo>
                  <a:lnTo>
                    <a:pt x="3731" y="1566"/>
                  </a:lnTo>
                  <a:lnTo>
                    <a:pt x="3713" y="1748"/>
                  </a:lnTo>
                  <a:lnTo>
                    <a:pt x="3695" y="1948"/>
                  </a:lnTo>
                  <a:lnTo>
                    <a:pt x="3695" y="2257"/>
                  </a:lnTo>
                  <a:lnTo>
                    <a:pt x="3695" y="2567"/>
                  </a:lnTo>
                  <a:lnTo>
                    <a:pt x="3749" y="3185"/>
                  </a:lnTo>
                  <a:lnTo>
                    <a:pt x="3877" y="4441"/>
                  </a:lnTo>
                  <a:lnTo>
                    <a:pt x="3931" y="5041"/>
                  </a:lnTo>
                  <a:lnTo>
                    <a:pt x="3949" y="5351"/>
                  </a:lnTo>
                  <a:lnTo>
                    <a:pt x="3949" y="5660"/>
                  </a:lnTo>
                  <a:lnTo>
                    <a:pt x="3931" y="5951"/>
                  </a:lnTo>
                  <a:lnTo>
                    <a:pt x="3895" y="6261"/>
                  </a:lnTo>
                  <a:lnTo>
                    <a:pt x="3840" y="6552"/>
                  </a:lnTo>
                  <a:lnTo>
                    <a:pt x="3749" y="6843"/>
                  </a:lnTo>
                  <a:lnTo>
                    <a:pt x="3658" y="7098"/>
                  </a:lnTo>
                  <a:lnTo>
                    <a:pt x="3585" y="7243"/>
                  </a:lnTo>
                  <a:lnTo>
                    <a:pt x="3494" y="7389"/>
                  </a:lnTo>
                  <a:lnTo>
                    <a:pt x="3385" y="7516"/>
                  </a:lnTo>
                  <a:lnTo>
                    <a:pt x="3276" y="7626"/>
                  </a:lnTo>
                  <a:lnTo>
                    <a:pt x="3258" y="7644"/>
                  </a:lnTo>
                  <a:lnTo>
                    <a:pt x="3130" y="7735"/>
                  </a:lnTo>
                  <a:lnTo>
                    <a:pt x="3003" y="7789"/>
                  </a:lnTo>
                  <a:lnTo>
                    <a:pt x="2876" y="7844"/>
                  </a:lnTo>
                  <a:lnTo>
                    <a:pt x="2730" y="7862"/>
                  </a:lnTo>
                  <a:lnTo>
                    <a:pt x="2457" y="7862"/>
                  </a:lnTo>
                  <a:lnTo>
                    <a:pt x="2311" y="7826"/>
                  </a:lnTo>
                  <a:lnTo>
                    <a:pt x="2166" y="7789"/>
                  </a:lnTo>
                  <a:lnTo>
                    <a:pt x="1875" y="7680"/>
                  </a:lnTo>
                  <a:lnTo>
                    <a:pt x="1584" y="7535"/>
                  </a:lnTo>
                  <a:lnTo>
                    <a:pt x="1311" y="7371"/>
                  </a:lnTo>
                  <a:lnTo>
                    <a:pt x="1056" y="7189"/>
                  </a:lnTo>
                  <a:lnTo>
                    <a:pt x="0" y="7480"/>
                  </a:lnTo>
                  <a:lnTo>
                    <a:pt x="201" y="7808"/>
                  </a:lnTo>
                  <a:lnTo>
                    <a:pt x="437" y="8117"/>
                  </a:lnTo>
                  <a:lnTo>
                    <a:pt x="674" y="8408"/>
                  </a:lnTo>
                  <a:lnTo>
                    <a:pt x="928" y="8681"/>
                  </a:lnTo>
                  <a:lnTo>
                    <a:pt x="1201" y="8936"/>
                  </a:lnTo>
                  <a:lnTo>
                    <a:pt x="1493" y="9154"/>
                  </a:lnTo>
                  <a:lnTo>
                    <a:pt x="1802" y="9354"/>
                  </a:lnTo>
                  <a:lnTo>
                    <a:pt x="2130" y="9518"/>
                  </a:lnTo>
                  <a:lnTo>
                    <a:pt x="2457" y="9646"/>
                  </a:lnTo>
                  <a:lnTo>
                    <a:pt x="2803" y="9755"/>
                  </a:lnTo>
                  <a:lnTo>
                    <a:pt x="3167" y="9809"/>
                  </a:lnTo>
                  <a:lnTo>
                    <a:pt x="3513" y="9809"/>
                  </a:lnTo>
                  <a:lnTo>
                    <a:pt x="3858" y="9791"/>
                  </a:lnTo>
                  <a:lnTo>
                    <a:pt x="4040" y="9755"/>
                  </a:lnTo>
                  <a:lnTo>
                    <a:pt x="4222" y="9718"/>
                  </a:lnTo>
                  <a:lnTo>
                    <a:pt x="4386" y="9664"/>
                  </a:lnTo>
                  <a:lnTo>
                    <a:pt x="4550" y="9609"/>
                  </a:lnTo>
                  <a:lnTo>
                    <a:pt x="4714" y="9536"/>
                  </a:lnTo>
                  <a:lnTo>
                    <a:pt x="4877" y="9445"/>
                  </a:lnTo>
                  <a:lnTo>
                    <a:pt x="5059" y="9318"/>
                  </a:lnTo>
                  <a:lnTo>
                    <a:pt x="5351" y="9100"/>
                  </a:lnTo>
                  <a:lnTo>
                    <a:pt x="5605" y="8845"/>
                  </a:lnTo>
                  <a:lnTo>
                    <a:pt x="5824" y="8572"/>
                  </a:lnTo>
                  <a:lnTo>
                    <a:pt x="6042" y="8262"/>
                  </a:lnTo>
                  <a:lnTo>
                    <a:pt x="6224" y="7935"/>
                  </a:lnTo>
                  <a:lnTo>
                    <a:pt x="6406" y="7589"/>
                  </a:lnTo>
                  <a:lnTo>
                    <a:pt x="6552" y="7225"/>
                  </a:lnTo>
                  <a:lnTo>
                    <a:pt x="6661" y="6861"/>
                  </a:lnTo>
                  <a:lnTo>
                    <a:pt x="6770" y="6515"/>
                  </a:lnTo>
                  <a:lnTo>
                    <a:pt x="6843" y="6188"/>
                  </a:lnTo>
                  <a:lnTo>
                    <a:pt x="6916" y="5842"/>
                  </a:lnTo>
                  <a:lnTo>
                    <a:pt x="6970" y="5478"/>
                  </a:lnTo>
                  <a:lnTo>
                    <a:pt x="6988" y="5132"/>
                  </a:lnTo>
                  <a:lnTo>
                    <a:pt x="7025" y="4787"/>
                  </a:lnTo>
                  <a:lnTo>
                    <a:pt x="7025" y="4423"/>
                  </a:lnTo>
                  <a:lnTo>
                    <a:pt x="7007" y="4077"/>
                  </a:lnTo>
                  <a:lnTo>
                    <a:pt x="6988" y="3731"/>
                  </a:lnTo>
                  <a:lnTo>
                    <a:pt x="6952" y="3367"/>
                  </a:lnTo>
                  <a:lnTo>
                    <a:pt x="6897" y="3021"/>
                  </a:lnTo>
                  <a:lnTo>
                    <a:pt x="6825" y="2676"/>
                  </a:lnTo>
                  <a:lnTo>
                    <a:pt x="6752" y="2330"/>
                  </a:lnTo>
                  <a:lnTo>
                    <a:pt x="6643" y="2002"/>
                  </a:lnTo>
                  <a:lnTo>
                    <a:pt x="6533" y="1675"/>
                  </a:lnTo>
                  <a:lnTo>
                    <a:pt x="6406" y="1347"/>
                  </a:lnTo>
                  <a:lnTo>
                    <a:pt x="6315" y="1165"/>
                  </a:lnTo>
                  <a:lnTo>
                    <a:pt x="6224" y="965"/>
                  </a:lnTo>
                  <a:lnTo>
                    <a:pt x="6115" y="783"/>
                  </a:lnTo>
                  <a:lnTo>
                    <a:pt x="5987" y="601"/>
                  </a:lnTo>
                  <a:lnTo>
                    <a:pt x="5860" y="456"/>
                  </a:lnTo>
                  <a:lnTo>
                    <a:pt x="5715" y="310"/>
                  </a:lnTo>
                  <a:lnTo>
                    <a:pt x="5569" y="183"/>
                  </a:lnTo>
                  <a:lnTo>
                    <a:pt x="5405" y="92"/>
                  </a:lnTo>
                  <a:lnTo>
                    <a:pt x="5296" y="37"/>
                  </a:lnTo>
                  <a:lnTo>
                    <a:pt x="5169" y="19"/>
                  </a:lnTo>
                  <a:lnTo>
                    <a:pt x="504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02" name="Google Shape;1202;p8"/>
            <p:cNvSpPr/>
            <p:nvPr/>
          </p:nvSpPr>
          <p:spPr>
            <a:xfrm>
              <a:off x="1924000" y="3111575"/>
              <a:ext cx="49150" cy="230675"/>
            </a:xfrm>
            <a:custGeom>
              <a:avLst/>
              <a:gdLst/>
              <a:ahLst/>
              <a:cxnLst/>
              <a:rect l="l" t="t" r="r" b="b"/>
              <a:pathLst>
                <a:path w="1966" h="9227" extrusionOk="0">
                  <a:moveTo>
                    <a:pt x="346" y="1"/>
                  </a:moveTo>
                  <a:lnTo>
                    <a:pt x="474" y="401"/>
                  </a:lnTo>
                  <a:lnTo>
                    <a:pt x="728" y="1293"/>
                  </a:lnTo>
                  <a:lnTo>
                    <a:pt x="965" y="2203"/>
                  </a:lnTo>
                  <a:lnTo>
                    <a:pt x="1056" y="2657"/>
                  </a:lnTo>
                  <a:lnTo>
                    <a:pt x="1147" y="3112"/>
                  </a:lnTo>
                  <a:lnTo>
                    <a:pt x="1220" y="3586"/>
                  </a:lnTo>
                  <a:lnTo>
                    <a:pt x="1274" y="4041"/>
                  </a:lnTo>
                  <a:lnTo>
                    <a:pt x="1311" y="4514"/>
                  </a:lnTo>
                  <a:lnTo>
                    <a:pt x="1329" y="4969"/>
                  </a:lnTo>
                  <a:lnTo>
                    <a:pt x="1311" y="5442"/>
                  </a:lnTo>
                  <a:lnTo>
                    <a:pt x="1274" y="5915"/>
                  </a:lnTo>
                  <a:lnTo>
                    <a:pt x="1220" y="6370"/>
                  </a:lnTo>
                  <a:lnTo>
                    <a:pt x="1129" y="6825"/>
                  </a:lnTo>
                  <a:lnTo>
                    <a:pt x="1001" y="7280"/>
                  </a:lnTo>
                  <a:lnTo>
                    <a:pt x="837" y="7717"/>
                  </a:lnTo>
                  <a:lnTo>
                    <a:pt x="674" y="8117"/>
                  </a:lnTo>
                  <a:lnTo>
                    <a:pt x="474" y="8499"/>
                  </a:lnTo>
                  <a:lnTo>
                    <a:pt x="237" y="8863"/>
                  </a:lnTo>
                  <a:lnTo>
                    <a:pt x="0" y="9227"/>
                  </a:lnTo>
                  <a:lnTo>
                    <a:pt x="0" y="9227"/>
                  </a:lnTo>
                  <a:lnTo>
                    <a:pt x="292" y="9009"/>
                  </a:lnTo>
                  <a:lnTo>
                    <a:pt x="546" y="8754"/>
                  </a:lnTo>
                  <a:lnTo>
                    <a:pt x="765" y="8481"/>
                  </a:lnTo>
                  <a:lnTo>
                    <a:pt x="983" y="8171"/>
                  </a:lnTo>
                  <a:lnTo>
                    <a:pt x="1165" y="7844"/>
                  </a:lnTo>
                  <a:lnTo>
                    <a:pt x="1347" y="7498"/>
                  </a:lnTo>
                  <a:lnTo>
                    <a:pt x="1493" y="7134"/>
                  </a:lnTo>
                  <a:lnTo>
                    <a:pt x="1602" y="6770"/>
                  </a:lnTo>
                  <a:lnTo>
                    <a:pt x="1711" y="6424"/>
                  </a:lnTo>
                  <a:lnTo>
                    <a:pt x="1784" y="6097"/>
                  </a:lnTo>
                  <a:lnTo>
                    <a:pt x="1857" y="5751"/>
                  </a:lnTo>
                  <a:lnTo>
                    <a:pt x="1893" y="5387"/>
                  </a:lnTo>
                  <a:lnTo>
                    <a:pt x="1929" y="5041"/>
                  </a:lnTo>
                  <a:lnTo>
                    <a:pt x="1966" y="4696"/>
                  </a:lnTo>
                  <a:lnTo>
                    <a:pt x="1966" y="4332"/>
                  </a:lnTo>
                  <a:lnTo>
                    <a:pt x="1948" y="3986"/>
                  </a:lnTo>
                  <a:lnTo>
                    <a:pt x="1929" y="3640"/>
                  </a:lnTo>
                  <a:lnTo>
                    <a:pt x="1893" y="3276"/>
                  </a:lnTo>
                  <a:lnTo>
                    <a:pt x="1838" y="2930"/>
                  </a:lnTo>
                  <a:lnTo>
                    <a:pt x="1766" y="2585"/>
                  </a:lnTo>
                  <a:lnTo>
                    <a:pt x="1693" y="2239"/>
                  </a:lnTo>
                  <a:lnTo>
                    <a:pt x="1584" y="1911"/>
                  </a:lnTo>
                  <a:lnTo>
                    <a:pt x="1474" y="1584"/>
                  </a:lnTo>
                  <a:lnTo>
                    <a:pt x="1347" y="1256"/>
                  </a:lnTo>
                  <a:lnTo>
                    <a:pt x="1256" y="1074"/>
                  </a:lnTo>
                  <a:lnTo>
                    <a:pt x="1165" y="874"/>
                  </a:lnTo>
                  <a:lnTo>
                    <a:pt x="1056" y="692"/>
                  </a:lnTo>
                  <a:lnTo>
                    <a:pt x="928" y="510"/>
                  </a:lnTo>
                  <a:lnTo>
                    <a:pt x="801" y="365"/>
                  </a:lnTo>
                  <a:lnTo>
                    <a:pt x="656" y="219"/>
                  </a:lnTo>
                  <a:lnTo>
                    <a:pt x="510" y="92"/>
                  </a:lnTo>
                  <a:lnTo>
                    <a:pt x="346" y="1"/>
                  </a:lnTo>
                  <a:close/>
                </a:path>
              </a:pathLst>
            </a:custGeom>
            <a:solidFill>
              <a:srgbClr val="3A7F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03" name="Google Shape;1203;p8"/>
            <p:cNvSpPr/>
            <p:nvPr/>
          </p:nvSpPr>
          <p:spPr>
            <a:xfrm>
              <a:off x="1759750" y="3107475"/>
              <a:ext cx="94675" cy="667900"/>
            </a:xfrm>
            <a:custGeom>
              <a:avLst/>
              <a:gdLst/>
              <a:ahLst/>
              <a:cxnLst/>
              <a:rect l="l" t="t" r="r" b="b"/>
              <a:pathLst>
                <a:path w="3787" h="26716" extrusionOk="0">
                  <a:moveTo>
                    <a:pt x="1621" y="1"/>
                  </a:moveTo>
                  <a:lnTo>
                    <a:pt x="1511" y="19"/>
                  </a:lnTo>
                  <a:lnTo>
                    <a:pt x="1402" y="55"/>
                  </a:lnTo>
                  <a:lnTo>
                    <a:pt x="1257" y="110"/>
                  </a:lnTo>
                  <a:lnTo>
                    <a:pt x="1129" y="201"/>
                  </a:lnTo>
                  <a:lnTo>
                    <a:pt x="1020" y="310"/>
                  </a:lnTo>
                  <a:lnTo>
                    <a:pt x="929" y="419"/>
                  </a:lnTo>
                  <a:lnTo>
                    <a:pt x="838" y="547"/>
                  </a:lnTo>
                  <a:lnTo>
                    <a:pt x="747" y="692"/>
                  </a:lnTo>
                  <a:lnTo>
                    <a:pt x="674" y="874"/>
                  </a:lnTo>
                  <a:lnTo>
                    <a:pt x="601" y="1056"/>
                  </a:lnTo>
                  <a:lnTo>
                    <a:pt x="456" y="1475"/>
                  </a:lnTo>
                  <a:lnTo>
                    <a:pt x="347" y="1966"/>
                  </a:lnTo>
                  <a:lnTo>
                    <a:pt x="256" y="2530"/>
                  </a:lnTo>
                  <a:lnTo>
                    <a:pt x="183" y="3167"/>
                  </a:lnTo>
                  <a:lnTo>
                    <a:pt x="128" y="3859"/>
                  </a:lnTo>
                  <a:lnTo>
                    <a:pt x="92" y="4605"/>
                  </a:lnTo>
                  <a:lnTo>
                    <a:pt x="56" y="5424"/>
                  </a:lnTo>
                  <a:lnTo>
                    <a:pt x="19" y="7244"/>
                  </a:lnTo>
                  <a:lnTo>
                    <a:pt x="1" y="9282"/>
                  </a:lnTo>
                  <a:lnTo>
                    <a:pt x="19" y="11538"/>
                  </a:lnTo>
                  <a:lnTo>
                    <a:pt x="19" y="13558"/>
                  </a:lnTo>
                  <a:lnTo>
                    <a:pt x="19" y="13777"/>
                  </a:lnTo>
                  <a:lnTo>
                    <a:pt x="1" y="25933"/>
                  </a:lnTo>
                  <a:lnTo>
                    <a:pt x="292" y="26151"/>
                  </a:lnTo>
                  <a:lnTo>
                    <a:pt x="583" y="26333"/>
                  </a:lnTo>
                  <a:lnTo>
                    <a:pt x="874" y="26479"/>
                  </a:lnTo>
                  <a:lnTo>
                    <a:pt x="1166" y="26570"/>
                  </a:lnTo>
                  <a:lnTo>
                    <a:pt x="1439" y="26643"/>
                  </a:lnTo>
                  <a:lnTo>
                    <a:pt x="1730" y="26697"/>
                  </a:lnTo>
                  <a:lnTo>
                    <a:pt x="1984" y="26715"/>
                  </a:lnTo>
                  <a:lnTo>
                    <a:pt x="2257" y="26715"/>
                  </a:lnTo>
                  <a:lnTo>
                    <a:pt x="2567" y="26679"/>
                  </a:lnTo>
                  <a:lnTo>
                    <a:pt x="2858" y="26624"/>
                  </a:lnTo>
                  <a:lnTo>
                    <a:pt x="3131" y="26552"/>
                  </a:lnTo>
                  <a:lnTo>
                    <a:pt x="3349" y="26479"/>
                  </a:lnTo>
                  <a:lnTo>
                    <a:pt x="3677" y="26352"/>
                  </a:lnTo>
                  <a:lnTo>
                    <a:pt x="3786" y="26279"/>
                  </a:lnTo>
                  <a:lnTo>
                    <a:pt x="3786" y="18799"/>
                  </a:lnTo>
                  <a:lnTo>
                    <a:pt x="3786" y="7753"/>
                  </a:lnTo>
                  <a:lnTo>
                    <a:pt x="3786" y="6752"/>
                  </a:lnTo>
                  <a:lnTo>
                    <a:pt x="3731" y="5806"/>
                  </a:lnTo>
                  <a:lnTo>
                    <a:pt x="3677" y="4932"/>
                  </a:lnTo>
                  <a:lnTo>
                    <a:pt x="3586" y="4132"/>
                  </a:lnTo>
                  <a:lnTo>
                    <a:pt x="3477" y="3404"/>
                  </a:lnTo>
                  <a:lnTo>
                    <a:pt x="3349" y="2731"/>
                  </a:lnTo>
                  <a:lnTo>
                    <a:pt x="3204" y="2148"/>
                  </a:lnTo>
                  <a:lnTo>
                    <a:pt x="3040" y="1639"/>
                  </a:lnTo>
                  <a:lnTo>
                    <a:pt x="2876" y="1184"/>
                  </a:lnTo>
                  <a:lnTo>
                    <a:pt x="2676" y="802"/>
                  </a:lnTo>
                  <a:lnTo>
                    <a:pt x="2585" y="656"/>
                  </a:lnTo>
                  <a:lnTo>
                    <a:pt x="2494" y="510"/>
                  </a:lnTo>
                  <a:lnTo>
                    <a:pt x="2385" y="383"/>
                  </a:lnTo>
                  <a:lnTo>
                    <a:pt x="2276" y="274"/>
                  </a:lnTo>
                  <a:lnTo>
                    <a:pt x="2166" y="183"/>
                  </a:lnTo>
                  <a:lnTo>
                    <a:pt x="2075" y="110"/>
                  </a:lnTo>
                  <a:lnTo>
                    <a:pt x="1966" y="55"/>
                  </a:lnTo>
                  <a:lnTo>
                    <a:pt x="1857" y="19"/>
                  </a:lnTo>
                  <a:lnTo>
                    <a:pt x="1730" y="1"/>
                  </a:lnTo>
                  <a:close/>
                </a:path>
              </a:pathLst>
            </a:custGeom>
            <a:solidFill>
              <a:srgbClr val="3A7F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04" name="Google Shape;1204;p8"/>
            <p:cNvSpPr/>
            <p:nvPr/>
          </p:nvSpPr>
          <p:spPr>
            <a:xfrm>
              <a:off x="1612800" y="3242150"/>
              <a:ext cx="171100" cy="214750"/>
            </a:xfrm>
            <a:custGeom>
              <a:avLst/>
              <a:gdLst/>
              <a:ahLst/>
              <a:cxnLst/>
              <a:rect l="l" t="t" r="r" b="b"/>
              <a:pathLst>
                <a:path w="6844" h="8590" extrusionOk="0">
                  <a:moveTo>
                    <a:pt x="1857" y="0"/>
                  </a:moveTo>
                  <a:lnTo>
                    <a:pt x="1712" y="19"/>
                  </a:lnTo>
                  <a:lnTo>
                    <a:pt x="1566" y="37"/>
                  </a:lnTo>
                  <a:lnTo>
                    <a:pt x="1420" y="73"/>
                  </a:lnTo>
                  <a:lnTo>
                    <a:pt x="1275" y="110"/>
                  </a:lnTo>
                  <a:lnTo>
                    <a:pt x="1147" y="182"/>
                  </a:lnTo>
                  <a:lnTo>
                    <a:pt x="1020" y="255"/>
                  </a:lnTo>
                  <a:lnTo>
                    <a:pt x="911" y="328"/>
                  </a:lnTo>
                  <a:lnTo>
                    <a:pt x="783" y="437"/>
                  </a:lnTo>
                  <a:lnTo>
                    <a:pt x="674" y="528"/>
                  </a:lnTo>
                  <a:lnTo>
                    <a:pt x="583" y="656"/>
                  </a:lnTo>
                  <a:lnTo>
                    <a:pt x="492" y="765"/>
                  </a:lnTo>
                  <a:lnTo>
                    <a:pt x="401" y="910"/>
                  </a:lnTo>
                  <a:lnTo>
                    <a:pt x="274" y="1183"/>
                  </a:lnTo>
                  <a:lnTo>
                    <a:pt x="165" y="1474"/>
                  </a:lnTo>
                  <a:lnTo>
                    <a:pt x="92" y="1784"/>
                  </a:lnTo>
                  <a:lnTo>
                    <a:pt x="37" y="2111"/>
                  </a:lnTo>
                  <a:lnTo>
                    <a:pt x="1" y="2421"/>
                  </a:lnTo>
                  <a:lnTo>
                    <a:pt x="1" y="2748"/>
                  </a:lnTo>
                  <a:lnTo>
                    <a:pt x="1" y="3076"/>
                  </a:lnTo>
                  <a:lnTo>
                    <a:pt x="19" y="3403"/>
                  </a:lnTo>
                  <a:lnTo>
                    <a:pt x="56" y="3858"/>
                  </a:lnTo>
                  <a:lnTo>
                    <a:pt x="110" y="4295"/>
                  </a:lnTo>
                  <a:lnTo>
                    <a:pt x="201" y="4750"/>
                  </a:lnTo>
                  <a:lnTo>
                    <a:pt x="310" y="5169"/>
                  </a:lnTo>
                  <a:lnTo>
                    <a:pt x="438" y="5587"/>
                  </a:lnTo>
                  <a:lnTo>
                    <a:pt x="620" y="5988"/>
                  </a:lnTo>
                  <a:lnTo>
                    <a:pt x="711" y="6188"/>
                  </a:lnTo>
                  <a:lnTo>
                    <a:pt x="820" y="6370"/>
                  </a:lnTo>
                  <a:lnTo>
                    <a:pt x="929" y="6552"/>
                  </a:lnTo>
                  <a:lnTo>
                    <a:pt x="1056" y="6715"/>
                  </a:lnTo>
                  <a:lnTo>
                    <a:pt x="1293" y="6988"/>
                  </a:lnTo>
                  <a:lnTo>
                    <a:pt x="1548" y="7225"/>
                  </a:lnTo>
                  <a:lnTo>
                    <a:pt x="1821" y="7443"/>
                  </a:lnTo>
                  <a:lnTo>
                    <a:pt x="2112" y="7662"/>
                  </a:lnTo>
                  <a:lnTo>
                    <a:pt x="2476" y="7898"/>
                  </a:lnTo>
                  <a:lnTo>
                    <a:pt x="2840" y="8117"/>
                  </a:lnTo>
                  <a:lnTo>
                    <a:pt x="3222" y="8299"/>
                  </a:lnTo>
                  <a:lnTo>
                    <a:pt x="3422" y="8372"/>
                  </a:lnTo>
                  <a:lnTo>
                    <a:pt x="3622" y="8444"/>
                  </a:lnTo>
                  <a:lnTo>
                    <a:pt x="3877" y="8499"/>
                  </a:lnTo>
                  <a:lnTo>
                    <a:pt x="4114" y="8553"/>
                  </a:lnTo>
                  <a:lnTo>
                    <a:pt x="4368" y="8590"/>
                  </a:lnTo>
                  <a:lnTo>
                    <a:pt x="4951" y="8590"/>
                  </a:lnTo>
                  <a:lnTo>
                    <a:pt x="5260" y="8553"/>
                  </a:lnTo>
                  <a:lnTo>
                    <a:pt x="5588" y="8481"/>
                  </a:lnTo>
                  <a:lnTo>
                    <a:pt x="5897" y="8390"/>
                  </a:lnTo>
                  <a:lnTo>
                    <a:pt x="6152" y="8317"/>
                  </a:lnTo>
                  <a:lnTo>
                    <a:pt x="6352" y="8226"/>
                  </a:lnTo>
                  <a:lnTo>
                    <a:pt x="6552" y="8117"/>
                  </a:lnTo>
                  <a:lnTo>
                    <a:pt x="6789" y="7971"/>
                  </a:lnTo>
                  <a:lnTo>
                    <a:pt x="6825" y="7935"/>
                  </a:lnTo>
                  <a:lnTo>
                    <a:pt x="6843" y="7898"/>
                  </a:lnTo>
                  <a:lnTo>
                    <a:pt x="6825" y="7880"/>
                  </a:lnTo>
                  <a:lnTo>
                    <a:pt x="6807" y="7862"/>
                  </a:lnTo>
                  <a:lnTo>
                    <a:pt x="6771" y="7844"/>
                  </a:lnTo>
                  <a:lnTo>
                    <a:pt x="6752" y="7826"/>
                  </a:lnTo>
                  <a:lnTo>
                    <a:pt x="6771" y="7789"/>
                  </a:lnTo>
                  <a:lnTo>
                    <a:pt x="6807" y="7753"/>
                  </a:lnTo>
                  <a:lnTo>
                    <a:pt x="6643" y="6097"/>
                  </a:lnTo>
                  <a:lnTo>
                    <a:pt x="6698" y="6042"/>
                  </a:lnTo>
                  <a:lnTo>
                    <a:pt x="6752" y="6006"/>
                  </a:lnTo>
                  <a:lnTo>
                    <a:pt x="6752" y="6006"/>
                  </a:lnTo>
                  <a:lnTo>
                    <a:pt x="6316" y="6115"/>
                  </a:lnTo>
                  <a:lnTo>
                    <a:pt x="6115" y="6151"/>
                  </a:lnTo>
                  <a:lnTo>
                    <a:pt x="5897" y="6151"/>
                  </a:lnTo>
                  <a:lnTo>
                    <a:pt x="5624" y="6133"/>
                  </a:lnTo>
                  <a:lnTo>
                    <a:pt x="5369" y="6097"/>
                  </a:lnTo>
                  <a:lnTo>
                    <a:pt x="5096" y="6042"/>
                  </a:lnTo>
                  <a:lnTo>
                    <a:pt x="4842" y="5969"/>
                  </a:lnTo>
                  <a:lnTo>
                    <a:pt x="4569" y="5842"/>
                  </a:lnTo>
                  <a:lnTo>
                    <a:pt x="4314" y="5678"/>
                  </a:lnTo>
                  <a:lnTo>
                    <a:pt x="4132" y="5569"/>
                  </a:lnTo>
                  <a:lnTo>
                    <a:pt x="3968" y="5423"/>
                  </a:lnTo>
                  <a:lnTo>
                    <a:pt x="3823" y="5278"/>
                  </a:lnTo>
                  <a:lnTo>
                    <a:pt x="3695" y="5114"/>
                  </a:lnTo>
                  <a:lnTo>
                    <a:pt x="3568" y="4932"/>
                  </a:lnTo>
                  <a:lnTo>
                    <a:pt x="3459" y="4750"/>
                  </a:lnTo>
                  <a:lnTo>
                    <a:pt x="3368" y="4550"/>
                  </a:lnTo>
                  <a:lnTo>
                    <a:pt x="3295" y="4350"/>
                  </a:lnTo>
                  <a:lnTo>
                    <a:pt x="3295" y="4332"/>
                  </a:lnTo>
                  <a:lnTo>
                    <a:pt x="3222" y="4077"/>
                  </a:lnTo>
                  <a:lnTo>
                    <a:pt x="3186" y="3804"/>
                  </a:lnTo>
                  <a:lnTo>
                    <a:pt x="3149" y="3531"/>
                  </a:lnTo>
                  <a:lnTo>
                    <a:pt x="3149" y="3258"/>
                  </a:lnTo>
                  <a:lnTo>
                    <a:pt x="3149" y="2694"/>
                  </a:lnTo>
                  <a:lnTo>
                    <a:pt x="3149" y="2130"/>
                  </a:lnTo>
                  <a:lnTo>
                    <a:pt x="3149" y="1857"/>
                  </a:lnTo>
                  <a:lnTo>
                    <a:pt x="3113" y="1565"/>
                  </a:lnTo>
                  <a:lnTo>
                    <a:pt x="3058" y="1292"/>
                  </a:lnTo>
                  <a:lnTo>
                    <a:pt x="2985" y="1020"/>
                  </a:lnTo>
                  <a:lnTo>
                    <a:pt x="2876" y="765"/>
                  </a:lnTo>
                  <a:lnTo>
                    <a:pt x="2749" y="546"/>
                  </a:lnTo>
                  <a:lnTo>
                    <a:pt x="2676" y="437"/>
                  </a:lnTo>
                  <a:lnTo>
                    <a:pt x="2585" y="346"/>
                  </a:lnTo>
                  <a:lnTo>
                    <a:pt x="2494" y="255"/>
                  </a:lnTo>
                  <a:lnTo>
                    <a:pt x="2385" y="182"/>
                  </a:lnTo>
                  <a:lnTo>
                    <a:pt x="2258" y="110"/>
                  </a:lnTo>
                  <a:lnTo>
                    <a:pt x="2130" y="55"/>
                  </a:lnTo>
                  <a:lnTo>
                    <a:pt x="1985" y="19"/>
                  </a:lnTo>
                  <a:lnTo>
                    <a:pt x="1857" y="0"/>
                  </a:lnTo>
                  <a:close/>
                </a:path>
              </a:pathLst>
            </a:custGeom>
            <a:solidFill>
              <a:srgbClr val="4A94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05" name="Google Shape;1205;p8"/>
            <p:cNvSpPr/>
            <p:nvPr/>
          </p:nvSpPr>
          <p:spPr>
            <a:xfrm>
              <a:off x="1829825" y="3422300"/>
              <a:ext cx="96925" cy="155175"/>
            </a:xfrm>
            <a:custGeom>
              <a:avLst/>
              <a:gdLst/>
              <a:ahLst/>
              <a:cxnLst/>
              <a:rect l="l" t="t" r="r" b="b"/>
              <a:pathLst>
                <a:path w="3877" h="6207" extrusionOk="0">
                  <a:moveTo>
                    <a:pt x="2657" y="1"/>
                  </a:moveTo>
                  <a:lnTo>
                    <a:pt x="2566" y="19"/>
                  </a:lnTo>
                  <a:lnTo>
                    <a:pt x="2475" y="55"/>
                  </a:lnTo>
                  <a:lnTo>
                    <a:pt x="2384" y="110"/>
                  </a:lnTo>
                  <a:lnTo>
                    <a:pt x="2293" y="219"/>
                  </a:lnTo>
                  <a:lnTo>
                    <a:pt x="2202" y="365"/>
                  </a:lnTo>
                  <a:lnTo>
                    <a:pt x="2111" y="529"/>
                  </a:lnTo>
                  <a:lnTo>
                    <a:pt x="2057" y="711"/>
                  </a:lnTo>
                  <a:lnTo>
                    <a:pt x="1984" y="929"/>
                  </a:lnTo>
                  <a:lnTo>
                    <a:pt x="1948" y="1129"/>
                  </a:lnTo>
                  <a:lnTo>
                    <a:pt x="1857" y="1602"/>
                  </a:lnTo>
                  <a:lnTo>
                    <a:pt x="1766" y="2075"/>
                  </a:lnTo>
                  <a:lnTo>
                    <a:pt x="1675" y="2530"/>
                  </a:lnTo>
                  <a:lnTo>
                    <a:pt x="1620" y="2731"/>
                  </a:lnTo>
                  <a:lnTo>
                    <a:pt x="1565" y="2931"/>
                  </a:lnTo>
                  <a:lnTo>
                    <a:pt x="1493" y="3113"/>
                  </a:lnTo>
                  <a:lnTo>
                    <a:pt x="1402" y="3276"/>
                  </a:lnTo>
                  <a:lnTo>
                    <a:pt x="1256" y="3513"/>
                  </a:lnTo>
                  <a:lnTo>
                    <a:pt x="1056" y="3750"/>
                  </a:lnTo>
                  <a:lnTo>
                    <a:pt x="601" y="4277"/>
                  </a:lnTo>
                  <a:lnTo>
                    <a:pt x="401" y="4550"/>
                  </a:lnTo>
                  <a:lnTo>
                    <a:pt x="201" y="4841"/>
                  </a:lnTo>
                  <a:lnTo>
                    <a:pt x="128" y="4969"/>
                  </a:lnTo>
                  <a:lnTo>
                    <a:pt x="73" y="5114"/>
                  </a:lnTo>
                  <a:lnTo>
                    <a:pt x="19" y="5242"/>
                  </a:lnTo>
                  <a:lnTo>
                    <a:pt x="0" y="5387"/>
                  </a:lnTo>
                  <a:lnTo>
                    <a:pt x="0" y="5551"/>
                  </a:lnTo>
                  <a:lnTo>
                    <a:pt x="19" y="5679"/>
                  </a:lnTo>
                  <a:lnTo>
                    <a:pt x="55" y="5806"/>
                  </a:lnTo>
                  <a:lnTo>
                    <a:pt x="128" y="5897"/>
                  </a:lnTo>
                  <a:lnTo>
                    <a:pt x="201" y="5988"/>
                  </a:lnTo>
                  <a:lnTo>
                    <a:pt x="292" y="6061"/>
                  </a:lnTo>
                  <a:lnTo>
                    <a:pt x="401" y="6115"/>
                  </a:lnTo>
                  <a:lnTo>
                    <a:pt x="528" y="6152"/>
                  </a:lnTo>
                  <a:lnTo>
                    <a:pt x="656" y="6170"/>
                  </a:lnTo>
                  <a:lnTo>
                    <a:pt x="928" y="6206"/>
                  </a:lnTo>
                  <a:lnTo>
                    <a:pt x="1201" y="6206"/>
                  </a:lnTo>
                  <a:lnTo>
                    <a:pt x="1456" y="6170"/>
                  </a:lnTo>
                  <a:lnTo>
                    <a:pt x="1693" y="6115"/>
                  </a:lnTo>
                  <a:lnTo>
                    <a:pt x="1857" y="6079"/>
                  </a:lnTo>
                  <a:lnTo>
                    <a:pt x="2002" y="6024"/>
                  </a:lnTo>
                  <a:lnTo>
                    <a:pt x="2312" y="5879"/>
                  </a:lnTo>
                  <a:lnTo>
                    <a:pt x="2585" y="5697"/>
                  </a:lnTo>
                  <a:lnTo>
                    <a:pt x="2857" y="5478"/>
                  </a:lnTo>
                  <a:lnTo>
                    <a:pt x="3094" y="5224"/>
                  </a:lnTo>
                  <a:lnTo>
                    <a:pt x="3312" y="4932"/>
                  </a:lnTo>
                  <a:lnTo>
                    <a:pt x="3494" y="4641"/>
                  </a:lnTo>
                  <a:lnTo>
                    <a:pt x="3640" y="4314"/>
                  </a:lnTo>
                  <a:lnTo>
                    <a:pt x="3695" y="4114"/>
                  </a:lnTo>
                  <a:lnTo>
                    <a:pt x="3749" y="3932"/>
                  </a:lnTo>
                  <a:lnTo>
                    <a:pt x="3822" y="3531"/>
                  </a:lnTo>
                  <a:lnTo>
                    <a:pt x="3877" y="3149"/>
                  </a:lnTo>
                  <a:lnTo>
                    <a:pt x="3877" y="2749"/>
                  </a:lnTo>
                  <a:lnTo>
                    <a:pt x="3840" y="2330"/>
                  </a:lnTo>
                  <a:lnTo>
                    <a:pt x="3786" y="1930"/>
                  </a:lnTo>
                  <a:lnTo>
                    <a:pt x="3713" y="1529"/>
                  </a:lnTo>
                  <a:lnTo>
                    <a:pt x="3604" y="1147"/>
                  </a:lnTo>
                  <a:lnTo>
                    <a:pt x="3531" y="929"/>
                  </a:lnTo>
                  <a:lnTo>
                    <a:pt x="3458" y="711"/>
                  </a:lnTo>
                  <a:lnTo>
                    <a:pt x="3367" y="510"/>
                  </a:lnTo>
                  <a:lnTo>
                    <a:pt x="3258" y="328"/>
                  </a:lnTo>
                  <a:lnTo>
                    <a:pt x="3203" y="256"/>
                  </a:lnTo>
                  <a:lnTo>
                    <a:pt x="3130" y="165"/>
                  </a:lnTo>
                  <a:lnTo>
                    <a:pt x="3039" y="110"/>
                  </a:lnTo>
                  <a:lnTo>
                    <a:pt x="2948" y="55"/>
                  </a:lnTo>
                  <a:lnTo>
                    <a:pt x="2857" y="19"/>
                  </a:lnTo>
                  <a:lnTo>
                    <a:pt x="276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06" name="Google Shape;1206;p8"/>
            <p:cNvSpPr/>
            <p:nvPr/>
          </p:nvSpPr>
          <p:spPr>
            <a:xfrm>
              <a:off x="1660125" y="3239875"/>
              <a:ext cx="82375" cy="152425"/>
            </a:xfrm>
            <a:custGeom>
              <a:avLst/>
              <a:gdLst/>
              <a:ahLst/>
              <a:cxnLst/>
              <a:rect l="l" t="t" r="r" b="b"/>
              <a:pathLst>
                <a:path w="3295" h="6097" extrusionOk="0">
                  <a:moveTo>
                    <a:pt x="2767" y="0"/>
                  </a:moveTo>
                  <a:lnTo>
                    <a:pt x="2676" y="37"/>
                  </a:lnTo>
                  <a:lnTo>
                    <a:pt x="2603" y="91"/>
                  </a:lnTo>
                  <a:lnTo>
                    <a:pt x="2548" y="164"/>
                  </a:lnTo>
                  <a:lnTo>
                    <a:pt x="2494" y="255"/>
                  </a:lnTo>
                  <a:lnTo>
                    <a:pt x="2439" y="346"/>
                  </a:lnTo>
                  <a:lnTo>
                    <a:pt x="2384" y="565"/>
                  </a:lnTo>
                  <a:lnTo>
                    <a:pt x="2330" y="874"/>
                  </a:lnTo>
                  <a:lnTo>
                    <a:pt x="2294" y="1183"/>
                  </a:lnTo>
                  <a:lnTo>
                    <a:pt x="2275" y="1493"/>
                  </a:lnTo>
                  <a:lnTo>
                    <a:pt x="2275" y="1802"/>
                  </a:lnTo>
                  <a:lnTo>
                    <a:pt x="2275" y="2475"/>
                  </a:lnTo>
                  <a:lnTo>
                    <a:pt x="2257" y="3130"/>
                  </a:lnTo>
                  <a:lnTo>
                    <a:pt x="2239" y="3403"/>
                  </a:lnTo>
                  <a:lnTo>
                    <a:pt x="2184" y="3640"/>
                  </a:lnTo>
                  <a:lnTo>
                    <a:pt x="2130" y="3858"/>
                  </a:lnTo>
                  <a:lnTo>
                    <a:pt x="2039" y="4059"/>
                  </a:lnTo>
                  <a:lnTo>
                    <a:pt x="1911" y="4204"/>
                  </a:lnTo>
                  <a:lnTo>
                    <a:pt x="1839" y="4259"/>
                  </a:lnTo>
                  <a:lnTo>
                    <a:pt x="1766" y="4313"/>
                  </a:lnTo>
                  <a:lnTo>
                    <a:pt x="1693" y="4368"/>
                  </a:lnTo>
                  <a:lnTo>
                    <a:pt x="1602" y="4404"/>
                  </a:lnTo>
                  <a:lnTo>
                    <a:pt x="1511" y="4423"/>
                  </a:lnTo>
                  <a:lnTo>
                    <a:pt x="1402" y="4423"/>
                  </a:lnTo>
                  <a:lnTo>
                    <a:pt x="1329" y="4441"/>
                  </a:lnTo>
                  <a:lnTo>
                    <a:pt x="1183" y="4423"/>
                  </a:lnTo>
                  <a:lnTo>
                    <a:pt x="1001" y="4368"/>
                  </a:lnTo>
                  <a:lnTo>
                    <a:pt x="838" y="4295"/>
                  </a:lnTo>
                  <a:lnTo>
                    <a:pt x="674" y="4204"/>
                  </a:lnTo>
                  <a:lnTo>
                    <a:pt x="328" y="4040"/>
                  </a:lnTo>
                  <a:lnTo>
                    <a:pt x="164" y="3968"/>
                  </a:lnTo>
                  <a:lnTo>
                    <a:pt x="1" y="3949"/>
                  </a:lnTo>
                  <a:lnTo>
                    <a:pt x="1020" y="5878"/>
                  </a:lnTo>
                  <a:lnTo>
                    <a:pt x="1111" y="5933"/>
                  </a:lnTo>
                  <a:lnTo>
                    <a:pt x="1183" y="5988"/>
                  </a:lnTo>
                  <a:lnTo>
                    <a:pt x="1347" y="6060"/>
                  </a:lnTo>
                  <a:lnTo>
                    <a:pt x="1529" y="6097"/>
                  </a:lnTo>
                  <a:lnTo>
                    <a:pt x="1711" y="6097"/>
                  </a:lnTo>
                  <a:lnTo>
                    <a:pt x="1893" y="6060"/>
                  </a:lnTo>
                  <a:lnTo>
                    <a:pt x="2075" y="5988"/>
                  </a:lnTo>
                  <a:lnTo>
                    <a:pt x="2257" y="5897"/>
                  </a:lnTo>
                  <a:lnTo>
                    <a:pt x="2403" y="5769"/>
                  </a:lnTo>
                  <a:lnTo>
                    <a:pt x="2548" y="5642"/>
                  </a:lnTo>
                  <a:lnTo>
                    <a:pt x="2676" y="5478"/>
                  </a:lnTo>
                  <a:lnTo>
                    <a:pt x="2785" y="5296"/>
                  </a:lnTo>
                  <a:lnTo>
                    <a:pt x="2876" y="5132"/>
                  </a:lnTo>
                  <a:lnTo>
                    <a:pt x="2967" y="4932"/>
                  </a:lnTo>
                  <a:lnTo>
                    <a:pt x="3021" y="4750"/>
                  </a:lnTo>
                  <a:lnTo>
                    <a:pt x="3076" y="4550"/>
                  </a:lnTo>
                  <a:lnTo>
                    <a:pt x="3149" y="4095"/>
                  </a:lnTo>
                  <a:lnTo>
                    <a:pt x="3203" y="3676"/>
                  </a:lnTo>
                  <a:lnTo>
                    <a:pt x="3258" y="3240"/>
                  </a:lnTo>
                  <a:lnTo>
                    <a:pt x="3276" y="2785"/>
                  </a:lnTo>
                  <a:lnTo>
                    <a:pt x="3294" y="2330"/>
                  </a:lnTo>
                  <a:lnTo>
                    <a:pt x="3294" y="1875"/>
                  </a:lnTo>
                  <a:lnTo>
                    <a:pt x="3258" y="1420"/>
                  </a:lnTo>
                  <a:lnTo>
                    <a:pt x="3222" y="983"/>
                  </a:lnTo>
                  <a:lnTo>
                    <a:pt x="3167" y="546"/>
                  </a:lnTo>
                  <a:lnTo>
                    <a:pt x="3131" y="383"/>
                  </a:lnTo>
                  <a:lnTo>
                    <a:pt x="3076" y="201"/>
                  </a:lnTo>
                  <a:lnTo>
                    <a:pt x="3040" y="128"/>
                  </a:lnTo>
                  <a:lnTo>
                    <a:pt x="2985" y="73"/>
                  </a:lnTo>
                  <a:lnTo>
                    <a:pt x="2930" y="37"/>
                  </a:lnTo>
                  <a:lnTo>
                    <a:pt x="2858" y="0"/>
                  </a:lnTo>
                  <a:close/>
                </a:path>
              </a:pathLst>
            </a:custGeom>
            <a:solidFill>
              <a:srgbClr val="4A94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07" name="Google Shape;1207;p8"/>
            <p:cNvSpPr/>
            <p:nvPr/>
          </p:nvSpPr>
          <p:spPr>
            <a:xfrm>
              <a:off x="1612800" y="3108850"/>
              <a:ext cx="203400" cy="666525"/>
            </a:xfrm>
            <a:custGeom>
              <a:avLst/>
              <a:gdLst/>
              <a:ahLst/>
              <a:cxnLst/>
              <a:rect l="l" t="t" r="r" b="b"/>
              <a:pathLst>
                <a:path w="8136" h="26661" extrusionOk="0">
                  <a:moveTo>
                    <a:pt x="7280" y="0"/>
                  </a:moveTo>
                  <a:lnTo>
                    <a:pt x="7135" y="55"/>
                  </a:lnTo>
                  <a:lnTo>
                    <a:pt x="7007" y="146"/>
                  </a:lnTo>
                  <a:lnTo>
                    <a:pt x="6898" y="255"/>
                  </a:lnTo>
                  <a:lnTo>
                    <a:pt x="6807" y="364"/>
                  </a:lnTo>
                  <a:lnTo>
                    <a:pt x="6716" y="492"/>
                  </a:lnTo>
                  <a:lnTo>
                    <a:pt x="6625" y="637"/>
                  </a:lnTo>
                  <a:lnTo>
                    <a:pt x="6552" y="819"/>
                  </a:lnTo>
                  <a:lnTo>
                    <a:pt x="6479" y="1001"/>
                  </a:lnTo>
                  <a:lnTo>
                    <a:pt x="6334" y="1420"/>
                  </a:lnTo>
                  <a:lnTo>
                    <a:pt x="6225" y="1911"/>
                  </a:lnTo>
                  <a:lnTo>
                    <a:pt x="6134" y="2475"/>
                  </a:lnTo>
                  <a:lnTo>
                    <a:pt x="6061" y="3112"/>
                  </a:lnTo>
                  <a:lnTo>
                    <a:pt x="6006" y="3804"/>
                  </a:lnTo>
                  <a:lnTo>
                    <a:pt x="5970" y="4550"/>
                  </a:lnTo>
                  <a:lnTo>
                    <a:pt x="5934" y="5369"/>
                  </a:lnTo>
                  <a:lnTo>
                    <a:pt x="5897" y="7189"/>
                  </a:lnTo>
                  <a:lnTo>
                    <a:pt x="5879" y="9227"/>
                  </a:lnTo>
                  <a:lnTo>
                    <a:pt x="5897" y="11483"/>
                  </a:lnTo>
                  <a:lnTo>
                    <a:pt x="5624" y="11465"/>
                  </a:lnTo>
                  <a:lnTo>
                    <a:pt x="5369" y="11429"/>
                  </a:lnTo>
                  <a:lnTo>
                    <a:pt x="5096" y="11374"/>
                  </a:lnTo>
                  <a:lnTo>
                    <a:pt x="4842" y="11301"/>
                  </a:lnTo>
                  <a:lnTo>
                    <a:pt x="4569" y="11174"/>
                  </a:lnTo>
                  <a:lnTo>
                    <a:pt x="4296" y="11010"/>
                  </a:lnTo>
                  <a:lnTo>
                    <a:pt x="4441" y="10883"/>
                  </a:lnTo>
                  <a:lnTo>
                    <a:pt x="4569" y="10719"/>
                  </a:lnTo>
                  <a:lnTo>
                    <a:pt x="4678" y="10537"/>
                  </a:lnTo>
                  <a:lnTo>
                    <a:pt x="4769" y="10373"/>
                  </a:lnTo>
                  <a:lnTo>
                    <a:pt x="4860" y="10173"/>
                  </a:lnTo>
                  <a:lnTo>
                    <a:pt x="4914" y="9991"/>
                  </a:lnTo>
                  <a:lnTo>
                    <a:pt x="4969" y="9791"/>
                  </a:lnTo>
                  <a:lnTo>
                    <a:pt x="5042" y="9336"/>
                  </a:lnTo>
                  <a:lnTo>
                    <a:pt x="5096" y="8917"/>
                  </a:lnTo>
                  <a:lnTo>
                    <a:pt x="5151" y="8481"/>
                  </a:lnTo>
                  <a:lnTo>
                    <a:pt x="5169" y="8026"/>
                  </a:lnTo>
                  <a:lnTo>
                    <a:pt x="5187" y="7571"/>
                  </a:lnTo>
                  <a:lnTo>
                    <a:pt x="5187" y="7116"/>
                  </a:lnTo>
                  <a:lnTo>
                    <a:pt x="5151" y="6661"/>
                  </a:lnTo>
                  <a:lnTo>
                    <a:pt x="5115" y="6224"/>
                  </a:lnTo>
                  <a:lnTo>
                    <a:pt x="5060" y="5787"/>
                  </a:lnTo>
                  <a:lnTo>
                    <a:pt x="5024" y="5624"/>
                  </a:lnTo>
                  <a:lnTo>
                    <a:pt x="4969" y="5442"/>
                  </a:lnTo>
                  <a:lnTo>
                    <a:pt x="4933" y="5369"/>
                  </a:lnTo>
                  <a:lnTo>
                    <a:pt x="4878" y="5314"/>
                  </a:lnTo>
                  <a:lnTo>
                    <a:pt x="4823" y="5278"/>
                  </a:lnTo>
                  <a:lnTo>
                    <a:pt x="4751" y="5241"/>
                  </a:lnTo>
                  <a:lnTo>
                    <a:pt x="4660" y="5241"/>
                  </a:lnTo>
                  <a:lnTo>
                    <a:pt x="4569" y="5278"/>
                  </a:lnTo>
                  <a:lnTo>
                    <a:pt x="4496" y="5332"/>
                  </a:lnTo>
                  <a:lnTo>
                    <a:pt x="4441" y="5405"/>
                  </a:lnTo>
                  <a:lnTo>
                    <a:pt x="4387" y="5496"/>
                  </a:lnTo>
                  <a:lnTo>
                    <a:pt x="4332" y="5587"/>
                  </a:lnTo>
                  <a:lnTo>
                    <a:pt x="4277" y="5806"/>
                  </a:lnTo>
                  <a:lnTo>
                    <a:pt x="4223" y="6115"/>
                  </a:lnTo>
                  <a:lnTo>
                    <a:pt x="4187" y="6424"/>
                  </a:lnTo>
                  <a:lnTo>
                    <a:pt x="4168" y="6734"/>
                  </a:lnTo>
                  <a:lnTo>
                    <a:pt x="4168" y="7043"/>
                  </a:lnTo>
                  <a:lnTo>
                    <a:pt x="4168" y="7716"/>
                  </a:lnTo>
                  <a:lnTo>
                    <a:pt x="4150" y="8371"/>
                  </a:lnTo>
                  <a:lnTo>
                    <a:pt x="4132" y="8644"/>
                  </a:lnTo>
                  <a:lnTo>
                    <a:pt x="4077" y="8881"/>
                  </a:lnTo>
                  <a:lnTo>
                    <a:pt x="4023" y="9099"/>
                  </a:lnTo>
                  <a:lnTo>
                    <a:pt x="3932" y="9300"/>
                  </a:lnTo>
                  <a:lnTo>
                    <a:pt x="3804" y="9445"/>
                  </a:lnTo>
                  <a:lnTo>
                    <a:pt x="3732" y="9500"/>
                  </a:lnTo>
                  <a:lnTo>
                    <a:pt x="3659" y="9554"/>
                  </a:lnTo>
                  <a:lnTo>
                    <a:pt x="3586" y="9609"/>
                  </a:lnTo>
                  <a:lnTo>
                    <a:pt x="3495" y="9645"/>
                  </a:lnTo>
                  <a:lnTo>
                    <a:pt x="3404" y="9664"/>
                  </a:lnTo>
                  <a:lnTo>
                    <a:pt x="3295" y="9664"/>
                  </a:lnTo>
                  <a:lnTo>
                    <a:pt x="3222" y="9409"/>
                  </a:lnTo>
                  <a:lnTo>
                    <a:pt x="3186" y="9136"/>
                  </a:lnTo>
                  <a:lnTo>
                    <a:pt x="3149" y="8863"/>
                  </a:lnTo>
                  <a:lnTo>
                    <a:pt x="3149" y="8590"/>
                  </a:lnTo>
                  <a:lnTo>
                    <a:pt x="3149" y="8026"/>
                  </a:lnTo>
                  <a:lnTo>
                    <a:pt x="3149" y="7462"/>
                  </a:lnTo>
                  <a:lnTo>
                    <a:pt x="3149" y="7189"/>
                  </a:lnTo>
                  <a:lnTo>
                    <a:pt x="3113" y="6897"/>
                  </a:lnTo>
                  <a:lnTo>
                    <a:pt x="3058" y="6624"/>
                  </a:lnTo>
                  <a:lnTo>
                    <a:pt x="2985" y="6352"/>
                  </a:lnTo>
                  <a:lnTo>
                    <a:pt x="2876" y="6097"/>
                  </a:lnTo>
                  <a:lnTo>
                    <a:pt x="2749" y="5878"/>
                  </a:lnTo>
                  <a:lnTo>
                    <a:pt x="2676" y="5769"/>
                  </a:lnTo>
                  <a:lnTo>
                    <a:pt x="2585" y="5678"/>
                  </a:lnTo>
                  <a:lnTo>
                    <a:pt x="2494" y="5587"/>
                  </a:lnTo>
                  <a:lnTo>
                    <a:pt x="2385" y="5514"/>
                  </a:lnTo>
                  <a:lnTo>
                    <a:pt x="2258" y="5442"/>
                  </a:lnTo>
                  <a:lnTo>
                    <a:pt x="2130" y="5387"/>
                  </a:lnTo>
                  <a:lnTo>
                    <a:pt x="2003" y="5351"/>
                  </a:lnTo>
                  <a:lnTo>
                    <a:pt x="1857" y="5332"/>
                  </a:lnTo>
                  <a:lnTo>
                    <a:pt x="1730" y="5351"/>
                  </a:lnTo>
                  <a:lnTo>
                    <a:pt x="1584" y="5351"/>
                  </a:lnTo>
                  <a:lnTo>
                    <a:pt x="1439" y="5387"/>
                  </a:lnTo>
                  <a:lnTo>
                    <a:pt x="1311" y="5442"/>
                  </a:lnTo>
                  <a:lnTo>
                    <a:pt x="1184" y="5496"/>
                  </a:lnTo>
                  <a:lnTo>
                    <a:pt x="1038" y="5569"/>
                  </a:lnTo>
                  <a:lnTo>
                    <a:pt x="929" y="5660"/>
                  </a:lnTo>
                  <a:lnTo>
                    <a:pt x="802" y="5751"/>
                  </a:lnTo>
                  <a:lnTo>
                    <a:pt x="692" y="5860"/>
                  </a:lnTo>
                  <a:lnTo>
                    <a:pt x="583" y="5969"/>
                  </a:lnTo>
                  <a:lnTo>
                    <a:pt x="492" y="6097"/>
                  </a:lnTo>
                  <a:lnTo>
                    <a:pt x="420" y="6224"/>
                  </a:lnTo>
                  <a:lnTo>
                    <a:pt x="274" y="6515"/>
                  </a:lnTo>
                  <a:lnTo>
                    <a:pt x="165" y="6806"/>
                  </a:lnTo>
                  <a:lnTo>
                    <a:pt x="92" y="7116"/>
                  </a:lnTo>
                  <a:lnTo>
                    <a:pt x="37" y="7443"/>
                  </a:lnTo>
                  <a:lnTo>
                    <a:pt x="1" y="7753"/>
                  </a:lnTo>
                  <a:lnTo>
                    <a:pt x="1" y="8080"/>
                  </a:lnTo>
                  <a:lnTo>
                    <a:pt x="1" y="8408"/>
                  </a:lnTo>
                  <a:lnTo>
                    <a:pt x="19" y="8735"/>
                  </a:lnTo>
                  <a:lnTo>
                    <a:pt x="56" y="9190"/>
                  </a:lnTo>
                  <a:lnTo>
                    <a:pt x="110" y="9627"/>
                  </a:lnTo>
                  <a:lnTo>
                    <a:pt x="201" y="10082"/>
                  </a:lnTo>
                  <a:lnTo>
                    <a:pt x="310" y="10501"/>
                  </a:lnTo>
                  <a:lnTo>
                    <a:pt x="438" y="10919"/>
                  </a:lnTo>
                  <a:lnTo>
                    <a:pt x="620" y="11320"/>
                  </a:lnTo>
                  <a:lnTo>
                    <a:pt x="711" y="11520"/>
                  </a:lnTo>
                  <a:lnTo>
                    <a:pt x="820" y="11702"/>
                  </a:lnTo>
                  <a:lnTo>
                    <a:pt x="929" y="11884"/>
                  </a:lnTo>
                  <a:lnTo>
                    <a:pt x="1056" y="12047"/>
                  </a:lnTo>
                  <a:lnTo>
                    <a:pt x="1293" y="12320"/>
                  </a:lnTo>
                  <a:lnTo>
                    <a:pt x="1548" y="12557"/>
                  </a:lnTo>
                  <a:lnTo>
                    <a:pt x="1821" y="12775"/>
                  </a:lnTo>
                  <a:lnTo>
                    <a:pt x="2112" y="12994"/>
                  </a:lnTo>
                  <a:lnTo>
                    <a:pt x="2476" y="13230"/>
                  </a:lnTo>
                  <a:lnTo>
                    <a:pt x="2840" y="13449"/>
                  </a:lnTo>
                  <a:lnTo>
                    <a:pt x="3222" y="13631"/>
                  </a:lnTo>
                  <a:lnTo>
                    <a:pt x="3422" y="13704"/>
                  </a:lnTo>
                  <a:lnTo>
                    <a:pt x="3622" y="13776"/>
                  </a:lnTo>
                  <a:lnTo>
                    <a:pt x="3895" y="13849"/>
                  </a:lnTo>
                  <a:lnTo>
                    <a:pt x="4187" y="13885"/>
                  </a:lnTo>
                  <a:lnTo>
                    <a:pt x="4478" y="13922"/>
                  </a:lnTo>
                  <a:lnTo>
                    <a:pt x="4769" y="13922"/>
                  </a:lnTo>
                  <a:lnTo>
                    <a:pt x="5042" y="13904"/>
                  </a:lnTo>
                  <a:lnTo>
                    <a:pt x="5333" y="13867"/>
                  </a:lnTo>
                  <a:lnTo>
                    <a:pt x="5624" y="13813"/>
                  </a:lnTo>
                  <a:lnTo>
                    <a:pt x="5897" y="13722"/>
                  </a:lnTo>
                  <a:lnTo>
                    <a:pt x="5879" y="25878"/>
                  </a:lnTo>
                  <a:lnTo>
                    <a:pt x="6170" y="26096"/>
                  </a:lnTo>
                  <a:lnTo>
                    <a:pt x="6461" y="26278"/>
                  </a:lnTo>
                  <a:lnTo>
                    <a:pt x="6752" y="26424"/>
                  </a:lnTo>
                  <a:lnTo>
                    <a:pt x="7044" y="26515"/>
                  </a:lnTo>
                  <a:lnTo>
                    <a:pt x="7317" y="26588"/>
                  </a:lnTo>
                  <a:lnTo>
                    <a:pt x="7608" y="26642"/>
                  </a:lnTo>
                  <a:lnTo>
                    <a:pt x="7862" y="26660"/>
                  </a:lnTo>
                  <a:lnTo>
                    <a:pt x="8135" y="26660"/>
                  </a:lnTo>
                  <a:lnTo>
                    <a:pt x="7935" y="25951"/>
                  </a:lnTo>
                  <a:lnTo>
                    <a:pt x="7772" y="25241"/>
                  </a:lnTo>
                  <a:lnTo>
                    <a:pt x="7626" y="24513"/>
                  </a:lnTo>
                  <a:lnTo>
                    <a:pt x="7499" y="23803"/>
                  </a:lnTo>
                  <a:lnTo>
                    <a:pt x="7389" y="23075"/>
                  </a:lnTo>
                  <a:lnTo>
                    <a:pt x="7298" y="22348"/>
                  </a:lnTo>
                  <a:lnTo>
                    <a:pt x="7226" y="21601"/>
                  </a:lnTo>
                  <a:lnTo>
                    <a:pt x="7153" y="20874"/>
                  </a:lnTo>
                  <a:lnTo>
                    <a:pt x="7098" y="20127"/>
                  </a:lnTo>
                  <a:lnTo>
                    <a:pt x="7062" y="19399"/>
                  </a:lnTo>
                  <a:lnTo>
                    <a:pt x="7007" y="17907"/>
                  </a:lnTo>
                  <a:lnTo>
                    <a:pt x="6971" y="16433"/>
                  </a:lnTo>
                  <a:lnTo>
                    <a:pt x="6953" y="14959"/>
                  </a:lnTo>
                  <a:lnTo>
                    <a:pt x="6934" y="13194"/>
                  </a:lnTo>
                  <a:lnTo>
                    <a:pt x="6934" y="11374"/>
                  </a:lnTo>
                  <a:lnTo>
                    <a:pt x="6934" y="8517"/>
                  </a:lnTo>
                  <a:lnTo>
                    <a:pt x="6953" y="7098"/>
                  </a:lnTo>
                  <a:lnTo>
                    <a:pt x="6971" y="5678"/>
                  </a:lnTo>
                  <a:lnTo>
                    <a:pt x="7025" y="4259"/>
                  </a:lnTo>
                  <a:lnTo>
                    <a:pt x="7080" y="2839"/>
                  </a:lnTo>
                  <a:lnTo>
                    <a:pt x="7171" y="1420"/>
                  </a:lnTo>
                  <a:lnTo>
                    <a:pt x="728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08" name="Google Shape;1208;p8"/>
            <p:cNvSpPr/>
            <p:nvPr/>
          </p:nvSpPr>
          <p:spPr>
            <a:xfrm>
              <a:off x="1829825" y="3450975"/>
              <a:ext cx="96925" cy="126500"/>
            </a:xfrm>
            <a:custGeom>
              <a:avLst/>
              <a:gdLst/>
              <a:ahLst/>
              <a:cxnLst/>
              <a:rect l="l" t="t" r="r" b="b"/>
              <a:pathLst>
                <a:path w="3877" h="5060" extrusionOk="0">
                  <a:moveTo>
                    <a:pt x="3604" y="0"/>
                  </a:moveTo>
                  <a:lnTo>
                    <a:pt x="3549" y="583"/>
                  </a:lnTo>
                  <a:lnTo>
                    <a:pt x="3513" y="874"/>
                  </a:lnTo>
                  <a:lnTo>
                    <a:pt x="3476" y="1165"/>
                  </a:lnTo>
                  <a:lnTo>
                    <a:pt x="3403" y="1511"/>
                  </a:lnTo>
                  <a:lnTo>
                    <a:pt x="3294" y="1856"/>
                  </a:lnTo>
                  <a:lnTo>
                    <a:pt x="3167" y="2184"/>
                  </a:lnTo>
                  <a:lnTo>
                    <a:pt x="3021" y="2512"/>
                  </a:lnTo>
                  <a:lnTo>
                    <a:pt x="2857" y="2821"/>
                  </a:lnTo>
                  <a:lnTo>
                    <a:pt x="2657" y="3112"/>
                  </a:lnTo>
                  <a:lnTo>
                    <a:pt x="2439" y="3385"/>
                  </a:lnTo>
                  <a:lnTo>
                    <a:pt x="2202" y="3640"/>
                  </a:lnTo>
                  <a:lnTo>
                    <a:pt x="1966" y="3840"/>
                  </a:lnTo>
                  <a:lnTo>
                    <a:pt x="1711" y="4004"/>
                  </a:lnTo>
                  <a:lnTo>
                    <a:pt x="1456" y="4149"/>
                  </a:lnTo>
                  <a:lnTo>
                    <a:pt x="1165" y="4259"/>
                  </a:lnTo>
                  <a:lnTo>
                    <a:pt x="874" y="4350"/>
                  </a:lnTo>
                  <a:lnTo>
                    <a:pt x="583" y="4404"/>
                  </a:lnTo>
                  <a:lnTo>
                    <a:pt x="292" y="4422"/>
                  </a:lnTo>
                  <a:lnTo>
                    <a:pt x="0" y="4404"/>
                  </a:lnTo>
                  <a:lnTo>
                    <a:pt x="0" y="4404"/>
                  </a:lnTo>
                  <a:lnTo>
                    <a:pt x="19" y="4532"/>
                  </a:lnTo>
                  <a:lnTo>
                    <a:pt x="55" y="4659"/>
                  </a:lnTo>
                  <a:lnTo>
                    <a:pt x="128" y="4750"/>
                  </a:lnTo>
                  <a:lnTo>
                    <a:pt x="201" y="4841"/>
                  </a:lnTo>
                  <a:lnTo>
                    <a:pt x="292" y="4914"/>
                  </a:lnTo>
                  <a:lnTo>
                    <a:pt x="401" y="4968"/>
                  </a:lnTo>
                  <a:lnTo>
                    <a:pt x="528" y="5005"/>
                  </a:lnTo>
                  <a:lnTo>
                    <a:pt x="656" y="5023"/>
                  </a:lnTo>
                  <a:lnTo>
                    <a:pt x="928" y="5059"/>
                  </a:lnTo>
                  <a:lnTo>
                    <a:pt x="1201" y="5059"/>
                  </a:lnTo>
                  <a:lnTo>
                    <a:pt x="1456" y="5023"/>
                  </a:lnTo>
                  <a:lnTo>
                    <a:pt x="1693" y="4968"/>
                  </a:lnTo>
                  <a:lnTo>
                    <a:pt x="1857" y="4932"/>
                  </a:lnTo>
                  <a:lnTo>
                    <a:pt x="2002" y="4877"/>
                  </a:lnTo>
                  <a:lnTo>
                    <a:pt x="2312" y="4732"/>
                  </a:lnTo>
                  <a:lnTo>
                    <a:pt x="2585" y="4550"/>
                  </a:lnTo>
                  <a:lnTo>
                    <a:pt x="2857" y="4331"/>
                  </a:lnTo>
                  <a:lnTo>
                    <a:pt x="3094" y="4077"/>
                  </a:lnTo>
                  <a:lnTo>
                    <a:pt x="3312" y="3785"/>
                  </a:lnTo>
                  <a:lnTo>
                    <a:pt x="3494" y="3494"/>
                  </a:lnTo>
                  <a:lnTo>
                    <a:pt x="3640" y="3167"/>
                  </a:lnTo>
                  <a:lnTo>
                    <a:pt x="3695" y="2967"/>
                  </a:lnTo>
                  <a:lnTo>
                    <a:pt x="3749" y="2785"/>
                  </a:lnTo>
                  <a:lnTo>
                    <a:pt x="3822" y="2384"/>
                  </a:lnTo>
                  <a:lnTo>
                    <a:pt x="3877" y="2002"/>
                  </a:lnTo>
                  <a:lnTo>
                    <a:pt x="3877" y="1602"/>
                  </a:lnTo>
                  <a:lnTo>
                    <a:pt x="3840" y="1183"/>
                  </a:lnTo>
                  <a:lnTo>
                    <a:pt x="3786" y="783"/>
                  </a:lnTo>
                  <a:lnTo>
                    <a:pt x="3713" y="382"/>
                  </a:lnTo>
                  <a:lnTo>
                    <a:pt x="3604" y="0"/>
                  </a:lnTo>
                  <a:close/>
                </a:path>
              </a:pathLst>
            </a:custGeom>
            <a:solidFill>
              <a:srgbClr val="3A7F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09" name="Google Shape;1209;p8"/>
            <p:cNvSpPr/>
            <p:nvPr/>
          </p:nvSpPr>
          <p:spPr>
            <a:xfrm>
              <a:off x="1612800" y="3244875"/>
              <a:ext cx="115600" cy="212025"/>
            </a:xfrm>
            <a:custGeom>
              <a:avLst/>
              <a:gdLst/>
              <a:ahLst/>
              <a:cxnLst/>
              <a:rect l="l" t="t" r="r" b="b"/>
              <a:pathLst>
                <a:path w="4624" h="8481" extrusionOk="0">
                  <a:moveTo>
                    <a:pt x="1275" y="1"/>
                  </a:moveTo>
                  <a:lnTo>
                    <a:pt x="1147" y="73"/>
                  </a:lnTo>
                  <a:lnTo>
                    <a:pt x="1020" y="146"/>
                  </a:lnTo>
                  <a:lnTo>
                    <a:pt x="911" y="219"/>
                  </a:lnTo>
                  <a:lnTo>
                    <a:pt x="783" y="328"/>
                  </a:lnTo>
                  <a:lnTo>
                    <a:pt x="674" y="419"/>
                  </a:lnTo>
                  <a:lnTo>
                    <a:pt x="583" y="547"/>
                  </a:lnTo>
                  <a:lnTo>
                    <a:pt x="492" y="656"/>
                  </a:lnTo>
                  <a:lnTo>
                    <a:pt x="401" y="801"/>
                  </a:lnTo>
                  <a:lnTo>
                    <a:pt x="274" y="1074"/>
                  </a:lnTo>
                  <a:lnTo>
                    <a:pt x="165" y="1365"/>
                  </a:lnTo>
                  <a:lnTo>
                    <a:pt x="92" y="1675"/>
                  </a:lnTo>
                  <a:lnTo>
                    <a:pt x="37" y="2002"/>
                  </a:lnTo>
                  <a:lnTo>
                    <a:pt x="1" y="2312"/>
                  </a:lnTo>
                  <a:lnTo>
                    <a:pt x="1" y="2639"/>
                  </a:lnTo>
                  <a:lnTo>
                    <a:pt x="1" y="2967"/>
                  </a:lnTo>
                  <a:lnTo>
                    <a:pt x="19" y="3294"/>
                  </a:lnTo>
                  <a:lnTo>
                    <a:pt x="56" y="3749"/>
                  </a:lnTo>
                  <a:lnTo>
                    <a:pt x="110" y="4186"/>
                  </a:lnTo>
                  <a:lnTo>
                    <a:pt x="201" y="4641"/>
                  </a:lnTo>
                  <a:lnTo>
                    <a:pt x="310" y="5060"/>
                  </a:lnTo>
                  <a:lnTo>
                    <a:pt x="438" y="5478"/>
                  </a:lnTo>
                  <a:lnTo>
                    <a:pt x="620" y="5879"/>
                  </a:lnTo>
                  <a:lnTo>
                    <a:pt x="711" y="6079"/>
                  </a:lnTo>
                  <a:lnTo>
                    <a:pt x="820" y="6261"/>
                  </a:lnTo>
                  <a:lnTo>
                    <a:pt x="929" y="6443"/>
                  </a:lnTo>
                  <a:lnTo>
                    <a:pt x="1056" y="6606"/>
                  </a:lnTo>
                  <a:lnTo>
                    <a:pt x="1293" y="6879"/>
                  </a:lnTo>
                  <a:lnTo>
                    <a:pt x="1548" y="7116"/>
                  </a:lnTo>
                  <a:lnTo>
                    <a:pt x="1821" y="7334"/>
                  </a:lnTo>
                  <a:lnTo>
                    <a:pt x="2112" y="7553"/>
                  </a:lnTo>
                  <a:lnTo>
                    <a:pt x="2476" y="7789"/>
                  </a:lnTo>
                  <a:lnTo>
                    <a:pt x="2840" y="8008"/>
                  </a:lnTo>
                  <a:lnTo>
                    <a:pt x="3222" y="8190"/>
                  </a:lnTo>
                  <a:lnTo>
                    <a:pt x="3422" y="8263"/>
                  </a:lnTo>
                  <a:lnTo>
                    <a:pt x="3622" y="8335"/>
                  </a:lnTo>
                  <a:lnTo>
                    <a:pt x="3877" y="8390"/>
                  </a:lnTo>
                  <a:lnTo>
                    <a:pt x="4114" y="8444"/>
                  </a:lnTo>
                  <a:lnTo>
                    <a:pt x="4368" y="8481"/>
                  </a:lnTo>
                  <a:lnTo>
                    <a:pt x="4623" y="8481"/>
                  </a:lnTo>
                  <a:lnTo>
                    <a:pt x="4350" y="8281"/>
                  </a:lnTo>
                  <a:lnTo>
                    <a:pt x="4077" y="8044"/>
                  </a:lnTo>
                  <a:lnTo>
                    <a:pt x="3804" y="7808"/>
                  </a:lnTo>
                  <a:lnTo>
                    <a:pt x="3550" y="7571"/>
                  </a:lnTo>
                  <a:lnTo>
                    <a:pt x="3313" y="7298"/>
                  </a:lnTo>
                  <a:lnTo>
                    <a:pt x="3076" y="7043"/>
                  </a:lnTo>
                  <a:lnTo>
                    <a:pt x="2858" y="6770"/>
                  </a:lnTo>
                  <a:lnTo>
                    <a:pt x="2640" y="6479"/>
                  </a:lnTo>
                  <a:lnTo>
                    <a:pt x="2440" y="6188"/>
                  </a:lnTo>
                  <a:lnTo>
                    <a:pt x="2258" y="5879"/>
                  </a:lnTo>
                  <a:lnTo>
                    <a:pt x="2094" y="5569"/>
                  </a:lnTo>
                  <a:lnTo>
                    <a:pt x="1930" y="5260"/>
                  </a:lnTo>
                  <a:lnTo>
                    <a:pt x="1784" y="4932"/>
                  </a:lnTo>
                  <a:lnTo>
                    <a:pt x="1657" y="4605"/>
                  </a:lnTo>
                  <a:lnTo>
                    <a:pt x="1530" y="4259"/>
                  </a:lnTo>
                  <a:lnTo>
                    <a:pt x="1420" y="3931"/>
                  </a:lnTo>
                  <a:lnTo>
                    <a:pt x="1311" y="3440"/>
                  </a:lnTo>
                  <a:lnTo>
                    <a:pt x="1220" y="2967"/>
                  </a:lnTo>
                  <a:lnTo>
                    <a:pt x="1166" y="2476"/>
                  </a:lnTo>
                  <a:lnTo>
                    <a:pt x="1129" y="1966"/>
                  </a:lnTo>
                  <a:lnTo>
                    <a:pt x="1129" y="1475"/>
                  </a:lnTo>
                  <a:lnTo>
                    <a:pt x="1147" y="983"/>
                  </a:lnTo>
                  <a:lnTo>
                    <a:pt x="1202" y="492"/>
                  </a:lnTo>
                  <a:lnTo>
                    <a:pt x="1275" y="1"/>
                  </a:lnTo>
                  <a:close/>
                </a:path>
              </a:pathLst>
            </a:custGeom>
            <a:solidFill>
              <a:srgbClr val="3A7F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10" name="Google Shape;1210;p8"/>
            <p:cNvSpPr/>
            <p:nvPr/>
          </p:nvSpPr>
          <p:spPr>
            <a:xfrm>
              <a:off x="1812525" y="3185275"/>
              <a:ext cx="24150" cy="323050"/>
            </a:xfrm>
            <a:custGeom>
              <a:avLst/>
              <a:gdLst/>
              <a:ahLst/>
              <a:cxnLst/>
              <a:rect l="l" t="t" r="r" b="b"/>
              <a:pathLst>
                <a:path w="966" h="12922" extrusionOk="0">
                  <a:moveTo>
                    <a:pt x="383" y="1"/>
                  </a:moveTo>
                  <a:lnTo>
                    <a:pt x="347" y="19"/>
                  </a:lnTo>
                  <a:lnTo>
                    <a:pt x="292" y="37"/>
                  </a:lnTo>
                  <a:lnTo>
                    <a:pt x="237" y="73"/>
                  </a:lnTo>
                  <a:lnTo>
                    <a:pt x="183" y="146"/>
                  </a:lnTo>
                  <a:lnTo>
                    <a:pt x="146" y="219"/>
                  </a:lnTo>
                  <a:lnTo>
                    <a:pt x="74" y="419"/>
                  </a:lnTo>
                  <a:lnTo>
                    <a:pt x="37" y="692"/>
                  </a:lnTo>
                  <a:lnTo>
                    <a:pt x="19" y="1002"/>
                  </a:lnTo>
                  <a:lnTo>
                    <a:pt x="1" y="1366"/>
                  </a:lnTo>
                  <a:lnTo>
                    <a:pt x="19" y="1748"/>
                  </a:lnTo>
                  <a:lnTo>
                    <a:pt x="37" y="2130"/>
                  </a:lnTo>
                  <a:lnTo>
                    <a:pt x="92" y="2931"/>
                  </a:lnTo>
                  <a:lnTo>
                    <a:pt x="146" y="3677"/>
                  </a:lnTo>
                  <a:lnTo>
                    <a:pt x="219" y="4277"/>
                  </a:lnTo>
                  <a:lnTo>
                    <a:pt x="237" y="4659"/>
                  </a:lnTo>
                  <a:lnTo>
                    <a:pt x="274" y="6061"/>
                  </a:lnTo>
                  <a:lnTo>
                    <a:pt x="292" y="7462"/>
                  </a:lnTo>
                  <a:lnTo>
                    <a:pt x="292" y="8881"/>
                  </a:lnTo>
                  <a:lnTo>
                    <a:pt x="274" y="10283"/>
                  </a:lnTo>
                  <a:lnTo>
                    <a:pt x="274" y="10956"/>
                  </a:lnTo>
                  <a:lnTo>
                    <a:pt x="274" y="11302"/>
                  </a:lnTo>
                  <a:lnTo>
                    <a:pt x="310" y="11647"/>
                  </a:lnTo>
                  <a:lnTo>
                    <a:pt x="347" y="11975"/>
                  </a:lnTo>
                  <a:lnTo>
                    <a:pt x="419" y="12303"/>
                  </a:lnTo>
                  <a:lnTo>
                    <a:pt x="510" y="12612"/>
                  </a:lnTo>
                  <a:lnTo>
                    <a:pt x="656" y="12921"/>
                  </a:lnTo>
                  <a:lnTo>
                    <a:pt x="747" y="12830"/>
                  </a:lnTo>
                  <a:lnTo>
                    <a:pt x="820" y="12721"/>
                  </a:lnTo>
                  <a:lnTo>
                    <a:pt x="874" y="12612"/>
                  </a:lnTo>
                  <a:lnTo>
                    <a:pt x="911" y="12466"/>
                  </a:lnTo>
                  <a:lnTo>
                    <a:pt x="947" y="12339"/>
                  </a:lnTo>
                  <a:lnTo>
                    <a:pt x="965" y="12193"/>
                  </a:lnTo>
                  <a:lnTo>
                    <a:pt x="965" y="11920"/>
                  </a:lnTo>
                  <a:lnTo>
                    <a:pt x="947" y="10410"/>
                  </a:lnTo>
                  <a:lnTo>
                    <a:pt x="911" y="8899"/>
                  </a:lnTo>
                  <a:lnTo>
                    <a:pt x="856" y="7407"/>
                  </a:lnTo>
                  <a:lnTo>
                    <a:pt x="765" y="5897"/>
                  </a:lnTo>
                  <a:lnTo>
                    <a:pt x="747" y="5078"/>
                  </a:lnTo>
                  <a:lnTo>
                    <a:pt x="711" y="4113"/>
                  </a:lnTo>
                  <a:lnTo>
                    <a:pt x="638" y="2093"/>
                  </a:lnTo>
                  <a:lnTo>
                    <a:pt x="601" y="1202"/>
                  </a:lnTo>
                  <a:lnTo>
                    <a:pt x="547" y="510"/>
                  </a:lnTo>
                  <a:lnTo>
                    <a:pt x="510" y="255"/>
                  </a:lnTo>
                  <a:lnTo>
                    <a:pt x="456" y="92"/>
                  </a:lnTo>
                  <a:lnTo>
                    <a:pt x="438" y="37"/>
                  </a:lnTo>
                  <a:lnTo>
                    <a:pt x="40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11" name="Google Shape;1211;p8"/>
            <p:cNvSpPr/>
            <p:nvPr/>
          </p:nvSpPr>
          <p:spPr>
            <a:xfrm>
              <a:off x="1878950" y="3109750"/>
              <a:ext cx="54625" cy="199300"/>
            </a:xfrm>
            <a:custGeom>
              <a:avLst/>
              <a:gdLst/>
              <a:ahLst/>
              <a:cxnLst/>
              <a:rect l="l" t="t" r="r" b="b"/>
              <a:pathLst>
                <a:path w="2185" h="7972" extrusionOk="0">
                  <a:moveTo>
                    <a:pt x="1511" y="1"/>
                  </a:moveTo>
                  <a:lnTo>
                    <a:pt x="1329" y="74"/>
                  </a:lnTo>
                  <a:lnTo>
                    <a:pt x="1165" y="183"/>
                  </a:lnTo>
                  <a:lnTo>
                    <a:pt x="1020" y="310"/>
                  </a:lnTo>
                  <a:lnTo>
                    <a:pt x="892" y="474"/>
                  </a:lnTo>
                  <a:lnTo>
                    <a:pt x="947" y="911"/>
                  </a:lnTo>
                  <a:lnTo>
                    <a:pt x="1020" y="1366"/>
                  </a:lnTo>
                  <a:lnTo>
                    <a:pt x="1202" y="2239"/>
                  </a:lnTo>
                  <a:lnTo>
                    <a:pt x="1311" y="2749"/>
                  </a:lnTo>
                  <a:lnTo>
                    <a:pt x="1402" y="3276"/>
                  </a:lnTo>
                  <a:lnTo>
                    <a:pt x="1475" y="3804"/>
                  </a:lnTo>
                  <a:lnTo>
                    <a:pt x="1529" y="4314"/>
                  </a:lnTo>
                  <a:lnTo>
                    <a:pt x="1529" y="4587"/>
                  </a:lnTo>
                  <a:lnTo>
                    <a:pt x="1529" y="4841"/>
                  </a:lnTo>
                  <a:lnTo>
                    <a:pt x="1511" y="5096"/>
                  </a:lnTo>
                  <a:lnTo>
                    <a:pt x="1493" y="5351"/>
                  </a:lnTo>
                  <a:lnTo>
                    <a:pt x="1438" y="5606"/>
                  </a:lnTo>
                  <a:lnTo>
                    <a:pt x="1384" y="5842"/>
                  </a:lnTo>
                  <a:lnTo>
                    <a:pt x="1311" y="6097"/>
                  </a:lnTo>
                  <a:lnTo>
                    <a:pt x="1220" y="6334"/>
                  </a:lnTo>
                  <a:lnTo>
                    <a:pt x="1111" y="6534"/>
                  </a:lnTo>
                  <a:lnTo>
                    <a:pt x="1002" y="6716"/>
                  </a:lnTo>
                  <a:lnTo>
                    <a:pt x="856" y="6880"/>
                  </a:lnTo>
                  <a:lnTo>
                    <a:pt x="765" y="6934"/>
                  </a:lnTo>
                  <a:lnTo>
                    <a:pt x="674" y="6989"/>
                  </a:lnTo>
                  <a:lnTo>
                    <a:pt x="529" y="7062"/>
                  </a:lnTo>
                  <a:lnTo>
                    <a:pt x="401" y="7080"/>
                  </a:lnTo>
                  <a:lnTo>
                    <a:pt x="328" y="7225"/>
                  </a:lnTo>
                  <a:lnTo>
                    <a:pt x="237" y="7371"/>
                  </a:lnTo>
                  <a:lnTo>
                    <a:pt x="128" y="7498"/>
                  </a:lnTo>
                  <a:lnTo>
                    <a:pt x="19" y="7608"/>
                  </a:lnTo>
                  <a:lnTo>
                    <a:pt x="1" y="7626"/>
                  </a:lnTo>
                  <a:lnTo>
                    <a:pt x="201" y="7790"/>
                  </a:lnTo>
                  <a:lnTo>
                    <a:pt x="292" y="7844"/>
                  </a:lnTo>
                  <a:lnTo>
                    <a:pt x="401" y="7899"/>
                  </a:lnTo>
                  <a:lnTo>
                    <a:pt x="529" y="7935"/>
                  </a:lnTo>
                  <a:lnTo>
                    <a:pt x="638" y="7953"/>
                  </a:lnTo>
                  <a:lnTo>
                    <a:pt x="765" y="7972"/>
                  </a:lnTo>
                  <a:lnTo>
                    <a:pt x="874" y="7972"/>
                  </a:lnTo>
                  <a:lnTo>
                    <a:pt x="983" y="7953"/>
                  </a:lnTo>
                  <a:lnTo>
                    <a:pt x="1074" y="7917"/>
                  </a:lnTo>
                  <a:lnTo>
                    <a:pt x="1256" y="7826"/>
                  </a:lnTo>
                  <a:lnTo>
                    <a:pt x="1420" y="7717"/>
                  </a:lnTo>
                  <a:lnTo>
                    <a:pt x="1566" y="7571"/>
                  </a:lnTo>
                  <a:lnTo>
                    <a:pt x="1693" y="7389"/>
                  </a:lnTo>
                  <a:lnTo>
                    <a:pt x="1802" y="7207"/>
                  </a:lnTo>
                  <a:lnTo>
                    <a:pt x="1893" y="7007"/>
                  </a:lnTo>
                  <a:lnTo>
                    <a:pt x="1966" y="6825"/>
                  </a:lnTo>
                  <a:lnTo>
                    <a:pt x="2039" y="6588"/>
                  </a:lnTo>
                  <a:lnTo>
                    <a:pt x="2094" y="6370"/>
                  </a:lnTo>
                  <a:lnTo>
                    <a:pt x="2130" y="6134"/>
                  </a:lnTo>
                  <a:lnTo>
                    <a:pt x="2166" y="5897"/>
                  </a:lnTo>
                  <a:lnTo>
                    <a:pt x="2185" y="5442"/>
                  </a:lnTo>
                  <a:lnTo>
                    <a:pt x="2185" y="4969"/>
                  </a:lnTo>
                  <a:lnTo>
                    <a:pt x="2166" y="4496"/>
                  </a:lnTo>
                  <a:lnTo>
                    <a:pt x="2112" y="4023"/>
                  </a:lnTo>
                  <a:lnTo>
                    <a:pt x="1966" y="3094"/>
                  </a:lnTo>
                  <a:lnTo>
                    <a:pt x="1566" y="456"/>
                  </a:lnTo>
                  <a:lnTo>
                    <a:pt x="1511" y="1"/>
                  </a:lnTo>
                  <a:close/>
                </a:path>
              </a:pathLst>
            </a:custGeom>
            <a:solidFill>
              <a:srgbClr val="3A7F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212" name="Google Shape;1212;p8"/>
          <p:cNvSpPr/>
          <p:nvPr/>
        </p:nvSpPr>
        <p:spPr>
          <a:xfrm flipH="1">
            <a:off x="9412757" y="5938247"/>
            <a:ext cx="614479" cy="698632"/>
          </a:xfrm>
          <a:custGeom>
            <a:avLst/>
            <a:gdLst/>
            <a:ahLst/>
            <a:cxnLst/>
            <a:rect l="l" t="t" r="r" b="b"/>
            <a:pathLst>
              <a:path w="13158" h="14960" extrusionOk="0">
                <a:moveTo>
                  <a:pt x="3913" y="1"/>
                </a:moveTo>
                <a:lnTo>
                  <a:pt x="3767" y="347"/>
                </a:lnTo>
                <a:lnTo>
                  <a:pt x="3658" y="692"/>
                </a:lnTo>
                <a:lnTo>
                  <a:pt x="3567" y="1056"/>
                </a:lnTo>
                <a:lnTo>
                  <a:pt x="3494" y="1438"/>
                </a:lnTo>
                <a:lnTo>
                  <a:pt x="3440" y="1839"/>
                </a:lnTo>
                <a:lnTo>
                  <a:pt x="3403" y="2257"/>
                </a:lnTo>
                <a:lnTo>
                  <a:pt x="3385" y="2676"/>
                </a:lnTo>
                <a:lnTo>
                  <a:pt x="3385" y="3094"/>
                </a:lnTo>
                <a:lnTo>
                  <a:pt x="3403" y="3531"/>
                </a:lnTo>
                <a:lnTo>
                  <a:pt x="3440" y="3968"/>
                </a:lnTo>
                <a:lnTo>
                  <a:pt x="3494" y="4405"/>
                </a:lnTo>
                <a:lnTo>
                  <a:pt x="3549" y="4841"/>
                </a:lnTo>
                <a:lnTo>
                  <a:pt x="3676" y="5697"/>
                </a:lnTo>
                <a:lnTo>
                  <a:pt x="3840" y="6534"/>
                </a:lnTo>
                <a:lnTo>
                  <a:pt x="4040" y="7335"/>
                </a:lnTo>
                <a:lnTo>
                  <a:pt x="4222" y="8081"/>
                </a:lnTo>
                <a:lnTo>
                  <a:pt x="4423" y="8754"/>
                </a:lnTo>
                <a:lnTo>
                  <a:pt x="4604" y="9336"/>
                </a:lnTo>
                <a:lnTo>
                  <a:pt x="4896" y="10192"/>
                </a:lnTo>
                <a:lnTo>
                  <a:pt x="5005" y="10501"/>
                </a:lnTo>
                <a:lnTo>
                  <a:pt x="5005" y="10501"/>
                </a:lnTo>
                <a:lnTo>
                  <a:pt x="4968" y="10410"/>
                </a:lnTo>
                <a:lnTo>
                  <a:pt x="4859" y="10119"/>
                </a:lnTo>
                <a:lnTo>
                  <a:pt x="4641" y="9628"/>
                </a:lnTo>
                <a:lnTo>
                  <a:pt x="4477" y="9318"/>
                </a:lnTo>
                <a:lnTo>
                  <a:pt x="4295" y="8954"/>
                </a:lnTo>
                <a:lnTo>
                  <a:pt x="4059" y="8536"/>
                </a:lnTo>
                <a:lnTo>
                  <a:pt x="3767" y="8081"/>
                </a:lnTo>
                <a:lnTo>
                  <a:pt x="3440" y="7571"/>
                </a:lnTo>
                <a:lnTo>
                  <a:pt x="3076" y="7007"/>
                </a:lnTo>
                <a:lnTo>
                  <a:pt x="2639" y="6406"/>
                </a:lnTo>
                <a:lnTo>
                  <a:pt x="2166" y="5751"/>
                </a:lnTo>
                <a:lnTo>
                  <a:pt x="1620" y="5042"/>
                </a:lnTo>
                <a:lnTo>
                  <a:pt x="1001" y="4277"/>
                </a:lnTo>
                <a:lnTo>
                  <a:pt x="983" y="4641"/>
                </a:lnTo>
                <a:lnTo>
                  <a:pt x="983" y="5005"/>
                </a:lnTo>
                <a:lnTo>
                  <a:pt x="1001" y="5369"/>
                </a:lnTo>
                <a:lnTo>
                  <a:pt x="1038" y="5715"/>
                </a:lnTo>
                <a:lnTo>
                  <a:pt x="1092" y="6079"/>
                </a:lnTo>
                <a:lnTo>
                  <a:pt x="1147" y="6425"/>
                </a:lnTo>
                <a:lnTo>
                  <a:pt x="1238" y="6752"/>
                </a:lnTo>
                <a:lnTo>
                  <a:pt x="1311" y="7098"/>
                </a:lnTo>
                <a:lnTo>
                  <a:pt x="1511" y="7735"/>
                </a:lnTo>
                <a:lnTo>
                  <a:pt x="1747" y="8354"/>
                </a:lnTo>
                <a:lnTo>
                  <a:pt x="2002" y="8936"/>
                </a:lnTo>
                <a:lnTo>
                  <a:pt x="2257" y="9482"/>
                </a:lnTo>
                <a:lnTo>
                  <a:pt x="2530" y="9973"/>
                </a:lnTo>
                <a:lnTo>
                  <a:pt x="2785" y="10410"/>
                </a:lnTo>
                <a:lnTo>
                  <a:pt x="3039" y="10810"/>
                </a:lnTo>
                <a:lnTo>
                  <a:pt x="3258" y="11138"/>
                </a:lnTo>
                <a:lnTo>
                  <a:pt x="3572" y="11552"/>
                </a:lnTo>
                <a:lnTo>
                  <a:pt x="3572" y="11552"/>
                </a:lnTo>
                <a:lnTo>
                  <a:pt x="3440" y="11393"/>
                </a:lnTo>
                <a:lnTo>
                  <a:pt x="3130" y="11083"/>
                </a:lnTo>
                <a:lnTo>
                  <a:pt x="2676" y="10665"/>
                </a:lnTo>
                <a:lnTo>
                  <a:pt x="2020" y="10101"/>
                </a:lnTo>
                <a:lnTo>
                  <a:pt x="1129" y="9409"/>
                </a:lnTo>
                <a:lnTo>
                  <a:pt x="0" y="8554"/>
                </a:lnTo>
                <a:lnTo>
                  <a:pt x="128" y="9009"/>
                </a:lnTo>
                <a:lnTo>
                  <a:pt x="273" y="9464"/>
                </a:lnTo>
                <a:lnTo>
                  <a:pt x="455" y="9882"/>
                </a:lnTo>
                <a:lnTo>
                  <a:pt x="637" y="10283"/>
                </a:lnTo>
                <a:lnTo>
                  <a:pt x="838" y="10665"/>
                </a:lnTo>
                <a:lnTo>
                  <a:pt x="1056" y="11029"/>
                </a:lnTo>
                <a:lnTo>
                  <a:pt x="1274" y="11375"/>
                </a:lnTo>
                <a:lnTo>
                  <a:pt x="1511" y="11702"/>
                </a:lnTo>
                <a:lnTo>
                  <a:pt x="1747" y="12011"/>
                </a:lnTo>
                <a:lnTo>
                  <a:pt x="2002" y="12303"/>
                </a:lnTo>
                <a:lnTo>
                  <a:pt x="2257" y="12576"/>
                </a:lnTo>
                <a:lnTo>
                  <a:pt x="2512" y="12812"/>
                </a:lnTo>
                <a:lnTo>
                  <a:pt x="2766" y="13049"/>
                </a:lnTo>
                <a:lnTo>
                  <a:pt x="3021" y="13267"/>
                </a:lnTo>
                <a:lnTo>
                  <a:pt x="3276" y="13486"/>
                </a:lnTo>
                <a:lnTo>
                  <a:pt x="3549" y="13667"/>
                </a:lnTo>
                <a:lnTo>
                  <a:pt x="4040" y="13995"/>
                </a:lnTo>
                <a:lnTo>
                  <a:pt x="4513" y="14268"/>
                </a:lnTo>
                <a:lnTo>
                  <a:pt x="4950" y="14505"/>
                </a:lnTo>
                <a:lnTo>
                  <a:pt x="5332" y="14668"/>
                </a:lnTo>
                <a:lnTo>
                  <a:pt x="5642" y="14796"/>
                </a:lnTo>
                <a:lnTo>
                  <a:pt x="5897" y="14887"/>
                </a:lnTo>
                <a:lnTo>
                  <a:pt x="6097" y="14960"/>
                </a:lnTo>
                <a:lnTo>
                  <a:pt x="6315" y="14850"/>
                </a:lnTo>
                <a:lnTo>
                  <a:pt x="6916" y="14577"/>
                </a:lnTo>
                <a:lnTo>
                  <a:pt x="7316" y="14377"/>
                </a:lnTo>
                <a:lnTo>
                  <a:pt x="7789" y="14122"/>
                </a:lnTo>
                <a:lnTo>
                  <a:pt x="8299" y="13831"/>
                </a:lnTo>
                <a:lnTo>
                  <a:pt x="8863" y="13486"/>
                </a:lnTo>
                <a:lnTo>
                  <a:pt x="9427" y="13122"/>
                </a:lnTo>
                <a:lnTo>
                  <a:pt x="10027" y="12703"/>
                </a:lnTo>
                <a:lnTo>
                  <a:pt x="10610" y="12248"/>
                </a:lnTo>
                <a:lnTo>
                  <a:pt x="11192" y="11738"/>
                </a:lnTo>
                <a:lnTo>
                  <a:pt x="11465" y="11484"/>
                </a:lnTo>
                <a:lnTo>
                  <a:pt x="11738" y="11211"/>
                </a:lnTo>
                <a:lnTo>
                  <a:pt x="12011" y="10920"/>
                </a:lnTo>
                <a:lnTo>
                  <a:pt x="12266" y="10628"/>
                </a:lnTo>
                <a:lnTo>
                  <a:pt x="12502" y="10337"/>
                </a:lnTo>
                <a:lnTo>
                  <a:pt x="12739" y="10028"/>
                </a:lnTo>
                <a:lnTo>
                  <a:pt x="12957" y="9719"/>
                </a:lnTo>
                <a:lnTo>
                  <a:pt x="13158" y="9391"/>
                </a:lnTo>
                <a:lnTo>
                  <a:pt x="13158" y="9391"/>
                </a:lnTo>
                <a:lnTo>
                  <a:pt x="8535" y="11793"/>
                </a:lnTo>
                <a:lnTo>
                  <a:pt x="9118" y="11047"/>
                </a:lnTo>
                <a:lnTo>
                  <a:pt x="9700" y="10228"/>
                </a:lnTo>
                <a:lnTo>
                  <a:pt x="10373" y="9264"/>
                </a:lnTo>
                <a:lnTo>
                  <a:pt x="10701" y="8736"/>
                </a:lnTo>
                <a:lnTo>
                  <a:pt x="11028" y="8190"/>
                </a:lnTo>
                <a:lnTo>
                  <a:pt x="11338" y="7662"/>
                </a:lnTo>
                <a:lnTo>
                  <a:pt x="11611" y="7134"/>
                </a:lnTo>
                <a:lnTo>
                  <a:pt x="11829" y="6643"/>
                </a:lnTo>
                <a:lnTo>
                  <a:pt x="11920" y="6406"/>
                </a:lnTo>
                <a:lnTo>
                  <a:pt x="12011" y="6170"/>
                </a:lnTo>
                <a:lnTo>
                  <a:pt x="12066" y="5952"/>
                </a:lnTo>
                <a:lnTo>
                  <a:pt x="12102" y="5751"/>
                </a:lnTo>
                <a:lnTo>
                  <a:pt x="12120" y="5569"/>
                </a:lnTo>
                <a:lnTo>
                  <a:pt x="12138" y="5387"/>
                </a:lnTo>
                <a:lnTo>
                  <a:pt x="11574" y="5861"/>
                </a:lnTo>
                <a:lnTo>
                  <a:pt x="11047" y="6352"/>
                </a:lnTo>
                <a:lnTo>
                  <a:pt x="10555" y="6861"/>
                </a:lnTo>
                <a:lnTo>
                  <a:pt x="10082" y="7371"/>
                </a:lnTo>
                <a:lnTo>
                  <a:pt x="9645" y="7881"/>
                </a:lnTo>
                <a:lnTo>
                  <a:pt x="9263" y="8390"/>
                </a:lnTo>
                <a:lnTo>
                  <a:pt x="8899" y="8881"/>
                </a:lnTo>
                <a:lnTo>
                  <a:pt x="8572" y="9355"/>
                </a:lnTo>
                <a:lnTo>
                  <a:pt x="8280" y="9810"/>
                </a:lnTo>
                <a:lnTo>
                  <a:pt x="8026" y="10210"/>
                </a:lnTo>
                <a:lnTo>
                  <a:pt x="7625" y="10901"/>
                </a:lnTo>
                <a:lnTo>
                  <a:pt x="7405" y="11326"/>
                </a:lnTo>
                <a:lnTo>
                  <a:pt x="7516" y="11047"/>
                </a:lnTo>
                <a:lnTo>
                  <a:pt x="7625" y="10756"/>
                </a:lnTo>
                <a:lnTo>
                  <a:pt x="7735" y="10410"/>
                </a:lnTo>
                <a:lnTo>
                  <a:pt x="7862" y="9973"/>
                </a:lnTo>
                <a:lnTo>
                  <a:pt x="7971" y="9464"/>
                </a:lnTo>
                <a:lnTo>
                  <a:pt x="8098" y="8863"/>
                </a:lnTo>
                <a:lnTo>
                  <a:pt x="8208" y="8190"/>
                </a:lnTo>
                <a:lnTo>
                  <a:pt x="8317" y="7407"/>
                </a:lnTo>
                <a:lnTo>
                  <a:pt x="8408" y="6552"/>
                </a:lnTo>
                <a:lnTo>
                  <a:pt x="8481" y="5588"/>
                </a:lnTo>
                <a:lnTo>
                  <a:pt x="8535" y="4514"/>
                </a:lnTo>
                <a:lnTo>
                  <a:pt x="8553" y="3331"/>
                </a:lnTo>
                <a:lnTo>
                  <a:pt x="8535" y="2057"/>
                </a:lnTo>
                <a:lnTo>
                  <a:pt x="8299" y="2312"/>
                </a:lnTo>
                <a:lnTo>
                  <a:pt x="8080" y="2603"/>
                </a:lnTo>
                <a:lnTo>
                  <a:pt x="7880" y="2894"/>
                </a:lnTo>
                <a:lnTo>
                  <a:pt x="7698" y="3222"/>
                </a:lnTo>
                <a:lnTo>
                  <a:pt x="7516" y="3549"/>
                </a:lnTo>
                <a:lnTo>
                  <a:pt x="7352" y="3895"/>
                </a:lnTo>
                <a:lnTo>
                  <a:pt x="7207" y="4259"/>
                </a:lnTo>
                <a:lnTo>
                  <a:pt x="7061" y="4623"/>
                </a:lnTo>
                <a:lnTo>
                  <a:pt x="6934" y="4987"/>
                </a:lnTo>
                <a:lnTo>
                  <a:pt x="6825" y="5369"/>
                </a:lnTo>
                <a:lnTo>
                  <a:pt x="6624" y="6134"/>
                </a:lnTo>
                <a:lnTo>
                  <a:pt x="6479" y="6898"/>
                </a:lnTo>
                <a:lnTo>
                  <a:pt x="6351" y="7662"/>
                </a:lnTo>
                <a:lnTo>
                  <a:pt x="6261" y="8372"/>
                </a:lnTo>
                <a:lnTo>
                  <a:pt x="6188" y="9045"/>
                </a:lnTo>
                <a:lnTo>
                  <a:pt x="6185" y="9086"/>
                </a:lnTo>
                <a:lnTo>
                  <a:pt x="6170" y="8827"/>
                </a:lnTo>
                <a:lnTo>
                  <a:pt x="6097" y="8117"/>
                </a:lnTo>
                <a:lnTo>
                  <a:pt x="5969" y="7316"/>
                </a:lnTo>
                <a:lnTo>
                  <a:pt x="5806" y="6406"/>
                </a:lnTo>
                <a:lnTo>
                  <a:pt x="5569" y="5369"/>
                </a:lnTo>
                <a:lnTo>
                  <a:pt x="5278" y="4223"/>
                </a:lnTo>
                <a:lnTo>
                  <a:pt x="4896" y="2949"/>
                </a:lnTo>
                <a:lnTo>
                  <a:pt x="4441" y="1548"/>
                </a:lnTo>
                <a:lnTo>
                  <a:pt x="3913" y="1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1213" name="Google Shape;1213;p8"/>
          <p:cNvGrpSpPr/>
          <p:nvPr/>
        </p:nvGrpSpPr>
        <p:grpSpPr>
          <a:xfrm flipH="1">
            <a:off x="9604860" y="6543080"/>
            <a:ext cx="354705" cy="327373"/>
            <a:chOff x="2706625" y="4735761"/>
            <a:chExt cx="226446" cy="209015"/>
          </a:xfrm>
        </p:grpSpPr>
        <p:sp>
          <p:nvSpPr>
            <p:cNvPr id="1214" name="Google Shape;1214;p8"/>
            <p:cNvSpPr/>
            <p:nvPr/>
          </p:nvSpPr>
          <p:spPr>
            <a:xfrm>
              <a:off x="2706625" y="4851000"/>
              <a:ext cx="226446" cy="93776"/>
            </a:xfrm>
            <a:custGeom>
              <a:avLst/>
              <a:gdLst/>
              <a:ahLst/>
              <a:cxnLst/>
              <a:rect l="l" t="t" r="r" b="b"/>
              <a:pathLst>
                <a:path w="9991" h="1020" extrusionOk="0">
                  <a:moveTo>
                    <a:pt x="1292" y="0"/>
                  </a:moveTo>
                  <a:lnTo>
                    <a:pt x="746" y="91"/>
                  </a:lnTo>
                  <a:lnTo>
                    <a:pt x="528" y="128"/>
                  </a:lnTo>
                  <a:lnTo>
                    <a:pt x="346" y="182"/>
                  </a:lnTo>
                  <a:lnTo>
                    <a:pt x="200" y="237"/>
                  </a:lnTo>
                  <a:lnTo>
                    <a:pt x="91" y="291"/>
                  </a:lnTo>
                  <a:lnTo>
                    <a:pt x="18" y="346"/>
                  </a:lnTo>
                  <a:lnTo>
                    <a:pt x="0" y="419"/>
                  </a:lnTo>
                  <a:lnTo>
                    <a:pt x="0" y="437"/>
                  </a:lnTo>
                  <a:lnTo>
                    <a:pt x="18" y="473"/>
                  </a:lnTo>
                  <a:lnTo>
                    <a:pt x="91" y="528"/>
                  </a:lnTo>
                  <a:lnTo>
                    <a:pt x="219" y="583"/>
                  </a:lnTo>
                  <a:lnTo>
                    <a:pt x="382" y="655"/>
                  </a:lnTo>
                  <a:lnTo>
                    <a:pt x="601" y="710"/>
                  </a:lnTo>
                  <a:lnTo>
                    <a:pt x="856" y="746"/>
                  </a:lnTo>
                  <a:lnTo>
                    <a:pt x="1456" y="837"/>
                  </a:lnTo>
                  <a:lnTo>
                    <a:pt x="2202" y="910"/>
                  </a:lnTo>
                  <a:lnTo>
                    <a:pt x="3058" y="965"/>
                  </a:lnTo>
                  <a:lnTo>
                    <a:pt x="3986" y="1001"/>
                  </a:lnTo>
                  <a:lnTo>
                    <a:pt x="5005" y="1019"/>
                  </a:lnTo>
                  <a:lnTo>
                    <a:pt x="6006" y="1001"/>
                  </a:lnTo>
                  <a:lnTo>
                    <a:pt x="6952" y="965"/>
                  </a:lnTo>
                  <a:lnTo>
                    <a:pt x="7789" y="910"/>
                  </a:lnTo>
                  <a:lnTo>
                    <a:pt x="8535" y="837"/>
                  </a:lnTo>
                  <a:lnTo>
                    <a:pt x="9136" y="746"/>
                  </a:lnTo>
                  <a:lnTo>
                    <a:pt x="9390" y="710"/>
                  </a:lnTo>
                  <a:lnTo>
                    <a:pt x="9609" y="655"/>
                  </a:lnTo>
                  <a:lnTo>
                    <a:pt x="9773" y="583"/>
                  </a:lnTo>
                  <a:lnTo>
                    <a:pt x="9900" y="528"/>
                  </a:lnTo>
                  <a:lnTo>
                    <a:pt x="9973" y="473"/>
                  </a:lnTo>
                  <a:lnTo>
                    <a:pt x="9991" y="437"/>
                  </a:lnTo>
                  <a:lnTo>
                    <a:pt x="9991" y="419"/>
                  </a:lnTo>
                  <a:lnTo>
                    <a:pt x="9973" y="346"/>
                  </a:lnTo>
                  <a:lnTo>
                    <a:pt x="9900" y="291"/>
                  </a:lnTo>
                  <a:lnTo>
                    <a:pt x="9791" y="237"/>
                  </a:lnTo>
                  <a:lnTo>
                    <a:pt x="9645" y="182"/>
                  </a:lnTo>
                  <a:lnTo>
                    <a:pt x="9463" y="128"/>
                  </a:lnTo>
                  <a:lnTo>
                    <a:pt x="9245" y="91"/>
                  </a:lnTo>
                  <a:lnTo>
                    <a:pt x="8699" y="0"/>
                  </a:lnTo>
                  <a:lnTo>
                    <a:pt x="8699" y="273"/>
                  </a:lnTo>
                  <a:lnTo>
                    <a:pt x="7443" y="328"/>
                  </a:lnTo>
                  <a:lnTo>
                    <a:pt x="6133" y="364"/>
                  </a:lnTo>
                  <a:lnTo>
                    <a:pt x="4623" y="382"/>
                  </a:lnTo>
                  <a:lnTo>
                    <a:pt x="3476" y="364"/>
                  </a:lnTo>
                  <a:lnTo>
                    <a:pt x="2384" y="328"/>
                  </a:lnTo>
                  <a:lnTo>
                    <a:pt x="1893" y="291"/>
                  </a:lnTo>
                  <a:lnTo>
                    <a:pt x="1456" y="237"/>
                  </a:lnTo>
                  <a:lnTo>
                    <a:pt x="1074" y="182"/>
                  </a:lnTo>
                  <a:lnTo>
                    <a:pt x="746" y="109"/>
                  </a:lnTo>
                  <a:lnTo>
                    <a:pt x="129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1215" name="Google Shape;1215;p8"/>
            <p:cNvGrpSpPr/>
            <p:nvPr/>
          </p:nvGrpSpPr>
          <p:grpSpPr>
            <a:xfrm>
              <a:off x="2714800" y="4735761"/>
              <a:ext cx="210098" cy="182902"/>
              <a:chOff x="1282975" y="2150275"/>
              <a:chExt cx="154700" cy="134675"/>
            </a:xfrm>
          </p:grpSpPr>
          <p:sp>
            <p:nvSpPr>
              <p:cNvPr id="1216" name="Google Shape;1216;p8"/>
              <p:cNvSpPr/>
              <p:nvPr/>
            </p:nvSpPr>
            <p:spPr>
              <a:xfrm>
                <a:off x="1282975" y="2150275"/>
                <a:ext cx="154700" cy="134675"/>
              </a:xfrm>
              <a:custGeom>
                <a:avLst/>
                <a:gdLst/>
                <a:ahLst/>
                <a:cxnLst/>
                <a:rect l="l" t="t" r="r" b="b"/>
                <a:pathLst>
                  <a:path w="6188" h="5387" extrusionOk="0">
                    <a:moveTo>
                      <a:pt x="2858" y="0"/>
                    </a:moveTo>
                    <a:lnTo>
                      <a:pt x="2657" y="37"/>
                    </a:lnTo>
                    <a:lnTo>
                      <a:pt x="2403" y="109"/>
                    </a:lnTo>
                    <a:lnTo>
                      <a:pt x="2166" y="200"/>
                    </a:lnTo>
                    <a:lnTo>
                      <a:pt x="1948" y="310"/>
                    </a:lnTo>
                    <a:lnTo>
                      <a:pt x="1747" y="437"/>
                    </a:lnTo>
                    <a:lnTo>
                      <a:pt x="1547" y="564"/>
                    </a:lnTo>
                    <a:lnTo>
                      <a:pt x="1384" y="710"/>
                    </a:lnTo>
                    <a:lnTo>
                      <a:pt x="1238" y="856"/>
                    </a:lnTo>
                    <a:lnTo>
                      <a:pt x="1092" y="1019"/>
                    </a:lnTo>
                    <a:lnTo>
                      <a:pt x="965" y="1201"/>
                    </a:lnTo>
                    <a:lnTo>
                      <a:pt x="856" y="1365"/>
                    </a:lnTo>
                    <a:lnTo>
                      <a:pt x="765" y="1547"/>
                    </a:lnTo>
                    <a:lnTo>
                      <a:pt x="674" y="1729"/>
                    </a:lnTo>
                    <a:lnTo>
                      <a:pt x="546" y="2093"/>
                    </a:lnTo>
                    <a:lnTo>
                      <a:pt x="437" y="2439"/>
                    </a:lnTo>
                    <a:lnTo>
                      <a:pt x="401" y="2639"/>
                    </a:lnTo>
                    <a:lnTo>
                      <a:pt x="346" y="3057"/>
                    </a:lnTo>
                    <a:lnTo>
                      <a:pt x="310" y="3403"/>
                    </a:lnTo>
                    <a:lnTo>
                      <a:pt x="310" y="3694"/>
                    </a:lnTo>
                    <a:lnTo>
                      <a:pt x="164" y="3876"/>
                    </a:lnTo>
                    <a:lnTo>
                      <a:pt x="55" y="4040"/>
                    </a:lnTo>
                    <a:lnTo>
                      <a:pt x="37" y="4131"/>
                    </a:lnTo>
                    <a:lnTo>
                      <a:pt x="0" y="4222"/>
                    </a:lnTo>
                    <a:lnTo>
                      <a:pt x="0" y="4295"/>
                    </a:lnTo>
                    <a:lnTo>
                      <a:pt x="0" y="4368"/>
                    </a:lnTo>
                    <a:lnTo>
                      <a:pt x="19" y="4459"/>
                    </a:lnTo>
                    <a:lnTo>
                      <a:pt x="55" y="4532"/>
                    </a:lnTo>
                    <a:lnTo>
                      <a:pt x="91" y="4604"/>
                    </a:lnTo>
                    <a:lnTo>
                      <a:pt x="146" y="4677"/>
                    </a:lnTo>
                    <a:lnTo>
                      <a:pt x="292" y="4804"/>
                    </a:lnTo>
                    <a:lnTo>
                      <a:pt x="474" y="4932"/>
                    </a:lnTo>
                    <a:lnTo>
                      <a:pt x="692" y="5041"/>
                    </a:lnTo>
                    <a:lnTo>
                      <a:pt x="965" y="5132"/>
                    </a:lnTo>
                    <a:lnTo>
                      <a:pt x="1274" y="5205"/>
                    </a:lnTo>
                    <a:lnTo>
                      <a:pt x="1638" y="5278"/>
                    </a:lnTo>
                    <a:lnTo>
                      <a:pt x="2020" y="5332"/>
                    </a:lnTo>
                    <a:lnTo>
                      <a:pt x="2457" y="5369"/>
                    </a:lnTo>
                    <a:lnTo>
                      <a:pt x="2930" y="5387"/>
                    </a:lnTo>
                    <a:lnTo>
                      <a:pt x="3440" y="5387"/>
                    </a:lnTo>
                    <a:lnTo>
                      <a:pt x="3804" y="5350"/>
                    </a:lnTo>
                    <a:lnTo>
                      <a:pt x="4131" y="5314"/>
                    </a:lnTo>
                    <a:lnTo>
                      <a:pt x="4714" y="5223"/>
                    </a:lnTo>
                    <a:lnTo>
                      <a:pt x="5187" y="5114"/>
                    </a:lnTo>
                    <a:lnTo>
                      <a:pt x="5569" y="5005"/>
                    </a:lnTo>
                    <a:lnTo>
                      <a:pt x="5842" y="4895"/>
                    </a:lnTo>
                    <a:lnTo>
                      <a:pt x="6042" y="4804"/>
                    </a:lnTo>
                    <a:lnTo>
                      <a:pt x="6188" y="4713"/>
                    </a:lnTo>
                    <a:lnTo>
                      <a:pt x="6042" y="4204"/>
                    </a:lnTo>
                    <a:lnTo>
                      <a:pt x="5878" y="3658"/>
                    </a:lnTo>
                    <a:lnTo>
                      <a:pt x="5642" y="3003"/>
                    </a:lnTo>
                    <a:lnTo>
                      <a:pt x="5514" y="2639"/>
                    </a:lnTo>
                    <a:lnTo>
                      <a:pt x="5351" y="2275"/>
                    </a:lnTo>
                    <a:lnTo>
                      <a:pt x="5169" y="1929"/>
                    </a:lnTo>
                    <a:lnTo>
                      <a:pt x="4987" y="1565"/>
                    </a:lnTo>
                    <a:lnTo>
                      <a:pt x="4787" y="1238"/>
                    </a:lnTo>
                    <a:lnTo>
                      <a:pt x="4568" y="928"/>
                    </a:lnTo>
                    <a:lnTo>
                      <a:pt x="4332" y="655"/>
                    </a:lnTo>
                    <a:lnTo>
                      <a:pt x="4095" y="419"/>
                    </a:lnTo>
                    <a:lnTo>
                      <a:pt x="3949" y="291"/>
                    </a:lnTo>
                    <a:lnTo>
                      <a:pt x="3804" y="200"/>
                    </a:lnTo>
                    <a:lnTo>
                      <a:pt x="3676" y="128"/>
                    </a:lnTo>
                    <a:lnTo>
                      <a:pt x="3513" y="73"/>
                    </a:lnTo>
                    <a:lnTo>
                      <a:pt x="3367" y="37"/>
                    </a:lnTo>
                    <a:lnTo>
                      <a:pt x="3203" y="0"/>
                    </a:lnTo>
                    <a:close/>
                  </a:path>
                </a:pathLst>
              </a:custGeom>
              <a:solidFill>
                <a:srgbClr val="C1A58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17" name="Google Shape;1217;p8"/>
              <p:cNvSpPr/>
              <p:nvPr/>
            </p:nvSpPr>
            <p:spPr>
              <a:xfrm>
                <a:off x="1282975" y="2150275"/>
                <a:ext cx="154700" cy="134675"/>
              </a:xfrm>
              <a:custGeom>
                <a:avLst/>
                <a:gdLst/>
                <a:ahLst/>
                <a:cxnLst/>
                <a:rect l="l" t="t" r="r" b="b"/>
                <a:pathLst>
                  <a:path w="6188" h="5387" fill="none" extrusionOk="0">
                    <a:moveTo>
                      <a:pt x="6188" y="4713"/>
                    </a:moveTo>
                    <a:lnTo>
                      <a:pt x="6188" y="4713"/>
                    </a:lnTo>
                    <a:lnTo>
                      <a:pt x="6042" y="4804"/>
                    </a:lnTo>
                    <a:lnTo>
                      <a:pt x="5842" y="4895"/>
                    </a:lnTo>
                    <a:lnTo>
                      <a:pt x="5569" y="5005"/>
                    </a:lnTo>
                    <a:lnTo>
                      <a:pt x="5187" y="5114"/>
                    </a:lnTo>
                    <a:lnTo>
                      <a:pt x="4714" y="5223"/>
                    </a:lnTo>
                    <a:lnTo>
                      <a:pt x="4131" y="5314"/>
                    </a:lnTo>
                    <a:lnTo>
                      <a:pt x="3804" y="5350"/>
                    </a:lnTo>
                    <a:lnTo>
                      <a:pt x="3440" y="5387"/>
                    </a:lnTo>
                    <a:lnTo>
                      <a:pt x="3440" y="5387"/>
                    </a:lnTo>
                    <a:lnTo>
                      <a:pt x="2930" y="5387"/>
                    </a:lnTo>
                    <a:lnTo>
                      <a:pt x="2457" y="5369"/>
                    </a:lnTo>
                    <a:lnTo>
                      <a:pt x="2020" y="5332"/>
                    </a:lnTo>
                    <a:lnTo>
                      <a:pt x="1638" y="5278"/>
                    </a:lnTo>
                    <a:lnTo>
                      <a:pt x="1274" y="5205"/>
                    </a:lnTo>
                    <a:lnTo>
                      <a:pt x="965" y="5132"/>
                    </a:lnTo>
                    <a:lnTo>
                      <a:pt x="692" y="5041"/>
                    </a:lnTo>
                    <a:lnTo>
                      <a:pt x="474" y="4932"/>
                    </a:lnTo>
                    <a:lnTo>
                      <a:pt x="292" y="4804"/>
                    </a:lnTo>
                    <a:lnTo>
                      <a:pt x="146" y="4677"/>
                    </a:lnTo>
                    <a:lnTo>
                      <a:pt x="91" y="4604"/>
                    </a:lnTo>
                    <a:lnTo>
                      <a:pt x="55" y="4532"/>
                    </a:lnTo>
                    <a:lnTo>
                      <a:pt x="19" y="4459"/>
                    </a:lnTo>
                    <a:lnTo>
                      <a:pt x="0" y="4368"/>
                    </a:lnTo>
                    <a:lnTo>
                      <a:pt x="0" y="4295"/>
                    </a:lnTo>
                    <a:lnTo>
                      <a:pt x="0" y="4222"/>
                    </a:lnTo>
                    <a:lnTo>
                      <a:pt x="37" y="4131"/>
                    </a:lnTo>
                    <a:lnTo>
                      <a:pt x="55" y="4040"/>
                    </a:lnTo>
                    <a:lnTo>
                      <a:pt x="164" y="3876"/>
                    </a:lnTo>
                    <a:lnTo>
                      <a:pt x="310" y="3694"/>
                    </a:lnTo>
                    <a:lnTo>
                      <a:pt x="310" y="3694"/>
                    </a:lnTo>
                    <a:lnTo>
                      <a:pt x="310" y="3403"/>
                    </a:lnTo>
                    <a:lnTo>
                      <a:pt x="346" y="3057"/>
                    </a:lnTo>
                    <a:lnTo>
                      <a:pt x="401" y="2639"/>
                    </a:lnTo>
                    <a:lnTo>
                      <a:pt x="401" y="2639"/>
                    </a:lnTo>
                    <a:lnTo>
                      <a:pt x="437" y="2439"/>
                    </a:lnTo>
                    <a:lnTo>
                      <a:pt x="437" y="2439"/>
                    </a:lnTo>
                    <a:lnTo>
                      <a:pt x="546" y="2093"/>
                    </a:lnTo>
                    <a:lnTo>
                      <a:pt x="674" y="1729"/>
                    </a:lnTo>
                    <a:lnTo>
                      <a:pt x="765" y="1547"/>
                    </a:lnTo>
                    <a:lnTo>
                      <a:pt x="856" y="1365"/>
                    </a:lnTo>
                    <a:lnTo>
                      <a:pt x="965" y="1201"/>
                    </a:lnTo>
                    <a:lnTo>
                      <a:pt x="1092" y="1019"/>
                    </a:lnTo>
                    <a:lnTo>
                      <a:pt x="1238" y="856"/>
                    </a:lnTo>
                    <a:lnTo>
                      <a:pt x="1384" y="710"/>
                    </a:lnTo>
                    <a:lnTo>
                      <a:pt x="1547" y="564"/>
                    </a:lnTo>
                    <a:lnTo>
                      <a:pt x="1747" y="437"/>
                    </a:lnTo>
                    <a:lnTo>
                      <a:pt x="1948" y="310"/>
                    </a:lnTo>
                    <a:lnTo>
                      <a:pt x="2166" y="200"/>
                    </a:lnTo>
                    <a:lnTo>
                      <a:pt x="2403" y="109"/>
                    </a:lnTo>
                    <a:lnTo>
                      <a:pt x="2657" y="37"/>
                    </a:lnTo>
                    <a:lnTo>
                      <a:pt x="2657" y="37"/>
                    </a:lnTo>
                    <a:lnTo>
                      <a:pt x="2858" y="0"/>
                    </a:lnTo>
                    <a:lnTo>
                      <a:pt x="3021" y="0"/>
                    </a:lnTo>
                    <a:lnTo>
                      <a:pt x="3203" y="0"/>
                    </a:lnTo>
                    <a:lnTo>
                      <a:pt x="3367" y="37"/>
                    </a:lnTo>
                    <a:lnTo>
                      <a:pt x="3513" y="73"/>
                    </a:lnTo>
                    <a:lnTo>
                      <a:pt x="3676" y="128"/>
                    </a:lnTo>
                    <a:lnTo>
                      <a:pt x="3804" y="200"/>
                    </a:lnTo>
                    <a:lnTo>
                      <a:pt x="3949" y="291"/>
                    </a:lnTo>
                    <a:lnTo>
                      <a:pt x="3949" y="291"/>
                    </a:lnTo>
                    <a:lnTo>
                      <a:pt x="4095" y="419"/>
                    </a:lnTo>
                    <a:lnTo>
                      <a:pt x="4095" y="419"/>
                    </a:lnTo>
                    <a:lnTo>
                      <a:pt x="4332" y="655"/>
                    </a:lnTo>
                    <a:lnTo>
                      <a:pt x="4568" y="928"/>
                    </a:lnTo>
                    <a:lnTo>
                      <a:pt x="4787" y="1238"/>
                    </a:lnTo>
                    <a:lnTo>
                      <a:pt x="4987" y="1565"/>
                    </a:lnTo>
                    <a:lnTo>
                      <a:pt x="5169" y="1929"/>
                    </a:lnTo>
                    <a:lnTo>
                      <a:pt x="5351" y="2275"/>
                    </a:lnTo>
                    <a:lnTo>
                      <a:pt x="5514" y="2639"/>
                    </a:lnTo>
                    <a:lnTo>
                      <a:pt x="5642" y="3003"/>
                    </a:lnTo>
                    <a:lnTo>
                      <a:pt x="5878" y="3658"/>
                    </a:lnTo>
                    <a:lnTo>
                      <a:pt x="6042" y="4204"/>
                    </a:lnTo>
                    <a:lnTo>
                      <a:pt x="6188" y="4713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18" name="Google Shape;1218;p8"/>
              <p:cNvSpPr/>
              <p:nvPr/>
            </p:nvSpPr>
            <p:spPr>
              <a:xfrm>
                <a:off x="1282975" y="2172100"/>
                <a:ext cx="138775" cy="112850"/>
              </a:xfrm>
              <a:custGeom>
                <a:avLst/>
                <a:gdLst/>
                <a:ahLst/>
                <a:cxnLst/>
                <a:rect l="l" t="t" r="r" b="b"/>
                <a:pathLst>
                  <a:path w="5551" h="4514" extrusionOk="0">
                    <a:moveTo>
                      <a:pt x="1384" y="4368"/>
                    </a:moveTo>
                    <a:lnTo>
                      <a:pt x="1384" y="4368"/>
                    </a:lnTo>
                    <a:lnTo>
                      <a:pt x="1711" y="4423"/>
                    </a:lnTo>
                    <a:lnTo>
                      <a:pt x="2057" y="4459"/>
                    </a:lnTo>
                    <a:lnTo>
                      <a:pt x="2457" y="4496"/>
                    </a:lnTo>
                    <a:lnTo>
                      <a:pt x="2876" y="4514"/>
                    </a:lnTo>
                    <a:lnTo>
                      <a:pt x="2876" y="4514"/>
                    </a:lnTo>
                    <a:lnTo>
                      <a:pt x="3094" y="4514"/>
                    </a:lnTo>
                    <a:lnTo>
                      <a:pt x="3094" y="4514"/>
                    </a:lnTo>
                    <a:lnTo>
                      <a:pt x="3440" y="4514"/>
                    </a:lnTo>
                    <a:lnTo>
                      <a:pt x="3440" y="4514"/>
                    </a:lnTo>
                    <a:lnTo>
                      <a:pt x="3440" y="4514"/>
                    </a:lnTo>
                    <a:lnTo>
                      <a:pt x="3094" y="4514"/>
                    </a:lnTo>
                    <a:lnTo>
                      <a:pt x="3094" y="4514"/>
                    </a:lnTo>
                    <a:lnTo>
                      <a:pt x="2876" y="4514"/>
                    </a:lnTo>
                    <a:lnTo>
                      <a:pt x="2876" y="4514"/>
                    </a:lnTo>
                    <a:lnTo>
                      <a:pt x="2876" y="4514"/>
                    </a:lnTo>
                    <a:lnTo>
                      <a:pt x="2876" y="4514"/>
                    </a:lnTo>
                    <a:lnTo>
                      <a:pt x="2457" y="4496"/>
                    </a:lnTo>
                    <a:lnTo>
                      <a:pt x="2057" y="4459"/>
                    </a:lnTo>
                    <a:lnTo>
                      <a:pt x="1711" y="4423"/>
                    </a:lnTo>
                    <a:lnTo>
                      <a:pt x="1384" y="4368"/>
                    </a:lnTo>
                    <a:close/>
                    <a:moveTo>
                      <a:pt x="1365" y="4368"/>
                    </a:moveTo>
                    <a:lnTo>
                      <a:pt x="1365" y="4368"/>
                    </a:lnTo>
                    <a:lnTo>
                      <a:pt x="1365" y="4368"/>
                    </a:lnTo>
                    <a:lnTo>
                      <a:pt x="1365" y="4368"/>
                    </a:lnTo>
                    <a:close/>
                    <a:moveTo>
                      <a:pt x="237" y="3895"/>
                    </a:moveTo>
                    <a:lnTo>
                      <a:pt x="237" y="3895"/>
                    </a:lnTo>
                    <a:lnTo>
                      <a:pt x="237" y="3895"/>
                    </a:lnTo>
                    <a:lnTo>
                      <a:pt x="237" y="3895"/>
                    </a:lnTo>
                    <a:lnTo>
                      <a:pt x="237" y="3895"/>
                    </a:lnTo>
                    <a:close/>
                    <a:moveTo>
                      <a:pt x="237" y="3895"/>
                    </a:moveTo>
                    <a:lnTo>
                      <a:pt x="237" y="3895"/>
                    </a:lnTo>
                    <a:lnTo>
                      <a:pt x="237" y="3895"/>
                    </a:lnTo>
                    <a:lnTo>
                      <a:pt x="237" y="3895"/>
                    </a:lnTo>
                    <a:lnTo>
                      <a:pt x="237" y="3895"/>
                    </a:lnTo>
                    <a:close/>
                    <a:moveTo>
                      <a:pt x="237" y="3877"/>
                    </a:moveTo>
                    <a:lnTo>
                      <a:pt x="237" y="3877"/>
                    </a:lnTo>
                    <a:lnTo>
                      <a:pt x="237" y="3895"/>
                    </a:lnTo>
                    <a:lnTo>
                      <a:pt x="237" y="3895"/>
                    </a:lnTo>
                    <a:lnTo>
                      <a:pt x="237" y="3877"/>
                    </a:lnTo>
                    <a:close/>
                    <a:moveTo>
                      <a:pt x="91" y="3113"/>
                    </a:moveTo>
                    <a:lnTo>
                      <a:pt x="91" y="3113"/>
                    </a:lnTo>
                    <a:lnTo>
                      <a:pt x="37" y="3222"/>
                    </a:lnTo>
                    <a:lnTo>
                      <a:pt x="19" y="3331"/>
                    </a:lnTo>
                    <a:lnTo>
                      <a:pt x="0" y="3422"/>
                    </a:lnTo>
                    <a:lnTo>
                      <a:pt x="19" y="3531"/>
                    </a:lnTo>
                    <a:lnTo>
                      <a:pt x="37" y="3622"/>
                    </a:lnTo>
                    <a:lnTo>
                      <a:pt x="91" y="3713"/>
                    </a:lnTo>
                    <a:lnTo>
                      <a:pt x="146" y="3804"/>
                    </a:lnTo>
                    <a:lnTo>
                      <a:pt x="237" y="3877"/>
                    </a:lnTo>
                    <a:lnTo>
                      <a:pt x="237" y="3877"/>
                    </a:lnTo>
                    <a:lnTo>
                      <a:pt x="146" y="3804"/>
                    </a:lnTo>
                    <a:lnTo>
                      <a:pt x="91" y="3713"/>
                    </a:lnTo>
                    <a:lnTo>
                      <a:pt x="37" y="3622"/>
                    </a:lnTo>
                    <a:lnTo>
                      <a:pt x="19" y="3531"/>
                    </a:lnTo>
                    <a:lnTo>
                      <a:pt x="0" y="3422"/>
                    </a:lnTo>
                    <a:lnTo>
                      <a:pt x="19" y="3331"/>
                    </a:lnTo>
                    <a:lnTo>
                      <a:pt x="37" y="3222"/>
                    </a:lnTo>
                    <a:lnTo>
                      <a:pt x="91" y="3113"/>
                    </a:lnTo>
                    <a:close/>
                    <a:moveTo>
                      <a:pt x="91" y="3113"/>
                    </a:moveTo>
                    <a:lnTo>
                      <a:pt x="91" y="3113"/>
                    </a:lnTo>
                    <a:lnTo>
                      <a:pt x="91" y="3113"/>
                    </a:lnTo>
                    <a:lnTo>
                      <a:pt x="91" y="3113"/>
                    </a:lnTo>
                    <a:lnTo>
                      <a:pt x="91" y="3113"/>
                    </a:lnTo>
                    <a:close/>
                    <a:moveTo>
                      <a:pt x="91" y="3113"/>
                    </a:moveTo>
                    <a:lnTo>
                      <a:pt x="91" y="3113"/>
                    </a:lnTo>
                    <a:lnTo>
                      <a:pt x="91" y="3113"/>
                    </a:lnTo>
                    <a:lnTo>
                      <a:pt x="91" y="3113"/>
                    </a:lnTo>
                    <a:lnTo>
                      <a:pt x="91" y="3113"/>
                    </a:lnTo>
                    <a:close/>
                    <a:moveTo>
                      <a:pt x="91" y="3094"/>
                    </a:moveTo>
                    <a:lnTo>
                      <a:pt x="91" y="3094"/>
                    </a:lnTo>
                    <a:lnTo>
                      <a:pt x="91" y="3113"/>
                    </a:lnTo>
                    <a:lnTo>
                      <a:pt x="91" y="3113"/>
                    </a:lnTo>
                    <a:lnTo>
                      <a:pt x="91" y="3094"/>
                    </a:lnTo>
                    <a:close/>
                    <a:moveTo>
                      <a:pt x="110" y="3094"/>
                    </a:moveTo>
                    <a:lnTo>
                      <a:pt x="110" y="3094"/>
                    </a:lnTo>
                    <a:lnTo>
                      <a:pt x="110" y="3094"/>
                    </a:lnTo>
                    <a:lnTo>
                      <a:pt x="110" y="3094"/>
                    </a:lnTo>
                    <a:lnTo>
                      <a:pt x="110" y="3094"/>
                    </a:lnTo>
                    <a:close/>
                    <a:moveTo>
                      <a:pt x="110" y="3094"/>
                    </a:moveTo>
                    <a:lnTo>
                      <a:pt x="110" y="3094"/>
                    </a:lnTo>
                    <a:lnTo>
                      <a:pt x="110" y="3094"/>
                    </a:lnTo>
                    <a:lnTo>
                      <a:pt x="110" y="3094"/>
                    </a:lnTo>
                    <a:lnTo>
                      <a:pt x="110" y="3094"/>
                    </a:lnTo>
                    <a:close/>
                    <a:moveTo>
                      <a:pt x="110" y="3094"/>
                    </a:moveTo>
                    <a:lnTo>
                      <a:pt x="110" y="3094"/>
                    </a:lnTo>
                    <a:lnTo>
                      <a:pt x="110" y="3094"/>
                    </a:lnTo>
                    <a:lnTo>
                      <a:pt x="110" y="3094"/>
                    </a:lnTo>
                    <a:lnTo>
                      <a:pt x="110" y="3094"/>
                    </a:lnTo>
                    <a:close/>
                    <a:moveTo>
                      <a:pt x="4532" y="1"/>
                    </a:moveTo>
                    <a:lnTo>
                      <a:pt x="4532" y="1"/>
                    </a:lnTo>
                    <a:lnTo>
                      <a:pt x="4677" y="201"/>
                    </a:lnTo>
                    <a:lnTo>
                      <a:pt x="4823" y="419"/>
                    </a:lnTo>
                    <a:lnTo>
                      <a:pt x="5096" y="892"/>
                    </a:lnTo>
                    <a:lnTo>
                      <a:pt x="5332" y="1366"/>
                    </a:lnTo>
                    <a:lnTo>
                      <a:pt x="5551" y="1857"/>
                    </a:lnTo>
                    <a:lnTo>
                      <a:pt x="5551" y="1857"/>
                    </a:lnTo>
                    <a:lnTo>
                      <a:pt x="5551" y="1857"/>
                    </a:lnTo>
                    <a:lnTo>
                      <a:pt x="5551" y="1857"/>
                    </a:lnTo>
                    <a:lnTo>
                      <a:pt x="5332" y="1366"/>
                    </a:lnTo>
                    <a:lnTo>
                      <a:pt x="5096" y="892"/>
                    </a:lnTo>
                    <a:lnTo>
                      <a:pt x="4823" y="419"/>
                    </a:lnTo>
                    <a:lnTo>
                      <a:pt x="4677" y="201"/>
                    </a:lnTo>
                    <a:lnTo>
                      <a:pt x="4532" y="1"/>
                    </a:lnTo>
                    <a:close/>
                    <a:moveTo>
                      <a:pt x="4532" y="1"/>
                    </a:moveTo>
                    <a:lnTo>
                      <a:pt x="4532" y="1"/>
                    </a:lnTo>
                    <a:lnTo>
                      <a:pt x="4532" y="1"/>
                    </a:lnTo>
                    <a:lnTo>
                      <a:pt x="4532" y="1"/>
                    </a:lnTo>
                    <a:lnTo>
                      <a:pt x="4532" y="1"/>
                    </a:lnTo>
                    <a:close/>
                  </a:path>
                </a:pathLst>
              </a:custGeom>
              <a:solidFill>
                <a:srgbClr val="D8D3D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19" name="Google Shape;1219;p8"/>
              <p:cNvSpPr/>
              <p:nvPr/>
            </p:nvSpPr>
            <p:spPr>
              <a:xfrm>
                <a:off x="1317550" y="2281300"/>
                <a:ext cx="51425" cy="3650"/>
              </a:xfrm>
              <a:custGeom>
                <a:avLst/>
                <a:gdLst/>
                <a:ahLst/>
                <a:cxnLst/>
                <a:rect l="l" t="t" r="r" b="b"/>
                <a:pathLst>
                  <a:path w="2057" h="146" fill="none" extrusionOk="0">
                    <a:moveTo>
                      <a:pt x="1" y="0"/>
                    </a:moveTo>
                    <a:lnTo>
                      <a:pt x="1" y="0"/>
                    </a:lnTo>
                    <a:lnTo>
                      <a:pt x="328" y="55"/>
                    </a:lnTo>
                    <a:lnTo>
                      <a:pt x="674" y="91"/>
                    </a:lnTo>
                    <a:lnTo>
                      <a:pt x="1074" y="128"/>
                    </a:lnTo>
                    <a:lnTo>
                      <a:pt x="1493" y="146"/>
                    </a:lnTo>
                    <a:lnTo>
                      <a:pt x="1493" y="146"/>
                    </a:lnTo>
                    <a:lnTo>
                      <a:pt x="1711" y="146"/>
                    </a:lnTo>
                    <a:lnTo>
                      <a:pt x="1711" y="146"/>
                    </a:lnTo>
                    <a:lnTo>
                      <a:pt x="2057" y="146"/>
                    </a:lnTo>
                    <a:lnTo>
                      <a:pt x="2057" y="146"/>
                    </a:lnTo>
                    <a:lnTo>
                      <a:pt x="2057" y="146"/>
                    </a:lnTo>
                    <a:lnTo>
                      <a:pt x="1711" y="146"/>
                    </a:lnTo>
                    <a:lnTo>
                      <a:pt x="1711" y="146"/>
                    </a:lnTo>
                    <a:lnTo>
                      <a:pt x="1493" y="146"/>
                    </a:lnTo>
                    <a:lnTo>
                      <a:pt x="1493" y="146"/>
                    </a:lnTo>
                    <a:lnTo>
                      <a:pt x="1493" y="146"/>
                    </a:lnTo>
                    <a:lnTo>
                      <a:pt x="1493" y="146"/>
                    </a:lnTo>
                    <a:lnTo>
                      <a:pt x="1074" y="128"/>
                    </a:lnTo>
                    <a:lnTo>
                      <a:pt x="674" y="91"/>
                    </a:lnTo>
                    <a:lnTo>
                      <a:pt x="328" y="55"/>
                    </a:lnTo>
                    <a:lnTo>
                      <a:pt x="1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20" name="Google Shape;1220;p8"/>
              <p:cNvSpPr/>
              <p:nvPr/>
            </p:nvSpPr>
            <p:spPr>
              <a:xfrm>
                <a:off x="1317100" y="228130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21" name="Google Shape;1221;p8"/>
              <p:cNvSpPr/>
              <p:nvPr/>
            </p:nvSpPr>
            <p:spPr>
              <a:xfrm>
                <a:off x="1288900" y="2269475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22" name="Google Shape;1222;p8"/>
              <p:cNvSpPr/>
              <p:nvPr/>
            </p:nvSpPr>
            <p:spPr>
              <a:xfrm>
                <a:off x="1288900" y="2269475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23" name="Google Shape;1223;p8"/>
              <p:cNvSpPr/>
              <p:nvPr/>
            </p:nvSpPr>
            <p:spPr>
              <a:xfrm>
                <a:off x="1288900" y="2269000"/>
                <a:ext cx="25" cy="500"/>
              </a:xfrm>
              <a:custGeom>
                <a:avLst/>
                <a:gdLst/>
                <a:ahLst/>
                <a:cxnLst/>
                <a:rect l="l" t="t" r="r" b="b"/>
                <a:pathLst>
                  <a:path w="1" h="20" fill="none" extrusionOk="0">
                    <a:moveTo>
                      <a:pt x="0" y="1"/>
                    </a:moveTo>
                    <a:lnTo>
                      <a:pt x="0" y="1"/>
                    </a:lnTo>
                    <a:lnTo>
                      <a:pt x="0" y="19"/>
                    </a:lnTo>
                    <a:lnTo>
                      <a:pt x="0" y="19"/>
                    </a:lnTo>
                    <a:lnTo>
                      <a:pt x="0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24" name="Google Shape;1224;p8"/>
              <p:cNvSpPr/>
              <p:nvPr/>
            </p:nvSpPr>
            <p:spPr>
              <a:xfrm>
                <a:off x="1282975" y="2249900"/>
                <a:ext cx="5950" cy="19125"/>
              </a:xfrm>
              <a:custGeom>
                <a:avLst/>
                <a:gdLst/>
                <a:ahLst/>
                <a:cxnLst/>
                <a:rect l="l" t="t" r="r" b="b"/>
                <a:pathLst>
                  <a:path w="238" h="765" fill="none" extrusionOk="0">
                    <a:moveTo>
                      <a:pt x="91" y="1"/>
                    </a:moveTo>
                    <a:lnTo>
                      <a:pt x="91" y="1"/>
                    </a:lnTo>
                    <a:lnTo>
                      <a:pt x="37" y="110"/>
                    </a:lnTo>
                    <a:lnTo>
                      <a:pt x="19" y="219"/>
                    </a:lnTo>
                    <a:lnTo>
                      <a:pt x="0" y="310"/>
                    </a:lnTo>
                    <a:lnTo>
                      <a:pt x="19" y="419"/>
                    </a:lnTo>
                    <a:lnTo>
                      <a:pt x="37" y="510"/>
                    </a:lnTo>
                    <a:lnTo>
                      <a:pt x="91" y="601"/>
                    </a:lnTo>
                    <a:lnTo>
                      <a:pt x="146" y="692"/>
                    </a:lnTo>
                    <a:lnTo>
                      <a:pt x="237" y="765"/>
                    </a:lnTo>
                    <a:lnTo>
                      <a:pt x="237" y="765"/>
                    </a:lnTo>
                    <a:lnTo>
                      <a:pt x="146" y="692"/>
                    </a:lnTo>
                    <a:lnTo>
                      <a:pt x="91" y="601"/>
                    </a:lnTo>
                    <a:lnTo>
                      <a:pt x="37" y="510"/>
                    </a:lnTo>
                    <a:lnTo>
                      <a:pt x="19" y="419"/>
                    </a:lnTo>
                    <a:lnTo>
                      <a:pt x="0" y="310"/>
                    </a:lnTo>
                    <a:lnTo>
                      <a:pt x="19" y="219"/>
                    </a:lnTo>
                    <a:lnTo>
                      <a:pt x="37" y="110"/>
                    </a:lnTo>
                    <a:lnTo>
                      <a:pt x="91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25" name="Google Shape;1225;p8"/>
              <p:cNvSpPr/>
              <p:nvPr/>
            </p:nvSpPr>
            <p:spPr>
              <a:xfrm>
                <a:off x="1285250" y="224990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0" y="1"/>
                    </a:move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26" name="Google Shape;1226;p8"/>
              <p:cNvSpPr/>
              <p:nvPr/>
            </p:nvSpPr>
            <p:spPr>
              <a:xfrm>
                <a:off x="1285250" y="224990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0" y="1"/>
                    </a:move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27" name="Google Shape;1227;p8"/>
              <p:cNvSpPr/>
              <p:nvPr/>
            </p:nvSpPr>
            <p:spPr>
              <a:xfrm>
                <a:off x="1285250" y="2249450"/>
                <a:ext cx="25" cy="475"/>
              </a:xfrm>
              <a:custGeom>
                <a:avLst/>
                <a:gdLst/>
                <a:ahLst/>
                <a:cxnLst/>
                <a:rect l="l" t="t" r="r" b="b"/>
                <a:pathLst>
                  <a:path w="1" h="19" fill="none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19"/>
                    </a:lnTo>
                    <a:lnTo>
                      <a:pt x="0" y="19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28" name="Google Shape;1228;p8"/>
              <p:cNvSpPr/>
              <p:nvPr/>
            </p:nvSpPr>
            <p:spPr>
              <a:xfrm>
                <a:off x="1285700" y="224945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1" y="0"/>
                    </a:move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29" name="Google Shape;1229;p8"/>
              <p:cNvSpPr/>
              <p:nvPr/>
            </p:nvSpPr>
            <p:spPr>
              <a:xfrm>
                <a:off x="1285700" y="224945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1" y="0"/>
                    </a:move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30" name="Google Shape;1230;p8"/>
              <p:cNvSpPr/>
              <p:nvPr/>
            </p:nvSpPr>
            <p:spPr>
              <a:xfrm>
                <a:off x="1285700" y="224945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1" y="0"/>
                    </a:move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31" name="Google Shape;1231;p8"/>
              <p:cNvSpPr/>
              <p:nvPr/>
            </p:nvSpPr>
            <p:spPr>
              <a:xfrm>
                <a:off x="1396250" y="2172100"/>
                <a:ext cx="25500" cy="46425"/>
              </a:xfrm>
              <a:custGeom>
                <a:avLst/>
                <a:gdLst/>
                <a:ahLst/>
                <a:cxnLst/>
                <a:rect l="l" t="t" r="r" b="b"/>
                <a:pathLst>
                  <a:path w="1020" h="1857" fill="none" extrusionOk="0">
                    <a:moveTo>
                      <a:pt x="1" y="1"/>
                    </a:moveTo>
                    <a:lnTo>
                      <a:pt x="1" y="1"/>
                    </a:lnTo>
                    <a:lnTo>
                      <a:pt x="146" y="201"/>
                    </a:lnTo>
                    <a:lnTo>
                      <a:pt x="292" y="419"/>
                    </a:lnTo>
                    <a:lnTo>
                      <a:pt x="565" y="892"/>
                    </a:lnTo>
                    <a:lnTo>
                      <a:pt x="801" y="1366"/>
                    </a:lnTo>
                    <a:lnTo>
                      <a:pt x="1020" y="1857"/>
                    </a:lnTo>
                    <a:lnTo>
                      <a:pt x="1020" y="1857"/>
                    </a:lnTo>
                    <a:lnTo>
                      <a:pt x="1020" y="1857"/>
                    </a:lnTo>
                    <a:lnTo>
                      <a:pt x="1020" y="1857"/>
                    </a:lnTo>
                    <a:lnTo>
                      <a:pt x="801" y="1366"/>
                    </a:lnTo>
                    <a:lnTo>
                      <a:pt x="565" y="892"/>
                    </a:lnTo>
                    <a:lnTo>
                      <a:pt x="292" y="419"/>
                    </a:lnTo>
                    <a:lnTo>
                      <a:pt x="146" y="201"/>
                    </a:lnTo>
                    <a:lnTo>
                      <a:pt x="1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32" name="Google Shape;1232;p8"/>
              <p:cNvSpPr/>
              <p:nvPr/>
            </p:nvSpPr>
            <p:spPr>
              <a:xfrm>
                <a:off x="1396250" y="217210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1" y="1"/>
                    </a:move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33" name="Google Shape;1233;p8"/>
              <p:cNvSpPr/>
              <p:nvPr/>
            </p:nvSpPr>
            <p:spPr>
              <a:xfrm>
                <a:off x="1282975" y="2160725"/>
                <a:ext cx="138775" cy="124225"/>
              </a:xfrm>
              <a:custGeom>
                <a:avLst/>
                <a:gdLst/>
                <a:ahLst/>
                <a:cxnLst/>
                <a:rect l="l" t="t" r="r" b="b"/>
                <a:pathLst>
                  <a:path w="5551" h="4969" extrusionOk="0">
                    <a:moveTo>
                      <a:pt x="4095" y="1"/>
                    </a:moveTo>
                    <a:lnTo>
                      <a:pt x="4004" y="219"/>
                    </a:lnTo>
                    <a:lnTo>
                      <a:pt x="3895" y="438"/>
                    </a:lnTo>
                    <a:lnTo>
                      <a:pt x="3840" y="529"/>
                    </a:lnTo>
                    <a:lnTo>
                      <a:pt x="3767" y="619"/>
                    </a:lnTo>
                    <a:lnTo>
                      <a:pt x="3676" y="710"/>
                    </a:lnTo>
                    <a:lnTo>
                      <a:pt x="3585" y="801"/>
                    </a:lnTo>
                    <a:lnTo>
                      <a:pt x="3458" y="874"/>
                    </a:lnTo>
                    <a:lnTo>
                      <a:pt x="3331" y="947"/>
                    </a:lnTo>
                    <a:lnTo>
                      <a:pt x="3185" y="1002"/>
                    </a:lnTo>
                    <a:lnTo>
                      <a:pt x="3058" y="1038"/>
                    </a:lnTo>
                    <a:lnTo>
                      <a:pt x="2767" y="1111"/>
                    </a:lnTo>
                    <a:lnTo>
                      <a:pt x="2475" y="1165"/>
                    </a:lnTo>
                    <a:lnTo>
                      <a:pt x="2184" y="1238"/>
                    </a:lnTo>
                    <a:lnTo>
                      <a:pt x="1893" y="1311"/>
                    </a:lnTo>
                    <a:lnTo>
                      <a:pt x="1766" y="1366"/>
                    </a:lnTo>
                    <a:lnTo>
                      <a:pt x="1638" y="1438"/>
                    </a:lnTo>
                    <a:lnTo>
                      <a:pt x="1511" y="1511"/>
                    </a:lnTo>
                    <a:lnTo>
                      <a:pt x="1402" y="1620"/>
                    </a:lnTo>
                    <a:lnTo>
                      <a:pt x="1293" y="1730"/>
                    </a:lnTo>
                    <a:lnTo>
                      <a:pt x="1202" y="1839"/>
                    </a:lnTo>
                    <a:lnTo>
                      <a:pt x="1111" y="1948"/>
                    </a:lnTo>
                    <a:lnTo>
                      <a:pt x="1001" y="2039"/>
                    </a:lnTo>
                    <a:lnTo>
                      <a:pt x="874" y="2130"/>
                    </a:lnTo>
                    <a:lnTo>
                      <a:pt x="747" y="2185"/>
                    </a:lnTo>
                    <a:lnTo>
                      <a:pt x="619" y="2221"/>
                    </a:lnTo>
                    <a:lnTo>
                      <a:pt x="401" y="2221"/>
                    </a:lnTo>
                    <a:lnTo>
                      <a:pt x="346" y="2512"/>
                    </a:lnTo>
                    <a:lnTo>
                      <a:pt x="328" y="2767"/>
                    </a:lnTo>
                    <a:lnTo>
                      <a:pt x="310" y="3131"/>
                    </a:lnTo>
                    <a:lnTo>
                      <a:pt x="310" y="3276"/>
                    </a:lnTo>
                    <a:lnTo>
                      <a:pt x="201" y="3404"/>
                    </a:lnTo>
                    <a:lnTo>
                      <a:pt x="110" y="3549"/>
                    </a:lnTo>
                    <a:lnTo>
                      <a:pt x="91" y="3549"/>
                    </a:lnTo>
                    <a:lnTo>
                      <a:pt x="91" y="3568"/>
                    </a:lnTo>
                    <a:lnTo>
                      <a:pt x="37" y="3677"/>
                    </a:lnTo>
                    <a:lnTo>
                      <a:pt x="19" y="3786"/>
                    </a:lnTo>
                    <a:lnTo>
                      <a:pt x="0" y="3877"/>
                    </a:lnTo>
                    <a:lnTo>
                      <a:pt x="19" y="3986"/>
                    </a:lnTo>
                    <a:lnTo>
                      <a:pt x="37" y="4077"/>
                    </a:lnTo>
                    <a:lnTo>
                      <a:pt x="91" y="4168"/>
                    </a:lnTo>
                    <a:lnTo>
                      <a:pt x="146" y="4259"/>
                    </a:lnTo>
                    <a:lnTo>
                      <a:pt x="237" y="4332"/>
                    </a:lnTo>
                    <a:lnTo>
                      <a:pt x="237" y="4350"/>
                    </a:lnTo>
                    <a:lnTo>
                      <a:pt x="346" y="4423"/>
                    </a:lnTo>
                    <a:lnTo>
                      <a:pt x="437" y="4496"/>
                    </a:lnTo>
                    <a:lnTo>
                      <a:pt x="692" y="4623"/>
                    </a:lnTo>
                    <a:lnTo>
                      <a:pt x="1001" y="4732"/>
                    </a:lnTo>
                    <a:lnTo>
                      <a:pt x="1365" y="4823"/>
                    </a:lnTo>
                    <a:lnTo>
                      <a:pt x="1384" y="4823"/>
                    </a:lnTo>
                    <a:lnTo>
                      <a:pt x="1711" y="4878"/>
                    </a:lnTo>
                    <a:lnTo>
                      <a:pt x="2057" y="4914"/>
                    </a:lnTo>
                    <a:lnTo>
                      <a:pt x="2457" y="4951"/>
                    </a:lnTo>
                    <a:lnTo>
                      <a:pt x="2876" y="4969"/>
                    </a:lnTo>
                    <a:lnTo>
                      <a:pt x="3294" y="4732"/>
                    </a:lnTo>
                    <a:lnTo>
                      <a:pt x="3713" y="4459"/>
                    </a:lnTo>
                    <a:lnTo>
                      <a:pt x="4095" y="4186"/>
                    </a:lnTo>
                    <a:lnTo>
                      <a:pt x="4477" y="3895"/>
                    </a:lnTo>
                    <a:lnTo>
                      <a:pt x="4677" y="3731"/>
                    </a:lnTo>
                    <a:lnTo>
                      <a:pt x="4859" y="3549"/>
                    </a:lnTo>
                    <a:lnTo>
                      <a:pt x="5041" y="3349"/>
                    </a:lnTo>
                    <a:lnTo>
                      <a:pt x="5187" y="3149"/>
                    </a:lnTo>
                    <a:lnTo>
                      <a:pt x="5296" y="2967"/>
                    </a:lnTo>
                    <a:lnTo>
                      <a:pt x="5387" y="2767"/>
                    </a:lnTo>
                    <a:lnTo>
                      <a:pt x="5533" y="2367"/>
                    </a:lnTo>
                    <a:lnTo>
                      <a:pt x="5551" y="2312"/>
                    </a:lnTo>
                    <a:lnTo>
                      <a:pt x="5332" y="1821"/>
                    </a:lnTo>
                    <a:lnTo>
                      <a:pt x="5096" y="1347"/>
                    </a:lnTo>
                    <a:lnTo>
                      <a:pt x="4823" y="874"/>
                    </a:lnTo>
                    <a:lnTo>
                      <a:pt x="4677" y="656"/>
                    </a:lnTo>
                    <a:lnTo>
                      <a:pt x="4532" y="456"/>
                    </a:lnTo>
                    <a:lnTo>
                      <a:pt x="4313" y="201"/>
                    </a:lnTo>
                    <a:lnTo>
                      <a:pt x="4095" y="1"/>
                    </a:lnTo>
                    <a:close/>
                  </a:path>
                </a:pathLst>
              </a:custGeom>
              <a:solidFill>
                <a:srgbClr val="A489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34" name="Google Shape;1234;p8"/>
              <p:cNvSpPr/>
              <p:nvPr/>
            </p:nvSpPr>
            <p:spPr>
              <a:xfrm>
                <a:off x="1282975" y="2160725"/>
                <a:ext cx="138775" cy="124225"/>
              </a:xfrm>
              <a:custGeom>
                <a:avLst/>
                <a:gdLst/>
                <a:ahLst/>
                <a:cxnLst/>
                <a:rect l="l" t="t" r="r" b="b"/>
                <a:pathLst>
                  <a:path w="5551" h="4969" fill="none" extrusionOk="0">
                    <a:moveTo>
                      <a:pt x="4095" y="1"/>
                    </a:moveTo>
                    <a:lnTo>
                      <a:pt x="4095" y="1"/>
                    </a:lnTo>
                    <a:lnTo>
                      <a:pt x="4004" y="219"/>
                    </a:lnTo>
                    <a:lnTo>
                      <a:pt x="3895" y="438"/>
                    </a:lnTo>
                    <a:lnTo>
                      <a:pt x="3840" y="529"/>
                    </a:lnTo>
                    <a:lnTo>
                      <a:pt x="3767" y="619"/>
                    </a:lnTo>
                    <a:lnTo>
                      <a:pt x="3676" y="710"/>
                    </a:lnTo>
                    <a:lnTo>
                      <a:pt x="3585" y="801"/>
                    </a:lnTo>
                    <a:lnTo>
                      <a:pt x="3585" y="801"/>
                    </a:lnTo>
                    <a:lnTo>
                      <a:pt x="3458" y="874"/>
                    </a:lnTo>
                    <a:lnTo>
                      <a:pt x="3331" y="947"/>
                    </a:lnTo>
                    <a:lnTo>
                      <a:pt x="3185" y="1002"/>
                    </a:lnTo>
                    <a:lnTo>
                      <a:pt x="3058" y="1038"/>
                    </a:lnTo>
                    <a:lnTo>
                      <a:pt x="2767" y="1111"/>
                    </a:lnTo>
                    <a:lnTo>
                      <a:pt x="2475" y="1165"/>
                    </a:lnTo>
                    <a:lnTo>
                      <a:pt x="2184" y="1238"/>
                    </a:lnTo>
                    <a:lnTo>
                      <a:pt x="1893" y="1311"/>
                    </a:lnTo>
                    <a:lnTo>
                      <a:pt x="1766" y="1366"/>
                    </a:lnTo>
                    <a:lnTo>
                      <a:pt x="1638" y="1438"/>
                    </a:lnTo>
                    <a:lnTo>
                      <a:pt x="1511" y="1511"/>
                    </a:lnTo>
                    <a:lnTo>
                      <a:pt x="1402" y="1620"/>
                    </a:lnTo>
                    <a:lnTo>
                      <a:pt x="1402" y="1620"/>
                    </a:lnTo>
                    <a:lnTo>
                      <a:pt x="1293" y="1730"/>
                    </a:lnTo>
                    <a:lnTo>
                      <a:pt x="1202" y="1839"/>
                    </a:lnTo>
                    <a:lnTo>
                      <a:pt x="1111" y="1948"/>
                    </a:lnTo>
                    <a:lnTo>
                      <a:pt x="1001" y="2039"/>
                    </a:lnTo>
                    <a:lnTo>
                      <a:pt x="1001" y="2039"/>
                    </a:lnTo>
                    <a:lnTo>
                      <a:pt x="874" y="2130"/>
                    </a:lnTo>
                    <a:lnTo>
                      <a:pt x="747" y="2185"/>
                    </a:lnTo>
                    <a:lnTo>
                      <a:pt x="619" y="2221"/>
                    </a:lnTo>
                    <a:lnTo>
                      <a:pt x="474" y="2221"/>
                    </a:lnTo>
                    <a:lnTo>
                      <a:pt x="474" y="2221"/>
                    </a:lnTo>
                    <a:lnTo>
                      <a:pt x="401" y="2221"/>
                    </a:lnTo>
                    <a:lnTo>
                      <a:pt x="401" y="2221"/>
                    </a:lnTo>
                    <a:lnTo>
                      <a:pt x="401" y="2221"/>
                    </a:lnTo>
                    <a:lnTo>
                      <a:pt x="346" y="2512"/>
                    </a:lnTo>
                    <a:lnTo>
                      <a:pt x="328" y="2767"/>
                    </a:lnTo>
                    <a:lnTo>
                      <a:pt x="310" y="3131"/>
                    </a:lnTo>
                    <a:lnTo>
                      <a:pt x="310" y="3131"/>
                    </a:lnTo>
                    <a:lnTo>
                      <a:pt x="310" y="3276"/>
                    </a:lnTo>
                    <a:lnTo>
                      <a:pt x="310" y="3276"/>
                    </a:lnTo>
                    <a:lnTo>
                      <a:pt x="310" y="3276"/>
                    </a:lnTo>
                    <a:lnTo>
                      <a:pt x="310" y="3276"/>
                    </a:lnTo>
                    <a:lnTo>
                      <a:pt x="310" y="3276"/>
                    </a:lnTo>
                    <a:lnTo>
                      <a:pt x="201" y="3404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91" y="3549"/>
                    </a:lnTo>
                    <a:lnTo>
                      <a:pt x="91" y="3549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37" y="3677"/>
                    </a:lnTo>
                    <a:lnTo>
                      <a:pt x="19" y="3786"/>
                    </a:lnTo>
                    <a:lnTo>
                      <a:pt x="0" y="3877"/>
                    </a:lnTo>
                    <a:lnTo>
                      <a:pt x="19" y="3986"/>
                    </a:lnTo>
                    <a:lnTo>
                      <a:pt x="37" y="4077"/>
                    </a:lnTo>
                    <a:lnTo>
                      <a:pt x="91" y="4168"/>
                    </a:lnTo>
                    <a:lnTo>
                      <a:pt x="146" y="4259"/>
                    </a:lnTo>
                    <a:lnTo>
                      <a:pt x="237" y="4332"/>
                    </a:lnTo>
                    <a:lnTo>
                      <a:pt x="237" y="4332"/>
                    </a:lnTo>
                    <a:lnTo>
                      <a:pt x="237" y="4332"/>
                    </a:lnTo>
                    <a:lnTo>
                      <a:pt x="237" y="4350"/>
                    </a:lnTo>
                    <a:lnTo>
                      <a:pt x="237" y="4350"/>
                    </a:lnTo>
                    <a:lnTo>
                      <a:pt x="237" y="4350"/>
                    </a:lnTo>
                    <a:lnTo>
                      <a:pt x="237" y="4350"/>
                    </a:lnTo>
                    <a:lnTo>
                      <a:pt x="237" y="4350"/>
                    </a:lnTo>
                    <a:lnTo>
                      <a:pt x="237" y="4350"/>
                    </a:lnTo>
                    <a:lnTo>
                      <a:pt x="237" y="4350"/>
                    </a:lnTo>
                    <a:lnTo>
                      <a:pt x="237" y="4350"/>
                    </a:lnTo>
                    <a:lnTo>
                      <a:pt x="237" y="4350"/>
                    </a:lnTo>
                    <a:lnTo>
                      <a:pt x="237" y="4350"/>
                    </a:lnTo>
                    <a:lnTo>
                      <a:pt x="346" y="4423"/>
                    </a:lnTo>
                    <a:lnTo>
                      <a:pt x="437" y="4496"/>
                    </a:lnTo>
                    <a:lnTo>
                      <a:pt x="692" y="4623"/>
                    </a:lnTo>
                    <a:lnTo>
                      <a:pt x="1001" y="4732"/>
                    </a:lnTo>
                    <a:lnTo>
                      <a:pt x="1365" y="4823"/>
                    </a:lnTo>
                    <a:lnTo>
                      <a:pt x="1365" y="4823"/>
                    </a:lnTo>
                    <a:lnTo>
                      <a:pt x="1365" y="4823"/>
                    </a:lnTo>
                    <a:lnTo>
                      <a:pt x="1365" y="4823"/>
                    </a:lnTo>
                    <a:lnTo>
                      <a:pt x="1384" y="4823"/>
                    </a:lnTo>
                    <a:lnTo>
                      <a:pt x="1384" y="4823"/>
                    </a:lnTo>
                    <a:lnTo>
                      <a:pt x="1711" y="4878"/>
                    </a:lnTo>
                    <a:lnTo>
                      <a:pt x="2057" y="4914"/>
                    </a:lnTo>
                    <a:lnTo>
                      <a:pt x="2457" y="4951"/>
                    </a:lnTo>
                    <a:lnTo>
                      <a:pt x="2876" y="4969"/>
                    </a:lnTo>
                    <a:lnTo>
                      <a:pt x="2876" y="4969"/>
                    </a:lnTo>
                    <a:lnTo>
                      <a:pt x="3294" y="4732"/>
                    </a:lnTo>
                    <a:lnTo>
                      <a:pt x="3713" y="4459"/>
                    </a:lnTo>
                    <a:lnTo>
                      <a:pt x="4095" y="4186"/>
                    </a:lnTo>
                    <a:lnTo>
                      <a:pt x="4477" y="3895"/>
                    </a:lnTo>
                    <a:lnTo>
                      <a:pt x="4477" y="3895"/>
                    </a:lnTo>
                    <a:lnTo>
                      <a:pt x="4677" y="3731"/>
                    </a:lnTo>
                    <a:lnTo>
                      <a:pt x="4859" y="3549"/>
                    </a:lnTo>
                    <a:lnTo>
                      <a:pt x="5041" y="3349"/>
                    </a:lnTo>
                    <a:lnTo>
                      <a:pt x="5187" y="3149"/>
                    </a:lnTo>
                    <a:lnTo>
                      <a:pt x="5187" y="3149"/>
                    </a:lnTo>
                    <a:lnTo>
                      <a:pt x="5296" y="2967"/>
                    </a:lnTo>
                    <a:lnTo>
                      <a:pt x="5387" y="2767"/>
                    </a:lnTo>
                    <a:lnTo>
                      <a:pt x="5533" y="2367"/>
                    </a:lnTo>
                    <a:lnTo>
                      <a:pt x="5533" y="2367"/>
                    </a:lnTo>
                    <a:lnTo>
                      <a:pt x="5551" y="2312"/>
                    </a:lnTo>
                    <a:lnTo>
                      <a:pt x="5551" y="2312"/>
                    </a:lnTo>
                    <a:lnTo>
                      <a:pt x="5332" y="1821"/>
                    </a:lnTo>
                    <a:lnTo>
                      <a:pt x="5096" y="1347"/>
                    </a:lnTo>
                    <a:lnTo>
                      <a:pt x="4823" y="874"/>
                    </a:lnTo>
                    <a:lnTo>
                      <a:pt x="4677" y="656"/>
                    </a:lnTo>
                    <a:lnTo>
                      <a:pt x="4532" y="456"/>
                    </a:lnTo>
                    <a:lnTo>
                      <a:pt x="4532" y="456"/>
                    </a:lnTo>
                    <a:lnTo>
                      <a:pt x="4532" y="456"/>
                    </a:lnTo>
                    <a:lnTo>
                      <a:pt x="4532" y="456"/>
                    </a:lnTo>
                    <a:lnTo>
                      <a:pt x="4532" y="456"/>
                    </a:lnTo>
                    <a:lnTo>
                      <a:pt x="4532" y="456"/>
                    </a:lnTo>
                    <a:lnTo>
                      <a:pt x="4313" y="201"/>
                    </a:lnTo>
                    <a:lnTo>
                      <a:pt x="4095" y="1"/>
                    </a:lnTo>
                    <a:lnTo>
                      <a:pt x="4095" y="1"/>
                    </a:lnTo>
                    <a:lnTo>
                      <a:pt x="4095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35" name="Google Shape;1235;p8"/>
              <p:cNvSpPr/>
              <p:nvPr/>
            </p:nvSpPr>
            <p:spPr>
              <a:xfrm>
                <a:off x="1354850" y="2218500"/>
                <a:ext cx="79650" cy="66450"/>
              </a:xfrm>
              <a:custGeom>
                <a:avLst/>
                <a:gdLst/>
                <a:ahLst/>
                <a:cxnLst/>
                <a:rect l="l" t="t" r="r" b="b"/>
                <a:pathLst>
                  <a:path w="3186" h="2658" extrusionOk="0">
                    <a:moveTo>
                      <a:pt x="565" y="2658"/>
                    </a:moveTo>
                    <a:lnTo>
                      <a:pt x="565" y="2658"/>
                    </a:lnTo>
                    <a:lnTo>
                      <a:pt x="237" y="2658"/>
                    </a:lnTo>
                    <a:lnTo>
                      <a:pt x="237" y="2658"/>
                    </a:lnTo>
                    <a:lnTo>
                      <a:pt x="1" y="2658"/>
                    </a:lnTo>
                    <a:lnTo>
                      <a:pt x="1" y="2658"/>
                    </a:lnTo>
                    <a:lnTo>
                      <a:pt x="1" y="2658"/>
                    </a:lnTo>
                    <a:lnTo>
                      <a:pt x="1" y="2658"/>
                    </a:lnTo>
                    <a:lnTo>
                      <a:pt x="219" y="2658"/>
                    </a:lnTo>
                    <a:lnTo>
                      <a:pt x="219" y="2658"/>
                    </a:lnTo>
                    <a:lnTo>
                      <a:pt x="565" y="2658"/>
                    </a:lnTo>
                    <a:close/>
                    <a:moveTo>
                      <a:pt x="2676" y="1"/>
                    </a:moveTo>
                    <a:lnTo>
                      <a:pt x="2676" y="1"/>
                    </a:lnTo>
                    <a:lnTo>
                      <a:pt x="2676" y="1"/>
                    </a:lnTo>
                    <a:lnTo>
                      <a:pt x="2676" y="1"/>
                    </a:lnTo>
                    <a:lnTo>
                      <a:pt x="2840" y="438"/>
                    </a:lnTo>
                    <a:lnTo>
                      <a:pt x="2967" y="820"/>
                    </a:lnTo>
                    <a:lnTo>
                      <a:pt x="3185" y="1493"/>
                    </a:lnTo>
                    <a:lnTo>
                      <a:pt x="3185" y="1493"/>
                    </a:lnTo>
                    <a:lnTo>
                      <a:pt x="2967" y="820"/>
                    </a:lnTo>
                    <a:lnTo>
                      <a:pt x="2840" y="438"/>
                    </a:lnTo>
                    <a:lnTo>
                      <a:pt x="2676" y="1"/>
                    </a:lnTo>
                    <a:lnTo>
                      <a:pt x="2676" y="1"/>
                    </a:lnTo>
                    <a:close/>
                  </a:path>
                </a:pathLst>
              </a:custGeom>
              <a:solidFill>
                <a:srgbClr val="B8AEB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36" name="Google Shape;1236;p8"/>
              <p:cNvSpPr/>
              <p:nvPr/>
            </p:nvSpPr>
            <p:spPr>
              <a:xfrm>
                <a:off x="1354850" y="2284925"/>
                <a:ext cx="141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565" h="1" fill="none" extrusionOk="0">
                    <a:moveTo>
                      <a:pt x="565" y="1"/>
                    </a:moveTo>
                    <a:lnTo>
                      <a:pt x="565" y="1"/>
                    </a:lnTo>
                    <a:lnTo>
                      <a:pt x="237" y="1"/>
                    </a:lnTo>
                    <a:lnTo>
                      <a:pt x="237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219" y="1"/>
                    </a:lnTo>
                    <a:lnTo>
                      <a:pt x="219" y="1"/>
                    </a:lnTo>
                    <a:lnTo>
                      <a:pt x="565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37" name="Google Shape;1237;p8"/>
              <p:cNvSpPr/>
              <p:nvPr/>
            </p:nvSpPr>
            <p:spPr>
              <a:xfrm>
                <a:off x="1421725" y="2218500"/>
                <a:ext cx="12775" cy="37350"/>
              </a:xfrm>
              <a:custGeom>
                <a:avLst/>
                <a:gdLst/>
                <a:ahLst/>
                <a:cxnLst/>
                <a:rect l="l" t="t" r="r" b="b"/>
                <a:pathLst>
                  <a:path w="511" h="1494" fill="none" extrusionOk="0">
                    <a:moveTo>
                      <a:pt x="1" y="1"/>
                    </a:move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165" y="438"/>
                    </a:lnTo>
                    <a:lnTo>
                      <a:pt x="292" y="820"/>
                    </a:lnTo>
                    <a:lnTo>
                      <a:pt x="510" y="1493"/>
                    </a:lnTo>
                    <a:lnTo>
                      <a:pt x="510" y="1493"/>
                    </a:lnTo>
                    <a:lnTo>
                      <a:pt x="292" y="820"/>
                    </a:lnTo>
                    <a:lnTo>
                      <a:pt x="165" y="438"/>
                    </a:lnTo>
                    <a:lnTo>
                      <a:pt x="1" y="1"/>
                    </a:lnTo>
                    <a:lnTo>
                      <a:pt x="1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38" name="Google Shape;1238;p8"/>
              <p:cNvSpPr/>
              <p:nvPr/>
            </p:nvSpPr>
            <p:spPr>
              <a:xfrm>
                <a:off x="1354850" y="2218500"/>
                <a:ext cx="82825" cy="66450"/>
              </a:xfrm>
              <a:custGeom>
                <a:avLst/>
                <a:gdLst/>
                <a:ahLst/>
                <a:cxnLst/>
                <a:rect l="l" t="t" r="r" b="b"/>
                <a:pathLst>
                  <a:path w="3313" h="2658" extrusionOk="0">
                    <a:moveTo>
                      <a:pt x="2676" y="1"/>
                    </a:moveTo>
                    <a:lnTo>
                      <a:pt x="2658" y="56"/>
                    </a:lnTo>
                    <a:lnTo>
                      <a:pt x="2512" y="456"/>
                    </a:lnTo>
                    <a:lnTo>
                      <a:pt x="2421" y="656"/>
                    </a:lnTo>
                    <a:lnTo>
                      <a:pt x="2312" y="838"/>
                    </a:lnTo>
                    <a:lnTo>
                      <a:pt x="2166" y="1038"/>
                    </a:lnTo>
                    <a:lnTo>
                      <a:pt x="1984" y="1238"/>
                    </a:lnTo>
                    <a:lnTo>
                      <a:pt x="1802" y="1420"/>
                    </a:lnTo>
                    <a:lnTo>
                      <a:pt x="1602" y="1584"/>
                    </a:lnTo>
                    <a:lnTo>
                      <a:pt x="1220" y="1875"/>
                    </a:lnTo>
                    <a:lnTo>
                      <a:pt x="838" y="2148"/>
                    </a:lnTo>
                    <a:lnTo>
                      <a:pt x="419" y="2421"/>
                    </a:lnTo>
                    <a:lnTo>
                      <a:pt x="1" y="2658"/>
                    </a:lnTo>
                    <a:lnTo>
                      <a:pt x="565" y="2658"/>
                    </a:lnTo>
                    <a:lnTo>
                      <a:pt x="929" y="2621"/>
                    </a:lnTo>
                    <a:lnTo>
                      <a:pt x="1256" y="2585"/>
                    </a:lnTo>
                    <a:lnTo>
                      <a:pt x="1839" y="2494"/>
                    </a:lnTo>
                    <a:lnTo>
                      <a:pt x="2312" y="2385"/>
                    </a:lnTo>
                    <a:lnTo>
                      <a:pt x="2694" y="2276"/>
                    </a:lnTo>
                    <a:lnTo>
                      <a:pt x="2967" y="2166"/>
                    </a:lnTo>
                    <a:lnTo>
                      <a:pt x="3167" y="2075"/>
                    </a:lnTo>
                    <a:lnTo>
                      <a:pt x="3313" y="1984"/>
                    </a:lnTo>
                    <a:lnTo>
                      <a:pt x="3185" y="1493"/>
                    </a:lnTo>
                    <a:lnTo>
                      <a:pt x="2967" y="820"/>
                    </a:lnTo>
                    <a:lnTo>
                      <a:pt x="2840" y="438"/>
                    </a:lnTo>
                    <a:lnTo>
                      <a:pt x="2676" y="1"/>
                    </a:lnTo>
                    <a:close/>
                  </a:path>
                </a:pathLst>
              </a:custGeom>
              <a:solidFill>
                <a:srgbClr val="8B715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39" name="Google Shape;1239;p8"/>
              <p:cNvSpPr/>
              <p:nvPr/>
            </p:nvSpPr>
            <p:spPr>
              <a:xfrm>
                <a:off x="1354850" y="2218500"/>
                <a:ext cx="82825" cy="66450"/>
              </a:xfrm>
              <a:custGeom>
                <a:avLst/>
                <a:gdLst/>
                <a:ahLst/>
                <a:cxnLst/>
                <a:rect l="l" t="t" r="r" b="b"/>
                <a:pathLst>
                  <a:path w="3313" h="2658" fill="none" extrusionOk="0">
                    <a:moveTo>
                      <a:pt x="2676" y="1"/>
                    </a:moveTo>
                    <a:lnTo>
                      <a:pt x="2676" y="1"/>
                    </a:lnTo>
                    <a:lnTo>
                      <a:pt x="2658" y="56"/>
                    </a:lnTo>
                    <a:lnTo>
                      <a:pt x="2658" y="56"/>
                    </a:lnTo>
                    <a:lnTo>
                      <a:pt x="2512" y="456"/>
                    </a:lnTo>
                    <a:lnTo>
                      <a:pt x="2421" y="656"/>
                    </a:lnTo>
                    <a:lnTo>
                      <a:pt x="2312" y="838"/>
                    </a:lnTo>
                    <a:lnTo>
                      <a:pt x="2312" y="838"/>
                    </a:lnTo>
                    <a:lnTo>
                      <a:pt x="2166" y="1038"/>
                    </a:lnTo>
                    <a:lnTo>
                      <a:pt x="1984" y="1238"/>
                    </a:lnTo>
                    <a:lnTo>
                      <a:pt x="1802" y="1420"/>
                    </a:lnTo>
                    <a:lnTo>
                      <a:pt x="1602" y="1584"/>
                    </a:lnTo>
                    <a:lnTo>
                      <a:pt x="1602" y="1584"/>
                    </a:lnTo>
                    <a:lnTo>
                      <a:pt x="1220" y="1875"/>
                    </a:lnTo>
                    <a:lnTo>
                      <a:pt x="838" y="2148"/>
                    </a:lnTo>
                    <a:lnTo>
                      <a:pt x="419" y="2421"/>
                    </a:lnTo>
                    <a:lnTo>
                      <a:pt x="1" y="2658"/>
                    </a:lnTo>
                    <a:lnTo>
                      <a:pt x="1" y="2658"/>
                    </a:lnTo>
                    <a:lnTo>
                      <a:pt x="237" y="2658"/>
                    </a:lnTo>
                    <a:lnTo>
                      <a:pt x="237" y="2658"/>
                    </a:lnTo>
                    <a:lnTo>
                      <a:pt x="565" y="2658"/>
                    </a:lnTo>
                    <a:lnTo>
                      <a:pt x="565" y="2658"/>
                    </a:lnTo>
                    <a:lnTo>
                      <a:pt x="565" y="2658"/>
                    </a:lnTo>
                    <a:lnTo>
                      <a:pt x="929" y="2621"/>
                    </a:lnTo>
                    <a:lnTo>
                      <a:pt x="1256" y="2585"/>
                    </a:lnTo>
                    <a:lnTo>
                      <a:pt x="1839" y="2494"/>
                    </a:lnTo>
                    <a:lnTo>
                      <a:pt x="2312" y="2385"/>
                    </a:lnTo>
                    <a:lnTo>
                      <a:pt x="2694" y="2276"/>
                    </a:lnTo>
                    <a:lnTo>
                      <a:pt x="2967" y="2166"/>
                    </a:lnTo>
                    <a:lnTo>
                      <a:pt x="3167" y="2075"/>
                    </a:lnTo>
                    <a:lnTo>
                      <a:pt x="3313" y="1984"/>
                    </a:lnTo>
                    <a:lnTo>
                      <a:pt x="3313" y="1984"/>
                    </a:lnTo>
                    <a:lnTo>
                      <a:pt x="3185" y="1493"/>
                    </a:lnTo>
                    <a:lnTo>
                      <a:pt x="3185" y="1493"/>
                    </a:lnTo>
                    <a:lnTo>
                      <a:pt x="2967" y="820"/>
                    </a:lnTo>
                    <a:lnTo>
                      <a:pt x="2840" y="438"/>
                    </a:lnTo>
                    <a:lnTo>
                      <a:pt x="2676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</p:grpSp>
      <p:grpSp>
        <p:nvGrpSpPr>
          <p:cNvPr id="1240" name="Google Shape;1240;p8"/>
          <p:cNvGrpSpPr/>
          <p:nvPr/>
        </p:nvGrpSpPr>
        <p:grpSpPr>
          <a:xfrm flipH="1">
            <a:off x="9826254" y="5474136"/>
            <a:ext cx="479329" cy="177784"/>
            <a:chOff x="1726100" y="1627975"/>
            <a:chExt cx="359425" cy="133325"/>
          </a:xfrm>
        </p:grpSpPr>
        <p:sp>
          <p:nvSpPr>
            <p:cNvPr id="1241" name="Google Shape;1241;p8"/>
            <p:cNvSpPr/>
            <p:nvPr/>
          </p:nvSpPr>
          <p:spPr>
            <a:xfrm>
              <a:off x="2018625" y="1747625"/>
              <a:ext cx="66900" cy="13675"/>
            </a:xfrm>
            <a:custGeom>
              <a:avLst/>
              <a:gdLst/>
              <a:ahLst/>
              <a:cxnLst/>
              <a:rect l="l" t="t" r="r" b="b"/>
              <a:pathLst>
                <a:path w="2676" h="547" extrusionOk="0">
                  <a:moveTo>
                    <a:pt x="456" y="1"/>
                  </a:moveTo>
                  <a:lnTo>
                    <a:pt x="219" y="37"/>
                  </a:lnTo>
                  <a:lnTo>
                    <a:pt x="146" y="74"/>
                  </a:lnTo>
                  <a:lnTo>
                    <a:pt x="73" y="110"/>
                  </a:lnTo>
                  <a:lnTo>
                    <a:pt x="19" y="147"/>
                  </a:lnTo>
                  <a:lnTo>
                    <a:pt x="1" y="201"/>
                  </a:lnTo>
                  <a:lnTo>
                    <a:pt x="19" y="219"/>
                  </a:lnTo>
                  <a:lnTo>
                    <a:pt x="37" y="274"/>
                  </a:lnTo>
                  <a:lnTo>
                    <a:pt x="92" y="329"/>
                  </a:lnTo>
                  <a:lnTo>
                    <a:pt x="219" y="401"/>
                  </a:lnTo>
                  <a:lnTo>
                    <a:pt x="419" y="456"/>
                  </a:lnTo>
                  <a:lnTo>
                    <a:pt x="710" y="511"/>
                  </a:lnTo>
                  <a:lnTo>
                    <a:pt x="1111" y="529"/>
                  </a:lnTo>
                  <a:lnTo>
                    <a:pt x="1657" y="547"/>
                  </a:lnTo>
                  <a:lnTo>
                    <a:pt x="2130" y="547"/>
                  </a:lnTo>
                  <a:lnTo>
                    <a:pt x="2676" y="529"/>
                  </a:lnTo>
                  <a:lnTo>
                    <a:pt x="2676" y="474"/>
                  </a:lnTo>
                  <a:lnTo>
                    <a:pt x="2657" y="420"/>
                  </a:lnTo>
                  <a:lnTo>
                    <a:pt x="2603" y="365"/>
                  </a:lnTo>
                  <a:lnTo>
                    <a:pt x="2530" y="310"/>
                  </a:lnTo>
                  <a:lnTo>
                    <a:pt x="2330" y="219"/>
                  </a:lnTo>
                  <a:lnTo>
                    <a:pt x="2057" y="147"/>
                  </a:lnTo>
                  <a:lnTo>
                    <a:pt x="1748" y="92"/>
                  </a:lnTo>
                  <a:lnTo>
                    <a:pt x="1420" y="37"/>
                  </a:lnTo>
                  <a:lnTo>
                    <a:pt x="1074" y="1"/>
                  </a:lnTo>
                  <a:close/>
                </a:path>
              </a:pathLst>
            </a:custGeom>
            <a:solidFill>
              <a:srgbClr val="282829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42" name="Google Shape;1242;p8"/>
            <p:cNvSpPr/>
            <p:nvPr/>
          </p:nvSpPr>
          <p:spPr>
            <a:xfrm>
              <a:off x="2018625" y="1747625"/>
              <a:ext cx="66900" cy="13675"/>
            </a:xfrm>
            <a:custGeom>
              <a:avLst/>
              <a:gdLst/>
              <a:ahLst/>
              <a:cxnLst/>
              <a:rect l="l" t="t" r="r" b="b"/>
              <a:pathLst>
                <a:path w="2676" h="547" fill="none" extrusionOk="0">
                  <a:moveTo>
                    <a:pt x="747" y="1"/>
                  </a:moveTo>
                  <a:lnTo>
                    <a:pt x="747" y="1"/>
                  </a:lnTo>
                  <a:lnTo>
                    <a:pt x="456" y="1"/>
                  </a:lnTo>
                  <a:lnTo>
                    <a:pt x="219" y="37"/>
                  </a:lnTo>
                  <a:lnTo>
                    <a:pt x="146" y="74"/>
                  </a:lnTo>
                  <a:lnTo>
                    <a:pt x="73" y="110"/>
                  </a:lnTo>
                  <a:lnTo>
                    <a:pt x="19" y="147"/>
                  </a:lnTo>
                  <a:lnTo>
                    <a:pt x="1" y="201"/>
                  </a:lnTo>
                  <a:lnTo>
                    <a:pt x="1" y="201"/>
                  </a:lnTo>
                  <a:lnTo>
                    <a:pt x="19" y="219"/>
                  </a:lnTo>
                  <a:lnTo>
                    <a:pt x="37" y="274"/>
                  </a:lnTo>
                  <a:lnTo>
                    <a:pt x="92" y="329"/>
                  </a:lnTo>
                  <a:lnTo>
                    <a:pt x="219" y="401"/>
                  </a:lnTo>
                  <a:lnTo>
                    <a:pt x="419" y="456"/>
                  </a:lnTo>
                  <a:lnTo>
                    <a:pt x="710" y="511"/>
                  </a:lnTo>
                  <a:lnTo>
                    <a:pt x="1111" y="529"/>
                  </a:lnTo>
                  <a:lnTo>
                    <a:pt x="1657" y="547"/>
                  </a:lnTo>
                  <a:lnTo>
                    <a:pt x="1657" y="547"/>
                  </a:lnTo>
                  <a:lnTo>
                    <a:pt x="2130" y="547"/>
                  </a:lnTo>
                  <a:lnTo>
                    <a:pt x="2676" y="529"/>
                  </a:lnTo>
                  <a:lnTo>
                    <a:pt x="2676" y="529"/>
                  </a:lnTo>
                  <a:lnTo>
                    <a:pt x="2676" y="474"/>
                  </a:lnTo>
                  <a:lnTo>
                    <a:pt x="2657" y="420"/>
                  </a:lnTo>
                  <a:lnTo>
                    <a:pt x="2603" y="365"/>
                  </a:lnTo>
                  <a:lnTo>
                    <a:pt x="2530" y="310"/>
                  </a:lnTo>
                  <a:lnTo>
                    <a:pt x="2330" y="219"/>
                  </a:lnTo>
                  <a:lnTo>
                    <a:pt x="2057" y="147"/>
                  </a:lnTo>
                  <a:lnTo>
                    <a:pt x="1748" y="92"/>
                  </a:lnTo>
                  <a:lnTo>
                    <a:pt x="1420" y="37"/>
                  </a:lnTo>
                  <a:lnTo>
                    <a:pt x="1074" y="1"/>
                  </a:lnTo>
                  <a:lnTo>
                    <a:pt x="747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43" name="Google Shape;1243;p8"/>
            <p:cNvSpPr/>
            <p:nvPr/>
          </p:nvSpPr>
          <p:spPr>
            <a:xfrm>
              <a:off x="2024075" y="1729450"/>
              <a:ext cx="42350" cy="23225"/>
            </a:xfrm>
            <a:custGeom>
              <a:avLst/>
              <a:gdLst/>
              <a:ahLst/>
              <a:cxnLst/>
              <a:rect l="l" t="t" r="r" b="b"/>
              <a:pathLst>
                <a:path w="1694" h="929" extrusionOk="0">
                  <a:moveTo>
                    <a:pt x="911" y="0"/>
                  </a:moveTo>
                  <a:lnTo>
                    <a:pt x="783" y="18"/>
                  </a:lnTo>
                  <a:lnTo>
                    <a:pt x="674" y="55"/>
                  </a:lnTo>
                  <a:lnTo>
                    <a:pt x="565" y="109"/>
                  </a:lnTo>
                  <a:lnTo>
                    <a:pt x="456" y="182"/>
                  </a:lnTo>
                  <a:lnTo>
                    <a:pt x="383" y="255"/>
                  </a:lnTo>
                  <a:lnTo>
                    <a:pt x="238" y="437"/>
                  </a:lnTo>
                  <a:lnTo>
                    <a:pt x="128" y="601"/>
                  </a:lnTo>
                  <a:lnTo>
                    <a:pt x="56" y="764"/>
                  </a:lnTo>
                  <a:lnTo>
                    <a:pt x="1" y="928"/>
                  </a:lnTo>
                  <a:lnTo>
                    <a:pt x="1693" y="928"/>
                  </a:lnTo>
                  <a:lnTo>
                    <a:pt x="1693" y="783"/>
                  </a:lnTo>
                  <a:lnTo>
                    <a:pt x="1693" y="655"/>
                  </a:lnTo>
                  <a:lnTo>
                    <a:pt x="1675" y="491"/>
                  </a:lnTo>
                  <a:lnTo>
                    <a:pt x="1639" y="419"/>
                  </a:lnTo>
                  <a:lnTo>
                    <a:pt x="1602" y="328"/>
                  </a:lnTo>
                  <a:lnTo>
                    <a:pt x="1548" y="255"/>
                  </a:lnTo>
                  <a:lnTo>
                    <a:pt x="1493" y="182"/>
                  </a:lnTo>
                  <a:lnTo>
                    <a:pt x="1402" y="127"/>
                  </a:lnTo>
                  <a:lnTo>
                    <a:pt x="1311" y="73"/>
                  </a:lnTo>
                  <a:lnTo>
                    <a:pt x="1202" y="36"/>
                  </a:lnTo>
                  <a:lnTo>
                    <a:pt x="1056" y="0"/>
                  </a:lnTo>
                  <a:close/>
                </a:path>
              </a:pathLst>
            </a:custGeom>
            <a:solidFill>
              <a:srgbClr val="C1A5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44" name="Google Shape;1244;p8"/>
            <p:cNvSpPr/>
            <p:nvPr/>
          </p:nvSpPr>
          <p:spPr>
            <a:xfrm>
              <a:off x="1726100" y="1699875"/>
              <a:ext cx="249775" cy="25500"/>
            </a:xfrm>
            <a:custGeom>
              <a:avLst/>
              <a:gdLst/>
              <a:ahLst/>
              <a:cxnLst/>
              <a:rect l="l" t="t" r="r" b="b"/>
              <a:pathLst>
                <a:path w="9991" h="1020" extrusionOk="0">
                  <a:moveTo>
                    <a:pt x="1292" y="0"/>
                  </a:moveTo>
                  <a:lnTo>
                    <a:pt x="746" y="91"/>
                  </a:lnTo>
                  <a:lnTo>
                    <a:pt x="528" y="128"/>
                  </a:lnTo>
                  <a:lnTo>
                    <a:pt x="346" y="182"/>
                  </a:lnTo>
                  <a:lnTo>
                    <a:pt x="200" y="237"/>
                  </a:lnTo>
                  <a:lnTo>
                    <a:pt x="91" y="291"/>
                  </a:lnTo>
                  <a:lnTo>
                    <a:pt x="18" y="346"/>
                  </a:lnTo>
                  <a:lnTo>
                    <a:pt x="0" y="419"/>
                  </a:lnTo>
                  <a:lnTo>
                    <a:pt x="0" y="437"/>
                  </a:lnTo>
                  <a:lnTo>
                    <a:pt x="18" y="473"/>
                  </a:lnTo>
                  <a:lnTo>
                    <a:pt x="91" y="528"/>
                  </a:lnTo>
                  <a:lnTo>
                    <a:pt x="219" y="583"/>
                  </a:lnTo>
                  <a:lnTo>
                    <a:pt x="382" y="655"/>
                  </a:lnTo>
                  <a:lnTo>
                    <a:pt x="601" y="710"/>
                  </a:lnTo>
                  <a:lnTo>
                    <a:pt x="856" y="746"/>
                  </a:lnTo>
                  <a:lnTo>
                    <a:pt x="1456" y="837"/>
                  </a:lnTo>
                  <a:lnTo>
                    <a:pt x="2202" y="910"/>
                  </a:lnTo>
                  <a:lnTo>
                    <a:pt x="3058" y="965"/>
                  </a:lnTo>
                  <a:lnTo>
                    <a:pt x="3986" y="1001"/>
                  </a:lnTo>
                  <a:lnTo>
                    <a:pt x="5005" y="1019"/>
                  </a:lnTo>
                  <a:lnTo>
                    <a:pt x="6006" y="1001"/>
                  </a:lnTo>
                  <a:lnTo>
                    <a:pt x="6952" y="965"/>
                  </a:lnTo>
                  <a:lnTo>
                    <a:pt x="7789" y="910"/>
                  </a:lnTo>
                  <a:lnTo>
                    <a:pt x="8535" y="837"/>
                  </a:lnTo>
                  <a:lnTo>
                    <a:pt x="9136" y="746"/>
                  </a:lnTo>
                  <a:lnTo>
                    <a:pt x="9390" y="710"/>
                  </a:lnTo>
                  <a:lnTo>
                    <a:pt x="9609" y="655"/>
                  </a:lnTo>
                  <a:lnTo>
                    <a:pt x="9773" y="583"/>
                  </a:lnTo>
                  <a:lnTo>
                    <a:pt x="9900" y="528"/>
                  </a:lnTo>
                  <a:lnTo>
                    <a:pt x="9973" y="473"/>
                  </a:lnTo>
                  <a:lnTo>
                    <a:pt x="9991" y="437"/>
                  </a:lnTo>
                  <a:lnTo>
                    <a:pt x="9991" y="419"/>
                  </a:lnTo>
                  <a:lnTo>
                    <a:pt x="9973" y="346"/>
                  </a:lnTo>
                  <a:lnTo>
                    <a:pt x="9900" y="291"/>
                  </a:lnTo>
                  <a:lnTo>
                    <a:pt x="9791" y="237"/>
                  </a:lnTo>
                  <a:lnTo>
                    <a:pt x="9645" y="182"/>
                  </a:lnTo>
                  <a:lnTo>
                    <a:pt x="9463" y="128"/>
                  </a:lnTo>
                  <a:lnTo>
                    <a:pt x="9245" y="91"/>
                  </a:lnTo>
                  <a:lnTo>
                    <a:pt x="8699" y="0"/>
                  </a:lnTo>
                  <a:lnTo>
                    <a:pt x="8699" y="273"/>
                  </a:lnTo>
                  <a:lnTo>
                    <a:pt x="7443" y="328"/>
                  </a:lnTo>
                  <a:lnTo>
                    <a:pt x="6133" y="364"/>
                  </a:lnTo>
                  <a:lnTo>
                    <a:pt x="4623" y="382"/>
                  </a:lnTo>
                  <a:lnTo>
                    <a:pt x="3476" y="364"/>
                  </a:lnTo>
                  <a:lnTo>
                    <a:pt x="2384" y="328"/>
                  </a:lnTo>
                  <a:lnTo>
                    <a:pt x="1893" y="291"/>
                  </a:lnTo>
                  <a:lnTo>
                    <a:pt x="1456" y="237"/>
                  </a:lnTo>
                  <a:lnTo>
                    <a:pt x="1074" y="182"/>
                  </a:lnTo>
                  <a:lnTo>
                    <a:pt x="746" y="109"/>
                  </a:lnTo>
                  <a:lnTo>
                    <a:pt x="1292" y="0"/>
                  </a:lnTo>
                  <a:close/>
                </a:path>
              </a:pathLst>
            </a:custGeom>
            <a:solidFill>
              <a:srgbClr val="282829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45" name="Google Shape;1245;p8"/>
            <p:cNvSpPr/>
            <p:nvPr/>
          </p:nvSpPr>
          <p:spPr>
            <a:xfrm>
              <a:off x="1726100" y="1699875"/>
              <a:ext cx="249775" cy="25500"/>
            </a:xfrm>
            <a:custGeom>
              <a:avLst/>
              <a:gdLst/>
              <a:ahLst/>
              <a:cxnLst/>
              <a:rect l="l" t="t" r="r" b="b"/>
              <a:pathLst>
                <a:path w="9991" h="1020" fill="none" extrusionOk="0">
                  <a:moveTo>
                    <a:pt x="8699" y="0"/>
                  </a:moveTo>
                  <a:lnTo>
                    <a:pt x="8699" y="273"/>
                  </a:lnTo>
                  <a:lnTo>
                    <a:pt x="8699" y="273"/>
                  </a:lnTo>
                  <a:lnTo>
                    <a:pt x="8699" y="273"/>
                  </a:lnTo>
                  <a:lnTo>
                    <a:pt x="7443" y="328"/>
                  </a:lnTo>
                  <a:lnTo>
                    <a:pt x="6133" y="364"/>
                  </a:lnTo>
                  <a:lnTo>
                    <a:pt x="4623" y="382"/>
                  </a:lnTo>
                  <a:lnTo>
                    <a:pt x="4623" y="382"/>
                  </a:lnTo>
                  <a:lnTo>
                    <a:pt x="3476" y="364"/>
                  </a:lnTo>
                  <a:lnTo>
                    <a:pt x="2384" y="328"/>
                  </a:lnTo>
                  <a:lnTo>
                    <a:pt x="1893" y="291"/>
                  </a:lnTo>
                  <a:lnTo>
                    <a:pt x="1456" y="237"/>
                  </a:lnTo>
                  <a:lnTo>
                    <a:pt x="1074" y="182"/>
                  </a:lnTo>
                  <a:lnTo>
                    <a:pt x="746" y="109"/>
                  </a:lnTo>
                  <a:lnTo>
                    <a:pt x="746" y="109"/>
                  </a:lnTo>
                  <a:lnTo>
                    <a:pt x="746" y="109"/>
                  </a:lnTo>
                  <a:lnTo>
                    <a:pt x="1292" y="0"/>
                  </a:lnTo>
                  <a:lnTo>
                    <a:pt x="1292" y="0"/>
                  </a:lnTo>
                  <a:lnTo>
                    <a:pt x="746" y="91"/>
                  </a:lnTo>
                  <a:lnTo>
                    <a:pt x="528" y="128"/>
                  </a:lnTo>
                  <a:lnTo>
                    <a:pt x="346" y="182"/>
                  </a:lnTo>
                  <a:lnTo>
                    <a:pt x="200" y="237"/>
                  </a:lnTo>
                  <a:lnTo>
                    <a:pt x="91" y="291"/>
                  </a:lnTo>
                  <a:lnTo>
                    <a:pt x="18" y="346"/>
                  </a:lnTo>
                  <a:lnTo>
                    <a:pt x="0" y="419"/>
                  </a:lnTo>
                  <a:lnTo>
                    <a:pt x="0" y="419"/>
                  </a:lnTo>
                  <a:lnTo>
                    <a:pt x="0" y="437"/>
                  </a:lnTo>
                  <a:lnTo>
                    <a:pt x="18" y="473"/>
                  </a:lnTo>
                  <a:lnTo>
                    <a:pt x="91" y="528"/>
                  </a:lnTo>
                  <a:lnTo>
                    <a:pt x="219" y="583"/>
                  </a:lnTo>
                  <a:lnTo>
                    <a:pt x="382" y="655"/>
                  </a:lnTo>
                  <a:lnTo>
                    <a:pt x="601" y="710"/>
                  </a:lnTo>
                  <a:lnTo>
                    <a:pt x="856" y="746"/>
                  </a:lnTo>
                  <a:lnTo>
                    <a:pt x="1456" y="837"/>
                  </a:lnTo>
                  <a:lnTo>
                    <a:pt x="2202" y="910"/>
                  </a:lnTo>
                  <a:lnTo>
                    <a:pt x="3058" y="965"/>
                  </a:lnTo>
                  <a:lnTo>
                    <a:pt x="3986" y="1001"/>
                  </a:lnTo>
                  <a:lnTo>
                    <a:pt x="5005" y="1019"/>
                  </a:lnTo>
                  <a:lnTo>
                    <a:pt x="5005" y="1019"/>
                  </a:lnTo>
                  <a:lnTo>
                    <a:pt x="6006" y="1001"/>
                  </a:lnTo>
                  <a:lnTo>
                    <a:pt x="6952" y="965"/>
                  </a:lnTo>
                  <a:lnTo>
                    <a:pt x="7789" y="910"/>
                  </a:lnTo>
                  <a:lnTo>
                    <a:pt x="8535" y="837"/>
                  </a:lnTo>
                  <a:lnTo>
                    <a:pt x="9136" y="746"/>
                  </a:lnTo>
                  <a:lnTo>
                    <a:pt x="9390" y="710"/>
                  </a:lnTo>
                  <a:lnTo>
                    <a:pt x="9609" y="655"/>
                  </a:lnTo>
                  <a:lnTo>
                    <a:pt x="9773" y="583"/>
                  </a:lnTo>
                  <a:lnTo>
                    <a:pt x="9900" y="528"/>
                  </a:lnTo>
                  <a:lnTo>
                    <a:pt x="9973" y="473"/>
                  </a:lnTo>
                  <a:lnTo>
                    <a:pt x="9991" y="437"/>
                  </a:lnTo>
                  <a:lnTo>
                    <a:pt x="9991" y="419"/>
                  </a:lnTo>
                  <a:lnTo>
                    <a:pt x="9991" y="419"/>
                  </a:lnTo>
                  <a:lnTo>
                    <a:pt x="9973" y="346"/>
                  </a:lnTo>
                  <a:lnTo>
                    <a:pt x="9900" y="291"/>
                  </a:lnTo>
                  <a:lnTo>
                    <a:pt x="9791" y="237"/>
                  </a:lnTo>
                  <a:lnTo>
                    <a:pt x="9645" y="182"/>
                  </a:lnTo>
                  <a:lnTo>
                    <a:pt x="9463" y="128"/>
                  </a:lnTo>
                  <a:lnTo>
                    <a:pt x="9245" y="91"/>
                  </a:lnTo>
                  <a:lnTo>
                    <a:pt x="8699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46" name="Google Shape;1246;p8"/>
            <p:cNvSpPr/>
            <p:nvPr/>
          </p:nvSpPr>
          <p:spPr>
            <a:xfrm>
              <a:off x="1744750" y="1627975"/>
              <a:ext cx="198825" cy="81475"/>
            </a:xfrm>
            <a:custGeom>
              <a:avLst/>
              <a:gdLst/>
              <a:ahLst/>
              <a:cxnLst/>
              <a:rect l="l" t="t" r="r" b="b"/>
              <a:pathLst>
                <a:path w="7953" h="3259" extrusionOk="0">
                  <a:moveTo>
                    <a:pt x="4113" y="1"/>
                  </a:moveTo>
                  <a:lnTo>
                    <a:pt x="3986" y="37"/>
                  </a:lnTo>
                  <a:lnTo>
                    <a:pt x="3858" y="74"/>
                  </a:lnTo>
                  <a:lnTo>
                    <a:pt x="3731" y="110"/>
                  </a:lnTo>
                  <a:lnTo>
                    <a:pt x="3604" y="165"/>
                  </a:lnTo>
                  <a:lnTo>
                    <a:pt x="3385" y="328"/>
                  </a:lnTo>
                  <a:lnTo>
                    <a:pt x="3185" y="492"/>
                  </a:lnTo>
                  <a:lnTo>
                    <a:pt x="2985" y="711"/>
                  </a:lnTo>
                  <a:lnTo>
                    <a:pt x="2821" y="929"/>
                  </a:lnTo>
                  <a:lnTo>
                    <a:pt x="2657" y="1166"/>
                  </a:lnTo>
                  <a:lnTo>
                    <a:pt x="2530" y="1402"/>
                  </a:lnTo>
                  <a:lnTo>
                    <a:pt x="2312" y="1839"/>
                  </a:lnTo>
                  <a:lnTo>
                    <a:pt x="2148" y="2239"/>
                  </a:lnTo>
                  <a:lnTo>
                    <a:pt x="2020" y="2603"/>
                  </a:lnTo>
                  <a:lnTo>
                    <a:pt x="0" y="2985"/>
                  </a:lnTo>
                  <a:lnTo>
                    <a:pt x="383" y="3058"/>
                  </a:lnTo>
                  <a:lnTo>
                    <a:pt x="856" y="3131"/>
                  </a:lnTo>
                  <a:lnTo>
                    <a:pt x="1383" y="3186"/>
                  </a:lnTo>
                  <a:lnTo>
                    <a:pt x="1984" y="3222"/>
                  </a:lnTo>
                  <a:lnTo>
                    <a:pt x="2621" y="3240"/>
                  </a:lnTo>
                  <a:lnTo>
                    <a:pt x="3294" y="3258"/>
                  </a:lnTo>
                  <a:lnTo>
                    <a:pt x="4641" y="3258"/>
                  </a:lnTo>
                  <a:lnTo>
                    <a:pt x="5897" y="3222"/>
                  </a:lnTo>
                  <a:lnTo>
                    <a:pt x="6952" y="3186"/>
                  </a:lnTo>
                  <a:lnTo>
                    <a:pt x="7953" y="3149"/>
                  </a:lnTo>
                  <a:lnTo>
                    <a:pt x="7953" y="2094"/>
                  </a:lnTo>
                  <a:lnTo>
                    <a:pt x="7935" y="2003"/>
                  </a:lnTo>
                  <a:lnTo>
                    <a:pt x="7862" y="1730"/>
                  </a:lnTo>
                  <a:lnTo>
                    <a:pt x="7753" y="1384"/>
                  </a:lnTo>
                  <a:lnTo>
                    <a:pt x="7680" y="1202"/>
                  </a:lnTo>
                  <a:lnTo>
                    <a:pt x="7589" y="1020"/>
                  </a:lnTo>
                  <a:lnTo>
                    <a:pt x="7498" y="874"/>
                  </a:lnTo>
                  <a:lnTo>
                    <a:pt x="7389" y="747"/>
                  </a:lnTo>
                  <a:lnTo>
                    <a:pt x="7280" y="638"/>
                  </a:lnTo>
                  <a:lnTo>
                    <a:pt x="7170" y="583"/>
                  </a:lnTo>
                  <a:lnTo>
                    <a:pt x="7061" y="547"/>
                  </a:lnTo>
                  <a:lnTo>
                    <a:pt x="6843" y="547"/>
                  </a:lnTo>
                  <a:lnTo>
                    <a:pt x="6734" y="565"/>
                  </a:lnTo>
                  <a:lnTo>
                    <a:pt x="6533" y="638"/>
                  </a:lnTo>
                  <a:lnTo>
                    <a:pt x="6333" y="729"/>
                  </a:lnTo>
                  <a:lnTo>
                    <a:pt x="6169" y="820"/>
                  </a:lnTo>
                  <a:lnTo>
                    <a:pt x="6024" y="911"/>
                  </a:lnTo>
                  <a:lnTo>
                    <a:pt x="5915" y="1020"/>
                  </a:lnTo>
                  <a:lnTo>
                    <a:pt x="5860" y="929"/>
                  </a:lnTo>
                  <a:lnTo>
                    <a:pt x="5806" y="820"/>
                  </a:lnTo>
                  <a:lnTo>
                    <a:pt x="5733" y="692"/>
                  </a:lnTo>
                  <a:lnTo>
                    <a:pt x="5642" y="565"/>
                  </a:lnTo>
                  <a:lnTo>
                    <a:pt x="5496" y="419"/>
                  </a:lnTo>
                  <a:lnTo>
                    <a:pt x="5332" y="292"/>
                  </a:lnTo>
                  <a:lnTo>
                    <a:pt x="5132" y="165"/>
                  </a:lnTo>
                  <a:lnTo>
                    <a:pt x="4932" y="74"/>
                  </a:lnTo>
                  <a:lnTo>
                    <a:pt x="4695" y="19"/>
                  </a:lnTo>
                  <a:lnTo>
                    <a:pt x="4422" y="1"/>
                  </a:lnTo>
                  <a:close/>
                </a:path>
              </a:pathLst>
            </a:custGeom>
            <a:solidFill>
              <a:srgbClr val="C1A5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47" name="Google Shape;1247;p8"/>
            <p:cNvSpPr/>
            <p:nvPr/>
          </p:nvSpPr>
          <p:spPr>
            <a:xfrm>
              <a:off x="1744750" y="1627975"/>
              <a:ext cx="198825" cy="81475"/>
            </a:xfrm>
            <a:custGeom>
              <a:avLst/>
              <a:gdLst/>
              <a:ahLst/>
              <a:cxnLst/>
              <a:rect l="l" t="t" r="r" b="b"/>
              <a:pathLst>
                <a:path w="7953" h="3259" fill="none" extrusionOk="0">
                  <a:moveTo>
                    <a:pt x="7953" y="2094"/>
                  </a:moveTo>
                  <a:lnTo>
                    <a:pt x="7953" y="3149"/>
                  </a:lnTo>
                  <a:lnTo>
                    <a:pt x="7953" y="3149"/>
                  </a:lnTo>
                  <a:lnTo>
                    <a:pt x="6952" y="3186"/>
                  </a:lnTo>
                  <a:lnTo>
                    <a:pt x="5897" y="3222"/>
                  </a:lnTo>
                  <a:lnTo>
                    <a:pt x="4641" y="3258"/>
                  </a:lnTo>
                  <a:lnTo>
                    <a:pt x="3294" y="3258"/>
                  </a:lnTo>
                  <a:lnTo>
                    <a:pt x="2621" y="3240"/>
                  </a:lnTo>
                  <a:lnTo>
                    <a:pt x="1984" y="3222"/>
                  </a:lnTo>
                  <a:lnTo>
                    <a:pt x="1383" y="3186"/>
                  </a:lnTo>
                  <a:lnTo>
                    <a:pt x="856" y="3131"/>
                  </a:lnTo>
                  <a:lnTo>
                    <a:pt x="383" y="3058"/>
                  </a:lnTo>
                  <a:lnTo>
                    <a:pt x="0" y="2985"/>
                  </a:lnTo>
                  <a:lnTo>
                    <a:pt x="2020" y="2603"/>
                  </a:lnTo>
                  <a:lnTo>
                    <a:pt x="2020" y="2603"/>
                  </a:lnTo>
                  <a:lnTo>
                    <a:pt x="2148" y="2239"/>
                  </a:lnTo>
                  <a:lnTo>
                    <a:pt x="2312" y="1839"/>
                  </a:lnTo>
                  <a:lnTo>
                    <a:pt x="2530" y="1402"/>
                  </a:lnTo>
                  <a:lnTo>
                    <a:pt x="2530" y="1402"/>
                  </a:lnTo>
                  <a:lnTo>
                    <a:pt x="2657" y="1166"/>
                  </a:lnTo>
                  <a:lnTo>
                    <a:pt x="2821" y="929"/>
                  </a:lnTo>
                  <a:lnTo>
                    <a:pt x="2985" y="711"/>
                  </a:lnTo>
                  <a:lnTo>
                    <a:pt x="3185" y="492"/>
                  </a:lnTo>
                  <a:lnTo>
                    <a:pt x="3185" y="492"/>
                  </a:lnTo>
                  <a:lnTo>
                    <a:pt x="3385" y="328"/>
                  </a:lnTo>
                  <a:lnTo>
                    <a:pt x="3604" y="165"/>
                  </a:lnTo>
                  <a:lnTo>
                    <a:pt x="3731" y="110"/>
                  </a:lnTo>
                  <a:lnTo>
                    <a:pt x="3858" y="74"/>
                  </a:lnTo>
                  <a:lnTo>
                    <a:pt x="3986" y="37"/>
                  </a:lnTo>
                  <a:lnTo>
                    <a:pt x="4113" y="1"/>
                  </a:lnTo>
                  <a:lnTo>
                    <a:pt x="4113" y="1"/>
                  </a:lnTo>
                  <a:lnTo>
                    <a:pt x="4259" y="1"/>
                  </a:lnTo>
                  <a:lnTo>
                    <a:pt x="4422" y="1"/>
                  </a:lnTo>
                  <a:lnTo>
                    <a:pt x="4695" y="19"/>
                  </a:lnTo>
                  <a:lnTo>
                    <a:pt x="4932" y="74"/>
                  </a:lnTo>
                  <a:lnTo>
                    <a:pt x="5132" y="165"/>
                  </a:lnTo>
                  <a:lnTo>
                    <a:pt x="5132" y="165"/>
                  </a:lnTo>
                  <a:lnTo>
                    <a:pt x="5332" y="292"/>
                  </a:lnTo>
                  <a:lnTo>
                    <a:pt x="5496" y="419"/>
                  </a:lnTo>
                  <a:lnTo>
                    <a:pt x="5642" y="565"/>
                  </a:lnTo>
                  <a:lnTo>
                    <a:pt x="5733" y="692"/>
                  </a:lnTo>
                  <a:lnTo>
                    <a:pt x="5806" y="820"/>
                  </a:lnTo>
                  <a:lnTo>
                    <a:pt x="5860" y="929"/>
                  </a:lnTo>
                  <a:lnTo>
                    <a:pt x="5915" y="1020"/>
                  </a:lnTo>
                  <a:lnTo>
                    <a:pt x="5915" y="1020"/>
                  </a:lnTo>
                  <a:lnTo>
                    <a:pt x="6024" y="911"/>
                  </a:lnTo>
                  <a:lnTo>
                    <a:pt x="6169" y="820"/>
                  </a:lnTo>
                  <a:lnTo>
                    <a:pt x="6333" y="729"/>
                  </a:lnTo>
                  <a:lnTo>
                    <a:pt x="6533" y="638"/>
                  </a:lnTo>
                  <a:lnTo>
                    <a:pt x="6734" y="565"/>
                  </a:lnTo>
                  <a:lnTo>
                    <a:pt x="6843" y="547"/>
                  </a:lnTo>
                  <a:lnTo>
                    <a:pt x="6952" y="547"/>
                  </a:lnTo>
                  <a:lnTo>
                    <a:pt x="7061" y="547"/>
                  </a:lnTo>
                  <a:lnTo>
                    <a:pt x="7170" y="583"/>
                  </a:lnTo>
                  <a:lnTo>
                    <a:pt x="7170" y="583"/>
                  </a:lnTo>
                  <a:lnTo>
                    <a:pt x="7280" y="638"/>
                  </a:lnTo>
                  <a:lnTo>
                    <a:pt x="7389" y="747"/>
                  </a:lnTo>
                  <a:lnTo>
                    <a:pt x="7498" y="874"/>
                  </a:lnTo>
                  <a:lnTo>
                    <a:pt x="7589" y="1020"/>
                  </a:lnTo>
                  <a:lnTo>
                    <a:pt x="7589" y="1020"/>
                  </a:lnTo>
                  <a:lnTo>
                    <a:pt x="7680" y="1202"/>
                  </a:lnTo>
                  <a:lnTo>
                    <a:pt x="7753" y="1384"/>
                  </a:lnTo>
                  <a:lnTo>
                    <a:pt x="7862" y="1730"/>
                  </a:lnTo>
                  <a:lnTo>
                    <a:pt x="7935" y="2003"/>
                  </a:lnTo>
                  <a:lnTo>
                    <a:pt x="7953" y="2094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48" name="Google Shape;1248;p8"/>
            <p:cNvSpPr/>
            <p:nvPr/>
          </p:nvSpPr>
          <p:spPr>
            <a:xfrm>
              <a:off x="1744750" y="1653450"/>
              <a:ext cx="198825" cy="56000"/>
            </a:xfrm>
            <a:custGeom>
              <a:avLst/>
              <a:gdLst/>
              <a:ahLst/>
              <a:cxnLst/>
              <a:rect l="l" t="t" r="r" b="b"/>
              <a:pathLst>
                <a:path w="7953" h="2240" extrusionOk="0">
                  <a:moveTo>
                    <a:pt x="7589" y="1"/>
                  </a:moveTo>
                  <a:lnTo>
                    <a:pt x="7152" y="274"/>
                  </a:lnTo>
                  <a:lnTo>
                    <a:pt x="6715" y="529"/>
                  </a:lnTo>
                  <a:lnTo>
                    <a:pt x="6260" y="747"/>
                  </a:lnTo>
                  <a:lnTo>
                    <a:pt x="6024" y="856"/>
                  </a:lnTo>
                  <a:lnTo>
                    <a:pt x="5787" y="929"/>
                  </a:lnTo>
                  <a:lnTo>
                    <a:pt x="5660" y="984"/>
                  </a:lnTo>
                  <a:lnTo>
                    <a:pt x="5533" y="1038"/>
                  </a:lnTo>
                  <a:lnTo>
                    <a:pt x="5423" y="1111"/>
                  </a:lnTo>
                  <a:lnTo>
                    <a:pt x="5387" y="1147"/>
                  </a:lnTo>
                  <a:lnTo>
                    <a:pt x="5351" y="1202"/>
                  </a:lnTo>
                  <a:lnTo>
                    <a:pt x="5314" y="1275"/>
                  </a:lnTo>
                  <a:lnTo>
                    <a:pt x="5296" y="1348"/>
                  </a:lnTo>
                  <a:lnTo>
                    <a:pt x="5278" y="1420"/>
                  </a:lnTo>
                  <a:lnTo>
                    <a:pt x="5241" y="1493"/>
                  </a:lnTo>
                  <a:lnTo>
                    <a:pt x="5187" y="1566"/>
                  </a:lnTo>
                  <a:lnTo>
                    <a:pt x="5114" y="1621"/>
                  </a:lnTo>
                  <a:lnTo>
                    <a:pt x="5023" y="1657"/>
                  </a:lnTo>
                  <a:lnTo>
                    <a:pt x="4859" y="1657"/>
                  </a:lnTo>
                  <a:lnTo>
                    <a:pt x="4786" y="1639"/>
                  </a:lnTo>
                  <a:lnTo>
                    <a:pt x="4714" y="1621"/>
                  </a:lnTo>
                  <a:lnTo>
                    <a:pt x="4641" y="1566"/>
                  </a:lnTo>
                  <a:lnTo>
                    <a:pt x="4586" y="1530"/>
                  </a:lnTo>
                  <a:lnTo>
                    <a:pt x="4532" y="1457"/>
                  </a:lnTo>
                  <a:lnTo>
                    <a:pt x="4422" y="1329"/>
                  </a:lnTo>
                  <a:lnTo>
                    <a:pt x="4350" y="1166"/>
                  </a:lnTo>
                  <a:lnTo>
                    <a:pt x="4277" y="1002"/>
                  </a:lnTo>
                  <a:lnTo>
                    <a:pt x="4168" y="1056"/>
                  </a:lnTo>
                  <a:lnTo>
                    <a:pt x="4022" y="1075"/>
                  </a:lnTo>
                  <a:lnTo>
                    <a:pt x="3895" y="1093"/>
                  </a:lnTo>
                  <a:lnTo>
                    <a:pt x="3767" y="1111"/>
                  </a:lnTo>
                  <a:lnTo>
                    <a:pt x="3640" y="1111"/>
                  </a:lnTo>
                  <a:lnTo>
                    <a:pt x="3513" y="1093"/>
                  </a:lnTo>
                  <a:lnTo>
                    <a:pt x="3385" y="1056"/>
                  </a:lnTo>
                  <a:lnTo>
                    <a:pt x="3258" y="1020"/>
                  </a:lnTo>
                  <a:lnTo>
                    <a:pt x="3149" y="965"/>
                  </a:lnTo>
                  <a:lnTo>
                    <a:pt x="3021" y="911"/>
                  </a:lnTo>
                  <a:lnTo>
                    <a:pt x="2912" y="838"/>
                  </a:lnTo>
                  <a:lnTo>
                    <a:pt x="2821" y="765"/>
                  </a:lnTo>
                  <a:lnTo>
                    <a:pt x="2657" y="583"/>
                  </a:lnTo>
                  <a:lnTo>
                    <a:pt x="2530" y="383"/>
                  </a:lnTo>
                  <a:lnTo>
                    <a:pt x="2312" y="820"/>
                  </a:lnTo>
                  <a:lnTo>
                    <a:pt x="2148" y="1220"/>
                  </a:lnTo>
                  <a:lnTo>
                    <a:pt x="2020" y="1584"/>
                  </a:lnTo>
                  <a:lnTo>
                    <a:pt x="0" y="1966"/>
                  </a:lnTo>
                  <a:lnTo>
                    <a:pt x="328" y="2039"/>
                  </a:lnTo>
                  <a:lnTo>
                    <a:pt x="710" y="2094"/>
                  </a:lnTo>
                  <a:lnTo>
                    <a:pt x="1147" y="2148"/>
                  </a:lnTo>
                  <a:lnTo>
                    <a:pt x="1638" y="2185"/>
                  </a:lnTo>
                  <a:lnTo>
                    <a:pt x="2730" y="2221"/>
                  </a:lnTo>
                  <a:lnTo>
                    <a:pt x="3877" y="2239"/>
                  </a:lnTo>
                  <a:lnTo>
                    <a:pt x="5387" y="2221"/>
                  </a:lnTo>
                  <a:lnTo>
                    <a:pt x="6697" y="2185"/>
                  </a:lnTo>
                  <a:lnTo>
                    <a:pt x="7953" y="2130"/>
                  </a:lnTo>
                  <a:lnTo>
                    <a:pt x="7953" y="1075"/>
                  </a:lnTo>
                  <a:lnTo>
                    <a:pt x="7935" y="984"/>
                  </a:lnTo>
                  <a:lnTo>
                    <a:pt x="7862" y="711"/>
                  </a:lnTo>
                  <a:lnTo>
                    <a:pt x="7753" y="365"/>
                  </a:lnTo>
                  <a:lnTo>
                    <a:pt x="7680" y="183"/>
                  </a:lnTo>
                  <a:lnTo>
                    <a:pt x="7589" y="1"/>
                  </a:lnTo>
                  <a:close/>
                </a:path>
              </a:pathLst>
            </a:custGeom>
            <a:solidFill>
              <a:srgbClr val="A489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49" name="Google Shape;1249;p8"/>
            <p:cNvSpPr/>
            <p:nvPr/>
          </p:nvSpPr>
          <p:spPr>
            <a:xfrm>
              <a:off x="1744750" y="1653450"/>
              <a:ext cx="198825" cy="56000"/>
            </a:xfrm>
            <a:custGeom>
              <a:avLst/>
              <a:gdLst/>
              <a:ahLst/>
              <a:cxnLst/>
              <a:rect l="l" t="t" r="r" b="b"/>
              <a:pathLst>
                <a:path w="7953" h="2240" fill="none" extrusionOk="0">
                  <a:moveTo>
                    <a:pt x="7589" y="1"/>
                  </a:moveTo>
                  <a:lnTo>
                    <a:pt x="7589" y="1"/>
                  </a:lnTo>
                  <a:lnTo>
                    <a:pt x="7152" y="274"/>
                  </a:lnTo>
                  <a:lnTo>
                    <a:pt x="6715" y="529"/>
                  </a:lnTo>
                  <a:lnTo>
                    <a:pt x="6260" y="747"/>
                  </a:lnTo>
                  <a:lnTo>
                    <a:pt x="6024" y="856"/>
                  </a:lnTo>
                  <a:lnTo>
                    <a:pt x="5787" y="929"/>
                  </a:lnTo>
                  <a:lnTo>
                    <a:pt x="5787" y="929"/>
                  </a:lnTo>
                  <a:lnTo>
                    <a:pt x="5660" y="984"/>
                  </a:lnTo>
                  <a:lnTo>
                    <a:pt x="5533" y="1038"/>
                  </a:lnTo>
                  <a:lnTo>
                    <a:pt x="5423" y="1111"/>
                  </a:lnTo>
                  <a:lnTo>
                    <a:pt x="5387" y="1147"/>
                  </a:lnTo>
                  <a:lnTo>
                    <a:pt x="5351" y="1202"/>
                  </a:lnTo>
                  <a:lnTo>
                    <a:pt x="5351" y="1202"/>
                  </a:lnTo>
                  <a:lnTo>
                    <a:pt x="5314" y="1275"/>
                  </a:lnTo>
                  <a:lnTo>
                    <a:pt x="5296" y="1348"/>
                  </a:lnTo>
                  <a:lnTo>
                    <a:pt x="5278" y="1420"/>
                  </a:lnTo>
                  <a:lnTo>
                    <a:pt x="5241" y="1493"/>
                  </a:lnTo>
                  <a:lnTo>
                    <a:pt x="5241" y="1493"/>
                  </a:lnTo>
                  <a:lnTo>
                    <a:pt x="5187" y="1566"/>
                  </a:lnTo>
                  <a:lnTo>
                    <a:pt x="5114" y="1621"/>
                  </a:lnTo>
                  <a:lnTo>
                    <a:pt x="5023" y="1657"/>
                  </a:lnTo>
                  <a:lnTo>
                    <a:pt x="4932" y="1657"/>
                  </a:lnTo>
                  <a:lnTo>
                    <a:pt x="4932" y="1657"/>
                  </a:lnTo>
                  <a:lnTo>
                    <a:pt x="4859" y="1657"/>
                  </a:lnTo>
                  <a:lnTo>
                    <a:pt x="4786" y="1639"/>
                  </a:lnTo>
                  <a:lnTo>
                    <a:pt x="4714" y="1621"/>
                  </a:lnTo>
                  <a:lnTo>
                    <a:pt x="4641" y="1566"/>
                  </a:lnTo>
                  <a:lnTo>
                    <a:pt x="4641" y="1566"/>
                  </a:lnTo>
                  <a:lnTo>
                    <a:pt x="4586" y="1530"/>
                  </a:lnTo>
                  <a:lnTo>
                    <a:pt x="4532" y="1457"/>
                  </a:lnTo>
                  <a:lnTo>
                    <a:pt x="4422" y="1329"/>
                  </a:lnTo>
                  <a:lnTo>
                    <a:pt x="4350" y="1166"/>
                  </a:lnTo>
                  <a:lnTo>
                    <a:pt x="4277" y="1002"/>
                  </a:lnTo>
                  <a:lnTo>
                    <a:pt x="4277" y="1002"/>
                  </a:lnTo>
                  <a:lnTo>
                    <a:pt x="4168" y="1056"/>
                  </a:lnTo>
                  <a:lnTo>
                    <a:pt x="4022" y="1075"/>
                  </a:lnTo>
                  <a:lnTo>
                    <a:pt x="3895" y="1093"/>
                  </a:lnTo>
                  <a:lnTo>
                    <a:pt x="3767" y="1111"/>
                  </a:lnTo>
                  <a:lnTo>
                    <a:pt x="3767" y="1111"/>
                  </a:lnTo>
                  <a:lnTo>
                    <a:pt x="3640" y="1111"/>
                  </a:lnTo>
                  <a:lnTo>
                    <a:pt x="3513" y="1093"/>
                  </a:lnTo>
                  <a:lnTo>
                    <a:pt x="3385" y="1056"/>
                  </a:lnTo>
                  <a:lnTo>
                    <a:pt x="3258" y="1020"/>
                  </a:lnTo>
                  <a:lnTo>
                    <a:pt x="3149" y="965"/>
                  </a:lnTo>
                  <a:lnTo>
                    <a:pt x="3021" y="911"/>
                  </a:lnTo>
                  <a:lnTo>
                    <a:pt x="2912" y="838"/>
                  </a:lnTo>
                  <a:lnTo>
                    <a:pt x="2821" y="765"/>
                  </a:lnTo>
                  <a:lnTo>
                    <a:pt x="2821" y="765"/>
                  </a:lnTo>
                  <a:lnTo>
                    <a:pt x="2657" y="583"/>
                  </a:lnTo>
                  <a:lnTo>
                    <a:pt x="2530" y="383"/>
                  </a:lnTo>
                  <a:lnTo>
                    <a:pt x="2530" y="383"/>
                  </a:lnTo>
                  <a:lnTo>
                    <a:pt x="2530" y="383"/>
                  </a:lnTo>
                  <a:lnTo>
                    <a:pt x="2312" y="820"/>
                  </a:lnTo>
                  <a:lnTo>
                    <a:pt x="2148" y="1220"/>
                  </a:lnTo>
                  <a:lnTo>
                    <a:pt x="2020" y="1584"/>
                  </a:lnTo>
                  <a:lnTo>
                    <a:pt x="0" y="1966"/>
                  </a:lnTo>
                  <a:lnTo>
                    <a:pt x="0" y="1966"/>
                  </a:lnTo>
                  <a:lnTo>
                    <a:pt x="328" y="2039"/>
                  </a:lnTo>
                  <a:lnTo>
                    <a:pt x="710" y="2094"/>
                  </a:lnTo>
                  <a:lnTo>
                    <a:pt x="1147" y="2148"/>
                  </a:lnTo>
                  <a:lnTo>
                    <a:pt x="1638" y="2185"/>
                  </a:lnTo>
                  <a:lnTo>
                    <a:pt x="2730" y="2221"/>
                  </a:lnTo>
                  <a:lnTo>
                    <a:pt x="3877" y="2239"/>
                  </a:lnTo>
                  <a:lnTo>
                    <a:pt x="3877" y="2239"/>
                  </a:lnTo>
                  <a:lnTo>
                    <a:pt x="5387" y="2221"/>
                  </a:lnTo>
                  <a:lnTo>
                    <a:pt x="6697" y="2185"/>
                  </a:lnTo>
                  <a:lnTo>
                    <a:pt x="7953" y="2130"/>
                  </a:lnTo>
                  <a:lnTo>
                    <a:pt x="7953" y="1075"/>
                  </a:lnTo>
                  <a:lnTo>
                    <a:pt x="7953" y="1075"/>
                  </a:lnTo>
                  <a:lnTo>
                    <a:pt x="7935" y="984"/>
                  </a:lnTo>
                  <a:lnTo>
                    <a:pt x="7862" y="711"/>
                  </a:lnTo>
                  <a:lnTo>
                    <a:pt x="7753" y="365"/>
                  </a:lnTo>
                  <a:lnTo>
                    <a:pt x="7680" y="183"/>
                  </a:lnTo>
                  <a:lnTo>
                    <a:pt x="7589" y="1"/>
                  </a:lnTo>
                  <a:lnTo>
                    <a:pt x="7589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50" name="Google Shape;1250;p8"/>
            <p:cNvSpPr/>
            <p:nvPr/>
          </p:nvSpPr>
          <p:spPr>
            <a:xfrm>
              <a:off x="1824375" y="1627975"/>
              <a:ext cx="48700" cy="28700"/>
            </a:xfrm>
            <a:custGeom>
              <a:avLst/>
              <a:gdLst/>
              <a:ahLst/>
              <a:cxnLst/>
              <a:rect l="l" t="t" r="r" b="b"/>
              <a:pathLst>
                <a:path w="1948" h="1148" extrusionOk="0">
                  <a:moveTo>
                    <a:pt x="928" y="1"/>
                  </a:moveTo>
                  <a:lnTo>
                    <a:pt x="801" y="37"/>
                  </a:lnTo>
                  <a:lnTo>
                    <a:pt x="673" y="74"/>
                  </a:lnTo>
                  <a:lnTo>
                    <a:pt x="546" y="110"/>
                  </a:lnTo>
                  <a:lnTo>
                    <a:pt x="419" y="165"/>
                  </a:lnTo>
                  <a:lnTo>
                    <a:pt x="200" y="328"/>
                  </a:lnTo>
                  <a:lnTo>
                    <a:pt x="0" y="492"/>
                  </a:lnTo>
                  <a:lnTo>
                    <a:pt x="36" y="638"/>
                  </a:lnTo>
                  <a:lnTo>
                    <a:pt x="109" y="747"/>
                  </a:lnTo>
                  <a:lnTo>
                    <a:pt x="182" y="856"/>
                  </a:lnTo>
                  <a:lnTo>
                    <a:pt x="273" y="947"/>
                  </a:lnTo>
                  <a:lnTo>
                    <a:pt x="382" y="1038"/>
                  </a:lnTo>
                  <a:lnTo>
                    <a:pt x="510" y="1093"/>
                  </a:lnTo>
                  <a:lnTo>
                    <a:pt x="637" y="1129"/>
                  </a:lnTo>
                  <a:lnTo>
                    <a:pt x="783" y="1147"/>
                  </a:lnTo>
                  <a:lnTo>
                    <a:pt x="837" y="1147"/>
                  </a:lnTo>
                  <a:lnTo>
                    <a:pt x="928" y="1129"/>
                  </a:lnTo>
                  <a:lnTo>
                    <a:pt x="1019" y="1111"/>
                  </a:lnTo>
                  <a:lnTo>
                    <a:pt x="1183" y="1038"/>
                  </a:lnTo>
                  <a:lnTo>
                    <a:pt x="1347" y="929"/>
                  </a:lnTo>
                  <a:lnTo>
                    <a:pt x="1492" y="802"/>
                  </a:lnTo>
                  <a:lnTo>
                    <a:pt x="1620" y="656"/>
                  </a:lnTo>
                  <a:lnTo>
                    <a:pt x="1747" y="510"/>
                  </a:lnTo>
                  <a:lnTo>
                    <a:pt x="1856" y="347"/>
                  </a:lnTo>
                  <a:lnTo>
                    <a:pt x="1947" y="165"/>
                  </a:lnTo>
                  <a:lnTo>
                    <a:pt x="1783" y="92"/>
                  </a:lnTo>
                  <a:lnTo>
                    <a:pt x="1601" y="37"/>
                  </a:lnTo>
                  <a:lnTo>
                    <a:pt x="1401" y="1"/>
                  </a:lnTo>
                  <a:close/>
                </a:path>
              </a:pathLst>
            </a:custGeom>
            <a:solidFill>
              <a:srgbClr val="D7C2A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51" name="Google Shape;1251;p8"/>
            <p:cNvSpPr/>
            <p:nvPr/>
          </p:nvSpPr>
          <p:spPr>
            <a:xfrm>
              <a:off x="1824375" y="1627975"/>
              <a:ext cx="48700" cy="28700"/>
            </a:xfrm>
            <a:custGeom>
              <a:avLst/>
              <a:gdLst/>
              <a:ahLst/>
              <a:cxnLst/>
              <a:rect l="l" t="t" r="r" b="b"/>
              <a:pathLst>
                <a:path w="1948" h="1148" fill="none" extrusionOk="0">
                  <a:moveTo>
                    <a:pt x="1183" y="1"/>
                  </a:moveTo>
                  <a:lnTo>
                    <a:pt x="1183" y="1"/>
                  </a:lnTo>
                  <a:lnTo>
                    <a:pt x="928" y="1"/>
                  </a:lnTo>
                  <a:lnTo>
                    <a:pt x="928" y="1"/>
                  </a:lnTo>
                  <a:lnTo>
                    <a:pt x="801" y="37"/>
                  </a:lnTo>
                  <a:lnTo>
                    <a:pt x="673" y="74"/>
                  </a:lnTo>
                  <a:lnTo>
                    <a:pt x="546" y="110"/>
                  </a:lnTo>
                  <a:lnTo>
                    <a:pt x="419" y="165"/>
                  </a:lnTo>
                  <a:lnTo>
                    <a:pt x="200" y="328"/>
                  </a:lnTo>
                  <a:lnTo>
                    <a:pt x="0" y="492"/>
                  </a:lnTo>
                  <a:lnTo>
                    <a:pt x="0" y="492"/>
                  </a:lnTo>
                  <a:lnTo>
                    <a:pt x="36" y="638"/>
                  </a:lnTo>
                  <a:lnTo>
                    <a:pt x="109" y="747"/>
                  </a:lnTo>
                  <a:lnTo>
                    <a:pt x="182" y="856"/>
                  </a:lnTo>
                  <a:lnTo>
                    <a:pt x="273" y="947"/>
                  </a:lnTo>
                  <a:lnTo>
                    <a:pt x="382" y="1038"/>
                  </a:lnTo>
                  <a:lnTo>
                    <a:pt x="510" y="1093"/>
                  </a:lnTo>
                  <a:lnTo>
                    <a:pt x="637" y="1129"/>
                  </a:lnTo>
                  <a:lnTo>
                    <a:pt x="783" y="1147"/>
                  </a:lnTo>
                  <a:lnTo>
                    <a:pt x="783" y="1147"/>
                  </a:lnTo>
                  <a:lnTo>
                    <a:pt x="837" y="1147"/>
                  </a:lnTo>
                  <a:lnTo>
                    <a:pt x="837" y="1147"/>
                  </a:lnTo>
                  <a:lnTo>
                    <a:pt x="928" y="1129"/>
                  </a:lnTo>
                  <a:lnTo>
                    <a:pt x="1019" y="1111"/>
                  </a:lnTo>
                  <a:lnTo>
                    <a:pt x="1183" y="1038"/>
                  </a:lnTo>
                  <a:lnTo>
                    <a:pt x="1347" y="929"/>
                  </a:lnTo>
                  <a:lnTo>
                    <a:pt x="1492" y="802"/>
                  </a:lnTo>
                  <a:lnTo>
                    <a:pt x="1492" y="802"/>
                  </a:lnTo>
                  <a:lnTo>
                    <a:pt x="1620" y="656"/>
                  </a:lnTo>
                  <a:lnTo>
                    <a:pt x="1747" y="510"/>
                  </a:lnTo>
                  <a:lnTo>
                    <a:pt x="1856" y="347"/>
                  </a:lnTo>
                  <a:lnTo>
                    <a:pt x="1947" y="165"/>
                  </a:lnTo>
                  <a:lnTo>
                    <a:pt x="1947" y="165"/>
                  </a:lnTo>
                  <a:lnTo>
                    <a:pt x="1783" y="92"/>
                  </a:lnTo>
                  <a:lnTo>
                    <a:pt x="1601" y="37"/>
                  </a:lnTo>
                  <a:lnTo>
                    <a:pt x="1401" y="1"/>
                  </a:lnTo>
                  <a:lnTo>
                    <a:pt x="1183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252" name="Google Shape;1252;p8"/>
          <p:cNvGrpSpPr/>
          <p:nvPr/>
        </p:nvGrpSpPr>
        <p:grpSpPr>
          <a:xfrm flipH="1">
            <a:off x="10932360" y="3875792"/>
            <a:ext cx="1039645" cy="2385067"/>
            <a:chOff x="2905325" y="2851350"/>
            <a:chExt cx="377175" cy="865325"/>
          </a:xfrm>
        </p:grpSpPr>
        <p:sp>
          <p:nvSpPr>
            <p:cNvPr id="1253" name="Google Shape;1253;p8"/>
            <p:cNvSpPr/>
            <p:nvPr/>
          </p:nvSpPr>
          <p:spPr>
            <a:xfrm>
              <a:off x="3045450" y="2851350"/>
              <a:ext cx="109200" cy="865325"/>
            </a:xfrm>
            <a:custGeom>
              <a:avLst/>
              <a:gdLst/>
              <a:ahLst/>
              <a:cxnLst/>
              <a:rect l="l" t="t" r="r" b="b"/>
              <a:pathLst>
                <a:path w="4368" h="34613" extrusionOk="0">
                  <a:moveTo>
                    <a:pt x="2311" y="0"/>
                  </a:moveTo>
                  <a:lnTo>
                    <a:pt x="2202" y="37"/>
                  </a:lnTo>
                  <a:lnTo>
                    <a:pt x="2093" y="73"/>
                  </a:lnTo>
                  <a:lnTo>
                    <a:pt x="2002" y="128"/>
                  </a:lnTo>
                  <a:lnTo>
                    <a:pt x="1911" y="182"/>
                  </a:lnTo>
                  <a:lnTo>
                    <a:pt x="1766" y="310"/>
                  </a:lnTo>
                  <a:lnTo>
                    <a:pt x="1638" y="455"/>
                  </a:lnTo>
                  <a:lnTo>
                    <a:pt x="1529" y="637"/>
                  </a:lnTo>
                  <a:lnTo>
                    <a:pt x="1420" y="819"/>
                  </a:lnTo>
                  <a:lnTo>
                    <a:pt x="1329" y="1019"/>
                  </a:lnTo>
                  <a:lnTo>
                    <a:pt x="1256" y="1238"/>
                  </a:lnTo>
                  <a:lnTo>
                    <a:pt x="1129" y="1675"/>
                  </a:lnTo>
                  <a:lnTo>
                    <a:pt x="1019" y="2111"/>
                  </a:lnTo>
                  <a:lnTo>
                    <a:pt x="947" y="2548"/>
                  </a:lnTo>
                  <a:lnTo>
                    <a:pt x="874" y="3003"/>
                  </a:lnTo>
                  <a:lnTo>
                    <a:pt x="819" y="3458"/>
                  </a:lnTo>
                  <a:lnTo>
                    <a:pt x="746" y="4368"/>
                  </a:lnTo>
                  <a:lnTo>
                    <a:pt x="710" y="5296"/>
                  </a:lnTo>
                  <a:lnTo>
                    <a:pt x="637" y="6752"/>
                  </a:lnTo>
                  <a:lnTo>
                    <a:pt x="601" y="8208"/>
                  </a:lnTo>
                  <a:lnTo>
                    <a:pt x="546" y="10282"/>
                  </a:lnTo>
                  <a:lnTo>
                    <a:pt x="546" y="11265"/>
                  </a:lnTo>
                  <a:lnTo>
                    <a:pt x="546" y="11283"/>
                  </a:lnTo>
                  <a:lnTo>
                    <a:pt x="528" y="13813"/>
                  </a:lnTo>
                  <a:lnTo>
                    <a:pt x="510" y="16342"/>
                  </a:lnTo>
                  <a:lnTo>
                    <a:pt x="492" y="18890"/>
                  </a:lnTo>
                  <a:lnTo>
                    <a:pt x="437" y="21474"/>
                  </a:lnTo>
                  <a:lnTo>
                    <a:pt x="364" y="24094"/>
                  </a:lnTo>
                  <a:lnTo>
                    <a:pt x="292" y="25787"/>
                  </a:lnTo>
                  <a:lnTo>
                    <a:pt x="255" y="27206"/>
                  </a:lnTo>
                  <a:lnTo>
                    <a:pt x="0" y="33921"/>
                  </a:lnTo>
                  <a:lnTo>
                    <a:pt x="37" y="33994"/>
                  </a:lnTo>
                  <a:lnTo>
                    <a:pt x="91" y="34067"/>
                  </a:lnTo>
                  <a:lnTo>
                    <a:pt x="146" y="34140"/>
                  </a:lnTo>
                  <a:lnTo>
                    <a:pt x="237" y="34194"/>
                  </a:lnTo>
                  <a:lnTo>
                    <a:pt x="455" y="34304"/>
                  </a:lnTo>
                  <a:lnTo>
                    <a:pt x="728" y="34413"/>
                  </a:lnTo>
                  <a:lnTo>
                    <a:pt x="1038" y="34486"/>
                  </a:lnTo>
                  <a:lnTo>
                    <a:pt x="1383" y="34558"/>
                  </a:lnTo>
                  <a:lnTo>
                    <a:pt x="1747" y="34595"/>
                  </a:lnTo>
                  <a:lnTo>
                    <a:pt x="2111" y="34613"/>
                  </a:lnTo>
                  <a:lnTo>
                    <a:pt x="2421" y="34613"/>
                  </a:lnTo>
                  <a:lnTo>
                    <a:pt x="2712" y="34595"/>
                  </a:lnTo>
                  <a:lnTo>
                    <a:pt x="3003" y="34540"/>
                  </a:lnTo>
                  <a:lnTo>
                    <a:pt x="3276" y="34486"/>
                  </a:lnTo>
                  <a:lnTo>
                    <a:pt x="3494" y="34431"/>
                  </a:lnTo>
                  <a:lnTo>
                    <a:pt x="3676" y="34358"/>
                  </a:lnTo>
                  <a:lnTo>
                    <a:pt x="3840" y="34267"/>
                  </a:lnTo>
                  <a:lnTo>
                    <a:pt x="3986" y="34176"/>
                  </a:lnTo>
                  <a:lnTo>
                    <a:pt x="4095" y="34049"/>
                  </a:lnTo>
                  <a:lnTo>
                    <a:pt x="4186" y="33921"/>
                  </a:lnTo>
                  <a:lnTo>
                    <a:pt x="4240" y="33794"/>
                  </a:lnTo>
                  <a:lnTo>
                    <a:pt x="4259" y="33630"/>
                  </a:lnTo>
                  <a:lnTo>
                    <a:pt x="4295" y="28717"/>
                  </a:lnTo>
                  <a:lnTo>
                    <a:pt x="4350" y="22821"/>
                  </a:lnTo>
                  <a:lnTo>
                    <a:pt x="4368" y="19982"/>
                  </a:lnTo>
                  <a:lnTo>
                    <a:pt x="4368" y="17197"/>
                  </a:lnTo>
                  <a:lnTo>
                    <a:pt x="4368" y="15705"/>
                  </a:lnTo>
                  <a:lnTo>
                    <a:pt x="4368" y="13285"/>
                  </a:lnTo>
                  <a:lnTo>
                    <a:pt x="4368" y="13194"/>
                  </a:lnTo>
                  <a:lnTo>
                    <a:pt x="4350" y="10664"/>
                  </a:lnTo>
                  <a:lnTo>
                    <a:pt x="4313" y="8208"/>
                  </a:lnTo>
                  <a:lnTo>
                    <a:pt x="4240" y="5824"/>
                  </a:lnTo>
                  <a:lnTo>
                    <a:pt x="4168" y="3549"/>
                  </a:lnTo>
                  <a:lnTo>
                    <a:pt x="4149" y="2894"/>
                  </a:lnTo>
                  <a:lnTo>
                    <a:pt x="4113" y="2584"/>
                  </a:lnTo>
                  <a:lnTo>
                    <a:pt x="4077" y="2257"/>
                  </a:lnTo>
                  <a:lnTo>
                    <a:pt x="4022" y="1948"/>
                  </a:lnTo>
                  <a:lnTo>
                    <a:pt x="3949" y="1638"/>
                  </a:lnTo>
                  <a:lnTo>
                    <a:pt x="3858" y="1329"/>
                  </a:lnTo>
                  <a:lnTo>
                    <a:pt x="3749" y="1056"/>
                  </a:lnTo>
                  <a:lnTo>
                    <a:pt x="3676" y="892"/>
                  </a:lnTo>
                  <a:lnTo>
                    <a:pt x="3585" y="765"/>
                  </a:lnTo>
                  <a:lnTo>
                    <a:pt x="3494" y="619"/>
                  </a:lnTo>
                  <a:lnTo>
                    <a:pt x="3385" y="492"/>
                  </a:lnTo>
                  <a:lnTo>
                    <a:pt x="3276" y="382"/>
                  </a:lnTo>
                  <a:lnTo>
                    <a:pt x="3167" y="273"/>
                  </a:lnTo>
                  <a:lnTo>
                    <a:pt x="3039" y="182"/>
                  </a:lnTo>
                  <a:lnTo>
                    <a:pt x="2930" y="110"/>
                  </a:lnTo>
                  <a:lnTo>
                    <a:pt x="2766" y="55"/>
                  </a:lnTo>
                  <a:lnTo>
                    <a:pt x="2621" y="19"/>
                  </a:lnTo>
                  <a:lnTo>
                    <a:pt x="247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54" name="Google Shape;1254;p8"/>
            <p:cNvSpPr/>
            <p:nvPr/>
          </p:nvSpPr>
          <p:spPr>
            <a:xfrm>
              <a:off x="2959450" y="2890025"/>
              <a:ext cx="137875" cy="243875"/>
            </a:xfrm>
            <a:custGeom>
              <a:avLst/>
              <a:gdLst/>
              <a:ahLst/>
              <a:cxnLst/>
              <a:rect l="l" t="t" r="r" b="b"/>
              <a:pathLst>
                <a:path w="5515" h="9755" extrusionOk="0">
                  <a:moveTo>
                    <a:pt x="1329" y="0"/>
                  </a:moveTo>
                  <a:lnTo>
                    <a:pt x="1166" y="37"/>
                  </a:lnTo>
                  <a:lnTo>
                    <a:pt x="1075" y="91"/>
                  </a:lnTo>
                  <a:lnTo>
                    <a:pt x="984" y="146"/>
                  </a:lnTo>
                  <a:lnTo>
                    <a:pt x="874" y="237"/>
                  </a:lnTo>
                  <a:lnTo>
                    <a:pt x="783" y="346"/>
                  </a:lnTo>
                  <a:lnTo>
                    <a:pt x="711" y="455"/>
                  </a:lnTo>
                  <a:lnTo>
                    <a:pt x="638" y="582"/>
                  </a:lnTo>
                  <a:lnTo>
                    <a:pt x="529" y="855"/>
                  </a:lnTo>
                  <a:lnTo>
                    <a:pt x="456" y="1128"/>
                  </a:lnTo>
                  <a:lnTo>
                    <a:pt x="347" y="1620"/>
                  </a:lnTo>
                  <a:lnTo>
                    <a:pt x="256" y="2111"/>
                  </a:lnTo>
                  <a:lnTo>
                    <a:pt x="183" y="2602"/>
                  </a:lnTo>
                  <a:lnTo>
                    <a:pt x="128" y="3112"/>
                  </a:lnTo>
                  <a:lnTo>
                    <a:pt x="74" y="3603"/>
                  </a:lnTo>
                  <a:lnTo>
                    <a:pt x="56" y="4113"/>
                  </a:lnTo>
                  <a:lnTo>
                    <a:pt x="19" y="5114"/>
                  </a:lnTo>
                  <a:lnTo>
                    <a:pt x="1" y="5587"/>
                  </a:lnTo>
                  <a:lnTo>
                    <a:pt x="19" y="6060"/>
                  </a:lnTo>
                  <a:lnTo>
                    <a:pt x="56" y="6515"/>
                  </a:lnTo>
                  <a:lnTo>
                    <a:pt x="92" y="6752"/>
                  </a:lnTo>
                  <a:lnTo>
                    <a:pt x="147" y="6988"/>
                  </a:lnTo>
                  <a:lnTo>
                    <a:pt x="219" y="7188"/>
                  </a:lnTo>
                  <a:lnTo>
                    <a:pt x="274" y="7389"/>
                  </a:lnTo>
                  <a:lnTo>
                    <a:pt x="365" y="7571"/>
                  </a:lnTo>
                  <a:lnTo>
                    <a:pt x="456" y="7771"/>
                  </a:lnTo>
                  <a:lnTo>
                    <a:pt x="565" y="7953"/>
                  </a:lnTo>
                  <a:lnTo>
                    <a:pt x="674" y="8135"/>
                  </a:lnTo>
                  <a:lnTo>
                    <a:pt x="802" y="8298"/>
                  </a:lnTo>
                  <a:lnTo>
                    <a:pt x="929" y="8462"/>
                  </a:lnTo>
                  <a:lnTo>
                    <a:pt x="1075" y="8608"/>
                  </a:lnTo>
                  <a:lnTo>
                    <a:pt x="1220" y="8772"/>
                  </a:lnTo>
                  <a:lnTo>
                    <a:pt x="1384" y="8899"/>
                  </a:lnTo>
                  <a:lnTo>
                    <a:pt x="1548" y="9026"/>
                  </a:lnTo>
                  <a:lnTo>
                    <a:pt x="1712" y="9154"/>
                  </a:lnTo>
                  <a:lnTo>
                    <a:pt x="1894" y="9263"/>
                  </a:lnTo>
                  <a:lnTo>
                    <a:pt x="2075" y="9372"/>
                  </a:lnTo>
                  <a:lnTo>
                    <a:pt x="2276" y="9445"/>
                  </a:lnTo>
                  <a:lnTo>
                    <a:pt x="2476" y="9536"/>
                  </a:lnTo>
                  <a:lnTo>
                    <a:pt x="2676" y="9591"/>
                  </a:lnTo>
                  <a:lnTo>
                    <a:pt x="2876" y="9645"/>
                  </a:lnTo>
                  <a:lnTo>
                    <a:pt x="3095" y="9700"/>
                  </a:lnTo>
                  <a:lnTo>
                    <a:pt x="3295" y="9718"/>
                  </a:lnTo>
                  <a:lnTo>
                    <a:pt x="3513" y="9736"/>
                  </a:lnTo>
                  <a:lnTo>
                    <a:pt x="3732" y="9754"/>
                  </a:lnTo>
                  <a:lnTo>
                    <a:pt x="3950" y="9736"/>
                  </a:lnTo>
                  <a:lnTo>
                    <a:pt x="3986" y="9736"/>
                  </a:lnTo>
                  <a:lnTo>
                    <a:pt x="4387" y="9700"/>
                  </a:lnTo>
                  <a:lnTo>
                    <a:pt x="4769" y="9609"/>
                  </a:lnTo>
                  <a:lnTo>
                    <a:pt x="4969" y="9536"/>
                  </a:lnTo>
                  <a:lnTo>
                    <a:pt x="5151" y="9463"/>
                  </a:lnTo>
                  <a:lnTo>
                    <a:pt x="5333" y="9390"/>
                  </a:lnTo>
                  <a:lnTo>
                    <a:pt x="5515" y="9299"/>
                  </a:lnTo>
                  <a:lnTo>
                    <a:pt x="5005" y="6515"/>
                  </a:lnTo>
                  <a:lnTo>
                    <a:pt x="4532" y="6606"/>
                  </a:lnTo>
                  <a:lnTo>
                    <a:pt x="4277" y="6642"/>
                  </a:lnTo>
                  <a:lnTo>
                    <a:pt x="4041" y="6661"/>
                  </a:lnTo>
                  <a:lnTo>
                    <a:pt x="3750" y="6642"/>
                  </a:lnTo>
                  <a:lnTo>
                    <a:pt x="3604" y="6624"/>
                  </a:lnTo>
                  <a:lnTo>
                    <a:pt x="3477" y="6588"/>
                  </a:lnTo>
                  <a:lnTo>
                    <a:pt x="3331" y="6533"/>
                  </a:lnTo>
                  <a:lnTo>
                    <a:pt x="3222" y="6460"/>
                  </a:lnTo>
                  <a:lnTo>
                    <a:pt x="3095" y="6388"/>
                  </a:lnTo>
                  <a:lnTo>
                    <a:pt x="3004" y="6278"/>
                  </a:lnTo>
                  <a:lnTo>
                    <a:pt x="2876" y="6151"/>
                  </a:lnTo>
                  <a:lnTo>
                    <a:pt x="2803" y="5987"/>
                  </a:lnTo>
                  <a:lnTo>
                    <a:pt x="2731" y="5824"/>
                  </a:lnTo>
                  <a:lnTo>
                    <a:pt x="2694" y="5642"/>
                  </a:lnTo>
                  <a:lnTo>
                    <a:pt x="2658" y="5460"/>
                  </a:lnTo>
                  <a:lnTo>
                    <a:pt x="2640" y="5259"/>
                  </a:lnTo>
                  <a:lnTo>
                    <a:pt x="2621" y="4877"/>
                  </a:lnTo>
                  <a:lnTo>
                    <a:pt x="2603" y="2002"/>
                  </a:lnTo>
                  <a:lnTo>
                    <a:pt x="2585" y="1638"/>
                  </a:lnTo>
                  <a:lnTo>
                    <a:pt x="2549" y="1274"/>
                  </a:lnTo>
                  <a:lnTo>
                    <a:pt x="2530" y="1110"/>
                  </a:lnTo>
                  <a:lnTo>
                    <a:pt x="2494" y="928"/>
                  </a:lnTo>
                  <a:lnTo>
                    <a:pt x="2421" y="764"/>
                  </a:lnTo>
                  <a:lnTo>
                    <a:pt x="2348" y="601"/>
                  </a:lnTo>
                  <a:lnTo>
                    <a:pt x="2257" y="455"/>
                  </a:lnTo>
                  <a:lnTo>
                    <a:pt x="2130" y="310"/>
                  </a:lnTo>
                  <a:lnTo>
                    <a:pt x="2003" y="200"/>
                  </a:lnTo>
                  <a:lnTo>
                    <a:pt x="1839" y="109"/>
                  </a:lnTo>
                  <a:lnTo>
                    <a:pt x="1675" y="37"/>
                  </a:lnTo>
                  <a:lnTo>
                    <a:pt x="1511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55" name="Google Shape;1255;p8"/>
            <p:cNvSpPr/>
            <p:nvPr/>
          </p:nvSpPr>
          <p:spPr>
            <a:xfrm>
              <a:off x="2905325" y="3115675"/>
              <a:ext cx="204300" cy="415850"/>
            </a:xfrm>
            <a:custGeom>
              <a:avLst/>
              <a:gdLst/>
              <a:ahLst/>
              <a:cxnLst/>
              <a:rect l="l" t="t" r="r" b="b"/>
              <a:pathLst>
                <a:path w="8172" h="16634" extrusionOk="0">
                  <a:moveTo>
                    <a:pt x="1565" y="0"/>
                  </a:moveTo>
                  <a:lnTo>
                    <a:pt x="1456" y="19"/>
                  </a:lnTo>
                  <a:lnTo>
                    <a:pt x="1347" y="73"/>
                  </a:lnTo>
                  <a:lnTo>
                    <a:pt x="1238" y="128"/>
                  </a:lnTo>
                  <a:lnTo>
                    <a:pt x="1147" y="219"/>
                  </a:lnTo>
                  <a:lnTo>
                    <a:pt x="1074" y="310"/>
                  </a:lnTo>
                  <a:lnTo>
                    <a:pt x="1001" y="419"/>
                  </a:lnTo>
                  <a:lnTo>
                    <a:pt x="928" y="528"/>
                  </a:lnTo>
                  <a:lnTo>
                    <a:pt x="819" y="765"/>
                  </a:lnTo>
                  <a:lnTo>
                    <a:pt x="710" y="1074"/>
                  </a:lnTo>
                  <a:lnTo>
                    <a:pt x="601" y="1402"/>
                  </a:lnTo>
                  <a:lnTo>
                    <a:pt x="492" y="1747"/>
                  </a:lnTo>
                  <a:lnTo>
                    <a:pt x="401" y="2093"/>
                  </a:lnTo>
                  <a:lnTo>
                    <a:pt x="328" y="2439"/>
                  </a:lnTo>
                  <a:lnTo>
                    <a:pt x="201" y="3149"/>
                  </a:lnTo>
                  <a:lnTo>
                    <a:pt x="110" y="3858"/>
                  </a:lnTo>
                  <a:lnTo>
                    <a:pt x="55" y="4586"/>
                  </a:lnTo>
                  <a:lnTo>
                    <a:pt x="19" y="5296"/>
                  </a:lnTo>
                  <a:lnTo>
                    <a:pt x="19" y="6024"/>
                  </a:lnTo>
                  <a:lnTo>
                    <a:pt x="0" y="6752"/>
                  </a:lnTo>
                  <a:lnTo>
                    <a:pt x="19" y="8171"/>
                  </a:lnTo>
                  <a:lnTo>
                    <a:pt x="19" y="9591"/>
                  </a:lnTo>
                  <a:lnTo>
                    <a:pt x="55" y="11028"/>
                  </a:lnTo>
                  <a:lnTo>
                    <a:pt x="91" y="12448"/>
                  </a:lnTo>
                  <a:lnTo>
                    <a:pt x="128" y="13139"/>
                  </a:lnTo>
                  <a:lnTo>
                    <a:pt x="164" y="13485"/>
                  </a:lnTo>
                  <a:lnTo>
                    <a:pt x="219" y="13831"/>
                  </a:lnTo>
                  <a:lnTo>
                    <a:pt x="292" y="14158"/>
                  </a:lnTo>
                  <a:lnTo>
                    <a:pt x="401" y="14486"/>
                  </a:lnTo>
                  <a:lnTo>
                    <a:pt x="528" y="14795"/>
                  </a:lnTo>
                  <a:lnTo>
                    <a:pt x="601" y="14941"/>
                  </a:lnTo>
                  <a:lnTo>
                    <a:pt x="692" y="15087"/>
                  </a:lnTo>
                  <a:lnTo>
                    <a:pt x="837" y="15268"/>
                  </a:lnTo>
                  <a:lnTo>
                    <a:pt x="983" y="15432"/>
                  </a:lnTo>
                  <a:lnTo>
                    <a:pt x="1147" y="15578"/>
                  </a:lnTo>
                  <a:lnTo>
                    <a:pt x="1311" y="15705"/>
                  </a:lnTo>
                  <a:lnTo>
                    <a:pt x="1493" y="15833"/>
                  </a:lnTo>
                  <a:lnTo>
                    <a:pt x="1675" y="15942"/>
                  </a:lnTo>
                  <a:lnTo>
                    <a:pt x="1875" y="16051"/>
                  </a:lnTo>
                  <a:lnTo>
                    <a:pt x="2093" y="16142"/>
                  </a:lnTo>
                  <a:lnTo>
                    <a:pt x="2512" y="16288"/>
                  </a:lnTo>
                  <a:lnTo>
                    <a:pt x="2948" y="16397"/>
                  </a:lnTo>
                  <a:lnTo>
                    <a:pt x="3403" y="16470"/>
                  </a:lnTo>
                  <a:lnTo>
                    <a:pt x="3840" y="16542"/>
                  </a:lnTo>
                  <a:lnTo>
                    <a:pt x="4350" y="16579"/>
                  </a:lnTo>
                  <a:lnTo>
                    <a:pt x="4859" y="16615"/>
                  </a:lnTo>
                  <a:lnTo>
                    <a:pt x="5351" y="16633"/>
                  </a:lnTo>
                  <a:lnTo>
                    <a:pt x="5860" y="16633"/>
                  </a:lnTo>
                  <a:lnTo>
                    <a:pt x="6406" y="16615"/>
                  </a:lnTo>
                  <a:lnTo>
                    <a:pt x="6934" y="16579"/>
                  </a:lnTo>
                  <a:lnTo>
                    <a:pt x="7443" y="16542"/>
                  </a:lnTo>
                  <a:lnTo>
                    <a:pt x="7953" y="16470"/>
                  </a:lnTo>
                  <a:lnTo>
                    <a:pt x="8171" y="13685"/>
                  </a:lnTo>
                  <a:lnTo>
                    <a:pt x="7589" y="13612"/>
                  </a:lnTo>
                  <a:lnTo>
                    <a:pt x="7025" y="13576"/>
                  </a:lnTo>
                  <a:lnTo>
                    <a:pt x="5969" y="13521"/>
                  </a:lnTo>
                  <a:lnTo>
                    <a:pt x="5241" y="13485"/>
                  </a:lnTo>
                  <a:lnTo>
                    <a:pt x="4477" y="13412"/>
                  </a:lnTo>
                  <a:lnTo>
                    <a:pt x="4277" y="13394"/>
                  </a:lnTo>
                  <a:lnTo>
                    <a:pt x="4113" y="13358"/>
                  </a:lnTo>
                  <a:lnTo>
                    <a:pt x="3949" y="13303"/>
                  </a:lnTo>
                  <a:lnTo>
                    <a:pt x="3804" y="13249"/>
                  </a:lnTo>
                  <a:lnTo>
                    <a:pt x="3658" y="13194"/>
                  </a:lnTo>
                  <a:lnTo>
                    <a:pt x="3549" y="13121"/>
                  </a:lnTo>
                  <a:lnTo>
                    <a:pt x="3422" y="13030"/>
                  </a:lnTo>
                  <a:lnTo>
                    <a:pt x="3312" y="12939"/>
                  </a:lnTo>
                  <a:lnTo>
                    <a:pt x="3130" y="12757"/>
                  </a:lnTo>
                  <a:lnTo>
                    <a:pt x="2985" y="12539"/>
                  </a:lnTo>
                  <a:lnTo>
                    <a:pt x="2876" y="12320"/>
                  </a:lnTo>
                  <a:lnTo>
                    <a:pt x="2785" y="12084"/>
                  </a:lnTo>
                  <a:lnTo>
                    <a:pt x="2730" y="11847"/>
                  </a:lnTo>
                  <a:lnTo>
                    <a:pt x="2675" y="11611"/>
                  </a:lnTo>
                  <a:lnTo>
                    <a:pt x="2657" y="11392"/>
                  </a:lnTo>
                  <a:lnTo>
                    <a:pt x="2639" y="11174"/>
                  </a:lnTo>
                  <a:lnTo>
                    <a:pt x="2621" y="10846"/>
                  </a:lnTo>
                  <a:lnTo>
                    <a:pt x="2603" y="10628"/>
                  </a:lnTo>
                  <a:lnTo>
                    <a:pt x="2512" y="10046"/>
                  </a:lnTo>
                  <a:lnTo>
                    <a:pt x="2457" y="9482"/>
                  </a:lnTo>
                  <a:lnTo>
                    <a:pt x="2421" y="8899"/>
                  </a:lnTo>
                  <a:lnTo>
                    <a:pt x="2421" y="8317"/>
                  </a:lnTo>
                  <a:lnTo>
                    <a:pt x="2421" y="7735"/>
                  </a:lnTo>
                  <a:lnTo>
                    <a:pt x="2439" y="7152"/>
                  </a:lnTo>
                  <a:lnTo>
                    <a:pt x="2512" y="5988"/>
                  </a:lnTo>
                  <a:lnTo>
                    <a:pt x="2584" y="4823"/>
                  </a:lnTo>
                  <a:lnTo>
                    <a:pt x="2639" y="3658"/>
                  </a:lnTo>
                  <a:lnTo>
                    <a:pt x="2639" y="3076"/>
                  </a:lnTo>
                  <a:lnTo>
                    <a:pt x="2639" y="2493"/>
                  </a:lnTo>
                  <a:lnTo>
                    <a:pt x="2603" y="1911"/>
                  </a:lnTo>
                  <a:lnTo>
                    <a:pt x="2566" y="1329"/>
                  </a:lnTo>
                  <a:lnTo>
                    <a:pt x="2530" y="1092"/>
                  </a:lnTo>
                  <a:lnTo>
                    <a:pt x="2475" y="837"/>
                  </a:lnTo>
                  <a:lnTo>
                    <a:pt x="2403" y="619"/>
                  </a:lnTo>
                  <a:lnTo>
                    <a:pt x="2348" y="510"/>
                  </a:lnTo>
                  <a:lnTo>
                    <a:pt x="2275" y="401"/>
                  </a:lnTo>
                  <a:lnTo>
                    <a:pt x="2202" y="292"/>
                  </a:lnTo>
                  <a:lnTo>
                    <a:pt x="2130" y="219"/>
                  </a:lnTo>
                  <a:lnTo>
                    <a:pt x="2020" y="128"/>
                  </a:lnTo>
                  <a:lnTo>
                    <a:pt x="1911" y="73"/>
                  </a:lnTo>
                  <a:lnTo>
                    <a:pt x="1802" y="37"/>
                  </a:lnTo>
                  <a:lnTo>
                    <a:pt x="1693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56" name="Google Shape;1256;p8"/>
            <p:cNvSpPr/>
            <p:nvPr/>
          </p:nvSpPr>
          <p:spPr>
            <a:xfrm>
              <a:off x="3094125" y="2966900"/>
              <a:ext cx="188375" cy="315300"/>
            </a:xfrm>
            <a:custGeom>
              <a:avLst/>
              <a:gdLst/>
              <a:ahLst/>
              <a:cxnLst/>
              <a:rect l="l" t="t" r="r" b="b"/>
              <a:pathLst>
                <a:path w="7535" h="12612" extrusionOk="0">
                  <a:moveTo>
                    <a:pt x="6079" y="1"/>
                  </a:moveTo>
                  <a:lnTo>
                    <a:pt x="5897" y="19"/>
                  </a:lnTo>
                  <a:lnTo>
                    <a:pt x="5715" y="55"/>
                  </a:lnTo>
                  <a:lnTo>
                    <a:pt x="5533" y="128"/>
                  </a:lnTo>
                  <a:lnTo>
                    <a:pt x="5369" y="237"/>
                  </a:lnTo>
                  <a:lnTo>
                    <a:pt x="5223" y="346"/>
                  </a:lnTo>
                  <a:lnTo>
                    <a:pt x="5078" y="492"/>
                  </a:lnTo>
                  <a:lnTo>
                    <a:pt x="5041" y="547"/>
                  </a:lnTo>
                  <a:lnTo>
                    <a:pt x="4932" y="692"/>
                  </a:lnTo>
                  <a:lnTo>
                    <a:pt x="4859" y="856"/>
                  </a:lnTo>
                  <a:lnTo>
                    <a:pt x="4768" y="1020"/>
                  </a:lnTo>
                  <a:lnTo>
                    <a:pt x="4714" y="1183"/>
                  </a:lnTo>
                  <a:lnTo>
                    <a:pt x="4623" y="1547"/>
                  </a:lnTo>
                  <a:lnTo>
                    <a:pt x="4568" y="1911"/>
                  </a:lnTo>
                  <a:lnTo>
                    <a:pt x="4532" y="2275"/>
                  </a:lnTo>
                  <a:lnTo>
                    <a:pt x="4495" y="2639"/>
                  </a:lnTo>
                  <a:lnTo>
                    <a:pt x="4477" y="3385"/>
                  </a:lnTo>
                  <a:lnTo>
                    <a:pt x="4477" y="4132"/>
                  </a:lnTo>
                  <a:lnTo>
                    <a:pt x="4477" y="4878"/>
                  </a:lnTo>
                  <a:lnTo>
                    <a:pt x="4441" y="5242"/>
                  </a:lnTo>
                  <a:lnTo>
                    <a:pt x="4404" y="5624"/>
                  </a:lnTo>
                  <a:lnTo>
                    <a:pt x="4350" y="5988"/>
                  </a:lnTo>
                  <a:lnTo>
                    <a:pt x="4259" y="6352"/>
                  </a:lnTo>
                  <a:lnTo>
                    <a:pt x="4150" y="6716"/>
                  </a:lnTo>
                  <a:lnTo>
                    <a:pt x="4004" y="7043"/>
                  </a:lnTo>
                  <a:lnTo>
                    <a:pt x="3840" y="7371"/>
                  </a:lnTo>
                  <a:lnTo>
                    <a:pt x="3622" y="7680"/>
                  </a:lnTo>
                  <a:lnTo>
                    <a:pt x="3513" y="7826"/>
                  </a:lnTo>
                  <a:lnTo>
                    <a:pt x="3385" y="7953"/>
                  </a:lnTo>
                  <a:lnTo>
                    <a:pt x="3240" y="8081"/>
                  </a:lnTo>
                  <a:lnTo>
                    <a:pt x="3094" y="8208"/>
                  </a:lnTo>
                  <a:lnTo>
                    <a:pt x="2949" y="8299"/>
                  </a:lnTo>
                  <a:lnTo>
                    <a:pt x="2785" y="8408"/>
                  </a:lnTo>
                  <a:lnTo>
                    <a:pt x="2621" y="8481"/>
                  </a:lnTo>
                  <a:lnTo>
                    <a:pt x="2439" y="8554"/>
                  </a:lnTo>
                  <a:lnTo>
                    <a:pt x="2421" y="8572"/>
                  </a:lnTo>
                  <a:lnTo>
                    <a:pt x="2202" y="8626"/>
                  </a:lnTo>
                  <a:lnTo>
                    <a:pt x="1984" y="8681"/>
                  </a:lnTo>
                  <a:lnTo>
                    <a:pt x="1766" y="8699"/>
                  </a:lnTo>
                  <a:lnTo>
                    <a:pt x="1566" y="8699"/>
                  </a:lnTo>
                  <a:lnTo>
                    <a:pt x="1274" y="8663"/>
                  </a:lnTo>
                  <a:lnTo>
                    <a:pt x="1001" y="8572"/>
                  </a:lnTo>
                  <a:lnTo>
                    <a:pt x="1" y="12120"/>
                  </a:lnTo>
                  <a:lnTo>
                    <a:pt x="164" y="12230"/>
                  </a:lnTo>
                  <a:lnTo>
                    <a:pt x="328" y="12321"/>
                  </a:lnTo>
                  <a:lnTo>
                    <a:pt x="510" y="12412"/>
                  </a:lnTo>
                  <a:lnTo>
                    <a:pt x="692" y="12466"/>
                  </a:lnTo>
                  <a:lnTo>
                    <a:pt x="874" y="12521"/>
                  </a:lnTo>
                  <a:lnTo>
                    <a:pt x="1056" y="12557"/>
                  </a:lnTo>
                  <a:lnTo>
                    <a:pt x="1456" y="12594"/>
                  </a:lnTo>
                  <a:lnTo>
                    <a:pt x="1693" y="12612"/>
                  </a:lnTo>
                  <a:lnTo>
                    <a:pt x="1948" y="12612"/>
                  </a:lnTo>
                  <a:lnTo>
                    <a:pt x="2421" y="12575"/>
                  </a:lnTo>
                  <a:lnTo>
                    <a:pt x="2767" y="12539"/>
                  </a:lnTo>
                  <a:lnTo>
                    <a:pt x="3112" y="12503"/>
                  </a:lnTo>
                  <a:lnTo>
                    <a:pt x="3622" y="12412"/>
                  </a:lnTo>
                  <a:lnTo>
                    <a:pt x="4131" y="12321"/>
                  </a:lnTo>
                  <a:lnTo>
                    <a:pt x="4641" y="12193"/>
                  </a:lnTo>
                  <a:lnTo>
                    <a:pt x="4896" y="12120"/>
                  </a:lnTo>
                  <a:lnTo>
                    <a:pt x="5132" y="12030"/>
                  </a:lnTo>
                  <a:lnTo>
                    <a:pt x="5369" y="11939"/>
                  </a:lnTo>
                  <a:lnTo>
                    <a:pt x="5587" y="11829"/>
                  </a:lnTo>
                  <a:lnTo>
                    <a:pt x="5806" y="11702"/>
                  </a:lnTo>
                  <a:lnTo>
                    <a:pt x="6006" y="11575"/>
                  </a:lnTo>
                  <a:lnTo>
                    <a:pt x="6188" y="11411"/>
                  </a:lnTo>
                  <a:lnTo>
                    <a:pt x="6370" y="11247"/>
                  </a:lnTo>
                  <a:lnTo>
                    <a:pt x="6534" y="11065"/>
                  </a:lnTo>
                  <a:lnTo>
                    <a:pt x="6661" y="10847"/>
                  </a:lnTo>
                  <a:lnTo>
                    <a:pt x="6752" y="10701"/>
                  </a:lnTo>
                  <a:lnTo>
                    <a:pt x="6825" y="10519"/>
                  </a:lnTo>
                  <a:lnTo>
                    <a:pt x="6952" y="10173"/>
                  </a:lnTo>
                  <a:lnTo>
                    <a:pt x="7043" y="9828"/>
                  </a:lnTo>
                  <a:lnTo>
                    <a:pt x="7116" y="9464"/>
                  </a:lnTo>
                  <a:lnTo>
                    <a:pt x="7262" y="8626"/>
                  </a:lnTo>
                  <a:lnTo>
                    <a:pt x="7389" y="7808"/>
                  </a:lnTo>
                  <a:lnTo>
                    <a:pt x="7462" y="6970"/>
                  </a:lnTo>
                  <a:lnTo>
                    <a:pt x="7516" y="6115"/>
                  </a:lnTo>
                  <a:lnTo>
                    <a:pt x="7534" y="5278"/>
                  </a:lnTo>
                  <a:lnTo>
                    <a:pt x="7534" y="4441"/>
                  </a:lnTo>
                  <a:lnTo>
                    <a:pt x="7498" y="3604"/>
                  </a:lnTo>
                  <a:lnTo>
                    <a:pt x="7425" y="2767"/>
                  </a:lnTo>
                  <a:lnTo>
                    <a:pt x="7371" y="2184"/>
                  </a:lnTo>
                  <a:lnTo>
                    <a:pt x="7298" y="1620"/>
                  </a:lnTo>
                  <a:lnTo>
                    <a:pt x="7207" y="1202"/>
                  </a:lnTo>
                  <a:lnTo>
                    <a:pt x="7152" y="1002"/>
                  </a:lnTo>
                  <a:lnTo>
                    <a:pt x="7080" y="801"/>
                  </a:lnTo>
                  <a:lnTo>
                    <a:pt x="7007" y="619"/>
                  </a:lnTo>
                  <a:lnTo>
                    <a:pt x="6898" y="456"/>
                  </a:lnTo>
                  <a:lnTo>
                    <a:pt x="6770" y="310"/>
                  </a:lnTo>
                  <a:lnTo>
                    <a:pt x="6625" y="183"/>
                  </a:lnTo>
                  <a:lnTo>
                    <a:pt x="6552" y="128"/>
                  </a:lnTo>
                  <a:lnTo>
                    <a:pt x="6443" y="73"/>
                  </a:lnTo>
                  <a:lnTo>
                    <a:pt x="6279" y="19"/>
                  </a:lnTo>
                  <a:lnTo>
                    <a:pt x="6079" y="1"/>
                  </a:lnTo>
                  <a:close/>
                </a:path>
              </a:pathLst>
            </a:custGeom>
            <a:solidFill>
              <a:srgbClr val="4A94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57" name="Google Shape;1257;p8"/>
            <p:cNvSpPr/>
            <p:nvPr/>
          </p:nvSpPr>
          <p:spPr>
            <a:xfrm>
              <a:off x="3130525" y="3320850"/>
              <a:ext cx="92375" cy="101025"/>
            </a:xfrm>
            <a:custGeom>
              <a:avLst/>
              <a:gdLst/>
              <a:ahLst/>
              <a:cxnLst/>
              <a:rect l="l" t="t" r="r" b="b"/>
              <a:pathLst>
                <a:path w="3695" h="4041" extrusionOk="0">
                  <a:moveTo>
                    <a:pt x="2766" y="1"/>
                  </a:moveTo>
                  <a:lnTo>
                    <a:pt x="2694" y="19"/>
                  </a:lnTo>
                  <a:lnTo>
                    <a:pt x="2621" y="37"/>
                  </a:lnTo>
                  <a:lnTo>
                    <a:pt x="2548" y="73"/>
                  </a:lnTo>
                  <a:lnTo>
                    <a:pt x="2457" y="128"/>
                  </a:lnTo>
                  <a:lnTo>
                    <a:pt x="2330" y="255"/>
                  </a:lnTo>
                  <a:lnTo>
                    <a:pt x="2020" y="547"/>
                  </a:lnTo>
                  <a:lnTo>
                    <a:pt x="1675" y="783"/>
                  </a:lnTo>
                  <a:lnTo>
                    <a:pt x="1329" y="1020"/>
                  </a:lnTo>
                  <a:lnTo>
                    <a:pt x="1147" y="1111"/>
                  </a:lnTo>
                  <a:lnTo>
                    <a:pt x="965" y="1202"/>
                  </a:lnTo>
                  <a:lnTo>
                    <a:pt x="728" y="1293"/>
                  </a:lnTo>
                  <a:lnTo>
                    <a:pt x="492" y="1366"/>
                  </a:lnTo>
                  <a:lnTo>
                    <a:pt x="255" y="1402"/>
                  </a:lnTo>
                  <a:lnTo>
                    <a:pt x="0" y="1438"/>
                  </a:lnTo>
                  <a:lnTo>
                    <a:pt x="91" y="3749"/>
                  </a:lnTo>
                  <a:lnTo>
                    <a:pt x="182" y="3822"/>
                  </a:lnTo>
                  <a:lnTo>
                    <a:pt x="273" y="3877"/>
                  </a:lnTo>
                  <a:lnTo>
                    <a:pt x="383" y="3931"/>
                  </a:lnTo>
                  <a:lnTo>
                    <a:pt x="474" y="3968"/>
                  </a:lnTo>
                  <a:lnTo>
                    <a:pt x="710" y="4022"/>
                  </a:lnTo>
                  <a:lnTo>
                    <a:pt x="947" y="4041"/>
                  </a:lnTo>
                  <a:lnTo>
                    <a:pt x="1147" y="4022"/>
                  </a:lnTo>
                  <a:lnTo>
                    <a:pt x="1347" y="3986"/>
                  </a:lnTo>
                  <a:lnTo>
                    <a:pt x="1547" y="3950"/>
                  </a:lnTo>
                  <a:lnTo>
                    <a:pt x="1729" y="3877"/>
                  </a:lnTo>
                  <a:lnTo>
                    <a:pt x="1984" y="3786"/>
                  </a:lnTo>
                  <a:lnTo>
                    <a:pt x="2221" y="3658"/>
                  </a:lnTo>
                  <a:lnTo>
                    <a:pt x="2439" y="3531"/>
                  </a:lnTo>
                  <a:lnTo>
                    <a:pt x="2657" y="3386"/>
                  </a:lnTo>
                  <a:lnTo>
                    <a:pt x="2857" y="3222"/>
                  </a:lnTo>
                  <a:lnTo>
                    <a:pt x="3039" y="3040"/>
                  </a:lnTo>
                  <a:lnTo>
                    <a:pt x="3203" y="2840"/>
                  </a:lnTo>
                  <a:lnTo>
                    <a:pt x="3349" y="2621"/>
                  </a:lnTo>
                  <a:lnTo>
                    <a:pt x="3476" y="2385"/>
                  </a:lnTo>
                  <a:lnTo>
                    <a:pt x="3567" y="2148"/>
                  </a:lnTo>
                  <a:lnTo>
                    <a:pt x="3640" y="1893"/>
                  </a:lnTo>
                  <a:lnTo>
                    <a:pt x="3676" y="1638"/>
                  </a:lnTo>
                  <a:lnTo>
                    <a:pt x="3695" y="1366"/>
                  </a:lnTo>
                  <a:lnTo>
                    <a:pt x="3676" y="1111"/>
                  </a:lnTo>
                  <a:lnTo>
                    <a:pt x="3622" y="856"/>
                  </a:lnTo>
                  <a:lnTo>
                    <a:pt x="3549" y="619"/>
                  </a:lnTo>
                  <a:lnTo>
                    <a:pt x="3476" y="474"/>
                  </a:lnTo>
                  <a:lnTo>
                    <a:pt x="3385" y="346"/>
                  </a:lnTo>
                  <a:lnTo>
                    <a:pt x="3276" y="237"/>
                  </a:lnTo>
                  <a:lnTo>
                    <a:pt x="3167" y="128"/>
                  </a:lnTo>
                  <a:lnTo>
                    <a:pt x="3039" y="55"/>
                  </a:lnTo>
                  <a:lnTo>
                    <a:pt x="2894" y="19"/>
                  </a:lnTo>
                  <a:lnTo>
                    <a:pt x="2766" y="1"/>
                  </a:lnTo>
                  <a:close/>
                </a:path>
              </a:pathLst>
            </a:custGeom>
            <a:solidFill>
              <a:srgbClr val="4A94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58" name="Google Shape;1258;p8"/>
            <p:cNvSpPr/>
            <p:nvPr/>
          </p:nvSpPr>
          <p:spPr>
            <a:xfrm>
              <a:off x="2905325" y="3142525"/>
              <a:ext cx="192925" cy="574150"/>
            </a:xfrm>
            <a:custGeom>
              <a:avLst/>
              <a:gdLst/>
              <a:ahLst/>
              <a:cxnLst/>
              <a:rect l="l" t="t" r="r" b="b"/>
              <a:pathLst>
                <a:path w="7717" h="22966" extrusionOk="0">
                  <a:moveTo>
                    <a:pt x="710" y="0"/>
                  </a:moveTo>
                  <a:lnTo>
                    <a:pt x="601" y="328"/>
                  </a:lnTo>
                  <a:lnTo>
                    <a:pt x="492" y="673"/>
                  </a:lnTo>
                  <a:lnTo>
                    <a:pt x="401" y="1019"/>
                  </a:lnTo>
                  <a:lnTo>
                    <a:pt x="328" y="1365"/>
                  </a:lnTo>
                  <a:lnTo>
                    <a:pt x="201" y="2075"/>
                  </a:lnTo>
                  <a:lnTo>
                    <a:pt x="110" y="2784"/>
                  </a:lnTo>
                  <a:lnTo>
                    <a:pt x="55" y="3512"/>
                  </a:lnTo>
                  <a:lnTo>
                    <a:pt x="19" y="4222"/>
                  </a:lnTo>
                  <a:lnTo>
                    <a:pt x="19" y="4950"/>
                  </a:lnTo>
                  <a:lnTo>
                    <a:pt x="0" y="5678"/>
                  </a:lnTo>
                  <a:lnTo>
                    <a:pt x="19" y="7097"/>
                  </a:lnTo>
                  <a:lnTo>
                    <a:pt x="19" y="8517"/>
                  </a:lnTo>
                  <a:lnTo>
                    <a:pt x="55" y="9954"/>
                  </a:lnTo>
                  <a:lnTo>
                    <a:pt x="91" y="11374"/>
                  </a:lnTo>
                  <a:lnTo>
                    <a:pt x="128" y="12065"/>
                  </a:lnTo>
                  <a:lnTo>
                    <a:pt x="164" y="12411"/>
                  </a:lnTo>
                  <a:lnTo>
                    <a:pt x="219" y="12757"/>
                  </a:lnTo>
                  <a:lnTo>
                    <a:pt x="292" y="13084"/>
                  </a:lnTo>
                  <a:lnTo>
                    <a:pt x="401" y="13412"/>
                  </a:lnTo>
                  <a:lnTo>
                    <a:pt x="528" y="13721"/>
                  </a:lnTo>
                  <a:lnTo>
                    <a:pt x="601" y="13867"/>
                  </a:lnTo>
                  <a:lnTo>
                    <a:pt x="692" y="14013"/>
                  </a:lnTo>
                  <a:lnTo>
                    <a:pt x="837" y="14194"/>
                  </a:lnTo>
                  <a:lnTo>
                    <a:pt x="983" y="14358"/>
                  </a:lnTo>
                  <a:lnTo>
                    <a:pt x="1147" y="14504"/>
                  </a:lnTo>
                  <a:lnTo>
                    <a:pt x="1311" y="14631"/>
                  </a:lnTo>
                  <a:lnTo>
                    <a:pt x="1493" y="14759"/>
                  </a:lnTo>
                  <a:lnTo>
                    <a:pt x="1675" y="14868"/>
                  </a:lnTo>
                  <a:lnTo>
                    <a:pt x="1875" y="14977"/>
                  </a:lnTo>
                  <a:lnTo>
                    <a:pt x="2093" y="15068"/>
                  </a:lnTo>
                  <a:lnTo>
                    <a:pt x="2512" y="15214"/>
                  </a:lnTo>
                  <a:lnTo>
                    <a:pt x="2948" y="15323"/>
                  </a:lnTo>
                  <a:lnTo>
                    <a:pt x="3403" y="15396"/>
                  </a:lnTo>
                  <a:lnTo>
                    <a:pt x="3840" y="15468"/>
                  </a:lnTo>
                  <a:lnTo>
                    <a:pt x="4350" y="15505"/>
                  </a:lnTo>
                  <a:lnTo>
                    <a:pt x="4859" y="15541"/>
                  </a:lnTo>
                  <a:lnTo>
                    <a:pt x="5351" y="15559"/>
                  </a:lnTo>
                  <a:lnTo>
                    <a:pt x="5860" y="15559"/>
                  </a:lnTo>
                  <a:lnTo>
                    <a:pt x="5605" y="22274"/>
                  </a:lnTo>
                  <a:lnTo>
                    <a:pt x="5642" y="22347"/>
                  </a:lnTo>
                  <a:lnTo>
                    <a:pt x="5696" y="22420"/>
                  </a:lnTo>
                  <a:lnTo>
                    <a:pt x="5751" y="22493"/>
                  </a:lnTo>
                  <a:lnTo>
                    <a:pt x="5842" y="22547"/>
                  </a:lnTo>
                  <a:lnTo>
                    <a:pt x="6060" y="22675"/>
                  </a:lnTo>
                  <a:lnTo>
                    <a:pt x="6333" y="22766"/>
                  </a:lnTo>
                  <a:lnTo>
                    <a:pt x="6643" y="22839"/>
                  </a:lnTo>
                  <a:lnTo>
                    <a:pt x="6988" y="22911"/>
                  </a:lnTo>
                  <a:lnTo>
                    <a:pt x="7352" y="22948"/>
                  </a:lnTo>
                  <a:lnTo>
                    <a:pt x="7716" y="22966"/>
                  </a:lnTo>
                  <a:lnTo>
                    <a:pt x="7480" y="22056"/>
                  </a:lnTo>
                  <a:lnTo>
                    <a:pt x="7298" y="21128"/>
                  </a:lnTo>
                  <a:lnTo>
                    <a:pt x="7152" y="20200"/>
                  </a:lnTo>
                  <a:lnTo>
                    <a:pt x="7025" y="19272"/>
                  </a:lnTo>
                  <a:lnTo>
                    <a:pt x="6952" y="18325"/>
                  </a:lnTo>
                  <a:lnTo>
                    <a:pt x="6916" y="17397"/>
                  </a:lnTo>
                  <a:lnTo>
                    <a:pt x="6897" y="16451"/>
                  </a:lnTo>
                  <a:lnTo>
                    <a:pt x="6934" y="15505"/>
                  </a:lnTo>
                  <a:lnTo>
                    <a:pt x="6934" y="15468"/>
                  </a:lnTo>
                  <a:lnTo>
                    <a:pt x="6952" y="15159"/>
                  </a:lnTo>
                  <a:lnTo>
                    <a:pt x="6952" y="15013"/>
                  </a:lnTo>
                  <a:lnTo>
                    <a:pt x="6934" y="14850"/>
                  </a:lnTo>
                  <a:lnTo>
                    <a:pt x="6897" y="14704"/>
                  </a:lnTo>
                  <a:lnTo>
                    <a:pt x="6843" y="14577"/>
                  </a:lnTo>
                  <a:lnTo>
                    <a:pt x="6770" y="14449"/>
                  </a:lnTo>
                  <a:lnTo>
                    <a:pt x="6661" y="14340"/>
                  </a:lnTo>
                  <a:lnTo>
                    <a:pt x="6588" y="14285"/>
                  </a:lnTo>
                  <a:lnTo>
                    <a:pt x="6497" y="14231"/>
                  </a:lnTo>
                  <a:lnTo>
                    <a:pt x="6406" y="14194"/>
                  </a:lnTo>
                  <a:lnTo>
                    <a:pt x="6315" y="14176"/>
                  </a:lnTo>
                  <a:lnTo>
                    <a:pt x="6115" y="14140"/>
                  </a:lnTo>
                  <a:lnTo>
                    <a:pt x="5897" y="14140"/>
                  </a:lnTo>
                  <a:lnTo>
                    <a:pt x="5624" y="14158"/>
                  </a:lnTo>
                  <a:lnTo>
                    <a:pt x="5314" y="14194"/>
                  </a:lnTo>
                  <a:lnTo>
                    <a:pt x="4677" y="14194"/>
                  </a:lnTo>
                  <a:lnTo>
                    <a:pt x="4368" y="14176"/>
                  </a:lnTo>
                  <a:lnTo>
                    <a:pt x="4059" y="14140"/>
                  </a:lnTo>
                  <a:lnTo>
                    <a:pt x="3767" y="14067"/>
                  </a:lnTo>
                  <a:lnTo>
                    <a:pt x="3458" y="13976"/>
                  </a:lnTo>
                  <a:lnTo>
                    <a:pt x="3185" y="13867"/>
                  </a:lnTo>
                  <a:lnTo>
                    <a:pt x="3021" y="13776"/>
                  </a:lnTo>
                  <a:lnTo>
                    <a:pt x="2876" y="13685"/>
                  </a:lnTo>
                  <a:lnTo>
                    <a:pt x="2730" y="13576"/>
                  </a:lnTo>
                  <a:lnTo>
                    <a:pt x="2584" y="13467"/>
                  </a:lnTo>
                  <a:lnTo>
                    <a:pt x="2330" y="13212"/>
                  </a:lnTo>
                  <a:lnTo>
                    <a:pt x="2111" y="12939"/>
                  </a:lnTo>
                  <a:lnTo>
                    <a:pt x="1911" y="12648"/>
                  </a:lnTo>
                  <a:lnTo>
                    <a:pt x="1729" y="12320"/>
                  </a:lnTo>
                  <a:lnTo>
                    <a:pt x="1584" y="11993"/>
                  </a:lnTo>
                  <a:lnTo>
                    <a:pt x="1474" y="11647"/>
                  </a:lnTo>
                  <a:lnTo>
                    <a:pt x="1365" y="11301"/>
                  </a:lnTo>
                  <a:lnTo>
                    <a:pt x="1292" y="10955"/>
                  </a:lnTo>
                  <a:lnTo>
                    <a:pt x="1238" y="10591"/>
                  </a:lnTo>
                  <a:lnTo>
                    <a:pt x="1201" y="10246"/>
                  </a:lnTo>
                  <a:lnTo>
                    <a:pt x="1183" y="9882"/>
                  </a:lnTo>
                  <a:lnTo>
                    <a:pt x="1165" y="9518"/>
                  </a:lnTo>
                  <a:lnTo>
                    <a:pt x="1165" y="8790"/>
                  </a:lnTo>
                  <a:lnTo>
                    <a:pt x="1147" y="7461"/>
                  </a:lnTo>
                  <a:lnTo>
                    <a:pt x="1165" y="6115"/>
                  </a:lnTo>
                  <a:lnTo>
                    <a:pt x="1201" y="4786"/>
                  </a:lnTo>
                  <a:lnTo>
                    <a:pt x="1238" y="3439"/>
                  </a:lnTo>
                  <a:lnTo>
                    <a:pt x="1274" y="3021"/>
                  </a:lnTo>
                  <a:lnTo>
                    <a:pt x="1311" y="2566"/>
                  </a:lnTo>
                  <a:lnTo>
                    <a:pt x="1347" y="2111"/>
                  </a:lnTo>
                  <a:lnTo>
                    <a:pt x="1365" y="1638"/>
                  </a:lnTo>
                  <a:lnTo>
                    <a:pt x="1365" y="1419"/>
                  </a:lnTo>
                  <a:lnTo>
                    <a:pt x="1329" y="1201"/>
                  </a:lnTo>
                  <a:lnTo>
                    <a:pt x="1292" y="983"/>
                  </a:lnTo>
                  <a:lnTo>
                    <a:pt x="1238" y="764"/>
                  </a:lnTo>
                  <a:lnTo>
                    <a:pt x="1165" y="564"/>
                  </a:lnTo>
                  <a:lnTo>
                    <a:pt x="1056" y="382"/>
                  </a:lnTo>
                  <a:lnTo>
                    <a:pt x="928" y="200"/>
                  </a:lnTo>
                  <a:lnTo>
                    <a:pt x="765" y="36"/>
                  </a:lnTo>
                  <a:lnTo>
                    <a:pt x="710" y="0"/>
                  </a:lnTo>
                  <a:close/>
                </a:path>
              </a:pathLst>
            </a:custGeom>
            <a:solidFill>
              <a:srgbClr val="3A7F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59" name="Google Shape;1259;p8"/>
            <p:cNvSpPr/>
            <p:nvPr/>
          </p:nvSpPr>
          <p:spPr>
            <a:xfrm>
              <a:off x="2959450" y="2893650"/>
              <a:ext cx="131975" cy="240250"/>
            </a:xfrm>
            <a:custGeom>
              <a:avLst/>
              <a:gdLst/>
              <a:ahLst/>
              <a:cxnLst/>
              <a:rect l="l" t="t" r="r" b="b"/>
              <a:pathLst>
                <a:path w="5279" h="9610" extrusionOk="0">
                  <a:moveTo>
                    <a:pt x="984" y="1"/>
                  </a:moveTo>
                  <a:lnTo>
                    <a:pt x="874" y="92"/>
                  </a:lnTo>
                  <a:lnTo>
                    <a:pt x="783" y="201"/>
                  </a:lnTo>
                  <a:lnTo>
                    <a:pt x="711" y="310"/>
                  </a:lnTo>
                  <a:lnTo>
                    <a:pt x="638" y="437"/>
                  </a:lnTo>
                  <a:lnTo>
                    <a:pt x="529" y="710"/>
                  </a:lnTo>
                  <a:lnTo>
                    <a:pt x="456" y="983"/>
                  </a:lnTo>
                  <a:lnTo>
                    <a:pt x="347" y="1475"/>
                  </a:lnTo>
                  <a:lnTo>
                    <a:pt x="256" y="1966"/>
                  </a:lnTo>
                  <a:lnTo>
                    <a:pt x="183" y="2457"/>
                  </a:lnTo>
                  <a:lnTo>
                    <a:pt x="128" y="2967"/>
                  </a:lnTo>
                  <a:lnTo>
                    <a:pt x="74" y="3458"/>
                  </a:lnTo>
                  <a:lnTo>
                    <a:pt x="56" y="3968"/>
                  </a:lnTo>
                  <a:lnTo>
                    <a:pt x="19" y="4969"/>
                  </a:lnTo>
                  <a:lnTo>
                    <a:pt x="1" y="5442"/>
                  </a:lnTo>
                  <a:lnTo>
                    <a:pt x="19" y="5915"/>
                  </a:lnTo>
                  <a:lnTo>
                    <a:pt x="56" y="6370"/>
                  </a:lnTo>
                  <a:lnTo>
                    <a:pt x="92" y="6607"/>
                  </a:lnTo>
                  <a:lnTo>
                    <a:pt x="147" y="6843"/>
                  </a:lnTo>
                  <a:lnTo>
                    <a:pt x="219" y="7043"/>
                  </a:lnTo>
                  <a:lnTo>
                    <a:pt x="274" y="7244"/>
                  </a:lnTo>
                  <a:lnTo>
                    <a:pt x="365" y="7426"/>
                  </a:lnTo>
                  <a:lnTo>
                    <a:pt x="456" y="7626"/>
                  </a:lnTo>
                  <a:lnTo>
                    <a:pt x="565" y="7808"/>
                  </a:lnTo>
                  <a:lnTo>
                    <a:pt x="674" y="7990"/>
                  </a:lnTo>
                  <a:lnTo>
                    <a:pt x="802" y="8153"/>
                  </a:lnTo>
                  <a:lnTo>
                    <a:pt x="929" y="8317"/>
                  </a:lnTo>
                  <a:lnTo>
                    <a:pt x="1075" y="8463"/>
                  </a:lnTo>
                  <a:lnTo>
                    <a:pt x="1220" y="8627"/>
                  </a:lnTo>
                  <a:lnTo>
                    <a:pt x="1384" y="8754"/>
                  </a:lnTo>
                  <a:lnTo>
                    <a:pt x="1548" y="8881"/>
                  </a:lnTo>
                  <a:lnTo>
                    <a:pt x="1712" y="9009"/>
                  </a:lnTo>
                  <a:lnTo>
                    <a:pt x="1894" y="9118"/>
                  </a:lnTo>
                  <a:lnTo>
                    <a:pt x="2075" y="9227"/>
                  </a:lnTo>
                  <a:lnTo>
                    <a:pt x="2276" y="9300"/>
                  </a:lnTo>
                  <a:lnTo>
                    <a:pt x="2476" y="9391"/>
                  </a:lnTo>
                  <a:lnTo>
                    <a:pt x="2676" y="9446"/>
                  </a:lnTo>
                  <a:lnTo>
                    <a:pt x="2876" y="9500"/>
                  </a:lnTo>
                  <a:lnTo>
                    <a:pt x="3095" y="9555"/>
                  </a:lnTo>
                  <a:lnTo>
                    <a:pt x="3295" y="9573"/>
                  </a:lnTo>
                  <a:lnTo>
                    <a:pt x="3513" y="9591"/>
                  </a:lnTo>
                  <a:lnTo>
                    <a:pt x="3732" y="9609"/>
                  </a:lnTo>
                  <a:lnTo>
                    <a:pt x="3950" y="9591"/>
                  </a:lnTo>
                  <a:lnTo>
                    <a:pt x="3986" y="9573"/>
                  </a:lnTo>
                  <a:lnTo>
                    <a:pt x="4168" y="9464"/>
                  </a:lnTo>
                  <a:lnTo>
                    <a:pt x="4350" y="9336"/>
                  </a:lnTo>
                  <a:lnTo>
                    <a:pt x="4514" y="9191"/>
                  </a:lnTo>
                  <a:lnTo>
                    <a:pt x="4678" y="9045"/>
                  </a:lnTo>
                  <a:lnTo>
                    <a:pt x="4987" y="8718"/>
                  </a:lnTo>
                  <a:lnTo>
                    <a:pt x="5278" y="8372"/>
                  </a:lnTo>
                  <a:lnTo>
                    <a:pt x="5278" y="8372"/>
                  </a:lnTo>
                  <a:lnTo>
                    <a:pt x="5133" y="8445"/>
                  </a:lnTo>
                  <a:lnTo>
                    <a:pt x="4969" y="8499"/>
                  </a:lnTo>
                  <a:lnTo>
                    <a:pt x="4805" y="8536"/>
                  </a:lnTo>
                  <a:lnTo>
                    <a:pt x="4641" y="8572"/>
                  </a:lnTo>
                  <a:lnTo>
                    <a:pt x="4478" y="8590"/>
                  </a:lnTo>
                  <a:lnTo>
                    <a:pt x="4314" y="8608"/>
                  </a:lnTo>
                  <a:lnTo>
                    <a:pt x="4150" y="8608"/>
                  </a:lnTo>
                  <a:lnTo>
                    <a:pt x="3986" y="8590"/>
                  </a:lnTo>
                  <a:lnTo>
                    <a:pt x="3804" y="8554"/>
                  </a:lnTo>
                  <a:lnTo>
                    <a:pt x="3622" y="8517"/>
                  </a:lnTo>
                  <a:lnTo>
                    <a:pt x="3440" y="8463"/>
                  </a:lnTo>
                  <a:lnTo>
                    <a:pt x="3258" y="8408"/>
                  </a:lnTo>
                  <a:lnTo>
                    <a:pt x="3076" y="8335"/>
                  </a:lnTo>
                  <a:lnTo>
                    <a:pt x="2894" y="8244"/>
                  </a:lnTo>
                  <a:lnTo>
                    <a:pt x="2731" y="8153"/>
                  </a:lnTo>
                  <a:lnTo>
                    <a:pt x="2567" y="8044"/>
                  </a:lnTo>
                  <a:lnTo>
                    <a:pt x="2239" y="7808"/>
                  </a:lnTo>
                  <a:lnTo>
                    <a:pt x="1948" y="7535"/>
                  </a:lnTo>
                  <a:lnTo>
                    <a:pt x="1821" y="7389"/>
                  </a:lnTo>
                  <a:lnTo>
                    <a:pt x="1693" y="7225"/>
                  </a:lnTo>
                  <a:lnTo>
                    <a:pt x="1584" y="7080"/>
                  </a:lnTo>
                  <a:lnTo>
                    <a:pt x="1475" y="6898"/>
                  </a:lnTo>
                  <a:lnTo>
                    <a:pt x="1348" y="6661"/>
                  </a:lnTo>
                  <a:lnTo>
                    <a:pt x="1220" y="6406"/>
                  </a:lnTo>
                  <a:lnTo>
                    <a:pt x="1111" y="6152"/>
                  </a:lnTo>
                  <a:lnTo>
                    <a:pt x="1038" y="5897"/>
                  </a:lnTo>
                  <a:lnTo>
                    <a:pt x="947" y="5624"/>
                  </a:lnTo>
                  <a:lnTo>
                    <a:pt x="893" y="5351"/>
                  </a:lnTo>
                  <a:lnTo>
                    <a:pt x="838" y="5078"/>
                  </a:lnTo>
                  <a:lnTo>
                    <a:pt x="783" y="4805"/>
                  </a:lnTo>
                  <a:lnTo>
                    <a:pt x="729" y="4241"/>
                  </a:lnTo>
                  <a:lnTo>
                    <a:pt x="711" y="3677"/>
                  </a:lnTo>
                  <a:lnTo>
                    <a:pt x="711" y="3113"/>
                  </a:lnTo>
                  <a:lnTo>
                    <a:pt x="729" y="2548"/>
                  </a:lnTo>
                  <a:lnTo>
                    <a:pt x="747" y="1912"/>
                  </a:lnTo>
                  <a:lnTo>
                    <a:pt x="802" y="1275"/>
                  </a:lnTo>
                  <a:lnTo>
                    <a:pt x="874" y="638"/>
                  </a:lnTo>
                  <a:lnTo>
                    <a:pt x="984" y="1"/>
                  </a:lnTo>
                  <a:close/>
                </a:path>
              </a:pathLst>
            </a:custGeom>
            <a:solidFill>
              <a:srgbClr val="3A7F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60" name="Google Shape;1260;p8"/>
            <p:cNvSpPr/>
            <p:nvPr/>
          </p:nvSpPr>
          <p:spPr>
            <a:xfrm>
              <a:off x="3118700" y="2854075"/>
              <a:ext cx="163800" cy="859425"/>
            </a:xfrm>
            <a:custGeom>
              <a:avLst/>
              <a:gdLst/>
              <a:ahLst/>
              <a:cxnLst/>
              <a:rect l="l" t="t" r="r" b="b"/>
              <a:pathLst>
                <a:path w="6552" h="34377" extrusionOk="0">
                  <a:moveTo>
                    <a:pt x="0" y="1"/>
                  </a:moveTo>
                  <a:lnTo>
                    <a:pt x="109" y="474"/>
                  </a:lnTo>
                  <a:lnTo>
                    <a:pt x="200" y="965"/>
                  </a:lnTo>
                  <a:lnTo>
                    <a:pt x="291" y="1438"/>
                  </a:lnTo>
                  <a:lnTo>
                    <a:pt x="382" y="1911"/>
                  </a:lnTo>
                  <a:lnTo>
                    <a:pt x="492" y="2894"/>
                  </a:lnTo>
                  <a:lnTo>
                    <a:pt x="583" y="3858"/>
                  </a:lnTo>
                  <a:lnTo>
                    <a:pt x="637" y="4841"/>
                  </a:lnTo>
                  <a:lnTo>
                    <a:pt x="655" y="5824"/>
                  </a:lnTo>
                  <a:lnTo>
                    <a:pt x="655" y="6807"/>
                  </a:lnTo>
                  <a:lnTo>
                    <a:pt x="655" y="7789"/>
                  </a:lnTo>
                  <a:lnTo>
                    <a:pt x="619" y="10501"/>
                  </a:lnTo>
                  <a:lnTo>
                    <a:pt x="583" y="13212"/>
                  </a:lnTo>
                  <a:lnTo>
                    <a:pt x="473" y="17125"/>
                  </a:lnTo>
                  <a:lnTo>
                    <a:pt x="364" y="21438"/>
                  </a:lnTo>
                  <a:lnTo>
                    <a:pt x="328" y="23585"/>
                  </a:lnTo>
                  <a:lnTo>
                    <a:pt x="291" y="25751"/>
                  </a:lnTo>
                  <a:lnTo>
                    <a:pt x="273" y="27916"/>
                  </a:lnTo>
                  <a:lnTo>
                    <a:pt x="273" y="30064"/>
                  </a:lnTo>
                  <a:lnTo>
                    <a:pt x="291" y="32229"/>
                  </a:lnTo>
                  <a:lnTo>
                    <a:pt x="346" y="34377"/>
                  </a:lnTo>
                  <a:lnTo>
                    <a:pt x="564" y="34322"/>
                  </a:lnTo>
                  <a:lnTo>
                    <a:pt x="746" y="34249"/>
                  </a:lnTo>
                  <a:lnTo>
                    <a:pt x="910" y="34158"/>
                  </a:lnTo>
                  <a:lnTo>
                    <a:pt x="1056" y="34067"/>
                  </a:lnTo>
                  <a:lnTo>
                    <a:pt x="1165" y="33940"/>
                  </a:lnTo>
                  <a:lnTo>
                    <a:pt x="1256" y="33812"/>
                  </a:lnTo>
                  <a:lnTo>
                    <a:pt x="1310" y="33685"/>
                  </a:lnTo>
                  <a:lnTo>
                    <a:pt x="1329" y="33521"/>
                  </a:lnTo>
                  <a:lnTo>
                    <a:pt x="1365" y="28608"/>
                  </a:lnTo>
                  <a:lnTo>
                    <a:pt x="1420" y="22712"/>
                  </a:lnTo>
                  <a:lnTo>
                    <a:pt x="1620" y="22693"/>
                  </a:lnTo>
                  <a:lnTo>
                    <a:pt x="1820" y="22657"/>
                  </a:lnTo>
                  <a:lnTo>
                    <a:pt x="2020" y="22621"/>
                  </a:lnTo>
                  <a:lnTo>
                    <a:pt x="2202" y="22548"/>
                  </a:lnTo>
                  <a:lnTo>
                    <a:pt x="2457" y="22457"/>
                  </a:lnTo>
                  <a:lnTo>
                    <a:pt x="2694" y="22329"/>
                  </a:lnTo>
                  <a:lnTo>
                    <a:pt x="2912" y="22202"/>
                  </a:lnTo>
                  <a:lnTo>
                    <a:pt x="3130" y="22057"/>
                  </a:lnTo>
                  <a:lnTo>
                    <a:pt x="3330" y="21893"/>
                  </a:lnTo>
                  <a:lnTo>
                    <a:pt x="3512" y="21711"/>
                  </a:lnTo>
                  <a:lnTo>
                    <a:pt x="3676" y="21511"/>
                  </a:lnTo>
                  <a:lnTo>
                    <a:pt x="3822" y="21292"/>
                  </a:lnTo>
                  <a:lnTo>
                    <a:pt x="3949" y="21056"/>
                  </a:lnTo>
                  <a:lnTo>
                    <a:pt x="4040" y="20819"/>
                  </a:lnTo>
                  <a:lnTo>
                    <a:pt x="4113" y="20564"/>
                  </a:lnTo>
                  <a:lnTo>
                    <a:pt x="4149" y="20309"/>
                  </a:lnTo>
                  <a:lnTo>
                    <a:pt x="4168" y="20037"/>
                  </a:lnTo>
                  <a:lnTo>
                    <a:pt x="4149" y="19782"/>
                  </a:lnTo>
                  <a:lnTo>
                    <a:pt x="4095" y="19527"/>
                  </a:lnTo>
                  <a:lnTo>
                    <a:pt x="4022" y="19290"/>
                  </a:lnTo>
                  <a:lnTo>
                    <a:pt x="3949" y="19145"/>
                  </a:lnTo>
                  <a:lnTo>
                    <a:pt x="3858" y="19017"/>
                  </a:lnTo>
                  <a:lnTo>
                    <a:pt x="3749" y="18908"/>
                  </a:lnTo>
                  <a:lnTo>
                    <a:pt x="3640" y="18799"/>
                  </a:lnTo>
                  <a:lnTo>
                    <a:pt x="3512" y="18726"/>
                  </a:lnTo>
                  <a:lnTo>
                    <a:pt x="3367" y="18690"/>
                  </a:lnTo>
                  <a:lnTo>
                    <a:pt x="3239" y="18672"/>
                  </a:lnTo>
                  <a:lnTo>
                    <a:pt x="3167" y="18690"/>
                  </a:lnTo>
                  <a:lnTo>
                    <a:pt x="3094" y="18708"/>
                  </a:lnTo>
                  <a:lnTo>
                    <a:pt x="3021" y="18744"/>
                  </a:lnTo>
                  <a:lnTo>
                    <a:pt x="2930" y="18799"/>
                  </a:lnTo>
                  <a:lnTo>
                    <a:pt x="2803" y="18926"/>
                  </a:lnTo>
                  <a:lnTo>
                    <a:pt x="2493" y="19218"/>
                  </a:lnTo>
                  <a:lnTo>
                    <a:pt x="2148" y="19454"/>
                  </a:lnTo>
                  <a:lnTo>
                    <a:pt x="1802" y="19691"/>
                  </a:lnTo>
                  <a:lnTo>
                    <a:pt x="1620" y="19782"/>
                  </a:lnTo>
                  <a:lnTo>
                    <a:pt x="1438" y="19873"/>
                  </a:lnTo>
                  <a:lnTo>
                    <a:pt x="1438" y="17088"/>
                  </a:lnTo>
                  <a:lnTo>
                    <a:pt x="1784" y="17052"/>
                  </a:lnTo>
                  <a:lnTo>
                    <a:pt x="2129" y="17016"/>
                  </a:lnTo>
                  <a:lnTo>
                    <a:pt x="2639" y="16925"/>
                  </a:lnTo>
                  <a:lnTo>
                    <a:pt x="3148" y="16834"/>
                  </a:lnTo>
                  <a:lnTo>
                    <a:pt x="3658" y="16706"/>
                  </a:lnTo>
                  <a:lnTo>
                    <a:pt x="3913" y="16633"/>
                  </a:lnTo>
                  <a:lnTo>
                    <a:pt x="4149" y="16543"/>
                  </a:lnTo>
                  <a:lnTo>
                    <a:pt x="4386" y="16452"/>
                  </a:lnTo>
                  <a:lnTo>
                    <a:pt x="4604" y="16342"/>
                  </a:lnTo>
                  <a:lnTo>
                    <a:pt x="4823" y="16215"/>
                  </a:lnTo>
                  <a:lnTo>
                    <a:pt x="5023" y="16088"/>
                  </a:lnTo>
                  <a:lnTo>
                    <a:pt x="5205" y="15924"/>
                  </a:lnTo>
                  <a:lnTo>
                    <a:pt x="5387" y="15760"/>
                  </a:lnTo>
                  <a:lnTo>
                    <a:pt x="5551" y="15578"/>
                  </a:lnTo>
                  <a:lnTo>
                    <a:pt x="5678" y="15360"/>
                  </a:lnTo>
                  <a:lnTo>
                    <a:pt x="5769" y="15214"/>
                  </a:lnTo>
                  <a:lnTo>
                    <a:pt x="5842" y="15032"/>
                  </a:lnTo>
                  <a:lnTo>
                    <a:pt x="5969" y="14686"/>
                  </a:lnTo>
                  <a:lnTo>
                    <a:pt x="6060" y="14341"/>
                  </a:lnTo>
                  <a:lnTo>
                    <a:pt x="6133" y="13977"/>
                  </a:lnTo>
                  <a:lnTo>
                    <a:pt x="6279" y="13139"/>
                  </a:lnTo>
                  <a:lnTo>
                    <a:pt x="6406" y="12321"/>
                  </a:lnTo>
                  <a:lnTo>
                    <a:pt x="6479" y="11483"/>
                  </a:lnTo>
                  <a:lnTo>
                    <a:pt x="6533" y="10628"/>
                  </a:lnTo>
                  <a:lnTo>
                    <a:pt x="6551" y="9791"/>
                  </a:lnTo>
                  <a:lnTo>
                    <a:pt x="6551" y="8954"/>
                  </a:lnTo>
                  <a:lnTo>
                    <a:pt x="6515" y="8117"/>
                  </a:lnTo>
                  <a:lnTo>
                    <a:pt x="6442" y="7280"/>
                  </a:lnTo>
                  <a:lnTo>
                    <a:pt x="6369" y="7789"/>
                  </a:lnTo>
                  <a:lnTo>
                    <a:pt x="6297" y="8317"/>
                  </a:lnTo>
                  <a:lnTo>
                    <a:pt x="6188" y="8845"/>
                  </a:lnTo>
                  <a:lnTo>
                    <a:pt x="6078" y="9354"/>
                  </a:lnTo>
                  <a:lnTo>
                    <a:pt x="5951" y="9882"/>
                  </a:lnTo>
                  <a:lnTo>
                    <a:pt x="5824" y="10392"/>
                  </a:lnTo>
                  <a:lnTo>
                    <a:pt x="5532" y="11411"/>
                  </a:lnTo>
                  <a:lnTo>
                    <a:pt x="5278" y="12193"/>
                  </a:lnTo>
                  <a:lnTo>
                    <a:pt x="5114" y="12575"/>
                  </a:lnTo>
                  <a:lnTo>
                    <a:pt x="4968" y="12957"/>
                  </a:lnTo>
                  <a:lnTo>
                    <a:pt x="4786" y="13321"/>
                  </a:lnTo>
                  <a:lnTo>
                    <a:pt x="4586" y="13685"/>
                  </a:lnTo>
                  <a:lnTo>
                    <a:pt x="4350" y="14031"/>
                  </a:lnTo>
                  <a:lnTo>
                    <a:pt x="4095" y="14341"/>
                  </a:lnTo>
                  <a:lnTo>
                    <a:pt x="3840" y="14632"/>
                  </a:lnTo>
                  <a:lnTo>
                    <a:pt x="3549" y="14886"/>
                  </a:lnTo>
                  <a:lnTo>
                    <a:pt x="3239" y="15105"/>
                  </a:lnTo>
                  <a:lnTo>
                    <a:pt x="2894" y="15287"/>
                  </a:lnTo>
                  <a:lnTo>
                    <a:pt x="2730" y="15378"/>
                  </a:lnTo>
                  <a:lnTo>
                    <a:pt x="2548" y="15432"/>
                  </a:lnTo>
                  <a:lnTo>
                    <a:pt x="2366" y="15505"/>
                  </a:lnTo>
                  <a:lnTo>
                    <a:pt x="2184" y="15542"/>
                  </a:lnTo>
                  <a:lnTo>
                    <a:pt x="2002" y="15578"/>
                  </a:lnTo>
                  <a:lnTo>
                    <a:pt x="1820" y="15596"/>
                  </a:lnTo>
                  <a:lnTo>
                    <a:pt x="1638" y="15614"/>
                  </a:lnTo>
                  <a:lnTo>
                    <a:pt x="1438" y="15596"/>
                  </a:lnTo>
                  <a:lnTo>
                    <a:pt x="1183" y="15578"/>
                  </a:lnTo>
                  <a:lnTo>
                    <a:pt x="1183" y="15269"/>
                  </a:lnTo>
                  <a:lnTo>
                    <a:pt x="1183" y="14977"/>
                  </a:lnTo>
                  <a:lnTo>
                    <a:pt x="1201" y="14668"/>
                  </a:lnTo>
                  <a:lnTo>
                    <a:pt x="1219" y="14377"/>
                  </a:lnTo>
                  <a:lnTo>
                    <a:pt x="1310" y="13776"/>
                  </a:lnTo>
                  <a:lnTo>
                    <a:pt x="1438" y="13176"/>
                  </a:lnTo>
                  <a:lnTo>
                    <a:pt x="1456" y="13067"/>
                  </a:lnTo>
                  <a:lnTo>
                    <a:pt x="1438" y="13085"/>
                  </a:lnTo>
                  <a:lnTo>
                    <a:pt x="1420" y="10555"/>
                  </a:lnTo>
                  <a:lnTo>
                    <a:pt x="1383" y="8099"/>
                  </a:lnTo>
                  <a:lnTo>
                    <a:pt x="1329" y="5715"/>
                  </a:lnTo>
                  <a:lnTo>
                    <a:pt x="1238" y="3440"/>
                  </a:lnTo>
                  <a:lnTo>
                    <a:pt x="1219" y="2785"/>
                  </a:lnTo>
                  <a:lnTo>
                    <a:pt x="1183" y="2475"/>
                  </a:lnTo>
                  <a:lnTo>
                    <a:pt x="1147" y="2148"/>
                  </a:lnTo>
                  <a:lnTo>
                    <a:pt x="1092" y="1839"/>
                  </a:lnTo>
                  <a:lnTo>
                    <a:pt x="1019" y="1529"/>
                  </a:lnTo>
                  <a:lnTo>
                    <a:pt x="928" y="1220"/>
                  </a:lnTo>
                  <a:lnTo>
                    <a:pt x="819" y="947"/>
                  </a:lnTo>
                  <a:lnTo>
                    <a:pt x="746" y="783"/>
                  </a:lnTo>
                  <a:lnTo>
                    <a:pt x="655" y="637"/>
                  </a:lnTo>
                  <a:lnTo>
                    <a:pt x="564" y="510"/>
                  </a:lnTo>
                  <a:lnTo>
                    <a:pt x="455" y="383"/>
                  </a:lnTo>
                  <a:lnTo>
                    <a:pt x="346" y="273"/>
                  </a:lnTo>
                  <a:lnTo>
                    <a:pt x="237" y="164"/>
                  </a:lnTo>
                  <a:lnTo>
                    <a:pt x="109" y="73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3A7F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61" name="Google Shape;1261;p8"/>
            <p:cNvSpPr/>
            <p:nvPr/>
          </p:nvSpPr>
          <p:spPr>
            <a:xfrm>
              <a:off x="3083200" y="2851350"/>
              <a:ext cx="34600" cy="587825"/>
            </a:xfrm>
            <a:custGeom>
              <a:avLst/>
              <a:gdLst/>
              <a:ahLst/>
              <a:cxnLst/>
              <a:rect l="l" t="t" r="r" b="b"/>
              <a:pathLst>
                <a:path w="1384" h="23513" extrusionOk="0">
                  <a:moveTo>
                    <a:pt x="801" y="0"/>
                  </a:moveTo>
                  <a:lnTo>
                    <a:pt x="692" y="37"/>
                  </a:lnTo>
                  <a:lnTo>
                    <a:pt x="583" y="73"/>
                  </a:lnTo>
                  <a:lnTo>
                    <a:pt x="492" y="128"/>
                  </a:lnTo>
                  <a:lnTo>
                    <a:pt x="401" y="182"/>
                  </a:lnTo>
                  <a:lnTo>
                    <a:pt x="892" y="5587"/>
                  </a:lnTo>
                  <a:lnTo>
                    <a:pt x="983" y="6825"/>
                  </a:lnTo>
                  <a:lnTo>
                    <a:pt x="1038" y="7443"/>
                  </a:lnTo>
                  <a:lnTo>
                    <a:pt x="1074" y="8062"/>
                  </a:lnTo>
                  <a:lnTo>
                    <a:pt x="1093" y="8681"/>
                  </a:lnTo>
                  <a:lnTo>
                    <a:pt x="1093" y="9300"/>
                  </a:lnTo>
                  <a:lnTo>
                    <a:pt x="1074" y="9918"/>
                  </a:lnTo>
                  <a:lnTo>
                    <a:pt x="1038" y="10519"/>
                  </a:lnTo>
                  <a:lnTo>
                    <a:pt x="1002" y="10992"/>
                  </a:lnTo>
                  <a:lnTo>
                    <a:pt x="929" y="11447"/>
                  </a:lnTo>
                  <a:lnTo>
                    <a:pt x="801" y="12375"/>
                  </a:lnTo>
                  <a:lnTo>
                    <a:pt x="474" y="14195"/>
                  </a:lnTo>
                  <a:lnTo>
                    <a:pt x="328" y="15141"/>
                  </a:lnTo>
                  <a:lnTo>
                    <a:pt x="219" y="16087"/>
                  </a:lnTo>
                  <a:lnTo>
                    <a:pt x="128" y="17052"/>
                  </a:lnTo>
                  <a:lnTo>
                    <a:pt x="55" y="17998"/>
                  </a:lnTo>
                  <a:lnTo>
                    <a:pt x="19" y="18963"/>
                  </a:lnTo>
                  <a:lnTo>
                    <a:pt x="1" y="19909"/>
                  </a:lnTo>
                  <a:lnTo>
                    <a:pt x="1" y="20873"/>
                  </a:lnTo>
                  <a:lnTo>
                    <a:pt x="37" y="21820"/>
                  </a:lnTo>
                  <a:lnTo>
                    <a:pt x="55" y="22056"/>
                  </a:lnTo>
                  <a:lnTo>
                    <a:pt x="74" y="22311"/>
                  </a:lnTo>
                  <a:lnTo>
                    <a:pt x="110" y="22548"/>
                  </a:lnTo>
                  <a:lnTo>
                    <a:pt x="183" y="22784"/>
                  </a:lnTo>
                  <a:lnTo>
                    <a:pt x="256" y="22984"/>
                  </a:lnTo>
                  <a:lnTo>
                    <a:pt x="365" y="23185"/>
                  </a:lnTo>
                  <a:lnTo>
                    <a:pt x="438" y="23276"/>
                  </a:lnTo>
                  <a:lnTo>
                    <a:pt x="510" y="23367"/>
                  </a:lnTo>
                  <a:lnTo>
                    <a:pt x="601" y="23439"/>
                  </a:lnTo>
                  <a:lnTo>
                    <a:pt x="692" y="23512"/>
                  </a:lnTo>
                  <a:lnTo>
                    <a:pt x="729" y="22711"/>
                  </a:lnTo>
                  <a:lnTo>
                    <a:pt x="729" y="21911"/>
                  </a:lnTo>
                  <a:lnTo>
                    <a:pt x="729" y="20309"/>
                  </a:lnTo>
                  <a:lnTo>
                    <a:pt x="765" y="18908"/>
                  </a:lnTo>
                  <a:lnTo>
                    <a:pt x="820" y="17507"/>
                  </a:lnTo>
                  <a:lnTo>
                    <a:pt x="892" y="16124"/>
                  </a:lnTo>
                  <a:lnTo>
                    <a:pt x="983" y="14723"/>
                  </a:lnTo>
                  <a:lnTo>
                    <a:pt x="1184" y="11920"/>
                  </a:lnTo>
                  <a:lnTo>
                    <a:pt x="1256" y="10519"/>
                  </a:lnTo>
                  <a:lnTo>
                    <a:pt x="1329" y="9136"/>
                  </a:lnTo>
                  <a:lnTo>
                    <a:pt x="1366" y="7989"/>
                  </a:lnTo>
                  <a:lnTo>
                    <a:pt x="1384" y="6843"/>
                  </a:lnTo>
                  <a:lnTo>
                    <a:pt x="1366" y="5696"/>
                  </a:lnTo>
                  <a:lnTo>
                    <a:pt x="1329" y="4550"/>
                  </a:lnTo>
                  <a:lnTo>
                    <a:pt x="1256" y="3403"/>
                  </a:lnTo>
                  <a:lnTo>
                    <a:pt x="1147" y="2257"/>
                  </a:lnTo>
                  <a:lnTo>
                    <a:pt x="1093" y="1693"/>
                  </a:lnTo>
                  <a:lnTo>
                    <a:pt x="1002" y="1129"/>
                  </a:lnTo>
                  <a:lnTo>
                    <a:pt x="911" y="564"/>
                  </a:lnTo>
                  <a:lnTo>
                    <a:pt x="801" y="0"/>
                  </a:lnTo>
                  <a:close/>
                </a:path>
              </a:pathLst>
            </a:custGeom>
            <a:solidFill>
              <a:srgbClr val="3A7F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62" name="Google Shape;1262;p8"/>
            <p:cNvSpPr/>
            <p:nvPr/>
          </p:nvSpPr>
          <p:spPr>
            <a:xfrm>
              <a:off x="3220150" y="2966900"/>
              <a:ext cx="41425" cy="153800"/>
            </a:xfrm>
            <a:custGeom>
              <a:avLst/>
              <a:gdLst/>
              <a:ahLst/>
              <a:cxnLst/>
              <a:rect l="l" t="t" r="r" b="b"/>
              <a:pathLst>
                <a:path w="1657" h="6152" extrusionOk="0">
                  <a:moveTo>
                    <a:pt x="1038" y="1"/>
                  </a:moveTo>
                  <a:lnTo>
                    <a:pt x="856" y="19"/>
                  </a:lnTo>
                  <a:lnTo>
                    <a:pt x="674" y="55"/>
                  </a:lnTo>
                  <a:lnTo>
                    <a:pt x="492" y="128"/>
                  </a:lnTo>
                  <a:lnTo>
                    <a:pt x="328" y="237"/>
                  </a:lnTo>
                  <a:lnTo>
                    <a:pt x="182" y="346"/>
                  </a:lnTo>
                  <a:lnTo>
                    <a:pt x="37" y="492"/>
                  </a:lnTo>
                  <a:lnTo>
                    <a:pt x="0" y="547"/>
                  </a:lnTo>
                  <a:lnTo>
                    <a:pt x="164" y="1056"/>
                  </a:lnTo>
                  <a:lnTo>
                    <a:pt x="310" y="1584"/>
                  </a:lnTo>
                  <a:lnTo>
                    <a:pt x="383" y="1857"/>
                  </a:lnTo>
                  <a:lnTo>
                    <a:pt x="437" y="2112"/>
                  </a:lnTo>
                  <a:lnTo>
                    <a:pt x="474" y="2385"/>
                  </a:lnTo>
                  <a:lnTo>
                    <a:pt x="492" y="2639"/>
                  </a:lnTo>
                  <a:lnTo>
                    <a:pt x="492" y="3040"/>
                  </a:lnTo>
                  <a:lnTo>
                    <a:pt x="455" y="3440"/>
                  </a:lnTo>
                  <a:lnTo>
                    <a:pt x="346" y="4223"/>
                  </a:lnTo>
                  <a:lnTo>
                    <a:pt x="310" y="4623"/>
                  </a:lnTo>
                  <a:lnTo>
                    <a:pt x="310" y="5005"/>
                  </a:lnTo>
                  <a:lnTo>
                    <a:pt x="328" y="5205"/>
                  </a:lnTo>
                  <a:lnTo>
                    <a:pt x="346" y="5387"/>
                  </a:lnTo>
                  <a:lnTo>
                    <a:pt x="401" y="5587"/>
                  </a:lnTo>
                  <a:lnTo>
                    <a:pt x="455" y="5769"/>
                  </a:lnTo>
                  <a:lnTo>
                    <a:pt x="510" y="5842"/>
                  </a:lnTo>
                  <a:lnTo>
                    <a:pt x="546" y="5933"/>
                  </a:lnTo>
                  <a:lnTo>
                    <a:pt x="619" y="6006"/>
                  </a:lnTo>
                  <a:lnTo>
                    <a:pt x="692" y="6079"/>
                  </a:lnTo>
                  <a:lnTo>
                    <a:pt x="765" y="6133"/>
                  </a:lnTo>
                  <a:lnTo>
                    <a:pt x="837" y="6152"/>
                  </a:lnTo>
                  <a:lnTo>
                    <a:pt x="928" y="6152"/>
                  </a:lnTo>
                  <a:lnTo>
                    <a:pt x="1019" y="6133"/>
                  </a:lnTo>
                  <a:lnTo>
                    <a:pt x="1092" y="6079"/>
                  </a:lnTo>
                  <a:lnTo>
                    <a:pt x="1147" y="6006"/>
                  </a:lnTo>
                  <a:lnTo>
                    <a:pt x="1183" y="5915"/>
                  </a:lnTo>
                  <a:lnTo>
                    <a:pt x="1220" y="5842"/>
                  </a:lnTo>
                  <a:lnTo>
                    <a:pt x="1329" y="5496"/>
                  </a:lnTo>
                  <a:lnTo>
                    <a:pt x="1438" y="5151"/>
                  </a:lnTo>
                  <a:lnTo>
                    <a:pt x="1511" y="4805"/>
                  </a:lnTo>
                  <a:lnTo>
                    <a:pt x="1565" y="4459"/>
                  </a:lnTo>
                  <a:lnTo>
                    <a:pt x="1602" y="4113"/>
                  </a:lnTo>
                  <a:lnTo>
                    <a:pt x="1638" y="3768"/>
                  </a:lnTo>
                  <a:lnTo>
                    <a:pt x="1656" y="3058"/>
                  </a:lnTo>
                  <a:lnTo>
                    <a:pt x="1656" y="2348"/>
                  </a:lnTo>
                  <a:lnTo>
                    <a:pt x="1638" y="1620"/>
                  </a:lnTo>
                  <a:lnTo>
                    <a:pt x="1602" y="892"/>
                  </a:lnTo>
                  <a:lnTo>
                    <a:pt x="1584" y="183"/>
                  </a:lnTo>
                  <a:lnTo>
                    <a:pt x="1511" y="128"/>
                  </a:lnTo>
                  <a:lnTo>
                    <a:pt x="1402" y="73"/>
                  </a:lnTo>
                  <a:lnTo>
                    <a:pt x="1238" y="19"/>
                  </a:lnTo>
                  <a:lnTo>
                    <a:pt x="1038" y="1"/>
                  </a:lnTo>
                  <a:close/>
                </a:path>
              </a:pathLst>
            </a:custGeom>
            <a:solidFill>
              <a:srgbClr val="3A7F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263" name="Google Shape;1263;p8"/>
          <p:cNvGrpSpPr/>
          <p:nvPr/>
        </p:nvGrpSpPr>
        <p:grpSpPr>
          <a:xfrm flipH="1">
            <a:off x="1923853" y="4779334"/>
            <a:ext cx="410100" cy="853500"/>
            <a:chOff x="4082275" y="3073825"/>
            <a:chExt cx="307575" cy="640125"/>
          </a:xfrm>
        </p:grpSpPr>
        <p:sp>
          <p:nvSpPr>
            <p:cNvPr id="1264" name="Google Shape;1264;p8"/>
            <p:cNvSpPr/>
            <p:nvPr/>
          </p:nvSpPr>
          <p:spPr>
            <a:xfrm>
              <a:off x="4217850" y="3073825"/>
              <a:ext cx="106025" cy="640125"/>
            </a:xfrm>
            <a:custGeom>
              <a:avLst/>
              <a:gdLst/>
              <a:ahLst/>
              <a:cxnLst/>
              <a:rect l="l" t="t" r="r" b="b"/>
              <a:pathLst>
                <a:path w="4241" h="25605" extrusionOk="0">
                  <a:moveTo>
                    <a:pt x="2403" y="0"/>
                  </a:moveTo>
                  <a:lnTo>
                    <a:pt x="2257" y="18"/>
                  </a:lnTo>
                  <a:lnTo>
                    <a:pt x="2130" y="37"/>
                  </a:lnTo>
                  <a:lnTo>
                    <a:pt x="2020" y="73"/>
                  </a:lnTo>
                  <a:lnTo>
                    <a:pt x="1857" y="146"/>
                  </a:lnTo>
                  <a:lnTo>
                    <a:pt x="1729" y="237"/>
                  </a:lnTo>
                  <a:lnTo>
                    <a:pt x="1602" y="346"/>
                  </a:lnTo>
                  <a:lnTo>
                    <a:pt x="1493" y="473"/>
                  </a:lnTo>
                  <a:lnTo>
                    <a:pt x="1384" y="619"/>
                  </a:lnTo>
                  <a:lnTo>
                    <a:pt x="1293" y="764"/>
                  </a:lnTo>
                  <a:lnTo>
                    <a:pt x="1220" y="928"/>
                  </a:lnTo>
                  <a:lnTo>
                    <a:pt x="1092" y="1238"/>
                  </a:lnTo>
                  <a:lnTo>
                    <a:pt x="1001" y="1565"/>
                  </a:lnTo>
                  <a:lnTo>
                    <a:pt x="910" y="1893"/>
                  </a:lnTo>
                  <a:lnTo>
                    <a:pt x="856" y="2220"/>
                  </a:lnTo>
                  <a:lnTo>
                    <a:pt x="801" y="2566"/>
                  </a:lnTo>
                  <a:lnTo>
                    <a:pt x="728" y="3239"/>
                  </a:lnTo>
                  <a:lnTo>
                    <a:pt x="692" y="3913"/>
                  </a:lnTo>
                  <a:lnTo>
                    <a:pt x="619" y="5005"/>
                  </a:lnTo>
                  <a:lnTo>
                    <a:pt x="583" y="6078"/>
                  </a:lnTo>
                  <a:lnTo>
                    <a:pt x="546" y="7607"/>
                  </a:lnTo>
                  <a:lnTo>
                    <a:pt x="528" y="8335"/>
                  </a:lnTo>
                  <a:lnTo>
                    <a:pt x="528" y="8353"/>
                  </a:lnTo>
                  <a:lnTo>
                    <a:pt x="510" y="10209"/>
                  </a:lnTo>
                  <a:lnTo>
                    <a:pt x="492" y="12084"/>
                  </a:lnTo>
                  <a:lnTo>
                    <a:pt x="474" y="13976"/>
                  </a:lnTo>
                  <a:lnTo>
                    <a:pt x="437" y="15887"/>
                  </a:lnTo>
                  <a:lnTo>
                    <a:pt x="346" y="17816"/>
                  </a:lnTo>
                  <a:lnTo>
                    <a:pt x="292" y="19072"/>
                  </a:lnTo>
                  <a:lnTo>
                    <a:pt x="237" y="20127"/>
                  </a:lnTo>
                  <a:lnTo>
                    <a:pt x="0" y="25077"/>
                  </a:lnTo>
                  <a:lnTo>
                    <a:pt x="37" y="25132"/>
                  </a:lnTo>
                  <a:lnTo>
                    <a:pt x="91" y="25186"/>
                  </a:lnTo>
                  <a:lnTo>
                    <a:pt x="146" y="25241"/>
                  </a:lnTo>
                  <a:lnTo>
                    <a:pt x="237" y="25295"/>
                  </a:lnTo>
                  <a:lnTo>
                    <a:pt x="455" y="25368"/>
                  </a:lnTo>
                  <a:lnTo>
                    <a:pt x="710" y="25441"/>
                  </a:lnTo>
                  <a:lnTo>
                    <a:pt x="1001" y="25514"/>
                  </a:lnTo>
                  <a:lnTo>
                    <a:pt x="1347" y="25550"/>
                  </a:lnTo>
                  <a:lnTo>
                    <a:pt x="1693" y="25587"/>
                  </a:lnTo>
                  <a:lnTo>
                    <a:pt x="2039" y="25605"/>
                  </a:lnTo>
                  <a:lnTo>
                    <a:pt x="2348" y="25587"/>
                  </a:lnTo>
                  <a:lnTo>
                    <a:pt x="2639" y="25587"/>
                  </a:lnTo>
                  <a:lnTo>
                    <a:pt x="2912" y="25550"/>
                  </a:lnTo>
                  <a:lnTo>
                    <a:pt x="3185" y="25514"/>
                  </a:lnTo>
                  <a:lnTo>
                    <a:pt x="3385" y="25459"/>
                  </a:lnTo>
                  <a:lnTo>
                    <a:pt x="3567" y="25405"/>
                  </a:lnTo>
                  <a:lnTo>
                    <a:pt x="3731" y="25350"/>
                  </a:lnTo>
                  <a:lnTo>
                    <a:pt x="3858" y="25277"/>
                  </a:lnTo>
                  <a:lnTo>
                    <a:pt x="3986" y="25186"/>
                  </a:lnTo>
                  <a:lnTo>
                    <a:pt x="4059" y="25095"/>
                  </a:lnTo>
                  <a:lnTo>
                    <a:pt x="4113" y="24986"/>
                  </a:lnTo>
                  <a:lnTo>
                    <a:pt x="4131" y="24877"/>
                  </a:lnTo>
                  <a:lnTo>
                    <a:pt x="4168" y="21237"/>
                  </a:lnTo>
                  <a:lnTo>
                    <a:pt x="4222" y="16870"/>
                  </a:lnTo>
                  <a:lnTo>
                    <a:pt x="4241" y="14777"/>
                  </a:lnTo>
                  <a:lnTo>
                    <a:pt x="4241" y="12721"/>
                  </a:lnTo>
                  <a:lnTo>
                    <a:pt x="4241" y="11629"/>
                  </a:lnTo>
                  <a:lnTo>
                    <a:pt x="4241" y="9827"/>
                  </a:lnTo>
                  <a:lnTo>
                    <a:pt x="4241" y="9754"/>
                  </a:lnTo>
                  <a:lnTo>
                    <a:pt x="4204" y="7898"/>
                  </a:lnTo>
                  <a:lnTo>
                    <a:pt x="4168" y="6078"/>
                  </a:lnTo>
                  <a:lnTo>
                    <a:pt x="4113" y="4313"/>
                  </a:lnTo>
                  <a:lnTo>
                    <a:pt x="4040" y="2639"/>
                  </a:lnTo>
                  <a:lnTo>
                    <a:pt x="4022" y="2148"/>
                  </a:lnTo>
                  <a:lnTo>
                    <a:pt x="3986" y="1911"/>
                  </a:lnTo>
                  <a:lnTo>
                    <a:pt x="3949" y="1674"/>
                  </a:lnTo>
                  <a:lnTo>
                    <a:pt x="3895" y="1438"/>
                  </a:lnTo>
                  <a:lnTo>
                    <a:pt x="3840" y="1219"/>
                  </a:lnTo>
                  <a:lnTo>
                    <a:pt x="3749" y="1001"/>
                  </a:lnTo>
                  <a:lnTo>
                    <a:pt x="3640" y="783"/>
                  </a:lnTo>
                  <a:lnTo>
                    <a:pt x="3567" y="673"/>
                  </a:lnTo>
                  <a:lnTo>
                    <a:pt x="3476" y="564"/>
                  </a:lnTo>
                  <a:lnTo>
                    <a:pt x="3294" y="382"/>
                  </a:lnTo>
                  <a:lnTo>
                    <a:pt x="3185" y="291"/>
                  </a:lnTo>
                  <a:lnTo>
                    <a:pt x="3076" y="219"/>
                  </a:lnTo>
                  <a:lnTo>
                    <a:pt x="2949" y="146"/>
                  </a:lnTo>
                  <a:lnTo>
                    <a:pt x="2839" y="91"/>
                  </a:lnTo>
                  <a:lnTo>
                    <a:pt x="2694" y="55"/>
                  </a:lnTo>
                  <a:lnTo>
                    <a:pt x="2548" y="18"/>
                  </a:lnTo>
                  <a:lnTo>
                    <a:pt x="2403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65" name="Google Shape;1265;p8"/>
            <p:cNvSpPr/>
            <p:nvPr/>
          </p:nvSpPr>
          <p:spPr>
            <a:xfrm>
              <a:off x="4082275" y="3297650"/>
              <a:ext cx="197925" cy="238875"/>
            </a:xfrm>
            <a:custGeom>
              <a:avLst/>
              <a:gdLst/>
              <a:ahLst/>
              <a:cxnLst/>
              <a:rect l="l" t="t" r="r" b="b"/>
              <a:pathLst>
                <a:path w="7917" h="9555" extrusionOk="0">
                  <a:moveTo>
                    <a:pt x="1511" y="1"/>
                  </a:moveTo>
                  <a:lnTo>
                    <a:pt x="1402" y="19"/>
                  </a:lnTo>
                  <a:lnTo>
                    <a:pt x="1293" y="37"/>
                  </a:lnTo>
                  <a:lnTo>
                    <a:pt x="1202" y="73"/>
                  </a:lnTo>
                  <a:lnTo>
                    <a:pt x="1111" y="128"/>
                  </a:lnTo>
                  <a:lnTo>
                    <a:pt x="1038" y="183"/>
                  </a:lnTo>
                  <a:lnTo>
                    <a:pt x="892" y="292"/>
                  </a:lnTo>
                  <a:lnTo>
                    <a:pt x="801" y="437"/>
                  </a:lnTo>
                  <a:lnTo>
                    <a:pt x="674" y="601"/>
                  </a:lnTo>
                  <a:lnTo>
                    <a:pt x="565" y="801"/>
                  </a:lnTo>
                  <a:lnTo>
                    <a:pt x="474" y="1001"/>
                  </a:lnTo>
                  <a:lnTo>
                    <a:pt x="383" y="1202"/>
                  </a:lnTo>
                  <a:lnTo>
                    <a:pt x="310" y="1402"/>
                  </a:lnTo>
                  <a:lnTo>
                    <a:pt x="182" y="1802"/>
                  </a:lnTo>
                  <a:lnTo>
                    <a:pt x="110" y="2221"/>
                  </a:lnTo>
                  <a:lnTo>
                    <a:pt x="55" y="2621"/>
                  </a:lnTo>
                  <a:lnTo>
                    <a:pt x="19" y="3040"/>
                  </a:lnTo>
                  <a:lnTo>
                    <a:pt x="0" y="3458"/>
                  </a:lnTo>
                  <a:lnTo>
                    <a:pt x="0" y="3877"/>
                  </a:lnTo>
                  <a:lnTo>
                    <a:pt x="0" y="4696"/>
                  </a:lnTo>
                  <a:lnTo>
                    <a:pt x="19" y="5515"/>
                  </a:lnTo>
                  <a:lnTo>
                    <a:pt x="55" y="6333"/>
                  </a:lnTo>
                  <a:lnTo>
                    <a:pt x="91" y="7152"/>
                  </a:lnTo>
                  <a:lnTo>
                    <a:pt x="128" y="7553"/>
                  </a:lnTo>
                  <a:lnTo>
                    <a:pt x="146" y="7753"/>
                  </a:lnTo>
                  <a:lnTo>
                    <a:pt x="201" y="7935"/>
                  </a:lnTo>
                  <a:lnTo>
                    <a:pt x="273" y="8135"/>
                  </a:lnTo>
                  <a:lnTo>
                    <a:pt x="383" y="8317"/>
                  </a:lnTo>
                  <a:lnTo>
                    <a:pt x="510" y="8499"/>
                  </a:lnTo>
                  <a:lnTo>
                    <a:pt x="674" y="8663"/>
                  </a:lnTo>
                  <a:lnTo>
                    <a:pt x="801" y="8772"/>
                  </a:lnTo>
                  <a:lnTo>
                    <a:pt x="947" y="8863"/>
                  </a:lnTo>
                  <a:lnTo>
                    <a:pt x="1092" y="8936"/>
                  </a:lnTo>
                  <a:lnTo>
                    <a:pt x="1256" y="9027"/>
                  </a:lnTo>
                  <a:lnTo>
                    <a:pt x="1620" y="9154"/>
                  </a:lnTo>
                  <a:lnTo>
                    <a:pt x="2020" y="9263"/>
                  </a:lnTo>
                  <a:lnTo>
                    <a:pt x="2421" y="9354"/>
                  </a:lnTo>
                  <a:lnTo>
                    <a:pt x="2858" y="9409"/>
                  </a:lnTo>
                  <a:lnTo>
                    <a:pt x="3294" y="9464"/>
                  </a:lnTo>
                  <a:lnTo>
                    <a:pt x="3731" y="9500"/>
                  </a:lnTo>
                  <a:lnTo>
                    <a:pt x="4696" y="9536"/>
                  </a:lnTo>
                  <a:lnTo>
                    <a:pt x="5678" y="9555"/>
                  </a:lnTo>
                  <a:lnTo>
                    <a:pt x="6188" y="9536"/>
                  </a:lnTo>
                  <a:lnTo>
                    <a:pt x="6716" y="9518"/>
                  </a:lnTo>
                  <a:lnTo>
                    <a:pt x="7698" y="9464"/>
                  </a:lnTo>
                  <a:lnTo>
                    <a:pt x="7917" y="7862"/>
                  </a:lnTo>
                  <a:lnTo>
                    <a:pt x="7771" y="7826"/>
                  </a:lnTo>
                  <a:lnTo>
                    <a:pt x="7625" y="7789"/>
                  </a:lnTo>
                  <a:lnTo>
                    <a:pt x="7498" y="7735"/>
                  </a:lnTo>
                  <a:lnTo>
                    <a:pt x="7352" y="7662"/>
                  </a:lnTo>
                  <a:lnTo>
                    <a:pt x="7098" y="7480"/>
                  </a:lnTo>
                  <a:lnTo>
                    <a:pt x="6843" y="7262"/>
                  </a:lnTo>
                  <a:lnTo>
                    <a:pt x="6588" y="7061"/>
                  </a:lnTo>
                  <a:lnTo>
                    <a:pt x="6333" y="6898"/>
                  </a:lnTo>
                  <a:lnTo>
                    <a:pt x="6206" y="6825"/>
                  </a:lnTo>
                  <a:lnTo>
                    <a:pt x="6079" y="6770"/>
                  </a:lnTo>
                  <a:lnTo>
                    <a:pt x="5951" y="6734"/>
                  </a:lnTo>
                  <a:lnTo>
                    <a:pt x="5824" y="6716"/>
                  </a:lnTo>
                  <a:lnTo>
                    <a:pt x="4768" y="6716"/>
                  </a:lnTo>
                  <a:lnTo>
                    <a:pt x="4568" y="6697"/>
                  </a:lnTo>
                  <a:lnTo>
                    <a:pt x="4386" y="6661"/>
                  </a:lnTo>
                  <a:lnTo>
                    <a:pt x="4113" y="6588"/>
                  </a:lnTo>
                  <a:lnTo>
                    <a:pt x="3858" y="6497"/>
                  </a:lnTo>
                  <a:lnTo>
                    <a:pt x="3640" y="6406"/>
                  </a:lnTo>
                  <a:lnTo>
                    <a:pt x="3440" y="6279"/>
                  </a:lnTo>
                  <a:lnTo>
                    <a:pt x="3276" y="6152"/>
                  </a:lnTo>
                  <a:lnTo>
                    <a:pt x="3112" y="6024"/>
                  </a:lnTo>
                  <a:lnTo>
                    <a:pt x="2967" y="5860"/>
                  </a:lnTo>
                  <a:lnTo>
                    <a:pt x="2858" y="5697"/>
                  </a:lnTo>
                  <a:lnTo>
                    <a:pt x="2748" y="5533"/>
                  </a:lnTo>
                  <a:lnTo>
                    <a:pt x="2676" y="5351"/>
                  </a:lnTo>
                  <a:lnTo>
                    <a:pt x="2603" y="5169"/>
                  </a:lnTo>
                  <a:lnTo>
                    <a:pt x="2548" y="4969"/>
                  </a:lnTo>
                  <a:lnTo>
                    <a:pt x="2494" y="4768"/>
                  </a:lnTo>
                  <a:lnTo>
                    <a:pt x="2457" y="4550"/>
                  </a:lnTo>
                  <a:lnTo>
                    <a:pt x="2421" y="4132"/>
                  </a:lnTo>
                  <a:lnTo>
                    <a:pt x="2421" y="3677"/>
                  </a:lnTo>
                  <a:lnTo>
                    <a:pt x="2439" y="3222"/>
                  </a:lnTo>
                  <a:lnTo>
                    <a:pt x="2494" y="2330"/>
                  </a:lnTo>
                  <a:lnTo>
                    <a:pt x="2512" y="1911"/>
                  </a:lnTo>
                  <a:lnTo>
                    <a:pt x="2530" y="1493"/>
                  </a:lnTo>
                  <a:lnTo>
                    <a:pt x="2512" y="1111"/>
                  </a:lnTo>
                  <a:lnTo>
                    <a:pt x="2494" y="929"/>
                  </a:lnTo>
                  <a:lnTo>
                    <a:pt x="2475" y="765"/>
                  </a:lnTo>
                  <a:lnTo>
                    <a:pt x="2439" y="619"/>
                  </a:lnTo>
                  <a:lnTo>
                    <a:pt x="2384" y="492"/>
                  </a:lnTo>
                  <a:lnTo>
                    <a:pt x="2312" y="346"/>
                  </a:lnTo>
                  <a:lnTo>
                    <a:pt x="2202" y="219"/>
                  </a:lnTo>
                  <a:lnTo>
                    <a:pt x="2130" y="164"/>
                  </a:lnTo>
                  <a:lnTo>
                    <a:pt x="2057" y="128"/>
                  </a:lnTo>
                  <a:lnTo>
                    <a:pt x="1948" y="73"/>
                  </a:lnTo>
                  <a:lnTo>
                    <a:pt x="1857" y="37"/>
                  </a:lnTo>
                  <a:lnTo>
                    <a:pt x="1747" y="19"/>
                  </a:lnTo>
                  <a:lnTo>
                    <a:pt x="1638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66" name="Google Shape;1266;p8"/>
            <p:cNvSpPr/>
            <p:nvPr/>
          </p:nvSpPr>
          <p:spPr>
            <a:xfrm>
              <a:off x="4300650" y="3132050"/>
              <a:ext cx="89200" cy="74625"/>
            </a:xfrm>
            <a:custGeom>
              <a:avLst/>
              <a:gdLst/>
              <a:ahLst/>
              <a:cxnLst/>
              <a:rect l="l" t="t" r="r" b="b"/>
              <a:pathLst>
                <a:path w="3568" h="2985" extrusionOk="0">
                  <a:moveTo>
                    <a:pt x="2676" y="0"/>
                  </a:moveTo>
                  <a:lnTo>
                    <a:pt x="2530" y="19"/>
                  </a:lnTo>
                  <a:lnTo>
                    <a:pt x="2457" y="55"/>
                  </a:lnTo>
                  <a:lnTo>
                    <a:pt x="2384" y="91"/>
                  </a:lnTo>
                  <a:lnTo>
                    <a:pt x="2239" y="182"/>
                  </a:lnTo>
                  <a:lnTo>
                    <a:pt x="2166" y="255"/>
                  </a:lnTo>
                  <a:lnTo>
                    <a:pt x="2093" y="328"/>
                  </a:lnTo>
                  <a:lnTo>
                    <a:pt x="1948" y="528"/>
                  </a:lnTo>
                  <a:lnTo>
                    <a:pt x="1620" y="1001"/>
                  </a:lnTo>
                  <a:lnTo>
                    <a:pt x="1456" y="1256"/>
                  </a:lnTo>
                  <a:lnTo>
                    <a:pt x="1274" y="1456"/>
                  </a:lnTo>
                  <a:lnTo>
                    <a:pt x="1183" y="1566"/>
                  </a:lnTo>
                  <a:lnTo>
                    <a:pt x="1111" y="1638"/>
                  </a:lnTo>
                  <a:lnTo>
                    <a:pt x="1020" y="1693"/>
                  </a:lnTo>
                  <a:lnTo>
                    <a:pt x="929" y="1729"/>
                  </a:lnTo>
                  <a:lnTo>
                    <a:pt x="801" y="1766"/>
                  </a:lnTo>
                  <a:lnTo>
                    <a:pt x="692" y="1766"/>
                  </a:lnTo>
                  <a:lnTo>
                    <a:pt x="583" y="1748"/>
                  </a:lnTo>
                  <a:lnTo>
                    <a:pt x="474" y="1711"/>
                  </a:lnTo>
                  <a:lnTo>
                    <a:pt x="237" y="1657"/>
                  </a:lnTo>
                  <a:lnTo>
                    <a:pt x="110" y="1638"/>
                  </a:lnTo>
                  <a:lnTo>
                    <a:pt x="1" y="1638"/>
                  </a:lnTo>
                  <a:lnTo>
                    <a:pt x="73" y="2767"/>
                  </a:lnTo>
                  <a:lnTo>
                    <a:pt x="255" y="2858"/>
                  </a:lnTo>
                  <a:lnTo>
                    <a:pt x="455" y="2930"/>
                  </a:lnTo>
                  <a:lnTo>
                    <a:pt x="674" y="2967"/>
                  </a:lnTo>
                  <a:lnTo>
                    <a:pt x="910" y="2985"/>
                  </a:lnTo>
                  <a:lnTo>
                    <a:pt x="1092" y="2967"/>
                  </a:lnTo>
                  <a:lnTo>
                    <a:pt x="1293" y="2949"/>
                  </a:lnTo>
                  <a:lnTo>
                    <a:pt x="1493" y="2912"/>
                  </a:lnTo>
                  <a:lnTo>
                    <a:pt x="1675" y="2876"/>
                  </a:lnTo>
                  <a:lnTo>
                    <a:pt x="1911" y="2803"/>
                  </a:lnTo>
                  <a:lnTo>
                    <a:pt x="2130" y="2712"/>
                  </a:lnTo>
                  <a:lnTo>
                    <a:pt x="2348" y="2603"/>
                  </a:lnTo>
                  <a:lnTo>
                    <a:pt x="2566" y="2494"/>
                  </a:lnTo>
                  <a:lnTo>
                    <a:pt x="2748" y="2366"/>
                  </a:lnTo>
                  <a:lnTo>
                    <a:pt x="2930" y="2239"/>
                  </a:lnTo>
                  <a:lnTo>
                    <a:pt x="3094" y="2093"/>
                  </a:lnTo>
                  <a:lnTo>
                    <a:pt x="3240" y="1929"/>
                  </a:lnTo>
                  <a:lnTo>
                    <a:pt x="3349" y="1766"/>
                  </a:lnTo>
                  <a:lnTo>
                    <a:pt x="3440" y="1584"/>
                  </a:lnTo>
                  <a:lnTo>
                    <a:pt x="3513" y="1402"/>
                  </a:lnTo>
                  <a:lnTo>
                    <a:pt x="3549" y="1202"/>
                  </a:lnTo>
                  <a:lnTo>
                    <a:pt x="3567" y="1020"/>
                  </a:lnTo>
                  <a:lnTo>
                    <a:pt x="3549" y="819"/>
                  </a:lnTo>
                  <a:lnTo>
                    <a:pt x="3495" y="637"/>
                  </a:lnTo>
                  <a:lnTo>
                    <a:pt x="3422" y="455"/>
                  </a:lnTo>
                  <a:lnTo>
                    <a:pt x="3349" y="346"/>
                  </a:lnTo>
                  <a:lnTo>
                    <a:pt x="3276" y="255"/>
                  </a:lnTo>
                  <a:lnTo>
                    <a:pt x="3167" y="164"/>
                  </a:lnTo>
                  <a:lnTo>
                    <a:pt x="3058" y="91"/>
                  </a:lnTo>
                  <a:lnTo>
                    <a:pt x="2930" y="37"/>
                  </a:lnTo>
                  <a:lnTo>
                    <a:pt x="2803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67" name="Google Shape;1267;p8"/>
            <p:cNvSpPr/>
            <p:nvPr/>
          </p:nvSpPr>
          <p:spPr>
            <a:xfrm>
              <a:off x="4082275" y="3312675"/>
              <a:ext cx="186550" cy="401275"/>
            </a:xfrm>
            <a:custGeom>
              <a:avLst/>
              <a:gdLst/>
              <a:ahLst/>
              <a:cxnLst/>
              <a:rect l="l" t="t" r="r" b="b"/>
              <a:pathLst>
                <a:path w="7462" h="16051" extrusionOk="0">
                  <a:moveTo>
                    <a:pt x="674" y="0"/>
                  </a:moveTo>
                  <a:lnTo>
                    <a:pt x="565" y="200"/>
                  </a:lnTo>
                  <a:lnTo>
                    <a:pt x="474" y="400"/>
                  </a:lnTo>
                  <a:lnTo>
                    <a:pt x="383" y="601"/>
                  </a:lnTo>
                  <a:lnTo>
                    <a:pt x="310" y="801"/>
                  </a:lnTo>
                  <a:lnTo>
                    <a:pt x="182" y="1201"/>
                  </a:lnTo>
                  <a:lnTo>
                    <a:pt x="110" y="1620"/>
                  </a:lnTo>
                  <a:lnTo>
                    <a:pt x="55" y="2020"/>
                  </a:lnTo>
                  <a:lnTo>
                    <a:pt x="19" y="2439"/>
                  </a:lnTo>
                  <a:lnTo>
                    <a:pt x="0" y="2857"/>
                  </a:lnTo>
                  <a:lnTo>
                    <a:pt x="0" y="3276"/>
                  </a:lnTo>
                  <a:lnTo>
                    <a:pt x="0" y="4095"/>
                  </a:lnTo>
                  <a:lnTo>
                    <a:pt x="19" y="4914"/>
                  </a:lnTo>
                  <a:lnTo>
                    <a:pt x="55" y="5732"/>
                  </a:lnTo>
                  <a:lnTo>
                    <a:pt x="91" y="6551"/>
                  </a:lnTo>
                  <a:lnTo>
                    <a:pt x="128" y="6952"/>
                  </a:lnTo>
                  <a:lnTo>
                    <a:pt x="146" y="7152"/>
                  </a:lnTo>
                  <a:lnTo>
                    <a:pt x="201" y="7334"/>
                  </a:lnTo>
                  <a:lnTo>
                    <a:pt x="273" y="7534"/>
                  </a:lnTo>
                  <a:lnTo>
                    <a:pt x="383" y="7716"/>
                  </a:lnTo>
                  <a:lnTo>
                    <a:pt x="510" y="7898"/>
                  </a:lnTo>
                  <a:lnTo>
                    <a:pt x="674" y="8062"/>
                  </a:lnTo>
                  <a:lnTo>
                    <a:pt x="801" y="8171"/>
                  </a:lnTo>
                  <a:lnTo>
                    <a:pt x="947" y="8262"/>
                  </a:lnTo>
                  <a:lnTo>
                    <a:pt x="1092" y="8335"/>
                  </a:lnTo>
                  <a:lnTo>
                    <a:pt x="1256" y="8426"/>
                  </a:lnTo>
                  <a:lnTo>
                    <a:pt x="1620" y="8553"/>
                  </a:lnTo>
                  <a:lnTo>
                    <a:pt x="2020" y="8662"/>
                  </a:lnTo>
                  <a:lnTo>
                    <a:pt x="2421" y="8753"/>
                  </a:lnTo>
                  <a:lnTo>
                    <a:pt x="2858" y="8808"/>
                  </a:lnTo>
                  <a:lnTo>
                    <a:pt x="3294" y="8863"/>
                  </a:lnTo>
                  <a:lnTo>
                    <a:pt x="3731" y="8899"/>
                  </a:lnTo>
                  <a:lnTo>
                    <a:pt x="4696" y="8935"/>
                  </a:lnTo>
                  <a:lnTo>
                    <a:pt x="5678" y="8954"/>
                  </a:lnTo>
                  <a:lnTo>
                    <a:pt x="5587" y="10810"/>
                  </a:lnTo>
                  <a:lnTo>
                    <a:pt x="5496" y="13030"/>
                  </a:lnTo>
                  <a:lnTo>
                    <a:pt x="5423" y="15650"/>
                  </a:lnTo>
                  <a:lnTo>
                    <a:pt x="5460" y="15687"/>
                  </a:lnTo>
                  <a:lnTo>
                    <a:pt x="5514" y="15723"/>
                  </a:lnTo>
                  <a:lnTo>
                    <a:pt x="5660" y="15796"/>
                  </a:lnTo>
                  <a:lnTo>
                    <a:pt x="5878" y="15869"/>
                  </a:lnTo>
                  <a:lnTo>
                    <a:pt x="6133" y="15923"/>
                  </a:lnTo>
                  <a:lnTo>
                    <a:pt x="6424" y="15978"/>
                  </a:lnTo>
                  <a:lnTo>
                    <a:pt x="6770" y="16014"/>
                  </a:lnTo>
                  <a:lnTo>
                    <a:pt x="7116" y="16033"/>
                  </a:lnTo>
                  <a:lnTo>
                    <a:pt x="7462" y="16051"/>
                  </a:lnTo>
                  <a:lnTo>
                    <a:pt x="7352" y="15741"/>
                  </a:lnTo>
                  <a:lnTo>
                    <a:pt x="7243" y="15396"/>
                  </a:lnTo>
                  <a:lnTo>
                    <a:pt x="7152" y="14995"/>
                  </a:lnTo>
                  <a:lnTo>
                    <a:pt x="7061" y="14540"/>
                  </a:lnTo>
                  <a:lnTo>
                    <a:pt x="6988" y="14067"/>
                  </a:lnTo>
                  <a:lnTo>
                    <a:pt x="6916" y="13558"/>
                  </a:lnTo>
                  <a:lnTo>
                    <a:pt x="6807" y="12502"/>
                  </a:lnTo>
                  <a:lnTo>
                    <a:pt x="6734" y="11447"/>
                  </a:lnTo>
                  <a:lnTo>
                    <a:pt x="6679" y="10446"/>
                  </a:lnTo>
                  <a:lnTo>
                    <a:pt x="6679" y="9590"/>
                  </a:lnTo>
                  <a:lnTo>
                    <a:pt x="6697" y="9226"/>
                  </a:lnTo>
                  <a:lnTo>
                    <a:pt x="6716" y="8917"/>
                  </a:lnTo>
                  <a:lnTo>
                    <a:pt x="6716" y="8899"/>
                  </a:lnTo>
                  <a:lnTo>
                    <a:pt x="6734" y="8717"/>
                  </a:lnTo>
                  <a:lnTo>
                    <a:pt x="6716" y="8644"/>
                  </a:lnTo>
                  <a:lnTo>
                    <a:pt x="6697" y="8553"/>
                  </a:lnTo>
                  <a:lnTo>
                    <a:pt x="6679" y="8462"/>
                  </a:lnTo>
                  <a:lnTo>
                    <a:pt x="6625" y="8389"/>
                  </a:lnTo>
                  <a:lnTo>
                    <a:pt x="6552" y="8317"/>
                  </a:lnTo>
                  <a:lnTo>
                    <a:pt x="6461" y="8244"/>
                  </a:lnTo>
                  <a:lnTo>
                    <a:pt x="6297" y="8189"/>
                  </a:lnTo>
                  <a:lnTo>
                    <a:pt x="6115" y="8153"/>
                  </a:lnTo>
                  <a:lnTo>
                    <a:pt x="5915" y="8135"/>
                  </a:lnTo>
                  <a:lnTo>
                    <a:pt x="5715" y="8135"/>
                  </a:lnTo>
                  <a:lnTo>
                    <a:pt x="5442" y="8153"/>
                  </a:lnTo>
                  <a:lnTo>
                    <a:pt x="4841" y="8171"/>
                  </a:lnTo>
                  <a:lnTo>
                    <a:pt x="4222" y="8153"/>
                  </a:lnTo>
                  <a:lnTo>
                    <a:pt x="3931" y="8135"/>
                  </a:lnTo>
                  <a:lnTo>
                    <a:pt x="3640" y="8098"/>
                  </a:lnTo>
                  <a:lnTo>
                    <a:pt x="3349" y="8044"/>
                  </a:lnTo>
                  <a:lnTo>
                    <a:pt x="3076" y="7971"/>
                  </a:lnTo>
                  <a:lnTo>
                    <a:pt x="2785" y="7880"/>
                  </a:lnTo>
                  <a:lnTo>
                    <a:pt x="2494" y="7752"/>
                  </a:lnTo>
                  <a:lnTo>
                    <a:pt x="2257" y="7607"/>
                  </a:lnTo>
                  <a:lnTo>
                    <a:pt x="2039" y="7443"/>
                  </a:lnTo>
                  <a:lnTo>
                    <a:pt x="1838" y="7279"/>
                  </a:lnTo>
                  <a:lnTo>
                    <a:pt x="1675" y="7097"/>
                  </a:lnTo>
                  <a:lnTo>
                    <a:pt x="1529" y="6897"/>
                  </a:lnTo>
                  <a:lnTo>
                    <a:pt x="1420" y="6697"/>
                  </a:lnTo>
                  <a:lnTo>
                    <a:pt x="1329" y="6515"/>
                  </a:lnTo>
                  <a:lnTo>
                    <a:pt x="1256" y="6297"/>
                  </a:lnTo>
                  <a:lnTo>
                    <a:pt x="1202" y="6096"/>
                  </a:lnTo>
                  <a:lnTo>
                    <a:pt x="1165" y="5896"/>
                  </a:lnTo>
                  <a:lnTo>
                    <a:pt x="1129" y="5478"/>
                  </a:lnTo>
                  <a:lnTo>
                    <a:pt x="1111" y="5059"/>
                  </a:lnTo>
                  <a:lnTo>
                    <a:pt x="1111" y="4295"/>
                  </a:lnTo>
                  <a:lnTo>
                    <a:pt x="1129" y="3531"/>
                  </a:lnTo>
                  <a:lnTo>
                    <a:pt x="1147" y="2766"/>
                  </a:lnTo>
                  <a:lnTo>
                    <a:pt x="1202" y="1984"/>
                  </a:lnTo>
                  <a:lnTo>
                    <a:pt x="1220" y="1747"/>
                  </a:lnTo>
                  <a:lnTo>
                    <a:pt x="1274" y="1492"/>
                  </a:lnTo>
                  <a:lnTo>
                    <a:pt x="1311" y="1219"/>
                  </a:lnTo>
                  <a:lnTo>
                    <a:pt x="1311" y="965"/>
                  </a:lnTo>
                  <a:lnTo>
                    <a:pt x="1311" y="837"/>
                  </a:lnTo>
                  <a:lnTo>
                    <a:pt x="1293" y="710"/>
                  </a:lnTo>
                  <a:lnTo>
                    <a:pt x="1256" y="582"/>
                  </a:lnTo>
                  <a:lnTo>
                    <a:pt x="1183" y="455"/>
                  </a:lnTo>
                  <a:lnTo>
                    <a:pt x="1111" y="346"/>
                  </a:lnTo>
                  <a:lnTo>
                    <a:pt x="1020" y="237"/>
                  </a:lnTo>
                  <a:lnTo>
                    <a:pt x="892" y="127"/>
                  </a:lnTo>
                  <a:lnTo>
                    <a:pt x="728" y="37"/>
                  </a:lnTo>
                  <a:lnTo>
                    <a:pt x="674" y="0"/>
                  </a:lnTo>
                  <a:close/>
                </a:path>
              </a:pathLst>
            </a:custGeom>
            <a:solidFill>
              <a:srgbClr val="3A7F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68" name="Google Shape;1268;p8"/>
            <p:cNvSpPr/>
            <p:nvPr/>
          </p:nvSpPr>
          <p:spPr>
            <a:xfrm>
              <a:off x="4254700" y="3074275"/>
              <a:ext cx="33225" cy="434500"/>
            </a:xfrm>
            <a:custGeom>
              <a:avLst/>
              <a:gdLst/>
              <a:ahLst/>
              <a:cxnLst/>
              <a:rect l="l" t="t" r="r" b="b"/>
              <a:pathLst>
                <a:path w="1329" h="17380" extrusionOk="0">
                  <a:moveTo>
                    <a:pt x="783" y="0"/>
                  </a:moveTo>
                  <a:lnTo>
                    <a:pt x="656" y="19"/>
                  </a:lnTo>
                  <a:lnTo>
                    <a:pt x="546" y="55"/>
                  </a:lnTo>
                  <a:lnTo>
                    <a:pt x="383" y="128"/>
                  </a:lnTo>
                  <a:lnTo>
                    <a:pt x="856" y="4113"/>
                  </a:lnTo>
                  <a:lnTo>
                    <a:pt x="947" y="5023"/>
                  </a:lnTo>
                  <a:lnTo>
                    <a:pt x="1020" y="5951"/>
                  </a:lnTo>
                  <a:lnTo>
                    <a:pt x="1056" y="6406"/>
                  </a:lnTo>
                  <a:lnTo>
                    <a:pt x="1056" y="6861"/>
                  </a:lnTo>
                  <a:lnTo>
                    <a:pt x="1038" y="7316"/>
                  </a:lnTo>
                  <a:lnTo>
                    <a:pt x="1001" y="7771"/>
                  </a:lnTo>
                  <a:lnTo>
                    <a:pt x="965" y="8117"/>
                  </a:lnTo>
                  <a:lnTo>
                    <a:pt x="892" y="8462"/>
                  </a:lnTo>
                  <a:lnTo>
                    <a:pt x="765" y="9136"/>
                  </a:lnTo>
                  <a:lnTo>
                    <a:pt x="455" y="10482"/>
                  </a:lnTo>
                  <a:lnTo>
                    <a:pt x="310" y="11192"/>
                  </a:lnTo>
                  <a:lnTo>
                    <a:pt x="201" y="11884"/>
                  </a:lnTo>
                  <a:lnTo>
                    <a:pt x="110" y="12593"/>
                  </a:lnTo>
                  <a:lnTo>
                    <a:pt x="55" y="13303"/>
                  </a:lnTo>
                  <a:lnTo>
                    <a:pt x="19" y="14013"/>
                  </a:lnTo>
                  <a:lnTo>
                    <a:pt x="1" y="14704"/>
                  </a:lnTo>
                  <a:lnTo>
                    <a:pt x="1" y="15414"/>
                  </a:lnTo>
                  <a:lnTo>
                    <a:pt x="37" y="16124"/>
                  </a:lnTo>
                  <a:lnTo>
                    <a:pt x="37" y="16306"/>
                  </a:lnTo>
                  <a:lnTo>
                    <a:pt x="73" y="16488"/>
                  </a:lnTo>
                  <a:lnTo>
                    <a:pt x="110" y="16652"/>
                  </a:lnTo>
                  <a:lnTo>
                    <a:pt x="164" y="16834"/>
                  </a:lnTo>
                  <a:lnTo>
                    <a:pt x="237" y="16997"/>
                  </a:lnTo>
                  <a:lnTo>
                    <a:pt x="346" y="17143"/>
                  </a:lnTo>
                  <a:lnTo>
                    <a:pt x="492" y="17270"/>
                  </a:lnTo>
                  <a:lnTo>
                    <a:pt x="674" y="17379"/>
                  </a:lnTo>
                  <a:lnTo>
                    <a:pt x="692" y="16779"/>
                  </a:lnTo>
                  <a:lnTo>
                    <a:pt x="692" y="16197"/>
                  </a:lnTo>
                  <a:lnTo>
                    <a:pt x="710" y="15014"/>
                  </a:lnTo>
                  <a:lnTo>
                    <a:pt x="728" y="13976"/>
                  </a:lnTo>
                  <a:lnTo>
                    <a:pt x="783" y="12939"/>
                  </a:lnTo>
                  <a:lnTo>
                    <a:pt x="856" y="11902"/>
                  </a:lnTo>
                  <a:lnTo>
                    <a:pt x="947" y="10865"/>
                  </a:lnTo>
                  <a:lnTo>
                    <a:pt x="1129" y="8808"/>
                  </a:lnTo>
                  <a:lnTo>
                    <a:pt x="1220" y="7771"/>
                  </a:lnTo>
                  <a:lnTo>
                    <a:pt x="1274" y="6734"/>
                  </a:lnTo>
                  <a:lnTo>
                    <a:pt x="1311" y="5897"/>
                  </a:lnTo>
                  <a:lnTo>
                    <a:pt x="1329" y="5041"/>
                  </a:lnTo>
                  <a:lnTo>
                    <a:pt x="1329" y="4204"/>
                  </a:lnTo>
                  <a:lnTo>
                    <a:pt x="1293" y="3349"/>
                  </a:lnTo>
                  <a:lnTo>
                    <a:pt x="1220" y="2512"/>
                  </a:lnTo>
                  <a:lnTo>
                    <a:pt x="1111" y="1656"/>
                  </a:lnTo>
                  <a:lnTo>
                    <a:pt x="965" y="819"/>
                  </a:lnTo>
                  <a:lnTo>
                    <a:pt x="874" y="419"/>
                  </a:lnTo>
                  <a:lnTo>
                    <a:pt x="783" y="0"/>
                  </a:lnTo>
                  <a:close/>
                </a:path>
              </a:pathLst>
            </a:custGeom>
            <a:solidFill>
              <a:srgbClr val="3A7F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269" name="Google Shape;1269;p8"/>
          <p:cNvGrpSpPr/>
          <p:nvPr/>
        </p:nvGrpSpPr>
        <p:grpSpPr>
          <a:xfrm flipH="1">
            <a:off x="3417370" y="5938226"/>
            <a:ext cx="718889" cy="227943"/>
            <a:chOff x="2631450" y="1885950"/>
            <a:chExt cx="671525" cy="212925"/>
          </a:xfrm>
        </p:grpSpPr>
        <p:sp>
          <p:nvSpPr>
            <p:cNvPr id="1270" name="Google Shape;1270;p8"/>
            <p:cNvSpPr/>
            <p:nvPr/>
          </p:nvSpPr>
          <p:spPr>
            <a:xfrm>
              <a:off x="2631450" y="2068375"/>
              <a:ext cx="118300" cy="30500"/>
            </a:xfrm>
            <a:custGeom>
              <a:avLst/>
              <a:gdLst/>
              <a:ahLst/>
              <a:cxnLst/>
              <a:rect l="l" t="t" r="r" b="b"/>
              <a:pathLst>
                <a:path w="4732" h="1220" extrusionOk="0">
                  <a:moveTo>
                    <a:pt x="1947" y="1"/>
                  </a:moveTo>
                  <a:lnTo>
                    <a:pt x="1456" y="19"/>
                  </a:lnTo>
                  <a:lnTo>
                    <a:pt x="1001" y="55"/>
                  </a:lnTo>
                  <a:lnTo>
                    <a:pt x="601" y="110"/>
                  </a:lnTo>
                  <a:lnTo>
                    <a:pt x="437" y="146"/>
                  </a:lnTo>
                  <a:lnTo>
                    <a:pt x="291" y="183"/>
                  </a:lnTo>
                  <a:lnTo>
                    <a:pt x="164" y="237"/>
                  </a:lnTo>
                  <a:lnTo>
                    <a:pt x="73" y="292"/>
                  </a:lnTo>
                  <a:lnTo>
                    <a:pt x="18" y="365"/>
                  </a:lnTo>
                  <a:lnTo>
                    <a:pt x="0" y="437"/>
                  </a:lnTo>
                  <a:lnTo>
                    <a:pt x="18" y="510"/>
                  </a:lnTo>
                  <a:lnTo>
                    <a:pt x="73" y="601"/>
                  </a:lnTo>
                  <a:lnTo>
                    <a:pt x="146" y="674"/>
                  </a:lnTo>
                  <a:lnTo>
                    <a:pt x="273" y="747"/>
                  </a:lnTo>
                  <a:lnTo>
                    <a:pt x="401" y="801"/>
                  </a:lnTo>
                  <a:lnTo>
                    <a:pt x="564" y="874"/>
                  </a:lnTo>
                  <a:lnTo>
                    <a:pt x="946" y="983"/>
                  </a:lnTo>
                  <a:lnTo>
                    <a:pt x="1383" y="1092"/>
                  </a:lnTo>
                  <a:lnTo>
                    <a:pt x="1856" y="1165"/>
                  </a:lnTo>
                  <a:lnTo>
                    <a:pt x="2348" y="1202"/>
                  </a:lnTo>
                  <a:lnTo>
                    <a:pt x="2839" y="1220"/>
                  </a:lnTo>
                  <a:lnTo>
                    <a:pt x="3294" y="1202"/>
                  </a:lnTo>
                  <a:lnTo>
                    <a:pt x="3676" y="1165"/>
                  </a:lnTo>
                  <a:lnTo>
                    <a:pt x="4004" y="1092"/>
                  </a:lnTo>
                  <a:lnTo>
                    <a:pt x="4259" y="1020"/>
                  </a:lnTo>
                  <a:lnTo>
                    <a:pt x="4368" y="965"/>
                  </a:lnTo>
                  <a:lnTo>
                    <a:pt x="4459" y="910"/>
                  </a:lnTo>
                  <a:lnTo>
                    <a:pt x="4550" y="838"/>
                  </a:lnTo>
                  <a:lnTo>
                    <a:pt x="4604" y="783"/>
                  </a:lnTo>
                  <a:lnTo>
                    <a:pt x="4659" y="710"/>
                  </a:lnTo>
                  <a:lnTo>
                    <a:pt x="4695" y="637"/>
                  </a:lnTo>
                  <a:lnTo>
                    <a:pt x="4713" y="547"/>
                  </a:lnTo>
                  <a:lnTo>
                    <a:pt x="4732" y="474"/>
                  </a:lnTo>
                  <a:lnTo>
                    <a:pt x="4622" y="401"/>
                  </a:lnTo>
                  <a:lnTo>
                    <a:pt x="4495" y="328"/>
                  </a:lnTo>
                  <a:lnTo>
                    <a:pt x="4313" y="237"/>
                  </a:lnTo>
                  <a:lnTo>
                    <a:pt x="4077" y="146"/>
                  </a:lnTo>
                  <a:lnTo>
                    <a:pt x="3767" y="73"/>
                  </a:lnTo>
                  <a:lnTo>
                    <a:pt x="3403" y="19"/>
                  </a:lnTo>
                  <a:lnTo>
                    <a:pt x="3185" y="1"/>
                  </a:lnTo>
                  <a:close/>
                </a:path>
              </a:pathLst>
            </a:custGeom>
            <a:solidFill>
              <a:srgbClr val="282829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71" name="Google Shape;1271;p8"/>
            <p:cNvSpPr/>
            <p:nvPr/>
          </p:nvSpPr>
          <p:spPr>
            <a:xfrm>
              <a:off x="2631450" y="2068375"/>
              <a:ext cx="118300" cy="30500"/>
            </a:xfrm>
            <a:custGeom>
              <a:avLst/>
              <a:gdLst/>
              <a:ahLst/>
              <a:cxnLst/>
              <a:rect l="l" t="t" r="r" b="b"/>
              <a:pathLst>
                <a:path w="4732" h="1220" fill="none" extrusionOk="0">
                  <a:moveTo>
                    <a:pt x="2948" y="1"/>
                  </a:moveTo>
                  <a:lnTo>
                    <a:pt x="2948" y="1"/>
                  </a:lnTo>
                  <a:lnTo>
                    <a:pt x="1947" y="1"/>
                  </a:lnTo>
                  <a:lnTo>
                    <a:pt x="1456" y="19"/>
                  </a:lnTo>
                  <a:lnTo>
                    <a:pt x="1001" y="55"/>
                  </a:lnTo>
                  <a:lnTo>
                    <a:pt x="601" y="110"/>
                  </a:lnTo>
                  <a:lnTo>
                    <a:pt x="437" y="146"/>
                  </a:lnTo>
                  <a:lnTo>
                    <a:pt x="291" y="183"/>
                  </a:lnTo>
                  <a:lnTo>
                    <a:pt x="164" y="237"/>
                  </a:lnTo>
                  <a:lnTo>
                    <a:pt x="73" y="292"/>
                  </a:lnTo>
                  <a:lnTo>
                    <a:pt x="18" y="365"/>
                  </a:lnTo>
                  <a:lnTo>
                    <a:pt x="0" y="437"/>
                  </a:lnTo>
                  <a:lnTo>
                    <a:pt x="0" y="437"/>
                  </a:lnTo>
                  <a:lnTo>
                    <a:pt x="18" y="510"/>
                  </a:lnTo>
                  <a:lnTo>
                    <a:pt x="73" y="601"/>
                  </a:lnTo>
                  <a:lnTo>
                    <a:pt x="146" y="674"/>
                  </a:lnTo>
                  <a:lnTo>
                    <a:pt x="273" y="747"/>
                  </a:lnTo>
                  <a:lnTo>
                    <a:pt x="401" y="801"/>
                  </a:lnTo>
                  <a:lnTo>
                    <a:pt x="564" y="874"/>
                  </a:lnTo>
                  <a:lnTo>
                    <a:pt x="946" y="983"/>
                  </a:lnTo>
                  <a:lnTo>
                    <a:pt x="1383" y="1092"/>
                  </a:lnTo>
                  <a:lnTo>
                    <a:pt x="1856" y="1165"/>
                  </a:lnTo>
                  <a:lnTo>
                    <a:pt x="2348" y="1202"/>
                  </a:lnTo>
                  <a:lnTo>
                    <a:pt x="2839" y="1220"/>
                  </a:lnTo>
                  <a:lnTo>
                    <a:pt x="2839" y="1220"/>
                  </a:lnTo>
                  <a:lnTo>
                    <a:pt x="3294" y="1202"/>
                  </a:lnTo>
                  <a:lnTo>
                    <a:pt x="3676" y="1165"/>
                  </a:lnTo>
                  <a:lnTo>
                    <a:pt x="4004" y="1092"/>
                  </a:lnTo>
                  <a:lnTo>
                    <a:pt x="4259" y="1020"/>
                  </a:lnTo>
                  <a:lnTo>
                    <a:pt x="4368" y="965"/>
                  </a:lnTo>
                  <a:lnTo>
                    <a:pt x="4459" y="910"/>
                  </a:lnTo>
                  <a:lnTo>
                    <a:pt x="4550" y="838"/>
                  </a:lnTo>
                  <a:lnTo>
                    <a:pt x="4604" y="783"/>
                  </a:lnTo>
                  <a:lnTo>
                    <a:pt x="4659" y="710"/>
                  </a:lnTo>
                  <a:lnTo>
                    <a:pt x="4695" y="637"/>
                  </a:lnTo>
                  <a:lnTo>
                    <a:pt x="4713" y="547"/>
                  </a:lnTo>
                  <a:lnTo>
                    <a:pt x="4732" y="474"/>
                  </a:lnTo>
                  <a:lnTo>
                    <a:pt x="4732" y="474"/>
                  </a:lnTo>
                  <a:lnTo>
                    <a:pt x="4622" y="401"/>
                  </a:lnTo>
                  <a:lnTo>
                    <a:pt x="4495" y="328"/>
                  </a:lnTo>
                  <a:lnTo>
                    <a:pt x="4313" y="237"/>
                  </a:lnTo>
                  <a:lnTo>
                    <a:pt x="4077" y="146"/>
                  </a:lnTo>
                  <a:lnTo>
                    <a:pt x="3767" y="73"/>
                  </a:lnTo>
                  <a:lnTo>
                    <a:pt x="3403" y="19"/>
                  </a:lnTo>
                  <a:lnTo>
                    <a:pt x="3185" y="1"/>
                  </a:lnTo>
                  <a:lnTo>
                    <a:pt x="2948" y="1"/>
                  </a:lnTo>
                </a:path>
              </a:pathLst>
            </a:custGeom>
            <a:solidFill>
              <a:srgbClr val="282829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72" name="Google Shape;1272;p8"/>
            <p:cNvSpPr/>
            <p:nvPr/>
          </p:nvSpPr>
          <p:spPr>
            <a:xfrm>
              <a:off x="2731525" y="2008325"/>
              <a:ext cx="571450" cy="71000"/>
            </a:xfrm>
            <a:custGeom>
              <a:avLst/>
              <a:gdLst/>
              <a:ahLst/>
              <a:cxnLst/>
              <a:rect l="l" t="t" r="r" b="b"/>
              <a:pathLst>
                <a:path w="22858" h="2840" extrusionOk="0">
                  <a:moveTo>
                    <a:pt x="1620" y="0"/>
                  </a:moveTo>
                  <a:lnTo>
                    <a:pt x="1256" y="55"/>
                  </a:lnTo>
                  <a:lnTo>
                    <a:pt x="929" y="110"/>
                  </a:lnTo>
                  <a:lnTo>
                    <a:pt x="656" y="164"/>
                  </a:lnTo>
                  <a:lnTo>
                    <a:pt x="419" y="219"/>
                  </a:lnTo>
                  <a:lnTo>
                    <a:pt x="237" y="292"/>
                  </a:lnTo>
                  <a:lnTo>
                    <a:pt x="110" y="364"/>
                  </a:lnTo>
                  <a:lnTo>
                    <a:pt x="19" y="437"/>
                  </a:lnTo>
                  <a:lnTo>
                    <a:pt x="1" y="492"/>
                  </a:lnTo>
                  <a:lnTo>
                    <a:pt x="1" y="528"/>
                  </a:lnTo>
                  <a:lnTo>
                    <a:pt x="1" y="637"/>
                  </a:lnTo>
                  <a:lnTo>
                    <a:pt x="19" y="747"/>
                  </a:lnTo>
                  <a:lnTo>
                    <a:pt x="55" y="856"/>
                  </a:lnTo>
                  <a:lnTo>
                    <a:pt x="110" y="947"/>
                  </a:lnTo>
                  <a:lnTo>
                    <a:pt x="183" y="1056"/>
                  </a:lnTo>
                  <a:lnTo>
                    <a:pt x="256" y="1165"/>
                  </a:lnTo>
                  <a:lnTo>
                    <a:pt x="365" y="1256"/>
                  </a:lnTo>
                  <a:lnTo>
                    <a:pt x="474" y="1365"/>
                  </a:lnTo>
                  <a:lnTo>
                    <a:pt x="601" y="1456"/>
                  </a:lnTo>
                  <a:lnTo>
                    <a:pt x="747" y="1565"/>
                  </a:lnTo>
                  <a:lnTo>
                    <a:pt x="1093" y="1747"/>
                  </a:lnTo>
                  <a:lnTo>
                    <a:pt x="1493" y="1929"/>
                  </a:lnTo>
                  <a:lnTo>
                    <a:pt x="1984" y="2093"/>
                  </a:lnTo>
                  <a:lnTo>
                    <a:pt x="2530" y="2239"/>
                  </a:lnTo>
                  <a:lnTo>
                    <a:pt x="3149" y="2384"/>
                  </a:lnTo>
                  <a:lnTo>
                    <a:pt x="3841" y="2512"/>
                  </a:lnTo>
                  <a:lnTo>
                    <a:pt x="4623" y="2621"/>
                  </a:lnTo>
                  <a:lnTo>
                    <a:pt x="5460" y="2712"/>
                  </a:lnTo>
                  <a:lnTo>
                    <a:pt x="6388" y="2767"/>
                  </a:lnTo>
                  <a:lnTo>
                    <a:pt x="7389" y="2821"/>
                  </a:lnTo>
                  <a:lnTo>
                    <a:pt x="8481" y="2839"/>
                  </a:lnTo>
                  <a:lnTo>
                    <a:pt x="8881" y="2839"/>
                  </a:lnTo>
                  <a:lnTo>
                    <a:pt x="10082" y="2821"/>
                  </a:lnTo>
                  <a:lnTo>
                    <a:pt x="11302" y="2803"/>
                  </a:lnTo>
                  <a:lnTo>
                    <a:pt x="12521" y="2748"/>
                  </a:lnTo>
                  <a:lnTo>
                    <a:pt x="13722" y="2676"/>
                  </a:lnTo>
                  <a:lnTo>
                    <a:pt x="14923" y="2603"/>
                  </a:lnTo>
                  <a:lnTo>
                    <a:pt x="16070" y="2494"/>
                  </a:lnTo>
                  <a:lnTo>
                    <a:pt x="17180" y="2384"/>
                  </a:lnTo>
                  <a:lnTo>
                    <a:pt x="18235" y="2257"/>
                  </a:lnTo>
                  <a:lnTo>
                    <a:pt x="19218" y="2130"/>
                  </a:lnTo>
                  <a:lnTo>
                    <a:pt x="20091" y="1966"/>
                  </a:lnTo>
                  <a:lnTo>
                    <a:pt x="20892" y="1802"/>
                  </a:lnTo>
                  <a:lnTo>
                    <a:pt x="21565" y="1638"/>
                  </a:lnTo>
                  <a:lnTo>
                    <a:pt x="21856" y="1547"/>
                  </a:lnTo>
                  <a:lnTo>
                    <a:pt x="22111" y="1456"/>
                  </a:lnTo>
                  <a:lnTo>
                    <a:pt x="22330" y="1347"/>
                  </a:lnTo>
                  <a:lnTo>
                    <a:pt x="22512" y="1256"/>
                  </a:lnTo>
                  <a:lnTo>
                    <a:pt x="22657" y="1165"/>
                  </a:lnTo>
                  <a:lnTo>
                    <a:pt x="22766" y="1056"/>
                  </a:lnTo>
                  <a:lnTo>
                    <a:pt x="22839" y="965"/>
                  </a:lnTo>
                  <a:lnTo>
                    <a:pt x="22857" y="856"/>
                  </a:lnTo>
                  <a:lnTo>
                    <a:pt x="22839" y="801"/>
                  </a:lnTo>
                  <a:lnTo>
                    <a:pt x="22785" y="765"/>
                  </a:lnTo>
                  <a:lnTo>
                    <a:pt x="22694" y="710"/>
                  </a:lnTo>
                  <a:lnTo>
                    <a:pt x="22566" y="656"/>
                  </a:lnTo>
                  <a:lnTo>
                    <a:pt x="22202" y="565"/>
                  </a:lnTo>
                  <a:lnTo>
                    <a:pt x="21729" y="474"/>
                  </a:lnTo>
                  <a:lnTo>
                    <a:pt x="22257" y="910"/>
                  </a:lnTo>
                  <a:lnTo>
                    <a:pt x="22020" y="947"/>
                  </a:lnTo>
                  <a:lnTo>
                    <a:pt x="21292" y="1092"/>
                  </a:lnTo>
                  <a:lnTo>
                    <a:pt x="20510" y="1220"/>
                  </a:lnTo>
                  <a:lnTo>
                    <a:pt x="19509" y="1365"/>
                  </a:lnTo>
                  <a:lnTo>
                    <a:pt x="18326" y="1529"/>
                  </a:lnTo>
                  <a:lnTo>
                    <a:pt x="16998" y="1693"/>
                  </a:lnTo>
                  <a:lnTo>
                    <a:pt x="15542" y="1838"/>
                  </a:lnTo>
                  <a:lnTo>
                    <a:pt x="13977" y="1948"/>
                  </a:lnTo>
                  <a:lnTo>
                    <a:pt x="13158" y="1984"/>
                  </a:lnTo>
                  <a:lnTo>
                    <a:pt x="12303" y="2020"/>
                  </a:lnTo>
                  <a:lnTo>
                    <a:pt x="11447" y="2039"/>
                  </a:lnTo>
                  <a:lnTo>
                    <a:pt x="10592" y="2057"/>
                  </a:lnTo>
                  <a:lnTo>
                    <a:pt x="9409" y="2039"/>
                  </a:lnTo>
                  <a:lnTo>
                    <a:pt x="8208" y="1984"/>
                  </a:lnTo>
                  <a:lnTo>
                    <a:pt x="7007" y="1911"/>
                  </a:lnTo>
                  <a:lnTo>
                    <a:pt x="5806" y="1802"/>
                  </a:lnTo>
                  <a:lnTo>
                    <a:pt x="5205" y="1729"/>
                  </a:lnTo>
                  <a:lnTo>
                    <a:pt x="4623" y="1638"/>
                  </a:lnTo>
                  <a:lnTo>
                    <a:pt x="4022" y="1547"/>
                  </a:lnTo>
                  <a:lnTo>
                    <a:pt x="3440" y="1438"/>
                  </a:lnTo>
                  <a:lnTo>
                    <a:pt x="2858" y="1329"/>
                  </a:lnTo>
                  <a:lnTo>
                    <a:pt x="2294" y="1202"/>
                  </a:lnTo>
                  <a:lnTo>
                    <a:pt x="1711" y="1056"/>
                  </a:lnTo>
                  <a:lnTo>
                    <a:pt x="1165" y="910"/>
                  </a:lnTo>
                  <a:lnTo>
                    <a:pt x="1275" y="656"/>
                  </a:lnTo>
                  <a:lnTo>
                    <a:pt x="1620" y="0"/>
                  </a:lnTo>
                  <a:close/>
                </a:path>
              </a:pathLst>
            </a:custGeom>
            <a:solidFill>
              <a:srgbClr val="282829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73" name="Google Shape;1273;p8"/>
            <p:cNvSpPr/>
            <p:nvPr/>
          </p:nvSpPr>
          <p:spPr>
            <a:xfrm>
              <a:off x="2760650" y="1885950"/>
              <a:ext cx="527300" cy="173350"/>
            </a:xfrm>
            <a:custGeom>
              <a:avLst/>
              <a:gdLst/>
              <a:ahLst/>
              <a:cxnLst/>
              <a:rect l="l" t="t" r="r" b="b"/>
              <a:pathLst>
                <a:path w="21092" h="6934" extrusionOk="0">
                  <a:moveTo>
                    <a:pt x="5260" y="0"/>
                  </a:moveTo>
                  <a:lnTo>
                    <a:pt x="5041" y="37"/>
                  </a:lnTo>
                  <a:lnTo>
                    <a:pt x="4805" y="91"/>
                  </a:lnTo>
                  <a:lnTo>
                    <a:pt x="4586" y="182"/>
                  </a:lnTo>
                  <a:lnTo>
                    <a:pt x="4368" y="291"/>
                  </a:lnTo>
                  <a:lnTo>
                    <a:pt x="4131" y="401"/>
                  </a:lnTo>
                  <a:lnTo>
                    <a:pt x="3913" y="546"/>
                  </a:lnTo>
                  <a:lnTo>
                    <a:pt x="3695" y="710"/>
                  </a:lnTo>
                  <a:lnTo>
                    <a:pt x="3476" y="892"/>
                  </a:lnTo>
                  <a:lnTo>
                    <a:pt x="3258" y="1074"/>
                  </a:lnTo>
                  <a:lnTo>
                    <a:pt x="2839" y="1492"/>
                  </a:lnTo>
                  <a:lnTo>
                    <a:pt x="2439" y="1947"/>
                  </a:lnTo>
                  <a:lnTo>
                    <a:pt x="2057" y="2421"/>
                  </a:lnTo>
                  <a:lnTo>
                    <a:pt x="1620" y="3021"/>
                  </a:lnTo>
                  <a:lnTo>
                    <a:pt x="1220" y="3622"/>
                  </a:lnTo>
                  <a:lnTo>
                    <a:pt x="874" y="4186"/>
                  </a:lnTo>
                  <a:lnTo>
                    <a:pt x="565" y="4713"/>
                  </a:lnTo>
                  <a:lnTo>
                    <a:pt x="146" y="5496"/>
                  </a:lnTo>
                  <a:lnTo>
                    <a:pt x="0" y="5805"/>
                  </a:lnTo>
                  <a:lnTo>
                    <a:pt x="692" y="5987"/>
                  </a:lnTo>
                  <a:lnTo>
                    <a:pt x="1402" y="6151"/>
                  </a:lnTo>
                  <a:lnTo>
                    <a:pt x="2130" y="6315"/>
                  </a:lnTo>
                  <a:lnTo>
                    <a:pt x="2857" y="6442"/>
                  </a:lnTo>
                  <a:lnTo>
                    <a:pt x="3585" y="6551"/>
                  </a:lnTo>
                  <a:lnTo>
                    <a:pt x="4332" y="6661"/>
                  </a:lnTo>
                  <a:lnTo>
                    <a:pt x="5078" y="6733"/>
                  </a:lnTo>
                  <a:lnTo>
                    <a:pt x="5824" y="6806"/>
                  </a:lnTo>
                  <a:lnTo>
                    <a:pt x="6588" y="6861"/>
                  </a:lnTo>
                  <a:lnTo>
                    <a:pt x="7334" y="6897"/>
                  </a:lnTo>
                  <a:lnTo>
                    <a:pt x="8062" y="6934"/>
                  </a:lnTo>
                  <a:lnTo>
                    <a:pt x="10264" y="6934"/>
                  </a:lnTo>
                  <a:lnTo>
                    <a:pt x="11684" y="6897"/>
                  </a:lnTo>
                  <a:lnTo>
                    <a:pt x="13067" y="6824"/>
                  </a:lnTo>
                  <a:lnTo>
                    <a:pt x="14359" y="6733"/>
                  </a:lnTo>
                  <a:lnTo>
                    <a:pt x="15596" y="6606"/>
                  </a:lnTo>
                  <a:lnTo>
                    <a:pt x="16743" y="6479"/>
                  </a:lnTo>
                  <a:lnTo>
                    <a:pt x="17762" y="6351"/>
                  </a:lnTo>
                  <a:lnTo>
                    <a:pt x="18690" y="6224"/>
                  </a:lnTo>
                  <a:lnTo>
                    <a:pt x="20127" y="5987"/>
                  </a:lnTo>
                  <a:lnTo>
                    <a:pt x="20855" y="5842"/>
                  </a:lnTo>
                  <a:lnTo>
                    <a:pt x="21092" y="5805"/>
                  </a:lnTo>
                  <a:lnTo>
                    <a:pt x="20873" y="5605"/>
                  </a:lnTo>
                  <a:lnTo>
                    <a:pt x="20273" y="5132"/>
                  </a:lnTo>
                  <a:lnTo>
                    <a:pt x="19891" y="4823"/>
                  </a:lnTo>
                  <a:lnTo>
                    <a:pt x="19454" y="4513"/>
                  </a:lnTo>
                  <a:lnTo>
                    <a:pt x="18999" y="4186"/>
                  </a:lnTo>
                  <a:lnTo>
                    <a:pt x="18544" y="3895"/>
                  </a:lnTo>
                  <a:lnTo>
                    <a:pt x="18089" y="3622"/>
                  </a:lnTo>
                  <a:lnTo>
                    <a:pt x="17689" y="3421"/>
                  </a:lnTo>
                  <a:lnTo>
                    <a:pt x="17416" y="3312"/>
                  </a:lnTo>
                  <a:lnTo>
                    <a:pt x="17088" y="3221"/>
                  </a:lnTo>
                  <a:lnTo>
                    <a:pt x="16743" y="3130"/>
                  </a:lnTo>
                  <a:lnTo>
                    <a:pt x="16379" y="3076"/>
                  </a:lnTo>
                  <a:lnTo>
                    <a:pt x="15978" y="3021"/>
                  </a:lnTo>
                  <a:lnTo>
                    <a:pt x="15596" y="2985"/>
                  </a:lnTo>
                  <a:lnTo>
                    <a:pt x="14795" y="2930"/>
                  </a:lnTo>
                  <a:lnTo>
                    <a:pt x="14086" y="2894"/>
                  </a:lnTo>
                  <a:lnTo>
                    <a:pt x="12921" y="2894"/>
                  </a:lnTo>
                  <a:lnTo>
                    <a:pt x="12648" y="2730"/>
                  </a:lnTo>
                  <a:lnTo>
                    <a:pt x="11865" y="2311"/>
                  </a:lnTo>
                  <a:lnTo>
                    <a:pt x="11338" y="2038"/>
                  </a:lnTo>
                  <a:lnTo>
                    <a:pt x="10737" y="1747"/>
                  </a:lnTo>
                  <a:lnTo>
                    <a:pt x="10082" y="1420"/>
                  </a:lnTo>
                  <a:lnTo>
                    <a:pt x="9391" y="1110"/>
                  </a:lnTo>
                  <a:lnTo>
                    <a:pt x="8881" y="910"/>
                  </a:lnTo>
                  <a:lnTo>
                    <a:pt x="8371" y="710"/>
                  </a:lnTo>
                  <a:lnTo>
                    <a:pt x="7862" y="528"/>
                  </a:lnTo>
                  <a:lnTo>
                    <a:pt x="7352" y="364"/>
                  </a:lnTo>
                  <a:lnTo>
                    <a:pt x="6861" y="219"/>
                  </a:lnTo>
                  <a:lnTo>
                    <a:pt x="6370" y="109"/>
                  </a:lnTo>
                  <a:lnTo>
                    <a:pt x="5915" y="37"/>
                  </a:lnTo>
                  <a:lnTo>
                    <a:pt x="5496" y="0"/>
                  </a:lnTo>
                  <a:close/>
                </a:path>
              </a:pathLst>
            </a:custGeom>
            <a:solidFill>
              <a:srgbClr val="C1A5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74" name="Google Shape;1274;p8"/>
            <p:cNvSpPr/>
            <p:nvPr/>
          </p:nvSpPr>
          <p:spPr>
            <a:xfrm>
              <a:off x="2760650" y="1885950"/>
              <a:ext cx="527300" cy="173350"/>
            </a:xfrm>
            <a:custGeom>
              <a:avLst/>
              <a:gdLst/>
              <a:ahLst/>
              <a:cxnLst/>
              <a:rect l="l" t="t" r="r" b="b"/>
              <a:pathLst>
                <a:path w="21092" h="6934" fill="none" extrusionOk="0">
                  <a:moveTo>
                    <a:pt x="21092" y="5805"/>
                  </a:moveTo>
                  <a:lnTo>
                    <a:pt x="21092" y="5805"/>
                  </a:lnTo>
                  <a:lnTo>
                    <a:pt x="20855" y="5842"/>
                  </a:lnTo>
                  <a:lnTo>
                    <a:pt x="20127" y="5987"/>
                  </a:lnTo>
                  <a:lnTo>
                    <a:pt x="20127" y="5987"/>
                  </a:lnTo>
                  <a:lnTo>
                    <a:pt x="18690" y="6224"/>
                  </a:lnTo>
                  <a:lnTo>
                    <a:pt x="17762" y="6351"/>
                  </a:lnTo>
                  <a:lnTo>
                    <a:pt x="16743" y="6479"/>
                  </a:lnTo>
                  <a:lnTo>
                    <a:pt x="15596" y="6606"/>
                  </a:lnTo>
                  <a:lnTo>
                    <a:pt x="14359" y="6733"/>
                  </a:lnTo>
                  <a:lnTo>
                    <a:pt x="13067" y="6824"/>
                  </a:lnTo>
                  <a:lnTo>
                    <a:pt x="11684" y="6897"/>
                  </a:lnTo>
                  <a:lnTo>
                    <a:pt x="10264" y="6934"/>
                  </a:lnTo>
                  <a:lnTo>
                    <a:pt x="8808" y="6934"/>
                  </a:lnTo>
                  <a:lnTo>
                    <a:pt x="8062" y="6934"/>
                  </a:lnTo>
                  <a:lnTo>
                    <a:pt x="7334" y="6897"/>
                  </a:lnTo>
                  <a:lnTo>
                    <a:pt x="6588" y="6861"/>
                  </a:lnTo>
                  <a:lnTo>
                    <a:pt x="5824" y="6806"/>
                  </a:lnTo>
                  <a:lnTo>
                    <a:pt x="5078" y="6733"/>
                  </a:lnTo>
                  <a:lnTo>
                    <a:pt x="4332" y="6661"/>
                  </a:lnTo>
                  <a:lnTo>
                    <a:pt x="3585" y="6551"/>
                  </a:lnTo>
                  <a:lnTo>
                    <a:pt x="2857" y="6442"/>
                  </a:lnTo>
                  <a:lnTo>
                    <a:pt x="2130" y="6315"/>
                  </a:lnTo>
                  <a:lnTo>
                    <a:pt x="1402" y="6151"/>
                  </a:lnTo>
                  <a:lnTo>
                    <a:pt x="692" y="5987"/>
                  </a:lnTo>
                  <a:lnTo>
                    <a:pt x="0" y="5805"/>
                  </a:lnTo>
                  <a:lnTo>
                    <a:pt x="0" y="5805"/>
                  </a:lnTo>
                  <a:lnTo>
                    <a:pt x="146" y="5496"/>
                  </a:lnTo>
                  <a:lnTo>
                    <a:pt x="565" y="4713"/>
                  </a:lnTo>
                  <a:lnTo>
                    <a:pt x="874" y="4186"/>
                  </a:lnTo>
                  <a:lnTo>
                    <a:pt x="1220" y="3622"/>
                  </a:lnTo>
                  <a:lnTo>
                    <a:pt x="1620" y="3021"/>
                  </a:lnTo>
                  <a:lnTo>
                    <a:pt x="2057" y="2421"/>
                  </a:lnTo>
                  <a:lnTo>
                    <a:pt x="2057" y="2421"/>
                  </a:lnTo>
                  <a:lnTo>
                    <a:pt x="2439" y="1947"/>
                  </a:lnTo>
                  <a:lnTo>
                    <a:pt x="2839" y="1492"/>
                  </a:lnTo>
                  <a:lnTo>
                    <a:pt x="3258" y="1074"/>
                  </a:lnTo>
                  <a:lnTo>
                    <a:pt x="3476" y="892"/>
                  </a:lnTo>
                  <a:lnTo>
                    <a:pt x="3695" y="710"/>
                  </a:lnTo>
                  <a:lnTo>
                    <a:pt x="3913" y="546"/>
                  </a:lnTo>
                  <a:lnTo>
                    <a:pt x="4131" y="401"/>
                  </a:lnTo>
                  <a:lnTo>
                    <a:pt x="4368" y="291"/>
                  </a:lnTo>
                  <a:lnTo>
                    <a:pt x="4586" y="182"/>
                  </a:lnTo>
                  <a:lnTo>
                    <a:pt x="4805" y="91"/>
                  </a:lnTo>
                  <a:lnTo>
                    <a:pt x="5041" y="37"/>
                  </a:lnTo>
                  <a:lnTo>
                    <a:pt x="5260" y="0"/>
                  </a:lnTo>
                  <a:lnTo>
                    <a:pt x="5496" y="0"/>
                  </a:lnTo>
                  <a:lnTo>
                    <a:pt x="5496" y="0"/>
                  </a:lnTo>
                  <a:lnTo>
                    <a:pt x="5915" y="37"/>
                  </a:lnTo>
                  <a:lnTo>
                    <a:pt x="6370" y="109"/>
                  </a:lnTo>
                  <a:lnTo>
                    <a:pt x="6861" y="219"/>
                  </a:lnTo>
                  <a:lnTo>
                    <a:pt x="7352" y="364"/>
                  </a:lnTo>
                  <a:lnTo>
                    <a:pt x="7862" y="528"/>
                  </a:lnTo>
                  <a:lnTo>
                    <a:pt x="8371" y="710"/>
                  </a:lnTo>
                  <a:lnTo>
                    <a:pt x="8881" y="910"/>
                  </a:lnTo>
                  <a:lnTo>
                    <a:pt x="9391" y="1110"/>
                  </a:lnTo>
                  <a:lnTo>
                    <a:pt x="9391" y="1110"/>
                  </a:lnTo>
                  <a:lnTo>
                    <a:pt x="10082" y="1420"/>
                  </a:lnTo>
                  <a:lnTo>
                    <a:pt x="10737" y="1747"/>
                  </a:lnTo>
                  <a:lnTo>
                    <a:pt x="11338" y="2038"/>
                  </a:lnTo>
                  <a:lnTo>
                    <a:pt x="11865" y="2311"/>
                  </a:lnTo>
                  <a:lnTo>
                    <a:pt x="12648" y="2730"/>
                  </a:lnTo>
                  <a:lnTo>
                    <a:pt x="12921" y="2894"/>
                  </a:lnTo>
                  <a:lnTo>
                    <a:pt x="12921" y="2894"/>
                  </a:lnTo>
                  <a:lnTo>
                    <a:pt x="13485" y="2894"/>
                  </a:lnTo>
                  <a:lnTo>
                    <a:pt x="14086" y="2894"/>
                  </a:lnTo>
                  <a:lnTo>
                    <a:pt x="14795" y="2930"/>
                  </a:lnTo>
                  <a:lnTo>
                    <a:pt x="15596" y="2985"/>
                  </a:lnTo>
                  <a:lnTo>
                    <a:pt x="15978" y="3021"/>
                  </a:lnTo>
                  <a:lnTo>
                    <a:pt x="16379" y="3076"/>
                  </a:lnTo>
                  <a:lnTo>
                    <a:pt x="16743" y="3130"/>
                  </a:lnTo>
                  <a:lnTo>
                    <a:pt x="17088" y="3221"/>
                  </a:lnTo>
                  <a:lnTo>
                    <a:pt x="17416" y="3312"/>
                  </a:lnTo>
                  <a:lnTo>
                    <a:pt x="17689" y="3421"/>
                  </a:lnTo>
                  <a:lnTo>
                    <a:pt x="17689" y="3421"/>
                  </a:lnTo>
                  <a:lnTo>
                    <a:pt x="18089" y="3622"/>
                  </a:lnTo>
                  <a:lnTo>
                    <a:pt x="18544" y="3895"/>
                  </a:lnTo>
                  <a:lnTo>
                    <a:pt x="18544" y="3895"/>
                  </a:lnTo>
                  <a:lnTo>
                    <a:pt x="18999" y="4186"/>
                  </a:lnTo>
                  <a:lnTo>
                    <a:pt x="19454" y="4513"/>
                  </a:lnTo>
                  <a:lnTo>
                    <a:pt x="19891" y="4823"/>
                  </a:lnTo>
                  <a:lnTo>
                    <a:pt x="20273" y="5132"/>
                  </a:lnTo>
                  <a:lnTo>
                    <a:pt x="20873" y="5605"/>
                  </a:lnTo>
                  <a:lnTo>
                    <a:pt x="21092" y="5805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75" name="Google Shape;1275;p8"/>
            <p:cNvSpPr/>
            <p:nvPr/>
          </p:nvSpPr>
          <p:spPr>
            <a:xfrm>
              <a:off x="2760650" y="1946450"/>
              <a:ext cx="503200" cy="113300"/>
            </a:xfrm>
            <a:custGeom>
              <a:avLst/>
              <a:gdLst/>
              <a:ahLst/>
              <a:cxnLst/>
              <a:rect l="l" t="t" r="r" b="b"/>
              <a:pathLst>
                <a:path w="20128" h="4532" extrusionOk="0">
                  <a:moveTo>
                    <a:pt x="2057" y="1"/>
                  </a:moveTo>
                  <a:lnTo>
                    <a:pt x="1620" y="601"/>
                  </a:lnTo>
                  <a:lnTo>
                    <a:pt x="1220" y="1202"/>
                  </a:lnTo>
                  <a:lnTo>
                    <a:pt x="874" y="1766"/>
                  </a:lnTo>
                  <a:lnTo>
                    <a:pt x="565" y="2293"/>
                  </a:lnTo>
                  <a:lnTo>
                    <a:pt x="146" y="3076"/>
                  </a:lnTo>
                  <a:lnTo>
                    <a:pt x="0" y="3385"/>
                  </a:lnTo>
                  <a:lnTo>
                    <a:pt x="546" y="3531"/>
                  </a:lnTo>
                  <a:lnTo>
                    <a:pt x="1129" y="3677"/>
                  </a:lnTo>
                  <a:lnTo>
                    <a:pt x="1693" y="3804"/>
                  </a:lnTo>
                  <a:lnTo>
                    <a:pt x="2275" y="3913"/>
                  </a:lnTo>
                  <a:lnTo>
                    <a:pt x="2857" y="4022"/>
                  </a:lnTo>
                  <a:lnTo>
                    <a:pt x="3458" y="4113"/>
                  </a:lnTo>
                  <a:lnTo>
                    <a:pt x="4040" y="4204"/>
                  </a:lnTo>
                  <a:lnTo>
                    <a:pt x="4641" y="4277"/>
                  </a:lnTo>
                  <a:lnTo>
                    <a:pt x="5842" y="4386"/>
                  </a:lnTo>
                  <a:lnTo>
                    <a:pt x="7043" y="4459"/>
                  </a:lnTo>
                  <a:lnTo>
                    <a:pt x="8244" y="4514"/>
                  </a:lnTo>
                  <a:lnTo>
                    <a:pt x="9427" y="4532"/>
                  </a:lnTo>
                  <a:lnTo>
                    <a:pt x="10282" y="4514"/>
                  </a:lnTo>
                  <a:lnTo>
                    <a:pt x="11138" y="4495"/>
                  </a:lnTo>
                  <a:lnTo>
                    <a:pt x="11993" y="4459"/>
                  </a:lnTo>
                  <a:lnTo>
                    <a:pt x="12812" y="4423"/>
                  </a:lnTo>
                  <a:lnTo>
                    <a:pt x="14377" y="4313"/>
                  </a:lnTo>
                  <a:lnTo>
                    <a:pt x="15833" y="4168"/>
                  </a:lnTo>
                  <a:lnTo>
                    <a:pt x="17161" y="4004"/>
                  </a:lnTo>
                  <a:lnTo>
                    <a:pt x="18344" y="3840"/>
                  </a:lnTo>
                  <a:lnTo>
                    <a:pt x="19345" y="3695"/>
                  </a:lnTo>
                  <a:lnTo>
                    <a:pt x="20127" y="3567"/>
                  </a:lnTo>
                  <a:lnTo>
                    <a:pt x="9900" y="3003"/>
                  </a:lnTo>
                  <a:lnTo>
                    <a:pt x="9573" y="2985"/>
                  </a:lnTo>
                  <a:lnTo>
                    <a:pt x="9409" y="2967"/>
                  </a:lnTo>
                  <a:lnTo>
                    <a:pt x="9263" y="2930"/>
                  </a:lnTo>
                  <a:lnTo>
                    <a:pt x="9099" y="2894"/>
                  </a:lnTo>
                  <a:lnTo>
                    <a:pt x="8954" y="2821"/>
                  </a:lnTo>
                  <a:lnTo>
                    <a:pt x="8826" y="2748"/>
                  </a:lnTo>
                  <a:lnTo>
                    <a:pt x="8699" y="2639"/>
                  </a:lnTo>
                  <a:lnTo>
                    <a:pt x="8626" y="2548"/>
                  </a:lnTo>
                  <a:lnTo>
                    <a:pt x="8553" y="2439"/>
                  </a:lnTo>
                  <a:lnTo>
                    <a:pt x="8444" y="2221"/>
                  </a:lnTo>
                  <a:lnTo>
                    <a:pt x="8353" y="1984"/>
                  </a:lnTo>
                  <a:lnTo>
                    <a:pt x="8244" y="1766"/>
                  </a:lnTo>
                  <a:lnTo>
                    <a:pt x="8117" y="1547"/>
                  </a:lnTo>
                  <a:lnTo>
                    <a:pt x="7953" y="1347"/>
                  </a:lnTo>
                  <a:lnTo>
                    <a:pt x="7771" y="1183"/>
                  </a:lnTo>
                  <a:lnTo>
                    <a:pt x="7553" y="1056"/>
                  </a:lnTo>
                  <a:lnTo>
                    <a:pt x="7334" y="929"/>
                  </a:lnTo>
                  <a:lnTo>
                    <a:pt x="7079" y="856"/>
                  </a:lnTo>
                  <a:lnTo>
                    <a:pt x="6843" y="801"/>
                  </a:lnTo>
                  <a:lnTo>
                    <a:pt x="6588" y="783"/>
                  </a:lnTo>
                  <a:lnTo>
                    <a:pt x="6388" y="801"/>
                  </a:lnTo>
                  <a:lnTo>
                    <a:pt x="6206" y="838"/>
                  </a:lnTo>
                  <a:lnTo>
                    <a:pt x="6024" y="874"/>
                  </a:lnTo>
                  <a:lnTo>
                    <a:pt x="5842" y="947"/>
                  </a:lnTo>
                  <a:lnTo>
                    <a:pt x="5733" y="1056"/>
                  </a:lnTo>
                  <a:lnTo>
                    <a:pt x="5660" y="1147"/>
                  </a:lnTo>
                  <a:lnTo>
                    <a:pt x="5624" y="1220"/>
                  </a:lnTo>
                  <a:lnTo>
                    <a:pt x="5605" y="1311"/>
                  </a:lnTo>
                  <a:lnTo>
                    <a:pt x="5605" y="1384"/>
                  </a:lnTo>
                  <a:lnTo>
                    <a:pt x="5605" y="1475"/>
                  </a:lnTo>
                  <a:lnTo>
                    <a:pt x="5660" y="1602"/>
                  </a:lnTo>
                  <a:lnTo>
                    <a:pt x="5733" y="1729"/>
                  </a:lnTo>
                  <a:lnTo>
                    <a:pt x="5787" y="1857"/>
                  </a:lnTo>
                  <a:lnTo>
                    <a:pt x="5787" y="1911"/>
                  </a:lnTo>
                  <a:lnTo>
                    <a:pt x="5787" y="1948"/>
                  </a:lnTo>
                  <a:lnTo>
                    <a:pt x="5751" y="2002"/>
                  </a:lnTo>
                  <a:lnTo>
                    <a:pt x="5696" y="2057"/>
                  </a:lnTo>
                  <a:lnTo>
                    <a:pt x="5551" y="2130"/>
                  </a:lnTo>
                  <a:lnTo>
                    <a:pt x="5405" y="2184"/>
                  </a:lnTo>
                  <a:lnTo>
                    <a:pt x="5241" y="2221"/>
                  </a:lnTo>
                  <a:lnTo>
                    <a:pt x="4914" y="2221"/>
                  </a:lnTo>
                  <a:lnTo>
                    <a:pt x="4750" y="2202"/>
                  </a:lnTo>
                  <a:lnTo>
                    <a:pt x="4459" y="2130"/>
                  </a:lnTo>
                  <a:lnTo>
                    <a:pt x="4259" y="2057"/>
                  </a:lnTo>
                  <a:lnTo>
                    <a:pt x="4059" y="1984"/>
                  </a:lnTo>
                  <a:lnTo>
                    <a:pt x="3877" y="1911"/>
                  </a:lnTo>
                  <a:lnTo>
                    <a:pt x="3695" y="1802"/>
                  </a:lnTo>
                  <a:lnTo>
                    <a:pt x="3513" y="1711"/>
                  </a:lnTo>
                  <a:lnTo>
                    <a:pt x="3349" y="1584"/>
                  </a:lnTo>
                  <a:lnTo>
                    <a:pt x="3185" y="1456"/>
                  </a:lnTo>
                  <a:lnTo>
                    <a:pt x="3021" y="1329"/>
                  </a:lnTo>
                  <a:lnTo>
                    <a:pt x="2876" y="1183"/>
                  </a:lnTo>
                  <a:lnTo>
                    <a:pt x="2730" y="1038"/>
                  </a:lnTo>
                  <a:lnTo>
                    <a:pt x="2603" y="892"/>
                  </a:lnTo>
                  <a:lnTo>
                    <a:pt x="2475" y="728"/>
                  </a:lnTo>
                  <a:lnTo>
                    <a:pt x="2348" y="546"/>
                  </a:lnTo>
                  <a:lnTo>
                    <a:pt x="2239" y="383"/>
                  </a:lnTo>
                  <a:lnTo>
                    <a:pt x="2148" y="201"/>
                  </a:lnTo>
                  <a:lnTo>
                    <a:pt x="2057" y="1"/>
                  </a:lnTo>
                  <a:close/>
                </a:path>
              </a:pathLst>
            </a:custGeom>
            <a:solidFill>
              <a:srgbClr val="A489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76" name="Google Shape;1276;p8"/>
            <p:cNvSpPr/>
            <p:nvPr/>
          </p:nvSpPr>
          <p:spPr>
            <a:xfrm>
              <a:off x="2760650" y="1946450"/>
              <a:ext cx="503200" cy="113300"/>
            </a:xfrm>
            <a:custGeom>
              <a:avLst/>
              <a:gdLst/>
              <a:ahLst/>
              <a:cxnLst/>
              <a:rect l="l" t="t" r="r" b="b"/>
              <a:pathLst>
                <a:path w="20128" h="4532" fill="none" extrusionOk="0">
                  <a:moveTo>
                    <a:pt x="2057" y="1"/>
                  </a:moveTo>
                  <a:lnTo>
                    <a:pt x="2057" y="1"/>
                  </a:lnTo>
                  <a:lnTo>
                    <a:pt x="2057" y="1"/>
                  </a:lnTo>
                  <a:lnTo>
                    <a:pt x="1620" y="601"/>
                  </a:lnTo>
                  <a:lnTo>
                    <a:pt x="1220" y="1202"/>
                  </a:lnTo>
                  <a:lnTo>
                    <a:pt x="874" y="1766"/>
                  </a:lnTo>
                  <a:lnTo>
                    <a:pt x="565" y="2293"/>
                  </a:lnTo>
                  <a:lnTo>
                    <a:pt x="146" y="3076"/>
                  </a:lnTo>
                  <a:lnTo>
                    <a:pt x="0" y="3385"/>
                  </a:lnTo>
                  <a:lnTo>
                    <a:pt x="0" y="3385"/>
                  </a:lnTo>
                  <a:lnTo>
                    <a:pt x="546" y="3531"/>
                  </a:lnTo>
                  <a:lnTo>
                    <a:pt x="1129" y="3677"/>
                  </a:lnTo>
                  <a:lnTo>
                    <a:pt x="1693" y="3804"/>
                  </a:lnTo>
                  <a:lnTo>
                    <a:pt x="2275" y="3913"/>
                  </a:lnTo>
                  <a:lnTo>
                    <a:pt x="2857" y="4022"/>
                  </a:lnTo>
                  <a:lnTo>
                    <a:pt x="3458" y="4113"/>
                  </a:lnTo>
                  <a:lnTo>
                    <a:pt x="4040" y="4204"/>
                  </a:lnTo>
                  <a:lnTo>
                    <a:pt x="4641" y="4277"/>
                  </a:lnTo>
                  <a:lnTo>
                    <a:pt x="5842" y="4386"/>
                  </a:lnTo>
                  <a:lnTo>
                    <a:pt x="7043" y="4459"/>
                  </a:lnTo>
                  <a:lnTo>
                    <a:pt x="8244" y="4514"/>
                  </a:lnTo>
                  <a:lnTo>
                    <a:pt x="9427" y="4532"/>
                  </a:lnTo>
                  <a:lnTo>
                    <a:pt x="9427" y="4532"/>
                  </a:lnTo>
                  <a:lnTo>
                    <a:pt x="10282" y="4514"/>
                  </a:lnTo>
                  <a:lnTo>
                    <a:pt x="11138" y="4495"/>
                  </a:lnTo>
                  <a:lnTo>
                    <a:pt x="11993" y="4459"/>
                  </a:lnTo>
                  <a:lnTo>
                    <a:pt x="12812" y="4423"/>
                  </a:lnTo>
                  <a:lnTo>
                    <a:pt x="14377" y="4313"/>
                  </a:lnTo>
                  <a:lnTo>
                    <a:pt x="15833" y="4168"/>
                  </a:lnTo>
                  <a:lnTo>
                    <a:pt x="17161" y="4004"/>
                  </a:lnTo>
                  <a:lnTo>
                    <a:pt x="18344" y="3840"/>
                  </a:lnTo>
                  <a:lnTo>
                    <a:pt x="19345" y="3695"/>
                  </a:lnTo>
                  <a:lnTo>
                    <a:pt x="20127" y="3567"/>
                  </a:lnTo>
                  <a:lnTo>
                    <a:pt x="20127" y="3567"/>
                  </a:lnTo>
                  <a:lnTo>
                    <a:pt x="9900" y="3003"/>
                  </a:lnTo>
                  <a:lnTo>
                    <a:pt x="9900" y="3003"/>
                  </a:lnTo>
                  <a:lnTo>
                    <a:pt x="9573" y="2985"/>
                  </a:lnTo>
                  <a:lnTo>
                    <a:pt x="9409" y="2967"/>
                  </a:lnTo>
                  <a:lnTo>
                    <a:pt x="9263" y="2930"/>
                  </a:lnTo>
                  <a:lnTo>
                    <a:pt x="9099" y="2894"/>
                  </a:lnTo>
                  <a:lnTo>
                    <a:pt x="8954" y="2821"/>
                  </a:lnTo>
                  <a:lnTo>
                    <a:pt x="8826" y="2748"/>
                  </a:lnTo>
                  <a:lnTo>
                    <a:pt x="8699" y="2639"/>
                  </a:lnTo>
                  <a:lnTo>
                    <a:pt x="8699" y="2639"/>
                  </a:lnTo>
                  <a:lnTo>
                    <a:pt x="8626" y="2548"/>
                  </a:lnTo>
                  <a:lnTo>
                    <a:pt x="8553" y="2439"/>
                  </a:lnTo>
                  <a:lnTo>
                    <a:pt x="8444" y="2221"/>
                  </a:lnTo>
                  <a:lnTo>
                    <a:pt x="8353" y="1984"/>
                  </a:lnTo>
                  <a:lnTo>
                    <a:pt x="8244" y="1766"/>
                  </a:lnTo>
                  <a:lnTo>
                    <a:pt x="8244" y="1766"/>
                  </a:lnTo>
                  <a:lnTo>
                    <a:pt x="8117" y="1547"/>
                  </a:lnTo>
                  <a:lnTo>
                    <a:pt x="7953" y="1347"/>
                  </a:lnTo>
                  <a:lnTo>
                    <a:pt x="7771" y="1183"/>
                  </a:lnTo>
                  <a:lnTo>
                    <a:pt x="7553" y="1056"/>
                  </a:lnTo>
                  <a:lnTo>
                    <a:pt x="7334" y="929"/>
                  </a:lnTo>
                  <a:lnTo>
                    <a:pt x="7079" y="856"/>
                  </a:lnTo>
                  <a:lnTo>
                    <a:pt x="6843" y="801"/>
                  </a:lnTo>
                  <a:lnTo>
                    <a:pt x="6588" y="783"/>
                  </a:lnTo>
                  <a:lnTo>
                    <a:pt x="6588" y="783"/>
                  </a:lnTo>
                  <a:lnTo>
                    <a:pt x="6388" y="801"/>
                  </a:lnTo>
                  <a:lnTo>
                    <a:pt x="6206" y="838"/>
                  </a:lnTo>
                  <a:lnTo>
                    <a:pt x="6024" y="874"/>
                  </a:lnTo>
                  <a:lnTo>
                    <a:pt x="5842" y="947"/>
                  </a:lnTo>
                  <a:lnTo>
                    <a:pt x="5842" y="947"/>
                  </a:lnTo>
                  <a:lnTo>
                    <a:pt x="5733" y="1056"/>
                  </a:lnTo>
                  <a:lnTo>
                    <a:pt x="5660" y="1147"/>
                  </a:lnTo>
                  <a:lnTo>
                    <a:pt x="5624" y="1220"/>
                  </a:lnTo>
                  <a:lnTo>
                    <a:pt x="5605" y="1311"/>
                  </a:lnTo>
                  <a:lnTo>
                    <a:pt x="5605" y="1384"/>
                  </a:lnTo>
                  <a:lnTo>
                    <a:pt x="5605" y="1475"/>
                  </a:lnTo>
                  <a:lnTo>
                    <a:pt x="5660" y="1602"/>
                  </a:lnTo>
                  <a:lnTo>
                    <a:pt x="5733" y="1729"/>
                  </a:lnTo>
                  <a:lnTo>
                    <a:pt x="5787" y="1857"/>
                  </a:lnTo>
                  <a:lnTo>
                    <a:pt x="5787" y="1911"/>
                  </a:lnTo>
                  <a:lnTo>
                    <a:pt x="5787" y="1948"/>
                  </a:lnTo>
                  <a:lnTo>
                    <a:pt x="5751" y="2002"/>
                  </a:lnTo>
                  <a:lnTo>
                    <a:pt x="5696" y="2057"/>
                  </a:lnTo>
                  <a:lnTo>
                    <a:pt x="5696" y="2057"/>
                  </a:lnTo>
                  <a:lnTo>
                    <a:pt x="5551" y="2130"/>
                  </a:lnTo>
                  <a:lnTo>
                    <a:pt x="5405" y="2184"/>
                  </a:lnTo>
                  <a:lnTo>
                    <a:pt x="5241" y="2221"/>
                  </a:lnTo>
                  <a:lnTo>
                    <a:pt x="5059" y="2221"/>
                  </a:lnTo>
                  <a:lnTo>
                    <a:pt x="5059" y="2221"/>
                  </a:lnTo>
                  <a:lnTo>
                    <a:pt x="4914" y="2221"/>
                  </a:lnTo>
                  <a:lnTo>
                    <a:pt x="4750" y="2202"/>
                  </a:lnTo>
                  <a:lnTo>
                    <a:pt x="4459" y="2130"/>
                  </a:lnTo>
                  <a:lnTo>
                    <a:pt x="4459" y="2130"/>
                  </a:lnTo>
                  <a:lnTo>
                    <a:pt x="4259" y="2057"/>
                  </a:lnTo>
                  <a:lnTo>
                    <a:pt x="4059" y="1984"/>
                  </a:lnTo>
                  <a:lnTo>
                    <a:pt x="3877" y="1911"/>
                  </a:lnTo>
                  <a:lnTo>
                    <a:pt x="3695" y="1802"/>
                  </a:lnTo>
                  <a:lnTo>
                    <a:pt x="3513" y="1711"/>
                  </a:lnTo>
                  <a:lnTo>
                    <a:pt x="3349" y="1584"/>
                  </a:lnTo>
                  <a:lnTo>
                    <a:pt x="3185" y="1456"/>
                  </a:lnTo>
                  <a:lnTo>
                    <a:pt x="3021" y="1329"/>
                  </a:lnTo>
                  <a:lnTo>
                    <a:pt x="2876" y="1183"/>
                  </a:lnTo>
                  <a:lnTo>
                    <a:pt x="2730" y="1038"/>
                  </a:lnTo>
                  <a:lnTo>
                    <a:pt x="2603" y="892"/>
                  </a:lnTo>
                  <a:lnTo>
                    <a:pt x="2475" y="728"/>
                  </a:lnTo>
                  <a:lnTo>
                    <a:pt x="2348" y="546"/>
                  </a:lnTo>
                  <a:lnTo>
                    <a:pt x="2239" y="383"/>
                  </a:lnTo>
                  <a:lnTo>
                    <a:pt x="2148" y="201"/>
                  </a:lnTo>
                  <a:lnTo>
                    <a:pt x="2057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77" name="Google Shape;1277;p8"/>
            <p:cNvSpPr/>
            <p:nvPr/>
          </p:nvSpPr>
          <p:spPr>
            <a:xfrm>
              <a:off x="2995400" y="1913700"/>
              <a:ext cx="228875" cy="69625"/>
            </a:xfrm>
            <a:custGeom>
              <a:avLst/>
              <a:gdLst/>
              <a:ahLst/>
              <a:cxnLst/>
              <a:rect l="l" t="t" r="r" b="b"/>
              <a:pathLst>
                <a:path w="9155" h="2785" extrusionOk="0">
                  <a:moveTo>
                    <a:pt x="1" y="0"/>
                  </a:moveTo>
                  <a:lnTo>
                    <a:pt x="292" y="364"/>
                  </a:lnTo>
                  <a:lnTo>
                    <a:pt x="583" y="728"/>
                  </a:lnTo>
                  <a:lnTo>
                    <a:pt x="929" y="1220"/>
                  </a:lnTo>
                  <a:lnTo>
                    <a:pt x="1092" y="1456"/>
                  </a:lnTo>
                  <a:lnTo>
                    <a:pt x="1311" y="1674"/>
                  </a:lnTo>
                  <a:lnTo>
                    <a:pt x="1475" y="1820"/>
                  </a:lnTo>
                  <a:lnTo>
                    <a:pt x="1638" y="1947"/>
                  </a:lnTo>
                  <a:lnTo>
                    <a:pt x="1820" y="2057"/>
                  </a:lnTo>
                  <a:lnTo>
                    <a:pt x="2021" y="2166"/>
                  </a:lnTo>
                  <a:lnTo>
                    <a:pt x="2221" y="2239"/>
                  </a:lnTo>
                  <a:lnTo>
                    <a:pt x="2421" y="2311"/>
                  </a:lnTo>
                  <a:lnTo>
                    <a:pt x="2621" y="2366"/>
                  </a:lnTo>
                  <a:lnTo>
                    <a:pt x="2839" y="2421"/>
                  </a:lnTo>
                  <a:lnTo>
                    <a:pt x="3276" y="2493"/>
                  </a:lnTo>
                  <a:lnTo>
                    <a:pt x="3731" y="2530"/>
                  </a:lnTo>
                  <a:lnTo>
                    <a:pt x="4186" y="2548"/>
                  </a:lnTo>
                  <a:lnTo>
                    <a:pt x="5041" y="2548"/>
                  </a:lnTo>
                  <a:lnTo>
                    <a:pt x="6060" y="2566"/>
                  </a:lnTo>
                  <a:lnTo>
                    <a:pt x="7098" y="2603"/>
                  </a:lnTo>
                  <a:lnTo>
                    <a:pt x="8117" y="2675"/>
                  </a:lnTo>
                  <a:lnTo>
                    <a:pt x="9154" y="2785"/>
                  </a:lnTo>
                  <a:lnTo>
                    <a:pt x="8699" y="2512"/>
                  </a:lnTo>
                  <a:lnTo>
                    <a:pt x="8299" y="2311"/>
                  </a:lnTo>
                  <a:lnTo>
                    <a:pt x="8099" y="2220"/>
                  </a:lnTo>
                  <a:lnTo>
                    <a:pt x="7862" y="2148"/>
                  </a:lnTo>
                  <a:lnTo>
                    <a:pt x="7626" y="2093"/>
                  </a:lnTo>
                  <a:lnTo>
                    <a:pt x="7353" y="2020"/>
                  </a:lnTo>
                  <a:lnTo>
                    <a:pt x="6788" y="1929"/>
                  </a:lnTo>
                  <a:lnTo>
                    <a:pt x="6206" y="1875"/>
                  </a:lnTo>
                  <a:lnTo>
                    <a:pt x="5606" y="1820"/>
                  </a:lnTo>
                  <a:lnTo>
                    <a:pt x="5041" y="1802"/>
                  </a:lnTo>
                  <a:lnTo>
                    <a:pt x="4095" y="1784"/>
                  </a:lnTo>
                  <a:lnTo>
                    <a:pt x="3531" y="1784"/>
                  </a:lnTo>
                  <a:lnTo>
                    <a:pt x="3258" y="1620"/>
                  </a:lnTo>
                  <a:lnTo>
                    <a:pt x="2475" y="1201"/>
                  </a:lnTo>
                  <a:lnTo>
                    <a:pt x="1948" y="928"/>
                  </a:lnTo>
                  <a:lnTo>
                    <a:pt x="1347" y="637"/>
                  </a:lnTo>
                  <a:lnTo>
                    <a:pt x="692" y="31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D7C2A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78" name="Google Shape;1278;p8"/>
            <p:cNvSpPr/>
            <p:nvPr/>
          </p:nvSpPr>
          <p:spPr>
            <a:xfrm>
              <a:off x="2995400" y="1913700"/>
              <a:ext cx="228875" cy="69625"/>
            </a:xfrm>
            <a:custGeom>
              <a:avLst/>
              <a:gdLst/>
              <a:ahLst/>
              <a:cxnLst/>
              <a:rect l="l" t="t" r="r" b="b"/>
              <a:pathLst>
                <a:path w="9155" h="2785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292" y="364"/>
                  </a:lnTo>
                  <a:lnTo>
                    <a:pt x="583" y="728"/>
                  </a:lnTo>
                  <a:lnTo>
                    <a:pt x="583" y="728"/>
                  </a:lnTo>
                  <a:lnTo>
                    <a:pt x="929" y="1220"/>
                  </a:lnTo>
                  <a:lnTo>
                    <a:pt x="1092" y="1456"/>
                  </a:lnTo>
                  <a:lnTo>
                    <a:pt x="1311" y="1674"/>
                  </a:lnTo>
                  <a:lnTo>
                    <a:pt x="1311" y="1674"/>
                  </a:lnTo>
                  <a:lnTo>
                    <a:pt x="1475" y="1820"/>
                  </a:lnTo>
                  <a:lnTo>
                    <a:pt x="1638" y="1947"/>
                  </a:lnTo>
                  <a:lnTo>
                    <a:pt x="1820" y="2057"/>
                  </a:lnTo>
                  <a:lnTo>
                    <a:pt x="2021" y="2166"/>
                  </a:lnTo>
                  <a:lnTo>
                    <a:pt x="2221" y="2239"/>
                  </a:lnTo>
                  <a:lnTo>
                    <a:pt x="2421" y="2311"/>
                  </a:lnTo>
                  <a:lnTo>
                    <a:pt x="2621" y="2366"/>
                  </a:lnTo>
                  <a:lnTo>
                    <a:pt x="2839" y="2421"/>
                  </a:lnTo>
                  <a:lnTo>
                    <a:pt x="3276" y="2493"/>
                  </a:lnTo>
                  <a:lnTo>
                    <a:pt x="3731" y="2530"/>
                  </a:lnTo>
                  <a:lnTo>
                    <a:pt x="4186" y="2548"/>
                  </a:lnTo>
                  <a:lnTo>
                    <a:pt x="4641" y="2548"/>
                  </a:lnTo>
                  <a:lnTo>
                    <a:pt x="4641" y="2548"/>
                  </a:lnTo>
                  <a:lnTo>
                    <a:pt x="4950" y="2548"/>
                  </a:lnTo>
                  <a:lnTo>
                    <a:pt x="4950" y="2548"/>
                  </a:lnTo>
                  <a:lnTo>
                    <a:pt x="5041" y="2548"/>
                  </a:lnTo>
                  <a:lnTo>
                    <a:pt x="5041" y="2548"/>
                  </a:lnTo>
                  <a:lnTo>
                    <a:pt x="6060" y="2566"/>
                  </a:lnTo>
                  <a:lnTo>
                    <a:pt x="7098" y="2603"/>
                  </a:lnTo>
                  <a:lnTo>
                    <a:pt x="8117" y="2675"/>
                  </a:lnTo>
                  <a:lnTo>
                    <a:pt x="9154" y="2785"/>
                  </a:lnTo>
                  <a:lnTo>
                    <a:pt x="9154" y="2785"/>
                  </a:lnTo>
                  <a:lnTo>
                    <a:pt x="8699" y="2512"/>
                  </a:lnTo>
                  <a:lnTo>
                    <a:pt x="8299" y="2311"/>
                  </a:lnTo>
                  <a:lnTo>
                    <a:pt x="8299" y="2311"/>
                  </a:lnTo>
                  <a:lnTo>
                    <a:pt x="8099" y="2220"/>
                  </a:lnTo>
                  <a:lnTo>
                    <a:pt x="7862" y="2148"/>
                  </a:lnTo>
                  <a:lnTo>
                    <a:pt x="7626" y="2093"/>
                  </a:lnTo>
                  <a:lnTo>
                    <a:pt x="7353" y="2020"/>
                  </a:lnTo>
                  <a:lnTo>
                    <a:pt x="6788" y="1929"/>
                  </a:lnTo>
                  <a:lnTo>
                    <a:pt x="6206" y="1875"/>
                  </a:lnTo>
                  <a:lnTo>
                    <a:pt x="5606" y="1820"/>
                  </a:lnTo>
                  <a:lnTo>
                    <a:pt x="5041" y="1802"/>
                  </a:lnTo>
                  <a:lnTo>
                    <a:pt x="4095" y="1784"/>
                  </a:lnTo>
                  <a:lnTo>
                    <a:pt x="4095" y="1784"/>
                  </a:lnTo>
                  <a:lnTo>
                    <a:pt x="3531" y="1784"/>
                  </a:lnTo>
                  <a:lnTo>
                    <a:pt x="3531" y="1784"/>
                  </a:lnTo>
                  <a:lnTo>
                    <a:pt x="3258" y="1620"/>
                  </a:lnTo>
                  <a:lnTo>
                    <a:pt x="2475" y="1201"/>
                  </a:lnTo>
                  <a:lnTo>
                    <a:pt x="1948" y="928"/>
                  </a:lnTo>
                  <a:lnTo>
                    <a:pt x="1347" y="637"/>
                  </a:lnTo>
                  <a:lnTo>
                    <a:pt x="692" y="31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79" name="Google Shape;1279;p8"/>
            <p:cNvSpPr/>
            <p:nvPr/>
          </p:nvSpPr>
          <p:spPr>
            <a:xfrm>
              <a:off x="2661025" y="2029700"/>
              <a:ext cx="88725" cy="59625"/>
            </a:xfrm>
            <a:custGeom>
              <a:avLst/>
              <a:gdLst/>
              <a:ahLst/>
              <a:cxnLst/>
              <a:rect l="l" t="t" r="r" b="b"/>
              <a:pathLst>
                <a:path w="3549" h="2385" extrusionOk="0">
                  <a:moveTo>
                    <a:pt x="1456" y="1"/>
                  </a:moveTo>
                  <a:lnTo>
                    <a:pt x="1292" y="19"/>
                  </a:lnTo>
                  <a:lnTo>
                    <a:pt x="1128" y="92"/>
                  </a:lnTo>
                  <a:lnTo>
                    <a:pt x="983" y="183"/>
                  </a:lnTo>
                  <a:lnTo>
                    <a:pt x="837" y="292"/>
                  </a:lnTo>
                  <a:lnTo>
                    <a:pt x="710" y="419"/>
                  </a:lnTo>
                  <a:lnTo>
                    <a:pt x="582" y="565"/>
                  </a:lnTo>
                  <a:lnTo>
                    <a:pt x="473" y="729"/>
                  </a:lnTo>
                  <a:lnTo>
                    <a:pt x="382" y="892"/>
                  </a:lnTo>
                  <a:lnTo>
                    <a:pt x="218" y="1202"/>
                  </a:lnTo>
                  <a:lnTo>
                    <a:pt x="91" y="1475"/>
                  </a:lnTo>
                  <a:lnTo>
                    <a:pt x="0" y="1748"/>
                  </a:lnTo>
                  <a:lnTo>
                    <a:pt x="127" y="1857"/>
                  </a:lnTo>
                  <a:lnTo>
                    <a:pt x="255" y="1966"/>
                  </a:lnTo>
                  <a:lnTo>
                    <a:pt x="400" y="2039"/>
                  </a:lnTo>
                  <a:lnTo>
                    <a:pt x="546" y="2112"/>
                  </a:lnTo>
                  <a:lnTo>
                    <a:pt x="819" y="2239"/>
                  </a:lnTo>
                  <a:lnTo>
                    <a:pt x="1110" y="2312"/>
                  </a:lnTo>
                  <a:lnTo>
                    <a:pt x="1420" y="2366"/>
                  </a:lnTo>
                  <a:lnTo>
                    <a:pt x="1711" y="2385"/>
                  </a:lnTo>
                  <a:lnTo>
                    <a:pt x="2002" y="2366"/>
                  </a:lnTo>
                  <a:lnTo>
                    <a:pt x="2275" y="2348"/>
                  </a:lnTo>
                  <a:lnTo>
                    <a:pt x="2530" y="2312"/>
                  </a:lnTo>
                  <a:lnTo>
                    <a:pt x="2766" y="2257"/>
                  </a:lnTo>
                  <a:lnTo>
                    <a:pt x="3167" y="2148"/>
                  </a:lnTo>
                  <a:lnTo>
                    <a:pt x="3439" y="2057"/>
                  </a:lnTo>
                  <a:lnTo>
                    <a:pt x="3549" y="2021"/>
                  </a:lnTo>
                  <a:lnTo>
                    <a:pt x="3348" y="1693"/>
                  </a:lnTo>
                  <a:lnTo>
                    <a:pt x="3130" y="1366"/>
                  </a:lnTo>
                  <a:lnTo>
                    <a:pt x="2857" y="1002"/>
                  </a:lnTo>
                  <a:lnTo>
                    <a:pt x="2693" y="801"/>
                  </a:lnTo>
                  <a:lnTo>
                    <a:pt x="2530" y="619"/>
                  </a:lnTo>
                  <a:lnTo>
                    <a:pt x="2366" y="456"/>
                  </a:lnTo>
                  <a:lnTo>
                    <a:pt x="2184" y="310"/>
                  </a:lnTo>
                  <a:lnTo>
                    <a:pt x="2002" y="183"/>
                  </a:lnTo>
                  <a:lnTo>
                    <a:pt x="1820" y="74"/>
                  </a:lnTo>
                  <a:lnTo>
                    <a:pt x="1638" y="19"/>
                  </a:lnTo>
                  <a:lnTo>
                    <a:pt x="1547" y="1"/>
                  </a:lnTo>
                  <a:close/>
                </a:path>
              </a:pathLst>
            </a:custGeom>
            <a:solidFill>
              <a:srgbClr val="C1A5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280" name="Google Shape;1280;p8"/>
          <p:cNvGrpSpPr/>
          <p:nvPr/>
        </p:nvGrpSpPr>
        <p:grpSpPr>
          <a:xfrm flipH="1">
            <a:off x="1725197" y="5510445"/>
            <a:ext cx="614473" cy="227915"/>
            <a:chOff x="1726100" y="1627975"/>
            <a:chExt cx="359425" cy="133325"/>
          </a:xfrm>
        </p:grpSpPr>
        <p:sp>
          <p:nvSpPr>
            <p:cNvPr id="1281" name="Google Shape;1281;p8"/>
            <p:cNvSpPr/>
            <p:nvPr/>
          </p:nvSpPr>
          <p:spPr>
            <a:xfrm>
              <a:off x="2018625" y="1747625"/>
              <a:ext cx="66900" cy="13675"/>
            </a:xfrm>
            <a:custGeom>
              <a:avLst/>
              <a:gdLst/>
              <a:ahLst/>
              <a:cxnLst/>
              <a:rect l="l" t="t" r="r" b="b"/>
              <a:pathLst>
                <a:path w="2676" h="547" extrusionOk="0">
                  <a:moveTo>
                    <a:pt x="456" y="1"/>
                  </a:moveTo>
                  <a:lnTo>
                    <a:pt x="219" y="37"/>
                  </a:lnTo>
                  <a:lnTo>
                    <a:pt x="146" y="74"/>
                  </a:lnTo>
                  <a:lnTo>
                    <a:pt x="73" y="110"/>
                  </a:lnTo>
                  <a:lnTo>
                    <a:pt x="19" y="147"/>
                  </a:lnTo>
                  <a:lnTo>
                    <a:pt x="1" y="201"/>
                  </a:lnTo>
                  <a:lnTo>
                    <a:pt x="19" y="219"/>
                  </a:lnTo>
                  <a:lnTo>
                    <a:pt x="37" y="274"/>
                  </a:lnTo>
                  <a:lnTo>
                    <a:pt x="92" y="329"/>
                  </a:lnTo>
                  <a:lnTo>
                    <a:pt x="219" y="401"/>
                  </a:lnTo>
                  <a:lnTo>
                    <a:pt x="419" y="456"/>
                  </a:lnTo>
                  <a:lnTo>
                    <a:pt x="710" y="511"/>
                  </a:lnTo>
                  <a:lnTo>
                    <a:pt x="1111" y="529"/>
                  </a:lnTo>
                  <a:lnTo>
                    <a:pt x="1657" y="547"/>
                  </a:lnTo>
                  <a:lnTo>
                    <a:pt x="2130" y="547"/>
                  </a:lnTo>
                  <a:lnTo>
                    <a:pt x="2676" y="529"/>
                  </a:lnTo>
                  <a:lnTo>
                    <a:pt x="2676" y="474"/>
                  </a:lnTo>
                  <a:lnTo>
                    <a:pt x="2657" y="420"/>
                  </a:lnTo>
                  <a:lnTo>
                    <a:pt x="2603" y="365"/>
                  </a:lnTo>
                  <a:lnTo>
                    <a:pt x="2530" y="310"/>
                  </a:lnTo>
                  <a:lnTo>
                    <a:pt x="2330" y="219"/>
                  </a:lnTo>
                  <a:lnTo>
                    <a:pt x="2057" y="147"/>
                  </a:lnTo>
                  <a:lnTo>
                    <a:pt x="1748" y="92"/>
                  </a:lnTo>
                  <a:lnTo>
                    <a:pt x="1420" y="37"/>
                  </a:lnTo>
                  <a:lnTo>
                    <a:pt x="1074" y="1"/>
                  </a:lnTo>
                  <a:close/>
                </a:path>
              </a:pathLst>
            </a:custGeom>
            <a:solidFill>
              <a:srgbClr val="282829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82" name="Google Shape;1282;p8"/>
            <p:cNvSpPr/>
            <p:nvPr/>
          </p:nvSpPr>
          <p:spPr>
            <a:xfrm>
              <a:off x="2018625" y="1747625"/>
              <a:ext cx="66900" cy="13675"/>
            </a:xfrm>
            <a:custGeom>
              <a:avLst/>
              <a:gdLst/>
              <a:ahLst/>
              <a:cxnLst/>
              <a:rect l="l" t="t" r="r" b="b"/>
              <a:pathLst>
                <a:path w="2676" h="547" fill="none" extrusionOk="0">
                  <a:moveTo>
                    <a:pt x="747" y="1"/>
                  </a:moveTo>
                  <a:lnTo>
                    <a:pt x="747" y="1"/>
                  </a:lnTo>
                  <a:lnTo>
                    <a:pt x="456" y="1"/>
                  </a:lnTo>
                  <a:lnTo>
                    <a:pt x="219" y="37"/>
                  </a:lnTo>
                  <a:lnTo>
                    <a:pt x="146" y="74"/>
                  </a:lnTo>
                  <a:lnTo>
                    <a:pt x="73" y="110"/>
                  </a:lnTo>
                  <a:lnTo>
                    <a:pt x="19" y="147"/>
                  </a:lnTo>
                  <a:lnTo>
                    <a:pt x="1" y="201"/>
                  </a:lnTo>
                  <a:lnTo>
                    <a:pt x="1" y="201"/>
                  </a:lnTo>
                  <a:lnTo>
                    <a:pt x="19" y="219"/>
                  </a:lnTo>
                  <a:lnTo>
                    <a:pt x="37" y="274"/>
                  </a:lnTo>
                  <a:lnTo>
                    <a:pt x="92" y="329"/>
                  </a:lnTo>
                  <a:lnTo>
                    <a:pt x="219" y="401"/>
                  </a:lnTo>
                  <a:lnTo>
                    <a:pt x="419" y="456"/>
                  </a:lnTo>
                  <a:lnTo>
                    <a:pt x="710" y="511"/>
                  </a:lnTo>
                  <a:lnTo>
                    <a:pt x="1111" y="529"/>
                  </a:lnTo>
                  <a:lnTo>
                    <a:pt x="1657" y="547"/>
                  </a:lnTo>
                  <a:lnTo>
                    <a:pt x="1657" y="547"/>
                  </a:lnTo>
                  <a:lnTo>
                    <a:pt x="2130" y="547"/>
                  </a:lnTo>
                  <a:lnTo>
                    <a:pt x="2676" y="529"/>
                  </a:lnTo>
                  <a:lnTo>
                    <a:pt x="2676" y="529"/>
                  </a:lnTo>
                  <a:lnTo>
                    <a:pt x="2676" y="474"/>
                  </a:lnTo>
                  <a:lnTo>
                    <a:pt x="2657" y="420"/>
                  </a:lnTo>
                  <a:lnTo>
                    <a:pt x="2603" y="365"/>
                  </a:lnTo>
                  <a:lnTo>
                    <a:pt x="2530" y="310"/>
                  </a:lnTo>
                  <a:lnTo>
                    <a:pt x="2330" y="219"/>
                  </a:lnTo>
                  <a:lnTo>
                    <a:pt x="2057" y="147"/>
                  </a:lnTo>
                  <a:lnTo>
                    <a:pt x="1748" y="92"/>
                  </a:lnTo>
                  <a:lnTo>
                    <a:pt x="1420" y="37"/>
                  </a:lnTo>
                  <a:lnTo>
                    <a:pt x="1074" y="1"/>
                  </a:lnTo>
                  <a:lnTo>
                    <a:pt x="747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83" name="Google Shape;1283;p8"/>
            <p:cNvSpPr/>
            <p:nvPr/>
          </p:nvSpPr>
          <p:spPr>
            <a:xfrm>
              <a:off x="2024075" y="1729450"/>
              <a:ext cx="42350" cy="23225"/>
            </a:xfrm>
            <a:custGeom>
              <a:avLst/>
              <a:gdLst/>
              <a:ahLst/>
              <a:cxnLst/>
              <a:rect l="l" t="t" r="r" b="b"/>
              <a:pathLst>
                <a:path w="1694" h="929" extrusionOk="0">
                  <a:moveTo>
                    <a:pt x="911" y="0"/>
                  </a:moveTo>
                  <a:lnTo>
                    <a:pt x="783" y="18"/>
                  </a:lnTo>
                  <a:lnTo>
                    <a:pt x="674" y="55"/>
                  </a:lnTo>
                  <a:lnTo>
                    <a:pt x="565" y="109"/>
                  </a:lnTo>
                  <a:lnTo>
                    <a:pt x="456" y="182"/>
                  </a:lnTo>
                  <a:lnTo>
                    <a:pt x="383" y="255"/>
                  </a:lnTo>
                  <a:lnTo>
                    <a:pt x="238" y="437"/>
                  </a:lnTo>
                  <a:lnTo>
                    <a:pt x="128" y="601"/>
                  </a:lnTo>
                  <a:lnTo>
                    <a:pt x="56" y="764"/>
                  </a:lnTo>
                  <a:lnTo>
                    <a:pt x="1" y="928"/>
                  </a:lnTo>
                  <a:lnTo>
                    <a:pt x="1693" y="928"/>
                  </a:lnTo>
                  <a:lnTo>
                    <a:pt x="1693" y="783"/>
                  </a:lnTo>
                  <a:lnTo>
                    <a:pt x="1693" y="655"/>
                  </a:lnTo>
                  <a:lnTo>
                    <a:pt x="1675" y="491"/>
                  </a:lnTo>
                  <a:lnTo>
                    <a:pt x="1639" y="419"/>
                  </a:lnTo>
                  <a:lnTo>
                    <a:pt x="1602" y="328"/>
                  </a:lnTo>
                  <a:lnTo>
                    <a:pt x="1548" y="255"/>
                  </a:lnTo>
                  <a:lnTo>
                    <a:pt x="1493" y="182"/>
                  </a:lnTo>
                  <a:lnTo>
                    <a:pt x="1402" y="127"/>
                  </a:lnTo>
                  <a:lnTo>
                    <a:pt x="1311" y="73"/>
                  </a:lnTo>
                  <a:lnTo>
                    <a:pt x="1202" y="36"/>
                  </a:lnTo>
                  <a:lnTo>
                    <a:pt x="1056" y="0"/>
                  </a:lnTo>
                  <a:close/>
                </a:path>
              </a:pathLst>
            </a:custGeom>
            <a:solidFill>
              <a:srgbClr val="C1A5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84" name="Google Shape;1284;p8"/>
            <p:cNvSpPr/>
            <p:nvPr/>
          </p:nvSpPr>
          <p:spPr>
            <a:xfrm>
              <a:off x="1726100" y="1699875"/>
              <a:ext cx="249775" cy="25500"/>
            </a:xfrm>
            <a:custGeom>
              <a:avLst/>
              <a:gdLst/>
              <a:ahLst/>
              <a:cxnLst/>
              <a:rect l="l" t="t" r="r" b="b"/>
              <a:pathLst>
                <a:path w="9991" h="1020" extrusionOk="0">
                  <a:moveTo>
                    <a:pt x="1292" y="0"/>
                  </a:moveTo>
                  <a:lnTo>
                    <a:pt x="746" y="91"/>
                  </a:lnTo>
                  <a:lnTo>
                    <a:pt x="528" y="128"/>
                  </a:lnTo>
                  <a:lnTo>
                    <a:pt x="346" y="182"/>
                  </a:lnTo>
                  <a:lnTo>
                    <a:pt x="200" y="237"/>
                  </a:lnTo>
                  <a:lnTo>
                    <a:pt x="91" y="291"/>
                  </a:lnTo>
                  <a:lnTo>
                    <a:pt x="18" y="346"/>
                  </a:lnTo>
                  <a:lnTo>
                    <a:pt x="0" y="419"/>
                  </a:lnTo>
                  <a:lnTo>
                    <a:pt x="0" y="437"/>
                  </a:lnTo>
                  <a:lnTo>
                    <a:pt x="18" y="473"/>
                  </a:lnTo>
                  <a:lnTo>
                    <a:pt x="91" y="528"/>
                  </a:lnTo>
                  <a:lnTo>
                    <a:pt x="219" y="583"/>
                  </a:lnTo>
                  <a:lnTo>
                    <a:pt x="382" y="655"/>
                  </a:lnTo>
                  <a:lnTo>
                    <a:pt x="601" y="710"/>
                  </a:lnTo>
                  <a:lnTo>
                    <a:pt x="856" y="746"/>
                  </a:lnTo>
                  <a:lnTo>
                    <a:pt x="1456" y="837"/>
                  </a:lnTo>
                  <a:lnTo>
                    <a:pt x="2202" y="910"/>
                  </a:lnTo>
                  <a:lnTo>
                    <a:pt x="3058" y="965"/>
                  </a:lnTo>
                  <a:lnTo>
                    <a:pt x="3986" y="1001"/>
                  </a:lnTo>
                  <a:lnTo>
                    <a:pt x="5005" y="1019"/>
                  </a:lnTo>
                  <a:lnTo>
                    <a:pt x="6006" y="1001"/>
                  </a:lnTo>
                  <a:lnTo>
                    <a:pt x="6952" y="965"/>
                  </a:lnTo>
                  <a:lnTo>
                    <a:pt x="7789" y="910"/>
                  </a:lnTo>
                  <a:lnTo>
                    <a:pt x="8535" y="837"/>
                  </a:lnTo>
                  <a:lnTo>
                    <a:pt x="9136" y="746"/>
                  </a:lnTo>
                  <a:lnTo>
                    <a:pt x="9390" y="710"/>
                  </a:lnTo>
                  <a:lnTo>
                    <a:pt x="9609" y="655"/>
                  </a:lnTo>
                  <a:lnTo>
                    <a:pt x="9773" y="583"/>
                  </a:lnTo>
                  <a:lnTo>
                    <a:pt x="9900" y="528"/>
                  </a:lnTo>
                  <a:lnTo>
                    <a:pt x="9973" y="473"/>
                  </a:lnTo>
                  <a:lnTo>
                    <a:pt x="9991" y="437"/>
                  </a:lnTo>
                  <a:lnTo>
                    <a:pt x="9991" y="419"/>
                  </a:lnTo>
                  <a:lnTo>
                    <a:pt x="9973" y="346"/>
                  </a:lnTo>
                  <a:lnTo>
                    <a:pt x="9900" y="291"/>
                  </a:lnTo>
                  <a:lnTo>
                    <a:pt x="9791" y="237"/>
                  </a:lnTo>
                  <a:lnTo>
                    <a:pt x="9645" y="182"/>
                  </a:lnTo>
                  <a:lnTo>
                    <a:pt x="9463" y="128"/>
                  </a:lnTo>
                  <a:lnTo>
                    <a:pt x="9245" y="91"/>
                  </a:lnTo>
                  <a:lnTo>
                    <a:pt x="8699" y="0"/>
                  </a:lnTo>
                  <a:lnTo>
                    <a:pt x="8699" y="273"/>
                  </a:lnTo>
                  <a:lnTo>
                    <a:pt x="7443" y="328"/>
                  </a:lnTo>
                  <a:lnTo>
                    <a:pt x="6133" y="364"/>
                  </a:lnTo>
                  <a:lnTo>
                    <a:pt x="4623" y="382"/>
                  </a:lnTo>
                  <a:lnTo>
                    <a:pt x="3476" y="364"/>
                  </a:lnTo>
                  <a:lnTo>
                    <a:pt x="2384" y="328"/>
                  </a:lnTo>
                  <a:lnTo>
                    <a:pt x="1893" y="291"/>
                  </a:lnTo>
                  <a:lnTo>
                    <a:pt x="1456" y="237"/>
                  </a:lnTo>
                  <a:lnTo>
                    <a:pt x="1074" y="182"/>
                  </a:lnTo>
                  <a:lnTo>
                    <a:pt x="746" y="109"/>
                  </a:lnTo>
                  <a:lnTo>
                    <a:pt x="1292" y="0"/>
                  </a:lnTo>
                  <a:close/>
                </a:path>
              </a:pathLst>
            </a:custGeom>
            <a:solidFill>
              <a:srgbClr val="282829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85" name="Google Shape;1285;p8"/>
            <p:cNvSpPr/>
            <p:nvPr/>
          </p:nvSpPr>
          <p:spPr>
            <a:xfrm>
              <a:off x="1726100" y="1699875"/>
              <a:ext cx="249775" cy="25500"/>
            </a:xfrm>
            <a:custGeom>
              <a:avLst/>
              <a:gdLst/>
              <a:ahLst/>
              <a:cxnLst/>
              <a:rect l="l" t="t" r="r" b="b"/>
              <a:pathLst>
                <a:path w="9991" h="1020" fill="none" extrusionOk="0">
                  <a:moveTo>
                    <a:pt x="8699" y="0"/>
                  </a:moveTo>
                  <a:lnTo>
                    <a:pt x="8699" y="273"/>
                  </a:lnTo>
                  <a:lnTo>
                    <a:pt x="8699" y="273"/>
                  </a:lnTo>
                  <a:lnTo>
                    <a:pt x="8699" y="273"/>
                  </a:lnTo>
                  <a:lnTo>
                    <a:pt x="7443" y="328"/>
                  </a:lnTo>
                  <a:lnTo>
                    <a:pt x="6133" y="364"/>
                  </a:lnTo>
                  <a:lnTo>
                    <a:pt x="4623" y="382"/>
                  </a:lnTo>
                  <a:lnTo>
                    <a:pt x="4623" y="382"/>
                  </a:lnTo>
                  <a:lnTo>
                    <a:pt x="3476" y="364"/>
                  </a:lnTo>
                  <a:lnTo>
                    <a:pt x="2384" y="328"/>
                  </a:lnTo>
                  <a:lnTo>
                    <a:pt x="1893" y="291"/>
                  </a:lnTo>
                  <a:lnTo>
                    <a:pt x="1456" y="237"/>
                  </a:lnTo>
                  <a:lnTo>
                    <a:pt x="1074" y="182"/>
                  </a:lnTo>
                  <a:lnTo>
                    <a:pt x="746" y="109"/>
                  </a:lnTo>
                  <a:lnTo>
                    <a:pt x="746" y="109"/>
                  </a:lnTo>
                  <a:lnTo>
                    <a:pt x="746" y="109"/>
                  </a:lnTo>
                  <a:lnTo>
                    <a:pt x="1292" y="0"/>
                  </a:lnTo>
                  <a:lnTo>
                    <a:pt x="1292" y="0"/>
                  </a:lnTo>
                  <a:lnTo>
                    <a:pt x="746" y="91"/>
                  </a:lnTo>
                  <a:lnTo>
                    <a:pt x="528" y="128"/>
                  </a:lnTo>
                  <a:lnTo>
                    <a:pt x="346" y="182"/>
                  </a:lnTo>
                  <a:lnTo>
                    <a:pt x="200" y="237"/>
                  </a:lnTo>
                  <a:lnTo>
                    <a:pt x="91" y="291"/>
                  </a:lnTo>
                  <a:lnTo>
                    <a:pt x="18" y="346"/>
                  </a:lnTo>
                  <a:lnTo>
                    <a:pt x="0" y="419"/>
                  </a:lnTo>
                  <a:lnTo>
                    <a:pt x="0" y="419"/>
                  </a:lnTo>
                  <a:lnTo>
                    <a:pt x="0" y="437"/>
                  </a:lnTo>
                  <a:lnTo>
                    <a:pt x="18" y="473"/>
                  </a:lnTo>
                  <a:lnTo>
                    <a:pt x="91" y="528"/>
                  </a:lnTo>
                  <a:lnTo>
                    <a:pt x="219" y="583"/>
                  </a:lnTo>
                  <a:lnTo>
                    <a:pt x="382" y="655"/>
                  </a:lnTo>
                  <a:lnTo>
                    <a:pt x="601" y="710"/>
                  </a:lnTo>
                  <a:lnTo>
                    <a:pt x="856" y="746"/>
                  </a:lnTo>
                  <a:lnTo>
                    <a:pt x="1456" y="837"/>
                  </a:lnTo>
                  <a:lnTo>
                    <a:pt x="2202" y="910"/>
                  </a:lnTo>
                  <a:lnTo>
                    <a:pt x="3058" y="965"/>
                  </a:lnTo>
                  <a:lnTo>
                    <a:pt x="3986" y="1001"/>
                  </a:lnTo>
                  <a:lnTo>
                    <a:pt x="5005" y="1019"/>
                  </a:lnTo>
                  <a:lnTo>
                    <a:pt x="5005" y="1019"/>
                  </a:lnTo>
                  <a:lnTo>
                    <a:pt x="6006" y="1001"/>
                  </a:lnTo>
                  <a:lnTo>
                    <a:pt x="6952" y="965"/>
                  </a:lnTo>
                  <a:lnTo>
                    <a:pt x="7789" y="910"/>
                  </a:lnTo>
                  <a:lnTo>
                    <a:pt x="8535" y="837"/>
                  </a:lnTo>
                  <a:lnTo>
                    <a:pt x="9136" y="746"/>
                  </a:lnTo>
                  <a:lnTo>
                    <a:pt x="9390" y="710"/>
                  </a:lnTo>
                  <a:lnTo>
                    <a:pt x="9609" y="655"/>
                  </a:lnTo>
                  <a:lnTo>
                    <a:pt x="9773" y="583"/>
                  </a:lnTo>
                  <a:lnTo>
                    <a:pt x="9900" y="528"/>
                  </a:lnTo>
                  <a:lnTo>
                    <a:pt x="9973" y="473"/>
                  </a:lnTo>
                  <a:lnTo>
                    <a:pt x="9991" y="437"/>
                  </a:lnTo>
                  <a:lnTo>
                    <a:pt x="9991" y="419"/>
                  </a:lnTo>
                  <a:lnTo>
                    <a:pt x="9991" y="419"/>
                  </a:lnTo>
                  <a:lnTo>
                    <a:pt x="9973" y="346"/>
                  </a:lnTo>
                  <a:lnTo>
                    <a:pt x="9900" y="291"/>
                  </a:lnTo>
                  <a:lnTo>
                    <a:pt x="9791" y="237"/>
                  </a:lnTo>
                  <a:lnTo>
                    <a:pt x="9645" y="182"/>
                  </a:lnTo>
                  <a:lnTo>
                    <a:pt x="9463" y="128"/>
                  </a:lnTo>
                  <a:lnTo>
                    <a:pt x="9245" y="91"/>
                  </a:lnTo>
                  <a:lnTo>
                    <a:pt x="8699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86" name="Google Shape;1286;p8"/>
            <p:cNvSpPr/>
            <p:nvPr/>
          </p:nvSpPr>
          <p:spPr>
            <a:xfrm>
              <a:off x="1744750" y="1627975"/>
              <a:ext cx="198825" cy="81475"/>
            </a:xfrm>
            <a:custGeom>
              <a:avLst/>
              <a:gdLst/>
              <a:ahLst/>
              <a:cxnLst/>
              <a:rect l="l" t="t" r="r" b="b"/>
              <a:pathLst>
                <a:path w="7953" h="3259" extrusionOk="0">
                  <a:moveTo>
                    <a:pt x="4113" y="1"/>
                  </a:moveTo>
                  <a:lnTo>
                    <a:pt x="3986" y="37"/>
                  </a:lnTo>
                  <a:lnTo>
                    <a:pt x="3858" y="74"/>
                  </a:lnTo>
                  <a:lnTo>
                    <a:pt x="3731" y="110"/>
                  </a:lnTo>
                  <a:lnTo>
                    <a:pt x="3604" y="165"/>
                  </a:lnTo>
                  <a:lnTo>
                    <a:pt x="3385" y="328"/>
                  </a:lnTo>
                  <a:lnTo>
                    <a:pt x="3185" y="492"/>
                  </a:lnTo>
                  <a:lnTo>
                    <a:pt x="2985" y="711"/>
                  </a:lnTo>
                  <a:lnTo>
                    <a:pt x="2821" y="929"/>
                  </a:lnTo>
                  <a:lnTo>
                    <a:pt x="2657" y="1166"/>
                  </a:lnTo>
                  <a:lnTo>
                    <a:pt x="2530" y="1402"/>
                  </a:lnTo>
                  <a:lnTo>
                    <a:pt x="2312" y="1839"/>
                  </a:lnTo>
                  <a:lnTo>
                    <a:pt x="2148" y="2239"/>
                  </a:lnTo>
                  <a:lnTo>
                    <a:pt x="2020" y="2603"/>
                  </a:lnTo>
                  <a:lnTo>
                    <a:pt x="0" y="2985"/>
                  </a:lnTo>
                  <a:lnTo>
                    <a:pt x="383" y="3058"/>
                  </a:lnTo>
                  <a:lnTo>
                    <a:pt x="856" y="3131"/>
                  </a:lnTo>
                  <a:lnTo>
                    <a:pt x="1383" y="3186"/>
                  </a:lnTo>
                  <a:lnTo>
                    <a:pt x="1984" y="3222"/>
                  </a:lnTo>
                  <a:lnTo>
                    <a:pt x="2621" y="3240"/>
                  </a:lnTo>
                  <a:lnTo>
                    <a:pt x="3294" y="3258"/>
                  </a:lnTo>
                  <a:lnTo>
                    <a:pt x="4641" y="3258"/>
                  </a:lnTo>
                  <a:lnTo>
                    <a:pt x="5897" y="3222"/>
                  </a:lnTo>
                  <a:lnTo>
                    <a:pt x="6952" y="3186"/>
                  </a:lnTo>
                  <a:lnTo>
                    <a:pt x="7953" y="3149"/>
                  </a:lnTo>
                  <a:lnTo>
                    <a:pt x="7953" y="2094"/>
                  </a:lnTo>
                  <a:lnTo>
                    <a:pt x="7935" y="2003"/>
                  </a:lnTo>
                  <a:lnTo>
                    <a:pt x="7862" y="1730"/>
                  </a:lnTo>
                  <a:lnTo>
                    <a:pt x="7753" y="1384"/>
                  </a:lnTo>
                  <a:lnTo>
                    <a:pt x="7680" y="1202"/>
                  </a:lnTo>
                  <a:lnTo>
                    <a:pt x="7589" y="1020"/>
                  </a:lnTo>
                  <a:lnTo>
                    <a:pt x="7498" y="874"/>
                  </a:lnTo>
                  <a:lnTo>
                    <a:pt x="7389" y="747"/>
                  </a:lnTo>
                  <a:lnTo>
                    <a:pt x="7280" y="638"/>
                  </a:lnTo>
                  <a:lnTo>
                    <a:pt x="7170" y="583"/>
                  </a:lnTo>
                  <a:lnTo>
                    <a:pt x="7061" y="547"/>
                  </a:lnTo>
                  <a:lnTo>
                    <a:pt x="6843" y="547"/>
                  </a:lnTo>
                  <a:lnTo>
                    <a:pt x="6734" y="565"/>
                  </a:lnTo>
                  <a:lnTo>
                    <a:pt x="6533" y="638"/>
                  </a:lnTo>
                  <a:lnTo>
                    <a:pt x="6333" y="729"/>
                  </a:lnTo>
                  <a:lnTo>
                    <a:pt x="6169" y="820"/>
                  </a:lnTo>
                  <a:lnTo>
                    <a:pt x="6024" y="911"/>
                  </a:lnTo>
                  <a:lnTo>
                    <a:pt x="5915" y="1020"/>
                  </a:lnTo>
                  <a:lnTo>
                    <a:pt x="5860" y="929"/>
                  </a:lnTo>
                  <a:lnTo>
                    <a:pt x="5806" y="820"/>
                  </a:lnTo>
                  <a:lnTo>
                    <a:pt x="5733" y="692"/>
                  </a:lnTo>
                  <a:lnTo>
                    <a:pt x="5642" y="565"/>
                  </a:lnTo>
                  <a:lnTo>
                    <a:pt x="5496" y="419"/>
                  </a:lnTo>
                  <a:lnTo>
                    <a:pt x="5332" y="292"/>
                  </a:lnTo>
                  <a:lnTo>
                    <a:pt x="5132" y="165"/>
                  </a:lnTo>
                  <a:lnTo>
                    <a:pt x="4932" y="74"/>
                  </a:lnTo>
                  <a:lnTo>
                    <a:pt x="4695" y="19"/>
                  </a:lnTo>
                  <a:lnTo>
                    <a:pt x="4422" y="1"/>
                  </a:lnTo>
                  <a:close/>
                </a:path>
              </a:pathLst>
            </a:custGeom>
            <a:solidFill>
              <a:srgbClr val="C1A5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87" name="Google Shape;1287;p8"/>
            <p:cNvSpPr/>
            <p:nvPr/>
          </p:nvSpPr>
          <p:spPr>
            <a:xfrm>
              <a:off x="1744750" y="1627975"/>
              <a:ext cx="198825" cy="81475"/>
            </a:xfrm>
            <a:custGeom>
              <a:avLst/>
              <a:gdLst/>
              <a:ahLst/>
              <a:cxnLst/>
              <a:rect l="l" t="t" r="r" b="b"/>
              <a:pathLst>
                <a:path w="7953" h="3259" fill="none" extrusionOk="0">
                  <a:moveTo>
                    <a:pt x="7953" y="2094"/>
                  </a:moveTo>
                  <a:lnTo>
                    <a:pt x="7953" y="3149"/>
                  </a:lnTo>
                  <a:lnTo>
                    <a:pt x="7953" y="3149"/>
                  </a:lnTo>
                  <a:lnTo>
                    <a:pt x="6952" y="3186"/>
                  </a:lnTo>
                  <a:lnTo>
                    <a:pt x="5897" y="3222"/>
                  </a:lnTo>
                  <a:lnTo>
                    <a:pt x="4641" y="3258"/>
                  </a:lnTo>
                  <a:lnTo>
                    <a:pt x="3294" y="3258"/>
                  </a:lnTo>
                  <a:lnTo>
                    <a:pt x="2621" y="3240"/>
                  </a:lnTo>
                  <a:lnTo>
                    <a:pt x="1984" y="3222"/>
                  </a:lnTo>
                  <a:lnTo>
                    <a:pt x="1383" y="3186"/>
                  </a:lnTo>
                  <a:lnTo>
                    <a:pt x="856" y="3131"/>
                  </a:lnTo>
                  <a:lnTo>
                    <a:pt x="383" y="3058"/>
                  </a:lnTo>
                  <a:lnTo>
                    <a:pt x="0" y="2985"/>
                  </a:lnTo>
                  <a:lnTo>
                    <a:pt x="2020" y="2603"/>
                  </a:lnTo>
                  <a:lnTo>
                    <a:pt x="2020" y="2603"/>
                  </a:lnTo>
                  <a:lnTo>
                    <a:pt x="2148" y="2239"/>
                  </a:lnTo>
                  <a:lnTo>
                    <a:pt x="2312" y="1839"/>
                  </a:lnTo>
                  <a:lnTo>
                    <a:pt x="2530" y="1402"/>
                  </a:lnTo>
                  <a:lnTo>
                    <a:pt x="2530" y="1402"/>
                  </a:lnTo>
                  <a:lnTo>
                    <a:pt x="2657" y="1166"/>
                  </a:lnTo>
                  <a:lnTo>
                    <a:pt x="2821" y="929"/>
                  </a:lnTo>
                  <a:lnTo>
                    <a:pt x="2985" y="711"/>
                  </a:lnTo>
                  <a:lnTo>
                    <a:pt x="3185" y="492"/>
                  </a:lnTo>
                  <a:lnTo>
                    <a:pt x="3185" y="492"/>
                  </a:lnTo>
                  <a:lnTo>
                    <a:pt x="3385" y="328"/>
                  </a:lnTo>
                  <a:lnTo>
                    <a:pt x="3604" y="165"/>
                  </a:lnTo>
                  <a:lnTo>
                    <a:pt x="3731" y="110"/>
                  </a:lnTo>
                  <a:lnTo>
                    <a:pt x="3858" y="74"/>
                  </a:lnTo>
                  <a:lnTo>
                    <a:pt x="3986" y="37"/>
                  </a:lnTo>
                  <a:lnTo>
                    <a:pt x="4113" y="1"/>
                  </a:lnTo>
                  <a:lnTo>
                    <a:pt x="4113" y="1"/>
                  </a:lnTo>
                  <a:lnTo>
                    <a:pt x="4259" y="1"/>
                  </a:lnTo>
                  <a:lnTo>
                    <a:pt x="4422" y="1"/>
                  </a:lnTo>
                  <a:lnTo>
                    <a:pt x="4695" y="19"/>
                  </a:lnTo>
                  <a:lnTo>
                    <a:pt x="4932" y="74"/>
                  </a:lnTo>
                  <a:lnTo>
                    <a:pt x="5132" y="165"/>
                  </a:lnTo>
                  <a:lnTo>
                    <a:pt x="5132" y="165"/>
                  </a:lnTo>
                  <a:lnTo>
                    <a:pt x="5332" y="292"/>
                  </a:lnTo>
                  <a:lnTo>
                    <a:pt x="5496" y="419"/>
                  </a:lnTo>
                  <a:lnTo>
                    <a:pt x="5642" y="565"/>
                  </a:lnTo>
                  <a:lnTo>
                    <a:pt x="5733" y="692"/>
                  </a:lnTo>
                  <a:lnTo>
                    <a:pt x="5806" y="820"/>
                  </a:lnTo>
                  <a:lnTo>
                    <a:pt x="5860" y="929"/>
                  </a:lnTo>
                  <a:lnTo>
                    <a:pt x="5915" y="1020"/>
                  </a:lnTo>
                  <a:lnTo>
                    <a:pt x="5915" y="1020"/>
                  </a:lnTo>
                  <a:lnTo>
                    <a:pt x="6024" y="911"/>
                  </a:lnTo>
                  <a:lnTo>
                    <a:pt x="6169" y="820"/>
                  </a:lnTo>
                  <a:lnTo>
                    <a:pt x="6333" y="729"/>
                  </a:lnTo>
                  <a:lnTo>
                    <a:pt x="6533" y="638"/>
                  </a:lnTo>
                  <a:lnTo>
                    <a:pt x="6734" y="565"/>
                  </a:lnTo>
                  <a:lnTo>
                    <a:pt x="6843" y="547"/>
                  </a:lnTo>
                  <a:lnTo>
                    <a:pt x="6952" y="547"/>
                  </a:lnTo>
                  <a:lnTo>
                    <a:pt x="7061" y="547"/>
                  </a:lnTo>
                  <a:lnTo>
                    <a:pt x="7170" y="583"/>
                  </a:lnTo>
                  <a:lnTo>
                    <a:pt x="7170" y="583"/>
                  </a:lnTo>
                  <a:lnTo>
                    <a:pt x="7280" y="638"/>
                  </a:lnTo>
                  <a:lnTo>
                    <a:pt x="7389" y="747"/>
                  </a:lnTo>
                  <a:lnTo>
                    <a:pt x="7498" y="874"/>
                  </a:lnTo>
                  <a:lnTo>
                    <a:pt x="7589" y="1020"/>
                  </a:lnTo>
                  <a:lnTo>
                    <a:pt x="7589" y="1020"/>
                  </a:lnTo>
                  <a:lnTo>
                    <a:pt x="7680" y="1202"/>
                  </a:lnTo>
                  <a:lnTo>
                    <a:pt x="7753" y="1384"/>
                  </a:lnTo>
                  <a:lnTo>
                    <a:pt x="7862" y="1730"/>
                  </a:lnTo>
                  <a:lnTo>
                    <a:pt x="7935" y="2003"/>
                  </a:lnTo>
                  <a:lnTo>
                    <a:pt x="7953" y="2094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88" name="Google Shape;1288;p8"/>
            <p:cNvSpPr/>
            <p:nvPr/>
          </p:nvSpPr>
          <p:spPr>
            <a:xfrm>
              <a:off x="1744750" y="1653450"/>
              <a:ext cx="198825" cy="56000"/>
            </a:xfrm>
            <a:custGeom>
              <a:avLst/>
              <a:gdLst/>
              <a:ahLst/>
              <a:cxnLst/>
              <a:rect l="l" t="t" r="r" b="b"/>
              <a:pathLst>
                <a:path w="7953" h="2240" extrusionOk="0">
                  <a:moveTo>
                    <a:pt x="7589" y="1"/>
                  </a:moveTo>
                  <a:lnTo>
                    <a:pt x="7152" y="274"/>
                  </a:lnTo>
                  <a:lnTo>
                    <a:pt x="6715" y="529"/>
                  </a:lnTo>
                  <a:lnTo>
                    <a:pt x="6260" y="747"/>
                  </a:lnTo>
                  <a:lnTo>
                    <a:pt x="6024" y="856"/>
                  </a:lnTo>
                  <a:lnTo>
                    <a:pt x="5787" y="929"/>
                  </a:lnTo>
                  <a:lnTo>
                    <a:pt x="5660" y="984"/>
                  </a:lnTo>
                  <a:lnTo>
                    <a:pt x="5533" y="1038"/>
                  </a:lnTo>
                  <a:lnTo>
                    <a:pt x="5423" y="1111"/>
                  </a:lnTo>
                  <a:lnTo>
                    <a:pt x="5387" y="1147"/>
                  </a:lnTo>
                  <a:lnTo>
                    <a:pt x="5351" y="1202"/>
                  </a:lnTo>
                  <a:lnTo>
                    <a:pt x="5314" y="1275"/>
                  </a:lnTo>
                  <a:lnTo>
                    <a:pt x="5296" y="1348"/>
                  </a:lnTo>
                  <a:lnTo>
                    <a:pt x="5278" y="1420"/>
                  </a:lnTo>
                  <a:lnTo>
                    <a:pt x="5241" y="1493"/>
                  </a:lnTo>
                  <a:lnTo>
                    <a:pt x="5187" y="1566"/>
                  </a:lnTo>
                  <a:lnTo>
                    <a:pt x="5114" y="1621"/>
                  </a:lnTo>
                  <a:lnTo>
                    <a:pt x="5023" y="1657"/>
                  </a:lnTo>
                  <a:lnTo>
                    <a:pt x="4859" y="1657"/>
                  </a:lnTo>
                  <a:lnTo>
                    <a:pt x="4786" y="1639"/>
                  </a:lnTo>
                  <a:lnTo>
                    <a:pt x="4714" y="1621"/>
                  </a:lnTo>
                  <a:lnTo>
                    <a:pt x="4641" y="1566"/>
                  </a:lnTo>
                  <a:lnTo>
                    <a:pt x="4586" y="1530"/>
                  </a:lnTo>
                  <a:lnTo>
                    <a:pt x="4532" y="1457"/>
                  </a:lnTo>
                  <a:lnTo>
                    <a:pt x="4422" y="1329"/>
                  </a:lnTo>
                  <a:lnTo>
                    <a:pt x="4350" y="1166"/>
                  </a:lnTo>
                  <a:lnTo>
                    <a:pt x="4277" y="1002"/>
                  </a:lnTo>
                  <a:lnTo>
                    <a:pt x="4168" y="1056"/>
                  </a:lnTo>
                  <a:lnTo>
                    <a:pt x="4022" y="1075"/>
                  </a:lnTo>
                  <a:lnTo>
                    <a:pt x="3895" y="1093"/>
                  </a:lnTo>
                  <a:lnTo>
                    <a:pt x="3767" y="1111"/>
                  </a:lnTo>
                  <a:lnTo>
                    <a:pt x="3640" y="1111"/>
                  </a:lnTo>
                  <a:lnTo>
                    <a:pt x="3513" y="1093"/>
                  </a:lnTo>
                  <a:lnTo>
                    <a:pt x="3385" y="1056"/>
                  </a:lnTo>
                  <a:lnTo>
                    <a:pt x="3258" y="1020"/>
                  </a:lnTo>
                  <a:lnTo>
                    <a:pt x="3149" y="965"/>
                  </a:lnTo>
                  <a:lnTo>
                    <a:pt x="3021" y="911"/>
                  </a:lnTo>
                  <a:lnTo>
                    <a:pt x="2912" y="838"/>
                  </a:lnTo>
                  <a:lnTo>
                    <a:pt x="2821" y="765"/>
                  </a:lnTo>
                  <a:lnTo>
                    <a:pt x="2657" y="583"/>
                  </a:lnTo>
                  <a:lnTo>
                    <a:pt x="2530" y="383"/>
                  </a:lnTo>
                  <a:lnTo>
                    <a:pt x="2312" y="820"/>
                  </a:lnTo>
                  <a:lnTo>
                    <a:pt x="2148" y="1220"/>
                  </a:lnTo>
                  <a:lnTo>
                    <a:pt x="2020" y="1584"/>
                  </a:lnTo>
                  <a:lnTo>
                    <a:pt x="0" y="1966"/>
                  </a:lnTo>
                  <a:lnTo>
                    <a:pt x="328" y="2039"/>
                  </a:lnTo>
                  <a:lnTo>
                    <a:pt x="710" y="2094"/>
                  </a:lnTo>
                  <a:lnTo>
                    <a:pt x="1147" y="2148"/>
                  </a:lnTo>
                  <a:lnTo>
                    <a:pt x="1638" y="2185"/>
                  </a:lnTo>
                  <a:lnTo>
                    <a:pt x="2730" y="2221"/>
                  </a:lnTo>
                  <a:lnTo>
                    <a:pt x="3877" y="2239"/>
                  </a:lnTo>
                  <a:lnTo>
                    <a:pt x="5387" y="2221"/>
                  </a:lnTo>
                  <a:lnTo>
                    <a:pt x="6697" y="2185"/>
                  </a:lnTo>
                  <a:lnTo>
                    <a:pt x="7953" y="2130"/>
                  </a:lnTo>
                  <a:lnTo>
                    <a:pt x="7953" y="1075"/>
                  </a:lnTo>
                  <a:lnTo>
                    <a:pt x="7935" y="984"/>
                  </a:lnTo>
                  <a:lnTo>
                    <a:pt x="7862" y="711"/>
                  </a:lnTo>
                  <a:lnTo>
                    <a:pt x="7753" y="365"/>
                  </a:lnTo>
                  <a:lnTo>
                    <a:pt x="7680" y="183"/>
                  </a:lnTo>
                  <a:lnTo>
                    <a:pt x="7589" y="1"/>
                  </a:lnTo>
                  <a:close/>
                </a:path>
              </a:pathLst>
            </a:custGeom>
            <a:solidFill>
              <a:srgbClr val="A489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89" name="Google Shape;1289;p8"/>
            <p:cNvSpPr/>
            <p:nvPr/>
          </p:nvSpPr>
          <p:spPr>
            <a:xfrm>
              <a:off x="1744750" y="1653450"/>
              <a:ext cx="198825" cy="56000"/>
            </a:xfrm>
            <a:custGeom>
              <a:avLst/>
              <a:gdLst/>
              <a:ahLst/>
              <a:cxnLst/>
              <a:rect l="l" t="t" r="r" b="b"/>
              <a:pathLst>
                <a:path w="7953" h="2240" fill="none" extrusionOk="0">
                  <a:moveTo>
                    <a:pt x="7589" y="1"/>
                  </a:moveTo>
                  <a:lnTo>
                    <a:pt x="7589" y="1"/>
                  </a:lnTo>
                  <a:lnTo>
                    <a:pt x="7152" y="274"/>
                  </a:lnTo>
                  <a:lnTo>
                    <a:pt x="6715" y="529"/>
                  </a:lnTo>
                  <a:lnTo>
                    <a:pt x="6260" y="747"/>
                  </a:lnTo>
                  <a:lnTo>
                    <a:pt x="6024" y="856"/>
                  </a:lnTo>
                  <a:lnTo>
                    <a:pt x="5787" y="929"/>
                  </a:lnTo>
                  <a:lnTo>
                    <a:pt x="5787" y="929"/>
                  </a:lnTo>
                  <a:lnTo>
                    <a:pt x="5660" y="984"/>
                  </a:lnTo>
                  <a:lnTo>
                    <a:pt x="5533" y="1038"/>
                  </a:lnTo>
                  <a:lnTo>
                    <a:pt x="5423" y="1111"/>
                  </a:lnTo>
                  <a:lnTo>
                    <a:pt x="5387" y="1147"/>
                  </a:lnTo>
                  <a:lnTo>
                    <a:pt x="5351" y="1202"/>
                  </a:lnTo>
                  <a:lnTo>
                    <a:pt x="5351" y="1202"/>
                  </a:lnTo>
                  <a:lnTo>
                    <a:pt x="5314" y="1275"/>
                  </a:lnTo>
                  <a:lnTo>
                    <a:pt x="5296" y="1348"/>
                  </a:lnTo>
                  <a:lnTo>
                    <a:pt x="5278" y="1420"/>
                  </a:lnTo>
                  <a:lnTo>
                    <a:pt x="5241" y="1493"/>
                  </a:lnTo>
                  <a:lnTo>
                    <a:pt x="5241" y="1493"/>
                  </a:lnTo>
                  <a:lnTo>
                    <a:pt x="5187" y="1566"/>
                  </a:lnTo>
                  <a:lnTo>
                    <a:pt x="5114" y="1621"/>
                  </a:lnTo>
                  <a:lnTo>
                    <a:pt x="5023" y="1657"/>
                  </a:lnTo>
                  <a:lnTo>
                    <a:pt x="4932" y="1657"/>
                  </a:lnTo>
                  <a:lnTo>
                    <a:pt x="4932" y="1657"/>
                  </a:lnTo>
                  <a:lnTo>
                    <a:pt x="4859" y="1657"/>
                  </a:lnTo>
                  <a:lnTo>
                    <a:pt x="4786" y="1639"/>
                  </a:lnTo>
                  <a:lnTo>
                    <a:pt x="4714" y="1621"/>
                  </a:lnTo>
                  <a:lnTo>
                    <a:pt x="4641" y="1566"/>
                  </a:lnTo>
                  <a:lnTo>
                    <a:pt x="4641" y="1566"/>
                  </a:lnTo>
                  <a:lnTo>
                    <a:pt x="4586" y="1530"/>
                  </a:lnTo>
                  <a:lnTo>
                    <a:pt x="4532" y="1457"/>
                  </a:lnTo>
                  <a:lnTo>
                    <a:pt x="4422" y="1329"/>
                  </a:lnTo>
                  <a:lnTo>
                    <a:pt x="4350" y="1166"/>
                  </a:lnTo>
                  <a:lnTo>
                    <a:pt x="4277" y="1002"/>
                  </a:lnTo>
                  <a:lnTo>
                    <a:pt x="4277" y="1002"/>
                  </a:lnTo>
                  <a:lnTo>
                    <a:pt x="4168" y="1056"/>
                  </a:lnTo>
                  <a:lnTo>
                    <a:pt x="4022" y="1075"/>
                  </a:lnTo>
                  <a:lnTo>
                    <a:pt x="3895" y="1093"/>
                  </a:lnTo>
                  <a:lnTo>
                    <a:pt x="3767" y="1111"/>
                  </a:lnTo>
                  <a:lnTo>
                    <a:pt x="3767" y="1111"/>
                  </a:lnTo>
                  <a:lnTo>
                    <a:pt x="3640" y="1111"/>
                  </a:lnTo>
                  <a:lnTo>
                    <a:pt x="3513" y="1093"/>
                  </a:lnTo>
                  <a:lnTo>
                    <a:pt x="3385" y="1056"/>
                  </a:lnTo>
                  <a:lnTo>
                    <a:pt x="3258" y="1020"/>
                  </a:lnTo>
                  <a:lnTo>
                    <a:pt x="3149" y="965"/>
                  </a:lnTo>
                  <a:lnTo>
                    <a:pt x="3021" y="911"/>
                  </a:lnTo>
                  <a:lnTo>
                    <a:pt x="2912" y="838"/>
                  </a:lnTo>
                  <a:lnTo>
                    <a:pt x="2821" y="765"/>
                  </a:lnTo>
                  <a:lnTo>
                    <a:pt x="2821" y="765"/>
                  </a:lnTo>
                  <a:lnTo>
                    <a:pt x="2657" y="583"/>
                  </a:lnTo>
                  <a:lnTo>
                    <a:pt x="2530" y="383"/>
                  </a:lnTo>
                  <a:lnTo>
                    <a:pt x="2530" y="383"/>
                  </a:lnTo>
                  <a:lnTo>
                    <a:pt x="2530" y="383"/>
                  </a:lnTo>
                  <a:lnTo>
                    <a:pt x="2312" y="820"/>
                  </a:lnTo>
                  <a:lnTo>
                    <a:pt x="2148" y="1220"/>
                  </a:lnTo>
                  <a:lnTo>
                    <a:pt x="2020" y="1584"/>
                  </a:lnTo>
                  <a:lnTo>
                    <a:pt x="0" y="1966"/>
                  </a:lnTo>
                  <a:lnTo>
                    <a:pt x="0" y="1966"/>
                  </a:lnTo>
                  <a:lnTo>
                    <a:pt x="328" y="2039"/>
                  </a:lnTo>
                  <a:lnTo>
                    <a:pt x="710" y="2094"/>
                  </a:lnTo>
                  <a:lnTo>
                    <a:pt x="1147" y="2148"/>
                  </a:lnTo>
                  <a:lnTo>
                    <a:pt x="1638" y="2185"/>
                  </a:lnTo>
                  <a:lnTo>
                    <a:pt x="2730" y="2221"/>
                  </a:lnTo>
                  <a:lnTo>
                    <a:pt x="3877" y="2239"/>
                  </a:lnTo>
                  <a:lnTo>
                    <a:pt x="3877" y="2239"/>
                  </a:lnTo>
                  <a:lnTo>
                    <a:pt x="5387" y="2221"/>
                  </a:lnTo>
                  <a:lnTo>
                    <a:pt x="6697" y="2185"/>
                  </a:lnTo>
                  <a:lnTo>
                    <a:pt x="7953" y="2130"/>
                  </a:lnTo>
                  <a:lnTo>
                    <a:pt x="7953" y="1075"/>
                  </a:lnTo>
                  <a:lnTo>
                    <a:pt x="7953" y="1075"/>
                  </a:lnTo>
                  <a:lnTo>
                    <a:pt x="7935" y="984"/>
                  </a:lnTo>
                  <a:lnTo>
                    <a:pt x="7862" y="711"/>
                  </a:lnTo>
                  <a:lnTo>
                    <a:pt x="7753" y="365"/>
                  </a:lnTo>
                  <a:lnTo>
                    <a:pt x="7680" y="183"/>
                  </a:lnTo>
                  <a:lnTo>
                    <a:pt x="7589" y="1"/>
                  </a:lnTo>
                  <a:lnTo>
                    <a:pt x="7589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90" name="Google Shape;1290;p8"/>
            <p:cNvSpPr/>
            <p:nvPr/>
          </p:nvSpPr>
          <p:spPr>
            <a:xfrm>
              <a:off x="1824375" y="1627975"/>
              <a:ext cx="48700" cy="28700"/>
            </a:xfrm>
            <a:custGeom>
              <a:avLst/>
              <a:gdLst/>
              <a:ahLst/>
              <a:cxnLst/>
              <a:rect l="l" t="t" r="r" b="b"/>
              <a:pathLst>
                <a:path w="1948" h="1148" extrusionOk="0">
                  <a:moveTo>
                    <a:pt x="928" y="1"/>
                  </a:moveTo>
                  <a:lnTo>
                    <a:pt x="801" y="37"/>
                  </a:lnTo>
                  <a:lnTo>
                    <a:pt x="673" y="74"/>
                  </a:lnTo>
                  <a:lnTo>
                    <a:pt x="546" y="110"/>
                  </a:lnTo>
                  <a:lnTo>
                    <a:pt x="419" y="165"/>
                  </a:lnTo>
                  <a:lnTo>
                    <a:pt x="200" y="328"/>
                  </a:lnTo>
                  <a:lnTo>
                    <a:pt x="0" y="492"/>
                  </a:lnTo>
                  <a:lnTo>
                    <a:pt x="36" y="638"/>
                  </a:lnTo>
                  <a:lnTo>
                    <a:pt x="109" y="747"/>
                  </a:lnTo>
                  <a:lnTo>
                    <a:pt x="182" y="856"/>
                  </a:lnTo>
                  <a:lnTo>
                    <a:pt x="273" y="947"/>
                  </a:lnTo>
                  <a:lnTo>
                    <a:pt x="382" y="1038"/>
                  </a:lnTo>
                  <a:lnTo>
                    <a:pt x="510" y="1093"/>
                  </a:lnTo>
                  <a:lnTo>
                    <a:pt x="637" y="1129"/>
                  </a:lnTo>
                  <a:lnTo>
                    <a:pt x="783" y="1147"/>
                  </a:lnTo>
                  <a:lnTo>
                    <a:pt x="837" y="1147"/>
                  </a:lnTo>
                  <a:lnTo>
                    <a:pt x="928" y="1129"/>
                  </a:lnTo>
                  <a:lnTo>
                    <a:pt x="1019" y="1111"/>
                  </a:lnTo>
                  <a:lnTo>
                    <a:pt x="1183" y="1038"/>
                  </a:lnTo>
                  <a:lnTo>
                    <a:pt x="1347" y="929"/>
                  </a:lnTo>
                  <a:lnTo>
                    <a:pt x="1492" y="802"/>
                  </a:lnTo>
                  <a:lnTo>
                    <a:pt x="1620" y="656"/>
                  </a:lnTo>
                  <a:lnTo>
                    <a:pt x="1747" y="510"/>
                  </a:lnTo>
                  <a:lnTo>
                    <a:pt x="1856" y="347"/>
                  </a:lnTo>
                  <a:lnTo>
                    <a:pt x="1947" y="165"/>
                  </a:lnTo>
                  <a:lnTo>
                    <a:pt x="1783" y="92"/>
                  </a:lnTo>
                  <a:lnTo>
                    <a:pt x="1601" y="37"/>
                  </a:lnTo>
                  <a:lnTo>
                    <a:pt x="1401" y="1"/>
                  </a:lnTo>
                  <a:close/>
                </a:path>
              </a:pathLst>
            </a:custGeom>
            <a:solidFill>
              <a:srgbClr val="D7C2A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91" name="Google Shape;1291;p8"/>
            <p:cNvSpPr/>
            <p:nvPr/>
          </p:nvSpPr>
          <p:spPr>
            <a:xfrm>
              <a:off x="1824375" y="1627975"/>
              <a:ext cx="48700" cy="28700"/>
            </a:xfrm>
            <a:custGeom>
              <a:avLst/>
              <a:gdLst/>
              <a:ahLst/>
              <a:cxnLst/>
              <a:rect l="l" t="t" r="r" b="b"/>
              <a:pathLst>
                <a:path w="1948" h="1148" fill="none" extrusionOk="0">
                  <a:moveTo>
                    <a:pt x="1183" y="1"/>
                  </a:moveTo>
                  <a:lnTo>
                    <a:pt x="1183" y="1"/>
                  </a:lnTo>
                  <a:lnTo>
                    <a:pt x="928" y="1"/>
                  </a:lnTo>
                  <a:lnTo>
                    <a:pt x="928" y="1"/>
                  </a:lnTo>
                  <a:lnTo>
                    <a:pt x="801" y="37"/>
                  </a:lnTo>
                  <a:lnTo>
                    <a:pt x="673" y="74"/>
                  </a:lnTo>
                  <a:lnTo>
                    <a:pt x="546" y="110"/>
                  </a:lnTo>
                  <a:lnTo>
                    <a:pt x="419" y="165"/>
                  </a:lnTo>
                  <a:lnTo>
                    <a:pt x="200" y="328"/>
                  </a:lnTo>
                  <a:lnTo>
                    <a:pt x="0" y="492"/>
                  </a:lnTo>
                  <a:lnTo>
                    <a:pt x="0" y="492"/>
                  </a:lnTo>
                  <a:lnTo>
                    <a:pt x="36" y="638"/>
                  </a:lnTo>
                  <a:lnTo>
                    <a:pt x="109" y="747"/>
                  </a:lnTo>
                  <a:lnTo>
                    <a:pt x="182" y="856"/>
                  </a:lnTo>
                  <a:lnTo>
                    <a:pt x="273" y="947"/>
                  </a:lnTo>
                  <a:lnTo>
                    <a:pt x="382" y="1038"/>
                  </a:lnTo>
                  <a:lnTo>
                    <a:pt x="510" y="1093"/>
                  </a:lnTo>
                  <a:lnTo>
                    <a:pt x="637" y="1129"/>
                  </a:lnTo>
                  <a:lnTo>
                    <a:pt x="783" y="1147"/>
                  </a:lnTo>
                  <a:lnTo>
                    <a:pt x="783" y="1147"/>
                  </a:lnTo>
                  <a:lnTo>
                    <a:pt x="837" y="1147"/>
                  </a:lnTo>
                  <a:lnTo>
                    <a:pt x="837" y="1147"/>
                  </a:lnTo>
                  <a:lnTo>
                    <a:pt x="928" y="1129"/>
                  </a:lnTo>
                  <a:lnTo>
                    <a:pt x="1019" y="1111"/>
                  </a:lnTo>
                  <a:lnTo>
                    <a:pt x="1183" y="1038"/>
                  </a:lnTo>
                  <a:lnTo>
                    <a:pt x="1347" y="929"/>
                  </a:lnTo>
                  <a:lnTo>
                    <a:pt x="1492" y="802"/>
                  </a:lnTo>
                  <a:lnTo>
                    <a:pt x="1492" y="802"/>
                  </a:lnTo>
                  <a:lnTo>
                    <a:pt x="1620" y="656"/>
                  </a:lnTo>
                  <a:lnTo>
                    <a:pt x="1747" y="510"/>
                  </a:lnTo>
                  <a:lnTo>
                    <a:pt x="1856" y="347"/>
                  </a:lnTo>
                  <a:lnTo>
                    <a:pt x="1947" y="165"/>
                  </a:lnTo>
                  <a:lnTo>
                    <a:pt x="1947" y="165"/>
                  </a:lnTo>
                  <a:lnTo>
                    <a:pt x="1783" y="92"/>
                  </a:lnTo>
                  <a:lnTo>
                    <a:pt x="1601" y="37"/>
                  </a:lnTo>
                  <a:lnTo>
                    <a:pt x="1401" y="1"/>
                  </a:lnTo>
                  <a:lnTo>
                    <a:pt x="1183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292" name="Google Shape;1292;p8"/>
          <p:cNvGrpSpPr/>
          <p:nvPr/>
        </p:nvGrpSpPr>
        <p:grpSpPr>
          <a:xfrm rot="-707990" flipH="1">
            <a:off x="3896089" y="6414663"/>
            <a:ext cx="1354315" cy="327636"/>
            <a:chOff x="3665900" y="8356158"/>
            <a:chExt cx="1015703" cy="245719"/>
          </a:xfrm>
        </p:grpSpPr>
        <p:sp>
          <p:nvSpPr>
            <p:cNvPr id="1293" name="Google Shape;1293;p8"/>
            <p:cNvSpPr/>
            <p:nvPr/>
          </p:nvSpPr>
          <p:spPr>
            <a:xfrm>
              <a:off x="3940684" y="8356158"/>
              <a:ext cx="658411" cy="161356"/>
            </a:xfrm>
            <a:custGeom>
              <a:avLst/>
              <a:gdLst/>
              <a:ahLst/>
              <a:cxnLst/>
              <a:rect l="l" t="t" r="r" b="b"/>
              <a:pathLst>
                <a:path w="12776" h="3131" extrusionOk="0">
                  <a:moveTo>
                    <a:pt x="9336" y="0"/>
                  </a:moveTo>
                  <a:lnTo>
                    <a:pt x="8626" y="55"/>
                  </a:lnTo>
                  <a:lnTo>
                    <a:pt x="7934" y="127"/>
                  </a:lnTo>
                  <a:lnTo>
                    <a:pt x="7279" y="218"/>
                  </a:lnTo>
                  <a:lnTo>
                    <a:pt x="6642" y="309"/>
                  </a:lnTo>
                  <a:lnTo>
                    <a:pt x="6042" y="400"/>
                  </a:lnTo>
                  <a:lnTo>
                    <a:pt x="5460" y="510"/>
                  </a:lnTo>
                  <a:lnTo>
                    <a:pt x="4895" y="619"/>
                  </a:lnTo>
                  <a:lnTo>
                    <a:pt x="4368" y="728"/>
                  </a:lnTo>
                  <a:lnTo>
                    <a:pt x="3858" y="855"/>
                  </a:lnTo>
                  <a:lnTo>
                    <a:pt x="3385" y="983"/>
                  </a:lnTo>
                  <a:lnTo>
                    <a:pt x="2930" y="1110"/>
                  </a:lnTo>
                  <a:lnTo>
                    <a:pt x="2511" y="1256"/>
                  </a:lnTo>
                  <a:lnTo>
                    <a:pt x="2129" y="1383"/>
                  </a:lnTo>
                  <a:lnTo>
                    <a:pt x="1765" y="1511"/>
                  </a:lnTo>
                  <a:lnTo>
                    <a:pt x="1438" y="1656"/>
                  </a:lnTo>
                  <a:lnTo>
                    <a:pt x="1147" y="1783"/>
                  </a:lnTo>
                  <a:lnTo>
                    <a:pt x="874" y="1911"/>
                  </a:lnTo>
                  <a:lnTo>
                    <a:pt x="637" y="2038"/>
                  </a:lnTo>
                  <a:lnTo>
                    <a:pt x="455" y="2166"/>
                  </a:lnTo>
                  <a:lnTo>
                    <a:pt x="291" y="2293"/>
                  </a:lnTo>
                  <a:lnTo>
                    <a:pt x="164" y="2420"/>
                  </a:lnTo>
                  <a:lnTo>
                    <a:pt x="73" y="2530"/>
                  </a:lnTo>
                  <a:lnTo>
                    <a:pt x="18" y="2621"/>
                  </a:lnTo>
                  <a:lnTo>
                    <a:pt x="0" y="2730"/>
                  </a:lnTo>
                  <a:lnTo>
                    <a:pt x="18" y="2821"/>
                  </a:lnTo>
                  <a:lnTo>
                    <a:pt x="73" y="2894"/>
                  </a:lnTo>
                  <a:lnTo>
                    <a:pt x="182" y="2966"/>
                  </a:lnTo>
                  <a:lnTo>
                    <a:pt x="328" y="3021"/>
                  </a:lnTo>
                  <a:lnTo>
                    <a:pt x="491" y="3076"/>
                  </a:lnTo>
                  <a:lnTo>
                    <a:pt x="710" y="3112"/>
                  </a:lnTo>
                  <a:lnTo>
                    <a:pt x="983" y="3130"/>
                  </a:lnTo>
                  <a:lnTo>
                    <a:pt x="1602" y="3130"/>
                  </a:lnTo>
                  <a:lnTo>
                    <a:pt x="1947" y="3112"/>
                  </a:lnTo>
                  <a:lnTo>
                    <a:pt x="2748" y="3021"/>
                  </a:lnTo>
                  <a:lnTo>
                    <a:pt x="4531" y="2784"/>
                  </a:lnTo>
                  <a:lnTo>
                    <a:pt x="6096" y="2548"/>
                  </a:lnTo>
                  <a:lnTo>
                    <a:pt x="7443" y="2293"/>
                  </a:lnTo>
                  <a:lnTo>
                    <a:pt x="8590" y="2038"/>
                  </a:lnTo>
                  <a:lnTo>
                    <a:pt x="9572" y="1783"/>
                  </a:lnTo>
                  <a:lnTo>
                    <a:pt x="10373" y="1529"/>
                  </a:lnTo>
                  <a:lnTo>
                    <a:pt x="11046" y="1274"/>
                  </a:lnTo>
                  <a:lnTo>
                    <a:pt x="11574" y="1056"/>
                  </a:lnTo>
                  <a:lnTo>
                    <a:pt x="11974" y="837"/>
                  </a:lnTo>
                  <a:lnTo>
                    <a:pt x="12284" y="637"/>
                  </a:lnTo>
                  <a:lnTo>
                    <a:pt x="12484" y="455"/>
                  </a:lnTo>
                  <a:lnTo>
                    <a:pt x="12630" y="309"/>
                  </a:lnTo>
                  <a:lnTo>
                    <a:pt x="12721" y="182"/>
                  </a:lnTo>
                  <a:lnTo>
                    <a:pt x="12757" y="73"/>
                  </a:lnTo>
                  <a:lnTo>
                    <a:pt x="1277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94" name="Google Shape;1294;p8"/>
            <p:cNvSpPr/>
            <p:nvPr/>
          </p:nvSpPr>
          <p:spPr>
            <a:xfrm>
              <a:off x="3940684" y="8356158"/>
              <a:ext cx="658411" cy="161356"/>
            </a:xfrm>
            <a:custGeom>
              <a:avLst/>
              <a:gdLst/>
              <a:ahLst/>
              <a:cxnLst/>
              <a:rect l="l" t="t" r="r" b="b"/>
              <a:pathLst>
                <a:path w="12776" h="3131" fill="none" extrusionOk="0">
                  <a:moveTo>
                    <a:pt x="12775" y="0"/>
                  </a:moveTo>
                  <a:lnTo>
                    <a:pt x="9336" y="0"/>
                  </a:lnTo>
                  <a:lnTo>
                    <a:pt x="9336" y="0"/>
                  </a:lnTo>
                  <a:lnTo>
                    <a:pt x="8626" y="55"/>
                  </a:lnTo>
                  <a:lnTo>
                    <a:pt x="7934" y="127"/>
                  </a:lnTo>
                  <a:lnTo>
                    <a:pt x="7279" y="218"/>
                  </a:lnTo>
                  <a:lnTo>
                    <a:pt x="6642" y="309"/>
                  </a:lnTo>
                  <a:lnTo>
                    <a:pt x="6042" y="400"/>
                  </a:lnTo>
                  <a:lnTo>
                    <a:pt x="5460" y="510"/>
                  </a:lnTo>
                  <a:lnTo>
                    <a:pt x="4895" y="619"/>
                  </a:lnTo>
                  <a:lnTo>
                    <a:pt x="4368" y="728"/>
                  </a:lnTo>
                  <a:lnTo>
                    <a:pt x="3858" y="855"/>
                  </a:lnTo>
                  <a:lnTo>
                    <a:pt x="3385" y="983"/>
                  </a:lnTo>
                  <a:lnTo>
                    <a:pt x="2930" y="1110"/>
                  </a:lnTo>
                  <a:lnTo>
                    <a:pt x="2511" y="1256"/>
                  </a:lnTo>
                  <a:lnTo>
                    <a:pt x="2129" y="1383"/>
                  </a:lnTo>
                  <a:lnTo>
                    <a:pt x="1765" y="1511"/>
                  </a:lnTo>
                  <a:lnTo>
                    <a:pt x="1438" y="1656"/>
                  </a:lnTo>
                  <a:lnTo>
                    <a:pt x="1147" y="1783"/>
                  </a:lnTo>
                  <a:lnTo>
                    <a:pt x="874" y="1911"/>
                  </a:lnTo>
                  <a:lnTo>
                    <a:pt x="637" y="2038"/>
                  </a:lnTo>
                  <a:lnTo>
                    <a:pt x="455" y="2166"/>
                  </a:lnTo>
                  <a:lnTo>
                    <a:pt x="291" y="2293"/>
                  </a:lnTo>
                  <a:lnTo>
                    <a:pt x="164" y="2420"/>
                  </a:lnTo>
                  <a:lnTo>
                    <a:pt x="73" y="2530"/>
                  </a:lnTo>
                  <a:lnTo>
                    <a:pt x="18" y="2621"/>
                  </a:lnTo>
                  <a:lnTo>
                    <a:pt x="0" y="2730"/>
                  </a:lnTo>
                  <a:lnTo>
                    <a:pt x="18" y="2821"/>
                  </a:lnTo>
                  <a:lnTo>
                    <a:pt x="73" y="2894"/>
                  </a:lnTo>
                  <a:lnTo>
                    <a:pt x="182" y="2966"/>
                  </a:lnTo>
                  <a:lnTo>
                    <a:pt x="328" y="3021"/>
                  </a:lnTo>
                  <a:lnTo>
                    <a:pt x="491" y="3076"/>
                  </a:lnTo>
                  <a:lnTo>
                    <a:pt x="710" y="3112"/>
                  </a:lnTo>
                  <a:lnTo>
                    <a:pt x="983" y="3130"/>
                  </a:lnTo>
                  <a:lnTo>
                    <a:pt x="1292" y="3130"/>
                  </a:lnTo>
                  <a:lnTo>
                    <a:pt x="1292" y="3130"/>
                  </a:lnTo>
                  <a:lnTo>
                    <a:pt x="1602" y="3130"/>
                  </a:lnTo>
                  <a:lnTo>
                    <a:pt x="1947" y="3112"/>
                  </a:lnTo>
                  <a:lnTo>
                    <a:pt x="2748" y="3021"/>
                  </a:lnTo>
                  <a:lnTo>
                    <a:pt x="2748" y="3021"/>
                  </a:lnTo>
                  <a:lnTo>
                    <a:pt x="4531" y="2784"/>
                  </a:lnTo>
                  <a:lnTo>
                    <a:pt x="6096" y="2548"/>
                  </a:lnTo>
                  <a:lnTo>
                    <a:pt x="7443" y="2293"/>
                  </a:lnTo>
                  <a:lnTo>
                    <a:pt x="8590" y="2038"/>
                  </a:lnTo>
                  <a:lnTo>
                    <a:pt x="9572" y="1783"/>
                  </a:lnTo>
                  <a:lnTo>
                    <a:pt x="10373" y="1529"/>
                  </a:lnTo>
                  <a:lnTo>
                    <a:pt x="11046" y="1274"/>
                  </a:lnTo>
                  <a:lnTo>
                    <a:pt x="11574" y="1056"/>
                  </a:lnTo>
                  <a:lnTo>
                    <a:pt x="11974" y="837"/>
                  </a:lnTo>
                  <a:lnTo>
                    <a:pt x="12284" y="637"/>
                  </a:lnTo>
                  <a:lnTo>
                    <a:pt x="12484" y="455"/>
                  </a:lnTo>
                  <a:lnTo>
                    <a:pt x="12630" y="309"/>
                  </a:lnTo>
                  <a:lnTo>
                    <a:pt x="12721" y="182"/>
                  </a:lnTo>
                  <a:lnTo>
                    <a:pt x="12757" y="73"/>
                  </a:lnTo>
                  <a:lnTo>
                    <a:pt x="12775" y="0"/>
                  </a:lnTo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95" name="Google Shape;1295;p8"/>
            <p:cNvSpPr/>
            <p:nvPr/>
          </p:nvSpPr>
          <p:spPr>
            <a:xfrm>
              <a:off x="3665900" y="8420834"/>
              <a:ext cx="151049" cy="55400"/>
            </a:xfrm>
            <a:custGeom>
              <a:avLst/>
              <a:gdLst/>
              <a:ahLst/>
              <a:cxnLst/>
              <a:rect l="l" t="t" r="r" b="b"/>
              <a:pathLst>
                <a:path w="2931" h="1075" extrusionOk="0">
                  <a:moveTo>
                    <a:pt x="1456" y="1"/>
                  </a:moveTo>
                  <a:lnTo>
                    <a:pt x="1128" y="19"/>
                  </a:lnTo>
                  <a:lnTo>
                    <a:pt x="801" y="74"/>
                  </a:lnTo>
                  <a:lnTo>
                    <a:pt x="655" y="110"/>
                  </a:lnTo>
                  <a:lnTo>
                    <a:pt x="491" y="165"/>
                  </a:lnTo>
                  <a:lnTo>
                    <a:pt x="364" y="219"/>
                  </a:lnTo>
                  <a:lnTo>
                    <a:pt x="237" y="292"/>
                  </a:lnTo>
                  <a:lnTo>
                    <a:pt x="146" y="347"/>
                  </a:lnTo>
                  <a:lnTo>
                    <a:pt x="91" y="401"/>
                  </a:lnTo>
                  <a:lnTo>
                    <a:pt x="37" y="474"/>
                  </a:lnTo>
                  <a:lnTo>
                    <a:pt x="0" y="547"/>
                  </a:lnTo>
                  <a:lnTo>
                    <a:pt x="0" y="638"/>
                  </a:lnTo>
                  <a:lnTo>
                    <a:pt x="37" y="729"/>
                  </a:lnTo>
                  <a:lnTo>
                    <a:pt x="109" y="801"/>
                  </a:lnTo>
                  <a:lnTo>
                    <a:pt x="182" y="874"/>
                  </a:lnTo>
                  <a:lnTo>
                    <a:pt x="273" y="911"/>
                  </a:lnTo>
                  <a:lnTo>
                    <a:pt x="382" y="947"/>
                  </a:lnTo>
                  <a:lnTo>
                    <a:pt x="582" y="1002"/>
                  </a:lnTo>
                  <a:lnTo>
                    <a:pt x="1092" y="1056"/>
                  </a:lnTo>
                  <a:lnTo>
                    <a:pt x="1602" y="1074"/>
                  </a:lnTo>
                  <a:lnTo>
                    <a:pt x="1747" y="1074"/>
                  </a:lnTo>
                  <a:lnTo>
                    <a:pt x="2038" y="1056"/>
                  </a:lnTo>
                  <a:lnTo>
                    <a:pt x="2311" y="1020"/>
                  </a:lnTo>
                  <a:lnTo>
                    <a:pt x="2439" y="983"/>
                  </a:lnTo>
                  <a:lnTo>
                    <a:pt x="2566" y="929"/>
                  </a:lnTo>
                  <a:lnTo>
                    <a:pt x="2675" y="856"/>
                  </a:lnTo>
                  <a:lnTo>
                    <a:pt x="2784" y="783"/>
                  </a:lnTo>
                  <a:lnTo>
                    <a:pt x="2857" y="710"/>
                  </a:lnTo>
                  <a:lnTo>
                    <a:pt x="2912" y="619"/>
                  </a:lnTo>
                  <a:lnTo>
                    <a:pt x="2930" y="528"/>
                  </a:lnTo>
                  <a:lnTo>
                    <a:pt x="2930" y="474"/>
                  </a:lnTo>
                  <a:lnTo>
                    <a:pt x="2930" y="437"/>
                  </a:lnTo>
                  <a:lnTo>
                    <a:pt x="2875" y="365"/>
                  </a:lnTo>
                  <a:lnTo>
                    <a:pt x="2803" y="292"/>
                  </a:lnTo>
                  <a:lnTo>
                    <a:pt x="2730" y="237"/>
                  </a:lnTo>
                  <a:lnTo>
                    <a:pt x="2639" y="201"/>
                  </a:lnTo>
                  <a:lnTo>
                    <a:pt x="2366" y="110"/>
                  </a:lnTo>
                  <a:lnTo>
                    <a:pt x="2075" y="55"/>
                  </a:lnTo>
                  <a:lnTo>
                    <a:pt x="1784" y="19"/>
                  </a:lnTo>
                  <a:lnTo>
                    <a:pt x="14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96" name="Google Shape;1296;p8"/>
            <p:cNvSpPr/>
            <p:nvPr/>
          </p:nvSpPr>
          <p:spPr>
            <a:xfrm>
              <a:off x="3665900" y="8420834"/>
              <a:ext cx="151049" cy="55400"/>
            </a:xfrm>
            <a:custGeom>
              <a:avLst/>
              <a:gdLst/>
              <a:ahLst/>
              <a:cxnLst/>
              <a:rect l="l" t="t" r="r" b="b"/>
              <a:pathLst>
                <a:path w="2931" h="1075" fill="none" extrusionOk="0">
                  <a:moveTo>
                    <a:pt x="1456" y="1"/>
                  </a:moveTo>
                  <a:lnTo>
                    <a:pt x="1456" y="1"/>
                  </a:lnTo>
                  <a:lnTo>
                    <a:pt x="1128" y="19"/>
                  </a:lnTo>
                  <a:lnTo>
                    <a:pt x="801" y="74"/>
                  </a:lnTo>
                  <a:lnTo>
                    <a:pt x="655" y="110"/>
                  </a:lnTo>
                  <a:lnTo>
                    <a:pt x="491" y="165"/>
                  </a:lnTo>
                  <a:lnTo>
                    <a:pt x="364" y="219"/>
                  </a:lnTo>
                  <a:lnTo>
                    <a:pt x="237" y="292"/>
                  </a:lnTo>
                  <a:lnTo>
                    <a:pt x="237" y="292"/>
                  </a:lnTo>
                  <a:lnTo>
                    <a:pt x="146" y="347"/>
                  </a:lnTo>
                  <a:lnTo>
                    <a:pt x="91" y="401"/>
                  </a:lnTo>
                  <a:lnTo>
                    <a:pt x="37" y="474"/>
                  </a:lnTo>
                  <a:lnTo>
                    <a:pt x="0" y="547"/>
                  </a:lnTo>
                  <a:lnTo>
                    <a:pt x="0" y="547"/>
                  </a:lnTo>
                  <a:lnTo>
                    <a:pt x="0" y="638"/>
                  </a:lnTo>
                  <a:lnTo>
                    <a:pt x="37" y="729"/>
                  </a:lnTo>
                  <a:lnTo>
                    <a:pt x="109" y="801"/>
                  </a:lnTo>
                  <a:lnTo>
                    <a:pt x="182" y="874"/>
                  </a:lnTo>
                  <a:lnTo>
                    <a:pt x="182" y="874"/>
                  </a:lnTo>
                  <a:lnTo>
                    <a:pt x="273" y="911"/>
                  </a:lnTo>
                  <a:lnTo>
                    <a:pt x="382" y="947"/>
                  </a:lnTo>
                  <a:lnTo>
                    <a:pt x="582" y="1002"/>
                  </a:lnTo>
                  <a:lnTo>
                    <a:pt x="582" y="1002"/>
                  </a:lnTo>
                  <a:lnTo>
                    <a:pt x="1092" y="1056"/>
                  </a:lnTo>
                  <a:lnTo>
                    <a:pt x="1602" y="1074"/>
                  </a:lnTo>
                  <a:lnTo>
                    <a:pt x="1602" y="1074"/>
                  </a:lnTo>
                  <a:lnTo>
                    <a:pt x="1747" y="1074"/>
                  </a:lnTo>
                  <a:lnTo>
                    <a:pt x="1747" y="1074"/>
                  </a:lnTo>
                  <a:lnTo>
                    <a:pt x="2038" y="1056"/>
                  </a:lnTo>
                  <a:lnTo>
                    <a:pt x="2311" y="1020"/>
                  </a:lnTo>
                  <a:lnTo>
                    <a:pt x="2439" y="983"/>
                  </a:lnTo>
                  <a:lnTo>
                    <a:pt x="2566" y="929"/>
                  </a:lnTo>
                  <a:lnTo>
                    <a:pt x="2675" y="856"/>
                  </a:lnTo>
                  <a:lnTo>
                    <a:pt x="2784" y="783"/>
                  </a:lnTo>
                  <a:lnTo>
                    <a:pt x="2784" y="783"/>
                  </a:lnTo>
                  <a:lnTo>
                    <a:pt x="2857" y="710"/>
                  </a:lnTo>
                  <a:lnTo>
                    <a:pt x="2912" y="619"/>
                  </a:lnTo>
                  <a:lnTo>
                    <a:pt x="2930" y="528"/>
                  </a:lnTo>
                  <a:lnTo>
                    <a:pt x="2930" y="474"/>
                  </a:lnTo>
                  <a:lnTo>
                    <a:pt x="2930" y="437"/>
                  </a:lnTo>
                  <a:lnTo>
                    <a:pt x="2930" y="437"/>
                  </a:lnTo>
                  <a:lnTo>
                    <a:pt x="2875" y="365"/>
                  </a:lnTo>
                  <a:lnTo>
                    <a:pt x="2803" y="292"/>
                  </a:lnTo>
                  <a:lnTo>
                    <a:pt x="2730" y="237"/>
                  </a:lnTo>
                  <a:lnTo>
                    <a:pt x="2639" y="201"/>
                  </a:lnTo>
                  <a:lnTo>
                    <a:pt x="2639" y="201"/>
                  </a:lnTo>
                  <a:lnTo>
                    <a:pt x="2366" y="110"/>
                  </a:lnTo>
                  <a:lnTo>
                    <a:pt x="2075" y="55"/>
                  </a:lnTo>
                  <a:lnTo>
                    <a:pt x="1784" y="19"/>
                  </a:lnTo>
                  <a:lnTo>
                    <a:pt x="1456" y="1"/>
                  </a:lnTo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97" name="Google Shape;1297;p8"/>
            <p:cNvSpPr/>
            <p:nvPr/>
          </p:nvSpPr>
          <p:spPr>
            <a:xfrm>
              <a:off x="3821587" y="8385223"/>
              <a:ext cx="96628" cy="41280"/>
            </a:xfrm>
            <a:custGeom>
              <a:avLst/>
              <a:gdLst/>
              <a:ahLst/>
              <a:cxnLst/>
              <a:rect l="l" t="t" r="r" b="b"/>
              <a:pathLst>
                <a:path w="1875" h="801" extrusionOk="0">
                  <a:moveTo>
                    <a:pt x="1092" y="0"/>
                  </a:moveTo>
                  <a:lnTo>
                    <a:pt x="837" y="18"/>
                  </a:lnTo>
                  <a:lnTo>
                    <a:pt x="601" y="73"/>
                  </a:lnTo>
                  <a:lnTo>
                    <a:pt x="382" y="146"/>
                  </a:lnTo>
                  <a:lnTo>
                    <a:pt x="182" y="255"/>
                  </a:lnTo>
                  <a:lnTo>
                    <a:pt x="55" y="346"/>
                  </a:lnTo>
                  <a:lnTo>
                    <a:pt x="18" y="401"/>
                  </a:lnTo>
                  <a:lnTo>
                    <a:pt x="0" y="455"/>
                  </a:lnTo>
                  <a:lnTo>
                    <a:pt x="0" y="510"/>
                  </a:lnTo>
                  <a:lnTo>
                    <a:pt x="18" y="564"/>
                  </a:lnTo>
                  <a:lnTo>
                    <a:pt x="55" y="601"/>
                  </a:lnTo>
                  <a:lnTo>
                    <a:pt x="109" y="637"/>
                  </a:lnTo>
                  <a:lnTo>
                    <a:pt x="218" y="692"/>
                  </a:lnTo>
                  <a:lnTo>
                    <a:pt x="328" y="728"/>
                  </a:lnTo>
                  <a:lnTo>
                    <a:pt x="637" y="765"/>
                  </a:lnTo>
                  <a:lnTo>
                    <a:pt x="946" y="801"/>
                  </a:lnTo>
                  <a:lnTo>
                    <a:pt x="1001" y="801"/>
                  </a:lnTo>
                  <a:lnTo>
                    <a:pt x="1219" y="783"/>
                  </a:lnTo>
                  <a:lnTo>
                    <a:pt x="1419" y="746"/>
                  </a:lnTo>
                  <a:lnTo>
                    <a:pt x="1529" y="710"/>
                  </a:lnTo>
                  <a:lnTo>
                    <a:pt x="1620" y="674"/>
                  </a:lnTo>
                  <a:lnTo>
                    <a:pt x="1711" y="619"/>
                  </a:lnTo>
                  <a:lnTo>
                    <a:pt x="1783" y="546"/>
                  </a:lnTo>
                  <a:lnTo>
                    <a:pt x="1820" y="492"/>
                  </a:lnTo>
                  <a:lnTo>
                    <a:pt x="1856" y="419"/>
                  </a:lnTo>
                  <a:lnTo>
                    <a:pt x="1874" y="364"/>
                  </a:lnTo>
                  <a:lnTo>
                    <a:pt x="1856" y="291"/>
                  </a:lnTo>
                  <a:lnTo>
                    <a:pt x="1838" y="255"/>
                  </a:lnTo>
                  <a:lnTo>
                    <a:pt x="1802" y="219"/>
                  </a:lnTo>
                  <a:lnTo>
                    <a:pt x="1711" y="146"/>
                  </a:lnTo>
                  <a:lnTo>
                    <a:pt x="1565" y="91"/>
                  </a:lnTo>
                  <a:lnTo>
                    <a:pt x="1419" y="37"/>
                  </a:lnTo>
                  <a:lnTo>
                    <a:pt x="12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98" name="Google Shape;1298;p8"/>
            <p:cNvSpPr/>
            <p:nvPr/>
          </p:nvSpPr>
          <p:spPr>
            <a:xfrm>
              <a:off x="3821587" y="8385223"/>
              <a:ext cx="96628" cy="41280"/>
            </a:xfrm>
            <a:custGeom>
              <a:avLst/>
              <a:gdLst/>
              <a:ahLst/>
              <a:cxnLst/>
              <a:rect l="l" t="t" r="r" b="b"/>
              <a:pathLst>
                <a:path w="1875" h="801" fill="none" extrusionOk="0">
                  <a:moveTo>
                    <a:pt x="1092" y="0"/>
                  </a:moveTo>
                  <a:lnTo>
                    <a:pt x="1092" y="0"/>
                  </a:lnTo>
                  <a:lnTo>
                    <a:pt x="837" y="18"/>
                  </a:lnTo>
                  <a:lnTo>
                    <a:pt x="601" y="73"/>
                  </a:lnTo>
                  <a:lnTo>
                    <a:pt x="382" y="146"/>
                  </a:lnTo>
                  <a:lnTo>
                    <a:pt x="182" y="255"/>
                  </a:lnTo>
                  <a:lnTo>
                    <a:pt x="182" y="255"/>
                  </a:lnTo>
                  <a:lnTo>
                    <a:pt x="55" y="346"/>
                  </a:lnTo>
                  <a:lnTo>
                    <a:pt x="18" y="401"/>
                  </a:lnTo>
                  <a:lnTo>
                    <a:pt x="0" y="455"/>
                  </a:lnTo>
                  <a:lnTo>
                    <a:pt x="0" y="455"/>
                  </a:lnTo>
                  <a:lnTo>
                    <a:pt x="0" y="510"/>
                  </a:lnTo>
                  <a:lnTo>
                    <a:pt x="18" y="564"/>
                  </a:lnTo>
                  <a:lnTo>
                    <a:pt x="55" y="601"/>
                  </a:lnTo>
                  <a:lnTo>
                    <a:pt x="109" y="637"/>
                  </a:lnTo>
                  <a:lnTo>
                    <a:pt x="109" y="637"/>
                  </a:lnTo>
                  <a:lnTo>
                    <a:pt x="218" y="692"/>
                  </a:lnTo>
                  <a:lnTo>
                    <a:pt x="328" y="728"/>
                  </a:lnTo>
                  <a:lnTo>
                    <a:pt x="328" y="728"/>
                  </a:lnTo>
                  <a:lnTo>
                    <a:pt x="637" y="765"/>
                  </a:lnTo>
                  <a:lnTo>
                    <a:pt x="946" y="801"/>
                  </a:lnTo>
                  <a:lnTo>
                    <a:pt x="946" y="801"/>
                  </a:lnTo>
                  <a:lnTo>
                    <a:pt x="1001" y="801"/>
                  </a:lnTo>
                  <a:lnTo>
                    <a:pt x="1001" y="801"/>
                  </a:lnTo>
                  <a:lnTo>
                    <a:pt x="1219" y="783"/>
                  </a:lnTo>
                  <a:lnTo>
                    <a:pt x="1419" y="746"/>
                  </a:lnTo>
                  <a:lnTo>
                    <a:pt x="1529" y="710"/>
                  </a:lnTo>
                  <a:lnTo>
                    <a:pt x="1620" y="674"/>
                  </a:lnTo>
                  <a:lnTo>
                    <a:pt x="1711" y="619"/>
                  </a:lnTo>
                  <a:lnTo>
                    <a:pt x="1783" y="546"/>
                  </a:lnTo>
                  <a:lnTo>
                    <a:pt x="1783" y="546"/>
                  </a:lnTo>
                  <a:lnTo>
                    <a:pt x="1820" y="492"/>
                  </a:lnTo>
                  <a:lnTo>
                    <a:pt x="1856" y="419"/>
                  </a:lnTo>
                  <a:lnTo>
                    <a:pt x="1874" y="364"/>
                  </a:lnTo>
                  <a:lnTo>
                    <a:pt x="1856" y="291"/>
                  </a:lnTo>
                  <a:lnTo>
                    <a:pt x="1856" y="291"/>
                  </a:lnTo>
                  <a:lnTo>
                    <a:pt x="1838" y="255"/>
                  </a:lnTo>
                  <a:lnTo>
                    <a:pt x="1802" y="219"/>
                  </a:lnTo>
                  <a:lnTo>
                    <a:pt x="1711" y="146"/>
                  </a:lnTo>
                  <a:lnTo>
                    <a:pt x="1711" y="146"/>
                  </a:lnTo>
                  <a:lnTo>
                    <a:pt x="1565" y="91"/>
                  </a:lnTo>
                  <a:lnTo>
                    <a:pt x="1419" y="37"/>
                  </a:lnTo>
                  <a:lnTo>
                    <a:pt x="1256" y="0"/>
                  </a:lnTo>
                  <a:lnTo>
                    <a:pt x="1092" y="0"/>
                  </a:lnTo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99" name="Google Shape;1299;p8"/>
            <p:cNvSpPr/>
            <p:nvPr/>
          </p:nvSpPr>
          <p:spPr>
            <a:xfrm>
              <a:off x="4454591" y="8527769"/>
              <a:ext cx="227012" cy="74107"/>
            </a:xfrm>
            <a:custGeom>
              <a:avLst/>
              <a:gdLst/>
              <a:ahLst/>
              <a:cxnLst/>
              <a:rect l="l" t="t" r="r" b="b"/>
              <a:pathLst>
                <a:path w="4405" h="1438" extrusionOk="0">
                  <a:moveTo>
                    <a:pt x="2221" y="0"/>
                  </a:moveTo>
                  <a:lnTo>
                    <a:pt x="1911" y="19"/>
                  </a:lnTo>
                  <a:lnTo>
                    <a:pt x="1602" y="37"/>
                  </a:lnTo>
                  <a:lnTo>
                    <a:pt x="1311" y="73"/>
                  </a:lnTo>
                  <a:lnTo>
                    <a:pt x="1020" y="128"/>
                  </a:lnTo>
                  <a:lnTo>
                    <a:pt x="765" y="200"/>
                  </a:lnTo>
                  <a:lnTo>
                    <a:pt x="510" y="291"/>
                  </a:lnTo>
                  <a:lnTo>
                    <a:pt x="310" y="419"/>
                  </a:lnTo>
                  <a:lnTo>
                    <a:pt x="219" y="492"/>
                  </a:lnTo>
                  <a:lnTo>
                    <a:pt x="128" y="564"/>
                  </a:lnTo>
                  <a:lnTo>
                    <a:pt x="73" y="637"/>
                  </a:lnTo>
                  <a:lnTo>
                    <a:pt x="37" y="692"/>
                  </a:lnTo>
                  <a:lnTo>
                    <a:pt x="1" y="765"/>
                  </a:lnTo>
                  <a:lnTo>
                    <a:pt x="1" y="837"/>
                  </a:lnTo>
                  <a:lnTo>
                    <a:pt x="19" y="892"/>
                  </a:lnTo>
                  <a:lnTo>
                    <a:pt x="55" y="947"/>
                  </a:lnTo>
                  <a:lnTo>
                    <a:pt x="146" y="1038"/>
                  </a:lnTo>
                  <a:lnTo>
                    <a:pt x="274" y="1110"/>
                  </a:lnTo>
                  <a:lnTo>
                    <a:pt x="419" y="1183"/>
                  </a:lnTo>
                  <a:lnTo>
                    <a:pt x="619" y="1238"/>
                  </a:lnTo>
                  <a:lnTo>
                    <a:pt x="820" y="1292"/>
                  </a:lnTo>
                  <a:lnTo>
                    <a:pt x="1238" y="1383"/>
                  </a:lnTo>
                  <a:lnTo>
                    <a:pt x="1675" y="1420"/>
                  </a:lnTo>
                  <a:lnTo>
                    <a:pt x="2112" y="1438"/>
                  </a:lnTo>
                  <a:lnTo>
                    <a:pt x="2585" y="1438"/>
                  </a:lnTo>
                  <a:lnTo>
                    <a:pt x="2985" y="1402"/>
                  </a:lnTo>
                  <a:lnTo>
                    <a:pt x="3367" y="1329"/>
                  </a:lnTo>
                  <a:lnTo>
                    <a:pt x="3713" y="1238"/>
                  </a:lnTo>
                  <a:lnTo>
                    <a:pt x="3877" y="1165"/>
                  </a:lnTo>
                  <a:lnTo>
                    <a:pt x="4041" y="1092"/>
                  </a:lnTo>
                  <a:lnTo>
                    <a:pt x="4168" y="1019"/>
                  </a:lnTo>
                  <a:lnTo>
                    <a:pt x="4277" y="928"/>
                  </a:lnTo>
                  <a:lnTo>
                    <a:pt x="4368" y="819"/>
                  </a:lnTo>
                  <a:lnTo>
                    <a:pt x="4405" y="692"/>
                  </a:lnTo>
                  <a:lnTo>
                    <a:pt x="4405" y="637"/>
                  </a:lnTo>
                  <a:lnTo>
                    <a:pt x="4405" y="583"/>
                  </a:lnTo>
                  <a:lnTo>
                    <a:pt x="4386" y="528"/>
                  </a:lnTo>
                  <a:lnTo>
                    <a:pt x="4350" y="473"/>
                  </a:lnTo>
                  <a:lnTo>
                    <a:pt x="4277" y="401"/>
                  </a:lnTo>
                  <a:lnTo>
                    <a:pt x="4204" y="328"/>
                  </a:lnTo>
                  <a:lnTo>
                    <a:pt x="4095" y="273"/>
                  </a:lnTo>
                  <a:lnTo>
                    <a:pt x="3968" y="219"/>
                  </a:lnTo>
                  <a:lnTo>
                    <a:pt x="3713" y="146"/>
                  </a:lnTo>
                  <a:lnTo>
                    <a:pt x="3422" y="91"/>
                  </a:lnTo>
                  <a:lnTo>
                    <a:pt x="3149" y="55"/>
                  </a:lnTo>
                  <a:lnTo>
                    <a:pt x="2858" y="37"/>
                  </a:lnTo>
                  <a:lnTo>
                    <a:pt x="2548" y="19"/>
                  </a:lnTo>
                  <a:lnTo>
                    <a:pt x="222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00" name="Google Shape;1300;p8"/>
            <p:cNvSpPr/>
            <p:nvPr/>
          </p:nvSpPr>
          <p:spPr>
            <a:xfrm>
              <a:off x="4454591" y="8527769"/>
              <a:ext cx="227012" cy="74107"/>
            </a:xfrm>
            <a:custGeom>
              <a:avLst/>
              <a:gdLst/>
              <a:ahLst/>
              <a:cxnLst/>
              <a:rect l="l" t="t" r="r" b="b"/>
              <a:pathLst>
                <a:path w="4405" h="1438" fill="none" extrusionOk="0">
                  <a:moveTo>
                    <a:pt x="2221" y="0"/>
                  </a:moveTo>
                  <a:lnTo>
                    <a:pt x="2221" y="0"/>
                  </a:lnTo>
                  <a:lnTo>
                    <a:pt x="1911" y="19"/>
                  </a:lnTo>
                  <a:lnTo>
                    <a:pt x="1602" y="37"/>
                  </a:lnTo>
                  <a:lnTo>
                    <a:pt x="1311" y="73"/>
                  </a:lnTo>
                  <a:lnTo>
                    <a:pt x="1020" y="128"/>
                  </a:lnTo>
                  <a:lnTo>
                    <a:pt x="765" y="200"/>
                  </a:lnTo>
                  <a:lnTo>
                    <a:pt x="510" y="291"/>
                  </a:lnTo>
                  <a:lnTo>
                    <a:pt x="310" y="419"/>
                  </a:lnTo>
                  <a:lnTo>
                    <a:pt x="219" y="492"/>
                  </a:lnTo>
                  <a:lnTo>
                    <a:pt x="128" y="564"/>
                  </a:lnTo>
                  <a:lnTo>
                    <a:pt x="128" y="564"/>
                  </a:lnTo>
                  <a:lnTo>
                    <a:pt x="73" y="637"/>
                  </a:lnTo>
                  <a:lnTo>
                    <a:pt x="37" y="692"/>
                  </a:lnTo>
                  <a:lnTo>
                    <a:pt x="1" y="765"/>
                  </a:lnTo>
                  <a:lnTo>
                    <a:pt x="1" y="837"/>
                  </a:lnTo>
                  <a:lnTo>
                    <a:pt x="1" y="837"/>
                  </a:lnTo>
                  <a:lnTo>
                    <a:pt x="19" y="892"/>
                  </a:lnTo>
                  <a:lnTo>
                    <a:pt x="55" y="947"/>
                  </a:lnTo>
                  <a:lnTo>
                    <a:pt x="146" y="1038"/>
                  </a:lnTo>
                  <a:lnTo>
                    <a:pt x="274" y="1110"/>
                  </a:lnTo>
                  <a:lnTo>
                    <a:pt x="419" y="1183"/>
                  </a:lnTo>
                  <a:lnTo>
                    <a:pt x="419" y="1183"/>
                  </a:lnTo>
                  <a:lnTo>
                    <a:pt x="619" y="1238"/>
                  </a:lnTo>
                  <a:lnTo>
                    <a:pt x="820" y="1292"/>
                  </a:lnTo>
                  <a:lnTo>
                    <a:pt x="1238" y="1383"/>
                  </a:lnTo>
                  <a:lnTo>
                    <a:pt x="1675" y="1420"/>
                  </a:lnTo>
                  <a:lnTo>
                    <a:pt x="2112" y="1438"/>
                  </a:lnTo>
                  <a:lnTo>
                    <a:pt x="2112" y="1438"/>
                  </a:lnTo>
                  <a:lnTo>
                    <a:pt x="2203" y="1438"/>
                  </a:lnTo>
                  <a:lnTo>
                    <a:pt x="2203" y="1438"/>
                  </a:lnTo>
                  <a:lnTo>
                    <a:pt x="2585" y="1438"/>
                  </a:lnTo>
                  <a:lnTo>
                    <a:pt x="2985" y="1402"/>
                  </a:lnTo>
                  <a:lnTo>
                    <a:pt x="3367" y="1329"/>
                  </a:lnTo>
                  <a:lnTo>
                    <a:pt x="3713" y="1238"/>
                  </a:lnTo>
                  <a:lnTo>
                    <a:pt x="3713" y="1238"/>
                  </a:lnTo>
                  <a:lnTo>
                    <a:pt x="3877" y="1165"/>
                  </a:lnTo>
                  <a:lnTo>
                    <a:pt x="4041" y="1092"/>
                  </a:lnTo>
                  <a:lnTo>
                    <a:pt x="4168" y="1019"/>
                  </a:lnTo>
                  <a:lnTo>
                    <a:pt x="4277" y="928"/>
                  </a:lnTo>
                  <a:lnTo>
                    <a:pt x="4277" y="928"/>
                  </a:lnTo>
                  <a:lnTo>
                    <a:pt x="4368" y="819"/>
                  </a:lnTo>
                  <a:lnTo>
                    <a:pt x="4405" y="692"/>
                  </a:lnTo>
                  <a:lnTo>
                    <a:pt x="4405" y="637"/>
                  </a:lnTo>
                  <a:lnTo>
                    <a:pt x="4405" y="583"/>
                  </a:lnTo>
                  <a:lnTo>
                    <a:pt x="4386" y="528"/>
                  </a:lnTo>
                  <a:lnTo>
                    <a:pt x="4350" y="473"/>
                  </a:lnTo>
                  <a:lnTo>
                    <a:pt x="4350" y="473"/>
                  </a:lnTo>
                  <a:lnTo>
                    <a:pt x="4277" y="401"/>
                  </a:lnTo>
                  <a:lnTo>
                    <a:pt x="4204" y="328"/>
                  </a:lnTo>
                  <a:lnTo>
                    <a:pt x="4095" y="273"/>
                  </a:lnTo>
                  <a:lnTo>
                    <a:pt x="3968" y="219"/>
                  </a:lnTo>
                  <a:lnTo>
                    <a:pt x="3713" y="146"/>
                  </a:lnTo>
                  <a:lnTo>
                    <a:pt x="3422" y="91"/>
                  </a:lnTo>
                  <a:lnTo>
                    <a:pt x="3422" y="91"/>
                  </a:lnTo>
                  <a:lnTo>
                    <a:pt x="3149" y="55"/>
                  </a:lnTo>
                  <a:lnTo>
                    <a:pt x="2858" y="37"/>
                  </a:lnTo>
                  <a:lnTo>
                    <a:pt x="2548" y="19"/>
                  </a:lnTo>
                  <a:lnTo>
                    <a:pt x="2221" y="0"/>
                  </a:lnTo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301" name="Google Shape;1301;p8"/>
          <p:cNvGrpSpPr/>
          <p:nvPr/>
        </p:nvGrpSpPr>
        <p:grpSpPr>
          <a:xfrm flipH="1">
            <a:off x="8128543" y="6171273"/>
            <a:ext cx="1061861" cy="327375"/>
            <a:chOff x="5692724" y="7100752"/>
            <a:chExt cx="1110424" cy="342347"/>
          </a:xfrm>
        </p:grpSpPr>
        <p:sp>
          <p:nvSpPr>
            <p:cNvPr id="1302" name="Google Shape;1302;p8"/>
            <p:cNvSpPr/>
            <p:nvPr/>
          </p:nvSpPr>
          <p:spPr>
            <a:xfrm>
              <a:off x="5692724" y="7182331"/>
              <a:ext cx="786888" cy="260767"/>
            </a:xfrm>
            <a:custGeom>
              <a:avLst/>
              <a:gdLst/>
              <a:ahLst/>
              <a:cxnLst/>
              <a:rect l="l" t="t" r="r" b="b"/>
              <a:pathLst>
                <a:path w="15269" h="5060" extrusionOk="0">
                  <a:moveTo>
                    <a:pt x="7734" y="1"/>
                  </a:moveTo>
                  <a:lnTo>
                    <a:pt x="7334" y="19"/>
                  </a:lnTo>
                  <a:lnTo>
                    <a:pt x="6916" y="37"/>
                  </a:lnTo>
                  <a:lnTo>
                    <a:pt x="6515" y="74"/>
                  </a:lnTo>
                  <a:lnTo>
                    <a:pt x="6115" y="128"/>
                  </a:lnTo>
                  <a:lnTo>
                    <a:pt x="5714" y="183"/>
                  </a:lnTo>
                  <a:lnTo>
                    <a:pt x="5314" y="256"/>
                  </a:lnTo>
                  <a:lnTo>
                    <a:pt x="4914" y="347"/>
                  </a:lnTo>
                  <a:lnTo>
                    <a:pt x="4532" y="456"/>
                  </a:lnTo>
                  <a:lnTo>
                    <a:pt x="4131" y="583"/>
                  </a:lnTo>
                  <a:lnTo>
                    <a:pt x="3749" y="729"/>
                  </a:lnTo>
                  <a:lnTo>
                    <a:pt x="3367" y="874"/>
                  </a:lnTo>
                  <a:lnTo>
                    <a:pt x="3003" y="1056"/>
                  </a:lnTo>
                  <a:lnTo>
                    <a:pt x="2621" y="1238"/>
                  </a:lnTo>
                  <a:lnTo>
                    <a:pt x="2257" y="1457"/>
                  </a:lnTo>
                  <a:lnTo>
                    <a:pt x="1893" y="1675"/>
                  </a:lnTo>
                  <a:lnTo>
                    <a:pt x="1547" y="1912"/>
                  </a:lnTo>
                  <a:lnTo>
                    <a:pt x="1183" y="2185"/>
                  </a:lnTo>
                  <a:lnTo>
                    <a:pt x="856" y="2458"/>
                  </a:lnTo>
                  <a:lnTo>
                    <a:pt x="510" y="2767"/>
                  </a:lnTo>
                  <a:lnTo>
                    <a:pt x="310" y="2985"/>
                  </a:lnTo>
                  <a:lnTo>
                    <a:pt x="200" y="3094"/>
                  </a:lnTo>
                  <a:lnTo>
                    <a:pt x="128" y="3222"/>
                  </a:lnTo>
                  <a:lnTo>
                    <a:pt x="55" y="3349"/>
                  </a:lnTo>
                  <a:lnTo>
                    <a:pt x="19" y="3477"/>
                  </a:lnTo>
                  <a:lnTo>
                    <a:pt x="0" y="3622"/>
                  </a:lnTo>
                  <a:lnTo>
                    <a:pt x="19" y="3750"/>
                  </a:lnTo>
                  <a:lnTo>
                    <a:pt x="55" y="3895"/>
                  </a:lnTo>
                  <a:lnTo>
                    <a:pt x="128" y="4023"/>
                  </a:lnTo>
                  <a:lnTo>
                    <a:pt x="219" y="4132"/>
                  </a:lnTo>
                  <a:lnTo>
                    <a:pt x="328" y="4241"/>
                  </a:lnTo>
                  <a:lnTo>
                    <a:pt x="546" y="4405"/>
                  </a:lnTo>
                  <a:lnTo>
                    <a:pt x="783" y="4532"/>
                  </a:lnTo>
                  <a:lnTo>
                    <a:pt x="1038" y="4641"/>
                  </a:lnTo>
                  <a:lnTo>
                    <a:pt x="1311" y="4732"/>
                  </a:lnTo>
                  <a:lnTo>
                    <a:pt x="1584" y="4787"/>
                  </a:lnTo>
                  <a:lnTo>
                    <a:pt x="1856" y="4823"/>
                  </a:lnTo>
                  <a:lnTo>
                    <a:pt x="2421" y="4896"/>
                  </a:lnTo>
                  <a:lnTo>
                    <a:pt x="3203" y="4932"/>
                  </a:lnTo>
                  <a:lnTo>
                    <a:pt x="4004" y="4987"/>
                  </a:lnTo>
                  <a:lnTo>
                    <a:pt x="5569" y="5042"/>
                  </a:lnTo>
                  <a:lnTo>
                    <a:pt x="7152" y="5060"/>
                  </a:lnTo>
                  <a:lnTo>
                    <a:pt x="9918" y="5060"/>
                  </a:lnTo>
                  <a:lnTo>
                    <a:pt x="10501" y="5042"/>
                  </a:lnTo>
                  <a:lnTo>
                    <a:pt x="11101" y="5023"/>
                  </a:lnTo>
                  <a:lnTo>
                    <a:pt x="11683" y="4969"/>
                  </a:lnTo>
                  <a:lnTo>
                    <a:pt x="12266" y="4896"/>
                  </a:lnTo>
                  <a:lnTo>
                    <a:pt x="12848" y="4787"/>
                  </a:lnTo>
                  <a:lnTo>
                    <a:pt x="13412" y="4660"/>
                  </a:lnTo>
                  <a:lnTo>
                    <a:pt x="13740" y="4550"/>
                  </a:lnTo>
                  <a:lnTo>
                    <a:pt x="14049" y="4423"/>
                  </a:lnTo>
                  <a:lnTo>
                    <a:pt x="14340" y="4277"/>
                  </a:lnTo>
                  <a:lnTo>
                    <a:pt x="14613" y="4095"/>
                  </a:lnTo>
                  <a:lnTo>
                    <a:pt x="14741" y="3986"/>
                  </a:lnTo>
                  <a:lnTo>
                    <a:pt x="14850" y="3877"/>
                  </a:lnTo>
                  <a:lnTo>
                    <a:pt x="14959" y="3768"/>
                  </a:lnTo>
                  <a:lnTo>
                    <a:pt x="15050" y="3640"/>
                  </a:lnTo>
                  <a:lnTo>
                    <a:pt x="15123" y="3513"/>
                  </a:lnTo>
                  <a:lnTo>
                    <a:pt x="15177" y="3367"/>
                  </a:lnTo>
                  <a:lnTo>
                    <a:pt x="15232" y="3222"/>
                  </a:lnTo>
                  <a:lnTo>
                    <a:pt x="15250" y="3058"/>
                  </a:lnTo>
                  <a:lnTo>
                    <a:pt x="15268" y="2858"/>
                  </a:lnTo>
                  <a:lnTo>
                    <a:pt x="15232" y="2658"/>
                  </a:lnTo>
                  <a:lnTo>
                    <a:pt x="15177" y="2476"/>
                  </a:lnTo>
                  <a:lnTo>
                    <a:pt x="15105" y="2276"/>
                  </a:lnTo>
                  <a:lnTo>
                    <a:pt x="14995" y="2094"/>
                  </a:lnTo>
                  <a:lnTo>
                    <a:pt x="14886" y="1930"/>
                  </a:lnTo>
                  <a:lnTo>
                    <a:pt x="14741" y="1784"/>
                  </a:lnTo>
                  <a:lnTo>
                    <a:pt x="14595" y="1639"/>
                  </a:lnTo>
                  <a:lnTo>
                    <a:pt x="14431" y="1529"/>
                  </a:lnTo>
                  <a:lnTo>
                    <a:pt x="14268" y="1420"/>
                  </a:lnTo>
                  <a:lnTo>
                    <a:pt x="14086" y="1311"/>
                  </a:lnTo>
                  <a:lnTo>
                    <a:pt x="13904" y="1220"/>
                  </a:lnTo>
                  <a:lnTo>
                    <a:pt x="13521" y="1075"/>
                  </a:lnTo>
                  <a:lnTo>
                    <a:pt x="13139" y="947"/>
                  </a:lnTo>
                  <a:lnTo>
                    <a:pt x="12302" y="692"/>
                  </a:lnTo>
                  <a:lnTo>
                    <a:pt x="11483" y="474"/>
                  </a:lnTo>
                  <a:lnTo>
                    <a:pt x="10646" y="292"/>
                  </a:lnTo>
                  <a:lnTo>
                    <a:pt x="9809" y="165"/>
                  </a:lnTo>
                  <a:lnTo>
                    <a:pt x="9390" y="110"/>
                  </a:lnTo>
                  <a:lnTo>
                    <a:pt x="8972" y="55"/>
                  </a:lnTo>
                  <a:lnTo>
                    <a:pt x="8553" y="37"/>
                  </a:lnTo>
                  <a:lnTo>
                    <a:pt x="8153" y="19"/>
                  </a:lnTo>
                  <a:lnTo>
                    <a:pt x="7734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03" name="Google Shape;1303;p8"/>
            <p:cNvSpPr/>
            <p:nvPr/>
          </p:nvSpPr>
          <p:spPr>
            <a:xfrm>
              <a:off x="6402670" y="7100752"/>
              <a:ext cx="358271" cy="126673"/>
            </a:xfrm>
            <a:custGeom>
              <a:avLst/>
              <a:gdLst/>
              <a:ahLst/>
              <a:cxnLst/>
              <a:rect l="l" t="t" r="r" b="b"/>
              <a:pathLst>
                <a:path w="6952" h="2458" extrusionOk="0">
                  <a:moveTo>
                    <a:pt x="3294" y="1"/>
                  </a:moveTo>
                  <a:lnTo>
                    <a:pt x="2803" y="19"/>
                  </a:lnTo>
                  <a:lnTo>
                    <a:pt x="2330" y="55"/>
                  </a:lnTo>
                  <a:lnTo>
                    <a:pt x="1856" y="110"/>
                  </a:lnTo>
                  <a:lnTo>
                    <a:pt x="1420" y="201"/>
                  </a:lnTo>
                  <a:lnTo>
                    <a:pt x="1201" y="274"/>
                  </a:lnTo>
                  <a:lnTo>
                    <a:pt x="1019" y="328"/>
                  </a:lnTo>
                  <a:lnTo>
                    <a:pt x="819" y="419"/>
                  </a:lnTo>
                  <a:lnTo>
                    <a:pt x="655" y="492"/>
                  </a:lnTo>
                  <a:lnTo>
                    <a:pt x="510" y="601"/>
                  </a:lnTo>
                  <a:lnTo>
                    <a:pt x="364" y="692"/>
                  </a:lnTo>
                  <a:lnTo>
                    <a:pt x="255" y="820"/>
                  </a:lnTo>
                  <a:lnTo>
                    <a:pt x="146" y="947"/>
                  </a:lnTo>
                  <a:lnTo>
                    <a:pt x="73" y="1074"/>
                  </a:lnTo>
                  <a:lnTo>
                    <a:pt x="0" y="1238"/>
                  </a:lnTo>
                  <a:lnTo>
                    <a:pt x="0" y="1311"/>
                  </a:lnTo>
                  <a:lnTo>
                    <a:pt x="0" y="1384"/>
                  </a:lnTo>
                  <a:lnTo>
                    <a:pt x="37" y="1456"/>
                  </a:lnTo>
                  <a:lnTo>
                    <a:pt x="91" y="1511"/>
                  </a:lnTo>
                  <a:lnTo>
                    <a:pt x="164" y="1584"/>
                  </a:lnTo>
                  <a:lnTo>
                    <a:pt x="219" y="1620"/>
                  </a:lnTo>
                  <a:lnTo>
                    <a:pt x="382" y="1711"/>
                  </a:lnTo>
                  <a:lnTo>
                    <a:pt x="710" y="1857"/>
                  </a:lnTo>
                  <a:lnTo>
                    <a:pt x="1019" y="1966"/>
                  </a:lnTo>
                  <a:lnTo>
                    <a:pt x="1365" y="2075"/>
                  </a:lnTo>
                  <a:lnTo>
                    <a:pt x="1693" y="2184"/>
                  </a:lnTo>
                  <a:lnTo>
                    <a:pt x="2038" y="2257"/>
                  </a:lnTo>
                  <a:lnTo>
                    <a:pt x="2384" y="2330"/>
                  </a:lnTo>
                  <a:lnTo>
                    <a:pt x="2730" y="2385"/>
                  </a:lnTo>
                  <a:lnTo>
                    <a:pt x="3076" y="2421"/>
                  </a:lnTo>
                  <a:lnTo>
                    <a:pt x="3421" y="2439"/>
                  </a:lnTo>
                  <a:lnTo>
                    <a:pt x="3767" y="2457"/>
                  </a:lnTo>
                  <a:lnTo>
                    <a:pt x="4113" y="2439"/>
                  </a:lnTo>
                  <a:lnTo>
                    <a:pt x="4459" y="2421"/>
                  </a:lnTo>
                  <a:lnTo>
                    <a:pt x="4804" y="2385"/>
                  </a:lnTo>
                  <a:lnTo>
                    <a:pt x="5150" y="2348"/>
                  </a:lnTo>
                  <a:lnTo>
                    <a:pt x="5496" y="2275"/>
                  </a:lnTo>
                  <a:lnTo>
                    <a:pt x="5842" y="2203"/>
                  </a:lnTo>
                  <a:lnTo>
                    <a:pt x="6042" y="2148"/>
                  </a:lnTo>
                  <a:lnTo>
                    <a:pt x="6242" y="2057"/>
                  </a:lnTo>
                  <a:lnTo>
                    <a:pt x="6442" y="1966"/>
                  </a:lnTo>
                  <a:lnTo>
                    <a:pt x="6606" y="1857"/>
                  </a:lnTo>
                  <a:lnTo>
                    <a:pt x="6770" y="1711"/>
                  </a:lnTo>
                  <a:lnTo>
                    <a:pt x="6824" y="1638"/>
                  </a:lnTo>
                  <a:lnTo>
                    <a:pt x="6879" y="1566"/>
                  </a:lnTo>
                  <a:lnTo>
                    <a:pt x="6915" y="1475"/>
                  </a:lnTo>
                  <a:lnTo>
                    <a:pt x="6952" y="1384"/>
                  </a:lnTo>
                  <a:lnTo>
                    <a:pt x="6952" y="1293"/>
                  </a:lnTo>
                  <a:lnTo>
                    <a:pt x="6952" y="1183"/>
                  </a:lnTo>
                  <a:lnTo>
                    <a:pt x="6934" y="1020"/>
                  </a:lnTo>
                  <a:lnTo>
                    <a:pt x="6861" y="874"/>
                  </a:lnTo>
                  <a:lnTo>
                    <a:pt x="6770" y="747"/>
                  </a:lnTo>
                  <a:lnTo>
                    <a:pt x="6642" y="638"/>
                  </a:lnTo>
                  <a:lnTo>
                    <a:pt x="6497" y="528"/>
                  </a:lnTo>
                  <a:lnTo>
                    <a:pt x="6351" y="456"/>
                  </a:lnTo>
                  <a:lnTo>
                    <a:pt x="6187" y="383"/>
                  </a:lnTo>
                  <a:lnTo>
                    <a:pt x="6024" y="310"/>
                  </a:lnTo>
                  <a:lnTo>
                    <a:pt x="5787" y="237"/>
                  </a:lnTo>
                  <a:lnTo>
                    <a:pt x="5478" y="183"/>
                  </a:lnTo>
                  <a:lnTo>
                    <a:pt x="5114" y="128"/>
                  </a:lnTo>
                  <a:lnTo>
                    <a:pt x="4713" y="73"/>
                  </a:lnTo>
                  <a:lnTo>
                    <a:pt x="4258" y="37"/>
                  </a:lnTo>
                  <a:lnTo>
                    <a:pt x="378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04" name="Google Shape;1304;p8"/>
            <p:cNvSpPr/>
            <p:nvPr/>
          </p:nvSpPr>
          <p:spPr>
            <a:xfrm>
              <a:off x="6522695" y="7312715"/>
              <a:ext cx="180115" cy="78797"/>
            </a:xfrm>
            <a:custGeom>
              <a:avLst/>
              <a:gdLst/>
              <a:ahLst/>
              <a:cxnLst/>
              <a:rect l="l" t="t" r="r" b="b"/>
              <a:pathLst>
                <a:path w="3495" h="1529" extrusionOk="0">
                  <a:moveTo>
                    <a:pt x="1657" y="0"/>
                  </a:moveTo>
                  <a:lnTo>
                    <a:pt x="1420" y="19"/>
                  </a:lnTo>
                  <a:lnTo>
                    <a:pt x="1165" y="37"/>
                  </a:lnTo>
                  <a:lnTo>
                    <a:pt x="929" y="73"/>
                  </a:lnTo>
                  <a:lnTo>
                    <a:pt x="710" y="146"/>
                  </a:lnTo>
                  <a:lnTo>
                    <a:pt x="510" y="219"/>
                  </a:lnTo>
                  <a:lnTo>
                    <a:pt x="328" y="310"/>
                  </a:lnTo>
                  <a:lnTo>
                    <a:pt x="182" y="437"/>
                  </a:lnTo>
                  <a:lnTo>
                    <a:pt x="128" y="510"/>
                  </a:lnTo>
                  <a:lnTo>
                    <a:pt x="73" y="601"/>
                  </a:lnTo>
                  <a:lnTo>
                    <a:pt x="37" y="674"/>
                  </a:lnTo>
                  <a:lnTo>
                    <a:pt x="19" y="765"/>
                  </a:lnTo>
                  <a:lnTo>
                    <a:pt x="1" y="819"/>
                  </a:lnTo>
                  <a:lnTo>
                    <a:pt x="19" y="874"/>
                  </a:lnTo>
                  <a:lnTo>
                    <a:pt x="55" y="947"/>
                  </a:lnTo>
                  <a:lnTo>
                    <a:pt x="128" y="1019"/>
                  </a:lnTo>
                  <a:lnTo>
                    <a:pt x="201" y="1074"/>
                  </a:lnTo>
                  <a:lnTo>
                    <a:pt x="528" y="1238"/>
                  </a:lnTo>
                  <a:lnTo>
                    <a:pt x="856" y="1365"/>
                  </a:lnTo>
                  <a:lnTo>
                    <a:pt x="1202" y="1456"/>
                  </a:lnTo>
                  <a:lnTo>
                    <a:pt x="1547" y="1511"/>
                  </a:lnTo>
                  <a:lnTo>
                    <a:pt x="1893" y="1529"/>
                  </a:lnTo>
                  <a:lnTo>
                    <a:pt x="2239" y="1511"/>
                  </a:lnTo>
                  <a:lnTo>
                    <a:pt x="2585" y="1456"/>
                  </a:lnTo>
                  <a:lnTo>
                    <a:pt x="2930" y="1383"/>
                  </a:lnTo>
                  <a:lnTo>
                    <a:pt x="3021" y="1347"/>
                  </a:lnTo>
                  <a:lnTo>
                    <a:pt x="3131" y="1292"/>
                  </a:lnTo>
                  <a:lnTo>
                    <a:pt x="3222" y="1220"/>
                  </a:lnTo>
                  <a:lnTo>
                    <a:pt x="3313" y="1165"/>
                  </a:lnTo>
                  <a:lnTo>
                    <a:pt x="3385" y="1074"/>
                  </a:lnTo>
                  <a:lnTo>
                    <a:pt x="3440" y="983"/>
                  </a:lnTo>
                  <a:lnTo>
                    <a:pt x="3476" y="874"/>
                  </a:lnTo>
                  <a:lnTo>
                    <a:pt x="3495" y="746"/>
                  </a:lnTo>
                  <a:lnTo>
                    <a:pt x="3476" y="637"/>
                  </a:lnTo>
                  <a:lnTo>
                    <a:pt x="3440" y="546"/>
                  </a:lnTo>
                  <a:lnTo>
                    <a:pt x="3385" y="474"/>
                  </a:lnTo>
                  <a:lnTo>
                    <a:pt x="3331" y="401"/>
                  </a:lnTo>
                  <a:lnTo>
                    <a:pt x="3258" y="346"/>
                  </a:lnTo>
                  <a:lnTo>
                    <a:pt x="3185" y="292"/>
                  </a:lnTo>
                  <a:lnTo>
                    <a:pt x="3021" y="201"/>
                  </a:lnTo>
                  <a:lnTo>
                    <a:pt x="2894" y="164"/>
                  </a:lnTo>
                  <a:lnTo>
                    <a:pt x="2748" y="128"/>
                  </a:lnTo>
                  <a:lnTo>
                    <a:pt x="2366" y="55"/>
                  </a:lnTo>
                  <a:lnTo>
                    <a:pt x="1893" y="19"/>
                  </a:lnTo>
                  <a:lnTo>
                    <a:pt x="165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05" name="Google Shape;1305;p8"/>
            <p:cNvSpPr/>
            <p:nvPr/>
          </p:nvSpPr>
          <p:spPr>
            <a:xfrm>
              <a:off x="6725279" y="7296739"/>
              <a:ext cx="77869" cy="19789"/>
            </a:xfrm>
            <a:custGeom>
              <a:avLst/>
              <a:gdLst/>
              <a:ahLst/>
              <a:cxnLst/>
              <a:rect l="l" t="t" r="r" b="b"/>
              <a:pathLst>
                <a:path w="1511" h="384" fill="none" extrusionOk="0">
                  <a:moveTo>
                    <a:pt x="1511" y="110"/>
                  </a:moveTo>
                  <a:lnTo>
                    <a:pt x="1511" y="110"/>
                  </a:lnTo>
                  <a:lnTo>
                    <a:pt x="1365" y="56"/>
                  </a:lnTo>
                  <a:lnTo>
                    <a:pt x="1183" y="37"/>
                  </a:lnTo>
                  <a:lnTo>
                    <a:pt x="947" y="1"/>
                  </a:lnTo>
                  <a:lnTo>
                    <a:pt x="692" y="19"/>
                  </a:lnTo>
                  <a:lnTo>
                    <a:pt x="455" y="37"/>
                  </a:lnTo>
                  <a:lnTo>
                    <a:pt x="346" y="74"/>
                  </a:lnTo>
                  <a:lnTo>
                    <a:pt x="255" y="110"/>
                  </a:lnTo>
                  <a:lnTo>
                    <a:pt x="164" y="165"/>
                  </a:lnTo>
                  <a:lnTo>
                    <a:pt x="91" y="219"/>
                  </a:lnTo>
                  <a:lnTo>
                    <a:pt x="37" y="292"/>
                  </a:lnTo>
                  <a:lnTo>
                    <a:pt x="0" y="383"/>
                  </a:lnTo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306" name="Google Shape;1306;p8"/>
          <p:cNvSpPr/>
          <p:nvPr/>
        </p:nvSpPr>
        <p:spPr>
          <a:xfrm flipH="1">
            <a:off x="2080717" y="5836175"/>
            <a:ext cx="479329" cy="653613"/>
          </a:xfrm>
          <a:custGeom>
            <a:avLst/>
            <a:gdLst/>
            <a:ahLst/>
            <a:cxnLst/>
            <a:rect l="l" t="t" r="r" b="b"/>
            <a:pathLst>
              <a:path w="10264" h="13996" extrusionOk="0">
                <a:moveTo>
                  <a:pt x="4586" y="1"/>
                </a:moveTo>
                <a:lnTo>
                  <a:pt x="4568" y="656"/>
                </a:lnTo>
                <a:lnTo>
                  <a:pt x="4532" y="1384"/>
                </a:lnTo>
                <a:lnTo>
                  <a:pt x="4422" y="3040"/>
                </a:lnTo>
                <a:lnTo>
                  <a:pt x="4295" y="4805"/>
                </a:lnTo>
                <a:lnTo>
                  <a:pt x="4131" y="6552"/>
                </a:lnTo>
                <a:lnTo>
                  <a:pt x="3840" y="9464"/>
                </a:lnTo>
                <a:lnTo>
                  <a:pt x="3713" y="10683"/>
                </a:lnTo>
                <a:lnTo>
                  <a:pt x="3604" y="9846"/>
                </a:lnTo>
                <a:lnTo>
                  <a:pt x="3476" y="8900"/>
                </a:lnTo>
                <a:lnTo>
                  <a:pt x="3331" y="7699"/>
                </a:lnTo>
                <a:lnTo>
                  <a:pt x="3203" y="6334"/>
                </a:lnTo>
                <a:lnTo>
                  <a:pt x="3076" y="4860"/>
                </a:lnTo>
                <a:lnTo>
                  <a:pt x="3039" y="4114"/>
                </a:lnTo>
                <a:lnTo>
                  <a:pt x="3021" y="3349"/>
                </a:lnTo>
                <a:lnTo>
                  <a:pt x="3003" y="2603"/>
                </a:lnTo>
                <a:lnTo>
                  <a:pt x="3003" y="1893"/>
                </a:lnTo>
                <a:lnTo>
                  <a:pt x="2821" y="2185"/>
                </a:lnTo>
                <a:lnTo>
                  <a:pt x="2657" y="2494"/>
                </a:lnTo>
                <a:lnTo>
                  <a:pt x="2512" y="2822"/>
                </a:lnTo>
                <a:lnTo>
                  <a:pt x="2384" y="3167"/>
                </a:lnTo>
                <a:lnTo>
                  <a:pt x="2293" y="3531"/>
                </a:lnTo>
                <a:lnTo>
                  <a:pt x="2202" y="3895"/>
                </a:lnTo>
                <a:lnTo>
                  <a:pt x="2148" y="4277"/>
                </a:lnTo>
                <a:lnTo>
                  <a:pt x="2093" y="4660"/>
                </a:lnTo>
                <a:lnTo>
                  <a:pt x="2057" y="5060"/>
                </a:lnTo>
                <a:lnTo>
                  <a:pt x="2039" y="5460"/>
                </a:lnTo>
                <a:lnTo>
                  <a:pt x="2039" y="5879"/>
                </a:lnTo>
                <a:lnTo>
                  <a:pt x="2039" y="6279"/>
                </a:lnTo>
                <a:lnTo>
                  <a:pt x="2093" y="7080"/>
                </a:lnTo>
                <a:lnTo>
                  <a:pt x="2166" y="7862"/>
                </a:lnTo>
                <a:lnTo>
                  <a:pt x="2275" y="8609"/>
                </a:lnTo>
                <a:lnTo>
                  <a:pt x="2384" y="9318"/>
                </a:lnTo>
                <a:lnTo>
                  <a:pt x="2512" y="9937"/>
                </a:lnTo>
                <a:lnTo>
                  <a:pt x="2639" y="10501"/>
                </a:lnTo>
                <a:lnTo>
                  <a:pt x="2817" y="11215"/>
                </a:lnTo>
                <a:lnTo>
                  <a:pt x="2730" y="10938"/>
                </a:lnTo>
                <a:lnTo>
                  <a:pt x="2548" y="10501"/>
                </a:lnTo>
                <a:lnTo>
                  <a:pt x="2421" y="10246"/>
                </a:lnTo>
                <a:lnTo>
                  <a:pt x="2293" y="9992"/>
                </a:lnTo>
                <a:lnTo>
                  <a:pt x="2130" y="9719"/>
                </a:lnTo>
                <a:lnTo>
                  <a:pt x="1966" y="9446"/>
                </a:lnTo>
                <a:lnTo>
                  <a:pt x="1766" y="9154"/>
                </a:lnTo>
                <a:lnTo>
                  <a:pt x="1547" y="8882"/>
                </a:lnTo>
                <a:lnTo>
                  <a:pt x="1311" y="8590"/>
                </a:lnTo>
                <a:lnTo>
                  <a:pt x="1038" y="8317"/>
                </a:lnTo>
                <a:lnTo>
                  <a:pt x="1129" y="8918"/>
                </a:lnTo>
                <a:lnTo>
                  <a:pt x="1238" y="9482"/>
                </a:lnTo>
                <a:lnTo>
                  <a:pt x="1383" y="10010"/>
                </a:lnTo>
                <a:lnTo>
                  <a:pt x="1529" y="10483"/>
                </a:lnTo>
                <a:lnTo>
                  <a:pt x="1693" y="10920"/>
                </a:lnTo>
                <a:lnTo>
                  <a:pt x="1875" y="11338"/>
                </a:lnTo>
                <a:lnTo>
                  <a:pt x="1987" y="11588"/>
                </a:lnTo>
                <a:lnTo>
                  <a:pt x="1987" y="11588"/>
                </a:lnTo>
                <a:lnTo>
                  <a:pt x="0" y="10174"/>
                </a:lnTo>
                <a:lnTo>
                  <a:pt x="73" y="10319"/>
                </a:lnTo>
                <a:lnTo>
                  <a:pt x="255" y="10738"/>
                </a:lnTo>
                <a:lnTo>
                  <a:pt x="401" y="11011"/>
                </a:lnTo>
                <a:lnTo>
                  <a:pt x="601" y="11302"/>
                </a:lnTo>
                <a:lnTo>
                  <a:pt x="819" y="11648"/>
                </a:lnTo>
                <a:lnTo>
                  <a:pt x="1092" y="11975"/>
                </a:lnTo>
                <a:lnTo>
                  <a:pt x="1383" y="12321"/>
                </a:lnTo>
                <a:lnTo>
                  <a:pt x="1747" y="12667"/>
                </a:lnTo>
                <a:lnTo>
                  <a:pt x="1929" y="12830"/>
                </a:lnTo>
                <a:lnTo>
                  <a:pt x="2148" y="12994"/>
                </a:lnTo>
                <a:lnTo>
                  <a:pt x="2348" y="13140"/>
                </a:lnTo>
                <a:lnTo>
                  <a:pt x="2584" y="13285"/>
                </a:lnTo>
                <a:lnTo>
                  <a:pt x="2821" y="13413"/>
                </a:lnTo>
                <a:lnTo>
                  <a:pt x="3076" y="13540"/>
                </a:lnTo>
                <a:lnTo>
                  <a:pt x="3331" y="13649"/>
                </a:lnTo>
                <a:lnTo>
                  <a:pt x="3622" y="13759"/>
                </a:lnTo>
                <a:lnTo>
                  <a:pt x="3913" y="13850"/>
                </a:lnTo>
                <a:lnTo>
                  <a:pt x="4204" y="13922"/>
                </a:lnTo>
                <a:lnTo>
                  <a:pt x="4532" y="13959"/>
                </a:lnTo>
                <a:lnTo>
                  <a:pt x="4859" y="13995"/>
                </a:lnTo>
                <a:lnTo>
                  <a:pt x="5278" y="13850"/>
                </a:lnTo>
                <a:lnTo>
                  <a:pt x="5678" y="13704"/>
                </a:lnTo>
                <a:lnTo>
                  <a:pt x="6060" y="13540"/>
                </a:lnTo>
                <a:lnTo>
                  <a:pt x="6406" y="13358"/>
                </a:lnTo>
                <a:lnTo>
                  <a:pt x="6752" y="13176"/>
                </a:lnTo>
                <a:lnTo>
                  <a:pt x="7061" y="12976"/>
                </a:lnTo>
                <a:lnTo>
                  <a:pt x="7371" y="12794"/>
                </a:lnTo>
                <a:lnTo>
                  <a:pt x="7643" y="12576"/>
                </a:lnTo>
                <a:lnTo>
                  <a:pt x="7898" y="12376"/>
                </a:lnTo>
                <a:lnTo>
                  <a:pt x="8153" y="12157"/>
                </a:lnTo>
                <a:lnTo>
                  <a:pt x="8371" y="11957"/>
                </a:lnTo>
                <a:lnTo>
                  <a:pt x="8590" y="11739"/>
                </a:lnTo>
                <a:lnTo>
                  <a:pt x="8972" y="11320"/>
                </a:lnTo>
                <a:lnTo>
                  <a:pt x="9281" y="10902"/>
                </a:lnTo>
                <a:lnTo>
                  <a:pt x="9554" y="10501"/>
                </a:lnTo>
                <a:lnTo>
                  <a:pt x="9773" y="10137"/>
                </a:lnTo>
                <a:lnTo>
                  <a:pt x="9936" y="9791"/>
                </a:lnTo>
                <a:lnTo>
                  <a:pt x="10064" y="9500"/>
                </a:lnTo>
                <a:lnTo>
                  <a:pt x="10155" y="9245"/>
                </a:lnTo>
                <a:lnTo>
                  <a:pt x="10228" y="9064"/>
                </a:lnTo>
                <a:lnTo>
                  <a:pt x="10264" y="8900"/>
                </a:lnTo>
                <a:lnTo>
                  <a:pt x="10064" y="9191"/>
                </a:lnTo>
                <a:lnTo>
                  <a:pt x="9845" y="9464"/>
                </a:lnTo>
                <a:lnTo>
                  <a:pt x="9645" y="9700"/>
                </a:lnTo>
                <a:lnTo>
                  <a:pt x="9427" y="9937"/>
                </a:lnTo>
                <a:lnTo>
                  <a:pt x="9209" y="10137"/>
                </a:lnTo>
                <a:lnTo>
                  <a:pt x="9008" y="10337"/>
                </a:lnTo>
                <a:lnTo>
                  <a:pt x="8808" y="10519"/>
                </a:lnTo>
                <a:lnTo>
                  <a:pt x="8590" y="10665"/>
                </a:lnTo>
                <a:lnTo>
                  <a:pt x="8189" y="10956"/>
                </a:lnTo>
                <a:lnTo>
                  <a:pt x="7789" y="11174"/>
                </a:lnTo>
                <a:lnTo>
                  <a:pt x="7425" y="11338"/>
                </a:lnTo>
                <a:lnTo>
                  <a:pt x="7061" y="11466"/>
                </a:lnTo>
                <a:lnTo>
                  <a:pt x="6752" y="11575"/>
                </a:lnTo>
                <a:lnTo>
                  <a:pt x="6442" y="11629"/>
                </a:lnTo>
                <a:lnTo>
                  <a:pt x="6188" y="11666"/>
                </a:lnTo>
                <a:lnTo>
                  <a:pt x="5969" y="11684"/>
                </a:lnTo>
                <a:lnTo>
                  <a:pt x="5642" y="11684"/>
                </a:lnTo>
                <a:lnTo>
                  <a:pt x="5533" y="11666"/>
                </a:lnTo>
                <a:lnTo>
                  <a:pt x="5624" y="11593"/>
                </a:lnTo>
                <a:lnTo>
                  <a:pt x="5896" y="11393"/>
                </a:lnTo>
                <a:lnTo>
                  <a:pt x="6097" y="11229"/>
                </a:lnTo>
                <a:lnTo>
                  <a:pt x="6315" y="11011"/>
                </a:lnTo>
                <a:lnTo>
                  <a:pt x="6552" y="10774"/>
                </a:lnTo>
                <a:lnTo>
                  <a:pt x="6825" y="10483"/>
                </a:lnTo>
                <a:lnTo>
                  <a:pt x="7116" y="10137"/>
                </a:lnTo>
                <a:lnTo>
                  <a:pt x="7407" y="9755"/>
                </a:lnTo>
                <a:lnTo>
                  <a:pt x="7716" y="9318"/>
                </a:lnTo>
                <a:lnTo>
                  <a:pt x="8026" y="8845"/>
                </a:lnTo>
                <a:lnTo>
                  <a:pt x="8335" y="8299"/>
                </a:lnTo>
                <a:lnTo>
                  <a:pt x="8644" y="7717"/>
                </a:lnTo>
                <a:lnTo>
                  <a:pt x="8954" y="7080"/>
                </a:lnTo>
                <a:lnTo>
                  <a:pt x="9245" y="6388"/>
                </a:lnTo>
                <a:lnTo>
                  <a:pt x="8772" y="6716"/>
                </a:lnTo>
                <a:lnTo>
                  <a:pt x="8335" y="7062"/>
                </a:lnTo>
                <a:lnTo>
                  <a:pt x="7916" y="7426"/>
                </a:lnTo>
                <a:lnTo>
                  <a:pt x="7516" y="7790"/>
                </a:lnTo>
                <a:lnTo>
                  <a:pt x="7134" y="8154"/>
                </a:lnTo>
                <a:lnTo>
                  <a:pt x="6788" y="8499"/>
                </a:lnTo>
                <a:lnTo>
                  <a:pt x="6461" y="8845"/>
                </a:lnTo>
                <a:lnTo>
                  <a:pt x="6169" y="9191"/>
                </a:lnTo>
                <a:lnTo>
                  <a:pt x="5660" y="9773"/>
                </a:lnTo>
                <a:lnTo>
                  <a:pt x="5296" y="10265"/>
                </a:lnTo>
                <a:lnTo>
                  <a:pt x="4987" y="10683"/>
                </a:lnTo>
                <a:lnTo>
                  <a:pt x="5332" y="10046"/>
                </a:lnTo>
                <a:lnTo>
                  <a:pt x="5733" y="9300"/>
                </a:lnTo>
                <a:lnTo>
                  <a:pt x="6206" y="8336"/>
                </a:lnTo>
                <a:lnTo>
                  <a:pt x="6734" y="7189"/>
                </a:lnTo>
                <a:lnTo>
                  <a:pt x="7007" y="6570"/>
                </a:lnTo>
                <a:lnTo>
                  <a:pt x="7280" y="5915"/>
                </a:lnTo>
                <a:lnTo>
                  <a:pt x="7534" y="5242"/>
                </a:lnTo>
                <a:lnTo>
                  <a:pt x="7789" y="4569"/>
                </a:lnTo>
                <a:lnTo>
                  <a:pt x="8007" y="3859"/>
                </a:lnTo>
                <a:lnTo>
                  <a:pt x="8208" y="3149"/>
                </a:lnTo>
                <a:lnTo>
                  <a:pt x="8208" y="3149"/>
                </a:lnTo>
                <a:lnTo>
                  <a:pt x="8044" y="3295"/>
                </a:lnTo>
                <a:lnTo>
                  <a:pt x="7880" y="3459"/>
                </a:lnTo>
                <a:lnTo>
                  <a:pt x="7716" y="3640"/>
                </a:lnTo>
                <a:lnTo>
                  <a:pt x="7553" y="3841"/>
                </a:lnTo>
                <a:lnTo>
                  <a:pt x="7243" y="4277"/>
                </a:lnTo>
                <a:lnTo>
                  <a:pt x="6952" y="4751"/>
                </a:lnTo>
                <a:lnTo>
                  <a:pt x="6661" y="5260"/>
                </a:lnTo>
                <a:lnTo>
                  <a:pt x="6406" y="5770"/>
                </a:lnTo>
                <a:lnTo>
                  <a:pt x="6151" y="6297"/>
                </a:lnTo>
                <a:lnTo>
                  <a:pt x="5933" y="6825"/>
                </a:lnTo>
                <a:lnTo>
                  <a:pt x="5733" y="7335"/>
                </a:lnTo>
                <a:lnTo>
                  <a:pt x="5551" y="7808"/>
                </a:lnTo>
                <a:lnTo>
                  <a:pt x="5260" y="8609"/>
                </a:lnTo>
                <a:lnTo>
                  <a:pt x="5078" y="9173"/>
                </a:lnTo>
                <a:lnTo>
                  <a:pt x="5005" y="9373"/>
                </a:lnTo>
                <a:lnTo>
                  <a:pt x="5041" y="9082"/>
                </a:lnTo>
                <a:lnTo>
                  <a:pt x="5114" y="8263"/>
                </a:lnTo>
                <a:lnTo>
                  <a:pt x="5187" y="7062"/>
                </a:lnTo>
                <a:lnTo>
                  <a:pt x="5223" y="6370"/>
                </a:lnTo>
                <a:lnTo>
                  <a:pt x="5241" y="5624"/>
                </a:lnTo>
                <a:lnTo>
                  <a:pt x="5260" y="4860"/>
                </a:lnTo>
                <a:lnTo>
                  <a:pt x="5241" y="4059"/>
                </a:lnTo>
                <a:lnTo>
                  <a:pt x="5223" y="3277"/>
                </a:lnTo>
                <a:lnTo>
                  <a:pt x="5169" y="2512"/>
                </a:lnTo>
                <a:lnTo>
                  <a:pt x="5078" y="1784"/>
                </a:lnTo>
                <a:lnTo>
                  <a:pt x="5023" y="1439"/>
                </a:lnTo>
                <a:lnTo>
                  <a:pt x="4950" y="1111"/>
                </a:lnTo>
                <a:lnTo>
                  <a:pt x="4877" y="802"/>
                </a:lnTo>
                <a:lnTo>
                  <a:pt x="4786" y="510"/>
                </a:lnTo>
                <a:lnTo>
                  <a:pt x="4695" y="237"/>
                </a:lnTo>
                <a:lnTo>
                  <a:pt x="4586" y="1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1307" name="Google Shape;1307;p8"/>
          <p:cNvGrpSpPr/>
          <p:nvPr/>
        </p:nvGrpSpPr>
        <p:grpSpPr>
          <a:xfrm flipH="1">
            <a:off x="2321830" y="6371873"/>
            <a:ext cx="238221" cy="219912"/>
            <a:chOff x="2706625" y="4735761"/>
            <a:chExt cx="226446" cy="209015"/>
          </a:xfrm>
        </p:grpSpPr>
        <p:sp>
          <p:nvSpPr>
            <p:cNvPr id="1308" name="Google Shape;1308;p8"/>
            <p:cNvSpPr/>
            <p:nvPr/>
          </p:nvSpPr>
          <p:spPr>
            <a:xfrm>
              <a:off x="2706625" y="4851000"/>
              <a:ext cx="226446" cy="93776"/>
            </a:xfrm>
            <a:custGeom>
              <a:avLst/>
              <a:gdLst/>
              <a:ahLst/>
              <a:cxnLst/>
              <a:rect l="l" t="t" r="r" b="b"/>
              <a:pathLst>
                <a:path w="9991" h="1020" extrusionOk="0">
                  <a:moveTo>
                    <a:pt x="1292" y="0"/>
                  </a:moveTo>
                  <a:lnTo>
                    <a:pt x="746" y="91"/>
                  </a:lnTo>
                  <a:lnTo>
                    <a:pt x="528" y="128"/>
                  </a:lnTo>
                  <a:lnTo>
                    <a:pt x="346" y="182"/>
                  </a:lnTo>
                  <a:lnTo>
                    <a:pt x="200" y="237"/>
                  </a:lnTo>
                  <a:lnTo>
                    <a:pt x="91" y="291"/>
                  </a:lnTo>
                  <a:lnTo>
                    <a:pt x="18" y="346"/>
                  </a:lnTo>
                  <a:lnTo>
                    <a:pt x="0" y="419"/>
                  </a:lnTo>
                  <a:lnTo>
                    <a:pt x="0" y="437"/>
                  </a:lnTo>
                  <a:lnTo>
                    <a:pt x="18" y="473"/>
                  </a:lnTo>
                  <a:lnTo>
                    <a:pt x="91" y="528"/>
                  </a:lnTo>
                  <a:lnTo>
                    <a:pt x="219" y="583"/>
                  </a:lnTo>
                  <a:lnTo>
                    <a:pt x="382" y="655"/>
                  </a:lnTo>
                  <a:lnTo>
                    <a:pt x="601" y="710"/>
                  </a:lnTo>
                  <a:lnTo>
                    <a:pt x="856" y="746"/>
                  </a:lnTo>
                  <a:lnTo>
                    <a:pt x="1456" y="837"/>
                  </a:lnTo>
                  <a:lnTo>
                    <a:pt x="2202" y="910"/>
                  </a:lnTo>
                  <a:lnTo>
                    <a:pt x="3058" y="965"/>
                  </a:lnTo>
                  <a:lnTo>
                    <a:pt x="3986" y="1001"/>
                  </a:lnTo>
                  <a:lnTo>
                    <a:pt x="5005" y="1019"/>
                  </a:lnTo>
                  <a:lnTo>
                    <a:pt x="6006" y="1001"/>
                  </a:lnTo>
                  <a:lnTo>
                    <a:pt x="6952" y="965"/>
                  </a:lnTo>
                  <a:lnTo>
                    <a:pt x="7789" y="910"/>
                  </a:lnTo>
                  <a:lnTo>
                    <a:pt x="8535" y="837"/>
                  </a:lnTo>
                  <a:lnTo>
                    <a:pt x="9136" y="746"/>
                  </a:lnTo>
                  <a:lnTo>
                    <a:pt x="9390" y="710"/>
                  </a:lnTo>
                  <a:lnTo>
                    <a:pt x="9609" y="655"/>
                  </a:lnTo>
                  <a:lnTo>
                    <a:pt x="9773" y="583"/>
                  </a:lnTo>
                  <a:lnTo>
                    <a:pt x="9900" y="528"/>
                  </a:lnTo>
                  <a:lnTo>
                    <a:pt x="9973" y="473"/>
                  </a:lnTo>
                  <a:lnTo>
                    <a:pt x="9991" y="437"/>
                  </a:lnTo>
                  <a:lnTo>
                    <a:pt x="9991" y="419"/>
                  </a:lnTo>
                  <a:lnTo>
                    <a:pt x="9973" y="346"/>
                  </a:lnTo>
                  <a:lnTo>
                    <a:pt x="9900" y="291"/>
                  </a:lnTo>
                  <a:lnTo>
                    <a:pt x="9791" y="237"/>
                  </a:lnTo>
                  <a:lnTo>
                    <a:pt x="9645" y="182"/>
                  </a:lnTo>
                  <a:lnTo>
                    <a:pt x="9463" y="128"/>
                  </a:lnTo>
                  <a:lnTo>
                    <a:pt x="9245" y="91"/>
                  </a:lnTo>
                  <a:lnTo>
                    <a:pt x="8699" y="0"/>
                  </a:lnTo>
                  <a:lnTo>
                    <a:pt x="8699" y="273"/>
                  </a:lnTo>
                  <a:lnTo>
                    <a:pt x="7443" y="328"/>
                  </a:lnTo>
                  <a:lnTo>
                    <a:pt x="6133" y="364"/>
                  </a:lnTo>
                  <a:lnTo>
                    <a:pt x="4623" y="382"/>
                  </a:lnTo>
                  <a:lnTo>
                    <a:pt x="3476" y="364"/>
                  </a:lnTo>
                  <a:lnTo>
                    <a:pt x="2384" y="328"/>
                  </a:lnTo>
                  <a:lnTo>
                    <a:pt x="1893" y="291"/>
                  </a:lnTo>
                  <a:lnTo>
                    <a:pt x="1456" y="237"/>
                  </a:lnTo>
                  <a:lnTo>
                    <a:pt x="1074" y="182"/>
                  </a:lnTo>
                  <a:lnTo>
                    <a:pt x="746" y="109"/>
                  </a:lnTo>
                  <a:lnTo>
                    <a:pt x="1292" y="0"/>
                  </a:lnTo>
                  <a:close/>
                </a:path>
              </a:pathLst>
            </a:custGeom>
            <a:solidFill>
              <a:srgbClr val="282829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1309" name="Google Shape;1309;p8"/>
            <p:cNvGrpSpPr/>
            <p:nvPr/>
          </p:nvGrpSpPr>
          <p:grpSpPr>
            <a:xfrm>
              <a:off x="2714800" y="4735761"/>
              <a:ext cx="210098" cy="182902"/>
              <a:chOff x="1282975" y="2150275"/>
              <a:chExt cx="154700" cy="134675"/>
            </a:xfrm>
          </p:grpSpPr>
          <p:sp>
            <p:nvSpPr>
              <p:cNvPr id="1310" name="Google Shape;1310;p8"/>
              <p:cNvSpPr/>
              <p:nvPr/>
            </p:nvSpPr>
            <p:spPr>
              <a:xfrm>
                <a:off x="1282975" y="2150275"/>
                <a:ext cx="154700" cy="134675"/>
              </a:xfrm>
              <a:custGeom>
                <a:avLst/>
                <a:gdLst/>
                <a:ahLst/>
                <a:cxnLst/>
                <a:rect l="l" t="t" r="r" b="b"/>
                <a:pathLst>
                  <a:path w="6188" h="5387" extrusionOk="0">
                    <a:moveTo>
                      <a:pt x="2858" y="0"/>
                    </a:moveTo>
                    <a:lnTo>
                      <a:pt x="2657" y="37"/>
                    </a:lnTo>
                    <a:lnTo>
                      <a:pt x="2403" y="109"/>
                    </a:lnTo>
                    <a:lnTo>
                      <a:pt x="2166" y="200"/>
                    </a:lnTo>
                    <a:lnTo>
                      <a:pt x="1948" y="310"/>
                    </a:lnTo>
                    <a:lnTo>
                      <a:pt x="1747" y="437"/>
                    </a:lnTo>
                    <a:lnTo>
                      <a:pt x="1547" y="564"/>
                    </a:lnTo>
                    <a:lnTo>
                      <a:pt x="1384" y="710"/>
                    </a:lnTo>
                    <a:lnTo>
                      <a:pt x="1238" y="856"/>
                    </a:lnTo>
                    <a:lnTo>
                      <a:pt x="1092" y="1019"/>
                    </a:lnTo>
                    <a:lnTo>
                      <a:pt x="965" y="1201"/>
                    </a:lnTo>
                    <a:lnTo>
                      <a:pt x="856" y="1365"/>
                    </a:lnTo>
                    <a:lnTo>
                      <a:pt x="765" y="1547"/>
                    </a:lnTo>
                    <a:lnTo>
                      <a:pt x="674" y="1729"/>
                    </a:lnTo>
                    <a:lnTo>
                      <a:pt x="546" y="2093"/>
                    </a:lnTo>
                    <a:lnTo>
                      <a:pt x="437" y="2439"/>
                    </a:lnTo>
                    <a:lnTo>
                      <a:pt x="401" y="2639"/>
                    </a:lnTo>
                    <a:lnTo>
                      <a:pt x="346" y="3057"/>
                    </a:lnTo>
                    <a:lnTo>
                      <a:pt x="310" y="3403"/>
                    </a:lnTo>
                    <a:lnTo>
                      <a:pt x="310" y="3694"/>
                    </a:lnTo>
                    <a:lnTo>
                      <a:pt x="164" y="3876"/>
                    </a:lnTo>
                    <a:lnTo>
                      <a:pt x="55" y="4040"/>
                    </a:lnTo>
                    <a:lnTo>
                      <a:pt x="37" y="4131"/>
                    </a:lnTo>
                    <a:lnTo>
                      <a:pt x="0" y="4222"/>
                    </a:lnTo>
                    <a:lnTo>
                      <a:pt x="0" y="4295"/>
                    </a:lnTo>
                    <a:lnTo>
                      <a:pt x="0" y="4368"/>
                    </a:lnTo>
                    <a:lnTo>
                      <a:pt x="19" y="4459"/>
                    </a:lnTo>
                    <a:lnTo>
                      <a:pt x="55" y="4532"/>
                    </a:lnTo>
                    <a:lnTo>
                      <a:pt x="91" y="4604"/>
                    </a:lnTo>
                    <a:lnTo>
                      <a:pt x="146" y="4677"/>
                    </a:lnTo>
                    <a:lnTo>
                      <a:pt x="292" y="4804"/>
                    </a:lnTo>
                    <a:lnTo>
                      <a:pt x="474" y="4932"/>
                    </a:lnTo>
                    <a:lnTo>
                      <a:pt x="692" y="5041"/>
                    </a:lnTo>
                    <a:lnTo>
                      <a:pt x="965" y="5132"/>
                    </a:lnTo>
                    <a:lnTo>
                      <a:pt x="1274" y="5205"/>
                    </a:lnTo>
                    <a:lnTo>
                      <a:pt x="1638" y="5278"/>
                    </a:lnTo>
                    <a:lnTo>
                      <a:pt x="2020" y="5332"/>
                    </a:lnTo>
                    <a:lnTo>
                      <a:pt x="2457" y="5369"/>
                    </a:lnTo>
                    <a:lnTo>
                      <a:pt x="2930" y="5387"/>
                    </a:lnTo>
                    <a:lnTo>
                      <a:pt x="3440" y="5387"/>
                    </a:lnTo>
                    <a:lnTo>
                      <a:pt x="3804" y="5350"/>
                    </a:lnTo>
                    <a:lnTo>
                      <a:pt x="4131" y="5314"/>
                    </a:lnTo>
                    <a:lnTo>
                      <a:pt x="4714" y="5223"/>
                    </a:lnTo>
                    <a:lnTo>
                      <a:pt x="5187" y="5114"/>
                    </a:lnTo>
                    <a:lnTo>
                      <a:pt x="5569" y="5005"/>
                    </a:lnTo>
                    <a:lnTo>
                      <a:pt x="5842" y="4895"/>
                    </a:lnTo>
                    <a:lnTo>
                      <a:pt x="6042" y="4804"/>
                    </a:lnTo>
                    <a:lnTo>
                      <a:pt x="6188" y="4713"/>
                    </a:lnTo>
                    <a:lnTo>
                      <a:pt x="6042" y="4204"/>
                    </a:lnTo>
                    <a:lnTo>
                      <a:pt x="5878" y="3658"/>
                    </a:lnTo>
                    <a:lnTo>
                      <a:pt x="5642" y="3003"/>
                    </a:lnTo>
                    <a:lnTo>
                      <a:pt x="5514" y="2639"/>
                    </a:lnTo>
                    <a:lnTo>
                      <a:pt x="5351" y="2275"/>
                    </a:lnTo>
                    <a:lnTo>
                      <a:pt x="5169" y="1929"/>
                    </a:lnTo>
                    <a:lnTo>
                      <a:pt x="4987" y="1565"/>
                    </a:lnTo>
                    <a:lnTo>
                      <a:pt x="4787" y="1238"/>
                    </a:lnTo>
                    <a:lnTo>
                      <a:pt x="4568" y="928"/>
                    </a:lnTo>
                    <a:lnTo>
                      <a:pt x="4332" y="655"/>
                    </a:lnTo>
                    <a:lnTo>
                      <a:pt x="4095" y="419"/>
                    </a:lnTo>
                    <a:lnTo>
                      <a:pt x="3949" y="291"/>
                    </a:lnTo>
                    <a:lnTo>
                      <a:pt x="3804" y="200"/>
                    </a:lnTo>
                    <a:lnTo>
                      <a:pt x="3676" y="128"/>
                    </a:lnTo>
                    <a:lnTo>
                      <a:pt x="3513" y="73"/>
                    </a:lnTo>
                    <a:lnTo>
                      <a:pt x="3367" y="37"/>
                    </a:lnTo>
                    <a:lnTo>
                      <a:pt x="3203" y="0"/>
                    </a:lnTo>
                    <a:close/>
                  </a:path>
                </a:pathLst>
              </a:custGeom>
              <a:solidFill>
                <a:srgbClr val="C1A58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11" name="Google Shape;1311;p8"/>
              <p:cNvSpPr/>
              <p:nvPr/>
            </p:nvSpPr>
            <p:spPr>
              <a:xfrm>
                <a:off x="1282975" y="2150275"/>
                <a:ext cx="154700" cy="134675"/>
              </a:xfrm>
              <a:custGeom>
                <a:avLst/>
                <a:gdLst/>
                <a:ahLst/>
                <a:cxnLst/>
                <a:rect l="l" t="t" r="r" b="b"/>
                <a:pathLst>
                  <a:path w="6188" h="5387" fill="none" extrusionOk="0">
                    <a:moveTo>
                      <a:pt x="6188" y="4713"/>
                    </a:moveTo>
                    <a:lnTo>
                      <a:pt x="6188" y="4713"/>
                    </a:lnTo>
                    <a:lnTo>
                      <a:pt x="6042" y="4804"/>
                    </a:lnTo>
                    <a:lnTo>
                      <a:pt x="5842" y="4895"/>
                    </a:lnTo>
                    <a:lnTo>
                      <a:pt x="5569" y="5005"/>
                    </a:lnTo>
                    <a:lnTo>
                      <a:pt x="5187" y="5114"/>
                    </a:lnTo>
                    <a:lnTo>
                      <a:pt x="4714" y="5223"/>
                    </a:lnTo>
                    <a:lnTo>
                      <a:pt x="4131" y="5314"/>
                    </a:lnTo>
                    <a:lnTo>
                      <a:pt x="3804" y="5350"/>
                    </a:lnTo>
                    <a:lnTo>
                      <a:pt x="3440" y="5387"/>
                    </a:lnTo>
                    <a:lnTo>
                      <a:pt x="3440" y="5387"/>
                    </a:lnTo>
                    <a:lnTo>
                      <a:pt x="2930" y="5387"/>
                    </a:lnTo>
                    <a:lnTo>
                      <a:pt x="2457" y="5369"/>
                    </a:lnTo>
                    <a:lnTo>
                      <a:pt x="2020" y="5332"/>
                    </a:lnTo>
                    <a:lnTo>
                      <a:pt x="1638" y="5278"/>
                    </a:lnTo>
                    <a:lnTo>
                      <a:pt x="1274" y="5205"/>
                    </a:lnTo>
                    <a:lnTo>
                      <a:pt x="965" y="5132"/>
                    </a:lnTo>
                    <a:lnTo>
                      <a:pt x="692" y="5041"/>
                    </a:lnTo>
                    <a:lnTo>
                      <a:pt x="474" y="4932"/>
                    </a:lnTo>
                    <a:lnTo>
                      <a:pt x="292" y="4804"/>
                    </a:lnTo>
                    <a:lnTo>
                      <a:pt x="146" y="4677"/>
                    </a:lnTo>
                    <a:lnTo>
                      <a:pt x="91" y="4604"/>
                    </a:lnTo>
                    <a:lnTo>
                      <a:pt x="55" y="4532"/>
                    </a:lnTo>
                    <a:lnTo>
                      <a:pt x="19" y="4459"/>
                    </a:lnTo>
                    <a:lnTo>
                      <a:pt x="0" y="4368"/>
                    </a:lnTo>
                    <a:lnTo>
                      <a:pt x="0" y="4295"/>
                    </a:lnTo>
                    <a:lnTo>
                      <a:pt x="0" y="4222"/>
                    </a:lnTo>
                    <a:lnTo>
                      <a:pt x="37" y="4131"/>
                    </a:lnTo>
                    <a:lnTo>
                      <a:pt x="55" y="4040"/>
                    </a:lnTo>
                    <a:lnTo>
                      <a:pt x="164" y="3876"/>
                    </a:lnTo>
                    <a:lnTo>
                      <a:pt x="310" y="3694"/>
                    </a:lnTo>
                    <a:lnTo>
                      <a:pt x="310" y="3694"/>
                    </a:lnTo>
                    <a:lnTo>
                      <a:pt x="310" y="3403"/>
                    </a:lnTo>
                    <a:lnTo>
                      <a:pt x="346" y="3057"/>
                    </a:lnTo>
                    <a:lnTo>
                      <a:pt x="401" y="2639"/>
                    </a:lnTo>
                    <a:lnTo>
                      <a:pt x="401" y="2639"/>
                    </a:lnTo>
                    <a:lnTo>
                      <a:pt x="437" y="2439"/>
                    </a:lnTo>
                    <a:lnTo>
                      <a:pt x="437" y="2439"/>
                    </a:lnTo>
                    <a:lnTo>
                      <a:pt x="546" y="2093"/>
                    </a:lnTo>
                    <a:lnTo>
                      <a:pt x="674" y="1729"/>
                    </a:lnTo>
                    <a:lnTo>
                      <a:pt x="765" y="1547"/>
                    </a:lnTo>
                    <a:lnTo>
                      <a:pt x="856" y="1365"/>
                    </a:lnTo>
                    <a:lnTo>
                      <a:pt x="965" y="1201"/>
                    </a:lnTo>
                    <a:lnTo>
                      <a:pt x="1092" y="1019"/>
                    </a:lnTo>
                    <a:lnTo>
                      <a:pt x="1238" y="856"/>
                    </a:lnTo>
                    <a:lnTo>
                      <a:pt x="1384" y="710"/>
                    </a:lnTo>
                    <a:lnTo>
                      <a:pt x="1547" y="564"/>
                    </a:lnTo>
                    <a:lnTo>
                      <a:pt x="1747" y="437"/>
                    </a:lnTo>
                    <a:lnTo>
                      <a:pt x="1948" y="310"/>
                    </a:lnTo>
                    <a:lnTo>
                      <a:pt x="2166" y="200"/>
                    </a:lnTo>
                    <a:lnTo>
                      <a:pt x="2403" y="109"/>
                    </a:lnTo>
                    <a:lnTo>
                      <a:pt x="2657" y="37"/>
                    </a:lnTo>
                    <a:lnTo>
                      <a:pt x="2657" y="37"/>
                    </a:lnTo>
                    <a:lnTo>
                      <a:pt x="2858" y="0"/>
                    </a:lnTo>
                    <a:lnTo>
                      <a:pt x="3021" y="0"/>
                    </a:lnTo>
                    <a:lnTo>
                      <a:pt x="3203" y="0"/>
                    </a:lnTo>
                    <a:lnTo>
                      <a:pt x="3367" y="37"/>
                    </a:lnTo>
                    <a:lnTo>
                      <a:pt x="3513" y="73"/>
                    </a:lnTo>
                    <a:lnTo>
                      <a:pt x="3676" y="128"/>
                    </a:lnTo>
                    <a:lnTo>
                      <a:pt x="3804" y="200"/>
                    </a:lnTo>
                    <a:lnTo>
                      <a:pt x="3949" y="291"/>
                    </a:lnTo>
                    <a:lnTo>
                      <a:pt x="3949" y="291"/>
                    </a:lnTo>
                    <a:lnTo>
                      <a:pt x="4095" y="419"/>
                    </a:lnTo>
                    <a:lnTo>
                      <a:pt x="4095" y="419"/>
                    </a:lnTo>
                    <a:lnTo>
                      <a:pt x="4332" y="655"/>
                    </a:lnTo>
                    <a:lnTo>
                      <a:pt x="4568" y="928"/>
                    </a:lnTo>
                    <a:lnTo>
                      <a:pt x="4787" y="1238"/>
                    </a:lnTo>
                    <a:lnTo>
                      <a:pt x="4987" y="1565"/>
                    </a:lnTo>
                    <a:lnTo>
                      <a:pt x="5169" y="1929"/>
                    </a:lnTo>
                    <a:lnTo>
                      <a:pt x="5351" y="2275"/>
                    </a:lnTo>
                    <a:lnTo>
                      <a:pt x="5514" y="2639"/>
                    </a:lnTo>
                    <a:lnTo>
                      <a:pt x="5642" y="3003"/>
                    </a:lnTo>
                    <a:lnTo>
                      <a:pt x="5878" y="3658"/>
                    </a:lnTo>
                    <a:lnTo>
                      <a:pt x="6042" y="4204"/>
                    </a:lnTo>
                    <a:lnTo>
                      <a:pt x="6188" y="4713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12" name="Google Shape;1312;p8"/>
              <p:cNvSpPr/>
              <p:nvPr/>
            </p:nvSpPr>
            <p:spPr>
              <a:xfrm>
                <a:off x="1282975" y="2172100"/>
                <a:ext cx="138775" cy="112850"/>
              </a:xfrm>
              <a:custGeom>
                <a:avLst/>
                <a:gdLst/>
                <a:ahLst/>
                <a:cxnLst/>
                <a:rect l="l" t="t" r="r" b="b"/>
                <a:pathLst>
                  <a:path w="5551" h="4514" extrusionOk="0">
                    <a:moveTo>
                      <a:pt x="1384" y="4368"/>
                    </a:moveTo>
                    <a:lnTo>
                      <a:pt x="1384" y="4368"/>
                    </a:lnTo>
                    <a:lnTo>
                      <a:pt x="1711" y="4423"/>
                    </a:lnTo>
                    <a:lnTo>
                      <a:pt x="2057" y="4459"/>
                    </a:lnTo>
                    <a:lnTo>
                      <a:pt x="2457" y="4496"/>
                    </a:lnTo>
                    <a:lnTo>
                      <a:pt x="2876" y="4514"/>
                    </a:lnTo>
                    <a:lnTo>
                      <a:pt x="2876" y="4514"/>
                    </a:lnTo>
                    <a:lnTo>
                      <a:pt x="3094" y="4514"/>
                    </a:lnTo>
                    <a:lnTo>
                      <a:pt x="3094" y="4514"/>
                    </a:lnTo>
                    <a:lnTo>
                      <a:pt x="3440" y="4514"/>
                    </a:lnTo>
                    <a:lnTo>
                      <a:pt x="3440" y="4514"/>
                    </a:lnTo>
                    <a:lnTo>
                      <a:pt x="3440" y="4514"/>
                    </a:lnTo>
                    <a:lnTo>
                      <a:pt x="3094" y="4514"/>
                    </a:lnTo>
                    <a:lnTo>
                      <a:pt x="3094" y="4514"/>
                    </a:lnTo>
                    <a:lnTo>
                      <a:pt x="2876" y="4514"/>
                    </a:lnTo>
                    <a:lnTo>
                      <a:pt x="2876" y="4514"/>
                    </a:lnTo>
                    <a:lnTo>
                      <a:pt x="2876" y="4514"/>
                    </a:lnTo>
                    <a:lnTo>
                      <a:pt x="2876" y="4514"/>
                    </a:lnTo>
                    <a:lnTo>
                      <a:pt x="2457" y="4496"/>
                    </a:lnTo>
                    <a:lnTo>
                      <a:pt x="2057" y="4459"/>
                    </a:lnTo>
                    <a:lnTo>
                      <a:pt x="1711" y="4423"/>
                    </a:lnTo>
                    <a:lnTo>
                      <a:pt x="1384" y="4368"/>
                    </a:lnTo>
                    <a:close/>
                    <a:moveTo>
                      <a:pt x="1365" y="4368"/>
                    </a:moveTo>
                    <a:lnTo>
                      <a:pt x="1365" y="4368"/>
                    </a:lnTo>
                    <a:lnTo>
                      <a:pt x="1365" y="4368"/>
                    </a:lnTo>
                    <a:lnTo>
                      <a:pt x="1365" y="4368"/>
                    </a:lnTo>
                    <a:close/>
                    <a:moveTo>
                      <a:pt x="237" y="3895"/>
                    </a:moveTo>
                    <a:lnTo>
                      <a:pt x="237" y="3895"/>
                    </a:lnTo>
                    <a:lnTo>
                      <a:pt x="237" y="3895"/>
                    </a:lnTo>
                    <a:lnTo>
                      <a:pt x="237" y="3895"/>
                    </a:lnTo>
                    <a:lnTo>
                      <a:pt x="237" y="3895"/>
                    </a:lnTo>
                    <a:close/>
                    <a:moveTo>
                      <a:pt x="237" y="3895"/>
                    </a:moveTo>
                    <a:lnTo>
                      <a:pt x="237" y="3895"/>
                    </a:lnTo>
                    <a:lnTo>
                      <a:pt x="237" y="3895"/>
                    </a:lnTo>
                    <a:lnTo>
                      <a:pt x="237" y="3895"/>
                    </a:lnTo>
                    <a:lnTo>
                      <a:pt x="237" y="3895"/>
                    </a:lnTo>
                    <a:close/>
                    <a:moveTo>
                      <a:pt x="237" y="3877"/>
                    </a:moveTo>
                    <a:lnTo>
                      <a:pt x="237" y="3877"/>
                    </a:lnTo>
                    <a:lnTo>
                      <a:pt x="237" y="3895"/>
                    </a:lnTo>
                    <a:lnTo>
                      <a:pt x="237" y="3895"/>
                    </a:lnTo>
                    <a:lnTo>
                      <a:pt x="237" y="3877"/>
                    </a:lnTo>
                    <a:close/>
                    <a:moveTo>
                      <a:pt x="91" y="3113"/>
                    </a:moveTo>
                    <a:lnTo>
                      <a:pt x="91" y="3113"/>
                    </a:lnTo>
                    <a:lnTo>
                      <a:pt x="37" y="3222"/>
                    </a:lnTo>
                    <a:lnTo>
                      <a:pt x="19" y="3331"/>
                    </a:lnTo>
                    <a:lnTo>
                      <a:pt x="0" y="3422"/>
                    </a:lnTo>
                    <a:lnTo>
                      <a:pt x="19" y="3531"/>
                    </a:lnTo>
                    <a:lnTo>
                      <a:pt x="37" y="3622"/>
                    </a:lnTo>
                    <a:lnTo>
                      <a:pt x="91" y="3713"/>
                    </a:lnTo>
                    <a:lnTo>
                      <a:pt x="146" y="3804"/>
                    </a:lnTo>
                    <a:lnTo>
                      <a:pt x="237" y="3877"/>
                    </a:lnTo>
                    <a:lnTo>
                      <a:pt x="237" y="3877"/>
                    </a:lnTo>
                    <a:lnTo>
                      <a:pt x="146" y="3804"/>
                    </a:lnTo>
                    <a:lnTo>
                      <a:pt x="91" y="3713"/>
                    </a:lnTo>
                    <a:lnTo>
                      <a:pt x="37" y="3622"/>
                    </a:lnTo>
                    <a:lnTo>
                      <a:pt x="19" y="3531"/>
                    </a:lnTo>
                    <a:lnTo>
                      <a:pt x="0" y="3422"/>
                    </a:lnTo>
                    <a:lnTo>
                      <a:pt x="19" y="3331"/>
                    </a:lnTo>
                    <a:lnTo>
                      <a:pt x="37" y="3222"/>
                    </a:lnTo>
                    <a:lnTo>
                      <a:pt x="91" y="3113"/>
                    </a:lnTo>
                    <a:close/>
                    <a:moveTo>
                      <a:pt x="91" y="3113"/>
                    </a:moveTo>
                    <a:lnTo>
                      <a:pt x="91" y="3113"/>
                    </a:lnTo>
                    <a:lnTo>
                      <a:pt x="91" y="3113"/>
                    </a:lnTo>
                    <a:lnTo>
                      <a:pt x="91" y="3113"/>
                    </a:lnTo>
                    <a:lnTo>
                      <a:pt x="91" y="3113"/>
                    </a:lnTo>
                    <a:close/>
                    <a:moveTo>
                      <a:pt x="91" y="3113"/>
                    </a:moveTo>
                    <a:lnTo>
                      <a:pt x="91" y="3113"/>
                    </a:lnTo>
                    <a:lnTo>
                      <a:pt x="91" y="3113"/>
                    </a:lnTo>
                    <a:lnTo>
                      <a:pt x="91" y="3113"/>
                    </a:lnTo>
                    <a:lnTo>
                      <a:pt x="91" y="3113"/>
                    </a:lnTo>
                    <a:close/>
                    <a:moveTo>
                      <a:pt x="91" y="3094"/>
                    </a:moveTo>
                    <a:lnTo>
                      <a:pt x="91" y="3094"/>
                    </a:lnTo>
                    <a:lnTo>
                      <a:pt x="91" y="3113"/>
                    </a:lnTo>
                    <a:lnTo>
                      <a:pt x="91" y="3113"/>
                    </a:lnTo>
                    <a:lnTo>
                      <a:pt x="91" y="3094"/>
                    </a:lnTo>
                    <a:close/>
                    <a:moveTo>
                      <a:pt x="110" y="3094"/>
                    </a:moveTo>
                    <a:lnTo>
                      <a:pt x="110" y="3094"/>
                    </a:lnTo>
                    <a:lnTo>
                      <a:pt x="110" y="3094"/>
                    </a:lnTo>
                    <a:lnTo>
                      <a:pt x="110" y="3094"/>
                    </a:lnTo>
                    <a:lnTo>
                      <a:pt x="110" y="3094"/>
                    </a:lnTo>
                    <a:close/>
                    <a:moveTo>
                      <a:pt x="110" y="3094"/>
                    </a:moveTo>
                    <a:lnTo>
                      <a:pt x="110" y="3094"/>
                    </a:lnTo>
                    <a:lnTo>
                      <a:pt x="110" y="3094"/>
                    </a:lnTo>
                    <a:lnTo>
                      <a:pt x="110" y="3094"/>
                    </a:lnTo>
                    <a:lnTo>
                      <a:pt x="110" y="3094"/>
                    </a:lnTo>
                    <a:close/>
                    <a:moveTo>
                      <a:pt x="110" y="3094"/>
                    </a:moveTo>
                    <a:lnTo>
                      <a:pt x="110" y="3094"/>
                    </a:lnTo>
                    <a:lnTo>
                      <a:pt x="110" y="3094"/>
                    </a:lnTo>
                    <a:lnTo>
                      <a:pt x="110" y="3094"/>
                    </a:lnTo>
                    <a:lnTo>
                      <a:pt x="110" y="3094"/>
                    </a:lnTo>
                    <a:close/>
                    <a:moveTo>
                      <a:pt x="4532" y="1"/>
                    </a:moveTo>
                    <a:lnTo>
                      <a:pt x="4532" y="1"/>
                    </a:lnTo>
                    <a:lnTo>
                      <a:pt x="4677" y="201"/>
                    </a:lnTo>
                    <a:lnTo>
                      <a:pt x="4823" y="419"/>
                    </a:lnTo>
                    <a:lnTo>
                      <a:pt x="5096" y="892"/>
                    </a:lnTo>
                    <a:lnTo>
                      <a:pt x="5332" y="1366"/>
                    </a:lnTo>
                    <a:lnTo>
                      <a:pt x="5551" y="1857"/>
                    </a:lnTo>
                    <a:lnTo>
                      <a:pt x="5551" y="1857"/>
                    </a:lnTo>
                    <a:lnTo>
                      <a:pt x="5551" y="1857"/>
                    </a:lnTo>
                    <a:lnTo>
                      <a:pt x="5551" y="1857"/>
                    </a:lnTo>
                    <a:lnTo>
                      <a:pt x="5332" y="1366"/>
                    </a:lnTo>
                    <a:lnTo>
                      <a:pt x="5096" y="892"/>
                    </a:lnTo>
                    <a:lnTo>
                      <a:pt x="4823" y="419"/>
                    </a:lnTo>
                    <a:lnTo>
                      <a:pt x="4677" y="201"/>
                    </a:lnTo>
                    <a:lnTo>
                      <a:pt x="4532" y="1"/>
                    </a:lnTo>
                    <a:close/>
                    <a:moveTo>
                      <a:pt x="4532" y="1"/>
                    </a:moveTo>
                    <a:lnTo>
                      <a:pt x="4532" y="1"/>
                    </a:lnTo>
                    <a:lnTo>
                      <a:pt x="4532" y="1"/>
                    </a:lnTo>
                    <a:lnTo>
                      <a:pt x="4532" y="1"/>
                    </a:lnTo>
                    <a:lnTo>
                      <a:pt x="4532" y="1"/>
                    </a:lnTo>
                    <a:close/>
                  </a:path>
                </a:pathLst>
              </a:custGeom>
              <a:solidFill>
                <a:srgbClr val="D8D3D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13" name="Google Shape;1313;p8"/>
              <p:cNvSpPr/>
              <p:nvPr/>
            </p:nvSpPr>
            <p:spPr>
              <a:xfrm>
                <a:off x="1317550" y="2281300"/>
                <a:ext cx="51425" cy="3650"/>
              </a:xfrm>
              <a:custGeom>
                <a:avLst/>
                <a:gdLst/>
                <a:ahLst/>
                <a:cxnLst/>
                <a:rect l="l" t="t" r="r" b="b"/>
                <a:pathLst>
                  <a:path w="2057" h="146" fill="none" extrusionOk="0">
                    <a:moveTo>
                      <a:pt x="1" y="0"/>
                    </a:moveTo>
                    <a:lnTo>
                      <a:pt x="1" y="0"/>
                    </a:lnTo>
                    <a:lnTo>
                      <a:pt x="328" y="55"/>
                    </a:lnTo>
                    <a:lnTo>
                      <a:pt x="674" y="91"/>
                    </a:lnTo>
                    <a:lnTo>
                      <a:pt x="1074" y="128"/>
                    </a:lnTo>
                    <a:lnTo>
                      <a:pt x="1493" y="146"/>
                    </a:lnTo>
                    <a:lnTo>
                      <a:pt x="1493" y="146"/>
                    </a:lnTo>
                    <a:lnTo>
                      <a:pt x="1711" y="146"/>
                    </a:lnTo>
                    <a:lnTo>
                      <a:pt x="1711" y="146"/>
                    </a:lnTo>
                    <a:lnTo>
                      <a:pt x="2057" y="146"/>
                    </a:lnTo>
                    <a:lnTo>
                      <a:pt x="2057" y="146"/>
                    </a:lnTo>
                    <a:lnTo>
                      <a:pt x="2057" y="146"/>
                    </a:lnTo>
                    <a:lnTo>
                      <a:pt x="1711" y="146"/>
                    </a:lnTo>
                    <a:lnTo>
                      <a:pt x="1711" y="146"/>
                    </a:lnTo>
                    <a:lnTo>
                      <a:pt x="1493" y="146"/>
                    </a:lnTo>
                    <a:lnTo>
                      <a:pt x="1493" y="146"/>
                    </a:lnTo>
                    <a:lnTo>
                      <a:pt x="1493" y="146"/>
                    </a:lnTo>
                    <a:lnTo>
                      <a:pt x="1493" y="146"/>
                    </a:lnTo>
                    <a:lnTo>
                      <a:pt x="1074" y="128"/>
                    </a:lnTo>
                    <a:lnTo>
                      <a:pt x="674" y="91"/>
                    </a:lnTo>
                    <a:lnTo>
                      <a:pt x="328" y="55"/>
                    </a:lnTo>
                    <a:lnTo>
                      <a:pt x="1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14" name="Google Shape;1314;p8"/>
              <p:cNvSpPr/>
              <p:nvPr/>
            </p:nvSpPr>
            <p:spPr>
              <a:xfrm>
                <a:off x="1317100" y="228130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15" name="Google Shape;1315;p8"/>
              <p:cNvSpPr/>
              <p:nvPr/>
            </p:nvSpPr>
            <p:spPr>
              <a:xfrm>
                <a:off x="1288900" y="2269475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16" name="Google Shape;1316;p8"/>
              <p:cNvSpPr/>
              <p:nvPr/>
            </p:nvSpPr>
            <p:spPr>
              <a:xfrm>
                <a:off x="1288900" y="2269475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17" name="Google Shape;1317;p8"/>
              <p:cNvSpPr/>
              <p:nvPr/>
            </p:nvSpPr>
            <p:spPr>
              <a:xfrm>
                <a:off x="1288900" y="2269000"/>
                <a:ext cx="25" cy="500"/>
              </a:xfrm>
              <a:custGeom>
                <a:avLst/>
                <a:gdLst/>
                <a:ahLst/>
                <a:cxnLst/>
                <a:rect l="l" t="t" r="r" b="b"/>
                <a:pathLst>
                  <a:path w="1" h="20" fill="none" extrusionOk="0">
                    <a:moveTo>
                      <a:pt x="0" y="1"/>
                    </a:moveTo>
                    <a:lnTo>
                      <a:pt x="0" y="1"/>
                    </a:lnTo>
                    <a:lnTo>
                      <a:pt x="0" y="19"/>
                    </a:lnTo>
                    <a:lnTo>
                      <a:pt x="0" y="19"/>
                    </a:lnTo>
                    <a:lnTo>
                      <a:pt x="0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18" name="Google Shape;1318;p8"/>
              <p:cNvSpPr/>
              <p:nvPr/>
            </p:nvSpPr>
            <p:spPr>
              <a:xfrm>
                <a:off x="1282975" y="2249900"/>
                <a:ext cx="5950" cy="19125"/>
              </a:xfrm>
              <a:custGeom>
                <a:avLst/>
                <a:gdLst/>
                <a:ahLst/>
                <a:cxnLst/>
                <a:rect l="l" t="t" r="r" b="b"/>
                <a:pathLst>
                  <a:path w="238" h="765" fill="none" extrusionOk="0">
                    <a:moveTo>
                      <a:pt x="91" y="1"/>
                    </a:moveTo>
                    <a:lnTo>
                      <a:pt x="91" y="1"/>
                    </a:lnTo>
                    <a:lnTo>
                      <a:pt x="37" y="110"/>
                    </a:lnTo>
                    <a:lnTo>
                      <a:pt x="19" y="219"/>
                    </a:lnTo>
                    <a:lnTo>
                      <a:pt x="0" y="310"/>
                    </a:lnTo>
                    <a:lnTo>
                      <a:pt x="19" y="419"/>
                    </a:lnTo>
                    <a:lnTo>
                      <a:pt x="37" y="510"/>
                    </a:lnTo>
                    <a:lnTo>
                      <a:pt x="91" y="601"/>
                    </a:lnTo>
                    <a:lnTo>
                      <a:pt x="146" y="692"/>
                    </a:lnTo>
                    <a:lnTo>
                      <a:pt x="237" y="765"/>
                    </a:lnTo>
                    <a:lnTo>
                      <a:pt x="237" y="765"/>
                    </a:lnTo>
                    <a:lnTo>
                      <a:pt x="146" y="692"/>
                    </a:lnTo>
                    <a:lnTo>
                      <a:pt x="91" y="601"/>
                    </a:lnTo>
                    <a:lnTo>
                      <a:pt x="37" y="510"/>
                    </a:lnTo>
                    <a:lnTo>
                      <a:pt x="19" y="419"/>
                    </a:lnTo>
                    <a:lnTo>
                      <a:pt x="0" y="310"/>
                    </a:lnTo>
                    <a:lnTo>
                      <a:pt x="19" y="219"/>
                    </a:lnTo>
                    <a:lnTo>
                      <a:pt x="37" y="110"/>
                    </a:lnTo>
                    <a:lnTo>
                      <a:pt x="91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19" name="Google Shape;1319;p8"/>
              <p:cNvSpPr/>
              <p:nvPr/>
            </p:nvSpPr>
            <p:spPr>
              <a:xfrm>
                <a:off x="1285250" y="224990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0" y="1"/>
                    </a:move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20" name="Google Shape;1320;p8"/>
              <p:cNvSpPr/>
              <p:nvPr/>
            </p:nvSpPr>
            <p:spPr>
              <a:xfrm>
                <a:off x="1285250" y="224990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0" y="1"/>
                    </a:move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21" name="Google Shape;1321;p8"/>
              <p:cNvSpPr/>
              <p:nvPr/>
            </p:nvSpPr>
            <p:spPr>
              <a:xfrm>
                <a:off x="1285250" y="2249450"/>
                <a:ext cx="25" cy="475"/>
              </a:xfrm>
              <a:custGeom>
                <a:avLst/>
                <a:gdLst/>
                <a:ahLst/>
                <a:cxnLst/>
                <a:rect l="l" t="t" r="r" b="b"/>
                <a:pathLst>
                  <a:path w="1" h="19" fill="none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19"/>
                    </a:lnTo>
                    <a:lnTo>
                      <a:pt x="0" y="19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22" name="Google Shape;1322;p8"/>
              <p:cNvSpPr/>
              <p:nvPr/>
            </p:nvSpPr>
            <p:spPr>
              <a:xfrm>
                <a:off x="1285700" y="224945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1" y="0"/>
                    </a:move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23" name="Google Shape;1323;p8"/>
              <p:cNvSpPr/>
              <p:nvPr/>
            </p:nvSpPr>
            <p:spPr>
              <a:xfrm>
                <a:off x="1285700" y="224945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1" y="0"/>
                    </a:move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24" name="Google Shape;1324;p8"/>
              <p:cNvSpPr/>
              <p:nvPr/>
            </p:nvSpPr>
            <p:spPr>
              <a:xfrm>
                <a:off x="1285700" y="224945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1" y="0"/>
                    </a:move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25" name="Google Shape;1325;p8"/>
              <p:cNvSpPr/>
              <p:nvPr/>
            </p:nvSpPr>
            <p:spPr>
              <a:xfrm>
                <a:off x="1396250" y="2172100"/>
                <a:ext cx="25500" cy="46425"/>
              </a:xfrm>
              <a:custGeom>
                <a:avLst/>
                <a:gdLst/>
                <a:ahLst/>
                <a:cxnLst/>
                <a:rect l="l" t="t" r="r" b="b"/>
                <a:pathLst>
                  <a:path w="1020" h="1857" fill="none" extrusionOk="0">
                    <a:moveTo>
                      <a:pt x="1" y="1"/>
                    </a:moveTo>
                    <a:lnTo>
                      <a:pt x="1" y="1"/>
                    </a:lnTo>
                    <a:lnTo>
                      <a:pt x="146" y="201"/>
                    </a:lnTo>
                    <a:lnTo>
                      <a:pt x="292" y="419"/>
                    </a:lnTo>
                    <a:lnTo>
                      <a:pt x="565" y="892"/>
                    </a:lnTo>
                    <a:lnTo>
                      <a:pt x="801" y="1366"/>
                    </a:lnTo>
                    <a:lnTo>
                      <a:pt x="1020" y="1857"/>
                    </a:lnTo>
                    <a:lnTo>
                      <a:pt x="1020" y="1857"/>
                    </a:lnTo>
                    <a:lnTo>
                      <a:pt x="1020" y="1857"/>
                    </a:lnTo>
                    <a:lnTo>
                      <a:pt x="1020" y="1857"/>
                    </a:lnTo>
                    <a:lnTo>
                      <a:pt x="801" y="1366"/>
                    </a:lnTo>
                    <a:lnTo>
                      <a:pt x="565" y="892"/>
                    </a:lnTo>
                    <a:lnTo>
                      <a:pt x="292" y="419"/>
                    </a:lnTo>
                    <a:lnTo>
                      <a:pt x="146" y="201"/>
                    </a:lnTo>
                    <a:lnTo>
                      <a:pt x="1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26" name="Google Shape;1326;p8"/>
              <p:cNvSpPr/>
              <p:nvPr/>
            </p:nvSpPr>
            <p:spPr>
              <a:xfrm>
                <a:off x="1396250" y="217210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1" y="1"/>
                    </a:move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27" name="Google Shape;1327;p8"/>
              <p:cNvSpPr/>
              <p:nvPr/>
            </p:nvSpPr>
            <p:spPr>
              <a:xfrm>
                <a:off x="1282975" y="2160725"/>
                <a:ext cx="138775" cy="124225"/>
              </a:xfrm>
              <a:custGeom>
                <a:avLst/>
                <a:gdLst/>
                <a:ahLst/>
                <a:cxnLst/>
                <a:rect l="l" t="t" r="r" b="b"/>
                <a:pathLst>
                  <a:path w="5551" h="4969" extrusionOk="0">
                    <a:moveTo>
                      <a:pt x="4095" y="1"/>
                    </a:moveTo>
                    <a:lnTo>
                      <a:pt x="4004" y="219"/>
                    </a:lnTo>
                    <a:lnTo>
                      <a:pt x="3895" y="438"/>
                    </a:lnTo>
                    <a:lnTo>
                      <a:pt x="3840" y="529"/>
                    </a:lnTo>
                    <a:lnTo>
                      <a:pt x="3767" y="619"/>
                    </a:lnTo>
                    <a:lnTo>
                      <a:pt x="3676" y="710"/>
                    </a:lnTo>
                    <a:lnTo>
                      <a:pt x="3585" y="801"/>
                    </a:lnTo>
                    <a:lnTo>
                      <a:pt x="3458" y="874"/>
                    </a:lnTo>
                    <a:lnTo>
                      <a:pt x="3331" y="947"/>
                    </a:lnTo>
                    <a:lnTo>
                      <a:pt x="3185" y="1002"/>
                    </a:lnTo>
                    <a:lnTo>
                      <a:pt x="3058" y="1038"/>
                    </a:lnTo>
                    <a:lnTo>
                      <a:pt x="2767" y="1111"/>
                    </a:lnTo>
                    <a:lnTo>
                      <a:pt x="2475" y="1165"/>
                    </a:lnTo>
                    <a:lnTo>
                      <a:pt x="2184" y="1238"/>
                    </a:lnTo>
                    <a:lnTo>
                      <a:pt x="1893" y="1311"/>
                    </a:lnTo>
                    <a:lnTo>
                      <a:pt x="1766" y="1366"/>
                    </a:lnTo>
                    <a:lnTo>
                      <a:pt x="1638" y="1438"/>
                    </a:lnTo>
                    <a:lnTo>
                      <a:pt x="1511" y="1511"/>
                    </a:lnTo>
                    <a:lnTo>
                      <a:pt x="1402" y="1620"/>
                    </a:lnTo>
                    <a:lnTo>
                      <a:pt x="1293" y="1730"/>
                    </a:lnTo>
                    <a:lnTo>
                      <a:pt x="1202" y="1839"/>
                    </a:lnTo>
                    <a:lnTo>
                      <a:pt x="1111" y="1948"/>
                    </a:lnTo>
                    <a:lnTo>
                      <a:pt x="1001" y="2039"/>
                    </a:lnTo>
                    <a:lnTo>
                      <a:pt x="874" y="2130"/>
                    </a:lnTo>
                    <a:lnTo>
                      <a:pt x="747" y="2185"/>
                    </a:lnTo>
                    <a:lnTo>
                      <a:pt x="619" y="2221"/>
                    </a:lnTo>
                    <a:lnTo>
                      <a:pt x="401" y="2221"/>
                    </a:lnTo>
                    <a:lnTo>
                      <a:pt x="346" y="2512"/>
                    </a:lnTo>
                    <a:lnTo>
                      <a:pt x="328" y="2767"/>
                    </a:lnTo>
                    <a:lnTo>
                      <a:pt x="310" y="3131"/>
                    </a:lnTo>
                    <a:lnTo>
                      <a:pt x="310" y="3276"/>
                    </a:lnTo>
                    <a:lnTo>
                      <a:pt x="201" y="3404"/>
                    </a:lnTo>
                    <a:lnTo>
                      <a:pt x="110" y="3549"/>
                    </a:lnTo>
                    <a:lnTo>
                      <a:pt x="91" y="3549"/>
                    </a:lnTo>
                    <a:lnTo>
                      <a:pt x="91" y="3568"/>
                    </a:lnTo>
                    <a:lnTo>
                      <a:pt x="37" y="3677"/>
                    </a:lnTo>
                    <a:lnTo>
                      <a:pt x="19" y="3786"/>
                    </a:lnTo>
                    <a:lnTo>
                      <a:pt x="0" y="3877"/>
                    </a:lnTo>
                    <a:lnTo>
                      <a:pt x="19" y="3986"/>
                    </a:lnTo>
                    <a:lnTo>
                      <a:pt x="37" y="4077"/>
                    </a:lnTo>
                    <a:lnTo>
                      <a:pt x="91" y="4168"/>
                    </a:lnTo>
                    <a:lnTo>
                      <a:pt x="146" y="4259"/>
                    </a:lnTo>
                    <a:lnTo>
                      <a:pt x="237" y="4332"/>
                    </a:lnTo>
                    <a:lnTo>
                      <a:pt x="237" y="4350"/>
                    </a:lnTo>
                    <a:lnTo>
                      <a:pt x="346" y="4423"/>
                    </a:lnTo>
                    <a:lnTo>
                      <a:pt x="437" y="4496"/>
                    </a:lnTo>
                    <a:lnTo>
                      <a:pt x="692" y="4623"/>
                    </a:lnTo>
                    <a:lnTo>
                      <a:pt x="1001" y="4732"/>
                    </a:lnTo>
                    <a:lnTo>
                      <a:pt x="1365" y="4823"/>
                    </a:lnTo>
                    <a:lnTo>
                      <a:pt x="1384" y="4823"/>
                    </a:lnTo>
                    <a:lnTo>
                      <a:pt x="1711" y="4878"/>
                    </a:lnTo>
                    <a:lnTo>
                      <a:pt x="2057" y="4914"/>
                    </a:lnTo>
                    <a:lnTo>
                      <a:pt x="2457" y="4951"/>
                    </a:lnTo>
                    <a:lnTo>
                      <a:pt x="2876" y="4969"/>
                    </a:lnTo>
                    <a:lnTo>
                      <a:pt x="3294" y="4732"/>
                    </a:lnTo>
                    <a:lnTo>
                      <a:pt x="3713" y="4459"/>
                    </a:lnTo>
                    <a:lnTo>
                      <a:pt x="4095" y="4186"/>
                    </a:lnTo>
                    <a:lnTo>
                      <a:pt x="4477" y="3895"/>
                    </a:lnTo>
                    <a:lnTo>
                      <a:pt x="4677" y="3731"/>
                    </a:lnTo>
                    <a:lnTo>
                      <a:pt x="4859" y="3549"/>
                    </a:lnTo>
                    <a:lnTo>
                      <a:pt x="5041" y="3349"/>
                    </a:lnTo>
                    <a:lnTo>
                      <a:pt x="5187" y="3149"/>
                    </a:lnTo>
                    <a:lnTo>
                      <a:pt x="5296" y="2967"/>
                    </a:lnTo>
                    <a:lnTo>
                      <a:pt x="5387" y="2767"/>
                    </a:lnTo>
                    <a:lnTo>
                      <a:pt x="5533" y="2367"/>
                    </a:lnTo>
                    <a:lnTo>
                      <a:pt x="5551" y="2312"/>
                    </a:lnTo>
                    <a:lnTo>
                      <a:pt x="5332" y="1821"/>
                    </a:lnTo>
                    <a:lnTo>
                      <a:pt x="5096" y="1347"/>
                    </a:lnTo>
                    <a:lnTo>
                      <a:pt x="4823" y="874"/>
                    </a:lnTo>
                    <a:lnTo>
                      <a:pt x="4677" y="656"/>
                    </a:lnTo>
                    <a:lnTo>
                      <a:pt x="4532" y="456"/>
                    </a:lnTo>
                    <a:lnTo>
                      <a:pt x="4313" y="201"/>
                    </a:lnTo>
                    <a:lnTo>
                      <a:pt x="4095" y="1"/>
                    </a:lnTo>
                    <a:close/>
                  </a:path>
                </a:pathLst>
              </a:custGeom>
              <a:solidFill>
                <a:srgbClr val="A489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28" name="Google Shape;1328;p8"/>
              <p:cNvSpPr/>
              <p:nvPr/>
            </p:nvSpPr>
            <p:spPr>
              <a:xfrm>
                <a:off x="1282975" y="2160725"/>
                <a:ext cx="138775" cy="124225"/>
              </a:xfrm>
              <a:custGeom>
                <a:avLst/>
                <a:gdLst/>
                <a:ahLst/>
                <a:cxnLst/>
                <a:rect l="l" t="t" r="r" b="b"/>
                <a:pathLst>
                  <a:path w="5551" h="4969" fill="none" extrusionOk="0">
                    <a:moveTo>
                      <a:pt x="4095" y="1"/>
                    </a:moveTo>
                    <a:lnTo>
                      <a:pt x="4095" y="1"/>
                    </a:lnTo>
                    <a:lnTo>
                      <a:pt x="4004" y="219"/>
                    </a:lnTo>
                    <a:lnTo>
                      <a:pt x="3895" y="438"/>
                    </a:lnTo>
                    <a:lnTo>
                      <a:pt x="3840" y="529"/>
                    </a:lnTo>
                    <a:lnTo>
                      <a:pt x="3767" y="619"/>
                    </a:lnTo>
                    <a:lnTo>
                      <a:pt x="3676" y="710"/>
                    </a:lnTo>
                    <a:lnTo>
                      <a:pt x="3585" y="801"/>
                    </a:lnTo>
                    <a:lnTo>
                      <a:pt x="3585" y="801"/>
                    </a:lnTo>
                    <a:lnTo>
                      <a:pt x="3458" y="874"/>
                    </a:lnTo>
                    <a:lnTo>
                      <a:pt x="3331" y="947"/>
                    </a:lnTo>
                    <a:lnTo>
                      <a:pt x="3185" y="1002"/>
                    </a:lnTo>
                    <a:lnTo>
                      <a:pt x="3058" y="1038"/>
                    </a:lnTo>
                    <a:lnTo>
                      <a:pt x="2767" y="1111"/>
                    </a:lnTo>
                    <a:lnTo>
                      <a:pt x="2475" y="1165"/>
                    </a:lnTo>
                    <a:lnTo>
                      <a:pt x="2184" y="1238"/>
                    </a:lnTo>
                    <a:lnTo>
                      <a:pt x="1893" y="1311"/>
                    </a:lnTo>
                    <a:lnTo>
                      <a:pt x="1766" y="1366"/>
                    </a:lnTo>
                    <a:lnTo>
                      <a:pt x="1638" y="1438"/>
                    </a:lnTo>
                    <a:lnTo>
                      <a:pt x="1511" y="1511"/>
                    </a:lnTo>
                    <a:lnTo>
                      <a:pt x="1402" y="1620"/>
                    </a:lnTo>
                    <a:lnTo>
                      <a:pt x="1402" y="1620"/>
                    </a:lnTo>
                    <a:lnTo>
                      <a:pt x="1293" y="1730"/>
                    </a:lnTo>
                    <a:lnTo>
                      <a:pt x="1202" y="1839"/>
                    </a:lnTo>
                    <a:lnTo>
                      <a:pt x="1111" y="1948"/>
                    </a:lnTo>
                    <a:lnTo>
                      <a:pt x="1001" y="2039"/>
                    </a:lnTo>
                    <a:lnTo>
                      <a:pt x="1001" y="2039"/>
                    </a:lnTo>
                    <a:lnTo>
                      <a:pt x="874" y="2130"/>
                    </a:lnTo>
                    <a:lnTo>
                      <a:pt x="747" y="2185"/>
                    </a:lnTo>
                    <a:lnTo>
                      <a:pt x="619" y="2221"/>
                    </a:lnTo>
                    <a:lnTo>
                      <a:pt x="474" y="2221"/>
                    </a:lnTo>
                    <a:lnTo>
                      <a:pt x="474" y="2221"/>
                    </a:lnTo>
                    <a:lnTo>
                      <a:pt x="401" y="2221"/>
                    </a:lnTo>
                    <a:lnTo>
                      <a:pt x="401" y="2221"/>
                    </a:lnTo>
                    <a:lnTo>
                      <a:pt x="401" y="2221"/>
                    </a:lnTo>
                    <a:lnTo>
                      <a:pt x="346" y="2512"/>
                    </a:lnTo>
                    <a:lnTo>
                      <a:pt x="328" y="2767"/>
                    </a:lnTo>
                    <a:lnTo>
                      <a:pt x="310" y="3131"/>
                    </a:lnTo>
                    <a:lnTo>
                      <a:pt x="310" y="3131"/>
                    </a:lnTo>
                    <a:lnTo>
                      <a:pt x="310" y="3276"/>
                    </a:lnTo>
                    <a:lnTo>
                      <a:pt x="310" y="3276"/>
                    </a:lnTo>
                    <a:lnTo>
                      <a:pt x="310" y="3276"/>
                    </a:lnTo>
                    <a:lnTo>
                      <a:pt x="310" y="3276"/>
                    </a:lnTo>
                    <a:lnTo>
                      <a:pt x="310" y="3276"/>
                    </a:lnTo>
                    <a:lnTo>
                      <a:pt x="201" y="3404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91" y="3549"/>
                    </a:lnTo>
                    <a:lnTo>
                      <a:pt x="91" y="3549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37" y="3677"/>
                    </a:lnTo>
                    <a:lnTo>
                      <a:pt x="19" y="3786"/>
                    </a:lnTo>
                    <a:lnTo>
                      <a:pt x="0" y="3877"/>
                    </a:lnTo>
                    <a:lnTo>
                      <a:pt x="19" y="3986"/>
                    </a:lnTo>
                    <a:lnTo>
                      <a:pt x="37" y="4077"/>
                    </a:lnTo>
                    <a:lnTo>
                      <a:pt x="91" y="4168"/>
                    </a:lnTo>
                    <a:lnTo>
                      <a:pt x="146" y="4259"/>
                    </a:lnTo>
                    <a:lnTo>
                      <a:pt x="237" y="4332"/>
                    </a:lnTo>
                    <a:lnTo>
                      <a:pt x="237" y="4332"/>
                    </a:lnTo>
                    <a:lnTo>
                      <a:pt x="237" y="4332"/>
                    </a:lnTo>
                    <a:lnTo>
                      <a:pt x="237" y="4350"/>
                    </a:lnTo>
                    <a:lnTo>
                      <a:pt x="237" y="4350"/>
                    </a:lnTo>
                    <a:lnTo>
                      <a:pt x="237" y="4350"/>
                    </a:lnTo>
                    <a:lnTo>
                      <a:pt x="237" y="4350"/>
                    </a:lnTo>
                    <a:lnTo>
                      <a:pt x="237" y="4350"/>
                    </a:lnTo>
                    <a:lnTo>
                      <a:pt x="237" y="4350"/>
                    </a:lnTo>
                    <a:lnTo>
                      <a:pt x="237" y="4350"/>
                    </a:lnTo>
                    <a:lnTo>
                      <a:pt x="237" y="4350"/>
                    </a:lnTo>
                    <a:lnTo>
                      <a:pt x="237" y="4350"/>
                    </a:lnTo>
                    <a:lnTo>
                      <a:pt x="237" y="4350"/>
                    </a:lnTo>
                    <a:lnTo>
                      <a:pt x="346" y="4423"/>
                    </a:lnTo>
                    <a:lnTo>
                      <a:pt x="437" y="4496"/>
                    </a:lnTo>
                    <a:lnTo>
                      <a:pt x="692" y="4623"/>
                    </a:lnTo>
                    <a:lnTo>
                      <a:pt x="1001" y="4732"/>
                    </a:lnTo>
                    <a:lnTo>
                      <a:pt x="1365" y="4823"/>
                    </a:lnTo>
                    <a:lnTo>
                      <a:pt x="1365" y="4823"/>
                    </a:lnTo>
                    <a:lnTo>
                      <a:pt x="1365" y="4823"/>
                    </a:lnTo>
                    <a:lnTo>
                      <a:pt x="1365" y="4823"/>
                    </a:lnTo>
                    <a:lnTo>
                      <a:pt x="1384" y="4823"/>
                    </a:lnTo>
                    <a:lnTo>
                      <a:pt x="1384" y="4823"/>
                    </a:lnTo>
                    <a:lnTo>
                      <a:pt x="1711" y="4878"/>
                    </a:lnTo>
                    <a:lnTo>
                      <a:pt x="2057" y="4914"/>
                    </a:lnTo>
                    <a:lnTo>
                      <a:pt x="2457" y="4951"/>
                    </a:lnTo>
                    <a:lnTo>
                      <a:pt x="2876" y="4969"/>
                    </a:lnTo>
                    <a:lnTo>
                      <a:pt x="2876" y="4969"/>
                    </a:lnTo>
                    <a:lnTo>
                      <a:pt x="3294" y="4732"/>
                    </a:lnTo>
                    <a:lnTo>
                      <a:pt x="3713" y="4459"/>
                    </a:lnTo>
                    <a:lnTo>
                      <a:pt x="4095" y="4186"/>
                    </a:lnTo>
                    <a:lnTo>
                      <a:pt x="4477" y="3895"/>
                    </a:lnTo>
                    <a:lnTo>
                      <a:pt x="4477" y="3895"/>
                    </a:lnTo>
                    <a:lnTo>
                      <a:pt x="4677" y="3731"/>
                    </a:lnTo>
                    <a:lnTo>
                      <a:pt x="4859" y="3549"/>
                    </a:lnTo>
                    <a:lnTo>
                      <a:pt x="5041" y="3349"/>
                    </a:lnTo>
                    <a:lnTo>
                      <a:pt x="5187" y="3149"/>
                    </a:lnTo>
                    <a:lnTo>
                      <a:pt x="5187" y="3149"/>
                    </a:lnTo>
                    <a:lnTo>
                      <a:pt x="5296" y="2967"/>
                    </a:lnTo>
                    <a:lnTo>
                      <a:pt x="5387" y="2767"/>
                    </a:lnTo>
                    <a:lnTo>
                      <a:pt x="5533" y="2367"/>
                    </a:lnTo>
                    <a:lnTo>
                      <a:pt x="5533" y="2367"/>
                    </a:lnTo>
                    <a:lnTo>
                      <a:pt x="5551" y="2312"/>
                    </a:lnTo>
                    <a:lnTo>
                      <a:pt x="5551" y="2312"/>
                    </a:lnTo>
                    <a:lnTo>
                      <a:pt x="5332" y="1821"/>
                    </a:lnTo>
                    <a:lnTo>
                      <a:pt x="5096" y="1347"/>
                    </a:lnTo>
                    <a:lnTo>
                      <a:pt x="4823" y="874"/>
                    </a:lnTo>
                    <a:lnTo>
                      <a:pt x="4677" y="656"/>
                    </a:lnTo>
                    <a:lnTo>
                      <a:pt x="4532" y="456"/>
                    </a:lnTo>
                    <a:lnTo>
                      <a:pt x="4532" y="456"/>
                    </a:lnTo>
                    <a:lnTo>
                      <a:pt x="4532" y="456"/>
                    </a:lnTo>
                    <a:lnTo>
                      <a:pt x="4532" y="456"/>
                    </a:lnTo>
                    <a:lnTo>
                      <a:pt x="4532" y="456"/>
                    </a:lnTo>
                    <a:lnTo>
                      <a:pt x="4532" y="456"/>
                    </a:lnTo>
                    <a:lnTo>
                      <a:pt x="4313" y="201"/>
                    </a:lnTo>
                    <a:lnTo>
                      <a:pt x="4095" y="1"/>
                    </a:lnTo>
                    <a:lnTo>
                      <a:pt x="4095" y="1"/>
                    </a:lnTo>
                    <a:lnTo>
                      <a:pt x="4095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29" name="Google Shape;1329;p8"/>
              <p:cNvSpPr/>
              <p:nvPr/>
            </p:nvSpPr>
            <p:spPr>
              <a:xfrm>
                <a:off x="1354850" y="2218500"/>
                <a:ext cx="79650" cy="66450"/>
              </a:xfrm>
              <a:custGeom>
                <a:avLst/>
                <a:gdLst/>
                <a:ahLst/>
                <a:cxnLst/>
                <a:rect l="l" t="t" r="r" b="b"/>
                <a:pathLst>
                  <a:path w="3186" h="2658" extrusionOk="0">
                    <a:moveTo>
                      <a:pt x="565" y="2658"/>
                    </a:moveTo>
                    <a:lnTo>
                      <a:pt x="565" y="2658"/>
                    </a:lnTo>
                    <a:lnTo>
                      <a:pt x="237" y="2658"/>
                    </a:lnTo>
                    <a:lnTo>
                      <a:pt x="237" y="2658"/>
                    </a:lnTo>
                    <a:lnTo>
                      <a:pt x="1" y="2658"/>
                    </a:lnTo>
                    <a:lnTo>
                      <a:pt x="1" y="2658"/>
                    </a:lnTo>
                    <a:lnTo>
                      <a:pt x="1" y="2658"/>
                    </a:lnTo>
                    <a:lnTo>
                      <a:pt x="1" y="2658"/>
                    </a:lnTo>
                    <a:lnTo>
                      <a:pt x="219" y="2658"/>
                    </a:lnTo>
                    <a:lnTo>
                      <a:pt x="219" y="2658"/>
                    </a:lnTo>
                    <a:lnTo>
                      <a:pt x="565" y="2658"/>
                    </a:lnTo>
                    <a:close/>
                    <a:moveTo>
                      <a:pt x="2676" y="1"/>
                    </a:moveTo>
                    <a:lnTo>
                      <a:pt x="2676" y="1"/>
                    </a:lnTo>
                    <a:lnTo>
                      <a:pt x="2676" y="1"/>
                    </a:lnTo>
                    <a:lnTo>
                      <a:pt x="2676" y="1"/>
                    </a:lnTo>
                    <a:lnTo>
                      <a:pt x="2840" y="438"/>
                    </a:lnTo>
                    <a:lnTo>
                      <a:pt x="2967" y="820"/>
                    </a:lnTo>
                    <a:lnTo>
                      <a:pt x="3185" y="1493"/>
                    </a:lnTo>
                    <a:lnTo>
                      <a:pt x="3185" y="1493"/>
                    </a:lnTo>
                    <a:lnTo>
                      <a:pt x="2967" y="820"/>
                    </a:lnTo>
                    <a:lnTo>
                      <a:pt x="2840" y="438"/>
                    </a:lnTo>
                    <a:lnTo>
                      <a:pt x="2676" y="1"/>
                    </a:lnTo>
                    <a:lnTo>
                      <a:pt x="2676" y="1"/>
                    </a:lnTo>
                    <a:close/>
                  </a:path>
                </a:pathLst>
              </a:custGeom>
              <a:solidFill>
                <a:srgbClr val="B8AEB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30" name="Google Shape;1330;p8"/>
              <p:cNvSpPr/>
              <p:nvPr/>
            </p:nvSpPr>
            <p:spPr>
              <a:xfrm>
                <a:off x="1354850" y="2284925"/>
                <a:ext cx="141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565" h="1" fill="none" extrusionOk="0">
                    <a:moveTo>
                      <a:pt x="565" y="1"/>
                    </a:moveTo>
                    <a:lnTo>
                      <a:pt x="565" y="1"/>
                    </a:lnTo>
                    <a:lnTo>
                      <a:pt x="237" y="1"/>
                    </a:lnTo>
                    <a:lnTo>
                      <a:pt x="237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219" y="1"/>
                    </a:lnTo>
                    <a:lnTo>
                      <a:pt x="219" y="1"/>
                    </a:lnTo>
                    <a:lnTo>
                      <a:pt x="565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31" name="Google Shape;1331;p8"/>
              <p:cNvSpPr/>
              <p:nvPr/>
            </p:nvSpPr>
            <p:spPr>
              <a:xfrm>
                <a:off x="1421725" y="2218500"/>
                <a:ext cx="12775" cy="37350"/>
              </a:xfrm>
              <a:custGeom>
                <a:avLst/>
                <a:gdLst/>
                <a:ahLst/>
                <a:cxnLst/>
                <a:rect l="l" t="t" r="r" b="b"/>
                <a:pathLst>
                  <a:path w="511" h="1494" fill="none" extrusionOk="0">
                    <a:moveTo>
                      <a:pt x="1" y="1"/>
                    </a:move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165" y="438"/>
                    </a:lnTo>
                    <a:lnTo>
                      <a:pt x="292" y="820"/>
                    </a:lnTo>
                    <a:lnTo>
                      <a:pt x="510" y="1493"/>
                    </a:lnTo>
                    <a:lnTo>
                      <a:pt x="510" y="1493"/>
                    </a:lnTo>
                    <a:lnTo>
                      <a:pt x="292" y="820"/>
                    </a:lnTo>
                    <a:lnTo>
                      <a:pt x="165" y="438"/>
                    </a:lnTo>
                    <a:lnTo>
                      <a:pt x="1" y="1"/>
                    </a:lnTo>
                    <a:lnTo>
                      <a:pt x="1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32" name="Google Shape;1332;p8"/>
              <p:cNvSpPr/>
              <p:nvPr/>
            </p:nvSpPr>
            <p:spPr>
              <a:xfrm>
                <a:off x="1354850" y="2218500"/>
                <a:ext cx="82825" cy="66450"/>
              </a:xfrm>
              <a:custGeom>
                <a:avLst/>
                <a:gdLst/>
                <a:ahLst/>
                <a:cxnLst/>
                <a:rect l="l" t="t" r="r" b="b"/>
                <a:pathLst>
                  <a:path w="3313" h="2658" extrusionOk="0">
                    <a:moveTo>
                      <a:pt x="2676" y="1"/>
                    </a:moveTo>
                    <a:lnTo>
                      <a:pt x="2658" y="56"/>
                    </a:lnTo>
                    <a:lnTo>
                      <a:pt x="2512" y="456"/>
                    </a:lnTo>
                    <a:lnTo>
                      <a:pt x="2421" y="656"/>
                    </a:lnTo>
                    <a:lnTo>
                      <a:pt x="2312" y="838"/>
                    </a:lnTo>
                    <a:lnTo>
                      <a:pt x="2166" y="1038"/>
                    </a:lnTo>
                    <a:lnTo>
                      <a:pt x="1984" y="1238"/>
                    </a:lnTo>
                    <a:lnTo>
                      <a:pt x="1802" y="1420"/>
                    </a:lnTo>
                    <a:lnTo>
                      <a:pt x="1602" y="1584"/>
                    </a:lnTo>
                    <a:lnTo>
                      <a:pt x="1220" y="1875"/>
                    </a:lnTo>
                    <a:lnTo>
                      <a:pt x="838" y="2148"/>
                    </a:lnTo>
                    <a:lnTo>
                      <a:pt x="419" y="2421"/>
                    </a:lnTo>
                    <a:lnTo>
                      <a:pt x="1" y="2658"/>
                    </a:lnTo>
                    <a:lnTo>
                      <a:pt x="565" y="2658"/>
                    </a:lnTo>
                    <a:lnTo>
                      <a:pt x="929" y="2621"/>
                    </a:lnTo>
                    <a:lnTo>
                      <a:pt x="1256" y="2585"/>
                    </a:lnTo>
                    <a:lnTo>
                      <a:pt x="1839" y="2494"/>
                    </a:lnTo>
                    <a:lnTo>
                      <a:pt x="2312" y="2385"/>
                    </a:lnTo>
                    <a:lnTo>
                      <a:pt x="2694" y="2276"/>
                    </a:lnTo>
                    <a:lnTo>
                      <a:pt x="2967" y="2166"/>
                    </a:lnTo>
                    <a:lnTo>
                      <a:pt x="3167" y="2075"/>
                    </a:lnTo>
                    <a:lnTo>
                      <a:pt x="3313" y="1984"/>
                    </a:lnTo>
                    <a:lnTo>
                      <a:pt x="3185" y="1493"/>
                    </a:lnTo>
                    <a:lnTo>
                      <a:pt x="2967" y="820"/>
                    </a:lnTo>
                    <a:lnTo>
                      <a:pt x="2840" y="438"/>
                    </a:lnTo>
                    <a:lnTo>
                      <a:pt x="2676" y="1"/>
                    </a:lnTo>
                    <a:close/>
                  </a:path>
                </a:pathLst>
              </a:custGeom>
              <a:solidFill>
                <a:srgbClr val="8B715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33" name="Google Shape;1333;p8"/>
              <p:cNvSpPr/>
              <p:nvPr/>
            </p:nvSpPr>
            <p:spPr>
              <a:xfrm>
                <a:off x="1354850" y="2218500"/>
                <a:ext cx="82825" cy="66450"/>
              </a:xfrm>
              <a:custGeom>
                <a:avLst/>
                <a:gdLst/>
                <a:ahLst/>
                <a:cxnLst/>
                <a:rect l="l" t="t" r="r" b="b"/>
                <a:pathLst>
                  <a:path w="3313" h="2658" fill="none" extrusionOk="0">
                    <a:moveTo>
                      <a:pt x="2676" y="1"/>
                    </a:moveTo>
                    <a:lnTo>
                      <a:pt x="2676" y="1"/>
                    </a:lnTo>
                    <a:lnTo>
                      <a:pt x="2658" y="56"/>
                    </a:lnTo>
                    <a:lnTo>
                      <a:pt x="2658" y="56"/>
                    </a:lnTo>
                    <a:lnTo>
                      <a:pt x="2512" y="456"/>
                    </a:lnTo>
                    <a:lnTo>
                      <a:pt x="2421" y="656"/>
                    </a:lnTo>
                    <a:lnTo>
                      <a:pt x="2312" y="838"/>
                    </a:lnTo>
                    <a:lnTo>
                      <a:pt x="2312" y="838"/>
                    </a:lnTo>
                    <a:lnTo>
                      <a:pt x="2166" y="1038"/>
                    </a:lnTo>
                    <a:lnTo>
                      <a:pt x="1984" y="1238"/>
                    </a:lnTo>
                    <a:lnTo>
                      <a:pt x="1802" y="1420"/>
                    </a:lnTo>
                    <a:lnTo>
                      <a:pt x="1602" y="1584"/>
                    </a:lnTo>
                    <a:lnTo>
                      <a:pt x="1602" y="1584"/>
                    </a:lnTo>
                    <a:lnTo>
                      <a:pt x="1220" y="1875"/>
                    </a:lnTo>
                    <a:lnTo>
                      <a:pt x="838" y="2148"/>
                    </a:lnTo>
                    <a:lnTo>
                      <a:pt x="419" y="2421"/>
                    </a:lnTo>
                    <a:lnTo>
                      <a:pt x="1" y="2658"/>
                    </a:lnTo>
                    <a:lnTo>
                      <a:pt x="1" y="2658"/>
                    </a:lnTo>
                    <a:lnTo>
                      <a:pt x="237" y="2658"/>
                    </a:lnTo>
                    <a:lnTo>
                      <a:pt x="237" y="2658"/>
                    </a:lnTo>
                    <a:lnTo>
                      <a:pt x="565" y="2658"/>
                    </a:lnTo>
                    <a:lnTo>
                      <a:pt x="565" y="2658"/>
                    </a:lnTo>
                    <a:lnTo>
                      <a:pt x="565" y="2658"/>
                    </a:lnTo>
                    <a:lnTo>
                      <a:pt x="929" y="2621"/>
                    </a:lnTo>
                    <a:lnTo>
                      <a:pt x="1256" y="2585"/>
                    </a:lnTo>
                    <a:lnTo>
                      <a:pt x="1839" y="2494"/>
                    </a:lnTo>
                    <a:lnTo>
                      <a:pt x="2312" y="2385"/>
                    </a:lnTo>
                    <a:lnTo>
                      <a:pt x="2694" y="2276"/>
                    </a:lnTo>
                    <a:lnTo>
                      <a:pt x="2967" y="2166"/>
                    </a:lnTo>
                    <a:lnTo>
                      <a:pt x="3167" y="2075"/>
                    </a:lnTo>
                    <a:lnTo>
                      <a:pt x="3313" y="1984"/>
                    </a:lnTo>
                    <a:lnTo>
                      <a:pt x="3313" y="1984"/>
                    </a:lnTo>
                    <a:lnTo>
                      <a:pt x="3185" y="1493"/>
                    </a:lnTo>
                    <a:lnTo>
                      <a:pt x="3185" y="1493"/>
                    </a:lnTo>
                    <a:lnTo>
                      <a:pt x="2967" y="820"/>
                    </a:lnTo>
                    <a:lnTo>
                      <a:pt x="2840" y="438"/>
                    </a:lnTo>
                    <a:lnTo>
                      <a:pt x="2676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</p:grpSp>
      <p:grpSp>
        <p:nvGrpSpPr>
          <p:cNvPr id="1334" name="Google Shape;1334;p8"/>
          <p:cNvGrpSpPr/>
          <p:nvPr/>
        </p:nvGrpSpPr>
        <p:grpSpPr>
          <a:xfrm>
            <a:off x="2193630" y="6427907"/>
            <a:ext cx="238221" cy="219912"/>
            <a:chOff x="2706625" y="4735761"/>
            <a:chExt cx="226446" cy="209015"/>
          </a:xfrm>
        </p:grpSpPr>
        <p:sp>
          <p:nvSpPr>
            <p:cNvPr id="1335" name="Google Shape;1335;p8"/>
            <p:cNvSpPr/>
            <p:nvPr/>
          </p:nvSpPr>
          <p:spPr>
            <a:xfrm>
              <a:off x="2706625" y="4851000"/>
              <a:ext cx="226446" cy="93776"/>
            </a:xfrm>
            <a:custGeom>
              <a:avLst/>
              <a:gdLst/>
              <a:ahLst/>
              <a:cxnLst/>
              <a:rect l="l" t="t" r="r" b="b"/>
              <a:pathLst>
                <a:path w="9991" h="1020" extrusionOk="0">
                  <a:moveTo>
                    <a:pt x="1292" y="0"/>
                  </a:moveTo>
                  <a:lnTo>
                    <a:pt x="746" y="91"/>
                  </a:lnTo>
                  <a:lnTo>
                    <a:pt x="528" y="128"/>
                  </a:lnTo>
                  <a:lnTo>
                    <a:pt x="346" y="182"/>
                  </a:lnTo>
                  <a:lnTo>
                    <a:pt x="200" y="237"/>
                  </a:lnTo>
                  <a:lnTo>
                    <a:pt x="91" y="291"/>
                  </a:lnTo>
                  <a:lnTo>
                    <a:pt x="18" y="346"/>
                  </a:lnTo>
                  <a:lnTo>
                    <a:pt x="0" y="419"/>
                  </a:lnTo>
                  <a:lnTo>
                    <a:pt x="0" y="437"/>
                  </a:lnTo>
                  <a:lnTo>
                    <a:pt x="18" y="473"/>
                  </a:lnTo>
                  <a:lnTo>
                    <a:pt x="91" y="528"/>
                  </a:lnTo>
                  <a:lnTo>
                    <a:pt x="219" y="583"/>
                  </a:lnTo>
                  <a:lnTo>
                    <a:pt x="382" y="655"/>
                  </a:lnTo>
                  <a:lnTo>
                    <a:pt x="601" y="710"/>
                  </a:lnTo>
                  <a:lnTo>
                    <a:pt x="856" y="746"/>
                  </a:lnTo>
                  <a:lnTo>
                    <a:pt x="1456" y="837"/>
                  </a:lnTo>
                  <a:lnTo>
                    <a:pt x="2202" y="910"/>
                  </a:lnTo>
                  <a:lnTo>
                    <a:pt x="3058" y="965"/>
                  </a:lnTo>
                  <a:lnTo>
                    <a:pt x="3986" y="1001"/>
                  </a:lnTo>
                  <a:lnTo>
                    <a:pt x="5005" y="1019"/>
                  </a:lnTo>
                  <a:lnTo>
                    <a:pt x="6006" y="1001"/>
                  </a:lnTo>
                  <a:lnTo>
                    <a:pt x="6952" y="965"/>
                  </a:lnTo>
                  <a:lnTo>
                    <a:pt x="7789" y="910"/>
                  </a:lnTo>
                  <a:lnTo>
                    <a:pt x="8535" y="837"/>
                  </a:lnTo>
                  <a:lnTo>
                    <a:pt x="9136" y="746"/>
                  </a:lnTo>
                  <a:lnTo>
                    <a:pt x="9390" y="710"/>
                  </a:lnTo>
                  <a:lnTo>
                    <a:pt x="9609" y="655"/>
                  </a:lnTo>
                  <a:lnTo>
                    <a:pt x="9773" y="583"/>
                  </a:lnTo>
                  <a:lnTo>
                    <a:pt x="9900" y="528"/>
                  </a:lnTo>
                  <a:lnTo>
                    <a:pt x="9973" y="473"/>
                  </a:lnTo>
                  <a:lnTo>
                    <a:pt x="9991" y="437"/>
                  </a:lnTo>
                  <a:lnTo>
                    <a:pt x="9991" y="419"/>
                  </a:lnTo>
                  <a:lnTo>
                    <a:pt x="9973" y="346"/>
                  </a:lnTo>
                  <a:lnTo>
                    <a:pt x="9900" y="291"/>
                  </a:lnTo>
                  <a:lnTo>
                    <a:pt x="9791" y="237"/>
                  </a:lnTo>
                  <a:lnTo>
                    <a:pt x="9645" y="182"/>
                  </a:lnTo>
                  <a:lnTo>
                    <a:pt x="9463" y="128"/>
                  </a:lnTo>
                  <a:lnTo>
                    <a:pt x="9245" y="91"/>
                  </a:lnTo>
                  <a:lnTo>
                    <a:pt x="8699" y="0"/>
                  </a:lnTo>
                  <a:lnTo>
                    <a:pt x="8699" y="273"/>
                  </a:lnTo>
                  <a:lnTo>
                    <a:pt x="7443" y="328"/>
                  </a:lnTo>
                  <a:lnTo>
                    <a:pt x="6133" y="364"/>
                  </a:lnTo>
                  <a:lnTo>
                    <a:pt x="4623" y="382"/>
                  </a:lnTo>
                  <a:lnTo>
                    <a:pt x="3476" y="364"/>
                  </a:lnTo>
                  <a:lnTo>
                    <a:pt x="2384" y="328"/>
                  </a:lnTo>
                  <a:lnTo>
                    <a:pt x="1893" y="291"/>
                  </a:lnTo>
                  <a:lnTo>
                    <a:pt x="1456" y="237"/>
                  </a:lnTo>
                  <a:lnTo>
                    <a:pt x="1074" y="182"/>
                  </a:lnTo>
                  <a:lnTo>
                    <a:pt x="746" y="109"/>
                  </a:lnTo>
                  <a:lnTo>
                    <a:pt x="1292" y="0"/>
                  </a:lnTo>
                  <a:close/>
                </a:path>
              </a:pathLst>
            </a:custGeom>
            <a:solidFill>
              <a:srgbClr val="282829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1336" name="Google Shape;1336;p8"/>
            <p:cNvGrpSpPr/>
            <p:nvPr/>
          </p:nvGrpSpPr>
          <p:grpSpPr>
            <a:xfrm>
              <a:off x="2714800" y="4735761"/>
              <a:ext cx="210098" cy="182902"/>
              <a:chOff x="1282975" y="2150275"/>
              <a:chExt cx="154700" cy="134675"/>
            </a:xfrm>
          </p:grpSpPr>
          <p:sp>
            <p:nvSpPr>
              <p:cNvPr id="1337" name="Google Shape;1337;p8"/>
              <p:cNvSpPr/>
              <p:nvPr/>
            </p:nvSpPr>
            <p:spPr>
              <a:xfrm>
                <a:off x="1282975" y="2150275"/>
                <a:ext cx="154700" cy="134675"/>
              </a:xfrm>
              <a:custGeom>
                <a:avLst/>
                <a:gdLst/>
                <a:ahLst/>
                <a:cxnLst/>
                <a:rect l="l" t="t" r="r" b="b"/>
                <a:pathLst>
                  <a:path w="6188" h="5387" extrusionOk="0">
                    <a:moveTo>
                      <a:pt x="2858" y="0"/>
                    </a:moveTo>
                    <a:lnTo>
                      <a:pt x="2657" y="37"/>
                    </a:lnTo>
                    <a:lnTo>
                      <a:pt x="2403" y="109"/>
                    </a:lnTo>
                    <a:lnTo>
                      <a:pt x="2166" y="200"/>
                    </a:lnTo>
                    <a:lnTo>
                      <a:pt x="1948" y="310"/>
                    </a:lnTo>
                    <a:lnTo>
                      <a:pt x="1747" y="437"/>
                    </a:lnTo>
                    <a:lnTo>
                      <a:pt x="1547" y="564"/>
                    </a:lnTo>
                    <a:lnTo>
                      <a:pt x="1384" y="710"/>
                    </a:lnTo>
                    <a:lnTo>
                      <a:pt x="1238" y="856"/>
                    </a:lnTo>
                    <a:lnTo>
                      <a:pt x="1092" y="1019"/>
                    </a:lnTo>
                    <a:lnTo>
                      <a:pt x="965" y="1201"/>
                    </a:lnTo>
                    <a:lnTo>
                      <a:pt x="856" y="1365"/>
                    </a:lnTo>
                    <a:lnTo>
                      <a:pt x="765" y="1547"/>
                    </a:lnTo>
                    <a:lnTo>
                      <a:pt x="674" y="1729"/>
                    </a:lnTo>
                    <a:lnTo>
                      <a:pt x="546" y="2093"/>
                    </a:lnTo>
                    <a:lnTo>
                      <a:pt x="437" y="2439"/>
                    </a:lnTo>
                    <a:lnTo>
                      <a:pt x="401" y="2639"/>
                    </a:lnTo>
                    <a:lnTo>
                      <a:pt x="346" y="3057"/>
                    </a:lnTo>
                    <a:lnTo>
                      <a:pt x="310" y="3403"/>
                    </a:lnTo>
                    <a:lnTo>
                      <a:pt x="310" y="3694"/>
                    </a:lnTo>
                    <a:lnTo>
                      <a:pt x="164" y="3876"/>
                    </a:lnTo>
                    <a:lnTo>
                      <a:pt x="55" y="4040"/>
                    </a:lnTo>
                    <a:lnTo>
                      <a:pt x="37" y="4131"/>
                    </a:lnTo>
                    <a:lnTo>
                      <a:pt x="0" y="4222"/>
                    </a:lnTo>
                    <a:lnTo>
                      <a:pt x="0" y="4295"/>
                    </a:lnTo>
                    <a:lnTo>
                      <a:pt x="0" y="4368"/>
                    </a:lnTo>
                    <a:lnTo>
                      <a:pt x="19" y="4459"/>
                    </a:lnTo>
                    <a:lnTo>
                      <a:pt x="55" y="4532"/>
                    </a:lnTo>
                    <a:lnTo>
                      <a:pt x="91" y="4604"/>
                    </a:lnTo>
                    <a:lnTo>
                      <a:pt x="146" y="4677"/>
                    </a:lnTo>
                    <a:lnTo>
                      <a:pt x="292" y="4804"/>
                    </a:lnTo>
                    <a:lnTo>
                      <a:pt x="474" y="4932"/>
                    </a:lnTo>
                    <a:lnTo>
                      <a:pt x="692" y="5041"/>
                    </a:lnTo>
                    <a:lnTo>
                      <a:pt x="965" y="5132"/>
                    </a:lnTo>
                    <a:lnTo>
                      <a:pt x="1274" y="5205"/>
                    </a:lnTo>
                    <a:lnTo>
                      <a:pt x="1638" y="5278"/>
                    </a:lnTo>
                    <a:lnTo>
                      <a:pt x="2020" y="5332"/>
                    </a:lnTo>
                    <a:lnTo>
                      <a:pt x="2457" y="5369"/>
                    </a:lnTo>
                    <a:lnTo>
                      <a:pt x="2930" y="5387"/>
                    </a:lnTo>
                    <a:lnTo>
                      <a:pt x="3440" y="5387"/>
                    </a:lnTo>
                    <a:lnTo>
                      <a:pt x="3804" y="5350"/>
                    </a:lnTo>
                    <a:lnTo>
                      <a:pt x="4131" y="5314"/>
                    </a:lnTo>
                    <a:lnTo>
                      <a:pt x="4714" y="5223"/>
                    </a:lnTo>
                    <a:lnTo>
                      <a:pt x="5187" y="5114"/>
                    </a:lnTo>
                    <a:lnTo>
                      <a:pt x="5569" y="5005"/>
                    </a:lnTo>
                    <a:lnTo>
                      <a:pt x="5842" y="4895"/>
                    </a:lnTo>
                    <a:lnTo>
                      <a:pt x="6042" y="4804"/>
                    </a:lnTo>
                    <a:lnTo>
                      <a:pt x="6188" y="4713"/>
                    </a:lnTo>
                    <a:lnTo>
                      <a:pt x="6042" y="4204"/>
                    </a:lnTo>
                    <a:lnTo>
                      <a:pt x="5878" y="3658"/>
                    </a:lnTo>
                    <a:lnTo>
                      <a:pt x="5642" y="3003"/>
                    </a:lnTo>
                    <a:lnTo>
                      <a:pt x="5514" y="2639"/>
                    </a:lnTo>
                    <a:lnTo>
                      <a:pt x="5351" y="2275"/>
                    </a:lnTo>
                    <a:lnTo>
                      <a:pt x="5169" y="1929"/>
                    </a:lnTo>
                    <a:lnTo>
                      <a:pt x="4987" y="1565"/>
                    </a:lnTo>
                    <a:lnTo>
                      <a:pt x="4787" y="1238"/>
                    </a:lnTo>
                    <a:lnTo>
                      <a:pt x="4568" y="928"/>
                    </a:lnTo>
                    <a:lnTo>
                      <a:pt x="4332" y="655"/>
                    </a:lnTo>
                    <a:lnTo>
                      <a:pt x="4095" y="419"/>
                    </a:lnTo>
                    <a:lnTo>
                      <a:pt x="3949" y="291"/>
                    </a:lnTo>
                    <a:lnTo>
                      <a:pt x="3804" y="200"/>
                    </a:lnTo>
                    <a:lnTo>
                      <a:pt x="3676" y="128"/>
                    </a:lnTo>
                    <a:lnTo>
                      <a:pt x="3513" y="73"/>
                    </a:lnTo>
                    <a:lnTo>
                      <a:pt x="3367" y="37"/>
                    </a:lnTo>
                    <a:lnTo>
                      <a:pt x="3203" y="0"/>
                    </a:lnTo>
                    <a:close/>
                  </a:path>
                </a:pathLst>
              </a:custGeom>
              <a:solidFill>
                <a:srgbClr val="C1A58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38" name="Google Shape;1338;p8"/>
              <p:cNvSpPr/>
              <p:nvPr/>
            </p:nvSpPr>
            <p:spPr>
              <a:xfrm>
                <a:off x="1282975" y="2150275"/>
                <a:ext cx="154700" cy="134675"/>
              </a:xfrm>
              <a:custGeom>
                <a:avLst/>
                <a:gdLst/>
                <a:ahLst/>
                <a:cxnLst/>
                <a:rect l="l" t="t" r="r" b="b"/>
                <a:pathLst>
                  <a:path w="6188" h="5387" fill="none" extrusionOk="0">
                    <a:moveTo>
                      <a:pt x="6188" y="4713"/>
                    </a:moveTo>
                    <a:lnTo>
                      <a:pt x="6188" y="4713"/>
                    </a:lnTo>
                    <a:lnTo>
                      <a:pt x="6042" y="4804"/>
                    </a:lnTo>
                    <a:lnTo>
                      <a:pt x="5842" y="4895"/>
                    </a:lnTo>
                    <a:lnTo>
                      <a:pt x="5569" y="5005"/>
                    </a:lnTo>
                    <a:lnTo>
                      <a:pt x="5187" y="5114"/>
                    </a:lnTo>
                    <a:lnTo>
                      <a:pt x="4714" y="5223"/>
                    </a:lnTo>
                    <a:lnTo>
                      <a:pt x="4131" y="5314"/>
                    </a:lnTo>
                    <a:lnTo>
                      <a:pt x="3804" y="5350"/>
                    </a:lnTo>
                    <a:lnTo>
                      <a:pt x="3440" y="5387"/>
                    </a:lnTo>
                    <a:lnTo>
                      <a:pt x="3440" y="5387"/>
                    </a:lnTo>
                    <a:lnTo>
                      <a:pt x="2930" y="5387"/>
                    </a:lnTo>
                    <a:lnTo>
                      <a:pt x="2457" y="5369"/>
                    </a:lnTo>
                    <a:lnTo>
                      <a:pt x="2020" y="5332"/>
                    </a:lnTo>
                    <a:lnTo>
                      <a:pt x="1638" y="5278"/>
                    </a:lnTo>
                    <a:lnTo>
                      <a:pt x="1274" y="5205"/>
                    </a:lnTo>
                    <a:lnTo>
                      <a:pt x="965" y="5132"/>
                    </a:lnTo>
                    <a:lnTo>
                      <a:pt x="692" y="5041"/>
                    </a:lnTo>
                    <a:lnTo>
                      <a:pt x="474" y="4932"/>
                    </a:lnTo>
                    <a:lnTo>
                      <a:pt x="292" y="4804"/>
                    </a:lnTo>
                    <a:lnTo>
                      <a:pt x="146" y="4677"/>
                    </a:lnTo>
                    <a:lnTo>
                      <a:pt x="91" y="4604"/>
                    </a:lnTo>
                    <a:lnTo>
                      <a:pt x="55" y="4532"/>
                    </a:lnTo>
                    <a:lnTo>
                      <a:pt x="19" y="4459"/>
                    </a:lnTo>
                    <a:lnTo>
                      <a:pt x="0" y="4368"/>
                    </a:lnTo>
                    <a:lnTo>
                      <a:pt x="0" y="4295"/>
                    </a:lnTo>
                    <a:lnTo>
                      <a:pt x="0" y="4222"/>
                    </a:lnTo>
                    <a:lnTo>
                      <a:pt x="37" y="4131"/>
                    </a:lnTo>
                    <a:lnTo>
                      <a:pt x="55" y="4040"/>
                    </a:lnTo>
                    <a:lnTo>
                      <a:pt x="164" y="3876"/>
                    </a:lnTo>
                    <a:lnTo>
                      <a:pt x="310" y="3694"/>
                    </a:lnTo>
                    <a:lnTo>
                      <a:pt x="310" y="3694"/>
                    </a:lnTo>
                    <a:lnTo>
                      <a:pt x="310" y="3403"/>
                    </a:lnTo>
                    <a:lnTo>
                      <a:pt x="346" y="3057"/>
                    </a:lnTo>
                    <a:lnTo>
                      <a:pt x="401" y="2639"/>
                    </a:lnTo>
                    <a:lnTo>
                      <a:pt x="401" y="2639"/>
                    </a:lnTo>
                    <a:lnTo>
                      <a:pt x="437" y="2439"/>
                    </a:lnTo>
                    <a:lnTo>
                      <a:pt x="437" y="2439"/>
                    </a:lnTo>
                    <a:lnTo>
                      <a:pt x="546" y="2093"/>
                    </a:lnTo>
                    <a:lnTo>
                      <a:pt x="674" y="1729"/>
                    </a:lnTo>
                    <a:lnTo>
                      <a:pt x="765" y="1547"/>
                    </a:lnTo>
                    <a:lnTo>
                      <a:pt x="856" y="1365"/>
                    </a:lnTo>
                    <a:lnTo>
                      <a:pt x="965" y="1201"/>
                    </a:lnTo>
                    <a:lnTo>
                      <a:pt x="1092" y="1019"/>
                    </a:lnTo>
                    <a:lnTo>
                      <a:pt x="1238" y="856"/>
                    </a:lnTo>
                    <a:lnTo>
                      <a:pt x="1384" y="710"/>
                    </a:lnTo>
                    <a:lnTo>
                      <a:pt x="1547" y="564"/>
                    </a:lnTo>
                    <a:lnTo>
                      <a:pt x="1747" y="437"/>
                    </a:lnTo>
                    <a:lnTo>
                      <a:pt x="1948" y="310"/>
                    </a:lnTo>
                    <a:lnTo>
                      <a:pt x="2166" y="200"/>
                    </a:lnTo>
                    <a:lnTo>
                      <a:pt x="2403" y="109"/>
                    </a:lnTo>
                    <a:lnTo>
                      <a:pt x="2657" y="37"/>
                    </a:lnTo>
                    <a:lnTo>
                      <a:pt x="2657" y="37"/>
                    </a:lnTo>
                    <a:lnTo>
                      <a:pt x="2858" y="0"/>
                    </a:lnTo>
                    <a:lnTo>
                      <a:pt x="3021" y="0"/>
                    </a:lnTo>
                    <a:lnTo>
                      <a:pt x="3203" y="0"/>
                    </a:lnTo>
                    <a:lnTo>
                      <a:pt x="3367" y="37"/>
                    </a:lnTo>
                    <a:lnTo>
                      <a:pt x="3513" y="73"/>
                    </a:lnTo>
                    <a:lnTo>
                      <a:pt x="3676" y="128"/>
                    </a:lnTo>
                    <a:lnTo>
                      <a:pt x="3804" y="200"/>
                    </a:lnTo>
                    <a:lnTo>
                      <a:pt x="3949" y="291"/>
                    </a:lnTo>
                    <a:lnTo>
                      <a:pt x="3949" y="291"/>
                    </a:lnTo>
                    <a:lnTo>
                      <a:pt x="4095" y="419"/>
                    </a:lnTo>
                    <a:lnTo>
                      <a:pt x="4095" y="419"/>
                    </a:lnTo>
                    <a:lnTo>
                      <a:pt x="4332" y="655"/>
                    </a:lnTo>
                    <a:lnTo>
                      <a:pt x="4568" y="928"/>
                    </a:lnTo>
                    <a:lnTo>
                      <a:pt x="4787" y="1238"/>
                    </a:lnTo>
                    <a:lnTo>
                      <a:pt x="4987" y="1565"/>
                    </a:lnTo>
                    <a:lnTo>
                      <a:pt x="5169" y="1929"/>
                    </a:lnTo>
                    <a:lnTo>
                      <a:pt x="5351" y="2275"/>
                    </a:lnTo>
                    <a:lnTo>
                      <a:pt x="5514" y="2639"/>
                    </a:lnTo>
                    <a:lnTo>
                      <a:pt x="5642" y="3003"/>
                    </a:lnTo>
                    <a:lnTo>
                      <a:pt x="5878" y="3658"/>
                    </a:lnTo>
                    <a:lnTo>
                      <a:pt x="6042" y="4204"/>
                    </a:lnTo>
                    <a:lnTo>
                      <a:pt x="6188" y="4713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39" name="Google Shape;1339;p8"/>
              <p:cNvSpPr/>
              <p:nvPr/>
            </p:nvSpPr>
            <p:spPr>
              <a:xfrm>
                <a:off x="1282975" y="2172100"/>
                <a:ext cx="138775" cy="112850"/>
              </a:xfrm>
              <a:custGeom>
                <a:avLst/>
                <a:gdLst/>
                <a:ahLst/>
                <a:cxnLst/>
                <a:rect l="l" t="t" r="r" b="b"/>
                <a:pathLst>
                  <a:path w="5551" h="4514" extrusionOk="0">
                    <a:moveTo>
                      <a:pt x="1384" y="4368"/>
                    </a:moveTo>
                    <a:lnTo>
                      <a:pt x="1384" y="4368"/>
                    </a:lnTo>
                    <a:lnTo>
                      <a:pt x="1711" y="4423"/>
                    </a:lnTo>
                    <a:lnTo>
                      <a:pt x="2057" y="4459"/>
                    </a:lnTo>
                    <a:lnTo>
                      <a:pt x="2457" y="4496"/>
                    </a:lnTo>
                    <a:lnTo>
                      <a:pt x="2876" y="4514"/>
                    </a:lnTo>
                    <a:lnTo>
                      <a:pt x="2876" y="4514"/>
                    </a:lnTo>
                    <a:lnTo>
                      <a:pt x="3094" y="4514"/>
                    </a:lnTo>
                    <a:lnTo>
                      <a:pt x="3094" y="4514"/>
                    </a:lnTo>
                    <a:lnTo>
                      <a:pt x="3440" y="4514"/>
                    </a:lnTo>
                    <a:lnTo>
                      <a:pt x="3440" y="4514"/>
                    </a:lnTo>
                    <a:lnTo>
                      <a:pt x="3440" y="4514"/>
                    </a:lnTo>
                    <a:lnTo>
                      <a:pt x="3094" y="4514"/>
                    </a:lnTo>
                    <a:lnTo>
                      <a:pt x="3094" y="4514"/>
                    </a:lnTo>
                    <a:lnTo>
                      <a:pt x="2876" y="4514"/>
                    </a:lnTo>
                    <a:lnTo>
                      <a:pt x="2876" y="4514"/>
                    </a:lnTo>
                    <a:lnTo>
                      <a:pt x="2876" y="4514"/>
                    </a:lnTo>
                    <a:lnTo>
                      <a:pt x="2876" y="4514"/>
                    </a:lnTo>
                    <a:lnTo>
                      <a:pt x="2457" y="4496"/>
                    </a:lnTo>
                    <a:lnTo>
                      <a:pt x="2057" y="4459"/>
                    </a:lnTo>
                    <a:lnTo>
                      <a:pt x="1711" y="4423"/>
                    </a:lnTo>
                    <a:lnTo>
                      <a:pt x="1384" y="4368"/>
                    </a:lnTo>
                    <a:close/>
                    <a:moveTo>
                      <a:pt x="1365" y="4368"/>
                    </a:moveTo>
                    <a:lnTo>
                      <a:pt x="1365" y="4368"/>
                    </a:lnTo>
                    <a:lnTo>
                      <a:pt x="1365" y="4368"/>
                    </a:lnTo>
                    <a:lnTo>
                      <a:pt x="1365" y="4368"/>
                    </a:lnTo>
                    <a:close/>
                    <a:moveTo>
                      <a:pt x="237" y="3895"/>
                    </a:moveTo>
                    <a:lnTo>
                      <a:pt x="237" y="3895"/>
                    </a:lnTo>
                    <a:lnTo>
                      <a:pt x="237" y="3895"/>
                    </a:lnTo>
                    <a:lnTo>
                      <a:pt x="237" y="3895"/>
                    </a:lnTo>
                    <a:lnTo>
                      <a:pt x="237" y="3895"/>
                    </a:lnTo>
                    <a:close/>
                    <a:moveTo>
                      <a:pt x="237" y="3895"/>
                    </a:moveTo>
                    <a:lnTo>
                      <a:pt x="237" y="3895"/>
                    </a:lnTo>
                    <a:lnTo>
                      <a:pt x="237" y="3895"/>
                    </a:lnTo>
                    <a:lnTo>
                      <a:pt x="237" y="3895"/>
                    </a:lnTo>
                    <a:lnTo>
                      <a:pt x="237" y="3895"/>
                    </a:lnTo>
                    <a:close/>
                    <a:moveTo>
                      <a:pt x="237" y="3877"/>
                    </a:moveTo>
                    <a:lnTo>
                      <a:pt x="237" y="3877"/>
                    </a:lnTo>
                    <a:lnTo>
                      <a:pt x="237" y="3895"/>
                    </a:lnTo>
                    <a:lnTo>
                      <a:pt x="237" y="3895"/>
                    </a:lnTo>
                    <a:lnTo>
                      <a:pt x="237" y="3877"/>
                    </a:lnTo>
                    <a:close/>
                    <a:moveTo>
                      <a:pt x="91" y="3113"/>
                    </a:moveTo>
                    <a:lnTo>
                      <a:pt x="91" y="3113"/>
                    </a:lnTo>
                    <a:lnTo>
                      <a:pt x="37" y="3222"/>
                    </a:lnTo>
                    <a:lnTo>
                      <a:pt x="19" y="3331"/>
                    </a:lnTo>
                    <a:lnTo>
                      <a:pt x="0" y="3422"/>
                    </a:lnTo>
                    <a:lnTo>
                      <a:pt x="19" y="3531"/>
                    </a:lnTo>
                    <a:lnTo>
                      <a:pt x="37" y="3622"/>
                    </a:lnTo>
                    <a:lnTo>
                      <a:pt x="91" y="3713"/>
                    </a:lnTo>
                    <a:lnTo>
                      <a:pt x="146" y="3804"/>
                    </a:lnTo>
                    <a:lnTo>
                      <a:pt x="237" y="3877"/>
                    </a:lnTo>
                    <a:lnTo>
                      <a:pt x="237" y="3877"/>
                    </a:lnTo>
                    <a:lnTo>
                      <a:pt x="146" y="3804"/>
                    </a:lnTo>
                    <a:lnTo>
                      <a:pt x="91" y="3713"/>
                    </a:lnTo>
                    <a:lnTo>
                      <a:pt x="37" y="3622"/>
                    </a:lnTo>
                    <a:lnTo>
                      <a:pt x="19" y="3531"/>
                    </a:lnTo>
                    <a:lnTo>
                      <a:pt x="0" y="3422"/>
                    </a:lnTo>
                    <a:lnTo>
                      <a:pt x="19" y="3331"/>
                    </a:lnTo>
                    <a:lnTo>
                      <a:pt x="37" y="3222"/>
                    </a:lnTo>
                    <a:lnTo>
                      <a:pt x="91" y="3113"/>
                    </a:lnTo>
                    <a:close/>
                    <a:moveTo>
                      <a:pt x="91" y="3113"/>
                    </a:moveTo>
                    <a:lnTo>
                      <a:pt x="91" y="3113"/>
                    </a:lnTo>
                    <a:lnTo>
                      <a:pt x="91" y="3113"/>
                    </a:lnTo>
                    <a:lnTo>
                      <a:pt x="91" y="3113"/>
                    </a:lnTo>
                    <a:lnTo>
                      <a:pt x="91" y="3113"/>
                    </a:lnTo>
                    <a:close/>
                    <a:moveTo>
                      <a:pt x="91" y="3113"/>
                    </a:moveTo>
                    <a:lnTo>
                      <a:pt x="91" y="3113"/>
                    </a:lnTo>
                    <a:lnTo>
                      <a:pt x="91" y="3113"/>
                    </a:lnTo>
                    <a:lnTo>
                      <a:pt x="91" y="3113"/>
                    </a:lnTo>
                    <a:lnTo>
                      <a:pt x="91" y="3113"/>
                    </a:lnTo>
                    <a:close/>
                    <a:moveTo>
                      <a:pt x="91" y="3094"/>
                    </a:moveTo>
                    <a:lnTo>
                      <a:pt x="91" y="3094"/>
                    </a:lnTo>
                    <a:lnTo>
                      <a:pt x="91" y="3113"/>
                    </a:lnTo>
                    <a:lnTo>
                      <a:pt x="91" y="3113"/>
                    </a:lnTo>
                    <a:lnTo>
                      <a:pt x="91" y="3094"/>
                    </a:lnTo>
                    <a:close/>
                    <a:moveTo>
                      <a:pt x="110" y="3094"/>
                    </a:moveTo>
                    <a:lnTo>
                      <a:pt x="110" y="3094"/>
                    </a:lnTo>
                    <a:lnTo>
                      <a:pt x="110" y="3094"/>
                    </a:lnTo>
                    <a:lnTo>
                      <a:pt x="110" y="3094"/>
                    </a:lnTo>
                    <a:lnTo>
                      <a:pt x="110" y="3094"/>
                    </a:lnTo>
                    <a:close/>
                    <a:moveTo>
                      <a:pt x="110" y="3094"/>
                    </a:moveTo>
                    <a:lnTo>
                      <a:pt x="110" y="3094"/>
                    </a:lnTo>
                    <a:lnTo>
                      <a:pt x="110" y="3094"/>
                    </a:lnTo>
                    <a:lnTo>
                      <a:pt x="110" y="3094"/>
                    </a:lnTo>
                    <a:lnTo>
                      <a:pt x="110" y="3094"/>
                    </a:lnTo>
                    <a:close/>
                    <a:moveTo>
                      <a:pt x="110" y="3094"/>
                    </a:moveTo>
                    <a:lnTo>
                      <a:pt x="110" y="3094"/>
                    </a:lnTo>
                    <a:lnTo>
                      <a:pt x="110" y="3094"/>
                    </a:lnTo>
                    <a:lnTo>
                      <a:pt x="110" y="3094"/>
                    </a:lnTo>
                    <a:lnTo>
                      <a:pt x="110" y="3094"/>
                    </a:lnTo>
                    <a:close/>
                    <a:moveTo>
                      <a:pt x="4532" y="1"/>
                    </a:moveTo>
                    <a:lnTo>
                      <a:pt x="4532" y="1"/>
                    </a:lnTo>
                    <a:lnTo>
                      <a:pt x="4677" y="201"/>
                    </a:lnTo>
                    <a:lnTo>
                      <a:pt x="4823" y="419"/>
                    </a:lnTo>
                    <a:lnTo>
                      <a:pt x="5096" y="892"/>
                    </a:lnTo>
                    <a:lnTo>
                      <a:pt x="5332" y="1366"/>
                    </a:lnTo>
                    <a:lnTo>
                      <a:pt x="5551" y="1857"/>
                    </a:lnTo>
                    <a:lnTo>
                      <a:pt x="5551" y="1857"/>
                    </a:lnTo>
                    <a:lnTo>
                      <a:pt x="5551" y="1857"/>
                    </a:lnTo>
                    <a:lnTo>
                      <a:pt x="5551" y="1857"/>
                    </a:lnTo>
                    <a:lnTo>
                      <a:pt x="5332" y="1366"/>
                    </a:lnTo>
                    <a:lnTo>
                      <a:pt x="5096" y="892"/>
                    </a:lnTo>
                    <a:lnTo>
                      <a:pt x="4823" y="419"/>
                    </a:lnTo>
                    <a:lnTo>
                      <a:pt x="4677" y="201"/>
                    </a:lnTo>
                    <a:lnTo>
                      <a:pt x="4532" y="1"/>
                    </a:lnTo>
                    <a:close/>
                    <a:moveTo>
                      <a:pt x="4532" y="1"/>
                    </a:moveTo>
                    <a:lnTo>
                      <a:pt x="4532" y="1"/>
                    </a:lnTo>
                    <a:lnTo>
                      <a:pt x="4532" y="1"/>
                    </a:lnTo>
                    <a:lnTo>
                      <a:pt x="4532" y="1"/>
                    </a:lnTo>
                    <a:lnTo>
                      <a:pt x="4532" y="1"/>
                    </a:lnTo>
                    <a:close/>
                  </a:path>
                </a:pathLst>
              </a:custGeom>
              <a:solidFill>
                <a:srgbClr val="D8D3D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40" name="Google Shape;1340;p8"/>
              <p:cNvSpPr/>
              <p:nvPr/>
            </p:nvSpPr>
            <p:spPr>
              <a:xfrm>
                <a:off x="1317550" y="2281300"/>
                <a:ext cx="51425" cy="3650"/>
              </a:xfrm>
              <a:custGeom>
                <a:avLst/>
                <a:gdLst/>
                <a:ahLst/>
                <a:cxnLst/>
                <a:rect l="l" t="t" r="r" b="b"/>
                <a:pathLst>
                  <a:path w="2057" h="146" fill="none" extrusionOk="0">
                    <a:moveTo>
                      <a:pt x="1" y="0"/>
                    </a:moveTo>
                    <a:lnTo>
                      <a:pt x="1" y="0"/>
                    </a:lnTo>
                    <a:lnTo>
                      <a:pt x="328" y="55"/>
                    </a:lnTo>
                    <a:lnTo>
                      <a:pt x="674" y="91"/>
                    </a:lnTo>
                    <a:lnTo>
                      <a:pt x="1074" y="128"/>
                    </a:lnTo>
                    <a:lnTo>
                      <a:pt x="1493" y="146"/>
                    </a:lnTo>
                    <a:lnTo>
                      <a:pt x="1493" y="146"/>
                    </a:lnTo>
                    <a:lnTo>
                      <a:pt x="1711" y="146"/>
                    </a:lnTo>
                    <a:lnTo>
                      <a:pt x="1711" y="146"/>
                    </a:lnTo>
                    <a:lnTo>
                      <a:pt x="2057" y="146"/>
                    </a:lnTo>
                    <a:lnTo>
                      <a:pt x="2057" y="146"/>
                    </a:lnTo>
                    <a:lnTo>
                      <a:pt x="2057" y="146"/>
                    </a:lnTo>
                    <a:lnTo>
                      <a:pt x="1711" y="146"/>
                    </a:lnTo>
                    <a:lnTo>
                      <a:pt x="1711" y="146"/>
                    </a:lnTo>
                    <a:lnTo>
                      <a:pt x="1493" y="146"/>
                    </a:lnTo>
                    <a:lnTo>
                      <a:pt x="1493" y="146"/>
                    </a:lnTo>
                    <a:lnTo>
                      <a:pt x="1493" y="146"/>
                    </a:lnTo>
                    <a:lnTo>
                      <a:pt x="1493" y="146"/>
                    </a:lnTo>
                    <a:lnTo>
                      <a:pt x="1074" y="128"/>
                    </a:lnTo>
                    <a:lnTo>
                      <a:pt x="674" y="91"/>
                    </a:lnTo>
                    <a:lnTo>
                      <a:pt x="328" y="55"/>
                    </a:lnTo>
                    <a:lnTo>
                      <a:pt x="1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41" name="Google Shape;1341;p8"/>
              <p:cNvSpPr/>
              <p:nvPr/>
            </p:nvSpPr>
            <p:spPr>
              <a:xfrm>
                <a:off x="1317100" y="228130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42" name="Google Shape;1342;p8"/>
              <p:cNvSpPr/>
              <p:nvPr/>
            </p:nvSpPr>
            <p:spPr>
              <a:xfrm>
                <a:off x="1288900" y="2269475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43" name="Google Shape;1343;p8"/>
              <p:cNvSpPr/>
              <p:nvPr/>
            </p:nvSpPr>
            <p:spPr>
              <a:xfrm>
                <a:off x="1288900" y="2269475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44" name="Google Shape;1344;p8"/>
              <p:cNvSpPr/>
              <p:nvPr/>
            </p:nvSpPr>
            <p:spPr>
              <a:xfrm>
                <a:off x="1288900" y="2269000"/>
                <a:ext cx="25" cy="500"/>
              </a:xfrm>
              <a:custGeom>
                <a:avLst/>
                <a:gdLst/>
                <a:ahLst/>
                <a:cxnLst/>
                <a:rect l="l" t="t" r="r" b="b"/>
                <a:pathLst>
                  <a:path w="1" h="20" fill="none" extrusionOk="0">
                    <a:moveTo>
                      <a:pt x="0" y="1"/>
                    </a:moveTo>
                    <a:lnTo>
                      <a:pt x="0" y="1"/>
                    </a:lnTo>
                    <a:lnTo>
                      <a:pt x="0" y="19"/>
                    </a:lnTo>
                    <a:lnTo>
                      <a:pt x="0" y="19"/>
                    </a:lnTo>
                    <a:lnTo>
                      <a:pt x="0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45" name="Google Shape;1345;p8"/>
              <p:cNvSpPr/>
              <p:nvPr/>
            </p:nvSpPr>
            <p:spPr>
              <a:xfrm>
                <a:off x="1282975" y="2249900"/>
                <a:ext cx="5950" cy="19125"/>
              </a:xfrm>
              <a:custGeom>
                <a:avLst/>
                <a:gdLst/>
                <a:ahLst/>
                <a:cxnLst/>
                <a:rect l="l" t="t" r="r" b="b"/>
                <a:pathLst>
                  <a:path w="238" h="765" fill="none" extrusionOk="0">
                    <a:moveTo>
                      <a:pt x="91" y="1"/>
                    </a:moveTo>
                    <a:lnTo>
                      <a:pt x="91" y="1"/>
                    </a:lnTo>
                    <a:lnTo>
                      <a:pt x="37" y="110"/>
                    </a:lnTo>
                    <a:lnTo>
                      <a:pt x="19" y="219"/>
                    </a:lnTo>
                    <a:lnTo>
                      <a:pt x="0" y="310"/>
                    </a:lnTo>
                    <a:lnTo>
                      <a:pt x="19" y="419"/>
                    </a:lnTo>
                    <a:lnTo>
                      <a:pt x="37" y="510"/>
                    </a:lnTo>
                    <a:lnTo>
                      <a:pt x="91" y="601"/>
                    </a:lnTo>
                    <a:lnTo>
                      <a:pt x="146" y="692"/>
                    </a:lnTo>
                    <a:lnTo>
                      <a:pt x="237" y="765"/>
                    </a:lnTo>
                    <a:lnTo>
                      <a:pt x="237" y="765"/>
                    </a:lnTo>
                    <a:lnTo>
                      <a:pt x="146" y="692"/>
                    </a:lnTo>
                    <a:lnTo>
                      <a:pt x="91" y="601"/>
                    </a:lnTo>
                    <a:lnTo>
                      <a:pt x="37" y="510"/>
                    </a:lnTo>
                    <a:lnTo>
                      <a:pt x="19" y="419"/>
                    </a:lnTo>
                    <a:lnTo>
                      <a:pt x="0" y="310"/>
                    </a:lnTo>
                    <a:lnTo>
                      <a:pt x="19" y="219"/>
                    </a:lnTo>
                    <a:lnTo>
                      <a:pt x="37" y="110"/>
                    </a:lnTo>
                    <a:lnTo>
                      <a:pt x="91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46" name="Google Shape;1346;p8"/>
              <p:cNvSpPr/>
              <p:nvPr/>
            </p:nvSpPr>
            <p:spPr>
              <a:xfrm>
                <a:off x="1285250" y="224990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0" y="1"/>
                    </a:move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47" name="Google Shape;1347;p8"/>
              <p:cNvSpPr/>
              <p:nvPr/>
            </p:nvSpPr>
            <p:spPr>
              <a:xfrm>
                <a:off x="1285250" y="224990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0" y="1"/>
                    </a:move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48" name="Google Shape;1348;p8"/>
              <p:cNvSpPr/>
              <p:nvPr/>
            </p:nvSpPr>
            <p:spPr>
              <a:xfrm>
                <a:off x="1285250" y="2249450"/>
                <a:ext cx="25" cy="475"/>
              </a:xfrm>
              <a:custGeom>
                <a:avLst/>
                <a:gdLst/>
                <a:ahLst/>
                <a:cxnLst/>
                <a:rect l="l" t="t" r="r" b="b"/>
                <a:pathLst>
                  <a:path w="1" h="19" fill="none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19"/>
                    </a:lnTo>
                    <a:lnTo>
                      <a:pt x="0" y="19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49" name="Google Shape;1349;p8"/>
              <p:cNvSpPr/>
              <p:nvPr/>
            </p:nvSpPr>
            <p:spPr>
              <a:xfrm>
                <a:off x="1285700" y="224945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1" y="0"/>
                    </a:move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50" name="Google Shape;1350;p8"/>
              <p:cNvSpPr/>
              <p:nvPr/>
            </p:nvSpPr>
            <p:spPr>
              <a:xfrm>
                <a:off x="1285700" y="224945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1" y="0"/>
                    </a:move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51" name="Google Shape;1351;p8"/>
              <p:cNvSpPr/>
              <p:nvPr/>
            </p:nvSpPr>
            <p:spPr>
              <a:xfrm>
                <a:off x="1285700" y="224945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1" y="0"/>
                    </a:move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52" name="Google Shape;1352;p8"/>
              <p:cNvSpPr/>
              <p:nvPr/>
            </p:nvSpPr>
            <p:spPr>
              <a:xfrm>
                <a:off x="1396250" y="2172100"/>
                <a:ext cx="25500" cy="46425"/>
              </a:xfrm>
              <a:custGeom>
                <a:avLst/>
                <a:gdLst/>
                <a:ahLst/>
                <a:cxnLst/>
                <a:rect l="l" t="t" r="r" b="b"/>
                <a:pathLst>
                  <a:path w="1020" h="1857" fill="none" extrusionOk="0">
                    <a:moveTo>
                      <a:pt x="1" y="1"/>
                    </a:moveTo>
                    <a:lnTo>
                      <a:pt x="1" y="1"/>
                    </a:lnTo>
                    <a:lnTo>
                      <a:pt x="146" y="201"/>
                    </a:lnTo>
                    <a:lnTo>
                      <a:pt x="292" y="419"/>
                    </a:lnTo>
                    <a:lnTo>
                      <a:pt x="565" y="892"/>
                    </a:lnTo>
                    <a:lnTo>
                      <a:pt x="801" y="1366"/>
                    </a:lnTo>
                    <a:lnTo>
                      <a:pt x="1020" y="1857"/>
                    </a:lnTo>
                    <a:lnTo>
                      <a:pt x="1020" y="1857"/>
                    </a:lnTo>
                    <a:lnTo>
                      <a:pt x="1020" y="1857"/>
                    </a:lnTo>
                    <a:lnTo>
                      <a:pt x="1020" y="1857"/>
                    </a:lnTo>
                    <a:lnTo>
                      <a:pt x="801" y="1366"/>
                    </a:lnTo>
                    <a:lnTo>
                      <a:pt x="565" y="892"/>
                    </a:lnTo>
                    <a:lnTo>
                      <a:pt x="292" y="419"/>
                    </a:lnTo>
                    <a:lnTo>
                      <a:pt x="146" y="201"/>
                    </a:lnTo>
                    <a:lnTo>
                      <a:pt x="1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53" name="Google Shape;1353;p8"/>
              <p:cNvSpPr/>
              <p:nvPr/>
            </p:nvSpPr>
            <p:spPr>
              <a:xfrm>
                <a:off x="1396250" y="217210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1" y="1"/>
                    </a:move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54" name="Google Shape;1354;p8"/>
              <p:cNvSpPr/>
              <p:nvPr/>
            </p:nvSpPr>
            <p:spPr>
              <a:xfrm>
                <a:off x="1282975" y="2160725"/>
                <a:ext cx="138775" cy="124225"/>
              </a:xfrm>
              <a:custGeom>
                <a:avLst/>
                <a:gdLst/>
                <a:ahLst/>
                <a:cxnLst/>
                <a:rect l="l" t="t" r="r" b="b"/>
                <a:pathLst>
                  <a:path w="5551" h="4969" extrusionOk="0">
                    <a:moveTo>
                      <a:pt x="4095" y="1"/>
                    </a:moveTo>
                    <a:lnTo>
                      <a:pt x="4004" y="219"/>
                    </a:lnTo>
                    <a:lnTo>
                      <a:pt x="3895" y="438"/>
                    </a:lnTo>
                    <a:lnTo>
                      <a:pt x="3840" y="529"/>
                    </a:lnTo>
                    <a:lnTo>
                      <a:pt x="3767" y="619"/>
                    </a:lnTo>
                    <a:lnTo>
                      <a:pt x="3676" y="710"/>
                    </a:lnTo>
                    <a:lnTo>
                      <a:pt x="3585" y="801"/>
                    </a:lnTo>
                    <a:lnTo>
                      <a:pt x="3458" y="874"/>
                    </a:lnTo>
                    <a:lnTo>
                      <a:pt x="3331" y="947"/>
                    </a:lnTo>
                    <a:lnTo>
                      <a:pt x="3185" y="1002"/>
                    </a:lnTo>
                    <a:lnTo>
                      <a:pt x="3058" y="1038"/>
                    </a:lnTo>
                    <a:lnTo>
                      <a:pt x="2767" y="1111"/>
                    </a:lnTo>
                    <a:lnTo>
                      <a:pt x="2475" y="1165"/>
                    </a:lnTo>
                    <a:lnTo>
                      <a:pt x="2184" y="1238"/>
                    </a:lnTo>
                    <a:lnTo>
                      <a:pt x="1893" y="1311"/>
                    </a:lnTo>
                    <a:lnTo>
                      <a:pt x="1766" y="1366"/>
                    </a:lnTo>
                    <a:lnTo>
                      <a:pt x="1638" y="1438"/>
                    </a:lnTo>
                    <a:lnTo>
                      <a:pt x="1511" y="1511"/>
                    </a:lnTo>
                    <a:lnTo>
                      <a:pt x="1402" y="1620"/>
                    </a:lnTo>
                    <a:lnTo>
                      <a:pt x="1293" y="1730"/>
                    </a:lnTo>
                    <a:lnTo>
                      <a:pt x="1202" y="1839"/>
                    </a:lnTo>
                    <a:lnTo>
                      <a:pt x="1111" y="1948"/>
                    </a:lnTo>
                    <a:lnTo>
                      <a:pt x="1001" y="2039"/>
                    </a:lnTo>
                    <a:lnTo>
                      <a:pt x="874" y="2130"/>
                    </a:lnTo>
                    <a:lnTo>
                      <a:pt x="747" y="2185"/>
                    </a:lnTo>
                    <a:lnTo>
                      <a:pt x="619" y="2221"/>
                    </a:lnTo>
                    <a:lnTo>
                      <a:pt x="401" y="2221"/>
                    </a:lnTo>
                    <a:lnTo>
                      <a:pt x="346" y="2512"/>
                    </a:lnTo>
                    <a:lnTo>
                      <a:pt x="328" y="2767"/>
                    </a:lnTo>
                    <a:lnTo>
                      <a:pt x="310" y="3131"/>
                    </a:lnTo>
                    <a:lnTo>
                      <a:pt x="310" y="3276"/>
                    </a:lnTo>
                    <a:lnTo>
                      <a:pt x="201" y="3404"/>
                    </a:lnTo>
                    <a:lnTo>
                      <a:pt x="110" y="3549"/>
                    </a:lnTo>
                    <a:lnTo>
                      <a:pt x="91" y="3549"/>
                    </a:lnTo>
                    <a:lnTo>
                      <a:pt x="91" y="3568"/>
                    </a:lnTo>
                    <a:lnTo>
                      <a:pt x="37" y="3677"/>
                    </a:lnTo>
                    <a:lnTo>
                      <a:pt x="19" y="3786"/>
                    </a:lnTo>
                    <a:lnTo>
                      <a:pt x="0" y="3877"/>
                    </a:lnTo>
                    <a:lnTo>
                      <a:pt x="19" y="3986"/>
                    </a:lnTo>
                    <a:lnTo>
                      <a:pt x="37" y="4077"/>
                    </a:lnTo>
                    <a:lnTo>
                      <a:pt x="91" y="4168"/>
                    </a:lnTo>
                    <a:lnTo>
                      <a:pt x="146" y="4259"/>
                    </a:lnTo>
                    <a:lnTo>
                      <a:pt x="237" y="4332"/>
                    </a:lnTo>
                    <a:lnTo>
                      <a:pt x="237" y="4350"/>
                    </a:lnTo>
                    <a:lnTo>
                      <a:pt x="346" y="4423"/>
                    </a:lnTo>
                    <a:lnTo>
                      <a:pt x="437" y="4496"/>
                    </a:lnTo>
                    <a:lnTo>
                      <a:pt x="692" y="4623"/>
                    </a:lnTo>
                    <a:lnTo>
                      <a:pt x="1001" y="4732"/>
                    </a:lnTo>
                    <a:lnTo>
                      <a:pt x="1365" y="4823"/>
                    </a:lnTo>
                    <a:lnTo>
                      <a:pt x="1384" y="4823"/>
                    </a:lnTo>
                    <a:lnTo>
                      <a:pt x="1711" y="4878"/>
                    </a:lnTo>
                    <a:lnTo>
                      <a:pt x="2057" y="4914"/>
                    </a:lnTo>
                    <a:lnTo>
                      <a:pt x="2457" y="4951"/>
                    </a:lnTo>
                    <a:lnTo>
                      <a:pt x="2876" y="4969"/>
                    </a:lnTo>
                    <a:lnTo>
                      <a:pt x="3294" y="4732"/>
                    </a:lnTo>
                    <a:lnTo>
                      <a:pt x="3713" y="4459"/>
                    </a:lnTo>
                    <a:lnTo>
                      <a:pt x="4095" y="4186"/>
                    </a:lnTo>
                    <a:lnTo>
                      <a:pt x="4477" y="3895"/>
                    </a:lnTo>
                    <a:lnTo>
                      <a:pt x="4677" y="3731"/>
                    </a:lnTo>
                    <a:lnTo>
                      <a:pt x="4859" y="3549"/>
                    </a:lnTo>
                    <a:lnTo>
                      <a:pt x="5041" y="3349"/>
                    </a:lnTo>
                    <a:lnTo>
                      <a:pt x="5187" y="3149"/>
                    </a:lnTo>
                    <a:lnTo>
                      <a:pt x="5296" y="2967"/>
                    </a:lnTo>
                    <a:lnTo>
                      <a:pt x="5387" y="2767"/>
                    </a:lnTo>
                    <a:lnTo>
                      <a:pt x="5533" y="2367"/>
                    </a:lnTo>
                    <a:lnTo>
                      <a:pt x="5551" y="2312"/>
                    </a:lnTo>
                    <a:lnTo>
                      <a:pt x="5332" y="1821"/>
                    </a:lnTo>
                    <a:lnTo>
                      <a:pt x="5096" y="1347"/>
                    </a:lnTo>
                    <a:lnTo>
                      <a:pt x="4823" y="874"/>
                    </a:lnTo>
                    <a:lnTo>
                      <a:pt x="4677" y="656"/>
                    </a:lnTo>
                    <a:lnTo>
                      <a:pt x="4532" y="456"/>
                    </a:lnTo>
                    <a:lnTo>
                      <a:pt x="4313" y="201"/>
                    </a:lnTo>
                    <a:lnTo>
                      <a:pt x="4095" y="1"/>
                    </a:lnTo>
                    <a:close/>
                  </a:path>
                </a:pathLst>
              </a:custGeom>
              <a:solidFill>
                <a:srgbClr val="A489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55" name="Google Shape;1355;p8"/>
              <p:cNvSpPr/>
              <p:nvPr/>
            </p:nvSpPr>
            <p:spPr>
              <a:xfrm>
                <a:off x="1282975" y="2160725"/>
                <a:ext cx="138775" cy="124225"/>
              </a:xfrm>
              <a:custGeom>
                <a:avLst/>
                <a:gdLst/>
                <a:ahLst/>
                <a:cxnLst/>
                <a:rect l="l" t="t" r="r" b="b"/>
                <a:pathLst>
                  <a:path w="5551" h="4969" fill="none" extrusionOk="0">
                    <a:moveTo>
                      <a:pt x="4095" y="1"/>
                    </a:moveTo>
                    <a:lnTo>
                      <a:pt x="4095" y="1"/>
                    </a:lnTo>
                    <a:lnTo>
                      <a:pt x="4004" y="219"/>
                    </a:lnTo>
                    <a:lnTo>
                      <a:pt x="3895" y="438"/>
                    </a:lnTo>
                    <a:lnTo>
                      <a:pt x="3840" y="529"/>
                    </a:lnTo>
                    <a:lnTo>
                      <a:pt x="3767" y="619"/>
                    </a:lnTo>
                    <a:lnTo>
                      <a:pt x="3676" y="710"/>
                    </a:lnTo>
                    <a:lnTo>
                      <a:pt x="3585" y="801"/>
                    </a:lnTo>
                    <a:lnTo>
                      <a:pt x="3585" y="801"/>
                    </a:lnTo>
                    <a:lnTo>
                      <a:pt x="3458" y="874"/>
                    </a:lnTo>
                    <a:lnTo>
                      <a:pt x="3331" y="947"/>
                    </a:lnTo>
                    <a:lnTo>
                      <a:pt x="3185" y="1002"/>
                    </a:lnTo>
                    <a:lnTo>
                      <a:pt x="3058" y="1038"/>
                    </a:lnTo>
                    <a:lnTo>
                      <a:pt x="2767" y="1111"/>
                    </a:lnTo>
                    <a:lnTo>
                      <a:pt x="2475" y="1165"/>
                    </a:lnTo>
                    <a:lnTo>
                      <a:pt x="2184" y="1238"/>
                    </a:lnTo>
                    <a:lnTo>
                      <a:pt x="1893" y="1311"/>
                    </a:lnTo>
                    <a:lnTo>
                      <a:pt x="1766" y="1366"/>
                    </a:lnTo>
                    <a:lnTo>
                      <a:pt x="1638" y="1438"/>
                    </a:lnTo>
                    <a:lnTo>
                      <a:pt x="1511" y="1511"/>
                    </a:lnTo>
                    <a:lnTo>
                      <a:pt x="1402" y="1620"/>
                    </a:lnTo>
                    <a:lnTo>
                      <a:pt x="1402" y="1620"/>
                    </a:lnTo>
                    <a:lnTo>
                      <a:pt x="1293" y="1730"/>
                    </a:lnTo>
                    <a:lnTo>
                      <a:pt x="1202" y="1839"/>
                    </a:lnTo>
                    <a:lnTo>
                      <a:pt x="1111" y="1948"/>
                    </a:lnTo>
                    <a:lnTo>
                      <a:pt x="1001" y="2039"/>
                    </a:lnTo>
                    <a:lnTo>
                      <a:pt x="1001" y="2039"/>
                    </a:lnTo>
                    <a:lnTo>
                      <a:pt x="874" y="2130"/>
                    </a:lnTo>
                    <a:lnTo>
                      <a:pt x="747" y="2185"/>
                    </a:lnTo>
                    <a:lnTo>
                      <a:pt x="619" y="2221"/>
                    </a:lnTo>
                    <a:lnTo>
                      <a:pt x="474" y="2221"/>
                    </a:lnTo>
                    <a:lnTo>
                      <a:pt x="474" y="2221"/>
                    </a:lnTo>
                    <a:lnTo>
                      <a:pt x="401" y="2221"/>
                    </a:lnTo>
                    <a:lnTo>
                      <a:pt x="401" y="2221"/>
                    </a:lnTo>
                    <a:lnTo>
                      <a:pt x="401" y="2221"/>
                    </a:lnTo>
                    <a:lnTo>
                      <a:pt x="346" y="2512"/>
                    </a:lnTo>
                    <a:lnTo>
                      <a:pt x="328" y="2767"/>
                    </a:lnTo>
                    <a:lnTo>
                      <a:pt x="310" y="3131"/>
                    </a:lnTo>
                    <a:lnTo>
                      <a:pt x="310" y="3131"/>
                    </a:lnTo>
                    <a:lnTo>
                      <a:pt x="310" y="3276"/>
                    </a:lnTo>
                    <a:lnTo>
                      <a:pt x="310" y="3276"/>
                    </a:lnTo>
                    <a:lnTo>
                      <a:pt x="310" y="3276"/>
                    </a:lnTo>
                    <a:lnTo>
                      <a:pt x="310" y="3276"/>
                    </a:lnTo>
                    <a:lnTo>
                      <a:pt x="310" y="3276"/>
                    </a:lnTo>
                    <a:lnTo>
                      <a:pt x="201" y="3404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91" y="3549"/>
                    </a:lnTo>
                    <a:lnTo>
                      <a:pt x="91" y="3549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37" y="3677"/>
                    </a:lnTo>
                    <a:lnTo>
                      <a:pt x="19" y="3786"/>
                    </a:lnTo>
                    <a:lnTo>
                      <a:pt x="0" y="3877"/>
                    </a:lnTo>
                    <a:lnTo>
                      <a:pt x="19" y="3986"/>
                    </a:lnTo>
                    <a:lnTo>
                      <a:pt x="37" y="4077"/>
                    </a:lnTo>
                    <a:lnTo>
                      <a:pt x="91" y="4168"/>
                    </a:lnTo>
                    <a:lnTo>
                      <a:pt x="146" y="4259"/>
                    </a:lnTo>
                    <a:lnTo>
                      <a:pt x="237" y="4332"/>
                    </a:lnTo>
                    <a:lnTo>
                      <a:pt x="237" y="4332"/>
                    </a:lnTo>
                    <a:lnTo>
                      <a:pt x="237" y="4332"/>
                    </a:lnTo>
                    <a:lnTo>
                      <a:pt x="237" y="4350"/>
                    </a:lnTo>
                    <a:lnTo>
                      <a:pt x="237" y="4350"/>
                    </a:lnTo>
                    <a:lnTo>
                      <a:pt x="237" y="4350"/>
                    </a:lnTo>
                    <a:lnTo>
                      <a:pt x="237" y="4350"/>
                    </a:lnTo>
                    <a:lnTo>
                      <a:pt x="237" y="4350"/>
                    </a:lnTo>
                    <a:lnTo>
                      <a:pt x="237" y="4350"/>
                    </a:lnTo>
                    <a:lnTo>
                      <a:pt x="237" y="4350"/>
                    </a:lnTo>
                    <a:lnTo>
                      <a:pt x="237" y="4350"/>
                    </a:lnTo>
                    <a:lnTo>
                      <a:pt x="237" y="4350"/>
                    </a:lnTo>
                    <a:lnTo>
                      <a:pt x="237" y="4350"/>
                    </a:lnTo>
                    <a:lnTo>
                      <a:pt x="346" y="4423"/>
                    </a:lnTo>
                    <a:lnTo>
                      <a:pt x="437" y="4496"/>
                    </a:lnTo>
                    <a:lnTo>
                      <a:pt x="692" y="4623"/>
                    </a:lnTo>
                    <a:lnTo>
                      <a:pt x="1001" y="4732"/>
                    </a:lnTo>
                    <a:lnTo>
                      <a:pt x="1365" y="4823"/>
                    </a:lnTo>
                    <a:lnTo>
                      <a:pt x="1365" y="4823"/>
                    </a:lnTo>
                    <a:lnTo>
                      <a:pt x="1365" y="4823"/>
                    </a:lnTo>
                    <a:lnTo>
                      <a:pt x="1365" y="4823"/>
                    </a:lnTo>
                    <a:lnTo>
                      <a:pt x="1384" y="4823"/>
                    </a:lnTo>
                    <a:lnTo>
                      <a:pt x="1384" y="4823"/>
                    </a:lnTo>
                    <a:lnTo>
                      <a:pt x="1711" y="4878"/>
                    </a:lnTo>
                    <a:lnTo>
                      <a:pt x="2057" y="4914"/>
                    </a:lnTo>
                    <a:lnTo>
                      <a:pt x="2457" y="4951"/>
                    </a:lnTo>
                    <a:lnTo>
                      <a:pt x="2876" y="4969"/>
                    </a:lnTo>
                    <a:lnTo>
                      <a:pt x="2876" y="4969"/>
                    </a:lnTo>
                    <a:lnTo>
                      <a:pt x="3294" y="4732"/>
                    </a:lnTo>
                    <a:lnTo>
                      <a:pt x="3713" y="4459"/>
                    </a:lnTo>
                    <a:lnTo>
                      <a:pt x="4095" y="4186"/>
                    </a:lnTo>
                    <a:lnTo>
                      <a:pt x="4477" y="3895"/>
                    </a:lnTo>
                    <a:lnTo>
                      <a:pt x="4477" y="3895"/>
                    </a:lnTo>
                    <a:lnTo>
                      <a:pt x="4677" y="3731"/>
                    </a:lnTo>
                    <a:lnTo>
                      <a:pt x="4859" y="3549"/>
                    </a:lnTo>
                    <a:lnTo>
                      <a:pt x="5041" y="3349"/>
                    </a:lnTo>
                    <a:lnTo>
                      <a:pt x="5187" y="3149"/>
                    </a:lnTo>
                    <a:lnTo>
                      <a:pt x="5187" y="3149"/>
                    </a:lnTo>
                    <a:lnTo>
                      <a:pt x="5296" y="2967"/>
                    </a:lnTo>
                    <a:lnTo>
                      <a:pt x="5387" y="2767"/>
                    </a:lnTo>
                    <a:lnTo>
                      <a:pt x="5533" y="2367"/>
                    </a:lnTo>
                    <a:lnTo>
                      <a:pt x="5533" y="2367"/>
                    </a:lnTo>
                    <a:lnTo>
                      <a:pt x="5551" y="2312"/>
                    </a:lnTo>
                    <a:lnTo>
                      <a:pt x="5551" y="2312"/>
                    </a:lnTo>
                    <a:lnTo>
                      <a:pt x="5332" y="1821"/>
                    </a:lnTo>
                    <a:lnTo>
                      <a:pt x="5096" y="1347"/>
                    </a:lnTo>
                    <a:lnTo>
                      <a:pt x="4823" y="874"/>
                    </a:lnTo>
                    <a:lnTo>
                      <a:pt x="4677" y="656"/>
                    </a:lnTo>
                    <a:lnTo>
                      <a:pt x="4532" y="456"/>
                    </a:lnTo>
                    <a:lnTo>
                      <a:pt x="4532" y="456"/>
                    </a:lnTo>
                    <a:lnTo>
                      <a:pt x="4532" y="456"/>
                    </a:lnTo>
                    <a:lnTo>
                      <a:pt x="4532" y="456"/>
                    </a:lnTo>
                    <a:lnTo>
                      <a:pt x="4532" y="456"/>
                    </a:lnTo>
                    <a:lnTo>
                      <a:pt x="4532" y="456"/>
                    </a:lnTo>
                    <a:lnTo>
                      <a:pt x="4313" y="201"/>
                    </a:lnTo>
                    <a:lnTo>
                      <a:pt x="4095" y="1"/>
                    </a:lnTo>
                    <a:lnTo>
                      <a:pt x="4095" y="1"/>
                    </a:lnTo>
                    <a:lnTo>
                      <a:pt x="4095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56" name="Google Shape;1356;p8"/>
              <p:cNvSpPr/>
              <p:nvPr/>
            </p:nvSpPr>
            <p:spPr>
              <a:xfrm>
                <a:off x="1354850" y="2218500"/>
                <a:ext cx="79650" cy="66450"/>
              </a:xfrm>
              <a:custGeom>
                <a:avLst/>
                <a:gdLst/>
                <a:ahLst/>
                <a:cxnLst/>
                <a:rect l="l" t="t" r="r" b="b"/>
                <a:pathLst>
                  <a:path w="3186" h="2658" extrusionOk="0">
                    <a:moveTo>
                      <a:pt x="565" y="2658"/>
                    </a:moveTo>
                    <a:lnTo>
                      <a:pt x="565" y="2658"/>
                    </a:lnTo>
                    <a:lnTo>
                      <a:pt x="237" y="2658"/>
                    </a:lnTo>
                    <a:lnTo>
                      <a:pt x="237" y="2658"/>
                    </a:lnTo>
                    <a:lnTo>
                      <a:pt x="1" y="2658"/>
                    </a:lnTo>
                    <a:lnTo>
                      <a:pt x="1" y="2658"/>
                    </a:lnTo>
                    <a:lnTo>
                      <a:pt x="1" y="2658"/>
                    </a:lnTo>
                    <a:lnTo>
                      <a:pt x="1" y="2658"/>
                    </a:lnTo>
                    <a:lnTo>
                      <a:pt x="219" y="2658"/>
                    </a:lnTo>
                    <a:lnTo>
                      <a:pt x="219" y="2658"/>
                    </a:lnTo>
                    <a:lnTo>
                      <a:pt x="565" y="2658"/>
                    </a:lnTo>
                    <a:close/>
                    <a:moveTo>
                      <a:pt x="2676" y="1"/>
                    </a:moveTo>
                    <a:lnTo>
                      <a:pt x="2676" y="1"/>
                    </a:lnTo>
                    <a:lnTo>
                      <a:pt x="2676" y="1"/>
                    </a:lnTo>
                    <a:lnTo>
                      <a:pt x="2676" y="1"/>
                    </a:lnTo>
                    <a:lnTo>
                      <a:pt x="2840" y="438"/>
                    </a:lnTo>
                    <a:lnTo>
                      <a:pt x="2967" y="820"/>
                    </a:lnTo>
                    <a:lnTo>
                      <a:pt x="3185" y="1493"/>
                    </a:lnTo>
                    <a:lnTo>
                      <a:pt x="3185" y="1493"/>
                    </a:lnTo>
                    <a:lnTo>
                      <a:pt x="2967" y="820"/>
                    </a:lnTo>
                    <a:lnTo>
                      <a:pt x="2840" y="438"/>
                    </a:lnTo>
                    <a:lnTo>
                      <a:pt x="2676" y="1"/>
                    </a:lnTo>
                    <a:lnTo>
                      <a:pt x="2676" y="1"/>
                    </a:lnTo>
                    <a:close/>
                  </a:path>
                </a:pathLst>
              </a:custGeom>
              <a:solidFill>
                <a:srgbClr val="B8AEB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57" name="Google Shape;1357;p8"/>
              <p:cNvSpPr/>
              <p:nvPr/>
            </p:nvSpPr>
            <p:spPr>
              <a:xfrm>
                <a:off x="1354850" y="2284925"/>
                <a:ext cx="141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565" h="1" fill="none" extrusionOk="0">
                    <a:moveTo>
                      <a:pt x="565" y="1"/>
                    </a:moveTo>
                    <a:lnTo>
                      <a:pt x="565" y="1"/>
                    </a:lnTo>
                    <a:lnTo>
                      <a:pt x="237" y="1"/>
                    </a:lnTo>
                    <a:lnTo>
                      <a:pt x="237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219" y="1"/>
                    </a:lnTo>
                    <a:lnTo>
                      <a:pt x="219" y="1"/>
                    </a:lnTo>
                    <a:lnTo>
                      <a:pt x="565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58" name="Google Shape;1358;p8"/>
              <p:cNvSpPr/>
              <p:nvPr/>
            </p:nvSpPr>
            <p:spPr>
              <a:xfrm>
                <a:off x="1421725" y="2218500"/>
                <a:ext cx="12775" cy="37350"/>
              </a:xfrm>
              <a:custGeom>
                <a:avLst/>
                <a:gdLst/>
                <a:ahLst/>
                <a:cxnLst/>
                <a:rect l="l" t="t" r="r" b="b"/>
                <a:pathLst>
                  <a:path w="511" h="1494" fill="none" extrusionOk="0">
                    <a:moveTo>
                      <a:pt x="1" y="1"/>
                    </a:move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165" y="438"/>
                    </a:lnTo>
                    <a:lnTo>
                      <a:pt x="292" y="820"/>
                    </a:lnTo>
                    <a:lnTo>
                      <a:pt x="510" y="1493"/>
                    </a:lnTo>
                    <a:lnTo>
                      <a:pt x="510" y="1493"/>
                    </a:lnTo>
                    <a:lnTo>
                      <a:pt x="292" y="820"/>
                    </a:lnTo>
                    <a:lnTo>
                      <a:pt x="165" y="438"/>
                    </a:lnTo>
                    <a:lnTo>
                      <a:pt x="1" y="1"/>
                    </a:lnTo>
                    <a:lnTo>
                      <a:pt x="1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59" name="Google Shape;1359;p8"/>
              <p:cNvSpPr/>
              <p:nvPr/>
            </p:nvSpPr>
            <p:spPr>
              <a:xfrm>
                <a:off x="1354850" y="2218500"/>
                <a:ext cx="82825" cy="66450"/>
              </a:xfrm>
              <a:custGeom>
                <a:avLst/>
                <a:gdLst/>
                <a:ahLst/>
                <a:cxnLst/>
                <a:rect l="l" t="t" r="r" b="b"/>
                <a:pathLst>
                  <a:path w="3313" h="2658" extrusionOk="0">
                    <a:moveTo>
                      <a:pt x="2676" y="1"/>
                    </a:moveTo>
                    <a:lnTo>
                      <a:pt x="2658" y="56"/>
                    </a:lnTo>
                    <a:lnTo>
                      <a:pt x="2512" y="456"/>
                    </a:lnTo>
                    <a:lnTo>
                      <a:pt x="2421" y="656"/>
                    </a:lnTo>
                    <a:lnTo>
                      <a:pt x="2312" y="838"/>
                    </a:lnTo>
                    <a:lnTo>
                      <a:pt x="2166" y="1038"/>
                    </a:lnTo>
                    <a:lnTo>
                      <a:pt x="1984" y="1238"/>
                    </a:lnTo>
                    <a:lnTo>
                      <a:pt x="1802" y="1420"/>
                    </a:lnTo>
                    <a:lnTo>
                      <a:pt x="1602" y="1584"/>
                    </a:lnTo>
                    <a:lnTo>
                      <a:pt x="1220" y="1875"/>
                    </a:lnTo>
                    <a:lnTo>
                      <a:pt x="838" y="2148"/>
                    </a:lnTo>
                    <a:lnTo>
                      <a:pt x="419" y="2421"/>
                    </a:lnTo>
                    <a:lnTo>
                      <a:pt x="1" y="2658"/>
                    </a:lnTo>
                    <a:lnTo>
                      <a:pt x="565" y="2658"/>
                    </a:lnTo>
                    <a:lnTo>
                      <a:pt x="929" y="2621"/>
                    </a:lnTo>
                    <a:lnTo>
                      <a:pt x="1256" y="2585"/>
                    </a:lnTo>
                    <a:lnTo>
                      <a:pt x="1839" y="2494"/>
                    </a:lnTo>
                    <a:lnTo>
                      <a:pt x="2312" y="2385"/>
                    </a:lnTo>
                    <a:lnTo>
                      <a:pt x="2694" y="2276"/>
                    </a:lnTo>
                    <a:lnTo>
                      <a:pt x="2967" y="2166"/>
                    </a:lnTo>
                    <a:lnTo>
                      <a:pt x="3167" y="2075"/>
                    </a:lnTo>
                    <a:lnTo>
                      <a:pt x="3313" y="1984"/>
                    </a:lnTo>
                    <a:lnTo>
                      <a:pt x="3185" y="1493"/>
                    </a:lnTo>
                    <a:lnTo>
                      <a:pt x="2967" y="820"/>
                    </a:lnTo>
                    <a:lnTo>
                      <a:pt x="2840" y="438"/>
                    </a:lnTo>
                    <a:lnTo>
                      <a:pt x="2676" y="1"/>
                    </a:lnTo>
                    <a:close/>
                  </a:path>
                </a:pathLst>
              </a:custGeom>
              <a:solidFill>
                <a:srgbClr val="8B715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60" name="Google Shape;1360;p8"/>
              <p:cNvSpPr/>
              <p:nvPr/>
            </p:nvSpPr>
            <p:spPr>
              <a:xfrm>
                <a:off x="1354850" y="2218500"/>
                <a:ext cx="82825" cy="66450"/>
              </a:xfrm>
              <a:custGeom>
                <a:avLst/>
                <a:gdLst/>
                <a:ahLst/>
                <a:cxnLst/>
                <a:rect l="l" t="t" r="r" b="b"/>
                <a:pathLst>
                  <a:path w="3313" h="2658" fill="none" extrusionOk="0">
                    <a:moveTo>
                      <a:pt x="2676" y="1"/>
                    </a:moveTo>
                    <a:lnTo>
                      <a:pt x="2676" y="1"/>
                    </a:lnTo>
                    <a:lnTo>
                      <a:pt x="2658" y="56"/>
                    </a:lnTo>
                    <a:lnTo>
                      <a:pt x="2658" y="56"/>
                    </a:lnTo>
                    <a:lnTo>
                      <a:pt x="2512" y="456"/>
                    </a:lnTo>
                    <a:lnTo>
                      <a:pt x="2421" y="656"/>
                    </a:lnTo>
                    <a:lnTo>
                      <a:pt x="2312" y="838"/>
                    </a:lnTo>
                    <a:lnTo>
                      <a:pt x="2312" y="838"/>
                    </a:lnTo>
                    <a:lnTo>
                      <a:pt x="2166" y="1038"/>
                    </a:lnTo>
                    <a:lnTo>
                      <a:pt x="1984" y="1238"/>
                    </a:lnTo>
                    <a:lnTo>
                      <a:pt x="1802" y="1420"/>
                    </a:lnTo>
                    <a:lnTo>
                      <a:pt x="1602" y="1584"/>
                    </a:lnTo>
                    <a:lnTo>
                      <a:pt x="1602" y="1584"/>
                    </a:lnTo>
                    <a:lnTo>
                      <a:pt x="1220" y="1875"/>
                    </a:lnTo>
                    <a:lnTo>
                      <a:pt x="838" y="2148"/>
                    </a:lnTo>
                    <a:lnTo>
                      <a:pt x="419" y="2421"/>
                    </a:lnTo>
                    <a:lnTo>
                      <a:pt x="1" y="2658"/>
                    </a:lnTo>
                    <a:lnTo>
                      <a:pt x="1" y="2658"/>
                    </a:lnTo>
                    <a:lnTo>
                      <a:pt x="237" y="2658"/>
                    </a:lnTo>
                    <a:lnTo>
                      <a:pt x="237" y="2658"/>
                    </a:lnTo>
                    <a:lnTo>
                      <a:pt x="565" y="2658"/>
                    </a:lnTo>
                    <a:lnTo>
                      <a:pt x="565" y="2658"/>
                    </a:lnTo>
                    <a:lnTo>
                      <a:pt x="565" y="2658"/>
                    </a:lnTo>
                    <a:lnTo>
                      <a:pt x="929" y="2621"/>
                    </a:lnTo>
                    <a:lnTo>
                      <a:pt x="1256" y="2585"/>
                    </a:lnTo>
                    <a:lnTo>
                      <a:pt x="1839" y="2494"/>
                    </a:lnTo>
                    <a:lnTo>
                      <a:pt x="2312" y="2385"/>
                    </a:lnTo>
                    <a:lnTo>
                      <a:pt x="2694" y="2276"/>
                    </a:lnTo>
                    <a:lnTo>
                      <a:pt x="2967" y="2166"/>
                    </a:lnTo>
                    <a:lnTo>
                      <a:pt x="3167" y="2075"/>
                    </a:lnTo>
                    <a:lnTo>
                      <a:pt x="3313" y="1984"/>
                    </a:lnTo>
                    <a:lnTo>
                      <a:pt x="3313" y="1984"/>
                    </a:lnTo>
                    <a:lnTo>
                      <a:pt x="3185" y="1493"/>
                    </a:lnTo>
                    <a:lnTo>
                      <a:pt x="3185" y="1493"/>
                    </a:lnTo>
                    <a:lnTo>
                      <a:pt x="2967" y="820"/>
                    </a:lnTo>
                    <a:lnTo>
                      <a:pt x="2840" y="438"/>
                    </a:lnTo>
                    <a:lnTo>
                      <a:pt x="2676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</p:grpSp>
      <p:grpSp>
        <p:nvGrpSpPr>
          <p:cNvPr id="1361" name="Google Shape;1361;p8"/>
          <p:cNvGrpSpPr/>
          <p:nvPr/>
        </p:nvGrpSpPr>
        <p:grpSpPr>
          <a:xfrm flipH="1">
            <a:off x="206932" y="3851940"/>
            <a:ext cx="1247592" cy="2312433"/>
            <a:chOff x="2076400" y="2732150"/>
            <a:chExt cx="562350" cy="1042325"/>
          </a:xfrm>
        </p:grpSpPr>
        <p:sp>
          <p:nvSpPr>
            <p:cNvPr id="1362" name="Google Shape;1362;p8"/>
            <p:cNvSpPr/>
            <p:nvPr/>
          </p:nvSpPr>
          <p:spPr>
            <a:xfrm>
              <a:off x="2306150" y="2732150"/>
              <a:ext cx="147425" cy="1042325"/>
            </a:xfrm>
            <a:custGeom>
              <a:avLst/>
              <a:gdLst/>
              <a:ahLst/>
              <a:cxnLst/>
              <a:rect l="l" t="t" r="r" b="b"/>
              <a:pathLst>
                <a:path w="5897" h="41693" extrusionOk="0">
                  <a:moveTo>
                    <a:pt x="2512" y="0"/>
                  </a:moveTo>
                  <a:lnTo>
                    <a:pt x="2348" y="37"/>
                  </a:lnTo>
                  <a:lnTo>
                    <a:pt x="2166" y="91"/>
                  </a:lnTo>
                  <a:lnTo>
                    <a:pt x="1948" y="182"/>
                  </a:lnTo>
                  <a:lnTo>
                    <a:pt x="1748" y="328"/>
                  </a:lnTo>
                  <a:lnTo>
                    <a:pt x="1584" y="474"/>
                  </a:lnTo>
                  <a:lnTo>
                    <a:pt x="1420" y="656"/>
                  </a:lnTo>
                  <a:lnTo>
                    <a:pt x="1275" y="874"/>
                  </a:lnTo>
                  <a:lnTo>
                    <a:pt x="1147" y="1092"/>
                  </a:lnTo>
                  <a:lnTo>
                    <a:pt x="1020" y="1365"/>
                  </a:lnTo>
                  <a:lnTo>
                    <a:pt x="911" y="1656"/>
                  </a:lnTo>
                  <a:lnTo>
                    <a:pt x="801" y="1966"/>
                  </a:lnTo>
                  <a:lnTo>
                    <a:pt x="710" y="2312"/>
                  </a:lnTo>
                  <a:lnTo>
                    <a:pt x="619" y="2694"/>
                  </a:lnTo>
                  <a:lnTo>
                    <a:pt x="528" y="3094"/>
                  </a:lnTo>
                  <a:lnTo>
                    <a:pt x="456" y="3513"/>
                  </a:lnTo>
                  <a:lnTo>
                    <a:pt x="383" y="3968"/>
                  </a:lnTo>
                  <a:lnTo>
                    <a:pt x="274" y="4950"/>
                  </a:lnTo>
                  <a:lnTo>
                    <a:pt x="183" y="6024"/>
                  </a:lnTo>
                  <a:lnTo>
                    <a:pt x="110" y="7207"/>
                  </a:lnTo>
                  <a:lnTo>
                    <a:pt x="55" y="8481"/>
                  </a:lnTo>
                  <a:lnTo>
                    <a:pt x="37" y="9846"/>
                  </a:lnTo>
                  <a:lnTo>
                    <a:pt x="1" y="11320"/>
                  </a:lnTo>
                  <a:lnTo>
                    <a:pt x="1" y="14504"/>
                  </a:lnTo>
                  <a:lnTo>
                    <a:pt x="1" y="18016"/>
                  </a:lnTo>
                  <a:lnTo>
                    <a:pt x="1" y="21165"/>
                  </a:lnTo>
                  <a:lnTo>
                    <a:pt x="1" y="21510"/>
                  </a:lnTo>
                  <a:lnTo>
                    <a:pt x="1" y="35268"/>
                  </a:lnTo>
                  <a:lnTo>
                    <a:pt x="1" y="40473"/>
                  </a:lnTo>
                  <a:lnTo>
                    <a:pt x="219" y="40655"/>
                  </a:lnTo>
                  <a:lnTo>
                    <a:pt x="437" y="40819"/>
                  </a:lnTo>
                  <a:lnTo>
                    <a:pt x="674" y="40964"/>
                  </a:lnTo>
                  <a:lnTo>
                    <a:pt x="892" y="41092"/>
                  </a:lnTo>
                  <a:lnTo>
                    <a:pt x="1111" y="41219"/>
                  </a:lnTo>
                  <a:lnTo>
                    <a:pt x="1347" y="41328"/>
                  </a:lnTo>
                  <a:lnTo>
                    <a:pt x="1566" y="41419"/>
                  </a:lnTo>
                  <a:lnTo>
                    <a:pt x="1802" y="41492"/>
                  </a:lnTo>
                  <a:lnTo>
                    <a:pt x="2021" y="41546"/>
                  </a:lnTo>
                  <a:lnTo>
                    <a:pt x="2239" y="41601"/>
                  </a:lnTo>
                  <a:lnTo>
                    <a:pt x="2676" y="41674"/>
                  </a:lnTo>
                  <a:lnTo>
                    <a:pt x="3094" y="41692"/>
                  </a:lnTo>
                  <a:lnTo>
                    <a:pt x="3495" y="41692"/>
                  </a:lnTo>
                  <a:lnTo>
                    <a:pt x="3749" y="41674"/>
                  </a:lnTo>
                  <a:lnTo>
                    <a:pt x="3986" y="41637"/>
                  </a:lnTo>
                  <a:lnTo>
                    <a:pt x="4459" y="41565"/>
                  </a:lnTo>
                  <a:lnTo>
                    <a:pt x="4860" y="41456"/>
                  </a:lnTo>
                  <a:lnTo>
                    <a:pt x="5223" y="41328"/>
                  </a:lnTo>
                  <a:lnTo>
                    <a:pt x="5496" y="41219"/>
                  </a:lnTo>
                  <a:lnTo>
                    <a:pt x="5715" y="41128"/>
                  </a:lnTo>
                  <a:lnTo>
                    <a:pt x="5897" y="41037"/>
                  </a:lnTo>
                  <a:lnTo>
                    <a:pt x="5897" y="29354"/>
                  </a:lnTo>
                  <a:lnTo>
                    <a:pt x="5897" y="12120"/>
                  </a:lnTo>
                  <a:lnTo>
                    <a:pt x="5897" y="11320"/>
                  </a:lnTo>
                  <a:lnTo>
                    <a:pt x="5879" y="10537"/>
                  </a:lnTo>
                  <a:lnTo>
                    <a:pt x="5842" y="9791"/>
                  </a:lnTo>
                  <a:lnTo>
                    <a:pt x="5806" y="9063"/>
                  </a:lnTo>
                  <a:lnTo>
                    <a:pt x="5769" y="8372"/>
                  </a:lnTo>
                  <a:lnTo>
                    <a:pt x="5715" y="7698"/>
                  </a:lnTo>
                  <a:lnTo>
                    <a:pt x="5642" y="7061"/>
                  </a:lnTo>
                  <a:lnTo>
                    <a:pt x="5569" y="6461"/>
                  </a:lnTo>
                  <a:lnTo>
                    <a:pt x="5496" y="5878"/>
                  </a:lnTo>
                  <a:lnTo>
                    <a:pt x="5405" y="5314"/>
                  </a:lnTo>
                  <a:lnTo>
                    <a:pt x="5314" y="4787"/>
                  </a:lnTo>
                  <a:lnTo>
                    <a:pt x="5205" y="4277"/>
                  </a:lnTo>
                  <a:lnTo>
                    <a:pt x="5096" y="3804"/>
                  </a:lnTo>
                  <a:lnTo>
                    <a:pt x="4987" y="3367"/>
                  </a:lnTo>
                  <a:lnTo>
                    <a:pt x="4860" y="2949"/>
                  </a:lnTo>
                  <a:lnTo>
                    <a:pt x="4732" y="2548"/>
                  </a:lnTo>
                  <a:lnTo>
                    <a:pt x="4605" y="2184"/>
                  </a:lnTo>
                  <a:lnTo>
                    <a:pt x="4459" y="1857"/>
                  </a:lnTo>
                  <a:lnTo>
                    <a:pt x="4314" y="1547"/>
                  </a:lnTo>
                  <a:lnTo>
                    <a:pt x="4168" y="1274"/>
                  </a:lnTo>
                  <a:lnTo>
                    <a:pt x="4022" y="1020"/>
                  </a:lnTo>
                  <a:lnTo>
                    <a:pt x="3859" y="801"/>
                  </a:lnTo>
                  <a:lnTo>
                    <a:pt x="3695" y="601"/>
                  </a:lnTo>
                  <a:lnTo>
                    <a:pt x="3531" y="437"/>
                  </a:lnTo>
                  <a:lnTo>
                    <a:pt x="3367" y="292"/>
                  </a:lnTo>
                  <a:lnTo>
                    <a:pt x="3204" y="182"/>
                  </a:lnTo>
                  <a:lnTo>
                    <a:pt x="3040" y="91"/>
                  </a:lnTo>
                  <a:lnTo>
                    <a:pt x="2858" y="37"/>
                  </a:lnTo>
                  <a:lnTo>
                    <a:pt x="2694" y="0"/>
                  </a:lnTo>
                  <a:close/>
                </a:path>
              </a:pathLst>
            </a:custGeom>
            <a:solidFill>
              <a:srgbClr val="3A7F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63" name="Google Shape;1363;p8"/>
            <p:cNvSpPr/>
            <p:nvPr/>
          </p:nvSpPr>
          <p:spPr>
            <a:xfrm>
              <a:off x="2364400" y="2734875"/>
              <a:ext cx="274350" cy="383550"/>
            </a:xfrm>
            <a:custGeom>
              <a:avLst/>
              <a:gdLst/>
              <a:ahLst/>
              <a:cxnLst/>
              <a:rect l="l" t="t" r="r" b="b"/>
              <a:pathLst>
                <a:path w="10974" h="15342" extrusionOk="0">
                  <a:moveTo>
                    <a:pt x="7680" y="1"/>
                  </a:moveTo>
                  <a:lnTo>
                    <a:pt x="7443" y="37"/>
                  </a:lnTo>
                  <a:lnTo>
                    <a:pt x="7225" y="128"/>
                  </a:lnTo>
                  <a:lnTo>
                    <a:pt x="7006" y="237"/>
                  </a:lnTo>
                  <a:lnTo>
                    <a:pt x="6824" y="383"/>
                  </a:lnTo>
                  <a:lnTo>
                    <a:pt x="6660" y="547"/>
                  </a:lnTo>
                  <a:lnTo>
                    <a:pt x="6497" y="747"/>
                  </a:lnTo>
                  <a:lnTo>
                    <a:pt x="6351" y="965"/>
                  </a:lnTo>
                  <a:lnTo>
                    <a:pt x="6224" y="1202"/>
                  </a:lnTo>
                  <a:lnTo>
                    <a:pt x="6115" y="1456"/>
                  </a:lnTo>
                  <a:lnTo>
                    <a:pt x="6024" y="1711"/>
                  </a:lnTo>
                  <a:lnTo>
                    <a:pt x="5933" y="2039"/>
                  </a:lnTo>
                  <a:lnTo>
                    <a:pt x="5860" y="2385"/>
                  </a:lnTo>
                  <a:lnTo>
                    <a:pt x="5805" y="2712"/>
                  </a:lnTo>
                  <a:lnTo>
                    <a:pt x="5769" y="3058"/>
                  </a:lnTo>
                  <a:lnTo>
                    <a:pt x="5769" y="3531"/>
                  </a:lnTo>
                  <a:lnTo>
                    <a:pt x="5787" y="4022"/>
                  </a:lnTo>
                  <a:lnTo>
                    <a:pt x="5805" y="4496"/>
                  </a:lnTo>
                  <a:lnTo>
                    <a:pt x="5860" y="4987"/>
                  </a:lnTo>
                  <a:lnTo>
                    <a:pt x="5951" y="5970"/>
                  </a:lnTo>
                  <a:lnTo>
                    <a:pt x="6078" y="6934"/>
                  </a:lnTo>
                  <a:lnTo>
                    <a:pt x="6115" y="7407"/>
                  </a:lnTo>
                  <a:lnTo>
                    <a:pt x="6151" y="7899"/>
                  </a:lnTo>
                  <a:lnTo>
                    <a:pt x="6169" y="8372"/>
                  </a:lnTo>
                  <a:lnTo>
                    <a:pt x="6169" y="8845"/>
                  </a:lnTo>
                  <a:lnTo>
                    <a:pt x="6133" y="9318"/>
                  </a:lnTo>
                  <a:lnTo>
                    <a:pt x="6078" y="9773"/>
                  </a:lnTo>
                  <a:lnTo>
                    <a:pt x="5987" y="10246"/>
                  </a:lnTo>
                  <a:lnTo>
                    <a:pt x="5860" y="10701"/>
                  </a:lnTo>
                  <a:lnTo>
                    <a:pt x="5732" y="11047"/>
                  </a:lnTo>
                  <a:lnTo>
                    <a:pt x="5660" y="11211"/>
                  </a:lnTo>
                  <a:lnTo>
                    <a:pt x="5569" y="11374"/>
                  </a:lnTo>
                  <a:lnTo>
                    <a:pt x="5478" y="11520"/>
                  </a:lnTo>
                  <a:lnTo>
                    <a:pt x="5368" y="11666"/>
                  </a:lnTo>
                  <a:lnTo>
                    <a:pt x="5259" y="11793"/>
                  </a:lnTo>
                  <a:lnTo>
                    <a:pt x="5132" y="11920"/>
                  </a:lnTo>
                  <a:lnTo>
                    <a:pt x="4932" y="12066"/>
                  </a:lnTo>
                  <a:lnTo>
                    <a:pt x="4731" y="12157"/>
                  </a:lnTo>
                  <a:lnTo>
                    <a:pt x="4513" y="12230"/>
                  </a:lnTo>
                  <a:lnTo>
                    <a:pt x="4313" y="12284"/>
                  </a:lnTo>
                  <a:lnTo>
                    <a:pt x="3858" y="12284"/>
                  </a:lnTo>
                  <a:lnTo>
                    <a:pt x="3640" y="12230"/>
                  </a:lnTo>
                  <a:lnTo>
                    <a:pt x="3403" y="12175"/>
                  </a:lnTo>
                  <a:lnTo>
                    <a:pt x="3166" y="12102"/>
                  </a:lnTo>
                  <a:lnTo>
                    <a:pt x="2948" y="12011"/>
                  </a:lnTo>
                  <a:lnTo>
                    <a:pt x="2711" y="11902"/>
                  </a:lnTo>
                  <a:lnTo>
                    <a:pt x="2493" y="11775"/>
                  </a:lnTo>
                  <a:lnTo>
                    <a:pt x="2056" y="11520"/>
                  </a:lnTo>
                  <a:lnTo>
                    <a:pt x="1638" y="11229"/>
                  </a:lnTo>
                  <a:lnTo>
                    <a:pt x="0" y="11684"/>
                  </a:lnTo>
                  <a:lnTo>
                    <a:pt x="328" y="12193"/>
                  </a:lnTo>
                  <a:lnTo>
                    <a:pt x="673" y="12666"/>
                  </a:lnTo>
                  <a:lnTo>
                    <a:pt x="1055" y="13121"/>
                  </a:lnTo>
                  <a:lnTo>
                    <a:pt x="1456" y="13558"/>
                  </a:lnTo>
                  <a:lnTo>
                    <a:pt x="1674" y="13758"/>
                  </a:lnTo>
                  <a:lnTo>
                    <a:pt x="1893" y="13940"/>
                  </a:lnTo>
                  <a:lnTo>
                    <a:pt x="2111" y="14122"/>
                  </a:lnTo>
                  <a:lnTo>
                    <a:pt x="2348" y="14304"/>
                  </a:lnTo>
                  <a:lnTo>
                    <a:pt x="2584" y="14468"/>
                  </a:lnTo>
                  <a:lnTo>
                    <a:pt x="2821" y="14614"/>
                  </a:lnTo>
                  <a:lnTo>
                    <a:pt x="3075" y="14741"/>
                  </a:lnTo>
                  <a:lnTo>
                    <a:pt x="3330" y="14868"/>
                  </a:lnTo>
                  <a:lnTo>
                    <a:pt x="3585" y="14978"/>
                  </a:lnTo>
                  <a:lnTo>
                    <a:pt x="3840" y="15069"/>
                  </a:lnTo>
                  <a:lnTo>
                    <a:pt x="4113" y="15160"/>
                  </a:lnTo>
                  <a:lnTo>
                    <a:pt x="4386" y="15232"/>
                  </a:lnTo>
                  <a:lnTo>
                    <a:pt x="4659" y="15269"/>
                  </a:lnTo>
                  <a:lnTo>
                    <a:pt x="4932" y="15305"/>
                  </a:lnTo>
                  <a:lnTo>
                    <a:pt x="5223" y="15323"/>
                  </a:lnTo>
                  <a:lnTo>
                    <a:pt x="5496" y="15342"/>
                  </a:lnTo>
                  <a:lnTo>
                    <a:pt x="5769" y="15323"/>
                  </a:lnTo>
                  <a:lnTo>
                    <a:pt x="6042" y="15287"/>
                  </a:lnTo>
                  <a:lnTo>
                    <a:pt x="6315" y="15251"/>
                  </a:lnTo>
                  <a:lnTo>
                    <a:pt x="6588" y="15178"/>
                  </a:lnTo>
                  <a:lnTo>
                    <a:pt x="6842" y="15105"/>
                  </a:lnTo>
                  <a:lnTo>
                    <a:pt x="7115" y="15014"/>
                  </a:lnTo>
                  <a:lnTo>
                    <a:pt x="7370" y="14887"/>
                  </a:lnTo>
                  <a:lnTo>
                    <a:pt x="7607" y="14759"/>
                  </a:lnTo>
                  <a:lnTo>
                    <a:pt x="7898" y="14559"/>
                  </a:lnTo>
                  <a:lnTo>
                    <a:pt x="8134" y="14395"/>
                  </a:lnTo>
                  <a:lnTo>
                    <a:pt x="8353" y="14213"/>
                  </a:lnTo>
                  <a:lnTo>
                    <a:pt x="8553" y="14031"/>
                  </a:lnTo>
                  <a:lnTo>
                    <a:pt x="8753" y="13831"/>
                  </a:lnTo>
                  <a:lnTo>
                    <a:pt x="8935" y="13613"/>
                  </a:lnTo>
                  <a:lnTo>
                    <a:pt x="9117" y="13376"/>
                  </a:lnTo>
                  <a:lnTo>
                    <a:pt x="9281" y="13140"/>
                  </a:lnTo>
                  <a:lnTo>
                    <a:pt x="9445" y="12903"/>
                  </a:lnTo>
                  <a:lnTo>
                    <a:pt x="9590" y="12648"/>
                  </a:lnTo>
                  <a:lnTo>
                    <a:pt x="9736" y="12393"/>
                  </a:lnTo>
                  <a:lnTo>
                    <a:pt x="9991" y="11848"/>
                  </a:lnTo>
                  <a:lnTo>
                    <a:pt x="10227" y="11283"/>
                  </a:lnTo>
                  <a:lnTo>
                    <a:pt x="10409" y="10719"/>
                  </a:lnTo>
                  <a:lnTo>
                    <a:pt x="10573" y="10192"/>
                  </a:lnTo>
                  <a:lnTo>
                    <a:pt x="10682" y="9664"/>
                  </a:lnTo>
                  <a:lnTo>
                    <a:pt x="10791" y="9118"/>
                  </a:lnTo>
                  <a:lnTo>
                    <a:pt x="10864" y="8572"/>
                  </a:lnTo>
                  <a:lnTo>
                    <a:pt x="10919" y="8026"/>
                  </a:lnTo>
                  <a:lnTo>
                    <a:pt x="10955" y="7480"/>
                  </a:lnTo>
                  <a:lnTo>
                    <a:pt x="10973" y="6934"/>
                  </a:lnTo>
                  <a:lnTo>
                    <a:pt x="10955" y="6370"/>
                  </a:lnTo>
                  <a:lnTo>
                    <a:pt x="10919" y="5824"/>
                  </a:lnTo>
                  <a:lnTo>
                    <a:pt x="10846" y="5278"/>
                  </a:lnTo>
                  <a:lnTo>
                    <a:pt x="10773" y="4732"/>
                  </a:lnTo>
                  <a:lnTo>
                    <a:pt x="10664" y="4204"/>
                  </a:lnTo>
                  <a:lnTo>
                    <a:pt x="10537" y="3658"/>
                  </a:lnTo>
                  <a:lnTo>
                    <a:pt x="10373" y="3149"/>
                  </a:lnTo>
                  <a:lnTo>
                    <a:pt x="10209" y="2621"/>
                  </a:lnTo>
                  <a:lnTo>
                    <a:pt x="10009" y="2130"/>
                  </a:lnTo>
                  <a:lnTo>
                    <a:pt x="9863" y="1820"/>
                  </a:lnTo>
                  <a:lnTo>
                    <a:pt x="9718" y="1529"/>
                  </a:lnTo>
                  <a:lnTo>
                    <a:pt x="9554" y="1238"/>
                  </a:lnTo>
                  <a:lnTo>
                    <a:pt x="9354" y="965"/>
                  </a:lnTo>
                  <a:lnTo>
                    <a:pt x="9154" y="710"/>
                  </a:lnTo>
                  <a:lnTo>
                    <a:pt x="8935" y="492"/>
                  </a:lnTo>
                  <a:lnTo>
                    <a:pt x="8699" y="310"/>
                  </a:lnTo>
                  <a:lnTo>
                    <a:pt x="8571" y="237"/>
                  </a:lnTo>
                  <a:lnTo>
                    <a:pt x="8444" y="164"/>
                  </a:lnTo>
                  <a:lnTo>
                    <a:pt x="8280" y="92"/>
                  </a:lnTo>
                  <a:lnTo>
                    <a:pt x="8080" y="37"/>
                  </a:lnTo>
                  <a:lnTo>
                    <a:pt x="7880" y="1"/>
                  </a:lnTo>
                  <a:close/>
                </a:path>
              </a:pathLst>
            </a:custGeom>
            <a:solidFill>
              <a:srgbClr val="3A7F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64" name="Google Shape;1364;p8"/>
            <p:cNvSpPr/>
            <p:nvPr/>
          </p:nvSpPr>
          <p:spPr>
            <a:xfrm>
              <a:off x="2414875" y="3223500"/>
              <a:ext cx="151525" cy="242500"/>
            </a:xfrm>
            <a:custGeom>
              <a:avLst/>
              <a:gdLst/>
              <a:ahLst/>
              <a:cxnLst/>
              <a:rect l="l" t="t" r="r" b="b"/>
              <a:pathLst>
                <a:path w="6061" h="9700" extrusionOk="0">
                  <a:moveTo>
                    <a:pt x="4150" y="0"/>
                  </a:moveTo>
                  <a:lnTo>
                    <a:pt x="4005" y="18"/>
                  </a:lnTo>
                  <a:lnTo>
                    <a:pt x="3877" y="73"/>
                  </a:lnTo>
                  <a:lnTo>
                    <a:pt x="3732" y="164"/>
                  </a:lnTo>
                  <a:lnTo>
                    <a:pt x="3659" y="255"/>
                  </a:lnTo>
                  <a:lnTo>
                    <a:pt x="3568" y="346"/>
                  </a:lnTo>
                  <a:lnTo>
                    <a:pt x="3440" y="583"/>
                  </a:lnTo>
                  <a:lnTo>
                    <a:pt x="3313" y="837"/>
                  </a:lnTo>
                  <a:lnTo>
                    <a:pt x="3204" y="1129"/>
                  </a:lnTo>
                  <a:lnTo>
                    <a:pt x="3113" y="1438"/>
                  </a:lnTo>
                  <a:lnTo>
                    <a:pt x="3040" y="1784"/>
                  </a:lnTo>
                  <a:lnTo>
                    <a:pt x="2894" y="2493"/>
                  </a:lnTo>
                  <a:lnTo>
                    <a:pt x="2767" y="3240"/>
                  </a:lnTo>
                  <a:lnTo>
                    <a:pt x="2621" y="3949"/>
                  </a:lnTo>
                  <a:lnTo>
                    <a:pt x="2530" y="4277"/>
                  </a:lnTo>
                  <a:lnTo>
                    <a:pt x="2440" y="4586"/>
                  </a:lnTo>
                  <a:lnTo>
                    <a:pt x="2330" y="4877"/>
                  </a:lnTo>
                  <a:lnTo>
                    <a:pt x="2203" y="5132"/>
                  </a:lnTo>
                  <a:lnTo>
                    <a:pt x="2094" y="5314"/>
                  </a:lnTo>
                  <a:lnTo>
                    <a:pt x="1966" y="5496"/>
                  </a:lnTo>
                  <a:lnTo>
                    <a:pt x="1657" y="5878"/>
                  </a:lnTo>
                  <a:lnTo>
                    <a:pt x="947" y="6697"/>
                  </a:lnTo>
                  <a:lnTo>
                    <a:pt x="620" y="7116"/>
                  </a:lnTo>
                  <a:lnTo>
                    <a:pt x="456" y="7334"/>
                  </a:lnTo>
                  <a:lnTo>
                    <a:pt x="329" y="7552"/>
                  </a:lnTo>
                  <a:lnTo>
                    <a:pt x="201" y="7771"/>
                  </a:lnTo>
                  <a:lnTo>
                    <a:pt x="110" y="7971"/>
                  </a:lnTo>
                  <a:lnTo>
                    <a:pt x="37" y="8189"/>
                  </a:lnTo>
                  <a:lnTo>
                    <a:pt x="1" y="8408"/>
                  </a:lnTo>
                  <a:lnTo>
                    <a:pt x="1" y="8535"/>
                  </a:lnTo>
                  <a:lnTo>
                    <a:pt x="1" y="8663"/>
                  </a:lnTo>
                  <a:lnTo>
                    <a:pt x="19" y="8881"/>
                  </a:lnTo>
                  <a:lnTo>
                    <a:pt x="92" y="9063"/>
                  </a:lnTo>
                  <a:lnTo>
                    <a:pt x="183" y="9227"/>
                  </a:lnTo>
                  <a:lnTo>
                    <a:pt x="310" y="9354"/>
                  </a:lnTo>
                  <a:lnTo>
                    <a:pt x="474" y="9463"/>
                  </a:lnTo>
                  <a:lnTo>
                    <a:pt x="638" y="9536"/>
                  </a:lnTo>
                  <a:lnTo>
                    <a:pt x="820" y="9609"/>
                  </a:lnTo>
                  <a:lnTo>
                    <a:pt x="1020" y="9645"/>
                  </a:lnTo>
                  <a:lnTo>
                    <a:pt x="1238" y="9682"/>
                  </a:lnTo>
                  <a:lnTo>
                    <a:pt x="1439" y="9700"/>
                  </a:lnTo>
                  <a:lnTo>
                    <a:pt x="1657" y="9700"/>
                  </a:lnTo>
                  <a:lnTo>
                    <a:pt x="1875" y="9682"/>
                  </a:lnTo>
                  <a:lnTo>
                    <a:pt x="2294" y="9627"/>
                  </a:lnTo>
                  <a:lnTo>
                    <a:pt x="2640" y="9554"/>
                  </a:lnTo>
                  <a:lnTo>
                    <a:pt x="2894" y="9481"/>
                  </a:lnTo>
                  <a:lnTo>
                    <a:pt x="3131" y="9390"/>
                  </a:lnTo>
                  <a:lnTo>
                    <a:pt x="3368" y="9299"/>
                  </a:lnTo>
                  <a:lnTo>
                    <a:pt x="3604" y="9172"/>
                  </a:lnTo>
                  <a:lnTo>
                    <a:pt x="3823" y="9045"/>
                  </a:lnTo>
                  <a:lnTo>
                    <a:pt x="4041" y="8881"/>
                  </a:lnTo>
                  <a:lnTo>
                    <a:pt x="4259" y="8717"/>
                  </a:lnTo>
                  <a:lnTo>
                    <a:pt x="4459" y="8553"/>
                  </a:lnTo>
                  <a:lnTo>
                    <a:pt x="4660" y="8353"/>
                  </a:lnTo>
                  <a:lnTo>
                    <a:pt x="4842" y="8153"/>
                  </a:lnTo>
                  <a:lnTo>
                    <a:pt x="5005" y="7935"/>
                  </a:lnTo>
                  <a:lnTo>
                    <a:pt x="5169" y="7716"/>
                  </a:lnTo>
                  <a:lnTo>
                    <a:pt x="5315" y="7480"/>
                  </a:lnTo>
                  <a:lnTo>
                    <a:pt x="5442" y="7243"/>
                  </a:lnTo>
                  <a:lnTo>
                    <a:pt x="5570" y="6988"/>
                  </a:lnTo>
                  <a:lnTo>
                    <a:pt x="5679" y="6734"/>
                  </a:lnTo>
                  <a:lnTo>
                    <a:pt x="5788" y="6442"/>
                  </a:lnTo>
                  <a:lnTo>
                    <a:pt x="5861" y="6133"/>
                  </a:lnTo>
                  <a:lnTo>
                    <a:pt x="5934" y="5842"/>
                  </a:lnTo>
                  <a:lnTo>
                    <a:pt x="5988" y="5532"/>
                  </a:lnTo>
                  <a:lnTo>
                    <a:pt x="6024" y="5223"/>
                  </a:lnTo>
                  <a:lnTo>
                    <a:pt x="6043" y="4914"/>
                  </a:lnTo>
                  <a:lnTo>
                    <a:pt x="6061" y="4604"/>
                  </a:lnTo>
                  <a:lnTo>
                    <a:pt x="6043" y="4277"/>
                  </a:lnTo>
                  <a:lnTo>
                    <a:pt x="6024" y="3967"/>
                  </a:lnTo>
                  <a:lnTo>
                    <a:pt x="6006" y="3658"/>
                  </a:lnTo>
                  <a:lnTo>
                    <a:pt x="5915" y="3021"/>
                  </a:lnTo>
                  <a:lnTo>
                    <a:pt x="5788" y="2402"/>
                  </a:lnTo>
                  <a:lnTo>
                    <a:pt x="5624" y="1802"/>
                  </a:lnTo>
                  <a:lnTo>
                    <a:pt x="5515" y="1456"/>
                  </a:lnTo>
                  <a:lnTo>
                    <a:pt x="5406" y="1129"/>
                  </a:lnTo>
                  <a:lnTo>
                    <a:pt x="5260" y="819"/>
                  </a:lnTo>
                  <a:lnTo>
                    <a:pt x="5187" y="674"/>
                  </a:lnTo>
                  <a:lnTo>
                    <a:pt x="5096" y="528"/>
                  </a:lnTo>
                  <a:lnTo>
                    <a:pt x="4987" y="401"/>
                  </a:lnTo>
                  <a:lnTo>
                    <a:pt x="4878" y="273"/>
                  </a:lnTo>
                  <a:lnTo>
                    <a:pt x="4751" y="182"/>
                  </a:lnTo>
                  <a:lnTo>
                    <a:pt x="4605" y="91"/>
                  </a:lnTo>
                  <a:lnTo>
                    <a:pt x="4459" y="37"/>
                  </a:lnTo>
                  <a:lnTo>
                    <a:pt x="4314" y="0"/>
                  </a:lnTo>
                  <a:close/>
                </a:path>
              </a:pathLst>
            </a:custGeom>
            <a:solidFill>
              <a:srgbClr val="3A7F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65" name="Google Shape;1365;p8"/>
            <p:cNvSpPr/>
            <p:nvPr/>
          </p:nvSpPr>
          <p:spPr>
            <a:xfrm>
              <a:off x="2150100" y="2938700"/>
              <a:ext cx="128325" cy="237950"/>
            </a:xfrm>
            <a:custGeom>
              <a:avLst/>
              <a:gdLst/>
              <a:ahLst/>
              <a:cxnLst/>
              <a:rect l="l" t="t" r="r" b="b"/>
              <a:pathLst>
                <a:path w="5133" h="9518" extrusionOk="0">
                  <a:moveTo>
                    <a:pt x="4386" y="0"/>
                  </a:moveTo>
                  <a:lnTo>
                    <a:pt x="4314" y="19"/>
                  </a:lnTo>
                  <a:lnTo>
                    <a:pt x="4241" y="37"/>
                  </a:lnTo>
                  <a:lnTo>
                    <a:pt x="4186" y="55"/>
                  </a:lnTo>
                  <a:lnTo>
                    <a:pt x="4077" y="146"/>
                  </a:lnTo>
                  <a:lnTo>
                    <a:pt x="3968" y="255"/>
                  </a:lnTo>
                  <a:lnTo>
                    <a:pt x="3877" y="401"/>
                  </a:lnTo>
                  <a:lnTo>
                    <a:pt x="3822" y="564"/>
                  </a:lnTo>
                  <a:lnTo>
                    <a:pt x="3750" y="728"/>
                  </a:lnTo>
                  <a:lnTo>
                    <a:pt x="3713" y="892"/>
                  </a:lnTo>
                  <a:lnTo>
                    <a:pt x="3622" y="1365"/>
                  </a:lnTo>
                  <a:lnTo>
                    <a:pt x="3568" y="1857"/>
                  </a:lnTo>
                  <a:lnTo>
                    <a:pt x="3549" y="2348"/>
                  </a:lnTo>
                  <a:lnTo>
                    <a:pt x="3549" y="2821"/>
                  </a:lnTo>
                  <a:lnTo>
                    <a:pt x="3549" y="3858"/>
                  </a:lnTo>
                  <a:lnTo>
                    <a:pt x="3549" y="4386"/>
                  </a:lnTo>
                  <a:lnTo>
                    <a:pt x="3531" y="4896"/>
                  </a:lnTo>
                  <a:lnTo>
                    <a:pt x="3495" y="5314"/>
                  </a:lnTo>
                  <a:lnTo>
                    <a:pt x="3422" y="5696"/>
                  </a:lnTo>
                  <a:lnTo>
                    <a:pt x="3386" y="5878"/>
                  </a:lnTo>
                  <a:lnTo>
                    <a:pt x="3313" y="6042"/>
                  </a:lnTo>
                  <a:lnTo>
                    <a:pt x="3258" y="6188"/>
                  </a:lnTo>
                  <a:lnTo>
                    <a:pt x="3185" y="6333"/>
                  </a:lnTo>
                  <a:lnTo>
                    <a:pt x="3094" y="6461"/>
                  </a:lnTo>
                  <a:lnTo>
                    <a:pt x="2985" y="6570"/>
                  </a:lnTo>
                  <a:lnTo>
                    <a:pt x="2894" y="6661"/>
                  </a:lnTo>
                  <a:lnTo>
                    <a:pt x="2767" y="6752"/>
                  </a:lnTo>
                  <a:lnTo>
                    <a:pt x="2639" y="6825"/>
                  </a:lnTo>
                  <a:lnTo>
                    <a:pt x="2494" y="6879"/>
                  </a:lnTo>
                  <a:lnTo>
                    <a:pt x="2348" y="6916"/>
                  </a:lnTo>
                  <a:lnTo>
                    <a:pt x="2185" y="6934"/>
                  </a:lnTo>
                  <a:lnTo>
                    <a:pt x="1966" y="6934"/>
                  </a:lnTo>
                  <a:lnTo>
                    <a:pt x="1839" y="6897"/>
                  </a:lnTo>
                  <a:lnTo>
                    <a:pt x="1584" y="6825"/>
                  </a:lnTo>
                  <a:lnTo>
                    <a:pt x="1311" y="6715"/>
                  </a:lnTo>
                  <a:lnTo>
                    <a:pt x="1038" y="6570"/>
                  </a:lnTo>
                  <a:lnTo>
                    <a:pt x="765" y="6442"/>
                  </a:lnTo>
                  <a:lnTo>
                    <a:pt x="510" y="6315"/>
                  </a:lnTo>
                  <a:lnTo>
                    <a:pt x="256" y="6224"/>
                  </a:lnTo>
                  <a:lnTo>
                    <a:pt x="128" y="6188"/>
                  </a:lnTo>
                  <a:lnTo>
                    <a:pt x="1" y="6169"/>
                  </a:lnTo>
                  <a:lnTo>
                    <a:pt x="1602" y="9190"/>
                  </a:lnTo>
                  <a:lnTo>
                    <a:pt x="1730" y="9281"/>
                  </a:lnTo>
                  <a:lnTo>
                    <a:pt x="1857" y="9354"/>
                  </a:lnTo>
                  <a:lnTo>
                    <a:pt x="1984" y="9427"/>
                  </a:lnTo>
                  <a:lnTo>
                    <a:pt x="2112" y="9463"/>
                  </a:lnTo>
                  <a:lnTo>
                    <a:pt x="2257" y="9500"/>
                  </a:lnTo>
                  <a:lnTo>
                    <a:pt x="2403" y="9518"/>
                  </a:lnTo>
                  <a:lnTo>
                    <a:pt x="2676" y="9518"/>
                  </a:lnTo>
                  <a:lnTo>
                    <a:pt x="2821" y="9500"/>
                  </a:lnTo>
                  <a:lnTo>
                    <a:pt x="2967" y="9463"/>
                  </a:lnTo>
                  <a:lnTo>
                    <a:pt x="3113" y="9409"/>
                  </a:lnTo>
                  <a:lnTo>
                    <a:pt x="3258" y="9354"/>
                  </a:lnTo>
                  <a:lnTo>
                    <a:pt x="3386" y="9281"/>
                  </a:lnTo>
                  <a:lnTo>
                    <a:pt x="3513" y="9209"/>
                  </a:lnTo>
                  <a:lnTo>
                    <a:pt x="3640" y="9118"/>
                  </a:lnTo>
                  <a:lnTo>
                    <a:pt x="3768" y="9027"/>
                  </a:lnTo>
                  <a:lnTo>
                    <a:pt x="3968" y="8826"/>
                  </a:lnTo>
                  <a:lnTo>
                    <a:pt x="4186" y="8553"/>
                  </a:lnTo>
                  <a:lnTo>
                    <a:pt x="4350" y="8280"/>
                  </a:lnTo>
                  <a:lnTo>
                    <a:pt x="4496" y="8007"/>
                  </a:lnTo>
                  <a:lnTo>
                    <a:pt x="4623" y="7716"/>
                  </a:lnTo>
                  <a:lnTo>
                    <a:pt x="4732" y="7407"/>
                  </a:lnTo>
                  <a:lnTo>
                    <a:pt x="4805" y="7098"/>
                  </a:lnTo>
                  <a:lnTo>
                    <a:pt x="4878" y="6770"/>
                  </a:lnTo>
                  <a:lnTo>
                    <a:pt x="4932" y="6406"/>
                  </a:lnTo>
                  <a:lnTo>
                    <a:pt x="5023" y="5751"/>
                  </a:lnTo>
                  <a:lnTo>
                    <a:pt x="5078" y="5059"/>
                  </a:lnTo>
                  <a:lnTo>
                    <a:pt x="5114" y="4350"/>
                  </a:lnTo>
                  <a:lnTo>
                    <a:pt x="5133" y="3640"/>
                  </a:lnTo>
                  <a:lnTo>
                    <a:pt x="5133" y="2930"/>
                  </a:lnTo>
                  <a:lnTo>
                    <a:pt x="5096" y="2221"/>
                  </a:lnTo>
                  <a:lnTo>
                    <a:pt x="5042" y="1547"/>
                  </a:lnTo>
                  <a:lnTo>
                    <a:pt x="4951" y="874"/>
                  </a:lnTo>
                  <a:lnTo>
                    <a:pt x="4896" y="601"/>
                  </a:lnTo>
                  <a:lnTo>
                    <a:pt x="4860" y="455"/>
                  </a:lnTo>
                  <a:lnTo>
                    <a:pt x="4805" y="328"/>
                  </a:lnTo>
                  <a:lnTo>
                    <a:pt x="4732" y="219"/>
                  </a:lnTo>
                  <a:lnTo>
                    <a:pt x="4659" y="128"/>
                  </a:lnTo>
                  <a:lnTo>
                    <a:pt x="4568" y="55"/>
                  </a:lnTo>
                  <a:lnTo>
                    <a:pt x="4459" y="19"/>
                  </a:lnTo>
                  <a:lnTo>
                    <a:pt x="4386" y="0"/>
                  </a:lnTo>
                  <a:close/>
                </a:path>
              </a:pathLst>
            </a:custGeom>
            <a:solidFill>
              <a:srgbClr val="4A94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66" name="Google Shape;1366;p8"/>
            <p:cNvSpPr/>
            <p:nvPr/>
          </p:nvSpPr>
          <p:spPr>
            <a:xfrm>
              <a:off x="2076400" y="2734425"/>
              <a:ext cx="317125" cy="1040050"/>
            </a:xfrm>
            <a:custGeom>
              <a:avLst/>
              <a:gdLst/>
              <a:ahLst/>
              <a:cxnLst/>
              <a:rect l="l" t="t" r="r" b="b"/>
              <a:pathLst>
                <a:path w="12685" h="41602" extrusionOk="0">
                  <a:moveTo>
                    <a:pt x="11356" y="0"/>
                  </a:moveTo>
                  <a:lnTo>
                    <a:pt x="11138" y="91"/>
                  </a:lnTo>
                  <a:lnTo>
                    <a:pt x="10938" y="237"/>
                  </a:lnTo>
                  <a:lnTo>
                    <a:pt x="10774" y="383"/>
                  </a:lnTo>
                  <a:lnTo>
                    <a:pt x="10610" y="565"/>
                  </a:lnTo>
                  <a:lnTo>
                    <a:pt x="10465" y="783"/>
                  </a:lnTo>
                  <a:lnTo>
                    <a:pt x="10337" y="1001"/>
                  </a:lnTo>
                  <a:lnTo>
                    <a:pt x="10210" y="1274"/>
                  </a:lnTo>
                  <a:lnTo>
                    <a:pt x="10101" y="1565"/>
                  </a:lnTo>
                  <a:lnTo>
                    <a:pt x="9991" y="1875"/>
                  </a:lnTo>
                  <a:lnTo>
                    <a:pt x="9900" y="2221"/>
                  </a:lnTo>
                  <a:lnTo>
                    <a:pt x="9809" y="2603"/>
                  </a:lnTo>
                  <a:lnTo>
                    <a:pt x="9718" y="3003"/>
                  </a:lnTo>
                  <a:lnTo>
                    <a:pt x="9646" y="3422"/>
                  </a:lnTo>
                  <a:lnTo>
                    <a:pt x="9573" y="3877"/>
                  </a:lnTo>
                  <a:lnTo>
                    <a:pt x="9464" y="4859"/>
                  </a:lnTo>
                  <a:lnTo>
                    <a:pt x="9373" y="5933"/>
                  </a:lnTo>
                  <a:lnTo>
                    <a:pt x="9300" y="7116"/>
                  </a:lnTo>
                  <a:lnTo>
                    <a:pt x="9245" y="8390"/>
                  </a:lnTo>
                  <a:lnTo>
                    <a:pt x="9227" y="9755"/>
                  </a:lnTo>
                  <a:lnTo>
                    <a:pt x="9191" y="11229"/>
                  </a:lnTo>
                  <a:lnTo>
                    <a:pt x="9191" y="14413"/>
                  </a:lnTo>
                  <a:lnTo>
                    <a:pt x="9191" y="17925"/>
                  </a:lnTo>
                  <a:lnTo>
                    <a:pt x="8772" y="17907"/>
                  </a:lnTo>
                  <a:lnTo>
                    <a:pt x="8372" y="17853"/>
                  </a:lnTo>
                  <a:lnTo>
                    <a:pt x="7953" y="17762"/>
                  </a:lnTo>
                  <a:lnTo>
                    <a:pt x="7553" y="17634"/>
                  </a:lnTo>
                  <a:lnTo>
                    <a:pt x="7334" y="17543"/>
                  </a:lnTo>
                  <a:lnTo>
                    <a:pt x="7134" y="17434"/>
                  </a:lnTo>
                  <a:lnTo>
                    <a:pt x="6916" y="17325"/>
                  </a:lnTo>
                  <a:lnTo>
                    <a:pt x="6716" y="17198"/>
                  </a:lnTo>
                  <a:lnTo>
                    <a:pt x="6916" y="16997"/>
                  </a:lnTo>
                  <a:lnTo>
                    <a:pt x="7134" y="16724"/>
                  </a:lnTo>
                  <a:lnTo>
                    <a:pt x="7298" y="16451"/>
                  </a:lnTo>
                  <a:lnTo>
                    <a:pt x="7444" y="16178"/>
                  </a:lnTo>
                  <a:lnTo>
                    <a:pt x="7571" y="15887"/>
                  </a:lnTo>
                  <a:lnTo>
                    <a:pt x="7680" y="15578"/>
                  </a:lnTo>
                  <a:lnTo>
                    <a:pt x="7753" y="15269"/>
                  </a:lnTo>
                  <a:lnTo>
                    <a:pt x="7826" y="14941"/>
                  </a:lnTo>
                  <a:lnTo>
                    <a:pt x="7880" y="14577"/>
                  </a:lnTo>
                  <a:lnTo>
                    <a:pt x="7971" y="13922"/>
                  </a:lnTo>
                  <a:lnTo>
                    <a:pt x="8026" y="13230"/>
                  </a:lnTo>
                  <a:lnTo>
                    <a:pt x="8062" y="12521"/>
                  </a:lnTo>
                  <a:lnTo>
                    <a:pt x="8081" y="11811"/>
                  </a:lnTo>
                  <a:lnTo>
                    <a:pt x="8081" y="11101"/>
                  </a:lnTo>
                  <a:lnTo>
                    <a:pt x="8044" y="10392"/>
                  </a:lnTo>
                  <a:lnTo>
                    <a:pt x="7990" y="9718"/>
                  </a:lnTo>
                  <a:lnTo>
                    <a:pt x="7899" y="9045"/>
                  </a:lnTo>
                  <a:lnTo>
                    <a:pt x="7844" y="8772"/>
                  </a:lnTo>
                  <a:lnTo>
                    <a:pt x="7808" y="8626"/>
                  </a:lnTo>
                  <a:lnTo>
                    <a:pt x="7753" y="8499"/>
                  </a:lnTo>
                  <a:lnTo>
                    <a:pt x="7680" y="8390"/>
                  </a:lnTo>
                  <a:lnTo>
                    <a:pt x="7607" y="8299"/>
                  </a:lnTo>
                  <a:lnTo>
                    <a:pt x="7516" y="8226"/>
                  </a:lnTo>
                  <a:lnTo>
                    <a:pt x="7407" y="8190"/>
                  </a:lnTo>
                  <a:lnTo>
                    <a:pt x="7334" y="8171"/>
                  </a:lnTo>
                  <a:lnTo>
                    <a:pt x="7262" y="8190"/>
                  </a:lnTo>
                  <a:lnTo>
                    <a:pt x="7189" y="8208"/>
                  </a:lnTo>
                  <a:lnTo>
                    <a:pt x="7134" y="8226"/>
                  </a:lnTo>
                  <a:lnTo>
                    <a:pt x="7025" y="8317"/>
                  </a:lnTo>
                  <a:lnTo>
                    <a:pt x="6916" y="8426"/>
                  </a:lnTo>
                  <a:lnTo>
                    <a:pt x="6843" y="8572"/>
                  </a:lnTo>
                  <a:lnTo>
                    <a:pt x="6770" y="8735"/>
                  </a:lnTo>
                  <a:lnTo>
                    <a:pt x="6698" y="8899"/>
                  </a:lnTo>
                  <a:lnTo>
                    <a:pt x="6661" y="9063"/>
                  </a:lnTo>
                  <a:lnTo>
                    <a:pt x="6588" y="9536"/>
                  </a:lnTo>
                  <a:lnTo>
                    <a:pt x="6516" y="10028"/>
                  </a:lnTo>
                  <a:lnTo>
                    <a:pt x="6497" y="10519"/>
                  </a:lnTo>
                  <a:lnTo>
                    <a:pt x="6497" y="10992"/>
                  </a:lnTo>
                  <a:lnTo>
                    <a:pt x="6497" y="12029"/>
                  </a:lnTo>
                  <a:lnTo>
                    <a:pt x="6497" y="12557"/>
                  </a:lnTo>
                  <a:lnTo>
                    <a:pt x="6479" y="13067"/>
                  </a:lnTo>
                  <a:lnTo>
                    <a:pt x="6443" y="13485"/>
                  </a:lnTo>
                  <a:lnTo>
                    <a:pt x="6370" y="13867"/>
                  </a:lnTo>
                  <a:lnTo>
                    <a:pt x="6334" y="14049"/>
                  </a:lnTo>
                  <a:lnTo>
                    <a:pt x="6261" y="14213"/>
                  </a:lnTo>
                  <a:lnTo>
                    <a:pt x="6206" y="14359"/>
                  </a:lnTo>
                  <a:lnTo>
                    <a:pt x="6133" y="14504"/>
                  </a:lnTo>
                  <a:lnTo>
                    <a:pt x="6042" y="14632"/>
                  </a:lnTo>
                  <a:lnTo>
                    <a:pt x="5933" y="14741"/>
                  </a:lnTo>
                  <a:lnTo>
                    <a:pt x="5842" y="14832"/>
                  </a:lnTo>
                  <a:lnTo>
                    <a:pt x="5715" y="14923"/>
                  </a:lnTo>
                  <a:lnTo>
                    <a:pt x="5587" y="14996"/>
                  </a:lnTo>
                  <a:lnTo>
                    <a:pt x="5442" y="15050"/>
                  </a:lnTo>
                  <a:lnTo>
                    <a:pt x="5296" y="15087"/>
                  </a:lnTo>
                  <a:lnTo>
                    <a:pt x="5133" y="15105"/>
                  </a:lnTo>
                  <a:lnTo>
                    <a:pt x="5078" y="14886"/>
                  </a:lnTo>
                  <a:lnTo>
                    <a:pt x="5023" y="14686"/>
                  </a:lnTo>
                  <a:lnTo>
                    <a:pt x="4951" y="14268"/>
                  </a:lnTo>
                  <a:lnTo>
                    <a:pt x="4914" y="13831"/>
                  </a:lnTo>
                  <a:lnTo>
                    <a:pt x="4914" y="13394"/>
                  </a:lnTo>
                  <a:lnTo>
                    <a:pt x="4914" y="12521"/>
                  </a:lnTo>
                  <a:lnTo>
                    <a:pt x="4932" y="12084"/>
                  </a:lnTo>
                  <a:lnTo>
                    <a:pt x="4914" y="11647"/>
                  </a:lnTo>
                  <a:lnTo>
                    <a:pt x="4896" y="11210"/>
                  </a:lnTo>
                  <a:lnTo>
                    <a:pt x="4860" y="10774"/>
                  </a:lnTo>
                  <a:lnTo>
                    <a:pt x="4769" y="10337"/>
                  </a:lnTo>
                  <a:lnTo>
                    <a:pt x="4714" y="10119"/>
                  </a:lnTo>
                  <a:lnTo>
                    <a:pt x="4641" y="9918"/>
                  </a:lnTo>
                  <a:lnTo>
                    <a:pt x="4568" y="9718"/>
                  </a:lnTo>
                  <a:lnTo>
                    <a:pt x="4496" y="9518"/>
                  </a:lnTo>
                  <a:lnTo>
                    <a:pt x="4386" y="9336"/>
                  </a:lnTo>
                  <a:lnTo>
                    <a:pt x="4277" y="9172"/>
                  </a:lnTo>
                  <a:lnTo>
                    <a:pt x="4168" y="9008"/>
                  </a:lnTo>
                  <a:lnTo>
                    <a:pt x="4041" y="8863"/>
                  </a:lnTo>
                  <a:lnTo>
                    <a:pt x="3895" y="8735"/>
                  </a:lnTo>
                  <a:lnTo>
                    <a:pt x="3731" y="8608"/>
                  </a:lnTo>
                  <a:lnTo>
                    <a:pt x="3586" y="8535"/>
                  </a:lnTo>
                  <a:lnTo>
                    <a:pt x="3440" y="8463"/>
                  </a:lnTo>
                  <a:lnTo>
                    <a:pt x="3295" y="8408"/>
                  </a:lnTo>
                  <a:lnTo>
                    <a:pt x="3149" y="8372"/>
                  </a:lnTo>
                  <a:lnTo>
                    <a:pt x="2967" y="8335"/>
                  </a:lnTo>
                  <a:lnTo>
                    <a:pt x="2785" y="8335"/>
                  </a:lnTo>
                  <a:lnTo>
                    <a:pt x="2621" y="8353"/>
                  </a:lnTo>
                  <a:lnTo>
                    <a:pt x="2439" y="8372"/>
                  </a:lnTo>
                  <a:lnTo>
                    <a:pt x="2257" y="8408"/>
                  </a:lnTo>
                  <a:lnTo>
                    <a:pt x="2075" y="8481"/>
                  </a:lnTo>
                  <a:lnTo>
                    <a:pt x="1911" y="8554"/>
                  </a:lnTo>
                  <a:lnTo>
                    <a:pt x="1730" y="8626"/>
                  </a:lnTo>
                  <a:lnTo>
                    <a:pt x="1566" y="8735"/>
                  </a:lnTo>
                  <a:lnTo>
                    <a:pt x="1420" y="8845"/>
                  </a:lnTo>
                  <a:lnTo>
                    <a:pt x="1256" y="8972"/>
                  </a:lnTo>
                  <a:lnTo>
                    <a:pt x="1111" y="9099"/>
                  </a:lnTo>
                  <a:lnTo>
                    <a:pt x="983" y="9245"/>
                  </a:lnTo>
                  <a:lnTo>
                    <a:pt x="856" y="9391"/>
                  </a:lnTo>
                  <a:lnTo>
                    <a:pt x="747" y="9554"/>
                  </a:lnTo>
                  <a:lnTo>
                    <a:pt x="638" y="9736"/>
                  </a:lnTo>
                  <a:lnTo>
                    <a:pt x="528" y="9955"/>
                  </a:lnTo>
                  <a:lnTo>
                    <a:pt x="419" y="10173"/>
                  </a:lnTo>
                  <a:lnTo>
                    <a:pt x="328" y="10392"/>
                  </a:lnTo>
                  <a:lnTo>
                    <a:pt x="255" y="10628"/>
                  </a:lnTo>
                  <a:lnTo>
                    <a:pt x="183" y="10865"/>
                  </a:lnTo>
                  <a:lnTo>
                    <a:pt x="128" y="11119"/>
                  </a:lnTo>
                  <a:lnTo>
                    <a:pt x="55" y="11611"/>
                  </a:lnTo>
                  <a:lnTo>
                    <a:pt x="1" y="12120"/>
                  </a:lnTo>
                  <a:lnTo>
                    <a:pt x="1" y="12630"/>
                  </a:lnTo>
                  <a:lnTo>
                    <a:pt x="1" y="13139"/>
                  </a:lnTo>
                  <a:lnTo>
                    <a:pt x="19" y="13649"/>
                  </a:lnTo>
                  <a:lnTo>
                    <a:pt x="92" y="14340"/>
                  </a:lnTo>
                  <a:lnTo>
                    <a:pt x="183" y="15032"/>
                  </a:lnTo>
                  <a:lnTo>
                    <a:pt x="310" y="15724"/>
                  </a:lnTo>
                  <a:lnTo>
                    <a:pt x="383" y="16069"/>
                  </a:lnTo>
                  <a:lnTo>
                    <a:pt x="474" y="16397"/>
                  </a:lnTo>
                  <a:lnTo>
                    <a:pt x="583" y="16724"/>
                  </a:lnTo>
                  <a:lnTo>
                    <a:pt x="692" y="17052"/>
                  </a:lnTo>
                  <a:lnTo>
                    <a:pt x="820" y="17361"/>
                  </a:lnTo>
                  <a:lnTo>
                    <a:pt x="947" y="17671"/>
                  </a:lnTo>
                  <a:lnTo>
                    <a:pt x="1111" y="17980"/>
                  </a:lnTo>
                  <a:lnTo>
                    <a:pt x="1275" y="18253"/>
                  </a:lnTo>
                  <a:lnTo>
                    <a:pt x="1457" y="18544"/>
                  </a:lnTo>
                  <a:lnTo>
                    <a:pt x="1657" y="18799"/>
                  </a:lnTo>
                  <a:lnTo>
                    <a:pt x="1839" y="19017"/>
                  </a:lnTo>
                  <a:lnTo>
                    <a:pt x="2021" y="19218"/>
                  </a:lnTo>
                  <a:lnTo>
                    <a:pt x="2221" y="19418"/>
                  </a:lnTo>
                  <a:lnTo>
                    <a:pt x="2421" y="19600"/>
                  </a:lnTo>
                  <a:lnTo>
                    <a:pt x="2858" y="19945"/>
                  </a:lnTo>
                  <a:lnTo>
                    <a:pt x="3295" y="20273"/>
                  </a:lnTo>
                  <a:lnTo>
                    <a:pt x="3859" y="20637"/>
                  </a:lnTo>
                  <a:lnTo>
                    <a:pt x="4132" y="20819"/>
                  </a:lnTo>
                  <a:lnTo>
                    <a:pt x="4423" y="20983"/>
                  </a:lnTo>
                  <a:lnTo>
                    <a:pt x="4732" y="21128"/>
                  </a:lnTo>
                  <a:lnTo>
                    <a:pt x="5023" y="21256"/>
                  </a:lnTo>
                  <a:lnTo>
                    <a:pt x="5333" y="21383"/>
                  </a:lnTo>
                  <a:lnTo>
                    <a:pt x="5642" y="21492"/>
                  </a:lnTo>
                  <a:lnTo>
                    <a:pt x="6079" y="21601"/>
                  </a:lnTo>
                  <a:lnTo>
                    <a:pt x="6534" y="21692"/>
                  </a:lnTo>
                  <a:lnTo>
                    <a:pt x="6971" y="21729"/>
                  </a:lnTo>
                  <a:lnTo>
                    <a:pt x="7425" y="21729"/>
                  </a:lnTo>
                  <a:lnTo>
                    <a:pt x="7880" y="21711"/>
                  </a:lnTo>
                  <a:lnTo>
                    <a:pt x="8317" y="21656"/>
                  </a:lnTo>
                  <a:lnTo>
                    <a:pt x="8754" y="21547"/>
                  </a:lnTo>
                  <a:lnTo>
                    <a:pt x="9191" y="21419"/>
                  </a:lnTo>
                  <a:lnTo>
                    <a:pt x="9191" y="35177"/>
                  </a:lnTo>
                  <a:lnTo>
                    <a:pt x="9172" y="40382"/>
                  </a:lnTo>
                  <a:lnTo>
                    <a:pt x="9409" y="40564"/>
                  </a:lnTo>
                  <a:lnTo>
                    <a:pt x="9627" y="40728"/>
                  </a:lnTo>
                  <a:lnTo>
                    <a:pt x="9864" y="40873"/>
                  </a:lnTo>
                  <a:lnTo>
                    <a:pt x="10082" y="41019"/>
                  </a:lnTo>
                  <a:lnTo>
                    <a:pt x="10301" y="41128"/>
                  </a:lnTo>
                  <a:lnTo>
                    <a:pt x="10537" y="41237"/>
                  </a:lnTo>
                  <a:lnTo>
                    <a:pt x="10756" y="41328"/>
                  </a:lnTo>
                  <a:lnTo>
                    <a:pt x="10992" y="41401"/>
                  </a:lnTo>
                  <a:lnTo>
                    <a:pt x="11211" y="41455"/>
                  </a:lnTo>
                  <a:lnTo>
                    <a:pt x="11429" y="41510"/>
                  </a:lnTo>
                  <a:lnTo>
                    <a:pt x="11866" y="41583"/>
                  </a:lnTo>
                  <a:lnTo>
                    <a:pt x="12284" y="41601"/>
                  </a:lnTo>
                  <a:lnTo>
                    <a:pt x="12685" y="41601"/>
                  </a:lnTo>
                  <a:lnTo>
                    <a:pt x="12394" y="40491"/>
                  </a:lnTo>
                  <a:lnTo>
                    <a:pt x="12121" y="39381"/>
                  </a:lnTo>
                  <a:lnTo>
                    <a:pt x="11902" y="38271"/>
                  </a:lnTo>
                  <a:lnTo>
                    <a:pt x="11702" y="37143"/>
                  </a:lnTo>
                  <a:lnTo>
                    <a:pt x="11538" y="36014"/>
                  </a:lnTo>
                  <a:lnTo>
                    <a:pt x="11393" y="34868"/>
                  </a:lnTo>
                  <a:lnTo>
                    <a:pt x="11265" y="33721"/>
                  </a:lnTo>
                  <a:lnTo>
                    <a:pt x="11156" y="32575"/>
                  </a:lnTo>
                  <a:lnTo>
                    <a:pt x="11083" y="31428"/>
                  </a:lnTo>
                  <a:lnTo>
                    <a:pt x="11029" y="30264"/>
                  </a:lnTo>
                  <a:lnTo>
                    <a:pt x="10974" y="29117"/>
                  </a:lnTo>
                  <a:lnTo>
                    <a:pt x="10938" y="27953"/>
                  </a:lnTo>
                  <a:lnTo>
                    <a:pt x="10883" y="25641"/>
                  </a:lnTo>
                  <a:lnTo>
                    <a:pt x="10865" y="23348"/>
                  </a:lnTo>
                  <a:lnTo>
                    <a:pt x="10828" y="20601"/>
                  </a:lnTo>
                  <a:lnTo>
                    <a:pt x="10810" y="17743"/>
                  </a:lnTo>
                  <a:lnTo>
                    <a:pt x="10810" y="15523"/>
                  </a:lnTo>
                  <a:lnTo>
                    <a:pt x="10810" y="13303"/>
                  </a:lnTo>
                  <a:lnTo>
                    <a:pt x="10847" y="11083"/>
                  </a:lnTo>
                  <a:lnTo>
                    <a:pt x="10883" y="8863"/>
                  </a:lnTo>
                  <a:lnTo>
                    <a:pt x="10956" y="6643"/>
                  </a:lnTo>
                  <a:lnTo>
                    <a:pt x="11065" y="4423"/>
                  </a:lnTo>
                  <a:lnTo>
                    <a:pt x="11192" y="2202"/>
                  </a:lnTo>
                  <a:lnTo>
                    <a:pt x="113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67" name="Google Shape;1367;p8"/>
            <p:cNvSpPr/>
            <p:nvPr/>
          </p:nvSpPr>
          <p:spPr>
            <a:xfrm>
              <a:off x="2562300" y="2738975"/>
              <a:ext cx="76450" cy="359900"/>
            </a:xfrm>
            <a:custGeom>
              <a:avLst/>
              <a:gdLst/>
              <a:ahLst/>
              <a:cxnLst/>
              <a:rect l="l" t="t" r="r" b="b"/>
              <a:pathLst>
                <a:path w="3058" h="14396" extrusionOk="0">
                  <a:moveTo>
                    <a:pt x="528" y="0"/>
                  </a:moveTo>
                  <a:lnTo>
                    <a:pt x="728" y="619"/>
                  </a:lnTo>
                  <a:lnTo>
                    <a:pt x="1128" y="2020"/>
                  </a:lnTo>
                  <a:lnTo>
                    <a:pt x="1310" y="2730"/>
                  </a:lnTo>
                  <a:lnTo>
                    <a:pt x="1492" y="3440"/>
                  </a:lnTo>
                  <a:lnTo>
                    <a:pt x="1638" y="4150"/>
                  </a:lnTo>
                  <a:lnTo>
                    <a:pt x="1784" y="4859"/>
                  </a:lnTo>
                  <a:lnTo>
                    <a:pt x="1893" y="5569"/>
                  </a:lnTo>
                  <a:lnTo>
                    <a:pt x="1965" y="6297"/>
                  </a:lnTo>
                  <a:lnTo>
                    <a:pt x="2038" y="7025"/>
                  </a:lnTo>
                  <a:lnTo>
                    <a:pt x="2056" y="7753"/>
                  </a:lnTo>
                  <a:lnTo>
                    <a:pt x="2038" y="8481"/>
                  </a:lnTo>
                  <a:lnTo>
                    <a:pt x="1984" y="9209"/>
                  </a:lnTo>
                  <a:lnTo>
                    <a:pt x="1929" y="9573"/>
                  </a:lnTo>
                  <a:lnTo>
                    <a:pt x="1875" y="9937"/>
                  </a:lnTo>
                  <a:lnTo>
                    <a:pt x="1820" y="10300"/>
                  </a:lnTo>
                  <a:lnTo>
                    <a:pt x="1729" y="10646"/>
                  </a:lnTo>
                  <a:lnTo>
                    <a:pt x="1656" y="10992"/>
                  </a:lnTo>
                  <a:lnTo>
                    <a:pt x="1547" y="11356"/>
                  </a:lnTo>
                  <a:lnTo>
                    <a:pt x="1438" y="11702"/>
                  </a:lnTo>
                  <a:lnTo>
                    <a:pt x="1292" y="12029"/>
                  </a:lnTo>
                  <a:lnTo>
                    <a:pt x="1165" y="12357"/>
                  </a:lnTo>
                  <a:lnTo>
                    <a:pt x="1019" y="12648"/>
                  </a:lnTo>
                  <a:lnTo>
                    <a:pt x="710" y="13249"/>
                  </a:lnTo>
                  <a:lnTo>
                    <a:pt x="364" y="13831"/>
                  </a:lnTo>
                  <a:lnTo>
                    <a:pt x="0" y="14395"/>
                  </a:lnTo>
                  <a:lnTo>
                    <a:pt x="218" y="14231"/>
                  </a:lnTo>
                  <a:lnTo>
                    <a:pt x="437" y="14049"/>
                  </a:lnTo>
                  <a:lnTo>
                    <a:pt x="637" y="13867"/>
                  </a:lnTo>
                  <a:lnTo>
                    <a:pt x="837" y="13667"/>
                  </a:lnTo>
                  <a:lnTo>
                    <a:pt x="1019" y="13449"/>
                  </a:lnTo>
                  <a:lnTo>
                    <a:pt x="1201" y="13212"/>
                  </a:lnTo>
                  <a:lnTo>
                    <a:pt x="1365" y="12976"/>
                  </a:lnTo>
                  <a:lnTo>
                    <a:pt x="1529" y="12739"/>
                  </a:lnTo>
                  <a:lnTo>
                    <a:pt x="1674" y="12484"/>
                  </a:lnTo>
                  <a:lnTo>
                    <a:pt x="1820" y="12229"/>
                  </a:lnTo>
                  <a:lnTo>
                    <a:pt x="2075" y="11684"/>
                  </a:lnTo>
                  <a:lnTo>
                    <a:pt x="2311" y="11119"/>
                  </a:lnTo>
                  <a:lnTo>
                    <a:pt x="2493" y="10555"/>
                  </a:lnTo>
                  <a:lnTo>
                    <a:pt x="2657" y="10028"/>
                  </a:lnTo>
                  <a:lnTo>
                    <a:pt x="2766" y="9500"/>
                  </a:lnTo>
                  <a:lnTo>
                    <a:pt x="2875" y="8954"/>
                  </a:lnTo>
                  <a:lnTo>
                    <a:pt x="2948" y="8408"/>
                  </a:lnTo>
                  <a:lnTo>
                    <a:pt x="3003" y="7862"/>
                  </a:lnTo>
                  <a:lnTo>
                    <a:pt x="3039" y="7316"/>
                  </a:lnTo>
                  <a:lnTo>
                    <a:pt x="3057" y="6770"/>
                  </a:lnTo>
                  <a:lnTo>
                    <a:pt x="3039" y="6206"/>
                  </a:lnTo>
                  <a:lnTo>
                    <a:pt x="3003" y="5660"/>
                  </a:lnTo>
                  <a:lnTo>
                    <a:pt x="2930" y="5114"/>
                  </a:lnTo>
                  <a:lnTo>
                    <a:pt x="2857" y="4568"/>
                  </a:lnTo>
                  <a:lnTo>
                    <a:pt x="2748" y="4040"/>
                  </a:lnTo>
                  <a:lnTo>
                    <a:pt x="2621" y="3494"/>
                  </a:lnTo>
                  <a:lnTo>
                    <a:pt x="2457" y="2985"/>
                  </a:lnTo>
                  <a:lnTo>
                    <a:pt x="2293" y="2457"/>
                  </a:lnTo>
                  <a:lnTo>
                    <a:pt x="2093" y="1966"/>
                  </a:lnTo>
                  <a:lnTo>
                    <a:pt x="1965" y="1656"/>
                  </a:lnTo>
                  <a:lnTo>
                    <a:pt x="1802" y="1365"/>
                  </a:lnTo>
                  <a:lnTo>
                    <a:pt x="1638" y="1074"/>
                  </a:lnTo>
                  <a:lnTo>
                    <a:pt x="1438" y="801"/>
                  </a:lnTo>
                  <a:lnTo>
                    <a:pt x="1238" y="546"/>
                  </a:lnTo>
                  <a:lnTo>
                    <a:pt x="1019" y="328"/>
                  </a:lnTo>
                  <a:lnTo>
                    <a:pt x="783" y="146"/>
                  </a:lnTo>
                  <a:lnTo>
                    <a:pt x="655" y="73"/>
                  </a:lnTo>
                  <a:lnTo>
                    <a:pt x="528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68" name="Google Shape;1368;p8"/>
            <p:cNvSpPr/>
            <p:nvPr/>
          </p:nvSpPr>
          <p:spPr>
            <a:xfrm>
              <a:off x="2414875" y="3268525"/>
              <a:ext cx="151525" cy="197475"/>
            </a:xfrm>
            <a:custGeom>
              <a:avLst/>
              <a:gdLst/>
              <a:ahLst/>
              <a:cxnLst/>
              <a:rect l="l" t="t" r="r" b="b"/>
              <a:pathLst>
                <a:path w="6061" h="7899" extrusionOk="0">
                  <a:moveTo>
                    <a:pt x="5624" y="1"/>
                  </a:moveTo>
                  <a:lnTo>
                    <a:pt x="5606" y="456"/>
                  </a:lnTo>
                  <a:lnTo>
                    <a:pt x="5551" y="911"/>
                  </a:lnTo>
                  <a:lnTo>
                    <a:pt x="5497" y="1366"/>
                  </a:lnTo>
                  <a:lnTo>
                    <a:pt x="5424" y="1821"/>
                  </a:lnTo>
                  <a:lnTo>
                    <a:pt x="5297" y="2367"/>
                  </a:lnTo>
                  <a:lnTo>
                    <a:pt x="5151" y="2894"/>
                  </a:lnTo>
                  <a:lnTo>
                    <a:pt x="4969" y="3422"/>
                  </a:lnTo>
                  <a:lnTo>
                    <a:pt x="4732" y="3913"/>
                  </a:lnTo>
                  <a:lnTo>
                    <a:pt x="4605" y="4168"/>
                  </a:lnTo>
                  <a:lnTo>
                    <a:pt x="4478" y="4405"/>
                  </a:lnTo>
                  <a:lnTo>
                    <a:pt x="4332" y="4641"/>
                  </a:lnTo>
                  <a:lnTo>
                    <a:pt x="4168" y="4860"/>
                  </a:lnTo>
                  <a:lnTo>
                    <a:pt x="4005" y="5078"/>
                  </a:lnTo>
                  <a:lnTo>
                    <a:pt x="3823" y="5297"/>
                  </a:lnTo>
                  <a:lnTo>
                    <a:pt x="3641" y="5497"/>
                  </a:lnTo>
                  <a:lnTo>
                    <a:pt x="3440" y="5679"/>
                  </a:lnTo>
                  <a:lnTo>
                    <a:pt x="3258" y="5842"/>
                  </a:lnTo>
                  <a:lnTo>
                    <a:pt x="3076" y="5988"/>
                  </a:lnTo>
                  <a:lnTo>
                    <a:pt x="2876" y="6115"/>
                  </a:lnTo>
                  <a:lnTo>
                    <a:pt x="2676" y="6243"/>
                  </a:lnTo>
                  <a:lnTo>
                    <a:pt x="2476" y="6370"/>
                  </a:lnTo>
                  <a:lnTo>
                    <a:pt x="2258" y="6479"/>
                  </a:lnTo>
                  <a:lnTo>
                    <a:pt x="2057" y="6570"/>
                  </a:lnTo>
                  <a:lnTo>
                    <a:pt x="1821" y="6643"/>
                  </a:lnTo>
                  <a:lnTo>
                    <a:pt x="1602" y="6716"/>
                  </a:lnTo>
                  <a:lnTo>
                    <a:pt x="1384" y="6789"/>
                  </a:lnTo>
                  <a:lnTo>
                    <a:pt x="1147" y="6825"/>
                  </a:lnTo>
                  <a:lnTo>
                    <a:pt x="929" y="6862"/>
                  </a:lnTo>
                  <a:lnTo>
                    <a:pt x="692" y="6880"/>
                  </a:lnTo>
                  <a:lnTo>
                    <a:pt x="456" y="6898"/>
                  </a:lnTo>
                  <a:lnTo>
                    <a:pt x="219" y="6880"/>
                  </a:lnTo>
                  <a:lnTo>
                    <a:pt x="1" y="6862"/>
                  </a:lnTo>
                  <a:lnTo>
                    <a:pt x="19" y="7080"/>
                  </a:lnTo>
                  <a:lnTo>
                    <a:pt x="92" y="7262"/>
                  </a:lnTo>
                  <a:lnTo>
                    <a:pt x="183" y="7426"/>
                  </a:lnTo>
                  <a:lnTo>
                    <a:pt x="310" y="7553"/>
                  </a:lnTo>
                  <a:lnTo>
                    <a:pt x="474" y="7662"/>
                  </a:lnTo>
                  <a:lnTo>
                    <a:pt x="638" y="7735"/>
                  </a:lnTo>
                  <a:lnTo>
                    <a:pt x="820" y="7808"/>
                  </a:lnTo>
                  <a:lnTo>
                    <a:pt x="1020" y="7844"/>
                  </a:lnTo>
                  <a:lnTo>
                    <a:pt x="1238" y="7881"/>
                  </a:lnTo>
                  <a:lnTo>
                    <a:pt x="1439" y="7899"/>
                  </a:lnTo>
                  <a:lnTo>
                    <a:pt x="1657" y="7899"/>
                  </a:lnTo>
                  <a:lnTo>
                    <a:pt x="1875" y="7881"/>
                  </a:lnTo>
                  <a:lnTo>
                    <a:pt x="2294" y="7826"/>
                  </a:lnTo>
                  <a:lnTo>
                    <a:pt x="2640" y="7753"/>
                  </a:lnTo>
                  <a:lnTo>
                    <a:pt x="2894" y="7680"/>
                  </a:lnTo>
                  <a:lnTo>
                    <a:pt x="3131" y="7589"/>
                  </a:lnTo>
                  <a:lnTo>
                    <a:pt x="3368" y="7498"/>
                  </a:lnTo>
                  <a:lnTo>
                    <a:pt x="3604" y="7371"/>
                  </a:lnTo>
                  <a:lnTo>
                    <a:pt x="3823" y="7244"/>
                  </a:lnTo>
                  <a:lnTo>
                    <a:pt x="4041" y="7080"/>
                  </a:lnTo>
                  <a:lnTo>
                    <a:pt x="4259" y="6916"/>
                  </a:lnTo>
                  <a:lnTo>
                    <a:pt x="4459" y="6752"/>
                  </a:lnTo>
                  <a:lnTo>
                    <a:pt x="4660" y="6552"/>
                  </a:lnTo>
                  <a:lnTo>
                    <a:pt x="4842" y="6352"/>
                  </a:lnTo>
                  <a:lnTo>
                    <a:pt x="5005" y="6134"/>
                  </a:lnTo>
                  <a:lnTo>
                    <a:pt x="5169" y="5915"/>
                  </a:lnTo>
                  <a:lnTo>
                    <a:pt x="5315" y="5679"/>
                  </a:lnTo>
                  <a:lnTo>
                    <a:pt x="5442" y="5442"/>
                  </a:lnTo>
                  <a:lnTo>
                    <a:pt x="5570" y="5187"/>
                  </a:lnTo>
                  <a:lnTo>
                    <a:pt x="5679" y="4933"/>
                  </a:lnTo>
                  <a:lnTo>
                    <a:pt x="5788" y="4641"/>
                  </a:lnTo>
                  <a:lnTo>
                    <a:pt x="5861" y="4332"/>
                  </a:lnTo>
                  <a:lnTo>
                    <a:pt x="5934" y="4041"/>
                  </a:lnTo>
                  <a:lnTo>
                    <a:pt x="5988" y="3731"/>
                  </a:lnTo>
                  <a:lnTo>
                    <a:pt x="6024" y="3422"/>
                  </a:lnTo>
                  <a:lnTo>
                    <a:pt x="6043" y="3113"/>
                  </a:lnTo>
                  <a:lnTo>
                    <a:pt x="6061" y="2803"/>
                  </a:lnTo>
                  <a:lnTo>
                    <a:pt x="6043" y="2476"/>
                  </a:lnTo>
                  <a:lnTo>
                    <a:pt x="6024" y="2166"/>
                  </a:lnTo>
                  <a:lnTo>
                    <a:pt x="6006" y="1857"/>
                  </a:lnTo>
                  <a:lnTo>
                    <a:pt x="5915" y="1220"/>
                  </a:lnTo>
                  <a:lnTo>
                    <a:pt x="5788" y="601"/>
                  </a:lnTo>
                  <a:lnTo>
                    <a:pt x="5624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69" name="Google Shape;1369;p8"/>
            <p:cNvSpPr/>
            <p:nvPr/>
          </p:nvSpPr>
          <p:spPr>
            <a:xfrm>
              <a:off x="2368475" y="2776725"/>
              <a:ext cx="31875" cy="705650"/>
            </a:xfrm>
            <a:custGeom>
              <a:avLst/>
              <a:gdLst/>
              <a:ahLst/>
              <a:cxnLst/>
              <a:rect l="l" t="t" r="r" b="b"/>
              <a:pathLst>
                <a:path w="1275" h="28226" extrusionOk="0">
                  <a:moveTo>
                    <a:pt x="547" y="1"/>
                  </a:moveTo>
                  <a:lnTo>
                    <a:pt x="529" y="3713"/>
                  </a:lnTo>
                  <a:lnTo>
                    <a:pt x="492" y="7371"/>
                  </a:lnTo>
                  <a:lnTo>
                    <a:pt x="438" y="9191"/>
                  </a:lnTo>
                  <a:lnTo>
                    <a:pt x="383" y="11029"/>
                  </a:lnTo>
                  <a:lnTo>
                    <a:pt x="328" y="12357"/>
                  </a:lnTo>
                  <a:lnTo>
                    <a:pt x="256" y="13668"/>
                  </a:lnTo>
                  <a:lnTo>
                    <a:pt x="110" y="16324"/>
                  </a:lnTo>
                  <a:lnTo>
                    <a:pt x="55" y="17653"/>
                  </a:lnTo>
                  <a:lnTo>
                    <a:pt x="19" y="18981"/>
                  </a:lnTo>
                  <a:lnTo>
                    <a:pt x="1" y="20310"/>
                  </a:lnTo>
                  <a:lnTo>
                    <a:pt x="19" y="21638"/>
                  </a:lnTo>
                  <a:lnTo>
                    <a:pt x="74" y="22803"/>
                  </a:lnTo>
                  <a:lnTo>
                    <a:pt x="146" y="23968"/>
                  </a:lnTo>
                  <a:lnTo>
                    <a:pt x="328" y="26279"/>
                  </a:lnTo>
                  <a:lnTo>
                    <a:pt x="328" y="26788"/>
                  </a:lnTo>
                  <a:lnTo>
                    <a:pt x="347" y="27116"/>
                  </a:lnTo>
                  <a:lnTo>
                    <a:pt x="365" y="27462"/>
                  </a:lnTo>
                  <a:lnTo>
                    <a:pt x="383" y="27625"/>
                  </a:lnTo>
                  <a:lnTo>
                    <a:pt x="419" y="27789"/>
                  </a:lnTo>
                  <a:lnTo>
                    <a:pt x="456" y="27935"/>
                  </a:lnTo>
                  <a:lnTo>
                    <a:pt x="510" y="28044"/>
                  </a:lnTo>
                  <a:lnTo>
                    <a:pt x="565" y="28135"/>
                  </a:lnTo>
                  <a:lnTo>
                    <a:pt x="656" y="28208"/>
                  </a:lnTo>
                  <a:lnTo>
                    <a:pt x="747" y="28226"/>
                  </a:lnTo>
                  <a:lnTo>
                    <a:pt x="856" y="28208"/>
                  </a:lnTo>
                  <a:lnTo>
                    <a:pt x="947" y="28171"/>
                  </a:lnTo>
                  <a:lnTo>
                    <a:pt x="1020" y="28099"/>
                  </a:lnTo>
                  <a:lnTo>
                    <a:pt x="1074" y="27989"/>
                  </a:lnTo>
                  <a:lnTo>
                    <a:pt x="1111" y="27844"/>
                  </a:lnTo>
                  <a:lnTo>
                    <a:pt x="1147" y="27680"/>
                  </a:lnTo>
                  <a:lnTo>
                    <a:pt x="1165" y="27516"/>
                  </a:lnTo>
                  <a:lnTo>
                    <a:pt x="1184" y="27134"/>
                  </a:lnTo>
                  <a:lnTo>
                    <a:pt x="1165" y="26752"/>
                  </a:lnTo>
                  <a:lnTo>
                    <a:pt x="1147" y="26370"/>
                  </a:lnTo>
                  <a:lnTo>
                    <a:pt x="1129" y="26060"/>
                  </a:lnTo>
                  <a:lnTo>
                    <a:pt x="1111" y="25824"/>
                  </a:lnTo>
                  <a:lnTo>
                    <a:pt x="1129" y="25278"/>
                  </a:lnTo>
                  <a:lnTo>
                    <a:pt x="1129" y="24732"/>
                  </a:lnTo>
                  <a:lnTo>
                    <a:pt x="1111" y="23640"/>
                  </a:lnTo>
                  <a:lnTo>
                    <a:pt x="1093" y="22548"/>
                  </a:lnTo>
                  <a:lnTo>
                    <a:pt x="1111" y="22002"/>
                  </a:lnTo>
                  <a:lnTo>
                    <a:pt x="1129" y="21456"/>
                  </a:lnTo>
                  <a:lnTo>
                    <a:pt x="1147" y="20856"/>
                  </a:lnTo>
                  <a:lnTo>
                    <a:pt x="1147" y="20182"/>
                  </a:lnTo>
                  <a:lnTo>
                    <a:pt x="1129" y="19473"/>
                  </a:lnTo>
                  <a:lnTo>
                    <a:pt x="1111" y="18727"/>
                  </a:lnTo>
                  <a:lnTo>
                    <a:pt x="1038" y="17271"/>
                  </a:lnTo>
                  <a:lnTo>
                    <a:pt x="1002" y="15997"/>
                  </a:lnTo>
                  <a:lnTo>
                    <a:pt x="1002" y="14723"/>
                  </a:lnTo>
                  <a:lnTo>
                    <a:pt x="1020" y="13504"/>
                  </a:lnTo>
                  <a:lnTo>
                    <a:pt x="1074" y="12339"/>
                  </a:lnTo>
                  <a:lnTo>
                    <a:pt x="1129" y="11211"/>
                  </a:lnTo>
                  <a:lnTo>
                    <a:pt x="1184" y="10064"/>
                  </a:lnTo>
                  <a:lnTo>
                    <a:pt x="1238" y="8900"/>
                  </a:lnTo>
                  <a:lnTo>
                    <a:pt x="1275" y="7680"/>
                  </a:lnTo>
                  <a:lnTo>
                    <a:pt x="1256" y="6407"/>
                  </a:lnTo>
                  <a:lnTo>
                    <a:pt x="1202" y="4277"/>
                  </a:lnTo>
                  <a:lnTo>
                    <a:pt x="1165" y="3204"/>
                  </a:lnTo>
                  <a:lnTo>
                    <a:pt x="1129" y="2148"/>
                  </a:lnTo>
                  <a:lnTo>
                    <a:pt x="1074" y="1566"/>
                  </a:lnTo>
                  <a:lnTo>
                    <a:pt x="1038" y="1293"/>
                  </a:lnTo>
                  <a:lnTo>
                    <a:pt x="1002" y="1002"/>
                  </a:lnTo>
                  <a:lnTo>
                    <a:pt x="929" y="729"/>
                  </a:lnTo>
                  <a:lnTo>
                    <a:pt x="838" y="474"/>
                  </a:lnTo>
                  <a:lnTo>
                    <a:pt x="711" y="219"/>
                  </a:lnTo>
                  <a:lnTo>
                    <a:pt x="547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70" name="Google Shape;1370;p8"/>
            <p:cNvSpPr/>
            <p:nvPr/>
          </p:nvSpPr>
          <p:spPr>
            <a:xfrm>
              <a:off x="2490875" y="2738075"/>
              <a:ext cx="87825" cy="351225"/>
            </a:xfrm>
            <a:custGeom>
              <a:avLst/>
              <a:gdLst/>
              <a:ahLst/>
              <a:cxnLst/>
              <a:rect l="l" t="t" r="r" b="b"/>
              <a:pathLst>
                <a:path w="3513" h="14049" extrusionOk="0">
                  <a:moveTo>
                    <a:pt x="2166" y="0"/>
                  </a:moveTo>
                  <a:lnTo>
                    <a:pt x="1947" y="109"/>
                  </a:lnTo>
                  <a:lnTo>
                    <a:pt x="1765" y="255"/>
                  </a:lnTo>
                  <a:lnTo>
                    <a:pt x="1601" y="419"/>
                  </a:lnTo>
                  <a:lnTo>
                    <a:pt x="1438" y="619"/>
                  </a:lnTo>
                  <a:lnTo>
                    <a:pt x="1292" y="837"/>
                  </a:lnTo>
                  <a:lnTo>
                    <a:pt x="1165" y="1074"/>
                  </a:lnTo>
                  <a:lnTo>
                    <a:pt x="1056" y="1328"/>
                  </a:lnTo>
                  <a:lnTo>
                    <a:pt x="965" y="1583"/>
                  </a:lnTo>
                  <a:lnTo>
                    <a:pt x="1292" y="2439"/>
                  </a:lnTo>
                  <a:lnTo>
                    <a:pt x="1583" y="3312"/>
                  </a:lnTo>
                  <a:lnTo>
                    <a:pt x="1820" y="4204"/>
                  </a:lnTo>
                  <a:lnTo>
                    <a:pt x="2038" y="5095"/>
                  </a:lnTo>
                  <a:lnTo>
                    <a:pt x="2202" y="6005"/>
                  </a:lnTo>
                  <a:lnTo>
                    <a:pt x="2329" y="6915"/>
                  </a:lnTo>
                  <a:lnTo>
                    <a:pt x="2439" y="7843"/>
                  </a:lnTo>
                  <a:lnTo>
                    <a:pt x="2475" y="8753"/>
                  </a:lnTo>
                  <a:lnTo>
                    <a:pt x="2493" y="9263"/>
                  </a:lnTo>
                  <a:lnTo>
                    <a:pt x="2457" y="9772"/>
                  </a:lnTo>
                  <a:lnTo>
                    <a:pt x="2439" y="10027"/>
                  </a:lnTo>
                  <a:lnTo>
                    <a:pt x="2402" y="10282"/>
                  </a:lnTo>
                  <a:lnTo>
                    <a:pt x="2348" y="10518"/>
                  </a:lnTo>
                  <a:lnTo>
                    <a:pt x="2293" y="10773"/>
                  </a:lnTo>
                  <a:lnTo>
                    <a:pt x="2220" y="11010"/>
                  </a:lnTo>
                  <a:lnTo>
                    <a:pt x="2129" y="11228"/>
                  </a:lnTo>
                  <a:lnTo>
                    <a:pt x="2020" y="11447"/>
                  </a:lnTo>
                  <a:lnTo>
                    <a:pt x="1911" y="11647"/>
                  </a:lnTo>
                  <a:lnTo>
                    <a:pt x="1765" y="11847"/>
                  </a:lnTo>
                  <a:lnTo>
                    <a:pt x="1601" y="12029"/>
                  </a:lnTo>
                  <a:lnTo>
                    <a:pt x="1419" y="12174"/>
                  </a:lnTo>
                  <a:lnTo>
                    <a:pt x="1237" y="12320"/>
                  </a:lnTo>
                  <a:lnTo>
                    <a:pt x="983" y="12466"/>
                  </a:lnTo>
                  <a:lnTo>
                    <a:pt x="710" y="12611"/>
                  </a:lnTo>
                  <a:lnTo>
                    <a:pt x="455" y="12757"/>
                  </a:lnTo>
                  <a:lnTo>
                    <a:pt x="346" y="12848"/>
                  </a:lnTo>
                  <a:lnTo>
                    <a:pt x="237" y="12939"/>
                  </a:lnTo>
                  <a:lnTo>
                    <a:pt x="146" y="13048"/>
                  </a:lnTo>
                  <a:lnTo>
                    <a:pt x="73" y="13175"/>
                  </a:lnTo>
                  <a:lnTo>
                    <a:pt x="18" y="13321"/>
                  </a:lnTo>
                  <a:lnTo>
                    <a:pt x="0" y="13467"/>
                  </a:lnTo>
                  <a:lnTo>
                    <a:pt x="0" y="13612"/>
                  </a:lnTo>
                  <a:lnTo>
                    <a:pt x="36" y="13740"/>
                  </a:lnTo>
                  <a:lnTo>
                    <a:pt x="91" y="13867"/>
                  </a:lnTo>
                  <a:lnTo>
                    <a:pt x="146" y="13922"/>
                  </a:lnTo>
                  <a:lnTo>
                    <a:pt x="200" y="13958"/>
                  </a:lnTo>
                  <a:lnTo>
                    <a:pt x="273" y="13994"/>
                  </a:lnTo>
                  <a:lnTo>
                    <a:pt x="346" y="14031"/>
                  </a:lnTo>
                  <a:lnTo>
                    <a:pt x="419" y="14031"/>
                  </a:lnTo>
                  <a:lnTo>
                    <a:pt x="491" y="14049"/>
                  </a:lnTo>
                  <a:lnTo>
                    <a:pt x="637" y="14012"/>
                  </a:lnTo>
                  <a:lnTo>
                    <a:pt x="783" y="13958"/>
                  </a:lnTo>
                  <a:lnTo>
                    <a:pt x="928" y="13867"/>
                  </a:lnTo>
                  <a:lnTo>
                    <a:pt x="1074" y="13776"/>
                  </a:lnTo>
                  <a:lnTo>
                    <a:pt x="1201" y="13649"/>
                  </a:lnTo>
                  <a:lnTo>
                    <a:pt x="1310" y="13521"/>
                  </a:lnTo>
                  <a:lnTo>
                    <a:pt x="1838" y="12902"/>
                  </a:lnTo>
                  <a:lnTo>
                    <a:pt x="2093" y="12593"/>
                  </a:lnTo>
                  <a:lnTo>
                    <a:pt x="2329" y="12265"/>
                  </a:lnTo>
                  <a:lnTo>
                    <a:pt x="2566" y="11920"/>
                  </a:lnTo>
                  <a:lnTo>
                    <a:pt x="2766" y="11574"/>
                  </a:lnTo>
                  <a:lnTo>
                    <a:pt x="2948" y="11228"/>
                  </a:lnTo>
                  <a:lnTo>
                    <a:pt x="3094" y="10846"/>
                  </a:lnTo>
                  <a:lnTo>
                    <a:pt x="3221" y="10500"/>
                  </a:lnTo>
                  <a:lnTo>
                    <a:pt x="3312" y="10155"/>
                  </a:lnTo>
                  <a:lnTo>
                    <a:pt x="3385" y="9791"/>
                  </a:lnTo>
                  <a:lnTo>
                    <a:pt x="3439" y="9427"/>
                  </a:lnTo>
                  <a:lnTo>
                    <a:pt x="3476" y="9063"/>
                  </a:lnTo>
                  <a:lnTo>
                    <a:pt x="3494" y="8699"/>
                  </a:lnTo>
                  <a:lnTo>
                    <a:pt x="3512" y="7953"/>
                  </a:lnTo>
                  <a:lnTo>
                    <a:pt x="3494" y="6952"/>
                  </a:lnTo>
                  <a:lnTo>
                    <a:pt x="3421" y="5933"/>
                  </a:lnTo>
                  <a:lnTo>
                    <a:pt x="3312" y="4932"/>
                  </a:lnTo>
                  <a:lnTo>
                    <a:pt x="3166" y="3913"/>
                  </a:lnTo>
                  <a:lnTo>
                    <a:pt x="2984" y="2930"/>
                  </a:lnTo>
                  <a:lnTo>
                    <a:pt x="2748" y="1947"/>
                  </a:lnTo>
                  <a:lnTo>
                    <a:pt x="2475" y="965"/>
                  </a:lnTo>
                  <a:lnTo>
                    <a:pt x="216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71" name="Google Shape;1371;p8"/>
            <p:cNvSpPr/>
            <p:nvPr/>
          </p:nvSpPr>
          <p:spPr>
            <a:xfrm>
              <a:off x="2112350" y="2942800"/>
              <a:ext cx="80100" cy="273900"/>
            </a:xfrm>
            <a:custGeom>
              <a:avLst/>
              <a:gdLst/>
              <a:ahLst/>
              <a:cxnLst/>
              <a:rect l="l" t="t" r="r" b="b"/>
              <a:pathLst>
                <a:path w="3204" h="10956" extrusionOk="0">
                  <a:moveTo>
                    <a:pt x="1347" y="0"/>
                  </a:moveTo>
                  <a:lnTo>
                    <a:pt x="1183" y="18"/>
                  </a:lnTo>
                  <a:lnTo>
                    <a:pt x="1001" y="37"/>
                  </a:lnTo>
                  <a:lnTo>
                    <a:pt x="819" y="73"/>
                  </a:lnTo>
                  <a:lnTo>
                    <a:pt x="637" y="146"/>
                  </a:lnTo>
                  <a:lnTo>
                    <a:pt x="473" y="219"/>
                  </a:lnTo>
                  <a:lnTo>
                    <a:pt x="292" y="291"/>
                  </a:lnTo>
                  <a:lnTo>
                    <a:pt x="164" y="1056"/>
                  </a:lnTo>
                  <a:lnTo>
                    <a:pt x="73" y="1802"/>
                  </a:lnTo>
                  <a:lnTo>
                    <a:pt x="19" y="2566"/>
                  </a:lnTo>
                  <a:lnTo>
                    <a:pt x="0" y="3330"/>
                  </a:lnTo>
                  <a:lnTo>
                    <a:pt x="19" y="4095"/>
                  </a:lnTo>
                  <a:lnTo>
                    <a:pt x="73" y="4859"/>
                  </a:lnTo>
                  <a:lnTo>
                    <a:pt x="164" y="5605"/>
                  </a:lnTo>
                  <a:lnTo>
                    <a:pt x="292" y="6369"/>
                  </a:lnTo>
                  <a:lnTo>
                    <a:pt x="382" y="6715"/>
                  </a:lnTo>
                  <a:lnTo>
                    <a:pt x="492" y="7116"/>
                  </a:lnTo>
                  <a:lnTo>
                    <a:pt x="637" y="7516"/>
                  </a:lnTo>
                  <a:lnTo>
                    <a:pt x="819" y="7953"/>
                  </a:lnTo>
                  <a:lnTo>
                    <a:pt x="1019" y="8371"/>
                  </a:lnTo>
                  <a:lnTo>
                    <a:pt x="1220" y="8808"/>
                  </a:lnTo>
                  <a:lnTo>
                    <a:pt x="1438" y="9208"/>
                  </a:lnTo>
                  <a:lnTo>
                    <a:pt x="1675" y="9609"/>
                  </a:lnTo>
                  <a:lnTo>
                    <a:pt x="1911" y="9954"/>
                  </a:lnTo>
                  <a:lnTo>
                    <a:pt x="2129" y="10282"/>
                  </a:lnTo>
                  <a:lnTo>
                    <a:pt x="2348" y="10537"/>
                  </a:lnTo>
                  <a:lnTo>
                    <a:pt x="2566" y="10755"/>
                  </a:lnTo>
                  <a:lnTo>
                    <a:pt x="2657" y="10828"/>
                  </a:lnTo>
                  <a:lnTo>
                    <a:pt x="2766" y="10883"/>
                  </a:lnTo>
                  <a:lnTo>
                    <a:pt x="2857" y="10937"/>
                  </a:lnTo>
                  <a:lnTo>
                    <a:pt x="2930" y="10955"/>
                  </a:lnTo>
                  <a:lnTo>
                    <a:pt x="3021" y="10955"/>
                  </a:lnTo>
                  <a:lnTo>
                    <a:pt x="3094" y="10937"/>
                  </a:lnTo>
                  <a:lnTo>
                    <a:pt x="3149" y="10901"/>
                  </a:lnTo>
                  <a:lnTo>
                    <a:pt x="3203" y="10828"/>
                  </a:lnTo>
                  <a:lnTo>
                    <a:pt x="3203" y="10573"/>
                  </a:lnTo>
                  <a:lnTo>
                    <a:pt x="3185" y="10318"/>
                  </a:lnTo>
                  <a:lnTo>
                    <a:pt x="3149" y="10064"/>
                  </a:lnTo>
                  <a:lnTo>
                    <a:pt x="3094" y="9827"/>
                  </a:lnTo>
                  <a:lnTo>
                    <a:pt x="3021" y="9590"/>
                  </a:lnTo>
                  <a:lnTo>
                    <a:pt x="2930" y="9336"/>
                  </a:lnTo>
                  <a:lnTo>
                    <a:pt x="2712" y="8881"/>
                  </a:lnTo>
                  <a:lnTo>
                    <a:pt x="2457" y="8408"/>
                  </a:lnTo>
                  <a:lnTo>
                    <a:pt x="2202" y="7953"/>
                  </a:lnTo>
                  <a:lnTo>
                    <a:pt x="1948" y="7480"/>
                  </a:lnTo>
                  <a:lnTo>
                    <a:pt x="1711" y="7025"/>
                  </a:lnTo>
                  <a:lnTo>
                    <a:pt x="1584" y="6715"/>
                  </a:lnTo>
                  <a:lnTo>
                    <a:pt x="1474" y="6406"/>
                  </a:lnTo>
                  <a:lnTo>
                    <a:pt x="1365" y="6096"/>
                  </a:lnTo>
                  <a:lnTo>
                    <a:pt x="1292" y="5787"/>
                  </a:lnTo>
                  <a:lnTo>
                    <a:pt x="1201" y="5478"/>
                  </a:lnTo>
                  <a:lnTo>
                    <a:pt x="1147" y="5150"/>
                  </a:lnTo>
                  <a:lnTo>
                    <a:pt x="1110" y="4823"/>
                  </a:lnTo>
                  <a:lnTo>
                    <a:pt x="1074" y="4513"/>
                  </a:lnTo>
                  <a:lnTo>
                    <a:pt x="1038" y="4186"/>
                  </a:lnTo>
                  <a:lnTo>
                    <a:pt x="1038" y="3858"/>
                  </a:lnTo>
                  <a:lnTo>
                    <a:pt x="1038" y="3531"/>
                  </a:lnTo>
                  <a:lnTo>
                    <a:pt x="1056" y="3203"/>
                  </a:lnTo>
                  <a:lnTo>
                    <a:pt x="1110" y="2548"/>
                  </a:lnTo>
                  <a:lnTo>
                    <a:pt x="1201" y="1893"/>
                  </a:lnTo>
                  <a:lnTo>
                    <a:pt x="1311" y="1420"/>
                  </a:lnTo>
                  <a:lnTo>
                    <a:pt x="1420" y="946"/>
                  </a:lnTo>
                  <a:lnTo>
                    <a:pt x="1565" y="491"/>
                  </a:lnTo>
                  <a:lnTo>
                    <a:pt x="1711" y="37"/>
                  </a:lnTo>
                  <a:lnTo>
                    <a:pt x="1529" y="0"/>
                  </a:lnTo>
                  <a:close/>
                </a:path>
              </a:pathLst>
            </a:custGeom>
            <a:solidFill>
              <a:srgbClr val="3A7F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372" name="Google Shape;1372;p8"/>
          <p:cNvGrpSpPr/>
          <p:nvPr/>
        </p:nvGrpSpPr>
        <p:grpSpPr>
          <a:xfrm flipH="1">
            <a:off x="123774" y="5987817"/>
            <a:ext cx="1420119" cy="227929"/>
            <a:chOff x="2895325" y="1290875"/>
            <a:chExt cx="428125" cy="68725"/>
          </a:xfrm>
        </p:grpSpPr>
        <p:sp>
          <p:nvSpPr>
            <p:cNvPr id="1373" name="Google Shape;1373;p8"/>
            <p:cNvSpPr/>
            <p:nvPr/>
          </p:nvSpPr>
          <p:spPr>
            <a:xfrm>
              <a:off x="3284750" y="1311800"/>
              <a:ext cx="3200" cy="25"/>
            </a:xfrm>
            <a:custGeom>
              <a:avLst/>
              <a:gdLst/>
              <a:ahLst/>
              <a:cxnLst/>
              <a:rect l="l" t="t" r="r" b="b"/>
              <a:pathLst>
                <a:path w="128" h="1" extrusionOk="0">
                  <a:moveTo>
                    <a:pt x="0" y="0"/>
                  </a:moveTo>
                  <a:lnTo>
                    <a:pt x="128" y="0"/>
                  </a:lnTo>
                  <a:lnTo>
                    <a:pt x="128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8A9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74" name="Google Shape;1374;p8"/>
            <p:cNvSpPr/>
            <p:nvPr/>
          </p:nvSpPr>
          <p:spPr>
            <a:xfrm>
              <a:off x="2895325" y="1325900"/>
              <a:ext cx="428125" cy="33700"/>
            </a:xfrm>
            <a:custGeom>
              <a:avLst/>
              <a:gdLst/>
              <a:ahLst/>
              <a:cxnLst/>
              <a:rect l="l" t="t" r="r" b="b"/>
              <a:pathLst>
                <a:path w="17125" h="1348" extrusionOk="0">
                  <a:moveTo>
                    <a:pt x="2621" y="0"/>
                  </a:moveTo>
                  <a:lnTo>
                    <a:pt x="2038" y="55"/>
                  </a:lnTo>
                  <a:lnTo>
                    <a:pt x="1529" y="110"/>
                  </a:lnTo>
                  <a:lnTo>
                    <a:pt x="1074" y="182"/>
                  </a:lnTo>
                  <a:lnTo>
                    <a:pt x="710" y="255"/>
                  </a:lnTo>
                  <a:lnTo>
                    <a:pt x="400" y="328"/>
                  </a:lnTo>
                  <a:lnTo>
                    <a:pt x="182" y="401"/>
                  </a:lnTo>
                  <a:lnTo>
                    <a:pt x="109" y="437"/>
                  </a:lnTo>
                  <a:lnTo>
                    <a:pt x="55" y="492"/>
                  </a:lnTo>
                  <a:lnTo>
                    <a:pt x="18" y="528"/>
                  </a:lnTo>
                  <a:lnTo>
                    <a:pt x="0" y="565"/>
                  </a:lnTo>
                  <a:lnTo>
                    <a:pt x="18" y="601"/>
                  </a:lnTo>
                  <a:lnTo>
                    <a:pt x="36" y="637"/>
                  </a:lnTo>
                  <a:lnTo>
                    <a:pt x="91" y="692"/>
                  </a:lnTo>
                  <a:lnTo>
                    <a:pt x="182" y="728"/>
                  </a:lnTo>
                  <a:lnTo>
                    <a:pt x="382" y="801"/>
                  </a:lnTo>
                  <a:lnTo>
                    <a:pt x="673" y="874"/>
                  </a:lnTo>
                  <a:lnTo>
                    <a:pt x="1037" y="947"/>
                  </a:lnTo>
                  <a:lnTo>
                    <a:pt x="1456" y="1001"/>
                  </a:lnTo>
                  <a:lnTo>
                    <a:pt x="1947" y="1056"/>
                  </a:lnTo>
                  <a:lnTo>
                    <a:pt x="2511" y="1111"/>
                  </a:lnTo>
                  <a:lnTo>
                    <a:pt x="3767" y="1220"/>
                  </a:lnTo>
                  <a:lnTo>
                    <a:pt x="5223" y="1292"/>
                  </a:lnTo>
                  <a:lnTo>
                    <a:pt x="6842" y="1329"/>
                  </a:lnTo>
                  <a:lnTo>
                    <a:pt x="8553" y="1347"/>
                  </a:lnTo>
                  <a:lnTo>
                    <a:pt x="10282" y="1329"/>
                  </a:lnTo>
                  <a:lnTo>
                    <a:pt x="11883" y="1292"/>
                  </a:lnTo>
                  <a:lnTo>
                    <a:pt x="13339" y="1220"/>
                  </a:lnTo>
                  <a:lnTo>
                    <a:pt x="14613" y="1111"/>
                  </a:lnTo>
                  <a:lnTo>
                    <a:pt x="15159" y="1056"/>
                  </a:lnTo>
                  <a:lnTo>
                    <a:pt x="15650" y="1001"/>
                  </a:lnTo>
                  <a:lnTo>
                    <a:pt x="16087" y="947"/>
                  </a:lnTo>
                  <a:lnTo>
                    <a:pt x="16451" y="874"/>
                  </a:lnTo>
                  <a:lnTo>
                    <a:pt x="16742" y="801"/>
                  </a:lnTo>
                  <a:lnTo>
                    <a:pt x="16942" y="728"/>
                  </a:lnTo>
                  <a:lnTo>
                    <a:pt x="17015" y="692"/>
                  </a:lnTo>
                  <a:lnTo>
                    <a:pt x="17070" y="637"/>
                  </a:lnTo>
                  <a:lnTo>
                    <a:pt x="17106" y="601"/>
                  </a:lnTo>
                  <a:lnTo>
                    <a:pt x="17124" y="565"/>
                  </a:lnTo>
                  <a:lnTo>
                    <a:pt x="17106" y="510"/>
                  </a:lnTo>
                  <a:lnTo>
                    <a:pt x="17033" y="455"/>
                  </a:lnTo>
                  <a:lnTo>
                    <a:pt x="16924" y="401"/>
                  </a:lnTo>
                  <a:lnTo>
                    <a:pt x="16760" y="346"/>
                  </a:lnTo>
                  <a:lnTo>
                    <a:pt x="16688" y="346"/>
                  </a:lnTo>
                  <a:lnTo>
                    <a:pt x="15778" y="492"/>
                  </a:lnTo>
                  <a:lnTo>
                    <a:pt x="14813" y="619"/>
                  </a:lnTo>
                  <a:lnTo>
                    <a:pt x="13830" y="710"/>
                  </a:lnTo>
                  <a:lnTo>
                    <a:pt x="12830" y="801"/>
                  </a:lnTo>
                  <a:lnTo>
                    <a:pt x="11810" y="856"/>
                  </a:lnTo>
                  <a:lnTo>
                    <a:pt x="10791" y="892"/>
                  </a:lnTo>
                  <a:lnTo>
                    <a:pt x="9791" y="910"/>
                  </a:lnTo>
                  <a:lnTo>
                    <a:pt x="8790" y="929"/>
                  </a:lnTo>
                  <a:lnTo>
                    <a:pt x="7534" y="910"/>
                  </a:lnTo>
                  <a:lnTo>
                    <a:pt x="6351" y="874"/>
                  </a:lnTo>
                  <a:lnTo>
                    <a:pt x="5259" y="819"/>
                  </a:lnTo>
                  <a:lnTo>
                    <a:pt x="4313" y="747"/>
                  </a:lnTo>
                  <a:lnTo>
                    <a:pt x="3512" y="656"/>
                  </a:lnTo>
                  <a:lnTo>
                    <a:pt x="2893" y="565"/>
                  </a:lnTo>
                  <a:lnTo>
                    <a:pt x="2657" y="510"/>
                  </a:lnTo>
                  <a:lnTo>
                    <a:pt x="2475" y="437"/>
                  </a:lnTo>
                  <a:lnTo>
                    <a:pt x="2366" y="383"/>
                  </a:lnTo>
                  <a:lnTo>
                    <a:pt x="2293" y="328"/>
                  </a:lnTo>
                  <a:lnTo>
                    <a:pt x="2275" y="292"/>
                  </a:lnTo>
                  <a:lnTo>
                    <a:pt x="2293" y="237"/>
                  </a:lnTo>
                  <a:lnTo>
                    <a:pt x="2311" y="201"/>
                  </a:lnTo>
                  <a:lnTo>
                    <a:pt x="2348" y="164"/>
                  </a:lnTo>
                  <a:lnTo>
                    <a:pt x="2457" y="73"/>
                  </a:lnTo>
                  <a:lnTo>
                    <a:pt x="262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75" name="Google Shape;1375;p8"/>
            <p:cNvSpPr/>
            <p:nvPr/>
          </p:nvSpPr>
          <p:spPr>
            <a:xfrm>
              <a:off x="2952175" y="1290875"/>
              <a:ext cx="364000" cy="58250"/>
            </a:xfrm>
            <a:custGeom>
              <a:avLst/>
              <a:gdLst/>
              <a:ahLst/>
              <a:cxnLst/>
              <a:rect l="l" t="t" r="r" b="b"/>
              <a:pathLst>
                <a:path w="14560" h="2330" extrusionOk="0">
                  <a:moveTo>
                    <a:pt x="8372" y="0"/>
                  </a:moveTo>
                  <a:lnTo>
                    <a:pt x="8008" y="18"/>
                  </a:lnTo>
                  <a:lnTo>
                    <a:pt x="7644" y="37"/>
                  </a:lnTo>
                  <a:lnTo>
                    <a:pt x="6734" y="146"/>
                  </a:lnTo>
                  <a:lnTo>
                    <a:pt x="5970" y="237"/>
                  </a:lnTo>
                  <a:lnTo>
                    <a:pt x="5333" y="346"/>
                  </a:lnTo>
                  <a:lnTo>
                    <a:pt x="4841" y="437"/>
                  </a:lnTo>
                  <a:lnTo>
                    <a:pt x="4459" y="528"/>
                  </a:lnTo>
                  <a:lnTo>
                    <a:pt x="4150" y="601"/>
                  </a:lnTo>
                  <a:lnTo>
                    <a:pt x="3950" y="674"/>
                  </a:lnTo>
                  <a:lnTo>
                    <a:pt x="3804" y="746"/>
                  </a:lnTo>
                  <a:lnTo>
                    <a:pt x="3713" y="801"/>
                  </a:lnTo>
                  <a:lnTo>
                    <a:pt x="3659" y="837"/>
                  </a:lnTo>
                  <a:lnTo>
                    <a:pt x="3640" y="855"/>
                  </a:lnTo>
                  <a:lnTo>
                    <a:pt x="3022" y="928"/>
                  </a:lnTo>
                  <a:lnTo>
                    <a:pt x="2421" y="983"/>
                  </a:lnTo>
                  <a:lnTo>
                    <a:pt x="1711" y="1092"/>
                  </a:lnTo>
                  <a:lnTo>
                    <a:pt x="1038" y="1219"/>
                  </a:lnTo>
                  <a:lnTo>
                    <a:pt x="729" y="1274"/>
                  </a:lnTo>
                  <a:lnTo>
                    <a:pt x="456" y="1365"/>
                  </a:lnTo>
                  <a:lnTo>
                    <a:pt x="256" y="1438"/>
                  </a:lnTo>
                  <a:lnTo>
                    <a:pt x="92" y="1529"/>
                  </a:lnTo>
                  <a:lnTo>
                    <a:pt x="37" y="1583"/>
                  </a:lnTo>
                  <a:lnTo>
                    <a:pt x="19" y="1620"/>
                  </a:lnTo>
                  <a:lnTo>
                    <a:pt x="1" y="1674"/>
                  </a:lnTo>
                  <a:lnTo>
                    <a:pt x="19" y="1729"/>
                  </a:lnTo>
                  <a:lnTo>
                    <a:pt x="74" y="1784"/>
                  </a:lnTo>
                  <a:lnTo>
                    <a:pt x="165" y="1838"/>
                  </a:lnTo>
                  <a:lnTo>
                    <a:pt x="310" y="1875"/>
                  </a:lnTo>
                  <a:lnTo>
                    <a:pt x="492" y="1929"/>
                  </a:lnTo>
                  <a:lnTo>
                    <a:pt x="983" y="2020"/>
                  </a:lnTo>
                  <a:lnTo>
                    <a:pt x="1620" y="2111"/>
                  </a:lnTo>
                  <a:lnTo>
                    <a:pt x="2366" y="2184"/>
                  </a:lnTo>
                  <a:lnTo>
                    <a:pt x="3240" y="2239"/>
                  </a:lnTo>
                  <a:lnTo>
                    <a:pt x="4204" y="2275"/>
                  </a:lnTo>
                  <a:lnTo>
                    <a:pt x="5242" y="2311"/>
                  </a:lnTo>
                  <a:lnTo>
                    <a:pt x="6352" y="2330"/>
                  </a:lnTo>
                  <a:lnTo>
                    <a:pt x="7498" y="2311"/>
                  </a:lnTo>
                  <a:lnTo>
                    <a:pt x="8681" y="2293"/>
                  </a:lnTo>
                  <a:lnTo>
                    <a:pt x="9864" y="2239"/>
                  </a:lnTo>
                  <a:lnTo>
                    <a:pt x="11047" y="2166"/>
                  </a:lnTo>
                  <a:lnTo>
                    <a:pt x="12212" y="2057"/>
                  </a:lnTo>
                  <a:lnTo>
                    <a:pt x="13340" y="1911"/>
                  </a:lnTo>
                  <a:lnTo>
                    <a:pt x="14414" y="1747"/>
                  </a:lnTo>
                  <a:lnTo>
                    <a:pt x="14559" y="1729"/>
                  </a:lnTo>
                  <a:lnTo>
                    <a:pt x="14414" y="1638"/>
                  </a:lnTo>
                  <a:lnTo>
                    <a:pt x="14031" y="1420"/>
                  </a:lnTo>
                  <a:lnTo>
                    <a:pt x="13740" y="1256"/>
                  </a:lnTo>
                  <a:lnTo>
                    <a:pt x="13394" y="1092"/>
                  </a:lnTo>
                  <a:lnTo>
                    <a:pt x="13012" y="910"/>
                  </a:lnTo>
                  <a:lnTo>
                    <a:pt x="12557" y="746"/>
                  </a:lnTo>
                  <a:lnTo>
                    <a:pt x="12084" y="564"/>
                  </a:lnTo>
                  <a:lnTo>
                    <a:pt x="11556" y="401"/>
                  </a:lnTo>
                  <a:lnTo>
                    <a:pt x="10974" y="255"/>
                  </a:lnTo>
                  <a:lnTo>
                    <a:pt x="10374" y="146"/>
                  </a:lnTo>
                  <a:lnTo>
                    <a:pt x="9737" y="55"/>
                  </a:lnTo>
                  <a:lnTo>
                    <a:pt x="9409" y="18"/>
                  </a:lnTo>
                  <a:lnTo>
                    <a:pt x="9063" y="0"/>
                  </a:lnTo>
                  <a:close/>
                </a:path>
              </a:pathLst>
            </a:custGeom>
            <a:solidFill>
              <a:srgbClr val="C1A5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76" name="Google Shape;1376;p8"/>
            <p:cNvSpPr/>
            <p:nvPr/>
          </p:nvSpPr>
          <p:spPr>
            <a:xfrm>
              <a:off x="2952175" y="1290875"/>
              <a:ext cx="364000" cy="58250"/>
            </a:xfrm>
            <a:custGeom>
              <a:avLst/>
              <a:gdLst/>
              <a:ahLst/>
              <a:cxnLst/>
              <a:rect l="l" t="t" r="r" b="b"/>
              <a:pathLst>
                <a:path w="14560" h="2330" fill="none" extrusionOk="0">
                  <a:moveTo>
                    <a:pt x="14559" y="1729"/>
                  </a:moveTo>
                  <a:lnTo>
                    <a:pt x="14559" y="1729"/>
                  </a:lnTo>
                  <a:lnTo>
                    <a:pt x="14414" y="1747"/>
                  </a:lnTo>
                  <a:lnTo>
                    <a:pt x="14414" y="1747"/>
                  </a:lnTo>
                  <a:lnTo>
                    <a:pt x="13340" y="1911"/>
                  </a:lnTo>
                  <a:lnTo>
                    <a:pt x="12212" y="2057"/>
                  </a:lnTo>
                  <a:lnTo>
                    <a:pt x="11047" y="2166"/>
                  </a:lnTo>
                  <a:lnTo>
                    <a:pt x="9864" y="2239"/>
                  </a:lnTo>
                  <a:lnTo>
                    <a:pt x="8681" y="2293"/>
                  </a:lnTo>
                  <a:lnTo>
                    <a:pt x="7498" y="2311"/>
                  </a:lnTo>
                  <a:lnTo>
                    <a:pt x="6352" y="2330"/>
                  </a:lnTo>
                  <a:lnTo>
                    <a:pt x="5242" y="2311"/>
                  </a:lnTo>
                  <a:lnTo>
                    <a:pt x="4204" y="2275"/>
                  </a:lnTo>
                  <a:lnTo>
                    <a:pt x="3240" y="2239"/>
                  </a:lnTo>
                  <a:lnTo>
                    <a:pt x="2366" y="2184"/>
                  </a:lnTo>
                  <a:lnTo>
                    <a:pt x="1620" y="2111"/>
                  </a:lnTo>
                  <a:lnTo>
                    <a:pt x="983" y="2020"/>
                  </a:lnTo>
                  <a:lnTo>
                    <a:pt x="492" y="1929"/>
                  </a:lnTo>
                  <a:lnTo>
                    <a:pt x="310" y="1875"/>
                  </a:lnTo>
                  <a:lnTo>
                    <a:pt x="165" y="1838"/>
                  </a:lnTo>
                  <a:lnTo>
                    <a:pt x="74" y="1784"/>
                  </a:lnTo>
                  <a:lnTo>
                    <a:pt x="19" y="1729"/>
                  </a:lnTo>
                  <a:lnTo>
                    <a:pt x="19" y="1729"/>
                  </a:lnTo>
                  <a:lnTo>
                    <a:pt x="1" y="1674"/>
                  </a:lnTo>
                  <a:lnTo>
                    <a:pt x="19" y="1620"/>
                  </a:lnTo>
                  <a:lnTo>
                    <a:pt x="37" y="1583"/>
                  </a:lnTo>
                  <a:lnTo>
                    <a:pt x="92" y="1529"/>
                  </a:lnTo>
                  <a:lnTo>
                    <a:pt x="256" y="1438"/>
                  </a:lnTo>
                  <a:lnTo>
                    <a:pt x="456" y="1365"/>
                  </a:lnTo>
                  <a:lnTo>
                    <a:pt x="729" y="1274"/>
                  </a:lnTo>
                  <a:lnTo>
                    <a:pt x="1038" y="1219"/>
                  </a:lnTo>
                  <a:lnTo>
                    <a:pt x="1711" y="1092"/>
                  </a:lnTo>
                  <a:lnTo>
                    <a:pt x="2421" y="983"/>
                  </a:lnTo>
                  <a:lnTo>
                    <a:pt x="3022" y="928"/>
                  </a:lnTo>
                  <a:lnTo>
                    <a:pt x="3640" y="855"/>
                  </a:lnTo>
                  <a:lnTo>
                    <a:pt x="3640" y="855"/>
                  </a:lnTo>
                  <a:lnTo>
                    <a:pt x="3659" y="837"/>
                  </a:lnTo>
                  <a:lnTo>
                    <a:pt x="3713" y="801"/>
                  </a:lnTo>
                  <a:lnTo>
                    <a:pt x="3804" y="746"/>
                  </a:lnTo>
                  <a:lnTo>
                    <a:pt x="3950" y="674"/>
                  </a:lnTo>
                  <a:lnTo>
                    <a:pt x="4150" y="601"/>
                  </a:lnTo>
                  <a:lnTo>
                    <a:pt x="4459" y="528"/>
                  </a:lnTo>
                  <a:lnTo>
                    <a:pt x="4841" y="437"/>
                  </a:lnTo>
                  <a:lnTo>
                    <a:pt x="4841" y="437"/>
                  </a:lnTo>
                  <a:lnTo>
                    <a:pt x="5333" y="346"/>
                  </a:lnTo>
                  <a:lnTo>
                    <a:pt x="5970" y="237"/>
                  </a:lnTo>
                  <a:lnTo>
                    <a:pt x="6734" y="146"/>
                  </a:lnTo>
                  <a:lnTo>
                    <a:pt x="7644" y="37"/>
                  </a:lnTo>
                  <a:lnTo>
                    <a:pt x="7644" y="37"/>
                  </a:lnTo>
                  <a:lnTo>
                    <a:pt x="8008" y="18"/>
                  </a:lnTo>
                  <a:lnTo>
                    <a:pt x="8372" y="0"/>
                  </a:lnTo>
                  <a:lnTo>
                    <a:pt x="8718" y="0"/>
                  </a:lnTo>
                  <a:lnTo>
                    <a:pt x="9063" y="0"/>
                  </a:lnTo>
                  <a:lnTo>
                    <a:pt x="9409" y="18"/>
                  </a:lnTo>
                  <a:lnTo>
                    <a:pt x="9737" y="55"/>
                  </a:lnTo>
                  <a:lnTo>
                    <a:pt x="10374" y="146"/>
                  </a:lnTo>
                  <a:lnTo>
                    <a:pt x="10974" y="255"/>
                  </a:lnTo>
                  <a:lnTo>
                    <a:pt x="11556" y="401"/>
                  </a:lnTo>
                  <a:lnTo>
                    <a:pt x="12084" y="564"/>
                  </a:lnTo>
                  <a:lnTo>
                    <a:pt x="12557" y="746"/>
                  </a:lnTo>
                  <a:lnTo>
                    <a:pt x="13012" y="910"/>
                  </a:lnTo>
                  <a:lnTo>
                    <a:pt x="13394" y="1092"/>
                  </a:lnTo>
                  <a:lnTo>
                    <a:pt x="13740" y="1256"/>
                  </a:lnTo>
                  <a:lnTo>
                    <a:pt x="14031" y="1420"/>
                  </a:lnTo>
                  <a:lnTo>
                    <a:pt x="14414" y="1638"/>
                  </a:lnTo>
                  <a:lnTo>
                    <a:pt x="14559" y="1729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77" name="Google Shape;1377;p8"/>
            <p:cNvSpPr/>
            <p:nvPr/>
          </p:nvSpPr>
          <p:spPr>
            <a:xfrm>
              <a:off x="3073200" y="1290875"/>
              <a:ext cx="242975" cy="44150"/>
            </a:xfrm>
            <a:custGeom>
              <a:avLst/>
              <a:gdLst/>
              <a:ahLst/>
              <a:cxnLst/>
              <a:rect l="l" t="t" r="r" b="b"/>
              <a:pathLst>
                <a:path w="9719" h="1766" extrusionOk="0">
                  <a:moveTo>
                    <a:pt x="3294" y="0"/>
                  </a:moveTo>
                  <a:lnTo>
                    <a:pt x="2803" y="37"/>
                  </a:lnTo>
                  <a:lnTo>
                    <a:pt x="1893" y="146"/>
                  </a:lnTo>
                  <a:lnTo>
                    <a:pt x="1129" y="237"/>
                  </a:lnTo>
                  <a:lnTo>
                    <a:pt x="492" y="346"/>
                  </a:lnTo>
                  <a:lnTo>
                    <a:pt x="0" y="437"/>
                  </a:lnTo>
                  <a:lnTo>
                    <a:pt x="164" y="546"/>
                  </a:lnTo>
                  <a:lnTo>
                    <a:pt x="346" y="637"/>
                  </a:lnTo>
                  <a:lnTo>
                    <a:pt x="546" y="692"/>
                  </a:lnTo>
                  <a:lnTo>
                    <a:pt x="747" y="746"/>
                  </a:lnTo>
                  <a:lnTo>
                    <a:pt x="947" y="764"/>
                  </a:lnTo>
                  <a:lnTo>
                    <a:pt x="1165" y="783"/>
                  </a:lnTo>
                  <a:lnTo>
                    <a:pt x="1602" y="801"/>
                  </a:lnTo>
                  <a:lnTo>
                    <a:pt x="2366" y="801"/>
                  </a:lnTo>
                  <a:lnTo>
                    <a:pt x="2730" y="837"/>
                  </a:lnTo>
                  <a:lnTo>
                    <a:pt x="3021" y="892"/>
                  </a:lnTo>
                  <a:lnTo>
                    <a:pt x="3312" y="965"/>
                  </a:lnTo>
                  <a:lnTo>
                    <a:pt x="3604" y="1056"/>
                  </a:lnTo>
                  <a:lnTo>
                    <a:pt x="3895" y="1147"/>
                  </a:lnTo>
                  <a:lnTo>
                    <a:pt x="4477" y="1365"/>
                  </a:lnTo>
                  <a:lnTo>
                    <a:pt x="4750" y="1456"/>
                  </a:lnTo>
                  <a:lnTo>
                    <a:pt x="5059" y="1547"/>
                  </a:lnTo>
                  <a:lnTo>
                    <a:pt x="5314" y="1602"/>
                  </a:lnTo>
                  <a:lnTo>
                    <a:pt x="5587" y="1656"/>
                  </a:lnTo>
                  <a:lnTo>
                    <a:pt x="6115" y="1711"/>
                  </a:lnTo>
                  <a:lnTo>
                    <a:pt x="6661" y="1747"/>
                  </a:lnTo>
                  <a:lnTo>
                    <a:pt x="7207" y="1747"/>
                  </a:lnTo>
                  <a:lnTo>
                    <a:pt x="8517" y="1765"/>
                  </a:lnTo>
                  <a:lnTo>
                    <a:pt x="9573" y="1747"/>
                  </a:lnTo>
                  <a:lnTo>
                    <a:pt x="9718" y="1729"/>
                  </a:lnTo>
                  <a:lnTo>
                    <a:pt x="9591" y="1656"/>
                  </a:lnTo>
                  <a:lnTo>
                    <a:pt x="9263" y="1456"/>
                  </a:lnTo>
                  <a:lnTo>
                    <a:pt x="8735" y="1183"/>
                  </a:lnTo>
                  <a:lnTo>
                    <a:pt x="8408" y="1019"/>
                  </a:lnTo>
                  <a:lnTo>
                    <a:pt x="8026" y="855"/>
                  </a:lnTo>
                  <a:lnTo>
                    <a:pt x="7625" y="710"/>
                  </a:lnTo>
                  <a:lnTo>
                    <a:pt x="7170" y="546"/>
                  </a:lnTo>
                  <a:lnTo>
                    <a:pt x="6679" y="401"/>
                  </a:lnTo>
                  <a:lnTo>
                    <a:pt x="6151" y="273"/>
                  </a:lnTo>
                  <a:lnTo>
                    <a:pt x="5605" y="164"/>
                  </a:lnTo>
                  <a:lnTo>
                    <a:pt x="5023" y="73"/>
                  </a:lnTo>
                  <a:lnTo>
                    <a:pt x="4423" y="18"/>
                  </a:lnTo>
                  <a:lnTo>
                    <a:pt x="3786" y="0"/>
                  </a:lnTo>
                  <a:close/>
                </a:path>
              </a:pathLst>
            </a:custGeom>
            <a:solidFill>
              <a:srgbClr val="D7C2A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78" name="Google Shape;1378;p8"/>
            <p:cNvSpPr/>
            <p:nvPr/>
          </p:nvSpPr>
          <p:spPr>
            <a:xfrm>
              <a:off x="3073200" y="1290875"/>
              <a:ext cx="242975" cy="44150"/>
            </a:xfrm>
            <a:custGeom>
              <a:avLst/>
              <a:gdLst/>
              <a:ahLst/>
              <a:cxnLst/>
              <a:rect l="l" t="t" r="r" b="b"/>
              <a:pathLst>
                <a:path w="9719" h="1766" fill="none" extrusionOk="0">
                  <a:moveTo>
                    <a:pt x="3786" y="0"/>
                  </a:moveTo>
                  <a:lnTo>
                    <a:pt x="3786" y="0"/>
                  </a:lnTo>
                  <a:lnTo>
                    <a:pt x="3294" y="0"/>
                  </a:lnTo>
                  <a:lnTo>
                    <a:pt x="2803" y="37"/>
                  </a:lnTo>
                  <a:lnTo>
                    <a:pt x="2803" y="37"/>
                  </a:lnTo>
                  <a:lnTo>
                    <a:pt x="1893" y="146"/>
                  </a:lnTo>
                  <a:lnTo>
                    <a:pt x="1129" y="237"/>
                  </a:lnTo>
                  <a:lnTo>
                    <a:pt x="492" y="346"/>
                  </a:lnTo>
                  <a:lnTo>
                    <a:pt x="0" y="437"/>
                  </a:lnTo>
                  <a:lnTo>
                    <a:pt x="0" y="437"/>
                  </a:lnTo>
                  <a:lnTo>
                    <a:pt x="164" y="546"/>
                  </a:lnTo>
                  <a:lnTo>
                    <a:pt x="346" y="637"/>
                  </a:lnTo>
                  <a:lnTo>
                    <a:pt x="546" y="692"/>
                  </a:lnTo>
                  <a:lnTo>
                    <a:pt x="747" y="746"/>
                  </a:lnTo>
                  <a:lnTo>
                    <a:pt x="947" y="764"/>
                  </a:lnTo>
                  <a:lnTo>
                    <a:pt x="1165" y="783"/>
                  </a:lnTo>
                  <a:lnTo>
                    <a:pt x="1602" y="801"/>
                  </a:lnTo>
                  <a:lnTo>
                    <a:pt x="1602" y="801"/>
                  </a:lnTo>
                  <a:lnTo>
                    <a:pt x="1802" y="801"/>
                  </a:lnTo>
                  <a:lnTo>
                    <a:pt x="1802" y="801"/>
                  </a:lnTo>
                  <a:lnTo>
                    <a:pt x="2002" y="801"/>
                  </a:lnTo>
                  <a:lnTo>
                    <a:pt x="2002" y="801"/>
                  </a:lnTo>
                  <a:lnTo>
                    <a:pt x="2366" y="801"/>
                  </a:lnTo>
                  <a:lnTo>
                    <a:pt x="2730" y="837"/>
                  </a:lnTo>
                  <a:lnTo>
                    <a:pt x="2730" y="837"/>
                  </a:lnTo>
                  <a:lnTo>
                    <a:pt x="3021" y="892"/>
                  </a:lnTo>
                  <a:lnTo>
                    <a:pt x="3312" y="965"/>
                  </a:lnTo>
                  <a:lnTo>
                    <a:pt x="3604" y="1056"/>
                  </a:lnTo>
                  <a:lnTo>
                    <a:pt x="3895" y="1147"/>
                  </a:lnTo>
                  <a:lnTo>
                    <a:pt x="4477" y="1365"/>
                  </a:lnTo>
                  <a:lnTo>
                    <a:pt x="4750" y="1456"/>
                  </a:lnTo>
                  <a:lnTo>
                    <a:pt x="5059" y="1547"/>
                  </a:lnTo>
                  <a:lnTo>
                    <a:pt x="5059" y="1547"/>
                  </a:lnTo>
                  <a:lnTo>
                    <a:pt x="5314" y="1602"/>
                  </a:lnTo>
                  <a:lnTo>
                    <a:pt x="5587" y="1656"/>
                  </a:lnTo>
                  <a:lnTo>
                    <a:pt x="6115" y="1711"/>
                  </a:lnTo>
                  <a:lnTo>
                    <a:pt x="6661" y="1747"/>
                  </a:lnTo>
                  <a:lnTo>
                    <a:pt x="7207" y="1747"/>
                  </a:lnTo>
                  <a:lnTo>
                    <a:pt x="7207" y="1747"/>
                  </a:lnTo>
                  <a:lnTo>
                    <a:pt x="8517" y="1765"/>
                  </a:lnTo>
                  <a:lnTo>
                    <a:pt x="8517" y="1765"/>
                  </a:lnTo>
                  <a:lnTo>
                    <a:pt x="9573" y="1747"/>
                  </a:lnTo>
                  <a:lnTo>
                    <a:pt x="9573" y="1747"/>
                  </a:lnTo>
                  <a:lnTo>
                    <a:pt x="9718" y="1729"/>
                  </a:lnTo>
                  <a:lnTo>
                    <a:pt x="9718" y="1729"/>
                  </a:lnTo>
                  <a:lnTo>
                    <a:pt x="9591" y="1656"/>
                  </a:lnTo>
                  <a:lnTo>
                    <a:pt x="9263" y="1456"/>
                  </a:lnTo>
                  <a:lnTo>
                    <a:pt x="8735" y="1183"/>
                  </a:lnTo>
                  <a:lnTo>
                    <a:pt x="8408" y="1019"/>
                  </a:lnTo>
                  <a:lnTo>
                    <a:pt x="8026" y="855"/>
                  </a:lnTo>
                  <a:lnTo>
                    <a:pt x="7625" y="710"/>
                  </a:lnTo>
                  <a:lnTo>
                    <a:pt x="7170" y="546"/>
                  </a:lnTo>
                  <a:lnTo>
                    <a:pt x="6679" y="401"/>
                  </a:lnTo>
                  <a:lnTo>
                    <a:pt x="6151" y="273"/>
                  </a:lnTo>
                  <a:lnTo>
                    <a:pt x="5605" y="164"/>
                  </a:lnTo>
                  <a:lnTo>
                    <a:pt x="5023" y="73"/>
                  </a:lnTo>
                  <a:lnTo>
                    <a:pt x="4423" y="18"/>
                  </a:lnTo>
                  <a:lnTo>
                    <a:pt x="3786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379" name="Google Shape;1379;p8"/>
          <p:cNvGrpSpPr/>
          <p:nvPr/>
        </p:nvGrpSpPr>
        <p:grpSpPr>
          <a:xfrm flipH="1">
            <a:off x="10728177" y="6146810"/>
            <a:ext cx="1092040" cy="318607"/>
            <a:chOff x="1682875" y="2128425"/>
            <a:chExt cx="575525" cy="167900"/>
          </a:xfrm>
        </p:grpSpPr>
        <p:sp>
          <p:nvSpPr>
            <p:cNvPr id="1380" name="Google Shape;1380;p8"/>
            <p:cNvSpPr/>
            <p:nvPr/>
          </p:nvSpPr>
          <p:spPr>
            <a:xfrm>
              <a:off x="1682875" y="2231250"/>
              <a:ext cx="575525" cy="65075"/>
            </a:xfrm>
            <a:custGeom>
              <a:avLst/>
              <a:gdLst/>
              <a:ahLst/>
              <a:cxnLst/>
              <a:rect l="l" t="t" r="r" b="b"/>
              <a:pathLst>
                <a:path w="23021" h="2603" extrusionOk="0">
                  <a:moveTo>
                    <a:pt x="19964" y="0"/>
                  </a:moveTo>
                  <a:lnTo>
                    <a:pt x="20601" y="110"/>
                  </a:lnTo>
                  <a:lnTo>
                    <a:pt x="20437" y="164"/>
                  </a:lnTo>
                  <a:lnTo>
                    <a:pt x="19909" y="328"/>
                  </a:lnTo>
                  <a:lnTo>
                    <a:pt x="19054" y="565"/>
                  </a:lnTo>
                  <a:lnTo>
                    <a:pt x="18508" y="692"/>
                  </a:lnTo>
                  <a:lnTo>
                    <a:pt x="17889" y="819"/>
                  </a:lnTo>
                  <a:lnTo>
                    <a:pt x="17198" y="965"/>
                  </a:lnTo>
                  <a:lnTo>
                    <a:pt x="16433" y="1092"/>
                  </a:lnTo>
                  <a:lnTo>
                    <a:pt x="15596" y="1202"/>
                  </a:lnTo>
                  <a:lnTo>
                    <a:pt x="14704" y="1311"/>
                  </a:lnTo>
                  <a:lnTo>
                    <a:pt x="13740" y="1402"/>
                  </a:lnTo>
                  <a:lnTo>
                    <a:pt x="12703" y="1474"/>
                  </a:lnTo>
                  <a:lnTo>
                    <a:pt x="11611" y="1529"/>
                  </a:lnTo>
                  <a:lnTo>
                    <a:pt x="10464" y="1547"/>
                  </a:lnTo>
                  <a:lnTo>
                    <a:pt x="9409" y="1529"/>
                  </a:lnTo>
                  <a:lnTo>
                    <a:pt x="8317" y="1493"/>
                  </a:lnTo>
                  <a:lnTo>
                    <a:pt x="7170" y="1420"/>
                  </a:lnTo>
                  <a:lnTo>
                    <a:pt x="5988" y="1311"/>
                  </a:lnTo>
                  <a:lnTo>
                    <a:pt x="4768" y="1147"/>
                  </a:lnTo>
                  <a:lnTo>
                    <a:pt x="3513" y="965"/>
                  </a:lnTo>
                  <a:lnTo>
                    <a:pt x="2239" y="728"/>
                  </a:lnTo>
                  <a:lnTo>
                    <a:pt x="910" y="455"/>
                  </a:lnTo>
                  <a:lnTo>
                    <a:pt x="1129" y="146"/>
                  </a:lnTo>
                  <a:lnTo>
                    <a:pt x="1129" y="146"/>
                  </a:lnTo>
                  <a:lnTo>
                    <a:pt x="747" y="237"/>
                  </a:lnTo>
                  <a:lnTo>
                    <a:pt x="565" y="292"/>
                  </a:lnTo>
                  <a:lnTo>
                    <a:pt x="401" y="346"/>
                  </a:lnTo>
                  <a:lnTo>
                    <a:pt x="255" y="419"/>
                  </a:lnTo>
                  <a:lnTo>
                    <a:pt x="128" y="492"/>
                  </a:lnTo>
                  <a:lnTo>
                    <a:pt x="37" y="565"/>
                  </a:lnTo>
                  <a:lnTo>
                    <a:pt x="0" y="656"/>
                  </a:lnTo>
                  <a:lnTo>
                    <a:pt x="0" y="710"/>
                  </a:lnTo>
                  <a:lnTo>
                    <a:pt x="37" y="765"/>
                  </a:lnTo>
                  <a:lnTo>
                    <a:pt x="91" y="819"/>
                  </a:lnTo>
                  <a:lnTo>
                    <a:pt x="182" y="874"/>
                  </a:lnTo>
                  <a:lnTo>
                    <a:pt x="455" y="1001"/>
                  </a:lnTo>
                  <a:lnTo>
                    <a:pt x="819" y="1147"/>
                  </a:lnTo>
                  <a:lnTo>
                    <a:pt x="1274" y="1311"/>
                  </a:lnTo>
                  <a:lnTo>
                    <a:pt x="1838" y="1474"/>
                  </a:lnTo>
                  <a:lnTo>
                    <a:pt x="2475" y="1638"/>
                  </a:lnTo>
                  <a:lnTo>
                    <a:pt x="3203" y="1802"/>
                  </a:lnTo>
                  <a:lnTo>
                    <a:pt x="4004" y="1966"/>
                  </a:lnTo>
                  <a:lnTo>
                    <a:pt x="4878" y="2111"/>
                  </a:lnTo>
                  <a:lnTo>
                    <a:pt x="5806" y="2239"/>
                  </a:lnTo>
                  <a:lnTo>
                    <a:pt x="6806" y="2366"/>
                  </a:lnTo>
                  <a:lnTo>
                    <a:pt x="7862" y="2457"/>
                  </a:lnTo>
                  <a:lnTo>
                    <a:pt x="8972" y="2548"/>
                  </a:lnTo>
                  <a:lnTo>
                    <a:pt x="10100" y="2585"/>
                  </a:lnTo>
                  <a:lnTo>
                    <a:pt x="11283" y="2603"/>
                  </a:lnTo>
                  <a:lnTo>
                    <a:pt x="12120" y="2603"/>
                  </a:lnTo>
                  <a:lnTo>
                    <a:pt x="12957" y="2566"/>
                  </a:lnTo>
                  <a:lnTo>
                    <a:pt x="14249" y="2512"/>
                  </a:lnTo>
                  <a:lnTo>
                    <a:pt x="15451" y="2421"/>
                  </a:lnTo>
                  <a:lnTo>
                    <a:pt x="16542" y="2312"/>
                  </a:lnTo>
                  <a:lnTo>
                    <a:pt x="17543" y="2184"/>
                  </a:lnTo>
                  <a:lnTo>
                    <a:pt x="18453" y="2039"/>
                  </a:lnTo>
                  <a:lnTo>
                    <a:pt x="19272" y="1893"/>
                  </a:lnTo>
                  <a:lnTo>
                    <a:pt x="20000" y="1747"/>
                  </a:lnTo>
                  <a:lnTo>
                    <a:pt x="20655" y="1584"/>
                  </a:lnTo>
                  <a:lnTo>
                    <a:pt x="21219" y="1420"/>
                  </a:lnTo>
                  <a:lnTo>
                    <a:pt x="21711" y="1256"/>
                  </a:lnTo>
                  <a:lnTo>
                    <a:pt x="22111" y="1092"/>
                  </a:lnTo>
                  <a:lnTo>
                    <a:pt x="22439" y="947"/>
                  </a:lnTo>
                  <a:lnTo>
                    <a:pt x="22675" y="801"/>
                  </a:lnTo>
                  <a:lnTo>
                    <a:pt x="22857" y="674"/>
                  </a:lnTo>
                  <a:lnTo>
                    <a:pt x="22966" y="565"/>
                  </a:lnTo>
                  <a:lnTo>
                    <a:pt x="23003" y="510"/>
                  </a:lnTo>
                  <a:lnTo>
                    <a:pt x="23021" y="455"/>
                  </a:lnTo>
                  <a:lnTo>
                    <a:pt x="23003" y="419"/>
                  </a:lnTo>
                  <a:lnTo>
                    <a:pt x="22966" y="401"/>
                  </a:lnTo>
                  <a:lnTo>
                    <a:pt x="22803" y="328"/>
                  </a:lnTo>
                  <a:lnTo>
                    <a:pt x="22530" y="273"/>
                  </a:lnTo>
                  <a:lnTo>
                    <a:pt x="22166" y="201"/>
                  </a:lnTo>
                  <a:lnTo>
                    <a:pt x="21711" y="146"/>
                  </a:lnTo>
                  <a:lnTo>
                    <a:pt x="21201" y="91"/>
                  </a:lnTo>
                  <a:lnTo>
                    <a:pt x="19964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81" name="Google Shape;1381;p8"/>
            <p:cNvSpPr/>
            <p:nvPr/>
          </p:nvSpPr>
          <p:spPr>
            <a:xfrm>
              <a:off x="1682875" y="2231250"/>
              <a:ext cx="575525" cy="65075"/>
            </a:xfrm>
            <a:custGeom>
              <a:avLst/>
              <a:gdLst/>
              <a:ahLst/>
              <a:cxnLst/>
              <a:rect l="l" t="t" r="r" b="b"/>
              <a:pathLst>
                <a:path w="23021" h="2603" fill="none" extrusionOk="0">
                  <a:moveTo>
                    <a:pt x="19964" y="0"/>
                  </a:moveTo>
                  <a:lnTo>
                    <a:pt x="20601" y="110"/>
                  </a:lnTo>
                  <a:lnTo>
                    <a:pt x="20601" y="110"/>
                  </a:lnTo>
                  <a:lnTo>
                    <a:pt x="20601" y="110"/>
                  </a:lnTo>
                  <a:lnTo>
                    <a:pt x="20437" y="164"/>
                  </a:lnTo>
                  <a:lnTo>
                    <a:pt x="19909" y="328"/>
                  </a:lnTo>
                  <a:lnTo>
                    <a:pt x="19054" y="565"/>
                  </a:lnTo>
                  <a:lnTo>
                    <a:pt x="18508" y="692"/>
                  </a:lnTo>
                  <a:lnTo>
                    <a:pt x="17889" y="819"/>
                  </a:lnTo>
                  <a:lnTo>
                    <a:pt x="17198" y="965"/>
                  </a:lnTo>
                  <a:lnTo>
                    <a:pt x="16433" y="1092"/>
                  </a:lnTo>
                  <a:lnTo>
                    <a:pt x="15596" y="1202"/>
                  </a:lnTo>
                  <a:lnTo>
                    <a:pt x="14704" y="1311"/>
                  </a:lnTo>
                  <a:lnTo>
                    <a:pt x="13740" y="1402"/>
                  </a:lnTo>
                  <a:lnTo>
                    <a:pt x="12703" y="1474"/>
                  </a:lnTo>
                  <a:lnTo>
                    <a:pt x="11611" y="1529"/>
                  </a:lnTo>
                  <a:lnTo>
                    <a:pt x="10464" y="1547"/>
                  </a:lnTo>
                  <a:lnTo>
                    <a:pt x="10464" y="1547"/>
                  </a:lnTo>
                  <a:lnTo>
                    <a:pt x="9409" y="1529"/>
                  </a:lnTo>
                  <a:lnTo>
                    <a:pt x="8317" y="1493"/>
                  </a:lnTo>
                  <a:lnTo>
                    <a:pt x="7170" y="1420"/>
                  </a:lnTo>
                  <a:lnTo>
                    <a:pt x="5988" y="1311"/>
                  </a:lnTo>
                  <a:lnTo>
                    <a:pt x="4768" y="1147"/>
                  </a:lnTo>
                  <a:lnTo>
                    <a:pt x="3513" y="965"/>
                  </a:lnTo>
                  <a:lnTo>
                    <a:pt x="2239" y="728"/>
                  </a:lnTo>
                  <a:lnTo>
                    <a:pt x="910" y="455"/>
                  </a:lnTo>
                  <a:lnTo>
                    <a:pt x="910" y="455"/>
                  </a:lnTo>
                  <a:lnTo>
                    <a:pt x="910" y="455"/>
                  </a:lnTo>
                  <a:lnTo>
                    <a:pt x="910" y="455"/>
                  </a:lnTo>
                  <a:lnTo>
                    <a:pt x="1129" y="146"/>
                  </a:lnTo>
                  <a:lnTo>
                    <a:pt x="1129" y="146"/>
                  </a:lnTo>
                  <a:lnTo>
                    <a:pt x="747" y="237"/>
                  </a:lnTo>
                  <a:lnTo>
                    <a:pt x="565" y="292"/>
                  </a:lnTo>
                  <a:lnTo>
                    <a:pt x="401" y="346"/>
                  </a:lnTo>
                  <a:lnTo>
                    <a:pt x="255" y="419"/>
                  </a:lnTo>
                  <a:lnTo>
                    <a:pt x="128" y="492"/>
                  </a:lnTo>
                  <a:lnTo>
                    <a:pt x="37" y="565"/>
                  </a:lnTo>
                  <a:lnTo>
                    <a:pt x="0" y="656"/>
                  </a:lnTo>
                  <a:lnTo>
                    <a:pt x="0" y="656"/>
                  </a:lnTo>
                  <a:lnTo>
                    <a:pt x="0" y="710"/>
                  </a:lnTo>
                  <a:lnTo>
                    <a:pt x="37" y="765"/>
                  </a:lnTo>
                  <a:lnTo>
                    <a:pt x="91" y="819"/>
                  </a:lnTo>
                  <a:lnTo>
                    <a:pt x="182" y="874"/>
                  </a:lnTo>
                  <a:lnTo>
                    <a:pt x="455" y="1001"/>
                  </a:lnTo>
                  <a:lnTo>
                    <a:pt x="819" y="1147"/>
                  </a:lnTo>
                  <a:lnTo>
                    <a:pt x="1274" y="1311"/>
                  </a:lnTo>
                  <a:lnTo>
                    <a:pt x="1838" y="1474"/>
                  </a:lnTo>
                  <a:lnTo>
                    <a:pt x="2475" y="1638"/>
                  </a:lnTo>
                  <a:lnTo>
                    <a:pt x="3203" y="1802"/>
                  </a:lnTo>
                  <a:lnTo>
                    <a:pt x="4004" y="1966"/>
                  </a:lnTo>
                  <a:lnTo>
                    <a:pt x="4878" y="2111"/>
                  </a:lnTo>
                  <a:lnTo>
                    <a:pt x="5806" y="2239"/>
                  </a:lnTo>
                  <a:lnTo>
                    <a:pt x="6806" y="2366"/>
                  </a:lnTo>
                  <a:lnTo>
                    <a:pt x="7862" y="2457"/>
                  </a:lnTo>
                  <a:lnTo>
                    <a:pt x="8972" y="2548"/>
                  </a:lnTo>
                  <a:lnTo>
                    <a:pt x="10100" y="2585"/>
                  </a:lnTo>
                  <a:lnTo>
                    <a:pt x="11283" y="2603"/>
                  </a:lnTo>
                  <a:lnTo>
                    <a:pt x="11283" y="2603"/>
                  </a:lnTo>
                  <a:lnTo>
                    <a:pt x="12120" y="2603"/>
                  </a:lnTo>
                  <a:lnTo>
                    <a:pt x="12957" y="2566"/>
                  </a:lnTo>
                  <a:lnTo>
                    <a:pt x="12957" y="2566"/>
                  </a:lnTo>
                  <a:lnTo>
                    <a:pt x="14249" y="2512"/>
                  </a:lnTo>
                  <a:lnTo>
                    <a:pt x="15451" y="2421"/>
                  </a:lnTo>
                  <a:lnTo>
                    <a:pt x="16542" y="2312"/>
                  </a:lnTo>
                  <a:lnTo>
                    <a:pt x="17543" y="2184"/>
                  </a:lnTo>
                  <a:lnTo>
                    <a:pt x="18453" y="2039"/>
                  </a:lnTo>
                  <a:lnTo>
                    <a:pt x="19272" y="1893"/>
                  </a:lnTo>
                  <a:lnTo>
                    <a:pt x="20000" y="1747"/>
                  </a:lnTo>
                  <a:lnTo>
                    <a:pt x="20655" y="1584"/>
                  </a:lnTo>
                  <a:lnTo>
                    <a:pt x="21219" y="1420"/>
                  </a:lnTo>
                  <a:lnTo>
                    <a:pt x="21711" y="1256"/>
                  </a:lnTo>
                  <a:lnTo>
                    <a:pt x="22111" y="1092"/>
                  </a:lnTo>
                  <a:lnTo>
                    <a:pt x="22439" y="947"/>
                  </a:lnTo>
                  <a:lnTo>
                    <a:pt x="22675" y="801"/>
                  </a:lnTo>
                  <a:lnTo>
                    <a:pt x="22857" y="674"/>
                  </a:lnTo>
                  <a:lnTo>
                    <a:pt x="22966" y="565"/>
                  </a:lnTo>
                  <a:lnTo>
                    <a:pt x="23003" y="510"/>
                  </a:lnTo>
                  <a:lnTo>
                    <a:pt x="23021" y="455"/>
                  </a:lnTo>
                  <a:lnTo>
                    <a:pt x="23021" y="455"/>
                  </a:lnTo>
                  <a:lnTo>
                    <a:pt x="23003" y="419"/>
                  </a:lnTo>
                  <a:lnTo>
                    <a:pt x="22966" y="401"/>
                  </a:lnTo>
                  <a:lnTo>
                    <a:pt x="22803" y="328"/>
                  </a:lnTo>
                  <a:lnTo>
                    <a:pt x="22530" y="273"/>
                  </a:lnTo>
                  <a:lnTo>
                    <a:pt x="22166" y="201"/>
                  </a:lnTo>
                  <a:lnTo>
                    <a:pt x="21711" y="146"/>
                  </a:lnTo>
                  <a:lnTo>
                    <a:pt x="21201" y="91"/>
                  </a:lnTo>
                  <a:lnTo>
                    <a:pt x="19964" y="0"/>
                  </a:lnTo>
                </a:path>
              </a:pathLst>
            </a:custGeom>
            <a:solidFill>
              <a:srgbClr val="EBBD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82" name="Google Shape;1382;p8"/>
            <p:cNvSpPr/>
            <p:nvPr/>
          </p:nvSpPr>
          <p:spPr>
            <a:xfrm>
              <a:off x="1705625" y="2128425"/>
              <a:ext cx="492275" cy="141525"/>
            </a:xfrm>
            <a:custGeom>
              <a:avLst/>
              <a:gdLst/>
              <a:ahLst/>
              <a:cxnLst/>
              <a:rect l="l" t="t" r="r" b="b"/>
              <a:pathLst>
                <a:path w="19691" h="5661" extrusionOk="0">
                  <a:moveTo>
                    <a:pt x="5332" y="1"/>
                  </a:moveTo>
                  <a:lnTo>
                    <a:pt x="5023" y="37"/>
                  </a:lnTo>
                  <a:lnTo>
                    <a:pt x="4714" y="92"/>
                  </a:lnTo>
                  <a:lnTo>
                    <a:pt x="4422" y="164"/>
                  </a:lnTo>
                  <a:lnTo>
                    <a:pt x="4149" y="274"/>
                  </a:lnTo>
                  <a:lnTo>
                    <a:pt x="3858" y="401"/>
                  </a:lnTo>
                  <a:lnTo>
                    <a:pt x="3604" y="528"/>
                  </a:lnTo>
                  <a:lnTo>
                    <a:pt x="3367" y="692"/>
                  </a:lnTo>
                  <a:lnTo>
                    <a:pt x="3149" y="874"/>
                  </a:lnTo>
                  <a:lnTo>
                    <a:pt x="2967" y="1056"/>
                  </a:lnTo>
                  <a:lnTo>
                    <a:pt x="2803" y="1238"/>
                  </a:lnTo>
                  <a:lnTo>
                    <a:pt x="2657" y="1438"/>
                  </a:lnTo>
                  <a:lnTo>
                    <a:pt x="2566" y="1657"/>
                  </a:lnTo>
                  <a:lnTo>
                    <a:pt x="2512" y="1857"/>
                  </a:lnTo>
                  <a:lnTo>
                    <a:pt x="2493" y="2057"/>
                  </a:lnTo>
                  <a:lnTo>
                    <a:pt x="2493" y="2166"/>
                  </a:lnTo>
                  <a:lnTo>
                    <a:pt x="2512" y="2275"/>
                  </a:lnTo>
                  <a:lnTo>
                    <a:pt x="2330" y="2312"/>
                  </a:lnTo>
                  <a:lnTo>
                    <a:pt x="2148" y="2366"/>
                  </a:lnTo>
                  <a:lnTo>
                    <a:pt x="1966" y="2476"/>
                  </a:lnTo>
                  <a:lnTo>
                    <a:pt x="1766" y="2585"/>
                  </a:lnTo>
                  <a:lnTo>
                    <a:pt x="1584" y="2730"/>
                  </a:lnTo>
                  <a:lnTo>
                    <a:pt x="1402" y="2894"/>
                  </a:lnTo>
                  <a:lnTo>
                    <a:pt x="1056" y="3240"/>
                  </a:lnTo>
                  <a:lnTo>
                    <a:pt x="837" y="3477"/>
                  </a:lnTo>
                  <a:lnTo>
                    <a:pt x="637" y="3713"/>
                  </a:lnTo>
                  <a:lnTo>
                    <a:pt x="310" y="4150"/>
                  </a:lnTo>
                  <a:lnTo>
                    <a:pt x="73" y="4459"/>
                  </a:lnTo>
                  <a:lnTo>
                    <a:pt x="0" y="4568"/>
                  </a:lnTo>
                  <a:lnTo>
                    <a:pt x="1074" y="4805"/>
                  </a:lnTo>
                  <a:lnTo>
                    <a:pt x="2148" y="5005"/>
                  </a:lnTo>
                  <a:lnTo>
                    <a:pt x="3185" y="5169"/>
                  </a:lnTo>
                  <a:lnTo>
                    <a:pt x="4204" y="5315"/>
                  </a:lnTo>
                  <a:lnTo>
                    <a:pt x="5187" y="5424"/>
                  </a:lnTo>
                  <a:lnTo>
                    <a:pt x="6151" y="5515"/>
                  </a:lnTo>
                  <a:lnTo>
                    <a:pt x="7098" y="5587"/>
                  </a:lnTo>
                  <a:lnTo>
                    <a:pt x="8007" y="5624"/>
                  </a:lnTo>
                  <a:lnTo>
                    <a:pt x="8881" y="5642"/>
                  </a:lnTo>
                  <a:lnTo>
                    <a:pt x="9736" y="5660"/>
                  </a:lnTo>
                  <a:lnTo>
                    <a:pt x="10573" y="5642"/>
                  </a:lnTo>
                  <a:lnTo>
                    <a:pt x="11356" y="5624"/>
                  </a:lnTo>
                  <a:lnTo>
                    <a:pt x="12120" y="5569"/>
                  </a:lnTo>
                  <a:lnTo>
                    <a:pt x="12866" y="5515"/>
                  </a:lnTo>
                  <a:lnTo>
                    <a:pt x="13558" y="5460"/>
                  </a:lnTo>
                  <a:lnTo>
                    <a:pt x="14231" y="5387"/>
                  </a:lnTo>
                  <a:lnTo>
                    <a:pt x="14850" y="5296"/>
                  </a:lnTo>
                  <a:lnTo>
                    <a:pt x="15450" y="5205"/>
                  </a:lnTo>
                  <a:lnTo>
                    <a:pt x="16542" y="5023"/>
                  </a:lnTo>
                  <a:lnTo>
                    <a:pt x="17470" y="4823"/>
                  </a:lnTo>
                  <a:lnTo>
                    <a:pt x="18253" y="4641"/>
                  </a:lnTo>
                  <a:lnTo>
                    <a:pt x="18872" y="4477"/>
                  </a:lnTo>
                  <a:lnTo>
                    <a:pt x="19327" y="4350"/>
                  </a:lnTo>
                  <a:lnTo>
                    <a:pt x="19691" y="4223"/>
                  </a:lnTo>
                  <a:lnTo>
                    <a:pt x="14541" y="3422"/>
                  </a:lnTo>
                  <a:lnTo>
                    <a:pt x="13995" y="2294"/>
                  </a:lnTo>
                  <a:lnTo>
                    <a:pt x="11283" y="1584"/>
                  </a:lnTo>
                  <a:lnTo>
                    <a:pt x="8954" y="1002"/>
                  </a:lnTo>
                  <a:lnTo>
                    <a:pt x="7061" y="528"/>
                  </a:lnTo>
                  <a:lnTo>
                    <a:pt x="6916" y="419"/>
                  </a:lnTo>
                  <a:lnTo>
                    <a:pt x="6752" y="310"/>
                  </a:lnTo>
                  <a:lnTo>
                    <a:pt x="6497" y="183"/>
                  </a:lnTo>
                  <a:lnTo>
                    <a:pt x="6206" y="92"/>
                  </a:lnTo>
                  <a:lnTo>
                    <a:pt x="5915" y="37"/>
                  </a:lnTo>
                  <a:lnTo>
                    <a:pt x="5624" y="1"/>
                  </a:lnTo>
                  <a:close/>
                </a:path>
              </a:pathLst>
            </a:custGeom>
            <a:solidFill>
              <a:srgbClr val="C1A5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83" name="Google Shape;1383;p8"/>
            <p:cNvSpPr/>
            <p:nvPr/>
          </p:nvSpPr>
          <p:spPr>
            <a:xfrm>
              <a:off x="1705625" y="2128425"/>
              <a:ext cx="492275" cy="141525"/>
            </a:xfrm>
            <a:custGeom>
              <a:avLst/>
              <a:gdLst/>
              <a:ahLst/>
              <a:cxnLst/>
              <a:rect l="l" t="t" r="r" b="b"/>
              <a:pathLst>
                <a:path w="19691" h="5661" fill="none" extrusionOk="0">
                  <a:moveTo>
                    <a:pt x="19691" y="4223"/>
                  </a:moveTo>
                  <a:lnTo>
                    <a:pt x="19691" y="4223"/>
                  </a:lnTo>
                  <a:lnTo>
                    <a:pt x="19327" y="4350"/>
                  </a:lnTo>
                  <a:lnTo>
                    <a:pt x="18872" y="4477"/>
                  </a:lnTo>
                  <a:lnTo>
                    <a:pt x="18253" y="4641"/>
                  </a:lnTo>
                  <a:lnTo>
                    <a:pt x="17470" y="4823"/>
                  </a:lnTo>
                  <a:lnTo>
                    <a:pt x="16542" y="5023"/>
                  </a:lnTo>
                  <a:lnTo>
                    <a:pt x="15450" y="5205"/>
                  </a:lnTo>
                  <a:lnTo>
                    <a:pt x="14850" y="5296"/>
                  </a:lnTo>
                  <a:lnTo>
                    <a:pt x="14231" y="5387"/>
                  </a:lnTo>
                  <a:lnTo>
                    <a:pt x="13558" y="5460"/>
                  </a:lnTo>
                  <a:lnTo>
                    <a:pt x="12866" y="5515"/>
                  </a:lnTo>
                  <a:lnTo>
                    <a:pt x="12120" y="5569"/>
                  </a:lnTo>
                  <a:lnTo>
                    <a:pt x="11356" y="5624"/>
                  </a:lnTo>
                  <a:lnTo>
                    <a:pt x="10573" y="5642"/>
                  </a:lnTo>
                  <a:lnTo>
                    <a:pt x="9736" y="5660"/>
                  </a:lnTo>
                  <a:lnTo>
                    <a:pt x="8881" y="5642"/>
                  </a:lnTo>
                  <a:lnTo>
                    <a:pt x="8007" y="5624"/>
                  </a:lnTo>
                  <a:lnTo>
                    <a:pt x="7098" y="5587"/>
                  </a:lnTo>
                  <a:lnTo>
                    <a:pt x="6151" y="5515"/>
                  </a:lnTo>
                  <a:lnTo>
                    <a:pt x="5187" y="5424"/>
                  </a:lnTo>
                  <a:lnTo>
                    <a:pt x="4204" y="5315"/>
                  </a:lnTo>
                  <a:lnTo>
                    <a:pt x="3185" y="5169"/>
                  </a:lnTo>
                  <a:lnTo>
                    <a:pt x="2148" y="5005"/>
                  </a:lnTo>
                  <a:lnTo>
                    <a:pt x="1074" y="4805"/>
                  </a:lnTo>
                  <a:lnTo>
                    <a:pt x="0" y="4568"/>
                  </a:lnTo>
                  <a:lnTo>
                    <a:pt x="0" y="4568"/>
                  </a:lnTo>
                  <a:lnTo>
                    <a:pt x="73" y="4459"/>
                  </a:lnTo>
                  <a:lnTo>
                    <a:pt x="310" y="4150"/>
                  </a:lnTo>
                  <a:lnTo>
                    <a:pt x="637" y="3713"/>
                  </a:lnTo>
                  <a:lnTo>
                    <a:pt x="837" y="3477"/>
                  </a:lnTo>
                  <a:lnTo>
                    <a:pt x="1056" y="3240"/>
                  </a:lnTo>
                  <a:lnTo>
                    <a:pt x="1056" y="3240"/>
                  </a:lnTo>
                  <a:lnTo>
                    <a:pt x="1402" y="2894"/>
                  </a:lnTo>
                  <a:lnTo>
                    <a:pt x="1584" y="2730"/>
                  </a:lnTo>
                  <a:lnTo>
                    <a:pt x="1766" y="2585"/>
                  </a:lnTo>
                  <a:lnTo>
                    <a:pt x="1966" y="2476"/>
                  </a:lnTo>
                  <a:lnTo>
                    <a:pt x="2148" y="2366"/>
                  </a:lnTo>
                  <a:lnTo>
                    <a:pt x="2330" y="2312"/>
                  </a:lnTo>
                  <a:lnTo>
                    <a:pt x="2512" y="2275"/>
                  </a:lnTo>
                  <a:lnTo>
                    <a:pt x="2512" y="2275"/>
                  </a:lnTo>
                  <a:lnTo>
                    <a:pt x="2493" y="2166"/>
                  </a:lnTo>
                  <a:lnTo>
                    <a:pt x="2493" y="2057"/>
                  </a:lnTo>
                  <a:lnTo>
                    <a:pt x="2512" y="1857"/>
                  </a:lnTo>
                  <a:lnTo>
                    <a:pt x="2566" y="1657"/>
                  </a:lnTo>
                  <a:lnTo>
                    <a:pt x="2657" y="1438"/>
                  </a:lnTo>
                  <a:lnTo>
                    <a:pt x="2657" y="1438"/>
                  </a:lnTo>
                  <a:lnTo>
                    <a:pt x="2803" y="1238"/>
                  </a:lnTo>
                  <a:lnTo>
                    <a:pt x="2967" y="1056"/>
                  </a:lnTo>
                  <a:lnTo>
                    <a:pt x="3149" y="874"/>
                  </a:lnTo>
                  <a:lnTo>
                    <a:pt x="3367" y="692"/>
                  </a:lnTo>
                  <a:lnTo>
                    <a:pt x="3604" y="528"/>
                  </a:lnTo>
                  <a:lnTo>
                    <a:pt x="3858" y="401"/>
                  </a:lnTo>
                  <a:lnTo>
                    <a:pt x="4149" y="274"/>
                  </a:lnTo>
                  <a:lnTo>
                    <a:pt x="4422" y="164"/>
                  </a:lnTo>
                  <a:lnTo>
                    <a:pt x="4714" y="92"/>
                  </a:lnTo>
                  <a:lnTo>
                    <a:pt x="5023" y="37"/>
                  </a:lnTo>
                  <a:lnTo>
                    <a:pt x="5332" y="1"/>
                  </a:lnTo>
                  <a:lnTo>
                    <a:pt x="5624" y="1"/>
                  </a:lnTo>
                  <a:lnTo>
                    <a:pt x="5915" y="37"/>
                  </a:lnTo>
                  <a:lnTo>
                    <a:pt x="6206" y="92"/>
                  </a:lnTo>
                  <a:lnTo>
                    <a:pt x="6497" y="183"/>
                  </a:lnTo>
                  <a:lnTo>
                    <a:pt x="6752" y="310"/>
                  </a:lnTo>
                  <a:lnTo>
                    <a:pt x="6752" y="310"/>
                  </a:lnTo>
                  <a:lnTo>
                    <a:pt x="6916" y="419"/>
                  </a:lnTo>
                  <a:lnTo>
                    <a:pt x="7061" y="528"/>
                  </a:lnTo>
                  <a:lnTo>
                    <a:pt x="7061" y="528"/>
                  </a:lnTo>
                  <a:lnTo>
                    <a:pt x="8954" y="1002"/>
                  </a:lnTo>
                  <a:lnTo>
                    <a:pt x="11283" y="1584"/>
                  </a:lnTo>
                  <a:lnTo>
                    <a:pt x="11283" y="1584"/>
                  </a:lnTo>
                  <a:lnTo>
                    <a:pt x="13995" y="2294"/>
                  </a:lnTo>
                  <a:lnTo>
                    <a:pt x="14541" y="3422"/>
                  </a:lnTo>
                  <a:lnTo>
                    <a:pt x="19691" y="4223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84" name="Google Shape;1384;p8"/>
            <p:cNvSpPr/>
            <p:nvPr/>
          </p:nvSpPr>
          <p:spPr>
            <a:xfrm>
              <a:off x="1705625" y="2168000"/>
              <a:ext cx="492275" cy="101950"/>
            </a:xfrm>
            <a:custGeom>
              <a:avLst/>
              <a:gdLst/>
              <a:ahLst/>
              <a:cxnLst/>
              <a:rect l="l" t="t" r="r" b="b"/>
              <a:pathLst>
                <a:path w="19691" h="4078" extrusionOk="0">
                  <a:moveTo>
                    <a:pt x="11283" y="1"/>
                  </a:moveTo>
                  <a:lnTo>
                    <a:pt x="11192" y="165"/>
                  </a:lnTo>
                  <a:lnTo>
                    <a:pt x="11101" y="292"/>
                  </a:lnTo>
                  <a:lnTo>
                    <a:pt x="10974" y="419"/>
                  </a:lnTo>
                  <a:lnTo>
                    <a:pt x="10846" y="547"/>
                  </a:lnTo>
                  <a:lnTo>
                    <a:pt x="10737" y="638"/>
                  </a:lnTo>
                  <a:lnTo>
                    <a:pt x="10592" y="729"/>
                  </a:lnTo>
                  <a:lnTo>
                    <a:pt x="10319" y="874"/>
                  </a:lnTo>
                  <a:lnTo>
                    <a:pt x="10027" y="1002"/>
                  </a:lnTo>
                  <a:lnTo>
                    <a:pt x="9736" y="1093"/>
                  </a:lnTo>
                  <a:lnTo>
                    <a:pt x="8936" y="1348"/>
                  </a:lnTo>
                  <a:lnTo>
                    <a:pt x="8135" y="1548"/>
                  </a:lnTo>
                  <a:lnTo>
                    <a:pt x="7334" y="1712"/>
                  </a:lnTo>
                  <a:lnTo>
                    <a:pt x="6515" y="1821"/>
                  </a:lnTo>
                  <a:lnTo>
                    <a:pt x="6570" y="1912"/>
                  </a:lnTo>
                  <a:lnTo>
                    <a:pt x="6643" y="1985"/>
                  </a:lnTo>
                  <a:lnTo>
                    <a:pt x="6734" y="2039"/>
                  </a:lnTo>
                  <a:lnTo>
                    <a:pt x="6843" y="2076"/>
                  </a:lnTo>
                  <a:lnTo>
                    <a:pt x="7079" y="2130"/>
                  </a:lnTo>
                  <a:lnTo>
                    <a:pt x="7298" y="2185"/>
                  </a:lnTo>
                  <a:lnTo>
                    <a:pt x="7407" y="2221"/>
                  </a:lnTo>
                  <a:lnTo>
                    <a:pt x="7498" y="2294"/>
                  </a:lnTo>
                  <a:lnTo>
                    <a:pt x="7589" y="2367"/>
                  </a:lnTo>
                  <a:lnTo>
                    <a:pt x="7662" y="2476"/>
                  </a:lnTo>
                  <a:lnTo>
                    <a:pt x="7698" y="2567"/>
                  </a:lnTo>
                  <a:lnTo>
                    <a:pt x="7716" y="2658"/>
                  </a:lnTo>
                  <a:lnTo>
                    <a:pt x="7680" y="2749"/>
                  </a:lnTo>
                  <a:lnTo>
                    <a:pt x="7662" y="2785"/>
                  </a:lnTo>
                  <a:lnTo>
                    <a:pt x="7625" y="2822"/>
                  </a:lnTo>
                  <a:lnTo>
                    <a:pt x="7571" y="2858"/>
                  </a:lnTo>
                  <a:lnTo>
                    <a:pt x="7516" y="2876"/>
                  </a:lnTo>
                  <a:lnTo>
                    <a:pt x="7298" y="2876"/>
                  </a:lnTo>
                  <a:lnTo>
                    <a:pt x="6515" y="2803"/>
                  </a:lnTo>
                  <a:lnTo>
                    <a:pt x="5733" y="2694"/>
                  </a:lnTo>
                  <a:lnTo>
                    <a:pt x="4950" y="2549"/>
                  </a:lnTo>
                  <a:lnTo>
                    <a:pt x="4168" y="2385"/>
                  </a:lnTo>
                  <a:lnTo>
                    <a:pt x="2603" y="2021"/>
                  </a:lnTo>
                  <a:lnTo>
                    <a:pt x="1056" y="1657"/>
                  </a:lnTo>
                  <a:lnTo>
                    <a:pt x="837" y="1894"/>
                  </a:lnTo>
                  <a:lnTo>
                    <a:pt x="637" y="2130"/>
                  </a:lnTo>
                  <a:lnTo>
                    <a:pt x="310" y="2567"/>
                  </a:lnTo>
                  <a:lnTo>
                    <a:pt x="73" y="2876"/>
                  </a:lnTo>
                  <a:lnTo>
                    <a:pt x="0" y="2985"/>
                  </a:lnTo>
                  <a:lnTo>
                    <a:pt x="1329" y="3258"/>
                  </a:lnTo>
                  <a:lnTo>
                    <a:pt x="2603" y="3495"/>
                  </a:lnTo>
                  <a:lnTo>
                    <a:pt x="3858" y="3677"/>
                  </a:lnTo>
                  <a:lnTo>
                    <a:pt x="5078" y="3841"/>
                  </a:lnTo>
                  <a:lnTo>
                    <a:pt x="6260" y="3950"/>
                  </a:lnTo>
                  <a:lnTo>
                    <a:pt x="7407" y="4023"/>
                  </a:lnTo>
                  <a:lnTo>
                    <a:pt x="8499" y="4059"/>
                  </a:lnTo>
                  <a:lnTo>
                    <a:pt x="9554" y="4077"/>
                  </a:lnTo>
                  <a:lnTo>
                    <a:pt x="10701" y="4059"/>
                  </a:lnTo>
                  <a:lnTo>
                    <a:pt x="11793" y="4004"/>
                  </a:lnTo>
                  <a:lnTo>
                    <a:pt x="12830" y="3932"/>
                  </a:lnTo>
                  <a:lnTo>
                    <a:pt x="13794" y="3841"/>
                  </a:lnTo>
                  <a:lnTo>
                    <a:pt x="14686" y="3732"/>
                  </a:lnTo>
                  <a:lnTo>
                    <a:pt x="15523" y="3622"/>
                  </a:lnTo>
                  <a:lnTo>
                    <a:pt x="16288" y="3495"/>
                  </a:lnTo>
                  <a:lnTo>
                    <a:pt x="16979" y="3349"/>
                  </a:lnTo>
                  <a:lnTo>
                    <a:pt x="17598" y="3222"/>
                  </a:lnTo>
                  <a:lnTo>
                    <a:pt x="18144" y="3095"/>
                  </a:lnTo>
                  <a:lnTo>
                    <a:pt x="18999" y="2858"/>
                  </a:lnTo>
                  <a:lnTo>
                    <a:pt x="19527" y="2694"/>
                  </a:lnTo>
                  <a:lnTo>
                    <a:pt x="19691" y="2640"/>
                  </a:lnTo>
                  <a:lnTo>
                    <a:pt x="14541" y="1839"/>
                  </a:lnTo>
                  <a:lnTo>
                    <a:pt x="13995" y="711"/>
                  </a:lnTo>
                  <a:lnTo>
                    <a:pt x="11283" y="1"/>
                  </a:lnTo>
                  <a:close/>
                </a:path>
              </a:pathLst>
            </a:custGeom>
            <a:solidFill>
              <a:srgbClr val="A489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85" name="Google Shape;1385;p8"/>
            <p:cNvSpPr/>
            <p:nvPr/>
          </p:nvSpPr>
          <p:spPr>
            <a:xfrm>
              <a:off x="1705625" y="2168000"/>
              <a:ext cx="492275" cy="101950"/>
            </a:xfrm>
            <a:custGeom>
              <a:avLst/>
              <a:gdLst/>
              <a:ahLst/>
              <a:cxnLst/>
              <a:rect l="l" t="t" r="r" b="b"/>
              <a:pathLst>
                <a:path w="19691" h="4078" fill="none" extrusionOk="0">
                  <a:moveTo>
                    <a:pt x="11283" y="1"/>
                  </a:moveTo>
                  <a:lnTo>
                    <a:pt x="11283" y="1"/>
                  </a:lnTo>
                  <a:lnTo>
                    <a:pt x="11192" y="165"/>
                  </a:lnTo>
                  <a:lnTo>
                    <a:pt x="11101" y="292"/>
                  </a:lnTo>
                  <a:lnTo>
                    <a:pt x="10974" y="419"/>
                  </a:lnTo>
                  <a:lnTo>
                    <a:pt x="10846" y="547"/>
                  </a:lnTo>
                  <a:lnTo>
                    <a:pt x="10846" y="547"/>
                  </a:lnTo>
                  <a:lnTo>
                    <a:pt x="10737" y="638"/>
                  </a:lnTo>
                  <a:lnTo>
                    <a:pt x="10592" y="729"/>
                  </a:lnTo>
                  <a:lnTo>
                    <a:pt x="10319" y="874"/>
                  </a:lnTo>
                  <a:lnTo>
                    <a:pt x="10027" y="1002"/>
                  </a:lnTo>
                  <a:lnTo>
                    <a:pt x="9736" y="1093"/>
                  </a:lnTo>
                  <a:lnTo>
                    <a:pt x="9736" y="1093"/>
                  </a:lnTo>
                  <a:lnTo>
                    <a:pt x="8936" y="1348"/>
                  </a:lnTo>
                  <a:lnTo>
                    <a:pt x="8135" y="1548"/>
                  </a:lnTo>
                  <a:lnTo>
                    <a:pt x="7334" y="1712"/>
                  </a:lnTo>
                  <a:lnTo>
                    <a:pt x="6515" y="1821"/>
                  </a:lnTo>
                  <a:lnTo>
                    <a:pt x="6515" y="1821"/>
                  </a:lnTo>
                  <a:lnTo>
                    <a:pt x="6570" y="1912"/>
                  </a:lnTo>
                  <a:lnTo>
                    <a:pt x="6643" y="1985"/>
                  </a:lnTo>
                  <a:lnTo>
                    <a:pt x="6734" y="2039"/>
                  </a:lnTo>
                  <a:lnTo>
                    <a:pt x="6843" y="2076"/>
                  </a:lnTo>
                  <a:lnTo>
                    <a:pt x="7079" y="2130"/>
                  </a:lnTo>
                  <a:lnTo>
                    <a:pt x="7298" y="2185"/>
                  </a:lnTo>
                  <a:lnTo>
                    <a:pt x="7298" y="2185"/>
                  </a:lnTo>
                  <a:lnTo>
                    <a:pt x="7407" y="2221"/>
                  </a:lnTo>
                  <a:lnTo>
                    <a:pt x="7498" y="2294"/>
                  </a:lnTo>
                  <a:lnTo>
                    <a:pt x="7589" y="2367"/>
                  </a:lnTo>
                  <a:lnTo>
                    <a:pt x="7662" y="2476"/>
                  </a:lnTo>
                  <a:lnTo>
                    <a:pt x="7698" y="2567"/>
                  </a:lnTo>
                  <a:lnTo>
                    <a:pt x="7716" y="2658"/>
                  </a:lnTo>
                  <a:lnTo>
                    <a:pt x="7680" y="2749"/>
                  </a:lnTo>
                  <a:lnTo>
                    <a:pt x="7662" y="2785"/>
                  </a:lnTo>
                  <a:lnTo>
                    <a:pt x="7625" y="2822"/>
                  </a:lnTo>
                  <a:lnTo>
                    <a:pt x="7625" y="2822"/>
                  </a:lnTo>
                  <a:lnTo>
                    <a:pt x="7571" y="2858"/>
                  </a:lnTo>
                  <a:lnTo>
                    <a:pt x="7516" y="2876"/>
                  </a:lnTo>
                  <a:lnTo>
                    <a:pt x="7389" y="2876"/>
                  </a:lnTo>
                  <a:lnTo>
                    <a:pt x="7389" y="2876"/>
                  </a:lnTo>
                  <a:lnTo>
                    <a:pt x="7298" y="2876"/>
                  </a:lnTo>
                  <a:lnTo>
                    <a:pt x="7298" y="2876"/>
                  </a:lnTo>
                  <a:lnTo>
                    <a:pt x="6515" y="2803"/>
                  </a:lnTo>
                  <a:lnTo>
                    <a:pt x="5733" y="2694"/>
                  </a:lnTo>
                  <a:lnTo>
                    <a:pt x="4950" y="2549"/>
                  </a:lnTo>
                  <a:lnTo>
                    <a:pt x="4168" y="2385"/>
                  </a:lnTo>
                  <a:lnTo>
                    <a:pt x="2603" y="2021"/>
                  </a:lnTo>
                  <a:lnTo>
                    <a:pt x="1056" y="1657"/>
                  </a:lnTo>
                  <a:lnTo>
                    <a:pt x="1056" y="1657"/>
                  </a:lnTo>
                  <a:lnTo>
                    <a:pt x="1056" y="1657"/>
                  </a:lnTo>
                  <a:lnTo>
                    <a:pt x="837" y="1894"/>
                  </a:lnTo>
                  <a:lnTo>
                    <a:pt x="637" y="2130"/>
                  </a:lnTo>
                  <a:lnTo>
                    <a:pt x="310" y="2567"/>
                  </a:lnTo>
                  <a:lnTo>
                    <a:pt x="73" y="2876"/>
                  </a:lnTo>
                  <a:lnTo>
                    <a:pt x="0" y="2985"/>
                  </a:lnTo>
                  <a:lnTo>
                    <a:pt x="0" y="2985"/>
                  </a:lnTo>
                  <a:lnTo>
                    <a:pt x="1329" y="3258"/>
                  </a:lnTo>
                  <a:lnTo>
                    <a:pt x="2603" y="3495"/>
                  </a:lnTo>
                  <a:lnTo>
                    <a:pt x="3858" y="3677"/>
                  </a:lnTo>
                  <a:lnTo>
                    <a:pt x="5078" y="3841"/>
                  </a:lnTo>
                  <a:lnTo>
                    <a:pt x="6260" y="3950"/>
                  </a:lnTo>
                  <a:lnTo>
                    <a:pt x="7407" y="4023"/>
                  </a:lnTo>
                  <a:lnTo>
                    <a:pt x="8499" y="4059"/>
                  </a:lnTo>
                  <a:lnTo>
                    <a:pt x="9554" y="4077"/>
                  </a:lnTo>
                  <a:lnTo>
                    <a:pt x="9554" y="4077"/>
                  </a:lnTo>
                  <a:lnTo>
                    <a:pt x="10701" y="4059"/>
                  </a:lnTo>
                  <a:lnTo>
                    <a:pt x="11793" y="4004"/>
                  </a:lnTo>
                  <a:lnTo>
                    <a:pt x="12830" y="3932"/>
                  </a:lnTo>
                  <a:lnTo>
                    <a:pt x="13794" y="3841"/>
                  </a:lnTo>
                  <a:lnTo>
                    <a:pt x="14686" y="3732"/>
                  </a:lnTo>
                  <a:lnTo>
                    <a:pt x="15523" y="3622"/>
                  </a:lnTo>
                  <a:lnTo>
                    <a:pt x="16288" y="3495"/>
                  </a:lnTo>
                  <a:lnTo>
                    <a:pt x="16979" y="3349"/>
                  </a:lnTo>
                  <a:lnTo>
                    <a:pt x="17598" y="3222"/>
                  </a:lnTo>
                  <a:lnTo>
                    <a:pt x="18144" y="3095"/>
                  </a:lnTo>
                  <a:lnTo>
                    <a:pt x="18999" y="2858"/>
                  </a:lnTo>
                  <a:lnTo>
                    <a:pt x="19527" y="2694"/>
                  </a:lnTo>
                  <a:lnTo>
                    <a:pt x="19691" y="2640"/>
                  </a:lnTo>
                  <a:lnTo>
                    <a:pt x="14541" y="1839"/>
                  </a:lnTo>
                  <a:lnTo>
                    <a:pt x="13995" y="711"/>
                  </a:lnTo>
                  <a:lnTo>
                    <a:pt x="13995" y="711"/>
                  </a:lnTo>
                  <a:lnTo>
                    <a:pt x="11283" y="1"/>
                  </a:lnTo>
                  <a:lnTo>
                    <a:pt x="11283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86" name="Google Shape;1386;p8"/>
            <p:cNvSpPr/>
            <p:nvPr/>
          </p:nvSpPr>
          <p:spPr>
            <a:xfrm>
              <a:off x="1772050" y="2128425"/>
              <a:ext cx="102375" cy="49175"/>
            </a:xfrm>
            <a:custGeom>
              <a:avLst/>
              <a:gdLst/>
              <a:ahLst/>
              <a:cxnLst/>
              <a:rect l="l" t="t" r="r" b="b"/>
              <a:pathLst>
                <a:path w="4095" h="1967" extrusionOk="0">
                  <a:moveTo>
                    <a:pt x="2621" y="1"/>
                  </a:moveTo>
                  <a:lnTo>
                    <a:pt x="2402" y="19"/>
                  </a:lnTo>
                  <a:lnTo>
                    <a:pt x="2184" y="55"/>
                  </a:lnTo>
                  <a:lnTo>
                    <a:pt x="1966" y="110"/>
                  </a:lnTo>
                  <a:lnTo>
                    <a:pt x="1747" y="183"/>
                  </a:lnTo>
                  <a:lnTo>
                    <a:pt x="1547" y="255"/>
                  </a:lnTo>
                  <a:lnTo>
                    <a:pt x="1347" y="328"/>
                  </a:lnTo>
                  <a:lnTo>
                    <a:pt x="1147" y="419"/>
                  </a:lnTo>
                  <a:lnTo>
                    <a:pt x="965" y="528"/>
                  </a:lnTo>
                  <a:lnTo>
                    <a:pt x="783" y="638"/>
                  </a:lnTo>
                  <a:lnTo>
                    <a:pt x="619" y="765"/>
                  </a:lnTo>
                  <a:lnTo>
                    <a:pt x="473" y="892"/>
                  </a:lnTo>
                  <a:lnTo>
                    <a:pt x="328" y="1020"/>
                  </a:lnTo>
                  <a:lnTo>
                    <a:pt x="200" y="1165"/>
                  </a:lnTo>
                  <a:lnTo>
                    <a:pt x="91" y="1293"/>
                  </a:lnTo>
                  <a:lnTo>
                    <a:pt x="0" y="1438"/>
                  </a:lnTo>
                  <a:lnTo>
                    <a:pt x="73" y="1438"/>
                  </a:lnTo>
                  <a:lnTo>
                    <a:pt x="146" y="1420"/>
                  </a:lnTo>
                  <a:lnTo>
                    <a:pt x="419" y="1329"/>
                  </a:lnTo>
                  <a:lnTo>
                    <a:pt x="710" y="1256"/>
                  </a:lnTo>
                  <a:lnTo>
                    <a:pt x="1001" y="1220"/>
                  </a:lnTo>
                  <a:lnTo>
                    <a:pt x="1292" y="1184"/>
                  </a:lnTo>
                  <a:lnTo>
                    <a:pt x="1383" y="1184"/>
                  </a:lnTo>
                  <a:lnTo>
                    <a:pt x="1438" y="1202"/>
                  </a:lnTo>
                  <a:lnTo>
                    <a:pt x="1474" y="1238"/>
                  </a:lnTo>
                  <a:lnTo>
                    <a:pt x="1492" y="1275"/>
                  </a:lnTo>
                  <a:lnTo>
                    <a:pt x="1511" y="1347"/>
                  </a:lnTo>
                  <a:lnTo>
                    <a:pt x="1511" y="1511"/>
                  </a:lnTo>
                  <a:lnTo>
                    <a:pt x="1511" y="1584"/>
                  </a:lnTo>
                  <a:lnTo>
                    <a:pt x="1529" y="1657"/>
                  </a:lnTo>
                  <a:lnTo>
                    <a:pt x="1565" y="1711"/>
                  </a:lnTo>
                  <a:lnTo>
                    <a:pt x="1602" y="1784"/>
                  </a:lnTo>
                  <a:lnTo>
                    <a:pt x="1656" y="1839"/>
                  </a:lnTo>
                  <a:lnTo>
                    <a:pt x="1711" y="1875"/>
                  </a:lnTo>
                  <a:lnTo>
                    <a:pt x="1765" y="1930"/>
                  </a:lnTo>
                  <a:lnTo>
                    <a:pt x="1838" y="1948"/>
                  </a:lnTo>
                  <a:lnTo>
                    <a:pt x="1966" y="1966"/>
                  </a:lnTo>
                  <a:lnTo>
                    <a:pt x="2075" y="1948"/>
                  </a:lnTo>
                  <a:lnTo>
                    <a:pt x="2184" y="1911"/>
                  </a:lnTo>
                  <a:lnTo>
                    <a:pt x="2275" y="1857"/>
                  </a:lnTo>
                  <a:lnTo>
                    <a:pt x="2348" y="1766"/>
                  </a:lnTo>
                  <a:lnTo>
                    <a:pt x="2402" y="1675"/>
                  </a:lnTo>
                  <a:lnTo>
                    <a:pt x="2439" y="1584"/>
                  </a:lnTo>
                  <a:lnTo>
                    <a:pt x="2457" y="1384"/>
                  </a:lnTo>
                  <a:lnTo>
                    <a:pt x="2493" y="1184"/>
                  </a:lnTo>
                  <a:lnTo>
                    <a:pt x="2512" y="1074"/>
                  </a:lnTo>
                  <a:lnTo>
                    <a:pt x="2548" y="983"/>
                  </a:lnTo>
                  <a:lnTo>
                    <a:pt x="2603" y="856"/>
                  </a:lnTo>
                  <a:lnTo>
                    <a:pt x="2694" y="765"/>
                  </a:lnTo>
                  <a:lnTo>
                    <a:pt x="2803" y="674"/>
                  </a:lnTo>
                  <a:lnTo>
                    <a:pt x="2930" y="601"/>
                  </a:lnTo>
                  <a:lnTo>
                    <a:pt x="3076" y="547"/>
                  </a:lnTo>
                  <a:lnTo>
                    <a:pt x="3221" y="510"/>
                  </a:lnTo>
                  <a:lnTo>
                    <a:pt x="3512" y="437"/>
                  </a:lnTo>
                  <a:lnTo>
                    <a:pt x="4095" y="310"/>
                  </a:lnTo>
                  <a:lnTo>
                    <a:pt x="3949" y="237"/>
                  </a:lnTo>
                  <a:lnTo>
                    <a:pt x="3804" y="164"/>
                  </a:lnTo>
                  <a:lnTo>
                    <a:pt x="3658" y="110"/>
                  </a:lnTo>
                  <a:lnTo>
                    <a:pt x="3494" y="73"/>
                  </a:lnTo>
                  <a:lnTo>
                    <a:pt x="3167" y="19"/>
                  </a:lnTo>
                  <a:lnTo>
                    <a:pt x="2839" y="1"/>
                  </a:lnTo>
                  <a:close/>
                </a:path>
              </a:pathLst>
            </a:custGeom>
            <a:solidFill>
              <a:srgbClr val="D7C2A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87" name="Google Shape;1387;p8"/>
            <p:cNvSpPr/>
            <p:nvPr/>
          </p:nvSpPr>
          <p:spPr>
            <a:xfrm>
              <a:off x="1772050" y="2128425"/>
              <a:ext cx="102375" cy="49175"/>
            </a:xfrm>
            <a:custGeom>
              <a:avLst/>
              <a:gdLst/>
              <a:ahLst/>
              <a:cxnLst/>
              <a:rect l="l" t="t" r="r" b="b"/>
              <a:pathLst>
                <a:path w="4095" h="1967" fill="none" extrusionOk="0">
                  <a:moveTo>
                    <a:pt x="2839" y="1"/>
                  </a:moveTo>
                  <a:lnTo>
                    <a:pt x="2839" y="1"/>
                  </a:lnTo>
                  <a:lnTo>
                    <a:pt x="2621" y="1"/>
                  </a:lnTo>
                  <a:lnTo>
                    <a:pt x="2402" y="19"/>
                  </a:lnTo>
                  <a:lnTo>
                    <a:pt x="2184" y="55"/>
                  </a:lnTo>
                  <a:lnTo>
                    <a:pt x="1966" y="110"/>
                  </a:lnTo>
                  <a:lnTo>
                    <a:pt x="1747" y="183"/>
                  </a:lnTo>
                  <a:lnTo>
                    <a:pt x="1547" y="255"/>
                  </a:lnTo>
                  <a:lnTo>
                    <a:pt x="1347" y="328"/>
                  </a:lnTo>
                  <a:lnTo>
                    <a:pt x="1147" y="419"/>
                  </a:lnTo>
                  <a:lnTo>
                    <a:pt x="965" y="528"/>
                  </a:lnTo>
                  <a:lnTo>
                    <a:pt x="783" y="638"/>
                  </a:lnTo>
                  <a:lnTo>
                    <a:pt x="619" y="765"/>
                  </a:lnTo>
                  <a:lnTo>
                    <a:pt x="473" y="892"/>
                  </a:lnTo>
                  <a:lnTo>
                    <a:pt x="328" y="1020"/>
                  </a:lnTo>
                  <a:lnTo>
                    <a:pt x="200" y="1165"/>
                  </a:lnTo>
                  <a:lnTo>
                    <a:pt x="91" y="1293"/>
                  </a:lnTo>
                  <a:lnTo>
                    <a:pt x="0" y="1438"/>
                  </a:lnTo>
                  <a:lnTo>
                    <a:pt x="0" y="1438"/>
                  </a:lnTo>
                  <a:lnTo>
                    <a:pt x="73" y="1438"/>
                  </a:lnTo>
                  <a:lnTo>
                    <a:pt x="146" y="1420"/>
                  </a:lnTo>
                  <a:lnTo>
                    <a:pt x="146" y="1420"/>
                  </a:lnTo>
                  <a:lnTo>
                    <a:pt x="419" y="1329"/>
                  </a:lnTo>
                  <a:lnTo>
                    <a:pt x="710" y="1256"/>
                  </a:lnTo>
                  <a:lnTo>
                    <a:pt x="1001" y="1220"/>
                  </a:lnTo>
                  <a:lnTo>
                    <a:pt x="1292" y="1184"/>
                  </a:lnTo>
                  <a:lnTo>
                    <a:pt x="1292" y="1184"/>
                  </a:lnTo>
                  <a:lnTo>
                    <a:pt x="1329" y="1184"/>
                  </a:lnTo>
                  <a:lnTo>
                    <a:pt x="1329" y="1184"/>
                  </a:lnTo>
                  <a:lnTo>
                    <a:pt x="1383" y="1184"/>
                  </a:lnTo>
                  <a:lnTo>
                    <a:pt x="1438" y="1202"/>
                  </a:lnTo>
                  <a:lnTo>
                    <a:pt x="1438" y="1202"/>
                  </a:lnTo>
                  <a:lnTo>
                    <a:pt x="1474" y="1238"/>
                  </a:lnTo>
                  <a:lnTo>
                    <a:pt x="1492" y="1275"/>
                  </a:lnTo>
                  <a:lnTo>
                    <a:pt x="1511" y="1347"/>
                  </a:lnTo>
                  <a:lnTo>
                    <a:pt x="1511" y="1511"/>
                  </a:lnTo>
                  <a:lnTo>
                    <a:pt x="1511" y="1511"/>
                  </a:lnTo>
                  <a:lnTo>
                    <a:pt x="1511" y="1584"/>
                  </a:lnTo>
                  <a:lnTo>
                    <a:pt x="1529" y="1657"/>
                  </a:lnTo>
                  <a:lnTo>
                    <a:pt x="1565" y="1711"/>
                  </a:lnTo>
                  <a:lnTo>
                    <a:pt x="1602" y="1784"/>
                  </a:lnTo>
                  <a:lnTo>
                    <a:pt x="1656" y="1839"/>
                  </a:lnTo>
                  <a:lnTo>
                    <a:pt x="1711" y="1875"/>
                  </a:lnTo>
                  <a:lnTo>
                    <a:pt x="1765" y="1930"/>
                  </a:lnTo>
                  <a:lnTo>
                    <a:pt x="1838" y="1948"/>
                  </a:lnTo>
                  <a:lnTo>
                    <a:pt x="1838" y="1948"/>
                  </a:lnTo>
                  <a:lnTo>
                    <a:pt x="1966" y="1966"/>
                  </a:lnTo>
                  <a:lnTo>
                    <a:pt x="1966" y="1966"/>
                  </a:lnTo>
                  <a:lnTo>
                    <a:pt x="2075" y="1948"/>
                  </a:lnTo>
                  <a:lnTo>
                    <a:pt x="2184" y="1911"/>
                  </a:lnTo>
                  <a:lnTo>
                    <a:pt x="2275" y="1857"/>
                  </a:lnTo>
                  <a:lnTo>
                    <a:pt x="2348" y="1766"/>
                  </a:lnTo>
                  <a:lnTo>
                    <a:pt x="2348" y="1766"/>
                  </a:lnTo>
                  <a:lnTo>
                    <a:pt x="2402" y="1675"/>
                  </a:lnTo>
                  <a:lnTo>
                    <a:pt x="2439" y="1584"/>
                  </a:lnTo>
                  <a:lnTo>
                    <a:pt x="2457" y="1384"/>
                  </a:lnTo>
                  <a:lnTo>
                    <a:pt x="2493" y="1184"/>
                  </a:lnTo>
                  <a:lnTo>
                    <a:pt x="2512" y="1074"/>
                  </a:lnTo>
                  <a:lnTo>
                    <a:pt x="2548" y="983"/>
                  </a:lnTo>
                  <a:lnTo>
                    <a:pt x="2548" y="983"/>
                  </a:lnTo>
                  <a:lnTo>
                    <a:pt x="2603" y="856"/>
                  </a:lnTo>
                  <a:lnTo>
                    <a:pt x="2694" y="765"/>
                  </a:lnTo>
                  <a:lnTo>
                    <a:pt x="2803" y="674"/>
                  </a:lnTo>
                  <a:lnTo>
                    <a:pt x="2930" y="601"/>
                  </a:lnTo>
                  <a:lnTo>
                    <a:pt x="3076" y="547"/>
                  </a:lnTo>
                  <a:lnTo>
                    <a:pt x="3221" y="510"/>
                  </a:lnTo>
                  <a:lnTo>
                    <a:pt x="3512" y="437"/>
                  </a:lnTo>
                  <a:lnTo>
                    <a:pt x="3512" y="437"/>
                  </a:lnTo>
                  <a:lnTo>
                    <a:pt x="4095" y="310"/>
                  </a:lnTo>
                  <a:lnTo>
                    <a:pt x="4095" y="310"/>
                  </a:lnTo>
                  <a:lnTo>
                    <a:pt x="3949" y="237"/>
                  </a:lnTo>
                  <a:lnTo>
                    <a:pt x="3804" y="164"/>
                  </a:lnTo>
                  <a:lnTo>
                    <a:pt x="3658" y="110"/>
                  </a:lnTo>
                  <a:lnTo>
                    <a:pt x="3494" y="73"/>
                  </a:lnTo>
                  <a:lnTo>
                    <a:pt x="3167" y="19"/>
                  </a:lnTo>
                  <a:lnTo>
                    <a:pt x="2839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388" name="Google Shape;1388;p8"/>
          <p:cNvSpPr/>
          <p:nvPr/>
        </p:nvSpPr>
        <p:spPr>
          <a:xfrm>
            <a:off x="5185746" y="774200"/>
            <a:ext cx="1515679" cy="460933"/>
          </a:xfrm>
          <a:custGeom>
            <a:avLst/>
            <a:gdLst/>
            <a:ahLst/>
            <a:cxnLst/>
            <a:rect l="l" t="t" r="r" b="b"/>
            <a:pathLst>
              <a:path w="15779" h="3240" extrusionOk="0">
                <a:moveTo>
                  <a:pt x="8081" y="1"/>
                </a:moveTo>
                <a:lnTo>
                  <a:pt x="7699" y="55"/>
                </a:lnTo>
                <a:lnTo>
                  <a:pt x="7298" y="110"/>
                </a:lnTo>
                <a:lnTo>
                  <a:pt x="6916" y="201"/>
                </a:lnTo>
                <a:lnTo>
                  <a:pt x="6552" y="328"/>
                </a:lnTo>
                <a:lnTo>
                  <a:pt x="6206" y="456"/>
                </a:lnTo>
                <a:lnTo>
                  <a:pt x="5897" y="601"/>
                </a:lnTo>
                <a:lnTo>
                  <a:pt x="5606" y="765"/>
                </a:lnTo>
                <a:lnTo>
                  <a:pt x="5369" y="947"/>
                </a:lnTo>
                <a:lnTo>
                  <a:pt x="5169" y="1129"/>
                </a:lnTo>
                <a:lnTo>
                  <a:pt x="5096" y="1220"/>
                </a:lnTo>
                <a:lnTo>
                  <a:pt x="5023" y="1311"/>
                </a:lnTo>
                <a:lnTo>
                  <a:pt x="4969" y="1420"/>
                </a:lnTo>
                <a:lnTo>
                  <a:pt x="4932" y="1511"/>
                </a:lnTo>
                <a:lnTo>
                  <a:pt x="4914" y="1620"/>
                </a:lnTo>
                <a:lnTo>
                  <a:pt x="4896" y="1711"/>
                </a:lnTo>
                <a:lnTo>
                  <a:pt x="4914" y="1821"/>
                </a:lnTo>
                <a:lnTo>
                  <a:pt x="4951" y="1930"/>
                </a:lnTo>
                <a:lnTo>
                  <a:pt x="4987" y="2021"/>
                </a:lnTo>
                <a:lnTo>
                  <a:pt x="5060" y="2130"/>
                </a:lnTo>
                <a:lnTo>
                  <a:pt x="5151" y="2221"/>
                </a:lnTo>
                <a:lnTo>
                  <a:pt x="5260" y="2312"/>
                </a:lnTo>
                <a:lnTo>
                  <a:pt x="4841" y="2203"/>
                </a:lnTo>
                <a:lnTo>
                  <a:pt x="4441" y="2130"/>
                </a:lnTo>
                <a:lnTo>
                  <a:pt x="4041" y="2075"/>
                </a:lnTo>
                <a:lnTo>
                  <a:pt x="3659" y="2057"/>
                </a:lnTo>
                <a:lnTo>
                  <a:pt x="3276" y="2075"/>
                </a:lnTo>
                <a:lnTo>
                  <a:pt x="2912" y="2112"/>
                </a:lnTo>
                <a:lnTo>
                  <a:pt x="2549" y="2166"/>
                </a:lnTo>
                <a:lnTo>
                  <a:pt x="2221" y="2239"/>
                </a:lnTo>
                <a:lnTo>
                  <a:pt x="1893" y="2330"/>
                </a:lnTo>
                <a:lnTo>
                  <a:pt x="1584" y="2439"/>
                </a:lnTo>
                <a:lnTo>
                  <a:pt x="1311" y="2548"/>
                </a:lnTo>
                <a:lnTo>
                  <a:pt x="1056" y="2658"/>
                </a:lnTo>
                <a:lnTo>
                  <a:pt x="620" y="2858"/>
                </a:lnTo>
                <a:lnTo>
                  <a:pt x="274" y="3058"/>
                </a:lnTo>
                <a:lnTo>
                  <a:pt x="1" y="3240"/>
                </a:lnTo>
                <a:lnTo>
                  <a:pt x="15778" y="3240"/>
                </a:lnTo>
                <a:lnTo>
                  <a:pt x="15706" y="3058"/>
                </a:lnTo>
                <a:lnTo>
                  <a:pt x="15633" y="2894"/>
                </a:lnTo>
                <a:lnTo>
                  <a:pt x="15542" y="2730"/>
                </a:lnTo>
                <a:lnTo>
                  <a:pt x="15451" y="2603"/>
                </a:lnTo>
                <a:lnTo>
                  <a:pt x="15360" y="2476"/>
                </a:lnTo>
                <a:lnTo>
                  <a:pt x="15251" y="2366"/>
                </a:lnTo>
                <a:lnTo>
                  <a:pt x="15142" y="2275"/>
                </a:lnTo>
                <a:lnTo>
                  <a:pt x="15014" y="2203"/>
                </a:lnTo>
                <a:lnTo>
                  <a:pt x="14905" y="2130"/>
                </a:lnTo>
                <a:lnTo>
                  <a:pt x="14778" y="2075"/>
                </a:lnTo>
                <a:lnTo>
                  <a:pt x="14541" y="2003"/>
                </a:lnTo>
                <a:lnTo>
                  <a:pt x="14286" y="1948"/>
                </a:lnTo>
                <a:lnTo>
                  <a:pt x="14031" y="1930"/>
                </a:lnTo>
                <a:lnTo>
                  <a:pt x="13740" y="1948"/>
                </a:lnTo>
                <a:lnTo>
                  <a:pt x="13467" y="2003"/>
                </a:lnTo>
                <a:lnTo>
                  <a:pt x="13213" y="2057"/>
                </a:lnTo>
                <a:lnTo>
                  <a:pt x="12976" y="2130"/>
                </a:lnTo>
                <a:lnTo>
                  <a:pt x="12648" y="2257"/>
                </a:lnTo>
                <a:lnTo>
                  <a:pt x="12521" y="2312"/>
                </a:lnTo>
                <a:lnTo>
                  <a:pt x="12485" y="2257"/>
                </a:lnTo>
                <a:lnTo>
                  <a:pt x="12448" y="2203"/>
                </a:lnTo>
                <a:lnTo>
                  <a:pt x="12375" y="2130"/>
                </a:lnTo>
                <a:lnTo>
                  <a:pt x="12266" y="2057"/>
                </a:lnTo>
                <a:lnTo>
                  <a:pt x="12121" y="2003"/>
                </a:lnTo>
                <a:lnTo>
                  <a:pt x="11957" y="1966"/>
                </a:lnTo>
                <a:lnTo>
                  <a:pt x="11720" y="1948"/>
                </a:lnTo>
                <a:lnTo>
                  <a:pt x="11575" y="1948"/>
                </a:lnTo>
                <a:lnTo>
                  <a:pt x="11393" y="1966"/>
                </a:lnTo>
                <a:lnTo>
                  <a:pt x="11211" y="2003"/>
                </a:lnTo>
                <a:lnTo>
                  <a:pt x="10992" y="2057"/>
                </a:lnTo>
                <a:lnTo>
                  <a:pt x="10992" y="1784"/>
                </a:lnTo>
                <a:lnTo>
                  <a:pt x="10956" y="1529"/>
                </a:lnTo>
                <a:lnTo>
                  <a:pt x="10901" y="1311"/>
                </a:lnTo>
                <a:lnTo>
                  <a:pt x="10810" y="1093"/>
                </a:lnTo>
                <a:lnTo>
                  <a:pt x="10701" y="911"/>
                </a:lnTo>
                <a:lnTo>
                  <a:pt x="10574" y="747"/>
                </a:lnTo>
                <a:lnTo>
                  <a:pt x="10428" y="583"/>
                </a:lnTo>
                <a:lnTo>
                  <a:pt x="10264" y="456"/>
                </a:lnTo>
                <a:lnTo>
                  <a:pt x="10082" y="346"/>
                </a:lnTo>
                <a:lnTo>
                  <a:pt x="9882" y="237"/>
                </a:lnTo>
                <a:lnTo>
                  <a:pt x="9682" y="165"/>
                </a:lnTo>
                <a:lnTo>
                  <a:pt x="9446" y="110"/>
                </a:lnTo>
                <a:lnTo>
                  <a:pt x="9227" y="55"/>
                </a:lnTo>
                <a:lnTo>
                  <a:pt x="8991" y="19"/>
                </a:lnTo>
                <a:lnTo>
                  <a:pt x="8736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89" name="Google Shape;1389;p8"/>
          <p:cNvSpPr/>
          <p:nvPr/>
        </p:nvSpPr>
        <p:spPr>
          <a:xfrm>
            <a:off x="3997351" y="1311338"/>
            <a:ext cx="701955" cy="213463"/>
          </a:xfrm>
          <a:custGeom>
            <a:avLst/>
            <a:gdLst/>
            <a:ahLst/>
            <a:cxnLst/>
            <a:rect l="l" t="t" r="r" b="b"/>
            <a:pathLst>
              <a:path w="15779" h="3240" extrusionOk="0">
                <a:moveTo>
                  <a:pt x="8081" y="1"/>
                </a:moveTo>
                <a:lnTo>
                  <a:pt x="7699" y="55"/>
                </a:lnTo>
                <a:lnTo>
                  <a:pt x="7298" y="110"/>
                </a:lnTo>
                <a:lnTo>
                  <a:pt x="6916" y="201"/>
                </a:lnTo>
                <a:lnTo>
                  <a:pt x="6552" y="328"/>
                </a:lnTo>
                <a:lnTo>
                  <a:pt x="6206" y="456"/>
                </a:lnTo>
                <a:lnTo>
                  <a:pt x="5897" y="601"/>
                </a:lnTo>
                <a:lnTo>
                  <a:pt x="5606" y="765"/>
                </a:lnTo>
                <a:lnTo>
                  <a:pt x="5369" y="947"/>
                </a:lnTo>
                <a:lnTo>
                  <a:pt x="5169" y="1129"/>
                </a:lnTo>
                <a:lnTo>
                  <a:pt x="5096" y="1220"/>
                </a:lnTo>
                <a:lnTo>
                  <a:pt x="5023" y="1311"/>
                </a:lnTo>
                <a:lnTo>
                  <a:pt x="4969" y="1420"/>
                </a:lnTo>
                <a:lnTo>
                  <a:pt x="4932" y="1511"/>
                </a:lnTo>
                <a:lnTo>
                  <a:pt x="4914" y="1620"/>
                </a:lnTo>
                <a:lnTo>
                  <a:pt x="4896" y="1711"/>
                </a:lnTo>
                <a:lnTo>
                  <a:pt x="4914" y="1821"/>
                </a:lnTo>
                <a:lnTo>
                  <a:pt x="4951" y="1930"/>
                </a:lnTo>
                <a:lnTo>
                  <a:pt x="4987" y="2021"/>
                </a:lnTo>
                <a:lnTo>
                  <a:pt x="5060" y="2130"/>
                </a:lnTo>
                <a:lnTo>
                  <a:pt x="5151" y="2221"/>
                </a:lnTo>
                <a:lnTo>
                  <a:pt x="5260" y="2312"/>
                </a:lnTo>
                <a:lnTo>
                  <a:pt x="4841" y="2203"/>
                </a:lnTo>
                <a:lnTo>
                  <a:pt x="4441" y="2130"/>
                </a:lnTo>
                <a:lnTo>
                  <a:pt x="4041" y="2075"/>
                </a:lnTo>
                <a:lnTo>
                  <a:pt x="3659" y="2057"/>
                </a:lnTo>
                <a:lnTo>
                  <a:pt x="3276" y="2075"/>
                </a:lnTo>
                <a:lnTo>
                  <a:pt x="2912" y="2112"/>
                </a:lnTo>
                <a:lnTo>
                  <a:pt x="2549" y="2166"/>
                </a:lnTo>
                <a:lnTo>
                  <a:pt x="2221" y="2239"/>
                </a:lnTo>
                <a:lnTo>
                  <a:pt x="1893" y="2330"/>
                </a:lnTo>
                <a:lnTo>
                  <a:pt x="1584" y="2439"/>
                </a:lnTo>
                <a:lnTo>
                  <a:pt x="1311" y="2548"/>
                </a:lnTo>
                <a:lnTo>
                  <a:pt x="1056" y="2658"/>
                </a:lnTo>
                <a:lnTo>
                  <a:pt x="620" y="2858"/>
                </a:lnTo>
                <a:lnTo>
                  <a:pt x="274" y="3058"/>
                </a:lnTo>
                <a:lnTo>
                  <a:pt x="1" y="3240"/>
                </a:lnTo>
                <a:lnTo>
                  <a:pt x="15778" y="3240"/>
                </a:lnTo>
                <a:lnTo>
                  <a:pt x="15706" y="3058"/>
                </a:lnTo>
                <a:lnTo>
                  <a:pt x="15633" y="2894"/>
                </a:lnTo>
                <a:lnTo>
                  <a:pt x="15542" y="2730"/>
                </a:lnTo>
                <a:lnTo>
                  <a:pt x="15451" y="2603"/>
                </a:lnTo>
                <a:lnTo>
                  <a:pt x="15360" y="2476"/>
                </a:lnTo>
                <a:lnTo>
                  <a:pt x="15251" y="2366"/>
                </a:lnTo>
                <a:lnTo>
                  <a:pt x="15142" y="2275"/>
                </a:lnTo>
                <a:lnTo>
                  <a:pt x="15014" y="2203"/>
                </a:lnTo>
                <a:lnTo>
                  <a:pt x="14905" y="2130"/>
                </a:lnTo>
                <a:lnTo>
                  <a:pt x="14778" y="2075"/>
                </a:lnTo>
                <a:lnTo>
                  <a:pt x="14541" y="2003"/>
                </a:lnTo>
                <a:lnTo>
                  <a:pt x="14286" y="1948"/>
                </a:lnTo>
                <a:lnTo>
                  <a:pt x="14031" y="1930"/>
                </a:lnTo>
                <a:lnTo>
                  <a:pt x="13740" y="1948"/>
                </a:lnTo>
                <a:lnTo>
                  <a:pt x="13467" y="2003"/>
                </a:lnTo>
                <a:lnTo>
                  <a:pt x="13213" y="2057"/>
                </a:lnTo>
                <a:lnTo>
                  <a:pt x="12976" y="2130"/>
                </a:lnTo>
                <a:lnTo>
                  <a:pt x="12648" y="2257"/>
                </a:lnTo>
                <a:lnTo>
                  <a:pt x="12521" y="2312"/>
                </a:lnTo>
                <a:lnTo>
                  <a:pt x="12485" y="2257"/>
                </a:lnTo>
                <a:lnTo>
                  <a:pt x="12448" y="2203"/>
                </a:lnTo>
                <a:lnTo>
                  <a:pt x="12375" y="2130"/>
                </a:lnTo>
                <a:lnTo>
                  <a:pt x="12266" y="2057"/>
                </a:lnTo>
                <a:lnTo>
                  <a:pt x="12121" y="2003"/>
                </a:lnTo>
                <a:lnTo>
                  <a:pt x="11957" y="1966"/>
                </a:lnTo>
                <a:lnTo>
                  <a:pt x="11720" y="1948"/>
                </a:lnTo>
                <a:lnTo>
                  <a:pt x="11575" y="1948"/>
                </a:lnTo>
                <a:lnTo>
                  <a:pt x="11393" y="1966"/>
                </a:lnTo>
                <a:lnTo>
                  <a:pt x="11211" y="2003"/>
                </a:lnTo>
                <a:lnTo>
                  <a:pt x="10992" y="2057"/>
                </a:lnTo>
                <a:lnTo>
                  <a:pt x="10992" y="1784"/>
                </a:lnTo>
                <a:lnTo>
                  <a:pt x="10956" y="1529"/>
                </a:lnTo>
                <a:lnTo>
                  <a:pt x="10901" y="1311"/>
                </a:lnTo>
                <a:lnTo>
                  <a:pt x="10810" y="1093"/>
                </a:lnTo>
                <a:lnTo>
                  <a:pt x="10701" y="911"/>
                </a:lnTo>
                <a:lnTo>
                  <a:pt x="10574" y="747"/>
                </a:lnTo>
                <a:lnTo>
                  <a:pt x="10428" y="583"/>
                </a:lnTo>
                <a:lnTo>
                  <a:pt x="10264" y="456"/>
                </a:lnTo>
                <a:lnTo>
                  <a:pt x="10082" y="346"/>
                </a:lnTo>
                <a:lnTo>
                  <a:pt x="9882" y="237"/>
                </a:lnTo>
                <a:lnTo>
                  <a:pt x="9682" y="165"/>
                </a:lnTo>
                <a:lnTo>
                  <a:pt x="9446" y="110"/>
                </a:lnTo>
                <a:lnTo>
                  <a:pt x="9227" y="55"/>
                </a:lnTo>
                <a:lnTo>
                  <a:pt x="8991" y="19"/>
                </a:lnTo>
                <a:lnTo>
                  <a:pt x="8736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90" name="Google Shape;1390;p8"/>
          <p:cNvSpPr/>
          <p:nvPr/>
        </p:nvSpPr>
        <p:spPr>
          <a:xfrm>
            <a:off x="6616409" y="612605"/>
            <a:ext cx="701955" cy="213463"/>
          </a:xfrm>
          <a:custGeom>
            <a:avLst/>
            <a:gdLst/>
            <a:ahLst/>
            <a:cxnLst/>
            <a:rect l="l" t="t" r="r" b="b"/>
            <a:pathLst>
              <a:path w="15779" h="3240" extrusionOk="0">
                <a:moveTo>
                  <a:pt x="8081" y="1"/>
                </a:moveTo>
                <a:lnTo>
                  <a:pt x="7699" y="55"/>
                </a:lnTo>
                <a:lnTo>
                  <a:pt x="7298" y="110"/>
                </a:lnTo>
                <a:lnTo>
                  <a:pt x="6916" y="201"/>
                </a:lnTo>
                <a:lnTo>
                  <a:pt x="6552" y="328"/>
                </a:lnTo>
                <a:lnTo>
                  <a:pt x="6206" y="456"/>
                </a:lnTo>
                <a:lnTo>
                  <a:pt x="5897" y="601"/>
                </a:lnTo>
                <a:lnTo>
                  <a:pt x="5606" y="765"/>
                </a:lnTo>
                <a:lnTo>
                  <a:pt x="5369" y="947"/>
                </a:lnTo>
                <a:lnTo>
                  <a:pt x="5169" y="1129"/>
                </a:lnTo>
                <a:lnTo>
                  <a:pt x="5096" y="1220"/>
                </a:lnTo>
                <a:lnTo>
                  <a:pt x="5023" y="1311"/>
                </a:lnTo>
                <a:lnTo>
                  <a:pt x="4969" y="1420"/>
                </a:lnTo>
                <a:lnTo>
                  <a:pt x="4932" y="1511"/>
                </a:lnTo>
                <a:lnTo>
                  <a:pt x="4914" y="1620"/>
                </a:lnTo>
                <a:lnTo>
                  <a:pt x="4896" y="1711"/>
                </a:lnTo>
                <a:lnTo>
                  <a:pt x="4914" y="1821"/>
                </a:lnTo>
                <a:lnTo>
                  <a:pt x="4951" y="1930"/>
                </a:lnTo>
                <a:lnTo>
                  <a:pt x="4987" y="2021"/>
                </a:lnTo>
                <a:lnTo>
                  <a:pt x="5060" y="2130"/>
                </a:lnTo>
                <a:lnTo>
                  <a:pt x="5151" y="2221"/>
                </a:lnTo>
                <a:lnTo>
                  <a:pt x="5260" y="2312"/>
                </a:lnTo>
                <a:lnTo>
                  <a:pt x="4841" y="2203"/>
                </a:lnTo>
                <a:lnTo>
                  <a:pt x="4441" y="2130"/>
                </a:lnTo>
                <a:lnTo>
                  <a:pt x="4041" y="2075"/>
                </a:lnTo>
                <a:lnTo>
                  <a:pt x="3659" y="2057"/>
                </a:lnTo>
                <a:lnTo>
                  <a:pt x="3276" y="2075"/>
                </a:lnTo>
                <a:lnTo>
                  <a:pt x="2912" y="2112"/>
                </a:lnTo>
                <a:lnTo>
                  <a:pt x="2549" y="2166"/>
                </a:lnTo>
                <a:lnTo>
                  <a:pt x="2221" y="2239"/>
                </a:lnTo>
                <a:lnTo>
                  <a:pt x="1893" y="2330"/>
                </a:lnTo>
                <a:lnTo>
                  <a:pt x="1584" y="2439"/>
                </a:lnTo>
                <a:lnTo>
                  <a:pt x="1311" y="2548"/>
                </a:lnTo>
                <a:lnTo>
                  <a:pt x="1056" y="2658"/>
                </a:lnTo>
                <a:lnTo>
                  <a:pt x="620" y="2858"/>
                </a:lnTo>
                <a:lnTo>
                  <a:pt x="274" y="3058"/>
                </a:lnTo>
                <a:lnTo>
                  <a:pt x="1" y="3240"/>
                </a:lnTo>
                <a:lnTo>
                  <a:pt x="15778" y="3240"/>
                </a:lnTo>
                <a:lnTo>
                  <a:pt x="15706" y="3058"/>
                </a:lnTo>
                <a:lnTo>
                  <a:pt x="15633" y="2894"/>
                </a:lnTo>
                <a:lnTo>
                  <a:pt x="15542" y="2730"/>
                </a:lnTo>
                <a:lnTo>
                  <a:pt x="15451" y="2603"/>
                </a:lnTo>
                <a:lnTo>
                  <a:pt x="15360" y="2476"/>
                </a:lnTo>
                <a:lnTo>
                  <a:pt x="15251" y="2366"/>
                </a:lnTo>
                <a:lnTo>
                  <a:pt x="15142" y="2275"/>
                </a:lnTo>
                <a:lnTo>
                  <a:pt x="15014" y="2203"/>
                </a:lnTo>
                <a:lnTo>
                  <a:pt x="14905" y="2130"/>
                </a:lnTo>
                <a:lnTo>
                  <a:pt x="14778" y="2075"/>
                </a:lnTo>
                <a:lnTo>
                  <a:pt x="14541" y="2003"/>
                </a:lnTo>
                <a:lnTo>
                  <a:pt x="14286" y="1948"/>
                </a:lnTo>
                <a:lnTo>
                  <a:pt x="14031" y="1930"/>
                </a:lnTo>
                <a:lnTo>
                  <a:pt x="13740" y="1948"/>
                </a:lnTo>
                <a:lnTo>
                  <a:pt x="13467" y="2003"/>
                </a:lnTo>
                <a:lnTo>
                  <a:pt x="13213" y="2057"/>
                </a:lnTo>
                <a:lnTo>
                  <a:pt x="12976" y="2130"/>
                </a:lnTo>
                <a:lnTo>
                  <a:pt x="12648" y="2257"/>
                </a:lnTo>
                <a:lnTo>
                  <a:pt x="12521" y="2312"/>
                </a:lnTo>
                <a:lnTo>
                  <a:pt x="12485" y="2257"/>
                </a:lnTo>
                <a:lnTo>
                  <a:pt x="12448" y="2203"/>
                </a:lnTo>
                <a:lnTo>
                  <a:pt x="12375" y="2130"/>
                </a:lnTo>
                <a:lnTo>
                  <a:pt x="12266" y="2057"/>
                </a:lnTo>
                <a:lnTo>
                  <a:pt x="12121" y="2003"/>
                </a:lnTo>
                <a:lnTo>
                  <a:pt x="11957" y="1966"/>
                </a:lnTo>
                <a:lnTo>
                  <a:pt x="11720" y="1948"/>
                </a:lnTo>
                <a:lnTo>
                  <a:pt x="11575" y="1948"/>
                </a:lnTo>
                <a:lnTo>
                  <a:pt x="11393" y="1966"/>
                </a:lnTo>
                <a:lnTo>
                  <a:pt x="11211" y="2003"/>
                </a:lnTo>
                <a:lnTo>
                  <a:pt x="10992" y="2057"/>
                </a:lnTo>
                <a:lnTo>
                  <a:pt x="10992" y="1784"/>
                </a:lnTo>
                <a:lnTo>
                  <a:pt x="10956" y="1529"/>
                </a:lnTo>
                <a:lnTo>
                  <a:pt x="10901" y="1311"/>
                </a:lnTo>
                <a:lnTo>
                  <a:pt x="10810" y="1093"/>
                </a:lnTo>
                <a:lnTo>
                  <a:pt x="10701" y="911"/>
                </a:lnTo>
                <a:lnTo>
                  <a:pt x="10574" y="747"/>
                </a:lnTo>
                <a:lnTo>
                  <a:pt x="10428" y="583"/>
                </a:lnTo>
                <a:lnTo>
                  <a:pt x="10264" y="456"/>
                </a:lnTo>
                <a:lnTo>
                  <a:pt x="10082" y="346"/>
                </a:lnTo>
                <a:lnTo>
                  <a:pt x="9882" y="237"/>
                </a:lnTo>
                <a:lnTo>
                  <a:pt x="9682" y="165"/>
                </a:lnTo>
                <a:lnTo>
                  <a:pt x="9446" y="110"/>
                </a:lnTo>
                <a:lnTo>
                  <a:pt x="9227" y="55"/>
                </a:lnTo>
                <a:lnTo>
                  <a:pt x="8991" y="19"/>
                </a:lnTo>
                <a:lnTo>
                  <a:pt x="8736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1391" name="Google Shape;1391;p8"/>
          <p:cNvGrpSpPr/>
          <p:nvPr/>
        </p:nvGrpSpPr>
        <p:grpSpPr>
          <a:xfrm>
            <a:off x="5369064" y="1363585"/>
            <a:ext cx="1453873" cy="179151"/>
            <a:chOff x="7022525" y="1213188"/>
            <a:chExt cx="1090405" cy="134363"/>
          </a:xfrm>
        </p:grpSpPr>
        <p:sp>
          <p:nvSpPr>
            <p:cNvPr id="1392" name="Google Shape;1392;p8"/>
            <p:cNvSpPr/>
            <p:nvPr/>
          </p:nvSpPr>
          <p:spPr>
            <a:xfrm>
              <a:off x="7755323" y="1257699"/>
              <a:ext cx="357607" cy="89851"/>
            </a:xfrm>
            <a:custGeom>
              <a:avLst/>
              <a:gdLst/>
              <a:ahLst/>
              <a:cxnLst/>
              <a:rect l="l" t="t" r="r" b="b"/>
              <a:pathLst>
                <a:path w="7753" h="1948" extrusionOk="0">
                  <a:moveTo>
                    <a:pt x="6843" y="0"/>
                  </a:moveTo>
                  <a:lnTo>
                    <a:pt x="6461" y="37"/>
                  </a:lnTo>
                  <a:lnTo>
                    <a:pt x="6042" y="73"/>
                  </a:lnTo>
                  <a:lnTo>
                    <a:pt x="5605" y="164"/>
                  </a:lnTo>
                  <a:lnTo>
                    <a:pt x="5150" y="291"/>
                  </a:lnTo>
                  <a:lnTo>
                    <a:pt x="4932" y="382"/>
                  </a:lnTo>
                  <a:lnTo>
                    <a:pt x="4714" y="473"/>
                  </a:lnTo>
                  <a:lnTo>
                    <a:pt x="4495" y="564"/>
                  </a:lnTo>
                  <a:lnTo>
                    <a:pt x="4277" y="692"/>
                  </a:lnTo>
                  <a:lnTo>
                    <a:pt x="4077" y="837"/>
                  </a:lnTo>
                  <a:lnTo>
                    <a:pt x="3876" y="983"/>
                  </a:lnTo>
                  <a:lnTo>
                    <a:pt x="3694" y="874"/>
                  </a:lnTo>
                  <a:lnTo>
                    <a:pt x="3512" y="783"/>
                  </a:lnTo>
                  <a:lnTo>
                    <a:pt x="3330" y="710"/>
                  </a:lnTo>
                  <a:lnTo>
                    <a:pt x="3149" y="655"/>
                  </a:lnTo>
                  <a:lnTo>
                    <a:pt x="2967" y="601"/>
                  </a:lnTo>
                  <a:lnTo>
                    <a:pt x="2766" y="582"/>
                  </a:lnTo>
                  <a:lnTo>
                    <a:pt x="2584" y="564"/>
                  </a:lnTo>
                  <a:lnTo>
                    <a:pt x="2166" y="564"/>
                  </a:lnTo>
                  <a:lnTo>
                    <a:pt x="1929" y="582"/>
                  </a:lnTo>
                  <a:lnTo>
                    <a:pt x="1711" y="619"/>
                  </a:lnTo>
                  <a:lnTo>
                    <a:pt x="1492" y="673"/>
                  </a:lnTo>
                  <a:lnTo>
                    <a:pt x="1092" y="783"/>
                  </a:lnTo>
                  <a:lnTo>
                    <a:pt x="728" y="910"/>
                  </a:lnTo>
                  <a:lnTo>
                    <a:pt x="419" y="1037"/>
                  </a:lnTo>
                  <a:lnTo>
                    <a:pt x="200" y="1147"/>
                  </a:lnTo>
                  <a:lnTo>
                    <a:pt x="0" y="1256"/>
                  </a:lnTo>
                  <a:lnTo>
                    <a:pt x="200" y="1238"/>
                  </a:lnTo>
                  <a:lnTo>
                    <a:pt x="437" y="1219"/>
                  </a:lnTo>
                  <a:lnTo>
                    <a:pt x="1056" y="1219"/>
                  </a:lnTo>
                  <a:lnTo>
                    <a:pt x="1402" y="1256"/>
                  </a:lnTo>
                  <a:lnTo>
                    <a:pt x="1765" y="1292"/>
                  </a:lnTo>
                  <a:lnTo>
                    <a:pt x="2148" y="1347"/>
                  </a:lnTo>
                  <a:lnTo>
                    <a:pt x="2530" y="1438"/>
                  </a:lnTo>
                  <a:lnTo>
                    <a:pt x="2912" y="1565"/>
                  </a:lnTo>
                  <a:lnTo>
                    <a:pt x="3112" y="1656"/>
                  </a:lnTo>
                  <a:lnTo>
                    <a:pt x="3294" y="1729"/>
                  </a:lnTo>
                  <a:lnTo>
                    <a:pt x="3458" y="1838"/>
                  </a:lnTo>
                  <a:lnTo>
                    <a:pt x="3622" y="1947"/>
                  </a:lnTo>
                  <a:lnTo>
                    <a:pt x="4477" y="1474"/>
                  </a:lnTo>
                  <a:lnTo>
                    <a:pt x="5259" y="1056"/>
                  </a:lnTo>
                  <a:lnTo>
                    <a:pt x="5951" y="728"/>
                  </a:lnTo>
                  <a:lnTo>
                    <a:pt x="6570" y="473"/>
                  </a:lnTo>
                  <a:lnTo>
                    <a:pt x="7061" y="273"/>
                  </a:lnTo>
                  <a:lnTo>
                    <a:pt x="7425" y="128"/>
                  </a:lnTo>
                  <a:lnTo>
                    <a:pt x="7753" y="18"/>
                  </a:lnTo>
                  <a:lnTo>
                    <a:pt x="758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93" name="Google Shape;1393;p8"/>
            <p:cNvSpPr/>
            <p:nvPr/>
          </p:nvSpPr>
          <p:spPr>
            <a:xfrm>
              <a:off x="7755323" y="1257699"/>
              <a:ext cx="357607" cy="89851"/>
            </a:xfrm>
            <a:custGeom>
              <a:avLst/>
              <a:gdLst/>
              <a:ahLst/>
              <a:cxnLst/>
              <a:rect l="l" t="t" r="r" b="b"/>
              <a:pathLst>
                <a:path w="7753" h="1948" fill="none" extrusionOk="0">
                  <a:moveTo>
                    <a:pt x="7170" y="0"/>
                  </a:moveTo>
                  <a:lnTo>
                    <a:pt x="7170" y="0"/>
                  </a:lnTo>
                  <a:lnTo>
                    <a:pt x="6843" y="0"/>
                  </a:lnTo>
                  <a:lnTo>
                    <a:pt x="6461" y="37"/>
                  </a:lnTo>
                  <a:lnTo>
                    <a:pt x="6042" y="73"/>
                  </a:lnTo>
                  <a:lnTo>
                    <a:pt x="5605" y="164"/>
                  </a:lnTo>
                  <a:lnTo>
                    <a:pt x="5150" y="291"/>
                  </a:lnTo>
                  <a:lnTo>
                    <a:pt x="4932" y="382"/>
                  </a:lnTo>
                  <a:lnTo>
                    <a:pt x="4714" y="473"/>
                  </a:lnTo>
                  <a:lnTo>
                    <a:pt x="4495" y="564"/>
                  </a:lnTo>
                  <a:lnTo>
                    <a:pt x="4277" y="692"/>
                  </a:lnTo>
                  <a:lnTo>
                    <a:pt x="4077" y="837"/>
                  </a:lnTo>
                  <a:lnTo>
                    <a:pt x="3876" y="983"/>
                  </a:lnTo>
                  <a:lnTo>
                    <a:pt x="3876" y="983"/>
                  </a:lnTo>
                  <a:lnTo>
                    <a:pt x="3694" y="874"/>
                  </a:lnTo>
                  <a:lnTo>
                    <a:pt x="3512" y="783"/>
                  </a:lnTo>
                  <a:lnTo>
                    <a:pt x="3330" y="710"/>
                  </a:lnTo>
                  <a:lnTo>
                    <a:pt x="3149" y="655"/>
                  </a:lnTo>
                  <a:lnTo>
                    <a:pt x="2967" y="601"/>
                  </a:lnTo>
                  <a:lnTo>
                    <a:pt x="2766" y="582"/>
                  </a:lnTo>
                  <a:lnTo>
                    <a:pt x="2584" y="564"/>
                  </a:lnTo>
                  <a:lnTo>
                    <a:pt x="2402" y="564"/>
                  </a:lnTo>
                  <a:lnTo>
                    <a:pt x="2402" y="564"/>
                  </a:lnTo>
                  <a:lnTo>
                    <a:pt x="2166" y="564"/>
                  </a:lnTo>
                  <a:lnTo>
                    <a:pt x="1929" y="582"/>
                  </a:lnTo>
                  <a:lnTo>
                    <a:pt x="1711" y="619"/>
                  </a:lnTo>
                  <a:lnTo>
                    <a:pt x="1492" y="673"/>
                  </a:lnTo>
                  <a:lnTo>
                    <a:pt x="1092" y="783"/>
                  </a:lnTo>
                  <a:lnTo>
                    <a:pt x="728" y="910"/>
                  </a:lnTo>
                  <a:lnTo>
                    <a:pt x="419" y="1037"/>
                  </a:lnTo>
                  <a:lnTo>
                    <a:pt x="200" y="1147"/>
                  </a:lnTo>
                  <a:lnTo>
                    <a:pt x="0" y="1256"/>
                  </a:lnTo>
                  <a:lnTo>
                    <a:pt x="0" y="1256"/>
                  </a:lnTo>
                  <a:lnTo>
                    <a:pt x="200" y="1238"/>
                  </a:lnTo>
                  <a:lnTo>
                    <a:pt x="437" y="1219"/>
                  </a:lnTo>
                  <a:lnTo>
                    <a:pt x="746" y="1219"/>
                  </a:lnTo>
                  <a:lnTo>
                    <a:pt x="746" y="1219"/>
                  </a:lnTo>
                  <a:lnTo>
                    <a:pt x="1056" y="1219"/>
                  </a:lnTo>
                  <a:lnTo>
                    <a:pt x="1402" y="1256"/>
                  </a:lnTo>
                  <a:lnTo>
                    <a:pt x="1765" y="1292"/>
                  </a:lnTo>
                  <a:lnTo>
                    <a:pt x="2148" y="1347"/>
                  </a:lnTo>
                  <a:lnTo>
                    <a:pt x="2530" y="1438"/>
                  </a:lnTo>
                  <a:lnTo>
                    <a:pt x="2912" y="1565"/>
                  </a:lnTo>
                  <a:lnTo>
                    <a:pt x="3112" y="1656"/>
                  </a:lnTo>
                  <a:lnTo>
                    <a:pt x="3294" y="1729"/>
                  </a:lnTo>
                  <a:lnTo>
                    <a:pt x="3458" y="1838"/>
                  </a:lnTo>
                  <a:lnTo>
                    <a:pt x="3622" y="1947"/>
                  </a:lnTo>
                  <a:lnTo>
                    <a:pt x="3622" y="1947"/>
                  </a:lnTo>
                  <a:lnTo>
                    <a:pt x="4477" y="1474"/>
                  </a:lnTo>
                  <a:lnTo>
                    <a:pt x="5259" y="1056"/>
                  </a:lnTo>
                  <a:lnTo>
                    <a:pt x="5951" y="728"/>
                  </a:lnTo>
                  <a:lnTo>
                    <a:pt x="6570" y="473"/>
                  </a:lnTo>
                  <a:lnTo>
                    <a:pt x="7061" y="273"/>
                  </a:lnTo>
                  <a:lnTo>
                    <a:pt x="7425" y="128"/>
                  </a:lnTo>
                  <a:lnTo>
                    <a:pt x="7753" y="18"/>
                  </a:lnTo>
                  <a:lnTo>
                    <a:pt x="7753" y="18"/>
                  </a:lnTo>
                  <a:lnTo>
                    <a:pt x="7589" y="0"/>
                  </a:lnTo>
                  <a:lnTo>
                    <a:pt x="7170" y="0"/>
                  </a:lnTo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94" name="Google Shape;1394;p8"/>
            <p:cNvSpPr/>
            <p:nvPr/>
          </p:nvSpPr>
          <p:spPr>
            <a:xfrm>
              <a:off x="7022525" y="1213188"/>
              <a:ext cx="324904" cy="83994"/>
            </a:xfrm>
            <a:custGeom>
              <a:avLst/>
              <a:gdLst/>
              <a:ahLst/>
              <a:cxnLst/>
              <a:rect l="l" t="t" r="r" b="b"/>
              <a:pathLst>
                <a:path w="7044" h="1821" extrusionOk="0">
                  <a:moveTo>
                    <a:pt x="1383" y="1"/>
                  </a:moveTo>
                  <a:lnTo>
                    <a:pt x="1111" y="19"/>
                  </a:lnTo>
                  <a:lnTo>
                    <a:pt x="838" y="73"/>
                  </a:lnTo>
                  <a:lnTo>
                    <a:pt x="601" y="146"/>
                  </a:lnTo>
                  <a:lnTo>
                    <a:pt x="401" y="237"/>
                  </a:lnTo>
                  <a:lnTo>
                    <a:pt x="237" y="328"/>
                  </a:lnTo>
                  <a:lnTo>
                    <a:pt x="110" y="401"/>
                  </a:lnTo>
                  <a:lnTo>
                    <a:pt x="0" y="474"/>
                  </a:lnTo>
                  <a:lnTo>
                    <a:pt x="164" y="437"/>
                  </a:lnTo>
                  <a:lnTo>
                    <a:pt x="364" y="419"/>
                  </a:lnTo>
                  <a:lnTo>
                    <a:pt x="874" y="419"/>
                  </a:lnTo>
                  <a:lnTo>
                    <a:pt x="1202" y="456"/>
                  </a:lnTo>
                  <a:lnTo>
                    <a:pt x="1529" y="547"/>
                  </a:lnTo>
                  <a:lnTo>
                    <a:pt x="1711" y="601"/>
                  </a:lnTo>
                  <a:lnTo>
                    <a:pt x="1875" y="674"/>
                  </a:lnTo>
                  <a:lnTo>
                    <a:pt x="2057" y="747"/>
                  </a:lnTo>
                  <a:lnTo>
                    <a:pt x="2239" y="856"/>
                  </a:lnTo>
                  <a:lnTo>
                    <a:pt x="2421" y="965"/>
                  </a:lnTo>
                  <a:lnTo>
                    <a:pt x="2585" y="1093"/>
                  </a:lnTo>
                  <a:lnTo>
                    <a:pt x="2767" y="1238"/>
                  </a:lnTo>
                  <a:lnTo>
                    <a:pt x="2930" y="1420"/>
                  </a:lnTo>
                  <a:lnTo>
                    <a:pt x="3094" y="1602"/>
                  </a:lnTo>
                  <a:lnTo>
                    <a:pt x="3240" y="1820"/>
                  </a:lnTo>
                  <a:lnTo>
                    <a:pt x="3513" y="1638"/>
                  </a:lnTo>
                  <a:lnTo>
                    <a:pt x="3786" y="1511"/>
                  </a:lnTo>
                  <a:lnTo>
                    <a:pt x="4059" y="1384"/>
                  </a:lnTo>
                  <a:lnTo>
                    <a:pt x="4295" y="1293"/>
                  </a:lnTo>
                  <a:lnTo>
                    <a:pt x="4550" y="1220"/>
                  </a:lnTo>
                  <a:lnTo>
                    <a:pt x="4787" y="1184"/>
                  </a:lnTo>
                  <a:lnTo>
                    <a:pt x="5005" y="1147"/>
                  </a:lnTo>
                  <a:lnTo>
                    <a:pt x="5442" y="1147"/>
                  </a:lnTo>
                  <a:lnTo>
                    <a:pt x="5624" y="1184"/>
                  </a:lnTo>
                  <a:lnTo>
                    <a:pt x="5806" y="1202"/>
                  </a:lnTo>
                  <a:lnTo>
                    <a:pt x="5988" y="1256"/>
                  </a:lnTo>
                  <a:lnTo>
                    <a:pt x="6297" y="1366"/>
                  </a:lnTo>
                  <a:lnTo>
                    <a:pt x="6552" y="1475"/>
                  </a:lnTo>
                  <a:lnTo>
                    <a:pt x="6770" y="1602"/>
                  </a:lnTo>
                  <a:lnTo>
                    <a:pt x="6916" y="1711"/>
                  </a:lnTo>
                  <a:lnTo>
                    <a:pt x="7043" y="1820"/>
                  </a:lnTo>
                  <a:lnTo>
                    <a:pt x="6879" y="1638"/>
                  </a:lnTo>
                  <a:lnTo>
                    <a:pt x="6697" y="1456"/>
                  </a:lnTo>
                  <a:lnTo>
                    <a:pt x="6443" y="1238"/>
                  </a:lnTo>
                  <a:lnTo>
                    <a:pt x="6297" y="1129"/>
                  </a:lnTo>
                  <a:lnTo>
                    <a:pt x="6133" y="1020"/>
                  </a:lnTo>
                  <a:lnTo>
                    <a:pt x="5969" y="929"/>
                  </a:lnTo>
                  <a:lnTo>
                    <a:pt x="5769" y="838"/>
                  </a:lnTo>
                  <a:lnTo>
                    <a:pt x="5569" y="765"/>
                  </a:lnTo>
                  <a:lnTo>
                    <a:pt x="5369" y="692"/>
                  </a:lnTo>
                  <a:lnTo>
                    <a:pt x="5150" y="656"/>
                  </a:lnTo>
                  <a:lnTo>
                    <a:pt x="4750" y="656"/>
                  </a:lnTo>
                  <a:lnTo>
                    <a:pt x="4550" y="674"/>
                  </a:lnTo>
                  <a:lnTo>
                    <a:pt x="4368" y="729"/>
                  </a:lnTo>
                  <a:lnTo>
                    <a:pt x="4168" y="801"/>
                  </a:lnTo>
                  <a:lnTo>
                    <a:pt x="3968" y="892"/>
                  </a:lnTo>
                  <a:lnTo>
                    <a:pt x="3767" y="1002"/>
                  </a:lnTo>
                  <a:lnTo>
                    <a:pt x="3567" y="1129"/>
                  </a:lnTo>
                  <a:lnTo>
                    <a:pt x="3367" y="1293"/>
                  </a:lnTo>
                  <a:lnTo>
                    <a:pt x="3240" y="1111"/>
                  </a:lnTo>
                  <a:lnTo>
                    <a:pt x="3112" y="947"/>
                  </a:lnTo>
                  <a:lnTo>
                    <a:pt x="3003" y="801"/>
                  </a:lnTo>
                  <a:lnTo>
                    <a:pt x="2876" y="674"/>
                  </a:lnTo>
                  <a:lnTo>
                    <a:pt x="2621" y="437"/>
                  </a:lnTo>
                  <a:lnTo>
                    <a:pt x="2366" y="274"/>
                  </a:lnTo>
                  <a:lnTo>
                    <a:pt x="2111" y="146"/>
                  </a:lnTo>
                  <a:lnTo>
                    <a:pt x="1875" y="55"/>
                  </a:lnTo>
                  <a:lnTo>
                    <a:pt x="1620" y="19"/>
                  </a:lnTo>
                  <a:lnTo>
                    <a:pt x="1383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95" name="Google Shape;1395;p8"/>
            <p:cNvSpPr/>
            <p:nvPr/>
          </p:nvSpPr>
          <p:spPr>
            <a:xfrm>
              <a:off x="7022525" y="1213188"/>
              <a:ext cx="324904" cy="83994"/>
            </a:xfrm>
            <a:custGeom>
              <a:avLst/>
              <a:gdLst/>
              <a:ahLst/>
              <a:cxnLst/>
              <a:rect l="l" t="t" r="r" b="b"/>
              <a:pathLst>
                <a:path w="7044" h="1821" fill="none" extrusionOk="0">
                  <a:moveTo>
                    <a:pt x="1383" y="1"/>
                  </a:moveTo>
                  <a:lnTo>
                    <a:pt x="1383" y="1"/>
                  </a:lnTo>
                  <a:lnTo>
                    <a:pt x="1111" y="19"/>
                  </a:lnTo>
                  <a:lnTo>
                    <a:pt x="838" y="73"/>
                  </a:lnTo>
                  <a:lnTo>
                    <a:pt x="601" y="146"/>
                  </a:lnTo>
                  <a:lnTo>
                    <a:pt x="401" y="237"/>
                  </a:lnTo>
                  <a:lnTo>
                    <a:pt x="237" y="328"/>
                  </a:lnTo>
                  <a:lnTo>
                    <a:pt x="110" y="401"/>
                  </a:lnTo>
                  <a:lnTo>
                    <a:pt x="0" y="474"/>
                  </a:lnTo>
                  <a:lnTo>
                    <a:pt x="0" y="474"/>
                  </a:lnTo>
                  <a:lnTo>
                    <a:pt x="164" y="437"/>
                  </a:lnTo>
                  <a:lnTo>
                    <a:pt x="364" y="419"/>
                  </a:lnTo>
                  <a:lnTo>
                    <a:pt x="601" y="419"/>
                  </a:lnTo>
                  <a:lnTo>
                    <a:pt x="601" y="419"/>
                  </a:lnTo>
                  <a:lnTo>
                    <a:pt x="874" y="419"/>
                  </a:lnTo>
                  <a:lnTo>
                    <a:pt x="1202" y="456"/>
                  </a:lnTo>
                  <a:lnTo>
                    <a:pt x="1529" y="547"/>
                  </a:lnTo>
                  <a:lnTo>
                    <a:pt x="1711" y="601"/>
                  </a:lnTo>
                  <a:lnTo>
                    <a:pt x="1875" y="674"/>
                  </a:lnTo>
                  <a:lnTo>
                    <a:pt x="2057" y="747"/>
                  </a:lnTo>
                  <a:lnTo>
                    <a:pt x="2239" y="856"/>
                  </a:lnTo>
                  <a:lnTo>
                    <a:pt x="2421" y="965"/>
                  </a:lnTo>
                  <a:lnTo>
                    <a:pt x="2585" y="1093"/>
                  </a:lnTo>
                  <a:lnTo>
                    <a:pt x="2767" y="1238"/>
                  </a:lnTo>
                  <a:lnTo>
                    <a:pt x="2930" y="1420"/>
                  </a:lnTo>
                  <a:lnTo>
                    <a:pt x="3094" y="1602"/>
                  </a:lnTo>
                  <a:lnTo>
                    <a:pt x="3240" y="1820"/>
                  </a:lnTo>
                  <a:lnTo>
                    <a:pt x="3240" y="1820"/>
                  </a:lnTo>
                  <a:lnTo>
                    <a:pt x="3513" y="1638"/>
                  </a:lnTo>
                  <a:lnTo>
                    <a:pt x="3786" y="1511"/>
                  </a:lnTo>
                  <a:lnTo>
                    <a:pt x="4059" y="1384"/>
                  </a:lnTo>
                  <a:lnTo>
                    <a:pt x="4295" y="1293"/>
                  </a:lnTo>
                  <a:lnTo>
                    <a:pt x="4550" y="1220"/>
                  </a:lnTo>
                  <a:lnTo>
                    <a:pt x="4787" y="1184"/>
                  </a:lnTo>
                  <a:lnTo>
                    <a:pt x="5005" y="1147"/>
                  </a:lnTo>
                  <a:lnTo>
                    <a:pt x="5223" y="1147"/>
                  </a:lnTo>
                  <a:lnTo>
                    <a:pt x="5223" y="1147"/>
                  </a:lnTo>
                  <a:lnTo>
                    <a:pt x="5442" y="1147"/>
                  </a:lnTo>
                  <a:lnTo>
                    <a:pt x="5624" y="1184"/>
                  </a:lnTo>
                  <a:lnTo>
                    <a:pt x="5806" y="1202"/>
                  </a:lnTo>
                  <a:lnTo>
                    <a:pt x="5988" y="1256"/>
                  </a:lnTo>
                  <a:lnTo>
                    <a:pt x="6297" y="1366"/>
                  </a:lnTo>
                  <a:lnTo>
                    <a:pt x="6552" y="1475"/>
                  </a:lnTo>
                  <a:lnTo>
                    <a:pt x="6770" y="1602"/>
                  </a:lnTo>
                  <a:lnTo>
                    <a:pt x="6916" y="1711"/>
                  </a:lnTo>
                  <a:lnTo>
                    <a:pt x="7043" y="1820"/>
                  </a:lnTo>
                  <a:lnTo>
                    <a:pt x="7043" y="1820"/>
                  </a:lnTo>
                  <a:lnTo>
                    <a:pt x="6879" y="1638"/>
                  </a:lnTo>
                  <a:lnTo>
                    <a:pt x="6697" y="1456"/>
                  </a:lnTo>
                  <a:lnTo>
                    <a:pt x="6443" y="1238"/>
                  </a:lnTo>
                  <a:lnTo>
                    <a:pt x="6297" y="1129"/>
                  </a:lnTo>
                  <a:lnTo>
                    <a:pt x="6133" y="1020"/>
                  </a:lnTo>
                  <a:lnTo>
                    <a:pt x="5969" y="929"/>
                  </a:lnTo>
                  <a:lnTo>
                    <a:pt x="5769" y="838"/>
                  </a:lnTo>
                  <a:lnTo>
                    <a:pt x="5569" y="765"/>
                  </a:lnTo>
                  <a:lnTo>
                    <a:pt x="5369" y="692"/>
                  </a:lnTo>
                  <a:lnTo>
                    <a:pt x="5150" y="656"/>
                  </a:lnTo>
                  <a:lnTo>
                    <a:pt x="4914" y="656"/>
                  </a:lnTo>
                  <a:lnTo>
                    <a:pt x="4914" y="656"/>
                  </a:lnTo>
                  <a:lnTo>
                    <a:pt x="4750" y="656"/>
                  </a:lnTo>
                  <a:lnTo>
                    <a:pt x="4550" y="674"/>
                  </a:lnTo>
                  <a:lnTo>
                    <a:pt x="4368" y="729"/>
                  </a:lnTo>
                  <a:lnTo>
                    <a:pt x="4168" y="801"/>
                  </a:lnTo>
                  <a:lnTo>
                    <a:pt x="3968" y="892"/>
                  </a:lnTo>
                  <a:lnTo>
                    <a:pt x="3767" y="1002"/>
                  </a:lnTo>
                  <a:lnTo>
                    <a:pt x="3567" y="1129"/>
                  </a:lnTo>
                  <a:lnTo>
                    <a:pt x="3367" y="1293"/>
                  </a:lnTo>
                  <a:lnTo>
                    <a:pt x="3367" y="1293"/>
                  </a:lnTo>
                  <a:lnTo>
                    <a:pt x="3240" y="1111"/>
                  </a:lnTo>
                  <a:lnTo>
                    <a:pt x="3112" y="947"/>
                  </a:lnTo>
                  <a:lnTo>
                    <a:pt x="3003" y="801"/>
                  </a:lnTo>
                  <a:lnTo>
                    <a:pt x="2876" y="674"/>
                  </a:lnTo>
                  <a:lnTo>
                    <a:pt x="2621" y="437"/>
                  </a:lnTo>
                  <a:lnTo>
                    <a:pt x="2366" y="274"/>
                  </a:lnTo>
                  <a:lnTo>
                    <a:pt x="2111" y="146"/>
                  </a:lnTo>
                  <a:lnTo>
                    <a:pt x="1875" y="55"/>
                  </a:lnTo>
                  <a:lnTo>
                    <a:pt x="1620" y="19"/>
                  </a:lnTo>
                  <a:lnTo>
                    <a:pt x="1383" y="1"/>
                  </a:lnTo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396" name="Google Shape;1396;p8"/>
          <p:cNvSpPr/>
          <p:nvPr/>
        </p:nvSpPr>
        <p:spPr>
          <a:xfrm>
            <a:off x="5698215" y="1729102"/>
            <a:ext cx="712940" cy="179132"/>
          </a:xfrm>
          <a:custGeom>
            <a:avLst/>
            <a:gdLst/>
            <a:ahLst/>
            <a:cxnLst/>
            <a:rect l="l" t="t" r="r" b="b"/>
            <a:pathLst>
              <a:path w="7753" h="1948" extrusionOk="0">
                <a:moveTo>
                  <a:pt x="6843" y="0"/>
                </a:moveTo>
                <a:lnTo>
                  <a:pt x="6461" y="37"/>
                </a:lnTo>
                <a:lnTo>
                  <a:pt x="6042" y="73"/>
                </a:lnTo>
                <a:lnTo>
                  <a:pt x="5605" y="164"/>
                </a:lnTo>
                <a:lnTo>
                  <a:pt x="5150" y="291"/>
                </a:lnTo>
                <a:lnTo>
                  <a:pt x="4932" y="382"/>
                </a:lnTo>
                <a:lnTo>
                  <a:pt x="4714" y="473"/>
                </a:lnTo>
                <a:lnTo>
                  <a:pt x="4495" y="564"/>
                </a:lnTo>
                <a:lnTo>
                  <a:pt x="4277" y="692"/>
                </a:lnTo>
                <a:lnTo>
                  <a:pt x="4077" y="837"/>
                </a:lnTo>
                <a:lnTo>
                  <a:pt x="3876" y="983"/>
                </a:lnTo>
                <a:lnTo>
                  <a:pt x="3694" y="874"/>
                </a:lnTo>
                <a:lnTo>
                  <a:pt x="3512" y="783"/>
                </a:lnTo>
                <a:lnTo>
                  <a:pt x="3330" y="710"/>
                </a:lnTo>
                <a:lnTo>
                  <a:pt x="3149" y="655"/>
                </a:lnTo>
                <a:lnTo>
                  <a:pt x="2967" y="601"/>
                </a:lnTo>
                <a:lnTo>
                  <a:pt x="2766" y="582"/>
                </a:lnTo>
                <a:lnTo>
                  <a:pt x="2584" y="564"/>
                </a:lnTo>
                <a:lnTo>
                  <a:pt x="2166" y="564"/>
                </a:lnTo>
                <a:lnTo>
                  <a:pt x="1929" y="582"/>
                </a:lnTo>
                <a:lnTo>
                  <a:pt x="1711" y="619"/>
                </a:lnTo>
                <a:lnTo>
                  <a:pt x="1492" y="673"/>
                </a:lnTo>
                <a:lnTo>
                  <a:pt x="1092" y="783"/>
                </a:lnTo>
                <a:lnTo>
                  <a:pt x="728" y="910"/>
                </a:lnTo>
                <a:lnTo>
                  <a:pt x="419" y="1037"/>
                </a:lnTo>
                <a:lnTo>
                  <a:pt x="200" y="1147"/>
                </a:lnTo>
                <a:lnTo>
                  <a:pt x="0" y="1256"/>
                </a:lnTo>
                <a:lnTo>
                  <a:pt x="200" y="1238"/>
                </a:lnTo>
                <a:lnTo>
                  <a:pt x="437" y="1219"/>
                </a:lnTo>
                <a:lnTo>
                  <a:pt x="1056" y="1219"/>
                </a:lnTo>
                <a:lnTo>
                  <a:pt x="1402" y="1256"/>
                </a:lnTo>
                <a:lnTo>
                  <a:pt x="1765" y="1292"/>
                </a:lnTo>
                <a:lnTo>
                  <a:pt x="2148" y="1347"/>
                </a:lnTo>
                <a:lnTo>
                  <a:pt x="2530" y="1438"/>
                </a:lnTo>
                <a:lnTo>
                  <a:pt x="2912" y="1565"/>
                </a:lnTo>
                <a:lnTo>
                  <a:pt x="3112" y="1656"/>
                </a:lnTo>
                <a:lnTo>
                  <a:pt x="3294" y="1729"/>
                </a:lnTo>
                <a:lnTo>
                  <a:pt x="3458" y="1838"/>
                </a:lnTo>
                <a:lnTo>
                  <a:pt x="3622" y="1947"/>
                </a:lnTo>
                <a:lnTo>
                  <a:pt x="4477" y="1474"/>
                </a:lnTo>
                <a:lnTo>
                  <a:pt x="5259" y="1056"/>
                </a:lnTo>
                <a:lnTo>
                  <a:pt x="5951" y="728"/>
                </a:lnTo>
                <a:lnTo>
                  <a:pt x="6570" y="473"/>
                </a:lnTo>
                <a:lnTo>
                  <a:pt x="7061" y="273"/>
                </a:lnTo>
                <a:lnTo>
                  <a:pt x="7425" y="128"/>
                </a:lnTo>
                <a:lnTo>
                  <a:pt x="7753" y="18"/>
                </a:lnTo>
                <a:lnTo>
                  <a:pt x="7589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26522455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 title and description">
    <p:bg>
      <p:bgPr>
        <a:gradFill>
          <a:gsLst>
            <a:gs pos="0">
              <a:schemeClr val="dk2"/>
            </a:gs>
            <a:gs pos="100000">
              <a:srgbClr val="E4B24E"/>
            </a:gs>
          </a:gsLst>
          <a:lin ang="5400700" scaled="0"/>
        </a:gradFill>
        <a:effectLst/>
      </p:bgPr>
    </p:bg>
    <p:spTree>
      <p:nvGrpSpPr>
        <p:cNvPr id="1" name="Shape 13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8" name="Google Shape;1398;p9"/>
          <p:cNvSpPr/>
          <p:nvPr/>
        </p:nvSpPr>
        <p:spPr>
          <a:xfrm>
            <a:off x="0" y="5291801"/>
            <a:ext cx="12191899" cy="3158287"/>
          </a:xfrm>
          <a:custGeom>
            <a:avLst/>
            <a:gdLst/>
            <a:ahLst/>
            <a:cxnLst/>
            <a:rect l="l" t="t" r="r" b="b"/>
            <a:pathLst>
              <a:path w="61892" h="16033" extrusionOk="0">
                <a:moveTo>
                  <a:pt x="34941" y="0"/>
                </a:moveTo>
                <a:lnTo>
                  <a:pt x="34540" y="18"/>
                </a:lnTo>
                <a:lnTo>
                  <a:pt x="34140" y="73"/>
                </a:lnTo>
                <a:lnTo>
                  <a:pt x="33740" y="164"/>
                </a:lnTo>
                <a:lnTo>
                  <a:pt x="33357" y="291"/>
                </a:lnTo>
                <a:lnTo>
                  <a:pt x="32993" y="455"/>
                </a:lnTo>
                <a:lnTo>
                  <a:pt x="32630" y="655"/>
                </a:lnTo>
                <a:lnTo>
                  <a:pt x="32302" y="892"/>
                </a:lnTo>
                <a:lnTo>
                  <a:pt x="32138" y="1019"/>
                </a:lnTo>
                <a:lnTo>
                  <a:pt x="31993" y="1147"/>
                </a:lnTo>
                <a:lnTo>
                  <a:pt x="31847" y="1292"/>
                </a:lnTo>
                <a:lnTo>
                  <a:pt x="31701" y="1456"/>
                </a:lnTo>
                <a:lnTo>
                  <a:pt x="31574" y="1620"/>
                </a:lnTo>
                <a:lnTo>
                  <a:pt x="31447" y="1802"/>
                </a:lnTo>
                <a:lnTo>
                  <a:pt x="31337" y="1984"/>
                </a:lnTo>
                <a:lnTo>
                  <a:pt x="31228" y="2184"/>
                </a:lnTo>
                <a:lnTo>
                  <a:pt x="31137" y="2384"/>
                </a:lnTo>
                <a:lnTo>
                  <a:pt x="31046" y="2602"/>
                </a:lnTo>
                <a:lnTo>
                  <a:pt x="30974" y="2821"/>
                </a:lnTo>
                <a:lnTo>
                  <a:pt x="30901" y="3039"/>
                </a:lnTo>
                <a:lnTo>
                  <a:pt x="30846" y="3294"/>
                </a:lnTo>
                <a:lnTo>
                  <a:pt x="30810" y="3531"/>
                </a:lnTo>
                <a:lnTo>
                  <a:pt x="30773" y="3785"/>
                </a:lnTo>
                <a:lnTo>
                  <a:pt x="30755" y="4058"/>
                </a:lnTo>
                <a:lnTo>
                  <a:pt x="30755" y="4331"/>
                </a:lnTo>
                <a:lnTo>
                  <a:pt x="30773" y="4622"/>
                </a:lnTo>
                <a:lnTo>
                  <a:pt x="30664" y="4422"/>
                </a:lnTo>
                <a:lnTo>
                  <a:pt x="30555" y="4240"/>
                </a:lnTo>
                <a:lnTo>
                  <a:pt x="30428" y="4077"/>
                </a:lnTo>
                <a:lnTo>
                  <a:pt x="30300" y="3913"/>
                </a:lnTo>
                <a:lnTo>
                  <a:pt x="30155" y="3767"/>
                </a:lnTo>
                <a:lnTo>
                  <a:pt x="30009" y="3640"/>
                </a:lnTo>
                <a:lnTo>
                  <a:pt x="29863" y="3512"/>
                </a:lnTo>
                <a:lnTo>
                  <a:pt x="29700" y="3403"/>
                </a:lnTo>
                <a:lnTo>
                  <a:pt x="29536" y="3312"/>
                </a:lnTo>
                <a:lnTo>
                  <a:pt x="29372" y="3239"/>
                </a:lnTo>
                <a:lnTo>
                  <a:pt x="29208" y="3167"/>
                </a:lnTo>
                <a:lnTo>
                  <a:pt x="29026" y="3112"/>
                </a:lnTo>
                <a:lnTo>
                  <a:pt x="28863" y="3057"/>
                </a:lnTo>
                <a:lnTo>
                  <a:pt x="28681" y="3039"/>
                </a:lnTo>
                <a:lnTo>
                  <a:pt x="28499" y="3021"/>
                </a:lnTo>
                <a:lnTo>
                  <a:pt x="28317" y="3003"/>
                </a:lnTo>
                <a:lnTo>
                  <a:pt x="28080" y="3021"/>
                </a:lnTo>
                <a:lnTo>
                  <a:pt x="27843" y="3057"/>
                </a:lnTo>
                <a:lnTo>
                  <a:pt x="27607" y="3112"/>
                </a:lnTo>
                <a:lnTo>
                  <a:pt x="27370" y="3185"/>
                </a:lnTo>
                <a:lnTo>
                  <a:pt x="27152" y="3294"/>
                </a:lnTo>
                <a:lnTo>
                  <a:pt x="26934" y="3421"/>
                </a:lnTo>
                <a:lnTo>
                  <a:pt x="26733" y="3585"/>
                </a:lnTo>
                <a:lnTo>
                  <a:pt x="26551" y="3749"/>
                </a:lnTo>
                <a:lnTo>
                  <a:pt x="26388" y="3949"/>
                </a:lnTo>
                <a:lnTo>
                  <a:pt x="26224" y="4168"/>
                </a:lnTo>
                <a:lnTo>
                  <a:pt x="26078" y="4404"/>
                </a:lnTo>
                <a:lnTo>
                  <a:pt x="25969" y="4659"/>
                </a:lnTo>
                <a:lnTo>
                  <a:pt x="25878" y="4950"/>
                </a:lnTo>
                <a:lnTo>
                  <a:pt x="25805" y="5259"/>
                </a:lnTo>
                <a:lnTo>
                  <a:pt x="25751" y="5587"/>
                </a:lnTo>
                <a:lnTo>
                  <a:pt x="25733" y="5933"/>
                </a:lnTo>
                <a:lnTo>
                  <a:pt x="25623" y="5842"/>
                </a:lnTo>
                <a:lnTo>
                  <a:pt x="25496" y="5751"/>
                </a:lnTo>
                <a:lnTo>
                  <a:pt x="25314" y="5642"/>
                </a:lnTo>
                <a:lnTo>
                  <a:pt x="25114" y="5532"/>
                </a:lnTo>
                <a:lnTo>
                  <a:pt x="24877" y="5441"/>
                </a:lnTo>
                <a:lnTo>
                  <a:pt x="24641" y="5369"/>
                </a:lnTo>
                <a:lnTo>
                  <a:pt x="24513" y="5350"/>
                </a:lnTo>
                <a:lnTo>
                  <a:pt x="24222" y="5350"/>
                </a:lnTo>
                <a:lnTo>
                  <a:pt x="24076" y="5387"/>
                </a:lnTo>
                <a:lnTo>
                  <a:pt x="23913" y="5441"/>
                </a:lnTo>
                <a:lnTo>
                  <a:pt x="23767" y="5532"/>
                </a:lnTo>
                <a:lnTo>
                  <a:pt x="23622" y="5642"/>
                </a:lnTo>
                <a:lnTo>
                  <a:pt x="23494" y="5769"/>
                </a:lnTo>
                <a:lnTo>
                  <a:pt x="23367" y="5951"/>
                </a:lnTo>
                <a:lnTo>
                  <a:pt x="23239" y="6169"/>
                </a:lnTo>
                <a:lnTo>
                  <a:pt x="22748" y="5878"/>
                </a:lnTo>
                <a:lnTo>
                  <a:pt x="22257" y="5623"/>
                </a:lnTo>
                <a:lnTo>
                  <a:pt x="21765" y="5387"/>
                </a:lnTo>
                <a:lnTo>
                  <a:pt x="21256" y="5205"/>
                </a:lnTo>
                <a:lnTo>
                  <a:pt x="20728" y="5041"/>
                </a:lnTo>
                <a:lnTo>
                  <a:pt x="20200" y="4914"/>
                </a:lnTo>
                <a:lnTo>
                  <a:pt x="19946" y="4877"/>
                </a:lnTo>
                <a:lnTo>
                  <a:pt x="19691" y="4841"/>
                </a:lnTo>
                <a:lnTo>
                  <a:pt x="19418" y="4823"/>
                </a:lnTo>
                <a:lnTo>
                  <a:pt x="19145" y="4823"/>
                </a:lnTo>
                <a:lnTo>
                  <a:pt x="18835" y="4841"/>
                </a:lnTo>
                <a:lnTo>
                  <a:pt x="18526" y="4859"/>
                </a:lnTo>
                <a:lnTo>
                  <a:pt x="18217" y="4914"/>
                </a:lnTo>
                <a:lnTo>
                  <a:pt x="17907" y="4968"/>
                </a:lnTo>
                <a:lnTo>
                  <a:pt x="17598" y="5059"/>
                </a:lnTo>
                <a:lnTo>
                  <a:pt x="17289" y="5168"/>
                </a:lnTo>
                <a:lnTo>
                  <a:pt x="16979" y="5296"/>
                </a:lnTo>
                <a:lnTo>
                  <a:pt x="16670" y="5460"/>
                </a:lnTo>
                <a:lnTo>
                  <a:pt x="16361" y="5642"/>
                </a:lnTo>
                <a:lnTo>
                  <a:pt x="16069" y="5842"/>
                </a:lnTo>
                <a:lnTo>
                  <a:pt x="15760" y="6060"/>
                </a:lnTo>
                <a:lnTo>
                  <a:pt x="15469" y="6315"/>
                </a:lnTo>
                <a:lnTo>
                  <a:pt x="15159" y="6606"/>
                </a:lnTo>
                <a:lnTo>
                  <a:pt x="14868" y="6897"/>
                </a:lnTo>
                <a:lnTo>
                  <a:pt x="14577" y="7243"/>
                </a:lnTo>
                <a:lnTo>
                  <a:pt x="14286" y="7607"/>
                </a:lnTo>
                <a:lnTo>
                  <a:pt x="14213" y="7352"/>
                </a:lnTo>
                <a:lnTo>
                  <a:pt x="14086" y="7116"/>
                </a:lnTo>
                <a:lnTo>
                  <a:pt x="13958" y="6879"/>
                </a:lnTo>
                <a:lnTo>
                  <a:pt x="13813" y="6661"/>
                </a:lnTo>
                <a:lnTo>
                  <a:pt x="13631" y="6442"/>
                </a:lnTo>
                <a:lnTo>
                  <a:pt x="13449" y="6260"/>
                </a:lnTo>
                <a:lnTo>
                  <a:pt x="13249" y="6060"/>
                </a:lnTo>
                <a:lnTo>
                  <a:pt x="13030" y="5896"/>
                </a:lnTo>
                <a:lnTo>
                  <a:pt x="12812" y="5751"/>
                </a:lnTo>
                <a:lnTo>
                  <a:pt x="12557" y="5605"/>
                </a:lnTo>
                <a:lnTo>
                  <a:pt x="12321" y="5496"/>
                </a:lnTo>
                <a:lnTo>
                  <a:pt x="12066" y="5387"/>
                </a:lnTo>
                <a:lnTo>
                  <a:pt x="11793" y="5314"/>
                </a:lnTo>
                <a:lnTo>
                  <a:pt x="11538" y="5259"/>
                </a:lnTo>
                <a:lnTo>
                  <a:pt x="11265" y="5223"/>
                </a:lnTo>
                <a:lnTo>
                  <a:pt x="10992" y="5205"/>
                </a:lnTo>
                <a:lnTo>
                  <a:pt x="10719" y="5223"/>
                </a:lnTo>
                <a:lnTo>
                  <a:pt x="10464" y="5259"/>
                </a:lnTo>
                <a:lnTo>
                  <a:pt x="10191" y="5314"/>
                </a:lnTo>
                <a:lnTo>
                  <a:pt x="9937" y="5405"/>
                </a:lnTo>
                <a:lnTo>
                  <a:pt x="9955" y="5005"/>
                </a:lnTo>
                <a:lnTo>
                  <a:pt x="9937" y="4622"/>
                </a:lnTo>
                <a:lnTo>
                  <a:pt x="9882" y="4295"/>
                </a:lnTo>
                <a:lnTo>
                  <a:pt x="9791" y="3967"/>
                </a:lnTo>
                <a:lnTo>
                  <a:pt x="9682" y="3676"/>
                </a:lnTo>
                <a:lnTo>
                  <a:pt x="9536" y="3421"/>
                </a:lnTo>
                <a:lnTo>
                  <a:pt x="9373" y="3185"/>
                </a:lnTo>
                <a:lnTo>
                  <a:pt x="9191" y="2985"/>
                </a:lnTo>
                <a:lnTo>
                  <a:pt x="8990" y="2803"/>
                </a:lnTo>
                <a:lnTo>
                  <a:pt x="8754" y="2639"/>
                </a:lnTo>
                <a:lnTo>
                  <a:pt x="8517" y="2512"/>
                </a:lnTo>
                <a:lnTo>
                  <a:pt x="8262" y="2402"/>
                </a:lnTo>
                <a:lnTo>
                  <a:pt x="8008" y="2330"/>
                </a:lnTo>
                <a:lnTo>
                  <a:pt x="7735" y="2275"/>
                </a:lnTo>
                <a:lnTo>
                  <a:pt x="7444" y="2239"/>
                </a:lnTo>
                <a:lnTo>
                  <a:pt x="7152" y="2220"/>
                </a:lnTo>
                <a:lnTo>
                  <a:pt x="6770" y="2239"/>
                </a:lnTo>
                <a:lnTo>
                  <a:pt x="6388" y="2293"/>
                </a:lnTo>
                <a:lnTo>
                  <a:pt x="6006" y="2402"/>
                </a:lnTo>
                <a:lnTo>
                  <a:pt x="5642" y="2530"/>
                </a:lnTo>
                <a:lnTo>
                  <a:pt x="5278" y="2693"/>
                </a:lnTo>
                <a:lnTo>
                  <a:pt x="4950" y="2894"/>
                </a:lnTo>
                <a:lnTo>
                  <a:pt x="4641" y="3130"/>
                </a:lnTo>
                <a:lnTo>
                  <a:pt x="4514" y="3258"/>
                </a:lnTo>
                <a:lnTo>
                  <a:pt x="4368" y="3403"/>
                </a:lnTo>
                <a:lnTo>
                  <a:pt x="4241" y="3549"/>
                </a:lnTo>
                <a:lnTo>
                  <a:pt x="4132" y="3694"/>
                </a:lnTo>
                <a:lnTo>
                  <a:pt x="4022" y="3858"/>
                </a:lnTo>
                <a:lnTo>
                  <a:pt x="3931" y="4022"/>
                </a:lnTo>
                <a:lnTo>
                  <a:pt x="3859" y="4204"/>
                </a:lnTo>
                <a:lnTo>
                  <a:pt x="3786" y="4386"/>
                </a:lnTo>
                <a:lnTo>
                  <a:pt x="3731" y="4568"/>
                </a:lnTo>
                <a:lnTo>
                  <a:pt x="3695" y="4768"/>
                </a:lnTo>
                <a:lnTo>
                  <a:pt x="3658" y="4968"/>
                </a:lnTo>
                <a:lnTo>
                  <a:pt x="3640" y="5168"/>
                </a:lnTo>
                <a:lnTo>
                  <a:pt x="3640" y="5387"/>
                </a:lnTo>
                <a:lnTo>
                  <a:pt x="3658" y="5605"/>
                </a:lnTo>
                <a:lnTo>
                  <a:pt x="3695" y="5842"/>
                </a:lnTo>
                <a:lnTo>
                  <a:pt x="3749" y="6060"/>
                </a:lnTo>
                <a:lnTo>
                  <a:pt x="3822" y="6315"/>
                </a:lnTo>
                <a:lnTo>
                  <a:pt x="3913" y="6551"/>
                </a:lnTo>
                <a:lnTo>
                  <a:pt x="3713" y="6479"/>
                </a:lnTo>
                <a:lnTo>
                  <a:pt x="3531" y="6406"/>
                </a:lnTo>
                <a:lnTo>
                  <a:pt x="3149" y="6315"/>
                </a:lnTo>
                <a:lnTo>
                  <a:pt x="2767" y="6278"/>
                </a:lnTo>
                <a:lnTo>
                  <a:pt x="2421" y="6260"/>
                </a:lnTo>
                <a:lnTo>
                  <a:pt x="2166" y="6260"/>
                </a:lnTo>
                <a:lnTo>
                  <a:pt x="1930" y="6278"/>
                </a:lnTo>
                <a:lnTo>
                  <a:pt x="1693" y="6315"/>
                </a:lnTo>
                <a:lnTo>
                  <a:pt x="1475" y="6351"/>
                </a:lnTo>
                <a:lnTo>
                  <a:pt x="1056" y="6460"/>
                </a:lnTo>
                <a:lnTo>
                  <a:pt x="710" y="6570"/>
                </a:lnTo>
                <a:lnTo>
                  <a:pt x="419" y="6697"/>
                </a:lnTo>
                <a:lnTo>
                  <a:pt x="201" y="6788"/>
                </a:lnTo>
                <a:lnTo>
                  <a:pt x="1" y="6897"/>
                </a:lnTo>
                <a:lnTo>
                  <a:pt x="1" y="16033"/>
                </a:lnTo>
                <a:lnTo>
                  <a:pt x="61874" y="14668"/>
                </a:lnTo>
                <a:lnTo>
                  <a:pt x="61874" y="4950"/>
                </a:lnTo>
                <a:lnTo>
                  <a:pt x="61892" y="4768"/>
                </a:lnTo>
                <a:lnTo>
                  <a:pt x="61874" y="4586"/>
                </a:lnTo>
                <a:lnTo>
                  <a:pt x="61855" y="4404"/>
                </a:lnTo>
                <a:lnTo>
                  <a:pt x="61819" y="4222"/>
                </a:lnTo>
                <a:lnTo>
                  <a:pt x="61764" y="4040"/>
                </a:lnTo>
                <a:lnTo>
                  <a:pt x="61692" y="3858"/>
                </a:lnTo>
                <a:lnTo>
                  <a:pt x="61619" y="3694"/>
                </a:lnTo>
                <a:lnTo>
                  <a:pt x="61528" y="3512"/>
                </a:lnTo>
                <a:lnTo>
                  <a:pt x="61419" y="3349"/>
                </a:lnTo>
                <a:lnTo>
                  <a:pt x="61291" y="3185"/>
                </a:lnTo>
                <a:lnTo>
                  <a:pt x="61037" y="2857"/>
                </a:lnTo>
                <a:lnTo>
                  <a:pt x="60727" y="2548"/>
                </a:lnTo>
                <a:lnTo>
                  <a:pt x="60381" y="2275"/>
                </a:lnTo>
                <a:lnTo>
                  <a:pt x="59999" y="2020"/>
                </a:lnTo>
                <a:lnTo>
                  <a:pt x="59599" y="1784"/>
                </a:lnTo>
                <a:lnTo>
                  <a:pt x="59180" y="1565"/>
                </a:lnTo>
                <a:lnTo>
                  <a:pt x="58744" y="1401"/>
                </a:lnTo>
                <a:lnTo>
                  <a:pt x="58289" y="1256"/>
                </a:lnTo>
                <a:lnTo>
                  <a:pt x="57816" y="1147"/>
                </a:lnTo>
                <a:lnTo>
                  <a:pt x="57342" y="1092"/>
                </a:lnTo>
                <a:lnTo>
                  <a:pt x="57106" y="1074"/>
                </a:lnTo>
                <a:lnTo>
                  <a:pt x="56869" y="1056"/>
                </a:lnTo>
                <a:lnTo>
                  <a:pt x="56542" y="1074"/>
                </a:lnTo>
                <a:lnTo>
                  <a:pt x="56214" y="1110"/>
                </a:lnTo>
                <a:lnTo>
                  <a:pt x="55887" y="1165"/>
                </a:lnTo>
                <a:lnTo>
                  <a:pt x="55559" y="1256"/>
                </a:lnTo>
                <a:lnTo>
                  <a:pt x="55250" y="1365"/>
                </a:lnTo>
                <a:lnTo>
                  <a:pt x="54958" y="1511"/>
                </a:lnTo>
                <a:lnTo>
                  <a:pt x="54667" y="1674"/>
                </a:lnTo>
                <a:lnTo>
                  <a:pt x="54394" y="1875"/>
                </a:lnTo>
                <a:lnTo>
                  <a:pt x="54121" y="2093"/>
                </a:lnTo>
                <a:lnTo>
                  <a:pt x="53885" y="2366"/>
                </a:lnTo>
                <a:lnTo>
                  <a:pt x="53648" y="2657"/>
                </a:lnTo>
                <a:lnTo>
                  <a:pt x="53430" y="2966"/>
                </a:lnTo>
                <a:lnTo>
                  <a:pt x="53248" y="3330"/>
                </a:lnTo>
                <a:lnTo>
                  <a:pt x="53084" y="3731"/>
                </a:lnTo>
                <a:lnTo>
                  <a:pt x="52938" y="4149"/>
                </a:lnTo>
                <a:lnTo>
                  <a:pt x="52811" y="4622"/>
                </a:lnTo>
                <a:lnTo>
                  <a:pt x="52465" y="4459"/>
                </a:lnTo>
                <a:lnTo>
                  <a:pt x="52120" y="4313"/>
                </a:lnTo>
                <a:lnTo>
                  <a:pt x="51810" y="4204"/>
                </a:lnTo>
                <a:lnTo>
                  <a:pt x="51483" y="4113"/>
                </a:lnTo>
                <a:lnTo>
                  <a:pt x="51191" y="4040"/>
                </a:lnTo>
                <a:lnTo>
                  <a:pt x="50882" y="3986"/>
                </a:lnTo>
                <a:lnTo>
                  <a:pt x="50609" y="3967"/>
                </a:lnTo>
                <a:lnTo>
                  <a:pt x="50336" y="3949"/>
                </a:lnTo>
                <a:lnTo>
                  <a:pt x="50045" y="3967"/>
                </a:lnTo>
                <a:lnTo>
                  <a:pt x="49772" y="4004"/>
                </a:lnTo>
                <a:lnTo>
                  <a:pt x="49499" y="4040"/>
                </a:lnTo>
                <a:lnTo>
                  <a:pt x="49244" y="4113"/>
                </a:lnTo>
                <a:lnTo>
                  <a:pt x="49008" y="4204"/>
                </a:lnTo>
                <a:lnTo>
                  <a:pt x="48789" y="4295"/>
                </a:lnTo>
                <a:lnTo>
                  <a:pt x="48571" y="4422"/>
                </a:lnTo>
                <a:lnTo>
                  <a:pt x="48353" y="4550"/>
                </a:lnTo>
                <a:lnTo>
                  <a:pt x="48152" y="4677"/>
                </a:lnTo>
                <a:lnTo>
                  <a:pt x="47970" y="4823"/>
                </a:lnTo>
                <a:lnTo>
                  <a:pt x="47788" y="4986"/>
                </a:lnTo>
                <a:lnTo>
                  <a:pt x="47625" y="5150"/>
                </a:lnTo>
                <a:lnTo>
                  <a:pt x="47333" y="5478"/>
                </a:lnTo>
                <a:lnTo>
                  <a:pt x="47061" y="5824"/>
                </a:lnTo>
                <a:lnTo>
                  <a:pt x="46842" y="6188"/>
                </a:lnTo>
                <a:lnTo>
                  <a:pt x="46642" y="6515"/>
                </a:lnTo>
                <a:lnTo>
                  <a:pt x="46478" y="6843"/>
                </a:lnTo>
                <a:lnTo>
                  <a:pt x="46351" y="7116"/>
                </a:lnTo>
                <a:lnTo>
                  <a:pt x="46187" y="7552"/>
                </a:lnTo>
                <a:lnTo>
                  <a:pt x="46151" y="7716"/>
                </a:lnTo>
                <a:lnTo>
                  <a:pt x="46096" y="7680"/>
                </a:lnTo>
                <a:lnTo>
                  <a:pt x="45932" y="7607"/>
                </a:lnTo>
                <a:lnTo>
                  <a:pt x="45823" y="7552"/>
                </a:lnTo>
                <a:lnTo>
                  <a:pt x="45696" y="7516"/>
                </a:lnTo>
                <a:lnTo>
                  <a:pt x="45550" y="7498"/>
                </a:lnTo>
                <a:lnTo>
                  <a:pt x="45386" y="7480"/>
                </a:lnTo>
                <a:lnTo>
                  <a:pt x="45223" y="7498"/>
                </a:lnTo>
                <a:lnTo>
                  <a:pt x="45059" y="7516"/>
                </a:lnTo>
                <a:lnTo>
                  <a:pt x="44895" y="7552"/>
                </a:lnTo>
                <a:lnTo>
                  <a:pt x="44713" y="7625"/>
                </a:lnTo>
                <a:lnTo>
                  <a:pt x="44513" y="7716"/>
                </a:lnTo>
                <a:lnTo>
                  <a:pt x="44313" y="7825"/>
                </a:lnTo>
                <a:lnTo>
                  <a:pt x="44112" y="7971"/>
                </a:lnTo>
                <a:lnTo>
                  <a:pt x="43894" y="8153"/>
                </a:lnTo>
                <a:lnTo>
                  <a:pt x="43967" y="7734"/>
                </a:lnTo>
                <a:lnTo>
                  <a:pt x="44003" y="7352"/>
                </a:lnTo>
                <a:lnTo>
                  <a:pt x="44021" y="6988"/>
                </a:lnTo>
                <a:lnTo>
                  <a:pt x="43985" y="6624"/>
                </a:lnTo>
                <a:lnTo>
                  <a:pt x="43930" y="6315"/>
                </a:lnTo>
                <a:lnTo>
                  <a:pt x="43839" y="6006"/>
                </a:lnTo>
                <a:lnTo>
                  <a:pt x="43730" y="5733"/>
                </a:lnTo>
                <a:lnTo>
                  <a:pt x="43585" y="5478"/>
                </a:lnTo>
                <a:lnTo>
                  <a:pt x="43421" y="5241"/>
                </a:lnTo>
                <a:lnTo>
                  <a:pt x="43239" y="5041"/>
                </a:lnTo>
                <a:lnTo>
                  <a:pt x="43039" y="4877"/>
                </a:lnTo>
                <a:lnTo>
                  <a:pt x="42802" y="4732"/>
                </a:lnTo>
                <a:lnTo>
                  <a:pt x="42566" y="4622"/>
                </a:lnTo>
                <a:lnTo>
                  <a:pt x="42329" y="4531"/>
                </a:lnTo>
                <a:lnTo>
                  <a:pt x="42056" y="4477"/>
                </a:lnTo>
                <a:lnTo>
                  <a:pt x="41619" y="4477"/>
                </a:lnTo>
                <a:lnTo>
                  <a:pt x="41456" y="4495"/>
                </a:lnTo>
                <a:lnTo>
                  <a:pt x="41274" y="4531"/>
                </a:lnTo>
                <a:lnTo>
                  <a:pt x="41110" y="4568"/>
                </a:lnTo>
                <a:lnTo>
                  <a:pt x="40946" y="4622"/>
                </a:lnTo>
                <a:lnTo>
                  <a:pt x="40764" y="4695"/>
                </a:lnTo>
                <a:lnTo>
                  <a:pt x="40600" y="4786"/>
                </a:lnTo>
                <a:lnTo>
                  <a:pt x="40418" y="4895"/>
                </a:lnTo>
                <a:lnTo>
                  <a:pt x="40400" y="4750"/>
                </a:lnTo>
                <a:lnTo>
                  <a:pt x="40364" y="4622"/>
                </a:lnTo>
                <a:lnTo>
                  <a:pt x="40309" y="4495"/>
                </a:lnTo>
                <a:lnTo>
                  <a:pt x="40254" y="4404"/>
                </a:lnTo>
                <a:lnTo>
                  <a:pt x="40200" y="4313"/>
                </a:lnTo>
                <a:lnTo>
                  <a:pt x="40127" y="4222"/>
                </a:lnTo>
                <a:lnTo>
                  <a:pt x="40054" y="4168"/>
                </a:lnTo>
                <a:lnTo>
                  <a:pt x="39982" y="4095"/>
                </a:lnTo>
                <a:lnTo>
                  <a:pt x="39818" y="4004"/>
                </a:lnTo>
                <a:lnTo>
                  <a:pt x="39636" y="3949"/>
                </a:lnTo>
                <a:lnTo>
                  <a:pt x="39454" y="3931"/>
                </a:lnTo>
                <a:lnTo>
                  <a:pt x="39290" y="3913"/>
                </a:lnTo>
                <a:lnTo>
                  <a:pt x="39035" y="3931"/>
                </a:lnTo>
                <a:lnTo>
                  <a:pt x="38817" y="3967"/>
                </a:lnTo>
                <a:lnTo>
                  <a:pt x="38617" y="4022"/>
                </a:lnTo>
                <a:lnTo>
                  <a:pt x="38635" y="3767"/>
                </a:lnTo>
                <a:lnTo>
                  <a:pt x="38653" y="3531"/>
                </a:lnTo>
                <a:lnTo>
                  <a:pt x="38635" y="3312"/>
                </a:lnTo>
                <a:lnTo>
                  <a:pt x="38617" y="3094"/>
                </a:lnTo>
                <a:lnTo>
                  <a:pt x="38598" y="2875"/>
                </a:lnTo>
                <a:lnTo>
                  <a:pt x="38544" y="2657"/>
                </a:lnTo>
                <a:lnTo>
                  <a:pt x="38507" y="2457"/>
                </a:lnTo>
                <a:lnTo>
                  <a:pt x="38435" y="2275"/>
                </a:lnTo>
                <a:lnTo>
                  <a:pt x="38362" y="2093"/>
                </a:lnTo>
                <a:lnTo>
                  <a:pt x="38289" y="1911"/>
                </a:lnTo>
                <a:lnTo>
                  <a:pt x="38198" y="1747"/>
                </a:lnTo>
                <a:lnTo>
                  <a:pt x="38107" y="1583"/>
                </a:lnTo>
                <a:lnTo>
                  <a:pt x="37998" y="1438"/>
                </a:lnTo>
                <a:lnTo>
                  <a:pt x="37889" y="1292"/>
                </a:lnTo>
                <a:lnTo>
                  <a:pt x="37634" y="1019"/>
                </a:lnTo>
                <a:lnTo>
                  <a:pt x="37361" y="783"/>
                </a:lnTo>
                <a:lnTo>
                  <a:pt x="37052" y="583"/>
                </a:lnTo>
                <a:lnTo>
                  <a:pt x="36742" y="401"/>
                </a:lnTo>
                <a:lnTo>
                  <a:pt x="36397" y="255"/>
                </a:lnTo>
                <a:lnTo>
                  <a:pt x="36051" y="146"/>
                </a:lnTo>
                <a:lnTo>
                  <a:pt x="35687" y="73"/>
                </a:lnTo>
                <a:lnTo>
                  <a:pt x="35305" y="18"/>
                </a:lnTo>
                <a:lnTo>
                  <a:pt x="34941" y="0"/>
                </a:lnTo>
                <a:close/>
              </a:path>
            </a:pathLst>
          </a:custGeom>
          <a:solidFill>
            <a:srgbClr val="FFFFD5">
              <a:alpha val="1285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99" name="Google Shape;1399;p9"/>
          <p:cNvSpPr txBox="1">
            <a:spLocks noGrp="1"/>
          </p:cNvSpPr>
          <p:nvPr>
            <p:ph type="title"/>
          </p:nvPr>
        </p:nvSpPr>
        <p:spPr>
          <a:xfrm>
            <a:off x="6244533" y="2025200"/>
            <a:ext cx="4996400" cy="169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Dosis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1400" name="Google Shape;1400;p9"/>
          <p:cNvSpPr txBox="1">
            <a:spLocks noGrp="1"/>
          </p:cNvSpPr>
          <p:nvPr>
            <p:ph type="subTitle" idx="1"/>
          </p:nvPr>
        </p:nvSpPr>
        <p:spPr>
          <a:xfrm>
            <a:off x="6973733" y="3979200"/>
            <a:ext cx="4267200" cy="85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>
                <a:solidFill>
                  <a:schemeClr val="lt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grpSp>
        <p:nvGrpSpPr>
          <p:cNvPr id="1401" name="Google Shape;1401;p9"/>
          <p:cNvGrpSpPr/>
          <p:nvPr/>
        </p:nvGrpSpPr>
        <p:grpSpPr>
          <a:xfrm>
            <a:off x="9095006" y="5857626"/>
            <a:ext cx="4699236" cy="1228045"/>
            <a:chOff x="-729684" y="2561769"/>
            <a:chExt cx="3524427" cy="921034"/>
          </a:xfrm>
        </p:grpSpPr>
        <p:sp>
          <p:nvSpPr>
            <p:cNvPr id="1402" name="Google Shape;1402;p9"/>
            <p:cNvSpPr/>
            <p:nvPr/>
          </p:nvSpPr>
          <p:spPr>
            <a:xfrm>
              <a:off x="-729684" y="2561769"/>
              <a:ext cx="3524427" cy="921034"/>
            </a:xfrm>
            <a:custGeom>
              <a:avLst/>
              <a:gdLst/>
              <a:ahLst/>
              <a:cxnLst/>
              <a:rect l="l" t="t" r="r" b="b"/>
              <a:pathLst>
                <a:path w="68389" h="17872" extrusionOk="0">
                  <a:moveTo>
                    <a:pt x="27006" y="1"/>
                  </a:moveTo>
                  <a:lnTo>
                    <a:pt x="26387" y="19"/>
                  </a:lnTo>
                  <a:lnTo>
                    <a:pt x="26023" y="37"/>
                  </a:lnTo>
                  <a:lnTo>
                    <a:pt x="25659" y="74"/>
                  </a:lnTo>
                  <a:lnTo>
                    <a:pt x="25295" y="128"/>
                  </a:lnTo>
                  <a:lnTo>
                    <a:pt x="24932" y="201"/>
                  </a:lnTo>
                  <a:lnTo>
                    <a:pt x="24295" y="328"/>
                  </a:lnTo>
                  <a:lnTo>
                    <a:pt x="23658" y="510"/>
                  </a:lnTo>
                  <a:lnTo>
                    <a:pt x="23039" y="711"/>
                  </a:lnTo>
                  <a:lnTo>
                    <a:pt x="22420" y="947"/>
                  </a:lnTo>
                  <a:lnTo>
                    <a:pt x="21801" y="1220"/>
                  </a:lnTo>
                  <a:lnTo>
                    <a:pt x="21201" y="1493"/>
                  </a:lnTo>
                  <a:lnTo>
                    <a:pt x="20600" y="1802"/>
                  </a:lnTo>
                  <a:lnTo>
                    <a:pt x="20018" y="2130"/>
                  </a:lnTo>
                  <a:lnTo>
                    <a:pt x="19418" y="2458"/>
                  </a:lnTo>
                  <a:lnTo>
                    <a:pt x="18835" y="2803"/>
                  </a:lnTo>
                  <a:lnTo>
                    <a:pt x="17671" y="3513"/>
                  </a:lnTo>
                  <a:lnTo>
                    <a:pt x="16524" y="4241"/>
                  </a:lnTo>
                  <a:lnTo>
                    <a:pt x="15378" y="4933"/>
                  </a:lnTo>
                  <a:lnTo>
                    <a:pt x="14650" y="5369"/>
                  </a:lnTo>
                  <a:lnTo>
                    <a:pt x="13904" y="5770"/>
                  </a:lnTo>
                  <a:lnTo>
                    <a:pt x="13157" y="6170"/>
                  </a:lnTo>
                  <a:lnTo>
                    <a:pt x="12393" y="6552"/>
                  </a:lnTo>
                  <a:lnTo>
                    <a:pt x="11629" y="6916"/>
                  </a:lnTo>
                  <a:lnTo>
                    <a:pt x="10846" y="7262"/>
                  </a:lnTo>
                  <a:lnTo>
                    <a:pt x="10064" y="7571"/>
                  </a:lnTo>
                  <a:lnTo>
                    <a:pt x="9281" y="7881"/>
                  </a:lnTo>
                  <a:lnTo>
                    <a:pt x="8481" y="8154"/>
                  </a:lnTo>
                  <a:lnTo>
                    <a:pt x="7680" y="8408"/>
                  </a:lnTo>
                  <a:lnTo>
                    <a:pt x="6861" y="8645"/>
                  </a:lnTo>
                  <a:lnTo>
                    <a:pt x="6042" y="8845"/>
                  </a:lnTo>
                  <a:lnTo>
                    <a:pt x="5223" y="9027"/>
                  </a:lnTo>
                  <a:lnTo>
                    <a:pt x="4386" y="9173"/>
                  </a:lnTo>
                  <a:lnTo>
                    <a:pt x="3549" y="9300"/>
                  </a:lnTo>
                  <a:lnTo>
                    <a:pt x="2712" y="9391"/>
                  </a:lnTo>
                  <a:lnTo>
                    <a:pt x="1602" y="9482"/>
                  </a:lnTo>
                  <a:lnTo>
                    <a:pt x="473" y="9537"/>
                  </a:lnTo>
                  <a:lnTo>
                    <a:pt x="364" y="9555"/>
                  </a:lnTo>
                  <a:lnTo>
                    <a:pt x="273" y="9573"/>
                  </a:lnTo>
                  <a:lnTo>
                    <a:pt x="200" y="9609"/>
                  </a:lnTo>
                  <a:lnTo>
                    <a:pt x="146" y="9664"/>
                  </a:lnTo>
                  <a:lnTo>
                    <a:pt x="91" y="9719"/>
                  </a:lnTo>
                  <a:lnTo>
                    <a:pt x="73" y="9773"/>
                  </a:lnTo>
                  <a:lnTo>
                    <a:pt x="55" y="9846"/>
                  </a:lnTo>
                  <a:lnTo>
                    <a:pt x="37" y="9919"/>
                  </a:lnTo>
                  <a:lnTo>
                    <a:pt x="55" y="10101"/>
                  </a:lnTo>
                  <a:lnTo>
                    <a:pt x="91" y="10283"/>
                  </a:lnTo>
                  <a:lnTo>
                    <a:pt x="219" y="10719"/>
                  </a:lnTo>
                  <a:lnTo>
                    <a:pt x="346" y="11156"/>
                  </a:lnTo>
                  <a:lnTo>
                    <a:pt x="382" y="11375"/>
                  </a:lnTo>
                  <a:lnTo>
                    <a:pt x="401" y="11575"/>
                  </a:lnTo>
                  <a:lnTo>
                    <a:pt x="401" y="11666"/>
                  </a:lnTo>
                  <a:lnTo>
                    <a:pt x="382" y="11739"/>
                  </a:lnTo>
                  <a:lnTo>
                    <a:pt x="364" y="11830"/>
                  </a:lnTo>
                  <a:lnTo>
                    <a:pt x="310" y="11902"/>
                  </a:lnTo>
                  <a:lnTo>
                    <a:pt x="255" y="11975"/>
                  </a:lnTo>
                  <a:lnTo>
                    <a:pt x="200" y="12030"/>
                  </a:lnTo>
                  <a:lnTo>
                    <a:pt x="109" y="12084"/>
                  </a:lnTo>
                  <a:lnTo>
                    <a:pt x="0" y="12121"/>
                  </a:lnTo>
                  <a:lnTo>
                    <a:pt x="455" y="12557"/>
                  </a:lnTo>
                  <a:lnTo>
                    <a:pt x="564" y="12685"/>
                  </a:lnTo>
                  <a:lnTo>
                    <a:pt x="655" y="12739"/>
                  </a:lnTo>
                  <a:lnTo>
                    <a:pt x="692" y="12739"/>
                  </a:lnTo>
                  <a:lnTo>
                    <a:pt x="728" y="12721"/>
                  </a:lnTo>
                  <a:lnTo>
                    <a:pt x="783" y="12630"/>
                  </a:lnTo>
                  <a:lnTo>
                    <a:pt x="837" y="12594"/>
                  </a:lnTo>
                  <a:lnTo>
                    <a:pt x="892" y="12557"/>
                  </a:lnTo>
                  <a:lnTo>
                    <a:pt x="965" y="12521"/>
                  </a:lnTo>
                  <a:lnTo>
                    <a:pt x="1074" y="12503"/>
                  </a:lnTo>
                  <a:lnTo>
                    <a:pt x="1201" y="12503"/>
                  </a:lnTo>
                  <a:lnTo>
                    <a:pt x="1383" y="12521"/>
                  </a:lnTo>
                  <a:lnTo>
                    <a:pt x="1602" y="12557"/>
                  </a:lnTo>
                  <a:lnTo>
                    <a:pt x="1857" y="12612"/>
                  </a:lnTo>
                  <a:lnTo>
                    <a:pt x="3403" y="13012"/>
                  </a:lnTo>
                  <a:lnTo>
                    <a:pt x="4987" y="13376"/>
                  </a:lnTo>
                  <a:lnTo>
                    <a:pt x="6552" y="13704"/>
                  </a:lnTo>
                  <a:lnTo>
                    <a:pt x="8135" y="14013"/>
                  </a:lnTo>
                  <a:lnTo>
                    <a:pt x="9718" y="14286"/>
                  </a:lnTo>
                  <a:lnTo>
                    <a:pt x="11319" y="14559"/>
                  </a:lnTo>
                  <a:lnTo>
                    <a:pt x="14504" y="15051"/>
                  </a:lnTo>
                  <a:lnTo>
                    <a:pt x="17871" y="15578"/>
                  </a:lnTo>
                  <a:lnTo>
                    <a:pt x="21256" y="16070"/>
                  </a:lnTo>
                  <a:lnTo>
                    <a:pt x="24659" y="16543"/>
                  </a:lnTo>
                  <a:lnTo>
                    <a:pt x="26351" y="16761"/>
                  </a:lnTo>
                  <a:lnTo>
                    <a:pt x="28043" y="16961"/>
                  </a:lnTo>
                  <a:lnTo>
                    <a:pt x="29736" y="17143"/>
                  </a:lnTo>
                  <a:lnTo>
                    <a:pt x="31446" y="17325"/>
                  </a:lnTo>
                  <a:lnTo>
                    <a:pt x="33139" y="17471"/>
                  </a:lnTo>
                  <a:lnTo>
                    <a:pt x="34849" y="17598"/>
                  </a:lnTo>
                  <a:lnTo>
                    <a:pt x="36560" y="17708"/>
                  </a:lnTo>
                  <a:lnTo>
                    <a:pt x="38252" y="17798"/>
                  </a:lnTo>
                  <a:lnTo>
                    <a:pt x="39963" y="17853"/>
                  </a:lnTo>
                  <a:lnTo>
                    <a:pt x="41674" y="17871"/>
                  </a:lnTo>
                  <a:lnTo>
                    <a:pt x="43384" y="17871"/>
                  </a:lnTo>
                  <a:lnTo>
                    <a:pt x="45095" y="17835"/>
                  </a:lnTo>
                  <a:lnTo>
                    <a:pt x="46805" y="17780"/>
                  </a:lnTo>
                  <a:lnTo>
                    <a:pt x="48516" y="17671"/>
                  </a:lnTo>
                  <a:lnTo>
                    <a:pt x="50227" y="17526"/>
                  </a:lnTo>
                  <a:lnTo>
                    <a:pt x="51919" y="17344"/>
                  </a:lnTo>
                  <a:lnTo>
                    <a:pt x="53630" y="17125"/>
                  </a:lnTo>
                  <a:lnTo>
                    <a:pt x="55322" y="16870"/>
                  </a:lnTo>
                  <a:lnTo>
                    <a:pt x="56159" y="16725"/>
                  </a:lnTo>
                  <a:lnTo>
                    <a:pt x="56996" y="16561"/>
                  </a:lnTo>
                  <a:lnTo>
                    <a:pt x="57833" y="16397"/>
                  </a:lnTo>
                  <a:lnTo>
                    <a:pt x="58671" y="16215"/>
                  </a:lnTo>
                  <a:lnTo>
                    <a:pt x="59489" y="16033"/>
                  </a:lnTo>
                  <a:lnTo>
                    <a:pt x="60327" y="15815"/>
                  </a:lnTo>
                  <a:lnTo>
                    <a:pt x="61145" y="15615"/>
                  </a:lnTo>
                  <a:lnTo>
                    <a:pt x="61964" y="15378"/>
                  </a:lnTo>
                  <a:lnTo>
                    <a:pt x="62783" y="15142"/>
                  </a:lnTo>
                  <a:lnTo>
                    <a:pt x="63602" y="14887"/>
                  </a:lnTo>
                  <a:lnTo>
                    <a:pt x="64421" y="14614"/>
                  </a:lnTo>
                  <a:lnTo>
                    <a:pt x="65222" y="14341"/>
                  </a:lnTo>
                  <a:lnTo>
                    <a:pt x="66022" y="14050"/>
                  </a:lnTo>
                  <a:lnTo>
                    <a:pt x="66823" y="13740"/>
                  </a:lnTo>
                  <a:lnTo>
                    <a:pt x="67606" y="13431"/>
                  </a:lnTo>
                  <a:lnTo>
                    <a:pt x="68388" y="13085"/>
                  </a:lnTo>
                  <a:lnTo>
                    <a:pt x="67933" y="7771"/>
                  </a:lnTo>
                  <a:lnTo>
                    <a:pt x="64803" y="7862"/>
                  </a:lnTo>
                  <a:lnTo>
                    <a:pt x="63220" y="7899"/>
                  </a:lnTo>
                  <a:lnTo>
                    <a:pt x="61637" y="7917"/>
                  </a:lnTo>
                  <a:lnTo>
                    <a:pt x="60054" y="7917"/>
                  </a:lnTo>
                  <a:lnTo>
                    <a:pt x="58470" y="7899"/>
                  </a:lnTo>
                  <a:lnTo>
                    <a:pt x="56905" y="7844"/>
                  </a:lnTo>
                  <a:lnTo>
                    <a:pt x="55322" y="7790"/>
                  </a:lnTo>
                  <a:lnTo>
                    <a:pt x="54230" y="7717"/>
                  </a:lnTo>
                  <a:lnTo>
                    <a:pt x="53138" y="7644"/>
                  </a:lnTo>
                  <a:lnTo>
                    <a:pt x="52065" y="7535"/>
                  </a:lnTo>
                  <a:lnTo>
                    <a:pt x="50973" y="7426"/>
                  </a:lnTo>
                  <a:lnTo>
                    <a:pt x="49899" y="7280"/>
                  </a:lnTo>
                  <a:lnTo>
                    <a:pt x="48825" y="7134"/>
                  </a:lnTo>
                  <a:lnTo>
                    <a:pt x="47770" y="6952"/>
                  </a:lnTo>
                  <a:lnTo>
                    <a:pt x="46696" y="6752"/>
                  </a:lnTo>
                  <a:lnTo>
                    <a:pt x="45659" y="6516"/>
                  </a:lnTo>
                  <a:lnTo>
                    <a:pt x="44604" y="6261"/>
                  </a:lnTo>
                  <a:lnTo>
                    <a:pt x="43566" y="5988"/>
                  </a:lnTo>
                  <a:lnTo>
                    <a:pt x="42529" y="5679"/>
                  </a:lnTo>
                  <a:lnTo>
                    <a:pt x="41510" y="5351"/>
                  </a:lnTo>
                  <a:lnTo>
                    <a:pt x="40491" y="4987"/>
                  </a:lnTo>
                  <a:lnTo>
                    <a:pt x="39490" y="4587"/>
                  </a:lnTo>
                  <a:lnTo>
                    <a:pt x="38489" y="4150"/>
                  </a:lnTo>
                  <a:lnTo>
                    <a:pt x="37816" y="3859"/>
                  </a:lnTo>
                  <a:lnTo>
                    <a:pt x="37161" y="3531"/>
                  </a:lnTo>
                  <a:lnTo>
                    <a:pt x="35832" y="2876"/>
                  </a:lnTo>
                  <a:lnTo>
                    <a:pt x="34485" y="2221"/>
                  </a:lnTo>
                  <a:lnTo>
                    <a:pt x="33830" y="1912"/>
                  </a:lnTo>
                  <a:lnTo>
                    <a:pt x="33157" y="1602"/>
                  </a:lnTo>
                  <a:lnTo>
                    <a:pt x="32484" y="1311"/>
                  </a:lnTo>
                  <a:lnTo>
                    <a:pt x="31810" y="1038"/>
                  </a:lnTo>
                  <a:lnTo>
                    <a:pt x="31119" y="783"/>
                  </a:lnTo>
                  <a:lnTo>
                    <a:pt x="30427" y="565"/>
                  </a:lnTo>
                  <a:lnTo>
                    <a:pt x="29736" y="383"/>
                  </a:lnTo>
                  <a:lnTo>
                    <a:pt x="29044" y="219"/>
                  </a:lnTo>
                  <a:lnTo>
                    <a:pt x="28335" y="110"/>
                  </a:lnTo>
                  <a:lnTo>
                    <a:pt x="27989" y="55"/>
                  </a:lnTo>
                  <a:lnTo>
                    <a:pt x="27625" y="37"/>
                  </a:lnTo>
                  <a:lnTo>
                    <a:pt x="27006" y="1"/>
                  </a:lnTo>
                  <a:close/>
                </a:path>
              </a:pathLst>
            </a:custGeom>
            <a:solidFill>
              <a:srgbClr val="EBBD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03" name="Google Shape;1403;p9"/>
            <p:cNvSpPr/>
            <p:nvPr/>
          </p:nvSpPr>
          <p:spPr>
            <a:xfrm>
              <a:off x="690207" y="2563676"/>
              <a:ext cx="1431178" cy="664028"/>
            </a:xfrm>
            <a:custGeom>
              <a:avLst/>
              <a:gdLst/>
              <a:ahLst/>
              <a:cxnLst/>
              <a:rect l="l" t="t" r="r" b="b"/>
              <a:pathLst>
                <a:path w="27771" h="12885" extrusionOk="0">
                  <a:moveTo>
                    <a:pt x="73" y="0"/>
                  </a:moveTo>
                  <a:lnTo>
                    <a:pt x="109" y="91"/>
                  </a:lnTo>
                  <a:lnTo>
                    <a:pt x="164" y="182"/>
                  </a:lnTo>
                  <a:lnTo>
                    <a:pt x="218" y="273"/>
                  </a:lnTo>
                  <a:lnTo>
                    <a:pt x="291" y="346"/>
                  </a:lnTo>
                  <a:lnTo>
                    <a:pt x="491" y="528"/>
                  </a:lnTo>
                  <a:lnTo>
                    <a:pt x="746" y="692"/>
                  </a:lnTo>
                  <a:lnTo>
                    <a:pt x="1019" y="856"/>
                  </a:lnTo>
                  <a:lnTo>
                    <a:pt x="1328" y="1019"/>
                  </a:lnTo>
                  <a:lnTo>
                    <a:pt x="2002" y="1347"/>
                  </a:lnTo>
                  <a:lnTo>
                    <a:pt x="2675" y="1693"/>
                  </a:lnTo>
                  <a:lnTo>
                    <a:pt x="2984" y="1875"/>
                  </a:lnTo>
                  <a:lnTo>
                    <a:pt x="3257" y="2057"/>
                  </a:lnTo>
                  <a:lnTo>
                    <a:pt x="3512" y="2257"/>
                  </a:lnTo>
                  <a:lnTo>
                    <a:pt x="3621" y="2348"/>
                  </a:lnTo>
                  <a:lnTo>
                    <a:pt x="3712" y="2457"/>
                  </a:lnTo>
                  <a:lnTo>
                    <a:pt x="3785" y="2566"/>
                  </a:lnTo>
                  <a:lnTo>
                    <a:pt x="3858" y="2675"/>
                  </a:lnTo>
                  <a:lnTo>
                    <a:pt x="3894" y="2785"/>
                  </a:lnTo>
                  <a:lnTo>
                    <a:pt x="3931" y="2912"/>
                  </a:lnTo>
                  <a:lnTo>
                    <a:pt x="3913" y="3003"/>
                  </a:lnTo>
                  <a:lnTo>
                    <a:pt x="3894" y="3076"/>
                  </a:lnTo>
                  <a:lnTo>
                    <a:pt x="3822" y="3149"/>
                  </a:lnTo>
                  <a:lnTo>
                    <a:pt x="3749" y="3221"/>
                  </a:lnTo>
                  <a:lnTo>
                    <a:pt x="3658" y="3276"/>
                  </a:lnTo>
                  <a:lnTo>
                    <a:pt x="3530" y="3330"/>
                  </a:lnTo>
                  <a:lnTo>
                    <a:pt x="3257" y="3421"/>
                  </a:lnTo>
                  <a:lnTo>
                    <a:pt x="2912" y="3494"/>
                  </a:lnTo>
                  <a:lnTo>
                    <a:pt x="2548" y="3567"/>
                  </a:lnTo>
                  <a:lnTo>
                    <a:pt x="1747" y="3713"/>
                  </a:lnTo>
                  <a:lnTo>
                    <a:pt x="1347" y="3785"/>
                  </a:lnTo>
                  <a:lnTo>
                    <a:pt x="983" y="3858"/>
                  </a:lnTo>
                  <a:lnTo>
                    <a:pt x="655" y="3949"/>
                  </a:lnTo>
                  <a:lnTo>
                    <a:pt x="510" y="4022"/>
                  </a:lnTo>
                  <a:lnTo>
                    <a:pt x="364" y="4077"/>
                  </a:lnTo>
                  <a:lnTo>
                    <a:pt x="255" y="4149"/>
                  </a:lnTo>
                  <a:lnTo>
                    <a:pt x="164" y="4222"/>
                  </a:lnTo>
                  <a:lnTo>
                    <a:pt x="73" y="4313"/>
                  </a:lnTo>
                  <a:lnTo>
                    <a:pt x="36" y="4404"/>
                  </a:lnTo>
                  <a:lnTo>
                    <a:pt x="0" y="4495"/>
                  </a:lnTo>
                  <a:lnTo>
                    <a:pt x="0" y="4604"/>
                  </a:lnTo>
                  <a:lnTo>
                    <a:pt x="18" y="4732"/>
                  </a:lnTo>
                  <a:lnTo>
                    <a:pt x="73" y="4859"/>
                  </a:lnTo>
                  <a:lnTo>
                    <a:pt x="164" y="5005"/>
                  </a:lnTo>
                  <a:lnTo>
                    <a:pt x="273" y="5132"/>
                  </a:lnTo>
                  <a:lnTo>
                    <a:pt x="419" y="5241"/>
                  </a:lnTo>
                  <a:lnTo>
                    <a:pt x="582" y="5350"/>
                  </a:lnTo>
                  <a:lnTo>
                    <a:pt x="764" y="5441"/>
                  </a:lnTo>
                  <a:lnTo>
                    <a:pt x="965" y="5532"/>
                  </a:lnTo>
                  <a:lnTo>
                    <a:pt x="1201" y="5605"/>
                  </a:lnTo>
                  <a:lnTo>
                    <a:pt x="1438" y="5660"/>
                  </a:lnTo>
                  <a:lnTo>
                    <a:pt x="1965" y="5769"/>
                  </a:lnTo>
                  <a:lnTo>
                    <a:pt x="2548" y="5878"/>
                  </a:lnTo>
                  <a:lnTo>
                    <a:pt x="3803" y="6042"/>
                  </a:lnTo>
                  <a:lnTo>
                    <a:pt x="4477" y="6115"/>
                  </a:lnTo>
                  <a:lnTo>
                    <a:pt x="5132" y="6224"/>
                  </a:lnTo>
                  <a:lnTo>
                    <a:pt x="5769" y="6351"/>
                  </a:lnTo>
                  <a:lnTo>
                    <a:pt x="6387" y="6497"/>
                  </a:lnTo>
                  <a:lnTo>
                    <a:pt x="6679" y="6588"/>
                  </a:lnTo>
                  <a:lnTo>
                    <a:pt x="6970" y="6679"/>
                  </a:lnTo>
                  <a:lnTo>
                    <a:pt x="7225" y="6788"/>
                  </a:lnTo>
                  <a:lnTo>
                    <a:pt x="7479" y="6915"/>
                  </a:lnTo>
                  <a:lnTo>
                    <a:pt x="7734" y="7061"/>
                  </a:lnTo>
                  <a:lnTo>
                    <a:pt x="7953" y="7207"/>
                  </a:lnTo>
                  <a:lnTo>
                    <a:pt x="8153" y="7370"/>
                  </a:lnTo>
                  <a:lnTo>
                    <a:pt x="8335" y="7552"/>
                  </a:lnTo>
                  <a:lnTo>
                    <a:pt x="8444" y="7698"/>
                  </a:lnTo>
                  <a:lnTo>
                    <a:pt x="8553" y="7844"/>
                  </a:lnTo>
                  <a:lnTo>
                    <a:pt x="8626" y="8007"/>
                  </a:lnTo>
                  <a:lnTo>
                    <a:pt x="8662" y="8189"/>
                  </a:lnTo>
                  <a:lnTo>
                    <a:pt x="8662" y="8280"/>
                  </a:lnTo>
                  <a:lnTo>
                    <a:pt x="8662" y="8390"/>
                  </a:lnTo>
                  <a:lnTo>
                    <a:pt x="8608" y="8590"/>
                  </a:lnTo>
                  <a:lnTo>
                    <a:pt x="8462" y="9008"/>
                  </a:lnTo>
                  <a:lnTo>
                    <a:pt x="8407" y="9172"/>
                  </a:lnTo>
                  <a:lnTo>
                    <a:pt x="8389" y="9354"/>
                  </a:lnTo>
                  <a:lnTo>
                    <a:pt x="8371" y="9536"/>
                  </a:lnTo>
                  <a:lnTo>
                    <a:pt x="8371" y="9736"/>
                  </a:lnTo>
                  <a:lnTo>
                    <a:pt x="8389" y="9918"/>
                  </a:lnTo>
                  <a:lnTo>
                    <a:pt x="8426" y="10100"/>
                  </a:lnTo>
                  <a:lnTo>
                    <a:pt x="8480" y="10264"/>
                  </a:lnTo>
                  <a:lnTo>
                    <a:pt x="8535" y="10446"/>
                  </a:lnTo>
                  <a:lnTo>
                    <a:pt x="8608" y="10628"/>
                  </a:lnTo>
                  <a:lnTo>
                    <a:pt x="8699" y="10792"/>
                  </a:lnTo>
                  <a:lnTo>
                    <a:pt x="8790" y="10955"/>
                  </a:lnTo>
                  <a:lnTo>
                    <a:pt x="8899" y="11101"/>
                  </a:lnTo>
                  <a:lnTo>
                    <a:pt x="9026" y="11265"/>
                  </a:lnTo>
                  <a:lnTo>
                    <a:pt x="9154" y="11392"/>
                  </a:lnTo>
                  <a:lnTo>
                    <a:pt x="9281" y="11538"/>
                  </a:lnTo>
                  <a:lnTo>
                    <a:pt x="9427" y="11665"/>
                  </a:lnTo>
                  <a:lnTo>
                    <a:pt x="9736" y="11884"/>
                  </a:lnTo>
                  <a:lnTo>
                    <a:pt x="10045" y="12066"/>
                  </a:lnTo>
                  <a:lnTo>
                    <a:pt x="10391" y="12229"/>
                  </a:lnTo>
                  <a:lnTo>
                    <a:pt x="10737" y="12357"/>
                  </a:lnTo>
                  <a:lnTo>
                    <a:pt x="11101" y="12466"/>
                  </a:lnTo>
                  <a:lnTo>
                    <a:pt x="11465" y="12557"/>
                  </a:lnTo>
                  <a:lnTo>
                    <a:pt x="11829" y="12630"/>
                  </a:lnTo>
                  <a:lnTo>
                    <a:pt x="12211" y="12702"/>
                  </a:lnTo>
                  <a:lnTo>
                    <a:pt x="12993" y="12793"/>
                  </a:lnTo>
                  <a:lnTo>
                    <a:pt x="13794" y="12866"/>
                  </a:lnTo>
                  <a:lnTo>
                    <a:pt x="14595" y="12884"/>
                  </a:lnTo>
                  <a:lnTo>
                    <a:pt x="15395" y="12884"/>
                  </a:lnTo>
                  <a:lnTo>
                    <a:pt x="16196" y="12866"/>
                  </a:lnTo>
                  <a:lnTo>
                    <a:pt x="16997" y="12830"/>
                  </a:lnTo>
                  <a:lnTo>
                    <a:pt x="18598" y="12721"/>
                  </a:lnTo>
                  <a:lnTo>
                    <a:pt x="19326" y="12666"/>
                  </a:lnTo>
                  <a:lnTo>
                    <a:pt x="20072" y="12593"/>
                  </a:lnTo>
                  <a:lnTo>
                    <a:pt x="20800" y="12502"/>
                  </a:lnTo>
                  <a:lnTo>
                    <a:pt x="21528" y="12393"/>
                  </a:lnTo>
                  <a:lnTo>
                    <a:pt x="22256" y="12248"/>
                  </a:lnTo>
                  <a:lnTo>
                    <a:pt x="22602" y="12175"/>
                  </a:lnTo>
                  <a:lnTo>
                    <a:pt x="22966" y="12066"/>
                  </a:lnTo>
                  <a:lnTo>
                    <a:pt x="23312" y="11956"/>
                  </a:lnTo>
                  <a:lnTo>
                    <a:pt x="23657" y="11847"/>
                  </a:lnTo>
                  <a:lnTo>
                    <a:pt x="24003" y="11702"/>
                  </a:lnTo>
                  <a:lnTo>
                    <a:pt x="24331" y="11556"/>
                  </a:lnTo>
                  <a:lnTo>
                    <a:pt x="24640" y="11410"/>
                  </a:lnTo>
                  <a:lnTo>
                    <a:pt x="24931" y="11247"/>
                  </a:lnTo>
                  <a:lnTo>
                    <a:pt x="25204" y="11083"/>
                  </a:lnTo>
                  <a:lnTo>
                    <a:pt x="25495" y="10883"/>
                  </a:lnTo>
                  <a:lnTo>
                    <a:pt x="25750" y="10682"/>
                  </a:lnTo>
                  <a:lnTo>
                    <a:pt x="26023" y="10464"/>
                  </a:lnTo>
                  <a:lnTo>
                    <a:pt x="26260" y="10246"/>
                  </a:lnTo>
                  <a:lnTo>
                    <a:pt x="26496" y="10009"/>
                  </a:lnTo>
                  <a:lnTo>
                    <a:pt x="26715" y="9754"/>
                  </a:lnTo>
                  <a:lnTo>
                    <a:pt x="26915" y="9500"/>
                  </a:lnTo>
                  <a:lnTo>
                    <a:pt x="27115" y="9227"/>
                  </a:lnTo>
                  <a:lnTo>
                    <a:pt x="27279" y="8954"/>
                  </a:lnTo>
                  <a:lnTo>
                    <a:pt x="27443" y="8662"/>
                  </a:lnTo>
                  <a:lnTo>
                    <a:pt x="27570" y="8371"/>
                  </a:lnTo>
                  <a:lnTo>
                    <a:pt x="27679" y="8062"/>
                  </a:lnTo>
                  <a:lnTo>
                    <a:pt x="27770" y="7753"/>
                  </a:lnTo>
                  <a:lnTo>
                    <a:pt x="26678" y="7680"/>
                  </a:lnTo>
                  <a:lnTo>
                    <a:pt x="25586" y="7607"/>
                  </a:lnTo>
                  <a:lnTo>
                    <a:pt x="24513" y="7498"/>
                  </a:lnTo>
                  <a:lnTo>
                    <a:pt x="23421" y="7389"/>
                  </a:lnTo>
                  <a:lnTo>
                    <a:pt x="22347" y="7243"/>
                  </a:lnTo>
                  <a:lnTo>
                    <a:pt x="21273" y="7097"/>
                  </a:lnTo>
                  <a:lnTo>
                    <a:pt x="20218" y="6915"/>
                  </a:lnTo>
                  <a:lnTo>
                    <a:pt x="19144" y="6715"/>
                  </a:lnTo>
                  <a:lnTo>
                    <a:pt x="18107" y="6479"/>
                  </a:lnTo>
                  <a:lnTo>
                    <a:pt x="17052" y="6224"/>
                  </a:lnTo>
                  <a:lnTo>
                    <a:pt x="16014" y="5951"/>
                  </a:lnTo>
                  <a:lnTo>
                    <a:pt x="14977" y="5642"/>
                  </a:lnTo>
                  <a:lnTo>
                    <a:pt x="13958" y="5314"/>
                  </a:lnTo>
                  <a:lnTo>
                    <a:pt x="12939" y="4950"/>
                  </a:lnTo>
                  <a:lnTo>
                    <a:pt x="11938" y="4550"/>
                  </a:lnTo>
                  <a:lnTo>
                    <a:pt x="10937" y="4113"/>
                  </a:lnTo>
                  <a:lnTo>
                    <a:pt x="10264" y="3822"/>
                  </a:lnTo>
                  <a:lnTo>
                    <a:pt x="9609" y="3494"/>
                  </a:lnTo>
                  <a:lnTo>
                    <a:pt x="8280" y="2839"/>
                  </a:lnTo>
                  <a:lnTo>
                    <a:pt x="6933" y="2184"/>
                  </a:lnTo>
                  <a:lnTo>
                    <a:pt x="6278" y="1875"/>
                  </a:lnTo>
                  <a:lnTo>
                    <a:pt x="5605" y="1565"/>
                  </a:lnTo>
                  <a:lnTo>
                    <a:pt x="4932" y="1274"/>
                  </a:lnTo>
                  <a:lnTo>
                    <a:pt x="4258" y="1001"/>
                  </a:lnTo>
                  <a:lnTo>
                    <a:pt x="3567" y="746"/>
                  </a:lnTo>
                  <a:lnTo>
                    <a:pt x="2875" y="528"/>
                  </a:lnTo>
                  <a:lnTo>
                    <a:pt x="2184" y="346"/>
                  </a:lnTo>
                  <a:lnTo>
                    <a:pt x="1492" y="182"/>
                  </a:lnTo>
                  <a:lnTo>
                    <a:pt x="783" y="73"/>
                  </a:lnTo>
                  <a:lnTo>
                    <a:pt x="437" y="18"/>
                  </a:lnTo>
                  <a:lnTo>
                    <a:pt x="73" y="0"/>
                  </a:lnTo>
                  <a:close/>
                </a:path>
              </a:pathLst>
            </a:custGeom>
            <a:solidFill>
              <a:srgbClr val="FAD6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404" name="Google Shape;1404;p9"/>
          <p:cNvSpPr/>
          <p:nvPr/>
        </p:nvSpPr>
        <p:spPr>
          <a:xfrm>
            <a:off x="-826905" y="5965826"/>
            <a:ext cx="13574600" cy="2647700"/>
          </a:xfrm>
          <a:custGeom>
            <a:avLst/>
            <a:gdLst/>
            <a:ahLst/>
            <a:cxnLst/>
            <a:rect l="l" t="t" r="r" b="b"/>
            <a:pathLst>
              <a:path w="407238" h="79431" extrusionOk="0">
                <a:moveTo>
                  <a:pt x="24553" y="14065"/>
                </a:moveTo>
                <a:cubicBezTo>
                  <a:pt x="27220" y="7842"/>
                  <a:pt x="26204" y="13938"/>
                  <a:pt x="32173" y="11779"/>
                </a:cubicBezTo>
                <a:cubicBezTo>
                  <a:pt x="38142" y="9620"/>
                  <a:pt x="49572" y="2762"/>
                  <a:pt x="60367" y="1111"/>
                </a:cubicBezTo>
                <a:cubicBezTo>
                  <a:pt x="71162" y="-540"/>
                  <a:pt x="84751" y="-32"/>
                  <a:pt x="96943" y="1873"/>
                </a:cubicBezTo>
                <a:cubicBezTo>
                  <a:pt x="109135" y="3778"/>
                  <a:pt x="122724" y="9747"/>
                  <a:pt x="133519" y="12541"/>
                </a:cubicBezTo>
                <a:cubicBezTo>
                  <a:pt x="144314" y="15335"/>
                  <a:pt x="144695" y="19907"/>
                  <a:pt x="161713" y="18637"/>
                </a:cubicBezTo>
                <a:cubicBezTo>
                  <a:pt x="178731" y="17367"/>
                  <a:pt x="215561" y="7715"/>
                  <a:pt x="235627" y="4921"/>
                </a:cubicBezTo>
                <a:cubicBezTo>
                  <a:pt x="255693" y="2127"/>
                  <a:pt x="262678" y="1238"/>
                  <a:pt x="282109" y="1873"/>
                </a:cubicBezTo>
                <a:cubicBezTo>
                  <a:pt x="301540" y="2508"/>
                  <a:pt x="335449" y="5175"/>
                  <a:pt x="352213" y="8731"/>
                </a:cubicBezTo>
                <a:cubicBezTo>
                  <a:pt x="368977" y="12287"/>
                  <a:pt x="375581" y="18764"/>
                  <a:pt x="382693" y="23209"/>
                </a:cubicBezTo>
                <a:cubicBezTo>
                  <a:pt x="389805" y="27654"/>
                  <a:pt x="392980" y="27146"/>
                  <a:pt x="394885" y="35401"/>
                </a:cubicBezTo>
                <a:cubicBezTo>
                  <a:pt x="396790" y="43656"/>
                  <a:pt x="421936" y="65627"/>
                  <a:pt x="394123" y="72739"/>
                </a:cubicBezTo>
                <a:cubicBezTo>
                  <a:pt x="366310" y="79851"/>
                  <a:pt x="290999" y="77438"/>
                  <a:pt x="228007" y="78073"/>
                </a:cubicBezTo>
                <a:cubicBezTo>
                  <a:pt x="165015" y="78708"/>
                  <a:pt x="51477" y="81375"/>
                  <a:pt x="16171" y="76549"/>
                </a:cubicBezTo>
                <a:cubicBezTo>
                  <a:pt x="-19135" y="71723"/>
                  <a:pt x="14774" y="59531"/>
                  <a:pt x="16171" y="49117"/>
                </a:cubicBezTo>
                <a:cubicBezTo>
                  <a:pt x="17568" y="38703"/>
                  <a:pt x="21886" y="20288"/>
                  <a:pt x="24553" y="14065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</p:sp>
      <p:grpSp>
        <p:nvGrpSpPr>
          <p:cNvPr id="1405" name="Google Shape;1405;p9"/>
          <p:cNvGrpSpPr/>
          <p:nvPr/>
        </p:nvGrpSpPr>
        <p:grpSpPr>
          <a:xfrm>
            <a:off x="5167099" y="6580344"/>
            <a:ext cx="1092077" cy="405059"/>
            <a:chOff x="1726100" y="1627975"/>
            <a:chExt cx="359425" cy="133325"/>
          </a:xfrm>
        </p:grpSpPr>
        <p:sp>
          <p:nvSpPr>
            <p:cNvPr id="1406" name="Google Shape;1406;p9"/>
            <p:cNvSpPr/>
            <p:nvPr/>
          </p:nvSpPr>
          <p:spPr>
            <a:xfrm>
              <a:off x="2018625" y="1747625"/>
              <a:ext cx="66900" cy="13675"/>
            </a:xfrm>
            <a:custGeom>
              <a:avLst/>
              <a:gdLst/>
              <a:ahLst/>
              <a:cxnLst/>
              <a:rect l="l" t="t" r="r" b="b"/>
              <a:pathLst>
                <a:path w="2676" h="547" extrusionOk="0">
                  <a:moveTo>
                    <a:pt x="456" y="1"/>
                  </a:moveTo>
                  <a:lnTo>
                    <a:pt x="219" y="37"/>
                  </a:lnTo>
                  <a:lnTo>
                    <a:pt x="146" y="74"/>
                  </a:lnTo>
                  <a:lnTo>
                    <a:pt x="73" y="110"/>
                  </a:lnTo>
                  <a:lnTo>
                    <a:pt x="19" y="147"/>
                  </a:lnTo>
                  <a:lnTo>
                    <a:pt x="1" y="201"/>
                  </a:lnTo>
                  <a:lnTo>
                    <a:pt x="19" y="219"/>
                  </a:lnTo>
                  <a:lnTo>
                    <a:pt x="37" y="274"/>
                  </a:lnTo>
                  <a:lnTo>
                    <a:pt x="92" y="329"/>
                  </a:lnTo>
                  <a:lnTo>
                    <a:pt x="219" y="401"/>
                  </a:lnTo>
                  <a:lnTo>
                    <a:pt x="419" y="456"/>
                  </a:lnTo>
                  <a:lnTo>
                    <a:pt x="710" y="511"/>
                  </a:lnTo>
                  <a:lnTo>
                    <a:pt x="1111" y="529"/>
                  </a:lnTo>
                  <a:lnTo>
                    <a:pt x="1657" y="547"/>
                  </a:lnTo>
                  <a:lnTo>
                    <a:pt x="2130" y="547"/>
                  </a:lnTo>
                  <a:lnTo>
                    <a:pt x="2676" y="529"/>
                  </a:lnTo>
                  <a:lnTo>
                    <a:pt x="2676" y="474"/>
                  </a:lnTo>
                  <a:lnTo>
                    <a:pt x="2657" y="420"/>
                  </a:lnTo>
                  <a:lnTo>
                    <a:pt x="2603" y="365"/>
                  </a:lnTo>
                  <a:lnTo>
                    <a:pt x="2530" y="310"/>
                  </a:lnTo>
                  <a:lnTo>
                    <a:pt x="2330" y="219"/>
                  </a:lnTo>
                  <a:lnTo>
                    <a:pt x="2057" y="147"/>
                  </a:lnTo>
                  <a:lnTo>
                    <a:pt x="1748" y="92"/>
                  </a:lnTo>
                  <a:lnTo>
                    <a:pt x="1420" y="37"/>
                  </a:lnTo>
                  <a:lnTo>
                    <a:pt x="1074" y="1"/>
                  </a:lnTo>
                  <a:close/>
                </a:path>
              </a:pathLst>
            </a:custGeom>
            <a:solidFill>
              <a:srgbClr val="282829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07" name="Google Shape;1407;p9"/>
            <p:cNvSpPr/>
            <p:nvPr/>
          </p:nvSpPr>
          <p:spPr>
            <a:xfrm>
              <a:off x="2018625" y="1747625"/>
              <a:ext cx="66900" cy="13675"/>
            </a:xfrm>
            <a:custGeom>
              <a:avLst/>
              <a:gdLst/>
              <a:ahLst/>
              <a:cxnLst/>
              <a:rect l="l" t="t" r="r" b="b"/>
              <a:pathLst>
                <a:path w="2676" h="547" fill="none" extrusionOk="0">
                  <a:moveTo>
                    <a:pt x="747" y="1"/>
                  </a:moveTo>
                  <a:lnTo>
                    <a:pt x="747" y="1"/>
                  </a:lnTo>
                  <a:lnTo>
                    <a:pt x="456" y="1"/>
                  </a:lnTo>
                  <a:lnTo>
                    <a:pt x="219" y="37"/>
                  </a:lnTo>
                  <a:lnTo>
                    <a:pt x="146" y="74"/>
                  </a:lnTo>
                  <a:lnTo>
                    <a:pt x="73" y="110"/>
                  </a:lnTo>
                  <a:lnTo>
                    <a:pt x="19" y="147"/>
                  </a:lnTo>
                  <a:lnTo>
                    <a:pt x="1" y="201"/>
                  </a:lnTo>
                  <a:lnTo>
                    <a:pt x="1" y="201"/>
                  </a:lnTo>
                  <a:lnTo>
                    <a:pt x="19" y="219"/>
                  </a:lnTo>
                  <a:lnTo>
                    <a:pt x="37" y="274"/>
                  </a:lnTo>
                  <a:lnTo>
                    <a:pt x="92" y="329"/>
                  </a:lnTo>
                  <a:lnTo>
                    <a:pt x="219" y="401"/>
                  </a:lnTo>
                  <a:lnTo>
                    <a:pt x="419" y="456"/>
                  </a:lnTo>
                  <a:lnTo>
                    <a:pt x="710" y="511"/>
                  </a:lnTo>
                  <a:lnTo>
                    <a:pt x="1111" y="529"/>
                  </a:lnTo>
                  <a:lnTo>
                    <a:pt x="1657" y="547"/>
                  </a:lnTo>
                  <a:lnTo>
                    <a:pt x="1657" y="547"/>
                  </a:lnTo>
                  <a:lnTo>
                    <a:pt x="2130" y="547"/>
                  </a:lnTo>
                  <a:lnTo>
                    <a:pt x="2676" y="529"/>
                  </a:lnTo>
                  <a:lnTo>
                    <a:pt x="2676" y="529"/>
                  </a:lnTo>
                  <a:lnTo>
                    <a:pt x="2676" y="474"/>
                  </a:lnTo>
                  <a:lnTo>
                    <a:pt x="2657" y="420"/>
                  </a:lnTo>
                  <a:lnTo>
                    <a:pt x="2603" y="365"/>
                  </a:lnTo>
                  <a:lnTo>
                    <a:pt x="2530" y="310"/>
                  </a:lnTo>
                  <a:lnTo>
                    <a:pt x="2330" y="219"/>
                  </a:lnTo>
                  <a:lnTo>
                    <a:pt x="2057" y="147"/>
                  </a:lnTo>
                  <a:lnTo>
                    <a:pt x="1748" y="92"/>
                  </a:lnTo>
                  <a:lnTo>
                    <a:pt x="1420" y="37"/>
                  </a:lnTo>
                  <a:lnTo>
                    <a:pt x="1074" y="1"/>
                  </a:lnTo>
                  <a:lnTo>
                    <a:pt x="747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08" name="Google Shape;1408;p9"/>
            <p:cNvSpPr/>
            <p:nvPr/>
          </p:nvSpPr>
          <p:spPr>
            <a:xfrm>
              <a:off x="2024075" y="1729450"/>
              <a:ext cx="42350" cy="23225"/>
            </a:xfrm>
            <a:custGeom>
              <a:avLst/>
              <a:gdLst/>
              <a:ahLst/>
              <a:cxnLst/>
              <a:rect l="l" t="t" r="r" b="b"/>
              <a:pathLst>
                <a:path w="1694" h="929" extrusionOk="0">
                  <a:moveTo>
                    <a:pt x="911" y="0"/>
                  </a:moveTo>
                  <a:lnTo>
                    <a:pt x="783" y="18"/>
                  </a:lnTo>
                  <a:lnTo>
                    <a:pt x="674" y="55"/>
                  </a:lnTo>
                  <a:lnTo>
                    <a:pt x="565" y="109"/>
                  </a:lnTo>
                  <a:lnTo>
                    <a:pt x="456" y="182"/>
                  </a:lnTo>
                  <a:lnTo>
                    <a:pt x="383" y="255"/>
                  </a:lnTo>
                  <a:lnTo>
                    <a:pt x="238" y="437"/>
                  </a:lnTo>
                  <a:lnTo>
                    <a:pt x="128" y="601"/>
                  </a:lnTo>
                  <a:lnTo>
                    <a:pt x="56" y="764"/>
                  </a:lnTo>
                  <a:lnTo>
                    <a:pt x="1" y="928"/>
                  </a:lnTo>
                  <a:lnTo>
                    <a:pt x="1693" y="928"/>
                  </a:lnTo>
                  <a:lnTo>
                    <a:pt x="1693" y="783"/>
                  </a:lnTo>
                  <a:lnTo>
                    <a:pt x="1693" y="655"/>
                  </a:lnTo>
                  <a:lnTo>
                    <a:pt x="1675" y="491"/>
                  </a:lnTo>
                  <a:lnTo>
                    <a:pt x="1639" y="419"/>
                  </a:lnTo>
                  <a:lnTo>
                    <a:pt x="1602" y="328"/>
                  </a:lnTo>
                  <a:lnTo>
                    <a:pt x="1548" y="255"/>
                  </a:lnTo>
                  <a:lnTo>
                    <a:pt x="1493" y="182"/>
                  </a:lnTo>
                  <a:lnTo>
                    <a:pt x="1402" y="127"/>
                  </a:lnTo>
                  <a:lnTo>
                    <a:pt x="1311" y="73"/>
                  </a:lnTo>
                  <a:lnTo>
                    <a:pt x="1202" y="36"/>
                  </a:lnTo>
                  <a:lnTo>
                    <a:pt x="1056" y="0"/>
                  </a:lnTo>
                  <a:close/>
                </a:path>
              </a:pathLst>
            </a:custGeom>
            <a:solidFill>
              <a:srgbClr val="C1A5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09" name="Google Shape;1409;p9"/>
            <p:cNvSpPr/>
            <p:nvPr/>
          </p:nvSpPr>
          <p:spPr>
            <a:xfrm>
              <a:off x="1726100" y="1699875"/>
              <a:ext cx="249775" cy="25500"/>
            </a:xfrm>
            <a:custGeom>
              <a:avLst/>
              <a:gdLst/>
              <a:ahLst/>
              <a:cxnLst/>
              <a:rect l="l" t="t" r="r" b="b"/>
              <a:pathLst>
                <a:path w="9991" h="1020" extrusionOk="0">
                  <a:moveTo>
                    <a:pt x="1292" y="0"/>
                  </a:moveTo>
                  <a:lnTo>
                    <a:pt x="746" y="91"/>
                  </a:lnTo>
                  <a:lnTo>
                    <a:pt x="528" y="128"/>
                  </a:lnTo>
                  <a:lnTo>
                    <a:pt x="346" y="182"/>
                  </a:lnTo>
                  <a:lnTo>
                    <a:pt x="200" y="237"/>
                  </a:lnTo>
                  <a:lnTo>
                    <a:pt x="91" y="291"/>
                  </a:lnTo>
                  <a:lnTo>
                    <a:pt x="18" y="346"/>
                  </a:lnTo>
                  <a:lnTo>
                    <a:pt x="0" y="419"/>
                  </a:lnTo>
                  <a:lnTo>
                    <a:pt x="0" y="437"/>
                  </a:lnTo>
                  <a:lnTo>
                    <a:pt x="18" y="473"/>
                  </a:lnTo>
                  <a:lnTo>
                    <a:pt x="91" y="528"/>
                  </a:lnTo>
                  <a:lnTo>
                    <a:pt x="219" y="583"/>
                  </a:lnTo>
                  <a:lnTo>
                    <a:pt x="382" y="655"/>
                  </a:lnTo>
                  <a:lnTo>
                    <a:pt x="601" y="710"/>
                  </a:lnTo>
                  <a:lnTo>
                    <a:pt x="856" y="746"/>
                  </a:lnTo>
                  <a:lnTo>
                    <a:pt x="1456" y="837"/>
                  </a:lnTo>
                  <a:lnTo>
                    <a:pt x="2202" y="910"/>
                  </a:lnTo>
                  <a:lnTo>
                    <a:pt x="3058" y="965"/>
                  </a:lnTo>
                  <a:lnTo>
                    <a:pt x="3986" y="1001"/>
                  </a:lnTo>
                  <a:lnTo>
                    <a:pt x="5005" y="1019"/>
                  </a:lnTo>
                  <a:lnTo>
                    <a:pt x="6006" y="1001"/>
                  </a:lnTo>
                  <a:lnTo>
                    <a:pt x="6952" y="965"/>
                  </a:lnTo>
                  <a:lnTo>
                    <a:pt x="7789" y="910"/>
                  </a:lnTo>
                  <a:lnTo>
                    <a:pt x="8535" y="837"/>
                  </a:lnTo>
                  <a:lnTo>
                    <a:pt x="9136" y="746"/>
                  </a:lnTo>
                  <a:lnTo>
                    <a:pt x="9390" y="710"/>
                  </a:lnTo>
                  <a:lnTo>
                    <a:pt x="9609" y="655"/>
                  </a:lnTo>
                  <a:lnTo>
                    <a:pt x="9773" y="583"/>
                  </a:lnTo>
                  <a:lnTo>
                    <a:pt x="9900" y="528"/>
                  </a:lnTo>
                  <a:lnTo>
                    <a:pt x="9973" y="473"/>
                  </a:lnTo>
                  <a:lnTo>
                    <a:pt x="9991" y="437"/>
                  </a:lnTo>
                  <a:lnTo>
                    <a:pt x="9991" y="419"/>
                  </a:lnTo>
                  <a:lnTo>
                    <a:pt x="9973" y="346"/>
                  </a:lnTo>
                  <a:lnTo>
                    <a:pt x="9900" y="291"/>
                  </a:lnTo>
                  <a:lnTo>
                    <a:pt x="9791" y="237"/>
                  </a:lnTo>
                  <a:lnTo>
                    <a:pt x="9645" y="182"/>
                  </a:lnTo>
                  <a:lnTo>
                    <a:pt x="9463" y="128"/>
                  </a:lnTo>
                  <a:lnTo>
                    <a:pt x="9245" y="91"/>
                  </a:lnTo>
                  <a:lnTo>
                    <a:pt x="8699" y="0"/>
                  </a:lnTo>
                  <a:lnTo>
                    <a:pt x="8699" y="273"/>
                  </a:lnTo>
                  <a:lnTo>
                    <a:pt x="7443" y="328"/>
                  </a:lnTo>
                  <a:lnTo>
                    <a:pt x="6133" y="364"/>
                  </a:lnTo>
                  <a:lnTo>
                    <a:pt x="4623" y="382"/>
                  </a:lnTo>
                  <a:lnTo>
                    <a:pt x="3476" y="364"/>
                  </a:lnTo>
                  <a:lnTo>
                    <a:pt x="2384" y="328"/>
                  </a:lnTo>
                  <a:lnTo>
                    <a:pt x="1893" y="291"/>
                  </a:lnTo>
                  <a:lnTo>
                    <a:pt x="1456" y="237"/>
                  </a:lnTo>
                  <a:lnTo>
                    <a:pt x="1074" y="182"/>
                  </a:lnTo>
                  <a:lnTo>
                    <a:pt x="746" y="109"/>
                  </a:lnTo>
                  <a:lnTo>
                    <a:pt x="129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10" name="Google Shape;1410;p9"/>
            <p:cNvSpPr/>
            <p:nvPr/>
          </p:nvSpPr>
          <p:spPr>
            <a:xfrm>
              <a:off x="1726100" y="1699875"/>
              <a:ext cx="249775" cy="25500"/>
            </a:xfrm>
            <a:custGeom>
              <a:avLst/>
              <a:gdLst/>
              <a:ahLst/>
              <a:cxnLst/>
              <a:rect l="l" t="t" r="r" b="b"/>
              <a:pathLst>
                <a:path w="9991" h="1020" fill="none" extrusionOk="0">
                  <a:moveTo>
                    <a:pt x="8699" y="0"/>
                  </a:moveTo>
                  <a:lnTo>
                    <a:pt x="8699" y="273"/>
                  </a:lnTo>
                  <a:lnTo>
                    <a:pt x="8699" y="273"/>
                  </a:lnTo>
                  <a:lnTo>
                    <a:pt x="8699" y="273"/>
                  </a:lnTo>
                  <a:lnTo>
                    <a:pt x="7443" y="328"/>
                  </a:lnTo>
                  <a:lnTo>
                    <a:pt x="6133" y="364"/>
                  </a:lnTo>
                  <a:lnTo>
                    <a:pt x="4623" y="382"/>
                  </a:lnTo>
                  <a:lnTo>
                    <a:pt x="4623" y="382"/>
                  </a:lnTo>
                  <a:lnTo>
                    <a:pt x="3476" y="364"/>
                  </a:lnTo>
                  <a:lnTo>
                    <a:pt x="2384" y="328"/>
                  </a:lnTo>
                  <a:lnTo>
                    <a:pt x="1893" y="291"/>
                  </a:lnTo>
                  <a:lnTo>
                    <a:pt x="1456" y="237"/>
                  </a:lnTo>
                  <a:lnTo>
                    <a:pt x="1074" y="182"/>
                  </a:lnTo>
                  <a:lnTo>
                    <a:pt x="746" y="109"/>
                  </a:lnTo>
                  <a:lnTo>
                    <a:pt x="746" y="109"/>
                  </a:lnTo>
                  <a:lnTo>
                    <a:pt x="746" y="109"/>
                  </a:lnTo>
                  <a:lnTo>
                    <a:pt x="1292" y="0"/>
                  </a:lnTo>
                  <a:lnTo>
                    <a:pt x="1292" y="0"/>
                  </a:lnTo>
                  <a:lnTo>
                    <a:pt x="746" y="91"/>
                  </a:lnTo>
                  <a:lnTo>
                    <a:pt x="528" y="128"/>
                  </a:lnTo>
                  <a:lnTo>
                    <a:pt x="346" y="182"/>
                  </a:lnTo>
                  <a:lnTo>
                    <a:pt x="200" y="237"/>
                  </a:lnTo>
                  <a:lnTo>
                    <a:pt x="91" y="291"/>
                  </a:lnTo>
                  <a:lnTo>
                    <a:pt x="18" y="346"/>
                  </a:lnTo>
                  <a:lnTo>
                    <a:pt x="0" y="419"/>
                  </a:lnTo>
                  <a:lnTo>
                    <a:pt x="0" y="419"/>
                  </a:lnTo>
                  <a:lnTo>
                    <a:pt x="0" y="437"/>
                  </a:lnTo>
                  <a:lnTo>
                    <a:pt x="18" y="473"/>
                  </a:lnTo>
                  <a:lnTo>
                    <a:pt x="91" y="528"/>
                  </a:lnTo>
                  <a:lnTo>
                    <a:pt x="219" y="583"/>
                  </a:lnTo>
                  <a:lnTo>
                    <a:pt x="382" y="655"/>
                  </a:lnTo>
                  <a:lnTo>
                    <a:pt x="601" y="710"/>
                  </a:lnTo>
                  <a:lnTo>
                    <a:pt x="856" y="746"/>
                  </a:lnTo>
                  <a:lnTo>
                    <a:pt x="1456" y="837"/>
                  </a:lnTo>
                  <a:lnTo>
                    <a:pt x="2202" y="910"/>
                  </a:lnTo>
                  <a:lnTo>
                    <a:pt x="3058" y="965"/>
                  </a:lnTo>
                  <a:lnTo>
                    <a:pt x="3986" y="1001"/>
                  </a:lnTo>
                  <a:lnTo>
                    <a:pt x="5005" y="1019"/>
                  </a:lnTo>
                  <a:lnTo>
                    <a:pt x="5005" y="1019"/>
                  </a:lnTo>
                  <a:lnTo>
                    <a:pt x="6006" y="1001"/>
                  </a:lnTo>
                  <a:lnTo>
                    <a:pt x="6952" y="965"/>
                  </a:lnTo>
                  <a:lnTo>
                    <a:pt x="7789" y="910"/>
                  </a:lnTo>
                  <a:lnTo>
                    <a:pt x="8535" y="837"/>
                  </a:lnTo>
                  <a:lnTo>
                    <a:pt x="9136" y="746"/>
                  </a:lnTo>
                  <a:lnTo>
                    <a:pt x="9390" y="710"/>
                  </a:lnTo>
                  <a:lnTo>
                    <a:pt x="9609" y="655"/>
                  </a:lnTo>
                  <a:lnTo>
                    <a:pt x="9773" y="583"/>
                  </a:lnTo>
                  <a:lnTo>
                    <a:pt x="9900" y="528"/>
                  </a:lnTo>
                  <a:lnTo>
                    <a:pt x="9973" y="473"/>
                  </a:lnTo>
                  <a:lnTo>
                    <a:pt x="9991" y="437"/>
                  </a:lnTo>
                  <a:lnTo>
                    <a:pt x="9991" y="419"/>
                  </a:lnTo>
                  <a:lnTo>
                    <a:pt x="9991" y="419"/>
                  </a:lnTo>
                  <a:lnTo>
                    <a:pt x="9973" y="346"/>
                  </a:lnTo>
                  <a:lnTo>
                    <a:pt x="9900" y="291"/>
                  </a:lnTo>
                  <a:lnTo>
                    <a:pt x="9791" y="237"/>
                  </a:lnTo>
                  <a:lnTo>
                    <a:pt x="9645" y="182"/>
                  </a:lnTo>
                  <a:lnTo>
                    <a:pt x="9463" y="128"/>
                  </a:lnTo>
                  <a:lnTo>
                    <a:pt x="9245" y="91"/>
                  </a:lnTo>
                  <a:lnTo>
                    <a:pt x="8699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11" name="Google Shape;1411;p9"/>
            <p:cNvSpPr/>
            <p:nvPr/>
          </p:nvSpPr>
          <p:spPr>
            <a:xfrm>
              <a:off x="1744750" y="1627975"/>
              <a:ext cx="198825" cy="81475"/>
            </a:xfrm>
            <a:custGeom>
              <a:avLst/>
              <a:gdLst/>
              <a:ahLst/>
              <a:cxnLst/>
              <a:rect l="l" t="t" r="r" b="b"/>
              <a:pathLst>
                <a:path w="7953" h="3259" extrusionOk="0">
                  <a:moveTo>
                    <a:pt x="4113" y="1"/>
                  </a:moveTo>
                  <a:lnTo>
                    <a:pt x="3986" y="37"/>
                  </a:lnTo>
                  <a:lnTo>
                    <a:pt x="3858" y="74"/>
                  </a:lnTo>
                  <a:lnTo>
                    <a:pt x="3731" y="110"/>
                  </a:lnTo>
                  <a:lnTo>
                    <a:pt x="3604" y="165"/>
                  </a:lnTo>
                  <a:lnTo>
                    <a:pt x="3385" y="328"/>
                  </a:lnTo>
                  <a:lnTo>
                    <a:pt x="3185" y="492"/>
                  </a:lnTo>
                  <a:lnTo>
                    <a:pt x="2985" y="711"/>
                  </a:lnTo>
                  <a:lnTo>
                    <a:pt x="2821" y="929"/>
                  </a:lnTo>
                  <a:lnTo>
                    <a:pt x="2657" y="1166"/>
                  </a:lnTo>
                  <a:lnTo>
                    <a:pt x="2530" y="1402"/>
                  </a:lnTo>
                  <a:lnTo>
                    <a:pt x="2312" y="1839"/>
                  </a:lnTo>
                  <a:lnTo>
                    <a:pt x="2148" y="2239"/>
                  </a:lnTo>
                  <a:lnTo>
                    <a:pt x="2020" y="2603"/>
                  </a:lnTo>
                  <a:lnTo>
                    <a:pt x="0" y="2985"/>
                  </a:lnTo>
                  <a:lnTo>
                    <a:pt x="383" y="3058"/>
                  </a:lnTo>
                  <a:lnTo>
                    <a:pt x="856" y="3131"/>
                  </a:lnTo>
                  <a:lnTo>
                    <a:pt x="1383" y="3186"/>
                  </a:lnTo>
                  <a:lnTo>
                    <a:pt x="1984" y="3222"/>
                  </a:lnTo>
                  <a:lnTo>
                    <a:pt x="2621" y="3240"/>
                  </a:lnTo>
                  <a:lnTo>
                    <a:pt x="3294" y="3258"/>
                  </a:lnTo>
                  <a:lnTo>
                    <a:pt x="4641" y="3258"/>
                  </a:lnTo>
                  <a:lnTo>
                    <a:pt x="5897" y="3222"/>
                  </a:lnTo>
                  <a:lnTo>
                    <a:pt x="6952" y="3186"/>
                  </a:lnTo>
                  <a:lnTo>
                    <a:pt x="7953" y="3149"/>
                  </a:lnTo>
                  <a:lnTo>
                    <a:pt x="7953" y="2094"/>
                  </a:lnTo>
                  <a:lnTo>
                    <a:pt x="7935" y="2003"/>
                  </a:lnTo>
                  <a:lnTo>
                    <a:pt x="7862" y="1730"/>
                  </a:lnTo>
                  <a:lnTo>
                    <a:pt x="7753" y="1384"/>
                  </a:lnTo>
                  <a:lnTo>
                    <a:pt x="7680" y="1202"/>
                  </a:lnTo>
                  <a:lnTo>
                    <a:pt x="7589" y="1020"/>
                  </a:lnTo>
                  <a:lnTo>
                    <a:pt x="7498" y="874"/>
                  </a:lnTo>
                  <a:lnTo>
                    <a:pt x="7389" y="747"/>
                  </a:lnTo>
                  <a:lnTo>
                    <a:pt x="7280" y="638"/>
                  </a:lnTo>
                  <a:lnTo>
                    <a:pt x="7170" y="583"/>
                  </a:lnTo>
                  <a:lnTo>
                    <a:pt x="7061" y="547"/>
                  </a:lnTo>
                  <a:lnTo>
                    <a:pt x="6843" y="547"/>
                  </a:lnTo>
                  <a:lnTo>
                    <a:pt x="6734" y="565"/>
                  </a:lnTo>
                  <a:lnTo>
                    <a:pt x="6533" y="638"/>
                  </a:lnTo>
                  <a:lnTo>
                    <a:pt x="6333" y="729"/>
                  </a:lnTo>
                  <a:lnTo>
                    <a:pt x="6169" y="820"/>
                  </a:lnTo>
                  <a:lnTo>
                    <a:pt x="6024" y="911"/>
                  </a:lnTo>
                  <a:lnTo>
                    <a:pt x="5915" y="1020"/>
                  </a:lnTo>
                  <a:lnTo>
                    <a:pt x="5860" y="929"/>
                  </a:lnTo>
                  <a:lnTo>
                    <a:pt x="5806" y="820"/>
                  </a:lnTo>
                  <a:lnTo>
                    <a:pt x="5733" y="692"/>
                  </a:lnTo>
                  <a:lnTo>
                    <a:pt x="5642" y="565"/>
                  </a:lnTo>
                  <a:lnTo>
                    <a:pt x="5496" y="419"/>
                  </a:lnTo>
                  <a:lnTo>
                    <a:pt x="5332" y="292"/>
                  </a:lnTo>
                  <a:lnTo>
                    <a:pt x="5132" y="165"/>
                  </a:lnTo>
                  <a:lnTo>
                    <a:pt x="4932" y="74"/>
                  </a:lnTo>
                  <a:lnTo>
                    <a:pt x="4695" y="19"/>
                  </a:lnTo>
                  <a:lnTo>
                    <a:pt x="44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12" name="Google Shape;1412;p9"/>
            <p:cNvSpPr/>
            <p:nvPr/>
          </p:nvSpPr>
          <p:spPr>
            <a:xfrm>
              <a:off x="1744750" y="1627975"/>
              <a:ext cx="198825" cy="81475"/>
            </a:xfrm>
            <a:custGeom>
              <a:avLst/>
              <a:gdLst/>
              <a:ahLst/>
              <a:cxnLst/>
              <a:rect l="l" t="t" r="r" b="b"/>
              <a:pathLst>
                <a:path w="7953" h="3259" fill="none" extrusionOk="0">
                  <a:moveTo>
                    <a:pt x="7953" y="2094"/>
                  </a:moveTo>
                  <a:lnTo>
                    <a:pt x="7953" y="3149"/>
                  </a:lnTo>
                  <a:lnTo>
                    <a:pt x="7953" y="3149"/>
                  </a:lnTo>
                  <a:lnTo>
                    <a:pt x="6952" y="3186"/>
                  </a:lnTo>
                  <a:lnTo>
                    <a:pt x="5897" y="3222"/>
                  </a:lnTo>
                  <a:lnTo>
                    <a:pt x="4641" y="3258"/>
                  </a:lnTo>
                  <a:lnTo>
                    <a:pt x="3294" y="3258"/>
                  </a:lnTo>
                  <a:lnTo>
                    <a:pt x="2621" y="3240"/>
                  </a:lnTo>
                  <a:lnTo>
                    <a:pt x="1984" y="3222"/>
                  </a:lnTo>
                  <a:lnTo>
                    <a:pt x="1383" y="3186"/>
                  </a:lnTo>
                  <a:lnTo>
                    <a:pt x="856" y="3131"/>
                  </a:lnTo>
                  <a:lnTo>
                    <a:pt x="383" y="3058"/>
                  </a:lnTo>
                  <a:lnTo>
                    <a:pt x="0" y="2985"/>
                  </a:lnTo>
                  <a:lnTo>
                    <a:pt x="2020" y="2603"/>
                  </a:lnTo>
                  <a:lnTo>
                    <a:pt x="2020" y="2603"/>
                  </a:lnTo>
                  <a:lnTo>
                    <a:pt x="2148" y="2239"/>
                  </a:lnTo>
                  <a:lnTo>
                    <a:pt x="2312" y="1839"/>
                  </a:lnTo>
                  <a:lnTo>
                    <a:pt x="2530" y="1402"/>
                  </a:lnTo>
                  <a:lnTo>
                    <a:pt x="2530" y="1402"/>
                  </a:lnTo>
                  <a:lnTo>
                    <a:pt x="2657" y="1166"/>
                  </a:lnTo>
                  <a:lnTo>
                    <a:pt x="2821" y="929"/>
                  </a:lnTo>
                  <a:lnTo>
                    <a:pt x="2985" y="711"/>
                  </a:lnTo>
                  <a:lnTo>
                    <a:pt x="3185" y="492"/>
                  </a:lnTo>
                  <a:lnTo>
                    <a:pt x="3185" y="492"/>
                  </a:lnTo>
                  <a:lnTo>
                    <a:pt x="3385" y="328"/>
                  </a:lnTo>
                  <a:lnTo>
                    <a:pt x="3604" y="165"/>
                  </a:lnTo>
                  <a:lnTo>
                    <a:pt x="3731" y="110"/>
                  </a:lnTo>
                  <a:lnTo>
                    <a:pt x="3858" y="74"/>
                  </a:lnTo>
                  <a:lnTo>
                    <a:pt x="3986" y="37"/>
                  </a:lnTo>
                  <a:lnTo>
                    <a:pt x="4113" y="1"/>
                  </a:lnTo>
                  <a:lnTo>
                    <a:pt x="4113" y="1"/>
                  </a:lnTo>
                  <a:lnTo>
                    <a:pt x="4259" y="1"/>
                  </a:lnTo>
                  <a:lnTo>
                    <a:pt x="4422" y="1"/>
                  </a:lnTo>
                  <a:lnTo>
                    <a:pt x="4695" y="19"/>
                  </a:lnTo>
                  <a:lnTo>
                    <a:pt x="4932" y="74"/>
                  </a:lnTo>
                  <a:lnTo>
                    <a:pt x="5132" y="165"/>
                  </a:lnTo>
                  <a:lnTo>
                    <a:pt x="5132" y="165"/>
                  </a:lnTo>
                  <a:lnTo>
                    <a:pt x="5332" y="292"/>
                  </a:lnTo>
                  <a:lnTo>
                    <a:pt x="5496" y="419"/>
                  </a:lnTo>
                  <a:lnTo>
                    <a:pt x="5642" y="565"/>
                  </a:lnTo>
                  <a:lnTo>
                    <a:pt x="5733" y="692"/>
                  </a:lnTo>
                  <a:lnTo>
                    <a:pt x="5806" y="820"/>
                  </a:lnTo>
                  <a:lnTo>
                    <a:pt x="5860" y="929"/>
                  </a:lnTo>
                  <a:lnTo>
                    <a:pt x="5915" y="1020"/>
                  </a:lnTo>
                  <a:lnTo>
                    <a:pt x="5915" y="1020"/>
                  </a:lnTo>
                  <a:lnTo>
                    <a:pt x="6024" y="911"/>
                  </a:lnTo>
                  <a:lnTo>
                    <a:pt x="6169" y="820"/>
                  </a:lnTo>
                  <a:lnTo>
                    <a:pt x="6333" y="729"/>
                  </a:lnTo>
                  <a:lnTo>
                    <a:pt x="6533" y="638"/>
                  </a:lnTo>
                  <a:lnTo>
                    <a:pt x="6734" y="565"/>
                  </a:lnTo>
                  <a:lnTo>
                    <a:pt x="6843" y="547"/>
                  </a:lnTo>
                  <a:lnTo>
                    <a:pt x="6952" y="547"/>
                  </a:lnTo>
                  <a:lnTo>
                    <a:pt x="7061" y="547"/>
                  </a:lnTo>
                  <a:lnTo>
                    <a:pt x="7170" y="583"/>
                  </a:lnTo>
                  <a:lnTo>
                    <a:pt x="7170" y="583"/>
                  </a:lnTo>
                  <a:lnTo>
                    <a:pt x="7280" y="638"/>
                  </a:lnTo>
                  <a:lnTo>
                    <a:pt x="7389" y="747"/>
                  </a:lnTo>
                  <a:lnTo>
                    <a:pt x="7498" y="874"/>
                  </a:lnTo>
                  <a:lnTo>
                    <a:pt x="7589" y="1020"/>
                  </a:lnTo>
                  <a:lnTo>
                    <a:pt x="7589" y="1020"/>
                  </a:lnTo>
                  <a:lnTo>
                    <a:pt x="7680" y="1202"/>
                  </a:lnTo>
                  <a:lnTo>
                    <a:pt x="7753" y="1384"/>
                  </a:lnTo>
                  <a:lnTo>
                    <a:pt x="7862" y="1730"/>
                  </a:lnTo>
                  <a:lnTo>
                    <a:pt x="7935" y="2003"/>
                  </a:lnTo>
                  <a:lnTo>
                    <a:pt x="7953" y="2094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13" name="Google Shape;1413;p9"/>
            <p:cNvSpPr/>
            <p:nvPr/>
          </p:nvSpPr>
          <p:spPr>
            <a:xfrm>
              <a:off x="1744750" y="1653450"/>
              <a:ext cx="198825" cy="56000"/>
            </a:xfrm>
            <a:custGeom>
              <a:avLst/>
              <a:gdLst/>
              <a:ahLst/>
              <a:cxnLst/>
              <a:rect l="l" t="t" r="r" b="b"/>
              <a:pathLst>
                <a:path w="7953" h="2240" extrusionOk="0">
                  <a:moveTo>
                    <a:pt x="7589" y="1"/>
                  </a:moveTo>
                  <a:lnTo>
                    <a:pt x="7152" y="274"/>
                  </a:lnTo>
                  <a:lnTo>
                    <a:pt x="6715" y="529"/>
                  </a:lnTo>
                  <a:lnTo>
                    <a:pt x="6260" y="747"/>
                  </a:lnTo>
                  <a:lnTo>
                    <a:pt x="6024" y="856"/>
                  </a:lnTo>
                  <a:lnTo>
                    <a:pt x="5787" y="929"/>
                  </a:lnTo>
                  <a:lnTo>
                    <a:pt x="5660" y="984"/>
                  </a:lnTo>
                  <a:lnTo>
                    <a:pt x="5533" y="1038"/>
                  </a:lnTo>
                  <a:lnTo>
                    <a:pt x="5423" y="1111"/>
                  </a:lnTo>
                  <a:lnTo>
                    <a:pt x="5387" y="1147"/>
                  </a:lnTo>
                  <a:lnTo>
                    <a:pt x="5351" y="1202"/>
                  </a:lnTo>
                  <a:lnTo>
                    <a:pt x="5314" y="1275"/>
                  </a:lnTo>
                  <a:lnTo>
                    <a:pt x="5296" y="1348"/>
                  </a:lnTo>
                  <a:lnTo>
                    <a:pt x="5278" y="1420"/>
                  </a:lnTo>
                  <a:lnTo>
                    <a:pt x="5241" y="1493"/>
                  </a:lnTo>
                  <a:lnTo>
                    <a:pt x="5187" y="1566"/>
                  </a:lnTo>
                  <a:lnTo>
                    <a:pt x="5114" y="1621"/>
                  </a:lnTo>
                  <a:lnTo>
                    <a:pt x="5023" y="1657"/>
                  </a:lnTo>
                  <a:lnTo>
                    <a:pt x="4859" y="1657"/>
                  </a:lnTo>
                  <a:lnTo>
                    <a:pt x="4786" y="1639"/>
                  </a:lnTo>
                  <a:lnTo>
                    <a:pt x="4714" y="1621"/>
                  </a:lnTo>
                  <a:lnTo>
                    <a:pt x="4641" y="1566"/>
                  </a:lnTo>
                  <a:lnTo>
                    <a:pt x="4586" y="1530"/>
                  </a:lnTo>
                  <a:lnTo>
                    <a:pt x="4532" y="1457"/>
                  </a:lnTo>
                  <a:lnTo>
                    <a:pt x="4422" y="1329"/>
                  </a:lnTo>
                  <a:lnTo>
                    <a:pt x="4350" y="1166"/>
                  </a:lnTo>
                  <a:lnTo>
                    <a:pt x="4277" y="1002"/>
                  </a:lnTo>
                  <a:lnTo>
                    <a:pt x="4168" y="1056"/>
                  </a:lnTo>
                  <a:lnTo>
                    <a:pt x="4022" y="1075"/>
                  </a:lnTo>
                  <a:lnTo>
                    <a:pt x="3895" y="1093"/>
                  </a:lnTo>
                  <a:lnTo>
                    <a:pt x="3767" y="1111"/>
                  </a:lnTo>
                  <a:lnTo>
                    <a:pt x="3640" y="1111"/>
                  </a:lnTo>
                  <a:lnTo>
                    <a:pt x="3513" y="1093"/>
                  </a:lnTo>
                  <a:lnTo>
                    <a:pt x="3385" y="1056"/>
                  </a:lnTo>
                  <a:lnTo>
                    <a:pt x="3258" y="1020"/>
                  </a:lnTo>
                  <a:lnTo>
                    <a:pt x="3149" y="965"/>
                  </a:lnTo>
                  <a:lnTo>
                    <a:pt x="3021" y="911"/>
                  </a:lnTo>
                  <a:lnTo>
                    <a:pt x="2912" y="838"/>
                  </a:lnTo>
                  <a:lnTo>
                    <a:pt x="2821" y="765"/>
                  </a:lnTo>
                  <a:lnTo>
                    <a:pt x="2657" y="583"/>
                  </a:lnTo>
                  <a:lnTo>
                    <a:pt x="2530" y="383"/>
                  </a:lnTo>
                  <a:lnTo>
                    <a:pt x="2312" y="820"/>
                  </a:lnTo>
                  <a:lnTo>
                    <a:pt x="2148" y="1220"/>
                  </a:lnTo>
                  <a:lnTo>
                    <a:pt x="2020" y="1584"/>
                  </a:lnTo>
                  <a:lnTo>
                    <a:pt x="0" y="1966"/>
                  </a:lnTo>
                  <a:lnTo>
                    <a:pt x="328" y="2039"/>
                  </a:lnTo>
                  <a:lnTo>
                    <a:pt x="710" y="2094"/>
                  </a:lnTo>
                  <a:lnTo>
                    <a:pt x="1147" y="2148"/>
                  </a:lnTo>
                  <a:lnTo>
                    <a:pt x="1638" y="2185"/>
                  </a:lnTo>
                  <a:lnTo>
                    <a:pt x="2730" y="2221"/>
                  </a:lnTo>
                  <a:lnTo>
                    <a:pt x="3877" y="2239"/>
                  </a:lnTo>
                  <a:lnTo>
                    <a:pt x="5387" y="2221"/>
                  </a:lnTo>
                  <a:lnTo>
                    <a:pt x="6697" y="2185"/>
                  </a:lnTo>
                  <a:lnTo>
                    <a:pt x="7953" y="2130"/>
                  </a:lnTo>
                  <a:lnTo>
                    <a:pt x="7953" y="1075"/>
                  </a:lnTo>
                  <a:lnTo>
                    <a:pt x="7935" y="984"/>
                  </a:lnTo>
                  <a:lnTo>
                    <a:pt x="7862" y="711"/>
                  </a:lnTo>
                  <a:lnTo>
                    <a:pt x="7753" y="365"/>
                  </a:lnTo>
                  <a:lnTo>
                    <a:pt x="7680" y="183"/>
                  </a:lnTo>
                  <a:lnTo>
                    <a:pt x="7589" y="1"/>
                  </a:lnTo>
                  <a:close/>
                </a:path>
              </a:pathLst>
            </a:custGeom>
            <a:solidFill>
              <a:srgbClr val="A489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14" name="Google Shape;1414;p9"/>
            <p:cNvSpPr/>
            <p:nvPr/>
          </p:nvSpPr>
          <p:spPr>
            <a:xfrm>
              <a:off x="1744750" y="1653450"/>
              <a:ext cx="198825" cy="56000"/>
            </a:xfrm>
            <a:custGeom>
              <a:avLst/>
              <a:gdLst/>
              <a:ahLst/>
              <a:cxnLst/>
              <a:rect l="l" t="t" r="r" b="b"/>
              <a:pathLst>
                <a:path w="7953" h="2240" fill="none" extrusionOk="0">
                  <a:moveTo>
                    <a:pt x="7589" y="1"/>
                  </a:moveTo>
                  <a:lnTo>
                    <a:pt x="7589" y="1"/>
                  </a:lnTo>
                  <a:lnTo>
                    <a:pt x="7152" y="274"/>
                  </a:lnTo>
                  <a:lnTo>
                    <a:pt x="6715" y="529"/>
                  </a:lnTo>
                  <a:lnTo>
                    <a:pt x="6260" y="747"/>
                  </a:lnTo>
                  <a:lnTo>
                    <a:pt x="6024" y="856"/>
                  </a:lnTo>
                  <a:lnTo>
                    <a:pt x="5787" y="929"/>
                  </a:lnTo>
                  <a:lnTo>
                    <a:pt x="5787" y="929"/>
                  </a:lnTo>
                  <a:lnTo>
                    <a:pt x="5660" y="984"/>
                  </a:lnTo>
                  <a:lnTo>
                    <a:pt x="5533" y="1038"/>
                  </a:lnTo>
                  <a:lnTo>
                    <a:pt x="5423" y="1111"/>
                  </a:lnTo>
                  <a:lnTo>
                    <a:pt x="5387" y="1147"/>
                  </a:lnTo>
                  <a:lnTo>
                    <a:pt x="5351" y="1202"/>
                  </a:lnTo>
                  <a:lnTo>
                    <a:pt x="5351" y="1202"/>
                  </a:lnTo>
                  <a:lnTo>
                    <a:pt x="5314" y="1275"/>
                  </a:lnTo>
                  <a:lnTo>
                    <a:pt x="5296" y="1348"/>
                  </a:lnTo>
                  <a:lnTo>
                    <a:pt x="5278" y="1420"/>
                  </a:lnTo>
                  <a:lnTo>
                    <a:pt x="5241" y="1493"/>
                  </a:lnTo>
                  <a:lnTo>
                    <a:pt x="5241" y="1493"/>
                  </a:lnTo>
                  <a:lnTo>
                    <a:pt x="5187" y="1566"/>
                  </a:lnTo>
                  <a:lnTo>
                    <a:pt x="5114" y="1621"/>
                  </a:lnTo>
                  <a:lnTo>
                    <a:pt x="5023" y="1657"/>
                  </a:lnTo>
                  <a:lnTo>
                    <a:pt x="4932" y="1657"/>
                  </a:lnTo>
                  <a:lnTo>
                    <a:pt x="4932" y="1657"/>
                  </a:lnTo>
                  <a:lnTo>
                    <a:pt x="4859" y="1657"/>
                  </a:lnTo>
                  <a:lnTo>
                    <a:pt x="4786" y="1639"/>
                  </a:lnTo>
                  <a:lnTo>
                    <a:pt x="4714" y="1621"/>
                  </a:lnTo>
                  <a:lnTo>
                    <a:pt x="4641" y="1566"/>
                  </a:lnTo>
                  <a:lnTo>
                    <a:pt x="4641" y="1566"/>
                  </a:lnTo>
                  <a:lnTo>
                    <a:pt x="4586" y="1530"/>
                  </a:lnTo>
                  <a:lnTo>
                    <a:pt x="4532" y="1457"/>
                  </a:lnTo>
                  <a:lnTo>
                    <a:pt x="4422" y="1329"/>
                  </a:lnTo>
                  <a:lnTo>
                    <a:pt x="4350" y="1166"/>
                  </a:lnTo>
                  <a:lnTo>
                    <a:pt x="4277" y="1002"/>
                  </a:lnTo>
                  <a:lnTo>
                    <a:pt x="4277" y="1002"/>
                  </a:lnTo>
                  <a:lnTo>
                    <a:pt x="4168" y="1056"/>
                  </a:lnTo>
                  <a:lnTo>
                    <a:pt x="4022" y="1075"/>
                  </a:lnTo>
                  <a:lnTo>
                    <a:pt x="3895" y="1093"/>
                  </a:lnTo>
                  <a:lnTo>
                    <a:pt x="3767" y="1111"/>
                  </a:lnTo>
                  <a:lnTo>
                    <a:pt x="3767" y="1111"/>
                  </a:lnTo>
                  <a:lnTo>
                    <a:pt x="3640" y="1111"/>
                  </a:lnTo>
                  <a:lnTo>
                    <a:pt x="3513" y="1093"/>
                  </a:lnTo>
                  <a:lnTo>
                    <a:pt x="3385" y="1056"/>
                  </a:lnTo>
                  <a:lnTo>
                    <a:pt x="3258" y="1020"/>
                  </a:lnTo>
                  <a:lnTo>
                    <a:pt x="3149" y="965"/>
                  </a:lnTo>
                  <a:lnTo>
                    <a:pt x="3021" y="911"/>
                  </a:lnTo>
                  <a:lnTo>
                    <a:pt x="2912" y="838"/>
                  </a:lnTo>
                  <a:lnTo>
                    <a:pt x="2821" y="765"/>
                  </a:lnTo>
                  <a:lnTo>
                    <a:pt x="2821" y="765"/>
                  </a:lnTo>
                  <a:lnTo>
                    <a:pt x="2657" y="583"/>
                  </a:lnTo>
                  <a:lnTo>
                    <a:pt x="2530" y="383"/>
                  </a:lnTo>
                  <a:lnTo>
                    <a:pt x="2530" y="383"/>
                  </a:lnTo>
                  <a:lnTo>
                    <a:pt x="2530" y="383"/>
                  </a:lnTo>
                  <a:lnTo>
                    <a:pt x="2312" y="820"/>
                  </a:lnTo>
                  <a:lnTo>
                    <a:pt x="2148" y="1220"/>
                  </a:lnTo>
                  <a:lnTo>
                    <a:pt x="2020" y="1584"/>
                  </a:lnTo>
                  <a:lnTo>
                    <a:pt x="0" y="1966"/>
                  </a:lnTo>
                  <a:lnTo>
                    <a:pt x="0" y="1966"/>
                  </a:lnTo>
                  <a:lnTo>
                    <a:pt x="328" y="2039"/>
                  </a:lnTo>
                  <a:lnTo>
                    <a:pt x="710" y="2094"/>
                  </a:lnTo>
                  <a:lnTo>
                    <a:pt x="1147" y="2148"/>
                  </a:lnTo>
                  <a:lnTo>
                    <a:pt x="1638" y="2185"/>
                  </a:lnTo>
                  <a:lnTo>
                    <a:pt x="2730" y="2221"/>
                  </a:lnTo>
                  <a:lnTo>
                    <a:pt x="3877" y="2239"/>
                  </a:lnTo>
                  <a:lnTo>
                    <a:pt x="3877" y="2239"/>
                  </a:lnTo>
                  <a:lnTo>
                    <a:pt x="5387" y="2221"/>
                  </a:lnTo>
                  <a:lnTo>
                    <a:pt x="6697" y="2185"/>
                  </a:lnTo>
                  <a:lnTo>
                    <a:pt x="7953" y="2130"/>
                  </a:lnTo>
                  <a:lnTo>
                    <a:pt x="7953" y="1075"/>
                  </a:lnTo>
                  <a:lnTo>
                    <a:pt x="7953" y="1075"/>
                  </a:lnTo>
                  <a:lnTo>
                    <a:pt x="7935" y="984"/>
                  </a:lnTo>
                  <a:lnTo>
                    <a:pt x="7862" y="711"/>
                  </a:lnTo>
                  <a:lnTo>
                    <a:pt x="7753" y="365"/>
                  </a:lnTo>
                  <a:lnTo>
                    <a:pt x="7680" y="183"/>
                  </a:lnTo>
                  <a:lnTo>
                    <a:pt x="7589" y="1"/>
                  </a:lnTo>
                  <a:lnTo>
                    <a:pt x="7589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15" name="Google Shape;1415;p9"/>
            <p:cNvSpPr/>
            <p:nvPr/>
          </p:nvSpPr>
          <p:spPr>
            <a:xfrm>
              <a:off x="1824375" y="1627975"/>
              <a:ext cx="48700" cy="28700"/>
            </a:xfrm>
            <a:custGeom>
              <a:avLst/>
              <a:gdLst/>
              <a:ahLst/>
              <a:cxnLst/>
              <a:rect l="l" t="t" r="r" b="b"/>
              <a:pathLst>
                <a:path w="1948" h="1148" extrusionOk="0">
                  <a:moveTo>
                    <a:pt x="928" y="1"/>
                  </a:moveTo>
                  <a:lnTo>
                    <a:pt x="801" y="37"/>
                  </a:lnTo>
                  <a:lnTo>
                    <a:pt x="673" y="74"/>
                  </a:lnTo>
                  <a:lnTo>
                    <a:pt x="546" y="110"/>
                  </a:lnTo>
                  <a:lnTo>
                    <a:pt x="419" y="165"/>
                  </a:lnTo>
                  <a:lnTo>
                    <a:pt x="200" y="328"/>
                  </a:lnTo>
                  <a:lnTo>
                    <a:pt x="0" y="492"/>
                  </a:lnTo>
                  <a:lnTo>
                    <a:pt x="36" y="638"/>
                  </a:lnTo>
                  <a:lnTo>
                    <a:pt x="109" y="747"/>
                  </a:lnTo>
                  <a:lnTo>
                    <a:pt x="182" y="856"/>
                  </a:lnTo>
                  <a:lnTo>
                    <a:pt x="273" y="947"/>
                  </a:lnTo>
                  <a:lnTo>
                    <a:pt x="382" y="1038"/>
                  </a:lnTo>
                  <a:lnTo>
                    <a:pt x="510" y="1093"/>
                  </a:lnTo>
                  <a:lnTo>
                    <a:pt x="637" y="1129"/>
                  </a:lnTo>
                  <a:lnTo>
                    <a:pt x="783" y="1147"/>
                  </a:lnTo>
                  <a:lnTo>
                    <a:pt x="837" y="1147"/>
                  </a:lnTo>
                  <a:lnTo>
                    <a:pt x="928" y="1129"/>
                  </a:lnTo>
                  <a:lnTo>
                    <a:pt x="1019" y="1111"/>
                  </a:lnTo>
                  <a:lnTo>
                    <a:pt x="1183" y="1038"/>
                  </a:lnTo>
                  <a:lnTo>
                    <a:pt x="1347" y="929"/>
                  </a:lnTo>
                  <a:lnTo>
                    <a:pt x="1492" y="802"/>
                  </a:lnTo>
                  <a:lnTo>
                    <a:pt x="1620" y="656"/>
                  </a:lnTo>
                  <a:lnTo>
                    <a:pt x="1747" y="510"/>
                  </a:lnTo>
                  <a:lnTo>
                    <a:pt x="1856" y="347"/>
                  </a:lnTo>
                  <a:lnTo>
                    <a:pt x="1947" y="165"/>
                  </a:lnTo>
                  <a:lnTo>
                    <a:pt x="1783" y="92"/>
                  </a:lnTo>
                  <a:lnTo>
                    <a:pt x="1601" y="37"/>
                  </a:lnTo>
                  <a:lnTo>
                    <a:pt x="1401" y="1"/>
                  </a:lnTo>
                  <a:close/>
                </a:path>
              </a:pathLst>
            </a:custGeom>
            <a:solidFill>
              <a:srgbClr val="D7C2A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16" name="Google Shape;1416;p9"/>
            <p:cNvSpPr/>
            <p:nvPr/>
          </p:nvSpPr>
          <p:spPr>
            <a:xfrm>
              <a:off x="1824375" y="1627975"/>
              <a:ext cx="48700" cy="28700"/>
            </a:xfrm>
            <a:custGeom>
              <a:avLst/>
              <a:gdLst/>
              <a:ahLst/>
              <a:cxnLst/>
              <a:rect l="l" t="t" r="r" b="b"/>
              <a:pathLst>
                <a:path w="1948" h="1148" fill="none" extrusionOk="0">
                  <a:moveTo>
                    <a:pt x="1183" y="1"/>
                  </a:moveTo>
                  <a:lnTo>
                    <a:pt x="1183" y="1"/>
                  </a:lnTo>
                  <a:lnTo>
                    <a:pt x="928" y="1"/>
                  </a:lnTo>
                  <a:lnTo>
                    <a:pt x="928" y="1"/>
                  </a:lnTo>
                  <a:lnTo>
                    <a:pt x="801" y="37"/>
                  </a:lnTo>
                  <a:lnTo>
                    <a:pt x="673" y="74"/>
                  </a:lnTo>
                  <a:lnTo>
                    <a:pt x="546" y="110"/>
                  </a:lnTo>
                  <a:lnTo>
                    <a:pt x="419" y="165"/>
                  </a:lnTo>
                  <a:lnTo>
                    <a:pt x="200" y="328"/>
                  </a:lnTo>
                  <a:lnTo>
                    <a:pt x="0" y="492"/>
                  </a:lnTo>
                  <a:lnTo>
                    <a:pt x="0" y="492"/>
                  </a:lnTo>
                  <a:lnTo>
                    <a:pt x="36" y="638"/>
                  </a:lnTo>
                  <a:lnTo>
                    <a:pt x="109" y="747"/>
                  </a:lnTo>
                  <a:lnTo>
                    <a:pt x="182" y="856"/>
                  </a:lnTo>
                  <a:lnTo>
                    <a:pt x="273" y="947"/>
                  </a:lnTo>
                  <a:lnTo>
                    <a:pt x="382" y="1038"/>
                  </a:lnTo>
                  <a:lnTo>
                    <a:pt x="510" y="1093"/>
                  </a:lnTo>
                  <a:lnTo>
                    <a:pt x="637" y="1129"/>
                  </a:lnTo>
                  <a:lnTo>
                    <a:pt x="783" y="1147"/>
                  </a:lnTo>
                  <a:lnTo>
                    <a:pt x="783" y="1147"/>
                  </a:lnTo>
                  <a:lnTo>
                    <a:pt x="837" y="1147"/>
                  </a:lnTo>
                  <a:lnTo>
                    <a:pt x="837" y="1147"/>
                  </a:lnTo>
                  <a:lnTo>
                    <a:pt x="928" y="1129"/>
                  </a:lnTo>
                  <a:lnTo>
                    <a:pt x="1019" y="1111"/>
                  </a:lnTo>
                  <a:lnTo>
                    <a:pt x="1183" y="1038"/>
                  </a:lnTo>
                  <a:lnTo>
                    <a:pt x="1347" y="929"/>
                  </a:lnTo>
                  <a:lnTo>
                    <a:pt x="1492" y="802"/>
                  </a:lnTo>
                  <a:lnTo>
                    <a:pt x="1492" y="802"/>
                  </a:lnTo>
                  <a:lnTo>
                    <a:pt x="1620" y="656"/>
                  </a:lnTo>
                  <a:lnTo>
                    <a:pt x="1747" y="510"/>
                  </a:lnTo>
                  <a:lnTo>
                    <a:pt x="1856" y="347"/>
                  </a:lnTo>
                  <a:lnTo>
                    <a:pt x="1947" y="165"/>
                  </a:lnTo>
                  <a:lnTo>
                    <a:pt x="1947" y="165"/>
                  </a:lnTo>
                  <a:lnTo>
                    <a:pt x="1783" y="92"/>
                  </a:lnTo>
                  <a:lnTo>
                    <a:pt x="1601" y="37"/>
                  </a:lnTo>
                  <a:lnTo>
                    <a:pt x="1401" y="1"/>
                  </a:lnTo>
                  <a:lnTo>
                    <a:pt x="1183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417" name="Google Shape;1417;p9"/>
          <p:cNvSpPr/>
          <p:nvPr/>
        </p:nvSpPr>
        <p:spPr>
          <a:xfrm>
            <a:off x="2127301" y="6141447"/>
            <a:ext cx="614479" cy="698632"/>
          </a:xfrm>
          <a:custGeom>
            <a:avLst/>
            <a:gdLst/>
            <a:ahLst/>
            <a:cxnLst/>
            <a:rect l="l" t="t" r="r" b="b"/>
            <a:pathLst>
              <a:path w="13158" h="14960" extrusionOk="0">
                <a:moveTo>
                  <a:pt x="3913" y="1"/>
                </a:moveTo>
                <a:lnTo>
                  <a:pt x="3767" y="347"/>
                </a:lnTo>
                <a:lnTo>
                  <a:pt x="3658" y="692"/>
                </a:lnTo>
                <a:lnTo>
                  <a:pt x="3567" y="1056"/>
                </a:lnTo>
                <a:lnTo>
                  <a:pt x="3494" y="1438"/>
                </a:lnTo>
                <a:lnTo>
                  <a:pt x="3440" y="1839"/>
                </a:lnTo>
                <a:lnTo>
                  <a:pt x="3403" y="2257"/>
                </a:lnTo>
                <a:lnTo>
                  <a:pt x="3385" y="2676"/>
                </a:lnTo>
                <a:lnTo>
                  <a:pt x="3385" y="3094"/>
                </a:lnTo>
                <a:lnTo>
                  <a:pt x="3403" y="3531"/>
                </a:lnTo>
                <a:lnTo>
                  <a:pt x="3440" y="3968"/>
                </a:lnTo>
                <a:lnTo>
                  <a:pt x="3494" y="4405"/>
                </a:lnTo>
                <a:lnTo>
                  <a:pt x="3549" y="4841"/>
                </a:lnTo>
                <a:lnTo>
                  <a:pt x="3676" y="5697"/>
                </a:lnTo>
                <a:lnTo>
                  <a:pt x="3840" y="6534"/>
                </a:lnTo>
                <a:lnTo>
                  <a:pt x="4040" y="7335"/>
                </a:lnTo>
                <a:lnTo>
                  <a:pt x="4222" y="8081"/>
                </a:lnTo>
                <a:lnTo>
                  <a:pt x="4423" y="8754"/>
                </a:lnTo>
                <a:lnTo>
                  <a:pt x="4604" y="9336"/>
                </a:lnTo>
                <a:lnTo>
                  <a:pt x="4896" y="10192"/>
                </a:lnTo>
                <a:lnTo>
                  <a:pt x="5005" y="10501"/>
                </a:lnTo>
                <a:lnTo>
                  <a:pt x="5005" y="10501"/>
                </a:lnTo>
                <a:lnTo>
                  <a:pt x="4968" y="10410"/>
                </a:lnTo>
                <a:lnTo>
                  <a:pt x="4859" y="10119"/>
                </a:lnTo>
                <a:lnTo>
                  <a:pt x="4641" y="9628"/>
                </a:lnTo>
                <a:lnTo>
                  <a:pt x="4477" y="9318"/>
                </a:lnTo>
                <a:lnTo>
                  <a:pt x="4295" y="8954"/>
                </a:lnTo>
                <a:lnTo>
                  <a:pt x="4059" y="8536"/>
                </a:lnTo>
                <a:lnTo>
                  <a:pt x="3767" y="8081"/>
                </a:lnTo>
                <a:lnTo>
                  <a:pt x="3440" y="7571"/>
                </a:lnTo>
                <a:lnTo>
                  <a:pt x="3076" y="7007"/>
                </a:lnTo>
                <a:lnTo>
                  <a:pt x="2639" y="6406"/>
                </a:lnTo>
                <a:lnTo>
                  <a:pt x="2166" y="5751"/>
                </a:lnTo>
                <a:lnTo>
                  <a:pt x="1620" y="5042"/>
                </a:lnTo>
                <a:lnTo>
                  <a:pt x="1001" y="4277"/>
                </a:lnTo>
                <a:lnTo>
                  <a:pt x="983" y="4641"/>
                </a:lnTo>
                <a:lnTo>
                  <a:pt x="983" y="5005"/>
                </a:lnTo>
                <a:lnTo>
                  <a:pt x="1001" y="5369"/>
                </a:lnTo>
                <a:lnTo>
                  <a:pt x="1038" y="5715"/>
                </a:lnTo>
                <a:lnTo>
                  <a:pt x="1092" y="6079"/>
                </a:lnTo>
                <a:lnTo>
                  <a:pt x="1147" y="6425"/>
                </a:lnTo>
                <a:lnTo>
                  <a:pt x="1238" y="6752"/>
                </a:lnTo>
                <a:lnTo>
                  <a:pt x="1311" y="7098"/>
                </a:lnTo>
                <a:lnTo>
                  <a:pt x="1511" y="7735"/>
                </a:lnTo>
                <a:lnTo>
                  <a:pt x="1747" y="8354"/>
                </a:lnTo>
                <a:lnTo>
                  <a:pt x="2002" y="8936"/>
                </a:lnTo>
                <a:lnTo>
                  <a:pt x="2257" y="9482"/>
                </a:lnTo>
                <a:lnTo>
                  <a:pt x="2530" y="9973"/>
                </a:lnTo>
                <a:lnTo>
                  <a:pt x="2785" y="10410"/>
                </a:lnTo>
                <a:lnTo>
                  <a:pt x="3039" y="10810"/>
                </a:lnTo>
                <a:lnTo>
                  <a:pt x="3258" y="11138"/>
                </a:lnTo>
                <a:lnTo>
                  <a:pt x="3572" y="11552"/>
                </a:lnTo>
                <a:lnTo>
                  <a:pt x="3572" y="11552"/>
                </a:lnTo>
                <a:lnTo>
                  <a:pt x="3440" y="11393"/>
                </a:lnTo>
                <a:lnTo>
                  <a:pt x="3130" y="11083"/>
                </a:lnTo>
                <a:lnTo>
                  <a:pt x="2676" y="10665"/>
                </a:lnTo>
                <a:lnTo>
                  <a:pt x="2020" y="10101"/>
                </a:lnTo>
                <a:lnTo>
                  <a:pt x="1129" y="9409"/>
                </a:lnTo>
                <a:lnTo>
                  <a:pt x="0" y="8554"/>
                </a:lnTo>
                <a:lnTo>
                  <a:pt x="128" y="9009"/>
                </a:lnTo>
                <a:lnTo>
                  <a:pt x="273" y="9464"/>
                </a:lnTo>
                <a:lnTo>
                  <a:pt x="455" y="9882"/>
                </a:lnTo>
                <a:lnTo>
                  <a:pt x="637" y="10283"/>
                </a:lnTo>
                <a:lnTo>
                  <a:pt x="838" y="10665"/>
                </a:lnTo>
                <a:lnTo>
                  <a:pt x="1056" y="11029"/>
                </a:lnTo>
                <a:lnTo>
                  <a:pt x="1274" y="11375"/>
                </a:lnTo>
                <a:lnTo>
                  <a:pt x="1511" y="11702"/>
                </a:lnTo>
                <a:lnTo>
                  <a:pt x="1747" y="12011"/>
                </a:lnTo>
                <a:lnTo>
                  <a:pt x="2002" y="12303"/>
                </a:lnTo>
                <a:lnTo>
                  <a:pt x="2257" y="12576"/>
                </a:lnTo>
                <a:lnTo>
                  <a:pt x="2512" y="12812"/>
                </a:lnTo>
                <a:lnTo>
                  <a:pt x="2766" y="13049"/>
                </a:lnTo>
                <a:lnTo>
                  <a:pt x="3021" y="13267"/>
                </a:lnTo>
                <a:lnTo>
                  <a:pt x="3276" y="13486"/>
                </a:lnTo>
                <a:lnTo>
                  <a:pt x="3549" y="13667"/>
                </a:lnTo>
                <a:lnTo>
                  <a:pt x="4040" y="13995"/>
                </a:lnTo>
                <a:lnTo>
                  <a:pt x="4513" y="14268"/>
                </a:lnTo>
                <a:lnTo>
                  <a:pt x="4950" y="14505"/>
                </a:lnTo>
                <a:lnTo>
                  <a:pt x="5332" y="14668"/>
                </a:lnTo>
                <a:lnTo>
                  <a:pt x="5642" y="14796"/>
                </a:lnTo>
                <a:lnTo>
                  <a:pt x="5897" y="14887"/>
                </a:lnTo>
                <a:lnTo>
                  <a:pt x="6097" y="14960"/>
                </a:lnTo>
                <a:lnTo>
                  <a:pt x="6315" y="14850"/>
                </a:lnTo>
                <a:lnTo>
                  <a:pt x="6916" y="14577"/>
                </a:lnTo>
                <a:lnTo>
                  <a:pt x="7316" y="14377"/>
                </a:lnTo>
                <a:lnTo>
                  <a:pt x="7789" y="14122"/>
                </a:lnTo>
                <a:lnTo>
                  <a:pt x="8299" y="13831"/>
                </a:lnTo>
                <a:lnTo>
                  <a:pt x="8863" y="13486"/>
                </a:lnTo>
                <a:lnTo>
                  <a:pt x="9427" y="13122"/>
                </a:lnTo>
                <a:lnTo>
                  <a:pt x="10027" y="12703"/>
                </a:lnTo>
                <a:lnTo>
                  <a:pt x="10610" y="12248"/>
                </a:lnTo>
                <a:lnTo>
                  <a:pt x="11192" y="11738"/>
                </a:lnTo>
                <a:lnTo>
                  <a:pt x="11465" y="11484"/>
                </a:lnTo>
                <a:lnTo>
                  <a:pt x="11738" y="11211"/>
                </a:lnTo>
                <a:lnTo>
                  <a:pt x="12011" y="10920"/>
                </a:lnTo>
                <a:lnTo>
                  <a:pt x="12266" y="10628"/>
                </a:lnTo>
                <a:lnTo>
                  <a:pt x="12502" y="10337"/>
                </a:lnTo>
                <a:lnTo>
                  <a:pt x="12739" y="10028"/>
                </a:lnTo>
                <a:lnTo>
                  <a:pt x="12957" y="9719"/>
                </a:lnTo>
                <a:lnTo>
                  <a:pt x="13158" y="9391"/>
                </a:lnTo>
                <a:lnTo>
                  <a:pt x="13158" y="9391"/>
                </a:lnTo>
                <a:lnTo>
                  <a:pt x="8535" y="11793"/>
                </a:lnTo>
                <a:lnTo>
                  <a:pt x="9118" y="11047"/>
                </a:lnTo>
                <a:lnTo>
                  <a:pt x="9700" y="10228"/>
                </a:lnTo>
                <a:lnTo>
                  <a:pt x="10373" y="9264"/>
                </a:lnTo>
                <a:lnTo>
                  <a:pt x="10701" y="8736"/>
                </a:lnTo>
                <a:lnTo>
                  <a:pt x="11028" y="8190"/>
                </a:lnTo>
                <a:lnTo>
                  <a:pt x="11338" y="7662"/>
                </a:lnTo>
                <a:lnTo>
                  <a:pt x="11611" y="7134"/>
                </a:lnTo>
                <a:lnTo>
                  <a:pt x="11829" y="6643"/>
                </a:lnTo>
                <a:lnTo>
                  <a:pt x="11920" y="6406"/>
                </a:lnTo>
                <a:lnTo>
                  <a:pt x="12011" y="6170"/>
                </a:lnTo>
                <a:lnTo>
                  <a:pt x="12066" y="5952"/>
                </a:lnTo>
                <a:lnTo>
                  <a:pt x="12102" y="5751"/>
                </a:lnTo>
                <a:lnTo>
                  <a:pt x="12120" y="5569"/>
                </a:lnTo>
                <a:lnTo>
                  <a:pt x="12138" y="5387"/>
                </a:lnTo>
                <a:lnTo>
                  <a:pt x="11574" y="5861"/>
                </a:lnTo>
                <a:lnTo>
                  <a:pt x="11047" y="6352"/>
                </a:lnTo>
                <a:lnTo>
                  <a:pt x="10555" y="6861"/>
                </a:lnTo>
                <a:lnTo>
                  <a:pt x="10082" y="7371"/>
                </a:lnTo>
                <a:lnTo>
                  <a:pt x="9645" y="7881"/>
                </a:lnTo>
                <a:lnTo>
                  <a:pt x="9263" y="8390"/>
                </a:lnTo>
                <a:lnTo>
                  <a:pt x="8899" y="8881"/>
                </a:lnTo>
                <a:lnTo>
                  <a:pt x="8572" y="9355"/>
                </a:lnTo>
                <a:lnTo>
                  <a:pt x="8280" y="9810"/>
                </a:lnTo>
                <a:lnTo>
                  <a:pt x="8026" y="10210"/>
                </a:lnTo>
                <a:lnTo>
                  <a:pt x="7625" y="10901"/>
                </a:lnTo>
                <a:lnTo>
                  <a:pt x="7405" y="11326"/>
                </a:lnTo>
                <a:lnTo>
                  <a:pt x="7516" y="11047"/>
                </a:lnTo>
                <a:lnTo>
                  <a:pt x="7625" y="10756"/>
                </a:lnTo>
                <a:lnTo>
                  <a:pt x="7735" y="10410"/>
                </a:lnTo>
                <a:lnTo>
                  <a:pt x="7862" y="9973"/>
                </a:lnTo>
                <a:lnTo>
                  <a:pt x="7971" y="9464"/>
                </a:lnTo>
                <a:lnTo>
                  <a:pt x="8098" y="8863"/>
                </a:lnTo>
                <a:lnTo>
                  <a:pt x="8208" y="8190"/>
                </a:lnTo>
                <a:lnTo>
                  <a:pt x="8317" y="7407"/>
                </a:lnTo>
                <a:lnTo>
                  <a:pt x="8408" y="6552"/>
                </a:lnTo>
                <a:lnTo>
                  <a:pt x="8481" y="5588"/>
                </a:lnTo>
                <a:lnTo>
                  <a:pt x="8535" y="4514"/>
                </a:lnTo>
                <a:lnTo>
                  <a:pt x="8553" y="3331"/>
                </a:lnTo>
                <a:lnTo>
                  <a:pt x="8535" y="2057"/>
                </a:lnTo>
                <a:lnTo>
                  <a:pt x="8299" y="2312"/>
                </a:lnTo>
                <a:lnTo>
                  <a:pt x="8080" y="2603"/>
                </a:lnTo>
                <a:lnTo>
                  <a:pt x="7880" y="2894"/>
                </a:lnTo>
                <a:lnTo>
                  <a:pt x="7698" y="3222"/>
                </a:lnTo>
                <a:lnTo>
                  <a:pt x="7516" y="3549"/>
                </a:lnTo>
                <a:lnTo>
                  <a:pt x="7352" y="3895"/>
                </a:lnTo>
                <a:lnTo>
                  <a:pt x="7207" y="4259"/>
                </a:lnTo>
                <a:lnTo>
                  <a:pt x="7061" y="4623"/>
                </a:lnTo>
                <a:lnTo>
                  <a:pt x="6934" y="4987"/>
                </a:lnTo>
                <a:lnTo>
                  <a:pt x="6825" y="5369"/>
                </a:lnTo>
                <a:lnTo>
                  <a:pt x="6624" y="6134"/>
                </a:lnTo>
                <a:lnTo>
                  <a:pt x="6479" y="6898"/>
                </a:lnTo>
                <a:lnTo>
                  <a:pt x="6351" y="7662"/>
                </a:lnTo>
                <a:lnTo>
                  <a:pt x="6261" y="8372"/>
                </a:lnTo>
                <a:lnTo>
                  <a:pt x="6188" y="9045"/>
                </a:lnTo>
                <a:lnTo>
                  <a:pt x="6185" y="9086"/>
                </a:lnTo>
                <a:lnTo>
                  <a:pt x="6170" y="8827"/>
                </a:lnTo>
                <a:lnTo>
                  <a:pt x="6097" y="8117"/>
                </a:lnTo>
                <a:lnTo>
                  <a:pt x="5969" y="7316"/>
                </a:lnTo>
                <a:lnTo>
                  <a:pt x="5806" y="6406"/>
                </a:lnTo>
                <a:lnTo>
                  <a:pt x="5569" y="5369"/>
                </a:lnTo>
                <a:lnTo>
                  <a:pt x="5278" y="4223"/>
                </a:lnTo>
                <a:lnTo>
                  <a:pt x="4896" y="2949"/>
                </a:lnTo>
                <a:lnTo>
                  <a:pt x="4441" y="1548"/>
                </a:lnTo>
                <a:lnTo>
                  <a:pt x="3913" y="1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1418" name="Google Shape;1418;p9"/>
          <p:cNvGrpSpPr/>
          <p:nvPr/>
        </p:nvGrpSpPr>
        <p:grpSpPr>
          <a:xfrm>
            <a:off x="2194972" y="6746280"/>
            <a:ext cx="354705" cy="327373"/>
            <a:chOff x="2706625" y="4735761"/>
            <a:chExt cx="226446" cy="209015"/>
          </a:xfrm>
        </p:grpSpPr>
        <p:sp>
          <p:nvSpPr>
            <p:cNvPr id="1419" name="Google Shape;1419;p9"/>
            <p:cNvSpPr/>
            <p:nvPr/>
          </p:nvSpPr>
          <p:spPr>
            <a:xfrm>
              <a:off x="2706625" y="4851000"/>
              <a:ext cx="226446" cy="93776"/>
            </a:xfrm>
            <a:custGeom>
              <a:avLst/>
              <a:gdLst/>
              <a:ahLst/>
              <a:cxnLst/>
              <a:rect l="l" t="t" r="r" b="b"/>
              <a:pathLst>
                <a:path w="9991" h="1020" extrusionOk="0">
                  <a:moveTo>
                    <a:pt x="1292" y="0"/>
                  </a:moveTo>
                  <a:lnTo>
                    <a:pt x="746" y="91"/>
                  </a:lnTo>
                  <a:lnTo>
                    <a:pt x="528" y="128"/>
                  </a:lnTo>
                  <a:lnTo>
                    <a:pt x="346" y="182"/>
                  </a:lnTo>
                  <a:lnTo>
                    <a:pt x="200" y="237"/>
                  </a:lnTo>
                  <a:lnTo>
                    <a:pt x="91" y="291"/>
                  </a:lnTo>
                  <a:lnTo>
                    <a:pt x="18" y="346"/>
                  </a:lnTo>
                  <a:lnTo>
                    <a:pt x="0" y="419"/>
                  </a:lnTo>
                  <a:lnTo>
                    <a:pt x="0" y="437"/>
                  </a:lnTo>
                  <a:lnTo>
                    <a:pt x="18" y="473"/>
                  </a:lnTo>
                  <a:lnTo>
                    <a:pt x="91" y="528"/>
                  </a:lnTo>
                  <a:lnTo>
                    <a:pt x="219" y="583"/>
                  </a:lnTo>
                  <a:lnTo>
                    <a:pt x="382" y="655"/>
                  </a:lnTo>
                  <a:lnTo>
                    <a:pt x="601" y="710"/>
                  </a:lnTo>
                  <a:lnTo>
                    <a:pt x="856" y="746"/>
                  </a:lnTo>
                  <a:lnTo>
                    <a:pt x="1456" y="837"/>
                  </a:lnTo>
                  <a:lnTo>
                    <a:pt x="2202" y="910"/>
                  </a:lnTo>
                  <a:lnTo>
                    <a:pt x="3058" y="965"/>
                  </a:lnTo>
                  <a:lnTo>
                    <a:pt x="3986" y="1001"/>
                  </a:lnTo>
                  <a:lnTo>
                    <a:pt x="5005" y="1019"/>
                  </a:lnTo>
                  <a:lnTo>
                    <a:pt x="6006" y="1001"/>
                  </a:lnTo>
                  <a:lnTo>
                    <a:pt x="6952" y="965"/>
                  </a:lnTo>
                  <a:lnTo>
                    <a:pt x="7789" y="910"/>
                  </a:lnTo>
                  <a:lnTo>
                    <a:pt x="8535" y="837"/>
                  </a:lnTo>
                  <a:lnTo>
                    <a:pt x="9136" y="746"/>
                  </a:lnTo>
                  <a:lnTo>
                    <a:pt x="9390" y="710"/>
                  </a:lnTo>
                  <a:lnTo>
                    <a:pt x="9609" y="655"/>
                  </a:lnTo>
                  <a:lnTo>
                    <a:pt x="9773" y="583"/>
                  </a:lnTo>
                  <a:lnTo>
                    <a:pt x="9900" y="528"/>
                  </a:lnTo>
                  <a:lnTo>
                    <a:pt x="9973" y="473"/>
                  </a:lnTo>
                  <a:lnTo>
                    <a:pt x="9991" y="437"/>
                  </a:lnTo>
                  <a:lnTo>
                    <a:pt x="9991" y="419"/>
                  </a:lnTo>
                  <a:lnTo>
                    <a:pt x="9973" y="346"/>
                  </a:lnTo>
                  <a:lnTo>
                    <a:pt x="9900" y="291"/>
                  </a:lnTo>
                  <a:lnTo>
                    <a:pt x="9791" y="237"/>
                  </a:lnTo>
                  <a:lnTo>
                    <a:pt x="9645" y="182"/>
                  </a:lnTo>
                  <a:lnTo>
                    <a:pt x="9463" y="128"/>
                  </a:lnTo>
                  <a:lnTo>
                    <a:pt x="9245" y="91"/>
                  </a:lnTo>
                  <a:lnTo>
                    <a:pt x="8699" y="0"/>
                  </a:lnTo>
                  <a:lnTo>
                    <a:pt x="8699" y="273"/>
                  </a:lnTo>
                  <a:lnTo>
                    <a:pt x="7443" y="328"/>
                  </a:lnTo>
                  <a:lnTo>
                    <a:pt x="6133" y="364"/>
                  </a:lnTo>
                  <a:lnTo>
                    <a:pt x="4623" y="382"/>
                  </a:lnTo>
                  <a:lnTo>
                    <a:pt x="3476" y="364"/>
                  </a:lnTo>
                  <a:lnTo>
                    <a:pt x="2384" y="328"/>
                  </a:lnTo>
                  <a:lnTo>
                    <a:pt x="1893" y="291"/>
                  </a:lnTo>
                  <a:lnTo>
                    <a:pt x="1456" y="237"/>
                  </a:lnTo>
                  <a:lnTo>
                    <a:pt x="1074" y="182"/>
                  </a:lnTo>
                  <a:lnTo>
                    <a:pt x="746" y="109"/>
                  </a:lnTo>
                  <a:lnTo>
                    <a:pt x="129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1420" name="Google Shape;1420;p9"/>
            <p:cNvGrpSpPr/>
            <p:nvPr/>
          </p:nvGrpSpPr>
          <p:grpSpPr>
            <a:xfrm>
              <a:off x="2714800" y="4735761"/>
              <a:ext cx="210098" cy="182902"/>
              <a:chOff x="1282975" y="2150275"/>
              <a:chExt cx="154700" cy="134675"/>
            </a:xfrm>
          </p:grpSpPr>
          <p:sp>
            <p:nvSpPr>
              <p:cNvPr id="1421" name="Google Shape;1421;p9"/>
              <p:cNvSpPr/>
              <p:nvPr/>
            </p:nvSpPr>
            <p:spPr>
              <a:xfrm>
                <a:off x="1282975" y="2150275"/>
                <a:ext cx="154700" cy="134675"/>
              </a:xfrm>
              <a:custGeom>
                <a:avLst/>
                <a:gdLst/>
                <a:ahLst/>
                <a:cxnLst/>
                <a:rect l="l" t="t" r="r" b="b"/>
                <a:pathLst>
                  <a:path w="6188" h="5387" extrusionOk="0">
                    <a:moveTo>
                      <a:pt x="2858" y="0"/>
                    </a:moveTo>
                    <a:lnTo>
                      <a:pt x="2657" y="37"/>
                    </a:lnTo>
                    <a:lnTo>
                      <a:pt x="2403" y="109"/>
                    </a:lnTo>
                    <a:lnTo>
                      <a:pt x="2166" y="200"/>
                    </a:lnTo>
                    <a:lnTo>
                      <a:pt x="1948" y="310"/>
                    </a:lnTo>
                    <a:lnTo>
                      <a:pt x="1747" y="437"/>
                    </a:lnTo>
                    <a:lnTo>
                      <a:pt x="1547" y="564"/>
                    </a:lnTo>
                    <a:lnTo>
                      <a:pt x="1384" y="710"/>
                    </a:lnTo>
                    <a:lnTo>
                      <a:pt x="1238" y="856"/>
                    </a:lnTo>
                    <a:lnTo>
                      <a:pt x="1092" y="1019"/>
                    </a:lnTo>
                    <a:lnTo>
                      <a:pt x="965" y="1201"/>
                    </a:lnTo>
                    <a:lnTo>
                      <a:pt x="856" y="1365"/>
                    </a:lnTo>
                    <a:lnTo>
                      <a:pt x="765" y="1547"/>
                    </a:lnTo>
                    <a:lnTo>
                      <a:pt x="674" y="1729"/>
                    </a:lnTo>
                    <a:lnTo>
                      <a:pt x="546" y="2093"/>
                    </a:lnTo>
                    <a:lnTo>
                      <a:pt x="437" y="2439"/>
                    </a:lnTo>
                    <a:lnTo>
                      <a:pt x="401" y="2639"/>
                    </a:lnTo>
                    <a:lnTo>
                      <a:pt x="346" y="3057"/>
                    </a:lnTo>
                    <a:lnTo>
                      <a:pt x="310" y="3403"/>
                    </a:lnTo>
                    <a:lnTo>
                      <a:pt x="310" y="3694"/>
                    </a:lnTo>
                    <a:lnTo>
                      <a:pt x="164" y="3876"/>
                    </a:lnTo>
                    <a:lnTo>
                      <a:pt x="55" y="4040"/>
                    </a:lnTo>
                    <a:lnTo>
                      <a:pt x="37" y="4131"/>
                    </a:lnTo>
                    <a:lnTo>
                      <a:pt x="0" y="4222"/>
                    </a:lnTo>
                    <a:lnTo>
                      <a:pt x="0" y="4295"/>
                    </a:lnTo>
                    <a:lnTo>
                      <a:pt x="0" y="4368"/>
                    </a:lnTo>
                    <a:lnTo>
                      <a:pt x="19" y="4459"/>
                    </a:lnTo>
                    <a:lnTo>
                      <a:pt x="55" y="4532"/>
                    </a:lnTo>
                    <a:lnTo>
                      <a:pt x="91" y="4604"/>
                    </a:lnTo>
                    <a:lnTo>
                      <a:pt x="146" y="4677"/>
                    </a:lnTo>
                    <a:lnTo>
                      <a:pt x="292" y="4804"/>
                    </a:lnTo>
                    <a:lnTo>
                      <a:pt x="474" y="4932"/>
                    </a:lnTo>
                    <a:lnTo>
                      <a:pt x="692" y="5041"/>
                    </a:lnTo>
                    <a:lnTo>
                      <a:pt x="965" y="5132"/>
                    </a:lnTo>
                    <a:lnTo>
                      <a:pt x="1274" y="5205"/>
                    </a:lnTo>
                    <a:lnTo>
                      <a:pt x="1638" y="5278"/>
                    </a:lnTo>
                    <a:lnTo>
                      <a:pt x="2020" y="5332"/>
                    </a:lnTo>
                    <a:lnTo>
                      <a:pt x="2457" y="5369"/>
                    </a:lnTo>
                    <a:lnTo>
                      <a:pt x="2930" y="5387"/>
                    </a:lnTo>
                    <a:lnTo>
                      <a:pt x="3440" y="5387"/>
                    </a:lnTo>
                    <a:lnTo>
                      <a:pt x="3804" y="5350"/>
                    </a:lnTo>
                    <a:lnTo>
                      <a:pt x="4131" y="5314"/>
                    </a:lnTo>
                    <a:lnTo>
                      <a:pt x="4714" y="5223"/>
                    </a:lnTo>
                    <a:lnTo>
                      <a:pt x="5187" y="5114"/>
                    </a:lnTo>
                    <a:lnTo>
                      <a:pt x="5569" y="5005"/>
                    </a:lnTo>
                    <a:lnTo>
                      <a:pt x="5842" y="4895"/>
                    </a:lnTo>
                    <a:lnTo>
                      <a:pt x="6042" y="4804"/>
                    </a:lnTo>
                    <a:lnTo>
                      <a:pt x="6188" y="4713"/>
                    </a:lnTo>
                    <a:lnTo>
                      <a:pt x="6042" y="4204"/>
                    </a:lnTo>
                    <a:lnTo>
                      <a:pt x="5878" y="3658"/>
                    </a:lnTo>
                    <a:lnTo>
                      <a:pt x="5642" y="3003"/>
                    </a:lnTo>
                    <a:lnTo>
                      <a:pt x="5514" y="2639"/>
                    </a:lnTo>
                    <a:lnTo>
                      <a:pt x="5351" y="2275"/>
                    </a:lnTo>
                    <a:lnTo>
                      <a:pt x="5169" y="1929"/>
                    </a:lnTo>
                    <a:lnTo>
                      <a:pt x="4987" y="1565"/>
                    </a:lnTo>
                    <a:lnTo>
                      <a:pt x="4787" y="1238"/>
                    </a:lnTo>
                    <a:lnTo>
                      <a:pt x="4568" y="928"/>
                    </a:lnTo>
                    <a:lnTo>
                      <a:pt x="4332" y="655"/>
                    </a:lnTo>
                    <a:lnTo>
                      <a:pt x="4095" y="419"/>
                    </a:lnTo>
                    <a:lnTo>
                      <a:pt x="3949" y="291"/>
                    </a:lnTo>
                    <a:lnTo>
                      <a:pt x="3804" y="200"/>
                    </a:lnTo>
                    <a:lnTo>
                      <a:pt x="3676" y="128"/>
                    </a:lnTo>
                    <a:lnTo>
                      <a:pt x="3513" y="73"/>
                    </a:lnTo>
                    <a:lnTo>
                      <a:pt x="3367" y="37"/>
                    </a:lnTo>
                    <a:lnTo>
                      <a:pt x="3203" y="0"/>
                    </a:lnTo>
                    <a:close/>
                  </a:path>
                </a:pathLst>
              </a:custGeom>
              <a:solidFill>
                <a:srgbClr val="C1A58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422" name="Google Shape;1422;p9"/>
              <p:cNvSpPr/>
              <p:nvPr/>
            </p:nvSpPr>
            <p:spPr>
              <a:xfrm>
                <a:off x="1282975" y="2150275"/>
                <a:ext cx="154700" cy="134675"/>
              </a:xfrm>
              <a:custGeom>
                <a:avLst/>
                <a:gdLst/>
                <a:ahLst/>
                <a:cxnLst/>
                <a:rect l="l" t="t" r="r" b="b"/>
                <a:pathLst>
                  <a:path w="6188" h="5387" fill="none" extrusionOk="0">
                    <a:moveTo>
                      <a:pt x="6188" y="4713"/>
                    </a:moveTo>
                    <a:lnTo>
                      <a:pt x="6188" y="4713"/>
                    </a:lnTo>
                    <a:lnTo>
                      <a:pt x="6042" y="4804"/>
                    </a:lnTo>
                    <a:lnTo>
                      <a:pt x="5842" y="4895"/>
                    </a:lnTo>
                    <a:lnTo>
                      <a:pt x="5569" y="5005"/>
                    </a:lnTo>
                    <a:lnTo>
                      <a:pt x="5187" y="5114"/>
                    </a:lnTo>
                    <a:lnTo>
                      <a:pt x="4714" y="5223"/>
                    </a:lnTo>
                    <a:lnTo>
                      <a:pt x="4131" y="5314"/>
                    </a:lnTo>
                    <a:lnTo>
                      <a:pt x="3804" y="5350"/>
                    </a:lnTo>
                    <a:lnTo>
                      <a:pt x="3440" y="5387"/>
                    </a:lnTo>
                    <a:lnTo>
                      <a:pt x="3440" y="5387"/>
                    </a:lnTo>
                    <a:lnTo>
                      <a:pt x="2930" y="5387"/>
                    </a:lnTo>
                    <a:lnTo>
                      <a:pt x="2457" y="5369"/>
                    </a:lnTo>
                    <a:lnTo>
                      <a:pt x="2020" y="5332"/>
                    </a:lnTo>
                    <a:lnTo>
                      <a:pt x="1638" y="5278"/>
                    </a:lnTo>
                    <a:lnTo>
                      <a:pt x="1274" y="5205"/>
                    </a:lnTo>
                    <a:lnTo>
                      <a:pt x="965" y="5132"/>
                    </a:lnTo>
                    <a:lnTo>
                      <a:pt x="692" y="5041"/>
                    </a:lnTo>
                    <a:lnTo>
                      <a:pt x="474" y="4932"/>
                    </a:lnTo>
                    <a:lnTo>
                      <a:pt x="292" y="4804"/>
                    </a:lnTo>
                    <a:lnTo>
                      <a:pt x="146" y="4677"/>
                    </a:lnTo>
                    <a:lnTo>
                      <a:pt x="91" y="4604"/>
                    </a:lnTo>
                    <a:lnTo>
                      <a:pt x="55" y="4532"/>
                    </a:lnTo>
                    <a:lnTo>
                      <a:pt x="19" y="4459"/>
                    </a:lnTo>
                    <a:lnTo>
                      <a:pt x="0" y="4368"/>
                    </a:lnTo>
                    <a:lnTo>
                      <a:pt x="0" y="4295"/>
                    </a:lnTo>
                    <a:lnTo>
                      <a:pt x="0" y="4222"/>
                    </a:lnTo>
                    <a:lnTo>
                      <a:pt x="37" y="4131"/>
                    </a:lnTo>
                    <a:lnTo>
                      <a:pt x="55" y="4040"/>
                    </a:lnTo>
                    <a:lnTo>
                      <a:pt x="164" y="3876"/>
                    </a:lnTo>
                    <a:lnTo>
                      <a:pt x="310" y="3694"/>
                    </a:lnTo>
                    <a:lnTo>
                      <a:pt x="310" y="3694"/>
                    </a:lnTo>
                    <a:lnTo>
                      <a:pt x="310" y="3403"/>
                    </a:lnTo>
                    <a:lnTo>
                      <a:pt x="346" y="3057"/>
                    </a:lnTo>
                    <a:lnTo>
                      <a:pt x="401" y="2639"/>
                    </a:lnTo>
                    <a:lnTo>
                      <a:pt x="401" y="2639"/>
                    </a:lnTo>
                    <a:lnTo>
                      <a:pt x="437" y="2439"/>
                    </a:lnTo>
                    <a:lnTo>
                      <a:pt x="437" y="2439"/>
                    </a:lnTo>
                    <a:lnTo>
                      <a:pt x="546" y="2093"/>
                    </a:lnTo>
                    <a:lnTo>
                      <a:pt x="674" y="1729"/>
                    </a:lnTo>
                    <a:lnTo>
                      <a:pt x="765" y="1547"/>
                    </a:lnTo>
                    <a:lnTo>
                      <a:pt x="856" y="1365"/>
                    </a:lnTo>
                    <a:lnTo>
                      <a:pt x="965" y="1201"/>
                    </a:lnTo>
                    <a:lnTo>
                      <a:pt x="1092" y="1019"/>
                    </a:lnTo>
                    <a:lnTo>
                      <a:pt x="1238" y="856"/>
                    </a:lnTo>
                    <a:lnTo>
                      <a:pt x="1384" y="710"/>
                    </a:lnTo>
                    <a:lnTo>
                      <a:pt x="1547" y="564"/>
                    </a:lnTo>
                    <a:lnTo>
                      <a:pt x="1747" y="437"/>
                    </a:lnTo>
                    <a:lnTo>
                      <a:pt x="1948" y="310"/>
                    </a:lnTo>
                    <a:lnTo>
                      <a:pt x="2166" y="200"/>
                    </a:lnTo>
                    <a:lnTo>
                      <a:pt x="2403" y="109"/>
                    </a:lnTo>
                    <a:lnTo>
                      <a:pt x="2657" y="37"/>
                    </a:lnTo>
                    <a:lnTo>
                      <a:pt x="2657" y="37"/>
                    </a:lnTo>
                    <a:lnTo>
                      <a:pt x="2858" y="0"/>
                    </a:lnTo>
                    <a:lnTo>
                      <a:pt x="3021" y="0"/>
                    </a:lnTo>
                    <a:lnTo>
                      <a:pt x="3203" y="0"/>
                    </a:lnTo>
                    <a:lnTo>
                      <a:pt x="3367" y="37"/>
                    </a:lnTo>
                    <a:lnTo>
                      <a:pt x="3513" y="73"/>
                    </a:lnTo>
                    <a:lnTo>
                      <a:pt x="3676" y="128"/>
                    </a:lnTo>
                    <a:lnTo>
                      <a:pt x="3804" y="200"/>
                    </a:lnTo>
                    <a:lnTo>
                      <a:pt x="3949" y="291"/>
                    </a:lnTo>
                    <a:lnTo>
                      <a:pt x="3949" y="291"/>
                    </a:lnTo>
                    <a:lnTo>
                      <a:pt x="4095" y="419"/>
                    </a:lnTo>
                    <a:lnTo>
                      <a:pt x="4095" y="419"/>
                    </a:lnTo>
                    <a:lnTo>
                      <a:pt x="4332" y="655"/>
                    </a:lnTo>
                    <a:lnTo>
                      <a:pt x="4568" y="928"/>
                    </a:lnTo>
                    <a:lnTo>
                      <a:pt x="4787" y="1238"/>
                    </a:lnTo>
                    <a:lnTo>
                      <a:pt x="4987" y="1565"/>
                    </a:lnTo>
                    <a:lnTo>
                      <a:pt x="5169" y="1929"/>
                    </a:lnTo>
                    <a:lnTo>
                      <a:pt x="5351" y="2275"/>
                    </a:lnTo>
                    <a:lnTo>
                      <a:pt x="5514" y="2639"/>
                    </a:lnTo>
                    <a:lnTo>
                      <a:pt x="5642" y="3003"/>
                    </a:lnTo>
                    <a:lnTo>
                      <a:pt x="5878" y="3658"/>
                    </a:lnTo>
                    <a:lnTo>
                      <a:pt x="6042" y="4204"/>
                    </a:lnTo>
                    <a:lnTo>
                      <a:pt x="6188" y="4713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423" name="Google Shape;1423;p9"/>
              <p:cNvSpPr/>
              <p:nvPr/>
            </p:nvSpPr>
            <p:spPr>
              <a:xfrm>
                <a:off x="1282975" y="2172100"/>
                <a:ext cx="138775" cy="112850"/>
              </a:xfrm>
              <a:custGeom>
                <a:avLst/>
                <a:gdLst/>
                <a:ahLst/>
                <a:cxnLst/>
                <a:rect l="l" t="t" r="r" b="b"/>
                <a:pathLst>
                  <a:path w="5551" h="4514" extrusionOk="0">
                    <a:moveTo>
                      <a:pt x="1384" y="4368"/>
                    </a:moveTo>
                    <a:lnTo>
                      <a:pt x="1384" y="4368"/>
                    </a:lnTo>
                    <a:lnTo>
                      <a:pt x="1711" y="4423"/>
                    </a:lnTo>
                    <a:lnTo>
                      <a:pt x="2057" y="4459"/>
                    </a:lnTo>
                    <a:lnTo>
                      <a:pt x="2457" y="4496"/>
                    </a:lnTo>
                    <a:lnTo>
                      <a:pt x="2876" y="4514"/>
                    </a:lnTo>
                    <a:lnTo>
                      <a:pt x="2876" y="4514"/>
                    </a:lnTo>
                    <a:lnTo>
                      <a:pt x="3094" y="4514"/>
                    </a:lnTo>
                    <a:lnTo>
                      <a:pt x="3094" y="4514"/>
                    </a:lnTo>
                    <a:lnTo>
                      <a:pt x="3440" y="4514"/>
                    </a:lnTo>
                    <a:lnTo>
                      <a:pt x="3440" y="4514"/>
                    </a:lnTo>
                    <a:lnTo>
                      <a:pt x="3440" y="4514"/>
                    </a:lnTo>
                    <a:lnTo>
                      <a:pt x="3094" y="4514"/>
                    </a:lnTo>
                    <a:lnTo>
                      <a:pt x="3094" y="4514"/>
                    </a:lnTo>
                    <a:lnTo>
                      <a:pt x="2876" y="4514"/>
                    </a:lnTo>
                    <a:lnTo>
                      <a:pt x="2876" y="4514"/>
                    </a:lnTo>
                    <a:lnTo>
                      <a:pt x="2876" y="4514"/>
                    </a:lnTo>
                    <a:lnTo>
                      <a:pt x="2876" y="4514"/>
                    </a:lnTo>
                    <a:lnTo>
                      <a:pt x="2457" y="4496"/>
                    </a:lnTo>
                    <a:lnTo>
                      <a:pt x="2057" y="4459"/>
                    </a:lnTo>
                    <a:lnTo>
                      <a:pt x="1711" y="4423"/>
                    </a:lnTo>
                    <a:lnTo>
                      <a:pt x="1384" y="4368"/>
                    </a:lnTo>
                    <a:close/>
                    <a:moveTo>
                      <a:pt x="1365" y="4368"/>
                    </a:moveTo>
                    <a:lnTo>
                      <a:pt x="1365" y="4368"/>
                    </a:lnTo>
                    <a:lnTo>
                      <a:pt x="1365" y="4368"/>
                    </a:lnTo>
                    <a:lnTo>
                      <a:pt x="1365" y="4368"/>
                    </a:lnTo>
                    <a:close/>
                    <a:moveTo>
                      <a:pt x="237" y="3895"/>
                    </a:moveTo>
                    <a:lnTo>
                      <a:pt x="237" y="3895"/>
                    </a:lnTo>
                    <a:lnTo>
                      <a:pt x="237" y="3895"/>
                    </a:lnTo>
                    <a:lnTo>
                      <a:pt x="237" y="3895"/>
                    </a:lnTo>
                    <a:lnTo>
                      <a:pt x="237" y="3895"/>
                    </a:lnTo>
                    <a:close/>
                    <a:moveTo>
                      <a:pt x="237" y="3895"/>
                    </a:moveTo>
                    <a:lnTo>
                      <a:pt x="237" y="3895"/>
                    </a:lnTo>
                    <a:lnTo>
                      <a:pt x="237" y="3895"/>
                    </a:lnTo>
                    <a:lnTo>
                      <a:pt x="237" y="3895"/>
                    </a:lnTo>
                    <a:lnTo>
                      <a:pt x="237" y="3895"/>
                    </a:lnTo>
                    <a:close/>
                    <a:moveTo>
                      <a:pt x="237" y="3877"/>
                    </a:moveTo>
                    <a:lnTo>
                      <a:pt x="237" y="3877"/>
                    </a:lnTo>
                    <a:lnTo>
                      <a:pt x="237" y="3895"/>
                    </a:lnTo>
                    <a:lnTo>
                      <a:pt x="237" y="3895"/>
                    </a:lnTo>
                    <a:lnTo>
                      <a:pt x="237" y="3877"/>
                    </a:lnTo>
                    <a:close/>
                    <a:moveTo>
                      <a:pt x="91" y="3113"/>
                    </a:moveTo>
                    <a:lnTo>
                      <a:pt x="91" y="3113"/>
                    </a:lnTo>
                    <a:lnTo>
                      <a:pt x="37" y="3222"/>
                    </a:lnTo>
                    <a:lnTo>
                      <a:pt x="19" y="3331"/>
                    </a:lnTo>
                    <a:lnTo>
                      <a:pt x="0" y="3422"/>
                    </a:lnTo>
                    <a:lnTo>
                      <a:pt x="19" y="3531"/>
                    </a:lnTo>
                    <a:lnTo>
                      <a:pt x="37" y="3622"/>
                    </a:lnTo>
                    <a:lnTo>
                      <a:pt x="91" y="3713"/>
                    </a:lnTo>
                    <a:lnTo>
                      <a:pt x="146" y="3804"/>
                    </a:lnTo>
                    <a:lnTo>
                      <a:pt x="237" y="3877"/>
                    </a:lnTo>
                    <a:lnTo>
                      <a:pt x="237" y="3877"/>
                    </a:lnTo>
                    <a:lnTo>
                      <a:pt x="146" y="3804"/>
                    </a:lnTo>
                    <a:lnTo>
                      <a:pt x="91" y="3713"/>
                    </a:lnTo>
                    <a:lnTo>
                      <a:pt x="37" y="3622"/>
                    </a:lnTo>
                    <a:lnTo>
                      <a:pt x="19" y="3531"/>
                    </a:lnTo>
                    <a:lnTo>
                      <a:pt x="0" y="3422"/>
                    </a:lnTo>
                    <a:lnTo>
                      <a:pt x="19" y="3331"/>
                    </a:lnTo>
                    <a:lnTo>
                      <a:pt x="37" y="3222"/>
                    </a:lnTo>
                    <a:lnTo>
                      <a:pt x="91" y="3113"/>
                    </a:lnTo>
                    <a:close/>
                    <a:moveTo>
                      <a:pt x="91" y="3113"/>
                    </a:moveTo>
                    <a:lnTo>
                      <a:pt x="91" y="3113"/>
                    </a:lnTo>
                    <a:lnTo>
                      <a:pt x="91" y="3113"/>
                    </a:lnTo>
                    <a:lnTo>
                      <a:pt x="91" y="3113"/>
                    </a:lnTo>
                    <a:lnTo>
                      <a:pt x="91" y="3113"/>
                    </a:lnTo>
                    <a:close/>
                    <a:moveTo>
                      <a:pt x="91" y="3113"/>
                    </a:moveTo>
                    <a:lnTo>
                      <a:pt x="91" y="3113"/>
                    </a:lnTo>
                    <a:lnTo>
                      <a:pt x="91" y="3113"/>
                    </a:lnTo>
                    <a:lnTo>
                      <a:pt x="91" y="3113"/>
                    </a:lnTo>
                    <a:lnTo>
                      <a:pt x="91" y="3113"/>
                    </a:lnTo>
                    <a:close/>
                    <a:moveTo>
                      <a:pt x="91" y="3094"/>
                    </a:moveTo>
                    <a:lnTo>
                      <a:pt x="91" y="3094"/>
                    </a:lnTo>
                    <a:lnTo>
                      <a:pt x="91" y="3113"/>
                    </a:lnTo>
                    <a:lnTo>
                      <a:pt x="91" y="3113"/>
                    </a:lnTo>
                    <a:lnTo>
                      <a:pt x="91" y="3094"/>
                    </a:lnTo>
                    <a:close/>
                    <a:moveTo>
                      <a:pt x="110" y="3094"/>
                    </a:moveTo>
                    <a:lnTo>
                      <a:pt x="110" y="3094"/>
                    </a:lnTo>
                    <a:lnTo>
                      <a:pt x="110" y="3094"/>
                    </a:lnTo>
                    <a:lnTo>
                      <a:pt x="110" y="3094"/>
                    </a:lnTo>
                    <a:lnTo>
                      <a:pt x="110" y="3094"/>
                    </a:lnTo>
                    <a:close/>
                    <a:moveTo>
                      <a:pt x="110" y="3094"/>
                    </a:moveTo>
                    <a:lnTo>
                      <a:pt x="110" y="3094"/>
                    </a:lnTo>
                    <a:lnTo>
                      <a:pt x="110" y="3094"/>
                    </a:lnTo>
                    <a:lnTo>
                      <a:pt x="110" y="3094"/>
                    </a:lnTo>
                    <a:lnTo>
                      <a:pt x="110" y="3094"/>
                    </a:lnTo>
                    <a:close/>
                    <a:moveTo>
                      <a:pt x="110" y="3094"/>
                    </a:moveTo>
                    <a:lnTo>
                      <a:pt x="110" y="3094"/>
                    </a:lnTo>
                    <a:lnTo>
                      <a:pt x="110" y="3094"/>
                    </a:lnTo>
                    <a:lnTo>
                      <a:pt x="110" y="3094"/>
                    </a:lnTo>
                    <a:lnTo>
                      <a:pt x="110" y="3094"/>
                    </a:lnTo>
                    <a:close/>
                    <a:moveTo>
                      <a:pt x="4532" y="1"/>
                    </a:moveTo>
                    <a:lnTo>
                      <a:pt x="4532" y="1"/>
                    </a:lnTo>
                    <a:lnTo>
                      <a:pt x="4677" y="201"/>
                    </a:lnTo>
                    <a:lnTo>
                      <a:pt x="4823" y="419"/>
                    </a:lnTo>
                    <a:lnTo>
                      <a:pt x="5096" y="892"/>
                    </a:lnTo>
                    <a:lnTo>
                      <a:pt x="5332" y="1366"/>
                    </a:lnTo>
                    <a:lnTo>
                      <a:pt x="5551" y="1857"/>
                    </a:lnTo>
                    <a:lnTo>
                      <a:pt x="5551" y="1857"/>
                    </a:lnTo>
                    <a:lnTo>
                      <a:pt x="5551" y="1857"/>
                    </a:lnTo>
                    <a:lnTo>
                      <a:pt x="5551" y="1857"/>
                    </a:lnTo>
                    <a:lnTo>
                      <a:pt x="5332" y="1366"/>
                    </a:lnTo>
                    <a:lnTo>
                      <a:pt x="5096" y="892"/>
                    </a:lnTo>
                    <a:lnTo>
                      <a:pt x="4823" y="419"/>
                    </a:lnTo>
                    <a:lnTo>
                      <a:pt x="4677" y="201"/>
                    </a:lnTo>
                    <a:lnTo>
                      <a:pt x="4532" y="1"/>
                    </a:lnTo>
                    <a:close/>
                    <a:moveTo>
                      <a:pt x="4532" y="1"/>
                    </a:moveTo>
                    <a:lnTo>
                      <a:pt x="4532" y="1"/>
                    </a:lnTo>
                    <a:lnTo>
                      <a:pt x="4532" y="1"/>
                    </a:lnTo>
                    <a:lnTo>
                      <a:pt x="4532" y="1"/>
                    </a:lnTo>
                    <a:lnTo>
                      <a:pt x="4532" y="1"/>
                    </a:lnTo>
                    <a:close/>
                  </a:path>
                </a:pathLst>
              </a:custGeom>
              <a:solidFill>
                <a:srgbClr val="D8D3D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424" name="Google Shape;1424;p9"/>
              <p:cNvSpPr/>
              <p:nvPr/>
            </p:nvSpPr>
            <p:spPr>
              <a:xfrm>
                <a:off x="1317550" y="2281300"/>
                <a:ext cx="51425" cy="3650"/>
              </a:xfrm>
              <a:custGeom>
                <a:avLst/>
                <a:gdLst/>
                <a:ahLst/>
                <a:cxnLst/>
                <a:rect l="l" t="t" r="r" b="b"/>
                <a:pathLst>
                  <a:path w="2057" h="146" fill="none" extrusionOk="0">
                    <a:moveTo>
                      <a:pt x="1" y="0"/>
                    </a:moveTo>
                    <a:lnTo>
                      <a:pt x="1" y="0"/>
                    </a:lnTo>
                    <a:lnTo>
                      <a:pt x="328" y="55"/>
                    </a:lnTo>
                    <a:lnTo>
                      <a:pt x="674" y="91"/>
                    </a:lnTo>
                    <a:lnTo>
                      <a:pt x="1074" y="128"/>
                    </a:lnTo>
                    <a:lnTo>
                      <a:pt x="1493" y="146"/>
                    </a:lnTo>
                    <a:lnTo>
                      <a:pt x="1493" y="146"/>
                    </a:lnTo>
                    <a:lnTo>
                      <a:pt x="1711" y="146"/>
                    </a:lnTo>
                    <a:lnTo>
                      <a:pt x="1711" y="146"/>
                    </a:lnTo>
                    <a:lnTo>
                      <a:pt x="2057" y="146"/>
                    </a:lnTo>
                    <a:lnTo>
                      <a:pt x="2057" y="146"/>
                    </a:lnTo>
                    <a:lnTo>
                      <a:pt x="2057" y="146"/>
                    </a:lnTo>
                    <a:lnTo>
                      <a:pt x="1711" y="146"/>
                    </a:lnTo>
                    <a:lnTo>
                      <a:pt x="1711" y="146"/>
                    </a:lnTo>
                    <a:lnTo>
                      <a:pt x="1493" y="146"/>
                    </a:lnTo>
                    <a:lnTo>
                      <a:pt x="1493" y="146"/>
                    </a:lnTo>
                    <a:lnTo>
                      <a:pt x="1493" y="146"/>
                    </a:lnTo>
                    <a:lnTo>
                      <a:pt x="1493" y="146"/>
                    </a:lnTo>
                    <a:lnTo>
                      <a:pt x="1074" y="128"/>
                    </a:lnTo>
                    <a:lnTo>
                      <a:pt x="674" y="91"/>
                    </a:lnTo>
                    <a:lnTo>
                      <a:pt x="328" y="55"/>
                    </a:lnTo>
                    <a:lnTo>
                      <a:pt x="1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425" name="Google Shape;1425;p9"/>
              <p:cNvSpPr/>
              <p:nvPr/>
            </p:nvSpPr>
            <p:spPr>
              <a:xfrm>
                <a:off x="1317100" y="228130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426" name="Google Shape;1426;p9"/>
              <p:cNvSpPr/>
              <p:nvPr/>
            </p:nvSpPr>
            <p:spPr>
              <a:xfrm>
                <a:off x="1288900" y="2269475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427" name="Google Shape;1427;p9"/>
              <p:cNvSpPr/>
              <p:nvPr/>
            </p:nvSpPr>
            <p:spPr>
              <a:xfrm>
                <a:off x="1288900" y="2269475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428" name="Google Shape;1428;p9"/>
              <p:cNvSpPr/>
              <p:nvPr/>
            </p:nvSpPr>
            <p:spPr>
              <a:xfrm>
                <a:off x="1288900" y="2269000"/>
                <a:ext cx="25" cy="500"/>
              </a:xfrm>
              <a:custGeom>
                <a:avLst/>
                <a:gdLst/>
                <a:ahLst/>
                <a:cxnLst/>
                <a:rect l="l" t="t" r="r" b="b"/>
                <a:pathLst>
                  <a:path w="1" h="20" fill="none" extrusionOk="0">
                    <a:moveTo>
                      <a:pt x="0" y="1"/>
                    </a:moveTo>
                    <a:lnTo>
                      <a:pt x="0" y="1"/>
                    </a:lnTo>
                    <a:lnTo>
                      <a:pt x="0" y="19"/>
                    </a:lnTo>
                    <a:lnTo>
                      <a:pt x="0" y="19"/>
                    </a:lnTo>
                    <a:lnTo>
                      <a:pt x="0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429" name="Google Shape;1429;p9"/>
              <p:cNvSpPr/>
              <p:nvPr/>
            </p:nvSpPr>
            <p:spPr>
              <a:xfrm>
                <a:off x="1282975" y="2249900"/>
                <a:ext cx="5950" cy="19125"/>
              </a:xfrm>
              <a:custGeom>
                <a:avLst/>
                <a:gdLst/>
                <a:ahLst/>
                <a:cxnLst/>
                <a:rect l="l" t="t" r="r" b="b"/>
                <a:pathLst>
                  <a:path w="238" h="765" fill="none" extrusionOk="0">
                    <a:moveTo>
                      <a:pt x="91" y="1"/>
                    </a:moveTo>
                    <a:lnTo>
                      <a:pt x="91" y="1"/>
                    </a:lnTo>
                    <a:lnTo>
                      <a:pt x="37" y="110"/>
                    </a:lnTo>
                    <a:lnTo>
                      <a:pt x="19" y="219"/>
                    </a:lnTo>
                    <a:lnTo>
                      <a:pt x="0" y="310"/>
                    </a:lnTo>
                    <a:lnTo>
                      <a:pt x="19" y="419"/>
                    </a:lnTo>
                    <a:lnTo>
                      <a:pt x="37" y="510"/>
                    </a:lnTo>
                    <a:lnTo>
                      <a:pt x="91" y="601"/>
                    </a:lnTo>
                    <a:lnTo>
                      <a:pt x="146" y="692"/>
                    </a:lnTo>
                    <a:lnTo>
                      <a:pt x="237" y="765"/>
                    </a:lnTo>
                    <a:lnTo>
                      <a:pt x="237" y="765"/>
                    </a:lnTo>
                    <a:lnTo>
                      <a:pt x="146" y="692"/>
                    </a:lnTo>
                    <a:lnTo>
                      <a:pt x="91" y="601"/>
                    </a:lnTo>
                    <a:lnTo>
                      <a:pt x="37" y="510"/>
                    </a:lnTo>
                    <a:lnTo>
                      <a:pt x="19" y="419"/>
                    </a:lnTo>
                    <a:lnTo>
                      <a:pt x="0" y="310"/>
                    </a:lnTo>
                    <a:lnTo>
                      <a:pt x="19" y="219"/>
                    </a:lnTo>
                    <a:lnTo>
                      <a:pt x="37" y="110"/>
                    </a:lnTo>
                    <a:lnTo>
                      <a:pt x="91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430" name="Google Shape;1430;p9"/>
              <p:cNvSpPr/>
              <p:nvPr/>
            </p:nvSpPr>
            <p:spPr>
              <a:xfrm>
                <a:off x="1285250" y="224990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0" y="1"/>
                    </a:move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431" name="Google Shape;1431;p9"/>
              <p:cNvSpPr/>
              <p:nvPr/>
            </p:nvSpPr>
            <p:spPr>
              <a:xfrm>
                <a:off x="1285250" y="224990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0" y="1"/>
                    </a:move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432" name="Google Shape;1432;p9"/>
              <p:cNvSpPr/>
              <p:nvPr/>
            </p:nvSpPr>
            <p:spPr>
              <a:xfrm>
                <a:off x="1285250" y="2249450"/>
                <a:ext cx="25" cy="475"/>
              </a:xfrm>
              <a:custGeom>
                <a:avLst/>
                <a:gdLst/>
                <a:ahLst/>
                <a:cxnLst/>
                <a:rect l="l" t="t" r="r" b="b"/>
                <a:pathLst>
                  <a:path w="1" h="19" fill="none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19"/>
                    </a:lnTo>
                    <a:lnTo>
                      <a:pt x="0" y="19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433" name="Google Shape;1433;p9"/>
              <p:cNvSpPr/>
              <p:nvPr/>
            </p:nvSpPr>
            <p:spPr>
              <a:xfrm>
                <a:off x="1285700" y="224945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1" y="0"/>
                    </a:move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434" name="Google Shape;1434;p9"/>
              <p:cNvSpPr/>
              <p:nvPr/>
            </p:nvSpPr>
            <p:spPr>
              <a:xfrm>
                <a:off x="1285700" y="224945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1" y="0"/>
                    </a:move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435" name="Google Shape;1435;p9"/>
              <p:cNvSpPr/>
              <p:nvPr/>
            </p:nvSpPr>
            <p:spPr>
              <a:xfrm>
                <a:off x="1285700" y="224945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1" y="0"/>
                    </a:move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436" name="Google Shape;1436;p9"/>
              <p:cNvSpPr/>
              <p:nvPr/>
            </p:nvSpPr>
            <p:spPr>
              <a:xfrm>
                <a:off x="1396250" y="2172100"/>
                <a:ext cx="25500" cy="46425"/>
              </a:xfrm>
              <a:custGeom>
                <a:avLst/>
                <a:gdLst/>
                <a:ahLst/>
                <a:cxnLst/>
                <a:rect l="l" t="t" r="r" b="b"/>
                <a:pathLst>
                  <a:path w="1020" h="1857" fill="none" extrusionOk="0">
                    <a:moveTo>
                      <a:pt x="1" y="1"/>
                    </a:moveTo>
                    <a:lnTo>
                      <a:pt x="1" y="1"/>
                    </a:lnTo>
                    <a:lnTo>
                      <a:pt x="146" y="201"/>
                    </a:lnTo>
                    <a:lnTo>
                      <a:pt x="292" y="419"/>
                    </a:lnTo>
                    <a:lnTo>
                      <a:pt x="565" y="892"/>
                    </a:lnTo>
                    <a:lnTo>
                      <a:pt x="801" y="1366"/>
                    </a:lnTo>
                    <a:lnTo>
                      <a:pt x="1020" y="1857"/>
                    </a:lnTo>
                    <a:lnTo>
                      <a:pt x="1020" y="1857"/>
                    </a:lnTo>
                    <a:lnTo>
                      <a:pt x="1020" y="1857"/>
                    </a:lnTo>
                    <a:lnTo>
                      <a:pt x="1020" y="1857"/>
                    </a:lnTo>
                    <a:lnTo>
                      <a:pt x="801" y="1366"/>
                    </a:lnTo>
                    <a:lnTo>
                      <a:pt x="565" y="892"/>
                    </a:lnTo>
                    <a:lnTo>
                      <a:pt x="292" y="419"/>
                    </a:lnTo>
                    <a:lnTo>
                      <a:pt x="146" y="201"/>
                    </a:lnTo>
                    <a:lnTo>
                      <a:pt x="1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437" name="Google Shape;1437;p9"/>
              <p:cNvSpPr/>
              <p:nvPr/>
            </p:nvSpPr>
            <p:spPr>
              <a:xfrm>
                <a:off x="1396250" y="217210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1" y="1"/>
                    </a:move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438" name="Google Shape;1438;p9"/>
              <p:cNvSpPr/>
              <p:nvPr/>
            </p:nvSpPr>
            <p:spPr>
              <a:xfrm>
                <a:off x="1282975" y="2160725"/>
                <a:ext cx="138775" cy="124225"/>
              </a:xfrm>
              <a:custGeom>
                <a:avLst/>
                <a:gdLst/>
                <a:ahLst/>
                <a:cxnLst/>
                <a:rect l="l" t="t" r="r" b="b"/>
                <a:pathLst>
                  <a:path w="5551" h="4969" extrusionOk="0">
                    <a:moveTo>
                      <a:pt x="4095" y="1"/>
                    </a:moveTo>
                    <a:lnTo>
                      <a:pt x="4004" y="219"/>
                    </a:lnTo>
                    <a:lnTo>
                      <a:pt x="3895" y="438"/>
                    </a:lnTo>
                    <a:lnTo>
                      <a:pt x="3840" y="529"/>
                    </a:lnTo>
                    <a:lnTo>
                      <a:pt x="3767" y="619"/>
                    </a:lnTo>
                    <a:lnTo>
                      <a:pt x="3676" y="710"/>
                    </a:lnTo>
                    <a:lnTo>
                      <a:pt x="3585" y="801"/>
                    </a:lnTo>
                    <a:lnTo>
                      <a:pt x="3458" y="874"/>
                    </a:lnTo>
                    <a:lnTo>
                      <a:pt x="3331" y="947"/>
                    </a:lnTo>
                    <a:lnTo>
                      <a:pt x="3185" y="1002"/>
                    </a:lnTo>
                    <a:lnTo>
                      <a:pt x="3058" y="1038"/>
                    </a:lnTo>
                    <a:lnTo>
                      <a:pt x="2767" y="1111"/>
                    </a:lnTo>
                    <a:lnTo>
                      <a:pt x="2475" y="1165"/>
                    </a:lnTo>
                    <a:lnTo>
                      <a:pt x="2184" y="1238"/>
                    </a:lnTo>
                    <a:lnTo>
                      <a:pt x="1893" y="1311"/>
                    </a:lnTo>
                    <a:lnTo>
                      <a:pt x="1766" y="1366"/>
                    </a:lnTo>
                    <a:lnTo>
                      <a:pt x="1638" y="1438"/>
                    </a:lnTo>
                    <a:lnTo>
                      <a:pt x="1511" y="1511"/>
                    </a:lnTo>
                    <a:lnTo>
                      <a:pt x="1402" y="1620"/>
                    </a:lnTo>
                    <a:lnTo>
                      <a:pt x="1293" y="1730"/>
                    </a:lnTo>
                    <a:lnTo>
                      <a:pt x="1202" y="1839"/>
                    </a:lnTo>
                    <a:lnTo>
                      <a:pt x="1111" y="1948"/>
                    </a:lnTo>
                    <a:lnTo>
                      <a:pt x="1001" y="2039"/>
                    </a:lnTo>
                    <a:lnTo>
                      <a:pt x="874" y="2130"/>
                    </a:lnTo>
                    <a:lnTo>
                      <a:pt x="747" y="2185"/>
                    </a:lnTo>
                    <a:lnTo>
                      <a:pt x="619" y="2221"/>
                    </a:lnTo>
                    <a:lnTo>
                      <a:pt x="401" y="2221"/>
                    </a:lnTo>
                    <a:lnTo>
                      <a:pt x="346" y="2512"/>
                    </a:lnTo>
                    <a:lnTo>
                      <a:pt x="328" y="2767"/>
                    </a:lnTo>
                    <a:lnTo>
                      <a:pt x="310" y="3131"/>
                    </a:lnTo>
                    <a:lnTo>
                      <a:pt x="310" y="3276"/>
                    </a:lnTo>
                    <a:lnTo>
                      <a:pt x="201" y="3404"/>
                    </a:lnTo>
                    <a:lnTo>
                      <a:pt x="110" y="3549"/>
                    </a:lnTo>
                    <a:lnTo>
                      <a:pt x="91" y="3549"/>
                    </a:lnTo>
                    <a:lnTo>
                      <a:pt x="91" y="3568"/>
                    </a:lnTo>
                    <a:lnTo>
                      <a:pt x="37" y="3677"/>
                    </a:lnTo>
                    <a:lnTo>
                      <a:pt x="19" y="3786"/>
                    </a:lnTo>
                    <a:lnTo>
                      <a:pt x="0" y="3877"/>
                    </a:lnTo>
                    <a:lnTo>
                      <a:pt x="19" y="3986"/>
                    </a:lnTo>
                    <a:lnTo>
                      <a:pt x="37" y="4077"/>
                    </a:lnTo>
                    <a:lnTo>
                      <a:pt x="91" y="4168"/>
                    </a:lnTo>
                    <a:lnTo>
                      <a:pt x="146" y="4259"/>
                    </a:lnTo>
                    <a:lnTo>
                      <a:pt x="237" y="4332"/>
                    </a:lnTo>
                    <a:lnTo>
                      <a:pt x="237" y="4350"/>
                    </a:lnTo>
                    <a:lnTo>
                      <a:pt x="346" y="4423"/>
                    </a:lnTo>
                    <a:lnTo>
                      <a:pt x="437" y="4496"/>
                    </a:lnTo>
                    <a:lnTo>
                      <a:pt x="692" y="4623"/>
                    </a:lnTo>
                    <a:lnTo>
                      <a:pt x="1001" y="4732"/>
                    </a:lnTo>
                    <a:lnTo>
                      <a:pt x="1365" y="4823"/>
                    </a:lnTo>
                    <a:lnTo>
                      <a:pt x="1384" y="4823"/>
                    </a:lnTo>
                    <a:lnTo>
                      <a:pt x="1711" y="4878"/>
                    </a:lnTo>
                    <a:lnTo>
                      <a:pt x="2057" y="4914"/>
                    </a:lnTo>
                    <a:lnTo>
                      <a:pt x="2457" y="4951"/>
                    </a:lnTo>
                    <a:lnTo>
                      <a:pt x="2876" y="4969"/>
                    </a:lnTo>
                    <a:lnTo>
                      <a:pt x="3294" y="4732"/>
                    </a:lnTo>
                    <a:lnTo>
                      <a:pt x="3713" y="4459"/>
                    </a:lnTo>
                    <a:lnTo>
                      <a:pt x="4095" y="4186"/>
                    </a:lnTo>
                    <a:lnTo>
                      <a:pt x="4477" y="3895"/>
                    </a:lnTo>
                    <a:lnTo>
                      <a:pt x="4677" y="3731"/>
                    </a:lnTo>
                    <a:lnTo>
                      <a:pt x="4859" y="3549"/>
                    </a:lnTo>
                    <a:lnTo>
                      <a:pt x="5041" y="3349"/>
                    </a:lnTo>
                    <a:lnTo>
                      <a:pt x="5187" y="3149"/>
                    </a:lnTo>
                    <a:lnTo>
                      <a:pt x="5296" y="2967"/>
                    </a:lnTo>
                    <a:lnTo>
                      <a:pt x="5387" y="2767"/>
                    </a:lnTo>
                    <a:lnTo>
                      <a:pt x="5533" y="2367"/>
                    </a:lnTo>
                    <a:lnTo>
                      <a:pt x="5551" y="2312"/>
                    </a:lnTo>
                    <a:lnTo>
                      <a:pt x="5332" y="1821"/>
                    </a:lnTo>
                    <a:lnTo>
                      <a:pt x="5096" y="1347"/>
                    </a:lnTo>
                    <a:lnTo>
                      <a:pt x="4823" y="874"/>
                    </a:lnTo>
                    <a:lnTo>
                      <a:pt x="4677" y="656"/>
                    </a:lnTo>
                    <a:lnTo>
                      <a:pt x="4532" y="456"/>
                    </a:lnTo>
                    <a:lnTo>
                      <a:pt x="4313" y="201"/>
                    </a:lnTo>
                    <a:lnTo>
                      <a:pt x="4095" y="1"/>
                    </a:lnTo>
                    <a:close/>
                  </a:path>
                </a:pathLst>
              </a:custGeom>
              <a:solidFill>
                <a:srgbClr val="A489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439" name="Google Shape;1439;p9"/>
              <p:cNvSpPr/>
              <p:nvPr/>
            </p:nvSpPr>
            <p:spPr>
              <a:xfrm>
                <a:off x="1282975" y="2160725"/>
                <a:ext cx="138775" cy="124225"/>
              </a:xfrm>
              <a:custGeom>
                <a:avLst/>
                <a:gdLst/>
                <a:ahLst/>
                <a:cxnLst/>
                <a:rect l="l" t="t" r="r" b="b"/>
                <a:pathLst>
                  <a:path w="5551" h="4969" fill="none" extrusionOk="0">
                    <a:moveTo>
                      <a:pt x="4095" y="1"/>
                    </a:moveTo>
                    <a:lnTo>
                      <a:pt x="4095" y="1"/>
                    </a:lnTo>
                    <a:lnTo>
                      <a:pt x="4004" y="219"/>
                    </a:lnTo>
                    <a:lnTo>
                      <a:pt x="3895" y="438"/>
                    </a:lnTo>
                    <a:lnTo>
                      <a:pt x="3840" y="529"/>
                    </a:lnTo>
                    <a:lnTo>
                      <a:pt x="3767" y="619"/>
                    </a:lnTo>
                    <a:lnTo>
                      <a:pt x="3676" y="710"/>
                    </a:lnTo>
                    <a:lnTo>
                      <a:pt x="3585" y="801"/>
                    </a:lnTo>
                    <a:lnTo>
                      <a:pt x="3585" y="801"/>
                    </a:lnTo>
                    <a:lnTo>
                      <a:pt x="3458" y="874"/>
                    </a:lnTo>
                    <a:lnTo>
                      <a:pt x="3331" y="947"/>
                    </a:lnTo>
                    <a:lnTo>
                      <a:pt x="3185" y="1002"/>
                    </a:lnTo>
                    <a:lnTo>
                      <a:pt x="3058" y="1038"/>
                    </a:lnTo>
                    <a:lnTo>
                      <a:pt x="2767" y="1111"/>
                    </a:lnTo>
                    <a:lnTo>
                      <a:pt x="2475" y="1165"/>
                    </a:lnTo>
                    <a:lnTo>
                      <a:pt x="2184" y="1238"/>
                    </a:lnTo>
                    <a:lnTo>
                      <a:pt x="1893" y="1311"/>
                    </a:lnTo>
                    <a:lnTo>
                      <a:pt x="1766" y="1366"/>
                    </a:lnTo>
                    <a:lnTo>
                      <a:pt x="1638" y="1438"/>
                    </a:lnTo>
                    <a:lnTo>
                      <a:pt x="1511" y="1511"/>
                    </a:lnTo>
                    <a:lnTo>
                      <a:pt x="1402" y="1620"/>
                    </a:lnTo>
                    <a:lnTo>
                      <a:pt x="1402" y="1620"/>
                    </a:lnTo>
                    <a:lnTo>
                      <a:pt x="1293" y="1730"/>
                    </a:lnTo>
                    <a:lnTo>
                      <a:pt x="1202" y="1839"/>
                    </a:lnTo>
                    <a:lnTo>
                      <a:pt x="1111" y="1948"/>
                    </a:lnTo>
                    <a:lnTo>
                      <a:pt x="1001" y="2039"/>
                    </a:lnTo>
                    <a:lnTo>
                      <a:pt x="1001" y="2039"/>
                    </a:lnTo>
                    <a:lnTo>
                      <a:pt x="874" y="2130"/>
                    </a:lnTo>
                    <a:lnTo>
                      <a:pt x="747" y="2185"/>
                    </a:lnTo>
                    <a:lnTo>
                      <a:pt x="619" y="2221"/>
                    </a:lnTo>
                    <a:lnTo>
                      <a:pt x="474" y="2221"/>
                    </a:lnTo>
                    <a:lnTo>
                      <a:pt x="474" y="2221"/>
                    </a:lnTo>
                    <a:lnTo>
                      <a:pt x="401" y="2221"/>
                    </a:lnTo>
                    <a:lnTo>
                      <a:pt x="401" y="2221"/>
                    </a:lnTo>
                    <a:lnTo>
                      <a:pt x="401" y="2221"/>
                    </a:lnTo>
                    <a:lnTo>
                      <a:pt x="346" y="2512"/>
                    </a:lnTo>
                    <a:lnTo>
                      <a:pt x="328" y="2767"/>
                    </a:lnTo>
                    <a:lnTo>
                      <a:pt x="310" y="3131"/>
                    </a:lnTo>
                    <a:lnTo>
                      <a:pt x="310" y="3131"/>
                    </a:lnTo>
                    <a:lnTo>
                      <a:pt x="310" y="3276"/>
                    </a:lnTo>
                    <a:lnTo>
                      <a:pt x="310" y="3276"/>
                    </a:lnTo>
                    <a:lnTo>
                      <a:pt x="310" y="3276"/>
                    </a:lnTo>
                    <a:lnTo>
                      <a:pt x="310" y="3276"/>
                    </a:lnTo>
                    <a:lnTo>
                      <a:pt x="310" y="3276"/>
                    </a:lnTo>
                    <a:lnTo>
                      <a:pt x="201" y="3404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91" y="3549"/>
                    </a:lnTo>
                    <a:lnTo>
                      <a:pt x="91" y="3549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37" y="3677"/>
                    </a:lnTo>
                    <a:lnTo>
                      <a:pt x="19" y="3786"/>
                    </a:lnTo>
                    <a:lnTo>
                      <a:pt x="0" y="3877"/>
                    </a:lnTo>
                    <a:lnTo>
                      <a:pt x="19" y="3986"/>
                    </a:lnTo>
                    <a:lnTo>
                      <a:pt x="37" y="4077"/>
                    </a:lnTo>
                    <a:lnTo>
                      <a:pt x="91" y="4168"/>
                    </a:lnTo>
                    <a:lnTo>
                      <a:pt x="146" y="4259"/>
                    </a:lnTo>
                    <a:lnTo>
                      <a:pt x="237" y="4332"/>
                    </a:lnTo>
                    <a:lnTo>
                      <a:pt x="237" y="4332"/>
                    </a:lnTo>
                    <a:lnTo>
                      <a:pt x="237" y="4332"/>
                    </a:lnTo>
                    <a:lnTo>
                      <a:pt x="237" y="4350"/>
                    </a:lnTo>
                    <a:lnTo>
                      <a:pt x="237" y="4350"/>
                    </a:lnTo>
                    <a:lnTo>
                      <a:pt x="237" y="4350"/>
                    </a:lnTo>
                    <a:lnTo>
                      <a:pt x="237" y="4350"/>
                    </a:lnTo>
                    <a:lnTo>
                      <a:pt x="237" y="4350"/>
                    </a:lnTo>
                    <a:lnTo>
                      <a:pt x="237" y="4350"/>
                    </a:lnTo>
                    <a:lnTo>
                      <a:pt x="237" y="4350"/>
                    </a:lnTo>
                    <a:lnTo>
                      <a:pt x="237" y="4350"/>
                    </a:lnTo>
                    <a:lnTo>
                      <a:pt x="237" y="4350"/>
                    </a:lnTo>
                    <a:lnTo>
                      <a:pt x="237" y="4350"/>
                    </a:lnTo>
                    <a:lnTo>
                      <a:pt x="346" y="4423"/>
                    </a:lnTo>
                    <a:lnTo>
                      <a:pt x="437" y="4496"/>
                    </a:lnTo>
                    <a:lnTo>
                      <a:pt x="692" y="4623"/>
                    </a:lnTo>
                    <a:lnTo>
                      <a:pt x="1001" y="4732"/>
                    </a:lnTo>
                    <a:lnTo>
                      <a:pt x="1365" y="4823"/>
                    </a:lnTo>
                    <a:lnTo>
                      <a:pt x="1365" y="4823"/>
                    </a:lnTo>
                    <a:lnTo>
                      <a:pt x="1365" y="4823"/>
                    </a:lnTo>
                    <a:lnTo>
                      <a:pt x="1365" y="4823"/>
                    </a:lnTo>
                    <a:lnTo>
                      <a:pt x="1384" y="4823"/>
                    </a:lnTo>
                    <a:lnTo>
                      <a:pt x="1384" y="4823"/>
                    </a:lnTo>
                    <a:lnTo>
                      <a:pt x="1711" y="4878"/>
                    </a:lnTo>
                    <a:lnTo>
                      <a:pt x="2057" y="4914"/>
                    </a:lnTo>
                    <a:lnTo>
                      <a:pt x="2457" y="4951"/>
                    </a:lnTo>
                    <a:lnTo>
                      <a:pt x="2876" y="4969"/>
                    </a:lnTo>
                    <a:lnTo>
                      <a:pt x="2876" y="4969"/>
                    </a:lnTo>
                    <a:lnTo>
                      <a:pt x="3294" y="4732"/>
                    </a:lnTo>
                    <a:lnTo>
                      <a:pt x="3713" y="4459"/>
                    </a:lnTo>
                    <a:lnTo>
                      <a:pt x="4095" y="4186"/>
                    </a:lnTo>
                    <a:lnTo>
                      <a:pt x="4477" y="3895"/>
                    </a:lnTo>
                    <a:lnTo>
                      <a:pt x="4477" y="3895"/>
                    </a:lnTo>
                    <a:lnTo>
                      <a:pt x="4677" y="3731"/>
                    </a:lnTo>
                    <a:lnTo>
                      <a:pt x="4859" y="3549"/>
                    </a:lnTo>
                    <a:lnTo>
                      <a:pt x="5041" y="3349"/>
                    </a:lnTo>
                    <a:lnTo>
                      <a:pt x="5187" y="3149"/>
                    </a:lnTo>
                    <a:lnTo>
                      <a:pt x="5187" y="3149"/>
                    </a:lnTo>
                    <a:lnTo>
                      <a:pt x="5296" y="2967"/>
                    </a:lnTo>
                    <a:lnTo>
                      <a:pt x="5387" y="2767"/>
                    </a:lnTo>
                    <a:lnTo>
                      <a:pt x="5533" y="2367"/>
                    </a:lnTo>
                    <a:lnTo>
                      <a:pt x="5533" y="2367"/>
                    </a:lnTo>
                    <a:lnTo>
                      <a:pt x="5551" y="2312"/>
                    </a:lnTo>
                    <a:lnTo>
                      <a:pt x="5551" y="2312"/>
                    </a:lnTo>
                    <a:lnTo>
                      <a:pt x="5332" y="1821"/>
                    </a:lnTo>
                    <a:lnTo>
                      <a:pt x="5096" y="1347"/>
                    </a:lnTo>
                    <a:lnTo>
                      <a:pt x="4823" y="874"/>
                    </a:lnTo>
                    <a:lnTo>
                      <a:pt x="4677" y="656"/>
                    </a:lnTo>
                    <a:lnTo>
                      <a:pt x="4532" y="456"/>
                    </a:lnTo>
                    <a:lnTo>
                      <a:pt x="4532" y="456"/>
                    </a:lnTo>
                    <a:lnTo>
                      <a:pt x="4532" y="456"/>
                    </a:lnTo>
                    <a:lnTo>
                      <a:pt x="4532" y="456"/>
                    </a:lnTo>
                    <a:lnTo>
                      <a:pt x="4532" y="456"/>
                    </a:lnTo>
                    <a:lnTo>
                      <a:pt x="4532" y="456"/>
                    </a:lnTo>
                    <a:lnTo>
                      <a:pt x="4313" y="201"/>
                    </a:lnTo>
                    <a:lnTo>
                      <a:pt x="4095" y="1"/>
                    </a:lnTo>
                    <a:lnTo>
                      <a:pt x="4095" y="1"/>
                    </a:lnTo>
                    <a:lnTo>
                      <a:pt x="4095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440" name="Google Shape;1440;p9"/>
              <p:cNvSpPr/>
              <p:nvPr/>
            </p:nvSpPr>
            <p:spPr>
              <a:xfrm>
                <a:off x="1354850" y="2218500"/>
                <a:ext cx="79650" cy="66450"/>
              </a:xfrm>
              <a:custGeom>
                <a:avLst/>
                <a:gdLst/>
                <a:ahLst/>
                <a:cxnLst/>
                <a:rect l="l" t="t" r="r" b="b"/>
                <a:pathLst>
                  <a:path w="3186" h="2658" extrusionOk="0">
                    <a:moveTo>
                      <a:pt x="565" y="2658"/>
                    </a:moveTo>
                    <a:lnTo>
                      <a:pt x="565" y="2658"/>
                    </a:lnTo>
                    <a:lnTo>
                      <a:pt x="237" y="2658"/>
                    </a:lnTo>
                    <a:lnTo>
                      <a:pt x="237" y="2658"/>
                    </a:lnTo>
                    <a:lnTo>
                      <a:pt x="1" y="2658"/>
                    </a:lnTo>
                    <a:lnTo>
                      <a:pt x="1" y="2658"/>
                    </a:lnTo>
                    <a:lnTo>
                      <a:pt x="1" y="2658"/>
                    </a:lnTo>
                    <a:lnTo>
                      <a:pt x="1" y="2658"/>
                    </a:lnTo>
                    <a:lnTo>
                      <a:pt x="219" y="2658"/>
                    </a:lnTo>
                    <a:lnTo>
                      <a:pt x="219" y="2658"/>
                    </a:lnTo>
                    <a:lnTo>
                      <a:pt x="565" y="2658"/>
                    </a:lnTo>
                    <a:close/>
                    <a:moveTo>
                      <a:pt x="2676" y="1"/>
                    </a:moveTo>
                    <a:lnTo>
                      <a:pt x="2676" y="1"/>
                    </a:lnTo>
                    <a:lnTo>
                      <a:pt x="2676" y="1"/>
                    </a:lnTo>
                    <a:lnTo>
                      <a:pt x="2676" y="1"/>
                    </a:lnTo>
                    <a:lnTo>
                      <a:pt x="2840" y="438"/>
                    </a:lnTo>
                    <a:lnTo>
                      <a:pt x="2967" y="820"/>
                    </a:lnTo>
                    <a:lnTo>
                      <a:pt x="3185" y="1493"/>
                    </a:lnTo>
                    <a:lnTo>
                      <a:pt x="3185" y="1493"/>
                    </a:lnTo>
                    <a:lnTo>
                      <a:pt x="2967" y="820"/>
                    </a:lnTo>
                    <a:lnTo>
                      <a:pt x="2840" y="438"/>
                    </a:lnTo>
                    <a:lnTo>
                      <a:pt x="2676" y="1"/>
                    </a:lnTo>
                    <a:lnTo>
                      <a:pt x="2676" y="1"/>
                    </a:lnTo>
                    <a:close/>
                  </a:path>
                </a:pathLst>
              </a:custGeom>
              <a:solidFill>
                <a:srgbClr val="B8AEB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441" name="Google Shape;1441;p9"/>
              <p:cNvSpPr/>
              <p:nvPr/>
            </p:nvSpPr>
            <p:spPr>
              <a:xfrm>
                <a:off x="1354850" y="2284925"/>
                <a:ext cx="141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565" h="1" fill="none" extrusionOk="0">
                    <a:moveTo>
                      <a:pt x="565" y="1"/>
                    </a:moveTo>
                    <a:lnTo>
                      <a:pt x="565" y="1"/>
                    </a:lnTo>
                    <a:lnTo>
                      <a:pt x="237" y="1"/>
                    </a:lnTo>
                    <a:lnTo>
                      <a:pt x="237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219" y="1"/>
                    </a:lnTo>
                    <a:lnTo>
                      <a:pt x="219" y="1"/>
                    </a:lnTo>
                    <a:lnTo>
                      <a:pt x="565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442" name="Google Shape;1442;p9"/>
              <p:cNvSpPr/>
              <p:nvPr/>
            </p:nvSpPr>
            <p:spPr>
              <a:xfrm>
                <a:off x="1421725" y="2218500"/>
                <a:ext cx="12775" cy="37350"/>
              </a:xfrm>
              <a:custGeom>
                <a:avLst/>
                <a:gdLst/>
                <a:ahLst/>
                <a:cxnLst/>
                <a:rect l="l" t="t" r="r" b="b"/>
                <a:pathLst>
                  <a:path w="511" h="1494" fill="none" extrusionOk="0">
                    <a:moveTo>
                      <a:pt x="1" y="1"/>
                    </a:move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165" y="438"/>
                    </a:lnTo>
                    <a:lnTo>
                      <a:pt x="292" y="820"/>
                    </a:lnTo>
                    <a:lnTo>
                      <a:pt x="510" y="1493"/>
                    </a:lnTo>
                    <a:lnTo>
                      <a:pt x="510" y="1493"/>
                    </a:lnTo>
                    <a:lnTo>
                      <a:pt x="292" y="820"/>
                    </a:lnTo>
                    <a:lnTo>
                      <a:pt x="165" y="438"/>
                    </a:lnTo>
                    <a:lnTo>
                      <a:pt x="1" y="1"/>
                    </a:lnTo>
                    <a:lnTo>
                      <a:pt x="1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443" name="Google Shape;1443;p9"/>
              <p:cNvSpPr/>
              <p:nvPr/>
            </p:nvSpPr>
            <p:spPr>
              <a:xfrm>
                <a:off x="1354850" y="2218500"/>
                <a:ext cx="82825" cy="66450"/>
              </a:xfrm>
              <a:custGeom>
                <a:avLst/>
                <a:gdLst/>
                <a:ahLst/>
                <a:cxnLst/>
                <a:rect l="l" t="t" r="r" b="b"/>
                <a:pathLst>
                  <a:path w="3313" h="2658" extrusionOk="0">
                    <a:moveTo>
                      <a:pt x="2676" y="1"/>
                    </a:moveTo>
                    <a:lnTo>
                      <a:pt x="2658" y="56"/>
                    </a:lnTo>
                    <a:lnTo>
                      <a:pt x="2512" y="456"/>
                    </a:lnTo>
                    <a:lnTo>
                      <a:pt x="2421" y="656"/>
                    </a:lnTo>
                    <a:lnTo>
                      <a:pt x="2312" y="838"/>
                    </a:lnTo>
                    <a:lnTo>
                      <a:pt x="2166" y="1038"/>
                    </a:lnTo>
                    <a:lnTo>
                      <a:pt x="1984" y="1238"/>
                    </a:lnTo>
                    <a:lnTo>
                      <a:pt x="1802" y="1420"/>
                    </a:lnTo>
                    <a:lnTo>
                      <a:pt x="1602" y="1584"/>
                    </a:lnTo>
                    <a:lnTo>
                      <a:pt x="1220" y="1875"/>
                    </a:lnTo>
                    <a:lnTo>
                      <a:pt x="838" y="2148"/>
                    </a:lnTo>
                    <a:lnTo>
                      <a:pt x="419" y="2421"/>
                    </a:lnTo>
                    <a:lnTo>
                      <a:pt x="1" y="2658"/>
                    </a:lnTo>
                    <a:lnTo>
                      <a:pt x="565" y="2658"/>
                    </a:lnTo>
                    <a:lnTo>
                      <a:pt x="929" y="2621"/>
                    </a:lnTo>
                    <a:lnTo>
                      <a:pt x="1256" y="2585"/>
                    </a:lnTo>
                    <a:lnTo>
                      <a:pt x="1839" y="2494"/>
                    </a:lnTo>
                    <a:lnTo>
                      <a:pt x="2312" y="2385"/>
                    </a:lnTo>
                    <a:lnTo>
                      <a:pt x="2694" y="2276"/>
                    </a:lnTo>
                    <a:lnTo>
                      <a:pt x="2967" y="2166"/>
                    </a:lnTo>
                    <a:lnTo>
                      <a:pt x="3167" y="2075"/>
                    </a:lnTo>
                    <a:lnTo>
                      <a:pt x="3313" y="1984"/>
                    </a:lnTo>
                    <a:lnTo>
                      <a:pt x="3185" y="1493"/>
                    </a:lnTo>
                    <a:lnTo>
                      <a:pt x="2967" y="820"/>
                    </a:lnTo>
                    <a:lnTo>
                      <a:pt x="2840" y="438"/>
                    </a:lnTo>
                    <a:lnTo>
                      <a:pt x="2676" y="1"/>
                    </a:lnTo>
                    <a:close/>
                  </a:path>
                </a:pathLst>
              </a:custGeom>
              <a:solidFill>
                <a:srgbClr val="8B715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444" name="Google Shape;1444;p9"/>
              <p:cNvSpPr/>
              <p:nvPr/>
            </p:nvSpPr>
            <p:spPr>
              <a:xfrm>
                <a:off x="1354850" y="2218500"/>
                <a:ext cx="82825" cy="66450"/>
              </a:xfrm>
              <a:custGeom>
                <a:avLst/>
                <a:gdLst/>
                <a:ahLst/>
                <a:cxnLst/>
                <a:rect l="l" t="t" r="r" b="b"/>
                <a:pathLst>
                  <a:path w="3313" h="2658" fill="none" extrusionOk="0">
                    <a:moveTo>
                      <a:pt x="2676" y="1"/>
                    </a:moveTo>
                    <a:lnTo>
                      <a:pt x="2676" y="1"/>
                    </a:lnTo>
                    <a:lnTo>
                      <a:pt x="2658" y="56"/>
                    </a:lnTo>
                    <a:lnTo>
                      <a:pt x="2658" y="56"/>
                    </a:lnTo>
                    <a:lnTo>
                      <a:pt x="2512" y="456"/>
                    </a:lnTo>
                    <a:lnTo>
                      <a:pt x="2421" y="656"/>
                    </a:lnTo>
                    <a:lnTo>
                      <a:pt x="2312" y="838"/>
                    </a:lnTo>
                    <a:lnTo>
                      <a:pt x="2312" y="838"/>
                    </a:lnTo>
                    <a:lnTo>
                      <a:pt x="2166" y="1038"/>
                    </a:lnTo>
                    <a:lnTo>
                      <a:pt x="1984" y="1238"/>
                    </a:lnTo>
                    <a:lnTo>
                      <a:pt x="1802" y="1420"/>
                    </a:lnTo>
                    <a:lnTo>
                      <a:pt x="1602" y="1584"/>
                    </a:lnTo>
                    <a:lnTo>
                      <a:pt x="1602" y="1584"/>
                    </a:lnTo>
                    <a:lnTo>
                      <a:pt x="1220" y="1875"/>
                    </a:lnTo>
                    <a:lnTo>
                      <a:pt x="838" y="2148"/>
                    </a:lnTo>
                    <a:lnTo>
                      <a:pt x="419" y="2421"/>
                    </a:lnTo>
                    <a:lnTo>
                      <a:pt x="1" y="2658"/>
                    </a:lnTo>
                    <a:lnTo>
                      <a:pt x="1" y="2658"/>
                    </a:lnTo>
                    <a:lnTo>
                      <a:pt x="237" y="2658"/>
                    </a:lnTo>
                    <a:lnTo>
                      <a:pt x="237" y="2658"/>
                    </a:lnTo>
                    <a:lnTo>
                      <a:pt x="565" y="2658"/>
                    </a:lnTo>
                    <a:lnTo>
                      <a:pt x="565" y="2658"/>
                    </a:lnTo>
                    <a:lnTo>
                      <a:pt x="565" y="2658"/>
                    </a:lnTo>
                    <a:lnTo>
                      <a:pt x="929" y="2621"/>
                    </a:lnTo>
                    <a:lnTo>
                      <a:pt x="1256" y="2585"/>
                    </a:lnTo>
                    <a:lnTo>
                      <a:pt x="1839" y="2494"/>
                    </a:lnTo>
                    <a:lnTo>
                      <a:pt x="2312" y="2385"/>
                    </a:lnTo>
                    <a:lnTo>
                      <a:pt x="2694" y="2276"/>
                    </a:lnTo>
                    <a:lnTo>
                      <a:pt x="2967" y="2166"/>
                    </a:lnTo>
                    <a:lnTo>
                      <a:pt x="3167" y="2075"/>
                    </a:lnTo>
                    <a:lnTo>
                      <a:pt x="3313" y="1984"/>
                    </a:lnTo>
                    <a:lnTo>
                      <a:pt x="3313" y="1984"/>
                    </a:lnTo>
                    <a:lnTo>
                      <a:pt x="3185" y="1493"/>
                    </a:lnTo>
                    <a:lnTo>
                      <a:pt x="3185" y="1493"/>
                    </a:lnTo>
                    <a:lnTo>
                      <a:pt x="2967" y="820"/>
                    </a:lnTo>
                    <a:lnTo>
                      <a:pt x="2840" y="438"/>
                    </a:lnTo>
                    <a:lnTo>
                      <a:pt x="2676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</p:grpSp>
      <p:grpSp>
        <p:nvGrpSpPr>
          <p:cNvPr id="1445" name="Google Shape;1445;p9"/>
          <p:cNvGrpSpPr/>
          <p:nvPr/>
        </p:nvGrpSpPr>
        <p:grpSpPr>
          <a:xfrm>
            <a:off x="182530" y="4078992"/>
            <a:ext cx="1039645" cy="2385067"/>
            <a:chOff x="2905325" y="2851350"/>
            <a:chExt cx="377175" cy="865325"/>
          </a:xfrm>
        </p:grpSpPr>
        <p:sp>
          <p:nvSpPr>
            <p:cNvPr id="1446" name="Google Shape;1446;p9"/>
            <p:cNvSpPr/>
            <p:nvPr/>
          </p:nvSpPr>
          <p:spPr>
            <a:xfrm>
              <a:off x="3045450" y="2851350"/>
              <a:ext cx="109200" cy="865325"/>
            </a:xfrm>
            <a:custGeom>
              <a:avLst/>
              <a:gdLst/>
              <a:ahLst/>
              <a:cxnLst/>
              <a:rect l="l" t="t" r="r" b="b"/>
              <a:pathLst>
                <a:path w="4368" h="34613" extrusionOk="0">
                  <a:moveTo>
                    <a:pt x="2311" y="0"/>
                  </a:moveTo>
                  <a:lnTo>
                    <a:pt x="2202" y="37"/>
                  </a:lnTo>
                  <a:lnTo>
                    <a:pt x="2093" y="73"/>
                  </a:lnTo>
                  <a:lnTo>
                    <a:pt x="2002" y="128"/>
                  </a:lnTo>
                  <a:lnTo>
                    <a:pt x="1911" y="182"/>
                  </a:lnTo>
                  <a:lnTo>
                    <a:pt x="1766" y="310"/>
                  </a:lnTo>
                  <a:lnTo>
                    <a:pt x="1638" y="455"/>
                  </a:lnTo>
                  <a:lnTo>
                    <a:pt x="1529" y="637"/>
                  </a:lnTo>
                  <a:lnTo>
                    <a:pt x="1420" y="819"/>
                  </a:lnTo>
                  <a:lnTo>
                    <a:pt x="1329" y="1019"/>
                  </a:lnTo>
                  <a:lnTo>
                    <a:pt x="1256" y="1238"/>
                  </a:lnTo>
                  <a:lnTo>
                    <a:pt x="1129" y="1675"/>
                  </a:lnTo>
                  <a:lnTo>
                    <a:pt x="1019" y="2111"/>
                  </a:lnTo>
                  <a:lnTo>
                    <a:pt x="947" y="2548"/>
                  </a:lnTo>
                  <a:lnTo>
                    <a:pt x="874" y="3003"/>
                  </a:lnTo>
                  <a:lnTo>
                    <a:pt x="819" y="3458"/>
                  </a:lnTo>
                  <a:lnTo>
                    <a:pt x="746" y="4368"/>
                  </a:lnTo>
                  <a:lnTo>
                    <a:pt x="710" y="5296"/>
                  </a:lnTo>
                  <a:lnTo>
                    <a:pt x="637" y="6752"/>
                  </a:lnTo>
                  <a:lnTo>
                    <a:pt x="601" y="8208"/>
                  </a:lnTo>
                  <a:lnTo>
                    <a:pt x="546" y="10282"/>
                  </a:lnTo>
                  <a:lnTo>
                    <a:pt x="546" y="11265"/>
                  </a:lnTo>
                  <a:lnTo>
                    <a:pt x="546" y="11283"/>
                  </a:lnTo>
                  <a:lnTo>
                    <a:pt x="528" y="13813"/>
                  </a:lnTo>
                  <a:lnTo>
                    <a:pt x="510" y="16342"/>
                  </a:lnTo>
                  <a:lnTo>
                    <a:pt x="492" y="18890"/>
                  </a:lnTo>
                  <a:lnTo>
                    <a:pt x="437" y="21474"/>
                  </a:lnTo>
                  <a:lnTo>
                    <a:pt x="364" y="24094"/>
                  </a:lnTo>
                  <a:lnTo>
                    <a:pt x="292" y="25787"/>
                  </a:lnTo>
                  <a:lnTo>
                    <a:pt x="255" y="27206"/>
                  </a:lnTo>
                  <a:lnTo>
                    <a:pt x="0" y="33921"/>
                  </a:lnTo>
                  <a:lnTo>
                    <a:pt x="37" y="33994"/>
                  </a:lnTo>
                  <a:lnTo>
                    <a:pt x="91" y="34067"/>
                  </a:lnTo>
                  <a:lnTo>
                    <a:pt x="146" y="34140"/>
                  </a:lnTo>
                  <a:lnTo>
                    <a:pt x="237" y="34194"/>
                  </a:lnTo>
                  <a:lnTo>
                    <a:pt x="455" y="34304"/>
                  </a:lnTo>
                  <a:lnTo>
                    <a:pt x="728" y="34413"/>
                  </a:lnTo>
                  <a:lnTo>
                    <a:pt x="1038" y="34486"/>
                  </a:lnTo>
                  <a:lnTo>
                    <a:pt x="1383" y="34558"/>
                  </a:lnTo>
                  <a:lnTo>
                    <a:pt x="1747" y="34595"/>
                  </a:lnTo>
                  <a:lnTo>
                    <a:pt x="2111" y="34613"/>
                  </a:lnTo>
                  <a:lnTo>
                    <a:pt x="2421" y="34613"/>
                  </a:lnTo>
                  <a:lnTo>
                    <a:pt x="2712" y="34595"/>
                  </a:lnTo>
                  <a:lnTo>
                    <a:pt x="3003" y="34540"/>
                  </a:lnTo>
                  <a:lnTo>
                    <a:pt x="3276" y="34486"/>
                  </a:lnTo>
                  <a:lnTo>
                    <a:pt x="3494" y="34431"/>
                  </a:lnTo>
                  <a:lnTo>
                    <a:pt x="3676" y="34358"/>
                  </a:lnTo>
                  <a:lnTo>
                    <a:pt x="3840" y="34267"/>
                  </a:lnTo>
                  <a:lnTo>
                    <a:pt x="3986" y="34176"/>
                  </a:lnTo>
                  <a:lnTo>
                    <a:pt x="4095" y="34049"/>
                  </a:lnTo>
                  <a:lnTo>
                    <a:pt x="4186" y="33921"/>
                  </a:lnTo>
                  <a:lnTo>
                    <a:pt x="4240" y="33794"/>
                  </a:lnTo>
                  <a:lnTo>
                    <a:pt x="4259" y="33630"/>
                  </a:lnTo>
                  <a:lnTo>
                    <a:pt x="4295" y="28717"/>
                  </a:lnTo>
                  <a:lnTo>
                    <a:pt x="4350" y="22821"/>
                  </a:lnTo>
                  <a:lnTo>
                    <a:pt x="4368" y="19982"/>
                  </a:lnTo>
                  <a:lnTo>
                    <a:pt x="4368" y="17197"/>
                  </a:lnTo>
                  <a:lnTo>
                    <a:pt x="4368" y="15705"/>
                  </a:lnTo>
                  <a:lnTo>
                    <a:pt x="4368" y="13285"/>
                  </a:lnTo>
                  <a:lnTo>
                    <a:pt x="4368" y="13194"/>
                  </a:lnTo>
                  <a:lnTo>
                    <a:pt x="4350" y="10664"/>
                  </a:lnTo>
                  <a:lnTo>
                    <a:pt x="4313" y="8208"/>
                  </a:lnTo>
                  <a:lnTo>
                    <a:pt x="4240" y="5824"/>
                  </a:lnTo>
                  <a:lnTo>
                    <a:pt x="4168" y="3549"/>
                  </a:lnTo>
                  <a:lnTo>
                    <a:pt x="4149" y="2894"/>
                  </a:lnTo>
                  <a:lnTo>
                    <a:pt x="4113" y="2584"/>
                  </a:lnTo>
                  <a:lnTo>
                    <a:pt x="4077" y="2257"/>
                  </a:lnTo>
                  <a:lnTo>
                    <a:pt x="4022" y="1948"/>
                  </a:lnTo>
                  <a:lnTo>
                    <a:pt x="3949" y="1638"/>
                  </a:lnTo>
                  <a:lnTo>
                    <a:pt x="3858" y="1329"/>
                  </a:lnTo>
                  <a:lnTo>
                    <a:pt x="3749" y="1056"/>
                  </a:lnTo>
                  <a:lnTo>
                    <a:pt x="3676" y="892"/>
                  </a:lnTo>
                  <a:lnTo>
                    <a:pt x="3585" y="765"/>
                  </a:lnTo>
                  <a:lnTo>
                    <a:pt x="3494" y="619"/>
                  </a:lnTo>
                  <a:lnTo>
                    <a:pt x="3385" y="492"/>
                  </a:lnTo>
                  <a:lnTo>
                    <a:pt x="3276" y="382"/>
                  </a:lnTo>
                  <a:lnTo>
                    <a:pt x="3167" y="273"/>
                  </a:lnTo>
                  <a:lnTo>
                    <a:pt x="3039" y="182"/>
                  </a:lnTo>
                  <a:lnTo>
                    <a:pt x="2930" y="110"/>
                  </a:lnTo>
                  <a:lnTo>
                    <a:pt x="2766" y="55"/>
                  </a:lnTo>
                  <a:lnTo>
                    <a:pt x="2621" y="19"/>
                  </a:lnTo>
                  <a:lnTo>
                    <a:pt x="247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47" name="Google Shape;1447;p9"/>
            <p:cNvSpPr/>
            <p:nvPr/>
          </p:nvSpPr>
          <p:spPr>
            <a:xfrm>
              <a:off x="2959450" y="2890025"/>
              <a:ext cx="137875" cy="243875"/>
            </a:xfrm>
            <a:custGeom>
              <a:avLst/>
              <a:gdLst/>
              <a:ahLst/>
              <a:cxnLst/>
              <a:rect l="l" t="t" r="r" b="b"/>
              <a:pathLst>
                <a:path w="5515" h="9755" extrusionOk="0">
                  <a:moveTo>
                    <a:pt x="1329" y="0"/>
                  </a:moveTo>
                  <a:lnTo>
                    <a:pt x="1166" y="37"/>
                  </a:lnTo>
                  <a:lnTo>
                    <a:pt x="1075" y="91"/>
                  </a:lnTo>
                  <a:lnTo>
                    <a:pt x="984" y="146"/>
                  </a:lnTo>
                  <a:lnTo>
                    <a:pt x="874" y="237"/>
                  </a:lnTo>
                  <a:lnTo>
                    <a:pt x="783" y="346"/>
                  </a:lnTo>
                  <a:lnTo>
                    <a:pt x="711" y="455"/>
                  </a:lnTo>
                  <a:lnTo>
                    <a:pt x="638" y="582"/>
                  </a:lnTo>
                  <a:lnTo>
                    <a:pt x="529" y="855"/>
                  </a:lnTo>
                  <a:lnTo>
                    <a:pt x="456" y="1128"/>
                  </a:lnTo>
                  <a:lnTo>
                    <a:pt x="347" y="1620"/>
                  </a:lnTo>
                  <a:lnTo>
                    <a:pt x="256" y="2111"/>
                  </a:lnTo>
                  <a:lnTo>
                    <a:pt x="183" y="2602"/>
                  </a:lnTo>
                  <a:lnTo>
                    <a:pt x="128" y="3112"/>
                  </a:lnTo>
                  <a:lnTo>
                    <a:pt x="74" y="3603"/>
                  </a:lnTo>
                  <a:lnTo>
                    <a:pt x="56" y="4113"/>
                  </a:lnTo>
                  <a:lnTo>
                    <a:pt x="19" y="5114"/>
                  </a:lnTo>
                  <a:lnTo>
                    <a:pt x="1" y="5587"/>
                  </a:lnTo>
                  <a:lnTo>
                    <a:pt x="19" y="6060"/>
                  </a:lnTo>
                  <a:lnTo>
                    <a:pt x="56" y="6515"/>
                  </a:lnTo>
                  <a:lnTo>
                    <a:pt x="92" y="6752"/>
                  </a:lnTo>
                  <a:lnTo>
                    <a:pt x="147" y="6988"/>
                  </a:lnTo>
                  <a:lnTo>
                    <a:pt x="219" y="7188"/>
                  </a:lnTo>
                  <a:lnTo>
                    <a:pt x="274" y="7389"/>
                  </a:lnTo>
                  <a:lnTo>
                    <a:pt x="365" y="7571"/>
                  </a:lnTo>
                  <a:lnTo>
                    <a:pt x="456" y="7771"/>
                  </a:lnTo>
                  <a:lnTo>
                    <a:pt x="565" y="7953"/>
                  </a:lnTo>
                  <a:lnTo>
                    <a:pt x="674" y="8135"/>
                  </a:lnTo>
                  <a:lnTo>
                    <a:pt x="802" y="8298"/>
                  </a:lnTo>
                  <a:lnTo>
                    <a:pt x="929" y="8462"/>
                  </a:lnTo>
                  <a:lnTo>
                    <a:pt x="1075" y="8608"/>
                  </a:lnTo>
                  <a:lnTo>
                    <a:pt x="1220" y="8772"/>
                  </a:lnTo>
                  <a:lnTo>
                    <a:pt x="1384" y="8899"/>
                  </a:lnTo>
                  <a:lnTo>
                    <a:pt x="1548" y="9026"/>
                  </a:lnTo>
                  <a:lnTo>
                    <a:pt x="1712" y="9154"/>
                  </a:lnTo>
                  <a:lnTo>
                    <a:pt x="1894" y="9263"/>
                  </a:lnTo>
                  <a:lnTo>
                    <a:pt x="2075" y="9372"/>
                  </a:lnTo>
                  <a:lnTo>
                    <a:pt x="2276" y="9445"/>
                  </a:lnTo>
                  <a:lnTo>
                    <a:pt x="2476" y="9536"/>
                  </a:lnTo>
                  <a:lnTo>
                    <a:pt x="2676" y="9591"/>
                  </a:lnTo>
                  <a:lnTo>
                    <a:pt x="2876" y="9645"/>
                  </a:lnTo>
                  <a:lnTo>
                    <a:pt x="3095" y="9700"/>
                  </a:lnTo>
                  <a:lnTo>
                    <a:pt x="3295" y="9718"/>
                  </a:lnTo>
                  <a:lnTo>
                    <a:pt x="3513" y="9736"/>
                  </a:lnTo>
                  <a:lnTo>
                    <a:pt x="3732" y="9754"/>
                  </a:lnTo>
                  <a:lnTo>
                    <a:pt x="3950" y="9736"/>
                  </a:lnTo>
                  <a:lnTo>
                    <a:pt x="3986" y="9736"/>
                  </a:lnTo>
                  <a:lnTo>
                    <a:pt x="4387" y="9700"/>
                  </a:lnTo>
                  <a:lnTo>
                    <a:pt x="4769" y="9609"/>
                  </a:lnTo>
                  <a:lnTo>
                    <a:pt x="4969" y="9536"/>
                  </a:lnTo>
                  <a:lnTo>
                    <a:pt x="5151" y="9463"/>
                  </a:lnTo>
                  <a:lnTo>
                    <a:pt x="5333" y="9390"/>
                  </a:lnTo>
                  <a:lnTo>
                    <a:pt x="5515" y="9299"/>
                  </a:lnTo>
                  <a:lnTo>
                    <a:pt x="5005" y="6515"/>
                  </a:lnTo>
                  <a:lnTo>
                    <a:pt x="4532" y="6606"/>
                  </a:lnTo>
                  <a:lnTo>
                    <a:pt x="4277" y="6642"/>
                  </a:lnTo>
                  <a:lnTo>
                    <a:pt x="4041" y="6661"/>
                  </a:lnTo>
                  <a:lnTo>
                    <a:pt x="3750" y="6642"/>
                  </a:lnTo>
                  <a:lnTo>
                    <a:pt x="3604" y="6624"/>
                  </a:lnTo>
                  <a:lnTo>
                    <a:pt x="3477" y="6588"/>
                  </a:lnTo>
                  <a:lnTo>
                    <a:pt x="3331" y="6533"/>
                  </a:lnTo>
                  <a:lnTo>
                    <a:pt x="3222" y="6460"/>
                  </a:lnTo>
                  <a:lnTo>
                    <a:pt x="3095" y="6388"/>
                  </a:lnTo>
                  <a:lnTo>
                    <a:pt x="3004" y="6278"/>
                  </a:lnTo>
                  <a:lnTo>
                    <a:pt x="2876" y="6151"/>
                  </a:lnTo>
                  <a:lnTo>
                    <a:pt x="2803" y="5987"/>
                  </a:lnTo>
                  <a:lnTo>
                    <a:pt x="2731" y="5824"/>
                  </a:lnTo>
                  <a:lnTo>
                    <a:pt x="2694" y="5642"/>
                  </a:lnTo>
                  <a:lnTo>
                    <a:pt x="2658" y="5460"/>
                  </a:lnTo>
                  <a:lnTo>
                    <a:pt x="2640" y="5259"/>
                  </a:lnTo>
                  <a:lnTo>
                    <a:pt x="2621" y="4877"/>
                  </a:lnTo>
                  <a:lnTo>
                    <a:pt x="2603" y="2002"/>
                  </a:lnTo>
                  <a:lnTo>
                    <a:pt x="2585" y="1638"/>
                  </a:lnTo>
                  <a:lnTo>
                    <a:pt x="2549" y="1274"/>
                  </a:lnTo>
                  <a:lnTo>
                    <a:pt x="2530" y="1110"/>
                  </a:lnTo>
                  <a:lnTo>
                    <a:pt x="2494" y="928"/>
                  </a:lnTo>
                  <a:lnTo>
                    <a:pt x="2421" y="764"/>
                  </a:lnTo>
                  <a:lnTo>
                    <a:pt x="2348" y="601"/>
                  </a:lnTo>
                  <a:lnTo>
                    <a:pt x="2257" y="455"/>
                  </a:lnTo>
                  <a:lnTo>
                    <a:pt x="2130" y="310"/>
                  </a:lnTo>
                  <a:lnTo>
                    <a:pt x="2003" y="200"/>
                  </a:lnTo>
                  <a:lnTo>
                    <a:pt x="1839" y="109"/>
                  </a:lnTo>
                  <a:lnTo>
                    <a:pt x="1675" y="37"/>
                  </a:lnTo>
                  <a:lnTo>
                    <a:pt x="1511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48" name="Google Shape;1448;p9"/>
            <p:cNvSpPr/>
            <p:nvPr/>
          </p:nvSpPr>
          <p:spPr>
            <a:xfrm>
              <a:off x="2905325" y="3115675"/>
              <a:ext cx="204300" cy="415850"/>
            </a:xfrm>
            <a:custGeom>
              <a:avLst/>
              <a:gdLst/>
              <a:ahLst/>
              <a:cxnLst/>
              <a:rect l="l" t="t" r="r" b="b"/>
              <a:pathLst>
                <a:path w="8172" h="16634" extrusionOk="0">
                  <a:moveTo>
                    <a:pt x="1565" y="0"/>
                  </a:moveTo>
                  <a:lnTo>
                    <a:pt x="1456" y="19"/>
                  </a:lnTo>
                  <a:lnTo>
                    <a:pt x="1347" y="73"/>
                  </a:lnTo>
                  <a:lnTo>
                    <a:pt x="1238" y="128"/>
                  </a:lnTo>
                  <a:lnTo>
                    <a:pt x="1147" y="219"/>
                  </a:lnTo>
                  <a:lnTo>
                    <a:pt x="1074" y="310"/>
                  </a:lnTo>
                  <a:lnTo>
                    <a:pt x="1001" y="419"/>
                  </a:lnTo>
                  <a:lnTo>
                    <a:pt x="928" y="528"/>
                  </a:lnTo>
                  <a:lnTo>
                    <a:pt x="819" y="765"/>
                  </a:lnTo>
                  <a:lnTo>
                    <a:pt x="710" y="1074"/>
                  </a:lnTo>
                  <a:lnTo>
                    <a:pt x="601" y="1402"/>
                  </a:lnTo>
                  <a:lnTo>
                    <a:pt x="492" y="1747"/>
                  </a:lnTo>
                  <a:lnTo>
                    <a:pt x="401" y="2093"/>
                  </a:lnTo>
                  <a:lnTo>
                    <a:pt x="328" y="2439"/>
                  </a:lnTo>
                  <a:lnTo>
                    <a:pt x="201" y="3149"/>
                  </a:lnTo>
                  <a:lnTo>
                    <a:pt x="110" y="3858"/>
                  </a:lnTo>
                  <a:lnTo>
                    <a:pt x="55" y="4586"/>
                  </a:lnTo>
                  <a:lnTo>
                    <a:pt x="19" y="5296"/>
                  </a:lnTo>
                  <a:lnTo>
                    <a:pt x="19" y="6024"/>
                  </a:lnTo>
                  <a:lnTo>
                    <a:pt x="0" y="6752"/>
                  </a:lnTo>
                  <a:lnTo>
                    <a:pt x="19" y="8171"/>
                  </a:lnTo>
                  <a:lnTo>
                    <a:pt x="19" y="9591"/>
                  </a:lnTo>
                  <a:lnTo>
                    <a:pt x="55" y="11028"/>
                  </a:lnTo>
                  <a:lnTo>
                    <a:pt x="91" y="12448"/>
                  </a:lnTo>
                  <a:lnTo>
                    <a:pt x="128" y="13139"/>
                  </a:lnTo>
                  <a:lnTo>
                    <a:pt x="164" y="13485"/>
                  </a:lnTo>
                  <a:lnTo>
                    <a:pt x="219" y="13831"/>
                  </a:lnTo>
                  <a:lnTo>
                    <a:pt x="292" y="14158"/>
                  </a:lnTo>
                  <a:lnTo>
                    <a:pt x="401" y="14486"/>
                  </a:lnTo>
                  <a:lnTo>
                    <a:pt x="528" y="14795"/>
                  </a:lnTo>
                  <a:lnTo>
                    <a:pt x="601" y="14941"/>
                  </a:lnTo>
                  <a:lnTo>
                    <a:pt x="692" y="15087"/>
                  </a:lnTo>
                  <a:lnTo>
                    <a:pt x="837" y="15268"/>
                  </a:lnTo>
                  <a:lnTo>
                    <a:pt x="983" y="15432"/>
                  </a:lnTo>
                  <a:lnTo>
                    <a:pt x="1147" y="15578"/>
                  </a:lnTo>
                  <a:lnTo>
                    <a:pt x="1311" y="15705"/>
                  </a:lnTo>
                  <a:lnTo>
                    <a:pt x="1493" y="15833"/>
                  </a:lnTo>
                  <a:lnTo>
                    <a:pt x="1675" y="15942"/>
                  </a:lnTo>
                  <a:lnTo>
                    <a:pt x="1875" y="16051"/>
                  </a:lnTo>
                  <a:lnTo>
                    <a:pt x="2093" y="16142"/>
                  </a:lnTo>
                  <a:lnTo>
                    <a:pt x="2512" y="16288"/>
                  </a:lnTo>
                  <a:lnTo>
                    <a:pt x="2948" y="16397"/>
                  </a:lnTo>
                  <a:lnTo>
                    <a:pt x="3403" y="16470"/>
                  </a:lnTo>
                  <a:lnTo>
                    <a:pt x="3840" y="16542"/>
                  </a:lnTo>
                  <a:lnTo>
                    <a:pt x="4350" y="16579"/>
                  </a:lnTo>
                  <a:lnTo>
                    <a:pt x="4859" y="16615"/>
                  </a:lnTo>
                  <a:lnTo>
                    <a:pt x="5351" y="16633"/>
                  </a:lnTo>
                  <a:lnTo>
                    <a:pt x="5860" y="16633"/>
                  </a:lnTo>
                  <a:lnTo>
                    <a:pt x="6406" y="16615"/>
                  </a:lnTo>
                  <a:lnTo>
                    <a:pt x="6934" y="16579"/>
                  </a:lnTo>
                  <a:lnTo>
                    <a:pt x="7443" y="16542"/>
                  </a:lnTo>
                  <a:lnTo>
                    <a:pt x="7953" y="16470"/>
                  </a:lnTo>
                  <a:lnTo>
                    <a:pt x="8171" y="13685"/>
                  </a:lnTo>
                  <a:lnTo>
                    <a:pt x="7589" y="13612"/>
                  </a:lnTo>
                  <a:lnTo>
                    <a:pt x="7025" y="13576"/>
                  </a:lnTo>
                  <a:lnTo>
                    <a:pt x="5969" y="13521"/>
                  </a:lnTo>
                  <a:lnTo>
                    <a:pt x="5241" y="13485"/>
                  </a:lnTo>
                  <a:lnTo>
                    <a:pt x="4477" y="13412"/>
                  </a:lnTo>
                  <a:lnTo>
                    <a:pt x="4277" y="13394"/>
                  </a:lnTo>
                  <a:lnTo>
                    <a:pt x="4113" y="13358"/>
                  </a:lnTo>
                  <a:lnTo>
                    <a:pt x="3949" y="13303"/>
                  </a:lnTo>
                  <a:lnTo>
                    <a:pt x="3804" y="13249"/>
                  </a:lnTo>
                  <a:lnTo>
                    <a:pt x="3658" y="13194"/>
                  </a:lnTo>
                  <a:lnTo>
                    <a:pt x="3549" y="13121"/>
                  </a:lnTo>
                  <a:lnTo>
                    <a:pt x="3422" y="13030"/>
                  </a:lnTo>
                  <a:lnTo>
                    <a:pt x="3312" y="12939"/>
                  </a:lnTo>
                  <a:lnTo>
                    <a:pt x="3130" y="12757"/>
                  </a:lnTo>
                  <a:lnTo>
                    <a:pt x="2985" y="12539"/>
                  </a:lnTo>
                  <a:lnTo>
                    <a:pt x="2876" y="12320"/>
                  </a:lnTo>
                  <a:lnTo>
                    <a:pt x="2785" y="12084"/>
                  </a:lnTo>
                  <a:lnTo>
                    <a:pt x="2730" y="11847"/>
                  </a:lnTo>
                  <a:lnTo>
                    <a:pt x="2675" y="11611"/>
                  </a:lnTo>
                  <a:lnTo>
                    <a:pt x="2657" y="11392"/>
                  </a:lnTo>
                  <a:lnTo>
                    <a:pt x="2639" y="11174"/>
                  </a:lnTo>
                  <a:lnTo>
                    <a:pt x="2621" y="10846"/>
                  </a:lnTo>
                  <a:lnTo>
                    <a:pt x="2603" y="10628"/>
                  </a:lnTo>
                  <a:lnTo>
                    <a:pt x="2512" y="10046"/>
                  </a:lnTo>
                  <a:lnTo>
                    <a:pt x="2457" y="9482"/>
                  </a:lnTo>
                  <a:lnTo>
                    <a:pt x="2421" y="8899"/>
                  </a:lnTo>
                  <a:lnTo>
                    <a:pt x="2421" y="8317"/>
                  </a:lnTo>
                  <a:lnTo>
                    <a:pt x="2421" y="7735"/>
                  </a:lnTo>
                  <a:lnTo>
                    <a:pt x="2439" y="7152"/>
                  </a:lnTo>
                  <a:lnTo>
                    <a:pt x="2512" y="5988"/>
                  </a:lnTo>
                  <a:lnTo>
                    <a:pt x="2584" y="4823"/>
                  </a:lnTo>
                  <a:lnTo>
                    <a:pt x="2639" y="3658"/>
                  </a:lnTo>
                  <a:lnTo>
                    <a:pt x="2639" y="3076"/>
                  </a:lnTo>
                  <a:lnTo>
                    <a:pt x="2639" y="2493"/>
                  </a:lnTo>
                  <a:lnTo>
                    <a:pt x="2603" y="1911"/>
                  </a:lnTo>
                  <a:lnTo>
                    <a:pt x="2566" y="1329"/>
                  </a:lnTo>
                  <a:lnTo>
                    <a:pt x="2530" y="1092"/>
                  </a:lnTo>
                  <a:lnTo>
                    <a:pt x="2475" y="837"/>
                  </a:lnTo>
                  <a:lnTo>
                    <a:pt x="2403" y="619"/>
                  </a:lnTo>
                  <a:lnTo>
                    <a:pt x="2348" y="510"/>
                  </a:lnTo>
                  <a:lnTo>
                    <a:pt x="2275" y="401"/>
                  </a:lnTo>
                  <a:lnTo>
                    <a:pt x="2202" y="292"/>
                  </a:lnTo>
                  <a:lnTo>
                    <a:pt x="2130" y="219"/>
                  </a:lnTo>
                  <a:lnTo>
                    <a:pt x="2020" y="128"/>
                  </a:lnTo>
                  <a:lnTo>
                    <a:pt x="1911" y="73"/>
                  </a:lnTo>
                  <a:lnTo>
                    <a:pt x="1802" y="37"/>
                  </a:lnTo>
                  <a:lnTo>
                    <a:pt x="1693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49" name="Google Shape;1449;p9"/>
            <p:cNvSpPr/>
            <p:nvPr/>
          </p:nvSpPr>
          <p:spPr>
            <a:xfrm>
              <a:off x="3094125" y="2966900"/>
              <a:ext cx="188375" cy="315300"/>
            </a:xfrm>
            <a:custGeom>
              <a:avLst/>
              <a:gdLst/>
              <a:ahLst/>
              <a:cxnLst/>
              <a:rect l="l" t="t" r="r" b="b"/>
              <a:pathLst>
                <a:path w="7535" h="12612" extrusionOk="0">
                  <a:moveTo>
                    <a:pt x="6079" y="1"/>
                  </a:moveTo>
                  <a:lnTo>
                    <a:pt x="5897" y="19"/>
                  </a:lnTo>
                  <a:lnTo>
                    <a:pt x="5715" y="55"/>
                  </a:lnTo>
                  <a:lnTo>
                    <a:pt x="5533" y="128"/>
                  </a:lnTo>
                  <a:lnTo>
                    <a:pt x="5369" y="237"/>
                  </a:lnTo>
                  <a:lnTo>
                    <a:pt x="5223" y="346"/>
                  </a:lnTo>
                  <a:lnTo>
                    <a:pt x="5078" y="492"/>
                  </a:lnTo>
                  <a:lnTo>
                    <a:pt x="5041" y="547"/>
                  </a:lnTo>
                  <a:lnTo>
                    <a:pt x="4932" y="692"/>
                  </a:lnTo>
                  <a:lnTo>
                    <a:pt x="4859" y="856"/>
                  </a:lnTo>
                  <a:lnTo>
                    <a:pt x="4768" y="1020"/>
                  </a:lnTo>
                  <a:lnTo>
                    <a:pt x="4714" y="1183"/>
                  </a:lnTo>
                  <a:lnTo>
                    <a:pt x="4623" y="1547"/>
                  </a:lnTo>
                  <a:lnTo>
                    <a:pt x="4568" y="1911"/>
                  </a:lnTo>
                  <a:lnTo>
                    <a:pt x="4532" y="2275"/>
                  </a:lnTo>
                  <a:lnTo>
                    <a:pt x="4495" y="2639"/>
                  </a:lnTo>
                  <a:lnTo>
                    <a:pt x="4477" y="3385"/>
                  </a:lnTo>
                  <a:lnTo>
                    <a:pt x="4477" y="4132"/>
                  </a:lnTo>
                  <a:lnTo>
                    <a:pt x="4477" y="4878"/>
                  </a:lnTo>
                  <a:lnTo>
                    <a:pt x="4441" y="5242"/>
                  </a:lnTo>
                  <a:lnTo>
                    <a:pt x="4404" y="5624"/>
                  </a:lnTo>
                  <a:lnTo>
                    <a:pt x="4350" y="5988"/>
                  </a:lnTo>
                  <a:lnTo>
                    <a:pt x="4259" y="6352"/>
                  </a:lnTo>
                  <a:lnTo>
                    <a:pt x="4150" y="6716"/>
                  </a:lnTo>
                  <a:lnTo>
                    <a:pt x="4004" y="7043"/>
                  </a:lnTo>
                  <a:lnTo>
                    <a:pt x="3840" y="7371"/>
                  </a:lnTo>
                  <a:lnTo>
                    <a:pt x="3622" y="7680"/>
                  </a:lnTo>
                  <a:lnTo>
                    <a:pt x="3513" y="7826"/>
                  </a:lnTo>
                  <a:lnTo>
                    <a:pt x="3385" y="7953"/>
                  </a:lnTo>
                  <a:lnTo>
                    <a:pt x="3240" y="8081"/>
                  </a:lnTo>
                  <a:lnTo>
                    <a:pt x="3094" y="8208"/>
                  </a:lnTo>
                  <a:lnTo>
                    <a:pt x="2949" y="8299"/>
                  </a:lnTo>
                  <a:lnTo>
                    <a:pt x="2785" y="8408"/>
                  </a:lnTo>
                  <a:lnTo>
                    <a:pt x="2621" y="8481"/>
                  </a:lnTo>
                  <a:lnTo>
                    <a:pt x="2439" y="8554"/>
                  </a:lnTo>
                  <a:lnTo>
                    <a:pt x="2421" y="8572"/>
                  </a:lnTo>
                  <a:lnTo>
                    <a:pt x="2202" y="8626"/>
                  </a:lnTo>
                  <a:lnTo>
                    <a:pt x="1984" y="8681"/>
                  </a:lnTo>
                  <a:lnTo>
                    <a:pt x="1766" y="8699"/>
                  </a:lnTo>
                  <a:lnTo>
                    <a:pt x="1566" y="8699"/>
                  </a:lnTo>
                  <a:lnTo>
                    <a:pt x="1274" y="8663"/>
                  </a:lnTo>
                  <a:lnTo>
                    <a:pt x="1001" y="8572"/>
                  </a:lnTo>
                  <a:lnTo>
                    <a:pt x="1" y="12120"/>
                  </a:lnTo>
                  <a:lnTo>
                    <a:pt x="164" y="12230"/>
                  </a:lnTo>
                  <a:lnTo>
                    <a:pt x="328" y="12321"/>
                  </a:lnTo>
                  <a:lnTo>
                    <a:pt x="510" y="12412"/>
                  </a:lnTo>
                  <a:lnTo>
                    <a:pt x="692" y="12466"/>
                  </a:lnTo>
                  <a:lnTo>
                    <a:pt x="874" y="12521"/>
                  </a:lnTo>
                  <a:lnTo>
                    <a:pt x="1056" y="12557"/>
                  </a:lnTo>
                  <a:lnTo>
                    <a:pt x="1456" y="12594"/>
                  </a:lnTo>
                  <a:lnTo>
                    <a:pt x="1693" y="12612"/>
                  </a:lnTo>
                  <a:lnTo>
                    <a:pt x="1948" y="12612"/>
                  </a:lnTo>
                  <a:lnTo>
                    <a:pt x="2421" y="12575"/>
                  </a:lnTo>
                  <a:lnTo>
                    <a:pt x="2767" y="12539"/>
                  </a:lnTo>
                  <a:lnTo>
                    <a:pt x="3112" y="12503"/>
                  </a:lnTo>
                  <a:lnTo>
                    <a:pt x="3622" y="12412"/>
                  </a:lnTo>
                  <a:lnTo>
                    <a:pt x="4131" y="12321"/>
                  </a:lnTo>
                  <a:lnTo>
                    <a:pt x="4641" y="12193"/>
                  </a:lnTo>
                  <a:lnTo>
                    <a:pt x="4896" y="12120"/>
                  </a:lnTo>
                  <a:lnTo>
                    <a:pt x="5132" y="12030"/>
                  </a:lnTo>
                  <a:lnTo>
                    <a:pt x="5369" y="11939"/>
                  </a:lnTo>
                  <a:lnTo>
                    <a:pt x="5587" y="11829"/>
                  </a:lnTo>
                  <a:lnTo>
                    <a:pt x="5806" y="11702"/>
                  </a:lnTo>
                  <a:lnTo>
                    <a:pt x="6006" y="11575"/>
                  </a:lnTo>
                  <a:lnTo>
                    <a:pt x="6188" y="11411"/>
                  </a:lnTo>
                  <a:lnTo>
                    <a:pt x="6370" y="11247"/>
                  </a:lnTo>
                  <a:lnTo>
                    <a:pt x="6534" y="11065"/>
                  </a:lnTo>
                  <a:lnTo>
                    <a:pt x="6661" y="10847"/>
                  </a:lnTo>
                  <a:lnTo>
                    <a:pt x="6752" y="10701"/>
                  </a:lnTo>
                  <a:lnTo>
                    <a:pt x="6825" y="10519"/>
                  </a:lnTo>
                  <a:lnTo>
                    <a:pt x="6952" y="10173"/>
                  </a:lnTo>
                  <a:lnTo>
                    <a:pt x="7043" y="9828"/>
                  </a:lnTo>
                  <a:lnTo>
                    <a:pt x="7116" y="9464"/>
                  </a:lnTo>
                  <a:lnTo>
                    <a:pt x="7262" y="8626"/>
                  </a:lnTo>
                  <a:lnTo>
                    <a:pt x="7389" y="7808"/>
                  </a:lnTo>
                  <a:lnTo>
                    <a:pt x="7462" y="6970"/>
                  </a:lnTo>
                  <a:lnTo>
                    <a:pt x="7516" y="6115"/>
                  </a:lnTo>
                  <a:lnTo>
                    <a:pt x="7534" y="5278"/>
                  </a:lnTo>
                  <a:lnTo>
                    <a:pt x="7534" y="4441"/>
                  </a:lnTo>
                  <a:lnTo>
                    <a:pt x="7498" y="3604"/>
                  </a:lnTo>
                  <a:lnTo>
                    <a:pt x="7425" y="2767"/>
                  </a:lnTo>
                  <a:lnTo>
                    <a:pt x="7371" y="2184"/>
                  </a:lnTo>
                  <a:lnTo>
                    <a:pt x="7298" y="1620"/>
                  </a:lnTo>
                  <a:lnTo>
                    <a:pt x="7207" y="1202"/>
                  </a:lnTo>
                  <a:lnTo>
                    <a:pt x="7152" y="1002"/>
                  </a:lnTo>
                  <a:lnTo>
                    <a:pt x="7080" y="801"/>
                  </a:lnTo>
                  <a:lnTo>
                    <a:pt x="7007" y="619"/>
                  </a:lnTo>
                  <a:lnTo>
                    <a:pt x="6898" y="456"/>
                  </a:lnTo>
                  <a:lnTo>
                    <a:pt x="6770" y="310"/>
                  </a:lnTo>
                  <a:lnTo>
                    <a:pt x="6625" y="183"/>
                  </a:lnTo>
                  <a:lnTo>
                    <a:pt x="6552" y="128"/>
                  </a:lnTo>
                  <a:lnTo>
                    <a:pt x="6443" y="73"/>
                  </a:lnTo>
                  <a:lnTo>
                    <a:pt x="6279" y="19"/>
                  </a:lnTo>
                  <a:lnTo>
                    <a:pt x="6079" y="1"/>
                  </a:lnTo>
                  <a:close/>
                </a:path>
              </a:pathLst>
            </a:custGeom>
            <a:solidFill>
              <a:srgbClr val="4A94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50" name="Google Shape;1450;p9"/>
            <p:cNvSpPr/>
            <p:nvPr/>
          </p:nvSpPr>
          <p:spPr>
            <a:xfrm>
              <a:off x="3130525" y="3320850"/>
              <a:ext cx="92375" cy="101025"/>
            </a:xfrm>
            <a:custGeom>
              <a:avLst/>
              <a:gdLst/>
              <a:ahLst/>
              <a:cxnLst/>
              <a:rect l="l" t="t" r="r" b="b"/>
              <a:pathLst>
                <a:path w="3695" h="4041" extrusionOk="0">
                  <a:moveTo>
                    <a:pt x="2766" y="1"/>
                  </a:moveTo>
                  <a:lnTo>
                    <a:pt x="2694" y="19"/>
                  </a:lnTo>
                  <a:lnTo>
                    <a:pt x="2621" y="37"/>
                  </a:lnTo>
                  <a:lnTo>
                    <a:pt x="2548" y="73"/>
                  </a:lnTo>
                  <a:lnTo>
                    <a:pt x="2457" y="128"/>
                  </a:lnTo>
                  <a:lnTo>
                    <a:pt x="2330" y="255"/>
                  </a:lnTo>
                  <a:lnTo>
                    <a:pt x="2020" y="547"/>
                  </a:lnTo>
                  <a:lnTo>
                    <a:pt x="1675" y="783"/>
                  </a:lnTo>
                  <a:lnTo>
                    <a:pt x="1329" y="1020"/>
                  </a:lnTo>
                  <a:lnTo>
                    <a:pt x="1147" y="1111"/>
                  </a:lnTo>
                  <a:lnTo>
                    <a:pt x="965" y="1202"/>
                  </a:lnTo>
                  <a:lnTo>
                    <a:pt x="728" y="1293"/>
                  </a:lnTo>
                  <a:lnTo>
                    <a:pt x="492" y="1366"/>
                  </a:lnTo>
                  <a:lnTo>
                    <a:pt x="255" y="1402"/>
                  </a:lnTo>
                  <a:lnTo>
                    <a:pt x="0" y="1438"/>
                  </a:lnTo>
                  <a:lnTo>
                    <a:pt x="91" y="3749"/>
                  </a:lnTo>
                  <a:lnTo>
                    <a:pt x="182" y="3822"/>
                  </a:lnTo>
                  <a:lnTo>
                    <a:pt x="273" y="3877"/>
                  </a:lnTo>
                  <a:lnTo>
                    <a:pt x="383" y="3931"/>
                  </a:lnTo>
                  <a:lnTo>
                    <a:pt x="474" y="3968"/>
                  </a:lnTo>
                  <a:lnTo>
                    <a:pt x="710" y="4022"/>
                  </a:lnTo>
                  <a:lnTo>
                    <a:pt x="947" y="4041"/>
                  </a:lnTo>
                  <a:lnTo>
                    <a:pt x="1147" y="4022"/>
                  </a:lnTo>
                  <a:lnTo>
                    <a:pt x="1347" y="3986"/>
                  </a:lnTo>
                  <a:lnTo>
                    <a:pt x="1547" y="3950"/>
                  </a:lnTo>
                  <a:lnTo>
                    <a:pt x="1729" y="3877"/>
                  </a:lnTo>
                  <a:lnTo>
                    <a:pt x="1984" y="3786"/>
                  </a:lnTo>
                  <a:lnTo>
                    <a:pt x="2221" y="3658"/>
                  </a:lnTo>
                  <a:lnTo>
                    <a:pt x="2439" y="3531"/>
                  </a:lnTo>
                  <a:lnTo>
                    <a:pt x="2657" y="3386"/>
                  </a:lnTo>
                  <a:lnTo>
                    <a:pt x="2857" y="3222"/>
                  </a:lnTo>
                  <a:lnTo>
                    <a:pt x="3039" y="3040"/>
                  </a:lnTo>
                  <a:lnTo>
                    <a:pt x="3203" y="2840"/>
                  </a:lnTo>
                  <a:lnTo>
                    <a:pt x="3349" y="2621"/>
                  </a:lnTo>
                  <a:lnTo>
                    <a:pt x="3476" y="2385"/>
                  </a:lnTo>
                  <a:lnTo>
                    <a:pt x="3567" y="2148"/>
                  </a:lnTo>
                  <a:lnTo>
                    <a:pt x="3640" y="1893"/>
                  </a:lnTo>
                  <a:lnTo>
                    <a:pt x="3676" y="1638"/>
                  </a:lnTo>
                  <a:lnTo>
                    <a:pt x="3695" y="1366"/>
                  </a:lnTo>
                  <a:lnTo>
                    <a:pt x="3676" y="1111"/>
                  </a:lnTo>
                  <a:lnTo>
                    <a:pt x="3622" y="856"/>
                  </a:lnTo>
                  <a:lnTo>
                    <a:pt x="3549" y="619"/>
                  </a:lnTo>
                  <a:lnTo>
                    <a:pt x="3476" y="474"/>
                  </a:lnTo>
                  <a:lnTo>
                    <a:pt x="3385" y="346"/>
                  </a:lnTo>
                  <a:lnTo>
                    <a:pt x="3276" y="237"/>
                  </a:lnTo>
                  <a:lnTo>
                    <a:pt x="3167" y="128"/>
                  </a:lnTo>
                  <a:lnTo>
                    <a:pt x="3039" y="55"/>
                  </a:lnTo>
                  <a:lnTo>
                    <a:pt x="2894" y="19"/>
                  </a:lnTo>
                  <a:lnTo>
                    <a:pt x="2766" y="1"/>
                  </a:lnTo>
                  <a:close/>
                </a:path>
              </a:pathLst>
            </a:custGeom>
            <a:solidFill>
              <a:srgbClr val="4A94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51" name="Google Shape;1451;p9"/>
            <p:cNvSpPr/>
            <p:nvPr/>
          </p:nvSpPr>
          <p:spPr>
            <a:xfrm>
              <a:off x="2905325" y="3142525"/>
              <a:ext cx="192925" cy="574150"/>
            </a:xfrm>
            <a:custGeom>
              <a:avLst/>
              <a:gdLst/>
              <a:ahLst/>
              <a:cxnLst/>
              <a:rect l="l" t="t" r="r" b="b"/>
              <a:pathLst>
                <a:path w="7717" h="22966" extrusionOk="0">
                  <a:moveTo>
                    <a:pt x="710" y="0"/>
                  </a:moveTo>
                  <a:lnTo>
                    <a:pt x="601" y="328"/>
                  </a:lnTo>
                  <a:lnTo>
                    <a:pt x="492" y="673"/>
                  </a:lnTo>
                  <a:lnTo>
                    <a:pt x="401" y="1019"/>
                  </a:lnTo>
                  <a:lnTo>
                    <a:pt x="328" y="1365"/>
                  </a:lnTo>
                  <a:lnTo>
                    <a:pt x="201" y="2075"/>
                  </a:lnTo>
                  <a:lnTo>
                    <a:pt x="110" y="2784"/>
                  </a:lnTo>
                  <a:lnTo>
                    <a:pt x="55" y="3512"/>
                  </a:lnTo>
                  <a:lnTo>
                    <a:pt x="19" y="4222"/>
                  </a:lnTo>
                  <a:lnTo>
                    <a:pt x="19" y="4950"/>
                  </a:lnTo>
                  <a:lnTo>
                    <a:pt x="0" y="5678"/>
                  </a:lnTo>
                  <a:lnTo>
                    <a:pt x="19" y="7097"/>
                  </a:lnTo>
                  <a:lnTo>
                    <a:pt x="19" y="8517"/>
                  </a:lnTo>
                  <a:lnTo>
                    <a:pt x="55" y="9954"/>
                  </a:lnTo>
                  <a:lnTo>
                    <a:pt x="91" y="11374"/>
                  </a:lnTo>
                  <a:lnTo>
                    <a:pt x="128" y="12065"/>
                  </a:lnTo>
                  <a:lnTo>
                    <a:pt x="164" y="12411"/>
                  </a:lnTo>
                  <a:lnTo>
                    <a:pt x="219" y="12757"/>
                  </a:lnTo>
                  <a:lnTo>
                    <a:pt x="292" y="13084"/>
                  </a:lnTo>
                  <a:lnTo>
                    <a:pt x="401" y="13412"/>
                  </a:lnTo>
                  <a:lnTo>
                    <a:pt x="528" y="13721"/>
                  </a:lnTo>
                  <a:lnTo>
                    <a:pt x="601" y="13867"/>
                  </a:lnTo>
                  <a:lnTo>
                    <a:pt x="692" y="14013"/>
                  </a:lnTo>
                  <a:lnTo>
                    <a:pt x="837" y="14194"/>
                  </a:lnTo>
                  <a:lnTo>
                    <a:pt x="983" y="14358"/>
                  </a:lnTo>
                  <a:lnTo>
                    <a:pt x="1147" y="14504"/>
                  </a:lnTo>
                  <a:lnTo>
                    <a:pt x="1311" y="14631"/>
                  </a:lnTo>
                  <a:lnTo>
                    <a:pt x="1493" y="14759"/>
                  </a:lnTo>
                  <a:lnTo>
                    <a:pt x="1675" y="14868"/>
                  </a:lnTo>
                  <a:lnTo>
                    <a:pt x="1875" y="14977"/>
                  </a:lnTo>
                  <a:lnTo>
                    <a:pt x="2093" y="15068"/>
                  </a:lnTo>
                  <a:lnTo>
                    <a:pt x="2512" y="15214"/>
                  </a:lnTo>
                  <a:lnTo>
                    <a:pt x="2948" y="15323"/>
                  </a:lnTo>
                  <a:lnTo>
                    <a:pt x="3403" y="15396"/>
                  </a:lnTo>
                  <a:lnTo>
                    <a:pt x="3840" y="15468"/>
                  </a:lnTo>
                  <a:lnTo>
                    <a:pt x="4350" y="15505"/>
                  </a:lnTo>
                  <a:lnTo>
                    <a:pt x="4859" y="15541"/>
                  </a:lnTo>
                  <a:lnTo>
                    <a:pt x="5351" y="15559"/>
                  </a:lnTo>
                  <a:lnTo>
                    <a:pt x="5860" y="15559"/>
                  </a:lnTo>
                  <a:lnTo>
                    <a:pt x="5605" y="22274"/>
                  </a:lnTo>
                  <a:lnTo>
                    <a:pt x="5642" y="22347"/>
                  </a:lnTo>
                  <a:lnTo>
                    <a:pt x="5696" y="22420"/>
                  </a:lnTo>
                  <a:lnTo>
                    <a:pt x="5751" y="22493"/>
                  </a:lnTo>
                  <a:lnTo>
                    <a:pt x="5842" y="22547"/>
                  </a:lnTo>
                  <a:lnTo>
                    <a:pt x="6060" y="22675"/>
                  </a:lnTo>
                  <a:lnTo>
                    <a:pt x="6333" y="22766"/>
                  </a:lnTo>
                  <a:lnTo>
                    <a:pt x="6643" y="22839"/>
                  </a:lnTo>
                  <a:lnTo>
                    <a:pt x="6988" y="22911"/>
                  </a:lnTo>
                  <a:lnTo>
                    <a:pt x="7352" y="22948"/>
                  </a:lnTo>
                  <a:lnTo>
                    <a:pt x="7716" y="22966"/>
                  </a:lnTo>
                  <a:lnTo>
                    <a:pt x="7480" y="22056"/>
                  </a:lnTo>
                  <a:lnTo>
                    <a:pt x="7298" y="21128"/>
                  </a:lnTo>
                  <a:lnTo>
                    <a:pt x="7152" y="20200"/>
                  </a:lnTo>
                  <a:lnTo>
                    <a:pt x="7025" y="19272"/>
                  </a:lnTo>
                  <a:lnTo>
                    <a:pt x="6952" y="18325"/>
                  </a:lnTo>
                  <a:lnTo>
                    <a:pt x="6916" y="17397"/>
                  </a:lnTo>
                  <a:lnTo>
                    <a:pt x="6897" y="16451"/>
                  </a:lnTo>
                  <a:lnTo>
                    <a:pt x="6934" y="15505"/>
                  </a:lnTo>
                  <a:lnTo>
                    <a:pt x="6934" y="15468"/>
                  </a:lnTo>
                  <a:lnTo>
                    <a:pt x="6952" y="15159"/>
                  </a:lnTo>
                  <a:lnTo>
                    <a:pt x="6952" y="15013"/>
                  </a:lnTo>
                  <a:lnTo>
                    <a:pt x="6934" y="14850"/>
                  </a:lnTo>
                  <a:lnTo>
                    <a:pt x="6897" y="14704"/>
                  </a:lnTo>
                  <a:lnTo>
                    <a:pt x="6843" y="14577"/>
                  </a:lnTo>
                  <a:lnTo>
                    <a:pt x="6770" y="14449"/>
                  </a:lnTo>
                  <a:lnTo>
                    <a:pt x="6661" y="14340"/>
                  </a:lnTo>
                  <a:lnTo>
                    <a:pt x="6588" y="14285"/>
                  </a:lnTo>
                  <a:lnTo>
                    <a:pt x="6497" y="14231"/>
                  </a:lnTo>
                  <a:lnTo>
                    <a:pt x="6406" y="14194"/>
                  </a:lnTo>
                  <a:lnTo>
                    <a:pt x="6315" y="14176"/>
                  </a:lnTo>
                  <a:lnTo>
                    <a:pt x="6115" y="14140"/>
                  </a:lnTo>
                  <a:lnTo>
                    <a:pt x="5897" y="14140"/>
                  </a:lnTo>
                  <a:lnTo>
                    <a:pt x="5624" y="14158"/>
                  </a:lnTo>
                  <a:lnTo>
                    <a:pt x="5314" y="14194"/>
                  </a:lnTo>
                  <a:lnTo>
                    <a:pt x="4677" y="14194"/>
                  </a:lnTo>
                  <a:lnTo>
                    <a:pt x="4368" y="14176"/>
                  </a:lnTo>
                  <a:lnTo>
                    <a:pt x="4059" y="14140"/>
                  </a:lnTo>
                  <a:lnTo>
                    <a:pt x="3767" y="14067"/>
                  </a:lnTo>
                  <a:lnTo>
                    <a:pt x="3458" y="13976"/>
                  </a:lnTo>
                  <a:lnTo>
                    <a:pt x="3185" y="13867"/>
                  </a:lnTo>
                  <a:lnTo>
                    <a:pt x="3021" y="13776"/>
                  </a:lnTo>
                  <a:lnTo>
                    <a:pt x="2876" y="13685"/>
                  </a:lnTo>
                  <a:lnTo>
                    <a:pt x="2730" y="13576"/>
                  </a:lnTo>
                  <a:lnTo>
                    <a:pt x="2584" y="13467"/>
                  </a:lnTo>
                  <a:lnTo>
                    <a:pt x="2330" y="13212"/>
                  </a:lnTo>
                  <a:lnTo>
                    <a:pt x="2111" y="12939"/>
                  </a:lnTo>
                  <a:lnTo>
                    <a:pt x="1911" y="12648"/>
                  </a:lnTo>
                  <a:lnTo>
                    <a:pt x="1729" y="12320"/>
                  </a:lnTo>
                  <a:lnTo>
                    <a:pt x="1584" y="11993"/>
                  </a:lnTo>
                  <a:lnTo>
                    <a:pt x="1474" y="11647"/>
                  </a:lnTo>
                  <a:lnTo>
                    <a:pt x="1365" y="11301"/>
                  </a:lnTo>
                  <a:lnTo>
                    <a:pt x="1292" y="10955"/>
                  </a:lnTo>
                  <a:lnTo>
                    <a:pt x="1238" y="10591"/>
                  </a:lnTo>
                  <a:lnTo>
                    <a:pt x="1201" y="10246"/>
                  </a:lnTo>
                  <a:lnTo>
                    <a:pt x="1183" y="9882"/>
                  </a:lnTo>
                  <a:lnTo>
                    <a:pt x="1165" y="9518"/>
                  </a:lnTo>
                  <a:lnTo>
                    <a:pt x="1165" y="8790"/>
                  </a:lnTo>
                  <a:lnTo>
                    <a:pt x="1147" y="7461"/>
                  </a:lnTo>
                  <a:lnTo>
                    <a:pt x="1165" y="6115"/>
                  </a:lnTo>
                  <a:lnTo>
                    <a:pt x="1201" y="4786"/>
                  </a:lnTo>
                  <a:lnTo>
                    <a:pt x="1238" y="3439"/>
                  </a:lnTo>
                  <a:lnTo>
                    <a:pt x="1274" y="3021"/>
                  </a:lnTo>
                  <a:lnTo>
                    <a:pt x="1311" y="2566"/>
                  </a:lnTo>
                  <a:lnTo>
                    <a:pt x="1347" y="2111"/>
                  </a:lnTo>
                  <a:lnTo>
                    <a:pt x="1365" y="1638"/>
                  </a:lnTo>
                  <a:lnTo>
                    <a:pt x="1365" y="1419"/>
                  </a:lnTo>
                  <a:lnTo>
                    <a:pt x="1329" y="1201"/>
                  </a:lnTo>
                  <a:lnTo>
                    <a:pt x="1292" y="983"/>
                  </a:lnTo>
                  <a:lnTo>
                    <a:pt x="1238" y="764"/>
                  </a:lnTo>
                  <a:lnTo>
                    <a:pt x="1165" y="564"/>
                  </a:lnTo>
                  <a:lnTo>
                    <a:pt x="1056" y="382"/>
                  </a:lnTo>
                  <a:lnTo>
                    <a:pt x="928" y="200"/>
                  </a:lnTo>
                  <a:lnTo>
                    <a:pt x="765" y="36"/>
                  </a:lnTo>
                  <a:lnTo>
                    <a:pt x="710" y="0"/>
                  </a:lnTo>
                  <a:close/>
                </a:path>
              </a:pathLst>
            </a:custGeom>
            <a:solidFill>
              <a:srgbClr val="3A7F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52" name="Google Shape;1452;p9"/>
            <p:cNvSpPr/>
            <p:nvPr/>
          </p:nvSpPr>
          <p:spPr>
            <a:xfrm>
              <a:off x="2959450" y="2893650"/>
              <a:ext cx="131975" cy="240250"/>
            </a:xfrm>
            <a:custGeom>
              <a:avLst/>
              <a:gdLst/>
              <a:ahLst/>
              <a:cxnLst/>
              <a:rect l="l" t="t" r="r" b="b"/>
              <a:pathLst>
                <a:path w="5279" h="9610" extrusionOk="0">
                  <a:moveTo>
                    <a:pt x="984" y="1"/>
                  </a:moveTo>
                  <a:lnTo>
                    <a:pt x="874" y="92"/>
                  </a:lnTo>
                  <a:lnTo>
                    <a:pt x="783" y="201"/>
                  </a:lnTo>
                  <a:lnTo>
                    <a:pt x="711" y="310"/>
                  </a:lnTo>
                  <a:lnTo>
                    <a:pt x="638" y="437"/>
                  </a:lnTo>
                  <a:lnTo>
                    <a:pt x="529" y="710"/>
                  </a:lnTo>
                  <a:lnTo>
                    <a:pt x="456" y="983"/>
                  </a:lnTo>
                  <a:lnTo>
                    <a:pt x="347" y="1475"/>
                  </a:lnTo>
                  <a:lnTo>
                    <a:pt x="256" y="1966"/>
                  </a:lnTo>
                  <a:lnTo>
                    <a:pt x="183" y="2457"/>
                  </a:lnTo>
                  <a:lnTo>
                    <a:pt x="128" y="2967"/>
                  </a:lnTo>
                  <a:lnTo>
                    <a:pt x="74" y="3458"/>
                  </a:lnTo>
                  <a:lnTo>
                    <a:pt x="56" y="3968"/>
                  </a:lnTo>
                  <a:lnTo>
                    <a:pt x="19" y="4969"/>
                  </a:lnTo>
                  <a:lnTo>
                    <a:pt x="1" y="5442"/>
                  </a:lnTo>
                  <a:lnTo>
                    <a:pt x="19" y="5915"/>
                  </a:lnTo>
                  <a:lnTo>
                    <a:pt x="56" y="6370"/>
                  </a:lnTo>
                  <a:lnTo>
                    <a:pt x="92" y="6607"/>
                  </a:lnTo>
                  <a:lnTo>
                    <a:pt x="147" y="6843"/>
                  </a:lnTo>
                  <a:lnTo>
                    <a:pt x="219" y="7043"/>
                  </a:lnTo>
                  <a:lnTo>
                    <a:pt x="274" y="7244"/>
                  </a:lnTo>
                  <a:lnTo>
                    <a:pt x="365" y="7426"/>
                  </a:lnTo>
                  <a:lnTo>
                    <a:pt x="456" y="7626"/>
                  </a:lnTo>
                  <a:lnTo>
                    <a:pt x="565" y="7808"/>
                  </a:lnTo>
                  <a:lnTo>
                    <a:pt x="674" y="7990"/>
                  </a:lnTo>
                  <a:lnTo>
                    <a:pt x="802" y="8153"/>
                  </a:lnTo>
                  <a:lnTo>
                    <a:pt x="929" y="8317"/>
                  </a:lnTo>
                  <a:lnTo>
                    <a:pt x="1075" y="8463"/>
                  </a:lnTo>
                  <a:lnTo>
                    <a:pt x="1220" y="8627"/>
                  </a:lnTo>
                  <a:lnTo>
                    <a:pt x="1384" y="8754"/>
                  </a:lnTo>
                  <a:lnTo>
                    <a:pt x="1548" y="8881"/>
                  </a:lnTo>
                  <a:lnTo>
                    <a:pt x="1712" y="9009"/>
                  </a:lnTo>
                  <a:lnTo>
                    <a:pt x="1894" y="9118"/>
                  </a:lnTo>
                  <a:lnTo>
                    <a:pt x="2075" y="9227"/>
                  </a:lnTo>
                  <a:lnTo>
                    <a:pt x="2276" y="9300"/>
                  </a:lnTo>
                  <a:lnTo>
                    <a:pt x="2476" y="9391"/>
                  </a:lnTo>
                  <a:lnTo>
                    <a:pt x="2676" y="9446"/>
                  </a:lnTo>
                  <a:lnTo>
                    <a:pt x="2876" y="9500"/>
                  </a:lnTo>
                  <a:lnTo>
                    <a:pt x="3095" y="9555"/>
                  </a:lnTo>
                  <a:lnTo>
                    <a:pt x="3295" y="9573"/>
                  </a:lnTo>
                  <a:lnTo>
                    <a:pt x="3513" y="9591"/>
                  </a:lnTo>
                  <a:lnTo>
                    <a:pt x="3732" y="9609"/>
                  </a:lnTo>
                  <a:lnTo>
                    <a:pt x="3950" y="9591"/>
                  </a:lnTo>
                  <a:lnTo>
                    <a:pt x="3986" y="9573"/>
                  </a:lnTo>
                  <a:lnTo>
                    <a:pt x="4168" y="9464"/>
                  </a:lnTo>
                  <a:lnTo>
                    <a:pt x="4350" y="9336"/>
                  </a:lnTo>
                  <a:lnTo>
                    <a:pt x="4514" y="9191"/>
                  </a:lnTo>
                  <a:lnTo>
                    <a:pt x="4678" y="9045"/>
                  </a:lnTo>
                  <a:lnTo>
                    <a:pt x="4987" y="8718"/>
                  </a:lnTo>
                  <a:lnTo>
                    <a:pt x="5278" y="8372"/>
                  </a:lnTo>
                  <a:lnTo>
                    <a:pt x="5278" y="8372"/>
                  </a:lnTo>
                  <a:lnTo>
                    <a:pt x="5133" y="8445"/>
                  </a:lnTo>
                  <a:lnTo>
                    <a:pt x="4969" y="8499"/>
                  </a:lnTo>
                  <a:lnTo>
                    <a:pt x="4805" y="8536"/>
                  </a:lnTo>
                  <a:lnTo>
                    <a:pt x="4641" y="8572"/>
                  </a:lnTo>
                  <a:lnTo>
                    <a:pt x="4478" y="8590"/>
                  </a:lnTo>
                  <a:lnTo>
                    <a:pt x="4314" y="8608"/>
                  </a:lnTo>
                  <a:lnTo>
                    <a:pt x="4150" y="8608"/>
                  </a:lnTo>
                  <a:lnTo>
                    <a:pt x="3986" y="8590"/>
                  </a:lnTo>
                  <a:lnTo>
                    <a:pt x="3804" y="8554"/>
                  </a:lnTo>
                  <a:lnTo>
                    <a:pt x="3622" y="8517"/>
                  </a:lnTo>
                  <a:lnTo>
                    <a:pt x="3440" y="8463"/>
                  </a:lnTo>
                  <a:lnTo>
                    <a:pt x="3258" y="8408"/>
                  </a:lnTo>
                  <a:lnTo>
                    <a:pt x="3076" y="8335"/>
                  </a:lnTo>
                  <a:lnTo>
                    <a:pt x="2894" y="8244"/>
                  </a:lnTo>
                  <a:lnTo>
                    <a:pt x="2731" y="8153"/>
                  </a:lnTo>
                  <a:lnTo>
                    <a:pt x="2567" y="8044"/>
                  </a:lnTo>
                  <a:lnTo>
                    <a:pt x="2239" y="7808"/>
                  </a:lnTo>
                  <a:lnTo>
                    <a:pt x="1948" y="7535"/>
                  </a:lnTo>
                  <a:lnTo>
                    <a:pt x="1821" y="7389"/>
                  </a:lnTo>
                  <a:lnTo>
                    <a:pt x="1693" y="7225"/>
                  </a:lnTo>
                  <a:lnTo>
                    <a:pt x="1584" y="7080"/>
                  </a:lnTo>
                  <a:lnTo>
                    <a:pt x="1475" y="6898"/>
                  </a:lnTo>
                  <a:lnTo>
                    <a:pt x="1348" y="6661"/>
                  </a:lnTo>
                  <a:lnTo>
                    <a:pt x="1220" y="6406"/>
                  </a:lnTo>
                  <a:lnTo>
                    <a:pt x="1111" y="6152"/>
                  </a:lnTo>
                  <a:lnTo>
                    <a:pt x="1038" y="5897"/>
                  </a:lnTo>
                  <a:lnTo>
                    <a:pt x="947" y="5624"/>
                  </a:lnTo>
                  <a:lnTo>
                    <a:pt x="893" y="5351"/>
                  </a:lnTo>
                  <a:lnTo>
                    <a:pt x="838" y="5078"/>
                  </a:lnTo>
                  <a:lnTo>
                    <a:pt x="783" y="4805"/>
                  </a:lnTo>
                  <a:lnTo>
                    <a:pt x="729" y="4241"/>
                  </a:lnTo>
                  <a:lnTo>
                    <a:pt x="711" y="3677"/>
                  </a:lnTo>
                  <a:lnTo>
                    <a:pt x="711" y="3113"/>
                  </a:lnTo>
                  <a:lnTo>
                    <a:pt x="729" y="2548"/>
                  </a:lnTo>
                  <a:lnTo>
                    <a:pt x="747" y="1912"/>
                  </a:lnTo>
                  <a:lnTo>
                    <a:pt x="802" y="1275"/>
                  </a:lnTo>
                  <a:lnTo>
                    <a:pt x="874" y="638"/>
                  </a:lnTo>
                  <a:lnTo>
                    <a:pt x="984" y="1"/>
                  </a:lnTo>
                  <a:close/>
                </a:path>
              </a:pathLst>
            </a:custGeom>
            <a:solidFill>
              <a:srgbClr val="3A7F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53" name="Google Shape;1453;p9"/>
            <p:cNvSpPr/>
            <p:nvPr/>
          </p:nvSpPr>
          <p:spPr>
            <a:xfrm>
              <a:off x="3118700" y="2854075"/>
              <a:ext cx="163800" cy="859425"/>
            </a:xfrm>
            <a:custGeom>
              <a:avLst/>
              <a:gdLst/>
              <a:ahLst/>
              <a:cxnLst/>
              <a:rect l="l" t="t" r="r" b="b"/>
              <a:pathLst>
                <a:path w="6552" h="34377" extrusionOk="0">
                  <a:moveTo>
                    <a:pt x="0" y="1"/>
                  </a:moveTo>
                  <a:lnTo>
                    <a:pt x="109" y="474"/>
                  </a:lnTo>
                  <a:lnTo>
                    <a:pt x="200" y="965"/>
                  </a:lnTo>
                  <a:lnTo>
                    <a:pt x="291" y="1438"/>
                  </a:lnTo>
                  <a:lnTo>
                    <a:pt x="382" y="1911"/>
                  </a:lnTo>
                  <a:lnTo>
                    <a:pt x="492" y="2894"/>
                  </a:lnTo>
                  <a:lnTo>
                    <a:pt x="583" y="3858"/>
                  </a:lnTo>
                  <a:lnTo>
                    <a:pt x="637" y="4841"/>
                  </a:lnTo>
                  <a:lnTo>
                    <a:pt x="655" y="5824"/>
                  </a:lnTo>
                  <a:lnTo>
                    <a:pt x="655" y="6807"/>
                  </a:lnTo>
                  <a:lnTo>
                    <a:pt x="655" y="7789"/>
                  </a:lnTo>
                  <a:lnTo>
                    <a:pt x="619" y="10501"/>
                  </a:lnTo>
                  <a:lnTo>
                    <a:pt x="583" y="13212"/>
                  </a:lnTo>
                  <a:lnTo>
                    <a:pt x="473" y="17125"/>
                  </a:lnTo>
                  <a:lnTo>
                    <a:pt x="364" y="21438"/>
                  </a:lnTo>
                  <a:lnTo>
                    <a:pt x="328" y="23585"/>
                  </a:lnTo>
                  <a:lnTo>
                    <a:pt x="291" y="25751"/>
                  </a:lnTo>
                  <a:lnTo>
                    <a:pt x="273" y="27916"/>
                  </a:lnTo>
                  <a:lnTo>
                    <a:pt x="273" y="30064"/>
                  </a:lnTo>
                  <a:lnTo>
                    <a:pt x="291" y="32229"/>
                  </a:lnTo>
                  <a:lnTo>
                    <a:pt x="346" y="34377"/>
                  </a:lnTo>
                  <a:lnTo>
                    <a:pt x="564" y="34322"/>
                  </a:lnTo>
                  <a:lnTo>
                    <a:pt x="746" y="34249"/>
                  </a:lnTo>
                  <a:lnTo>
                    <a:pt x="910" y="34158"/>
                  </a:lnTo>
                  <a:lnTo>
                    <a:pt x="1056" y="34067"/>
                  </a:lnTo>
                  <a:lnTo>
                    <a:pt x="1165" y="33940"/>
                  </a:lnTo>
                  <a:lnTo>
                    <a:pt x="1256" y="33812"/>
                  </a:lnTo>
                  <a:lnTo>
                    <a:pt x="1310" y="33685"/>
                  </a:lnTo>
                  <a:lnTo>
                    <a:pt x="1329" y="33521"/>
                  </a:lnTo>
                  <a:lnTo>
                    <a:pt x="1365" y="28608"/>
                  </a:lnTo>
                  <a:lnTo>
                    <a:pt x="1420" y="22712"/>
                  </a:lnTo>
                  <a:lnTo>
                    <a:pt x="1620" y="22693"/>
                  </a:lnTo>
                  <a:lnTo>
                    <a:pt x="1820" y="22657"/>
                  </a:lnTo>
                  <a:lnTo>
                    <a:pt x="2020" y="22621"/>
                  </a:lnTo>
                  <a:lnTo>
                    <a:pt x="2202" y="22548"/>
                  </a:lnTo>
                  <a:lnTo>
                    <a:pt x="2457" y="22457"/>
                  </a:lnTo>
                  <a:lnTo>
                    <a:pt x="2694" y="22329"/>
                  </a:lnTo>
                  <a:lnTo>
                    <a:pt x="2912" y="22202"/>
                  </a:lnTo>
                  <a:lnTo>
                    <a:pt x="3130" y="22057"/>
                  </a:lnTo>
                  <a:lnTo>
                    <a:pt x="3330" y="21893"/>
                  </a:lnTo>
                  <a:lnTo>
                    <a:pt x="3512" y="21711"/>
                  </a:lnTo>
                  <a:lnTo>
                    <a:pt x="3676" y="21511"/>
                  </a:lnTo>
                  <a:lnTo>
                    <a:pt x="3822" y="21292"/>
                  </a:lnTo>
                  <a:lnTo>
                    <a:pt x="3949" y="21056"/>
                  </a:lnTo>
                  <a:lnTo>
                    <a:pt x="4040" y="20819"/>
                  </a:lnTo>
                  <a:lnTo>
                    <a:pt x="4113" y="20564"/>
                  </a:lnTo>
                  <a:lnTo>
                    <a:pt x="4149" y="20309"/>
                  </a:lnTo>
                  <a:lnTo>
                    <a:pt x="4168" y="20037"/>
                  </a:lnTo>
                  <a:lnTo>
                    <a:pt x="4149" y="19782"/>
                  </a:lnTo>
                  <a:lnTo>
                    <a:pt x="4095" y="19527"/>
                  </a:lnTo>
                  <a:lnTo>
                    <a:pt x="4022" y="19290"/>
                  </a:lnTo>
                  <a:lnTo>
                    <a:pt x="3949" y="19145"/>
                  </a:lnTo>
                  <a:lnTo>
                    <a:pt x="3858" y="19017"/>
                  </a:lnTo>
                  <a:lnTo>
                    <a:pt x="3749" y="18908"/>
                  </a:lnTo>
                  <a:lnTo>
                    <a:pt x="3640" y="18799"/>
                  </a:lnTo>
                  <a:lnTo>
                    <a:pt x="3512" y="18726"/>
                  </a:lnTo>
                  <a:lnTo>
                    <a:pt x="3367" y="18690"/>
                  </a:lnTo>
                  <a:lnTo>
                    <a:pt x="3239" y="18672"/>
                  </a:lnTo>
                  <a:lnTo>
                    <a:pt x="3167" y="18690"/>
                  </a:lnTo>
                  <a:lnTo>
                    <a:pt x="3094" y="18708"/>
                  </a:lnTo>
                  <a:lnTo>
                    <a:pt x="3021" y="18744"/>
                  </a:lnTo>
                  <a:lnTo>
                    <a:pt x="2930" y="18799"/>
                  </a:lnTo>
                  <a:lnTo>
                    <a:pt x="2803" y="18926"/>
                  </a:lnTo>
                  <a:lnTo>
                    <a:pt x="2493" y="19218"/>
                  </a:lnTo>
                  <a:lnTo>
                    <a:pt x="2148" y="19454"/>
                  </a:lnTo>
                  <a:lnTo>
                    <a:pt x="1802" y="19691"/>
                  </a:lnTo>
                  <a:lnTo>
                    <a:pt x="1620" y="19782"/>
                  </a:lnTo>
                  <a:lnTo>
                    <a:pt x="1438" y="19873"/>
                  </a:lnTo>
                  <a:lnTo>
                    <a:pt x="1438" y="17088"/>
                  </a:lnTo>
                  <a:lnTo>
                    <a:pt x="1784" y="17052"/>
                  </a:lnTo>
                  <a:lnTo>
                    <a:pt x="2129" y="17016"/>
                  </a:lnTo>
                  <a:lnTo>
                    <a:pt x="2639" y="16925"/>
                  </a:lnTo>
                  <a:lnTo>
                    <a:pt x="3148" y="16834"/>
                  </a:lnTo>
                  <a:lnTo>
                    <a:pt x="3658" y="16706"/>
                  </a:lnTo>
                  <a:lnTo>
                    <a:pt x="3913" y="16633"/>
                  </a:lnTo>
                  <a:lnTo>
                    <a:pt x="4149" y="16543"/>
                  </a:lnTo>
                  <a:lnTo>
                    <a:pt x="4386" y="16452"/>
                  </a:lnTo>
                  <a:lnTo>
                    <a:pt x="4604" y="16342"/>
                  </a:lnTo>
                  <a:lnTo>
                    <a:pt x="4823" y="16215"/>
                  </a:lnTo>
                  <a:lnTo>
                    <a:pt x="5023" y="16088"/>
                  </a:lnTo>
                  <a:lnTo>
                    <a:pt x="5205" y="15924"/>
                  </a:lnTo>
                  <a:lnTo>
                    <a:pt x="5387" y="15760"/>
                  </a:lnTo>
                  <a:lnTo>
                    <a:pt x="5551" y="15578"/>
                  </a:lnTo>
                  <a:lnTo>
                    <a:pt x="5678" y="15360"/>
                  </a:lnTo>
                  <a:lnTo>
                    <a:pt x="5769" y="15214"/>
                  </a:lnTo>
                  <a:lnTo>
                    <a:pt x="5842" y="15032"/>
                  </a:lnTo>
                  <a:lnTo>
                    <a:pt x="5969" y="14686"/>
                  </a:lnTo>
                  <a:lnTo>
                    <a:pt x="6060" y="14341"/>
                  </a:lnTo>
                  <a:lnTo>
                    <a:pt x="6133" y="13977"/>
                  </a:lnTo>
                  <a:lnTo>
                    <a:pt x="6279" y="13139"/>
                  </a:lnTo>
                  <a:lnTo>
                    <a:pt x="6406" y="12321"/>
                  </a:lnTo>
                  <a:lnTo>
                    <a:pt x="6479" y="11483"/>
                  </a:lnTo>
                  <a:lnTo>
                    <a:pt x="6533" y="10628"/>
                  </a:lnTo>
                  <a:lnTo>
                    <a:pt x="6551" y="9791"/>
                  </a:lnTo>
                  <a:lnTo>
                    <a:pt x="6551" y="8954"/>
                  </a:lnTo>
                  <a:lnTo>
                    <a:pt x="6515" y="8117"/>
                  </a:lnTo>
                  <a:lnTo>
                    <a:pt x="6442" y="7280"/>
                  </a:lnTo>
                  <a:lnTo>
                    <a:pt x="6369" y="7789"/>
                  </a:lnTo>
                  <a:lnTo>
                    <a:pt x="6297" y="8317"/>
                  </a:lnTo>
                  <a:lnTo>
                    <a:pt x="6188" y="8845"/>
                  </a:lnTo>
                  <a:lnTo>
                    <a:pt x="6078" y="9354"/>
                  </a:lnTo>
                  <a:lnTo>
                    <a:pt x="5951" y="9882"/>
                  </a:lnTo>
                  <a:lnTo>
                    <a:pt x="5824" y="10392"/>
                  </a:lnTo>
                  <a:lnTo>
                    <a:pt x="5532" y="11411"/>
                  </a:lnTo>
                  <a:lnTo>
                    <a:pt x="5278" y="12193"/>
                  </a:lnTo>
                  <a:lnTo>
                    <a:pt x="5114" y="12575"/>
                  </a:lnTo>
                  <a:lnTo>
                    <a:pt x="4968" y="12957"/>
                  </a:lnTo>
                  <a:lnTo>
                    <a:pt x="4786" y="13321"/>
                  </a:lnTo>
                  <a:lnTo>
                    <a:pt x="4586" y="13685"/>
                  </a:lnTo>
                  <a:lnTo>
                    <a:pt x="4350" y="14031"/>
                  </a:lnTo>
                  <a:lnTo>
                    <a:pt x="4095" y="14341"/>
                  </a:lnTo>
                  <a:lnTo>
                    <a:pt x="3840" y="14632"/>
                  </a:lnTo>
                  <a:lnTo>
                    <a:pt x="3549" y="14886"/>
                  </a:lnTo>
                  <a:lnTo>
                    <a:pt x="3239" y="15105"/>
                  </a:lnTo>
                  <a:lnTo>
                    <a:pt x="2894" y="15287"/>
                  </a:lnTo>
                  <a:lnTo>
                    <a:pt x="2730" y="15378"/>
                  </a:lnTo>
                  <a:lnTo>
                    <a:pt x="2548" y="15432"/>
                  </a:lnTo>
                  <a:lnTo>
                    <a:pt x="2366" y="15505"/>
                  </a:lnTo>
                  <a:lnTo>
                    <a:pt x="2184" y="15542"/>
                  </a:lnTo>
                  <a:lnTo>
                    <a:pt x="2002" y="15578"/>
                  </a:lnTo>
                  <a:lnTo>
                    <a:pt x="1820" y="15596"/>
                  </a:lnTo>
                  <a:lnTo>
                    <a:pt x="1638" y="15614"/>
                  </a:lnTo>
                  <a:lnTo>
                    <a:pt x="1438" y="15596"/>
                  </a:lnTo>
                  <a:lnTo>
                    <a:pt x="1183" y="15578"/>
                  </a:lnTo>
                  <a:lnTo>
                    <a:pt x="1183" y="15269"/>
                  </a:lnTo>
                  <a:lnTo>
                    <a:pt x="1183" y="14977"/>
                  </a:lnTo>
                  <a:lnTo>
                    <a:pt x="1201" y="14668"/>
                  </a:lnTo>
                  <a:lnTo>
                    <a:pt x="1219" y="14377"/>
                  </a:lnTo>
                  <a:lnTo>
                    <a:pt x="1310" y="13776"/>
                  </a:lnTo>
                  <a:lnTo>
                    <a:pt x="1438" y="13176"/>
                  </a:lnTo>
                  <a:lnTo>
                    <a:pt x="1456" y="13067"/>
                  </a:lnTo>
                  <a:lnTo>
                    <a:pt x="1438" y="13085"/>
                  </a:lnTo>
                  <a:lnTo>
                    <a:pt x="1420" y="10555"/>
                  </a:lnTo>
                  <a:lnTo>
                    <a:pt x="1383" y="8099"/>
                  </a:lnTo>
                  <a:lnTo>
                    <a:pt x="1329" y="5715"/>
                  </a:lnTo>
                  <a:lnTo>
                    <a:pt x="1238" y="3440"/>
                  </a:lnTo>
                  <a:lnTo>
                    <a:pt x="1219" y="2785"/>
                  </a:lnTo>
                  <a:lnTo>
                    <a:pt x="1183" y="2475"/>
                  </a:lnTo>
                  <a:lnTo>
                    <a:pt x="1147" y="2148"/>
                  </a:lnTo>
                  <a:lnTo>
                    <a:pt x="1092" y="1839"/>
                  </a:lnTo>
                  <a:lnTo>
                    <a:pt x="1019" y="1529"/>
                  </a:lnTo>
                  <a:lnTo>
                    <a:pt x="928" y="1220"/>
                  </a:lnTo>
                  <a:lnTo>
                    <a:pt x="819" y="947"/>
                  </a:lnTo>
                  <a:lnTo>
                    <a:pt x="746" y="783"/>
                  </a:lnTo>
                  <a:lnTo>
                    <a:pt x="655" y="637"/>
                  </a:lnTo>
                  <a:lnTo>
                    <a:pt x="564" y="510"/>
                  </a:lnTo>
                  <a:lnTo>
                    <a:pt x="455" y="383"/>
                  </a:lnTo>
                  <a:lnTo>
                    <a:pt x="346" y="273"/>
                  </a:lnTo>
                  <a:lnTo>
                    <a:pt x="237" y="164"/>
                  </a:lnTo>
                  <a:lnTo>
                    <a:pt x="109" y="73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3A7F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54" name="Google Shape;1454;p9"/>
            <p:cNvSpPr/>
            <p:nvPr/>
          </p:nvSpPr>
          <p:spPr>
            <a:xfrm>
              <a:off x="3083200" y="2851350"/>
              <a:ext cx="34600" cy="587825"/>
            </a:xfrm>
            <a:custGeom>
              <a:avLst/>
              <a:gdLst/>
              <a:ahLst/>
              <a:cxnLst/>
              <a:rect l="l" t="t" r="r" b="b"/>
              <a:pathLst>
                <a:path w="1384" h="23513" extrusionOk="0">
                  <a:moveTo>
                    <a:pt x="801" y="0"/>
                  </a:moveTo>
                  <a:lnTo>
                    <a:pt x="692" y="37"/>
                  </a:lnTo>
                  <a:lnTo>
                    <a:pt x="583" y="73"/>
                  </a:lnTo>
                  <a:lnTo>
                    <a:pt x="492" y="128"/>
                  </a:lnTo>
                  <a:lnTo>
                    <a:pt x="401" y="182"/>
                  </a:lnTo>
                  <a:lnTo>
                    <a:pt x="892" y="5587"/>
                  </a:lnTo>
                  <a:lnTo>
                    <a:pt x="983" y="6825"/>
                  </a:lnTo>
                  <a:lnTo>
                    <a:pt x="1038" y="7443"/>
                  </a:lnTo>
                  <a:lnTo>
                    <a:pt x="1074" y="8062"/>
                  </a:lnTo>
                  <a:lnTo>
                    <a:pt x="1093" y="8681"/>
                  </a:lnTo>
                  <a:lnTo>
                    <a:pt x="1093" y="9300"/>
                  </a:lnTo>
                  <a:lnTo>
                    <a:pt x="1074" y="9918"/>
                  </a:lnTo>
                  <a:lnTo>
                    <a:pt x="1038" y="10519"/>
                  </a:lnTo>
                  <a:lnTo>
                    <a:pt x="1002" y="10992"/>
                  </a:lnTo>
                  <a:lnTo>
                    <a:pt x="929" y="11447"/>
                  </a:lnTo>
                  <a:lnTo>
                    <a:pt x="801" y="12375"/>
                  </a:lnTo>
                  <a:lnTo>
                    <a:pt x="474" y="14195"/>
                  </a:lnTo>
                  <a:lnTo>
                    <a:pt x="328" y="15141"/>
                  </a:lnTo>
                  <a:lnTo>
                    <a:pt x="219" y="16087"/>
                  </a:lnTo>
                  <a:lnTo>
                    <a:pt x="128" y="17052"/>
                  </a:lnTo>
                  <a:lnTo>
                    <a:pt x="55" y="17998"/>
                  </a:lnTo>
                  <a:lnTo>
                    <a:pt x="19" y="18963"/>
                  </a:lnTo>
                  <a:lnTo>
                    <a:pt x="1" y="19909"/>
                  </a:lnTo>
                  <a:lnTo>
                    <a:pt x="1" y="20873"/>
                  </a:lnTo>
                  <a:lnTo>
                    <a:pt x="37" y="21820"/>
                  </a:lnTo>
                  <a:lnTo>
                    <a:pt x="55" y="22056"/>
                  </a:lnTo>
                  <a:lnTo>
                    <a:pt x="74" y="22311"/>
                  </a:lnTo>
                  <a:lnTo>
                    <a:pt x="110" y="22548"/>
                  </a:lnTo>
                  <a:lnTo>
                    <a:pt x="183" y="22784"/>
                  </a:lnTo>
                  <a:lnTo>
                    <a:pt x="256" y="22984"/>
                  </a:lnTo>
                  <a:lnTo>
                    <a:pt x="365" y="23185"/>
                  </a:lnTo>
                  <a:lnTo>
                    <a:pt x="438" y="23276"/>
                  </a:lnTo>
                  <a:lnTo>
                    <a:pt x="510" y="23367"/>
                  </a:lnTo>
                  <a:lnTo>
                    <a:pt x="601" y="23439"/>
                  </a:lnTo>
                  <a:lnTo>
                    <a:pt x="692" y="23512"/>
                  </a:lnTo>
                  <a:lnTo>
                    <a:pt x="729" y="22711"/>
                  </a:lnTo>
                  <a:lnTo>
                    <a:pt x="729" y="21911"/>
                  </a:lnTo>
                  <a:lnTo>
                    <a:pt x="729" y="20309"/>
                  </a:lnTo>
                  <a:lnTo>
                    <a:pt x="765" y="18908"/>
                  </a:lnTo>
                  <a:lnTo>
                    <a:pt x="820" y="17507"/>
                  </a:lnTo>
                  <a:lnTo>
                    <a:pt x="892" y="16124"/>
                  </a:lnTo>
                  <a:lnTo>
                    <a:pt x="983" y="14723"/>
                  </a:lnTo>
                  <a:lnTo>
                    <a:pt x="1184" y="11920"/>
                  </a:lnTo>
                  <a:lnTo>
                    <a:pt x="1256" y="10519"/>
                  </a:lnTo>
                  <a:lnTo>
                    <a:pt x="1329" y="9136"/>
                  </a:lnTo>
                  <a:lnTo>
                    <a:pt x="1366" y="7989"/>
                  </a:lnTo>
                  <a:lnTo>
                    <a:pt x="1384" y="6843"/>
                  </a:lnTo>
                  <a:lnTo>
                    <a:pt x="1366" y="5696"/>
                  </a:lnTo>
                  <a:lnTo>
                    <a:pt x="1329" y="4550"/>
                  </a:lnTo>
                  <a:lnTo>
                    <a:pt x="1256" y="3403"/>
                  </a:lnTo>
                  <a:lnTo>
                    <a:pt x="1147" y="2257"/>
                  </a:lnTo>
                  <a:lnTo>
                    <a:pt x="1093" y="1693"/>
                  </a:lnTo>
                  <a:lnTo>
                    <a:pt x="1002" y="1129"/>
                  </a:lnTo>
                  <a:lnTo>
                    <a:pt x="911" y="564"/>
                  </a:lnTo>
                  <a:lnTo>
                    <a:pt x="801" y="0"/>
                  </a:lnTo>
                  <a:close/>
                </a:path>
              </a:pathLst>
            </a:custGeom>
            <a:solidFill>
              <a:srgbClr val="3A7F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55" name="Google Shape;1455;p9"/>
            <p:cNvSpPr/>
            <p:nvPr/>
          </p:nvSpPr>
          <p:spPr>
            <a:xfrm>
              <a:off x="3220150" y="2966900"/>
              <a:ext cx="41425" cy="153800"/>
            </a:xfrm>
            <a:custGeom>
              <a:avLst/>
              <a:gdLst/>
              <a:ahLst/>
              <a:cxnLst/>
              <a:rect l="l" t="t" r="r" b="b"/>
              <a:pathLst>
                <a:path w="1657" h="6152" extrusionOk="0">
                  <a:moveTo>
                    <a:pt x="1038" y="1"/>
                  </a:moveTo>
                  <a:lnTo>
                    <a:pt x="856" y="19"/>
                  </a:lnTo>
                  <a:lnTo>
                    <a:pt x="674" y="55"/>
                  </a:lnTo>
                  <a:lnTo>
                    <a:pt x="492" y="128"/>
                  </a:lnTo>
                  <a:lnTo>
                    <a:pt x="328" y="237"/>
                  </a:lnTo>
                  <a:lnTo>
                    <a:pt x="182" y="346"/>
                  </a:lnTo>
                  <a:lnTo>
                    <a:pt x="37" y="492"/>
                  </a:lnTo>
                  <a:lnTo>
                    <a:pt x="0" y="547"/>
                  </a:lnTo>
                  <a:lnTo>
                    <a:pt x="164" y="1056"/>
                  </a:lnTo>
                  <a:lnTo>
                    <a:pt x="310" y="1584"/>
                  </a:lnTo>
                  <a:lnTo>
                    <a:pt x="383" y="1857"/>
                  </a:lnTo>
                  <a:lnTo>
                    <a:pt x="437" y="2112"/>
                  </a:lnTo>
                  <a:lnTo>
                    <a:pt x="474" y="2385"/>
                  </a:lnTo>
                  <a:lnTo>
                    <a:pt x="492" y="2639"/>
                  </a:lnTo>
                  <a:lnTo>
                    <a:pt x="492" y="3040"/>
                  </a:lnTo>
                  <a:lnTo>
                    <a:pt x="455" y="3440"/>
                  </a:lnTo>
                  <a:lnTo>
                    <a:pt x="346" y="4223"/>
                  </a:lnTo>
                  <a:lnTo>
                    <a:pt x="310" y="4623"/>
                  </a:lnTo>
                  <a:lnTo>
                    <a:pt x="310" y="5005"/>
                  </a:lnTo>
                  <a:lnTo>
                    <a:pt x="328" y="5205"/>
                  </a:lnTo>
                  <a:lnTo>
                    <a:pt x="346" y="5387"/>
                  </a:lnTo>
                  <a:lnTo>
                    <a:pt x="401" y="5587"/>
                  </a:lnTo>
                  <a:lnTo>
                    <a:pt x="455" y="5769"/>
                  </a:lnTo>
                  <a:lnTo>
                    <a:pt x="510" y="5842"/>
                  </a:lnTo>
                  <a:lnTo>
                    <a:pt x="546" y="5933"/>
                  </a:lnTo>
                  <a:lnTo>
                    <a:pt x="619" y="6006"/>
                  </a:lnTo>
                  <a:lnTo>
                    <a:pt x="692" y="6079"/>
                  </a:lnTo>
                  <a:lnTo>
                    <a:pt x="765" y="6133"/>
                  </a:lnTo>
                  <a:lnTo>
                    <a:pt x="837" y="6152"/>
                  </a:lnTo>
                  <a:lnTo>
                    <a:pt x="928" y="6152"/>
                  </a:lnTo>
                  <a:lnTo>
                    <a:pt x="1019" y="6133"/>
                  </a:lnTo>
                  <a:lnTo>
                    <a:pt x="1092" y="6079"/>
                  </a:lnTo>
                  <a:lnTo>
                    <a:pt x="1147" y="6006"/>
                  </a:lnTo>
                  <a:lnTo>
                    <a:pt x="1183" y="5915"/>
                  </a:lnTo>
                  <a:lnTo>
                    <a:pt x="1220" y="5842"/>
                  </a:lnTo>
                  <a:lnTo>
                    <a:pt x="1329" y="5496"/>
                  </a:lnTo>
                  <a:lnTo>
                    <a:pt x="1438" y="5151"/>
                  </a:lnTo>
                  <a:lnTo>
                    <a:pt x="1511" y="4805"/>
                  </a:lnTo>
                  <a:lnTo>
                    <a:pt x="1565" y="4459"/>
                  </a:lnTo>
                  <a:lnTo>
                    <a:pt x="1602" y="4113"/>
                  </a:lnTo>
                  <a:lnTo>
                    <a:pt x="1638" y="3768"/>
                  </a:lnTo>
                  <a:lnTo>
                    <a:pt x="1656" y="3058"/>
                  </a:lnTo>
                  <a:lnTo>
                    <a:pt x="1656" y="2348"/>
                  </a:lnTo>
                  <a:lnTo>
                    <a:pt x="1638" y="1620"/>
                  </a:lnTo>
                  <a:lnTo>
                    <a:pt x="1602" y="892"/>
                  </a:lnTo>
                  <a:lnTo>
                    <a:pt x="1584" y="183"/>
                  </a:lnTo>
                  <a:lnTo>
                    <a:pt x="1511" y="128"/>
                  </a:lnTo>
                  <a:lnTo>
                    <a:pt x="1402" y="73"/>
                  </a:lnTo>
                  <a:lnTo>
                    <a:pt x="1238" y="19"/>
                  </a:lnTo>
                  <a:lnTo>
                    <a:pt x="1038" y="1"/>
                  </a:lnTo>
                  <a:close/>
                </a:path>
              </a:pathLst>
            </a:custGeom>
            <a:solidFill>
              <a:srgbClr val="3A7F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456" name="Google Shape;1456;p9"/>
          <p:cNvGrpSpPr/>
          <p:nvPr/>
        </p:nvGrpSpPr>
        <p:grpSpPr>
          <a:xfrm>
            <a:off x="9007785" y="5388934"/>
            <a:ext cx="410100" cy="853500"/>
            <a:chOff x="4082275" y="3073825"/>
            <a:chExt cx="307575" cy="640125"/>
          </a:xfrm>
        </p:grpSpPr>
        <p:sp>
          <p:nvSpPr>
            <p:cNvPr id="1457" name="Google Shape;1457;p9"/>
            <p:cNvSpPr/>
            <p:nvPr/>
          </p:nvSpPr>
          <p:spPr>
            <a:xfrm>
              <a:off x="4217850" y="3073825"/>
              <a:ext cx="106025" cy="640125"/>
            </a:xfrm>
            <a:custGeom>
              <a:avLst/>
              <a:gdLst/>
              <a:ahLst/>
              <a:cxnLst/>
              <a:rect l="l" t="t" r="r" b="b"/>
              <a:pathLst>
                <a:path w="4241" h="25605" extrusionOk="0">
                  <a:moveTo>
                    <a:pt x="2403" y="0"/>
                  </a:moveTo>
                  <a:lnTo>
                    <a:pt x="2257" y="18"/>
                  </a:lnTo>
                  <a:lnTo>
                    <a:pt x="2130" y="37"/>
                  </a:lnTo>
                  <a:lnTo>
                    <a:pt x="2020" y="73"/>
                  </a:lnTo>
                  <a:lnTo>
                    <a:pt x="1857" y="146"/>
                  </a:lnTo>
                  <a:lnTo>
                    <a:pt x="1729" y="237"/>
                  </a:lnTo>
                  <a:lnTo>
                    <a:pt x="1602" y="346"/>
                  </a:lnTo>
                  <a:lnTo>
                    <a:pt x="1493" y="473"/>
                  </a:lnTo>
                  <a:lnTo>
                    <a:pt x="1384" y="619"/>
                  </a:lnTo>
                  <a:lnTo>
                    <a:pt x="1293" y="764"/>
                  </a:lnTo>
                  <a:lnTo>
                    <a:pt x="1220" y="928"/>
                  </a:lnTo>
                  <a:lnTo>
                    <a:pt x="1092" y="1238"/>
                  </a:lnTo>
                  <a:lnTo>
                    <a:pt x="1001" y="1565"/>
                  </a:lnTo>
                  <a:lnTo>
                    <a:pt x="910" y="1893"/>
                  </a:lnTo>
                  <a:lnTo>
                    <a:pt x="856" y="2220"/>
                  </a:lnTo>
                  <a:lnTo>
                    <a:pt x="801" y="2566"/>
                  </a:lnTo>
                  <a:lnTo>
                    <a:pt x="728" y="3239"/>
                  </a:lnTo>
                  <a:lnTo>
                    <a:pt x="692" y="3913"/>
                  </a:lnTo>
                  <a:lnTo>
                    <a:pt x="619" y="5005"/>
                  </a:lnTo>
                  <a:lnTo>
                    <a:pt x="583" y="6078"/>
                  </a:lnTo>
                  <a:lnTo>
                    <a:pt x="546" y="7607"/>
                  </a:lnTo>
                  <a:lnTo>
                    <a:pt x="528" y="8335"/>
                  </a:lnTo>
                  <a:lnTo>
                    <a:pt x="528" y="8353"/>
                  </a:lnTo>
                  <a:lnTo>
                    <a:pt x="510" y="10209"/>
                  </a:lnTo>
                  <a:lnTo>
                    <a:pt x="492" y="12084"/>
                  </a:lnTo>
                  <a:lnTo>
                    <a:pt x="474" y="13976"/>
                  </a:lnTo>
                  <a:lnTo>
                    <a:pt x="437" y="15887"/>
                  </a:lnTo>
                  <a:lnTo>
                    <a:pt x="346" y="17816"/>
                  </a:lnTo>
                  <a:lnTo>
                    <a:pt x="292" y="19072"/>
                  </a:lnTo>
                  <a:lnTo>
                    <a:pt x="237" y="20127"/>
                  </a:lnTo>
                  <a:lnTo>
                    <a:pt x="0" y="25077"/>
                  </a:lnTo>
                  <a:lnTo>
                    <a:pt x="37" y="25132"/>
                  </a:lnTo>
                  <a:lnTo>
                    <a:pt x="91" y="25186"/>
                  </a:lnTo>
                  <a:lnTo>
                    <a:pt x="146" y="25241"/>
                  </a:lnTo>
                  <a:lnTo>
                    <a:pt x="237" y="25295"/>
                  </a:lnTo>
                  <a:lnTo>
                    <a:pt x="455" y="25368"/>
                  </a:lnTo>
                  <a:lnTo>
                    <a:pt x="710" y="25441"/>
                  </a:lnTo>
                  <a:lnTo>
                    <a:pt x="1001" y="25514"/>
                  </a:lnTo>
                  <a:lnTo>
                    <a:pt x="1347" y="25550"/>
                  </a:lnTo>
                  <a:lnTo>
                    <a:pt x="1693" y="25587"/>
                  </a:lnTo>
                  <a:lnTo>
                    <a:pt x="2039" y="25605"/>
                  </a:lnTo>
                  <a:lnTo>
                    <a:pt x="2348" y="25587"/>
                  </a:lnTo>
                  <a:lnTo>
                    <a:pt x="2639" y="25587"/>
                  </a:lnTo>
                  <a:lnTo>
                    <a:pt x="2912" y="25550"/>
                  </a:lnTo>
                  <a:lnTo>
                    <a:pt x="3185" y="25514"/>
                  </a:lnTo>
                  <a:lnTo>
                    <a:pt x="3385" y="25459"/>
                  </a:lnTo>
                  <a:lnTo>
                    <a:pt x="3567" y="25405"/>
                  </a:lnTo>
                  <a:lnTo>
                    <a:pt x="3731" y="25350"/>
                  </a:lnTo>
                  <a:lnTo>
                    <a:pt x="3858" y="25277"/>
                  </a:lnTo>
                  <a:lnTo>
                    <a:pt x="3986" y="25186"/>
                  </a:lnTo>
                  <a:lnTo>
                    <a:pt x="4059" y="25095"/>
                  </a:lnTo>
                  <a:lnTo>
                    <a:pt x="4113" y="24986"/>
                  </a:lnTo>
                  <a:lnTo>
                    <a:pt x="4131" y="24877"/>
                  </a:lnTo>
                  <a:lnTo>
                    <a:pt x="4168" y="21237"/>
                  </a:lnTo>
                  <a:lnTo>
                    <a:pt x="4222" y="16870"/>
                  </a:lnTo>
                  <a:lnTo>
                    <a:pt x="4241" y="14777"/>
                  </a:lnTo>
                  <a:lnTo>
                    <a:pt x="4241" y="12721"/>
                  </a:lnTo>
                  <a:lnTo>
                    <a:pt x="4241" y="11629"/>
                  </a:lnTo>
                  <a:lnTo>
                    <a:pt x="4241" y="9827"/>
                  </a:lnTo>
                  <a:lnTo>
                    <a:pt x="4241" y="9754"/>
                  </a:lnTo>
                  <a:lnTo>
                    <a:pt x="4204" y="7898"/>
                  </a:lnTo>
                  <a:lnTo>
                    <a:pt x="4168" y="6078"/>
                  </a:lnTo>
                  <a:lnTo>
                    <a:pt x="4113" y="4313"/>
                  </a:lnTo>
                  <a:lnTo>
                    <a:pt x="4040" y="2639"/>
                  </a:lnTo>
                  <a:lnTo>
                    <a:pt x="4022" y="2148"/>
                  </a:lnTo>
                  <a:lnTo>
                    <a:pt x="3986" y="1911"/>
                  </a:lnTo>
                  <a:lnTo>
                    <a:pt x="3949" y="1674"/>
                  </a:lnTo>
                  <a:lnTo>
                    <a:pt x="3895" y="1438"/>
                  </a:lnTo>
                  <a:lnTo>
                    <a:pt x="3840" y="1219"/>
                  </a:lnTo>
                  <a:lnTo>
                    <a:pt x="3749" y="1001"/>
                  </a:lnTo>
                  <a:lnTo>
                    <a:pt x="3640" y="783"/>
                  </a:lnTo>
                  <a:lnTo>
                    <a:pt x="3567" y="673"/>
                  </a:lnTo>
                  <a:lnTo>
                    <a:pt x="3476" y="564"/>
                  </a:lnTo>
                  <a:lnTo>
                    <a:pt x="3294" y="382"/>
                  </a:lnTo>
                  <a:lnTo>
                    <a:pt x="3185" y="291"/>
                  </a:lnTo>
                  <a:lnTo>
                    <a:pt x="3076" y="219"/>
                  </a:lnTo>
                  <a:lnTo>
                    <a:pt x="2949" y="146"/>
                  </a:lnTo>
                  <a:lnTo>
                    <a:pt x="2839" y="91"/>
                  </a:lnTo>
                  <a:lnTo>
                    <a:pt x="2694" y="55"/>
                  </a:lnTo>
                  <a:lnTo>
                    <a:pt x="2548" y="18"/>
                  </a:lnTo>
                  <a:lnTo>
                    <a:pt x="2403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58" name="Google Shape;1458;p9"/>
            <p:cNvSpPr/>
            <p:nvPr/>
          </p:nvSpPr>
          <p:spPr>
            <a:xfrm>
              <a:off x="4082275" y="3297650"/>
              <a:ext cx="197925" cy="238875"/>
            </a:xfrm>
            <a:custGeom>
              <a:avLst/>
              <a:gdLst/>
              <a:ahLst/>
              <a:cxnLst/>
              <a:rect l="l" t="t" r="r" b="b"/>
              <a:pathLst>
                <a:path w="7917" h="9555" extrusionOk="0">
                  <a:moveTo>
                    <a:pt x="1511" y="1"/>
                  </a:moveTo>
                  <a:lnTo>
                    <a:pt x="1402" y="19"/>
                  </a:lnTo>
                  <a:lnTo>
                    <a:pt x="1293" y="37"/>
                  </a:lnTo>
                  <a:lnTo>
                    <a:pt x="1202" y="73"/>
                  </a:lnTo>
                  <a:lnTo>
                    <a:pt x="1111" y="128"/>
                  </a:lnTo>
                  <a:lnTo>
                    <a:pt x="1038" y="183"/>
                  </a:lnTo>
                  <a:lnTo>
                    <a:pt x="892" y="292"/>
                  </a:lnTo>
                  <a:lnTo>
                    <a:pt x="801" y="437"/>
                  </a:lnTo>
                  <a:lnTo>
                    <a:pt x="674" y="601"/>
                  </a:lnTo>
                  <a:lnTo>
                    <a:pt x="565" y="801"/>
                  </a:lnTo>
                  <a:lnTo>
                    <a:pt x="474" y="1001"/>
                  </a:lnTo>
                  <a:lnTo>
                    <a:pt x="383" y="1202"/>
                  </a:lnTo>
                  <a:lnTo>
                    <a:pt x="310" y="1402"/>
                  </a:lnTo>
                  <a:lnTo>
                    <a:pt x="182" y="1802"/>
                  </a:lnTo>
                  <a:lnTo>
                    <a:pt x="110" y="2221"/>
                  </a:lnTo>
                  <a:lnTo>
                    <a:pt x="55" y="2621"/>
                  </a:lnTo>
                  <a:lnTo>
                    <a:pt x="19" y="3040"/>
                  </a:lnTo>
                  <a:lnTo>
                    <a:pt x="0" y="3458"/>
                  </a:lnTo>
                  <a:lnTo>
                    <a:pt x="0" y="3877"/>
                  </a:lnTo>
                  <a:lnTo>
                    <a:pt x="0" y="4696"/>
                  </a:lnTo>
                  <a:lnTo>
                    <a:pt x="19" y="5515"/>
                  </a:lnTo>
                  <a:lnTo>
                    <a:pt x="55" y="6333"/>
                  </a:lnTo>
                  <a:lnTo>
                    <a:pt x="91" y="7152"/>
                  </a:lnTo>
                  <a:lnTo>
                    <a:pt x="128" y="7553"/>
                  </a:lnTo>
                  <a:lnTo>
                    <a:pt x="146" y="7753"/>
                  </a:lnTo>
                  <a:lnTo>
                    <a:pt x="201" y="7935"/>
                  </a:lnTo>
                  <a:lnTo>
                    <a:pt x="273" y="8135"/>
                  </a:lnTo>
                  <a:lnTo>
                    <a:pt x="383" y="8317"/>
                  </a:lnTo>
                  <a:lnTo>
                    <a:pt x="510" y="8499"/>
                  </a:lnTo>
                  <a:lnTo>
                    <a:pt x="674" y="8663"/>
                  </a:lnTo>
                  <a:lnTo>
                    <a:pt x="801" y="8772"/>
                  </a:lnTo>
                  <a:lnTo>
                    <a:pt x="947" y="8863"/>
                  </a:lnTo>
                  <a:lnTo>
                    <a:pt x="1092" y="8936"/>
                  </a:lnTo>
                  <a:lnTo>
                    <a:pt x="1256" y="9027"/>
                  </a:lnTo>
                  <a:lnTo>
                    <a:pt x="1620" y="9154"/>
                  </a:lnTo>
                  <a:lnTo>
                    <a:pt x="2020" y="9263"/>
                  </a:lnTo>
                  <a:lnTo>
                    <a:pt x="2421" y="9354"/>
                  </a:lnTo>
                  <a:lnTo>
                    <a:pt x="2858" y="9409"/>
                  </a:lnTo>
                  <a:lnTo>
                    <a:pt x="3294" y="9464"/>
                  </a:lnTo>
                  <a:lnTo>
                    <a:pt x="3731" y="9500"/>
                  </a:lnTo>
                  <a:lnTo>
                    <a:pt x="4696" y="9536"/>
                  </a:lnTo>
                  <a:lnTo>
                    <a:pt x="5678" y="9555"/>
                  </a:lnTo>
                  <a:lnTo>
                    <a:pt x="6188" y="9536"/>
                  </a:lnTo>
                  <a:lnTo>
                    <a:pt x="6716" y="9518"/>
                  </a:lnTo>
                  <a:lnTo>
                    <a:pt x="7698" y="9464"/>
                  </a:lnTo>
                  <a:lnTo>
                    <a:pt x="7917" y="7862"/>
                  </a:lnTo>
                  <a:lnTo>
                    <a:pt x="7771" y="7826"/>
                  </a:lnTo>
                  <a:lnTo>
                    <a:pt x="7625" y="7789"/>
                  </a:lnTo>
                  <a:lnTo>
                    <a:pt x="7498" y="7735"/>
                  </a:lnTo>
                  <a:lnTo>
                    <a:pt x="7352" y="7662"/>
                  </a:lnTo>
                  <a:lnTo>
                    <a:pt x="7098" y="7480"/>
                  </a:lnTo>
                  <a:lnTo>
                    <a:pt x="6843" y="7262"/>
                  </a:lnTo>
                  <a:lnTo>
                    <a:pt x="6588" y="7061"/>
                  </a:lnTo>
                  <a:lnTo>
                    <a:pt x="6333" y="6898"/>
                  </a:lnTo>
                  <a:lnTo>
                    <a:pt x="6206" y="6825"/>
                  </a:lnTo>
                  <a:lnTo>
                    <a:pt x="6079" y="6770"/>
                  </a:lnTo>
                  <a:lnTo>
                    <a:pt x="5951" y="6734"/>
                  </a:lnTo>
                  <a:lnTo>
                    <a:pt x="5824" y="6716"/>
                  </a:lnTo>
                  <a:lnTo>
                    <a:pt x="4768" y="6716"/>
                  </a:lnTo>
                  <a:lnTo>
                    <a:pt x="4568" y="6697"/>
                  </a:lnTo>
                  <a:lnTo>
                    <a:pt x="4386" y="6661"/>
                  </a:lnTo>
                  <a:lnTo>
                    <a:pt x="4113" y="6588"/>
                  </a:lnTo>
                  <a:lnTo>
                    <a:pt x="3858" y="6497"/>
                  </a:lnTo>
                  <a:lnTo>
                    <a:pt x="3640" y="6406"/>
                  </a:lnTo>
                  <a:lnTo>
                    <a:pt x="3440" y="6279"/>
                  </a:lnTo>
                  <a:lnTo>
                    <a:pt x="3276" y="6152"/>
                  </a:lnTo>
                  <a:lnTo>
                    <a:pt x="3112" y="6024"/>
                  </a:lnTo>
                  <a:lnTo>
                    <a:pt x="2967" y="5860"/>
                  </a:lnTo>
                  <a:lnTo>
                    <a:pt x="2858" y="5697"/>
                  </a:lnTo>
                  <a:lnTo>
                    <a:pt x="2748" y="5533"/>
                  </a:lnTo>
                  <a:lnTo>
                    <a:pt x="2676" y="5351"/>
                  </a:lnTo>
                  <a:lnTo>
                    <a:pt x="2603" y="5169"/>
                  </a:lnTo>
                  <a:lnTo>
                    <a:pt x="2548" y="4969"/>
                  </a:lnTo>
                  <a:lnTo>
                    <a:pt x="2494" y="4768"/>
                  </a:lnTo>
                  <a:lnTo>
                    <a:pt x="2457" y="4550"/>
                  </a:lnTo>
                  <a:lnTo>
                    <a:pt x="2421" y="4132"/>
                  </a:lnTo>
                  <a:lnTo>
                    <a:pt x="2421" y="3677"/>
                  </a:lnTo>
                  <a:lnTo>
                    <a:pt x="2439" y="3222"/>
                  </a:lnTo>
                  <a:lnTo>
                    <a:pt x="2494" y="2330"/>
                  </a:lnTo>
                  <a:lnTo>
                    <a:pt x="2512" y="1911"/>
                  </a:lnTo>
                  <a:lnTo>
                    <a:pt x="2530" y="1493"/>
                  </a:lnTo>
                  <a:lnTo>
                    <a:pt x="2512" y="1111"/>
                  </a:lnTo>
                  <a:lnTo>
                    <a:pt x="2494" y="929"/>
                  </a:lnTo>
                  <a:lnTo>
                    <a:pt x="2475" y="765"/>
                  </a:lnTo>
                  <a:lnTo>
                    <a:pt x="2439" y="619"/>
                  </a:lnTo>
                  <a:lnTo>
                    <a:pt x="2384" y="492"/>
                  </a:lnTo>
                  <a:lnTo>
                    <a:pt x="2312" y="346"/>
                  </a:lnTo>
                  <a:lnTo>
                    <a:pt x="2202" y="219"/>
                  </a:lnTo>
                  <a:lnTo>
                    <a:pt x="2130" y="164"/>
                  </a:lnTo>
                  <a:lnTo>
                    <a:pt x="2057" y="128"/>
                  </a:lnTo>
                  <a:lnTo>
                    <a:pt x="1948" y="73"/>
                  </a:lnTo>
                  <a:lnTo>
                    <a:pt x="1857" y="37"/>
                  </a:lnTo>
                  <a:lnTo>
                    <a:pt x="1747" y="19"/>
                  </a:lnTo>
                  <a:lnTo>
                    <a:pt x="1638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59" name="Google Shape;1459;p9"/>
            <p:cNvSpPr/>
            <p:nvPr/>
          </p:nvSpPr>
          <p:spPr>
            <a:xfrm>
              <a:off x="4300650" y="3132050"/>
              <a:ext cx="89200" cy="74625"/>
            </a:xfrm>
            <a:custGeom>
              <a:avLst/>
              <a:gdLst/>
              <a:ahLst/>
              <a:cxnLst/>
              <a:rect l="l" t="t" r="r" b="b"/>
              <a:pathLst>
                <a:path w="3568" h="2985" extrusionOk="0">
                  <a:moveTo>
                    <a:pt x="2676" y="0"/>
                  </a:moveTo>
                  <a:lnTo>
                    <a:pt x="2530" y="19"/>
                  </a:lnTo>
                  <a:lnTo>
                    <a:pt x="2457" y="55"/>
                  </a:lnTo>
                  <a:lnTo>
                    <a:pt x="2384" y="91"/>
                  </a:lnTo>
                  <a:lnTo>
                    <a:pt x="2239" y="182"/>
                  </a:lnTo>
                  <a:lnTo>
                    <a:pt x="2166" y="255"/>
                  </a:lnTo>
                  <a:lnTo>
                    <a:pt x="2093" y="328"/>
                  </a:lnTo>
                  <a:lnTo>
                    <a:pt x="1948" y="528"/>
                  </a:lnTo>
                  <a:lnTo>
                    <a:pt x="1620" y="1001"/>
                  </a:lnTo>
                  <a:lnTo>
                    <a:pt x="1456" y="1256"/>
                  </a:lnTo>
                  <a:lnTo>
                    <a:pt x="1274" y="1456"/>
                  </a:lnTo>
                  <a:lnTo>
                    <a:pt x="1183" y="1566"/>
                  </a:lnTo>
                  <a:lnTo>
                    <a:pt x="1111" y="1638"/>
                  </a:lnTo>
                  <a:lnTo>
                    <a:pt x="1020" y="1693"/>
                  </a:lnTo>
                  <a:lnTo>
                    <a:pt x="929" y="1729"/>
                  </a:lnTo>
                  <a:lnTo>
                    <a:pt x="801" y="1766"/>
                  </a:lnTo>
                  <a:lnTo>
                    <a:pt x="692" y="1766"/>
                  </a:lnTo>
                  <a:lnTo>
                    <a:pt x="583" y="1748"/>
                  </a:lnTo>
                  <a:lnTo>
                    <a:pt x="474" y="1711"/>
                  </a:lnTo>
                  <a:lnTo>
                    <a:pt x="237" y="1657"/>
                  </a:lnTo>
                  <a:lnTo>
                    <a:pt x="110" y="1638"/>
                  </a:lnTo>
                  <a:lnTo>
                    <a:pt x="1" y="1638"/>
                  </a:lnTo>
                  <a:lnTo>
                    <a:pt x="73" y="2767"/>
                  </a:lnTo>
                  <a:lnTo>
                    <a:pt x="255" y="2858"/>
                  </a:lnTo>
                  <a:lnTo>
                    <a:pt x="455" y="2930"/>
                  </a:lnTo>
                  <a:lnTo>
                    <a:pt x="674" y="2967"/>
                  </a:lnTo>
                  <a:lnTo>
                    <a:pt x="910" y="2985"/>
                  </a:lnTo>
                  <a:lnTo>
                    <a:pt x="1092" y="2967"/>
                  </a:lnTo>
                  <a:lnTo>
                    <a:pt x="1293" y="2949"/>
                  </a:lnTo>
                  <a:lnTo>
                    <a:pt x="1493" y="2912"/>
                  </a:lnTo>
                  <a:lnTo>
                    <a:pt x="1675" y="2876"/>
                  </a:lnTo>
                  <a:lnTo>
                    <a:pt x="1911" y="2803"/>
                  </a:lnTo>
                  <a:lnTo>
                    <a:pt x="2130" y="2712"/>
                  </a:lnTo>
                  <a:lnTo>
                    <a:pt x="2348" y="2603"/>
                  </a:lnTo>
                  <a:lnTo>
                    <a:pt x="2566" y="2494"/>
                  </a:lnTo>
                  <a:lnTo>
                    <a:pt x="2748" y="2366"/>
                  </a:lnTo>
                  <a:lnTo>
                    <a:pt x="2930" y="2239"/>
                  </a:lnTo>
                  <a:lnTo>
                    <a:pt x="3094" y="2093"/>
                  </a:lnTo>
                  <a:lnTo>
                    <a:pt x="3240" y="1929"/>
                  </a:lnTo>
                  <a:lnTo>
                    <a:pt x="3349" y="1766"/>
                  </a:lnTo>
                  <a:lnTo>
                    <a:pt x="3440" y="1584"/>
                  </a:lnTo>
                  <a:lnTo>
                    <a:pt x="3513" y="1402"/>
                  </a:lnTo>
                  <a:lnTo>
                    <a:pt x="3549" y="1202"/>
                  </a:lnTo>
                  <a:lnTo>
                    <a:pt x="3567" y="1020"/>
                  </a:lnTo>
                  <a:lnTo>
                    <a:pt x="3549" y="819"/>
                  </a:lnTo>
                  <a:lnTo>
                    <a:pt x="3495" y="637"/>
                  </a:lnTo>
                  <a:lnTo>
                    <a:pt x="3422" y="455"/>
                  </a:lnTo>
                  <a:lnTo>
                    <a:pt x="3349" y="346"/>
                  </a:lnTo>
                  <a:lnTo>
                    <a:pt x="3276" y="255"/>
                  </a:lnTo>
                  <a:lnTo>
                    <a:pt x="3167" y="164"/>
                  </a:lnTo>
                  <a:lnTo>
                    <a:pt x="3058" y="91"/>
                  </a:lnTo>
                  <a:lnTo>
                    <a:pt x="2930" y="37"/>
                  </a:lnTo>
                  <a:lnTo>
                    <a:pt x="2803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60" name="Google Shape;1460;p9"/>
            <p:cNvSpPr/>
            <p:nvPr/>
          </p:nvSpPr>
          <p:spPr>
            <a:xfrm>
              <a:off x="4082275" y="3312675"/>
              <a:ext cx="186550" cy="401275"/>
            </a:xfrm>
            <a:custGeom>
              <a:avLst/>
              <a:gdLst/>
              <a:ahLst/>
              <a:cxnLst/>
              <a:rect l="l" t="t" r="r" b="b"/>
              <a:pathLst>
                <a:path w="7462" h="16051" extrusionOk="0">
                  <a:moveTo>
                    <a:pt x="674" y="0"/>
                  </a:moveTo>
                  <a:lnTo>
                    <a:pt x="565" y="200"/>
                  </a:lnTo>
                  <a:lnTo>
                    <a:pt x="474" y="400"/>
                  </a:lnTo>
                  <a:lnTo>
                    <a:pt x="383" y="601"/>
                  </a:lnTo>
                  <a:lnTo>
                    <a:pt x="310" y="801"/>
                  </a:lnTo>
                  <a:lnTo>
                    <a:pt x="182" y="1201"/>
                  </a:lnTo>
                  <a:lnTo>
                    <a:pt x="110" y="1620"/>
                  </a:lnTo>
                  <a:lnTo>
                    <a:pt x="55" y="2020"/>
                  </a:lnTo>
                  <a:lnTo>
                    <a:pt x="19" y="2439"/>
                  </a:lnTo>
                  <a:lnTo>
                    <a:pt x="0" y="2857"/>
                  </a:lnTo>
                  <a:lnTo>
                    <a:pt x="0" y="3276"/>
                  </a:lnTo>
                  <a:lnTo>
                    <a:pt x="0" y="4095"/>
                  </a:lnTo>
                  <a:lnTo>
                    <a:pt x="19" y="4914"/>
                  </a:lnTo>
                  <a:lnTo>
                    <a:pt x="55" y="5732"/>
                  </a:lnTo>
                  <a:lnTo>
                    <a:pt x="91" y="6551"/>
                  </a:lnTo>
                  <a:lnTo>
                    <a:pt x="128" y="6952"/>
                  </a:lnTo>
                  <a:lnTo>
                    <a:pt x="146" y="7152"/>
                  </a:lnTo>
                  <a:lnTo>
                    <a:pt x="201" y="7334"/>
                  </a:lnTo>
                  <a:lnTo>
                    <a:pt x="273" y="7534"/>
                  </a:lnTo>
                  <a:lnTo>
                    <a:pt x="383" y="7716"/>
                  </a:lnTo>
                  <a:lnTo>
                    <a:pt x="510" y="7898"/>
                  </a:lnTo>
                  <a:lnTo>
                    <a:pt x="674" y="8062"/>
                  </a:lnTo>
                  <a:lnTo>
                    <a:pt x="801" y="8171"/>
                  </a:lnTo>
                  <a:lnTo>
                    <a:pt x="947" y="8262"/>
                  </a:lnTo>
                  <a:lnTo>
                    <a:pt x="1092" y="8335"/>
                  </a:lnTo>
                  <a:lnTo>
                    <a:pt x="1256" y="8426"/>
                  </a:lnTo>
                  <a:lnTo>
                    <a:pt x="1620" y="8553"/>
                  </a:lnTo>
                  <a:lnTo>
                    <a:pt x="2020" y="8662"/>
                  </a:lnTo>
                  <a:lnTo>
                    <a:pt x="2421" y="8753"/>
                  </a:lnTo>
                  <a:lnTo>
                    <a:pt x="2858" y="8808"/>
                  </a:lnTo>
                  <a:lnTo>
                    <a:pt x="3294" y="8863"/>
                  </a:lnTo>
                  <a:lnTo>
                    <a:pt x="3731" y="8899"/>
                  </a:lnTo>
                  <a:lnTo>
                    <a:pt x="4696" y="8935"/>
                  </a:lnTo>
                  <a:lnTo>
                    <a:pt x="5678" y="8954"/>
                  </a:lnTo>
                  <a:lnTo>
                    <a:pt x="5587" y="10810"/>
                  </a:lnTo>
                  <a:lnTo>
                    <a:pt x="5496" y="13030"/>
                  </a:lnTo>
                  <a:lnTo>
                    <a:pt x="5423" y="15650"/>
                  </a:lnTo>
                  <a:lnTo>
                    <a:pt x="5460" y="15687"/>
                  </a:lnTo>
                  <a:lnTo>
                    <a:pt x="5514" y="15723"/>
                  </a:lnTo>
                  <a:lnTo>
                    <a:pt x="5660" y="15796"/>
                  </a:lnTo>
                  <a:lnTo>
                    <a:pt x="5878" y="15869"/>
                  </a:lnTo>
                  <a:lnTo>
                    <a:pt x="6133" y="15923"/>
                  </a:lnTo>
                  <a:lnTo>
                    <a:pt x="6424" y="15978"/>
                  </a:lnTo>
                  <a:lnTo>
                    <a:pt x="6770" y="16014"/>
                  </a:lnTo>
                  <a:lnTo>
                    <a:pt x="7116" y="16033"/>
                  </a:lnTo>
                  <a:lnTo>
                    <a:pt x="7462" y="16051"/>
                  </a:lnTo>
                  <a:lnTo>
                    <a:pt x="7352" y="15741"/>
                  </a:lnTo>
                  <a:lnTo>
                    <a:pt x="7243" y="15396"/>
                  </a:lnTo>
                  <a:lnTo>
                    <a:pt x="7152" y="14995"/>
                  </a:lnTo>
                  <a:lnTo>
                    <a:pt x="7061" y="14540"/>
                  </a:lnTo>
                  <a:lnTo>
                    <a:pt x="6988" y="14067"/>
                  </a:lnTo>
                  <a:lnTo>
                    <a:pt x="6916" y="13558"/>
                  </a:lnTo>
                  <a:lnTo>
                    <a:pt x="6807" y="12502"/>
                  </a:lnTo>
                  <a:lnTo>
                    <a:pt x="6734" y="11447"/>
                  </a:lnTo>
                  <a:lnTo>
                    <a:pt x="6679" y="10446"/>
                  </a:lnTo>
                  <a:lnTo>
                    <a:pt x="6679" y="9590"/>
                  </a:lnTo>
                  <a:lnTo>
                    <a:pt x="6697" y="9226"/>
                  </a:lnTo>
                  <a:lnTo>
                    <a:pt x="6716" y="8917"/>
                  </a:lnTo>
                  <a:lnTo>
                    <a:pt x="6716" y="8899"/>
                  </a:lnTo>
                  <a:lnTo>
                    <a:pt x="6734" y="8717"/>
                  </a:lnTo>
                  <a:lnTo>
                    <a:pt x="6716" y="8644"/>
                  </a:lnTo>
                  <a:lnTo>
                    <a:pt x="6697" y="8553"/>
                  </a:lnTo>
                  <a:lnTo>
                    <a:pt x="6679" y="8462"/>
                  </a:lnTo>
                  <a:lnTo>
                    <a:pt x="6625" y="8389"/>
                  </a:lnTo>
                  <a:lnTo>
                    <a:pt x="6552" y="8317"/>
                  </a:lnTo>
                  <a:lnTo>
                    <a:pt x="6461" y="8244"/>
                  </a:lnTo>
                  <a:lnTo>
                    <a:pt x="6297" y="8189"/>
                  </a:lnTo>
                  <a:lnTo>
                    <a:pt x="6115" y="8153"/>
                  </a:lnTo>
                  <a:lnTo>
                    <a:pt x="5915" y="8135"/>
                  </a:lnTo>
                  <a:lnTo>
                    <a:pt x="5715" y="8135"/>
                  </a:lnTo>
                  <a:lnTo>
                    <a:pt x="5442" y="8153"/>
                  </a:lnTo>
                  <a:lnTo>
                    <a:pt x="4841" y="8171"/>
                  </a:lnTo>
                  <a:lnTo>
                    <a:pt x="4222" y="8153"/>
                  </a:lnTo>
                  <a:lnTo>
                    <a:pt x="3931" y="8135"/>
                  </a:lnTo>
                  <a:lnTo>
                    <a:pt x="3640" y="8098"/>
                  </a:lnTo>
                  <a:lnTo>
                    <a:pt x="3349" y="8044"/>
                  </a:lnTo>
                  <a:lnTo>
                    <a:pt x="3076" y="7971"/>
                  </a:lnTo>
                  <a:lnTo>
                    <a:pt x="2785" y="7880"/>
                  </a:lnTo>
                  <a:lnTo>
                    <a:pt x="2494" y="7752"/>
                  </a:lnTo>
                  <a:lnTo>
                    <a:pt x="2257" y="7607"/>
                  </a:lnTo>
                  <a:lnTo>
                    <a:pt x="2039" y="7443"/>
                  </a:lnTo>
                  <a:lnTo>
                    <a:pt x="1838" y="7279"/>
                  </a:lnTo>
                  <a:lnTo>
                    <a:pt x="1675" y="7097"/>
                  </a:lnTo>
                  <a:lnTo>
                    <a:pt x="1529" y="6897"/>
                  </a:lnTo>
                  <a:lnTo>
                    <a:pt x="1420" y="6697"/>
                  </a:lnTo>
                  <a:lnTo>
                    <a:pt x="1329" y="6515"/>
                  </a:lnTo>
                  <a:lnTo>
                    <a:pt x="1256" y="6297"/>
                  </a:lnTo>
                  <a:lnTo>
                    <a:pt x="1202" y="6096"/>
                  </a:lnTo>
                  <a:lnTo>
                    <a:pt x="1165" y="5896"/>
                  </a:lnTo>
                  <a:lnTo>
                    <a:pt x="1129" y="5478"/>
                  </a:lnTo>
                  <a:lnTo>
                    <a:pt x="1111" y="5059"/>
                  </a:lnTo>
                  <a:lnTo>
                    <a:pt x="1111" y="4295"/>
                  </a:lnTo>
                  <a:lnTo>
                    <a:pt x="1129" y="3531"/>
                  </a:lnTo>
                  <a:lnTo>
                    <a:pt x="1147" y="2766"/>
                  </a:lnTo>
                  <a:lnTo>
                    <a:pt x="1202" y="1984"/>
                  </a:lnTo>
                  <a:lnTo>
                    <a:pt x="1220" y="1747"/>
                  </a:lnTo>
                  <a:lnTo>
                    <a:pt x="1274" y="1492"/>
                  </a:lnTo>
                  <a:lnTo>
                    <a:pt x="1311" y="1219"/>
                  </a:lnTo>
                  <a:lnTo>
                    <a:pt x="1311" y="965"/>
                  </a:lnTo>
                  <a:lnTo>
                    <a:pt x="1311" y="837"/>
                  </a:lnTo>
                  <a:lnTo>
                    <a:pt x="1293" y="710"/>
                  </a:lnTo>
                  <a:lnTo>
                    <a:pt x="1256" y="582"/>
                  </a:lnTo>
                  <a:lnTo>
                    <a:pt x="1183" y="455"/>
                  </a:lnTo>
                  <a:lnTo>
                    <a:pt x="1111" y="346"/>
                  </a:lnTo>
                  <a:lnTo>
                    <a:pt x="1020" y="237"/>
                  </a:lnTo>
                  <a:lnTo>
                    <a:pt x="892" y="127"/>
                  </a:lnTo>
                  <a:lnTo>
                    <a:pt x="728" y="37"/>
                  </a:lnTo>
                  <a:lnTo>
                    <a:pt x="674" y="0"/>
                  </a:lnTo>
                  <a:close/>
                </a:path>
              </a:pathLst>
            </a:custGeom>
            <a:solidFill>
              <a:srgbClr val="3A7F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61" name="Google Shape;1461;p9"/>
            <p:cNvSpPr/>
            <p:nvPr/>
          </p:nvSpPr>
          <p:spPr>
            <a:xfrm>
              <a:off x="4254700" y="3074275"/>
              <a:ext cx="33225" cy="434500"/>
            </a:xfrm>
            <a:custGeom>
              <a:avLst/>
              <a:gdLst/>
              <a:ahLst/>
              <a:cxnLst/>
              <a:rect l="l" t="t" r="r" b="b"/>
              <a:pathLst>
                <a:path w="1329" h="17380" extrusionOk="0">
                  <a:moveTo>
                    <a:pt x="783" y="0"/>
                  </a:moveTo>
                  <a:lnTo>
                    <a:pt x="656" y="19"/>
                  </a:lnTo>
                  <a:lnTo>
                    <a:pt x="546" y="55"/>
                  </a:lnTo>
                  <a:lnTo>
                    <a:pt x="383" y="128"/>
                  </a:lnTo>
                  <a:lnTo>
                    <a:pt x="856" y="4113"/>
                  </a:lnTo>
                  <a:lnTo>
                    <a:pt x="947" y="5023"/>
                  </a:lnTo>
                  <a:lnTo>
                    <a:pt x="1020" y="5951"/>
                  </a:lnTo>
                  <a:lnTo>
                    <a:pt x="1056" y="6406"/>
                  </a:lnTo>
                  <a:lnTo>
                    <a:pt x="1056" y="6861"/>
                  </a:lnTo>
                  <a:lnTo>
                    <a:pt x="1038" y="7316"/>
                  </a:lnTo>
                  <a:lnTo>
                    <a:pt x="1001" y="7771"/>
                  </a:lnTo>
                  <a:lnTo>
                    <a:pt x="965" y="8117"/>
                  </a:lnTo>
                  <a:lnTo>
                    <a:pt x="892" y="8462"/>
                  </a:lnTo>
                  <a:lnTo>
                    <a:pt x="765" y="9136"/>
                  </a:lnTo>
                  <a:lnTo>
                    <a:pt x="455" y="10482"/>
                  </a:lnTo>
                  <a:lnTo>
                    <a:pt x="310" y="11192"/>
                  </a:lnTo>
                  <a:lnTo>
                    <a:pt x="201" y="11884"/>
                  </a:lnTo>
                  <a:lnTo>
                    <a:pt x="110" y="12593"/>
                  </a:lnTo>
                  <a:lnTo>
                    <a:pt x="55" y="13303"/>
                  </a:lnTo>
                  <a:lnTo>
                    <a:pt x="19" y="14013"/>
                  </a:lnTo>
                  <a:lnTo>
                    <a:pt x="1" y="14704"/>
                  </a:lnTo>
                  <a:lnTo>
                    <a:pt x="1" y="15414"/>
                  </a:lnTo>
                  <a:lnTo>
                    <a:pt x="37" y="16124"/>
                  </a:lnTo>
                  <a:lnTo>
                    <a:pt x="37" y="16306"/>
                  </a:lnTo>
                  <a:lnTo>
                    <a:pt x="73" y="16488"/>
                  </a:lnTo>
                  <a:lnTo>
                    <a:pt x="110" y="16652"/>
                  </a:lnTo>
                  <a:lnTo>
                    <a:pt x="164" y="16834"/>
                  </a:lnTo>
                  <a:lnTo>
                    <a:pt x="237" y="16997"/>
                  </a:lnTo>
                  <a:lnTo>
                    <a:pt x="346" y="17143"/>
                  </a:lnTo>
                  <a:lnTo>
                    <a:pt x="492" y="17270"/>
                  </a:lnTo>
                  <a:lnTo>
                    <a:pt x="674" y="17379"/>
                  </a:lnTo>
                  <a:lnTo>
                    <a:pt x="692" y="16779"/>
                  </a:lnTo>
                  <a:lnTo>
                    <a:pt x="692" y="16197"/>
                  </a:lnTo>
                  <a:lnTo>
                    <a:pt x="710" y="15014"/>
                  </a:lnTo>
                  <a:lnTo>
                    <a:pt x="728" y="13976"/>
                  </a:lnTo>
                  <a:lnTo>
                    <a:pt x="783" y="12939"/>
                  </a:lnTo>
                  <a:lnTo>
                    <a:pt x="856" y="11902"/>
                  </a:lnTo>
                  <a:lnTo>
                    <a:pt x="947" y="10865"/>
                  </a:lnTo>
                  <a:lnTo>
                    <a:pt x="1129" y="8808"/>
                  </a:lnTo>
                  <a:lnTo>
                    <a:pt x="1220" y="7771"/>
                  </a:lnTo>
                  <a:lnTo>
                    <a:pt x="1274" y="6734"/>
                  </a:lnTo>
                  <a:lnTo>
                    <a:pt x="1311" y="5897"/>
                  </a:lnTo>
                  <a:lnTo>
                    <a:pt x="1329" y="5041"/>
                  </a:lnTo>
                  <a:lnTo>
                    <a:pt x="1329" y="4204"/>
                  </a:lnTo>
                  <a:lnTo>
                    <a:pt x="1293" y="3349"/>
                  </a:lnTo>
                  <a:lnTo>
                    <a:pt x="1220" y="2512"/>
                  </a:lnTo>
                  <a:lnTo>
                    <a:pt x="1111" y="1656"/>
                  </a:lnTo>
                  <a:lnTo>
                    <a:pt x="965" y="819"/>
                  </a:lnTo>
                  <a:lnTo>
                    <a:pt x="874" y="419"/>
                  </a:lnTo>
                  <a:lnTo>
                    <a:pt x="783" y="0"/>
                  </a:lnTo>
                  <a:close/>
                </a:path>
              </a:pathLst>
            </a:custGeom>
            <a:solidFill>
              <a:srgbClr val="3A7F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462" name="Google Shape;1462;p9"/>
          <p:cNvGrpSpPr/>
          <p:nvPr/>
        </p:nvGrpSpPr>
        <p:grpSpPr>
          <a:xfrm>
            <a:off x="8018277" y="6141426"/>
            <a:ext cx="718889" cy="227943"/>
            <a:chOff x="2631450" y="1885950"/>
            <a:chExt cx="671525" cy="212925"/>
          </a:xfrm>
        </p:grpSpPr>
        <p:sp>
          <p:nvSpPr>
            <p:cNvPr id="1463" name="Google Shape;1463;p9"/>
            <p:cNvSpPr/>
            <p:nvPr/>
          </p:nvSpPr>
          <p:spPr>
            <a:xfrm>
              <a:off x="2631450" y="2068375"/>
              <a:ext cx="118300" cy="30500"/>
            </a:xfrm>
            <a:custGeom>
              <a:avLst/>
              <a:gdLst/>
              <a:ahLst/>
              <a:cxnLst/>
              <a:rect l="l" t="t" r="r" b="b"/>
              <a:pathLst>
                <a:path w="4732" h="1220" extrusionOk="0">
                  <a:moveTo>
                    <a:pt x="1947" y="1"/>
                  </a:moveTo>
                  <a:lnTo>
                    <a:pt x="1456" y="19"/>
                  </a:lnTo>
                  <a:lnTo>
                    <a:pt x="1001" y="55"/>
                  </a:lnTo>
                  <a:lnTo>
                    <a:pt x="601" y="110"/>
                  </a:lnTo>
                  <a:lnTo>
                    <a:pt x="437" y="146"/>
                  </a:lnTo>
                  <a:lnTo>
                    <a:pt x="291" y="183"/>
                  </a:lnTo>
                  <a:lnTo>
                    <a:pt x="164" y="237"/>
                  </a:lnTo>
                  <a:lnTo>
                    <a:pt x="73" y="292"/>
                  </a:lnTo>
                  <a:lnTo>
                    <a:pt x="18" y="365"/>
                  </a:lnTo>
                  <a:lnTo>
                    <a:pt x="0" y="437"/>
                  </a:lnTo>
                  <a:lnTo>
                    <a:pt x="18" y="510"/>
                  </a:lnTo>
                  <a:lnTo>
                    <a:pt x="73" y="601"/>
                  </a:lnTo>
                  <a:lnTo>
                    <a:pt x="146" y="674"/>
                  </a:lnTo>
                  <a:lnTo>
                    <a:pt x="273" y="747"/>
                  </a:lnTo>
                  <a:lnTo>
                    <a:pt x="401" y="801"/>
                  </a:lnTo>
                  <a:lnTo>
                    <a:pt x="564" y="874"/>
                  </a:lnTo>
                  <a:lnTo>
                    <a:pt x="946" y="983"/>
                  </a:lnTo>
                  <a:lnTo>
                    <a:pt x="1383" y="1092"/>
                  </a:lnTo>
                  <a:lnTo>
                    <a:pt x="1856" y="1165"/>
                  </a:lnTo>
                  <a:lnTo>
                    <a:pt x="2348" y="1202"/>
                  </a:lnTo>
                  <a:lnTo>
                    <a:pt x="2839" y="1220"/>
                  </a:lnTo>
                  <a:lnTo>
                    <a:pt x="3294" y="1202"/>
                  </a:lnTo>
                  <a:lnTo>
                    <a:pt x="3676" y="1165"/>
                  </a:lnTo>
                  <a:lnTo>
                    <a:pt x="4004" y="1092"/>
                  </a:lnTo>
                  <a:lnTo>
                    <a:pt x="4259" y="1020"/>
                  </a:lnTo>
                  <a:lnTo>
                    <a:pt x="4368" y="965"/>
                  </a:lnTo>
                  <a:lnTo>
                    <a:pt x="4459" y="910"/>
                  </a:lnTo>
                  <a:lnTo>
                    <a:pt x="4550" y="838"/>
                  </a:lnTo>
                  <a:lnTo>
                    <a:pt x="4604" y="783"/>
                  </a:lnTo>
                  <a:lnTo>
                    <a:pt x="4659" y="710"/>
                  </a:lnTo>
                  <a:lnTo>
                    <a:pt x="4695" y="637"/>
                  </a:lnTo>
                  <a:lnTo>
                    <a:pt x="4713" y="547"/>
                  </a:lnTo>
                  <a:lnTo>
                    <a:pt x="4732" y="474"/>
                  </a:lnTo>
                  <a:lnTo>
                    <a:pt x="4622" y="401"/>
                  </a:lnTo>
                  <a:lnTo>
                    <a:pt x="4495" y="328"/>
                  </a:lnTo>
                  <a:lnTo>
                    <a:pt x="4313" y="237"/>
                  </a:lnTo>
                  <a:lnTo>
                    <a:pt x="4077" y="146"/>
                  </a:lnTo>
                  <a:lnTo>
                    <a:pt x="3767" y="73"/>
                  </a:lnTo>
                  <a:lnTo>
                    <a:pt x="3403" y="19"/>
                  </a:lnTo>
                  <a:lnTo>
                    <a:pt x="3185" y="1"/>
                  </a:lnTo>
                  <a:close/>
                </a:path>
              </a:pathLst>
            </a:custGeom>
            <a:solidFill>
              <a:srgbClr val="282829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64" name="Google Shape;1464;p9"/>
            <p:cNvSpPr/>
            <p:nvPr/>
          </p:nvSpPr>
          <p:spPr>
            <a:xfrm>
              <a:off x="2631450" y="2068375"/>
              <a:ext cx="118300" cy="30500"/>
            </a:xfrm>
            <a:custGeom>
              <a:avLst/>
              <a:gdLst/>
              <a:ahLst/>
              <a:cxnLst/>
              <a:rect l="l" t="t" r="r" b="b"/>
              <a:pathLst>
                <a:path w="4732" h="1220" fill="none" extrusionOk="0">
                  <a:moveTo>
                    <a:pt x="2948" y="1"/>
                  </a:moveTo>
                  <a:lnTo>
                    <a:pt x="2948" y="1"/>
                  </a:lnTo>
                  <a:lnTo>
                    <a:pt x="1947" y="1"/>
                  </a:lnTo>
                  <a:lnTo>
                    <a:pt x="1456" y="19"/>
                  </a:lnTo>
                  <a:lnTo>
                    <a:pt x="1001" y="55"/>
                  </a:lnTo>
                  <a:lnTo>
                    <a:pt x="601" y="110"/>
                  </a:lnTo>
                  <a:lnTo>
                    <a:pt x="437" y="146"/>
                  </a:lnTo>
                  <a:lnTo>
                    <a:pt x="291" y="183"/>
                  </a:lnTo>
                  <a:lnTo>
                    <a:pt x="164" y="237"/>
                  </a:lnTo>
                  <a:lnTo>
                    <a:pt x="73" y="292"/>
                  </a:lnTo>
                  <a:lnTo>
                    <a:pt x="18" y="365"/>
                  </a:lnTo>
                  <a:lnTo>
                    <a:pt x="0" y="437"/>
                  </a:lnTo>
                  <a:lnTo>
                    <a:pt x="0" y="437"/>
                  </a:lnTo>
                  <a:lnTo>
                    <a:pt x="18" y="510"/>
                  </a:lnTo>
                  <a:lnTo>
                    <a:pt x="73" y="601"/>
                  </a:lnTo>
                  <a:lnTo>
                    <a:pt x="146" y="674"/>
                  </a:lnTo>
                  <a:lnTo>
                    <a:pt x="273" y="747"/>
                  </a:lnTo>
                  <a:lnTo>
                    <a:pt x="401" y="801"/>
                  </a:lnTo>
                  <a:lnTo>
                    <a:pt x="564" y="874"/>
                  </a:lnTo>
                  <a:lnTo>
                    <a:pt x="946" y="983"/>
                  </a:lnTo>
                  <a:lnTo>
                    <a:pt x="1383" y="1092"/>
                  </a:lnTo>
                  <a:lnTo>
                    <a:pt x="1856" y="1165"/>
                  </a:lnTo>
                  <a:lnTo>
                    <a:pt x="2348" y="1202"/>
                  </a:lnTo>
                  <a:lnTo>
                    <a:pt x="2839" y="1220"/>
                  </a:lnTo>
                  <a:lnTo>
                    <a:pt x="2839" y="1220"/>
                  </a:lnTo>
                  <a:lnTo>
                    <a:pt x="3294" y="1202"/>
                  </a:lnTo>
                  <a:lnTo>
                    <a:pt x="3676" y="1165"/>
                  </a:lnTo>
                  <a:lnTo>
                    <a:pt x="4004" y="1092"/>
                  </a:lnTo>
                  <a:lnTo>
                    <a:pt x="4259" y="1020"/>
                  </a:lnTo>
                  <a:lnTo>
                    <a:pt x="4368" y="965"/>
                  </a:lnTo>
                  <a:lnTo>
                    <a:pt x="4459" y="910"/>
                  </a:lnTo>
                  <a:lnTo>
                    <a:pt x="4550" y="838"/>
                  </a:lnTo>
                  <a:lnTo>
                    <a:pt x="4604" y="783"/>
                  </a:lnTo>
                  <a:lnTo>
                    <a:pt x="4659" y="710"/>
                  </a:lnTo>
                  <a:lnTo>
                    <a:pt x="4695" y="637"/>
                  </a:lnTo>
                  <a:lnTo>
                    <a:pt x="4713" y="547"/>
                  </a:lnTo>
                  <a:lnTo>
                    <a:pt x="4732" y="474"/>
                  </a:lnTo>
                  <a:lnTo>
                    <a:pt x="4732" y="474"/>
                  </a:lnTo>
                  <a:lnTo>
                    <a:pt x="4622" y="401"/>
                  </a:lnTo>
                  <a:lnTo>
                    <a:pt x="4495" y="328"/>
                  </a:lnTo>
                  <a:lnTo>
                    <a:pt x="4313" y="237"/>
                  </a:lnTo>
                  <a:lnTo>
                    <a:pt x="4077" y="146"/>
                  </a:lnTo>
                  <a:lnTo>
                    <a:pt x="3767" y="73"/>
                  </a:lnTo>
                  <a:lnTo>
                    <a:pt x="3403" y="19"/>
                  </a:lnTo>
                  <a:lnTo>
                    <a:pt x="3185" y="1"/>
                  </a:lnTo>
                  <a:lnTo>
                    <a:pt x="2948" y="1"/>
                  </a:lnTo>
                </a:path>
              </a:pathLst>
            </a:custGeom>
            <a:solidFill>
              <a:srgbClr val="282829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65" name="Google Shape;1465;p9"/>
            <p:cNvSpPr/>
            <p:nvPr/>
          </p:nvSpPr>
          <p:spPr>
            <a:xfrm>
              <a:off x="2731525" y="2008325"/>
              <a:ext cx="571450" cy="71000"/>
            </a:xfrm>
            <a:custGeom>
              <a:avLst/>
              <a:gdLst/>
              <a:ahLst/>
              <a:cxnLst/>
              <a:rect l="l" t="t" r="r" b="b"/>
              <a:pathLst>
                <a:path w="22858" h="2840" extrusionOk="0">
                  <a:moveTo>
                    <a:pt x="1620" y="0"/>
                  </a:moveTo>
                  <a:lnTo>
                    <a:pt x="1256" y="55"/>
                  </a:lnTo>
                  <a:lnTo>
                    <a:pt x="929" y="110"/>
                  </a:lnTo>
                  <a:lnTo>
                    <a:pt x="656" y="164"/>
                  </a:lnTo>
                  <a:lnTo>
                    <a:pt x="419" y="219"/>
                  </a:lnTo>
                  <a:lnTo>
                    <a:pt x="237" y="292"/>
                  </a:lnTo>
                  <a:lnTo>
                    <a:pt x="110" y="364"/>
                  </a:lnTo>
                  <a:lnTo>
                    <a:pt x="19" y="437"/>
                  </a:lnTo>
                  <a:lnTo>
                    <a:pt x="1" y="492"/>
                  </a:lnTo>
                  <a:lnTo>
                    <a:pt x="1" y="528"/>
                  </a:lnTo>
                  <a:lnTo>
                    <a:pt x="1" y="637"/>
                  </a:lnTo>
                  <a:lnTo>
                    <a:pt x="19" y="747"/>
                  </a:lnTo>
                  <a:lnTo>
                    <a:pt x="55" y="856"/>
                  </a:lnTo>
                  <a:lnTo>
                    <a:pt x="110" y="947"/>
                  </a:lnTo>
                  <a:lnTo>
                    <a:pt x="183" y="1056"/>
                  </a:lnTo>
                  <a:lnTo>
                    <a:pt x="256" y="1165"/>
                  </a:lnTo>
                  <a:lnTo>
                    <a:pt x="365" y="1256"/>
                  </a:lnTo>
                  <a:lnTo>
                    <a:pt x="474" y="1365"/>
                  </a:lnTo>
                  <a:lnTo>
                    <a:pt x="601" y="1456"/>
                  </a:lnTo>
                  <a:lnTo>
                    <a:pt x="747" y="1565"/>
                  </a:lnTo>
                  <a:lnTo>
                    <a:pt x="1093" y="1747"/>
                  </a:lnTo>
                  <a:lnTo>
                    <a:pt x="1493" y="1929"/>
                  </a:lnTo>
                  <a:lnTo>
                    <a:pt x="1984" y="2093"/>
                  </a:lnTo>
                  <a:lnTo>
                    <a:pt x="2530" y="2239"/>
                  </a:lnTo>
                  <a:lnTo>
                    <a:pt x="3149" y="2384"/>
                  </a:lnTo>
                  <a:lnTo>
                    <a:pt x="3841" y="2512"/>
                  </a:lnTo>
                  <a:lnTo>
                    <a:pt x="4623" y="2621"/>
                  </a:lnTo>
                  <a:lnTo>
                    <a:pt x="5460" y="2712"/>
                  </a:lnTo>
                  <a:lnTo>
                    <a:pt x="6388" y="2767"/>
                  </a:lnTo>
                  <a:lnTo>
                    <a:pt x="7389" y="2821"/>
                  </a:lnTo>
                  <a:lnTo>
                    <a:pt x="8481" y="2839"/>
                  </a:lnTo>
                  <a:lnTo>
                    <a:pt x="8881" y="2839"/>
                  </a:lnTo>
                  <a:lnTo>
                    <a:pt x="10082" y="2821"/>
                  </a:lnTo>
                  <a:lnTo>
                    <a:pt x="11302" y="2803"/>
                  </a:lnTo>
                  <a:lnTo>
                    <a:pt x="12521" y="2748"/>
                  </a:lnTo>
                  <a:lnTo>
                    <a:pt x="13722" y="2676"/>
                  </a:lnTo>
                  <a:lnTo>
                    <a:pt x="14923" y="2603"/>
                  </a:lnTo>
                  <a:lnTo>
                    <a:pt x="16070" y="2494"/>
                  </a:lnTo>
                  <a:lnTo>
                    <a:pt x="17180" y="2384"/>
                  </a:lnTo>
                  <a:lnTo>
                    <a:pt x="18235" y="2257"/>
                  </a:lnTo>
                  <a:lnTo>
                    <a:pt x="19218" y="2130"/>
                  </a:lnTo>
                  <a:lnTo>
                    <a:pt x="20091" y="1966"/>
                  </a:lnTo>
                  <a:lnTo>
                    <a:pt x="20892" y="1802"/>
                  </a:lnTo>
                  <a:lnTo>
                    <a:pt x="21565" y="1638"/>
                  </a:lnTo>
                  <a:lnTo>
                    <a:pt x="21856" y="1547"/>
                  </a:lnTo>
                  <a:lnTo>
                    <a:pt x="22111" y="1456"/>
                  </a:lnTo>
                  <a:lnTo>
                    <a:pt x="22330" y="1347"/>
                  </a:lnTo>
                  <a:lnTo>
                    <a:pt x="22512" y="1256"/>
                  </a:lnTo>
                  <a:lnTo>
                    <a:pt x="22657" y="1165"/>
                  </a:lnTo>
                  <a:lnTo>
                    <a:pt x="22766" y="1056"/>
                  </a:lnTo>
                  <a:lnTo>
                    <a:pt x="22839" y="965"/>
                  </a:lnTo>
                  <a:lnTo>
                    <a:pt x="22857" y="856"/>
                  </a:lnTo>
                  <a:lnTo>
                    <a:pt x="22839" y="801"/>
                  </a:lnTo>
                  <a:lnTo>
                    <a:pt x="22785" y="765"/>
                  </a:lnTo>
                  <a:lnTo>
                    <a:pt x="22694" y="710"/>
                  </a:lnTo>
                  <a:lnTo>
                    <a:pt x="22566" y="656"/>
                  </a:lnTo>
                  <a:lnTo>
                    <a:pt x="22202" y="565"/>
                  </a:lnTo>
                  <a:lnTo>
                    <a:pt x="21729" y="474"/>
                  </a:lnTo>
                  <a:lnTo>
                    <a:pt x="22257" y="910"/>
                  </a:lnTo>
                  <a:lnTo>
                    <a:pt x="22020" y="947"/>
                  </a:lnTo>
                  <a:lnTo>
                    <a:pt x="21292" y="1092"/>
                  </a:lnTo>
                  <a:lnTo>
                    <a:pt x="20510" y="1220"/>
                  </a:lnTo>
                  <a:lnTo>
                    <a:pt x="19509" y="1365"/>
                  </a:lnTo>
                  <a:lnTo>
                    <a:pt x="18326" y="1529"/>
                  </a:lnTo>
                  <a:lnTo>
                    <a:pt x="16998" y="1693"/>
                  </a:lnTo>
                  <a:lnTo>
                    <a:pt x="15542" y="1838"/>
                  </a:lnTo>
                  <a:lnTo>
                    <a:pt x="13977" y="1948"/>
                  </a:lnTo>
                  <a:lnTo>
                    <a:pt x="13158" y="1984"/>
                  </a:lnTo>
                  <a:lnTo>
                    <a:pt x="12303" y="2020"/>
                  </a:lnTo>
                  <a:lnTo>
                    <a:pt x="11447" y="2039"/>
                  </a:lnTo>
                  <a:lnTo>
                    <a:pt x="10592" y="2057"/>
                  </a:lnTo>
                  <a:lnTo>
                    <a:pt x="9409" y="2039"/>
                  </a:lnTo>
                  <a:lnTo>
                    <a:pt x="8208" y="1984"/>
                  </a:lnTo>
                  <a:lnTo>
                    <a:pt x="7007" y="1911"/>
                  </a:lnTo>
                  <a:lnTo>
                    <a:pt x="5806" y="1802"/>
                  </a:lnTo>
                  <a:lnTo>
                    <a:pt x="5205" y="1729"/>
                  </a:lnTo>
                  <a:lnTo>
                    <a:pt x="4623" y="1638"/>
                  </a:lnTo>
                  <a:lnTo>
                    <a:pt x="4022" y="1547"/>
                  </a:lnTo>
                  <a:lnTo>
                    <a:pt x="3440" y="1438"/>
                  </a:lnTo>
                  <a:lnTo>
                    <a:pt x="2858" y="1329"/>
                  </a:lnTo>
                  <a:lnTo>
                    <a:pt x="2294" y="1202"/>
                  </a:lnTo>
                  <a:lnTo>
                    <a:pt x="1711" y="1056"/>
                  </a:lnTo>
                  <a:lnTo>
                    <a:pt x="1165" y="910"/>
                  </a:lnTo>
                  <a:lnTo>
                    <a:pt x="1275" y="656"/>
                  </a:lnTo>
                  <a:lnTo>
                    <a:pt x="1620" y="0"/>
                  </a:lnTo>
                  <a:close/>
                </a:path>
              </a:pathLst>
            </a:custGeom>
            <a:solidFill>
              <a:srgbClr val="282829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66" name="Google Shape;1466;p9"/>
            <p:cNvSpPr/>
            <p:nvPr/>
          </p:nvSpPr>
          <p:spPr>
            <a:xfrm>
              <a:off x="2760650" y="1885950"/>
              <a:ext cx="527300" cy="173350"/>
            </a:xfrm>
            <a:custGeom>
              <a:avLst/>
              <a:gdLst/>
              <a:ahLst/>
              <a:cxnLst/>
              <a:rect l="l" t="t" r="r" b="b"/>
              <a:pathLst>
                <a:path w="21092" h="6934" extrusionOk="0">
                  <a:moveTo>
                    <a:pt x="5260" y="0"/>
                  </a:moveTo>
                  <a:lnTo>
                    <a:pt x="5041" y="37"/>
                  </a:lnTo>
                  <a:lnTo>
                    <a:pt x="4805" y="91"/>
                  </a:lnTo>
                  <a:lnTo>
                    <a:pt x="4586" y="182"/>
                  </a:lnTo>
                  <a:lnTo>
                    <a:pt x="4368" y="291"/>
                  </a:lnTo>
                  <a:lnTo>
                    <a:pt x="4131" y="401"/>
                  </a:lnTo>
                  <a:lnTo>
                    <a:pt x="3913" y="546"/>
                  </a:lnTo>
                  <a:lnTo>
                    <a:pt x="3695" y="710"/>
                  </a:lnTo>
                  <a:lnTo>
                    <a:pt x="3476" y="892"/>
                  </a:lnTo>
                  <a:lnTo>
                    <a:pt x="3258" y="1074"/>
                  </a:lnTo>
                  <a:lnTo>
                    <a:pt x="2839" y="1492"/>
                  </a:lnTo>
                  <a:lnTo>
                    <a:pt x="2439" y="1947"/>
                  </a:lnTo>
                  <a:lnTo>
                    <a:pt x="2057" y="2421"/>
                  </a:lnTo>
                  <a:lnTo>
                    <a:pt x="1620" y="3021"/>
                  </a:lnTo>
                  <a:lnTo>
                    <a:pt x="1220" y="3622"/>
                  </a:lnTo>
                  <a:lnTo>
                    <a:pt x="874" y="4186"/>
                  </a:lnTo>
                  <a:lnTo>
                    <a:pt x="565" y="4713"/>
                  </a:lnTo>
                  <a:lnTo>
                    <a:pt x="146" y="5496"/>
                  </a:lnTo>
                  <a:lnTo>
                    <a:pt x="0" y="5805"/>
                  </a:lnTo>
                  <a:lnTo>
                    <a:pt x="692" y="5987"/>
                  </a:lnTo>
                  <a:lnTo>
                    <a:pt x="1402" y="6151"/>
                  </a:lnTo>
                  <a:lnTo>
                    <a:pt x="2130" y="6315"/>
                  </a:lnTo>
                  <a:lnTo>
                    <a:pt x="2857" y="6442"/>
                  </a:lnTo>
                  <a:lnTo>
                    <a:pt x="3585" y="6551"/>
                  </a:lnTo>
                  <a:lnTo>
                    <a:pt x="4332" y="6661"/>
                  </a:lnTo>
                  <a:lnTo>
                    <a:pt x="5078" y="6733"/>
                  </a:lnTo>
                  <a:lnTo>
                    <a:pt x="5824" y="6806"/>
                  </a:lnTo>
                  <a:lnTo>
                    <a:pt x="6588" y="6861"/>
                  </a:lnTo>
                  <a:lnTo>
                    <a:pt x="7334" y="6897"/>
                  </a:lnTo>
                  <a:lnTo>
                    <a:pt x="8062" y="6934"/>
                  </a:lnTo>
                  <a:lnTo>
                    <a:pt x="10264" y="6934"/>
                  </a:lnTo>
                  <a:lnTo>
                    <a:pt x="11684" y="6897"/>
                  </a:lnTo>
                  <a:lnTo>
                    <a:pt x="13067" y="6824"/>
                  </a:lnTo>
                  <a:lnTo>
                    <a:pt x="14359" y="6733"/>
                  </a:lnTo>
                  <a:lnTo>
                    <a:pt x="15596" y="6606"/>
                  </a:lnTo>
                  <a:lnTo>
                    <a:pt x="16743" y="6479"/>
                  </a:lnTo>
                  <a:lnTo>
                    <a:pt x="17762" y="6351"/>
                  </a:lnTo>
                  <a:lnTo>
                    <a:pt x="18690" y="6224"/>
                  </a:lnTo>
                  <a:lnTo>
                    <a:pt x="20127" y="5987"/>
                  </a:lnTo>
                  <a:lnTo>
                    <a:pt x="20855" y="5842"/>
                  </a:lnTo>
                  <a:lnTo>
                    <a:pt x="21092" y="5805"/>
                  </a:lnTo>
                  <a:lnTo>
                    <a:pt x="20873" y="5605"/>
                  </a:lnTo>
                  <a:lnTo>
                    <a:pt x="20273" y="5132"/>
                  </a:lnTo>
                  <a:lnTo>
                    <a:pt x="19891" y="4823"/>
                  </a:lnTo>
                  <a:lnTo>
                    <a:pt x="19454" y="4513"/>
                  </a:lnTo>
                  <a:lnTo>
                    <a:pt x="18999" y="4186"/>
                  </a:lnTo>
                  <a:lnTo>
                    <a:pt x="18544" y="3895"/>
                  </a:lnTo>
                  <a:lnTo>
                    <a:pt x="18089" y="3622"/>
                  </a:lnTo>
                  <a:lnTo>
                    <a:pt x="17689" y="3421"/>
                  </a:lnTo>
                  <a:lnTo>
                    <a:pt x="17416" y="3312"/>
                  </a:lnTo>
                  <a:lnTo>
                    <a:pt x="17088" y="3221"/>
                  </a:lnTo>
                  <a:lnTo>
                    <a:pt x="16743" y="3130"/>
                  </a:lnTo>
                  <a:lnTo>
                    <a:pt x="16379" y="3076"/>
                  </a:lnTo>
                  <a:lnTo>
                    <a:pt x="15978" y="3021"/>
                  </a:lnTo>
                  <a:lnTo>
                    <a:pt x="15596" y="2985"/>
                  </a:lnTo>
                  <a:lnTo>
                    <a:pt x="14795" y="2930"/>
                  </a:lnTo>
                  <a:lnTo>
                    <a:pt x="14086" y="2894"/>
                  </a:lnTo>
                  <a:lnTo>
                    <a:pt x="12921" y="2894"/>
                  </a:lnTo>
                  <a:lnTo>
                    <a:pt x="12648" y="2730"/>
                  </a:lnTo>
                  <a:lnTo>
                    <a:pt x="11865" y="2311"/>
                  </a:lnTo>
                  <a:lnTo>
                    <a:pt x="11338" y="2038"/>
                  </a:lnTo>
                  <a:lnTo>
                    <a:pt x="10737" y="1747"/>
                  </a:lnTo>
                  <a:lnTo>
                    <a:pt x="10082" y="1420"/>
                  </a:lnTo>
                  <a:lnTo>
                    <a:pt x="9391" y="1110"/>
                  </a:lnTo>
                  <a:lnTo>
                    <a:pt x="8881" y="910"/>
                  </a:lnTo>
                  <a:lnTo>
                    <a:pt x="8371" y="710"/>
                  </a:lnTo>
                  <a:lnTo>
                    <a:pt x="7862" y="528"/>
                  </a:lnTo>
                  <a:lnTo>
                    <a:pt x="7352" y="364"/>
                  </a:lnTo>
                  <a:lnTo>
                    <a:pt x="6861" y="219"/>
                  </a:lnTo>
                  <a:lnTo>
                    <a:pt x="6370" y="109"/>
                  </a:lnTo>
                  <a:lnTo>
                    <a:pt x="5915" y="37"/>
                  </a:lnTo>
                  <a:lnTo>
                    <a:pt x="5496" y="0"/>
                  </a:lnTo>
                  <a:close/>
                </a:path>
              </a:pathLst>
            </a:custGeom>
            <a:solidFill>
              <a:srgbClr val="C1A5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67" name="Google Shape;1467;p9"/>
            <p:cNvSpPr/>
            <p:nvPr/>
          </p:nvSpPr>
          <p:spPr>
            <a:xfrm>
              <a:off x="2760650" y="1885950"/>
              <a:ext cx="527300" cy="173350"/>
            </a:xfrm>
            <a:custGeom>
              <a:avLst/>
              <a:gdLst/>
              <a:ahLst/>
              <a:cxnLst/>
              <a:rect l="l" t="t" r="r" b="b"/>
              <a:pathLst>
                <a:path w="21092" h="6934" fill="none" extrusionOk="0">
                  <a:moveTo>
                    <a:pt x="21092" y="5805"/>
                  </a:moveTo>
                  <a:lnTo>
                    <a:pt x="21092" y="5805"/>
                  </a:lnTo>
                  <a:lnTo>
                    <a:pt x="20855" y="5842"/>
                  </a:lnTo>
                  <a:lnTo>
                    <a:pt x="20127" y="5987"/>
                  </a:lnTo>
                  <a:lnTo>
                    <a:pt x="20127" y="5987"/>
                  </a:lnTo>
                  <a:lnTo>
                    <a:pt x="18690" y="6224"/>
                  </a:lnTo>
                  <a:lnTo>
                    <a:pt x="17762" y="6351"/>
                  </a:lnTo>
                  <a:lnTo>
                    <a:pt x="16743" y="6479"/>
                  </a:lnTo>
                  <a:lnTo>
                    <a:pt x="15596" y="6606"/>
                  </a:lnTo>
                  <a:lnTo>
                    <a:pt x="14359" y="6733"/>
                  </a:lnTo>
                  <a:lnTo>
                    <a:pt x="13067" y="6824"/>
                  </a:lnTo>
                  <a:lnTo>
                    <a:pt x="11684" y="6897"/>
                  </a:lnTo>
                  <a:lnTo>
                    <a:pt x="10264" y="6934"/>
                  </a:lnTo>
                  <a:lnTo>
                    <a:pt x="8808" y="6934"/>
                  </a:lnTo>
                  <a:lnTo>
                    <a:pt x="8062" y="6934"/>
                  </a:lnTo>
                  <a:lnTo>
                    <a:pt x="7334" y="6897"/>
                  </a:lnTo>
                  <a:lnTo>
                    <a:pt x="6588" y="6861"/>
                  </a:lnTo>
                  <a:lnTo>
                    <a:pt x="5824" y="6806"/>
                  </a:lnTo>
                  <a:lnTo>
                    <a:pt x="5078" y="6733"/>
                  </a:lnTo>
                  <a:lnTo>
                    <a:pt x="4332" y="6661"/>
                  </a:lnTo>
                  <a:lnTo>
                    <a:pt x="3585" y="6551"/>
                  </a:lnTo>
                  <a:lnTo>
                    <a:pt x="2857" y="6442"/>
                  </a:lnTo>
                  <a:lnTo>
                    <a:pt x="2130" y="6315"/>
                  </a:lnTo>
                  <a:lnTo>
                    <a:pt x="1402" y="6151"/>
                  </a:lnTo>
                  <a:lnTo>
                    <a:pt x="692" y="5987"/>
                  </a:lnTo>
                  <a:lnTo>
                    <a:pt x="0" y="5805"/>
                  </a:lnTo>
                  <a:lnTo>
                    <a:pt x="0" y="5805"/>
                  </a:lnTo>
                  <a:lnTo>
                    <a:pt x="146" y="5496"/>
                  </a:lnTo>
                  <a:lnTo>
                    <a:pt x="565" y="4713"/>
                  </a:lnTo>
                  <a:lnTo>
                    <a:pt x="874" y="4186"/>
                  </a:lnTo>
                  <a:lnTo>
                    <a:pt x="1220" y="3622"/>
                  </a:lnTo>
                  <a:lnTo>
                    <a:pt x="1620" y="3021"/>
                  </a:lnTo>
                  <a:lnTo>
                    <a:pt x="2057" y="2421"/>
                  </a:lnTo>
                  <a:lnTo>
                    <a:pt x="2057" y="2421"/>
                  </a:lnTo>
                  <a:lnTo>
                    <a:pt x="2439" y="1947"/>
                  </a:lnTo>
                  <a:lnTo>
                    <a:pt x="2839" y="1492"/>
                  </a:lnTo>
                  <a:lnTo>
                    <a:pt x="3258" y="1074"/>
                  </a:lnTo>
                  <a:lnTo>
                    <a:pt x="3476" y="892"/>
                  </a:lnTo>
                  <a:lnTo>
                    <a:pt x="3695" y="710"/>
                  </a:lnTo>
                  <a:lnTo>
                    <a:pt x="3913" y="546"/>
                  </a:lnTo>
                  <a:lnTo>
                    <a:pt x="4131" y="401"/>
                  </a:lnTo>
                  <a:lnTo>
                    <a:pt x="4368" y="291"/>
                  </a:lnTo>
                  <a:lnTo>
                    <a:pt x="4586" y="182"/>
                  </a:lnTo>
                  <a:lnTo>
                    <a:pt x="4805" y="91"/>
                  </a:lnTo>
                  <a:lnTo>
                    <a:pt x="5041" y="37"/>
                  </a:lnTo>
                  <a:lnTo>
                    <a:pt x="5260" y="0"/>
                  </a:lnTo>
                  <a:lnTo>
                    <a:pt x="5496" y="0"/>
                  </a:lnTo>
                  <a:lnTo>
                    <a:pt x="5496" y="0"/>
                  </a:lnTo>
                  <a:lnTo>
                    <a:pt x="5915" y="37"/>
                  </a:lnTo>
                  <a:lnTo>
                    <a:pt x="6370" y="109"/>
                  </a:lnTo>
                  <a:lnTo>
                    <a:pt x="6861" y="219"/>
                  </a:lnTo>
                  <a:lnTo>
                    <a:pt x="7352" y="364"/>
                  </a:lnTo>
                  <a:lnTo>
                    <a:pt x="7862" y="528"/>
                  </a:lnTo>
                  <a:lnTo>
                    <a:pt x="8371" y="710"/>
                  </a:lnTo>
                  <a:lnTo>
                    <a:pt x="8881" y="910"/>
                  </a:lnTo>
                  <a:lnTo>
                    <a:pt x="9391" y="1110"/>
                  </a:lnTo>
                  <a:lnTo>
                    <a:pt x="9391" y="1110"/>
                  </a:lnTo>
                  <a:lnTo>
                    <a:pt x="10082" y="1420"/>
                  </a:lnTo>
                  <a:lnTo>
                    <a:pt x="10737" y="1747"/>
                  </a:lnTo>
                  <a:lnTo>
                    <a:pt x="11338" y="2038"/>
                  </a:lnTo>
                  <a:lnTo>
                    <a:pt x="11865" y="2311"/>
                  </a:lnTo>
                  <a:lnTo>
                    <a:pt x="12648" y="2730"/>
                  </a:lnTo>
                  <a:lnTo>
                    <a:pt x="12921" y="2894"/>
                  </a:lnTo>
                  <a:lnTo>
                    <a:pt x="12921" y="2894"/>
                  </a:lnTo>
                  <a:lnTo>
                    <a:pt x="13485" y="2894"/>
                  </a:lnTo>
                  <a:lnTo>
                    <a:pt x="14086" y="2894"/>
                  </a:lnTo>
                  <a:lnTo>
                    <a:pt x="14795" y="2930"/>
                  </a:lnTo>
                  <a:lnTo>
                    <a:pt x="15596" y="2985"/>
                  </a:lnTo>
                  <a:lnTo>
                    <a:pt x="15978" y="3021"/>
                  </a:lnTo>
                  <a:lnTo>
                    <a:pt x="16379" y="3076"/>
                  </a:lnTo>
                  <a:lnTo>
                    <a:pt x="16743" y="3130"/>
                  </a:lnTo>
                  <a:lnTo>
                    <a:pt x="17088" y="3221"/>
                  </a:lnTo>
                  <a:lnTo>
                    <a:pt x="17416" y="3312"/>
                  </a:lnTo>
                  <a:lnTo>
                    <a:pt x="17689" y="3421"/>
                  </a:lnTo>
                  <a:lnTo>
                    <a:pt x="17689" y="3421"/>
                  </a:lnTo>
                  <a:lnTo>
                    <a:pt x="18089" y="3622"/>
                  </a:lnTo>
                  <a:lnTo>
                    <a:pt x="18544" y="3895"/>
                  </a:lnTo>
                  <a:lnTo>
                    <a:pt x="18544" y="3895"/>
                  </a:lnTo>
                  <a:lnTo>
                    <a:pt x="18999" y="4186"/>
                  </a:lnTo>
                  <a:lnTo>
                    <a:pt x="19454" y="4513"/>
                  </a:lnTo>
                  <a:lnTo>
                    <a:pt x="19891" y="4823"/>
                  </a:lnTo>
                  <a:lnTo>
                    <a:pt x="20273" y="5132"/>
                  </a:lnTo>
                  <a:lnTo>
                    <a:pt x="20873" y="5605"/>
                  </a:lnTo>
                  <a:lnTo>
                    <a:pt x="21092" y="5805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68" name="Google Shape;1468;p9"/>
            <p:cNvSpPr/>
            <p:nvPr/>
          </p:nvSpPr>
          <p:spPr>
            <a:xfrm>
              <a:off x="2760650" y="1946450"/>
              <a:ext cx="503200" cy="113300"/>
            </a:xfrm>
            <a:custGeom>
              <a:avLst/>
              <a:gdLst/>
              <a:ahLst/>
              <a:cxnLst/>
              <a:rect l="l" t="t" r="r" b="b"/>
              <a:pathLst>
                <a:path w="20128" h="4532" extrusionOk="0">
                  <a:moveTo>
                    <a:pt x="2057" y="1"/>
                  </a:moveTo>
                  <a:lnTo>
                    <a:pt x="1620" y="601"/>
                  </a:lnTo>
                  <a:lnTo>
                    <a:pt x="1220" y="1202"/>
                  </a:lnTo>
                  <a:lnTo>
                    <a:pt x="874" y="1766"/>
                  </a:lnTo>
                  <a:lnTo>
                    <a:pt x="565" y="2293"/>
                  </a:lnTo>
                  <a:lnTo>
                    <a:pt x="146" y="3076"/>
                  </a:lnTo>
                  <a:lnTo>
                    <a:pt x="0" y="3385"/>
                  </a:lnTo>
                  <a:lnTo>
                    <a:pt x="546" y="3531"/>
                  </a:lnTo>
                  <a:lnTo>
                    <a:pt x="1129" y="3677"/>
                  </a:lnTo>
                  <a:lnTo>
                    <a:pt x="1693" y="3804"/>
                  </a:lnTo>
                  <a:lnTo>
                    <a:pt x="2275" y="3913"/>
                  </a:lnTo>
                  <a:lnTo>
                    <a:pt x="2857" y="4022"/>
                  </a:lnTo>
                  <a:lnTo>
                    <a:pt x="3458" y="4113"/>
                  </a:lnTo>
                  <a:lnTo>
                    <a:pt x="4040" y="4204"/>
                  </a:lnTo>
                  <a:lnTo>
                    <a:pt x="4641" y="4277"/>
                  </a:lnTo>
                  <a:lnTo>
                    <a:pt x="5842" y="4386"/>
                  </a:lnTo>
                  <a:lnTo>
                    <a:pt x="7043" y="4459"/>
                  </a:lnTo>
                  <a:lnTo>
                    <a:pt x="8244" y="4514"/>
                  </a:lnTo>
                  <a:lnTo>
                    <a:pt x="9427" y="4532"/>
                  </a:lnTo>
                  <a:lnTo>
                    <a:pt x="10282" y="4514"/>
                  </a:lnTo>
                  <a:lnTo>
                    <a:pt x="11138" y="4495"/>
                  </a:lnTo>
                  <a:lnTo>
                    <a:pt x="11993" y="4459"/>
                  </a:lnTo>
                  <a:lnTo>
                    <a:pt x="12812" y="4423"/>
                  </a:lnTo>
                  <a:lnTo>
                    <a:pt x="14377" y="4313"/>
                  </a:lnTo>
                  <a:lnTo>
                    <a:pt x="15833" y="4168"/>
                  </a:lnTo>
                  <a:lnTo>
                    <a:pt x="17161" y="4004"/>
                  </a:lnTo>
                  <a:lnTo>
                    <a:pt x="18344" y="3840"/>
                  </a:lnTo>
                  <a:lnTo>
                    <a:pt x="19345" y="3695"/>
                  </a:lnTo>
                  <a:lnTo>
                    <a:pt x="20127" y="3567"/>
                  </a:lnTo>
                  <a:lnTo>
                    <a:pt x="9900" y="3003"/>
                  </a:lnTo>
                  <a:lnTo>
                    <a:pt x="9573" y="2985"/>
                  </a:lnTo>
                  <a:lnTo>
                    <a:pt x="9409" y="2967"/>
                  </a:lnTo>
                  <a:lnTo>
                    <a:pt x="9263" y="2930"/>
                  </a:lnTo>
                  <a:lnTo>
                    <a:pt x="9099" y="2894"/>
                  </a:lnTo>
                  <a:lnTo>
                    <a:pt x="8954" y="2821"/>
                  </a:lnTo>
                  <a:lnTo>
                    <a:pt x="8826" y="2748"/>
                  </a:lnTo>
                  <a:lnTo>
                    <a:pt x="8699" y="2639"/>
                  </a:lnTo>
                  <a:lnTo>
                    <a:pt x="8626" y="2548"/>
                  </a:lnTo>
                  <a:lnTo>
                    <a:pt x="8553" y="2439"/>
                  </a:lnTo>
                  <a:lnTo>
                    <a:pt x="8444" y="2221"/>
                  </a:lnTo>
                  <a:lnTo>
                    <a:pt x="8353" y="1984"/>
                  </a:lnTo>
                  <a:lnTo>
                    <a:pt x="8244" y="1766"/>
                  </a:lnTo>
                  <a:lnTo>
                    <a:pt x="8117" y="1547"/>
                  </a:lnTo>
                  <a:lnTo>
                    <a:pt x="7953" y="1347"/>
                  </a:lnTo>
                  <a:lnTo>
                    <a:pt x="7771" y="1183"/>
                  </a:lnTo>
                  <a:lnTo>
                    <a:pt x="7553" y="1056"/>
                  </a:lnTo>
                  <a:lnTo>
                    <a:pt x="7334" y="929"/>
                  </a:lnTo>
                  <a:lnTo>
                    <a:pt x="7079" y="856"/>
                  </a:lnTo>
                  <a:lnTo>
                    <a:pt x="6843" y="801"/>
                  </a:lnTo>
                  <a:lnTo>
                    <a:pt x="6588" y="783"/>
                  </a:lnTo>
                  <a:lnTo>
                    <a:pt x="6388" y="801"/>
                  </a:lnTo>
                  <a:lnTo>
                    <a:pt x="6206" y="838"/>
                  </a:lnTo>
                  <a:lnTo>
                    <a:pt x="6024" y="874"/>
                  </a:lnTo>
                  <a:lnTo>
                    <a:pt x="5842" y="947"/>
                  </a:lnTo>
                  <a:lnTo>
                    <a:pt x="5733" y="1056"/>
                  </a:lnTo>
                  <a:lnTo>
                    <a:pt x="5660" y="1147"/>
                  </a:lnTo>
                  <a:lnTo>
                    <a:pt x="5624" y="1220"/>
                  </a:lnTo>
                  <a:lnTo>
                    <a:pt x="5605" y="1311"/>
                  </a:lnTo>
                  <a:lnTo>
                    <a:pt x="5605" y="1384"/>
                  </a:lnTo>
                  <a:lnTo>
                    <a:pt x="5605" y="1475"/>
                  </a:lnTo>
                  <a:lnTo>
                    <a:pt x="5660" y="1602"/>
                  </a:lnTo>
                  <a:lnTo>
                    <a:pt x="5733" y="1729"/>
                  </a:lnTo>
                  <a:lnTo>
                    <a:pt x="5787" y="1857"/>
                  </a:lnTo>
                  <a:lnTo>
                    <a:pt x="5787" y="1911"/>
                  </a:lnTo>
                  <a:lnTo>
                    <a:pt x="5787" y="1948"/>
                  </a:lnTo>
                  <a:lnTo>
                    <a:pt x="5751" y="2002"/>
                  </a:lnTo>
                  <a:lnTo>
                    <a:pt x="5696" y="2057"/>
                  </a:lnTo>
                  <a:lnTo>
                    <a:pt x="5551" y="2130"/>
                  </a:lnTo>
                  <a:lnTo>
                    <a:pt x="5405" y="2184"/>
                  </a:lnTo>
                  <a:lnTo>
                    <a:pt x="5241" y="2221"/>
                  </a:lnTo>
                  <a:lnTo>
                    <a:pt x="4914" y="2221"/>
                  </a:lnTo>
                  <a:lnTo>
                    <a:pt x="4750" y="2202"/>
                  </a:lnTo>
                  <a:lnTo>
                    <a:pt x="4459" y="2130"/>
                  </a:lnTo>
                  <a:lnTo>
                    <a:pt x="4259" y="2057"/>
                  </a:lnTo>
                  <a:lnTo>
                    <a:pt x="4059" y="1984"/>
                  </a:lnTo>
                  <a:lnTo>
                    <a:pt x="3877" y="1911"/>
                  </a:lnTo>
                  <a:lnTo>
                    <a:pt x="3695" y="1802"/>
                  </a:lnTo>
                  <a:lnTo>
                    <a:pt x="3513" y="1711"/>
                  </a:lnTo>
                  <a:lnTo>
                    <a:pt x="3349" y="1584"/>
                  </a:lnTo>
                  <a:lnTo>
                    <a:pt x="3185" y="1456"/>
                  </a:lnTo>
                  <a:lnTo>
                    <a:pt x="3021" y="1329"/>
                  </a:lnTo>
                  <a:lnTo>
                    <a:pt x="2876" y="1183"/>
                  </a:lnTo>
                  <a:lnTo>
                    <a:pt x="2730" y="1038"/>
                  </a:lnTo>
                  <a:lnTo>
                    <a:pt x="2603" y="892"/>
                  </a:lnTo>
                  <a:lnTo>
                    <a:pt x="2475" y="728"/>
                  </a:lnTo>
                  <a:lnTo>
                    <a:pt x="2348" y="546"/>
                  </a:lnTo>
                  <a:lnTo>
                    <a:pt x="2239" y="383"/>
                  </a:lnTo>
                  <a:lnTo>
                    <a:pt x="2148" y="201"/>
                  </a:lnTo>
                  <a:lnTo>
                    <a:pt x="2057" y="1"/>
                  </a:lnTo>
                  <a:close/>
                </a:path>
              </a:pathLst>
            </a:custGeom>
            <a:solidFill>
              <a:srgbClr val="A489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69" name="Google Shape;1469;p9"/>
            <p:cNvSpPr/>
            <p:nvPr/>
          </p:nvSpPr>
          <p:spPr>
            <a:xfrm>
              <a:off x="2760650" y="1946450"/>
              <a:ext cx="503200" cy="113300"/>
            </a:xfrm>
            <a:custGeom>
              <a:avLst/>
              <a:gdLst/>
              <a:ahLst/>
              <a:cxnLst/>
              <a:rect l="l" t="t" r="r" b="b"/>
              <a:pathLst>
                <a:path w="20128" h="4532" fill="none" extrusionOk="0">
                  <a:moveTo>
                    <a:pt x="2057" y="1"/>
                  </a:moveTo>
                  <a:lnTo>
                    <a:pt x="2057" y="1"/>
                  </a:lnTo>
                  <a:lnTo>
                    <a:pt x="2057" y="1"/>
                  </a:lnTo>
                  <a:lnTo>
                    <a:pt x="1620" y="601"/>
                  </a:lnTo>
                  <a:lnTo>
                    <a:pt x="1220" y="1202"/>
                  </a:lnTo>
                  <a:lnTo>
                    <a:pt x="874" y="1766"/>
                  </a:lnTo>
                  <a:lnTo>
                    <a:pt x="565" y="2293"/>
                  </a:lnTo>
                  <a:lnTo>
                    <a:pt x="146" y="3076"/>
                  </a:lnTo>
                  <a:lnTo>
                    <a:pt x="0" y="3385"/>
                  </a:lnTo>
                  <a:lnTo>
                    <a:pt x="0" y="3385"/>
                  </a:lnTo>
                  <a:lnTo>
                    <a:pt x="546" y="3531"/>
                  </a:lnTo>
                  <a:lnTo>
                    <a:pt x="1129" y="3677"/>
                  </a:lnTo>
                  <a:lnTo>
                    <a:pt x="1693" y="3804"/>
                  </a:lnTo>
                  <a:lnTo>
                    <a:pt x="2275" y="3913"/>
                  </a:lnTo>
                  <a:lnTo>
                    <a:pt x="2857" y="4022"/>
                  </a:lnTo>
                  <a:lnTo>
                    <a:pt x="3458" y="4113"/>
                  </a:lnTo>
                  <a:lnTo>
                    <a:pt x="4040" y="4204"/>
                  </a:lnTo>
                  <a:lnTo>
                    <a:pt x="4641" y="4277"/>
                  </a:lnTo>
                  <a:lnTo>
                    <a:pt x="5842" y="4386"/>
                  </a:lnTo>
                  <a:lnTo>
                    <a:pt x="7043" y="4459"/>
                  </a:lnTo>
                  <a:lnTo>
                    <a:pt x="8244" y="4514"/>
                  </a:lnTo>
                  <a:lnTo>
                    <a:pt x="9427" y="4532"/>
                  </a:lnTo>
                  <a:lnTo>
                    <a:pt x="9427" y="4532"/>
                  </a:lnTo>
                  <a:lnTo>
                    <a:pt x="10282" y="4514"/>
                  </a:lnTo>
                  <a:lnTo>
                    <a:pt x="11138" y="4495"/>
                  </a:lnTo>
                  <a:lnTo>
                    <a:pt x="11993" y="4459"/>
                  </a:lnTo>
                  <a:lnTo>
                    <a:pt x="12812" y="4423"/>
                  </a:lnTo>
                  <a:lnTo>
                    <a:pt x="14377" y="4313"/>
                  </a:lnTo>
                  <a:lnTo>
                    <a:pt x="15833" y="4168"/>
                  </a:lnTo>
                  <a:lnTo>
                    <a:pt x="17161" y="4004"/>
                  </a:lnTo>
                  <a:lnTo>
                    <a:pt x="18344" y="3840"/>
                  </a:lnTo>
                  <a:lnTo>
                    <a:pt x="19345" y="3695"/>
                  </a:lnTo>
                  <a:lnTo>
                    <a:pt x="20127" y="3567"/>
                  </a:lnTo>
                  <a:lnTo>
                    <a:pt x="20127" y="3567"/>
                  </a:lnTo>
                  <a:lnTo>
                    <a:pt x="9900" y="3003"/>
                  </a:lnTo>
                  <a:lnTo>
                    <a:pt x="9900" y="3003"/>
                  </a:lnTo>
                  <a:lnTo>
                    <a:pt x="9573" y="2985"/>
                  </a:lnTo>
                  <a:lnTo>
                    <a:pt x="9409" y="2967"/>
                  </a:lnTo>
                  <a:lnTo>
                    <a:pt x="9263" y="2930"/>
                  </a:lnTo>
                  <a:lnTo>
                    <a:pt x="9099" y="2894"/>
                  </a:lnTo>
                  <a:lnTo>
                    <a:pt x="8954" y="2821"/>
                  </a:lnTo>
                  <a:lnTo>
                    <a:pt x="8826" y="2748"/>
                  </a:lnTo>
                  <a:lnTo>
                    <a:pt x="8699" y="2639"/>
                  </a:lnTo>
                  <a:lnTo>
                    <a:pt x="8699" y="2639"/>
                  </a:lnTo>
                  <a:lnTo>
                    <a:pt x="8626" y="2548"/>
                  </a:lnTo>
                  <a:lnTo>
                    <a:pt x="8553" y="2439"/>
                  </a:lnTo>
                  <a:lnTo>
                    <a:pt x="8444" y="2221"/>
                  </a:lnTo>
                  <a:lnTo>
                    <a:pt x="8353" y="1984"/>
                  </a:lnTo>
                  <a:lnTo>
                    <a:pt x="8244" y="1766"/>
                  </a:lnTo>
                  <a:lnTo>
                    <a:pt x="8244" y="1766"/>
                  </a:lnTo>
                  <a:lnTo>
                    <a:pt x="8117" y="1547"/>
                  </a:lnTo>
                  <a:lnTo>
                    <a:pt x="7953" y="1347"/>
                  </a:lnTo>
                  <a:lnTo>
                    <a:pt x="7771" y="1183"/>
                  </a:lnTo>
                  <a:lnTo>
                    <a:pt x="7553" y="1056"/>
                  </a:lnTo>
                  <a:lnTo>
                    <a:pt x="7334" y="929"/>
                  </a:lnTo>
                  <a:lnTo>
                    <a:pt x="7079" y="856"/>
                  </a:lnTo>
                  <a:lnTo>
                    <a:pt x="6843" y="801"/>
                  </a:lnTo>
                  <a:lnTo>
                    <a:pt x="6588" y="783"/>
                  </a:lnTo>
                  <a:lnTo>
                    <a:pt x="6588" y="783"/>
                  </a:lnTo>
                  <a:lnTo>
                    <a:pt x="6388" y="801"/>
                  </a:lnTo>
                  <a:lnTo>
                    <a:pt x="6206" y="838"/>
                  </a:lnTo>
                  <a:lnTo>
                    <a:pt x="6024" y="874"/>
                  </a:lnTo>
                  <a:lnTo>
                    <a:pt x="5842" y="947"/>
                  </a:lnTo>
                  <a:lnTo>
                    <a:pt x="5842" y="947"/>
                  </a:lnTo>
                  <a:lnTo>
                    <a:pt x="5733" y="1056"/>
                  </a:lnTo>
                  <a:lnTo>
                    <a:pt x="5660" y="1147"/>
                  </a:lnTo>
                  <a:lnTo>
                    <a:pt x="5624" y="1220"/>
                  </a:lnTo>
                  <a:lnTo>
                    <a:pt x="5605" y="1311"/>
                  </a:lnTo>
                  <a:lnTo>
                    <a:pt x="5605" y="1384"/>
                  </a:lnTo>
                  <a:lnTo>
                    <a:pt x="5605" y="1475"/>
                  </a:lnTo>
                  <a:lnTo>
                    <a:pt x="5660" y="1602"/>
                  </a:lnTo>
                  <a:lnTo>
                    <a:pt x="5733" y="1729"/>
                  </a:lnTo>
                  <a:lnTo>
                    <a:pt x="5787" y="1857"/>
                  </a:lnTo>
                  <a:lnTo>
                    <a:pt x="5787" y="1911"/>
                  </a:lnTo>
                  <a:lnTo>
                    <a:pt x="5787" y="1948"/>
                  </a:lnTo>
                  <a:lnTo>
                    <a:pt x="5751" y="2002"/>
                  </a:lnTo>
                  <a:lnTo>
                    <a:pt x="5696" y="2057"/>
                  </a:lnTo>
                  <a:lnTo>
                    <a:pt x="5696" y="2057"/>
                  </a:lnTo>
                  <a:lnTo>
                    <a:pt x="5551" y="2130"/>
                  </a:lnTo>
                  <a:lnTo>
                    <a:pt x="5405" y="2184"/>
                  </a:lnTo>
                  <a:lnTo>
                    <a:pt x="5241" y="2221"/>
                  </a:lnTo>
                  <a:lnTo>
                    <a:pt x="5059" y="2221"/>
                  </a:lnTo>
                  <a:lnTo>
                    <a:pt x="5059" y="2221"/>
                  </a:lnTo>
                  <a:lnTo>
                    <a:pt x="4914" y="2221"/>
                  </a:lnTo>
                  <a:lnTo>
                    <a:pt x="4750" y="2202"/>
                  </a:lnTo>
                  <a:lnTo>
                    <a:pt x="4459" y="2130"/>
                  </a:lnTo>
                  <a:lnTo>
                    <a:pt x="4459" y="2130"/>
                  </a:lnTo>
                  <a:lnTo>
                    <a:pt x="4259" y="2057"/>
                  </a:lnTo>
                  <a:lnTo>
                    <a:pt x="4059" y="1984"/>
                  </a:lnTo>
                  <a:lnTo>
                    <a:pt x="3877" y="1911"/>
                  </a:lnTo>
                  <a:lnTo>
                    <a:pt x="3695" y="1802"/>
                  </a:lnTo>
                  <a:lnTo>
                    <a:pt x="3513" y="1711"/>
                  </a:lnTo>
                  <a:lnTo>
                    <a:pt x="3349" y="1584"/>
                  </a:lnTo>
                  <a:lnTo>
                    <a:pt x="3185" y="1456"/>
                  </a:lnTo>
                  <a:lnTo>
                    <a:pt x="3021" y="1329"/>
                  </a:lnTo>
                  <a:lnTo>
                    <a:pt x="2876" y="1183"/>
                  </a:lnTo>
                  <a:lnTo>
                    <a:pt x="2730" y="1038"/>
                  </a:lnTo>
                  <a:lnTo>
                    <a:pt x="2603" y="892"/>
                  </a:lnTo>
                  <a:lnTo>
                    <a:pt x="2475" y="728"/>
                  </a:lnTo>
                  <a:lnTo>
                    <a:pt x="2348" y="546"/>
                  </a:lnTo>
                  <a:lnTo>
                    <a:pt x="2239" y="383"/>
                  </a:lnTo>
                  <a:lnTo>
                    <a:pt x="2148" y="201"/>
                  </a:lnTo>
                  <a:lnTo>
                    <a:pt x="2057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70" name="Google Shape;1470;p9"/>
            <p:cNvSpPr/>
            <p:nvPr/>
          </p:nvSpPr>
          <p:spPr>
            <a:xfrm>
              <a:off x="2995400" y="1913700"/>
              <a:ext cx="228875" cy="69625"/>
            </a:xfrm>
            <a:custGeom>
              <a:avLst/>
              <a:gdLst/>
              <a:ahLst/>
              <a:cxnLst/>
              <a:rect l="l" t="t" r="r" b="b"/>
              <a:pathLst>
                <a:path w="9155" h="2785" extrusionOk="0">
                  <a:moveTo>
                    <a:pt x="1" y="0"/>
                  </a:moveTo>
                  <a:lnTo>
                    <a:pt x="292" y="364"/>
                  </a:lnTo>
                  <a:lnTo>
                    <a:pt x="583" y="728"/>
                  </a:lnTo>
                  <a:lnTo>
                    <a:pt x="929" y="1220"/>
                  </a:lnTo>
                  <a:lnTo>
                    <a:pt x="1092" y="1456"/>
                  </a:lnTo>
                  <a:lnTo>
                    <a:pt x="1311" y="1674"/>
                  </a:lnTo>
                  <a:lnTo>
                    <a:pt x="1475" y="1820"/>
                  </a:lnTo>
                  <a:lnTo>
                    <a:pt x="1638" y="1947"/>
                  </a:lnTo>
                  <a:lnTo>
                    <a:pt x="1820" y="2057"/>
                  </a:lnTo>
                  <a:lnTo>
                    <a:pt x="2021" y="2166"/>
                  </a:lnTo>
                  <a:lnTo>
                    <a:pt x="2221" y="2239"/>
                  </a:lnTo>
                  <a:lnTo>
                    <a:pt x="2421" y="2311"/>
                  </a:lnTo>
                  <a:lnTo>
                    <a:pt x="2621" y="2366"/>
                  </a:lnTo>
                  <a:lnTo>
                    <a:pt x="2839" y="2421"/>
                  </a:lnTo>
                  <a:lnTo>
                    <a:pt x="3276" y="2493"/>
                  </a:lnTo>
                  <a:lnTo>
                    <a:pt x="3731" y="2530"/>
                  </a:lnTo>
                  <a:lnTo>
                    <a:pt x="4186" y="2548"/>
                  </a:lnTo>
                  <a:lnTo>
                    <a:pt x="5041" y="2548"/>
                  </a:lnTo>
                  <a:lnTo>
                    <a:pt x="6060" y="2566"/>
                  </a:lnTo>
                  <a:lnTo>
                    <a:pt x="7098" y="2603"/>
                  </a:lnTo>
                  <a:lnTo>
                    <a:pt x="8117" y="2675"/>
                  </a:lnTo>
                  <a:lnTo>
                    <a:pt x="9154" y="2785"/>
                  </a:lnTo>
                  <a:lnTo>
                    <a:pt x="8699" y="2512"/>
                  </a:lnTo>
                  <a:lnTo>
                    <a:pt x="8299" y="2311"/>
                  </a:lnTo>
                  <a:lnTo>
                    <a:pt x="8099" y="2220"/>
                  </a:lnTo>
                  <a:lnTo>
                    <a:pt x="7862" y="2148"/>
                  </a:lnTo>
                  <a:lnTo>
                    <a:pt x="7626" y="2093"/>
                  </a:lnTo>
                  <a:lnTo>
                    <a:pt x="7353" y="2020"/>
                  </a:lnTo>
                  <a:lnTo>
                    <a:pt x="6788" y="1929"/>
                  </a:lnTo>
                  <a:lnTo>
                    <a:pt x="6206" y="1875"/>
                  </a:lnTo>
                  <a:lnTo>
                    <a:pt x="5606" y="1820"/>
                  </a:lnTo>
                  <a:lnTo>
                    <a:pt x="5041" y="1802"/>
                  </a:lnTo>
                  <a:lnTo>
                    <a:pt x="4095" y="1784"/>
                  </a:lnTo>
                  <a:lnTo>
                    <a:pt x="3531" y="1784"/>
                  </a:lnTo>
                  <a:lnTo>
                    <a:pt x="3258" y="1620"/>
                  </a:lnTo>
                  <a:lnTo>
                    <a:pt x="2475" y="1201"/>
                  </a:lnTo>
                  <a:lnTo>
                    <a:pt x="1948" y="928"/>
                  </a:lnTo>
                  <a:lnTo>
                    <a:pt x="1347" y="637"/>
                  </a:lnTo>
                  <a:lnTo>
                    <a:pt x="692" y="31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D7C2A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71" name="Google Shape;1471;p9"/>
            <p:cNvSpPr/>
            <p:nvPr/>
          </p:nvSpPr>
          <p:spPr>
            <a:xfrm>
              <a:off x="2995400" y="1913700"/>
              <a:ext cx="228875" cy="69625"/>
            </a:xfrm>
            <a:custGeom>
              <a:avLst/>
              <a:gdLst/>
              <a:ahLst/>
              <a:cxnLst/>
              <a:rect l="l" t="t" r="r" b="b"/>
              <a:pathLst>
                <a:path w="9155" h="2785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292" y="364"/>
                  </a:lnTo>
                  <a:lnTo>
                    <a:pt x="583" y="728"/>
                  </a:lnTo>
                  <a:lnTo>
                    <a:pt x="583" y="728"/>
                  </a:lnTo>
                  <a:lnTo>
                    <a:pt x="929" y="1220"/>
                  </a:lnTo>
                  <a:lnTo>
                    <a:pt x="1092" y="1456"/>
                  </a:lnTo>
                  <a:lnTo>
                    <a:pt x="1311" y="1674"/>
                  </a:lnTo>
                  <a:lnTo>
                    <a:pt x="1311" y="1674"/>
                  </a:lnTo>
                  <a:lnTo>
                    <a:pt x="1475" y="1820"/>
                  </a:lnTo>
                  <a:lnTo>
                    <a:pt x="1638" y="1947"/>
                  </a:lnTo>
                  <a:lnTo>
                    <a:pt x="1820" y="2057"/>
                  </a:lnTo>
                  <a:lnTo>
                    <a:pt x="2021" y="2166"/>
                  </a:lnTo>
                  <a:lnTo>
                    <a:pt x="2221" y="2239"/>
                  </a:lnTo>
                  <a:lnTo>
                    <a:pt x="2421" y="2311"/>
                  </a:lnTo>
                  <a:lnTo>
                    <a:pt x="2621" y="2366"/>
                  </a:lnTo>
                  <a:lnTo>
                    <a:pt x="2839" y="2421"/>
                  </a:lnTo>
                  <a:lnTo>
                    <a:pt x="3276" y="2493"/>
                  </a:lnTo>
                  <a:lnTo>
                    <a:pt x="3731" y="2530"/>
                  </a:lnTo>
                  <a:lnTo>
                    <a:pt x="4186" y="2548"/>
                  </a:lnTo>
                  <a:lnTo>
                    <a:pt x="4641" y="2548"/>
                  </a:lnTo>
                  <a:lnTo>
                    <a:pt x="4641" y="2548"/>
                  </a:lnTo>
                  <a:lnTo>
                    <a:pt x="4950" y="2548"/>
                  </a:lnTo>
                  <a:lnTo>
                    <a:pt x="4950" y="2548"/>
                  </a:lnTo>
                  <a:lnTo>
                    <a:pt x="5041" y="2548"/>
                  </a:lnTo>
                  <a:lnTo>
                    <a:pt x="5041" y="2548"/>
                  </a:lnTo>
                  <a:lnTo>
                    <a:pt x="6060" y="2566"/>
                  </a:lnTo>
                  <a:lnTo>
                    <a:pt x="7098" y="2603"/>
                  </a:lnTo>
                  <a:lnTo>
                    <a:pt x="8117" y="2675"/>
                  </a:lnTo>
                  <a:lnTo>
                    <a:pt x="9154" y="2785"/>
                  </a:lnTo>
                  <a:lnTo>
                    <a:pt x="9154" y="2785"/>
                  </a:lnTo>
                  <a:lnTo>
                    <a:pt x="8699" y="2512"/>
                  </a:lnTo>
                  <a:lnTo>
                    <a:pt x="8299" y="2311"/>
                  </a:lnTo>
                  <a:lnTo>
                    <a:pt x="8299" y="2311"/>
                  </a:lnTo>
                  <a:lnTo>
                    <a:pt x="8099" y="2220"/>
                  </a:lnTo>
                  <a:lnTo>
                    <a:pt x="7862" y="2148"/>
                  </a:lnTo>
                  <a:lnTo>
                    <a:pt x="7626" y="2093"/>
                  </a:lnTo>
                  <a:lnTo>
                    <a:pt x="7353" y="2020"/>
                  </a:lnTo>
                  <a:lnTo>
                    <a:pt x="6788" y="1929"/>
                  </a:lnTo>
                  <a:lnTo>
                    <a:pt x="6206" y="1875"/>
                  </a:lnTo>
                  <a:lnTo>
                    <a:pt x="5606" y="1820"/>
                  </a:lnTo>
                  <a:lnTo>
                    <a:pt x="5041" y="1802"/>
                  </a:lnTo>
                  <a:lnTo>
                    <a:pt x="4095" y="1784"/>
                  </a:lnTo>
                  <a:lnTo>
                    <a:pt x="4095" y="1784"/>
                  </a:lnTo>
                  <a:lnTo>
                    <a:pt x="3531" y="1784"/>
                  </a:lnTo>
                  <a:lnTo>
                    <a:pt x="3531" y="1784"/>
                  </a:lnTo>
                  <a:lnTo>
                    <a:pt x="3258" y="1620"/>
                  </a:lnTo>
                  <a:lnTo>
                    <a:pt x="2475" y="1201"/>
                  </a:lnTo>
                  <a:lnTo>
                    <a:pt x="1948" y="928"/>
                  </a:lnTo>
                  <a:lnTo>
                    <a:pt x="1347" y="637"/>
                  </a:lnTo>
                  <a:lnTo>
                    <a:pt x="692" y="31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72" name="Google Shape;1472;p9"/>
            <p:cNvSpPr/>
            <p:nvPr/>
          </p:nvSpPr>
          <p:spPr>
            <a:xfrm>
              <a:off x="2661025" y="2029700"/>
              <a:ext cx="88725" cy="59625"/>
            </a:xfrm>
            <a:custGeom>
              <a:avLst/>
              <a:gdLst/>
              <a:ahLst/>
              <a:cxnLst/>
              <a:rect l="l" t="t" r="r" b="b"/>
              <a:pathLst>
                <a:path w="3549" h="2385" extrusionOk="0">
                  <a:moveTo>
                    <a:pt x="1456" y="1"/>
                  </a:moveTo>
                  <a:lnTo>
                    <a:pt x="1292" y="19"/>
                  </a:lnTo>
                  <a:lnTo>
                    <a:pt x="1128" y="92"/>
                  </a:lnTo>
                  <a:lnTo>
                    <a:pt x="983" y="183"/>
                  </a:lnTo>
                  <a:lnTo>
                    <a:pt x="837" y="292"/>
                  </a:lnTo>
                  <a:lnTo>
                    <a:pt x="710" y="419"/>
                  </a:lnTo>
                  <a:lnTo>
                    <a:pt x="582" y="565"/>
                  </a:lnTo>
                  <a:lnTo>
                    <a:pt x="473" y="729"/>
                  </a:lnTo>
                  <a:lnTo>
                    <a:pt x="382" y="892"/>
                  </a:lnTo>
                  <a:lnTo>
                    <a:pt x="218" y="1202"/>
                  </a:lnTo>
                  <a:lnTo>
                    <a:pt x="91" y="1475"/>
                  </a:lnTo>
                  <a:lnTo>
                    <a:pt x="0" y="1748"/>
                  </a:lnTo>
                  <a:lnTo>
                    <a:pt x="127" y="1857"/>
                  </a:lnTo>
                  <a:lnTo>
                    <a:pt x="255" y="1966"/>
                  </a:lnTo>
                  <a:lnTo>
                    <a:pt x="400" y="2039"/>
                  </a:lnTo>
                  <a:lnTo>
                    <a:pt x="546" y="2112"/>
                  </a:lnTo>
                  <a:lnTo>
                    <a:pt x="819" y="2239"/>
                  </a:lnTo>
                  <a:lnTo>
                    <a:pt x="1110" y="2312"/>
                  </a:lnTo>
                  <a:lnTo>
                    <a:pt x="1420" y="2366"/>
                  </a:lnTo>
                  <a:lnTo>
                    <a:pt x="1711" y="2385"/>
                  </a:lnTo>
                  <a:lnTo>
                    <a:pt x="2002" y="2366"/>
                  </a:lnTo>
                  <a:lnTo>
                    <a:pt x="2275" y="2348"/>
                  </a:lnTo>
                  <a:lnTo>
                    <a:pt x="2530" y="2312"/>
                  </a:lnTo>
                  <a:lnTo>
                    <a:pt x="2766" y="2257"/>
                  </a:lnTo>
                  <a:lnTo>
                    <a:pt x="3167" y="2148"/>
                  </a:lnTo>
                  <a:lnTo>
                    <a:pt x="3439" y="2057"/>
                  </a:lnTo>
                  <a:lnTo>
                    <a:pt x="3549" y="2021"/>
                  </a:lnTo>
                  <a:lnTo>
                    <a:pt x="3348" y="1693"/>
                  </a:lnTo>
                  <a:lnTo>
                    <a:pt x="3130" y="1366"/>
                  </a:lnTo>
                  <a:lnTo>
                    <a:pt x="2857" y="1002"/>
                  </a:lnTo>
                  <a:lnTo>
                    <a:pt x="2693" y="801"/>
                  </a:lnTo>
                  <a:lnTo>
                    <a:pt x="2530" y="619"/>
                  </a:lnTo>
                  <a:lnTo>
                    <a:pt x="2366" y="456"/>
                  </a:lnTo>
                  <a:lnTo>
                    <a:pt x="2184" y="310"/>
                  </a:lnTo>
                  <a:lnTo>
                    <a:pt x="2002" y="183"/>
                  </a:lnTo>
                  <a:lnTo>
                    <a:pt x="1820" y="74"/>
                  </a:lnTo>
                  <a:lnTo>
                    <a:pt x="1638" y="19"/>
                  </a:lnTo>
                  <a:lnTo>
                    <a:pt x="1547" y="1"/>
                  </a:lnTo>
                  <a:close/>
                </a:path>
              </a:pathLst>
            </a:custGeom>
            <a:solidFill>
              <a:srgbClr val="C1A5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473" name="Google Shape;1473;p9"/>
          <p:cNvGrpSpPr/>
          <p:nvPr/>
        </p:nvGrpSpPr>
        <p:grpSpPr>
          <a:xfrm>
            <a:off x="9002066" y="6221645"/>
            <a:ext cx="614473" cy="227915"/>
            <a:chOff x="1726100" y="1627975"/>
            <a:chExt cx="359425" cy="133325"/>
          </a:xfrm>
        </p:grpSpPr>
        <p:sp>
          <p:nvSpPr>
            <p:cNvPr id="1474" name="Google Shape;1474;p9"/>
            <p:cNvSpPr/>
            <p:nvPr/>
          </p:nvSpPr>
          <p:spPr>
            <a:xfrm>
              <a:off x="2018625" y="1747625"/>
              <a:ext cx="66900" cy="13675"/>
            </a:xfrm>
            <a:custGeom>
              <a:avLst/>
              <a:gdLst/>
              <a:ahLst/>
              <a:cxnLst/>
              <a:rect l="l" t="t" r="r" b="b"/>
              <a:pathLst>
                <a:path w="2676" h="547" extrusionOk="0">
                  <a:moveTo>
                    <a:pt x="456" y="1"/>
                  </a:moveTo>
                  <a:lnTo>
                    <a:pt x="219" y="37"/>
                  </a:lnTo>
                  <a:lnTo>
                    <a:pt x="146" y="74"/>
                  </a:lnTo>
                  <a:lnTo>
                    <a:pt x="73" y="110"/>
                  </a:lnTo>
                  <a:lnTo>
                    <a:pt x="19" y="147"/>
                  </a:lnTo>
                  <a:lnTo>
                    <a:pt x="1" y="201"/>
                  </a:lnTo>
                  <a:lnTo>
                    <a:pt x="19" y="219"/>
                  </a:lnTo>
                  <a:lnTo>
                    <a:pt x="37" y="274"/>
                  </a:lnTo>
                  <a:lnTo>
                    <a:pt x="92" y="329"/>
                  </a:lnTo>
                  <a:lnTo>
                    <a:pt x="219" y="401"/>
                  </a:lnTo>
                  <a:lnTo>
                    <a:pt x="419" y="456"/>
                  </a:lnTo>
                  <a:lnTo>
                    <a:pt x="710" y="511"/>
                  </a:lnTo>
                  <a:lnTo>
                    <a:pt x="1111" y="529"/>
                  </a:lnTo>
                  <a:lnTo>
                    <a:pt x="1657" y="547"/>
                  </a:lnTo>
                  <a:lnTo>
                    <a:pt x="2130" y="547"/>
                  </a:lnTo>
                  <a:lnTo>
                    <a:pt x="2676" y="529"/>
                  </a:lnTo>
                  <a:lnTo>
                    <a:pt x="2676" y="474"/>
                  </a:lnTo>
                  <a:lnTo>
                    <a:pt x="2657" y="420"/>
                  </a:lnTo>
                  <a:lnTo>
                    <a:pt x="2603" y="365"/>
                  </a:lnTo>
                  <a:lnTo>
                    <a:pt x="2530" y="310"/>
                  </a:lnTo>
                  <a:lnTo>
                    <a:pt x="2330" y="219"/>
                  </a:lnTo>
                  <a:lnTo>
                    <a:pt x="2057" y="147"/>
                  </a:lnTo>
                  <a:lnTo>
                    <a:pt x="1748" y="92"/>
                  </a:lnTo>
                  <a:lnTo>
                    <a:pt x="1420" y="37"/>
                  </a:lnTo>
                  <a:lnTo>
                    <a:pt x="1074" y="1"/>
                  </a:lnTo>
                  <a:close/>
                </a:path>
              </a:pathLst>
            </a:custGeom>
            <a:solidFill>
              <a:srgbClr val="282829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75" name="Google Shape;1475;p9"/>
            <p:cNvSpPr/>
            <p:nvPr/>
          </p:nvSpPr>
          <p:spPr>
            <a:xfrm>
              <a:off x="2018625" y="1747625"/>
              <a:ext cx="66900" cy="13675"/>
            </a:xfrm>
            <a:custGeom>
              <a:avLst/>
              <a:gdLst/>
              <a:ahLst/>
              <a:cxnLst/>
              <a:rect l="l" t="t" r="r" b="b"/>
              <a:pathLst>
                <a:path w="2676" h="547" fill="none" extrusionOk="0">
                  <a:moveTo>
                    <a:pt x="747" y="1"/>
                  </a:moveTo>
                  <a:lnTo>
                    <a:pt x="747" y="1"/>
                  </a:lnTo>
                  <a:lnTo>
                    <a:pt x="456" y="1"/>
                  </a:lnTo>
                  <a:lnTo>
                    <a:pt x="219" y="37"/>
                  </a:lnTo>
                  <a:lnTo>
                    <a:pt x="146" y="74"/>
                  </a:lnTo>
                  <a:lnTo>
                    <a:pt x="73" y="110"/>
                  </a:lnTo>
                  <a:lnTo>
                    <a:pt x="19" y="147"/>
                  </a:lnTo>
                  <a:lnTo>
                    <a:pt x="1" y="201"/>
                  </a:lnTo>
                  <a:lnTo>
                    <a:pt x="1" y="201"/>
                  </a:lnTo>
                  <a:lnTo>
                    <a:pt x="19" y="219"/>
                  </a:lnTo>
                  <a:lnTo>
                    <a:pt x="37" y="274"/>
                  </a:lnTo>
                  <a:lnTo>
                    <a:pt x="92" y="329"/>
                  </a:lnTo>
                  <a:lnTo>
                    <a:pt x="219" y="401"/>
                  </a:lnTo>
                  <a:lnTo>
                    <a:pt x="419" y="456"/>
                  </a:lnTo>
                  <a:lnTo>
                    <a:pt x="710" y="511"/>
                  </a:lnTo>
                  <a:lnTo>
                    <a:pt x="1111" y="529"/>
                  </a:lnTo>
                  <a:lnTo>
                    <a:pt x="1657" y="547"/>
                  </a:lnTo>
                  <a:lnTo>
                    <a:pt x="1657" y="547"/>
                  </a:lnTo>
                  <a:lnTo>
                    <a:pt x="2130" y="547"/>
                  </a:lnTo>
                  <a:lnTo>
                    <a:pt x="2676" y="529"/>
                  </a:lnTo>
                  <a:lnTo>
                    <a:pt x="2676" y="529"/>
                  </a:lnTo>
                  <a:lnTo>
                    <a:pt x="2676" y="474"/>
                  </a:lnTo>
                  <a:lnTo>
                    <a:pt x="2657" y="420"/>
                  </a:lnTo>
                  <a:lnTo>
                    <a:pt x="2603" y="365"/>
                  </a:lnTo>
                  <a:lnTo>
                    <a:pt x="2530" y="310"/>
                  </a:lnTo>
                  <a:lnTo>
                    <a:pt x="2330" y="219"/>
                  </a:lnTo>
                  <a:lnTo>
                    <a:pt x="2057" y="147"/>
                  </a:lnTo>
                  <a:lnTo>
                    <a:pt x="1748" y="92"/>
                  </a:lnTo>
                  <a:lnTo>
                    <a:pt x="1420" y="37"/>
                  </a:lnTo>
                  <a:lnTo>
                    <a:pt x="1074" y="1"/>
                  </a:lnTo>
                  <a:lnTo>
                    <a:pt x="747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76" name="Google Shape;1476;p9"/>
            <p:cNvSpPr/>
            <p:nvPr/>
          </p:nvSpPr>
          <p:spPr>
            <a:xfrm>
              <a:off x="2024075" y="1729450"/>
              <a:ext cx="42350" cy="23225"/>
            </a:xfrm>
            <a:custGeom>
              <a:avLst/>
              <a:gdLst/>
              <a:ahLst/>
              <a:cxnLst/>
              <a:rect l="l" t="t" r="r" b="b"/>
              <a:pathLst>
                <a:path w="1694" h="929" extrusionOk="0">
                  <a:moveTo>
                    <a:pt x="911" y="0"/>
                  </a:moveTo>
                  <a:lnTo>
                    <a:pt x="783" y="18"/>
                  </a:lnTo>
                  <a:lnTo>
                    <a:pt x="674" y="55"/>
                  </a:lnTo>
                  <a:lnTo>
                    <a:pt x="565" y="109"/>
                  </a:lnTo>
                  <a:lnTo>
                    <a:pt x="456" y="182"/>
                  </a:lnTo>
                  <a:lnTo>
                    <a:pt x="383" y="255"/>
                  </a:lnTo>
                  <a:lnTo>
                    <a:pt x="238" y="437"/>
                  </a:lnTo>
                  <a:lnTo>
                    <a:pt x="128" y="601"/>
                  </a:lnTo>
                  <a:lnTo>
                    <a:pt x="56" y="764"/>
                  </a:lnTo>
                  <a:lnTo>
                    <a:pt x="1" y="928"/>
                  </a:lnTo>
                  <a:lnTo>
                    <a:pt x="1693" y="928"/>
                  </a:lnTo>
                  <a:lnTo>
                    <a:pt x="1693" y="783"/>
                  </a:lnTo>
                  <a:lnTo>
                    <a:pt x="1693" y="655"/>
                  </a:lnTo>
                  <a:lnTo>
                    <a:pt x="1675" y="491"/>
                  </a:lnTo>
                  <a:lnTo>
                    <a:pt x="1639" y="419"/>
                  </a:lnTo>
                  <a:lnTo>
                    <a:pt x="1602" y="328"/>
                  </a:lnTo>
                  <a:lnTo>
                    <a:pt x="1548" y="255"/>
                  </a:lnTo>
                  <a:lnTo>
                    <a:pt x="1493" y="182"/>
                  </a:lnTo>
                  <a:lnTo>
                    <a:pt x="1402" y="127"/>
                  </a:lnTo>
                  <a:lnTo>
                    <a:pt x="1311" y="73"/>
                  </a:lnTo>
                  <a:lnTo>
                    <a:pt x="1202" y="36"/>
                  </a:lnTo>
                  <a:lnTo>
                    <a:pt x="1056" y="0"/>
                  </a:lnTo>
                  <a:close/>
                </a:path>
              </a:pathLst>
            </a:custGeom>
            <a:solidFill>
              <a:srgbClr val="C1A5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77" name="Google Shape;1477;p9"/>
            <p:cNvSpPr/>
            <p:nvPr/>
          </p:nvSpPr>
          <p:spPr>
            <a:xfrm>
              <a:off x="1726100" y="1699875"/>
              <a:ext cx="249775" cy="25500"/>
            </a:xfrm>
            <a:custGeom>
              <a:avLst/>
              <a:gdLst/>
              <a:ahLst/>
              <a:cxnLst/>
              <a:rect l="l" t="t" r="r" b="b"/>
              <a:pathLst>
                <a:path w="9991" h="1020" extrusionOk="0">
                  <a:moveTo>
                    <a:pt x="1292" y="0"/>
                  </a:moveTo>
                  <a:lnTo>
                    <a:pt x="746" y="91"/>
                  </a:lnTo>
                  <a:lnTo>
                    <a:pt x="528" y="128"/>
                  </a:lnTo>
                  <a:lnTo>
                    <a:pt x="346" y="182"/>
                  </a:lnTo>
                  <a:lnTo>
                    <a:pt x="200" y="237"/>
                  </a:lnTo>
                  <a:lnTo>
                    <a:pt x="91" y="291"/>
                  </a:lnTo>
                  <a:lnTo>
                    <a:pt x="18" y="346"/>
                  </a:lnTo>
                  <a:lnTo>
                    <a:pt x="0" y="419"/>
                  </a:lnTo>
                  <a:lnTo>
                    <a:pt x="0" y="437"/>
                  </a:lnTo>
                  <a:lnTo>
                    <a:pt x="18" y="473"/>
                  </a:lnTo>
                  <a:lnTo>
                    <a:pt x="91" y="528"/>
                  </a:lnTo>
                  <a:lnTo>
                    <a:pt x="219" y="583"/>
                  </a:lnTo>
                  <a:lnTo>
                    <a:pt x="382" y="655"/>
                  </a:lnTo>
                  <a:lnTo>
                    <a:pt x="601" y="710"/>
                  </a:lnTo>
                  <a:lnTo>
                    <a:pt x="856" y="746"/>
                  </a:lnTo>
                  <a:lnTo>
                    <a:pt x="1456" y="837"/>
                  </a:lnTo>
                  <a:lnTo>
                    <a:pt x="2202" y="910"/>
                  </a:lnTo>
                  <a:lnTo>
                    <a:pt x="3058" y="965"/>
                  </a:lnTo>
                  <a:lnTo>
                    <a:pt x="3986" y="1001"/>
                  </a:lnTo>
                  <a:lnTo>
                    <a:pt x="5005" y="1019"/>
                  </a:lnTo>
                  <a:lnTo>
                    <a:pt x="6006" y="1001"/>
                  </a:lnTo>
                  <a:lnTo>
                    <a:pt x="6952" y="965"/>
                  </a:lnTo>
                  <a:lnTo>
                    <a:pt x="7789" y="910"/>
                  </a:lnTo>
                  <a:lnTo>
                    <a:pt x="8535" y="837"/>
                  </a:lnTo>
                  <a:lnTo>
                    <a:pt x="9136" y="746"/>
                  </a:lnTo>
                  <a:lnTo>
                    <a:pt x="9390" y="710"/>
                  </a:lnTo>
                  <a:lnTo>
                    <a:pt x="9609" y="655"/>
                  </a:lnTo>
                  <a:lnTo>
                    <a:pt x="9773" y="583"/>
                  </a:lnTo>
                  <a:lnTo>
                    <a:pt x="9900" y="528"/>
                  </a:lnTo>
                  <a:lnTo>
                    <a:pt x="9973" y="473"/>
                  </a:lnTo>
                  <a:lnTo>
                    <a:pt x="9991" y="437"/>
                  </a:lnTo>
                  <a:lnTo>
                    <a:pt x="9991" y="419"/>
                  </a:lnTo>
                  <a:lnTo>
                    <a:pt x="9973" y="346"/>
                  </a:lnTo>
                  <a:lnTo>
                    <a:pt x="9900" y="291"/>
                  </a:lnTo>
                  <a:lnTo>
                    <a:pt x="9791" y="237"/>
                  </a:lnTo>
                  <a:lnTo>
                    <a:pt x="9645" y="182"/>
                  </a:lnTo>
                  <a:lnTo>
                    <a:pt x="9463" y="128"/>
                  </a:lnTo>
                  <a:lnTo>
                    <a:pt x="9245" y="91"/>
                  </a:lnTo>
                  <a:lnTo>
                    <a:pt x="8699" y="0"/>
                  </a:lnTo>
                  <a:lnTo>
                    <a:pt x="8699" y="273"/>
                  </a:lnTo>
                  <a:lnTo>
                    <a:pt x="7443" y="328"/>
                  </a:lnTo>
                  <a:lnTo>
                    <a:pt x="6133" y="364"/>
                  </a:lnTo>
                  <a:lnTo>
                    <a:pt x="4623" y="382"/>
                  </a:lnTo>
                  <a:lnTo>
                    <a:pt x="3476" y="364"/>
                  </a:lnTo>
                  <a:lnTo>
                    <a:pt x="2384" y="328"/>
                  </a:lnTo>
                  <a:lnTo>
                    <a:pt x="1893" y="291"/>
                  </a:lnTo>
                  <a:lnTo>
                    <a:pt x="1456" y="237"/>
                  </a:lnTo>
                  <a:lnTo>
                    <a:pt x="1074" y="182"/>
                  </a:lnTo>
                  <a:lnTo>
                    <a:pt x="746" y="109"/>
                  </a:lnTo>
                  <a:lnTo>
                    <a:pt x="1292" y="0"/>
                  </a:lnTo>
                  <a:close/>
                </a:path>
              </a:pathLst>
            </a:custGeom>
            <a:solidFill>
              <a:srgbClr val="282829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78" name="Google Shape;1478;p9"/>
            <p:cNvSpPr/>
            <p:nvPr/>
          </p:nvSpPr>
          <p:spPr>
            <a:xfrm>
              <a:off x="1726100" y="1699875"/>
              <a:ext cx="249775" cy="25500"/>
            </a:xfrm>
            <a:custGeom>
              <a:avLst/>
              <a:gdLst/>
              <a:ahLst/>
              <a:cxnLst/>
              <a:rect l="l" t="t" r="r" b="b"/>
              <a:pathLst>
                <a:path w="9991" h="1020" fill="none" extrusionOk="0">
                  <a:moveTo>
                    <a:pt x="8699" y="0"/>
                  </a:moveTo>
                  <a:lnTo>
                    <a:pt x="8699" y="273"/>
                  </a:lnTo>
                  <a:lnTo>
                    <a:pt x="8699" y="273"/>
                  </a:lnTo>
                  <a:lnTo>
                    <a:pt x="8699" y="273"/>
                  </a:lnTo>
                  <a:lnTo>
                    <a:pt x="7443" y="328"/>
                  </a:lnTo>
                  <a:lnTo>
                    <a:pt x="6133" y="364"/>
                  </a:lnTo>
                  <a:lnTo>
                    <a:pt x="4623" y="382"/>
                  </a:lnTo>
                  <a:lnTo>
                    <a:pt x="4623" y="382"/>
                  </a:lnTo>
                  <a:lnTo>
                    <a:pt x="3476" y="364"/>
                  </a:lnTo>
                  <a:lnTo>
                    <a:pt x="2384" y="328"/>
                  </a:lnTo>
                  <a:lnTo>
                    <a:pt x="1893" y="291"/>
                  </a:lnTo>
                  <a:lnTo>
                    <a:pt x="1456" y="237"/>
                  </a:lnTo>
                  <a:lnTo>
                    <a:pt x="1074" y="182"/>
                  </a:lnTo>
                  <a:lnTo>
                    <a:pt x="746" y="109"/>
                  </a:lnTo>
                  <a:lnTo>
                    <a:pt x="746" y="109"/>
                  </a:lnTo>
                  <a:lnTo>
                    <a:pt x="746" y="109"/>
                  </a:lnTo>
                  <a:lnTo>
                    <a:pt x="1292" y="0"/>
                  </a:lnTo>
                  <a:lnTo>
                    <a:pt x="1292" y="0"/>
                  </a:lnTo>
                  <a:lnTo>
                    <a:pt x="746" y="91"/>
                  </a:lnTo>
                  <a:lnTo>
                    <a:pt x="528" y="128"/>
                  </a:lnTo>
                  <a:lnTo>
                    <a:pt x="346" y="182"/>
                  </a:lnTo>
                  <a:lnTo>
                    <a:pt x="200" y="237"/>
                  </a:lnTo>
                  <a:lnTo>
                    <a:pt x="91" y="291"/>
                  </a:lnTo>
                  <a:lnTo>
                    <a:pt x="18" y="346"/>
                  </a:lnTo>
                  <a:lnTo>
                    <a:pt x="0" y="419"/>
                  </a:lnTo>
                  <a:lnTo>
                    <a:pt x="0" y="419"/>
                  </a:lnTo>
                  <a:lnTo>
                    <a:pt x="0" y="437"/>
                  </a:lnTo>
                  <a:lnTo>
                    <a:pt x="18" y="473"/>
                  </a:lnTo>
                  <a:lnTo>
                    <a:pt x="91" y="528"/>
                  </a:lnTo>
                  <a:lnTo>
                    <a:pt x="219" y="583"/>
                  </a:lnTo>
                  <a:lnTo>
                    <a:pt x="382" y="655"/>
                  </a:lnTo>
                  <a:lnTo>
                    <a:pt x="601" y="710"/>
                  </a:lnTo>
                  <a:lnTo>
                    <a:pt x="856" y="746"/>
                  </a:lnTo>
                  <a:lnTo>
                    <a:pt x="1456" y="837"/>
                  </a:lnTo>
                  <a:lnTo>
                    <a:pt x="2202" y="910"/>
                  </a:lnTo>
                  <a:lnTo>
                    <a:pt x="3058" y="965"/>
                  </a:lnTo>
                  <a:lnTo>
                    <a:pt x="3986" y="1001"/>
                  </a:lnTo>
                  <a:lnTo>
                    <a:pt x="5005" y="1019"/>
                  </a:lnTo>
                  <a:lnTo>
                    <a:pt x="5005" y="1019"/>
                  </a:lnTo>
                  <a:lnTo>
                    <a:pt x="6006" y="1001"/>
                  </a:lnTo>
                  <a:lnTo>
                    <a:pt x="6952" y="965"/>
                  </a:lnTo>
                  <a:lnTo>
                    <a:pt x="7789" y="910"/>
                  </a:lnTo>
                  <a:lnTo>
                    <a:pt x="8535" y="837"/>
                  </a:lnTo>
                  <a:lnTo>
                    <a:pt x="9136" y="746"/>
                  </a:lnTo>
                  <a:lnTo>
                    <a:pt x="9390" y="710"/>
                  </a:lnTo>
                  <a:lnTo>
                    <a:pt x="9609" y="655"/>
                  </a:lnTo>
                  <a:lnTo>
                    <a:pt x="9773" y="583"/>
                  </a:lnTo>
                  <a:lnTo>
                    <a:pt x="9900" y="528"/>
                  </a:lnTo>
                  <a:lnTo>
                    <a:pt x="9973" y="473"/>
                  </a:lnTo>
                  <a:lnTo>
                    <a:pt x="9991" y="437"/>
                  </a:lnTo>
                  <a:lnTo>
                    <a:pt x="9991" y="419"/>
                  </a:lnTo>
                  <a:lnTo>
                    <a:pt x="9991" y="419"/>
                  </a:lnTo>
                  <a:lnTo>
                    <a:pt x="9973" y="346"/>
                  </a:lnTo>
                  <a:lnTo>
                    <a:pt x="9900" y="291"/>
                  </a:lnTo>
                  <a:lnTo>
                    <a:pt x="9791" y="237"/>
                  </a:lnTo>
                  <a:lnTo>
                    <a:pt x="9645" y="182"/>
                  </a:lnTo>
                  <a:lnTo>
                    <a:pt x="9463" y="128"/>
                  </a:lnTo>
                  <a:lnTo>
                    <a:pt x="9245" y="91"/>
                  </a:lnTo>
                  <a:lnTo>
                    <a:pt x="8699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79" name="Google Shape;1479;p9"/>
            <p:cNvSpPr/>
            <p:nvPr/>
          </p:nvSpPr>
          <p:spPr>
            <a:xfrm>
              <a:off x="1744750" y="1627975"/>
              <a:ext cx="198825" cy="81475"/>
            </a:xfrm>
            <a:custGeom>
              <a:avLst/>
              <a:gdLst/>
              <a:ahLst/>
              <a:cxnLst/>
              <a:rect l="l" t="t" r="r" b="b"/>
              <a:pathLst>
                <a:path w="7953" h="3259" extrusionOk="0">
                  <a:moveTo>
                    <a:pt x="4113" y="1"/>
                  </a:moveTo>
                  <a:lnTo>
                    <a:pt x="3986" y="37"/>
                  </a:lnTo>
                  <a:lnTo>
                    <a:pt x="3858" y="74"/>
                  </a:lnTo>
                  <a:lnTo>
                    <a:pt x="3731" y="110"/>
                  </a:lnTo>
                  <a:lnTo>
                    <a:pt x="3604" y="165"/>
                  </a:lnTo>
                  <a:lnTo>
                    <a:pt x="3385" y="328"/>
                  </a:lnTo>
                  <a:lnTo>
                    <a:pt x="3185" y="492"/>
                  </a:lnTo>
                  <a:lnTo>
                    <a:pt x="2985" y="711"/>
                  </a:lnTo>
                  <a:lnTo>
                    <a:pt x="2821" y="929"/>
                  </a:lnTo>
                  <a:lnTo>
                    <a:pt x="2657" y="1166"/>
                  </a:lnTo>
                  <a:lnTo>
                    <a:pt x="2530" y="1402"/>
                  </a:lnTo>
                  <a:lnTo>
                    <a:pt x="2312" y="1839"/>
                  </a:lnTo>
                  <a:lnTo>
                    <a:pt x="2148" y="2239"/>
                  </a:lnTo>
                  <a:lnTo>
                    <a:pt x="2020" y="2603"/>
                  </a:lnTo>
                  <a:lnTo>
                    <a:pt x="0" y="2985"/>
                  </a:lnTo>
                  <a:lnTo>
                    <a:pt x="383" y="3058"/>
                  </a:lnTo>
                  <a:lnTo>
                    <a:pt x="856" y="3131"/>
                  </a:lnTo>
                  <a:lnTo>
                    <a:pt x="1383" y="3186"/>
                  </a:lnTo>
                  <a:lnTo>
                    <a:pt x="1984" y="3222"/>
                  </a:lnTo>
                  <a:lnTo>
                    <a:pt x="2621" y="3240"/>
                  </a:lnTo>
                  <a:lnTo>
                    <a:pt x="3294" y="3258"/>
                  </a:lnTo>
                  <a:lnTo>
                    <a:pt x="4641" y="3258"/>
                  </a:lnTo>
                  <a:lnTo>
                    <a:pt x="5897" y="3222"/>
                  </a:lnTo>
                  <a:lnTo>
                    <a:pt x="6952" y="3186"/>
                  </a:lnTo>
                  <a:lnTo>
                    <a:pt x="7953" y="3149"/>
                  </a:lnTo>
                  <a:lnTo>
                    <a:pt x="7953" y="2094"/>
                  </a:lnTo>
                  <a:lnTo>
                    <a:pt x="7935" y="2003"/>
                  </a:lnTo>
                  <a:lnTo>
                    <a:pt x="7862" y="1730"/>
                  </a:lnTo>
                  <a:lnTo>
                    <a:pt x="7753" y="1384"/>
                  </a:lnTo>
                  <a:lnTo>
                    <a:pt x="7680" y="1202"/>
                  </a:lnTo>
                  <a:lnTo>
                    <a:pt x="7589" y="1020"/>
                  </a:lnTo>
                  <a:lnTo>
                    <a:pt x="7498" y="874"/>
                  </a:lnTo>
                  <a:lnTo>
                    <a:pt x="7389" y="747"/>
                  </a:lnTo>
                  <a:lnTo>
                    <a:pt x="7280" y="638"/>
                  </a:lnTo>
                  <a:lnTo>
                    <a:pt x="7170" y="583"/>
                  </a:lnTo>
                  <a:lnTo>
                    <a:pt x="7061" y="547"/>
                  </a:lnTo>
                  <a:lnTo>
                    <a:pt x="6843" y="547"/>
                  </a:lnTo>
                  <a:lnTo>
                    <a:pt x="6734" y="565"/>
                  </a:lnTo>
                  <a:lnTo>
                    <a:pt x="6533" y="638"/>
                  </a:lnTo>
                  <a:lnTo>
                    <a:pt x="6333" y="729"/>
                  </a:lnTo>
                  <a:lnTo>
                    <a:pt x="6169" y="820"/>
                  </a:lnTo>
                  <a:lnTo>
                    <a:pt x="6024" y="911"/>
                  </a:lnTo>
                  <a:lnTo>
                    <a:pt x="5915" y="1020"/>
                  </a:lnTo>
                  <a:lnTo>
                    <a:pt x="5860" y="929"/>
                  </a:lnTo>
                  <a:lnTo>
                    <a:pt x="5806" y="820"/>
                  </a:lnTo>
                  <a:lnTo>
                    <a:pt x="5733" y="692"/>
                  </a:lnTo>
                  <a:lnTo>
                    <a:pt x="5642" y="565"/>
                  </a:lnTo>
                  <a:lnTo>
                    <a:pt x="5496" y="419"/>
                  </a:lnTo>
                  <a:lnTo>
                    <a:pt x="5332" y="292"/>
                  </a:lnTo>
                  <a:lnTo>
                    <a:pt x="5132" y="165"/>
                  </a:lnTo>
                  <a:lnTo>
                    <a:pt x="4932" y="74"/>
                  </a:lnTo>
                  <a:lnTo>
                    <a:pt x="4695" y="19"/>
                  </a:lnTo>
                  <a:lnTo>
                    <a:pt x="4422" y="1"/>
                  </a:lnTo>
                  <a:close/>
                </a:path>
              </a:pathLst>
            </a:custGeom>
            <a:solidFill>
              <a:srgbClr val="C1A5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80" name="Google Shape;1480;p9"/>
            <p:cNvSpPr/>
            <p:nvPr/>
          </p:nvSpPr>
          <p:spPr>
            <a:xfrm>
              <a:off x="1744750" y="1627975"/>
              <a:ext cx="198825" cy="81475"/>
            </a:xfrm>
            <a:custGeom>
              <a:avLst/>
              <a:gdLst/>
              <a:ahLst/>
              <a:cxnLst/>
              <a:rect l="l" t="t" r="r" b="b"/>
              <a:pathLst>
                <a:path w="7953" h="3259" fill="none" extrusionOk="0">
                  <a:moveTo>
                    <a:pt x="7953" y="2094"/>
                  </a:moveTo>
                  <a:lnTo>
                    <a:pt x="7953" y="3149"/>
                  </a:lnTo>
                  <a:lnTo>
                    <a:pt x="7953" y="3149"/>
                  </a:lnTo>
                  <a:lnTo>
                    <a:pt x="6952" y="3186"/>
                  </a:lnTo>
                  <a:lnTo>
                    <a:pt x="5897" y="3222"/>
                  </a:lnTo>
                  <a:lnTo>
                    <a:pt x="4641" y="3258"/>
                  </a:lnTo>
                  <a:lnTo>
                    <a:pt x="3294" y="3258"/>
                  </a:lnTo>
                  <a:lnTo>
                    <a:pt x="2621" y="3240"/>
                  </a:lnTo>
                  <a:lnTo>
                    <a:pt x="1984" y="3222"/>
                  </a:lnTo>
                  <a:lnTo>
                    <a:pt x="1383" y="3186"/>
                  </a:lnTo>
                  <a:lnTo>
                    <a:pt x="856" y="3131"/>
                  </a:lnTo>
                  <a:lnTo>
                    <a:pt x="383" y="3058"/>
                  </a:lnTo>
                  <a:lnTo>
                    <a:pt x="0" y="2985"/>
                  </a:lnTo>
                  <a:lnTo>
                    <a:pt x="2020" y="2603"/>
                  </a:lnTo>
                  <a:lnTo>
                    <a:pt x="2020" y="2603"/>
                  </a:lnTo>
                  <a:lnTo>
                    <a:pt x="2148" y="2239"/>
                  </a:lnTo>
                  <a:lnTo>
                    <a:pt x="2312" y="1839"/>
                  </a:lnTo>
                  <a:lnTo>
                    <a:pt x="2530" y="1402"/>
                  </a:lnTo>
                  <a:lnTo>
                    <a:pt x="2530" y="1402"/>
                  </a:lnTo>
                  <a:lnTo>
                    <a:pt x="2657" y="1166"/>
                  </a:lnTo>
                  <a:lnTo>
                    <a:pt x="2821" y="929"/>
                  </a:lnTo>
                  <a:lnTo>
                    <a:pt x="2985" y="711"/>
                  </a:lnTo>
                  <a:lnTo>
                    <a:pt x="3185" y="492"/>
                  </a:lnTo>
                  <a:lnTo>
                    <a:pt x="3185" y="492"/>
                  </a:lnTo>
                  <a:lnTo>
                    <a:pt x="3385" y="328"/>
                  </a:lnTo>
                  <a:lnTo>
                    <a:pt x="3604" y="165"/>
                  </a:lnTo>
                  <a:lnTo>
                    <a:pt x="3731" y="110"/>
                  </a:lnTo>
                  <a:lnTo>
                    <a:pt x="3858" y="74"/>
                  </a:lnTo>
                  <a:lnTo>
                    <a:pt x="3986" y="37"/>
                  </a:lnTo>
                  <a:lnTo>
                    <a:pt x="4113" y="1"/>
                  </a:lnTo>
                  <a:lnTo>
                    <a:pt x="4113" y="1"/>
                  </a:lnTo>
                  <a:lnTo>
                    <a:pt x="4259" y="1"/>
                  </a:lnTo>
                  <a:lnTo>
                    <a:pt x="4422" y="1"/>
                  </a:lnTo>
                  <a:lnTo>
                    <a:pt x="4695" y="19"/>
                  </a:lnTo>
                  <a:lnTo>
                    <a:pt x="4932" y="74"/>
                  </a:lnTo>
                  <a:lnTo>
                    <a:pt x="5132" y="165"/>
                  </a:lnTo>
                  <a:lnTo>
                    <a:pt x="5132" y="165"/>
                  </a:lnTo>
                  <a:lnTo>
                    <a:pt x="5332" y="292"/>
                  </a:lnTo>
                  <a:lnTo>
                    <a:pt x="5496" y="419"/>
                  </a:lnTo>
                  <a:lnTo>
                    <a:pt x="5642" y="565"/>
                  </a:lnTo>
                  <a:lnTo>
                    <a:pt x="5733" y="692"/>
                  </a:lnTo>
                  <a:lnTo>
                    <a:pt x="5806" y="820"/>
                  </a:lnTo>
                  <a:lnTo>
                    <a:pt x="5860" y="929"/>
                  </a:lnTo>
                  <a:lnTo>
                    <a:pt x="5915" y="1020"/>
                  </a:lnTo>
                  <a:lnTo>
                    <a:pt x="5915" y="1020"/>
                  </a:lnTo>
                  <a:lnTo>
                    <a:pt x="6024" y="911"/>
                  </a:lnTo>
                  <a:lnTo>
                    <a:pt x="6169" y="820"/>
                  </a:lnTo>
                  <a:lnTo>
                    <a:pt x="6333" y="729"/>
                  </a:lnTo>
                  <a:lnTo>
                    <a:pt x="6533" y="638"/>
                  </a:lnTo>
                  <a:lnTo>
                    <a:pt x="6734" y="565"/>
                  </a:lnTo>
                  <a:lnTo>
                    <a:pt x="6843" y="547"/>
                  </a:lnTo>
                  <a:lnTo>
                    <a:pt x="6952" y="547"/>
                  </a:lnTo>
                  <a:lnTo>
                    <a:pt x="7061" y="547"/>
                  </a:lnTo>
                  <a:lnTo>
                    <a:pt x="7170" y="583"/>
                  </a:lnTo>
                  <a:lnTo>
                    <a:pt x="7170" y="583"/>
                  </a:lnTo>
                  <a:lnTo>
                    <a:pt x="7280" y="638"/>
                  </a:lnTo>
                  <a:lnTo>
                    <a:pt x="7389" y="747"/>
                  </a:lnTo>
                  <a:lnTo>
                    <a:pt x="7498" y="874"/>
                  </a:lnTo>
                  <a:lnTo>
                    <a:pt x="7589" y="1020"/>
                  </a:lnTo>
                  <a:lnTo>
                    <a:pt x="7589" y="1020"/>
                  </a:lnTo>
                  <a:lnTo>
                    <a:pt x="7680" y="1202"/>
                  </a:lnTo>
                  <a:lnTo>
                    <a:pt x="7753" y="1384"/>
                  </a:lnTo>
                  <a:lnTo>
                    <a:pt x="7862" y="1730"/>
                  </a:lnTo>
                  <a:lnTo>
                    <a:pt x="7935" y="2003"/>
                  </a:lnTo>
                  <a:lnTo>
                    <a:pt x="7953" y="2094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81" name="Google Shape;1481;p9"/>
            <p:cNvSpPr/>
            <p:nvPr/>
          </p:nvSpPr>
          <p:spPr>
            <a:xfrm>
              <a:off x="1744750" y="1653450"/>
              <a:ext cx="198825" cy="56000"/>
            </a:xfrm>
            <a:custGeom>
              <a:avLst/>
              <a:gdLst/>
              <a:ahLst/>
              <a:cxnLst/>
              <a:rect l="l" t="t" r="r" b="b"/>
              <a:pathLst>
                <a:path w="7953" h="2240" extrusionOk="0">
                  <a:moveTo>
                    <a:pt x="7589" y="1"/>
                  </a:moveTo>
                  <a:lnTo>
                    <a:pt x="7152" y="274"/>
                  </a:lnTo>
                  <a:lnTo>
                    <a:pt x="6715" y="529"/>
                  </a:lnTo>
                  <a:lnTo>
                    <a:pt x="6260" y="747"/>
                  </a:lnTo>
                  <a:lnTo>
                    <a:pt x="6024" y="856"/>
                  </a:lnTo>
                  <a:lnTo>
                    <a:pt x="5787" y="929"/>
                  </a:lnTo>
                  <a:lnTo>
                    <a:pt x="5660" y="984"/>
                  </a:lnTo>
                  <a:lnTo>
                    <a:pt x="5533" y="1038"/>
                  </a:lnTo>
                  <a:lnTo>
                    <a:pt x="5423" y="1111"/>
                  </a:lnTo>
                  <a:lnTo>
                    <a:pt x="5387" y="1147"/>
                  </a:lnTo>
                  <a:lnTo>
                    <a:pt x="5351" y="1202"/>
                  </a:lnTo>
                  <a:lnTo>
                    <a:pt x="5314" y="1275"/>
                  </a:lnTo>
                  <a:lnTo>
                    <a:pt x="5296" y="1348"/>
                  </a:lnTo>
                  <a:lnTo>
                    <a:pt x="5278" y="1420"/>
                  </a:lnTo>
                  <a:lnTo>
                    <a:pt x="5241" y="1493"/>
                  </a:lnTo>
                  <a:lnTo>
                    <a:pt x="5187" y="1566"/>
                  </a:lnTo>
                  <a:lnTo>
                    <a:pt x="5114" y="1621"/>
                  </a:lnTo>
                  <a:lnTo>
                    <a:pt x="5023" y="1657"/>
                  </a:lnTo>
                  <a:lnTo>
                    <a:pt x="4859" y="1657"/>
                  </a:lnTo>
                  <a:lnTo>
                    <a:pt x="4786" y="1639"/>
                  </a:lnTo>
                  <a:lnTo>
                    <a:pt x="4714" y="1621"/>
                  </a:lnTo>
                  <a:lnTo>
                    <a:pt x="4641" y="1566"/>
                  </a:lnTo>
                  <a:lnTo>
                    <a:pt x="4586" y="1530"/>
                  </a:lnTo>
                  <a:lnTo>
                    <a:pt x="4532" y="1457"/>
                  </a:lnTo>
                  <a:lnTo>
                    <a:pt x="4422" y="1329"/>
                  </a:lnTo>
                  <a:lnTo>
                    <a:pt x="4350" y="1166"/>
                  </a:lnTo>
                  <a:lnTo>
                    <a:pt x="4277" y="1002"/>
                  </a:lnTo>
                  <a:lnTo>
                    <a:pt x="4168" y="1056"/>
                  </a:lnTo>
                  <a:lnTo>
                    <a:pt x="4022" y="1075"/>
                  </a:lnTo>
                  <a:lnTo>
                    <a:pt x="3895" y="1093"/>
                  </a:lnTo>
                  <a:lnTo>
                    <a:pt x="3767" y="1111"/>
                  </a:lnTo>
                  <a:lnTo>
                    <a:pt x="3640" y="1111"/>
                  </a:lnTo>
                  <a:lnTo>
                    <a:pt x="3513" y="1093"/>
                  </a:lnTo>
                  <a:lnTo>
                    <a:pt x="3385" y="1056"/>
                  </a:lnTo>
                  <a:lnTo>
                    <a:pt x="3258" y="1020"/>
                  </a:lnTo>
                  <a:lnTo>
                    <a:pt x="3149" y="965"/>
                  </a:lnTo>
                  <a:lnTo>
                    <a:pt x="3021" y="911"/>
                  </a:lnTo>
                  <a:lnTo>
                    <a:pt x="2912" y="838"/>
                  </a:lnTo>
                  <a:lnTo>
                    <a:pt x="2821" y="765"/>
                  </a:lnTo>
                  <a:lnTo>
                    <a:pt x="2657" y="583"/>
                  </a:lnTo>
                  <a:lnTo>
                    <a:pt x="2530" y="383"/>
                  </a:lnTo>
                  <a:lnTo>
                    <a:pt x="2312" y="820"/>
                  </a:lnTo>
                  <a:lnTo>
                    <a:pt x="2148" y="1220"/>
                  </a:lnTo>
                  <a:lnTo>
                    <a:pt x="2020" y="1584"/>
                  </a:lnTo>
                  <a:lnTo>
                    <a:pt x="0" y="1966"/>
                  </a:lnTo>
                  <a:lnTo>
                    <a:pt x="328" y="2039"/>
                  </a:lnTo>
                  <a:lnTo>
                    <a:pt x="710" y="2094"/>
                  </a:lnTo>
                  <a:lnTo>
                    <a:pt x="1147" y="2148"/>
                  </a:lnTo>
                  <a:lnTo>
                    <a:pt x="1638" y="2185"/>
                  </a:lnTo>
                  <a:lnTo>
                    <a:pt x="2730" y="2221"/>
                  </a:lnTo>
                  <a:lnTo>
                    <a:pt x="3877" y="2239"/>
                  </a:lnTo>
                  <a:lnTo>
                    <a:pt x="5387" y="2221"/>
                  </a:lnTo>
                  <a:lnTo>
                    <a:pt x="6697" y="2185"/>
                  </a:lnTo>
                  <a:lnTo>
                    <a:pt x="7953" y="2130"/>
                  </a:lnTo>
                  <a:lnTo>
                    <a:pt x="7953" y="1075"/>
                  </a:lnTo>
                  <a:lnTo>
                    <a:pt x="7935" y="984"/>
                  </a:lnTo>
                  <a:lnTo>
                    <a:pt x="7862" y="711"/>
                  </a:lnTo>
                  <a:lnTo>
                    <a:pt x="7753" y="365"/>
                  </a:lnTo>
                  <a:lnTo>
                    <a:pt x="7680" y="183"/>
                  </a:lnTo>
                  <a:lnTo>
                    <a:pt x="7589" y="1"/>
                  </a:lnTo>
                  <a:close/>
                </a:path>
              </a:pathLst>
            </a:custGeom>
            <a:solidFill>
              <a:srgbClr val="A489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82" name="Google Shape;1482;p9"/>
            <p:cNvSpPr/>
            <p:nvPr/>
          </p:nvSpPr>
          <p:spPr>
            <a:xfrm>
              <a:off x="1744750" y="1653450"/>
              <a:ext cx="198825" cy="56000"/>
            </a:xfrm>
            <a:custGeom>
              <a:avLst/>
              <a:gdLst/>
              <a:ahLst/>
              <a:cxnLst/>
              <a:rect l="l" t="t" r="r" b="b"/>
              <a:pathLst>
                <a:path w="7953" h="2240" fill="none" extrusionOk="0">
                  <a:moveTo>
                    <a:pt x="7589" y="1"/>
                  </a:moveTo>
                  <a:lnTo>
                    <a:pt x="7589" y="1"/>
                  </a:lnTo>
                  <a:lnTo>
                    <a:pt x="7152" y="274"/>
                  </a:lnTo>
                  <a:lnTo>
                    <a:pt x="6715" y="529"/>
                  </a:lnTo>
                  <a:lnTo>
                    <a:pt x="6260" y="747"/>
                  </a:lnTo>
                  <a:lnTo>
                    <a:pt x="6024" y="856"/>
                  </a:lnTo>
                  <a:lnTo>
                    <a:pt x="5787" y="929"/>
                  </a:lnTo>
                  <a:lnTo>
                    <a:pt x="5787" y="929"/>
                  </a:lnTo>
                  <a:lnTo>
                    <a:pt x="5660" y="984"/>
                  </a:lnTo>
                  <a:lnTo>
                    <a:pt x="5533" y="1038"/>
                  </a:lnTo>
                  <a:lnTo>
                    <a:pt x="5423" y="1111"/>
                  </a:lnTo>
                  <a:lnTo>
                    <a:pt x="5387" y="1147"/>
                  </a:lnTo>
                  <a:lnTo>
                    <a:pt x="5351" y="1202"/>
                  </a:lnTo>
                  <a:lnTo>
                    <a:pt x="5351" y="1202"/>
                  </a:lnTo>
                  <a:lnTo>
                    <a:pt x="5314" y="1275"/>
                  </a:lnTo>
                  <a:lnTo>
                    <a:pt x="5296" y="1348"/>
                  </a:lnTo>
                  <a:lnTo>
                    <a:pt x="5278" y="1420"/>
                  </a:lnTo>
                  <a:lnTo>
                    <a:pt x="5241" y="1493"/>
                  </a:lnTo>
                  <a:lnTo>
                    <a:pt x="5241" y="1493"/>
                  </a:lnTo>
                  <a:lnTo>
                    <a:pt x="5187" y="1566"/>
                  </a:lnTo>
                  <a:lnTo>
                    <a:pt x="5114" y="1621"/>
                  </a:lnTo>
                  <a:lnTo>
                    <a:pt x="5023" y="1657"/>
                  </a:lnTo>
                  <a:lnTo>
                    <a:pt x="4932" y="1657"/>
                  </a:lnTo>
                  <a:lnTo>
                    <a:pt x="4932" y="1657"/>
                  </a:lnTo>
                  <a:lnTo>
                    <a:pt x="4859" y="1657"/>
                  </a:lnTo>
                  <a:lnTo>
                    <a:pt x="4786" y="1639"/>
                  </a:lnTo>
                  <a:lnTo>
                    <a:pt x="4714" y="1621"/>
                  </a:lnTo>
                  <a:lnTo>
                    <a:pt x="4641" y="1566"/>
                  </a:lnTo>
                  <a:lnTo>
                    <a:pt x="4641" y="1566"/>
                  </a:lnTo>
                  <a:lnTo>
                    <a:pt x="4586" y="1530"/>
                  </a:lnTo>
                  <a:lnTo>
                    <a:pt x="4532" y="1457"/>
                  </a:lnTo>
                  <a:lnTo>
                    <a:pt x="4422" y="1329"/>
                  </a:lnTo>
                  <a:lnTo>
                    <a:pt x="4350" y="1166"/>
                  </a:lnTo>
                  <a:lnTo>
                    <a:pt x="4277" y="1002"/>
                  </a:lnTo>
                  <a:lnTo>
                    <a:pt x="4277" y="1002"/>
                  </a:lnTo>
                  <a:lnTo>
                    <a:pt x="4168" y="1056"/>
                  </a:lnTo>
                  <a:lnTo>
                    <a:pt x="4022" y="1075"/>
                  </a:lnTo>
                  <a:lnTo>
                    <a:pt x="3895" y="1093"/>
                  </a:lnTo>
                  <a:lnTo>
                    <a:pt x="3767" y="1111"/>
                  </a:lnTo>
                  <a:lnTo>
                    <a:pt x="3767" y="1111"/>
                  </a:lnTo>
                  <a:lnTo>
                    <a:pt x="3640" y="1111"/>
                  </a:lnTo>
                  <a:lnTo>
                    <a:pt x="3513" y="1093"/>
                  </a:lnTo>
                  <a:lnTo>
                    <a:pt x="3385" y="1056"/>
                  </a:lnTo>
                  <a:lnTo>
                    <a:pt x="3258" y="1020"/>
                  </a:lnTo>
                  <a:lnTo>
                    <a:pt x="3149" y="965"/>
                  </a:lnTo>
                  <a:lnTo>
                    <a:pt x="3021" y="911"/>
                  </a:lnTo>
                  <a:lnTo>
                    <a:pt x="2912" y="838"/>
                  </a:lnTo>
                  <a:lnTo>
                    <a:pt x="2821" y="765"/>
                  </a:lnTo>
                  <a:lnTo>
                    <a:pt x="2821" y="765"/>
                  </a:lnTo>
                  <a:lnTo>
                    <a:pt x="2657" y="583"/>
                  </a:lnTo>
                  <a:lnTo>
                    <a:pt x="2530" y="383"/>
                  </a:lnTo>
                  <a:lnTo>
                    <a:pt x="2530" y="383"/>
                  </a:lnTo>
                  <a:lnTo>
                    <a:pt x="2530" y="383"/>
                  </a:lnTo>
                  <a:lnTo>
                    <a:pt x="2312" y="820"/>
                  </a:lnTo>
                  <a:lnTo>
                    <a:pt x="2148" y="1220"/>
                  </a:lnTo>
                  <a:lnTo>
                    <a:pt x="2020" y="1584"/>
                  </a:lnTo>
                  <a:lnTo>
                    <a:pt x="0" y="1966"/>
                  </a:lnTo>
                  <a:lnTo>
                    <a:pt x="0" y="1966"/>
                  </a:lnTo>
                  <a:lnTo>
                    <a:pt x="328" y="2039"/>
                  </a:lnTo>
                  <a:lnTo>
                    <a:pt x="710" y="2094"/>
                  </a:lnTo>
                  <a:lnTo>
                    <a:pt x="1147" y="2148"/>
                  </a:lnTo>
                  <a:lnTo>
                    <a:pt x="1638" y="2185"/>
                  </a:lnTo>
                  <a:lnTo>
                    <a:pt x="2730" y="2221"/>
                  </a:lnTo>
                  <a:lnTo>
                    <a:pt x="3877" y="2239"/>
                  </a:lnTo>
                  <a:lnTo>
                    <a:pt x="3877" y="2239"/>
                  </a:lnTo>
                  <a:lnTo>
                    <a:pt x="5387" y="2221"/>
                  </a:lnTo>
                  <a:lnTo>
                    <a:pt x="6697" y="2185"/>
                  </a:lnTo>
                  <a:lnTo>
                    <a:pt x="7953" y="2130"/>
                  </a:lnTo>
                  <a:lnTo>
                    <a:pt x="7953" y="1075"/>
                  </a:lnTo>
                  <a:lnTo>
                    <a:pt x="7953" y="1075"/>
                  </a:lnTo>
                  <a:lnTo>
                    <a:pt x="7935" y="984"/>
                  </a:lnTo>
                  <a:lnTo>
                    <a:pt x="7862" y="711"/>
                  </a:lnTo>
                  <a:lnTo>
                    <a:pt x="7753" y="365"/>
                  </a:lnTo>
                  <a:lnTo>
                    <a:pt x="7680" y="183"/>
                  </a:lnTo>
                  <a:lnTo>
                    <a:pt x="7589" y="1"/>
                  </a:lnTo>
                  <a:lnTo>
                    <a:pt x="7589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83" name="Google Shape;1483;p9"/>
            <p:cNvSpPr/>
            <p:nvPr/>
          </p:nvSpPr>
          <p:spPr>
            <a:xfrm>
              <a:off x="1824375" y="1627975"/>
              <a:ext cx="48700" cy="28700"/>
            </a:xfrm>
            <a:custGeom>
              <a:avLst/>
              <a:gdLst/>
              <a:ahLst/>
              <a:cxnLst/>
              <a:rect l="l" t="t" r="r" b="b"/>
              <a:pathLst>
                <a:path w="1948" h="1148" extrusionOk="0">
                  <a:moveTo>
                    <a:pt x="928" y="1"/>
                  </a:moveTo>
                  <a:lnTo>
                    <a:pt x="801" y="37"/>
                  </a:lnTo>
                  <a:lnTo>
                    <a:pt x="673" y="74"/>
                  </a:lnTo>
                  <a:lnTo>
                    <a:pt x="546" y="110"/>
                  </a:lnTo>
                  <a:lnTo>
                    <a:pt x="419" y="165"/>
                  </a:lnTo>
                  <a:lnTo>
                    <a:pt x="200" y="328"/>
                  </a:lnTo>
                  <a:lnTo>
                    <a:pt x="0" y="492"/>
                  </a:lnTo>
                  <a:lnTo>
                    <a:pt x="36" y="638"/>
                  </a:lnTo>
                  <a:lnTo>
                    <a:pt x="109" y="747"/>
                  </a:lnTo>
                  <a:lnTo>
                    <a:pt x="182" y="856"/>
                  </a:lnTo>
                  <a:lnTo>
                    <a:pt x="273" y="947"/>
                  </a:lnTo>
                  <a:lnTo>
                    <a:pt x="382" y="1038"/>
                  </a:lnTo>
                  <a:lnTo>
                    <a:pt x="510" y="1093"/>
                  </a:lnTo>
                  <a:lnTo>
                    <a:pt x="637" y="1129"/>
                  </a:lnTo>
                  <a:lnTo>
                    <a:pt x="783" y="1147"/>
                  </a:lnTo>
                  <a:lnTo>
                    <a:pt x="837" y="1147"/>
                  </a:lnTo>
                  <a:lnTo>
                    <a:pt x="928" y="1129"/>
                  </a:lnTo>
                  <a:lnTo>
                    <a:pt x="1019" y="1111"/>
                  </a:lnTo>
                  <a:lnTo>
                    <a:pt x="1183" y="1038"/>
                  </a:lnTo>
                  <a:lnTo>
                    <a:pt x="1347" y="929"/>
                  </a:lnTo>
                  <a:lnTo>
                    <a:pt x="1492" y="802"/>
                  </a:lnTo>
                  <a:lnTo>
                    <a:pt x="1620" y="656"/>
                  </a:lnTo>
                  <a:lnTo>
                    <a:pt x="1747" y="510"/>
                  </a:lnTo>
                  <a:lnTo>
                    <a:pt x="1856" y="347"/>
                  </a:lnTo>
                  <a:lnTo>
                    <a:pt x="1947" y="165"/>
                  </a:lnTo>
                  <a:lnTo>
                    <a:pt x="1783" y="92"/>
                  </a:lnTo>
                  <a:lnTo>
                    <a:pt x="1601" y="37"/>
                  </a:lnTo>
                  <a:lnTo>
                    <a:pt x="1401" y="1"/>
                  </a:lnTo>
                  <a:close/>
                </a:path>
              </a:pathLst>
            </a:custGeom>
            <a:solidFill>
              <a:srgbClr val="D7C2A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84" name="Google Shape;1484;p9"/>
            <p:cNvSpPr/>
            <p:nvPr/>
          </p:nvSpPr>
          <p:spPr>
            <a:xfrm>
              <a:off x="1824375" y="1627975"/>
              <a:ext cx="48700" cy="28700"/>
            </a:xfrm>
            <a:custGeom>
              <a:avLst/>
              <a:gdLst/>
              <a:ahLst/>
              <a:cxnLst/>
              <a:rect l="l" t="t" r="r" b="b"/>
              <a:pathLst>
                <a:path w="1948" h="1148" fill="none" extrusionOk="0">
                  <a:moveTo>
                    <a:pt x="1183" y="1"/>
                  </a:moveTo>
                  <a:lnTo>
                    <a:pt x="1183" y="1"/>
                  </a:lnTo>
                  <a:lnTo>
                    <a:pt x="928" y="1"/>
                  </a:lnTo>
                  <a:lnTo>
                    <a:pt x="928" y="1"/>
                  </a:lnTo>
                  <a:lnTo>
                    <a:pt x="801" y="37"/>
                  </a:lnTo>
                  <a:lnTo>
                    <a:pt x="673" y="74"/>
                  </a:lnTo>
                  <a:lnTo>
                    <a:pt x="546" y="110"/>
                  </a:lnTo>
                  <a:lnTo>
                    <a:pt x="419" y="165"/>
                  </a:lnTo>
                  <a:lnTo>
                    <a:pt x="200" y="328"/>
                  </a:lnTo>
                  <a:lnTo>
                    <a:pt x="0" y="492"/>
                  </a:lnTo>
                  <a:lnTo>
                    <a:pt x="0" y="492"/>
                  </a:lnTo>
                  <a:lnTo>
                    <a:pt x="36" y="638"/>
                  </a:lnTo>
                  <a:lnTo>
                    <a:pt x="109" y="747"/>
                  </a:lnTo>
                  <a:lnTo>
                    <a:pt x="182" y="856"/>
                  </a:lnTo>
                  <a:lnTo>
                    <a:pt x="273" y="947"/>
                  </a:lnTo>
                  <a:lnTo>
                    <a:pt x="382" y="1038"/>
                  </a:lnTo>
                  <a:lnTo>
                    <a:pt x="510" y="1093"/>
                  </a:lnTo>
                  <a:lnTo>
                    <a:pt x="637" y="1129"/>
                  </a:lnTo>
                  <a:lnTo>
                    <a:pt x="783" y="1147"/>
                  </a:lnTo>
                  <a:lnTo>
                    <a:pt x="783" y="1147"/>
                  </a:lnTo>
                  <a:lnTo>
                    <a:pt x="837" y="1147"/>
                  </a:lnTo>
                  <a:lnTo>
                    <a:pt x="837" y="1147"/>
                  </a:lnTo>
                  <a:lnTo>
                    <a:pt x="928" y="1129"/>
                  </a:lnTo>
                  <a:lnTo>
                    <a:pt x="1019" y="1111"/>
                  </a:lnTo>
                  <a:lnTo>
                    <a:pt x="1183" y="1038"/>
                  </a:lnTo>
                  <a:lnTo>
                    <a:pt x="1347" y="929"/>
                  </a:lnTo>
                  <a:lnTo>
                    <a:pt x="1492" y="802"/>
                  </a:lnTo>
                  <a:lnTo>
                    <a:pt x="1492" y="802"/>
                  </a:lnTo>
                  <a:lnTo>
                    <a:pt x="1620" y="656"/>
                  </a:lnTo>
                  <a:lnTo>
                    <a:pt x="1747" y="510"/>
                  </a:lnTo>
                  <a:lnTo>
                    <a:pt x="1856" y="347"/>
                  </a:lnTo>
                  <a:lnTo>
                    <a:pt x="1947" y="165"/>
                  </a:lnTo>
                  <a:lnTo>
                    <a:pt x="1947" y="165"/>
                  </a:lnTo>
                  <a:lnTo>
                    <a:pt x="1783" y="92"/>
                  </a:lnTo>
                  <a:lnTo>
                    <a:pt x="1601" y="37"/>
                  </a:lnTo>
                  <a:lnTo>
                    <a:pt x="1401" y="1"/>
                  </a:lnTo>
                  <a:lnTo>
                    <a:pt x="1183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485" name="Google Shape;1485;p9"/>
          <p:cNvGrpSpPr/>
          <p:nvPr/>
        </p:nvGrpSpPr>
        <p:grpSpPr>
          <a:xfrm rot="707990">
            <a:off x="6904132" y="6617863"/>
            <a:ext cx="1354315" cy="327636"/>
            <a:chOff x="3665900" y="8356158"/>
            <a:chExt cx="1015703" cy="245719"/>
          </a:xfrm>
        </p:grpSpPr>
        <p:sp>
          <p:nvSpPr>
            <p:cNvPr id="1486" name="Google Shape;1486;p9"/>
            <p:cNvSpPr/>
            <p:nvPr/>
          </p:nvSpPr>
          <p:spPr>
            <a:xfrm>
              <a:off x="3940684" y="8356158"/>
              <a:ext cx="658411" cy="161356"/>
            </a:xfrm>
            <a:custGeom>
              <a:avLst/>
              <a:gdLst/>
              <a:ahLst/>
              <a:cxnLst/>
              <a:rect l="l" t="t" r="r" b="b"/>
              <a:pathLst>
                <a:path w="12776" h="3131" extrusionOk="0">
                  <a:moveTo>
                    <a:pt x="9336" y="0"/>
                  </a:moveTo>
                  <a:lnTo>
                    <a:pt x="8626" y="55"/>
                  </a:lnTo>
                  <a:lnTo>
                    <a:pt x="7934" y="127"/>
                  </a:lnTo>
                  <a:lnTo>
                    <a:pt x="7279" y="218"/>
                  </a:lnTo>
                  <a:lnTo>
                    <a:pt x="6642" y="309"/>
                  </a:lnTo>
                  <a:lnTo>
                    <a:pt x="6042" y="400"/>
                  </a:lnTo>
                  <a:lnTo>
                    <a:pt x="5460" y="510"/>
                  </a:lnTo>
                  <a:lnTo>
                    <a:pt x="4895" y="619"/>
                  </a:lnTo>
                  <a:lnTo>
                    <a:pt x="4368" y="728"/>
                  </a:lnTo>
                  <a:lnTo>
                    <a:pt x="3858" y="855"/>
                  </a:lnTo>
                  <a:lnTo>
                    <a:pt x="3385" y="983"/>
                  </a:lnTo>
                  <a:lnTo>
                    <a:pt x="2930" y="1110"/>
                  </a:lnTo>
                  <a:lnTo>
                    <a:pt x="2511" y="1256"/>
                  </a:lnTo>
                  <a:lnTo>
                    <a:pt x="2129" y="1383"/>
                  </a:lnTo>
                  <a:lnTo>
                    <a:pt x="1765" y="1511"/>
                  </a:lnTo>
                  <a:lnTo>
                    <a:pt x="1438" y="1656"/>
                  </a:lnTo>
                  <a:lnTo>
                    <a:pt x="1147" y="1783"/>
                  </a:lnTo>
                  <a:lnTo>
                    <a:pt x="874" y="1911"/>
                  </a:lnTo>
                  <a:lnTo>
                    <a:pt x="637" y="2038"/>
                  </a:lnTo>
                  <a:lnTo>
                    <a:pt x="455" y="2166"/>
                  </a:lnTo>
                  <a:lnTo>
                    <a:pt x="291" y="2293"/>
                  </a:lnTo>
                  <a:lnTo>
                    <a:pt x="164" y="2420"/>
                  </a:lnTo>
                  <a:lnTo>
                    <a:pt x="73" y="2530"/>
                  </a:lnTo>
                  <a:lnTo>
                    <a:pt x="18" y="2621"/>
                  </a:lnTo>
                  <a:lnTo>
                    <a:pt x="0" y="2730"/>
                  </a:lnTo>
                  <a:lnTo>
                    <a:pt x="18" y="2821"/>
                  </a:lnTo>
                  <a:lnTo>
                    <a:pt x="73" y="2894"/>
                  </a:lnTo>
                  <a:lnTo>
                    <a:pt x="182" y="2966"/>
                  </a:lnTo>
                  <a:lnTo>
                    <a:pt x="328" y="3021"/>
                  </a:lnTo>
                  <a:lnTo>
                    <a:pt x="491" y="3076"/>
                  </a:lnTo>
                  <a:lnTo>
                    <a:pt x="710" y="3112"/>
                  </a:lnTo>
                  <a:lnTo>
                    <a:pt x="983" y="3130"/>
                  </a:lnTo>
                  <a:lnTo>
                    <a:pt x="1602" y="3130"/>
                  </a:lnTo>
                  <a:lnTo>
                    <a:pt x="1947" y="3112"/>
                  </a:lnTo>
                  <a:lnTo>
                    <a:pt x="2748" y="3021"/>
                  </a:lnTo>
                  <a:lnTo>
                    <a:pt x="4531" y="2784"/>
                  </a:lnTo>
                  <a:lnTo>
                    <a:pt x="6096" y="2548"/>
                  </a:lnTo>
                  <a:lnTo>
                    <a:pt x="7443" y="2293"/>
                  </a:lnTo>
                  <a:lnTo>
                    <a:pt x="8590" y="2038"/>
                  </a:lnTo>
                  <a:lnTo>
                    <a:pt x="9572" y="1783"/>
                  </a:lnTo>
                  <a:lnTo>
                    <a:pt x="10373" y="1529"/>
                  </a:lnTo>
                  <a:lnTo>
                    <a:pt x="11046" y="1274"/>
                  </a:lnTo>
                  <a:lnTo>
                    <a:pt x="11574" y="1056"/>
                  </a:lnTo>
                  <a:lnTo>
                    <a:pt x="11974" y="837"/>
                  </a:lnTo>
                  <a:lnTo>
                    <a:pt x="12284" y="637"/>
                  </a:lnTo>
                  <a:lnTo>
                    <a:pt x="12484" y="455"/>
                  </a:lnTo>
                  <a:lnTo>
                    <a:pt x="12630" y="309"/>
                  </a:lnTo>
                  <a:lnTo>
                    <a:pt x="12721" y="182"/>
                  </a:lnTo>
                  <a:lnTo>
                    <a:pt x="12757" y="73"/>
                  </a:lnTo>
                  <a:lnTo>
                    <a:pt x="1277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87" name="Google Shape;1487;p9"/>
            <p:cNvSpPr/>
            <p:nvPr/>
          </p:nvSpPr>
          <p:spPr>
            <a:xfrm>
              <a:off x="3940684" y="8356158"/>
              <a:ext cx="658411" cy="161356"/>
            </a:xfrm>
            <a:custGeom>
              <a:avLst/>
              <a:gdLst/>
              <a:ahLst/>
              <a:cxnLst/>
              <a:rect l="l" t="t" r="r" b="b"/>
              <a:pathLst>
                <a:path w="12776" h="3131" fill="none" extrusionOk="0">
                  <a:moveTo>
                    <a:pt x="12775" y="0"/>
                  </a:moveTo>
                  <a:lnTo>
                    <a:pt x="9336" y="0"/>
                  </a:lnTo>
                  <a:lnTo>
                    <a:pt x="9336" y="0"/>
                  </a:lnTo>
                  <a:lnTo>
                    <a:pt x="8626" y="55"/>
                  </a:lnTo>
                  <a:lnTo>
                    <a:pt x="7934" y="127"/>
                  </a:lnTo>
                  <a:lnTo>
                    <a:pt x="7279" y="218"/>
                  </a:lnTo>
                  <a:lnTo>
                    <a:pt x="6642" y="309"/>
                  </a:lnTo>
                  <a:lnTo>
                    <a:pt x="6042" y="400"/>
                  </a:lnTo>
                  <a:lnTo>
                    <a:pt x="5460" y="510"/>
                  </a:lnTo>
                  <a:lnTo>
                    <a:pt x="4895" y="619"/>
                  </a:lnTo>
                  <a:lnTo>
                    <a:pt x="4368" y="728"/>
                  </a:lnTo>
                  <a:lnTo>
                    <a:pt x="3858" y="855"/>
                  </a:lnTo>
                  <a:lnTo>
                    <a:pt x="3385" y="983"/>
                  </a:lnTo>
                  <a:lnTo>
                    <a:pt x="2930" y="1110"/>
                  </a:lnTo>
                  <a:lnTo>
                    <a:pt x="2511" y="1256"/>
                  </a:lnTo>
                  <a:lnTo>
                    <a:pt x="2129" y="1383"/>
                  </a:lnTo>
                  <a:lnTo>
                    <a:pt x="1765" y="1511"/>
                  </a:lnTo>
                  <a:lnTo>
                    <a:pt x="1438" y="1656"/>
                  </a:lnTo>
                  <a:lnTo>
                    <a:pt x="1147" y="1783"/>
                  </a:lnTo>
                  <a:lnTo>
                    <a:pt x="874" y="1911"/>
                  </a:lnTo>
                  <a:lnTo>
                    <a:pt x="637" y="2038"/>
                  </a:lnTo>
                  <a:lnTo>
                    <a:pt x="455" y="2166"/>
                  </a:lnTo>
                  <a:lnTo>
                    <a:pt x="291" y="2293"/>
                  </a:lnTo>
                  <a:lnTo>
                    <a:pt x="164" y="2420"/>
                  </a:lnTo>
                  <a:lnTo>
                    <a:pt x="73" y="2530"/>
                  </a:lnTo>
                  <a:lnTo>
                    <a:pt x="18" y="2621"/>
                  </a:lnTo>
                  <a:lnTo>
                    <a:pt x="0" y="2730"/>
                  </a:lnTo>
                  <a:lnTo>
                    <a:pt x="18" y="2821"/>
                  </a:lnTo>
                  <a:lnTo>
                    <a:pt x="73" y="2894"/>
                  </a:lnTo>
                  <a:lnTo>
                    <a:pt x="182" y="2966"/>
                  </a:lnTo>
                  <a:lnTo>
                    <a:pt x="328" y="3021"/>
                  </a:lnTo>
                  <a:lnTo>
                    <a:pt x="491" y="3076"/>
                  </a:lnTo>
                  <a:lnTo>
                    <a:pt x="710" y="3112"/>
                  </a:lnTo>
                  <a:lnTo>
                    <a:pt x="983" y="3130"/>
                  </a:lnTo>
                  <a:lnTo>
                    <a:pt x="1292" y="3130"/>
                  </a:lnTo>
                  <a:lnTo>
                    <a:pt x="1292" y="3130"/>
                  </a:lnTo>
                  <a:lnTo>
                    <a:pt x="1602" y="3130"/>
                  </a:lnTo>
                  <a:lnTo>
                    <a:pt x="1947" y="3112"/>
                  </a:lnTo>
                  <a:lnTo>
                    <a:pt x="2748" y="3021"/>
                  </a:lnTo>
                  <a:lnTo>
                    <a:pt x="2748" y="3021"/>
                  </a:lnTo>
                  <a:lnTo>
                    <a:pt x="4531" y="2784"/>
                  </a:lnTo>
                  <a:lnTo>
                    <a:pt x="6096" y="2548"/>
                  </a:lnTo>
                  <a:lnTo>
                    <a:pt x="7443" y="2293"/>
                  </a:lnTo>
                  <a:lnTo>
                    <a:pt x="8590" y="2038"/>
                  </a:lnTo>
                  <a:lnTo>
                    <a:pt x="9572" y="1783"/>
                  </a:lnTo>
                  <a:lnTo>
                    <a:pt x="10373" y="1529"/>
                  </a:lnTo>
                  <a:lnTo>
                    <a:pt x="11046" y="1274"/>
                  </a:lnTo>
                  <a:lnTo>
                    <a:pt x="11574" y="1056"/>
                  </a:lnTo>
                  <a:lnTo>
                    <a:pt x="11974" y="837"/>
                  </a:lnTo>
                  <a:lnTo>
                    <a:pt x="12284" y="637"/>
                  </a:lnTo>
                  <a:lnTo>
                    <a:pt x="12484" y="455"/>
                  </a:lnTo>
                  <a:lnTo>
                    <a:pt x="12630" y="309"/>
                  </a:lnTo>
                  <a:lnTo>
                    <a:pt x="12721" y="182"/>
                  </a:lnTo>
                  <a:lnTo>
                    <a:pt x="12757" y="73"/>
                  </a:lnTo>
                  <a:lnTo>
                    <a:pt x="12775" y="0"/>
                  </a:lnTo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88" name="Google Shape;1488;p9"/>
            <p:cNvSpPr/>
            <p:nvPr/>
          </p:nvSpPr>
          <p:spPr>
            <a:xfrm>
              <a:off x="3665900" y="8420834"/>
              <a:ext cx="151049" cy="55400"/>
            </a:xfrm>
            <a:custGeom>
              <a:avLst/>
              <a:gdLst/>
              <a:ahLst/>
              <a:cxnLst/>
              <a:rect l="l" t="t" r="r" b="b"/>
              <a:pathLst>
                <a:path w="2931" h="1075" extrusionOk="0">
                  <a:moveTo>
                    <a:pt x="1456" y="1"/>
                  </a:moveTo>
                  <a:lnTo>
                    <a:pt x="1128" y="19"/>
                  </a:lnTo>
                  <a:lnTo>
                    <a:pt x="801" y="74"/>
                  </a:lnTo>
                  <a:lnTo>
                    <a:pt x="655" y="110"/>
                  </a:lnTo>
                  <a:lnTo>
                    <a:pt x="491" y="165"/>
                  </a:lnTo>
                  <a:lnTo>
                    <a:pt x="364" y="219"/>
                  </a:lnTo>
                  <a:lnTo>
                    <a:pt x="237" y="292"/>
                  </a:lnTo>
                  <a:lnTo>
                    <a:pt x="146" y="347"/>
                  </a:lnTo>
                  <a:lnTo>
                    <a:pt x="91" y="401"/>
                  </a:lnTo>
                  <a:lnTo>
                    <a:pt x="37" y="474"/>
                  </a:lnTo>
                  <a:lnTo>
                    <a:pt x="0" y="547"/>
                  </a:lnTo>
                  <a:lnTo>
                    <a:pt x="0" y="638"/>
                  </a:lnTo>
                  <a:lnTo>
                    <a:pt x="37" y="729"/>
                  </a:lnTo>
                  <a:lnTo>
                    <a:pt x="109" y="801"/>
                  </a:lnTo>
                  <a:lnTo>
                    <a:pt x="182" y="874"/>
                  </a:lnTo>
                  <a:lnTo>
                    <a:pt x="273" y="911"/>
                  </a:lnTo>
                  <a:lnTo>
                    <a:pt x="382" y="947"/>
                  </a:lnTo>
                  <a:lnTo>
                    <a:pt x="582" y="1002"/>
                  </a:lnTo>
                  <a:lnTo>
                    <a:pt x="1092" y="1056"/>
                  </a:lnTo>
                  <a:lnTo>
                    <a:pt x="1602" y="1074"/>
                  </a:lnTo>
                  <a:lnTo>
                    <a:pt x="1747" y="1074"/>
                  </a:lnTo>
                  <a:lnTo>
                    <a:pt x="2038" y="1056"/>
                  </a:lnTo>
                  <a:lnTo>
                    <a:pt x="2311" y="1020"/>
                  </a:lnTo>
                  <a:lnTo>
                    <a:pt x="2439" y="983"/>
                  </a:lnTo>
                  <a:lnTo>
                    <a:pt x="2566" y="929"/>
                  </a:lnTo>
                  <a:lnTo>
                    <a:pt x="2675" y="856"/>
                  </a:lnTo>
                  <a:lnTo>
                    <a:pt x="2784" y="783"/>
                  </a:lnTo>
                  <a:lnTo>
                    <a:pt x="2857" y="710"/>
                  </a:lnTo>
                  <a:lnTo>
                    <a:pt x="2912" y="619"/>
                  </a:lnTo>
                  <a:lnTo>
                    <a:pt x="2930" y="528"/>
                  </a:lnTo>
                  <a:lnTo>
                    <a:pt x="2930" y="474"/>
                  </a:lnTo>
                  <a:lnTo>
                    <a:pt x="2930" y="437"/>
                  </a:lnTo>
                  <a:lnTo>
                    <a:pt x="2875" y="365"/>
                  </a:lnTo>
                  <a:lnTo>
                    <a:pt x="2803" y="292"/>
                  </a:lnTo>
                  <a:lnTo>
                    <a:pt x="2730" y="237"/>
                  </a:lnTo>
                  <a:lnTo>
                    <a:pt x="2639" y="201"/>
                  </a:lnTo>
                  <a:lnTo>
                    <a:pt x="2366" y="110"/>
                  </a:lnTo>
                  <a:lnTo>
                    <a:pt x="2075" y="55"/>
                  </a:lnTo>
                  <a:lnTo>
                    <a:pt x="1784" y="19"/>
                  </a:lnTo>
                  <a:lnTo>
                    <a:pt x="14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89" name="Google Shape;1489;p9"/>
            <p:cNvSpPr/>
            <p:nvPr/>
          </p:nvSpPr>
          <p:spPr>
            <a:xfrm>
              <a:off x="3665900" y="8420834"/>
              <a:ext cx="151049" cy="55400"/>
            </a:xfrm>
            <a:custGeom>
              <a:avLst/>
              <a:gdLst/>
              <a:ahLst/>
              <a:cxnLst/>
              <a:rect l="l" t="t" r="r" b="b"/>
              <a:pathLst>
                <a:path w="2931" h="1075" fill="none" extrusionOk="0">
                  <a:moveTo>
                    <a:pt x="1456" y="1"/>
                  </a:moveTo>
                  <a:lnTo>
                    <a:pt x="1456" y="1"/>
                  </a:lnTo>
                  <a:lnTo>
                    <a:pt x="1128" y="19"/>
                  </a:lnTo>
                  <a:lnTo>
                    <a:pt x="801" y="74"/>
                  </a:lnTo>
                  <a:lnTo>
                    <a:pt x="655" y="110"/>
                  </a:lnTo>
                  <a:lnTo>
                    <a:pt x="491" y="165"/>
                  </a:lnTo>
                  <a:lnTo>
                    <a:pt x="364" y="219"/>
                  </a:lnTo>
                  <a:lnTo>
                    <a:pt x="237" y="292"/>
                  </a:lnTo>
                  <a:lnTo>
                    <a:pt x="237" y="292"/>
                  </a:lnTo>
                  <a:lnTo>
                    <a:pt x="146" y="347"/>
                  </a:lnTo>
                  <a:lnTo>
                    <a:pt x="91" y="401"/>
                  </a:lnTo>
                  <a:lnTo>
                    <a:pt x="37" y="474"/>
                  </a:lnTo>
                  <a:lnTo>
                    <a:pt x="0" y="547"/>
                  </a:lnTo>
                  <a:lnTo>
                    <a:pt x="0" y="547"/>
                  </a:lnTo>
                  <a:lnTo>
                    <a:pt x="0" y="638"/>
                  </a:lnTo>
                  <a:lnTo>
                    <a:pt x="37" y="729"/>
                  </a:lnTo>
                  <a:lnTo>
                    <a:pt x="109" y="801"/>
                  </a:lnTo>
                  <a:lnTo>
                    <a:pt x="182" y="874"/>
                  </a:lnTo>
                  <a:lnTo>
                    <a:pt x="182" y="874"/>
                  </a:lnTo>
                  <a:lnTo>
                    <a:pt x="273" y="911"/>
                  </a:lnTo>
                  <a:lnTo>
                    <a:pt x="382" y="947"/>
                  </a:lnTo>
                  <a:lnTo>
                    <a:pt x="582" y="1002"/>
                  </a:lnTo>
                  <a:lnTo>
                    <a:pt x="582" y="1002"/>
                  </a:lnTo>
                  <a:lnTo>
                    <a:pt x="1092" y="1056"/>
                  </a:lnTo>
                  <a:lnTo>
                    <a:pt x="1602" y="1074"/>
                  </a:lnTo>
                  <a:lnTo>
                    <a:pt x="1602" y="1074"/>
                  </a:lnTo>
                  <a:lnTo>
                    <a:pt x="1747" y="1074"/>
                  </a:lnTo>
                  <a:lnTo>
                    <a:pt x="1747" y="1074"/>
                  </a:lnTo>
                  <a:lnTo>
                    <a:pt x="2038" y="1056"/>
                  </a:lnTo>
                  <a:lnTo>
                    <a:pt x="2311" y="1020"/>
                  </a:lnTo>
                  <a:lnTo>
                    <a:pt x="2439" y="983"/>
                  </a:lnTo>
                  <a:lnTo>
                    <a:pt x="2566" y="929"/>
                  </a:lnTo>
                  <a:lnTo>
                    <a:pt x="2675" y="856"/>
                  </a:lnTo>
                  <a:lnTo>
                    <a:pt x="2784" y="783"/>
                  </a:lnTo>
                  <a:lnTo>
                    <a:pt x="2784" y="783"/>
                  </a:lnTo>
                  <a:lnTo>
                    <a:pt x="2857" y="710"/>
                  </a:lnTo>
                  <a:lnTo>
                    <a:pt x="2912" y="619"/>
                  </a:lnTo>
                  <a:lnTo>
                    <a:pt x="2930" y="528"/>
                  </a:lnTo>
                  <a:lnTo>
                    <a:pt x="2930" y="474"/>
                  </a:lnTo>
                  <a:lnTo>
                    <a:pt x="2930" y="437"/>
                  </a:lnTo>
                  <a:lnTo>
                    <a:pt x="2930" y="437"/>
                  </a:lnTo>
                  <a:lnTo>
                    <a:pt x="2875" y="365"/>
                  </a:lnTo>
                  <a:lnTo>
                    <a:pt x="2803" y="292"/>
                  </a:lnTo>
                  <a:lnTo>
                    <a:pt x="2730" y="237"/>
                  </a:lnTo>
                  <a:lnTo>
                    <a:pt x="2639" y="201"/>
                  </a:lnTo>
                  <a:lnTo>
                    <a:pt x="2639" y="201"/>
                  </a:lnTo>
                  <a:lnTo>
                    <a:pt x="2366" y="110"/>
                  </a:lnTo>
                  <a:lnTo>
                    <a:pt x="2075" y="55"/>
                  </a:lnTo>
                  <a:lnTo>
                    <a:pt x="1784" y="19"/>
                  </a:lnTo>
                  <a:lnTo>
                    <a:pt x="1456" y="1"/>
                  </a:lnTo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90" name="Google Shape;1490;p9"/>
            <p:cNvSpPr/>
            <p:nvPr/>
          </p:nvSpPr>
          <p:spPr>
            <a:xfrm>
              <a:off x="3821587" y="8385223"/>
              <a:ext cx="96628" cy="41280"/>
            </a:xfrm>
            <a:custGeom>
              <a:avLst/>
              <a:gdLst/>
              <a:ahLst/>
              <a:cxnLst/>
              <a:rect l="l" t="t" r="r" b="b"/>
              <a:pathLst>
                <a:path w="1875" h="801" extrusionOk="0">
                  <a:moveTo>
                    <a:pt x="1092" y="0"/>
                  </a:moveTo>
                  <a:lnTo>
                    <a:pt x="837" y="18"/>
                  </a:lnTo>
                  <a:lnTo>
                    <a:pt x="601" y="73"/>
                  </a:lnTo>
                  <a:lnTo>
                    <a:pt x="382" y="146"/>
                  </a:lnTo>
                  <a:lnTo>
                    <a:pt x="182" y="255"/>
                  </a:lnTo>
                  <a:lnTo>
                    <a:pt x="55" y="346"/>
                  </a:lnTo>
                  <a:lnTo>
                    <a:pt x="18" y="401"/>
                  </a:lnTo>
                  <a:lnTo>
                    <a:pt x="0" y="455"/>
                  </a:lnTo>
                  <a:lnTo>
                    <a:pt x="0" y="510"/>
                  </a:lnTo>
                  <a:lnTo>
                    <a:pt x="18" y="564"/>
                  </a:lnTo>
                  <a:lnTo>
                    <a:pt x="55" y="601"/>
                  </a:lnTo>
                  <a:lnTo>
                    <a:pt x="109" y="637"/>
                  </a:lnTo>
                  <a:lnTo>
                    <a:pt x="218" y="692"/>
                  </a:lnTo>
                  <a:lnTo>
                    <a:pt x="328" y="728"/>
                  </a:lnTo>
                  <a:lnTo>
                    <a:pt x="637" y="765"/>
                  </a:lnTo>
                  <a:lnTo>
                    <a:pt x="946" y="801"/>
                  </a:lnTo>
                  <a:lnTo>
                    <a:pt x="1001" y="801"/>
                  </a:lnTo>
                  <a:lnTo>
                    <a:pt x="1219" y="783"/>
                  </a:lnTo>
                  <a:lnTo>
                    <a:pt x="1419" y="746"/>
                  </a:lnTo>
                  <a:lnTo>
                    <a:pt x="1529" y="710"/>
                  </a:lnTo>
                  <a:lnTo>
                    <a:pt x="1620" y="674"/>
                  </a:lnTo>
                  <a:lnTo>
                    <a:pt x="1711" y="619"/>
                  </a:lnTo>
                  <a:lnTo>
                    <a:pt x="1783" y="546"/>
                  </a:lnTo>
                  <a:lnTo>
                    <a:pt x="1820" y="492"/>
                  </a:lnTo>
                  <a:lnTo>
                    <a:pt x="1856" y="419"/>
                  </a:lnTo>
                  <a:lnTo>
                    <a:pt x="1874" y="364"/>
                  </a:lnTo>
                  <a:lnTo>
                    <a:pt x="1856" y="291"/>
                  </a:lnTo>
                  <a:lnTo>
                    <a:pt x="1838" y="255"/>
                  </a:lnTo>
                  <a:lnTo>
                    <a:pt x="1802" y="219"/>
                  </a:lnTo>
                  <a:lnTo>
                    <a:pt x="1711" y="146"/>
                  </a:lnTo>
                  <a:lnTo>
                    <a:pt x="1565" y="91"/>
                  </a:lnTo>
                  <a:lnTo>
                    <a:pt x="1419" y="37"/>
                  </a:lnTo>
                  <a:lnTo>
                    <a:pt x="12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91" name="Google Shape;1491;p9"/>
            <p:cNvSpPr/>
            <p:nvPr/>
          </p:nvSpPr>
          <p:spPr>
            <a:xfrm>
              <a:off x="3821587" y="8385223"/>
              <a:ext cx="96628" cy="41280"/>
            </a:xfrm>
            <a:custGeom>
              <a:avLst/>
              <a:gdLst/>
              <a:ahLst/>
              <a:cxnLst/>
              <a:rect l="l" t="t" r="r" b="b"/>
              <a:pathLst>
                <a:path w="1875" h="801" fill="none" extrusionOk="0">
                  <a:moveTo>
                    <a:pt x="1092" y="0"/>
                  </a:moveTo>
                  <a:lnTo>
                    <a:pt x="1092" y="0"/>
                  </a:lnTo>
                  <a:lnTo>
                    <a:pt x="837" y="18"/>
                  </a:lnTo>
                  <a:lnTo>
                    <a:pt x="601" y="73"/>
                  </a:lnTo>
                  <a:lnTo>
                    <a:pt x="382" y="146"/>
                  </a:lnTo>
                  <a:lnTo>
                    <a:pt x="182" y="255"/>
                  </a:lnTo>
                  <a:lnTo>
                    <a:pt x="182" y="255"/>
                  </a:lnTo>
                  <a:lnTo>
                    <a:pt x="55" y="346"/>
                  </a:lnTo>
                  <a:lnTo>
                    <a:pt x="18" y="401"/>
                  </a:lnTo>
                  <a:lnTo>
                    <a:pt x="0" y="455"/>
                  </a:lnTo>
                  <a:lnTo>
                    <a:pt x="0" y="455"/>
                  </a:lnTo>
                  <a:lnTo>
                    <a:pt x="0" y="510"/>
                  </a:lnTo>
                  <a:lnTo>
                    <a:pt x="18" y="564"/>
                  </a:lnTo>
                  <a:lnTo>
                    <a:pt x="55" y="601"/>
                  </a:lnTo>
                  <a:lnTo>
                    <a:pt x="109" y="637"/>
                  </a:lnTo>
                  <a:lnTo>
                    <a:pt x="109" y="637"/>
                  </a:lnTo>
                  <a:lnTo>
                    <a:pt x="218" y="692"/>
                  </a:lnTo>
                  <a:lnTo>
                    <a:pt x="328" y="728"/>
                  </a:lnTo>
                  <a:lnTo>
                    <a:pt x="328" y="728"/>
                  </a:lnTo>
                  <a:lnTo>
                    <a:pt x="637" y="765"/>
                  </a:lnTo>
                  <a:lnTo>
                    <a:pt x="946" y="801"/>
                  </a:lnTo>
                  <a:lnTo>
                    <a:pt x="946" y="801"/>
                  </a:lnTo>
                  <a:lnTo>
                    <a:pt x="1001" y="801"/>
                  </a:lnTo>
                  <a:lnTo>
                    <a:pt x="1001" y="801"/>
                  </a:lnTo>
                  <a:lnTo>
                    <a:pt x="1219" y="783"/>
                  </a:lnTo>
                  <a:lnTo>
                    <a:pt x="1419" y="746"/>
                  </a:lnTo>
                  <a:lnTo>
                    <a:pt x="1529" y="710"/>
                  </a:lnTo>
                  <a:lnTo>
                    <a:pt x="1620" y="674"/>
                  </a:lnTo>
                  <a:lnTo>
                    <a:pt x="1711" y="619"/>
                  </a:lnTo>
                  <a:lnTo>
                    <a:pt x="1783" y="546"/>
                  </a:lnTo>
                  <a:lnTo>
                    <a:pt x="1783" y="546"/>
                  </a:lnTo>
                  <a:lnTo>
                    <a:pt x="1820" y="492"/>
                  </a:lnTo>
                  <a:lnTo>
                    <a:pt x="1856" y="419"/>
                  </a:lnTo>
                  <a:lnTo>
                    <a:pt x="1874" y="364"/>
                  </a:lnTo>
                  <a:lnTo>
                    <a:pt x="1856" y="291"/>
                  </a:lnTo>
                  <a:lnTo>
                    <a:pt x="1856" y="291"/>
                  </a:lnTo>
                  <a:lnTo>
                    <a:pt x="1838" y="255"/>
                  </a:lnTo>
                  <a:lnTo>
                    <a:pt x="1802" y="219"/>
                  </a:lnTo>
                  <a:lnTo>
                    <a:pt x="1711" y="146"/>
                  </a:lnTo>
                  <a:lnTo>
                    <a:pt x="1711" y="146"/>
                  </a:lnTo>
                  <a:lnTo>
                    <a:pt x="1565" y="91"/>
                  </a:lnTo>
                  <a:lnTo>
                    <a:pt x="1419" y="37"/>
                  </a:lnTo>
                  <a:lnTo>
                    <a:pt x="1256" y="0"/>
                  </a:lnTo>
                  <a:lnTo>
                    <a:pt x="1092" y="0"/>
                  </a:lnTo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92" name="Google Shape;1492;p9"/>
            <p:cNvSpPr/>
            <p:nvPr/>
          </p:nvSpPr>
          <p:spPr>
            <a:xfrm>
              <a:off x="4454591" y="8527769"/>
              <a:ext cx="227012" cy="74107"/>
            </a:xfrm>
            <a:custGeom>
              <a:avLst/>
              <a:gdLst/>
              <a:ahLst/>
              <a:cxnLst/>
              <a:rect l="l" t="t" r="r" b="b"/>
              <a:pathLst>
                <a:path w="4405" h="1438" extrusionOk="0">
                  <a:moveTo>
                    <a:pt x="2221" y="0"/>
                  </a:moveTo>
                  <a:lnTo>
                    <a:pt x="1911" y="19"/>
                  </a:lnTo>
                  <a:lnTo>
                    <a:pt x="1602" y="37"/>
                  </a:lnTo>
                  <a:lnTo>
                    <a:pt x="1311" y="73"/>
                  </a:lnTo>
                  <a:lnTo>
                    <a:pt x="1020" y="128"/>
                  </a:lnTo>
                  <a:lnTo>
                    <a:pt x="765" y="200"/>
                  </a:lnTo>
                  <a:lnTo>
                    <a:pt x="510" y="291"/>
                  </a:lnTo>
                  <a:lnTo>
                    <a:pt x="310" y="419"/>
                  </a:lnTo>
                  <a:lnTo>
                    <a:pt x="219" y="492"/>
                  </a:lnTo>
                  <a:lnTo>
                    <a:pt x="128" y="564"/>
                  </a:lnTo>
                  <a:lnTo>
                    <a:pt x="73" y="637"/>
                  </a:lnTo>
                  <a:lnTo>
                    <a:pt x="37" y="692"/>
                  </a:lnTo>
                  <a:lnTo>
                    <a:pt x="1" y="765"/>
                  </a:lnTo>
                  <a:lnTo>
                    <a:pt x="1" y="837"/>
                  </a:lnTo>
                  <a:lnTo>
                    <a:pt x="19" y="892"/>
                  </a:lnTo>
                  <a:lnTo>
                    <a:pt x="55" y="947"/>
                  </a:lnTo>
                  <a:lnTo>
                    <a:pt x="146" y="1038"/>
                  </a:lnTo>
                  <a:lnTo>
                    <a:pt x="274" y="1110"/>
                  </a:lnTo>
                  <a:lnTo>
                    <a:pt x="419" y="1183"/>
                  </a:lnTo>
                  <a:lnTo>
                    <a:pt x="619" y="1238"/>
                  </a:lnTo>
                  <a:lnTo>
                    <a:pt x="820" y="1292"/>
                  </a:lnTo>
                  <a:lnTo>
                    <a:pt x="1238" y="1383"/>
                  </a:lnTo>
                  <a:lnTo>
                    <a:pt x="1675" y="1420"/>
                  </a:lnTo>
                  <a:lnTo>
                    <a:pt x="2112" y="1438"/>
                  </a:lnTo>
                  <a:lnTo>
                    <a:pt x="2585" y="1438"/>
                  </a:lnTo>
                  <a:lnTo>
                    <a:pt x="2985" y="1402"/>
                  </a:lnTo>
                  <a:lnTo>
                    <a:pt x="3367" y="1329"/>
                  </a:lnTo>
                  <a:lnTo>
                    <a:pt x="3713" y="1238"/>
                  </a:lnTo>
                  <a:lnTo>
                    <a:pt x="3877" y="1165"/>
                  </a:lnTo>
                  <a:lnTo>
                    <a:pt x="4041" y="1092"/>
                  </a:lnTo>
                  <a:lnTo>
                    <a:pt x="4168" y="1019"/>
                  </a:lnTo>
                  <a:lnTo>
                    <a:pt x="4277" y="928"/>
                  </a:lnTo>
                  <a:lnTo>
                    <a:pt x="4368" y="819"/>
                  </a:lnTo>
                  <a:lnTo>
                    <a:pt x="4405" y="692"/>
                  </a:lnTo>
                  <a:lnTo>
                    <a:pt x="4405" y="637"/>
                  </a:lnTo>
                  <a:lnTo>
                    <a:pt x="4405" y="583"/>
                  </a:lnTo>
                  <a:lnTo>
                    <a:pt x="4386" y="528"/>
                  </a:lnTo>
                  <a:lnTo>
                    <a:pt x="4350" y="473"/>
                  </a:lnTo>
                  <a:lnTo>
                    <a:pt x="4277" y="401"/>
                  </a:lnTo>
                  <a:lnTo>
                    <a:pt x="4204" y="328"/>
                  </a:lnTo>
                  <a:lnTo>
                    <a:pt x="4095" y="273"/>
                  </a:lnTo>
                  <a:lnTo>
                    <a:pt x="3968" y="219"/>
                  </a:lnTo>
                  <a:lnTo>
                    <a:pt x="3713" y="146"/>
                  </a:lnTo>
                  <a:lnTo>
                    <a:pt x="3422" y="91"/>
                  </a:lnTo>
                  <a:lnTo>
                    <a:pt x="3149" y="55"/>
                  </a:lnTo>
                  <a:lnTo>
                    <a:pt x="2858" y="37"/>
                  </a:lnTo>
                  <a:lnTo>
                    <a:pt x="2548" y="19"/>
                  </a:lnTo>
                  <a:lnTo>
                    <a:pt x="222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93" name="Google Shape;1493;p9"/>
            <p:cNvSpPr/>
            <p:nvPr/>
          </p:nvSpPr>
          <p:spPr>
            <a:xfrm>
              <a:off x="4454591" y="8527769"/>
              <a:ext cx="227012" cy="74107"/>
            </a:xfrm>
            <a:custGeom>
              <a:avLst/>
              <a:gdLst/>
              <a:ahLst/>
              <a:cxnLst/>
              <a:rect l="l" t="t" r="r" b="b"/>
              <a:pathLst>
                <a:path w="4405" h="1438" fill="none" extrusionOk="0">
                  <a:moveTo>
                    <a:pt x="2221" y="0"/>
                  </a:moveTo>
                  <a:lnTo>
                    <a:pt x="2221" y="0"/>
                  </a:lnTo>
                  <a:lnTo>
                    <a:pt x="1911" y="19"/>
                  </a:lnTo>
                  <a:lnTo>
                    <a:pt x="1602" y="37"/>
                  </a:lnTo>
                  <a:lnTo>
                    <a:pt x="1311" y="73"/>
                  </a:lnTo>
                  <a:lnTo>
                    <a:pt x="1020" y="128"/>
                  </a:lnTo>
                  <a:lnTo>
                    <a:pt x="765" y="200"/>
                  </a:lnTo>
                  <a:lnTo>
                    <a:pt x="510" y="291"/>
                  </a:lnTo>
                  <a:lnTo>
                    <a:pt x="310" y="419"/>
                  </a:lnTo>
                  <a:lnTo>
                    <a:pt x="219" y="492"/>
                  </a:lnTo>
                  <a:lnTo>
                    <a:pt x="128" y="564"/>
                  </a:lnTo>
                  <a:lnTo>
                    <a:pt x="128" y="564"/>
                  </a:lnTo>
                  <a:lnTo>
                    <a:pt x="73" y="637"/>
                  </a:lnTo>
                  <a:lnTo>
                    <a:pt x="37" y="692"/>
                  </a:lnTo>
                  <a:lnTo>
                    <a:pt x="1" y="765"/>
                  </a:lnTo>
                  <a:lnTo>
                    <a:pt x="1" y="837"/>
                  </a:lnTo>
                  <a:lnTo>
                    <a:pt x="1" y="837"/>
                  </a:lnTo>
                  <a:lnTo>
                    <a:pt x="19" y="892"/>
                  </a:lnTo>
                  <a:lnTo>
                    <a:pt x="55" y="947"/>
                  </a:lnTo>
                  <a:lnTo>
                    <a:pt x="146" y="1038"/>
                  </a:lnTo>
                  <a:lnTo>
                    <a:pt x="274" y="1110"/>
                  </a:lnTo>
                  <a:lnTo>
                    <a:pt x="419" y="1183"/>
                  </a:lnTo>
                  <a:lnTo>
                    <a:pt x="419" y="1183"/>
                  </a:lnTo>
                  <a:lnTo>
                    <a:pt x="619" y="1238"/>
                  </a:lnTo>
                  <a:lnTo>
                    <a:pt x="820" y="1292"/>
                  </a:lnTo>
                  <a:lnTo>
                    <a:pt x="1238" y="1383"/>
                  </a:lnTo>
                  <a:lnTo>
                    <a:pt x="1675" y="1420"/>
                  </a:lnTo>
                  <a:lnTo>
                    <a:pt x="2112" y="1438"/>
                  </a:lnTo>
                  <a:lnTo>
                    <a:pt x="2112" y="1438"/>
                  </a:lnTo>
                  <a:lnTo>
                    <a:pt x="2203" y="1438"/>
                  </a:lnTo>
                  <a:lnTo>
                    <a:pt x="2203" y="1438"/>
                  </a:lnTo>
                  <a:lnTo>
                    <a:pt x="2585" y="1438"/>
                  </a:lnTo>
                  <a:lnTo>
                    <a:pt x="2985" y="1402"/>
                  </a:lnTo>
                  <a:lnTo>
                    <a:pt x="3367" y="1329"/>
                  </a:lnTo>
                  <a:lnTo>
                    <a:pt x="3713" y="1238"/>
                  </a:lnTo>
                  <a:lnTo>
                    <a:pt x="3713" y="1238"/>
                  </a:lnTo>
                  <a:lnTo>
                    <a:pt x="3877" y="1165"/>
                  </a:lnTo>
                  <a:lnTo>
                    <a:pt x="4041" y="1092"/>
                  </a:lnTo>
                  <a:lnTo>
                    <a:pt x="4168" y="1019"/>
                  </a:lnTo>
                  <a:lnTo>
                    <a:pt x="4277" y="928"/>
                  </a:lnTo>
                  <a:lnTo>
                    <a:pt x="4277" y="928"/>
                  </a:lnTo>
                  <a:lnTo>
                    <a:pt x="4368" y="819"/>
                  </a:lnTo>
                  <a:lnTo>
                    <a:pt x="4405" y="692"/>
                  </a:lnTo>
                  <a:lnTo>
                    <a:pt x="4405" y="637"/>
                  </a:lnTo>
                  <a:lnTo>
                    <a:pt x="4405" y="583"/>
                  </a:lnTo>
                  <a:lnTo>
                    <a:pt x="4386" y="528"/>
                  </a:lnTo>
                  <a:lnTo>
                    <a:pt x="4350" y="473"/>
                  </a:lnTo>
                  <a:lnTo>
                    <a:pt x="4350" y="473"/>
                  </a:lnTo>
                  <a:lnTo>
                    <a:pt x="4277" y="401"/>
                  </a:lnTo>
                  <a:lnTo>
                    <a:pt x="4204" y="328"/>
                  </a:lnTo>
                  <a:lnTo>
                    <a:pt x="4095" y="273"/>
                  </a:lnTo>
                  <a:lnTo>
                    <a:pt x="3968" y="219"/>
                  </a:lnTo>
                  <a:lnTo>
                    <a:pt x="3713" y="146"/>
                  </a:lnTo>
                  <a:lnTo>
                    <a:pt x="3422" y="91"/>
                  </a:lnTo>
                  <a:lnTo>
                    <a:pt x="3422" y="91"/>
                  </a:lnTo>
                  <a:lnTo>
                    <a:pt x="3149" y="55"/>
                  </a:lnTo>
                  <a:lnTo>
                    <a:pt x="2858" y="37"/>
                  </a:lnTo>
                  <a:lnTo>
                    <a:pt x="2548" y="19"/>
                  </a:lnTo>
                  <a:lnTo>
                    <a:pt x="2221" y="0"/>
                  </a:lnTo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494" name="Google Shape;1494;p9"/>
          <p:cNvGrpSpPr/>
          <p:nvPr/>
        </p:nvGrpSpPr>
        <p:grpSpPr>
          <a:xfrm>
            <a:off x="2964131" y="6780873"/>
            <a:ext cx="1061861" cy="327375"/>
            <a:chOff x="5692724" y="7100752"/>
            <a:chExt cx="1110424" cy="342347"/>
          </a:xfrm>
        </p:grpSpPr>
        <p:sp>
          <p:nvSpPr>
            <p:cNvPr id="1495" name="Google Shape;1495;p9"/>
            <p:cNvSpPr/>
            <p:nvPr/>
          </p:nvSpPr>
          <p:spPr>
            <a:xfrm>
              <a:off x="5692724" y="7182331"/>
              <a:ext cx="786888" cy="260767"/>
            </a:xfrm>
            <a:custGeom>
              <a:avLst/>
              <a:gdLst/>
              <a:ahLst/>
              <a:cxnLst/>
              <a:rect l="l" t="t" r="r" b="b"/>
              <a:pathLst>
                <a:path w="15269" h="5060" extrusionOk="0">
                  <a:moveTo>
                    <a:pt x="7734" y="1"/>
                  </a:moveTo>
                  <a:lnTo>
                    <a:pt x="7334" y="19"/>
                  </a:lnTo>
                  <a:lnTo>
                    <a:pt x="6916" y="37"/>
                  </a:lnTo>
                  <a:lnTo>
                    <a:pt x="6515" y="74"/>
                  </a:lnTo>
                  <a:lnTo>
                    <a:pt x="6115" y="128"/>
                  </a:lnTo>
                  <a:lnTo>
                    <a:pt x="5714" y="183"/>
                  </a:lnTo>
                  <a:lnTo>
                    <a:pt x="5314" y="256"/>
                  </a:lnTo>
                  <a:lnTo>
                    <a:pt x="4914" y="347"/>
                  </a:lnTo>
                  <a:lnTo>
                    <a:pt x="4532" y="456"/>
                  </a:lnTo>
                  <a:lnTo>
                    <a:pt x="4131" y="583"/>
                  </a:lnTo>
                  <a:lnTo>
                    <a:pt x="3749" y="729"/>
                  </a:lnTo>
                  <a:lnTo>
                    <a:pt x="3367" y="874"/>
                  </a:lnTo>
                  <a:lnTo>
                    <a:pt x="3003" y="1056"/>
                  </a:lnTo>
                  <a:lnTo>
                    <a:pt x="2621" y="1238"/>
                  </a:lnTo>
                  <a:lnTo>
                    <a:pt x="2257" y="1457"/>
                  </a:lnTo>
                  <a:lnTo>
                    <a:pt x="1893" y="1675"/>
                  </a:lnTo>
                  <a:lnTo>
                    <a:pt x="1547" y="1912"/>
                  </a:lnTo>
                  <a:lnTo>
                    <a:pt x="1183" y="2185"/>
                  </a:lnTo>
                  <a:lnTo>
                    <a:pt x="856" y="2458"/>
                  </a:lnTo>
                  <a:lnTo>
                    <a:pt x="510" y="2767"/>
                  </a:lnTo>
                  <a:lnTo>
                    <a:pt x="310" y="2985"/>
                  </a:lnTo>
                  <a:lnTo>
                    <a:pt x="200" y="3094"/>
                  </a:lnTo>
                  <a:lnTo>
                    <a:pt x="128" y="3222"/>
                  </a:lnTo>
                  <a:lnTo>
                    <a:pt x="55" y="3349"/>
                  </a:lnTo>
                  <a:lnTo>
                    <a:pt x="19" y="3477"/>
                  </a:lnTo>
                  <a:lnTo>
                    <a:pt x="0" y="3622"/>
                  </a:lnTo>
                  <a:lnTo>
                    <a:pt x="19" y="3750"/>
                  </a:lnTo>
                  <a:lnTo>
                    <a:pt x="55" y="3895"/>
                  </a:lnTo>
                  <a:lnTo>
                    <a:pt x="128" y="4023"/>
                  </a:lnTo>
                  <a:lnTo>
                    <a:pt x="219" y="4132"/>
                  </a:lnTo>
                  <a:lnTo>
                    <a:pt x="328" y="4241"/>
                  </a:lnTo>
                  <a:lnTo>
                    <a:pt x="546" y="4405"/>
                  </a:lnTo>
                  <a:lnTo>
                    <a:pt x="783" y="4532"/>
                  </a:lnTo>
                  <a:lnTo>
                    <a:pt x="1038" y="4641"/>
                  </a:lnTo>
                  <a:lnTo>
                    <a:pt x="1311" y="4732"/>
                  </a:lnTo>
                  <a:lnTo>
                    <a:pt x="1584" y="4787"/>
                  </a:lnTo>
                  <a:lnTo>
                    <a:pt x="1856" y="4823"/>
                  </a:lnTo>
                  <a:lnTo>
                    <a:pt x="2421" y="4896"/>
                  </a:lnTo>
                  <a:lnTo>
                    <a:pt x="3203" y="4932"/>
                  </a:lnTo>
                  <a:lnTo>
                    <a:pt x="4004" y="4987"/>
                  </a:lnTo>
                  <a:lnTo>
                    <a:pt x="5569" y="5042"/>
                  </a:lnTo>
                  <a:lnTo>
                    <a:pt x="7152" y="5060"/>
                  </a:lnTo>
                  <a:lnTo>
                    <a:pt x="9918" y="5060"/>
                  </a:lnTo>
                  <a:lnTo>
                    <a:pt x="10501" y="5042"/>
                  </a:lnTo>
                  <a:lnTo>
                    <a:pt x="11101" y="5023"/>
                  </a:lnTo>
                  <a:lnTo>
                    <a:pt x="11683" y="4969"/>
                  </a:lnTo>
                  <a:lnTo>
                    <a:pt x="12266" y="4896"/>
                  </a:lnTo>
                  <a:lnTo>
                    <a:pt x="12848" y="4787"/>
                  </a:lnTo>
                  <a:lnTo>
                    <a:pt x="13412" y="4660"/>
                  </a:lnTo>
                  <a:lnTo>
                    <a:pt x="13740" y="4550"/>
                  </a:lnTo>
                  <a:lnTo>
                    <a:pt x="14049" y="4423"/>
                  </a:lnTo>
                  <a:lnTo>
                    <a:pt x="14340" y="4277"/>
                  </a:lnTo>
                  <a:lnTo>
                    <a:pt x="14613" y="4095"/>
                  </a:lnTo>
                  <a:lnTo>
                    <a:pt x="14741" y="3986"/>
                  </a:lnTo>
                  <a:lnTo>
                    <a:pt x="14850" y="3877"/>
                  </a:lnTo>
                  <a:lnTo>
                    <a:pt x="14959" y="3768"/>
                  </a:lnTo>
                  <a:lnTo>
                    <a:pt x="15050" y="3640"/>
                  </a:lnTo>
                  <a:lnTo>
                    <a:pt x="15123" y="3513"/>
                  </a:lnTo>
                  <a:lnTo>
                    <a:pt x="15177" y="3367"/>
                  </a:lnTo>
                  <a:lnTo>
                    <a:pt x="15232" y="3222"/>
                  </a:lnTo>
                  <a:lnTo>
                    <a:pt x="15250" y="3058"/>
                  </a:lnTo>
                  <a:lnTo>
                    <a:pt x="15268" y="2858"/>
                  </a:lnTo>
                  <a:lnTo>
                    <a:pt x="15232" y="2658"/>
                  </a:lnTo>
                  <a:lnTo>
                    <a:pt x="15177" y="2476"/>
                  </a:lnTo>
                  <a:lnTo>
                    <a:pt x="15105" y="2276"/>
                  </a:lnTo>
                  <a:lnTo>
                    <a:pt x="14995" y="2094"/>
                  </a:lnTo>
                  <a:lnTo>
                    <a:pt x="14886" y="1930"/>
                  </a:lnTo>
                  <a:lnTo>
                    <a:pt x="14741" y="1784"/>
                  </a:lnTo>
                  <a:lnTo>
                    <a:pt x="14595" y="1639"/>
                  </a:lnTo>
                  <a:lnTo>
                    <a:pt x="14431" y="1529"/>
                  </a:lnTo>
                  <a:lnTo>
                    <a:pt x="14268" y="1420"/>
                  </a:lnTo>
                  <a:lnTo>
                    <a:pt x="14086" y="1311"/>
                  </a:lnTo>
                  <a:lnTo>
                    <a:pt x="13904" y="1220"/>
                  </a:lnTo>
                  <a:lnTo>
                    <a:pt x="13521" y="1075"/>
                  </a:lnTo>
                  <a:lnTo>
                    <a:pt x="13139" y="947"/>
                  </a:lnTo>
                  <a:lnTo>
                    <a:pt x="12302" y="692"/>
                  </a:lnTo>
                  <a:lnTo>
                    <a:pt x="11483" y="474"/>
                  </a:lnTo>
                  <a:lnTo>
                    <a:pt x="10646" y="292"/>
                  </a:lnTo>
                  <a:lnTo>
                    <a:pt x="9809" y="165"/>
                  </a:lnTo>
                  <a:lnTo>
                    <a:pt x="9390" y="110"/>
                  </a:lnTo>
                  <a:lnTo>
                    <a:pt x="8972" y="55"/>
                  </a:lnTo>
                  <a:lnTo>
                    <a:pt x="8553" y="37"/>
                  </a:lnTo>
                  <a:lnTo>
                    <a:pt x="8153" y="19"/>
                  </a:lnTo>
                  <a:lnTo>
                    <a:pt x="7734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96" name="Google Shape;1496;p9"/>
            <p:cNvSpPr/>
            <p:nvPr/>
          </p:nvSpPr>
          <p:spPr>
            <a:xfrm>
              <a:off x="6402670" y="7100752"/>
              <a:ext cx="358271" cy="126673"/>
            </a:xfrm>
            <a:custGeom>
              <a:avLst/>
              <a:gdLst/>
              <a:ahLst/>
              <a:cxnLst/>
              <a:rect l="l" t="t" r="r" b="b"/>
              <a:pathLst>
                <a:path w="6952" h="2458" extrusionOk="0">
                  <a:moveTo>
                    <a:pt x="3294" y="1"/>
                  </a:moveTo>
                  <a:lnTo>
                    <a:pt x="2803" y="19"/>
                  </a:lnTo>
                  <a:lnTo>
                    <a:pt x="2330" y="55"/>
                  </a:lnTo>
                  <a:lnTo>
                    <a:pt x="1856" y="110"/>
                  </a:lnTo>
                  <a:lnTo>
                    <a:pt x="1420" y="201"/>
                  </a:lnTo>
                  <a:lnTo>
                    <a:pt x="1201" y="274"/>
                  </a:lnTo>
                  <a:lnTo>
                    <a:pt x="1019" y="328"/>
                  </a:lnTo>
                  <a:lnTo>
                    <a:pt x="819" y="419"/>
                  </a:lnTo>
                  <a:lnTo>
                    <a:pt x="655" y="492"/>
                  </a:lnTo>
                  <a:lnTo>
                    <a:pt x="510" y="601"/>
                  </a:lnTo>
                  <a:lnTo>
                    <a:pt x="364" y="692"/>
                  </a:lnTo>
                  <a:lnTo>
                    <a:pt x="255" y="820"/>
                  </a:lnTo>
                  <a:lnTo>
                    <a:pt x="146" y="947"/>
                  </a:lnTo>
                  <a:lnTo>
                    <a:pt x="73" y="1074"/>
                  </a:lnTo>
                  <a:lnTo>
                    <a:pt x="0" y="1238"/>
                  </a:lnTo>
                  <a:lnTo>
                    <a:pt x="0" y="1311"/>
                  </a:lnTo>
                  <a:lnTo>
                    <a:pt x="0" y="1384"/>
                  </a:lnTo>
                  <a:lnTo>
                    <a:pt x="37" y="1456"/>
                  </a:lnTo>
                  <a:lnTo>
                    <a:pt x="91" y="1511"/>
                  </a:lnTo>
                  <a:lnTo>
                    <a:pt x="164" y="1584"/>
                  </a:lnTo>
                  <a:lnTo>
                    <a:pt x="219" y="1620"/>
                  </a:lnTo>
                  <a:lnTo>
                    <a:pt x="382" y="1711"/>
                  </a:lnTo>
                  <a:lnTo>
                    <a:pt x="710" y="1857"/>
                  </a:lnTo>
                  <a:lnTo>
                    <a:pt x="1019" y="1966"/>
                  </a:lnTo>
                  <a:lnTo>
                    <a:pt x="1365" y="2075"/>
                  </a:lnTo>
                  <a:lnTo>
                    <a:pt x="1693" y="2184"/>
                  </a:lnTo>
                  <a:lnTo>
                    <a:pt x="2038" y="2257"/>
                  </a:lnTo>
                  <a:lnTo>
                    <a:pt x="2384" y="2330"/>
                  </a:lnTo>
                  <a:lnTo>
                    <a:pt x="2730" y="2385"/>
                  </a:lnTo>
                  <a:lnTo>
                    <a:pt x="3076" y="2421"/>
                  </a:lnTo>
                  <a:lnTo>
                    <a:pt x="3421" y="2439"/>
                  </a:lnTo>
                  <a:lnTo>
                    <a:pt x="3767" y="2457"/>
                  </a:lnTo>
                  <a:lnTo>
                    <a:pt x="4113" y="2439"/>
                  </a:lnTo>
                  <a:lnTo>
                    <a:pt x="4459" y="2421"/>
                  </a:lnTo>
                  <a:lnTo>
                    <a:pt x="4804" y="2385"/>
                  </a:lnTo>
                  <a:lnTo>
                    <a:pt x="5150" y="2348"/>
                  </a:lnTo>
                  <a:lnTo>
                    <a:pt x="5496" y="2275"/>
                  </a:lnTo>
                  <a:lnTo>
                    <a:pt x="5842" y="2203"/>
                  </a:lnTo>
                  <a:lnTo>
                    <a:pt x="6042" y="2148"/>
                  </a:lnTo>
                  <a:lnTo>
                    <a:pt x="6242" y="2057"/>
                  </a:lnTo>
                  <a:lnTo>
                    <a:pt x="6442" y="1966"/>
                  </a:lnTo>
                  <a:lnTo>
                    <a:pt x="6606" y="1857"/>
                  </a:lnTo>
                  <a:lnTo>
                    <a:pt x="6770" y="1711"/>
                  </a:lnTo>
                  <a:lnTo>
                    <a:pt x="6824" y="1638"/>
                  </a:lnTo>
                  <a:lnTo>
                    <a:pt x="6879" y="1566"/>
                  </a:lnTo>
                  <a:lnTo>
                    <a:pt x="6915" y="1475"/>
                  </a:lnTo>
                  <a:lnTo>
                    <a:pt x="6952" y="1384"/>
                  </a:lnTo>
                  <a:lnTo>
                    <a:pt x="6952" y="1293"/>
                  </a:lnTo>
                  <a:lnTo>
                    <a:pt x="6952" y="1183"/>
                  </a:lnTo>
                  <a:lnTo>
                    <a:pt x="6934" y="1020"/>
                  </a:lnTo>
                  <a:lnTo>
                    <a:pt x="6861" y="874"/>
                  </a:lnTo>
                  <a:lnTo>
                    <a:pt x="6770" y="747"/>
                  </a:lnTo>
                  <a:lnTo>
                    <a:pt x="6642" y="638"/>
                  </a:lnTo>
                  <a:lnTo>
                    <a:pt x="6497" y="528"/>
                  </a:lnTo>
                  <a:lnTo>
                    <a:pt x="6351" y="456"/>
                  </a:lnTo>
                  <a:lnTo>
                    <a:pt x="6187" y="383"/>
                  </a:lnTo>
                  <a:lnTo>
                    <a:pt x="6024" y="310"/>
                  </a:lnTo>
                  <a:lnTo>
                    <a:pt x="5787" y="237"/>
                  </a:lnTo>
                  <a:lnTo>
                    <a:pt x="5478" y="183"/>
                  </a:lnTo>
                  <a:lnTo>
                    <a:pt x="5114" y="128"/>
                  </a:lnTo>
                  <a:lnTo>
                    <a:pt x="4713" y="73"/>
                  </a:lnTo>
                  <a:lnTo>
                    <a:pt x="4258" y="37"/>
                  </a:lnTo>
                  <a:lnTo>
                    <a:pt x="378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97" name="Google Shape;1497;p9"/>
            <p:cNvSpPr/>
            <p:nvPr/>
          </p:nvSpPr>
          <p:spPr>
            <a:xfrm>
              <a:off x="6522695" y="7312715"/>
              <a:ext cx="180115" cy="78797"/>
            </a:xfrm>
            <a:custGeom>
              <a:avLst/>
              <a:gdLst/>
              <a:ahLst/>
              <a:cxnLst/>
              <a:rect l="l" t="t" r="r" b="b"/>
              <a:pathLst>
                <a:path w="3495" h="1529" extrusionOk="0">
                  <a:moveTo>
                    <a:pt x="1657" y="0"/>
                  </a:moveTo>
                  <a:lnTo>
                    <a:pt x="1420" y="19"/>
                  </a:lnTo>
                  <a:lnTo>
                    <a:pt x="1165" y="37"/>
                  </a:lnTo>
                  <a:lnTo>
                    <a:pt x="929" y="73"/>
                  </a:lnTo>
                  <a:lnTo>
                    <a:pt x="710" y="146"/>
                  </a:lnTo>
                  <a:lnTo>
                    <a:pt x="510" y="219"/>
                  </a:lnTo>
                  <a:lnTo>
                    <a:pt x="328" y="310"/>
                  </a:lnTo>
                  <a:lnTo>
                    <a:pt x="182" y="437"/>
                  </a:lnTo>
                  <a:lnTo>
                    <a:pt x="128" y="510"/>
                  </a:lnTo>
                  <a:lnTo>
                    <a:pt x="73" y="601"/>
                  </a:lnTo>
                  <a:lnTo>
                    <a:pt x="37" y="674"/>
                  </a:lnTo>
                  <a:lnTo>
                    <a:pt x="19" y="765"/>
                  </a:lnTo>
                  <a:lnTo>
                    <a:pt x="1" y="819"/>
                  </a:lnTo>
                  <a:lnTo>
                    <a:pt x="19" y="874"/>
                  </a:lnTo>
                  <a:lnTo>
                    <a:pt x="55" y="947"/>
                  </a:lnTo>
                  <a:lnTo>
                    <a:pt x="128" y="1019"/>
                  </a:lnTo>
                  <a:lnTo>
                    <a:pt x="201" y="1074"/>
                  </a:lnTo>
                  <a:lnTo>
                    <a:pt x="528" y="1238"/>
                  </a:lnTo>
                  <a:lnTo>
                    <a:pt x="856" y="1365"/>
                  </a:lnTo>
                  <a:lnTo>
                    <a:pt x="1202" y="1456"/>
                  </a:lnTo>
                  <a:lnTo>
                    <a:pt x="1547" y="1511"/>
                  </a:lnTo>
                  <a:lnTo>
                    <a:pt x="1893" y="1529"/>
                  </a:lnTo>
                  <a:lnTo>
                    <a:pt x="2239" y="1511"/>
                  </a:lnTo>
                  <a:lnTo>
                    <a:pt x="2585" y="1456"/>
                  </a:lnTo>
                  <a:lnTo>
                    <a:pt x="2930" y="1383"/>
                  </a:lnTo>
                  <a:lnTo>
                    <a:pt x="3021" y="1347"/>
                  </a:lnTo>
                  <a:lnTo>
                    <a:pt x="3131" y="1292"/>
                  </a:lnTo>
                  <a:lnTo>
                    <a:pt x="3222" y="1220"/>
                  </a:lnTo>
                  <a:lnTo>
                    <a:pt x="3313" y="1165"/>
                  </a:lnTo>
                  <a:lnTo>
                    <a:pt x="3385" y="1074"/>
                  </a:lnTo>
                  <a:lnTo>
                    <a:pt x="3440" y="983"/>
                  </a:lnTo>
                  <a:lnTo>
                    <a:pt x="3476" y="874"/>
                  </a:lnTo>
                  <a:lnTo>
                    <a:pt x="3495" y="746"/>
                  </a:lnTo>
                  <a:lnTo>
                    <a:pt x="3476" y="637"/>
                  </a:lnTo>
                  <a:lnTo>
                    <a:pt x="3440" y="546"/>
                  </a:lnTo>
                  <a:lnTo>
                    <a:pt x="3385" y="474"/>
                  </a:lnTo>
                  <a:lnTo>
                    <a:pt x="3331" y="401"/>
                  </a:lnTo>
                  <a:lnTo>
                    <a:pt x="3258" y="346"/>
                  </a:lnTo>
                  <a:lnTo>
                    <a:pt x="3185" y="292"/>
                  </a:lnTo>
                  <a:lnTo>
                    <a:pt x="3021" y="201"/>
                  </a:lnTo>
                  <a:lnTo>
                    <a:pt x="2894" y="164"/>
                  </a:lnTo>
                  <a:lnTo>
                    <a:pt x="2748" y="128"/>
                  </a:lnTo>
                  <a:lnTo>
                    <a:pt x="2366" y="55"/>
                  </a:lnTo>
                  <a:lnTo>
                    <a:pt x="1893" y="19"/>
                  </a:lnTo>
                  <a:lnTo>
                    <a:pt x="165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98" name="Google Shape;1498;p9"/>
            <p:cNvSpPr/>
            <p:nvPr/>
          </p:nvSpPr>
          <p:spPr>
            <a:xfrm>
              <a:off x="6725279" y="7296739"/>
              <a:ext cx="77869" cy="19789"/>
            </a:xfrm>
            <a:custGeom>
              <a:avLst/>
              <a:gdLst/>
              <a:ahLst/>
              <a:cxnLst/>
              <a:rect l="l" t="t" r="r" b="b"/>
              <a:pathLst>
                <a:path w="1511" h="384" fill="none" extrusionOk="0">
                  <a:moveTo>
                    <a:pt x="1511" y="110"/>
                  </a:moveTo>
                  <a:lnTo>
                    <a:pt x="1511" y="110"/>
                  </a:lnTo>
                  <a:lnTo>
                    <a:pt x="1365" y="56"/>
                  </a:lnTo>
                  <a:lnTo>
                    <a:pt x="1183" y="37"/>
                  </a:lnTo>
                  <a:lnTo>
                    <a:pt x="947" y="1"/>
                  </a:lnTo>
                  <a:lnTo>
                    <a:pt x="692" y="19"/>
                  </a:lnTo>
                  <a:lnTo>
                    <a:pt x="455" y="37"/>
                  </a:lnTo>
                  <a:lnTo>
                    <a:pt x="346" y="74"/>
                  </a:lnTo>
                  <a:lnTo>
                    <a:pt x="255" y="110"/>
                  </a:lnTo>
                  <a:lnTo>
                    <a:pt x="164" y="165"/>
                  </a:lnTo>
                  <a:lnTo>
                    <a:pt x="91" y="219"/>
                  </a:lnTo>
                  <a:lnTo>
                    <a:pt x="37" y="292"/>
                  </a:lnTo>
                  <a:lnTo>
                    <a:pt x="0" y="383"/>
                  </a:lnTo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499" name="Google Shape;1499;p9"/>
          <p:cNvSpPr/>
          <p:nvPr/>
        </p:nvSpPr>
        <p:spPr>
          <a:xfrm>
            <a:off x="9594492" y="6039375"/>
            <a:ext cx="479329" cy="653613"/>
          </a:xfrm>
          <a:custGeom>
            <a:avLst/>
            <a:gdLst/>
            <a:ahLst/>
            <a:cxnLst/>
            <a:rect l="l" t="t" r="r" b="b"/>
            <a:pathLst>
              <a:path w="10264" h="13996" extrusionOk="0">
                <a:moveTo>
                  <a:pt x="4586" y="1"/>
                </a:moveTo>
                <a:lnTo>
                  <a:pt x="4568" y="656"/>
                </a:lnTo>
                <a:lnTo>
                  <a:pt x="4532" y="1384"/>
                </a:lnTo>
                <a:lnTo>
                  <a:pt x="4422" y="3040"/>
                </a:lnTo>
                <a:lnTo>
                  <a:pt x="4295" y="4805"/>
                </a:lnTo>
                <a:lnTo>
                  <a:pt x="4131" y="6552"/>
                </a:lnTo>
                <a:lnTo>
                  <a:pt x="3840" y="9464"/>
                </a:lnTo>
                <a:lnTo>
                  <a:pt x="3713" y="10683"/>
                </a:lnTo>
                <a:lnTo>
                  <a:pt x="3604" y="9846"/>
                </a:lnTo>
                <a:lnTo>
                  <a:pt x="3476" y="8900"/>
                </a:lnTo>
                <a:lnTo>
                  <a:pt x="3331" y="7699"/>
                </a:lnTo>
                <a:lnTo>
                  <a:pt x="3203" y="6334"/>
                </a:lnTo>
                <a:lnTo>
                  <a:pt x="3076" y="4860"/>
                </a:lnTo>
                <a:lnTo>
                  <a:pt x="3039" y="4114"/>
                </a:lnTo>
                <a:lnTo>
                  <a:pt x="3021" y="3349"/>
                </a:lnTo>
                <a:lnTo>
                  <a:pt x="3003" y="2603"/>
                </a:lnTo>
                <a:lnTo>
                  <a:pt x="3003" y="1893"/>
                </a:lnTo>
                <a:lnTo>
                  <a:pt x="2821" y="2185"/>
                </a:lnTo>
                <a:lnTo>
                  <a:pt x="2657" y="2494"/>
                </a:lnTo>
                <a:lnTo>
                  <a:pt x="2512" y="2822"/>
                </a:lnTo>
                <a:lnTo>
                  <a:pt x="2384" y="3167"/>
                </a:lnTo>
                <a:lnTo>
                  <a:pt x="2293" y="3531"/>
                </a:lnTo>
                <a:lnTo>
                  <a:pt x="2202" y="3895"/>
                </a:lnTo>
                <a:lnTo>
                  <a:pt x="2148" y="4277"/>
                </a:lnTo>
                <a:lnTo>
                  <a:pt x="2093" y="4660"/>
                </a:lnTo>
                <a:lnTo>
                  <a:pt x="2057" y="5060"/>
                </a:lnTo>
                <a:lnTo>
                  <a:pt x="2039" y="5460"/>
                </a:lnTo>
                <a:lnTo>
                  <a:pt x="2039" y="5879"/>
                </a:lnTo>
                <a:lnTo>
                  <a:pt x="2039" y="6279"/>
                </a:lnTo>
                <a:lnTo>
                  <a:pt x="2093" y="7080"/>
                </a:lnTo>
                <a:lnTo>
                  <a:pt x="2166" y="7862"/>
                </a:lnTo>
                <a:lnTo>
                  <a:pt x="2275" y="8609"/>
                </a:lnTo>
                <a:lnTo>
                  <a:pt x="2384" y="9318"/>
                </a:lnTo>
                <a:lnTo>
                  <a:pt x="2512" y="9937"/>
                </a:lnTo>
                <a:lnTo>
                  <a:pt x="2639" y="10501"/>
                </a:lnTo>
                <a:lnTo>
                  <a:pt x="2817" y="11215"/>
                </a:lnTo>
                <a:lnTo>
                  <a:pt x="2730" y="10938"/>
                </a:lnTo>
                <a:lnTo>
                  <a:pt x="2548" y="10501"/>
                </a:lnTo>
                <a:lnTo>
                  <a:pt x="2421" y="10246"/>
                </a:lnTo>
                <a:lnTo>
                  <a:pt x="2293" y="9992"/>
                </a:lnTo>
                <a:lnTo>
                  <a:pt x="2130" y="9719"/>
                </a:lnTo>
                <a:lnTo>
                  <a:pt x="1966" y="9446"/>
                </a:lnTo>
                <a:lnTo>
                  <a:pt x="1766" y="9154"/>
                </a:lnTo>
                <a:lnTo>
                  <a:pt x="1547" y="8882"/>
                </a:lnTo>
                <a:lnTo>
                  <a:pt x="1311" y="8590"/>
                </a:lnTo>
                <a:lnTo>
                  <a:pt x="1038" y="8317"/>
                </a:lnTo>
                <a:lnTo>
                  <a:pt x="1129" y="8918"/>
                </a:lnTo>
                <a:lnTo>
                  <a:pt x="1238" y="9482"/>
                </a:lnTo>
                <a:lnTo>
                  <a:pt x="1383" y="10010"/>
                </a:lnTo>
                <a:lnTo>
                  <a:pt x="1529" y="10483"/>
                </a:lnTo>
                <a:lnTo>
                  <a:pt x="1693" y="10920"/>
                </a:lnTo>
                <a:lnTo>
                  <a:pt x="1875" y="11338"/>
                </a:lnTo>
                <a:lnTo>
                  <a:pt x="1987" y="11588"/>
                </a:lnTo>
                <a:lnTo>
                  <a:pt x="1987" y="11588"/>
                </a:lnTo>
                <a:lnTo>
                  <a:pt x="0" y="10174"/>
                </a:lnTo>
                <a:lnTo>
                  <a:pt x="73" y="10319"/>
                </a:lnTo>
                <a:lnTo>
                  <a:pt x="255" y="10738"/>
                </a:lnTo>
                <a:lnTo>
                  <a:pt x="401" y="11011"/>
                </a:lnTo>
                <a:lnTo>
                  <a:pt x="601" y="11302"/>
                </a:lnTo>
                <a:lnTo>
                  <a:pt x="819" y="11648"/>
                </a:lnTo>
                <a:lnTo>
                  <a:pt x="1092" y="11975"/>
                </a:lnTo>
                <a:lnTo>
                  <a:pt x="1383" y="12321"/>
                </a:lnTo>
                <a:lnTo>
                  <a:pt x="1747" y="12667"/>
                </a:lnTo>
                <a:lnTo>
                  <a:pt x="1929" y="12830"/>
                </a:lnTo>
                <a:lnTo>
                  <a:pt x="2148" y="12994"/>
                </a:lnTo>
                <a:lnTo>
                  <a:pt x="2348" y="13140"/>
                </a:lnTo>
                <a:lnTo>
                  <a:pt x="2584" y="13285"/>
                </a:lnTo>
                <a:lnTo>
                  <a:pt x="2821" y="13413"/>
                </a:lnTo>
                <a:lnTo>
                  <a:pt x="3076" y="13540"/>
                </a:lnTo>
                <a:lnTo>
                  <a:pt x="3331" y="13649"/>
                </a:lnTo>
                <a:lnTo>
                  <a:pt x="3622" y="13759"/>
                </a:lnTo>
                <a:lnTo>
                  <a:pt x="3913" y="13850"/>
                </a:lnTo>
                <a:lnTo>
                  <a:pt x="4204" y="13922"/>
                </a:lnTo>
                <a:lnTo>
                  <a:pt x="4532" y="13959"/>
                </a:lnTo>
                <a:lnTo>
                  <a:pt x="4859" y="13995"/>
                </a:lnTo>
                <a:lnTo>
                  <a:pt x="5278" y="13850"/>
                </a:lnTo>
                <a:lnTo>
                  <a:pt x="5678" y="13704"/>
                </a:lnTo>
                <a:lnTo>
                  <a:pt x="6060" y="13540"/>
                </a:lnTo>
                <a:lnTo>
                  <a:pt x="6406" y="13358"/>
                </a:lnTo>
                <a:lnTo>
                  <a:pt x="6752" y="13176"/>
                </a:lnTo>
                <a:lnTo>
                  <a:pt x="7061" y="12976"/>
                </a:lnTo>
                <a:lnTo>
                  <a:pt x="7371" y="12794"/>
                </a:lnTo>
                <a:lnTo>
                  <a:pt x="7643" y="12576"/>
                </a:lnTo>
                <a:lnTo>
                  <a:pt x="7898" y="12376"/>
                </a:lnTo>
                <a:lnTo>
                  <a:pt x="8153" y="12157"/>
                </a:lnTo>
                <a:lnTo>
                  <a:pt x="8371" y="11957"/>
                </a:lnTo>
                <a:lnTo>
                  <a:pt x="8590" y="11739"/>
                </a:lnTo>
                <a:lnTo>
                  <a:pt x="8972" y="11320"/>
                </a:lnTo>
                <a:lnTo>
                  <a:pt x="9281" y="10902"/>
                </a:lnTo>
                <a:lnTo>
                  <a:pt x="9554" y="10501"/>
                </a:lnTo>
                <a:lnTo>
                  <a:pt x="9773" y="10137"/>
                </a:lnTo>
                <a:lnTo>
                  <a:pt x="9936" y="9791"/>
                </a:lnTo>
                <a:lnTo>
                  <a:pt x="10064" y="9500"/>
                </a:lnTo>
                <a:lnTo>
                  <a:pt x="10155" y="9245"/>
                </a:lnTo>
                <a:lnTo>
                  <a:pt x="10228" y="9064"/>
                </a:lnTo>
                <a:lnTo>
                  <a:pt x="10264" y="8900"/>
                </a:lnTo>
                <a:lnTo>
                  <a:pt x="10064" y="9191"/>
                </a:lnTo>
                <a:lnTo>
                  <a:pt x="9845" y="9464"/>
                </a:lnTo>
                <a:lnTo>
                  <a:pt x="9645" y="9700"/>
                </a:lnTo>
                <a:lnTo>
                  <a:pt x="9427" y="9937"/>
                </a:lnTo>
                <a:lnTo>
                  <a:pt x="9209" y="10137"/>
                </a:lnTo>
                <a:lnTo>
                  <a:pt x="9008" y="10337"/>
                </a:lnTo>
                <a:lnTo>
                  <a:pt x="8808" y="10519"/>
                </a:lnTo>
                <a:lnTo>
                  <a:pt x="8590" y="10665"/>
                </a:lnTo>
                <a:lnTo>
                  <a:pt x="8189" y="10956"/>
                </a:lnTo>
                <a:lnTo>
                  <a:pt x="7789" y="11174"/>
                </a:lnTo>
                <a:lnTo>
                  <a:pt x="7425" y="11338"/>
                </a:lnTo>
                <a:lnTo>
                  <a:pt x="7061" y="11466"/>
                </a:lnTo>
                <a:lnTo>
                  <a:pt x="6752" y="11575"/>
                </a:lnTo>
                <a:lnTo>
                  <a:pt x="6442" y="11629"/>
                </a:lnTo>
                <a:lnTo>
                  <a:pt x="6188" y="11666"/>
                </a:lnTo>
                <a:lnTo>
                  <a:pt x="5969" y="11684"/>
                </a:lnTo>
                <a:lnTo>
                  <a:pt x="5642" y="11684"/>
                </a:lnTo>
                <a:lnTo>
                  <a:pt x="5533" y="11666"/>
                </a:lnTo>
                <a:lnTo>
                  <a:pt x="5624" y="11593"/>
                </a:lnTo>
                <a:lnTo>
                  <a:pt x="5896" y="11393"/>
                </a:lnTo>
                <a:lnTo>
                  <a:pt x="6097" y="11229"/>
                </a:lnTo>
                <a:lnTo>
                  <a:pt x="6315" y="11011"/>
                </a:lnTo>
                <a:lnTo>
                  <a:pt x="6552" y="10774"/>
                </a:lnTo>
                <a:lnTo>
                  <a:pt x="6825" y="10483"/>
                </a:lnTo>
                <a:lnTo>
                  <a:pt x="7116" y="10137"/>
                </a:lnTo>
                <a:lnTo>
                  <a:pt x="7407" y="9755"/>
                </a:lnTo>
                <a:lnTo>
                  <a:pt x="7716" y="9318"/>
                </a:lnTo>
                <a:lnTo>
                  <a:pt x="8026" y="8845"/>
                </a:lnTo>
                <a:lnTo>
                  <a:pt x="8335" y="8299"/>
                </a:lnTo>
                <a:lnTo>
                  <a:pt x="8644" y="7717"/>
                </a:lnTo>
                <a:lnTo>
                  <a:pt x="8954" y="7080"/>
                </a:lnTo>
                <a:lnTo>
                  <a:pt x="9245" y="6388"/>
                </a:lnTo>
                <a:lnTo>
                  <a:pt x="8772" y="6716"/>
                </a:lnTo>
                <a:lnTo>
                  <a:pt x="8335" y="7062"/>
                </a:lnTo>
                <a:lnTo>
                  <a:pt x="7916" y="7426"/>
                </a:lnTo>
                <a:lnTo>
                  <a:pt x="7516" y="7790"/>
                </a:lnTo>
                <a:lnTo>
                  <a:pt x="7134" y="8154"/>
                </a:lnTo>
                <a:lnTo>
                  <a:pt x="6788" y="8499"/>
                </a:lnTo>
                <a:lnTo>
                  <a:pt x="6461" y="8845"/>
                </a:lnTo>
                <a:lnTo>
                  <a:pt x="6169" y="9191"/>
                </a:lnTo>
                <a:lnTo>
                  <a:pt x="5660" y="9773"/>
                </a:lnTo>
                <a:lnTo>
                  <a:pt x="5296" y="10265"/>
                </a:lnTo>
                <a:lnTo>
                  <a:pt x="4987" y="10683"/>
                </a:lnTo>
                <a:lnTo>
                  <a:pt x="5332" y="10046"/>
                </a:lnTo>
                <a:lnTo>
                  <a:pt x="5733" y="9300"/>
                </a:lnTo>
                <a:lnTo>
                  <a:pt x="6206" y="8336"/>
                </a:lnTo>
                <a:lnTo>
                  <a:pt x="6734" y="7189"/>
                </a:lnTo>
                <a:lnTo>
                  <a:pt x="7007" y="6570"/>
                </a:lnTo>
                <a:lnTo>
                  <a:pt x="7280" y="5915"/>
                </a:lnTo>
                <a:lnTo>
                  <a:pt x="7534" y="5242"/>
                </a:lnTo>
                <a:lnTo>
                  <a:pt x="7789" y="4569"/>
                </a:lnTo>
                <a:lnTo>
                  <a:pt x="8007" y="3859"/>
                </a:lnTo>
                <a:lnTo>
                  <a:pt x="8208" y="3149"/>
                </a:lnTo>
                <a:lnTo>
                  <a:pt x="8208" y="3149"/>
                </a:lnTo>
                <a:lnTo>
                  <a:pt x="8044" y="3295"/>
                </a:lnTo>
                <a:lnTo>
                  <a:pt x="7880" y="3459"/>
                </a:lnTo>
                <a:lnTo>
                  <a:pt x="7716" y="3640"/>
                </a:lnTo>
                <a:lnTo>
                  <a:pt x="7553" y="3841"/>
                </a:lnTo>
                <a:lnTo>
                  <a:pt x="7243" y="4277"/>
                </a:lnTo>
                <a:lnTo>
                  <a:pt x="6952" y="4751"/>
                </a:lnTo>
                <a:lnTo>
                  <a:pt x="6661" y="5260"/>
                </a:lnTo>
                <a:lnTo>
                  <a:pt x="6406" y="5770"/>
                </a:lnTo>
                <a:lnTo>
                  <a:pt x="6151" y="6297"/>
                </a:lnTo>
                <a:lnTo>
                  <a:pt x="5933" y="6825"/>
                </a:lnTo>
                <a:lnTo>
                  <a:pt x="5733" y="7335"/>
                </a:lnTo>
                <a:lnTo>
                  <a:pt x="5551" y="7808"/>
                </a:lnTo>
                <a:lnTo>
                  <a:pt x="5260" y="8609"/>
                </a:lnTo>
                <a:lnTo>
                  <a:pt x="5078" y="9173"/>
                </a:lnTo>
                <a:lnTo>
                  <a:pt x="5005" y="9373"/>
                </a:lnTo>
                <a:lnTo>
                  <a:pt x="5041" y="9082"/>
                </a:lnTo>
                <a:lnTo>
                  <a:pt x="5114" y="8263"/>
                </a:lnTo>
                <a:lnTo>
                  <a:pt x="5187" y="7062"/>
                </a:lnTo>
                <a:lnTo>
                  <a:pt x="5223" y="6370"/>
                </a:lnTo>
                <a:lnTo>
                  <a:pt x="5241" y="5624"/>
                </a:lnTo>
                <a:lnTo>
                  <a:pt x="5260" y="4860"/>
                </a:lnTo>
                <a:lnTo>
                  <a:pt x="5241" y="4059"/>
                </a:lnTo>
                <a:lnTo>
                  <a:pt x="5223" y="3277"/>
                </a:lnTo>
                <a:lnTo>
                  <a:pt x="5169" y="2512"/>
                </a:lnTo>
                <a:lnTo>
                  <a:pt x="5078" y="1784"/>
                </a:lnTo>
                <a:lnTo>
                  <a:pt x="5023" y="1439"/>
                </a:lnTo>
                <a:lnTo>
                  <a:pt x="4950" y="1111"/>
                </a:lnTo>
                <a:lnTo>
                  <a:pt x="4877" y="802"/>
                </a:lnTo>
                <a:lnTo>
                  <a:pt x="4786" y="510"/>
                </a:lnTo>
                <a:lnTo>
                  <a:pt x="4695" y="237"/>
                </a:lnTo>
                <a:lnTo>
                  <a:pt x="4586" y="1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1500" name="Google Shape;1500;p9"/>
          <p:cNvGrpSpPr/>
          <p:nvPr/>
        </p:nvGrpSpPr>
        <p:grpSpPr>
          <a:xfrm>
            <a:off x="9594484" y="6575073"/>
            <a:ext cx="238221" cy="219912"/>
            <a:chOff x="2706625" y="4735761"/>
            <a:chExt cx="226446" cy="209015"/>
          </a:xfrm>
        </p:grpSpPr>
        <p:sp>
          <p:nvSpPr>
            <p:cNvPr id="1501" name="Google Shape;1501;p9"/>
            <p:cNvSpPr/>
            <p:nvPr/>
          </p:nvSpPr>
          <p:spPr>
            <a:xfrm>
              <a:off x="2706625" y="4851000"/>
              <a:ext cx="226446" cy="93776"/>
            </a:xfrm>
            <a:custGeom>
              <a:avLst/>
              <a:gdLst/>
              <a:ahLst/>
              <a:cxnLst/>
              <a:rect l="l" t="t" r="r" b="b"/>
              <a:pathLst>
                <a:path w="9991" h="1020" extrusionOk="0">
                  <a:moveTo>
                    <a:pt x="1292" y="0"/>
                  </a:moveTo>
                  <a:lnTo>
                    <a:pt x="746" y="91"/>
                  </a:lnTo>
                  <a:lnTo>
                    <a:pt x="528" y="128"/>
                  </a:lnTo>
                  <a:lnTo>
                    <a:pt x="346" y="182"/>
                  </a:lnTo>
                  <a:lnTo>
                    <a:pt x="200" y="237"/>
                  </a:lnTo>
                  <a:lnTo>
                    <a:pt x="91" y="291"/>
                  </a:lnTo>
                  <a:lnTo>
                    <a:pt x="18" y="346"/>
                  </a:lnTo>
                  <a:lnTo>
                    <a:pt x="0" y="419"/>
                  </a:lnTo>
                  <a:lnTo>
                    <a:pt x="0" y="437"/>
                  </a:lnTo>
                  <a:lnTo>
                    <a:pt x="18" y="473"/>
                  </a:lnTo>
                  <a:lnTo>
                    <a:pt x="91" y="528"/>
                  </a:lnTo>
                  <a:lnTo>
                    <a:pt x="219" y="583"/>
                  </a:lnTo>
                  <a:lnTo>
                    <a:pt x="382" y="655"/>
                  </a:lnTo>
                  <a:lnTo>
                    <a:pt x="601" y="710"/>
                  </a:lnTo>
                  <a:lnTo>
                    <a:pt x="856" y="746"/>
                  </a:lnTo>
                  <a:lnTo>
                    <a:pt x="1456" y="837"/>
                  </a:lnTo>
                  <a:lnTo>
                    <a:pt x="2202" y="910"/>
                  </a:lnTo>
                  <a:lnTo>
                    <a:pt x="3058" y="965"/>
                  </a:lnTo>
                  <a:lnTo>
                    <a:pt x="3986" y="1001"/>
                  </a:lnTo>
                  <a:lnTo>
                    <a:pt x="5005" y="1019"/>
                  </a:lnTo>
                  <a:lnTo>
                    <a:pt x="6006" y="1001"/>
                  </a:lnTo>
                  <a:lnTo>
                    <a:pt x="6952" y="965"/>
                  </a:lnTo>
                  <a:lnTo>
                    <a:pt x="7789" y="910"/>
                  </a:lnTo>
                  <a:lnTo>
                    <a:pt x="8535" y="837"/>
                  </a:lnTo>
                  <a:lnTo>
                    <a:pt x="9136" y="746"/>
                  </a:lnTo>
                  <a:lnTo>
                    <a:pt x="9390" y="710"/>
                  </a:lnTo>
                  <a:lnTo>
                    <a:pt x="9609" y="655"/>
                  </a:lnTo>
                  <a:lnTo>
                    <a:pt x="9773" y="583"/>
                  </a:lnTo>
                  <a:lnTo>
                    <a:pt x="9900" y="528"/>
                  </a:lnTo>
                  <a:lnTo>
                    <a:pt x="9973" y="473"/>
                  </a:lnTo>
                  <a:lnTo>
                    <a:pt x="9991" y="437"/>
                  </a:lnTo>
                  <a:lnTo>
                    <a:pt x="9991" y="419"/>
                  </a:lnTo>
                  <a:lnTo>
                    <a:pt x="9973" y="346"/>
                  </a:lnTo>
                  <a:lnTo>
                    <a:pt x="9900" y="291"/>
                  </a:lnTo>
                  <a:lnTo>
                    <a:pt x="9791" y="237"/>
                  </a:lnTo>
                  <a:lnTo>
                    <a:pt x="9645" y="182"/>
                  </a:lnTo>
                  <a:lnTo>
                    <a:pt x="9463" y="128"/>
                  </a:lnTo>
                  <a:lnTo>
                    <a:pt x="9245" y="91"/>
                  </a:lnTo>
                  <a:lnTo>
                    <a:pt x="8699" y="0"/>
                  </a:lnTo>
                  <a:lnTo>
                    <a:pt x="8699" y="273"/>
                  </a:lnTo>
                  <a:lnTo>
                    <a:pt x="7443" y="328"/>
                  </a:lnTo>
                  <a:lnTo>
                    <a:pt x="6133" y="364"/>
                  </a:lnTo>
                  <a:lnTo>
                    <a:pt x="4623" y="382"/>
                  </a:lnTo>
                  <a:lnTo>
                    <a:pt x="3476" y="364"/>
                  </a:lnTo>
                  <a:lnTo>
                    <a:pt x="2384" y="328"/>
                  </a:lnTo>
                  <a:lnTo>
                    <a:pt x="1893" y="291"/>
                  </a:lnTo>
                  <a:lnTo>
                    <a:pt x="1456" y="237"/>
                  </a:lnTo>
                  <a:lnTo>
                    <a:pt x="1074" y="182"/>
                  </a:lnTo>
                  <a:lnTo>
                    <a:pt x="746" y="109"/>
                  </a:lnTo>
                  <a:lnTo>
                    <a:pt x="1292" y="0"/>
                  </a:lnTo>
                  <a:close/>
                </a:path>
              </a:pathLst>
            </a:custGeom>
            <a:solidFill>
              <a:srgbClr val="282829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1502" name="Google Shape;1502;p9"/>
            <p:cNvGrpSpPr/>
            <p:nvPr/>
          </p:nvGrpSpPr>
          <p:grpSpPr>
            <a:xfrm>
              <a:off x="2714800" y="4735761"/>
              <a:ext cx="210098" cy="182902"/>
              <a:chOff x="1282975" y="2150275"/>
              <a:chExt cx="154700" cy="134675"/>
            </a:xfrm>
          </p:grpSpPr>
          <p:sp>
            <p:nvSpPr>
              <p:cNvPr id="1503" name="Google Shape;1503;p9"/>
              <p:cNvSpPr/>
              <p:nvPr/>
            </p:nvSpPr>
            <p:spPr>
              <a:xfrm>
                <a:off x="1282975" y="2150275"/>
                <a:ext cx="154700" cy="134675"/>
              </a:xfrm>
              <a:custGeom>
                <a:avLst/>
                <a:gdLst/>
                <a:ahLst/>
                <a:cxnLst/>
                <a:rect l="l" t="t" r="r" b="b"/>
                <a:pathLst>
                  <a:path w="6188" h="5387" extrusionOk="0">
                    <a:moveTo>
                      <a:pt x="2858" y="0"/>
                    </a:moveTo>
                    <a:lnTo>
                      <a:pt x="2657" y="37"/>
                    </a:lnTo>
                    <a:lnTo>
                      <a:pt x="2403" y="109"/>
                    </a:lnTo>
                    <a:lnTo>
                      <a:pt x="2166" y="200"/>
                    </a:lnTo>
                    <a:lnTo>
                      <a:pt x="1948" y="310"/>
                    </a:lnTo>
                    <a:lnTo>
                      <a:pt x="1747" y="437"/>
                    </a:lnTo>
                    <a:lnTo>
                      <a:pt x="1547" y="564"/>
                    </a:lnTo>
                    <a:lnTo>
                      <a:pt x="1384" y="710"/>
                    </a:lnTo>
                    <a:lnTo>
                      <a:pt x="1238" y="856"/>
                    </a:lnTo>
                    <a:lnTo>
                      <a:pt x="1092" y="1019"/>
                    </a:lnTo>
                    <a:lnTo>
                      <a:pt x="965" y="1201"/>
                    </a:lnTo>
                    <a:lnTo>
                      <a:pt x="856" y="1365"/>
                    </a:lnTo>
                    <a:lnTo>
                      <a:pt x="765" y="1547"/>
                    </a:lnTo>
                    <a:lnTo>
                      <a:pt x="674" y="1729"/>
                    </a:lnTo>
                    <a:lnTo>
                      <a:pt x="546" y="2093"/>
                    </a:lnTo>
                    <a:lnTo>
                      <a:pt x="437" y="2439"/>
                    </a:lnTo>
                    <a:lnTo>
                      <a:pt x="401" y="2639"/>
                    </a:lnTo>
                    <a:lnTo>
                      <a:pt x="346" y="3057"/>
                    </a:lnTo>
                    <a:lnTo>
                      <a:pt x="310" y="3403"/>
                    </a:lnTo>
                    <a:lnTo>
                      <a:pt x="310" y="3694"/>
                    </a:lnTo>
                    <a:lnTo>
                      <a:pt x="164" y="3876"/>
                    </a:lnTo>
                    <a:lnTo>
                      <a:pt x="55" y="4040"/>
                    </a:lnTo>
                    <a:lnTo>
                      <a:pt x="37" y="4131"/>
                    </a:lnTo>
                    <a:lnTo>
                      <a:pt x="0" y="4222"/>
                    </a:lnTo>
                    <a:lnTo>
                      <a:pt x="0" y="4295"/>
                    </a:lnTo>
                    <a:lnTo>
                      <a:pt x="0" y="4368"/>
                    </a:lnTo>
                    <a:lnTo>
                      <a:pt x="19" y="4459"/>
                    </a:lnTo>
                    <a:lnTo>
                      <a:pt x="55" y="4532"/>
                    </a:lnTo>
                    <a:lnTo>
                      <a:pt x="91" y="4604"/>
                    </a:lnTo>
                    <a:lnTo>
                      <a:pt x="146" y="4677"/>
                    </a:lnTo>
                    <a:lnTo>
                      <a:pt x="292" y="4804"/>
                    </a:lnTo>
                    <a:lnTo>
                      <a:pt x="474" y="4932"/>
                    </a:lnTo>
                    <a:lnTo>
                      <a:pt x="692" y="5041"/>
                    </a:lnTo>
                    <a:lnTo>
                      <a:pt x="965" y="5132"/>
                    </a:lnTo>
                    <a:lnTo>
                      <a:pt x="1274" y="5205"/>
                    </a:lnTo>
                    <a:lnTo>
                      <a:pt x="1638" y="5278"/>
                    </a:lnTo>
                    <a:lnTo>
                      <a:pt x="2020" y="5332"/>
                    </a:lnTo>
                    <a:lnTo>
                      <a:pt x="2457" y="5369"/>
                    </a:lnTo>
                    <a:lnTo>
                      <a:pt x="2930" y="5387"/>
                    </a:lnTo>
                    <a:lnTo>
                      <a:pt x="3440" y="5387"/>
                    </a:lnTo>
                    <a:lnTo>
                      <a:pt x="3804" y="5350"/>
                    </a:lnTo>
                    <a:lnTo>
                      <a:pt x="4131" y="5314"/>
                    </a:lnTo>
                    <a:lnTo>
                      <a:pt x="4714" y="5223"/>
                    </a:lnTo>
                    <a:lnTo>
                      <a:pt x="5187" y="5114"/>
                    </a:lnTo>
                    <a:lnTo>
                      <a:pt x="5569" y="5005"/>
                    </a:lnTo>
                    <a:lnTo>
                      <a:pt x="5842" y="4895"/>
                    </a:lnTo>
                    <a:lnTo>
                      <a:pt x="6042" y="4804"/>
                    </a:lnTo>
                    <a:lnTo>
                      <a:pt x="6188" y="4713"/>
                    </a:lnTo>
                    <a:lnTo>
                      <a:pt x="6042" y="4204"/>
                    </a:lnTo>
                    <a:lnTo>
                      <a:pt x="5878" y="3658"/>
                    </a:lnTo>
                    <a:lnTo>
                      <a:pt x="5642" y="3003"/>
                    </a:lnTo>
                    <a:lnTo>
                      <a:pt x="5514" y="2639"/>
                    </a:lnTo>
                    <a:lnTo>
                      <a:pt x="5351" y="2275"/>
                    </a:lnTo>
                    <a:lnTo>
                      <a:pt x="5169" y="1929"/>
                    </a:lnTo>
                    <a:lnTo>
                      <a:pt x="4987" y="1565"/>
                    </a:lnTo>
                    <a:lnTo>
                      <a:pt x="4787" y="1238"/>
                    </a:lnTo>
                    <a:lnTo>
                      <a:pt x="4568" y="928"/>
                    </a:lnTo>
                    <a:lnTo>
                      <a:pt x="4332" y="655"/>
                    </a:lnTo>
                    <a:lnTo>
                      <a:pt x="4095" y="419"/>
                    </a:lnTo>
                    <a:lnTo>
                      <a:pt x="3949" y="291"/>
                    </a:lnTo>
                    <a:lnTo>
                      <a:pt x="3804" y="200"/>
                    </a:lnTo>
                    <a:lnTo>
                      <a:pt x="3676" y="128"/>
                    </a:lnTo>
                    <a:lnTo>
                      <a:pt x="3513" y="73"/>
                    </a:lnTo>
                    <a:lnTo>
                      <a:pt x="3367" y="37"/>
                    </a:lnTo>
                    <a:lnTo>
                      <a:pt x="3203" y="0"/>
                    </a:lnTo>
                    <a:close/>
                  </a:path>
                </a:pathLst>
              </a:custGeom>
              <a:solidFill>
                <a:srgbClr val="C1A58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504" name="Google Shape;1504;p9"/>
              <p:cNvSpPr/>
              <p:nvPr/>
            </p:nvSpPr>
            <p:spPr>
              <a:xfrm>
                <a:off x="1282975" y="2150275"/>
                <a:ext cx="154700" cy="134675"/>
              </a:xfrm>
              <a:custGeom>
                <a:avLst/>
                <a:gdLst/>
                <a:ahLst/>
                <a:cxnLst/>
                <a:rect l="l" t="t" r="r" b="b"/>
                <a:pathLst>
                  <a:path w="6188" h="5387" fill="none" extrusionOk="0">
                    <a:moveTo>
                      <a:pt x="6188" y="4713"/>
                    </a:moveTo>
                    <a:lnTo>
                      <a:pt x="6188" y="4713"/>
                    </a:lnTo>
                    <a:lnTo>
                      <a:pt x="6042" y="4804"/>
                    </a:lnTo>
                    <a:lnTo>
                      <a:pt x="5842" y="4895"/>
                    </a:lnTo>
                    <a:lnTo>
                      <a:pt x="5569" y="5005"/>
                    </a:lnTo>
                    <a:lnTo>
                      <a:pt x="5187" y="5114"/>
                    </a:lnTo>
                    <a:lnTo>
                      <a:pt x="4714" y="5223"/>
                    </a:lnTo>
                    <a:lnTo>
                      <a:pt x="4131" y="5314"/>
                    </a:lnTo>
                    <a:lnTo>
                      <a:pt x="3804" y="5350"/>
                    </a:lnTo>
                    <a:lnTo>
                      <a:pt x="3440" y="5387"/>
                    </a:lnTo>
                    <a:lnTo>
                      <a:pt x="3440" y="5387"/>
                    </a:lnTo>
                    <a:lnTo>
                      <a:pt x="2930" y="5387"/>
                    </a:lnTo>
                    <a:lnTo>
                      <a:pt x="2457" y="5369"/>
                    </a:lnTo>
                    <a:lnTo>
                      <a:pt x="2020" y="5332"/>
                    </a:lnTo>
                    <a:lnTo>
                      <a:pt x="1638" y="5278"/>
                    </a:lnTo>
                    <a:lnTo>
                      <a:pt x="1274" y="5205"/>
                    </a:lnTo>
                    <a:lnTo>
                      <a:pt x="965" y="5132"/>
                    </a:lnTo>
                    <a:lnTo>
                      <a:pt x="692" y="5041"/>
                    </a:lnTo>
                    <a:lnTo>
                      <a:pt x="474" y="4932"/>
                    </a:lnTo>
                    <a:lnTo>
                      <a:pt x="292" y="4804"/>
                    </a:lnTo>
                    <a:lnTo>
                      <a:pt x="146" y="4677"/>
                    </a:lnTo>
                    <a:lnTo>
                      <a:pt x="91" y="4604"/>
                    </a:lnTo>
                    <a:lnTo>
                      <a:pt x="55" y="4532"/>
                    </a:lnTo>
                    <a:lnTo>
                      <a:pt x="19" y="4459"/>
                    </a:lnTo>
                    <a:lnTo>
                      <a:pt x="0" y="4368"/>
                    </a:lnTo>
                    <a:lnTo>
                      <a:pt x="0" y="4295"/>
                    </a:lnTo>
                    <a:lnTo>
                      <a:pt x="0" y="4222"/>
                    </a:lnTo>
                    <a:lnTo>
                      <a:pt x="37" y="4131"/>
                    </a:lnTo>
                    <a:lnTo>
                      <a:pt x="55" y="4040"/>
                    </a:lnTo>
                    <a:lnTo>
                      <a:pt x="164" y="3876"/>
                    </a:lnTo>
                    <a:lnTo>
                      <a:pt x="310" y="3694"/>
                    </a:lnTo>
                    <a:lnTo>
                      <a:pt x="310" y="3694"/>
                    </a:lnTo>
                    <a:lnTo>
                      <a:pt x="310" y="3403"/>
                    </a:lnTo>
                    <a:lnTo>
                      <a:pt x="346" y="3057"/>
                    </a:lnTo>
                    <a:lnTo>
                      <a:pt x="401" y="2639"/>
                    </a:lnTo>
                    <a:lnTo>
                      <a:pt x="401" y="2639"/>
                    </a:lnTo>
                    <a:lnTo>
                      <a:pt x="437" y="2439"/>
                    </a:lnTo>
                    <a:lnTo>
                      <a:pt x="437" y="2439"/>
                    </a:lnTo>
                    <a:lnTo>
                      <a:pt x="546" y="2093"/>
                    </a:lnTo>
                    <a:lnTo>
                      <a:pt x="674" y="1729"/>
                    </a:lnTo>
                    <a:lnTo>
                      <a:pt x="765" y="1547"/>
                    </a:lnTo>
                    <a:lnTo>
                      <a:pt x="856" y="1365"/>
                    </a:lnTo>
                    <a:lnTo>
                      <a:pt x="965" y="1201"/>
                    </a:lnTo>
                    <a:lnTo>
                      <a:pt x="1092" y="1019"/>
                    </a:lnTo>
                    <a:lnTo>
                      <a:pt x="1238" y="856"/>
                    </a:lnTo>
                    <a:lnTo>
                      <a:pt x="1384" y="710"/>
                    </a:lnTo>
                    <a:lnTo>
                      <a:pt x="1547" y="564"/>
                    </a:lnTo>
                    <a:lnTo>
                      <a:pt x="1747" y="437"/>
                    </a:lnTo>
                    <a:lnTo>
                      <a:pt x="1948" y="310"/>
                    </a:lnTo>
                    <a:lnTo>
                      <a:pt x="2166" y="200"/>
                    </a:lnTo>
                    <a:lnTo>
                      <a:pt x="2403" y="109"/>
                    </a:lnTo>
                    <a:lnTo>
                      <a:pt x="2657" y="37"/>
                    </a:lnTo>
                    <a:lnTo>
                      <a:pt x="2657" y="37"/>
                    </a:lnTo>
                    <a:lnTo>
                      <a:pt x="2858" y="0"/>
                    </a:lnTo>
                    <a:lnTo>
                      <a:pt x="3021" y="0"/>
                    </a:lnTo>
                    <a:lnTo>
                      <a:pt x="3203" y="0"/>
                    </a:lnTo>
                    <a:lnTo>
                      <a:pt x="3367" y="37"/>
                    </a:lnTo>
                    <a:lnTo>
                      <a:pt x="3513" y="73"/>
                    </a:lnTo>
                    <a:lnTo>
                      <a:pt x="3676" y="128"/>
                    </a:lnTo>
                    <a:lnTo>
                      <a:pt x="3804" y="200"/>
                    </a:lnTo>
                    <a:lnTo>
                      <a:pt x="3949" y="291"/>
                    </a:lnTo>
                    <a:lnTo>
                      <a:pt x="3949" y="291"/>
                    </a:lnTo>
                    <a:lnTo>
                      <a:pt x="4095" y="419"/>
                    </a:lnTo>
                    <a:lnTo>
                      <a:pt x="4095" y="419"/>
                    </a:lnTo>
                    <a:lnTo>
                      <a:pt x="4332" y="655"/>
                    </a:lnTo>
                    <a:lnTo>
                      <a:pt x="4568" y="928"/>
                    </a:lnTo>
                    <a:lnTo>
                      <a:pt x="4787" y="1238"/>
                    </a:lnTo>
                    <a:lnTo>
                      <a:pt x="4987" y="1565"/>
                    </a:lnTo>
                    <a:lnTo>
                      <a:pt x="5169" y="1929"/>
                    </a:lnTo>
                    <a:lnTo>
                      <a:pt x="5351" y="2275"/>
                    </a:lnTo>
                    <a:lnTo>
                      <a:pt x="5514" y="2639"/>
                    </a:lnTo>
                    <a:lnTo>
                      <a:pt x="5642" y="3003"/>
                    </a:lnTo>
                    <a:lnTo>
                      <a:pt x="5878" y="3658"/>
                    </a:lnTo>
                    <a:lnTo>
                      <a:pt x="6042" y="4204"/>
                    </a:lnTo>
                    <a:lnTo>
                      <a:pt x="6188" y="4713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505" name="Google Shape;1505;p9"/>
              <p:cNvSpPr/>
              <p:nvPr/>
            </p:nvSpPr>
            <p:spPr>
              <a:xfrm>
                <a:off x="1282975" y="2172100"/>
                <a:ext cx="138775" cy="112850"/>
              </a:xfrm>
              <a:custGeom>
                <a:avLst/>
                <a:gdLst/>
                <a:ahLst/>
                <a:cxnLst/>
                <a:rect l="l" t="t" r="r" b="b"/>
                <a:pathLst>
                  <a:path w="5551" h="4514" extrusionOk="0">
                    <a:moveTo>
                      <a:pt x="1384" y="4368"/>
                    </a:moveTo>
                    <a:lnTo>
                      <a:pt x="1384" y="4368"/>
                    </a:lnTo>
                    <a:lnTo>
                      <a:pt x="1711" y="4423"/>
                    </a:lnTo>
                    <a:lnTo>
                      <a:pt x="2057" y="4459"/>
                    </a:lnTo>
                    <a:lnTo>
                      <a:pt x="2457" y="4496"/>
                    </a:lnTo>
                    <a:lnTo>
                      <a:pt x="2876" y="4514"/>
                    </a:lnTo>
                    <a:lnTo>
                      <a:pt x="2876" y="4514"/>
                    </a:lnTo>
                    <a:lnTo>
                      <a:pt x="3094" y="4514"/>
                    </a:lnTo>
                    <a:lnTo>
                      <a:pt x="3094" y="4514"/>
                    </a:lnTo>
                    <a:lnTo>
                      <a:pt x="3440" y="4514"/>
                    </a:lnTo>
                    <a:lnTo>
                      <a:pt x="3440" y="4514"/>
                    </a:lnTo>
                    <a:lnTo>
                      <a:pt x="3440" y="4514"/>
                    </a:lnTo>
                    <a:lnTo>
                      <a:pt x="3094" y="4514"/>
                    </a:lnTo>
                    <a:lnTo>
                      <a:pt x="3094" y="4514"/>
                    </a:lnTo>
                    <a:lnTo>
                      <a:pt x="2876" y="4514"/>
                    </a:lnTo>
                    <a:lnTo>
                      <a:pt x="2876" y="4514"/>
                    </a:lnTo>
                    <a:lnTo>
                      <a:pt x="2876" y="4514"/>
                    </a:lnTo>
                    <a:lnTo>
                      <a:pt x="2876" y="4514"/>
                    </a:lnTo>
                    <a:lnTo>
                      <a:pt x="2457" y="4496"/>
                    </a:lnTo>
                    <a:lnTo>
                      <a:pt x="2057" y="4459"/>
                    </a:lnTo>
                    <a:lnTo>
                      <a:pt x="1711" y="4423"/>
                    </a:lnTo>
                    <a:lnTo>
                      <a:pt x="1384" y="4368"/>
                    </a:lnTo>
                    <a:close/>
                    <a:moveTo>
                      <a:pt x="1365" y="4368"/>
                    </a:moveTo>
                    <a:lnTo>
                      <a:pt x="1365" y="4368"/>
                    </a:lnTo>
                    <a:lnTo>
                      <a:pt x="1365" y="4368"/>
                    </a:lnTo>
                    <a:lnTo>
                      <a:pt x="1365" y="4368"/>
                    </a:lnTo>
                    <a:close/>
                    <a:moveTo>
                      <a:pt x="237" y="3895"/>
                    </a:moveTo>
                    <a:lnTo>
                      <a:pt x="237" y="3895"/>
                    </a:lnTo>
                    <a:lnTo>
                      <a:pt x="237" y="3895"/>
                    </a:lnTo>
                    <a:lnTo>
                      <a:pt x="237" y="3895"/>
                    </a:lnTo>
                    <a:lnTo>
                      <a:pt x="237" y="3895"/>
                    </a:lnTo>
                    <a:close/>
                    <a:moveTo>
                      <a:pt x="237" y="3895"/>
                    </a:moveTo>
                    <a:lnTo>
                      <a:pt x="237" y="3895"/>
                    </a:lnTo>
                    <a:lnTo>
                      <a:pt x="237" y="3895"/>
                    </a:lnTo>
                    <a:lnTo>
                      <a:pt x="237" y="3895"/>
                    </a:lnTo>
                    <a:lnTo>
                      <a:pt x="237" y="3895"/>
                    </a:lnTo>
                    <a:close/>
                    <a:moveTo>
                      <a:pt x="237" y="3877"/>
                    </a:moveTo>
                    <a:lnTo>
                      <a:pt x="237" y="3877"/>
                    </a:lnTo>
                    <a:lnTo>
                      <a:pt x="237" y="3895"/>
                    </a:lnTo>
                    <a:lnTo>
                      <a:pt x="237" y="3895"/>
                    </a:lnTo>
                    <a:lnTo>
                      <a:pt x="237" y="3877"/>
                    </a:lnTo>
                    <a:close/>
                    <a:moveTo>
                      <a:pt x="91" y="3113"/>
                    </a:moveTo>
                    <a:lnTo>
                      <a:pt x="91" y="3113"/>
                    </a:lnTo>
                    <a:lnTo>
                      <a:pt x="37" y="3222"/>
                    </a:lnTo>
                    <a:lnTo>
                      <a:pt x="19" y="3331"/>
                    </a:lnTo>
                    <a:lnTo>
                      <a:pt x="0" y="3422"/>
                    </a:lnTo>
                    <a:lnTo>
                      <a:pt x="19" y="3531"/>
                    </a:lnTo>
                    <a:lnTo>
                      <a:pt x="37" y="3622"/>
                    </a:lnTo>
                    <a:lnTo>
                      <a:pt x="91" y="3713"/>
                    </a:lnTo>
                    <a:lnTo>
                      <a:pt x="146" y="3804"/>
                    </a:lnTo>
                    <a:lnTo>
                      <a:pt x="237" y="3877"/>
                    </a:lnTo>
                    <a:lnTo>
                      <a:pt x="237" y="3877"/>
                    </a:lnTo>
                    <a:lnTo>
                      <a:pt x="146" y="3804"/>
                    </a:lnTo>
                    <a:lnTo>
                      <a:pt x="91" y="3713"/>
                    </a:lnTo>
                    <a:lnTo>
                      <a:pt x="37" y="3622"/>
                    </a:lnTo>
                    <a:lnTo>
                      <a:pt x="19" y="3531"/>
                    </a:lnTo>
                    <a:lnTo>
                      <a:pt x="0" y="3422"/>
                    </a:lnTo>
                    <a:lnTo>
                      <a:pt x="19" y="3331"/>
                    </a:lnTo>
                    <a:lnTo>
                      <a:pt x="37" y="3222"/>
                    </a:lnTo>
                    <a:lnTo>
                      <a:pt x="91" y="3113"/>
                    </a:lnTo>
                    <a:close/>
                    <a:moveTo>
                      <a:pt x="91" y="3113"/>
                    </a:moveTo>
                    <a:lnTo>
                      <a:pt x="91" y="3113"/>
                    </a:lnTo>
                    <a:lnTo>
                      <a:pt x="91" y="3113"/>
                    </a:lnTo>
                    <a:lnTo>
                      <a:pt x="91" y="3113"/>
                    </a:lnTo>
                    <a:lnTo>
                      <a:pt x="91" y="3113"/>
                    </a:lnTo>
                    <a:close/>
                    <a:moveTo>
                      <a:pt x="91" y="3113"/>
                    </a:moveTo>
                    <a:lnTo>
                      <a:pt x="91" y="3113"/>
                    </a:lnTo>
                    <a:lnTo>
                      <a:pt x="91" y="3113"/>
                    </a:lnTo>
                    <a:lnTo>
                      <a:pt x="91" y="3113"/>
                    </a:lnTo>
                    <a:lnTo>
                      <a:pt x="91" y="3113"/>
                    </a:lnTo>
                    <a:close/>
                    <a:moveTo>
                      <a:pt x="91" y="3094"/>
                    </a:moveTo>
                    <a:lnTo>
                      <a:pt x="91" y="3094"/>
                    </a:lnTo>
                    <a:lnTo>
                      <a:pt x="91" y="3113"/>
                    </a:lnTo>
                    <a:lnTo>
                      <a:pt x="91" y="3113"/>
                    </a:lnTo>
                    <a:lnTo>
                      <a:pt x="91" y="3094"/>
                    </a:lnTo>
                    <a:close/>
                    <a:moveTo>
                      <a:pt x="110" y="3094"/>
                    </a:moveTo>
                    <a:lnTo>
                      <a:pt x="110" y="3094"/>
                    </a:lnTo>
                    <a:lnTo>
                      <a:pt x="110" y="3094"/>
                    </a:lnTo>
                    <a:lnTo>
                      <a:pt x="110" y="3094"/>
                    </a:lnTo>
                    <a:lnTo>
                      <a:pt x="110" y="3094"/>
                    </a:lnTo>
                    <a:close/>
                    <a:moveTo>
                      <a:pt x="110" y="3094"/>
                    </a:moveTo>
                    <a:lnTo>
                      <a:pt x="110" y="3094"/>
                    </a:lnTo>
                    <a:lnTo>
                      <a:pt x="110" y="3094"/>
                    </a:lnTo>
                    <a:lnTo>
                      <a:pt x="110" y="3094"/>
                    </a:lnTo>
                    <a:lnTo>
                      <a:pt x="110" y="3094"/>
                    </a:lnTo>
                    <a:close/>
                    <a:moveTo>
                      <a:pt x="110" y="3094"/>
                    </a:moveTo>
                    <a:lnTo>
                      <a:pt x="110" y="3094"/>
                    </a:lnTo>
                    <a:lnTo>
                      <a:pt x="110" y="3094"/>
                    </a:lnTo>
                    <a:lnTo>
                      <a:pt x="110" y="3094"/>
                    </a:lnTo>
                    <a:lnTo>
                      <a:pt x="110" y="3094"/>
                    </a:lnTo>
                    <a:close/>
                    <a:moveTo>
                      <a:pt x="4532" y="1"/>
                    </a:moveTo>
                    <a:lnTo>
                      <a:pt x="4532" y="1"/>
                    </a:lnTo>
                    <a:lnTo>
                      <a:pt x="4677" y="201"/>
                    </a:lnTo>
                    <a:lnTo>
                      <a:pt x="4823" y="419"/>
                    </a:lnTo>
                    <a:lnTo>
                      <a:pt x="5096" y="892"/>
                    </a:lnTo>
                    <a:lnTo>
                      <a:pt x="5332" y="1366"/>
                    </a:lnTo>
                    <a:lnTo>
                      <a:pt x="5551" y="1857"/>
                    </a:lnTo>
                    <a:lnTo>
                      <a:pt x="5551" y="1857"/>
                    </a:lnTo>
                    <a:lnTo>
                      <a:pt x="5551" y="1857"/>
                    </a:lnTo>
                    <a:lnTo>
                      <a:pt x="5551" y="1857"/>
                    </a:lnTo>
                    <a:lnTo>
                      <a:pt x="5332" y="1366"/>
                    </a:lnTo>
                    <a:lnTo>
                      <a:pt x="5096" y="892"/>
                    </a:lnTo>
                    <a:lnTo>
                      <a:pt x="4823" y="419"/>
                    </a:lnTo>
                    <a:lnTo>
                      <a:pt x="4677" y="201"/>
                    </a:lnTo>
                    <a:lnTo>
                      <a:pt x="4532" y="1"/>
                    </a:lnTo>
                    <a:close/>
                    <a:moveTo>
                      <a:pt x="4532" y="1"/>
                    </a:moveTo>
                    <a:lnTo>
                      <a:pt x="4532" y="1"/>
                    </a:lnTo>
                    <a:lnTo>
                      <a:pt x="4532" y="1"/>
                    </a:lnTo>
                    <a:lnTo>
                      <a:pt x="4532" y="1"/>
                    </a:lnTo>
                    <a:lnTo>
                      <a:pt x="4532" y="1"/>
                    </a:lnTo>
                    <a:close/>
                  </a:path>
                </a:pathLst>
              </a:custGeom>
              <a:solidFill>
                <a:srgbClr val="D8D3D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506" name="Google Shape;1506;p9"/>
              <p:cNvSpPr/>
              <p:nvPr/>
            </p:nvSpPr>
            <p:spPr>
              <a:xfrm>
                <a:off x="1317550" y="2281300"/>
                <a:ext cx="51425" cy="3650"/>
              </a:xfrm>
              <a:custGeom>
                <a:avLst/>
                <a:gdLst/>
                <a:ahLst/>
                <a:cxnLst/>
                <a:rect l="l" t="t" r="r" b="b"/>
                <a:pathLst>
                  <a:path w="2057" h="146" fill="none" extrusionOk="0">
                    <a:moveTo>
                      <a:pt x="1" y="0"/>
                    </a:moveTo>
                    <a:lnTo>
                      <a:pt x="1" y="0"/>
                    </a:lnTo>
                    <a:lnTo>
                      <a:pt x="328" y="55"/>
                    </a:lnTo>
                    <a:lnTo>
                      <a:pt x="674" y="91"/>
                    </a:lnTo>
                    <a:lnTo>
                      <a:pt x="1074" y="128"/>
                    </a:lnTo>
                    <a:lnTo>
                      <a:pt x="1493" y="146"/>
                    </a:lnTo>
                    <a:lnTo>
                      <a:pt x="1493" y="146"/>
                    </a:lnTo>
                    <a:lnTo>
                      <a:pt x="1711" y="146"/>
                    </a:lnTo>
                    <a:lnTo>
                      <a:pt x="1711" y="146"/>
                    </a:lnTo>
                    <a:lnTo>
                      <a:pt x="2057" y="146"/>
                    </a:lnTo>
                    <a:lnTo>
                      <a:pt x="2057" y="146"/>
                    </a:lnTo>
                    <a:lnTo>
                      <a:pt x="2057" y="146"/>
                    </a:lnTo>
                    <a:lnTo>
                      <a:pt x="1711" y="146"/>
                    </a:lnTo>
                    <a:lnTo>
                      <a:pt x="1711" y="146"/>
                    </a:lnTo>
                    <a:lnTo>
                      <a:pt x="1493" y="146"/>
                    </a:lnTo>
                    <a:lnTo>
                      <a:pt x="1493" y="146"/>
                    </a:lnTo>
                    <a:lnTo>
                      <a:pt x="1493" y="146"/>
                    </a:lnTo>
                    <a:lnTo>
                      <a:pt x="1493" y="146"/>
                    </a:lnTo>
                    <a:lnTo>
                      <a:pt x="1074" y="128"/>
                    </a:lnTo>
                    <a:lnTo>
                      <a:pt x="674" y="91"/>
                    </a:lnTo>
                    <a:lnTo>
                      <a:pt x="328" y="55"/>
                    </a:lnTo>
                    <a:lnTo>
                      <a:pt x="1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507" name="Google Shape;1507;p9"/>
              <p:cNvSpPr/>
              <p:nvPr/>
            </p:nvSpPr>
            <p:spPr>
              <a:xfrm>
                <a:off x="1317100" y="228130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508" name="Google Shape;1508;p9"/>
              <p:cNvSpPr/>
              <p:nvPr/>
            </p:nvSpPr>
            <p:spPr>
              <a:xfrm>
                <a:off x="1288900" y="2269475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509" name="Google Shape;1509;p9"/>
              <p:cNvSpPr/>
              <p:nvPr/>
            </p:nvSpPr>
            <p:spPr>
              <a:xfrm>
                <a:off x="1288900" y="2269475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510" name="Google Shape;1510;p9"/>
              <p:cNvSpPr/>
              <p:nvPr/>
            </p:nvSpPr>
            <p:spPr>
              <a:xfrm>
                <a:off x="1288900" y="2269000"/>
                <a:ext cx="25" cy="500"/>
              </a:xfrm>
              <a:custGeom>
                <a:avLst/>
                <a:gdLst/>
                <a:ahLst/>
                <a:cxnLst/>
                <a:rect l="l" t="t" r="r" b="b"/>
                <a:pathLst>
                  <a:path w="1" h="20" fill="none" extrusionOk="0">
                    <a:moveTo>
                      <a:pt x="0" y="1"/>
                    </a:moveTo>
                    <a:lnTo>
                      <a:pt x="0" y="1"/>
                    </a:lnTo>
                    <a:lnTo>
                      <a:pt x="0" y="19"/>
                    </a:lnTo>
                    <a:lnTo>
                      <a:pt x="0" y="19"/>
                    </a:lnTo>
                    <a:lnTo>
                      <a:pt x="0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511" name="Google Shape;1511;p9"/>
              <p:cNvSpPr/>
              <p:nvPr/>
            </p:nvSpPr>
            <p:spPr>
              <a:xfrm>
                <a:off x="1282975" y="2249900"/>
                <a:ext cx="5950" cy="19125"/>
              </a:xfrm>
              <a:custGeom>
                <a:avLst/>
                <a:gdLst/>
                <a:ahLst/>
                <a:cxnLst/>
                <a:rect l="l" t="t" r="r" b="b"/>
                <a:pathLst>
                  <a:path w="238" h="765" fill="none" extrusionOk="0">
                    <a:moveTo>
                      <a:pt x="91" y="1"/>
                    </a:moveTo>
                    <a:lnTo>
                      <a:pt x="91" y="1"/>
                    </a:lnTo>
                    <a:lnTo>
                      <a:pt x="37" y="110"/>
                    </a:lnTo>
                    <a:lnTo>
                      <a:pt x="19" y="219"/>
                    </a:lnTo>
                    <a:lnTo>
                      <a:pt x="0" y="310"/>
                    </a:lnTo>
                    <a:lnTo>
                      <a:pt x="19" y="419"/>
                    </a:lnTo>
                    <a:lnTo>
                      <a:pt x="37" y="510"/>
                    </a:lnTo>
                    <a:lnTo>
                      <a:pt x="91" y="601"/>
                    </a:lnTo>
                    <a:lnTo>
                      <a:pt x="146" y="692"/>
                    </a:lnTo>
                    <a:lnTo>
                      <a:pt x="237" y="765"/>
                    </a:lnTo>
                    <a:lnTo>
                      <a:pt x="237" y="765"/>
                    </a:lnTo>
                    <a:lnTo>
                      <a:pt x="146" y="692"/>
                    </a:lnTo>
                    <a:lnTo>
                      <a:pt x="91" y="601"/>
                    </a:lnTo>
                    <a:lnTo>
                      <a:pt x="37" y="510"/>
                    </a:lnTo>
                    <a:lnTo>
                      <a:pt x="19" y="419"/>
                    </a:lnTo>
                    <a:lnTo>
                      <a:pt x="0" y="310"/>
                    </a:lnTo>
                    <a:lnTo>
                      <a:pt x="19" y="219"/>
                    </a:lnTo>
                    <a:lnTo>
                      <a:pt x="37" y="110"/>
                    </a:lnTo>
                    <a:lnTo>
                      <a:pt x="91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512" name="Google Shape;1512;p9"/>
              <p:cNvSpPr/>
              <p:nvPr/>
            </p:nvSpPr>
            <p:spPr>
              <a:xfrm>
                <a:off x="1285250" y="224990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0" y="1"/>
                    </a:move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513" name="Google Shape;1513;p9"/>
              <p:cNvSpPr/>
              <p:nvPr/>
            </p:nvSpPr>
            <p:spPr>
              <a:xfrm>
                <a:off x="1285250" y="224990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0" y="1"/>
                    </a:move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514" name="Google Shape;1514;p9"/>
              <p:cNvSpPr/>
              <p:nvPr/>
            </p:nvSpPr>
            <p:spPr>
              <a:xfrm>
                <a:off x="1285250" y="2249450"/>
                <a:ext cx="25" cy="475"/>
              </a:xfrm>
              <a:custGeom>
                <a:avLst/>
                <a:gdLst/>
                <a:ahLst/>
                <a:cxnLst/>
                <a:rect l="l" t="t" r="r" b="b"/>
                <a:pathLst>
                  <a:path w="1" h="19" fill="none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19"/>
                    </a:lnTo>
                    <a:lnTo>
                      <a:pt x="0" y="19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515" name="Google Shape;1515;p9"/>
              <p:cNvSpPr/>
              <p:nvPr/>
            </p:nvSpPr>
            <p:spPr>
              <a:xfrm>
                <a:off x="1285700" y="224945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1" y="0"/>
                    </a:move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516" name="Google Shape;1516;p9"/>
              <p:cNvSpPr/>
              <p:nvPr/>
            </p:nvSpPr>
            <p:spPr>
              <a:xfrm>
                <a:off x="1285700" y="224945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1" y="0"/>
                    </a:move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517" name="Google Shape;1517;p9"/>
              <p:cNvSpPr/>
              <p:nvPr/>
            </p:nvSpPr>
            <p:spPr>
              <a:xfrm>
                <a:off x="1285700" y="224945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1" y="0"/>
                    </a:move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518" name="Google Shape;1518;p9"/>
              <p:cNvSpPr/>
              <p:nvPr/>
            </p:nvSpPr>
            <p:spPr>
              <a:xfrm>
                <a:off x="1396250" y="2172100"/>
                <a:ext cx="25500" cy="46425"/>
              </a:xfrm>
              <a:custGeom>
                <a:avLst/>
                <a:gdLst/>
                <a:ahLst/>
                <a:cxnLst/>
                <a:rect l="l" t="t" r="r" b="b"/>
                <a:pathLst>
                  <a:path w="1020" h="1857" fill="none" extrusionOk="0">
                    <a:moveTo>
                      <a:pt x="1" y="1"/>
                    </a:moveTo>
                    <a:lnTo>
                      <a:pt x="1" y="1"/>
                    </a:lnTo>
                    <a:lnTo>
                      <a:pt x="146" y="201"/>
                    </a:lnTo>
                    <a:lnTo>
                      <a:pt x="292" y="419"/>
                    </a:lnTo>
                    <a:lnTo>
                      <a:pt x="565" y="892"/>
                    </a:lnTo>
                    <a:lnTo>
                      <a:pt x="801" y="1366"/>
                    </a:lnTo>
                    <a:lnTo>
                      <a:pt x="1020" y="1857"/>
                    </a:lnTo>
                    <a:lnTo>
                      <a:pt x="1020" y="1857"/>
                    </a:lnTo>
                    <a:lnTo>
                      <a:pt x="1020" y="1857"/>
                    </a:lnTo>
                    <a:lnTo>
                      <a:pt x="1020" y="1857"/>
                    </a:lnTo>
                    <a:lnTo>
                      <a:pt x="801" y="1366"/>
                    </a:lnTo>
                    <a:lnTo>
                      <a:pt x="565" y="892"/>
                    </a:lnTo>
                    <a:lnTo>
                      <a:pt x="292" y="419"/>
                    </a:lnTo>
                    <a:lnTo>
                      <a:pt x="146" y="201"/>
                    </a:lnTo>
                    <a:lnTo>
                      <a:pt x="1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519" name="Google Shape;1519;p9"/>
              <p:cNvSpPr/>
              <p:nvPr/>
            </p:nvSpPr>
            <p:spPr>
              <a:xfrm>
                <a:off x="1396250" y="217210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1" y="1"/>
                    </a:move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520" name="Google Shape;1520;p9"/>
              <p:cNvSpPr/>
              <p:nvPr/>
            </p:nvSpPr>
            <p:spPr>
              <a:xfrm>
                <a:off x="1282975" y="2160725"/>
                <a:ext cx="138775" cy="124225"/>
              </a:xfrm>
              <a:custGeom>
                <a:avLst/>
                <a:gdLst/>
                <a:ahLst/>
                <a:cxnLst/>
                <a:rect l="l" t="t" r="r" b="b"/>
                <a:pathLst>
                  <a:path w="5551" h="4969" extrusionOk="0">
                    <a:moveTo>
                      <a:pt x="4095" y="1"/>
                    </a:moveTo>
                    <a:lnTo>
                      <a:pt x="4004" y="219"/>
                    </a:lnTo>
                    <a:lnTo>
                      <a:pt x="3895" y="438"/>
                    </a:lnTo>
                    <a:lnTo>
                      <a:pt x="3840" y="529"/>
                    </a:lnTo>
                    <a:lnTo>
                      <a:pt x="3767" y="619"/>
                    </a:lnTo>
                    <a:lnTo>
                      <a:pt x="3676" y="710"/>
                    </a:lnTo>
                    <a:lnTo>
                      <a:pt x="3585" y="801"/>
                    </a:lnTo>
                    <a:lnTo>
                      <a:pt x="3458" y="874"/>
                    </a:lnTo>
                    <a:lnTo>
                      <a:pt x="3331" y="947"/>
                    </a:lnTo>
                    <a:lnTo>
                      <a:pt x="3185" y="1002"/>
                    </a:lnTo>
                    <a:lnTo>
                      <a:pt x="3058" y="1038"/>
                    </a:lnTo>
                    <a:lnTo>
                      <a:pt x="2767" y="1111"/>
                    </a:lnTo>
                    <a:lnTo>
                      <a:pt x="2475" y="1165"/>
                    </a:lnTo>
                    <a:lnTo>
                      <a:pt x="2184" y="1238"/>
                    </a:lnTo>
                    <a:lnTo>
                      <a:pt x="1893" y="1311"/>
                    </a:lnTo>
                    <a:lnTo>
                      <a:pt x="1766" y="1366"/>
                    </a:lnTo>
                    <a:lnTo>
                      <a:pt x="1638" y="1438"/>
                    </a:lnTo>
                    <a:lnTo>
                      <a:pt x="1511" y="1511"/>
                    </a:lnTo>
                    <a:lnTo>
                      <a:pt x="1402" y="1620"/>
                    </a:lnTo>
                    <a:lnTo>
                      <a:pt x="1293" y="1730"/>
                    </a:lnTo>
                    <a:lnTo>
                      <a:pt x="1202" y="1839"/>
                    </a:lnTo>
                    <a:lnTo>
                      <a:pt x="1111" y="1948"/>
                    </a:lnTo>
                    <a:lnTo>
                      <a:pt x="1001" y="2039"/>
                    </a:lnTo>
                    <a:lnTo>
                      <a:pt x="874" y="2130"/>
                    </a:lnTo>
                    <a:lnTo>
                      <a:pt x="747" y="2185"/>
                    </a:lnTo>
                    <a:lnTo>
                      <a:pt x="619" y="2221"/>
                    </a:lnTo>
                    <a:lnTo>
                      <a:pt x="401" y="2221"/>
                    </a:lnTo>
                    <a:lnTo>
                      <a:pt x="346" y="2512"/>
                    </a:lnTo>
                    <a:lnTo>
                      <a:pt x="328" y="2767"/>
                    </a:lnTo>
                    <a:lnTo>
                      <a:pt x="310" y="3131"/>
                    </a:lnTo>
                    <a:lnTo>
                      <a:pt x="310" y="3276"/>
                    </a:lnTo>
                    <a:lnTo>
                      <a:pt x="201" y="3404"/>
                    </a:lnTo>
                    <a:lnTo>
                      <a:pt x="110" y="3549"/>
                    </a:lnTo>
                    <a:lnTo>
                      <a:pt x="91" y="3549"/>
                    </a:lnTo>
                    <a:lnTo>
                      <a:pt x="91" y="3568"/>
                    </a:lnTo>
                    <a:lnTo>
                      <a:pt x="37" y="3677"/>
                    </a:lnTo>
                    <a:lnTo>
                      <a:pt x="19" y="3786"/>
                    </a:lnTo>
                    <a:lnTo>
                      <a:pt x="0" y="3877"/>
                    </a:lnTo>
                    <a:lnTo>
                      <a:pt x="19" y="3986"/>
                    </a:lnTo>
                    <a:lnTo>
                      <a:pt x="37" y="4077"/>
                    </a:lnTo>
                    <a:lnTo>
                      <a:pt x="91" y="4168"/>
                    </a:lnTo>
                    <a:lnTo>
                      <a:pt x="146" y="4259"/>
                    </a:lnTo>
                    <a:lnTo>
                      <a:pt x="237" y="4332"/>
                    </a:lnTo>
                    <a:lnTo>
                      <a:pt x="237" y="4350"/>
                    </a:lnTo>
                    <a:lnTo>
                      <a:pt x="346" y="4423"/>
                    </a:lnTo>
                    <a:lnTo>
                      <a:pt x="437" y="4496"/>
                    </a:lnTo>
                    <a:lnTo>
                      <a:pt x="692" y="4623"/>
                    </a:lnTo>
                    <a:lnTo>
                      <a:pt x="1001" y="4732"/>
                    </a:lnTo>
                    <a:lnTo>
                      <a:pt x="1365" y="4823"/>
                    </a:lnTo>
                    <a:lnTo>
                      <a:pt x="1384" y="4823"/>
                    </a:lnTo>
                    <a:lnTo>
                      <a:pt x="1711" y="4878"/>
                    </a:lnTo>
                    <a:lnTo>
                      <a:pt x="2057" y="4914"/>
                    </a:lnTo>
                    <a:lnTo>
                      <a:pt x="2457" y="4951"/>
                    </a:lnTo>
                    <a:lnTo>
                      <a:pt x="2876" y="4969"/>
                    </a:lnTo>
                    <a:lnTo>
                      <a:pt x="3294" y="4732"/>
                    </a:lnTo>
                    <a:lnTo>
                      <a:pt x="3713" y="4459"/>
                    </a:lnTo>
                    <a:lnTo>
                      <a:pt x="4095" y="4186"/>
                    </a:lnTo>
                    <a:lnTo>
                      <a:pt x="4477" y="3895"/>
                    </a:lnTo>
                    <a:lnTo>
                      <a:pt x="4677" y="3731"/>
                    </a:lnTo>
                    <a:lnTo>
                      <a:pt x="4859" y="3549"/>
                    </a:lnTo>
                    <a:lnTo>
                      <a:pt x="5041" y="3349"/>
                    </a:lnTo>
                    <a:lnTo>
                      <a:pt x="5187" y="3149"/>
                    </a:lnTo>
                    <a:lnTo>
                      <a:pt x="5296" y="2967"/>
                    </a:lnTo>
                    <a:lnTo>
                      <a:pt x="5387" y="2767"/>
                    </a:lnTo>
                    <a:lnTo>
                      <a:pt x="5533" y="2367"/>
                    </a:lnTo>
                    <a:lnTo>
                      <a:pt x="5551" y="2312"/>
                    </a:lnTo>
                    <a:lnTo>
                      <a:pt x="5332" y="1821"/>
                    </a:lnTo>
                    <a:lnTo>
                      <a:pt x="5096" y="1347"/>
                    </a:lnTo>
                    <a:lnTo>
                      <a:pt x="4823" y="874"/>
                    </a:lnTo>
                    <a:lnTo>
                      <a:pt x="4677" y="656"/>
                    </a:lnTo>
                    <a:lnTo>
                      <a:pt x="4532" y="456"/>
                    </a:lnTo>
                    <a:lnTo>
                      <a:pt x="4313" y="201"/>
                    </a:lnTo>
                    <a:lnTo>
                      <a:pt x="4095" y="1"/>
                    </a:lnTo>
                    <a:close/>
                  </a:path>
                </a:pathLst>
              </a:custGeom>
              <a:solidFill>
                <a:srgbClr val="A489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521" name="Google Shape;1521;p9"/>
              <p:cNvSpPr/>
              <p:nvPr/>
            </p:nvSpPr>
            <p:spPr>
              <a:xfrm>
                <a:off x="1282975" y="2160725"/>
                <a:ext cx="138775" cy="124225"/>
              </a:xfrm>
              <a:custGeom>
                <a:avLst/>
                <a:gdLst/>
                <a:ahLst/>
                <a:cxnLst/>
                <a:rect l="l" t="t" r="r" b="b"/>
                <a:pathLst>
                  <a:path w="5551" h="4969" fill="none" extrusionOk="0">
                    <a:moveTo>
                      <a:pt x="4095" y="1"/>
                    </a:moveTo>
                    <a:lnTo>
                      <a:pt x="4095" y="1"/>
                    </a:lnTo>
                    <a:lnTo>
                      <a:pt x="4004" y="219"/>
                    </a:lnTo>
                    <a:lnTo>
                      <a:pt x="3895" y="438"/>
                    </a:lnTo>
                    <a:lnTo>
                      <a:pt x="3840" y="529"/>
                    </a:lnTo>
                    <a:lnTo>
                      <a:pt x="3767" y="619"/>
                    </a:lnTo>
                    <a:lnTo>
                      <a:pt x="3676" y="710"/>
                    </a:lnTo>
                    <a:lnTo>
                      <a:pt x="3585" y="801"/>
                    </a:lnTo>
                    <a:lnTo>
                      <a:pt x="3585" y="801"/>
                    </a:lnTo>
                    <a:lnTo>
                      <a:pt x="3458" y="874"/>
                    </a:lnTo>
                    <a:lnTo>
                      <a:pt x="3331" y="947"/>
                    </a:lnTo>
                    <a:lnTo>
                      <a:pt x="3185" y="1002"/>
                    </a:lnTo>
                    <a:lnTo>
                      <a:pt x="3058" y="1038"/>
                    </a:lnTo>
                    <a:lnTo>
                      <a:pt x="2767" y="1111"/>
                    </a:lnTo>
                    <a:lnTo>
                      <a:pt x="2475" y="1165"/>
                    </a:lnTo>
                    <a:lnTo>
                      <a:pt x="2184" y="1238"/>
                    </a:lnTo>
                    <a:lnTo>
                      <a:pt x="1893" y="1311"/>
                    </a:lnTo>
                    <a:lnTo>
                      <a:pt x="1766" y="1366"/>
                    </a:lnTo>
                    <a:lnTo>
                      <a:pt x="1638" y="1438"/>
                    </a:lnTo>
                    <a:lnTo>
                      <a:pt x="1511" y="1511"/>
                    </a:lnTo>
                    <a:lnTo>
                      <a:pt x="1402" y="1620"/>
                    </a:lnTo>
                    <a:lnTo>
                      <a:pt x="1402" y="1620"/>
                    </a:lnTo>
                    <a:lnTo>
                      <a:pt x="1293" y="1730"/>
                    </a:lnTo>
                    <a:lnTo>
                      <a:pt x="1202" y="1839"/>
                    </a:lnTo>
                    <a:lnTo>
                      <a:pt x="1111" y="1948"/>
                    </a:lnTo>
                    <a:lnTo>
                      <a:pt x="1001" y="2039"/>
                    </a:lnTo>
                    <a:lnTo>
                      <a:pt x="1001" y="2039"/>
                    </a:lnTo>
                    <a:lnTo>
                      <a:pt x="874" y="2130"/>
                    </a:lnTo>
                    <a:lnTo>
                      <a:pt x="747" y="2185"/>
                    </a:lnTo>
                    <a:lnTo>
                      <a:pt x="619" y="2221"/>
                    </a:lnTo>
                    <a:lnTo>
                      <a:pt x="474" y="2221"/>
                    </a:lnTo>
                    <a:lnTo>
                      <a:pt x="474" y="2221"/>
                    </a:lnTo>
                    <a:lnTo>
                      <a:pt x="401" y="2221"/>
                    </a:lnTo>
                    <a:lnTo>
                      <a:pt x="401" y="2221"/>
                    </a:lnTo>
                    <a:lnTo>
                      <a:pt x="401" y="2221"/>
                    </a:lnTo>
                    <a:lnTo>
                      <a:pt x="346" y="2512"/>
                    </a:lnTo>
                    <a:lnTo>
                      <a:pt x="328" y="2767"/>
                    </a:lnTo>
                    <a:lnTo>
                      <a:pt x="310" y="3131"/>
                    </a:lnTo>
                    <a:lnTo>
                      <a:pt x="310" y="3131"/>
                    </a:lnTo>
                    <a:lnTo>
                      <a:pt x="310" y="3276"/>
                    </a:lnTo>
                    <a:lnTo>
                      <a:pt x="310" y="3276"/>
                    </a:lnTo>
                    <a:lnTo>
                      <a:pt x="310" y="3276"/>
                    </a:lnTo>
                    <a:lnTo>
                      <a:pt x="310" y="3276"/>
                    </a:lnTo>
                    <a:lnTo>
                      <a:pt x="310" y="3276"/>
                    </a:lnTo>
                    <a:lnTo>
                      <a:pt x="201" y="3404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91" y="3549"/>
                    </a:lnTo>
                    <a:lnTo>
                      <a:pt x="91" y="3549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37" y="3677"/>
                    </a:lnTo>
                    <a:lnTo>
                      <a:pt x="19" y="3786"/>
                    </a:lnTo>
                    <a:lnTo>
                      <a:pt x="0" y="3877"/>
                    </a:lnTo>
                    <a:lnTo>
                      <a:pt x="19" y="3986"/>
                    </a:lnTo>
                    <a:lnTo>
                      <a:pt x="37" y="4077"/>
                    </a:lnTo>
                    <a:lnTo>
                      <a:pt x="91" y="4168"/>
                    </a:lnTo>
                    <a:lnTo>
                      <a:pt x="146" y="4259"/>
                    </a:lnTo>
                    <a:lnTo>
                      <a:pt x="237" y="4332"/>
                    </a:lnTo>
                    <a:lnTo>
                      <a:pt x="237" y="4332"/>
                    </a:lnTo>
                    <a:lnTo>
                      <a:pt x="237" y="4332"/>
                    </a:lnTo>
                    <a:lnTo>
                      <a:pt x="237" y="4350"/>
                    </a:lnTo>
                    <a:lnTo>
                      <a:pt x="237" y="4350"/>
                    </a:lnTo>
                    <a:lnTo>
                      <a:pt x="237" y="4350"/>
                    </a:lnTo>
                    <a:lnTo>
                      <a:pt x="237" y="4350"/>
                    </a:lnTo>
                    <a:lnTo>
                      <a:pt x="237" y="4350"/>
                    </a:lnTo>
                    <a:lnTo>
                      <a:pt x="237" y="4350"/>
                    </a:lnTo>
                    <a:lnTo>
                      <a:pt x="237" y="4350"/>
                    </a:lnTo>
                    <a:lnTo>
                      <a:pt x="237" y="4350"/>
                    </a:lnTo>
                    <a:lnTo>
                      <a:pt x="237" y="4350"/>
                    </a:lnTo>
                    <a:lnTo>
                      <a:pt x="237" y="4350"/>
                    </a:lnTo>
                    <a:lnTo>
                      <a:pt x="346" y="4423"/>
                    </a:lnTo>
                    <a:lnTo>
                      <a:pt x="437" y="4496"/>
                    </a:lnTo>
                    <a:lnTo>
                      <a:pt x="692" y="4623"/>
                    </a:lnTo>
                    <a:lnTo>
                      <a:pt x="1001" y="4732"/>
                    </a:lnTo>
                    <a:lnTo>
                      <a:pt x="1365" y="4823"/>
                    </a:lnTo>
                    <a:lnTo>
                      <a:pt x="1365" y="4823"/>
                    </a:lnTo>
                    <a:lnTo>
                      <a:pt x="1365" y="4823"/>
                    </a:lnTo>
                    <a:lnTo>
                      <a:pt x="1365" y="4823"/>
                    </a:lnTo>
                    <a:lnTo>
                      <a:pt x="1384" y="4823"/>
                    </a:lnTo>
                    <a:lnTo>
                      <a:pt x="1384" y="4823"/>
                    </a:lnTo>
                    <a:lnTo>
                      <a:pt x="1711" y="4878"/>
                    </a:lnTo>
                    <a:lnTo>
                      <a:pt x="2057" y="4914"/>
                    </a:lnTo>
                    <a:lnTo>
                      <a:pt x="2457" y="4951"/>
                    </a:lnTo>
                    <a:lnTo>
                      <a:pt x="2876" y="4969"/>
                    </a:lnTo>
                    <a:lnTo>
                      <a:pt x="2876" y="4969"/>
                    </a:lnTo>
                    <a:lnTo>
                      <a:pt x="3294" y="4732"/>
                    </a:lnTo>
                    <a:lnTo>
                      <a:pt x="3713" y="4459"/>
                    </a:lnTo>
                    <a:lnTo>
                      <a:pt x="4095" y="4186"/>
                    </a:lnTo>
                    <a:lnTo>
                      <a:pt x="4477" y="3895"/>
                    </a:lnTo>
                    <a:lnTo>
                      <a:pt x="4477" y="3895"/>
                    </a:lnTo>
                    <a:lnTo>
                      <a:pt x="4677" y="3731"/>
                    </a:lnTo>
                    <a:lnTo>
                      <a:pt x="4859" y="3549"/>
                    </a:lnTo>
                    <a:lnTo>
                      <a:pt x="5041" y="3349"/>
                    </a:lnTo>
                    <a:lnTo>
                      <a:pt x="5187" y="3149"/>
                    </a:lnTo>
                    <a:lnTo>
                      <a:pt x="5187" y="3149"/>
                    </a:lnTo>
                    <a:lnTo>
                      <a:pt x="5296" y="2967"/>
                    </a:lnTo>
                    <a:lnTo>
                      <a:pt x="5387" y="2767"/>
                    </a:lnTo>
                    <a:lnTo>
                      <a:pt x="5533" y="2367"/>
                    </a:lnTo>
                    <a:lnTo>
                      <a:pt x="5533" y="2367"/>
                    </a:lnTo>
                    <a:lnTo>
                      <a:pt x="5551" y="2312"/>
                    </a:lnTo>
                    <a:lnTo>
                      <a:pt x="5551" y="2312"/>
                    </a:lnTo>
                    <a:lnTo>
                      <a:pt x="5332" y="1821"/>
                    </a:lnTo>
                    <a:lnTo>
                      <a:pt x="5096" y="1347"/>
                    </a:lnTo>
                    <a:lnTo>
                      <a:pt x="4823" y="874"/>
                    </a:lnTo>
                    <a:lnTo>
                      <a:pt x="4677" y="656"/>
                    </a:lnTo>
                    <a:lnTo>
                      <a:pt x="4532" y="456"/>
                    </a:lnTo>
                    <a:lnTo>
                      <a:pt x="4532" y="456"/>
                    </a:lnTo>
                    <a:lnTo>
                      <a:pt x="4532" y="456"/>
                    </a:lnTo>
                    <a:lnTo>
                      <a:pt x="4532" y="456"/>
                    </a:lnTo>
                    <a:lnTo>
                      <a:pt x="4532" y="456"/>
                    </a:lnTo>
                    <a:lnTo>
                      <a:pt x="4532" y="456"/>
                    </a:lnTo>
                    <a:lnTo>
                      <a:pt x="4313" y="201"/>
                    </a:lnTo>
                    <a:lnTo>
                      <a:pt x="4095" y="1"/>
                    </a:lnTo>
                    <a:lnTo>
                      <a:pt x="4095" y="1"/>
                    </a:lnTo>
                    <a:lnTo>
                      <a:pt x="4095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522" name="Google Shape;1522;p9"/>
              <p:cNvSpPr/>
              <p:nvPr/>
            </p:nvSpPr>
            <p:spPr>
              <a:xfrm>
                <a:off x="1354850" y="2218500"/>
                <a:ext cx="79650" cy="66450"/>
              </a:xfrm>
              <a:custGeom>
                <a:avLst/>
                <a:gdLst/>
                <a:ahLst/>
                <a:cxnLst/>
                <a:rect l="l" t="t" r="r" b="b"/>
                <a:pathLst>
                  <a:path w="3186" h="2658" extrusionOk="0">
                    <a:moveTo>
                      <a:pt x="565" y="2658"/>
                    </a:moveTo>
                    <a:lnTo>
                      <a:pt x="565" y="2658"/>
                    </a:lnTo>
                    <a:lnTo>
                      <a:pt x="237" y="2658"/>
                    </a:lnTo>
                    <a:lnTo>
                      <a:pt x="237" y="2658"/>
                    </a:lnTo>
                    <a:lnTo>
                      <a:pt x="1" y="2658"/>
                    </a:lnTo>
                    <a:lnTo>
                      <a:pt x="1" y="2658"/>
                    </a:lnTo>
                    <a:lnTo>
                      <a:pt x="1" y="2658"/>
                    </a:lnTo>
                    <a:lnTo>
                      <a:pt x="1" y="2658"/>
                    </a:lnTo>
                    <a:lnTo>
                      <a:pt x="219" y="2658"/>
                    </a:lnTo>
                    <a:lnTo>
                      <a:pt x="219" y="2658"/>
                    </a:lnTo>
                    <a:lnTo>
                      <a:pt x="565" y="2658"/>
                    </a:lnTo>
                    <a:close/>
                    <a:moveTo>
                      <a:pt x="2676" y="1"/>
                    </a:moveTo>
                    <a:lnTo>
                      <a:pt x="2676" y="1"/>
                    </a:lnTo>
                    <a:lnTo>
                      <a:pt x="2676" y="1"/>
                    </a:lnTo>
                    <a:lnTo>
                      <a:pt x="2676" y="1"/>
                    </a:lnTo>
                    <a:lnTo>
                      <a:pt x="2840" y="438"/>
                    </a:lnTo>
                    <a:lnTo>
                      <a:pt x="2967" y="820"/>
                    </a:lnTo>
                    <a:lnTo>
                      <a:pt x="3185" y="1493"/>
                    </a:lnTo>
                    <a:lnTo>
                      <a:pt x="3185" y="1493"/>
                    </a:lnTo>
                    <a:lnTo>
                      <a:pt x="2967" y="820"/>
                    </a:lnTo>
                    <a:lnTo>
                      <a:pt x="2840" y="438"/>
                    </a:lnTo>
                    <a:lnTo>
                      <a:pt x="2676" y="1"/>
                    </a:lnTo>
                    <a:lnTo>
                      <a:pt x="2676" y="1"/>
                    </a:lnTo>
                    <a:close/>
                  </a:path>
                </a:pathLst>
              </a:custGeom>
              <a:solidFill>
                <a:srgbClr val="B8AEB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523" name="Google Shape;1523;p9"/>
              <p:cNvSpPr/>
              <p:nvPr/>
            </p:nvSpPr>
            <p:spPr>
              <a:xfrm>
                <a:off x="1354850" y="2284925"/>
                <a:ext cx="141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565" h="1" fill="none" extrusionOk="0">
                    <a:moveTo>
                      <a:pt x="565" y="1"/>
                    </a:moveTo>
                    <a:lnTo>
                      <a:pt x="565" y="1"/>
                    </a:lnTo>
                    <a:lnTo>
                      <a:pt x="237" y="1"/>
                    </a:lnTo>
                    <a:lnTo>
                      <a:pt x="237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219" y="1"/>
                    </a:lnTo>
                    <a:lnTo>
                      <a:pt x="219" y="1"/>
                    </a:lnTo>
                    <a:lnTo>
                      <a:pt x="565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524" name="Google Shape;1524;p9"/>
              <p:cNvSpPr/>
              <p:nvPr/>
            </p:nvSpPr>
            <p:spPr>
              <a:xfrm>
                <a:off x="1421725" y="2218500"/>
                <a:ext cx="12775" cy="37350"/>
              </a:xfrm>
              <a:custGeom>
                <a:avLst/>
                <a:gdLst/>
                <a:ahLst/>
                <a:cxnLst/>
                <a:rect l="l" t="t" r="r" b="b"/>
                <a:pathLst>
                  <a:path w="511" h="1494" fill="none" extrusionOk="0">
                    <a:moveTo>
                      <a:pt x="1" y="1"/>
                    </a:move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165" y="438"/>
                    </a:lnTo>
                    <a:lnTo>
                      <a:pt x="292" y="820"/>
                    </a:lnTo>
                    <a:lnTo>
                      <a:pt x="510" y="1493"/>
                    </a:lnTo>
                    <a:lnTo>
                      <a:pt x="510" y="1493"/>
                    </a:lnTo>
                    <a:lnTo>
                      <a:pt x="292" y="820"/>
                    </a:lnTo>
                    <a:lnTo>
                      <a:pt x="165" y="438"/>
                    </a:lnTo>
                    <a:lnTo>
                      <a:pt x="1" y="1"/>
                    </a:lnTo>
                    <a:lnTo>
                      <a:pt x="1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525" name="Google Shape;1525;p9"/>
              <p:cNvSpPr/>
              <p:nvPr/>
            </p:nvSpPr>
            <p:spPr>
              <a:xfrm>
                <a:off x="1354850" y="2218500"/>
                <a:ext cx="82825" cy="66450"/>
              </a:xfrm>
              <a:custGeom>
                <a:avLst/>
                <a:gdLst/>
                <a:ahLst/>
                <a:cxnLst/>
                <a:rect l="l" t="t" r="r" b="b"/>
                <a:pathLst>
                  <a:path w="3313" h="2658" extrusionOk="0">
                    <a:moveTo>
                      <a:pt x="2676" y="1"/>
                    </a:moveTo>
                    <a:lnTo>
                      <a:pt x="2658" y="56"/>
                    </a:lnTo>
                    <a:lnTo>
                      <a:pt x="2512" y="456"/>
                    </a:lnTo>
                    <a:lnTo>
                      <a:pt x="2421" y="656"/>
                    </a:lnTo>
                    <a:lnTo>
                      <a:pt x="2312" y="838"/>
                    </a:lnTo>
                    <a:lnTo>
                      <a:pt x="2166" y="1038"/>
                    </a:lnTo>
                    <a:lnTo>
                      <a:pt x="1984" y="1238"/>
                    </a:lnTo>
                    <a:lnTo>
                      <a:pt x="1802" y="1420"/>
                    </a:lnTo>
                    <a:lnTo>
                      <a:pt x="1602" y="1584"/>
                    </a:lnTo>
                    <a:lnTo>
                      <a:pt x="1220" y="1875"/>
                    </a:lnTo>
                    <a:lnTo>
                      <a:pt x="838" y="2148"/>
                    </a:lnTo>
                    <a:lnTo>
                      <a:pt x="419" y="2421"/>
                    </a:lnTo>
                    <a:lnTo>
                      <a:pt x="1" y="2658"/>
                    </a:lnTo>
                    <a:lnTo>
                      <a:pt x="565" y="2658"/>
                    </a:lnTo>
                    <a:lnTo>
                      <a:pt x="929" y="2621"/>
                    </a:lnTo>
                    <a:lnTo>
                      <a:pt x="1256" y="2585"/>
                    </a:lnTo>
                    <a:lnTo>
                      <a:pt x="1839" y="2494"/>
                    </a:lnTo>
                    <a:lnTo>
                      <a:pt x="2312" y="2385"/>
                    </a:lnTo>
                    <a:lnTo>
                      <a:pt x="2694" y="2276"/>
                    </a:lnTo>
                    <a:lnTo>
                      <a:pt x="2967" y="2166"/>
                    </a:lnTo>
                    <a:lnTo>
                      <a:pt x="3167" y="2075"/>
                    </a:lnTo>
                    <a:lnTo>
                      <a:pt x="3313" y="1984"/>
                    </a:lnTo>
                    <a:lnTo>
                      <a:pt x="3185" y="1493"/>
                    </a:lnTo>
                    <a:lnTo>
                      <a:pt x="2967" y="820"/>
                    </a:lnTo>
                    <a:lnTo>
                      <a:pt x="2840" y="438"/>
                    </a:lnTo>
                    <a:lnTo>
                      <a:pt x="2676" y="1"/>
                    </a:lnTo>
                    <a:close/>
                  </a:path>
                </a:pathLst>
              </a:custGeom>
              <a:solidFill>
                <a:srgbClr val="8B715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526" name="Google Shape;1526;p9"/>
              <p:cNvSpPr/>
              <p:nvPr/>
            </p:nvSpPr>
            <p:spPr>
              <a:xfrm>
                <a:off x="1354850" y="2218500"/>
                <a:ext cx="82825" cy="66450"/>
              </a:xfrm>
              <a:custGeom>
                <a:avLst/>
                <a:gdLst/>
                <a:ahLst/>
                <a:cxnLst/>
                <a:rect l="l" t="t" r="r" b="b"/>
                <a:pathLst>
                  <a:path w="3313" h="2658" fill="none" extrusionOk="0">
                    <a:moveTo>
                      <a:pt x="2676" y="1"/>
                    </a:moveTo>
                    <a:lnTo>
                      <a:pt x="2676" y="1"/>
                    </a:lnTo>
                    <a:lnTo>
                      <a:pt x="2658" y="56"/>
                    </a:lnTo>
                    <a:lnTo>
                      <a:pt x="2658" y="56"/>
                    </a:lnTo>
                    <a:lnTo>
                      <a:pt x="2512" y="456"/>
                    </a:lnTo>
                    <a:lnTo>
                      <a:pt x="2421" y="656"/>
                    </a:lnTo>
                    <a:lnTo>
                      <a:pt x="2312" y="838"/>
                    </a:lnTo>
                    <a:lnTo>
                      <a:pt x="2312" y="838"/>
                    </a:lnTo>
                    <a:lnTo>
                      <a:pt x="2166" y="1038"/>
                    </a:lnTo>
                    <a:lnTo>
                      <a:pt x="1984" y="1238"/>
                    </a:lnTo>
                    <a:lnTo>
                      <a:pt x="1802" y="1420"/>
                    </a:lnTo>
                    <a:lnTo>
                      <a:pt x="1602" y="1584"/>
                    </a:lnTo>
                    <a:lnTo>
                      <a:pt x="1602" y="1584"/>
                    </a:lnTo>
                    <a:lnTo>
                      <a:pt x="1220" y="1875"/>
                    </a:lnTo>
                    <a:lnTo>
                      <a:pt x="838" y="2148"/>
                    </a:lnTo>
                    <a:lnTo>
                      <a:pt x="419" y="2421"/>
                    </a:lnTo>
                    <a:lnTo>
                      <a:pt x="1" y="2658"/>
                    </a:lnTo>
                    <a:lnTo>
                      <a:pt x="1" y="2658"/>
                    </a:lnTo>
                    <a:lnTo>
                      <a:pt x="237" y="2658"/>
                    </a:lnTo>
                    <a:lnTo>
                      <a:pt x="237" y="2658"/>
                    </a:lnTo>
                    <a:lnTo>
                      <a:pt x="565" y="2658"/>
                    </a:lnTo>
                    <a:lnTo>
                      <a:pt x="565" y="2658"/>
                    </a:lnTo>
                    <a:lnTo>
                      <a:pt x="565" y="2658"/>
                    </a:lnTo>
                    <a:lnTo>
                      <a:pt x="929" y="2621"/>
                    </a:lnTo>
                    <a:lnTo>
                      <a:pt x="1256" y="2585"/>
                    </a:lnTo>
                    <a:lnTo>
                      <a:pt x="1839" y="2494"/>
                    </a:lnTo>
                    <a:lnTo>
                      <a:pt x="2312" y="2385"/>
                    </a:lnTo>
                    <a:lnTo>
                      <a:pt x="2694" y="2276"/>
                    </a:lnTo>
                    <a:lnTo>
                      <a:pt x="2967" y="2166"/>
                    </a:lnTo>
                    <a:lnTo>
                      <a:pt x="3167" y="2075"/>
                    </a:lnTo>
                    <a:lnTo>
                      <a:pt x="3313" y="1984"/>
                    </a:lnTo>
                    <a:lnTo>
                      <a:pt x="3313" y="1984"/>
                    </a:lnTo>
                    <a:lnTo>
                      <a:pt x="3185" y="1493"/>
                    </a:lnTo>
                    <a:lnTo>
                      <a:pt x="3185" y="1493"/>
                    </a:lnTo>
                    <a:lnTo>
                      <a:pt x="2967" y="820"/>
                    </a:lnTo>
                    <a:lnTo>
                      <a:pt x="2840" y="438"/>
                    </a:lnTo>
                    <a:lnTo>
                      <a:pt x="2676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</p:grpSp>
      <p:grpSp>
        <p:nvGrpSpPr>
          <p:cNvPr id="1527" name="Google Shape;1527;p9"/>
          <p:cNvGrpSpPr/>
          <p:nvPr/>
        </p:nvGrpSpPr>
        <p:grpSpPr>
          <a:xfrm flipH="1">
            <a:off x="9722684" y="6631107"/>
            <a:ext cx="238221" cy="219912"/>
            <a:chOff x="2706625" y="4735761"/>
            <a:chExt cx="226446" cy="209015"/>
          </a:xfrm>
        </p:grpSpPr>
        <p:sp>
          <p:nvSpPr>
            <p:cNvPr id="1528" name="Google Shape;1528;p9"/>
            <p:cNvSpPr/>
            <p:nvPr/>
          </p:nvSpPr>
          <p:spPr>
            <a:xfrm>
              <a:off x="2706625" y="4851000"/>
              <a:ext cx="226446" cy="93776"/>
            </a:xfrm>
            <a:custGeom>
              <a:avLst/>
              <a:gdLst/>
              <a:ahLst/>
              <a:cxnLst/>
              <a:rect l="l" t="t" r="r" b="b"/>
              <a:pathLst>
                <a:path w="9991" h="1020" extrusionOk="0">
                  <a:moveTo>
                    <a:pt x="1292" y="0"/>
                  </a:moveTo>
                  <a:lnTo>
                    <a:pt x="746" y="91"/>
                  </a:lnTo>
                  <a:lnTo>
                    <a:pt x="528" y="128"/>
                  </a:lnTo>
                  <a:lnTo>
                    <a:pt x="346" y="182"/>
                  </a:lnTo>
                  <a:lnTo>
                    <a:pt x="200" y="237"/>
                  </a:lnTo>
                  <a:lnTo>
                    <a:pt x="91" y="291"/>
                  </a:lnTo>
                  <a:lnTo>
                    <a:pt x="18" y="346"/>
                  </a:lnTo>
                  <a:lnTo>
                    <a:pt x="0" y="419"/>
                  </a:lnTo>
                  <a:lnTo>
                    <a:pt x="0" y="437"/>
                  </a:lnTo>
                  <a:lnTo>
                    <a:pt x="18" y="473"/>
                  </a:lnTo>
                  <a:lnTo>
                    <a:pt x="91" y="528"/>
                  </a:lnTo>
                  <a:lnTo>
                    <a:pt x="219" y="583"/>
                  </a:lnTo>
                  <a:lnTo>
                    <a:pt x="382" y="655"/>
                  </a:lnTo>
                  <a:lnTo>
                    <a:pt x="601" y="710"/>
                  </a:lnTo>
                  <a:lnTo>
                    <a:pt x="856" y="746"/>
                  </a:lnTo>
                  <a:lnTo>
                    <a:pt x="1456" y="837"/>
                  </a:lnTo>
                  <a:lnTo>
                    <a:pt x="2202" y="910"/>
                  </a:lnTo>
                  <a:lnTo>
                    <a:pt x="3058" y="965"/>
                  </a:lnTo>
                  <a:lnTo>
                    <a:pt x="3986" y="1001"/>
                  </a:lnTo>
                  <a:lnTo>
                    <a:pt x="5005" y="1019"/>
                  </a:lnTo>
                  <a:lnTo>
                    <a:pt x="6006" y="1001"/>
                  </a:lnTo>
                  <a:lnTo>
                    <a:pt x="6952" y="965"/>
                  </a:lnTo>
                  <a:lnTo>
                    <a:pt x="7789" y="910"/>
                  </a:lnTo>
                  <a:lnTo>
                    <a:pt x="8535" y="837"/>
                  </a:lnTo>
                  <a:lnTo>
                    <a:pt x="9136" y="746"/>
                  </a:lnTo>
                  <a:lnTo>
                    <a:pt x="9390" y="710"/>
                  </a:lnTo>
                  <a:lnTo>
                    <a:pt x="9609" y="655"/>
                  </a:lnTo>
                  <a:lnTo>
                    <a:pt x="9773" y="583"/>
                  </a:lnTo>
                  <a:lnTo>
                    <a:pt x="9900" y="528"/>
                  </a:lnTo>
                  <a:lnTo>
                    <a:pt x="9973" y="473"/>
                  </a:lnTo>
                  <a:lnTo>
                    <a:pt x="9991" y="437"/>
                  </a:lnTo>
                  <a:lnTo>
                    <a:pt x="9991" y="419"/>
                  </a:lnTo>
                  <a:lnTo>
                    <a:pt x="9973" y="346"/>
                  </a:lnTo>
                  <a:lnTo>
                    <a:pt x="9900" y="291"/>
                  </a:lnTo>
                  <a:lnTo>
                    <a:pt x="9791" y="237"/>
                  </a:lnTo>
                  <a:lnTo>
                    <a:pt x="9645" y="182"/>
                  </a:lnTo>
                  <a:lnTo>
                    <a:pt x="9463" y="128"/>
                  </a:lnTo>
                  <a:lnTo>
                    <a:pt x="9245" y="91"/>
                  </a:lnTo>
                  <a:lnTo>
                    <a:pt x="8699" y="0"/>
                  </a:lnTo>
                  <a:lnTo>
                    <a:pt x="8699" y="273"/>
                  </a:lnTo>
                  <a:lnTo>
                    <a:pt x="7443" y="328"/>
                  </a:lnTo>
                  <a:lnTo>
                    <a:pt x="6133" y="364"/>
                  </a:lnTo>
                  <a:lnTo>
                    <a:pt x="4623" y="382"/>
                  </a:lnTo>
                  <a:lnTo>
                    <a:pt x="3476" y="364"/>
                  </a:lnTo>
                  <a:lnTo>
                    <a:pt x="2384" y="328"/>
                  </a:lnTo>
                  <a:lnTo>
                    <a:pt x="1893" y="291"/>
                  </a:lnTo>
                  <a:lnTo>
                    <a:pt x="1456" y="237"/>
                  </a:lnTo>
                  <a:lnTo>
                    <a:pt x="1074" y="182"/>
                  </a:lnTo>
                  <a:lnTo>
                    <a:pt x="746" y="109"/>
                  </a:lnTo>
                  <a:lnTo>
                    <a:pt x="1292" y="0"/>
                  </a:lnTo>
                  <a:close/>
                </a:path>
              </a:pathLst>
            </a:custGeom>
            <a:solidFill>
              <a:srgbClr val="282829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1529" name="Google Shape;1529;p9"/>
            <p:cNvGrpSpPr/>
            <p:nvPr/>
          </p:nvGrpSpPr>
          <p:grpSpPr>
            <a:xfrm>
              <a:off x="2714800" y="4735761"/>
              <a:ext cx="210098" cy="182902"/>
              <a:chOff x="1282975" y="2150275"/>
              <a:chExt cx="154700" cy="134675"/>
            </a:xfrm>
          </p:grpSpPr>
          <p:sp>
            <p:nvSpPr>
              <p:cNvPr id="1530" name="Google Shape;1530;p9"/>
              <p:cNvSpPr/>
              <p:nvPr/>
            </p:nvSpPr>
            <p:spPr>
              <a:xfrm>
                <a:off x="1282975" y="2150275"/>
                <a:ext cx="154700" cy="134675"/>
              </a:xfrm>
              <a:custGeom>
                <a:avLst/>
                <a:gdLst/>
                <a:ahLst/>
                <a:cxnLst/>
                <a:rect l="l" t="t" r="r" b="b"/>
                <a:pathLst>
                  <a:path w="6188" h="5387" extrusionOk="0">
                    <a:moveTo>
                      <a:pt x="2858" y="0"/>
                    </a:moveTo>
                    <a:lnTo>
                      <a:pt x="2657" y="37"/>
                    </a:lnTo>
                    <a:lnTo>
                      <a:pt x="2403" y="109"/>
                    </a:lnTo>
                    <a:lnTo>
                      <a:pt x="2166" y="200"/>
                    </a:lnTo>
                    <a:lnTo>
                      <a:pt x="1948" y="310"/>
                    </a:lnTo>
                    <a:lnTo>
                      <a:pt x="1747" y="437"/>
                    </a:lnTo>
                    <a:lnTo>
                      <a:pt x="1547" y="564"/>
                    </a:lnTo>
                    <a:lnTo>
                      <a:pt x="1384" y="710"/>
                    </a:lnTo>
                    <a:lnTo>
                      <a:pt x="1238" y="856"/>
                    </a:lnTo>
                    <a:lnTo>
                      <a:pt x="1092" y="1019"/>
                    </a:lnTo>
                    <a:lnTo>
                      <a:pt x="965" y="1201"/>
                    </a:lnTo>
                    <a:lnTo>
                      <a:pt x="856" y="1365"/>
                    </a:lnTo>
                    <a:lnTo>
                      <a:pt x="765" y="1547"/>
                    </a:lnTo>
                    <a:lnTo>
                      <a:pt x="674" y="1729"/>
                    </a:lnTo>
                    <a:lnTo>
                      <a:pt x="546" y="2093"/>
                    </a:lnTo>
                    <a:lnTo>
                      <a:pt x="437" y="2439"/>
                    </a:lnTo>
                    <a:lnTo>
                      <a:pt x="401" y="2639"/>
                    </a:lnTo>
                    <a:lnTo>
                      <a:pt x="346" y="3057"/>
                    </a:lnTo>
                    <a:lnTo>
                      <a:pt x="310" y="3403"/>
                    </a:lnTo>
                    <a:lnTo>
                      <a:pt x="310" y="3694"/>
                    </a:lnTo>
                    <a:lnTo>
                      <a:pt x="164" y="3876"/>
                    </a:lnTo>
                    <a:lnTo>
                      <a:pt x="55" y="4040"/>
                    </a:lnTo>
                    <a:lnTo>
                      <a:pt x="37" y="4131"/>
                    </a:lnTo>
                    <a:lnTo>
                      <a:pt x="0" y="4222"/>
                    </a:lnTo>
                    <a:lnTo>
                      <a:pt x="0" y="4295"/>
                    </a:lnTo>
                    <a:lnTo>
                      <a:pt x="0" y="4368"/>
                    </a:lnTo>
                    <a:lnTo>
                      <a:pt x="19" y="4459"/>
                    </a:lnTo>
                    <a:lnTo>
                      <a:pt x="55" y="4532"/>
                    </a:lnTo>
                    <a:lnTo>
                      <a:pt x="91" y="4604"/>
                    </a:lnTo>
                    <a:lnTo>
                      <a:pt x="146" y="4677"/>
                    </a:lnTo>
                    <a:lnTo>
                      <a:pt x="292" y="4804"/>
                    </a:lnTo>
                    <a:lnTo>
                      <a:pt x="474" y="4932"/>
                    </a:lnTo>
                    <a:lnTo>
                      <a:pt x="692" y="5041"/>
                    </a:lnTo>
                    <a:lnTo>
                      <a:pt x="965" y="5132"/>
                    </a:lnTo>
                    <a:lnTo>
                      <a:pt x="1274" y="5205"/>
                    </a:lnTo>
                    <a:lnTo>
                      <a:pt x="1638" y="5278"/>
                    </a:lnTo>
                    <a:lnTo>
                      <a:pt x="2020" y="5332"/>
                    </a:lnTo>
                    <a:lnTo>
                      <a:pt x="2457" y="5369"/>
                    </a:lnTo>
                    <a:lnTo>
                      <a:pt x="2930" y="5387"/>
                    </a:lnTo>
                    <a:lnTo>
                      <a:pt x="3440" y="5387"/>
                    </a:lnTo>
                    <a:lnTo>
                      <a:pt x="3804" y="5350"/>
                    </a:lnTo>
                    <a:lnTo>
                      <a:pt x="4131" y="5314"/>
                    </a:lnTo>
                    <a:lnTo>
                      <a:pt x="4714" y="5223"/>
                    </a:lnTo>
                    <a:lnTo>
                      <a:pt x="5187" y="5114"/>
                    </a:lnTo>
                    <a:lnTo>
                      <a:pt x="5569" y="5005"/>
                    </a:lnTo>
                    <a:lnTo>
                      <a:pt x="5842" y="4895"/>
                    </a:lnTo>
                    <a:lnTo>
                      <a:pt x="6042" y="4804"/>
                    </a:lnTo>
                    <a:lnTo>
                      <a:pt x="6188" y="4713"/>
                    </a:lnTo>
                    <a:lnTo>
                      <a:pt x="6042" y="4204"/>
                    </a:lnTo>
                    <a:lnTo>
                      <a:pt x="5878" y="3658"/>
                    </a:lnTo>
                    <a:lnTo>
                      <a:pt x="5642" y="3003"/>
                    </a:lnTo>
                    <a:lnTo>
                      <a:pt x="5514" y="2639"/>
                    </a:lnTo>
                    <a:lnTo>
                      <a:pt x="5351" y="2275"/>
                    </a:lnTo>
                    <a:lnTo>
                      <a:pt x="5169" y="1929"/>
                    </a:lnTo>
                    <a:lnTo>
                      <a:pt x="4987" y="1565"/>
                    </a:lnTo>
                    <a:lnTo>
                      <a:pt x="4787" y="1238"/>
                    </a:lnTo>
                    <a:lnTo>
                      <a:pt x="4568" y="928"/>
                    </a:lnTo>
                    <a:lnTo>
                      <a:pt x="4332" y="655"/>
                    </a:lnTo>
                    <a:lnTo>
                      <a:pt x="4095" y="419"/>
                    </a:lnTo>
                    <a:lnTo>
                      <a:pt x="3949" y="291"/>
                    </a:lnTo>
                    <a:lnTo>
                      <a:pt x="3804" y="200"/>
                    </a:lnTo>
                    <a:lnTo>
                      <a:pt x="3676" y="128"/>
                    </a:lnTo>
                    <a:lnTo>
                      <a:pt x="3513" y="73"/>
                    </a:lnTo>
                    <a:lnTo>
                      <a:pt x="3367" y="37"/>
                    </a:lnTo>
                    <a:lnTo>
                      <a:pt x="3203" y="0"/>
                    </a:lnTo>
                    <a:close/>
                  </a:path>
                </a:pathLst>
              </a:custGeom>
              <a:solidFill>
                <a:srgbClr val="C1A58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531" name="Google Shape;1531;p9"/>
              <p:cNvSpPr/>
              <p:nvPr/>
            </p:nvSpPr>
            <p:spPr>
              <a:xfrm>
                <a:off x="1282975" y="2150275"/>
                <a:ext cx="154700" cy="134675"/>
              </a:xfrm>
              <a:custGeom>
                <a:avLst/>
                <a:gdLst/>
                <a:ahLst/>
                <a:cxnLst/>
                <a:rect l="l" t="t" r="r" b="b"/>
                <a:pathLst>
                  <a:path w="6188" h="5387" fill="none" extrusionOk="0">
                    <a:moveTo>
                      <a:pt x="6188" y="4713"/>
                    </a:moveTo>
                    <a:lnTo>
                      <a:pt x="6188" y="4713"/>
                    </a:lnTo>
                    <a:lnTo>
                      <a:pt x="6042" y="4804"/>
                    </a:lnTo>
                    <a:lnTo>
                      <a:pt x="5842" y="4895"/>
                    </a:lnTo>
                    <a:lnTo>
                      <a:pt x="5569" y="5005"/>
                    </a:lnTo>
                    <a:lnTo>
                      <a:pt x="5187" y="5114"/>
                    </a:lnTo>
                    <a:lnTo>
                      <a:pt x="4714" y="5223"/>
                    </a:lnTo>
                    <a:lnTo>
                      <a:pt x="4131" y="5314"/>
                    </a:lnTo>
                    <a:lnTo>
                      <a:pt x="3804" y="5350"/>
                    </a:lnTo>
                    <a:lnTo>
                      <a:pt x="3440" y="5387"/>
                    </a:lnTo>
                    <a:lnTo>
                      <a:pt x="3440" y="5387"/>
                    </a:lnTo>
                    <a:lnTo>
                      <a:pt x="2930" y="5387"/>
                    </a:lnTo>
                    <a:lnTo>
                      <a:pt x="2457" y="5369"/>
                    </a:lnTo>
                    <a:lnTo>
                      <a:pt x="2020" y="5332"/>
                    </a:lnTo>
                    <a:lnTo>
                      <a:pt x="1638" y="5278"/>
                    </a:lnTo>
                    <a:lnTo>
                      <a:pt x="1274" y="5205"/>
                    </a:lnTo>
                    <a:lnTo>
                      <a:pt x="965" y="5132"/>
                    </a:lnTo>
                    <a:lnTo>
                      <a:pt x="692" y="5041"/>
                    </a:lnTo>
                    <a:lnTo>
                      <a:pt x="474" y="4932"/>
                    </a:lnTo>
                    <a:lnTo>
                      <a:pt x="292" y="4804"/>
                    </a:lnTo>
                    <a:lnTo>
                      <a:pt x="146" y="4677"/>
                    </a:lnTo>
                    <a:lnTo>
                      <a:pt x="91" y="4604"/>
                    </a:lnTo>
                    <a:lnTo>
                      <a:pt x="55" y="4532"/>
                    </a:lnTo>
                    <a:lnTo>
                      <a:pt x="19" y="4459"/>
                    </a:lnTo>
                    <a:lnTo>
                      <a:pt x="0" y="4368"/>
                    </a:lnTo>
                    <a:lnTo>
                      <a:pt x="0" y="4295"/>
                    </a:lnTo>
                    <a:lnTo>
                      <a:pt x="0" y="4222"/>
                    </a:lnTo>
                    <a:lnTo>
                      <a:pt x="37" y="4131"/>
                    </a:lnTo>
                    <a:lnTo>
                      <a:pt x="55" y="4040"/>
                    </a:lnTo>
                    <a:lnTo>
                      <a:pt x="164" y="3876"/>
                    </a:lnTo>
                    <a:lnTo>
                      <a:pt x="310" y="3694"/>
                    </a:lnTo>
                    <a:lnTo>
                      <a:pt x="310" y="3694"/>
                    </a:lnTo>
                    <a:lnTo>
                      <a:pt x="310" y="3403"/>
                    </a:lnTo>
                    <a:lnTo>
                      <a:pt x="346" y="3057"/>
                    </a:lnTo>
                    <a:lnTo>
                      <a:pt x="401" y="2639"/>
                    </a:lnTo>
                    <a:lnTo>
                      <a:pt x="401" y="2639"/>
                    </a:lnTo>
                    <a:lnTo>
                      <a:pt x="437" y="2439"/>
                    </a:lnTo>
                    <a:lnTo>
                      <a:pt x="437" y="2439"/>
                    </a:lnTo>
                    <a:lnTo>
                      <a:pt x="546" y="2093"/>
                    </a:lnTo>
                    <a:lnTo>
                      <a:pt x="674" y="1729"/>
                    </a:lnTo>
                    <a:lnTo>
                      <a:pt x="765" y="1547"/>
                    </a:lnTo>
                    <a:lnTo>
                      <a:pt x="856" y="1365"/>
                    </a:lnTo>
                    <a:lnTo>
                      <a:pt x="965" y="1201"/>
                    </a:lnTo>
                    <a:lnTo>
                      <a:pt x="1092" y="1019"/>
                    </a:lnTo>
                    <a:lnTo>
                      <a:pt x="1238" y="856"/>
                    </a:lnTo>
                    <a:lnTo>
                      <a:pt x="1384" y="710"/>
                    </a:lnTo>
                    <a:lnTo>
                      <a:pt x="1547" y="564"/>
                    </a:lnTo>
                    <a:lnTo>
                      <a:pt x="1747" y="437"/>
                    </a:lnTo>
                    <a:lnTo>
                      <a:pt x="1948" y="310"/>
                    </a:lnTo>
                    <a:lnTo>
                      <a:pt x="2166" y="200"/>
                    </a:lnTo>
                    <a:lnTo>
                      <a:pt x="2403" y="109"/>
                    </a:lnTo>
                    <a:lnTo>
                      <a:pt x="2657" y="37"/>
                    </a:lnTo>
                    <a:lnTo>
                      <a:pt x="2657" y="37"/>
                    </a:lnTo>
                    <a:lnTo>
                      <a:pt x="2858" y="0"/>
                    </a:lnTo>
                    <a:lnTo>
                      <a:pt x="3021" y="0"/>
                    </a:lnTo>
                    <a:lnTo>
                      <a:pt x="3203" y="0"/>
                    </a:lnTo>
                    <a:lnTo>
                      <a:pt x="3367" y="37"/>
                    </a:lnTo>
                    <a:lnTo>
                      <a:pt x="3513" y="73"/>
                    </a:lnTo>
                    <a:lnTo>
                      <a:pt x="3676" y="128"/>
                    </a:lnTo>
                    <a:lnTo>
                      <a:pt x="3804" y="200"/>
                    </a:lnTo>
                    <a:lnTo>
                      <a:pt x="3949" y="291"/>
                    </a:lnTo>
                    <a:lnTo>
                      <a:pt x="3949" y="291"/>
                    </a:lnTo>
                    <a:lnTo>
                      <a:pt x="4095" y="419"/>
                    </a:lnTo>
                    <a:lnTo>
                      <a:pt x="4095" y="419"/>
                    </a:lnTo>
                    <a:lnTo>
                      <a:pt x="4332" y="655"/>
                    </a:lnTo>
                    <a:lnTo>
                      <a:pt x="4568" y="928"/>
                    </a:lnTo>
                    <a:lnTo>
                      <a:pt x="4787" y="1238"/>
                    </a:lnTo>
                    <a:lnTo>
                      <a:pt x="4987" y="1565"/>
                    </a:lnTo>
                    <a:lnTo>
                      <a:pt x="5169" y="1929"/>
                    </a:lnTo>
                    <a:lnTo>
                      <a:pt x="5351" y="2275"/>
                    </a:lnTo>
                    <a:lnTo>
                      <a:pt x="5514" y="2639"/>
                    </a:lnTo>
                    <a:lnTo>
                      <a:pt x="5642" y="3003"/>
                    </a:lnTo>
                    <a:lnTo>
                      <a:pt x="5878" y="3658"/>
                    </a:lnTo>
                    <a:lnTo>
                      <a:pt x="6042" y="4204"/>
                    </a:lnTo>
                    <a:lnTo>
                      <a:pt x="6188" y="4713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532" name="Google Shape;1532;p9"/>
              <p:cNvSpPr/>
              <p:nvPr/>
            </p:nvSpPr>
            <p:spPr>
              <a:xfrm>
                <a:off x="1282975" y="2172100"/>
                <a:ext cx="138775" cy="112850"/>
              </a:xfrm>
              <a:custGeom>
                <a:avLst/>
                <a:gdLst/>
                <a:ahLst/>
                <a:cxnLst/>
                <a:rect l="l" t="t" r="r" b="b"/>
                <a:pathLst>
                  <a:path w="5551" h="4514" extrusionOk="0">
                    <a:moveTo>
                      <a:pt x="1384" y="4368"/>
                    </a:moveTo>
                    <a:lnTo>
                      <a:pt x="1384" y="4368"/>
                    </a:lnTo>
                    <a:lnTo>
                      <a:pt x="1711" y="4423"/>
                    </a:lnTo>
                    <a:lnTo>
                      <a:pt x="2057" y="4459"/>
                    </a:lnTo>
                    <a:lnTo>
                      <a:pt x="2457" y="4496"/>
                    </a:lnTo>
                    <a:lnTo>
                      <a:pt x="2876" y="4514"/>
                    </a:lnTo>
                    <a:lnTo>
                      <a:pt x="2876" y="4514"/>
                    </a:lnTo>
                    <a:lnTo>
                      <a:pt x="3094" y="4514"/>
                    </a:lnTo>
                    <a:lnTo>
                      <a:pt x="3094" y="4514"/>
                    </a:lnTo>
                    <a:lnTo>
                      <a:pt x="3440" y="4514"/>
                    </a:lnTo>
                    <a:lnTo>
                      <a:pt x="3440" y="4514"/>
                    </a:lnTo>
                    <a:lnTo>
                      <a:pt x="3440" y="4514"/>
                    </a:lnTo>
                    <a:lnTo>
                      <a:pt x="3094" y="4514"/>
                    </a:lnTo>
                    <a:lnTo>
                      <a:pt x="3094" y="4514"/>
                    </a:lnTo>
                    <a:lnTo>
                      <a:pt x="2876" y="4514"/>
                    </a:lnTo>
                    <a:lnTo>
                      <a:pt x="2876" y="4514"/>
                    </a:lnTo>
                    <a:lnTo>
                      <a:pt x="2876" y="4514"/>
                    </a:lnTo>
                    <a:lnTo>
                      <a:pt x="2876" y="4514"/>
                    </a:lnTo>
                    <a:lnTo>
                      <a:pt x="2457" y="4496"/>
                    </a:lnTo>
                    <a:lnTo>
                      <a:pt x="2057" y="4459"/>
                    </a:lnTo>
                    <a:lnTo>
                      <a:pt x="1711" y="4423"/>
                    </a:lnTo>
                    <a:lnTo>
                      <a:pt x="1384" y="4368"/>
                    </a:lnTo>
                    <a:close/>
                    <a:moveTo>
                      <a:pt x="1365" y="4368"/>
                    </a:moveTo>
                    <a:lnTo>
                      <a:pt x="1365" y="4368"/>
                    </a:lnTo>
                    <a:lnTo>
                      <a:pt x="1365" y="4368"/>
                    </a:lnTo>
                    <a:lnTo>
                      <a:pt x="1365" y="4368"/>
                    </a:lnTo>
                    <a:close/>
                    <a:moveTo>
                      <a:pt x="237" y="3895"/>
                    </a:moveTo>
                    <a:lnTo>
                      <a:pt x="237" y="3895"/>
                    </a:lnTo>
                    <a:lnTo>
                      <a:pt x="237" y="3895"/>
                    </a:lnTo>
                    <a:lnTo>
                      <a:pt x="237" y="3895"/>
                    </a:lnTo>
                    <a:lnTo>
                      <a:pt x="237" y="3895"/>
                    </a:lnTo>
                    <a:close/>
                    <a:moveTo>
                      <a:pt x="237" y="3895"/>
                    </a:moveTo>
                    <a:lnTo>
                      <a:pt x="237" y="3895"/>
                    </a:lnTo>
                    <a:lnTo>
                      <a:pt x="237" y="3895"/>
                    </a:lnTo>
                    <a:lnTo>
                      <a:pt x="237" y="3895"/>
                    </a:lnTo>
                    <a:lnTo>
                      <a:pt x="237" y="3895"/>
                    </a:lnTo>
                    <a:close/>
                    <a:moveTo>
                      <a:pt x="237" y="3877"/>
                    </a:moveTo>
                    <a:lnTo>
                      <a:pt x="237" y="3877"/>
                    </a:lnTo>
                    <a:lnTo>
                      <a:pt x="237" y="3895"/>
                    </a:lnTo>
                    <a:lnTo>
                      <a:pt x="237" y="3895"/>
                    </a:lnTo>
                    <a:lnTo>
                      <a:pt x="237" y="3877"/>
                    </a:lnTo>
                    <a:close/>
                    <a:moveTo>
                      <a:pt x="91" y="3113"/>
                    </a:moveTo>
                    <a:lnTo>
                      <a:pt x="91" y="3113"/>
                    </a:lnTo>
                    <a:lnTo>
                      <a:pt x="37" y="3222"/>
                    </a:lnTo>
                    <a:lnTo>
                      <a:pt x="19" y="3331"/>
                    </a:lnTo>
                    <a:lnTo>
                      <a:pt x="0" y="3422"/>
                    </a:lnTo>
                    <a:lnTo>
                      <a:pt x="19" y="3531"/>
                    </a:lnTo>
                    <a:lnTo>
                      <a:pt x="37" y="3622"/>
                    </a:lnTo>
                    <a:lnTo>
                      <a:pt x="91" y="3713"/>
                    </a:lnTo>
                    <a:lnTo>
                      <a:pt x="146" y="3804"/>
                    </a:lnTo>
                    <a:lnTo>
                      <a:pt x="237" y="3877"/>
                    </a:lnTo>
                    <a:lnTo>
                      <a:pt x="237" y="3877"/>
                    </a:lnTo>
                    <a:lnTo>
                      <a:pt x="146" y="3804"/>
                    </a:lnTo>
                    <a:lnTo>
                      <a:pt x="91" y="3713"/>
                    </a:lnTo>
                    <a:lnTo>
                      <a:pt x="37" y="3622"/>
                    </a:lnTo>
                    <a:lnTo>
                      <a:pt x="19" y="3531"/>
                    </a:lnTo>
                    <a:lnTo>
                      <a:pt x="0" y="3422"/>
                    </a:lnTo>
                    <a:lnTo>
                      <a:pt x="19" y="3331"/>
                    </a:lnTo>
                    <a:lnTo>
                      <a:pt x="37" y="3222"/>
                    </a:lnTo>
                    <a:lnTo>
                      <a:pt x="91" y="3113"/>
                    </a:lnTo>
                    <a:close/>
                    <a:moveTo>
                      <a:pt x="91" y="3113"/>
                    </a:moveTo>
                    <a:lnTo>
                      <a:pt x="91" y="3113"/>
                    </a:lnTo>
                    <a:lnTo>
                      <a:pt x="91" y="3113"/>
                    </a:lnTo>
                    <a:lnTo>
                      <a:pt x="91" y="3113"/>
                    </a:lnTo>
                    <a:lnTo>
                      <a:pt x="91" y="3113"/>
                    </a:lnTo>
                    <a:close/>
                    <a:moveTo>
                      <a:pt x="91" y="3113"/>
                    </a:moveTo>
                    <a:lnTo>
                      <a:pt x="91" y="3113"/>
                    </a:lnTo>
                    <a:lnTo>
                      <a:pt x="91" y="3113"/>
                    </a:lnTo>
                    <a:lnTo>
                      <a:pt x="91" y="3113"/>
                    </a:lnTo>
                    <a:lnTo>
                      <a:pt x="91" y="3113"/>
                    </a:lnTo>
                    <a:close/>
                    <a:moveTo>
                      <a:pt x="91" y="3094"/>
                    </a:moveTo>
                    <a:lnTo>
                      <a:pt x="91" y="3094"/>
                    </a:lnTo>
                    <a:lnTo>
                      <a:pt x="91" y="3113"/>
                    </a:lnTo>
                    <a:lnTo>
                      <a:pt x="91" y="3113"/>
                    </a:lnTo>
                    <a:lnTo>
                      <a:pt x="91" y="3094"/>
                    </a:lnTo>
                    <a:close/>
                    <a:moveTo>
                      <a:pt x="110" y="3094"/>
                    </a:moveTo>
                    <a:lnTo>
                      <a:pt x="110" y="3094"/>
                    </a:lnTo>
                    <a:lnTo>
                      <a:pt x="110" y="3094"/>
                    </a:lnTo>
                    <a:lnTo>
                      <a:pt x="110" y="3094"/>
                    </a:lnTo>
                    <a:lnTo>
                      <a:pt x="110" y="3094"/>
                    </a:lnTo>
                    <a:close/>
                    <a:moveTo>
                      <a:pt x="110" y="3094"/>
                    </a:moveTo>
                    <a:lnTo>
                      <a:pt x="110" y="3094"/>
                    </a:lnTo>
                    <a:lnTo>
                      <a:pt x="110" y="3094"/>
                    </a:lnTo>
                    <a:lnTo>
                      <a:pt x="110" y="3094"/>
                    </a:lnTo>
                    <a:lnTo>
                      <a:pt x="110" y="3094"/>
                    </a:lnTo>
                    <a:close/>
                    <a:moveTo>
                      <a:pt x="110" y="3094"/>
                    </a:moveTo>
                    <a:lnTo>
                      <a:pt x="110" y="3094"/>
                    </a:lnTo>
                    <a:lnTo>
                      <a:pt x="110" y="3094"/>
                    </a:lnTo>
                    <a:lnTo>
                      <a:pt x="110" y="3094"/>
                    </a:lnTo>
                    <a:lnTo>
                      <a:pt x="110" y="3094"/>
                    </a:lnTo>
                    <a:close/>
                    <a:moveTo>
                      <a:pt x="4532" y="1"/>
                    </a:moveTo>
                    <a:lnTo>
                      <a:pt x="4532" y="1"/>
                    </a:lnTo>
                    <a:lnTo>
                      <a:pt x="4677" y="201"/>
                    </a:lnTo>
                    <a:lnTo>
                      <a:pt x="4823" y="419"/>
                    </a:lnTo>
                    <a:lnTo>
                      <a:pt x="5096" y="892"/>
                    </a:lnTo>
                    <a:lnTo>
                      <a:pt x="5332" y="1366"/>
                    </a:lnTo>
                    <a:lnTo>
                      <a:pt x="5551" y="1857"/>
                    </a:lnTo>
                    <a:lnTo>
                      <a:pt x="5551" y="1857"/>
                    </a:lnTo>
                    <a:lnTo>
                      <a:pt x="5551" y="1857"/>
                    </a:lnTo>
                    <a:lnTo>
                      <a:pt x="5551" y="1857"/>
                    </a:lnTo>
                    <a:lnTo>
                      <a:pt x="5332" y="1366"/>
                    </a:lnTo>
                    <a:lnTo>
                      <a:pt x="5096" y="892"/>
                    </a:lnTo>
                    <a:lnTo>
                      <a:pt x="4823" y="419"/>
                    </a:lnTo>
                    <a:lnTo>
                      <a:pt x="4677" y="201"/>
                    </a:lnTo>
                    <a:lnTo>
                      <a:pt x="4532" y="1"/>
                    </a:lnTo>
                    <a:close/>
                    <a:moveTo>
                      <a:pt x="4532" y="1"/>
                    </a:moveTo>
                    <a:lnTo>
                      <a:pt x="4532" y="1"/>
                    </a:lnTo>
                    <a:lnTo>
                      <a:pt x="4532" y="1"/>
                    </a:lnTo>
                    <a:lnTo>
                      <a:pt x="4532" y="1"/>
                    </a:lnTo>
                    <a:lnTo>
                      <a:pt x="4532" y="1"/>
                    </a:lnTo>
                    <a:close/>
                  </a:path>
                </a:pathLst>
              </a:custGeom>
              <a:solidFill>
                <a:srgbClr val="D8D3D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533" name="Google Shape;1533;p9"/>
              <p:cNvSpPr/>
              <p:nvPr/>
            </p:nvSpPr>
            <p:spPr>
              <a:xfrm>
                <a:off x="1317550" y="2281300"/>
                <a:ext cx="51425" cy="3650"/>
              </a:xfrm>
              <a:custGeom>
                <a:avLst/>
                <a:gdLst/>
                <a:ahLst/>
                <a:cxnLst/>
                <a:rect l="l" t="t" r="r" b="b"/>
                <a:pathLst>
                  <a:path w="2057" h="146" fill="none" extrusionOk="0">
                    <a:moveTo>
                      <a:pt x="1" y="0"/>
                    </a:moveTo>
                    <a:lnTo>
                      <a:pt x="1" y="0"/>
                    </a:lnTo>
                    <a:lnTo>
                      <a:pt x="328" y="55"/>
                    </a:lnTo>
                    <a:lnTo>
                      <a:pt x="674" y="91"/>
                    </a:lnTo>
                    <a:lnTo>
                      <a:pt x="1074" y="128"/>
                    </a:lnTo>
                    <a:lnTo>
                      <a:pt x="1493" y="146"/>
                    </a:lnTo>
                    <a:lnTo>
                      <a:pt x="1493" y="146"/>
                    </a:lnTo>
                    <a:lnTo>
                      <a:pt x="1711" y="146"/>
                    </a:lnTo>
                    <a:lnTo>
                      <a:pt x="1711" y="146"/>
                    </a:lnTo>
                    <a:lnTo>
                      <a:pt x="2057" y="146"/>
                    </a:lnTo>
                    <a:lnTo>
                      <a:pt x="2057" y="146"/>
                    </a:lnTo>
                    <a:lnTo>
                      <a:pt x="2057" y="146"/>
                    </a:lnTo>
                    <a:lnTo>
                      <a:pt x="1711" y="146"/>
                    </a:lnTo>
                    <a:lnTo>
                      <a:pt x="1711" y="146"/>
                    </a:lnTo>
                    <a:lnTo>
                      <a:pt x="1493" y="146"/>
                    </a:lnTo>
                    <a:lnTo>
                      <a:pt x="1493" y="146"/>
                    </a:lnTo>
                    <a:lnTo>
                      <a:pt x="1493" y="146"/>
                    </a:lnTo>
                    <a:lnTo>
                      <a:pt x="1493" y="146"/>
                    </a:lnTo>
                    <a:lnTo>
                      <a:pt x="1074" y="128"/>
                    </a:lnTo>
                    <a:lnTo>
                      <a:pt x="674" y="91"/>
                    </a:lnTo>
                    <a:lnTo>
                      <a:pt x="328" y="55"/>
                    </a:lnTo>
                    <a:lnTo>
                      <a:pt x="1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534" name="Google Shape;1534;p9"/>
              <p:cNvSpPr/>
              <p:nvPr/>
            </p:nvSpPr>
            <p:spPr>
              <a:xfrm>
                <a:off x="1317100" y="228130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535" name="Google Shape;1535;p9"/>
              <p:cNvSpPr/>
              <p:nvPr/>
            </p:nvSpPr>
            <p:spPr>
              <a:xfrm>
                <a:off x="1288900" y="2269475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536" name="Google Shape;1536;p9"/>
              <p:cNvSpPr/>
              <p:nvPr/>
            </p:nvSpPr>
            <p:spPr>
              <a:xfrm>
                <a:off x="1288900" y="2269475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537" name="Google Shape;1537;p9"/>
              <p:cNvSpPr/>
              <p:nvPr/>
            </p:nvSpPr>
            <p:spPr>
              <a:xfrm>
                <a:off x="1288900" y="2269000"/>
                <a:ext cx="25" cy="500"/>
              </a:xfrm>
              <a:custGeom>
                <a:avLst/>
                <a:gdLst/>
                <a:ahLst/>
                <a:cxnLst/>
                <a:rect l="l" t="t" r="r" b="b"/>
                <a:pathLst>
                  <a:path w="1" h="20" fill="none" extrusionOk="0">
                    <a:moveTo>
                      <a:pt x="0" y="1"/>
                    </a:moveTo>
                    <a:lnTo>
                      <a:pt x="0" y="1"/>
                    </a:lnTo>
                    <a:lnTo>
                      <a:pt x="0" y="19"/>
                    </a:lnTo>
                    <a:lnTo>
                      <a:pt x="0" y="19"/>
                    </a:lnTo>
                    <a:lnTo>
                      <a:pt x="0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538" name="Google Shape;1538;p9"/>
              <p:cNvSpPr/>
              <p:nvPr/>
            </p:nvSpPr>
            <p:spPr>
              <a:xfrm>
                <a:off x="1282975" y="2249900"/>
                <a:ext cx="5950" cy="19125"/>
              </a:xfrm>
              <a:custGeom>
                <a:avLst/>
                <a:gdLst/>
                <a:ahLst/>
                <a:cxnLst/>
                <a:rect l="l" t="t" r="r" b="b"/>
                <a:pathLst>
                  <a:path w="238" h="765" fill="none" extrusionOk="0">
                    <a:moveTo>
                      <a:pt x="91" y="1"/>
                    </a:moveTo>
                    <a:lnTo>
                      <a:pt x="91" y="1"/>
                    </a:lnTo>
                    <a:lnTo>
                      <a:pt x="37" y="110"/>
                    </a:lnTo>
                    <a:lnTo>
                      <a:pt x="19" y="219"/>
                    </a:lnTo>
                    <a:lnTo>
                      <a:pt x="0" y="310"/>
                    </a:lnTo>
                    <a:lnTo>
                      <a:pt x="19" y="419"/>
                    </a:lnTo>
                    <a:lnTo>
                      <a:pt x="37" y="510"/>
                    </a:lnTo>
                    <a:lnTo>
                      <a:pt x="91" y="601"/>
                    </a:lnTo>
                    <a:lnTo>
                      <a:pt x="146" y="692"/>
                    </a:lnTo>
                    <a:lnTo>
                      <a:pt x="237" y="765"/>
                    </a:lnTo>
                    <a:lnTo>
                      <a:pt x="237" y="765"/>
                    </a:lnTo>
                    <a:lnTo>
                      <a:pt x="146" y="692"/>
                    </a:lnTo>
                    <a:lnTo>
                      <a:pt x="91" y="601"/>
                    </a:lnTo>
                    <a:lnTo>
                      <a:pt x="37" y="510"/>
                    </a:lnTo>
                    <a:lnTo>
                      <a:pt x="19" y="419"/>
                    </a:lnTo>
                    <a:lnTo>
                      <a:pt x="0" y="310"/>
                    </a:lnTo>
                    <a:lnTo>
                      <a:pt x="19" y="219"/>
                    </a:lnTo>
                    <a:lnTo>
                      <a:pt x="37" y="110"/>
                    </a:lnTo>
                    <a:lnTo>
                      <a:pt x="91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539" name="Google Shape;1539;p9"/>
              <p:cNvSpPr/>
              <p:nvPr/>
            </p:nvSpPr>
            <p:spPr>
              <a:xfrm>
                <a:off x="1285250" y="224990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0" y="1"/>
                    </a:move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540" name="Google Shape;1540;p9"/>
              <p:cNvSpPr/>
              <p:nvPr/>
            </p:nvSpPr>
            <p:spPr>
              <a:xfrm>
                <a:off x="1285250" y="224990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0" y="1"/>
                    </a:move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541" name="Google Shape;1541;p9"/>
              <p:cNvSpPr/>
              <p:nvPr/>
            </p:nvSpPr>
            <p:spPr>
              <a:xfrm>
                <a:off x="1285250" y="2249450"/>
                <a:ext cx="25" cy="475"/>
              </a:xfrm>
              <a:custGeom>
                <a:avLst/>
                <a:gdLst/>
                <a:ahLst/>
                <a:cxnLst/>
                <a:rect l="l" t="t" r="r" b="b"/>
                <a:pathLst>
                  <a:path w="1" h="19" fill="none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19"/>
                    </a:lnTo>
                    <a:lnTo>
                      <a:pt x="0" y="19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542" name="Google Shape;1542;p9"/>
              <p:cNvSpPr/>
              <p:nvPr/>
            </p:nvSpPr>
            <p:spPr>
              <a:xfrm>
                <a:off x="1285700" y="224945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1" y="0"/>
                    </a:move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543" name="Google Shape;1543;p9"/>
              <p:cNvSpPr/>
              <p:nvPr/>
            </p:nvSpPr>
            <p:spPr>
              <a:xfrm>
                <a:off x="1285700" y="224945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1" y="0"/>
                    </a:move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544" name="Google Shape;1544;p9"/>
              <p:cNvSpPr/>
              <p:nvPr/>
            </p:nvSpPr>
            <p:spPr>
              <a:xfrm>
                <a:off x="1285700" y="224945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1" y="0"/>
                    </a:move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545" name="Google Shape;1545;p9"/>
              <p:cNvSpPr/>
              <p:nvPr/>
            </p:nvSpPr>
            <p:spPr>
              <a:xfrm>
                <a:off x="1396250" y="2172100"/>
                <a:ext cx="25500" cy="46425"/>
              </a:xfrm>
              <a:custGeom>
                <a:avLst/>
                <a:gdLst/>
                <a:ahLst/>
                <a:cxnLst/>
                <a:rect l="l" t="t" r="r" b="b"/>
                <a:pathLst>
                  <a:path w="1020" h="1857" fill="none" extrusionOk="0">
                    <a:moveTo>
                      <a:pt x="1" y="1"/>
                    </a:moveTo>
                    <a:lnTo>
                      <a:pt x="1" y="1"/>
                    </a:lnTo>
                    <a:lnTo>
                      <a:pt x="146" y="201"/>
                    </a:lnTo>
                    <a:lnTo>
                      <a:pt x="292" y="419"/>
                    </a:lnTo>
                    <a:lnTo>
                      <a:pt x="565" y="892"/>
                    </a:lnTo>
                    <a:lnTo>
                      <a:pt x="801" y="1366"/>
                    </a:lnTo>
                    <a:lnTo>
                      <a:pt x="1020" y="1857"/>
                    </a:lnTo>
                    <a:lnTo>
                      <a:pt x="1020" y="1857"/>
                    </a:lnTo>
                    <a:lnTo>
                      <a:pt x="1020" y="1857"/>
                    </a:lnTo>
                    <a:lnTo>
                      <a:pt x="1020" y="1857"/>
                    </a:lnTo>
                    <a:lnTo>
                      <a:pt x="801" y="1366"/>
                    </a:lnTo>
                    <a:lnTo>
                      <a:pt x="565" y="892"/>
                    </a:lnTo>
                    <a:lnTo>
                      <a:pt x="292" y="419"/>
                    </a:lnTo>
                    <a:lnTo>
                      <a:pt x="146" y="201"/>
                    </a:lnTo>
                    <a:lnTo>
                      <a:pt x="1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546" name="Google Shape;1546;p9"/>
              <p:cNvSpPr/>
              <p:nvPr/>
            </p:nvSpPr>
            <p:spPr>
              <a:xfrm>
                <a:off x="1396250" y="217210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1" y="1"/>
                    </a:move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547" name="Google Shape;1547;p9"/>
              <p:cNvSpPr/>
              <p:nvPr/>
            </p:nvSpPr>
            <p:spPr>
              <a:xfrm>
                <a:off x="1282975" y="2160725"/>
                <a:ext cx="138775" cy="124225"/>
              </a:xfrm>
              <a:custGeom>
                <a:avLst/>
                <a:gdLst/>
                <a:ahLst/>
                <a:cxnLst/>
                <a:rect l="l" t="t" r="r" b="b"/>
                <a:pathLst>
                  <a:path w="5551" h="4969" extrusionOk="0">
                    <a:moveTo>
                      <a:pt x="4095" y="1"/>
                    </a:moveTo>
                    <a:lnTo>
                      <a:pt x="4004" y="219"/>
                    </a:lnTo>
                    <a:lnTo>
                      <a:pt x="3895" y="438"/>
                    </a:lnTo>
                    <a:lnTo>
                      <a:pt x="3840" y="529"/>
                    </a:lnTo>
                    <a:lnTo>
                      <a:pt x="3767" y="619"/>
                    </a:lnTo>
                    <a:lnTo>
                      <a:pt x="3676" y="710"/>
                    </a:lnTo>
                    <a:lnTo>
                      <a:pt x="3585" y="801"/>
                    </a:lnTo>
                    <a:lnTo>
                      <a:pt x="3458" y="874"/>
                    </a:lnTo>
                    <a:lnTo>
                      <a:pt x="3331" y="947"/>
                    </a:lnTo>
                    <a:lnTo>
                      <a:pt x="3185" y="1002"/>
                    </a:lnTo>
                    <a:lnTo>
                      <a:pt x="3058" y="1038"/>
                    </a:lnTo>
                    <a:lnTo>
                      <a:pt x="2767" y="1111"/>
                    </a:lnTo>
                    <a:lnTo>
                      <a:pt x="2475" y="1165"/>
                    </a:lnTo>
                    <a:lnTo>
                      <a:pt x="2184" y="1238"/>
                    </a:lnTo>
                    <a:lnTo>
                      <a:pt x="1893" y="1311"/>
                    </a:lnTo>
                    <a:lnTo>
                      <a:pt x="1766" y="1366"/>
                    </a:lnTo>
                    <a:lnTo>
                      <a:pt x="1638" y="1438"/>
                    </a:lnTo>
                    <a:lnTo>
                      <a:pt x="1511" y="1511"/>
                    </a:lnTo>
                    <a:lnTo>
                      <a:pt x="1402" y="1620"/>
                    </a:lnTo>
                    <a:lnTo>
                      <a:pt x="1293" y="1730"/>
                    </a:lnTo>
                    <a:lnTo>
                      <a:pt x="1202" y="1839"/>
                    </a:lnTo>
                    <a:lnTo>
                      <a:pt x="1111" y="1948"/>
                    </a:lnTo>
                    <a:lnTo>
                      <a:pt x="1001" y="2039"/>
                    </a:lnTo>
                    <a:lnTo>
                      <a:pt x="874" y="2130"/>
                    </a:lnTo>
                    <a:lnTo>
                      <a:pt x="747" y="2185"/>
                    </a:lnTo>
                    <a:lnTo>
                      <a:pt x="619" y="2221"/>
                    </a:lnTo>
                    <a:lnTo>
                      <a:pt x="401" y="2221"/>
                    </a:lnTo>
                    <a:lnTo>
                      <a:pt x="346" y="2512"/>
                    </a:lnTo>
                    <a:lnTo>
                      <a:pt x="328" y="2767"/>
                    </a:lnTo>
                    <a:lnTo>
                      <a:pt x="310" y="3131"/>
                    </a:lnTo>
                    <a:lnTo>
                      <a:pt x="310" y="3276"/>
                    </a:lnTo>
                    <a:lnTo>
                      <a:pt x="201" y="3404"/>
                    </a:lnTo>
                    <a:lnTo>
                      <a:pt x="110" y="3549"/>
                    </a:lnTo>
                    <a:lnTo>
                      <a:pt x="91" y="3549"/>
                    </a:lnTo>
                    <a:lnTo>
                      <a:pt x="91" y="3568"/>
                    </a:lnTo>
                    <a:lnTo>
                      <a:pt x="37" y="3677"/>
                    </a:lnTo>
                    <a:lnTo>
                      <a:pt x="19" y="3786"/>
                    </a:lnTo>
                    <a:lnTo>
                      <a:pt x="0" y="3877"/>
                    </a:lnTo>
                    <a:lnTo>
                      <a:pt x="19" y="3986"/>
                    </a:lnTo>
                    <a:lnTo>
                      <a:pt x="37" y="4077"/>
                    </a:lnTo>
                    <a:lnTo>
                      <a:pt x="91" y="4168"/>
                    </a:lnTo>
                    <a:lnTo>
                      <a:pt x="146" y="4259"/>
                    </a:lnTo>
                    <a:lnTo>
                      <a:pt x="237" y="4332"/>
                    </a:lnTo>
                    <a:lnTo>
                      <a:pt x="237" y="4350"/>
                    </a:lnTo>
                    <a:lnTo>
                      <a:pt x="346" y="4423"/>
                    </a:lnTo>
                    <a:lnTo>
                      <a:pt x="437" y="4496"/>
                    </a:lnTo>
                    <a:lnTo>
                      <a:pt x="692" y="4623"/>
                    </a:lnTo>
                    <a:lnTo>
                      <a:pt x="1001" y="4732"/>
                    </a:lnTo>
                    <a:lnTo>
                      <a:pt x="1365" y="4823"/>
                    </a:lnTo>
                    <a:lnTo>
                      <a:pt x="1384" y="4823"/>
                    </a:lnTo>
                    <a:lnTo>
                      <a:pt x="1711" y="4878"/>
                    </a:lnTo>
                    <a:lnTo>
                      <a:pt x="2057" y="4914"/>
                    </a:lnTo>
                    <a:lnTo>
                      <a:pt x="2457" y="4951"/>
                    </a:lnTo>
                    <a:lnTo>
                      <a:pt x="2876" y="4969"/>
                    </a:lnTo>
                    <a:lnTo>
                      <a:pt x="3294" y="4732"/>
                    </a:lnTo>
                    <a:lnTo>
                      <a:pt x="3713" y="4459"/>
                    </a:lnTo>
                    <a:lnTo>
                      <a:pt x="4095" y="4186"/>
                    </a:lnTo>
                    <a:lnTo>
                      <a:pt x="4477" y="3895"/>
                    </a:lnTo>
                    <a:lnTo>
                      <a:pt x="4677" y="3731"/>
                    </a:lnTo>
                    <a:lnTo>
                      <a:pt x="4859" y="3549"/>
                    </a:lnTo>
                    <a:lnTo>
                      <a:pt x="5041" y="3349"/>
                    </a:lnTo>
                    <a:lnTo>
                      <a:pt x="5187" y="3149"/>
                    </a:lnTo>
                    <a:lnTo>
                      <a:pt x="5296" y="2967"/>
                    </a:lnTo>
                    <a:lnTo>
                      <a:pt x="5387" y="2767"/>
                    </a:lnTo>
                    <a:lnTo>
                      <a:pt x="5533" y="2367"/>
                    </a:lnTo>
                    <a:lnTo>
                      <a:pt x="5551" y="2312"/>
                    </a:lnTo>
                    <a:lnTo>
                      <a:pt x="5332" y="1821"/>
                    </a:lnTo>
                    <a:lnTo>
                      <a:pt x="5096" y="1347"/>
                    </a:lnTo>
                    <a:lnTo>
                      <a:pt x="4823" y="874"/>
                    </a:lnTo>
                    <a:lnTo>
                      <a:pt x="4677" y="656"/>
                    </a:lnTo>
                    <a:lnTo>
                      <a:pt x="4532" y="456"/>
                    </a:lnTo>
                    <a:lnTo>
                      <a:pt x="4313" y="201"/>
                    </a:lnTo>
                    <a:lnTo>
                      <a:pt x="4095" y="1"/>
                    </a:lnTo>
                    <a:close/>
                  </a:path>
                </a:pathLst>
              </a:custGeom>
              <a:solidFill>
                <a:srgbClr val="A489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548" name="Google Shape;1548;p9"/>
              <p:cNvSpPr/>
              <p:nvPr/>
            </p:nvSpPr>
            <p:spPr>
              <a:xfrm>
                <a:off x="1282975" y="2160725"/>
                <a:ext cx="138775" cy="124225"/>
              </a:xfrm>
              <a:custGeom>
                <a:avLst/>
                <a:gdLst/>
                <a:ahLst/>
                <a:cxnLst/>
                <a:rect l="l" t="t" r="r" b="b"/>
                <a:pathLst>
                  <a:path w="5551" h="4969" fill="none" extrusionOk="0">
                    <a:moveTo>
                      <a:pt x="4095" y="1"/>
                    </a:moveTo>
                    <a:lnTo>
                      <a:pt x="4095" y="1"/>
                    </a:lnTo>
                    <a:lnTo>
                      <a:pt x="4004" y="219"/>
                    </a:lnTo>
                    <a:lnTo>
                      <a:pt x="3895" y="438"/>
                    </a:lnTo>
                    <a:lnTo>
                      <a:pt x="3840" y="529"/>
                    </a:lnTo>
                    <a:lnTo>
                      <a:pt x="3767" y="619"/>
                    </a:lnTo>
                    <a:lnTo>
                      <a:pt x="3676" y="710"/>
                    </a:lnTo>
                    <a:lnTo>
                      <a:pt x="3585" y="801"/>
                    </a:lnTo>
                    <a:lnTo>
                      <a:pt x="3585" y="801"/>
                    </a:lnTo>
                    <a:lnTo>
                      <a:pt x="3458" y="874"/>
                    </a:lnTo>
                    <a:lnTo>
                      <a:pt x="3331" y="947"/>
                    </a:lnTo>
                    <a:lnTo>
                      <a:pt x="3185" y="1002"/>
                    </a:lnTo>
                    <a:lnTo>
                      <a:pt x="3058" y="1038"/>
                    </a:lnTo>
                    <a:lnTo>
                      <a:pt x="2767" y="1111"/>
                    </a:lnTo>
                    <a:lnTo>
                      <a:pt x="2475" y="1165"/>
                    </a:lnTo>
                    <a:lnTo>
                      <a:pt x="2184" y="1238"/>
                    </a:lnTo>
                    <a:lnTo>
                      <a:pt x="1893" y="1311"/>
                    </a:lnTo>
                    <a:lnTo>
                      <a:pt x="1766" y="1366"/>
                    </a:lnTo>
                    <a:lnTo>
                      <a:pt x="1638" y="1438"/>
                    </a:lnTo>
                    <a:lnTo>
                      <a:pt x="1511" y="1511"/>
                    </a:lnTo>
                    <a:lnTo>
                      <a:pt x="1402" y="1620"/>
                    </a:lnTo>
                    <a:lnTo>
                      <a:pt x="1402" y="1620"/>
                    </a:lnTo>
                    <a:lnTo>
                      <a:pt x="1293" y="1730"/>
                    </a:lnTo>
                    <a:lnTo>
                      <a:pt x="1202" y="1839"/>
                    </a:lnTo>
                    <a:lnTo>
                      <a:pt x="1111" y="1948"/>
                    </a:lnTo>
                    <a:lnTo>
                      <a:pt x="1001" y="2039"/>
                    </a:lnTo>
                    <a:lnTo>
                      <a:pt x="1001" y="2039"/>
                    </a:lnTo>
                    <a:lnTo>
                      <a:pt x="874" y="2130"/>
                    </a:lnTo>
                    <a:lnTo>
                      <a:pt x="747" y="2185"/>
                    </a:lnTo>
                    <a:lnTo>
                      <a:pt x="619" y="2221"/>
                    </a:lnTo>
                    <a:lnTo>
                      <a:pt x="474" y="2221"/>
                    </a:lnTo>
                    <a:lnTo>
                      <a:pt x="474" y="2221"/>
                    </a:lnTo>
                    <a:lnTo>
                      <a:pt x="401" y="2221"/>
                    </a:lnTo>
                    <a:lnTo>
                      <a:pt x="401" y="2221"/>
                    </a:lnTo>
                    <a:lnTo>
                      <a:pt x="401" y="2221"/>
                    </a:lnTo>
                    <a:lnTo>
                      <a:pt x="346" y="2512"/>
                    </a:lnTo>
                    <a:lnTo>
                      <a:pt x="328" y="2767"/>
                    </a:lnTo>
                    <a:lnTo>
                      <a:pt x="310" y="3131"/>
                    </a:lnTo>
                    <a:lnTo>
                      <a:pt x="310" y="3131"/>
                    </a:lnTo>
                    <a:lnTo>
                      <a:pt x="310" y="3276"/>
                    </a:lnTo>
                    <a:lnTo>
                      <a:pt x="310" y="3276"/>
                    </a:lnTo>
                    <a:lnTo>
                      <a:pt x="310" y="3276"/>
                    </a:lnTo>
                    <a:lnTo>
                      <a:pt x="310" y="3276"/>
                    </a:lnTo>
                    <a:lnTo>
                      <a:pt x="310" y="3276"/>
                    </a:lnTo>
                    <a:lnTo>
                      <a:pt x="201" y="3404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91" y="3549"/>
                    </a:lnTo>
                    <a:lnTo>
                      <a:pt x="91" y="3549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37" y="3677"/>
                    </a:lnTo>
                    <a:lnTo>
                      <a:pt x="19" y="3786"/>
                    </a:lnTo>
                    <a:lnTo>
                      <a:pt x="0" y="3877"/>
                    </a:lnTo>
                    <a:lnTo>
                      <a:pt x="19" y="3986"/>
                    </a:lnTo>
                    <a:lnTo>
                      <a:pt x="37" y="4077"/>
                    </a:lnTo>
                    <a:lnTo>
                      <a:pt x="91" y="4168"/>
                    </a:lnTo>
                    <a:lnTo>
                      <a:pt x="146" y="4259"/>
                    </a:lnTo>
                    <a:lnTo>
                      <a:pt x="237" y="4332"/>
                    </a:lnTo>
                    <a:lnTo>
                      <a:pt x="237" y="4332"/>
                    </a:lnTo>
                    <a:lnTo>
                      <a:pt x="237" y="4332"/>
                    </a:lnTo>
                    <a:lnTo>
                      <a:pt x="237" y="4350"/>
                    </a:lnTo>
                    <a:lnTo>
                      <a:pt x="237" y="4350"/>
                    </a:lnTo>
                    <a:lnTo>
                      <a:pt x="237" y="4350"/>
                    </a:lnTo>
                    <a:lnTo>
                      <a:pt x="237" y="4350"/>
                    </a:lnTo>
                    <a:lnTo>
                      <a:pt x="237" y="4350"/>
                    </a:lnTo>
                    <a:lnTo>
                      <a:pt x="237" y="4350"/>
                    </a:lnTo>
                    <a:lnTo>
                      <a:pt x="237" y="4350"/>
                    </a:lnTo>
                    <a:lnTo>
                      <a:pt x="237" y="4350"/>
                    </a:lnTo>
                    <a:lnTo>
                      <a:pt x="237" y="4350"/>
                    </a:lnTo>
                    <a:lnTo>
                      <a:pt x="237" y="4350"/>
                    </a:lnTo>
                    <a:lnTo>
                      <a:pt x="346" y="4423"/>
                    </a:lnTo>
                    <a:lnTo>
                      <a:pt x="437" y="4496"/>
                    </a:lnTo>
                    <a:lnTo>
                      <a:pt x="692" y="4623"/>
                    </a:lnTo>
                    <a:lnTo>
                      <a:pt x="1001" y="4732"/>
                    </a:lnTo>
                    <a:lnTo>
                      <a:pt x="1365" y="4823"/>
                    </a:lnTo>
                    <a:lnTo>
                      <a:pt x="1365" y="4823"/>
                    </a:lnTo>
                    <a:lnTo>
                      <a:pt x="1365" y="4823"/>
                    </a:lnTo>
                    <a:lnTo>
                      <a:pt x="1365" y="4823"/>
                    </a:lnTo>
                    <a:lnTo>
                      <a:pt x="1384" y="4823"/>
                    </a:lnTo>
                    <a:lnTo>
                      <a:pt x="1384" y="4823"/>
                    </a:lnTo>
                    <a:lnTo>
                      <a:pt x="1711" y="4878"/>
                    </a:lnTo>
                    <a:lnTo>
                      <a:pt x="2057" y="4914"/>
                    </a:lnTo>
                    <a:lnTo>
                      <a:pt x="2457" y="4951"/>
                    </a:lnTo>
                    <a:lnTo>
                      <a:pt x="2876" y="4969"/>
                    </a:lnTo>
                    <a:lnTo>
                      <a:pt x="2876" y="4969"/>
                    </a:lnTo>
                    <a:lnTo>
                      <a:pt x="3294" y="4732"/>
                    </a:lnTo>
                    <a:lnTo>
                      <a:pt x="3713" y="4459"/>
                    </a:lnTo>
                    <a:lnTo>
                      <a:pt x="4095" y="4186"/>
                    </a:lnTo>
                    <a:lnTo>
                      <a:pt x="4477" y="3895"/>
                    </a:lnTo>
                    <a:lnTo>
                      <a:pt x="4477" y="3895"/>
                    </a:lnTo>
                    <a:lnTo>
                      <a:pt x="4677" y="3731"/>
                    </a:lnTo>
                    <a:lnTo>
                      <a:pt x="4859" y="3549"/>
                    </a:lnTo>
                    <a:lnTo>
                      <a:pt x="5041" y="3349"/>
                    </a:lnTo>
                    <a:lnTo>
                      <a:pt x="5187" y="3149"/>
                    </a:lnTo>
                    <a:lnTo>
                      <a:pt x="5187" y="3149"/>
                    </a:lnTo>
                    <a:lnTo>
                      <a:pt x="5296" y="2967"/>
                    </a:lnTo>
                    <a:lnTo>
                      <a:pt x="5387" y="2767"/>
                    </a:lnTo>
                    <a:lnTo>
                      <a:pt x="5533" y="2367"/>
                    </a:lnTo>
                    <a:lnTo>
                      <a:pt x="5533" y="2367"/>
                    </a:lnTo>
                    <a:lnTo>
                      <a:pt x="5551" y="2312"/>
                    </a:lnTo>
                    <a:lnTo>
                      <a:pt x="5551" y="2312"/>
                    </a:lnTo>
                    <a:lnTo>
                      <a:pt x="5332" y="1821"/>
                    </a:lnTo>
                    <a:lnTo>
                      <a:pt x="5096" y="1347"/>
                    </a:lnTo>
                    <a:lnTo>
                      <a:pt x="4823" y="874"/>
                    </a:lnTo>
                    <a:lnTo>
                      <a:pt x="4677" y="656"/>
                    </a:lnTo>
                    <a:lnTo>
                      <a:pt x="4532" y="456"/>
                    </a:lnTo>
                    <a:lnTo>
                      <a:pt x="4532" y="456"/>
                    </a:lnTo>
                    <a:lnTo>
                      <a:pt x="4532" y="456"/>
                    </a:lnTo>
                    <a:lnTo>
                      <a:pt x="4532" y="456"/>
                    </a:lnTo>
                    <a:lnTo>
                      <a:pt x="4532" y="456"/>
                    </a:lnTo>
                    <a:lnTo>
                      <a:pt x="4532" y="456"/>
                    </a:lnTo>
                    <a:lnTo>
                      <a:pt x="4313" y="201"/>
                    </a:lnTo>
                    <a:lnTo>
                      <a:pt x="4095" y="1"/>
                    </a:lnTo>
                    <a:lnTo>
                      <a:pt x="4095" y="1"/>
                    </a:lnTo>
                    <a:lnTo>
                      <a:pt x="4095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549" name="Google Shape;1549;p9"/>
              <p:cNvSpPr/>
              <p:nvPr/>
            </p:nvSpPr>
            <p:spPr>
              <a:xfrm>
                <a:off x="1354850" y="2218500"/>
                <a:ext cx="79650" cy="66450"/>
              </a:xfrm>
              <a:custGeom>
                <a:avLst/>
                <a:gdLst/>
                <a:ahLst/>
                <a:cxnLst/>
                <a:rect l="l" t="t" r="r" b="b"/>
                <a:pathLst>
                  <a:path w="3186" h="2658" extrusionOk="0">
                    <a:moveTo>
                      <a:pt x="565" y="2658"/>
                    </a:moveTo>
                    <a:lnTo>
                      <a:pt x="565" y="2658"/>
                    </a:lnTo>
                    <a:lnTo>
                      <a:pt x="237" y="2658"/>
                    </a:lnTo>
                    <a:lnTo>
                      <a:pt x="237" y="2658"/>
                    </a:lnTo>
                    <a:lnTo>
                      <a:pt x="1" y="2658"/>
                    </a:lnTo>
                    <a:lnTo>
                      <a:pt x="1" y="2658"/>
                    </a:lnTo>
                    <a:lnTo>
                      <a:pt x="1" y="2658"/>
                    </a:lnTo>
                    <a:lnTo>
                      <a:pt x="1" y="2658"/>
                    </a:lnTo>
                    <a:lnTo>
                      <a:pt x="219" y="2658"/>
                    </a:lnTo>
                    <a:lnTo>
                      <a:pt x="219" y="2658"/>
                    </a:lnTo>
                    <a:lnTo>
                      <a:pt x="565" y="2658"/>
                    </a:lnTo>
                    <a:close/>
                    <a:moveTo>
                      <a:pt x="2676" y="1"/>
                    </a:moveTo>
                    <a:lnTo>
                      <a:pt x="2676" y="1"/>
                    </a:lnTo>
                    <a:lnTo>
                      <a:pt x="2676" y="1"/>
                    </a:lnTo>
                    <a:lnTo>
                      <a:pt x="2676" y="1"/>
                    </a:lnTo>
                    <a:lnTo>
                      <a:pt x="2840" y="438"/>
                    </a:lnTo>
                    <a:lnTo>
                      <a:pt x="2967" y="820"/>
                    </a:lnTo>
                    <a:lnTo>
                      <a:pt x="3185" y="1493"/>
                    </a:lnTo>
                    <a:lnTo>
                      <a:pt x="3185" y="1493"/>
                    </a:lnTo>
                    <a:lnTo>
                      <a:pt x="2967" y="820"/>
                    </a:lnTo>
                    <a:lnTo>
                      <a:pt x="2840" y="438"/>
                    </a:lnTo>
                    <a:lnTo>
                      <a:pt x="2676" y="1"/>
                    </a:lnTo>
                    <a:lnTo>
                      <a:pt x="2676" y="1"/>
                    </a:lnTo>
                    <a:close/>
                  </a:path>
                </a:pathLst>
              </a:custGeom>
              <a:solidFill>
                <a:srgbClr val="B8AEB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550" name="Google Shape;1550;p9"/>
              <p:cNvSpPr/>
              <p:nvPr/>
            </p:nvSpPr>
            <p:spPr>
              <a:xfrm>
                <a:off x="1354850" y="2284925"/>
                <a:ext cx="141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565" h="1" fill="none" extrusionOk="0">
                    <a:moveTo>
                      <a:pt x="565" y="1"/>
                    </a:moveTo>
                    <a:lnTo>
                      <a:pt x="565" y="1"/>
                    </a:lnTo>
                    <a:lnTo>
                      <a:pt x="237" y="1"/>
                    </a:lnTo>
                    <a:lnTo>
                      <a:pt x="237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219" y="1"/>
                    </a:lnTo>
                    <a:lnTo>
                      <a:pt x="219" y="1"/>
                    </a:lnTo>
                    <a:lnTo>
                      <a:pt x="565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551" name="Google Shape;1551;p9"/>
              <p:cNvSpPr/>
              <p:nvPr/>
            </p:nvSpPr>
            <p:spPr>
              <a:xfrm>
                <a:off x="1421725" y="2218500"/>
                <a:ext cx="12775" cy="37350"/>
              </a:xfrm>
              <a:custGeom>
                <a:avLst/>
                <a:gdLst/>
                <a:ahLst/>
                <a:cxnLst/>
                <a:rect l="l" t="t" r="r" b="b"/>
                <a:pathLst>
                  <a:path w="511" h="1494" fill="none" extrusionOk="0">
                    <a:moveTo>
                      <a:pt x="1" y="1"/>
                    </a:move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165" y="438"/>
                    </a:lnTo>
                    <a:lnTo>
                      <a:pt x="292" y="820"/>
                    </a:lnTo>
                    <a:lnTo>
                      <a:pt x="510" y="1493"/>
                    </a:lnTo>
                    <a:lnTo>
                      <a:pt x="510" y="1493"/>
                    </a:lnTo>
                    <a:lnTo>
                      <a:pt x="292" y="820"/>
                    </a:lnTo>
                    <a:lnTo>
                      <a:pt x="165" y="438"/>
                    </a:lnTo>
                    <a:lnTo>
                      <a:pt x="1" y="1"/>
                    </a:lnTo>
                    <a:lnTo>
                      <a:pt x="1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552" name="Google Shape;1552;p9"/>
              <p:cNvSpPr/>
              <p:nvPr/>
            </p:nvSpPr>
            <p:spPr>
              <a:xfrm>
                <a:off x="1354850" y="2218500"/>
                <a:ext cx="82825" cy="66450"/>
              </a:xfrm>
              <a:custGeom>
                <a:avLst/>
                <a:gdLst/>
                <a:ahLst/>
                <a:cxnLst/>
                <a:rect l="l" t="t" r="r" b="b"/>
                <a:pathLst>
                  <a:path w="3313" h="2658" extrusionOk="0">
                    <a:moveTo>
                      <a:pt x="2676" y="1"/>
                    </a:moveTo>
                    <a:lnTo>
                      <a:pt x="2658" y="56"/>
                    </a:lnTo>
                    <a:lnTo>
                      <a:pt x="2512" y="456"/>
                    </a:lnTo>
                    <a:lnTo>
                      <a:pt x="2421" y="656"/>
                    </a:lnTo>
                    <a:lnTo>
                      <a:pt x="2312" y="838"/>
                    </a:lnTo>
                    <a:lnTo>
                      <a:pt x="2166" y="1038"/>
                    </a:lnTo>
                    <a:lnTo>
                      <a:pt x="1984" y="1238"/>
                    </a:lnTo>
                    <a:lnTo>
                      <a:pt x="1802" y="1420"/>
                    </a:lnTo>
                    <a:lnTo>
                      <a:pt x="1602" y="1584"/>
                    </a:lnTo>
                    <a:lnTo>
                      <a:pt x="1220" y="1875"/>
                    </a:lnTo>
                    <a:lnTo>
                      <a:pt x="838" y="2148"/>
                    </a:lnTo>
                    <a:lnTo>
                      <a:pt x="419" y="2421"/>
                    </a:lnTo>
                    <a:lnTo>
                      <a:pt x="1" y="2658"/>
                    </a:lnTo>
                    <a:lnTo>
                      <a:pt x="565" y="2658"/>
                    </a:lnTo>
                    <a:lnTo>
                      <a:pt x="929" y="2621"/>
                    </a:lnTo>
                    <a:lnTo>
                      <a:pt x="1256" y="2585"/>
                    </a:lnTo>
                    <a:lnTo>
                      <a:pt x="1839" y="2494"/>
                    </a:lnTo>
                    <a:lnTo>
                      <a:pt x="2312" y="2385"/>
                    </a:lnTo>
                    <a:lnTo>
                      <a:pt x="2694" y="2276"/>
                    </a:lnTo>
                    <a:lnTo>
                      <a:pt x="2967" y="2166"/>
                    </a:lnTo>
                    <a:lnTo>
                      <a:pt x="3167" y="2075"/>
                    </a:lnTo>
                    <a:lnTo>
                      <a:pt x="3313" y="1984"/>
                    </a:lnTo>
                    <a:lnTo>
                      <a:pt x="3185" y="1493"/>
                    </a:lnTo>
                    <a:lnTo>
                      <a:pt x="2967" y="820"/>
                    </a:lnTo>
                    <a:lnTo>
                      <a:pt x="2840" y="438"/>
                    </a:lnTo>
                    <a:lnTo>
                      <a:pt x="2676" y="1"/>
                    </a:lnTo>
                    <a:close/>
                  </a:path>
                </a:pathLst>
              </a:custGeom>
              <a:solidFill>
                <a:srgbClr val="8B715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553" name="Google Shape;1553;p9"/>
              <p:cNvSpPr/>
              <p:nvPr/>
            </p:nvSpPr>
            <p:spPr>
              <a:xfrm>
                <a:off x="1354850" y="2218500"/>
                <a:ext cx="82825" cy="66450"/>
              </a:xfrm>
              <a:custGeom>
                <a:avLst/>
                <a:gdLst/>
                <a:ahLst/>
                <a:cxnLst/>
                <a:rect l="l" t="t" r="r" b="b"/>
                <a:pathLst>
                  <a:path w="3313" h="2658" fill="none" extrusionOk="0">
                    <a:moveTo>
                      <a:pt x="2676" y="1"/>
                    </a:moveTo>
                    <a:lnTo>
                      <a:pt x="2676" y="1"/>
                    </a:lnTo>
                    <a:lnTo>
                      <a:pt x="2658" y="56"/>
                    </a:lnTo>
                    <a:lnTo>
                      <a:pt x="2658" y="56"/>
                    </a:lnTo>
                    <a:lnTo>
                      <a:pt x="2512" y="456"/>
                    </a:lnTo>
                    <a:lnTo>
                      <a:pt x="2421" y="656"/>
                    </a:lnTo>
                    <a:lnTo>
                      <a:pt x="2312" y="838"/>
                    </a:lnTo>
                    <a:lnTo>
                      <a:pt x="2312" y="838"/>
                    </a:lnTo>
                    <a:lnTo>
                      <a:pt x="2166" y="1038"/>
                    </a:lnTo>
                    <a:lnTo>
                      <a:pt x="1984" y="1238"/>
                    </a:lnTo>
                    <a:lnTo>
                      <a:pt x="1802" y="1420"/>
                    </a:lnTo>
                    <a:lnTo>
                      <a:pt x="1602" y="1584"/>
                    </a:lnTo>
                    <a:lnTo>
                      <a:pt x="1602" y="1584"/>
                    </a:lnTo>
                    <a:lnTo>
                      <a:pt x="1220" y="1875"/>
                    </a:lnTo>
                    <a:lnTo>
                      <a:pt x="838" y="2148"/>
                    </a:lnTo>
                    <a:lnTo>
                      <a:pt x="419" y="2421"/>
                    </a:lnTo>
                    <a:lnTo>
                      <a:pt x="1" y="2658"/>
                    </a:lnTo>
                    <a:lnTo>
                      <a:pt x="1" y="2658"/>
                    </a:lnTo>
                    <a:lnTo>
                      <a:pt x="237" y="2658"/>
                    </a:lnTo>
                    <a:lnTo>
                      <a:pt x="237" y="2658"/>
                    </a:lnTo>
                    <a:lnTo>
                      <a:pt x="565" y="2658"/>
                    </a:lnTo>
                    <a:lnTo>
                      <a:pt x="565" y="2658"/>
                    </a:lnTo>
                    <a:lnTo>
                      <a:pt x="565" y="2658"/>
                    </a:lnTo>
                    <a:lnTo>
                      <a:pt x="929" y="2621"/>
                    </a:lnTo>
                    <a:lnTo>
                      <a:pt x="1256" y="2585"/>
                    </a:lnTo>
                    <a:lnTo>
                      <a:pt x="1839" y="2494"/>
                    </a:lnTo>
                    <a:lnTo>
                      <a:pt x="2312" y="2385"/>
                    </a:lnTo>
                    <a:lnTo>
                      <a:pt x="2694" y="2276"/>
                    </a:lnTo>
                    <a:lnTo>
                      <a:pt x="2967" y="2166"/>
                    </a:lnTo>
                    <a:lnTo>
                      <a:pt x="3167" y="2075"/>
                    </a:lnTo>
                    <a:lnTo>
                      <a:pt x="3313" y="1984"/>
                    </a:lnTo>
                    <a:lnTo>
                      <a:pt x="3313" y="1984"/>
                    </a:lnTo>
                    <a:lnTo>
                      <a:pt x="3185" y="1493"/>
                    </a:lnTo>
                    <a:lnTo>
                      <a:pt x="3185" y="1493"/>
                    </a:lnTo>
                    <a:lnTo>
                      <a:pt x="2967" y="820"/>
                    </a:lnTo>
                    <a:lnTo>
                      <a:pt x="2840" y="438"/>
                    </a:lnTo>
                    <a:lnTo>
                      <a:pt x="2676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</p:grpSp>
      <p:grpSp>
        <p:nvGrpSpPr>
          <p:cNvPr id="1554" name="Google Shape;1554;p9"/>
          <p:cNvGrpSpPr/>
          <p:nvPr/>
        </p:nvGrpSpPr>
        <p:grpSpPr>
          <a:xfrm>
            <a:off x="11309611" y="4867940"/>
            <a:ext cx="1247592" cy="2312433"/>
            <a:chOff x="2076400" y="2732150"/>
            <a:chExt cx="562350" cy="1042325"/>
          </a:xfrm>
        </p:grpSpPr>
        <p:sp>
          <p:nvSpPr>
            <p:cNvPr id="1555" name="Google Shape;1555;p9"/>
            <p:cNvSpPr/>
            <p:nvPr/>
          </p:nvSpPr>
          <p:spPr>
            <a:xfrm>
              <a:off x="2306150" y="2732150"/>
              <a:ext cx="147425" cy="1042325"/>
            </a:xfrm>
            <a:custGeom>
              <a:avLst/>
              <a:gdLst/>
              <a:ahLst/>
              <a:cxnLst/>
              <a:rect l="l" t="t" r="r" b="b"/>
              <a:pathLst>
                <a:path w="5897" h="41693" extrusionOk="0">
                  <a:moveTo>
                    <a:pt x="2512" y="0"/>
                  </a:moveTo>
                  <a:lnTo>
                    <a:pt x="2348" y="37"/>
                  </a:lnTo>
                  <a:lnTo>
                    <a:pt x="2166" y="91"/>
                  </a:lnTo>
                  <a:lnTo>
                    <a:pt x="1948" y="182"/>
                  </a:lnTo>
                  <a:lnTo>
                    <a:pt x="1748" y="328"/>
                  </a:lnTo>
                  <a:lnTo>
                    <a:pt x="1584" y="474"/>
                  </a:lnTo>
                  <a:lnTo>
                    <a:pt x="1420" y="656"/>
                  </a:lnTo>
                  <a:lnTo>
                    <a:pt x="1275" y="874"/>
                  </a:lnTo>
                  <a:lnTo>
                    <a:pt x="1147" y="1092"/>
                  </a:lnTo>
                  <a:lnTo>
                    <a:pt x="1020" y="1365"/>
                  </a:lnTo>
                  <a:lnTo>
                    <a:pt x="911" y="1656"/>
                  </a:lnTo>
                  <a:lnTo>
                    <a:pt x="801" y="1966"/>
                  </a:lnTo>
                  <a:lnTo>
                    <a:pt x="710" y="2312"/>
                  </a:lnTo>
                  <a:lnTo>
                    <a:pt x="619" y="2694"/>
                  </a:lnTo>
                  <a:lnTo>
                    <a:pt x="528" y="3094"/>
                  </a:lnTo>
                  <a:lnTo>
                    <a:pt x="456" y="3513"/>
                  </a:lnTo>
                  <a:lnTo>
                    <a:pt x="383" y="3968"/>
                  </a:lnTo>
                  <a:lnTo>
                    <a:pt x="274" y="4950"/>
                  </a:lnTo>
                  <a:lnTo>
                    <a:pt x="183" y="6024"/>
                  </a:lnTo>
                  <a:lnTo>
                    <a:pt x="110" y="7207"/>
                  </a:lnTo>
                  <a:lnTo>
                    <a:pt x="55" y="8481"/>
                  </a:lnTo>
                  <a:lnTo>
                    <a:pt x="37" y="9846"/>
                  </a:lnTo>
                  <a:lnTo>
                    <a:pt x="1" y="11320"/>
                  </a:lnTo>
                  <a:lnTo>
                    <a:pt x="1" y="14504"/>
                  </a:lnTo>
                  <a:lnTo>
                    <a:pt x="1" y="18016"/>
                  </a:lnTo>
                  <a:lnTo>
                    <a:pt x="1" y="21165"/>
                  </a:lnTo>
                  <a:lnTo>
                    <a:pt x="1" y="21510"/>
                  </a:lnTo>
                  <a:lnTo>
                    <a:pt x="1" y="35268"/>
                  </a:lnTo>
                  <a:lnTo>
                    <a:pt x="1" y="40473"/>
                  </a:lnTo>
                  <a:lnTo>
                    <a:pt x="219" y="40655"/>
                  </a:lnTo>
                  <a:lnTo>
                    <a:pt x="437" y="40819"/>
                  </a:lnTo>
                  <a:lnTo>
                    <a:pt x="674" y="40964"/>
                  </a:lnTo>
                  <a:lnTo>
                    <a:pt x="892" y="41092"/>
                  </a:lnTo>
                  <a:lnTo>
                    <a:pt x="1111" y="41219"/>
                  </a:lnTo>
                  <a:lnTo>
                    <a:pt x="1347" y="41328"/>
                  </a:lnTo>
                  <a:lnTo>
                    <a:pt x="1566" y="41419"/>
                  </a:lnTo>
                  <a:lnTo>
                    <a:pt x="1802" y="41492"/>
                  </a:lnTo>
                  <a:lnTo>
                    <a:pt x="2021" y="41546"/>
                  </a:lnTo>
                  <a:lnTo>
                    <a:pt x="2239" y="41601"/>
                  </a:lnTo>
                  <a:lnTo>
                    <a:pt x="2676" y="41674"/>
                  </a:lnTo>
                  <a:lnTo>
                    <a:pt x="3094" y="41692"/>
                  </a:lnTo>
                  <a:lnTo>
                    <a:pt x="3495" y="41692"/>
                  </a:lnTo>
                  <a:lnTo>
                    <a:pt x="3749" y="41674"/>
                  </a:lnTo>
                  <a:lnTo>
                    <a:pt x="3986" y="41637"/>
                  </a:lnTo>
                  <a:lnTo>
                    <a:pt x="4459" y="41565"/>
                  </a:lnTo>
                  <a:lnTo>
                    <a:pt x="4860" y="41456"/>
                  </a:lnTo>
                  <a:lnTo>
                    <a:pt x="5223" y="41328"/>
                  </a:lnTo>
                  <a:lnTo>
                    <a:pt x="5496" y="41219"/>
                  </a:lnTo>
                  <a:lnTo>
                    <a:pt x="5715" y="41128"/>
                  </a:lnTo>
                  <a:lnTo>
                    <a:pt x="5897" y="41037"/>
                  </a:lnTo>
                  <a:lnTo>
                    <a:pt x="5897" y="29354"/>
                  </a:lnTo>
                  <a:lnTo>
                    <a:pt x="5897" y="12120"/>
                  </a:lnTo>
                  <a:lnTo>
                    <a:pt x="5897" y="11320"/>
                  </a:lnTo>
                  <a:lnTo>
                    <a:pt x="5879" y="10537"/>
                  </a:lnTo>
                  <a:lnTo>
                    <a:pt x="5842" y="9791"/>
                  </a:lnTo>
                  <a:lnTo>
                    <a:pt x="5806" y="9063"/>
                  </a:lnTo>
                  <a:lnTo>
                    <a:pt x="5769" y="8372"/>
                  </a:lnTo>
                  <a:lnTo>
                    <a:pt x="5715" y="7698"/>
                  </a:lnTo>
                  <a:lnTo>
                    <a:pt x="5642" y="7061"/>
                  </a:lnTo>
                  <a:lnTo>
                    <a:pt x="5569" y="6461"/>
                  </a:lnTo>
                  <a:lnTo>
                    <a:pt x="5496" y="5878"/>
                  </a:lnTo>
                  <a:lnTo>
                    <a:pt x="5405" y="5314"/>
                  </a:lnTo>
                  <a:lnTo>
                    <a:pt x="5314" y="4787"/>
                  </a:lnTo>
                  <a:lnTo>
                    <a:pt x="5205" y="4277"/>
                  </a:lnTo>
                  <a:lnTo>
                    <a:pt x="5096" y="3804"/>
                  </a:lnTo>
                  <a:lnTo>
                    <a:pt x="4987" y="3367"/>
                  </a:lnTo>
                  <a:lnTo>
                    <a:pt x="4860" y="2949"/>
                  </a:lnTo>
                  <a:lnTo>
                    <a:pt x="4732" y="2548"/>
                  </a:lnTo>
                  <a:lnTo>
                    <a:pt x="4605" y="2184"/>
                  </a:lnTo>
                  <a:lnTo>
                    <a:pt x="4459" y="1857"/>
                  </a:lnTo>
                  <a:lnTo>
                    <a:pt x="4314" y="1547"/>
                  </a:lnTo>
                  <a:lnTo>
                    <a:pt x="4168" y="1274"/>
                  </a:lnTo>
                  <a:lnTo>
                    <a:pt x="4022" y="1020"/>
                  </a:lnTo>
                  <a:lnTo>
                    <a:pt x="3859" y="801"/>
                  </a:lnTo>
                  <a:lnTo>
                    <a:pt x="3695" y="601"/>
                  </a:lnTo>
                  <a:lnTo>
                    <a:pt x="3531" y="437"/>
                  </a:lnTo>
                  <a:lnTo>
                    <a:pt x="3367" y="292"/>
                  </a:lnTo>
                  <a:lnTo>
                    <a:pt x="3204" y="182"/>
                  </a:lnTo>
                  <a:lnTo>
                    <a:pt x="3040" y="91"/>
                  </a:lnTo>
                  <a:lnTo>
                    <a:pt x="2858" y="37"/>
                  </a:lnTo>
                  <a:lnTo>
                    <a:pt x="2694" y="0"/>
                  </a:lnTo>
                  <a:close/>
                </a:path>
              </a:pathLst>
            </a:custGeom>
            <a:solidFill>
              <a:srgbClr val="3A7F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56" name="Google Shape;1556;p9"/>
            <p:cNvSpPr/>
            <p:nvPr/>
          </p:nvSpPr>
          <p:spPr>
            <a:xfrm>
              <a:off x="2364400" y="2734875"/>
              <a:ext cx="274350" cy="383550"/>
            </a:xfrm>
            <a:custGeom>
              <a:avLst/>
              <a:gdLst/>
              <a:ahLst/>
              <a:cxnLst/>
              <a:rect l="l" t="t" r="r" b="b"/>
              <a:pathLst>
                <a:path w="10974" h="15342" extrusionOk="0">
                  <a:moveTo>
                    <a:pt x="7680" y="1"/>
                  </a:moveTo>
                  <a:lnTo>
                    <a:pt x="7443" y="37"/>
                  </a:lnTo>
                  <a:lnTo>
                    <a:pt x="7225" y="128"/>
                  </a:lnTo>
                  <a:lnTo>
                    <a:pt x="7006" y="237"/>
                  </a:lnTo>
                  <a:lnTo>
                    <a:pt x="6824" y="383"/>
                  </a:lnTo>
                  <a:lnTo>
                    <a:pt x="6660" y="547"/>
                  </a:lnTo>
                  <a:lnTo>
                    <a:pt x="6497" y="747"/>
                  </a:lnTo>
                  <a:lnTo>
                    <a:pt x="6351" y="965"/>
                  </a:lnTo>
                  <a:lnTo>
                    <a:pt x="6224" y="1202"/>
                  </a:lnTo>
                  <a:lnTo>
                    <a:pt x="6115" y="1456"/>
                  </a:lnTo>
                  <a:lnTo>
                    <a:pt x="6024" y="1711"/>
                  </a:lnTo>
                  <a:lnTo>
                    <a:pt x="5933" y="2039"/>
                  </a:lnTo>
                  <a:lnTo>
                    <a:pt x="5860" y="2385"/>
                  </a:lnTo>
                  <a:lnTo>
                    <a:pt x="5805" y="2712"/>
                  </a:lnTo>
                  <a:lnTo>
                    <a:pt x="5769" y="3058"/>
                  </a:lnTo>
                  <a:lnTo>
                    <a:pt x="5769" y="3531"/>
                  </a:lnTo>
                  <a:lnTo>
                    <a:pt x="5787" y="4022"/>
                  </a:lnTo>
                  <a:lnTo>
                    <a:pt x="5805" y="4496"/>
                  </a:lnTo>
                  <a:lnTo>
                    <a:pt x="5860" y="4987"/>
                  </a:lnTo>
                  <a:lnTo>
                    <a:pt x="5951" y="5970"/>
                  </a:lnTo>
                  <a:lnTo>
                    <a:pt x="6078" y="6934"/>
                  </a:lnTo>
                  <a:lnTo>
                    <a:pt x="6115" y="7407"/>
                  </a:lnTo>
                  <a:lnTo>
                    <a:pt x="6151" y="7899"/>
                  </a:lnTo>
                  <a:lnTo>
                    <a:pt x="6169" y="8372"/>
                  </a:lnTo>
                  <a:lnTo>
                    <a:pt x="6169" y="8845"/>
                  </a:lnTo>
                  <a:lnTo>
                    <a:pt x="6133" y="9318"/>
                  </a:lnTo>
                  <a:lnTo>
                    <a:pt x="6078" y="9773"/>
                  </a:lnTo>
                  <a:lnTo>
                    <a:pt x="5987" y="10246"/>
                  </a:lnTo>
                  <a:lnTo>
                    <a:pt x="5860" y="10701"/>
                  </a:lnTo>
                  <a:lnTo>
                    <a:pt x="5732" y="11047"/>
                  </a:lnTo>
                  <a:lnTo>
                    <a:pt x="5660" y="11211"/>
                  </a:lnTo>
                  <a:lnTo>
                    <a:pt x="5569" y="11374"/>
                  </a:lnTo>
                  <a:lnTo>
                    <a:pt x="5478" y="11520"/>
                  </a:lnTo>
                  <a:lnTo>
                    <a:pt x="5368" y="11666"/>
                  </a:lnTo>
                  <a:lnTo>
                    <a:pt x="5259" y="11793"/>
                  </a:lnTo>
                  <a:lnTo>
                    <a:pt x="5132" y="11920"/>
                  </a:lnTo>
                  <a:lnTo>
                    <a:pt x="4932" y="12066"/>
                  </a:lnTo>
                  <a:lnTo>
                    <a:pt x="4731" y="12157"/>
                  </a:lnTo>
                  <a:lnTo>
                    <a:pt x="4513" y="12230"/>
                  </a:lnTo>
                  <a:lnTo>
                    <a:pt x="4313" y="12284"/>
                  </a:lnTo>
                  <a:lnTo>
                    <a:pt x="3858" y="12284"/>
                  </a:lnTo>
                  <a:lnTo>
                    <a:pt x="3640" y="12230"/>
                  </a:lnTo>
                  <a:lnTo>
                    <a:pt x="3403" y="12175"/>
                  </a:lnTo>
                  <a:lnTo>
                    <a:pt x="3166" y="12102"/>
                  </a:lnTo>
                  <a:lnTo>
                    <a:pt x="2948" y="12011"/>
                  </a:lnTo>
                  <a:lnTo>
                    <a:pt x="2711" y="11902"/>
                  </a:lnTo>
                  <a:lnTo>
                    <a:pt x="2493" y="11775"/>
                  </a:lnTo>
                  <a:lnTo>
                    <a:pt x="2056" y="11520"/>
                  </a:lnTo>
                  <a:lnTo>
                    <a:pt x="1638" y="11229"/>
                  </a:lnTo>
                  <a:lnTo>
                    <a:pt x="0" y="11684"/>
                  </a:lnTo>
                  <a:lnTo>
                    <a:pt x="328" y="12193"/>
                  </a:lnTo>
                  <a:lnTo>
                    <a:pt x="673" y="12666"/>
                  </a:lnTo>
                  <a:lnTo>
                    <a:pt x="1055" y="13121"/>
                  </a:lnTo>
                  <a:lnTo>
                    <a:pt x="1456" y="13558"/>
                  </a:lnTo>
                  <a:lnTo>
                    <a:pt x="1674" y="13758"/>
                  </a:lnTo>
                  <a:lnTo>
                    <a:pt x="1893" y="13940"/>
                  </a:lnTo>
                  <a:lnTo>
                    <a:pt x="2111" y="14122"/>
                  </a:lnTo>
                  <a:lnTo>
                    <a:pt x="2348" y="14304"/>
                  </a:lnTo>
                  <a:lnTo>
                    <a:pt x="2584" y="14468"/>
                  </a:lnTo>
                  <a:lnTo>
                    <a:pt x="2821" y="14614"/>
                  </a:lnTo>
                  <a:lnTo>
                    <a:pt x="3075" y="14741"/>
                  </a:lnTo>
                  <a:lnTo>
                    <a:pt x="3330" y="14868"/>
                  </a:lnTo>
                  <a:lnTo>
                    <a:pt x="3585" y="14978"/>
                  </a:lnTo>
                  <a:lnTo>
                    <a:pt x="3840" y="15069"/>
                  </a:lnTo>
                  <a:lnTo>
                    <a:pt x="4113" y="15160"/>
                  </a:lnTo>
                  <a:lnTo>
                    <a:pt x="4386" y="15232"/>
                  </a:lnTo>
                  <a:lnTo>
                    <a:pt x="4659" y="15269"/>
                  </a:lnTo>
                  <a:lnTo>
                    <a:pt x="4932" y="15305"/>
                  </a:lnTo>
                  <a:lnTo>
                    <a:pt x="5223" y="15323"/>
                  </a:lnTo>
                  <a:lnTo>
                    <a:pt x="5496" y="15342"/>
                  </a:lnTo>
                  <a:lnTo>
                    <a:pt x="5769" y="15323"/>
                  </a:lnTo>
                  <a:lnTo>
                    <a:pt x="6042" y="15287"/>
                  </a:lnTo>
                  <a:lnTo>
                    <a:pt x="6315" y="15251"/>
                  </a:lnTo>
                  <a:lnTo>
                    <a:pt x="6588" y="15178"/>
                  </a:lnTo>
                  <a:lnTo>
                    <a:pt x="6842" y="15105"/>
                  </a:lnTo>
                  <a:lnTo>
                    <a:pt x="7115" y="15014"/>
                  </a:lnTo>
                  <a:lnTo>
                    <a:pt x="7370" y="14887"/>
                  </a:lnTo>
                  <a:lnTo>
                    <a:pt x="7607" y="14759"/>
                  </a:lnTo>
                  <a:lnTo>
                    <a:pt x="7898" y="14559"/>
                  </a:lnTo>
                  <a:lnTo>
                    <a:pt x="8134" y="14395"/>
                  </a:lnTo>
                  <a:lnTo>
                    <a:pt x="8353" y="14213"/>
                  </a:lnTo>
                  <a:lnTo>
                    <a:pt x="8553" y="14031"/>
                  </a:lnTo>
                  <a:lnTo>
                    <a:pt x="8753" y="13831"/>
                  </a:lnTo>
                  <a:lnTo>
                    <a:pt x="8935" y="13613"/>
                  </a:lnTo>
                  <a:lnTo>
                    <a:pt x="9117" y="13376"/>
                  </a:lnTo>
                  <a:lnTo>
                    <a:pt x="9281" y="13140"/>
                  </a:lnTo>
                  <a:lnTo>
                    <a:pt x="9445" y="12903"/>
                  </a:lnTo>
                  <a:lnTo>
                    <a:pt x="9590" y="12648"/>
                  </a:lnTo>
                  <a:lnTo>
                    <a:pt x="9736" y="12393"/>
                  </a:lnTo>
                  <a:lnTo>
                    <a:pt x="9991" y="11848"/>
                  </a:lnTo>
                  <a:lnTo>
                    <a:pt x="10227" y="11283"/>
                  </a:lnTo>
                  <a:lnTo>
                    <a:pt x="10409" y="10719"/>
                  </a:lnTo>
                  <a:lnTo>
                    <a:pt x="10573" y="10192"/>
                  </a:lnTo>
                  <a:lnTo>
                    <a:pt x="10682" y="9664"/>
                  </a:lnTo>
                  <a:lnTo>
                    <a:pt x="10791" y="9118"/>
                  </a:lnTo>
                  <a:lnTo>
                    <a:pt x="10864" y="8572"/>
                  </a:lnTo>
                  <a:lnTo>
                    <a:pt x="10919" y="8026"/>
                  </a:lnTo>
                  <a:lnTo>
                    <a:pt x="10955" y="7480"/>
                  </a:lnTo>
                  <a:lnTo>
                    <a:pt x="10973" y="6934"/>
                  </a:lnTo>
                  <a:lnTo>
                    <a:pt x="10955" y="6370"/>
                  </a:lnTo>
                  <a:lnTo>
                    <a:pt x="10919" y="5824"/>
                  </a:lnTo>
                  <a:lnTo>
                    <a:pt x="10846" y="5278"/>
                  </a:lnTo>
                  <a:lnTo>
                    <a:pt x="10773" y="4732"/>
                  </a:lnTo>
                  <a:lnTo>
                    <a:pt x="10664" y="4204"/>
                  </a:lnTo>
                  <a:lnTo>
                    <a:pt x="10537" y="3658"/>
                  </a:lnTo>
                  <a:lnTo>
                    <a:pt x="10373" y="3149"/>
                  </a:lnTo>
                  <a:lnTo>
                    <a:pt x="10209" y="2621"/>
                  </a:lnTo>
                  <a:lnTo>
                    <a:pt x="10009" y="2130"/>
                  </a:lnTo>
                  <a:lnTo>
                    <a:pt x="9863" y="1820"/>
                  </a:lnTo>
                  <a:lnTo>
                    <a:pt x="9718" y="1529"/>
                  </a:lnTo>
                  <a:lnTo>
                    <a:pt x="9554" y="1238"/>
                  </a:lnTo>
                  <a:lnTo>
                    <a:pt x="9354" y="965"/>
                  </a:lnTo>
                  <a:lnTo>
                    <a:pt x="9154" y="710"/>
                  </a:lnTo>
                  <a:lnTo>
                    <a:pt x="8935" y="492"/>
                  </a:lnTo>
                  <a:lnTo>
                    <a:pt x="8699" y="310"/>
                  </a:lnTo>
                  <a:lnTo>
                    <a:pt x="8571" y="237"/>
                  </a:lnTo>
                  <a:lnTo>
                    <a:pt x="8444" y="164"/>
                  </a:lnTo>
                  <a:lnTo>
                    <a:pt x="8280" y="92"/>
                  </a:lnTo>
                  <a:lnTo>
                    <a:pt x="8080" y="37"/>
                  </a:lnTo>
                  <a:lnTo>
                    <a:pt x="7880" y="1"/>
                  </a:lnTo>
                  <a:close/>
                </a:path>
              </a:pathLst>
            </a:custGeom>
            <a:solidFill>
              <a:srgbClr val="3A7F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57" name="Google Shape;1557;p9"/>
            <p:cNvSpPr/>
            <p:nvPr/>
          </p:nvSpPr>
          <p:spPr>
            <a:xfrm>
              <a:off x="2414875" y="3223500"/>
              <a:ext cx="151525" cy="242500"/>
            </a:xfrm>
            <a:custGeom>
              <a:avLst/>
              <a:gdLst/>
              <a:ahLst/>
              <a:cxnLst/>
              <a:rect l="l" t="t" r="r" b="b"/>
              <a:pathLst>
                <a:path w="6061" h="9700" extrusionOk="0">
                  <a:moveTo>
                    <a:pt x="4150" y="0"/>
                  </a:moveTo>
                  <a:lnTo>
                    <a:pt x="4005" y="18"/>
                  </a:lnTo>
                  <a:lnTo>
                    <a:pt x="3877" y="73"/>
                  </a:lnTo>
                  <a:lnTo>
                    <a:pt x="3732" y="164"/>
                  </a:lnTo>
                  <a:lnTo>
                    <a:pt x="3659" y="255"/>
                  </a:lnTo>
                  <a:lnTo>
                    <a:pt x="3568" y="346"/>
                  </a:lnTo>
                  <a:lnTo>
                    <a:pt x="3440" y="583"/>
                  </a:lnTo>
                  <a:lnTo>
                    <a:pt x="3313" y="837"/>
                  </a:lnTo>
                  <a:lnTo>
                    <a:pt x="3204" y="1129"/>
                  </a:lnTo>
                  <a:lnTo>
                    <a:pt x="3113" y="1438"/>
                  </a:lnTo>
                  <a:lnTo>
                    <a:pt x="3040" y="1784"/>
                  </a:lnTo>
                  <a:lnTo>
                    <a:pt x="2894" y="2493"/>
                  </a:lnTo>
                  <a:lnTo>
                    <a:pt x="2767" y="3240"/>
                  </a:lnTo>
                  <a:lnTo>
                    <a:pt x="2621" y="3949"/>
                  </a:lnTo>
                  <a:lnTo>
                    <a:pt x="2530" y="4277"/>
                  </a:lnTo>
                  <a:lnTo>
                    <a:pt x="2440" y="4586"/>
                  </a:lnTo>
                  <a:lnTo>
                    <a:pt x="2330" y="4877"/>
                  </a:lnTo>
                  <a:lnTo>
                    <a:pt x="2203" y="5132"/>
                  </a:lnTo>
                  <a:lnTo>
                    <a:pt x="2094" y="5314"/>
                  </a:lnTo>
                  <a:lnTo>
                    <a:pt x="1966" y="5496"/>
                  </a:lnTo>
                  <a:lnTo>
                    <a:pt x="1657" y="5878"/>
                  </a:lnTo>
                  <a:lnTo>
                    <a:pt x="947" y="6697"/>
                  </a:lnTo>
                  <a:lnTo>
                    <a:pt x="620" y="7116"/>
                  </a:lnTo>
                  <a:lnTo>
                    <a:pt x="456" y="7334"/>
                  </a:lnTo>
                  <a:lnTo>
                    <a:pt x="329" y="7552"/>
                  </a:lnTo>
                  <a:lnTo>
                    <a:pt x="201" y="7771"/>
                  </a:lnTo>
                  <a:lnTo>
                    <a:pt x="110" y="7971"/>
                  </a:lnTo>
                  <a:lnTo>
                    <a:pt x="37" y="8189"/>
                  </a:lnTo>
                  <a:lnTo>
                    <a:pt x="1" y="8408"/>
                  </a:lnTo>
                  <a:lnTo>
                    <a:pt x="1" y="8535"/>
                  </a:lnTo>
                  <a:lnTo>
                    <a:pt x="1" y="8663"/>
                  </a:lnTo>
                  <a:lnTo>
                    <a:pt x="19" y="8881"/>
                  </a:lnTo>
                  <a:lnTo>
                    <a:pt x="92" y="9063"/>
                  </a:lnTo>
                  <a:lnTo>
                    <a:pt x="183" y="9227"/>
                  </a:lnTo>
                  <a:lnTo>
                    <a:pt x="310" y="9354"/>
                  </a:lnTo>
                  <a:lnTo>
                    <a:pt x="474" y="9463"/>
                  </a:lnTo>
                  <a:lnTo>
                    <a:pt x="638" y="9536"/>
                  </a:lnTo>
                  <a:lnTo>
                    <a:pt x="820" y="9609"/>
                  </a:lnTo>
                  <a:lnTo>
                    <a:pt x="1020" y="9645"/>
                  </a:lnTo>
                  <a:lnTo>
                    <a:pt x="1238" y="9682"/>
                  </a:lnTo>
                  <a:lnTo>
                    <a:pt x="1439" y="9700"/>
                  </a:lnTo>
                  <a:lnTo>
                    <a:pt x="1657" y="9700"/>
                  </a:lnTo>
                  <a:lnTo>
                    <a:pt x="1875" y="9682"/>
                  </a:lnTo>
                  <a:lnTo>
                    <a:pt x="2294" y="9627"/>
                  </a:lnTo>
                  <a:lnTo>
                    <a:pt x="2640" y="9554"/>
                  </a:lnTo>
                  <a:lnTo>
                    <a:pt x="2894" y="9481"/>
                  </a:lnTo>
                  <a:lnTo>
                    <a:pt x="3131" y="9390"/>
                  </a:lnTo>
                  <a:lnTo>
                    <a:pt x="3368" y="9299"/>
                  </a:lnTo>
                  <a:lnTo>
                    <a:pt x="3604" y="9172"/>
                  </a:lnTo>
                  <a:lnTo>
                    <a:pt x="3823" y="9045"/>
                  </a:lnTo>
                  <a:lnTo>
                    <a:pt x="4041" y="8881"/>
                  </a:lnTo>
                  <a:lnTo>
                    <a:pt x="4259" y="8717"/>
                  </a:lnTo>
                  <a:lnTo>
                    <a:pt x="4459" y="8553"/>
                  </a:lnTo>
                  <a:lnTo>
                    <a:pt x="4660" y="8353"/>
                  </a:lnTo>
                  <a:lnTo>
                    <a:pt x="4842" y="8153"/>
                  </a:lnTo>
                  <a:lnTo>
                    <a:pt x="5005" y="7935"/>
                  </a:lnTo>
                  <a:lnTo>
                    <a:pt x="5169" y="7716"/>
                  </a:lnTo>
                  <a:lnTo>
                    <a:pt x="5315" y="7480"/>
                  </a:lnTo>
                  <a:lnTo>
                    <a:pt x="5442" y="7243"/>
                  </a:lnTo>
                  <a:lnTo>
                    <a:pt x="5570" y="6988"/>
                  </a:lnTo>
                  <a:lnTo>
                    <a:pt x="5679" y="6734"/>
                  </a:lnTo>
                  <a:lnTo>
                    <a:pt x="5788" y="6442"/>
                  </a:lnTo>
                  <a:lnTo>
                    <a:pt x="5861" y="6133"/>
                  </a:lnTo>
                  <a:lnTo>
                    <a:pt x="5934" y="5842"/>
                  </a:lnTo>
                  <a:lnTo>
                    <a:pt x="5988" y="5532"/>
                  </a:lnTo>
                  <a:lnTo>
                    <a:pt x="6024" y="5223"/>
                  </a:lnTo>
                  <a:lnTo>
                    <a:pt x="6043" y="4914"/>
                  </a:lnTo>
                  <a:lnTo>
                    <a:pt x="6061" y="4604"/>
                  </a:lnTo>
                  <a:lnTo>
                    <a:pt x="6043" y="4277"/>
                  </a:lnTo>
                  <a:lnTo>
                    <a:pt x="6024" y="3967"/>
                  </a:lnTo>
                  <a:lnTo>
                    <a:pt x="6006" y="3658"/>
                  </a:lnTo>
                  <a:lnTo>
                    <a:pt x="5915" y="3021"/>
                  </a:lnTo>
                  <a:lnTo>
                    <a:pt x="5788" y="2402"/>
                  </a:lnTo>
                  <a:lnTo>
                    <a:pt x="5624" y="1802"/>
                  </a:lnTo>
                  <a:lnTo>
                    <a:pt x="5515" y="1456"/>
                  </a:lnTo>
                  <a:lnTo>
                    <a:pt x="5406" y="1129"/>
                  </a:lnTo>
                  <a:lnTo>
                    <a:pt x="5260" y="819"/>
                  </a:lnTo>
                  <a:lnTo>
                    <a:pt x="5187" y="674"/>
                  </a:lnTo>
                  <a:lnTo>
                    <a:pt x="5096" y="528"/>
                  </a:lnTo>
                  <a:lnTo>
                    <a:pt x="4987" y="401"/>
                  </a:lnTo>
                  <a:lnTo>
                    <a:pt x="4878" y="273"/>
                  </a:lnTo>
                  <a:lnTo>
                    <a:pt x="4751" y="182"/>
                  </a:lnTo>
                  <a:lnTo>
                    <a:pt x="4605" y="91"/>
                  </a:lnTo>
                  <a:lnTo>
                    <a:pt x="4459" y="37"/>
                  </a:lnTo>
                  <a:lnTo>
                    <a:pt x="4314" y="0"/>
                  </a:lnTo>
                  <a:close/>
                </a:path>
              </a:pathLst>
            </a:custGeom>
            <a:solidFill>
              <a:srgbClr val="3A7F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58" name="Google Shape;1558;p9"/>
            <p:cNvSpPr/>
            <p:nvPr/>
          </p:nvSpPr>
          <p:spPr>
            <a:xfrm>
              <a:off x="2150100" y="2938700"/>
              <a:ext cx="128325" cy="237950"/>
            </a:xfrm>
            <a:custGeom>
              <a:avLst/>
              <a:gdLst/>
              <a:ahLst/>
              <a:cxnLst/>
              <a:rect l="l" t="t" r="r" b="b"/>
              <a:pathLst>
                <a:path w="5133" h="9518" extrusionOk="0">
                  <a:moveTo>
                    <a:pt x="4386" y="0"/>
                  </a:moveTo>
                  <a:lnTo>
                    <a:pt x="4314" y="19"/>
                  </a:lnTo>
                  <a:lnTo>
                    <a:pt x="4241" y="37"/>
                  </a:lnTo>
                  <a:lnTo>
                    <a:pt x="4186" y="55"/>
                  </a:lnTo>
                  <a:lnTo>
                    <a:pt x="4077" y="146"/>
                  </a:lnTo>
                  <a:lnTo>
                    <a:pt x="3968" y="255"/>
                  </a:lnTo>
                  <a:lnTo>
                    <a:pt x="3877" y="401"/>
                  </a:lnTo>
                  <a:lnTo>
                    <a:pt x="3822" y="564"/>
                  </a:lnTo>
                  <a:lnTo>
                    <a:pt x="3750" y="728"/>
                  </a:lnTo>
                  <a:lnTo>
                    <a:pt x="3713" y="892"/>
                  </a:lnTo>
                  <a:lnTo>
                    <a:pt x="3622" y="1365"/>
                  </a:lnTo>
                  <a:lnTo>
                    <a:pt x="3568" y="1857"/>
                  </a:lnTo>
                  <a:lnTo>
                    <a:pt x="3549" y="2348"/>
                  </a:lnTo>
                  <a:lnTo>
                    <a:pt x="3549" y="2821"/>
                  </a:lnTo>
                  <a:lnTo>
                    <a:pt x="3549" y="3858"/>
                  </a:lnTo>
                  <a:lnTo>
                    <a:pt x="3549" y="4386"/>
                  </a:lnTo>
                  <a:lnTo>
                    <a:pt x="3531" y="4896"/>
                  </a:lnTo>
                  <a:lnTo>
                    <a:pt x="3495" y="5314"/>
                  </a:lnTo>
                  <a:lnTo>
                    <a:pt x="3422" y="5696"/>
                  </a:lnTo>
                  <a:lnTo>
                    <a:pt x="3386" y="5878"/>
                  </a:lnTo>
                  <a:lnTo>
                    <a:pt x="3313" y="6042"/>
                  </a:lnTo>
                  <a:lnTo>
                    <a:pt x="3258" y="6188"/>
                  </a:lnTo>
                  <a:lnTo>
                    <a:pt x="3185" y="6333"/>
                  </a:lnTo>
                  <a:lnTo>
                    <a:pt x="3094" y="6461"/>
                  </a:lnTo>
                  <a:lnTo>
                    <a:pt x="2985" y="6570"/>
                  </a:lnTo>
                  <a:lnTo>
                    <a:pt x="2894" y="6661"/>
                  </a:lnTo>
                  <a:lnTo>
                    <a:pt x="2767" y="6752"/>
                  </a:lnTo>
                  <a:lnTo>
                    <a:pt x="2639" y="6825"/>
                  </a:lnTo>
                  <a:lnTo>
                    <a:pt x="2494" y="6879"/>
                  </a:lnTo>
                  <a:lnTo>
                    <a:pt x="2348" y="6916"/>
                  </a:lnTo>
                  <a:lnTo>
                    <a:pt x="2185" y="6934"/>
                  </a:lnTo>
                  <a:lnTo>
                    <a:pt x="1966" y="6934"/>
                  </a:lnTo>
                  <a:lnTo>
                    <a:pt x="1839" y="6897"/>
                  </a:lnTo>
                  <a:lnTo>
                    <a:pt x="1584" y="6825"/>
                  </a:lnTo>
                  <a:lnTo>
                    <a:pt x="1311" y="6715"/>
                  </a:lnTo>
                  <a:lnTo>
                    <a:pt x="1038" y="6570"/>
                  </a:lnTo>
                  <a:lnTo>
                    <a:pt x="765" y="6442"/>
                  </a:lnTo>
                  <a:lnTo>
                    <a:pt x="510" y="6315"/>
                  </a:lnTo>
                  <a:lnTo>
                    <a:pt x="256" y="6224"/>
                  </a:lnTo>
                  <a:lnTo>
                    <a:pt x="128" y="6188"/>
                  </a:lnTo>
                  <a:lnTo>
                    <a:pt x="1" y="6169"/>
                  </a:lnTo>
                  <a:lnTo>
                    <a:pt x="1602" y="9190"/>
                  </a:lnTo>
                  <a:lnTo>
                    <a:pt x="1730" y="9281"/>
                  </a:lnTo>
                  <a:lnTo>
                    <a:pt x="1857" y="9354"/>
                  </a:lnTo>
                  <a:lnTo>
                    <a:pt x="1984" y="9427"/>
                  </a:lnTo>
                  <a:lnTo>
                    <a:pt x="2112" y="9463"/>
                  </a:lnTo>
                  <a:lnTo>
                    <a:pt x="2257" y="9500"/>
                  </a:lnTo>
                  <a:lnTo>
                    <a:pt x="2403" y="9518"/>
                  </a:lnTo>
                  <a:lnTo>
                    <a:pt x="2676" y="9518"/>
                  </a:lnTo>
                  <a:lnTo>
                    <a:pt x="2821" y="9500"/>
                  </a:lnTo>
                  <a:lnTo>
                    <a:pt x="2967" y="9463"/>
                  </a:lnTo>
                  <a:lnTo>
                    <a:pt x="3113" y="9409"/>
                  </a:lnTo>
                  <a:lnTo>
                    <a:pt x="3258" y="9354"/>
                  </a:lnTo>
                  <a:lnTo>
                    <a:pt x="3386" y="9281"/>
                  </a:lnTo>
                  <a:lnTo>
                    <a:pt x="3513" y="9209"/>
                  </a:lnTo>
                  <a:lnTo>
                    <a:pt x="3640" y="9118"/>
                  </a:lnTo>
                  <a:lnTo>
                    <a:pt x="3768" y="9027"/>
                  </a:lnTo>
                  <a:lnTo>
                    <a:pt x="3968" y="8826"/>
                  </a:lnTo>
                  <a:lnTo>
                    <a:pt x="4186" y="8553"/>
                  </a:lnTo>
                  <a:lnTo>
                    <a:pt x="4350" y="8280"/>
                  </a:lnTo>
                  <a:lnTo>
                    <a:pt x="4496" y="8007"/>
                  </a:lnTo>
                  <a:lnTo>
                    <a:pt x="4623" y="7716"/>
                  </a:lnTo>
                  <a:lnTo>
                    <a:pt x="4732" y="7407"/>
                  </a:lnTo>
                  <a:lnTo>
                    <a:pt x="4805" y="7098"/>
                  </a:lnTo>
                  <a:lnTo>
                    <a:pt x="4878" y="6770"/>
                  </a:lnTo>
                  <a:lnTo>
                    <a:pt x="4932" y="6406"/>
                  </a:lnTo>
                  <a:lnTo>
                    <a:pt x="5023" y="5751"/>
                  </a:lnTo>
                  <a:lnTo>
                    <a:pt x="5078" y="5059"/>
                  </a:lnTo>
                  <a:lnTo>
                    <a:pt x="5114" y="4350"/>
                  </a:lnTo>
                  <a:lnTo>
                    <a:pt x="5133" y="3640"/>
                  </a:lnTo>
                  <a:lnTo>
                    <a:pt x="5133" y="2930"/>
                  </a:lnTo>
                  <a:lnTo>
                    <a:pt x="5096" y="2221"/>
                  </a:lnTo>
                  <a:lnTo>
                    <a:pt x="5042" y="1547"/>
                  </a:lnTo>
                  <a:lnTo>
                    <a:pt x="4951" y="874"/>
                  </a:lnTo>
                  <a:lnTo>
                    <a:pt x="4896" y="601"/>
                  </a:lnTo>
                  <a:lnTo>
                    <a:pt x="4860" y="455"/>
                  </a:lnTo>
                  <a:lnTo>
                    <a:pt x="4805" y="328"/>
                  </a:lnTo>
                  <a:lnTo>
                    <a:pt x="4732" y="219"/>
                  </a:lnTo>
                  <a:lnTo>
                    <a:pt x="4659" y="128"/>
                  </a:lnTo>
                  <a:lnTo>
                    <a:pt x="4568" y="55"/>
                  </a:lnTo>
                  <a:lnTo>
                    <a:pt x="4459" y="19"/>
                  </a:lnTo>
                  <a:lnTo>
                    <a:pt x="4386" y="0"/>
                  </a:lnTo>
                  <a:close/>
                </a:path>
              </a:pathLst>
            </a:custGeom>
            <a:solidFill>
              <a:srgbClr val="4A94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59" name="Google Shape;1559;p9"/>
            <p:cNvSpPr/>
            <p:nvPr/>
          </p:nvSpPr>
          <p:spPr>
            <a:xfrm>
              <a:off x="2076400" y="2734425"/>
              <a:ext cx="317125" cy="1040050"/>
            </a:xfrm>
            <a:custGeom>
              <a:avLst/>
              <a:gdLst/>
              <a:ahLst/>
              <a:cxnLst/>
              <a:rect l="l" t="t" r="r" b="b"/>
              <a:pathLst>
                <a:path w="12685" h="41602" extrusionOk="0">
                  <a:moveTo>
                    <a:pt x="11356" y="0"/>
                  </a:moveTo>
                  <a:lnTo>
                    <a:pt x="11138" y="91"/>
                  </a:lnTo>
                  <a:lnTo>
                    <a:pt x="10938" y="237"/>
                  </a:lnTo>
                  <a:lnTo>
                    <a:pt x="10774" y="383"/>
                  </a:lnTo>
                  <a:lnTo>
                    <a:pt x="10610" y="565"/>
                  </a:lnTo>
                  <a:lnTo>
                    <a:pt x="10465" y="783"/>
                  </a:lnTo>
                  <a:lnTo>
                    <a:pt x="10337" y="1001"/>
                  </a:lnTo>
                  <a:lnTo>
                    <a:pt x="10210" y="1274"/>
                  </a:lnTo>
                  <a:lnTo>
                    <a:pt x="10101" y="1565"/>
                  </a:lnTo>
                  <a:lnTo>
                    <a:pt x="9991" y="1875"/>
                  </a:lnTo>
                  <a:lnTo>
                    <a:pt x="9900" y="2221"/>
                  </a:lnTo>
                  <a:lnTo>
                    <a:pt x="9809" y="2603"/>
                  </a:lnTo>
                  <a:lnTo>
                    <a:pt x="9718" y="3003"/>
                  </a:lnTo>
                  <a:lnTo>
                    <a:pt x="9646" y="3422"/>
                  </a:lnTo>
                  <a:lnTo>
                    <a:pt x="9573" y="3877"/>
                  </a:lnTo>
                  <a:lnTo>
                    <a:pt x="9464" y="4859"/>
                  </a:lnTo>
                  <a:lnTo>
                    <a:pt x="9373" y="5933"/>
                  </a:lnTo>
                  <a:lnTo>
                    <a:pt x="9300" y="7116"/>
                  </a:lnTo>
                  <a:lnTo>
                    <a:pt x="9245" y="8390"/>
                  </a:lnTo>
                  <a:lnTo>
                    <a:pt x="9227" y="9755"/>
                  </a:lnTo>
                  <a:lnTo>
                    <a:pt x="9191" y="11229"/>
                  </a:lnTo>
                  <a:lnTo>
                    <a:pt x="9191" y="14413"/>
                  </a:lnTo>
                  <a:lnTo>
                    <a:pt x="9191" y="17925"/>
                  </a:lnTo>
                  <a:lnTo>
                    <a:pt x="8772" y="17907"/>
                  </a:lnTo>
                  <a:lnTo>
                    <a:pt x="8372" y="17853"/>
                  </a:lnTo>
                  <a:lnTo>
                    <a:pt x="7953" y="17762"/>
                  </a:lnTo>
                  <a:lnTo>
                    <a:pt x="7553" y="17634"/>
                  </a:lnTo>
                  <a:lnTo>
                    <a:pt x="7334" y="17543"/>
                  </a:lnTo>
                  <a:lnTo>
                    <a:pt x="7134" y="17434"/>
                  </a:lnTo>
                  <a:lnTo>
                    <a:pt x="6916" y="17325"/>
                  </a:lnTo>
                  <a:lnTo>
                    <a:pt x="6716" y="17198"/>
                  </a:lnTo>
                  <a:lnTo>
                    <a:pt x="6916" y="16997"/>
                  </a:lnTo>
                  <a:lnTo>
                    <a:pt x="7134" y="16724"/>
                  </a:lnTo>
                  <a:lnTo>
                    <a:pt x="7298" y="16451"/>
                  </a:lnTo>
                  <a:lnTo>
                    <a:pt x="7444" y="16178"/>
                  </a:lnTo>
                  <a:lnTo>
                    <a:pt x="7571" y="15887"/>
                  </a:lnTo>
                  <a:lnTo>
                    <a:pt x="7680" y="15578"/>
                  </a:lnTo>
                  <a:lnTo>
                    <a:pt x="7753" y="15269"/>
                  </a:lnTo>
                  <a:lnTo>
                    <a:pt x="7826" y="14941"/>
                  </a:lnTo>
                  <a:lnTo>
                    <a:pt x="7880" y="14577"/>
                  </a:lnTo>
                  <a:lnTo>
                    <a:pt x="7971" y="13922"/>
                  </a:lnTo>
                  <a:lnTo>
                    <a:pt x="8026" y="13230"/>
                  </a:lnTo>
                  <a:lnTo>
                    <a:pt x="8062" y="12521"/>
                  </a:lnTo>
                  <a:lnTo>
                    <a:pt x="8081" y="11811"/>
                  </a:lnTo>
                  <a:lnTo>
                    <a:pt x="8081" y="11101"/>
                  </a:lnTo>
                  <a:lnTo>
                    <a:pt x="8044" y="10392"/>
                  </a:lnTo>
                  <a:lnTo>
                    <a:pt x="7990" y="9718"/>
                  </a:lnTo>
                  <a:lnTo>
                    <a:pt x="7899" y="9045"/>
                  </a:lnTo>
                  <a:lnTo>
                    <a:pt x="7844" y="8772"/>
                  </a:lnTo>
                  <a:lnTo>
                    <a:pt x="7808" y="8626"/>
                  </a:lnTo>
                  <a:lnTo>
                    <a:pt x="7753" y="8499"/>
                  </a:lnTo>
                  <a:lnTo>
                    <a:pt x="7680" y="8390"/>
                  </a:lnTo>
                  <a:lnTo>
                    <a:pt x="7607" y="8299"/>
                  </a:lnTo>
                  <a:lnTo>
                    <a:pt x="7516" y="8226"/>
                  </a:lnTo>
                  <a:lnTo>
                    <a:pt x="7407" y="8190"/>
                  </a:lnTo>
                  <a:lnTo>
                    <a:pt x="7334" y="8171"/>
                  </a:lnTo>
                  <a:lnTo>
                    <a:pt x="7262" y="8190"/>
                  </a:lnTo>
                  <a:lnTo>
                    <a:pt x="7189" y="8208"/>
                  </a:lnTo>
                  <a:lnTo>
                    <a:pt x="7134" y="8226"/>
                  </a:lnTo>
                  <a:lnTo>
                    <a:pt x="7025" y="8317"/>
                  </a:lnTo>
                  <a:lnTo>
                    <a:pt x="6916" y="8426"/>
                  </a:lnTo>
                  <a:lnTo>
                    <a:pt x="6843" y="8572"/>
                  </a:lnTo>
                  <a:lnTo>
                    <a:pt x="6770" y="8735"/>
                  </a:lnTo>
                  <a:lnTo>
                    <a:pt x="6698" y="8899"/>
                  </a:lnTo>
                  <a:lnTo>
                    <a:pt x="6661" y="9063"/>
                  </a:lnTo>
                  <a:lnTo>
                    <a:pt x="6588" y="9536"/>
                  </a:lnTo>
                  <a:lnTo>
                    <a:pt x="6516" y="10028"/>
                  </a:lnTo>
                  <a:lnTo>
                    <a:pt x="6497" y="10519"/>
                  </a:lnTo>
                  <a:lnTo>
                    <a:pt x="6497" y="10992"/>
                  </a:lnTo>
                  <a:lnTo>
                    <a:pt x="6497" y="12029"/>
                  </a:lnTo>
                  <a:lnTo>
                    <a:pt x="6497" y="12557"/>
                  </a:lnTo>
                  <a:lnTo>
                    <a:pt x="6479" y="13067"/>
                  </a:lnTo>
                  <a:lnTo>
                    <a:pt x="6443" y="13485"/>
                  </a:lnTo>
                  <a:lnTo>
                    <a:pt x="6370" y="13867"/>
                  </a:lnTo>
                  <a:lnTo>
                    <a:pt x="6334" y="14049"/>
                  </a:lnTo>
                  <a:lnTo>
                    <a:pt x="6261" y="14213"/>
                  </a:lnTo>
                  <a:lnTo>
                    <a:pt x="6206" y="14359"/>
                  </a:lnTo>
                  <a:lnTo>
                    <a:pt x="6133" y="14504"/>
                  </a:lnTo>
                  <a:lnTo>
                    <a:pt x="6042" y="14632"/>
                  </a:lnTo>
                  <a:lnTo>
                    <a:pt x="5933" y="14741"/>
                  </a:lnTo>
                  <a:lnTo>
                    <a:pt x="5842" y="14832"/>
                  </a:lnTo>
                  <a:lnTo>
                    <a:pt x="5715" y="14923"/>
                  </a:lnTo>
                  <a:lnTo>
                    <a:pt x="5587" y="14996"/>
                  </a:lnTo>
                  <a:lnTo>
                    <a:pt x="5442" y="15050"/>
                  </a:lnTo>
                  <a:lnTo>
                    <a:pt x="5296" y="15087"/>
                  </a:lnTo>
                  <a:lnTo>
                    <a:pt x="5133" y="15105"/>
                  </a:lnTo>
                  <a:lnTo>
                    <a:pt x="5078" y="14886"/>
                  </a:lnTo>
                  <a:lnTo>
                    <a:pt x="5023" y="14686"/>
                  </a:lnTo>
                  <a:lnTo>
                    <a:pt x="4951" y="14268"/>
                  </a:lnTo>
                  <a:lnTo>
                    <a:pt x="4914" y="13831"/>
                  </a:lnTo>
                  <a:lnTo>
                    <a:pt x="4914" y="13394"/>
                  </a:lnTo>
                  <a:lnTo>
                    <a:pt x="4914" y="12521"/>
                  </a:lnTo>
                  <a:lnTo>
                    <a:pt x="4932" y="12084"/>
                  </a:lnTo>
                  <a:lnTo>
                    <a:pt x="4914" y="11647"/>
                  </a:lnTo>
                  <a:lnTo>
                    <a:pt x="4896" y="11210"/>
                  </a:lnTo>
                  <a:lnTo>
                    <a:pt x="4860" y="10774"/>
                  </a:lnTo>
                  <a:lnTo>
                    <a:pt x="4769" y="10337"/>
                  </a:lnTo>
                  <a:lnTo>
                    <a:pt x="4714" y="10119"/>
                  </a:lnTo>
                  <a:lnTo>
                    <a:pt x="4641" y="9918"/>
                  </a:lnTo>
                  <a:lnTo>
                    <a:pt x="4568" y="9718"/>
                  </a:lnTo>
                  <a:lnTo>
                    <a:pt x="4496" y="9518"/>
                  </a:lnTo>
                  <a:lnTo>
                    <a:pt x="4386" y="9336"/>
                  </a:lnTo>
                  <a:lnTo>
                    <a:pt x="4277" y="9172"/>
                  </a:lnTo>
                  <a:lnTo>
                    <a:pt x="4168" y="9008"/>
                  </a:lnTo>
                  <a:lnTo>
                    <a:pt x="4041" y="8863"/>
                  </a:lnTo>
                  <a:lnTo>
                    <a:pt x="3895" y="8735"/>
                  </a:lnTo>
                  <a:lnTo>
                    <a:pt x="3731" y="8608"/>
                  </a:lnTo>
                  <a:lnTo>
                    <a:pt x="3586" y="8535"/>
                  </a:lnTo>
                  <a:lnTo>
                    <a:pt x="3440" y="8463"/>
                  </a:lnTo>
                  <a:lnTo>
                    <a:pt x="3295" y="8408"/>
                  </a:lnTo>
                  <a:lnTo>
                    <a:pt x="3149" y="8372"/>
                  </a:lnTo>
                  <a:lnTo>
                    <a:pt x="2967" y="8335"/>
                  </a:lnTo>
                  <a:lnTo>
                    <a:pt x="2785" y="8335"/>
                  </a:lnTo>
                  <a:lnTo>
                    <a:pt x="2621" y="8353"/>
                  </a:lnTo>
                  <a:lnTo>
                    <a:pt x="2439" y="8372"/>
                  </a:lnTo>
                  <a:lnTo>
                    <a:pt x="2257" y="8408"/>
                  </a:lnTo>
                  <a:lnTo>
                    <a:pt x="2075" y="8481"/>
                  </a:lnTo>
                  <a:lnTo>
                    <a:pt x="1911" y="8554"/>
                  </a:lnTo>
                  <a:lnTo>
                    <a:pt x="1730" y="8626"/>
                  </a:lnTo>
                  <a:lnTo>
                    <a:pt x="1566" y="8735"/>
                  </a:lnTo>
                  <a:lnTo>
                    <a:pt x="1420" y="8845"/>
                  </a:lnTo>
                  <a:lnTo>
                    <a:pt x="1256" y="8972"/>
                  </a:lnTo>
                  <a:lnTo>
                    <a:pt x="1111" y="9099"/>
                  </a:lnTo>
                  <a:lnTo>
                    <a:pt x="983" y="9245"/>
                  </a:lnTo>
                  <a:lnTo>
                    <a:pt x="856" y="9391"/>
                  </a:lnTo>
                  <a:lnTo>
                    <a:pt x="747" y="9554"/>
                  </a:lnTo>
                  <a:lnTo>
                    <a:pt x="638" y="9736"/>
                  </a:lnTo>
                  <a:lnTo>
                    <a:pt x="528" y="9955"/>
                  </a:lnTo>
                  <a:lnTo>
                    <a:pt x="419" y="10173"/>
                  </a:lnTo>
                  <a:lnTo>
                    <a:pt x="328" y="10392"/>
                  </a:lnTo>
                  <a:lnTo>
                    <a:pt x="255" y="10628"/>
                  </a:lnTo>
                  <a:lnTo>
                    <a:pt x="183" y="10865"/>
                  </a:lnTo>
                  <a:lnTo>
                    <a:pt x="128" y="11119"/>
                  </a:lnTo>
                  <a:lnTo>
                    <a:pt x="55" y="11611"/>
                  </a:lnTo>
                  <a:lnTo>
                    <a:pt x="1" y="12120"/>
                  </a:lnTo>
                  <a:lnTo>
                    <a:pt x="1" y="12630"/>
                  </a:lnTo>
                  <a:lnTo>
                    <a:pt x="1" y="13139"/>
                  </a:lnTo>
                  <a:lnTo>
                    <a:pt x="19" y="13649"/>
                  </a:lnTo>
                  <a:lnTo>
                    <a:pt x="92" y="14340"/>
                  </a:lnTo>
                  <a:lnTo>
                    <a:pt x="183" y="15032"/>
                  </a:lnTo>
                  <a:lnTo>
                    <a:pt x="310" y="15724"/>
                  </a:lnTo>
                  <a:lnTo>
                    <a:pt x="383" y="16069"/>
                  </a:lnTo>
                  <a:lnTo>
                    <a:pt x="474" y="16397"/>
                  </a:lnTo>
                  <a:lnTo>
                    <a:pt x="583" y="16724"/>
                  </a:lnTo>
                  <a:lnTo>
                    <a:pt x="692" y="17052"/>
                  </a:lnTo>
                  <a:lnTo>
                    <a:pt x="820" y="17361"/>
                  </a:lnTo>
                  <a:lnTo>
                    <a:pt x="947" y="17671"/>
                  </a:lnTo>
                  <a:lnTo>
                    <a:pt x="1111" y="17980"/>
                  </a:lnTo>
                  <a:lnTo>
                    <a:pt x="1275" y="18253"/>
                  </a:lnTo>
                  <a:lnTo>
                    <a:pt x="1457" y="18544"/>
                  </a:lnTo>
                  <a:lnTo>
                    <a:pt x="1657" y="18799"/>
                  </a:lnTo>
                  <a:lnTo>
                    <a:pt x="1839" y="19017"/>
                  </a:lnTo>
                  <a:lnTo>
                    <a:pt x="2021" y="19218"/>
                  </a:lnTo>
                  <a:lnTo>
                    <a:pt x="2221" y="19418"/>
                  </a:lnTo>
                  <a:lnTo>
                    <a:pt x="2421" y="19600"/>
                  </a:lnTo>
                  <a:lnTo>
                    <a:pt x="2858" y="19945"/>
                  </a:lnTo>
                  <a:lnTo>
                    <a:pt x="3295" y="20273"/>
                  </a:lnTo>
                  <a:lnTo>
                    <a:pt x="3859" y="20637"/>
                  </a:lnTo>
                  <a:lnTo>
                    <a:pt x="4132" y="20819"/>
                  </a:lnTo>
                  <a:lnTo>
                    <a:pt x="4423" y="20983"/>
                  </a:lnTo>
                  <a:lnTo>
                    <a:pt x="4732" y="21128"/>
                  </a:lnTo>
                  <a:lnTo>
                    <a:pt x="5023" y="21256"/>
                  </a:lnTo>
                  <a:lnTo>
                    <a:pt x="5333" y="21383"/>
                  </a:lnTo>
                  <a:lnTo>
                    <a:pt x="5642" y="21492"/>
                  </a:lnTo>
                  <a:lnTo>
                    <a:pt x="6079" y="21601"/>
                  </a:lnTo>
                  <a:lnTo>
                    <a:pt x="6534" y="21692"/>
                  </a:lnTo>
                  <a:lnTo>
                    <a:pt x="6971" y="21729"/>
                  </a:lnTo>
                  <a:lnTo>
                    <a:pt x="7425" y="21729"/>
                  </a:lnTo>
                  <a:lnTo>
                    <a:pt x="7880" y="21711"/>
                  </a:lnTo>
                  <a:lnTo>
                    <a:pt x="8317" y="21656"/>
                  </a:lnTo>
                  <a:lnTo>
                    <a:pt x="8754" y="21547"/>
                  </a:lnTo>
                  <a:lnTo>
                    <a:pt x="9191" y="21419"/>
                  </a:lnTo>
                  <a:lnTo>
                    <a:pt x="9191" y="35177"/>
                  </a:lnTo>
                  <a:lnTo>
                    <a:pt x="9172" y="40382"/>
                  </a:lnTo>
                  <a:lnTo>
                    <a:pt x="9409" y="40564"/>
                  </a:lnTo>
                  <a:lnTo>
                    <a:pt x="9627" y="40728"/>
                  </a:lnTo>
                  <a:lnTo>
                    <a:pt x="9864" y="40873"/>
                  </a:lnTo>
                  <a:lnTo>
                    <a:pt x="10082" y="41019"/>
                  </a:lnTo>
                  <a:lnTo>
                    <a:pt x="10301" y="41128"/>
                  </a:lnTo>
                  <a:lnTo>
                    <a:pt x="10537" y="41237"/>
                  </a:lnTo>
                  <a:lnTo>
                    <a:pt x="10756" y="41328"/>
                  </a:lnTo>
                  <a:lnTo>
                    <a:pt x="10992" y="41401"/>
                  </a:lnTo>
                  <a:lnTo>
                    <a:pt x="11211" y="41455"/>
                  </a:lnTo>
                  <a:lnTo>
                    <a:pt x="11429" y="41510"/>
                  </a:lnTo>
                  <a:lnTo>
                    <a:pt x="11866" y="41583"/>
                  </a:lnTo>
                  <a:lnTo>
                    <a:pt x="12284" y="41601"/>
                  </a:lnTo>
                  <a:lnTo>
                    <a:pt x="12685" y="41601"/>
                  </a:lnTo>
                  <a:lnTo>
                    <a:pt x="12394" y="40491"/>
                  </a:lnTo>
                  <a:lnTo>
                    <a:pt x="12121" y="39381"/>
                  </a:lnTo>
                  <a:lnTo>
                    <a:pt x="11902" y="38271"/>
                  </a:lnTo>
                  <a:lnTo>
                    <a:pt x="11702" y="37143"/>
                  </a:lnTo>
                  <a:lnTo>
                    <a:pt x="11538" y="36014"/>
                  </a:lnTo>
                  <a:lnTo>
                    <a:pt x="11393" y="34868"/>
                  </a:lnTo>
                  <a:lnTo>
                    <a:pt x="11265" y="33721"/>
                  </a:lnTo>
                  <a:lnTo>
                    <a:pt x="11156" y="32575"/>
                  </a:lnTo>
                  <a:lnTo>
                    <a:pt x="11083" y="31428"/>
                  </a:lnTo>
                  <a:lnTo>
                    <a:pt x="11029" y="30264"/>
                  </a:lnTo>
                  <a:lnTo>
                    <a:pt x="10974" y="29117"/>
                  </a:lnTo>
                  <a:lnTo>
                    <a:pt x="10938" y="27953"/>
                  </a:lnTo>
                  <a:lnTo>
                    <a:pt x="10883" y="25641"/>
                  </a:lnTo>
                  <a:lnTo>
                    <a:pt x="10865" y="23348"/>
                  </a:lnTo>
                  <a:lnTo>
                    <a:pt x="10828" y="20601"/>
                  </a:lnTo>
                  <a:lnTo>
                    <a:pt x="10810" y="17743"/>
                  </a:lnTo>
                  <a:lnTo>
                    <a:pt x="10810" y="15523"/>
                  </a:lnTo>
                  <a:lnTo>
                    <a:pt x="10810" y="13303"/>
                  </a:lnTo>
                  <a:lnTo>
                    <a:pt x="10847" y="11083"/>
                  </a:lnTo>
                  <a:lnTo>
                    <a:pt x="10883" y="8863"/>
                  </a:lnTo>
                  <a:lnTo>
                    <a:pt x="10956" y="6643"/>
                  </a:lnTo>
                  <a:lnTo>
                    <a:pt x="11065" y="4423"/>
                  </a:lnTo>
                  <a:lnTo>
                    <a:pt x="11192" y="2202"/>
                  </a:lnTo>
                  <a:lnTo>
                    <a:pt x="113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60" name="Google Shape;1560;p9"/>
            <p:cNvSpPr/>
            <p:nvPr/>
          </p:nvSpPr>
          <p:spPr>
            <a:xfrm>
              <a:off x="2562300" y="2738975"/>
              <a:ext cx="76450" cy="359900"/>
            </a:xfrm>
            <a:custGeom>
              <a:avLst/>
              <a:gdLst/>
              <a:ahLst/>
              <a:cxnLst/>
              <a:rect l="l" t="t" r="r" b="b"/>
              <a:pathLst>
                <a:path w="3058" h="14396" extrusionOk="0">
                  <a:moveTo>
                    <a:pt x="528" y="0"/>
                  </a:moveTo>
                  <a:lnTo>
                    <a:pt x="728" y="619"/>
                  </a:lnTo>
                  <a:lnTo>
                    <a:pt x="1128" y="2020"/>
                  </a:lnTo>
                  <a:lnTo>
                    <a:pt x="1310" y="2730"/>
                  </a:lnTo>
                  <a:lnTo>
                    <a:pt x="1492" y="3440"/>
                  </a:lnTo>
                  <a:lnTo>
                    <a:pt x="1638" y="4150"/>
                  </a:lnTo>
                  <a:lnTo>
                    <a:pt x="1784" y="4859"/>
                  </a:lnTo>
                  <a:lnTo>
                    <a:pt x="1893" y="5569"/>
                  </a:lnTo>
                  <a:lnTo>
                    <a:pt x="1965" y="6297"/>
                  </a:lnTo>
                  <a:lnTo>
                    <a:pt x="2038" y="7025"/>
                  </a:lnTo>
                  <a:lnTo>
                    <a:pt x="2056" y="7753"/>
                  </a:lnTo>
                  <a:lnTo>
                    <a:pt x="2038" y="8481"/>
                  </a:lnTo>
                  <a:lnTo>
                    <a:pt x="1984" y="9209"/>
                  </a:lnTo>
                  <a:lnTo>
                    <a:pt x="1929" y="9573"/>
                  </a:lnTo>
                  <a:lnTo>
                    <a:pt x="1875" y="9937"/>
                  </a:lnTo>
                  <a:lnTo>
                    <a:pt x="1820" y="10300"/>
                  </a:lnTo>
                  <a:lnTo>
                    <a:pt x="1729" y="10646"/>
                  </a:lnTo>
                  <a:lnTo>
                    <a:pt x="1656" y="10992"/>
                  </a:lnTo>
                  <a:lnTo>
                    <a:pt x="1547" y="11356"/>
                  </a:lnTo>
                  <a:lnTo>
                    <a:pt x="1438" y="11702"/>
                  </a:lnTo>
                  <a:lnTo>
                    <a:pt x="1292" y="12029"/>
                  </a:lnTo>
                  <a:lnTo>
                    <a:pt x="1165" y="12357"/>
                  </a:lnTo>
                  <a:lnTo>
                    <a:pt x="1019" y="12648"/>
                  </a:lnTo>
                  <a:lnTo>
                    <a:pt x="710" y="13249"/>
                  </a:lnTo>
                  <a:lnTo>
                    <a:pt x="364" y="13831"/>
                  </a:lnTo>
                  <a:lnTo>
                    <a:pt x="0" y="14395"/>
                  </a:lnTo>
                  <a:lnTo>
                    <a:pt x="218" y="14231"/>
                  </a:lnTo>
                  <a:lnTo>
                    <a:pt x="437" y="14049"/>
                  </a:lnTo>
                  <a:lnTo>
                    <a:pt x="637" y="13867"/>
                  </a:lnTo>
                  <a:lnTo>
                    <a:pt x="837" y="13667"/>
                  </a:lnTo>
                  <a:lnTo>
                    <a:pt x="1019" y="13449"/>
                  </a:lnTo>
                  <a:lnTo>
                    <a:pt x="1201" y="13212"/>
                  </a:lnTo>
                  <a:lnTo>
                    <a:pt x="1365" y="12976"/>
                  </a:lnTo>
                  <a:lnTo>
                    <a:pt x="1529" y="12739"/>
                  </a:lnTo>
                  <a:lnTo>
                    <a:pt x="1674" y="12484"/>
                  </a:lnTo>
                  <a:lnTo>
                    <a:pt x="1820" y="12229"/>
                  </a:lnTo>
                  <a:lnTo>
                    <a:pt x="2075" y="11684"/>
                  </a:lnTo>
                  <a:lnTo>
                    <a:pt x="2311" y="11119"/>
                  </a:lnTo>
                  <a:lnTo>
                    <a:pt x="2493" y="10555"/>
                  </a:lnTo>
                  <a:lnTo>
                    <a:pt x="2657" y="10028"/>
                  </a:lnTo>
                  <a:lnTo>
                    <a:pt x="2766" y="9500"/>
                  </a:lnTo>
                  <a:lnTo>
                    <a:pt x="2875" y="8954"/>
                  </a:lnTo>
                  <a:lnTo>
                    <a:pt x="2948" y="8408"/>
                  </a:lnTo>
                  <a:lnTo>
                    <a:pt x="3003" y="7862"/>
                  </a:lnTo>
                  <a:lnTo>
                    <a:pt x="3039" y="7316"/>
                  </a:lnTo>
                  <a:lnTo>
                    <a:pt x="3057" y="6770"/>
                  </a:lnTo>
                  <a:lnTo>
                    <a:pt x="3039" y="6206"/>
                  </a:lnTo>
                  <a:lnTo>
                    <a:pt x="3003" y="5660"/>
                  </a:lnTo>
                  <a:lnTo>
                    <a:pt x="2930" y="5114"/>
                  </a:lnTo>
                  <a:lnTo>
                    <a:pt x="2857" y="4568"/>
                  </a:lnTo>
                  <a:lnTo>
                    <a:pt x="2748" y="4040"/>
                  </a:lnTo>
                  <a:lnTo>
                    <a:pt x="2621" y="3494"/>
                  </a:lnTo>
                  <a:lnTo>
                    <a:pt x="2457" y="2985"/>
                  </a:lnTo>
                  <a:lnTo>
                    <a:pt x="2293" y="2457"/>
                  </a:lnTo>
                  <a:lnTo>
                    <a:pt x="2093" y="1966"/>
                  </a:lnTo>
                  <a:lnTo>
                    <a:pt x="1965" y="1656"/>
                  </a:lnTo>
                  <a:lnTo>
                    <a:pt x="1802" y="1365"/>
                  </a:lnTo>
                  <a:lnTo>
                    <a:pt x="1638" y="1074"/>
                  </a:lnTo>
                  <a:lnTo>
                    <a:pt x="1438" y="801"/>
                  </a:lnTo>
                  <a:lnTo>
                    <a:pt x="1238" y="546"/>
                  </a:lnTo>
                  <a:lnTo>
                    <a:pt x="1019" y="328"/>
                  </a:lnTo>
                  <a:lnTo>
                    <a:pt x="783" y="146"/>
                  </a:lnTo>
                  <a:lnTo>
                    <a:pt x="655" y="73"/>
                  </a:lnTo>
                  <a:lnTo>
                    <a:pt x="528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61" name="Google Shape;1561;p9"/>
            <p:cNvSpPr/>
            <p:nvPr/>
          </p:nvSpPr>
          <p:spPr>
            <a:xfrm>
              <a:off x="2414875" y="3268525"/>
              <a:ext cx="151525" cy="197475"/>
            </a:xfrm>
            <a:custGeom>
              <a:avLst/>
              <a:gdLst/>
              <a:ahLst/>
              <a:cxnLst/>
              <a:rect l="l" t="t" r="r" b="b"/>
              <a:pathLst>
                <a:path w="6061" h="7899" extrusionOk="0">
                  <a:moveTo>
                    <a:pt x="5624" y="1"/>
                  </a:moveTo>
                  <a:lnTo>
                    <a:pt x="5606" y="456"/>
                  </a:lnTo>
                  <a:lnTo>
                    <a:pt x="5551" y="911"/>
                  </a:lnTo>
                  <a:lnTo>
                    <a:pt x="5497" y="1366"/>
                  </a:lnTo>
                  <a:lnTo>
                    <a:pt x="5424" y="1821"/>
                  </a:lnTo>
                  <a:lnTo>
                    <a:pt x="5297" y="2367"/>
                  </a:lnTo>
                  <a:lnTo>
                    <a:pt x="5151" y="2894"/>
                  </a:lnTo>
                  <a:lnTo>
                    <a:pt x="4969" y="3422"/>
                  </a:lnTo>
                  <a:lnTo>
                    <a:pt x="4732" y="3913"/>
                  </a:lnTo>
                  <a:lnTo>
                    <a:pt x="4605" y="4168"/>
                  </a:lnTo>
                  <a:lnTo>
                    <a:pt x="4478" y="4405"/>
                  </a:lnTo>
                  <a:lnTo>
                    <a:pt x="4332" y="4641"/>
                  </a:lnTo>
                  <a:lnTo>
                    <a:pt x="4168" y="4860"/>
                  </a:lnTo>
                  <a:lnTo>
                    <a:pt x="4005" y="5078"/>
                  </a:lnTo>
                  <a:lnTo>
                    <a:pt x="3823" y="5297"/>
                  </a:lnTo>
                  <a:lnTo>
                    <a:pt x="3641" y="5497"/>
                  </a:lnTo>
                  <a:lnTo>
                    <a:pt x="3440" y="5679"/>
                  </a:lnTo>
                  <a:lnTo>
                    <a:pt x="3258" y="5842"/>
                  </a:lnTo>
                  <a:lnTo>
                    <a:pt x="3076" y="5988"/>
                  </a:lnTo>
                  <a:lnTo>
                    <a:pt x="2876" y="6115"/>
                  </a:lnTo>
                  <a:lnTo>
                    <a:pt x="2676" y="6243"/>
                  </a:lnTo>
                  <a:lnTo>
                    <a:pt x="2476" y="6370"/>
                  </a:lnTo>
                  <a:lnTo>
                    <a:pt x="2258" y="6479"/>
                  </a:lnTo>
                  <a:lnTo>
                    <a:pt x="2057" y="6570"/>
                  </a:lnTo>
                  <a:lnTo>
                    <a:pt x="1821" y="6643"/>
                  </a:lnTo>
                  <a:lnTo>
                    <a:pt x="1602" y="6716"/>
                  </a:lnTo>
                  <a:lnTo>
                    <a:pt x="1384" y="6789"/>
                  </a:lnTo>
                  <a:lnTo>
                    <a:pt x="1147" y="6825"/>
                  </a:lnTo>
                  <a:lnTo>
                    <a:pt x="929" y="6862"/>
                  </a:lnTo>
                  <a:lnTo>
                    <a:pt x="692" y="6880"/>
                  </a:lnTo>
                  <a:lnTo>
                    <a:pt x="456" y="6898"/>
                  </a:lnTo>
                  <a:lnTo>
                    <a:pt x="219" y="6880"/>
                  </a:lnTo>
                  <a:lnTo>
                    <a:pt x="1" y="6862"/>
                  </a:lnTo>
                  <a:lnTo>
                    <a:pt x="19" y="7080"/>
                  </a:lnTo>
                  <a:lnTo>
                    <a:pt x="92" y="7262"/>
                  </a:lnTo>
                  <a:lnTo>
                    <a:pt x="183" y="7426"/>
                  </a:lnTo>
                  <a:lnTo>
                    <a:pt x="310" y="7553"/>
                  </a:lnTo>
                  <a:lnTo>
                    <a:pt x="474" y="7662"/>
                  </a:lnTo>
                  <a:lnTo>
                    <a:pt x="638" y="7735"/>
                  </a:lnTo>
                  <a:lnTo>
                    <a:pt x="820" y="7808"/>
                  </a:lnTo>
                  <a:lnTo>
                    <a:pt x="1020" y="7844"/>
                  </a:lnTo>
                  <a:lnTo>
                    <a:pt x="1238" y="7881"/>
                  </a:lnTo>
                  <a:lnTo>
                    <a:pt x="1439" y="7899"/>
                  </a:lnTo>
                  <a:lnTo>
                    <a:pt x="1657" y="7899"/>
                  </a:lnTo>
                  <a:lnTo>
                    <a:pt x="1875" y="7881"/>
                  </a:lnTo>
                  <a:lnTo>
                    <a:pt x="2294" y="7826"/>
                  </a:lnTo>
                  <a:lnTo>
                    <a:pt x="2640" y="7753"/>
                  </a:lnTo>
                  <a:lnTo>
                    <a:pt x="2894" y="7680"/>
                  </a:lnTo>
                  <a:lnTo>
                    <a:pt x="3131" y="7589"/>
                  </a:lnTo>
                  <a:lnTo>
                    <a:pt x="3368" y="7498"/>
                  </a:lnTo>
                  <a:lnTo>
                    <a:pt x="3604" y="7371"/>
                  </a:lnTo>
                  <a:lnTo>
                    <a:pt x="3823" y="7244"/>
                  </a:lnTo>
                  <a:lnTo>
                    <a:pt x="4041" y="7080"/>
                  </a:lnTo>
                  <a:lnTo>
                    <a:pt x="4259" y="6916"/>
                  </a:lnTo>
                  <a:lnTo>
                    <a:pt x="4459" y="6752"/>
                  </a:lnTo>
                  <a:lnTo>
                    <a:pt x="4660" y="6552"/>
                  </a:lnTo>
                  <a:lnTo>
                    <a:pt x="4842" y="6352"/>
                  </a:lnTo>
                  <a:lnTo>
                    <a:pt x="5005" y="6134"/>
                  </a:lnTo>
                  <a:lnTo>
                    <a:pt x="5169" y="5915"/>
                  </a:lnTo>
                  <a:lnTo>
                    <a:pt x="5315" y="5679"/>
                  </a:lnTo>
                  <a:lnTo>
                    <a:pt x="5442" y="5442"/>
                  </a:lnTo>
                  <a:lnTo>
                    <a:pt x="5570" y="5187"/>
                  </a:lnTo>
                  <a:lnTo>
                    <a:pt x="5679" y="4933"/>
                  </a:lnTo>
                  <a:lnTo>
                    <a:pt x="5788" y="4641"/>
                  </a:lnTo>
                  <a:lnTo>
                    <a:pt x="5861" y="4332"/>
                  </a:lnTo>
                  <a:lnTo>
                    <a:pt x="5934" y="4041"/>
                  </a:lnTo>
                  <a:lnTo>
                    <a:pt x="5988" y="3731"/>
                  </a:lnTo>
                  <a:lnTo>
                    <a:pt x="6024" y="3422"/>
                  </a:lnTo>
                  <a:lnTo>
                    <a:pt x="6043" y="3113"/>
                  </a:lnTo>
                  <a:lnTo>
                    <a:pt x="6061" y="2803"/>
                  </a:lnTo>
                  <a:lnTo>
                    <a:pt x="6043" y="2476"/>
                  </a:lnTo>
                  <a:lnTo>
                    <a:pt x="6024" y="2166"/>
                  </a:lnTo>
                  <a:lnTo>
                    <a:pt x="6006" y="1857"/>
                  </a:lnTo>
                  <a:lnTo>
                    <a:pt x="5915" y="1220"/>
                  </a:lnTo>
                  <a:lnTo>
                    <a:pt x="5788" y="601"/>
                  </a:lnTo>
                  <a:lnTo>
                    <a:pt x="5624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62" name="Google Shape;1562;p9"/>
            <p:cNvSpPr/>
            <p:nvPr/>
          </p:nvSpPr>
          <p:spPr>
            <a:xfrm>
              <a:off x="2368475" y="2776725"/>
              <a:ext cx="31875" cy="705650"/>
            </a:xfrm>
            <a:custGeom>
              <a:avLst/>
              <a:gdLst/>
              <a:ahLst/>
              <a:cxnLst/>
              <a:rect l="l" t="t" r="r" b="b"/>
              <a:pathLst>
                <a:path w="1275" h="28226" extrusionOk="0">
                  <a:moveTo>
                    <a:pt x="547" y="1"/>
                  </a:moveTo>
                  <a:lnTo>
                    <a:pt x="529" y="3713"/>
                  </a:lnTo>
                  <a:lnTo>
                    <a:pt x="492" y="7371"/>
                  </a:lnTo>
                  <a:lnTo>
                    <a:pt x="438" y="9191"/>
                  </a:lnTo>
                  <a:lnTo>
                    <a:pt x="383" y="11029"/>
                  </a:lnTo>
                  <a:lnTo>
                    <a:pt x="328" y="12357"/>
                  </a:lnTo>
                  <a:lnTo>
                    <a:pt x="256" y="13668"/>
                  </a:lnTo>
                  <a:lnTo>
                    <a:pt x="110" y="16324"/>
                  </a:lnTo>
                  <a:lnTo>
                    <a:pt x="55" y="17653"/>
                  </a:lnTo>
                  <a:lnTo>
                    <a:pt x="19" y="18981"/>
                  </a:lnTo>
                  <a:lnTo>
                    <a:pt x="1" y="20310"/>
                  </a:lnTo>
                  <a:lnTo>
                    <a:pt x="19" y="21638"/>
                  </a:lnTo>
                  <a:lnTo>
                    <a:pt x="74" y="22803"/>
                  </a:lnTo>
                  <a:lnTo>
                    <a:pt x="146" y="23968"/>
                  </a:lnTo>
                  <a:lnTo>
                    <a:pt x="328" y="26279"/>
                  </a:lnTo>
                  <a:lnTo>
                    <a:pt x="328" y="26788"/>
                  </a:lnTo>
                  <a:lnTo>
                    <a:pt x="347" y="27116"/>
                  </a:lnTo>
                  <a:lnTo>
                    <a:pt x="365" y="27462"/>
                  </a:lnTo>
                  <a:lnTo>
                    <a:pt x="383" y="27625"/>
                  </a:lnTo>
                  <a:lnTo>
                    <a:pt x="419" y="27789"/>
                  </a:lnTo>
                  <a:lnTo>
                    <a:pt x="456" y="27935"/>
                  </a:lnTo>
                  <a:lnTo>
                    <a:pt x="510" y="28044"/>
                  </a:lnTo>
                  <a:lnTo>
                    <a:pt x="565" y="28135"/>
                  </a:lnTo>
                  <a:lnTo>
                    <a:pt x="656" y="28208"/>
                  </a:lnTo>
                  <a:lnTo>
                    <a:pt x="747" y="28226"/>
                  </a:lnTo>
                  <a:lnTo>
                    <a:pt x="856" y="28208"/>
                  </a:lnTo>
                  <a:lnTo>
                    <a:pt x="947" y="28171"/>
                  </a:lnTo>
                  <a:lnTo>
                    <a:pt x="1020" y="28099"/>
                  </a:lnTo>
                  <a:lnTo>
                    <a:pt x="1074" y="27989"/>
                  </a:lnTo>
                  <a:lnTo>
                    <a:pt x="1111" y="27844"/>
                  </a:lnTo>
                  <a:lnTo>
                    <a:pt x="1147" y="27680"/>
                  </a:lnTo>
                  <a:lnTo>
                    <a:pt x="1165" y="27516"/>
                  </a:lnTo>
                  <a:lnTo>
                    <a:pt x="1184" y="27134"/>
                  </a:lnTo>
                  <a:lnTo>
                    <a:pt x="1165" y="26752"/>
                  </a:lnTo>
                  <a:lnTo>
                    <a:pt x="1147" y="26370"/>
                  </a:lnTo>
                  <a:lnTo>
                    <a:pt x="1129" y="26060"/>
                  </a:lnTo>
                  <a:lnTo>
                    <a:pt x="1111" y="25824"/>
                  </a:lnTo>
                  <a:lnTo>
                    <a:pt x="1129" y="25278"/>
                  </a:lnTo>
                  <a:lnTo>
                    <a:pt x="1129" y="24732"/>
                  </a:lnTo>
                  <a:lnTo>
                    <a:pt x="1111" y="23640"/>
                  </a:lnTo>
                  <a:lnTo>
                    <a:pt x="1093" y="22548"/>
                  </a:lnTo>
                  <a:lnTo>
                    <a:pt x="1111" y="22002"/>
                  </a:lnTo>
                  <a:lnTo>
                    <a:pt x="1129" y="21456"/>
                  </a:lnTo>
                  <a:lnTo>
                    <a:pt x="1147" y="20856"/>
                  </a:lnTo>
                  <a:lnTo>
                    <a:pt x="1147" y="20182"/>
                  </a:lnTo>
                  <a:lnTo>
                    <a:pt x="1129" y="19473"/>
                  </a:lnTo>
                  <a:lnTo>
                    <a:pt x="1111" y="18727"/>
                  </a:lnTo>
                  <a:lnTo>
                    <a:pt x="1038" y="17271"/>
                  </a:lnTo>
                  <a:lnTo>
                    <a:pt x="1002" y="15997"/>
                  </a:lnTo>
                  <a:lnTo>
                    <a:pt x="1002" y="14723"/>
                  </a:lnTo>
                  <a:lnTo>
                    <a:pt x="1020" y="13504"/>
                  </a:lnTo>
                  <a:lnTo>
                    <a:pt x="1074" y="12339"/>
                  </a:lnTo>
                  <a:lnTo>
                    <a:pt x="1129" y="11211"/>
                  </a:lnTo>
                  <a:lnTo>
                    <a:pt x="1184" y="10064"/>
                  </a:lnTo>
                  <a:lnTo>
                    <a:pt x="1238" y="8900"/>
                  </a:lnTo>
                  <a:lnTo>
                    <a:pt x="1275" y="7680"/>
                  </a:lnTo>
                  <a:lnTo>
                    <a:pt x="1256" y="6407"/>
                  </a:lnTo>
                  <a:lnTo>
                    <a:pt x="1202" y="4277"/>
                  </a:lnTo>
                  <a:lnTo>
                    <a:pt x="1165" y="3204"/>
                  </a:lnTo>
                  <a:lnTo>
                    <a:pt x="1129" y="2148"/>
                  </a:lnTo>
                  <a:lnTo>
                    <a:pt x="1074" y="1566"/>
                  </a:lnTo>
                  <a:lnTo>
                    <a:pt x="1038" y="1293"/>
                  </a:lnTo>
                  <a:lnTo>
                    <a:pt x="1002" y="1002"/>
                  </a:lnTo>
                  <a:lnTo>
                    <a:pt x="929" y="729"/>
                  </a:lnTo>
                  <a:lnTo>
                    <a:pt x="838" y="474"/>
                  </a:lnTo>
                  <a:lnTo>
                    <a:pt x="711" y="219"/>
                  </a:lnTo>
                  <a:lnTo>
                    <a:pt x="547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63" name="Google Shape;1563;p9"/>
            <p:cNvSpPr/>
            <p:nvPr/>
          </p:nvSpPr>
          <p:spPr>
            <a:xfrm>
              <a:off x="2490875" y="2738075"/>
              <a:ext cx="87825" cy="351225"/>
            </a:xfrm>
            <a:custGeom>
              <a:avLst/>
              <a:gdLst/>
              <a:ahLst/>
              <a:cxnLst/>
              <a:rect l="l" t="t" r="r" b="b"/>
              <a:pathLst>
                <a:path w="3513" h="14049" extrusionOk="0">
                  <a:moveTo>
                    <a:pt x="2166" y="0"/>
                  </a:moveTo>
                  <a:lnTo>
                    <a:pt x="1947" y="109"/>
                  </a:lnTo>
                  <a:lnTo>
                    <a:pt x="1765" y="255"/>
                  </a:lnTo>
                  <a:lnTo>
                    <a:pt x="1601" y="419"/>
                  </a:lnTo>
                  <a:lnTo>
                    <a:pt x="1438" y="619"/>
                  </a:lnTo>
                  <a:lnTo>
                    <a:pt x="1292" y="837"/>
                  </a:lnTo>
                  <a:lnTo>
                    <a:pt x="1165" y="1074"/>
                  </a:lnTo>
                  <a:lnTo>
                    <a:pt x="1056" y="1328"/>
                  </a:lnTo>
                  <a:lnTo>
                    <a:pt x="965" y="1583"/>
                  </a:lnTo>
                  <a:lnTo>
                    <a:pt x="1292" y="2439"/>
                  </a:lnTo>
                  <a:lnTo>
                    <a:pt x="1583" y="3312"/>
                  </a:lnTo>
                  <a:lnTo>
                    <a:pt x="1820" y="4204"/>
                  </a:lnTo>
                  <a:lnTo>
                    <a:pt x="2038" y="5095"/>
                  </a:lnTo>
                  <a:lnTo>
                    <a:pt x="2202" y="6005"/>
                  </a:lnTo>
                  <a:lnTo>
                    <a:pt x="2329" y="6915"/>
                  </a:lnTo>
                  <a:lnTo>
                    <a:pt x="2439" y="7843"/>
                  </a:lnTo>
                  <a:lnTo>
                    <a:pt x="2475" y="8753"/>
                  </a:lnTo>
                  <a:lnTo>
                    <a:pt x="2493" y="9263"/>
                  </a:lnTo>
                  <a:lnTo>
                    <a:pt x="2457" y="9772"/>
                  </a:lnTo>
                  <a:lnTo>
                    <a:pt x="2439" y="10027"/>
                  </a:lnTo>
                  <a:lnTo>
                    <a:pt x="2402" y="10282"/>
                  </a:lnTo>
                  <a:lnTo>
                    <a:pt x="2348" y="10518"/>
                  </a:lnTo>
                  <a:lnTo>
                    <a:pt x="2293" y="10773"/>
                  </a:lnTo>
                  <a:lnTo>
                    <a:pt x="2220" y="11010"/>
                  </a:lnTo>
                  <a:lnTo>
                    <a:pt x="2129" y="11228"/>
                  </a:lnTo>
                  <a:lnTo>
                    <a:pt x="2020" y="11447"/>
                  </a:lnTo>
                  <a:lnTo>
                    <a:pt x="1911" y="11647"/>
                  </a:lnTo>
                  <a:lnTo>
                    <a:pt x="1765" y="11847"/>
                  </a:lnTo>
                  <a:lnTo>
                    <a:pt x="1601" y="12029"/>
                  </a:lnTo>
                  <a:lnTo>
                    <a:pt x="1419" y="12174"/>
                  </a:lnTo>
                  <a:lnTo>
                    <a:pt x="1237" y="12320"/>
                  </a:lnTo>
                  <a:lnTo>
                    <a:pt x="983" y="12466"/>
                  </a:lnTo>
                  <a:lnTo>
                    <a:pt x="710" y="12611"/>
                  </a:lnTo>
                  <a:lnTo>
                    <a:pt x="455" y="12757"/>
                  </a:lnTo>
                  <a:lnTo>
                    <a:pt x="346" y="12848"/>
                  </a:lnTo>
                  <a:lnTo>
                    <a:pt x="237" y="12939"/>
                  </a:lnTo>
                  <a:lnTo>
                    <a:pt x="146" y="13048"/>
                  </a:lnTo>
                  <a:lnTo>
                    <a:pt x="73" y="13175"/>
                  </a:lnTo>
                  <a:lnTo>
                    <a:pt x="18" y="13321"/>
                  </a:lnTo>
                  <a:lnTo>
                    <a:pt x="0" y="13467"/>
                  </a:lnTo>
                  <a:lnTo>
                    <a:pt x="0" y="13612"/>
                  </a:lnTo>
                  <a:lnTo>
                    <a:pt x="36" y="13740"/>
                  </a:lnTo>
                  <a:lnTo>
                    <a:pt x="91" y="13867"/>
                  </a:lnTo>
                  <a:lnTo>
                    <a:pt x="146" y="13922"/>
                  </a:lnTo>
                  <a:lnTo>
                    <a:pt x="200" y="13958"/>
                  </a:lnTo>
                  <a:lnTo>
                    <a:pt x="273" y="13994"/>
                  </a:lnTo>
                  <a:lnTo>
                    <a:pt x="346" y="14031"/>
                  </a:lnTo>
                  <a:lnTo>
                    <a:pt x="419" y="14031"/>
                  </a:lnTo>
                  <a:lnTo>
                    <a:pt x="491" y="14049"/>
                  </a:lnTo>
                  <a:lnTo>
                    <a:pt x="637" y="14012"/>
                  </a:lnTo>
                  <a:lnTo>
                    <a:pt x="783" y="13958"/>
                  </a:lnTo>
                  <a:lnTo>
                    <a:pt x="928" y="13867"/>
                  </a:lnTo>
                  <a:lnTo>
                    <a:pt x="1074" y="13776"/>
                  </a:lnTo>
                  <a:lnTo>
                    <a:pt x="1201" y="13649"/>
                  </a:lnTo>
                  <a:lnTo>
                    <a:pt x="1310" y="13521"/>
                  </a:lnTo>
                  <a:lnTo>
                    <a:pt x="1838" y="12902"/>
                  </a:lnTo>
                  <a:lnTo>
                    <a:pt x="2093" y="12593"/>
                  </a:lnTo>
                  <a:lnTo>
                    <a:pt x="2329" y="12265"/>
                  </a:lnTo>
                  <a:lnTo>
                    <a:pt x="2566" y="11920"/>
                  </a:lnTo>
                  <a:lnTo>
                    <a:pt x="2766" y="11574"/>
                  </a:lnTo>
                  <a:lnTo>
                    <a:pt x="2948" y="11228"/>
                  </a:lnTo>
                  <a:lnTo>
                    <a:pt x="3094" y="10846"/>
                  </a:lnTo>
                  <a:lnTo>
                    <a:pt x="3221" y="10500"/>
                  </a:lnTo>
                  <a:lnTo>
                    <a:pt x="3312" y="10155"/>
                  </a:lnTo>
                  <a:lnTo>
                    <a:pt x="3385" y="9791"/>
                  </a:lnTo>
                  <a:lnTo>
                    <a:pt x="3439" y="9427"/>
                  </a:lnTo>
                  <a:lnTo>
                    <a:pt x="3476" y="9063"/>
                  </a:lnTo>
                  <a:lnTo>
                    <a:pt x="3494" y="8699"/>
                  </a:lnTo>
                  <a:lnTo>
                    <a:pt x="3512" y="7953"/>
                  </a:lnTo>
                  <a:lnTo>
                    <a:pt x="3494" y="6952"/>
                  </a:lnTo>
                  <a:lnTo>
                    <a:pt x="3421" y="5933"/>
                  </a:lnTo>
                  <a:lnTo>
                    <a:pt x="3312" y="4932"/>
                  </a:lnTo>
                  <a:lnTo>
                    <a:pt x="3166" y="3913"/>
                  </a:lnTo>
                  <a:lnTo>
                    <a:pt x="2984" y="2930"/>
                  </a:lnTo>
                  <a:lnTo>
                    <a:pt x="2748" y="1947"/>
                  </a:lnTo>
                  <a:lnTo>
                    <a:pt x="2475" y="965"/>
                  </a:lnTo>
                  <a:lnTo>
                    <a:pt x="216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64" name="Google Shape;1564;p9"/>
            <p:cNvSpPr/>
            <p:nvPr/>
          </p:nvSpPr>
          <p:spPr>
            <a:xfrm>
              <a:off x="2112350" y="2942800"/>
              <a:ext cx="80100" cy="273900"/>
            </a:xfrm>
            <a:custGeom>
              <a:avLst/>
              <a:gdLst/>
              <a:ahLst/>
              <a:cxnLst/>
              <a:rect l="l" t="t" r="r" b="b"/>
              <a:pathLst>
                <a:path w="3204" h="10956" extrusionOk="0">
                  <a:moveTo>
                    <a:pt x="1347" y="0"/>
                  </a:moveTo>
                  <a:lnTo>
                    <a:pt x="1183" y="18"/>
                  </a:lnTo>
                  <a:lnTo>
                    <a:pt x="1001" y="37"/>
                  </a:lnTo>
                  <a:lnTo>
                    <a:pt x="819" y="73"/>
                  </a:lnTo>
                  <a:lnTo>
                    <a:pt x="637" y="146"/>
                  </a:lnTo>
                  <a:lnTo>
                    <a:pt x="473" y="219"/>
                  </a:lnTo>
                  <a:lnTo>
                    <a:pt x="292" y="291"/>
                  </a:lnTo>
                  <a:lnTo>
                    <a:pt x="164" y="1056"/>
                  </a:lnTo>
                  <a:lnTo>
                    <a:pt x="73" y="1802"/>
                  </a:lnTo>
                  <a:lnTo>
                    <a:pt x="19" y="2566"/>
                  </a:lnTo>
                  <a:lnTo>
                    <a:pt x="0" y="3330"/>
                  </a:lnTo>
                  <a:lnTo>
                    <a:pt x="19" y="4095"/>
                  </a:lnTo>
                  <a:lnTo>
                    <a:pt x="73" y="4859"/>
                  </a:lnTo>
                  <a:lnTo>
                    <a:pt x="164" y="5605"/>
                  </a:lnTo>
                  <a:lnTo>
                    <a:pt x="292" y="6369"/>
                  </a:lnTo>
                  <a:lnTo>
                    <a:pt x="382" y="6715"/>
                  </a:lnTo>
                  <a:lnTo>
                    <a:pt x="492" y="7116"/>
                  </a:lnTo>
                  <a:lnTo>
                    <a:pt x="637" y="7516"/>
                  </a:lnTo>
                  <a:lnTo>
                    <a:pt x="819" y="7953"/>
                  </a:lnTo>
                  <a:lnTo>
                    <a:pt x="1019" y="8371"/>
                  </a:lnTo>
                  <a:lnTo>
                    <a:pt x="1220" y="8808"/>
                  </a:lnTo>
                  <a:lnTo>
                    <a:pt x="1438" y="9208"/>
                  </a:lnTo>
                  <a:lnTo>
                    <a:pt x="1675" y="9609"/>
                  </a:lnTo>
                  <a:lnTo>
                    <a:pt x="1911" y="9954"/>
                  </a:lnTo>
                  <a:lnTo>
                    <a:pt x="2129" y="10282"/>
                  </a:lnTo>
                  <a:lnTo>
                    <a:pt x="2348" y="10537"/>
                  </a:lnTo>
                  <a:lnTo>
                    <a:pt x="2566" y="10755"/>
                  </a:lnTo>
                  <a:lnTo>
                    <a:pt x="2657" y="10828"/>
                  </a:lnTo>
                  <a:lnTo>
                    <a:pt x="2766" y="10883"/>
                  </a:lnTo>
                  <a:lnTo>
                    <a:pt x="2857" y="10937"/>
                  </a:lnTo>
                  <a:lnTo>
                    <a:pt x="2930" y="10955"/>
                  </a:lnTo>
                  <a:lnTo>
                    <a:pt x="3021" y="10955"/>
                  </a:lnTo>
                  <a:lnTo>
                    <a:pt x="3094" y="10937"/>
                  </a:lnTo>
                  <a:lnTo>
                    <a:pt x="3149" y="10901"/>
                  </a:lnTo>
                  <a:lnTo>
                    <a:pt x="3203" y="10828"/>
                  </a:lnTo>
                  <a:lnTo>
                    <a:pt x="3203" y="10573"/>
                  </a:lnTo>
                  <a:lnTo>
                    <a:pt x="3185" y="10318"/>
                  </a:lnTo>
                  <a:lnTo>
                    <a:pt x="3149" y="10064"/>
                  </a:lnTo>
                  <a:lnTo>
                    <a:pt x="3094" y="9827"/>
                  </a:lnTo>
                  <a:lnTo>
                    <a:pt x="3021" y="9590"/>
                  </a:lnTo>
                  <a:lnTo>
                    <a:pt x="2930" y="9336"/>
                  </a:lnTo>
                  <a:lnTo>
                    <a:pt x="2712" y="8881"/>
                  </a:lnTo>
                  <a:lnTo>
                    <a:pt x="2457" y="8408"/>
                  </a:lnTo>
                  <a:lnTo>
                    <a:pt x="2202" y="7953"/>
                  </a:lnTo>
                  <a:lnTo>
                    <a:pt x="1948" y="7480"/>
                  </a:lnTo>
                  <a:lnTo>
                    <a:pt x="1711" y="7025"/>
                  </a:lnTo>
                  <a:lnTo>
                    <a:pt x="1584" y="6715"/>
                  </a:lnTo>
                  <a:lnTo>
                    <a:pt x="1474" y="6406"/>
                  </a:lnTo>
                  <a:lnTo>
                    <a:pt x="1365" y="6096"/>
                  </a:lnTo>
                  <a:lnTo>
                    <a:pt x="1292" y="5787"/>
                  </a:lnTo>
                  <a:lnTo>
                    <a:pt x="1201" y="5478"/>
                  </a:lnTo>
                  <a:lnTo>
                    <a:pt x="1147" y="5150"/>
                  </a:lnTo>
                  <a:lnTo>
                    <a:pt x="1110" y="4823"/>
                  </a:lnTo>
                  <a:lnTo>
                    <a:pt x="1074" y="4513"/>
                  </a:lnTo>
                  <a:lnTo>
                    <a:pt x="1038" y="4186"/>
                  </a:lnTo>
                  <a:lnTo>
                    <a:pt x="1038" y="3858"/>
                  </a:lnTo>
                  <a:lnTo>
                    <a:pt x="1038" y="3531"/>
                  </a:lnTo>
                  <a:lnTo>
                    <a:pt x="1056" y="3203"/>
                  </a:lnTo>
                  <a:lnTo>
                    <a:pt x="1110" y="2548"/>
                  </a:lnTo>
                  <a:lnTo>
                    <a:pt x="1201" y="1893"/>
                  </a:lnTo>
                  <a:lnTo>
                    <a:pt x="1311" y="1420"/>
                  </a:lnTo>
                  <a:lnTo>
                    <a:pt x="1420" y="946"/>
                  </a:lnTo>
                  <a:lnTo>
                    <a:pt x="1565" y="491"/>
                  </a:lnTo>
                  <a:lnTo>
                    <a:pt x="1711" y="37"/>
                  </a:lnTo>
                  <a:lnTo>
                    <a:pt x="1529" y="0"/>
                  </a:lnTo>
                  <a:close/>
                </a:path>
              </a:pathLst>
            </a:custGeom>
            <a:solidFill>
              <a:srgbClr val="3A7F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565" name="Google Shape;1565;p9"/>
          <p:cNvGrpSpPr/>
          <p:nvPr/>
        </p:nvGrpSpPr>
        <p:grpSpPr>
          <a:xfrm>
            <a:off x="11321845" y="7003817"/>
            <a:ext cx="1420119" cy="227929"/>
            <a:chOff x="2895325" y="1290875"/>
            <a:chExt cx="428125" cy="68725"/>
          </a:xfrm>
        </p:grpSpPr>
        <p:sp>
          <p:nvSpPr>
            <p:cNvPr id="1566" name="Google Shape;1566;p9"/>
            <p:cNvSpPr/>
            <p:nvPr/>
          </p:nvSpPr>
          <p:spPr>
            <a:xfrm>
              <a:off x="3284750" y="1311800"/>
              <a:ext cx="3200" cy="25"/>
            </a:xfrm>
            <a:custGeom>
              <a:avLst/>
              <a:gdLst/>
              <a:ahLst/>
              <a:cxnLst/>
              <a:rect l="l" t="t" r="r" b="b"/>
              <a:pathLst>
                <a:path w="128" h="1" extrusionOk="0">
                  <a:moveTo>
                    <a:pt x="0" y="0"/>
                  </a:moveTo>
                  <a:lnTo>
                    <a:pt x="128" y="0"/>
                  </a:lnTo>
                  <a:lnTo>
                    <a:pt x="128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8A9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67" name="Google Shape;1567;p9"/>
            <p:cNvSpPr/>
            <p:nvPr/>
          </p:nvSpPr>
          <p:spPr>
            <a:xfrm>
              <a:off x="2895325" y="1325900"/>
              <a:ext cx="428125" cy="33700"/>
            </a:xfrm>
            <a:custGeom>
              <a:avLst/>
              <a:gdLst/>
              <a:ahLst/>
              <a:cxnLst/>
              <a:rect l="l" t="t" r="r" b="b"/>
              <a:pathLst>
                <a:path w="17125" h="1348" extrusionOk="0">
                  <a:moveTo>
                    <a:pt x="2621" y="0"/>
                  </a:moveTo>
                  <a:lnTo>
                    <a:pt x="2038" y="55"/>
                  </a:lnTo>
                  <a:lnTo>
                    <a:pt x="1529" y="110"/>
                  </a:lnTo>
                  <a:lnTo>
                    <a:pt x="1074" y="182"/>
                  </a:lnTo>
                  <a:lnTo>
                    <a:pt x="710" y="255"/>
                  </a:lnTo>
                  <a:lnTo>
                    <a:pt x="400" y="328"/>
                  </a:lnTo>
                  <a:lnTo>
                    <a:pt x="182" y="401"/>
                  </a:lnTo>
                  <a:lnTo>
                    <a:pt x="109" y="437"/>
                  </a:lnTo>
                  <a:lnTo>
                    <a:pt x="55" y="492"/>
                  </a:lnTo>
                  <a:lnTo>
                    <a:pt x="18" y="528"/>
                  </a:lnTo>
                  <a:lnTo>
                    <a:pt x="0" y="565"/>
                  </a:lnTo>
                  <a:lnTo>
                    <a:pt x="18" y="601"/>
                  </a:lnTo>
                  <a:lnTo>
                    <a:pt x="36" y="637"/>
                  </a:lnTo>
                  <a:lnTo>
                    <a:pt x="91" y="692"/>
                  </a:lnTo>
                  <a:lnTo>
                    <a:pt x="182" y="728"/>
                  </a:lnTo>
                  <a:lnTo>
                    <a:pt x="382" y="801"/>
                  </a:lnTo>
                  <a:lnTo>
                    <a:pt x="673" y="874"/>
                  </a:lnTo>
                  <a:lnTo>
                    <a:pt x="1037" y="947"/>
                  </a:lnTo>
                  <a:lnTo>
                    <a:pt x="1456" y="1001"/>
                  </a:lnTo>
                  <a:lnTo>
                    <a:pt x="1947" y="1056"/>
                  </a:lnTo>
                  <a:lnTo>
                    <a:pt x="2511" y="1111"/>
                  </a:lnTo>
                  <a:lnTo>
                    <a:pt x="3767" y="1220"/>
                  </a:lnTo>
                  <a:lnTo>
                    <a:pt x="5223" y="1292"/>
                  </a:lnTo>
                  <a:lnTo>
                    <a:pt x="6842" y="1329"/>
                  </a:lnTo>
                  <a:lnTo>
                    <a:pt x="8553" y="1347"/>
                  </a:lnTo>
                  <a:lnTo>
                    <a:pt x="10282" y="1329"/>
                  </a:lnTo>
                  <a:lnTo>
                    <a:pt x="11883" y="1292"/>
                  </a:lnTo>
                  <a:lnTo>
                    <a:pt x="13339" y="1220"/>
                  </a:lnTo>
                  <a:lnTo>
                    <a:pt x="14613" y="1111"/>
                  </a:lnTo>
                  <a:lnTo>
                    <a:pt x="15159" y="1056"/>
                  </a:lnTo>
                  <a:lnTo>
                    <a:pt x="15650" y="1001"/>
                  </a:lnTo>
                  <a:lnTo>
                    <a:pt x="16087" y="947"/>
                  </a:lnTo>
                  <a:lnTo>
                    <a:pt x="16451" y="874"/>
                  </a:lnTo>
                  <a:lnTo>
                    <a:pt x="16742" y="801"/>
                  </a:lnTo>
                  <a:lnTo>
                    <a:pt x="16942" y="728"/>
                  </a:lnTo>
                  <a:lnTo>
                    <a:pt x="17015" y="692"/>
                  </a:lnTo>
                  <a:lnTo>
                    <a:pt x="17070" y="637"/>
                  </a:lnTo>
                  <a:lnTo>
                    <a:pt x="17106" y="601"/>
                  </a:lnTo>
                  <a:lnTo>
                    <a:pt x="17124" y="565"/>
                  </a:lnTo>
                  <a:lnTo>
                    <a:pt x="17106" y="510"/>
                  </a:lnTo>
                  <a:lnTo>
                    <a:pt x="17033" y="455"/>
                  </a:lnTo>
                  <a:lnTo>
                    <a:pt x="16924" y="401"/>
                  </a:lnTo>
                  <a:lnTo>
                    <a:pt x="16760" y="346"/>
                  </a:lnTo>
                  <a:lnTo>
                    <a:pt x="16688" y="346"/>
                  </a:lnTo>
                  <a:lnTo>
                    <a:pt x="15778" y="492"/>
                  </a:lnTo>
                  <a:lnTo>
                    <a:pt x="14813" y="619"/>
                  </a:lnTo>
                  <a:lnTo>
                    <a:pt x="13830" y="710"/>
                  </a:lnTo>
                  <a:lnTo>
                    <a:pt x="12830" y="801"/>
                  </a:lnTo>
                  <a:lnTo>
                    <a:pt x="11810" y="856"/>
                  </a:lnTo>
                  <a:lnTo>
                    <a:pt x="10791" y="892"/>
                  </a:lnTo>
                  <a:lnTo>
                    <a:pt x="9791" y="910"/>
                  </a:lnTo>
                  <a:lnTo>
                    <a:pt x="8790" y="929"/>
                  </a:lnTo>
                  <a:lnTo>
                    <a:pt x="7534" y="910"/>
                  </a:lnTo>
                  <a:lnTo>
                    <a:pt x="6351" y="874"/>
                  </a:lnTo>
                  <a:lnTo>
                    <a:pt x="5259" y="819"/>
                  </a:lnTo>
                  <a:lnTo>
                    <a:pt x="4313" y="747"/>
                  </a:lnTo>
                  <a:lnTo>
                    <a:pt x="3512" y="656"/>
                  </a:lnTo>
                  <a:lnTo>
                    <a:pt x="2893" y="565"/>
                  </a:lnTo>
                  <a:lnTo>
                    <a:pt x="2657" y="510"/>
                  </a:lnTo>
                  <a:lnTo>
                    <a:pt x="2475" y="437"/>
                  </a:lnTo>
                  <a:lnTo>
                    <a:pt x="2366" y="383"/>
                  </a:lnTo>
                  <a:lnTo>
                    <a:pt x="2293" y="328"/>
                  </a:lnTo>
                  <a:lnTo>
                    <a:pt x="2275" y="292"/>
                  </a:lnTo>
                  <a:lnTo>
                    <a:pt x="2293" y="237"/>
                  </a:lnTo>
                  <a:lnTo>
                    <a:pt x="2311" y="201"/>
                  </a:lnTo>
                  <a:lnTo>
                    <a:pt x="2348" y="164"/>
                  </a:lnTo>
                  <a:lnTo>
                    <a:pt x="2457" y="73"/>
                  </a:lnTo>
                  <a:lnTo>
                    <a:pt x="262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68" name="Google Shape;1568;p9"/>
            <p:cNvSpPr/>
            <p:nvPr/>
          </p:nvSpPr>
          <p:spPr>
            <a:xfrm>
              <a:off x="2952175" y="1290875"/>
              <a:ext cx="364000" cy="58250"/>
            </a:xfrm>
            <a:custGeom>
              <a:avLst/>
              <a:gdLst/>
              <a:ahLst/>
              <a:cxnLst/>
              <a:rect l="l" t="t" r="r" b="b"/>
              <a:pathLst>
                <a:path w="14560" h="2330" extrusionOk="0">
                  <a:moveTo>
                    <a:pt x="8372" y="0"/>
                  </a:moveTo>
                  <a:lnTo>
                    <a:pt x="8008" y="18"/>
                  </a:lnTo>
                  <a:lnTo>
                    <a:pt x="7644" y="37"/>
                  </a:lnTo>
                  <a:lnTo>
                    <a:pt x="6734" y="146"/>
                  </a:lnTo>
                  <a:lnTo>
                    <a:pt x="5970" y="237"/>
                  </a:lnTo>
                  <a:lnTo>
                    <a:pt x="5333" y="346"/>
                  </a:lnTo>
                  <a:lnTo>
                    <a:pt x="4841" y="437"/>
                  </a:lnTo>
                  <a:lnTo>
                    <a:pt x="4459" y="528"/>
                  </a:lnTo>
                  <a:lnTo>
                    <a:pt x="4150" y="601"/>
                  </a:lnTo>
                  <a:lnTo>
                    <a:pt x="3950" y="674"/>
                  </a:lnTo>
                  <a:lnTo>
                    <a:pt x="3804" y="746"/>
                  </a:lnTo>
                  <a:lnTo>
                    <a:pt x="3713" y="801"/>
                  </a:lnTo>
                  <a:lnTo>
                    <a:pt x="3659" y="837"/>
                  </a:lnTo>
                  <a:lnTo>
                    <a:pt x="3640" y="855"/>
                  </a:lnTo>
                  <a:lnTo>
                    <a:pt x="3022" y="928"/>
                  </a:lnTo>
                  <a:lnTo>
                    <a:pt x="2421" y="983"/>
                  </a:lnTo>
                  <a:lnTo>
                    <a:pt x="1711" y="1092"/>
                  </a:lnTo>
                  <a:lnTo>
                    <a:pt x="1038" y="1219"/>
                  </a:lnTo>
                  <a:lnTo>
                    <a:pt x="729" y="1274"/>
                  </a:lnTo>
                  <a:lnTo>
                    <a:pt x="456" y="1365"/>
                  </a:lnTo>
                  <a:lnTo>
                    <a:pt x="256" y="1438"/>
                  </a:lnTo>
                  <a:lnTo>
                    <a:pt x="92" y="1529"/>
                  </a:lnTo>
                  <a:lnTo>
                    <a:pt x="37" y="1583"/>
                  </a:lnTo>
                  <a:lnTo>
                    <a:pt x="19" y="1620"/>
                  </a:lnTo>
                  <a:lnTo>
                    <a:pt x="1" y="1674"/>
                  </a:lnTo>
                  <a:lnTo>
                    <a:pt x="19" y="1729"/>
                  </a:lnTo>
                  <a:lnTo>
                    <a:pt x="74" y="1784"/>
                  </a:lnTo>
                  <a:lnTo>
                    <a:pt x="165" y="1838"/>
                  </a:lnTo>
                  <a:lnTo>
                    <a:pt x="310" y="1875"/>
                  </a:lnTo>
                  <a:lnTo>
                    <a:pt x="492" y="1929"/>
                  </a:lnTo>
                  <a:lnTo>
                    <a:pt x="983" y="2020"/>
                  </a:lnTo>
                  <a:lnTo>
                    <a:pt x="1620" y="2111"/>
                  </a:lnTo>
                  <a:lnTo>
                    <a:pt x="2366" y="2184"/>
                  </a:lnTo>
                  <a:lnTo>
                    <a:pt x="3240" y="2239"/>
                  </a:lnTo>
                  <a:lnTo>
                    <a:pt x="4204" y="2275"/>
                  </a:lnTo>
                  <a:lnTo>
                    <a:pt x="5242" y="2311"/>
                  </a:lnTo>
                  <a:lnTo>
                    <a:pt x="6352" y="2330"/>
                  </a:lnTo>
                  <a:lnTo>
                    <a:pt x="7498" y="2311"/>
                  </a:lnTo>
                  <a:lnTo>
                    <a:pt x="8681" y="2293"/>
                  </a:lnTo>
                  <a:lnTo>
                    <a:pt x="9864" y="2239"/>
                  </a:lnTo>
                  <a:lnTo>
                    <a:pt x="11047" y="2166"/>
                  </a:lnTo>
                  <a:lnTo>
                    <a:pt x="12212" y="2057"/>
                  </a:lnTo>
                  <a:lnTo>
                    <a:pt x="13340" y="1911"/>
                  </a:lnTo>
                  <a:lnTo>
                    <a:pt x="14414" y="1747"/>
                  </a:lnTo>
                  <a:lnTo>
                    <a:pt x="14559" y="1729"/>
                  </a:lnTo>
                  <a:lnTo>
                    <a:pt x="14414" y="1638"/>
                  </a:lnTo>
                  <a:lnTo>
                    <a:pt x="14031" y="1420"/>
                  </a:lnTo>
                  <a:lnTo>
                    <a:pt x="13740" y="1256"/>
                  </a:lnTo>
                  <a:lnTo>
                    <a:pt x="13394" y="1092"/>
                  </a:lnTo>
                  <a:lnTo>
                    <a:pt x="13012" y="910"/>
                  </a:lnTo>
                  <a:lnTo>
                    <a:pt x="12557" y="746"/>
                  </a:lnTo>
                  <a:lnTo>
                    <a:pt x="12084" y="564"/>
                  </a:lnTo>
                  <a:lnTo>
                    <a:pt x="11556" y="401"/>
                  </a:lnTo>
                  <a:lnTo>
                    <a:pt x="10974" y="255"/>
                  </a:lnTo>
                  <a:lnTo>
                    <a:pt x="10374" y="146"/>
                  </a:lnTo>
                  <a:lnTo>
                    <a:pt x="9737" y="55"/>
                  </a:lnTo>
                  <a:lnTo>
                    <a:pt x="9409" y="18"/>
                  </a:lnTo>
                  <a:lnTo>
                    <a:pt x="9063" y="0"/>
                  </a:lnTo>
                  <a:close/>
                </a:path>
              </a:pathLst>
            </a:custGeom>
            <a:solidFill>
              <a:srgbClr val="C1A5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69" name="Google Shape;1569;p9"/>
            <p:cNvSpPr/>
            <p:nvPr/>
          </p:nvSpPr>
          <p:spPr>
            <a:xfrm>
              <a:off x="2952175" y="1290875"/>
              <a:ext cx="364000" cy="58250"/>
            </a:xfrm>
            <a:custGeom>
              <a:avLst/>
              <a:gdLst/>
              <a:ahLst/>
              <a:cxnLst/>
              <a:rect l="l" t="t" r="r" b="b"/>
              <a:pathLst>
                <a:path w="14560" h="2330" fill="none" extrusionOk="0">
                  <a:moveTo>
                    <a:pt x="14559" y="1729"/>
                  </a:moveTo>
                  <a:lnTo>
                    <a:pt x="14559" y="1729"/>
                  </a:lnTo>
                  <a:lnTo>
                    <a:pt x="14414" y="1747"/>
                  </a:lnTo>
                  <a:lnTo>
                    <a:pt x="14414" y="1747"/>
                  </a:lnTo>
                  <a:lnTo>
                    <a:pt x="13340" y="1911"/>
                  </a:lnTo>
                  <a:lnTo>
                    <a:pt x="12212" y="2057"/>
                  </a:lnTo>
                  <a:lnTo>
                    <a:pt x="11047" y="2166"/>
                  </a:lnTo>
                  <a:lnTo>
                    <a:pt x="9864" y="2239"/>
                  </a:lnTo>
                  <a:lnTo>
                    <a:pt x="8681" y="2293"/>
                  </a:lnTo>
                  <a:lnTo>
                    <a:pt x="7498" y="2311"/>
                  </a:lnTo>
                  <a:lnTo>
                    <a:pt x="6352" y="2330"/>
                  </a:lnTo>
                  <a:lnTo>
                    <a:pt x="5242" y="2311"/>
                  </a:lnTo>
                  <a:lnTo>
                    <a:pt x="4204" y="2275"/>
                  </a:lnTo>
                  <a:lnTo>
                    <a:pt x="3240" y="2239"/>
                  </a:lnTo>
                  <a:lnTo>
                    <a:pt x="2366" y="2184"/>
                  </a:lnTo>
                  <a:lnTo>
                    <a:pt x="1620" y="2111"/>
                  </a:lnTo>
                  <a:lnTo>
                    <a:pt x="983" y="2020"/>
                  </a:lnTo>
                  <a:lnTo>
                    <a:pt x="492" y="1929"/>
                  </a:lnTo>
                  <a:lnTo>
                    <a:pt x="310" y="1875"/>
                  </a:lnTo>
                  <a:lnTo>
                    <a:pt x="165" y="1838"/>
                  </a:lnTo>
                  <a:lnTo>
                    <a:pt x="74" y="1784"/>
                  </a:lnTo>
                  <a:lnTo>
                    <a:pt x="19" y="1729"/>
                  </a:lnTo>
                  <a:lnTo>
                    <a:pt x="19" y="1729"/>
                  </a:lnTo>
                  <a:lnTo>
                    <a:pt x="1" y="1674"/>
                  </a:lnTo>
                  <a:lnTo>
                    <a:pt x="19" y="1620"/>
                  </a:lnTo>
                  <a:lnTo>
                    <a:pt x="37" y="1583"/>
                  </a:lnTo>
                  <a:lnTo>
                    <a:pt x="92" y="1529"/>
                  </a:lnTo>
                  <a:lnTo>
                    <a:pt x="256" y="1438"/>
                  </a:lnTo>
                  <a:lnTo>
                    <a:pt x="456" y="1365"/>
                  </a:lnTo>
                  <a:lnTo>
                    <a:pt x="729" y="1274"/>
                  </a:lnTo>
                  <a:lnTo>
                    <a:pt x="1038" y="1219"/>
                  </a:lnTo>
                  <a:lnTo>
                    <a:pt x="1711" y="1092"/>
                  </a:lnTo>
                  <a:lnTo>
                    <a:pt x="2421" y="983"/>
                  </a:lnTo>
                  <a:lnTo>
                    <a:pt x="3022" y="928"/>
                  </a:lnTo>
                  <a:lnTo>
                    <a:pt x="3640" y="855"/>
                  </a:lnTo>
                  <a:lnTo>
                    <a:pt x="3640" y="855"/>
                  </a:lnTo>
                  <a:lnTo>
                    <a:pt x="3659" y="837"/>
                  </a:lnTo>
                  <a:lnTo>
                    <a:pt x="3713" y="801"/>
                  </a:lnTo>
                  <a:lnTo>
                    <a:pt x="3804" y="746"/>
                  </a:lnTo>
                  <a:lnTo>
                    <a:pt x="3950" y="674"/>
                  </a:lnTo>
                  <a:lnTo>
                    <a:pt x="4150" y="601"/>
                  </a:lnTo>
                  <a:lnTo>
                    <a:pt x="4459" y="528"/>
                  </a:lnTo>
                  <a:lnTo>
                    <a:pt x="4841" y="437"/>
                  </a:lnTo>
                  <a:lnTo>
                    <a:pt x="4841" y="437"/>
                  </a:lnTo>
                  <a:lnTo>
                    <a:pt x="5333" y="346"/>
                  </a:lnTo>
                  <a:lnTo>
                    <a:pt x="5970" y="237"/>
                  </a:lnTo>
                  <a:lnTo>
                    <a:pt x="6734" y="146"/>
                  </a:lnTo>
                  <a:lnTo>
                    <a:pt x="7644" y="37"/>
                  </a:lnTo>
                  <a:lnTo>
                    <a:pt x="7644" y="37"/>
                  </a:lnTo>
                  <a:lnTo>
                    <a:pt x="8008" y="18"/>
                  </a:lnTo>
                  <a:lnTo>
                    <a:pt x="8372" y="0"/>
                  </a:lnTo>
                  <a:lnTo>
                    <a:pt x="8718" y="0"/>
                  </a:lnTo>
                  <a:lnTo>
                    <a:pt x="9063" y="0"/>
                  </a:lnTo>
                  <a:lnTo>
                    <a:pt x="9409" y="18"/>
                  </a:lnTo>
                  <a:lnTo>
                    <a:pt x="9737" y="55"/>
                  </a:lnTo>
                  <a:lnTo>
                    <a:pt x="10374" y="146"/>
                  </a:lnTo>
                  <a:lnTo>
                    <a:pt x="10974" y="255"/>
                  </a:lnTo>
                  <a:lnTo>
                    <a:pt x="11556" y="401"/>
                  </a:lnTo>
                  <a:lnTo>
                    <a:pt x="12084" y="564"/>
                  </a:lnTo>
                  <a:lnTo>
                    <a:pt x="12557" y="746"/>
                  </a:lnTo>
                  <a:lnTo>
                    <a:pt x="13012" y="910"/>
                  </a:lnTo>
                  <a:lnTo>
                    <a:pt x="13394" y="1092"/>
                  </a:lnTo>
                  <a:lnTo>
                    <a:pt x="13740" y="1256"/>
                  </a:lnTo>
                  <a:lnTo>
                    <a:pt x="14031" y="1420"/>
                  </a:lnTo>
                  <a:lnTo>
                    <a:pt x="14414" y="1638"/>
                  </a:lnTo>
                  <a:lnTo>
                    <a:pt x="14559" y="1729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70" name="Google Shape;1570;p9"/>
            <p:cNvSpPr/>
            <p:nvPr/>
          </p:nvSpPr>
          <p:spPr>
            <a:xfrm>
              <a:off x="3073200" y="1290875"/>
              <a:ext cx="242975" cy="44150"/>
            </a:xfrm>
            <a:custGeom>
              <a:avLst/>
              <a:gdLst/>
              <a:ahLst/>
              <a:cxnLst/>
              <a:rect l="l" t="t" r="r" b="b"/>
              <a:pathLst>
                <a:path w="9719" h="1766" extrusionOk="0">
                  <a:moveTo>
                    <a:pt x="3294" y="0"/>
                  </a:moveTo>
                  <a:lnTo>
                    <a:pt x="2803" y="37"/>
                  </a:lnTo>
                  <a:lnTo>
                    <a:pt x="1893" y="146"/>
                  </a:lnTo>
                  <a:lnTo>
                    <a:pt x="1129" y="237"/>
                  </a:lnTo>
                  <a:lnTo>
                    <a:pt x="492" y="346"/>
                  </a:lnTo>
                  <a:lnTo>
                    <a:pt x="0" y="437"/>
                  </a:lnTo>
                  <a:lnTo>
                    <a:pt x="164" y="546"/>
                  </a:lnTo>
                  <a:lnTo>
                    <a:pt x="346" y="637"/>
                  </a:lnTo>
                  <a:lnTo>
                    <a:pt x="546" y="692"/>
                  </a:lnTo>
                  <a:lnTo>
                    <a:pt x="747" y="746"/>
                  </a:lnTo>
                  <a:lnTo>
                    <a:pt x="947" y="764"/>
                  </a:lnTo>
                  <a:lnTo>
                    <a:pt x="1165" y="783"/>
                  </a:lnTo>
                  <a:lnTo>
                    <a:pt x="1602" y="801"/>
                  </a:lnTo>
                  <a:lnTo>
                    <a:pt x="2366" y="801"/>
                  </a:lnTo>
                  <a:lnTo>
                    <a:pt x="2730" y="837"/>
                  </a:lnTo>
                  <a:lnTo>
                    <a:pt x="3021" y="892"/>
                  </a:lnTo>
                  <a:lnTo>
                    <a:pt x="3312" y="965"/>
                  </a:lnTo>
                  <a:lnTo>
                    <a:pt x="3604" y="1056"/>
                  </a:lnTo>
                  <a:lnTo>
                    <a:pt x="3895" y="1147"/>
                  </a:lnTo>
                  <a:lnTo>
                    <a:pt x="4477" y="1365"/>
                  </a:lnTo>
                  <a:lnTo>
                    <a:pt x="4750" y="1456"/>
                  </a:lnTo>
                  <a:lnTo>
                    <a:pt x="5059" y="1547"/>
                  </a:lnTo>
                  <a:lnTo>
                    <a:pt x="5314" y="1602"/>
                  </a:lnTo>
                  <a:lnTo>
                    <a:pt x="5587" y="1656"/>
                  </a:lnTo>
                  <a:lnTo>
                    <a:pt x="6115" y="1711"/>
                  </a:lnTo>
                  <a:lnTo>
                    <a:pt x="6661" y="1747"/>
                  </a:lnTo>
                  <a:lnTo>
                    <a:pt x="7207" y="1747"/>
                  </a:lnTo>
                  <a:lnTo>
                    <a:pt x="8517" y="1765"/>
                  </a:lnTo>
                  <a:lnTo>
                    <a:pt x="9573" y="1747"/>
                  </a:lnTo>
                  <a:lnTo>
                    <a:pt x="9718" y="1729"/>
                  </a:lnTo>
                  <a:lnTo>
                    <a:pt x="9591" y="1656"/>
                  </a:lnTo>
                  <a:lnTo>
                    <a:pt x="9263" y="1456"/>
                  </a:lnTo>
                  <a:lnTo>
                    <a:pt x="8735" y="1183"/>
                  </a:lnTo>
                  <a:lnTo>
                    <a:pt x="8408" y="1019"/>
                  </a:lnTo>
                  <a:lnTo>
                    <a:pt x="8026" y="855"/>
                  </a:lnTo>
                  <a:lnTo>
                    <a:pt x="7625" y="710"/>
                  </a:lnTo>
                  <a:lnTo>
                    <a:pt x="7170" y="546"/>
                  </a:lnTo>
                  <a:lnTo>
                    <a:pt x="6679" y="401"/>
                  </a:lnTo>
                  <a:lnTo>
                    <a:pt x="6151" y="273"/>
                  </a:lnTo>
                  <a:lnTo>
                    <a:pt x="5605" y="164"/>
                  </a:lnTo>
                  <a:lnTo>
                    <a:pt x="5023" y="73"/>
                  </a:lnTo>
                  <a:lnTo>
                    <a:pt x="4423" y="18"/>
                  </a:lnTo>
                  <a:lnTo>
                    <a:pt x="3786" y="0"/>
                  </a:lnTo>
                  <a:close/>
                </a:path>
              </a:pathLst>
            </a:custGeom>
            <a:solidFill>
              <a:srgbClr val="D7C2A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71" name="Google Shape;1571;p9"/>
            <p:cNvSpPr/>
            <p:nvPr/>
          </p:nvSpPr>
          <p:spPr>
            <a:xfrm>
              <a:off x="3073200" y="1290875"/>
              <a:ext cx="242975" cy="44150"/>
            </a:xfrm>
            <a:custGeom>
              <a:avLst/>
              <a:gdLst/>
              <a:ahLst/>
              <a:cxnLst/>
              <a:rect l="l" t="t" r="r" b="b"/>
              <a:pathLst>
                <a:path w="9719" h="1766" fill="none" extrusionOk="0">
                  <a:moveTo>
                    <a:pt x="3786" y="0"/>
                  </a:moveTo>
                  <a:lnTo>
                    <a:pt x="3786" y="0"/>
                  </a:lnTo>
                  <a:lnTo>
                    <a:pt x="3294" y="0"/>
                  </a:lnTo>
                  <a:lnTo>
                    <a:pt x="2803" y="37"/>
                  </a:lnTo>
                  <a:lnTo>
                    <a:pt x="2803" y="37"/>
                  </a:lnTo>
                  <a:lnTo>
                    <a:pt x="1893" y="146"/>
                  </a:lnTo>
                  <a:lnTo>
                    <a:pt x="1129" y="237"/>
                  </a:lnTo>
                  <a:lnTo>
                    <a:pt x="492" y="346"/>
                  </a:lnTo>
                  <a:lnTo>
                    <a:pt x="0" y="437"/>
                  </a:lnTo>
                  <a:lnTo>
                    <a:pt x="0" y="437"/>
                  </a:lnTo>
                  <a:lnTo>
                    <a:pt x="164" y="546"/>
                  </a:lnTo>
                  <a:lnTo>
                    <a:pt x="346" y="637"/>
                  </a:lnTo>
                  <a:lnTo>
                    <a:pt x="546" y="692"/>
                  </a:lnTo>
                  <a:lnTo>
                    <a:pt x="747" y="746"/>
                  </a:lnTo>
                  <a:lnTo>
                    <a:pt x="947" y="764"/>
                  </a:lnTo>
                  <a:lnTo>
                    <a:pt x="1165" y="783"/>
                  </a:lnTo>
                  <a:lnTo>
                    <a:pt x="1602" y="801"/>
                  </a:lnTo>
                  <a:lnTo>
                    <a:pt x="1602" y="801"/>
                  </a:lnTo>
                  <a:lnTo>
                    <a:pt x="1802" y="801"/>
                  </a:lnTo>
                  <a:lnTo>
                    <a:pt x="1802" y="801"/>
                  </a:lnTo>
                  <a:lnTo>
                    <a:pt x="2002" y="801"/>
                  </a:lnTo>
                  <a:lnTo>
                    <a:pt x="2002" y="801"/>
                  </a:lnTo>
                  <a:lnTo>
                    <a:pt x="2366" y="801"/>
                  </a:lnTo>
                  <a:lnTo>
                    <a:pt x="2730" y="837"/>
                  </a:lnTo>
                  <a:lnTo>
                    <a:pt x="2730" y="837"/>
                  </a:lnTo>
                  <a:lnTo>
                    <a:pt x="3021" y="892"/>
                  </a:lnTo>
                  <a:lnTo>
                    <a:pt x="3312" y="965"/>
                  </a:lnTo>
                  <a:lnTo>
                    <a:pt x="3604" y="1056"/>
                  </a:lnTo>
                  <a:lnTo>
                    <a:pt x="3895" y="1147"/>
                  </a:lnTo>
                  <a:lnTo>
                    <a:pt x="4477" y="1365"/>
                  </a:lnTo>
                  <a:lnTo>
                    <a:pt x="4750" y="1456"/>
                  </a:lnTo>
                  <a:lnTo>
                    <a:pt x="5059" y="1547"/>
                  </a:lnTo>
                  <a:lnTo>
                    <a:pt x="5059" y="1547"/>
                  </a:lnTo>
                  <a:lnTo>
                    <a:pt x="5314" y="1602"/>
                  </a:lnTo>
                  <a:lnTo>
                    <a:pt x="5587" y="1656"/>
                  </a:lnTo>
                  <a:lnTo>
                    <a:pt x="6115" y="1711"/>
                  </a:lnTo>
                  <a:lnTo>
                    <a:pt x="6661" y="1747"/>
                  </a:lnTo>
                  <a:lnTo>
                    <a:pt x="7207" y="1747"/>
                  </a:lnTo>
                  <a:lnTo>
                    <a:pt x="7207" y="1747"/>
                  </a:lnTo>
                  <a:lnTo>
                    <a:pt x="8517" y="1765"/>
                  </a:lnTo>
                  <a:lnTo>
                    <a:pt x="8517" y="1765"/>
                  </a:lnTo>
                  <a:lnTo>
                    <a:pt x="9573" y="1747"/>
                  </a:lnTo>
                  <a:lnTo>
                    <a:pt x="9573" y="1747"/>
                  </a:lnTo>
                  <a:lnTo>
                    <a:pt x="9718" y="1729"/>
                  </a:lnTo>
                  <a:lnTo>
                    <a:pt x="9718" y="1729"/>
                  </a:lnTo>
                  <a:lnTo>
                    <a:pt x="9591" y="1656"/>
                  </a:lnTo>
                  <a:lnTo>
                    <a:pt x="9263" y="1456"/>
                  </a:lnTo>
                  <a:lnTo>
                    <a:pt x="8735" y="1183"/>
                  </a:lnTo>
                  <a:lnTo>
                    <a:pt x="8408" y="1019"/>
                  </a:lnTo>
                  <a:lnTo>
                    <a:pt x="8026" y="855"/>
                  </a:lnTo>
                  <a:lnTo>
                    <a:pt x="7625" y="710"/>
                  </a:lnTo>
                  <a:lnTo>
                    <a:pt x="7170" y="546"/>
                  </a:lnTo>
                  <a:lnTo>
                    <a:pt x="6679" y="401"/>
                  </a:lnTo>
                  <a:lnTo>
                    <a:pt x="6151" y="273"/>
                  </a:lnTo>
                  <a:lnTo>
                    <a:pt x="5605" y="164"/>
                  </a:lnTo>
                  <a:lnTo>
                    <a:pt x="5023" y="73"/>
                  </a:lnTo>
                  <a:lnTo>
                    <a:pt x="4423" y="18"/>
                  </a:lnTo>
                  <a:lnTo>
                    <a:pt x="3786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572" name="Google Shape;1572;p9"/>
          <p:cNvGrpSpPr/>
          <p:nvPr/>
        </p:nvGrpSpPr>
        <p:grpSpPr>
          <a:xfrm>
            <a:off x="232719" y="6350010"/>
            <a:ext cx="1092040" cy="318607"/>
            <a:chOff x="1682875" y="2128425"/>
            <a:chExt cx="575525" cy="167900"/>
          </a:xfrm>
        </p:grpSpPr>
        <p:sp>
          <p:nvSpPr>
            <p:cNvPr id="1573" name="Google Shape;1573;p9"/>
            <p:cNvSpPr/>
            <p:nvPr/>
          </p:nvSpPr>
          <p:spPr>
            <a:xfrm>
              <a:off x="1682875" y="2231250"/>
              <a:ext cx="575525" cy="65075"/>
            </a:xfrm>
            <a:custGeom>
              <a:avLst/>
              <a:gdLst/>
              <a:ahLst/>
              <a:cxnLst/>
              <a:rect l="l" t="t" r="r" b="b"/>
              <a:pathLst>
                <a:path w="23021" h="2603" extrusionOk="0">
                  <a:moveTo>
                    <a:pt x="19964" y="0"/>
                  </a:moveTo>
                  <a:lnTo>
                    <a:pt x="20601" y="110"/>
                  </a:lnTo>
                  <a:lnTo>
                    <a:pt x="20437" y="164"/>
                  </a:lnTo>
                  <a:lnTo>
                    <a:pt x="19909" y="328"/>
                  </a:lnTo>
                  <a:lnTo>
                    <a:pt x="19054" y="565"/>
                  </a:lnTo>
                  <a:lnTo>
                    <a:pt x="18508" y="692"/>
                  </a:lnTo>
                  <a:lnTo>
                    <a:pt x="17889" y="819"/>
                  </a:lnTo>
                  <a:lnTo>
                    <a:pt x="17198" y="965"/>
                  </a:lnTo>
                  <a:lnTo>
                    <a:pt x="16433" y="1092"/>
                  </a:lnTo>
                  <a:lnTo>
                    <a:pt x="15596" y="1202"/>
                  </a:lnTo>
                  <a:lnTo>
                    <a:pt x="14704" y="1311"/>
                  </a:lnTo>
                  <a:lnTo>
                    <a:pt x="13740" y="1402"/>
                  </a:lnTo>
                  <a:lnTo>
                    <a:pt x="12703" y="1474"/>
                  </a:lnTo>
                  <a:lnTo>
                    <a:pt x="11611" y="1529"/>
                  </a:lnTo>
                  <a:lnTo>
                    <a:pt x="10464" y="1547"/>
                  </a:lnTo>
                  <a:lnTo>
                    <a:pt x="9409" y="1529"/>
                  </a:lnTo>
                  <a:lnTo>
                    <a:pt x="8317" y="1493"/>
                  </a:lnTo>
                  <a:lnTo>
                    <a:pt x="7170" y="1420"/>
                  </a:lnTo>
                  <a:lnTo>
                    <a:pt x="5988" y="1311"/>
                  </a:lnTo>
                  <a:lnTo>
                    <a:pt x="4768" y="1147"/>
                  </a:lnTo>
                  <a:lnTo>
                    <a:pt x="3513" y="965"/>
                  </a:lnTo>
                  <a:lnTo>
                    <a:pt x="2239" y="728"/>
                  </a:lnTo>
                  <a:lnTo>
                    <a:pt x="910" y="455"/>
                  </a:lnTo>
                  <a:lnTo>
                    <a:pt x="1129" y="146"/>
                  </a:lnTo>
                  <a:lnTo>
                    <a:pt x="1129" y="146"/>
                  </a:lnTo>
                  <a:lnTo>
                    <a:pt x="747" y="237"/>
                  </a:lnTo>
                  <a:lnTo>
                    <a:pt x="565" y="292"/>
                  </a:lnTo>
                  <a:lnTo>
                    <a:pt x="401" y="346"/>
                  </a:lnTo>
                  <a:lnTo>
                    <a:pt x="255" y="419"/>
                  </a:lnTo>
                  <a:lnTo>
                    <a:pt x="128" y="492"/>
                  </a:lnTo>
                  <a:lnTo>
                    <a:pt x="37" y="565"/>
                  </a:lnTo>
                  <a:lnTo>
                    <a:pt x="0" y="656"/>
                  </a:lnTo>
                  <a:lnTo>
                    <a:pt x="0" y="710"/>
                  </a:lnTo>
                  <a:lnTo>
                    <a:pt x="37" y="765"/>
                  </a:lnTo>
                  <a:lnTo>
                    <a:pt x="91" y="819"/>
                  </a:lnTo>
                  <a:lnTo>
                    <a:pt x="182" y="874"/>
                  </a:lnTo>
                  <a:lnTo>
                    <a:pt x="455" y="1001"/>
                  </a:lnTo>
                  <a:lnTo>
                    <a:pt x="819" y="1147"/>
                  </a:lnTo>
                  <a:lnTo>
                    <a:pt x="1274" y="1311"/>
                  </a:lnTo>
                  <a:lnTo>
                    <a:pt x="1838" y="1474"/>
                  </a:lnTo>
                  <a:lnTo>
                    <a:pt x="2475" y="1638"/>
                  </a:lnTo>
                  <a:lnTo>
                    <a:pt x="3203" y="1802"/>
                  </a:lnTo>
                  <a:lnTo>
                    <a:pt x="4004" y="1966"/>
                  </a:lnTo>
                  <a:lnTo>
                    <a:pt x="4878" y="2111"/>
                  </a:lnTo>
                  <a:lnTo>
                    <a:pt x="5806" y="2239"/>
                  </a:lnTo>
                  <a:lnTo>
                    <a:pt x="6806" y="2366"/>
                  </a:lnTo>
                  <a:lnTo>
                    <a:pt x="7862" y="2457"/>
                  </a:lnTo>
                  <a:lnTo>
                    <a:pt x="8972" y="2548"/>
                  </a:lnTo>
                  <a:lnTo>
                    <a:pt x="10100" y="2585"/>
                  </a:lnTo>
                  <a:lnTo>
                    <a:pt x="11283" y="2603"/>
                  </a:lnTo>
                  <a:lnTo>
                    <a:pt x="12120" y="2603"/>
                  </a:lnTo>
                  <a:lnTo>
                    <a:pt x="12957" y="2566"/>
                  </a:lnTo>
                  <a:lnTo>
                    <a:pt x="14249" y="2512"/>
                  </a:lnTo>
                  <a:lnTo>
                    <a:pt x="15451" y="2421"/>
                  </a:lnTo>
                  <a:lnTo>
                    <a:pt x="16542" y="2312"/>
                  </a:lnTo>
                  <a:lnTo>
                    <a:pt x="17543" y="2184"/>
                  </a:lnTo>
                  <a:lnTo>
                    <a:pt x="18453" y="2039"/>
                  </a:lnTo>
                  <a:lnTo>
                    <a:pt x="19272" y="1893"/>
                  </a:lnTo>
                  <a:lnTo>
                    <a:pt x="20000" y="1747"/>
                  </a:lnTo>
                  <a:lnTo>
                    <a:pt x="20655" y="1584"/>
                  </a:lnTo>
                  <a:lnTo>
                    <a:pt x="21219" y="1420"/>
                  </a:lnTo>
                  <a:lnTo>
                    <a:pt x="21711" y="1256"/>
                  </a:lnTo>
                  <a:lnTo>
                    <a:pt x="22111" y="1092"/>
                  </a:lnTo>
                  <a:lnTo>
                    <a:pt x="22439" y="947"/>
                  </a:lnTo>
                  <a:lnTo>
                    <a:pt x="22675" y="801"/>
                  </a:lnTo>
                  <a:lnTo>
                    <a:pt x="22857" y="674"/>
                  </a:lnTo>
                  <a:lnTo>
                    <a:pt x="22966" y="565"/>
                  </a:lnTo>
                  <a:lnTo>
                    <a:pt x="23003" y="510"/>
                  </a:lnTo>
                  <a:lnTo>
                    <a:pt x="23021" y="455"/>
                  </a:lnTo>
                  <a:lnTo>
                    <a:pt x="23003" y="419"/>
                  </a:lnTo>
                  <a:lnTo>
                    <a:pt x="22966" y="401"/>
                  </a:lnTo>
                  <a:lnTo>
                    <a:pt x="22803" y="328"/>
                  </a:lnTo>
                  <a:lnTo>
                    <a:pt x="22530" y="273"/>
                  </a:lnTo>
                  <a:lnTo>
                    <a:pt x="22166" y="201"/>
                  </a:lnTo>
                  <a:lnTo>
                    <a:pt x="21711" y="146"/>
                  </a:lnTo>
                  <a:lnTo>
                    <a:pt x="21201" y="91"/>
                  </a:lnTo>
                  <a:lnTo>
                    <a:pt x="19964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74" name="Google Shape;1574;p9"/>
            <p:cNvSpPr/>
            <p:nvPr/>
          </p:nvSpPr>
          <p:spPr>
            <a:xfrm>
              <a:off x="1682875" y="2231250"/>
              <a:ext cx="575525" cy="65075"/>
            </a:xfrm>
            <a:custGeom>
              <a:avLst/>
              <a:gdLst/>
              <a:ahLst/>
              <a:cxnLst/>
              <a:rect l="l" t="t" r="r" b="b"/>
              <a:pathLst>
                <a:path w="23021" h="2603" fill="none" extrusionOk="0">
                  <a:moveTo>
                    <a:pt x="19964" y="0"/>
                  </a:moveTo>
                  <a:lnTo>
                    <a:pt x="20601" y="110"/>
                  </a:lnTo>
                  <a:lnTo>
                    <a:pt x="20601" y="110"/>
                  </a:lnTo>
                  <a:lnTo>
                    <a:pt x="20601" y="110"/>
                  </a:lnTo>
                  <a:lnTo>
                    <a:pt x="20437" y="164"/>
                  </a:lnTo>
                  <a:lnTo>
                    <a:pt x="19909" y="328"/>
                  </a:lnTo>
                  <a:lnTo>
                    <a:pt x="19054" y="565"/>
                  </a:lnTo>
                  <a:lnTo>
                    <a:pt x="18508" y="692"/>
                  </a:lnTo>
                  <a:lnTo>
                    <a:pt x="17889" y="819"/>
                  </a:lnTo>
                  <a:lnTo>
                    <a:pt x="17198" y="965"/>
                  </a:lnTo>
                  <a:lnTo>
                    <a:pt x="16433" y="1092"/>
                  </a:lnTo>
                  <a:lnTo>
                    <a:pt x="15596" y="1202"/>
                  </a:lnTo>
                  <a:lnTo>
                    <a:pt x="14704" y="1311"/>
                  </a:lnTo>
                  <a:lnTo>
                    <a:pt x="13740" y="1402"/>
                  </a:lnTo>
                  <a:lnTo>
                    <a:pt x="12703" y="1474"/>
                  </a:lnTo>
                  <a:lnTo>
                    <a:pt x="11611" y="1529"/>
                  </a:lnTo>
                  <a:lnTo>
                    <a:pt x="10464" y="1547"/>
                  </a:lnTo>
                  <a:lnTo>
                    <a:pt x="10464" y="1547"/>
                  </a:lnTo>
                  <a:lnTo>
                    <a:pt x="9409" y="1529"/>
                  </a:lnTo>
                  <a:lnTo>
                    <a:pt x="8317" y="1493"/>
                  </a:lnTo>
                  <a:lnTo>
                    <a:pt x="7170" y="1420"/>
                  </a:lnTo>
                  <a:lnTo>
                    <a:pt x="5988" y="1311"/>
                  </a:lnTo>
                  <a:lnTo>
                    <a:pt x="4768" y="1147"/>
                  </a:lnTo>
                  <a:lnTo>
                    <a:pt x="3513" y="965"/>
                  </a:lnTo>
                  <a:lnTo>
                    <a:pt x="2239" y="728"/>
                  </a:lnTo>
                  <a:lnTo>
                    <a:pt x="910" y="455"/>
                  </a:lnTo>
                  <a:lnTo>
                    <a:pt x="910" y="455"/>
                  </a:lnTo>
                  <a:lnTo>
                    <a:pt x="910" y="455"/>
                  </a:lnTo>
                  <a:lnTo>
                    <a:pt x="910" y="455"/>
                  </a:lnTo>
                  <a:lnTo>
                    <a:pt x="1129" y="146"/>
                  </a:lnTo>
                  <a:lnTo>
                    <a:pt x="1129" y="146"/>
                  </a:lnTo>
                  <a:lnTo>
                    <a:pt x="747" y="237"/>
                  </a:lnTo>
                  <a:lnTo>
                    <a:pt x="565" y="292"/>
                  </a:lnTo>
                  <a:lnTo>
                    <a:pt x="401" y="346"/>
                  </a:lnTo>
                  <a:lnTo>
                    <a:pt x="255" y="419"/>
                  </a:lnTo>
                  <a:lnTo>
                    <a:pt x="128" y="492"/>
                  </a:lnTo>
                  <a:lnTo>
                    <a:pt x="37" y="565"/>
                  </a:lnTo>
                  <a:lnTo>
                    <a:pt x="0" y="656"/>
                  </a:lnTo>
                  <a:lnTo>
                    <a:pt x="0" y="656"/>
                  </a:lnTo>
                  <a:lnTo>
                    <a:pt x="0" y="710"/>
                  </a:lnTo>
                  <a:lnTo>
                    <a:pt x="37" y="765"/>
                  </a:lnTo>
                  <a:lnTo>
                    <a:pt x="91" y="819"/>
                  </a:lnTo>
                  <a:lnTo>
                    <a:pt x="182" y="874"/>
                  </a:lnTo>
                  <a:lnTo>
                    <a:pt x="455" y="1001"/>
                  </a:lnTo>
                  <a:lnTo>
                    <a:pt x="819" y="1147"/>
                  </a:lnTo>
                  <a:lnTo>
                    <a:pt x="1274" y="1311"/>
                  </a:lnTo>
                  <a:lnTo>
                    <a:pt x="1838" y="1474"/>
                  </a:lnTo>
                  <a:lnTo>
                    <a:pt x="2475" y="1638"/>
                  </a:lnTo>
                  <a:lnTo>
                    <a:pt x="3203" y="1802"/>
                  </a:lnTo>
                  <a:lnTo>
                    <a:pt x="4004" y="1966"/>
                  </a:lnTo>
                  <a:lnTo>
                    <a:pt x="4878" y="2111"/>
                  </a:lnTo>
                  <a:lnTo>
                    <a:pt x="5806" y="2239"/>
                  </a:lnTo>
                  <a:lnTo>
                    <a:pt x="6806" y="2366"/>
                  </a:lnTo>
                  <a:lnTo>
                    <a:pt x="7862" y="2457"/>
                  </a:lnTo>
                  <a:lnTo>
                    <a:pt x="8972" y="2548"/>
                  </a:lnTo>
                  <a:lnTo>
                    <a:pt x="10100" y="2585"/>
                  </a:lnTo>
                  <a:lnTo>
                    <a:pt x="11283" y="2603"/>
                  </a:lnTo>
                  <a:lnTo>
                    <a:pt x="11283" y="2603"/>
                  </a:lnTo>
                  <a:lnTo>
                    <a:pt x="12120" y="2603"/>
                  </a:lnTo>
                  <a:lnTo>
                    <a:pt x="12957" y="2566"/>
                  </a:lnTo>
                  <a:lnTo>
                    <a:pt x="12957" y="2566"/>
                  </a:lnTo>
                  <a:lnTo>
                    <a:pt x="14249" y="2512"/>
                  </a:lnTo>
                  <a:lnTo>
                    <a:pt x="15451" y="2421"/>
                  </a:lnTo>
                  <a:lnTo>
                    <a:pt x="16542" y="2312"/>
                  </a:lnTo>
                  <a:lnTo>
                    <a:pt x="17543" y="2184"/>
                  </a:lnTo>
                  <a:lnTo>
                    <a:pt x="18453" y="2039"/>
                  </a:lnTo>
                  <a:lnTo>
                    <a:pt x="19272" y="1893"/>
                  </a:lnTo>
                  <a:lnTo>
                    <a:pt x="20000" y="1747"/>
                  </a:lnTo>
                  <a:lnTo>
                    <a:pt x="20655" y="1584"/>
                  </a:lnTo>
                  <a:lnTo>
                    <a:pt x="21219" y="1420"/>
                  </a:lnTo>
                  <a:lnTo>
                    <a:pt x="21711" y="1256"/>
                  </a:lnTo>
                  <a:lnTo>
                    <a:pt x="22111" y="1092"/>
                  </a:lnTo>
                  <a:lnTo>
                    <a:pt x="22439" y="947"/>
                  </a:lnTo>
                  <a:lnTo>
                    <a:pt x="22675" y="801"/>
                  </a:lnTo>
                  <a:lnTo>
                    <a:pt x="22857" y="674"/>
                  </a:lnTo>
                  <a:lnTo>
                    <a:pt x="22966" y="565"/>
                  </a:lnTo>
                  <a:lnTo>
                    <a:pt x="23003" y="510"/>
                  </a:lnTo>
                  <a:lnTo>
                    <a:pt x="23021" y="455"/>
                  </a:lnTo>
                  <a:lnTo>
                    <a:pt x="23021" y="455"/>
                  </a:lnTo>
                  <a:lnTo>
                    <a:pt x="23003" y="419"/>
                  </a:lnTo>
                  <a:lnTo>
                    <a:pt x="22966" y="401"/>
                  </a:lnTo>
                  <a:lnTo>
                    <a:pt x="22803" y="328"/>
                  </a:lnTo>
                  <a:lnTo>
                    <a:pt x="22530" y="273"/>
                  </a:lnTo>
                  <a:lnTo>
                    <a:pt x="22166" y="201"/>
                  </a:lnTo>
                  <a:lnTo>
                    <a:pt x="21711" y="146"/>
                  </a:lnTo>
                  <a:lnTo>
                    <a:pt x="21201" y="91"/>
                  </a:lnTo>
                  <a:lnTo>
                    <a:pt x="19964" y="0"/>
                  </a:lnTo>
                </a:path>
              </a:pathLst>
            </a:custGeom>
            <a:solidFill>
              <a:srgbClr val="EBBD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75" name="Google Shape;1575;p9"/>
            <p:cNvSpPr/>
            <p:nvPr/>
          </p:nvSpPr>
          <p:spPr>
            <a:xfrm>
              <a:off x="1705625" y="2128425"/>
              <a:ext cx="492275" cy="141525"/>
            </a:xfrm>
            <a:custGeom>
              <a:avLst/>
              <a:gdLst/>
              <a:ahLst/>
              <a:cxnLst/>
              <a:rect l="l" t="t" r="r" b="b"/>
              <a:pathLst>
                <a:path w="19691" h="5661" extrusionOk="0">
                  <a:moveTo>
                    <a:pt x="5332" y="1"/>
                  </a:moveTo>
                  <a:lnTo>
                    <a:pt x="5023" y="37"/>
                  </a:lnTo>
                  <a:lnTo>
                    <a:pt x="4714" y="92"/>
                  </a:lnTo>
                  <a:lnTo>
                    <a:pt x="4422" y="164"/>
                  </a:lnTo>
                  <a:lnTo>
                    <a:pt x="4149" y="274"/>
                  </a:lnTo>
                  <a:lnTo>
                    <a:pt x="3858" y="401"/>
                  </a:lnTo>
                  <a:lnTo>
                    <a:pt x="3604" y="528"/>
                  </a:lnTo>
                  <a:lnTo>
                    <a:pt x="3367" y="692"/>
                  </a:lnTo>
                  <a:lnTo>
                    <a:pt x="3149" y="874"/>
                  </a:lnTo>
                  <a:lnTo>
                    <a:pt x="2967" y="1056"/>
                  </a:lnTo>
                  <a:lnTo>
                    <a:pt x="2803" y="1238"/>
                  </a:lnTo>
                  <a:lnTo>
                    <a:pt x="2657" y="1438"/>
                  </a:lnTo>
                  <a:lnTo>
                    <a:pt x="2566" y="1657"/>
                  </a:lnTo>
                  <a:lnTo>
                    <a:pt x="2512" y="1857"/>
                  </a:lnTo>
                  <a:lnTo>
                    <a:pt x="2493" y="2057"/>
                  </a:lnTo>
                  <a:lnTo>
                    <a:pt x="2493" y="2166"/>
                  </a:lnTo>
                  <a:lnTo>
                    <a:pt x="2512" y="2275"/>
                  </a:lnTo>
                  <a:lnTo>
                    <a:pt x="2330" y="2312"/>
                  </a:lnTo>
                  <a:lnTo>
                    <a:pt x="2148" y="2366"/>
                  </a:lnTo>
                  <a:lnTo>
                    <a:pt x="1966" y="2476"/>
                  </a:lnTo>
                  <a:lnTo>
                    <a:pt x="1766" y="2585"/>
                  </a:lnTo>
                  <a:lnTo>
                    <a:pt x="1584" y="2730"/>
                  </a:lnTo>
                  <a:lnTo>
                    <a:pt x="1402" y="2894"/>
                  </a:lnTo>
                  <a:lnTo>
                    <a:pt x="1056" y="3240"/>
                  </a:lnTo>
                  <a:lnTo>
                    <a:pt x="837" y="3477"/>
                  </a:lnTo>
                  <a:lnTo>
                    <a:pt x="637" y="3713"/>
                  </a:lnTo>
                  <a:lnTo>
                    <a:pt x="310" y="4150"/>
                  </a:lnTo>
                  <a:lnTo>
                    <a:pt x="73" y="4459"/>
                  </a:lnTo>
                  <a:lnTo>
                    <a:pt x="0" y="4568"/>
                  </a:lnTo>
                  <a:lnTo>
                    <a:pt x="1074" y="4805"/>
                  </a:lnTo>
                  <a:lnTo>
                    <a:pt x="2148" y="5005"/>
                  </a:lnTo>
                  <a:lnTo>
                    <a:pt x="3185" y="5169"/>
                  </a:lnTo>
                  <a:lnTo>
                    <a:pt x="4204" y="5315"/>
                  </a:lnTo>
                  <a:lnTo>
                    <a:pt x="5187" y="5424"/>
                  </a:lnTo>
                  <a:lnTo>
                    <a:pt x="6151" y="5515"/>
                  </a:lnTo>
                  <a:lnTo>
                    <a:pt x="7098" y="5587"/>
                  </a:lnTo>
                  <a:lnTo>
                    <a:pt x="8007" y="5624"/>
                  </a:lnTo>
                  <a:lnTo>
                    <a:pt x="8881" y="5642"/>
                  </a:lnTo>
                  <a:lnTo>
                    <a:pt x="9736" y="5660"/>
                  </a:lnTo>
                  <a:lnTo>
                    <a:pt x="10573" y="5642"/>
                  </a:lnTo>
                  <a:lnTo>
                    <a:pt x="11356" y="5624"/>
                  </a:lnTo>
                  <a:lnTo>
                    <a:pt x="12120" y="5569"/>
                  </a:lnTo>
                  <a:lnTo>
                    <a:pt x="12866" y="5515"/>
                  </a:lnTo>
                  <a:lnTo>
                    <a:pt x="13558" y="5460"/>
                  </a:lnTo>
                  <a:lnTo>
                    <a:pt x="14231" y="5387"/>
                  </a:lnTo>
                  <a:lnTo>
                    <a:pt x="14850" y="5296"/>
                  </a:lnTo>
                  <a:lnTo>
                    <a:pt x="15450" y="5205"/>
                  </a:lnTo>
                  <a:lnTo>
                    <a:pt x="16542" y="5023"/>
                  </a:lnTo>
                  <a:lnTo>
                    <a:pt x="17470" y="4823"/>
                  </a:lnTo>
                  <a:lnTo>
                    <a:pt x="18253" y="4641"/>
                  </a:lnTo>
                  <a:lnTo>
                    <a:pt x="18872" y="4477"/>
                  </a:lnTo>
                  <a:lnTo>
                    <a:pt x="19327" y="4350"/>
                  </a:lnTo>
                  <a:lnTo>
                    <a:pt x="19691" y="4223"/>
                  </a:lnTo>
                  <a:lnTo>
                    <a:pt x="14541" y="3422"/>
                  </a:lnTo>
                  <a:lnTo>
                    <a:pt x="13995" y="2294"/>
                  </a:lnTo>
                  <a:lnTo>
                    <a:pt x="11283" y="1584"/>
                  </a:lnTo>
                  <a:lnTo>
                    <a:pt x="8954" y="1002"/>
                  </a:lnTo>
                  <a:lnTo>
                    <a:pt x="7061" y="528"/>
                  </a:lnTo>
                  <a:lnTo>
                    <a:pt x="6916" y="419"/>
                  </a:lnTo>
                  <a:lnTo>
                    <a:pt x="6752" y="310"/>
                  </a:lnTo>
                  <a:lnTo>
                    <a:pt x="6497" y="183"/>
                  </a:lnTo>
                  <a:lnTo>
                    <a:pt x="6206" y="92"/>
                  </a:lnTo>
                  <a:lnTo>
                    <a:pt x="5915" y="37"/>
                  </a:lnTo>
                  <a:lnTo>
                    <a:pt x="5624" y="1"/>
                  </a:lnTo>
                  <a:close/>
                </a:path>
              </a:pathLst>
            </a:custGeom>
            <a:solidFill>
              <a:srgbClr val="C1A5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76" name="Google Shape;1576;p9"/>
            <p:cNvSpPr/>
            <p:nvPr/>
          </p:nvSpPr>
          <p:spPr>
            <a:xfrm>
              <a:off x="1705625" y="2128425"/>
              <a:ext cx="492275" cy="141525"/>
            </a:xfrm>
            <a:custGeom>
              <a:avLst/>
              <a:gdLst/>
              <a:ahLst/>
              <a:cxnLst/>
              <a:rect l="l" t="t" r="r" b="b"/>
              <a:pathLst>
                <a:path w="19691" h="5661" fill="none" extrusionOk="0">
                  <a:moveTo>
                    <a:pt x="19691" y="4223"/>
                  </a:moveTo>
                  <a:lnTo>
                    <a:pt x="19691" y="4223"/>
                  </a:lnTo>
                  <a:lnTo>
                    <a:pt x="19327" y="4350"/>
                  </a:lnTo>
                  <a:lnTo>
                    <a:pt x="18872" y="4477"/>
                  </a:lnTo>
                  <a:lnTo>
                    <a:pt x="18253" y="4641"/>
                  </a:lnTo>
                  <a:lnTo>
                    <a:pt x="17470" y="4823"/>
                  </a:lnTo>
                  <a:lnTo>
                    <a:pt x="16542" y="5023"/>
                  </a:lnTo>
                  <a:lnTo>
                    <a:pt x="15450" y="5205"/>
                  </a:lnTo>
                  <a:lnTo>
                    <a:pt x="14850" y="5296"/>
                  </a:lnTo>
                  <a:lnTo>
                    <a:pt x="14231" y="5387"/>
                  </a:lnTo>
                  <a:lnTo>
                    <a:pt x="13558" y="5460"/>
                  </a:lnTo>
                  <a:lnTo>
                    <a:pt x="12866" y="5515"/>
                  </a:lnTo>
                  <a:lnTo>
                    <a:pt x="12120" y="5569"/>
                  </a:lnTo>
                  <a:lnTo>
                    <a:pt x="11356" y="5624"/>
                  </a:lnTo>
                  <a:lnTo>
                    <a:pt x="10573" y="5642"/>
                  </a:lnTo>
                  <a:lnTo>
                    <a:pt x="9736" y="5660"/>
                  </a:lnTo>
                  <a:lnTo>
                    <a:pt x="8881" y="5642"/>
                  </a:lnTo>
                  <a:lnTo>
                    <a:pt x="8007" y="5624"/>
                  </a:lnTo>
                  <a:lnTo>
                    <a:pt x="7098" y="5587"/>
                  </a:lnTo>
                  <a:lnTo>
                    <a:pt x="6151" y="5515"/>
                  </a:lnTo>
                  <a:lnTo>
                    <a:pt x="5187" y="5424"/>
                  </a:lnTo>
                  <a:lnTo>
                    <a:pt x="4204" y="5315"/>
                  </a:lnTo>
                  <a:lnTo>
                    <a:pt x="3185" y="5169"/>
                  </a:lnTo>
                  <a:lnTo>
                    <a:pt x="2148" y="5005"/>
                  </a:lnTo>
                  <a:lnTo>
                    <a:pt x="1074" y="4805"/>
                  </a:lnTo>
                  <a:lnTo>
                    <a:pt x="0" y="4568"/>
                  </a:lnTo>
                  <a:lnTo>
                    <a:pt x="0" y="4568"/>
                  </a:lnTo>
                  <a:lnTo>
                    <a:pt x="73" y="4459"/>
                  </a:lnTo>
                  <a:lnTo>
                    <a:pt x="310" y="4150"/>
                  </a:lnTo>
                  <a:lnTo>
                    <a:pt x="637" y="3713"/>
                  </a:lnTo>
                  <a:lnTo>
                    <a:pt x="837" y="3477"/>
                  </a:lnTo>
                  <a:lnTo>
                    <a:pt x="1056" y="3240"/>
                  </a:lnTo>
                  <a:lnTo>
                    <a:pt x="1056" y="3240"/>
                  </a:lnTo>
                  <a:lnTo>
                    <a:pt x="1402" y="2894"/>
                  </a:lnTo>
                  <a:lnTo>
                    <a:pt x="1584" y="2730"/>
                  </a:lnTo>
                  <a:lnTo>
                    <a:pt x="1766" y="2585"/>
                  </a:lnTo>
                  <a:lnTo>
                    <a:pt x="1966" y="2476"/>
                  </a:lnTo>
                  <a:lnTo>
                    <a:pt x="2148" y="2366"/>
                  </a:lnTo>
                  <a:lnTo>
                    <a:pt x="2330" y="2312"/>
                  </a:lnTo>
                  <a:lnTo>
                    <a:pt x="2512" y="2275"/>
                  </a:lnTo>
                  <a:lnTo>
                    <a:pt x="2512" y="2275"/>
                  </a:lnTo>
                  <a:lnTo>
                    <a:pt x="2493" y="2166"/>
                  </a:lnTo>
                  <a:lnTo>
                    <a:pt x="2493" y="2057"/>
                  </a:lnTo>
                  <a:lnTo>
                    <a:pt x="2512" y="1857"/>
                  </a:lnTo>
                  <a:lnTo>
                    <a:pt x="2566" y="1657"/>
                  </a:lnTo>
                  <a:lnTo>
                    <a:pt x="2657" y="1438"/>
                  </a:lnTo>
                  <a:lnTo>
                    <a:pt x="2657" y="1438"/>
                  </a:lnTo>
                  <a:lnTo>
                    <a:pt x="2803" y="1238"/>
                  </a:lnTo>
                  <a:lnTo>
                    <a:pt x="2967" y="1056"/>
                  </a:lnTo>
                  <a:lnTo>
                    <a:pt x="3149" y="874"/>
                  </a:lnTo>
                  <a:lnTo>
                    <a:pt x="3367" y="692"/>
                  </a:lnTo>
                  <a:lnTo>
                    <a:pt x="3604" y="528"/>
                  </a:lnTo>
                  <a:lnTo>
                    <a:pt x="3858" y="401"/>
                  </a:lnTo>
                  <a:lnTo>
                    <a:pt x="4149" y="274"/>
                  </a:lnTo>
                  <a:lnTo>
                    <a:pt x="4422" y="164"/>
                  </a:lnTo>
                  <a:lnTo>
                    <a:pt x="4714" y="92"/>
                  </a:lnTo>
                  <a:lnTo>
                    <a:pt x="5023" y="37"/>
                  </a:lnTo>
                  <a:lnTo>
                    <a:pt x="5332" y="1"/>
                  </a:lnTo>
                  <a:lnTo>
                    <a:pt x="5624" y="1"/>
                  </a:lnTo>
                  <a:lnTo>
                    <a:pt x="5915" y="37"/>
                  </a:lnTo>
                  <a:lnTo>
                    <a:pt x="6206" y="92"/>
                  </a:lnTo>
                  <a:lnTo>
                    <a:pt x="6497" y="183"/>
                  </a:lnTo>
                  <a:lnTo>
                    <a:pt x="6752" y="310"/>
                  </a:lnTo>
                  <a:lnTo>
                    <a:pt x="6752" y="310"/>
                  </a:lnTo>
                  <a:lnTo>
                    <a:pt x="6916" y="419"/>
                  </a:lnTo>
                  <a:lnTo>
                    <a:pt x="7061" y="528"/>
                  </a:lnTo>
                  <a:lnTo>
                    <a:pt x="7061" y="528"/>
                  </a:lnTo>
                  <a:lnTo>
                    <a:pt x="8954" y="1002"/>
                  </a:lnTo>
                  <a:lnTo>
                    <a:pt x="11283" y="1584"/>
                  </a:lnTo>
                  <a:lnTo>
                    <a:pt x="11283" y="1584"/>
                  </a:lnTo>
                  <a:lnTo>
                    <a:pt x="13995" y="2294"/>
                  </a:lnTo>
                  <a:lnTo>
                    <a:pt x="14541" y="3422"/>
                  </a:lnTo>
                  <a:lnTo>
                    <a:pt x="19691" y="4223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77" name="Google Shape;1577;p9"/>
            <p:cNvSpPr/>
            <p:nvPr/>
          </p:nvSpPr>
          <p:spPr>
            <a:xfrm>
              <a:off x="1705625" y="2168000"/>
              <a:ext cx="492275" cy="101950"/>
            </a:xfrm>
            <a:custGeom>
              <a:avLst/>
              <a:gdLst/>
              <a:ahLst/>
              <a:cxnLst/>
              <a:rect l="l" t="t" r="r" b="b"/>
              <a:pathLst>
                <a:path w="19691" h="4078" extrusionOk="0">
                  <a:moveTo>
                    <a:pt x="11283" y="1"/>
                  </a:moveTo>
                  <a:lnTo>
                    <a:pt x="11192" y="165"/>
                  </a:lnTo>
                  <a:lnTo>
                    <a:pt x="11101" y="292"/>
                  </a:lnTo>
                  <a:lnTo>
                    <a:pt x="10974" y="419"/>
                  </a:lnTo>
                  <a:lnTo>
                    <a:pt x="10846" y="547"/>
                  </a:lnTo>
                  <a:lnTo>
                    <a:pt x="10737" y="638"/>
                  </a:lnTo>
                  <a:lnTo>
                    <a:pt x="10592" y="729"/>
                  </a:lnTo>
                  <a:lnTo>
                    <a:pt x="10319" y="874"/>
                  </a:lnTo>
                  <a:lnTo>
                    <a:pt x="10027" y="1002"/>
                  </a:lnTo>
                  <a:lnTo>
                    <a:pt x="9736" y="1093"/>
                  </a:lnTo>
                  <a:lnTo>
                    <a:pt x="8936" y="1348"/>
                  </a:lnTo>
                  <a:lnTo>
                    <a:pt x="8135" y="1548"/>
                  </a:lnTo>
                  <a:lnTo>
                    <a:pt x="7334" y="1712"/>
                  </a:lnTo>
                  <a:lnTo>
                    <a:pt x="6515" y="1821"/>
                  </a:lnTo>
                  <a:lnTo>
                    <a:pt x="6570" y="1912"/>
                  </a:lnTo>
                  <a:lnTo>
                    <a:pt x="6643" y="1985"/>
                  </a:lnTo>
                  <a:lnTo>
                    <a:pt x="6734" y="2039"/>
                  </a:lnTo>
                  <a:lnTo>
                    <a:pt x="6843" y="2076"/>
                  </a:lnTo>
                  <a:lnTo>
                    <a:pt x="7079" y="2130"/>
                  </a:lnTo>
                  <a:lnTo>
                    <a:pt x="7298" y="2185"/>
                  </a:lnTo>
                  <a:lnTo>
                    <a:pt x="7407" y="2221"/>
                  </a:lnTo>
                  <a:lnTo>
                    <a:pt x="7498" y="2294"/>
                  </a:lnTo>
                  <a:lnTo>
                    <a:pt x="7589" y="2367"/>
                  </a:lnTo>
                  <a:lnTo>
                    <a:pt x="7662" y="2476"/>
                  </a:lnTo>
                  <a:lnTo>
                    <a:pt x="7698" y="2567"/>
                  </a:lnTo>
                  <a:lnTo>
                    <a:pt x="7716" y="2658"/>
                  </a:lnTo>
                  <a:lnTo>
                    <a:pt x="7680" y="2749"/>
                  </a:lnTo>
                  <a:lnTo>
                    <a:pt x="7662" y="2785"/>
                  </a:lnTo>
                  <a:lnTo>
                    <a:pt x="7625" y="2822"/>
                  </a:lnTo>
                  <a:lnTo>
                    <a:pt x="7571" y="2858"/>
                  </a:lnTo>
                  <a:lnTo>
                    <a:pt x="7516" y="2876"/>
                  </a:lnTo>
                  <a:lnTo>
                    <a:pt x="7298" y="2876"/>
                  </a:lnTo>
                  <a:lnTo>
                    <a:pt x="6515" y="2803"/>
                  </a:lnTo>
                  <a:lnTo>
                    <a:pt x="5733" y="2694"/>
                  </a:lnTo>
                  <a:lnTo>
                    <a:pt x="4950" y="2549"/>
                  </a:lnTo>
                  <a:lnTo>
                    <a:pt x="4168" y="2385"/>
                  </a:lnTo>
                  <a:lnTo>
                    <a:pt x="2603" y="2021"/>
                  </a:lnTo>
                  <a:lnTo>
                    <a:pt x="1056" y="1657"/>
                  </a:lnTo>
                  <a:lnTo>
                    <a:pt x="837" y="1894"/>
                  </a:lnTo>
                  <a:lnTo>
                    <a:pt x="637" y="2130"/>
                  </a:lnTo>
                  <a:lnTo>
                    <a:pt x="310" y="2567"/>
                  </a:lnTo>
                  <a:lnTo>
                    <a:pt x="73" y="2876"/>
                  </a:lnTo>
                  <a:lnTo>
                    <a:pt x="0" y="2985"/>
                  </a:lnTo>
                  <a:lnTo>
                    <a:pt x="1329" y="3258"/>
                  </a:lnTo>
                  <a:lnTo>
                    <a:pt x="2603" y="3495"/>
                  </a:lnTo>
                  <a:lnTo>
                    <a:pt x="3858" y="3677"/>
                  </a:lnTo>
                  <a:lnTo>
                    <a:pt x="5078" y="3841"/>
                  </a:lnTo>
                  <a:lnTo>
                    <a:pt x="6260" y="3950"/>
                  </a:lnTo>
                  <a:lnTo>
                    <a:pt x="7407" y="4023"/>
                  </a:lnTo>
                  <a:lnTo>
                    <a:pt x="8499" y="4059"/>
                  </a:lnTo>
                  <a:lnTo>
                    <a:pt x="9554" y="4077"/>
                  </a:lnTo>
                  <a:lnTo>
                    <a:pt x="10701" y="4059"/>
                  </a:lnTo>
                  <a:lnTo>
                    <a:pt x="11793" y="4004"/>
                  </a:lnTo>
                  <a:lnTo>
                    <a:pt x="12830" y="3932"/>
                  </a:lnTo>
                  <a:lnTo>
                    <a:pt x="13794" y="3841"/>
                  </a:lnTo>
                  <a:lnTo>
                    <a:pt x="14686" y="3732"/>
                  </a:lnTo>
                  <a:lnTo>
                    <a:pt x="15523" y="3622"/>
                  </a:lnTo>
                  <a:lnTo>
                    <a:pt x="16288" y="3495"/>
                  </a:lnTo>
                  <a:lnTo>
                    <a:pt x="16979" y="3349"/>
                  </a:lnTo>
                  <a:lnTo>
                    <a:pt x="17598" y="3222"/>
                  </a:lnTo>
                  <a:lnTo>
                    <a:pt x="18144" y="3095"/>
                  </a:lnTo>
                  <a:lnTo>
                    <a:pt x="18999" y="2858"/>
                  </a:lnTo>
                  <a:lnTo>
                    <a:pt x="19527" y="2694"/>
                  </a:lnTo>
                  <a:lnTo>
                    <a:pt x="19691" y="2640"/>
                  </a:lnTo>
                  <a:lnTo>
                    <a:pt x="14541" y="1839"/>
                  </a:lnTo>
                  <a:lnTo>
                    <a:pt x="13995" y="711"/>
                  </a:lnTo>
                  <a:lnTo>
                    <a:pt x="11283" y="1"/>
                  </a:lnTo>
                  <a:close/>
                </a:path>
              </a:pathLst>
            </a:custGeom>
            <a:solidFill>
              <a:srgbClr val="A489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78" name="Google Shape;1578;p9"/>
            <p:cNvSpPr/>
            <p:nvPr/>
          </p:nvSpPr>
          <p:spPr>
            <a:xfrm>
              <a:off x="1705625" y="2168000"/>
              <a:ext cx="492275" cy="101950"/>
            </a:xfrm>
            <a:custGeom>
              <a:avLst/>
              <a:gdLst/>
              <a:ahLst/>
              <a:cxnLst/>
              <a:rect l="l" t="t" r="r" b="b"/>
              <a:pathLst>
                <a:path w="19691" h="4078" fill="none" extrusionOk="0">
                  <a:moveTo>
                    <a:pt x="11283" y="1"/>
                  </a:moveTo>
                  <a:lnTo>
                    <a:pt x="11283" y="1"/>
                  </a:lnTo>
                  <a:lnTo>
                    <a:pt x="11192" y="165"/>
                  </a:lnTo>
                  <a:lnTo>
                    <a:pt x="11101" y="292"/>
                  </a:lnTo>
                  <a:lnTo>
                    <a:pt x="10974" y="419"/>
                  </a:lnTo>
                  <a:lnTo>
                    <a:pt x="10846" y="547"/>
                  </a:lnTo>
                  <a:lnTo>
                    <a:pt x="10846" y="547"/>
                  </a:lnTo>
                  <a:lnTo>
                    <a:pt x="10737" y="638"/>
                  </a:lnTo>
                  <a:lnTo>
                    <a:pt x="10592" y="729"/>
                  </a:lnTo>
                  <a:lnTo>
                    <a:pt x="10319" y="874"/>
                  </a:lnTo>
                  <a:lnTo>
                    <a:pt x="10027" y="1002"/>
                  </a:lnTo>
                  <a:lnTo>
                    <a:pt x="9736" y="1093"/>
                  </a:lnTo>
                  <a:lnTo>
                    <a:pt x="9736" y="1093"/>
                  </a:lnTo>
                  <a:lnTo>
                    <a:pt x="8936" y="1348"/>
                  </a:lnTo>
                  <a:lnTo>
                    <a:pt x="8135" y="1548"/>
                  </a:lnTo>
                  <a:lnTo>
                    <a:pt x="7334" y="1712"/>
                  </a:lnTo>
                  <a:lnTo>
                    <a:pt x="6515" y="1821"/>
                  </a:lnTo>
                  <a:lnTo>
                    <a:pt x="6515" y="1821"/>
                  </a:lnTo>
                  <a:lnTo>
                    <a:pt x="6570" y="1912"/>
                  </a:lnTo>
                  <a:lnTo>
                    <a:pt x="6643" y="1985"/>
                  </a:lnTo>
                  <a:lnTo>
                    <a:pt x="6734" y="2039"/>
                  </a:lnTo>
                  <a:lnTo>
                    <a:pt x="6843" y="2076"/>
                  </a:lnTo>
                  <a:lnTo>
                    <a:pt x="7079" y="2130"/>
                  </a:lnTo>
                  <a:lnTo>
                    <a:pt x="7298" y="2185"/>
                  </a:lnTo>
                  <a:lnTo>
                    <a:pt x="7298" y="2185"/>
                  </a:lnTo>
                  <a:lnTo>
                    <a:pt x="7407" y="2221"/>
                  </a:lnTo>
                  <a:lnTo>
                    <a:pt x="7498" y="2294"/>
                  </a:lnTo>
                  <a:lnTo>
                    <a:pt x="7589" y="2367"/>
                  </a:lnTo>
                  <a:lnTo>
                    <a:pt x="7662" y="2476"/>
                  </a:lnTo>
                  <a:lnTo>
                    <a:pt x="7698" y="2567"/>
                  </a:lnTo>
                  <a:lnTo>
                    <a:pt x="7716" y="2658"/>
                  </a:lnTo>
                  <a:lnTo>
                    <a:pt x="7680" y="2749"/>
                  </a:lnTo>
                  <a:lnTo>
                    <a:pt x="7662" y="2785"/>
                  </a:lnTo>
                  <a:lnTo>
                    <a:pt x="7625" y="2822"/>
                  </a:lnTo>
                  <a:lnTo>
                    <a:pt x="7625" y="2822"/>
                  </a:lnTo>
                  <a:lnTo>
                    <a:pt x="7571" y="2858"/>
                  </a:lnTo>
                  <a:lnTo>
                    <a:pt x="7516" y="2876"/>
                  </a:lnTo>
                  <a:lnTo>
                    <a:pt x="7389" y="2876"/>
                  </a:lnTo>
                  <a:lnTo>
                    <a:pt x="7389" y="2876"/>
                  </a:lnTo>
                  <a:lnTo>
                    <a:pt x="7298" y="2876"/>
                  </a:lnTo>
                  <a:lnTo>
                    <a:pt x="7298" y="2876"/>
                  </a:lnTo>
                  <a:lnTo>
                    <a:pt x="6515" y="2803"/>
                  </a:lnTo>
                  <a:lnTo>
                    <a:pt x="5733" y="2694"/>
                  </a:lnTo>
                  <a:lnTo>
                    <a:pt x="4950" y="2549"/>
                  </a:lnTo>
                  <a:lnTo>
                    <a:pt x="4168" y="2385"/>
                  </a:lnTo>
                  <a:lnTo>
                    <a:pt x="2603" y="2021"/>
                  </a:lnTo>
                  <a:lnTo>
                    <a:pt x="1056" y="1657"/>
                  </a:lnTo>
                  <a:lnTo>
                    <a:pt x="1056" y="1657"/>
                  </a:lnTo>
                  <a:lnTo>
                    <a:pt x="1056" y="1657"/>
                  </a:lnTo>
                  <a:lnTo>
                    <a:pt x="837" y="1894"/>
                  </a:lnTo>
                  <a:lnTo>
                    <a:pt x="637" y="2130"/>
                  </a:lnTo>
                  <a:lnTo>
                    <a:pt x="310" y="2567"/>
                  </a:lnTo>
                  <a:lnTo>
                    <a:pt x="73" y="2876"/>
                  </a:lnTo>
                  <a:lnTo>
                    <a:pt x="0" y="2985"/>
                  </a:lnTo>
                  <a:lnTo>
                    <a:pt x="0" y="2985"/>
                  </a:lnTo>
                  <a:lnTo>
                    <a:pt x="1329" y="3258"/>
                  </a:lnTo>
                  <a:lnTo>
                    <a:pt x="2603" y="3495"/>
                  </a:lnTo>
                  <a:lnTo>
                    <a:pt x="3858" y="3677"/>
                  </a:lnTo>
                  <a:lnTo>
                    <a:pt x="5078" y="3841"/>
                  </a:lnTo>
                  <a:lnTo>
                    <a:pt x="6260" y="3950"/>
                  </a:lnTo>
                  <a:lnTo>
                    <a:pt x="7407" y="4023"/>
                  </a:lnTo>
                  <a:lnTo>
                    <a:pt x="8499" y="4059"/>
                  </a:lnTo>
                  <a:lnTo>
                    <a:pt x="9554" y="4077"/>
                  </a:lnTo>
                  <a:lnTo>
                    <a:pt x="9554" y="4077"/>
                  </a:lnTo>
                  <a:lnTo>
                    <a:pt x="10701" y="4059"/>
                  </a:lnTo>
                  <a:lnTo>
                    <a:pt x="11793" y="4004"/>
                  </a:lnTo>
                  <a:lnTo>
                    <a:pt x="12830" y="3932"/>
                  </a:lnTo>
                  <a:lnTo>
                    <a:pt x="13794" y="3841"/>
                  </a:lnTo>
                  <a:lnTo>
                    <a:pt x="14686" y="3732"/>
                  </a:lnTo>
                  <a:lnTo>
                    <a:pt x="15523" y="3622"/>
                  </a:lnTo>
                  <a:lnTo>
                    <a:pt x="16288" y="3495"/>
                  </a:lnTo>
                  <a:lnTo>
                    <a:pt x="16979" y="3349"/>
                  </a:lnTo>
                  <a:lnTo>
                    <a:pt x="17598" y="3222"/>
                  </a:lnTo>
                  <a:lnTo>
                    <a:pt x="18144" y="3095"/>
                  </a:lnTo>
                  <a:lnTo>
                    <a:pt x="18999" y="2858"/>
                  </a:lnTo>
                  <a:lnTo>
                    <a:pt x="19527" y="2694"/>
                  </a:lnTo>
                  <a:lnTo>
                    <a:pt x="19691" y="2640"/>
                  </a:lnTo>
                  <a:lnTo>
                    <a:pt x="14541" y="1839"/>
                  </a:lnTo>
                  <a:lnTo>
                    <a:pt x="13995" y="711"/>
                  </a:lnTo>
                  <a:lnTo>
                    <a:pt x="13995" y="711"/>
                  </a:lnTo>
                  <a:lnTo>
                    <a:pt x="11283" y="1"/>
                  </a:lnTo>
                  <a:lnTo>
                    <a:pt x="11283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79" name="Google Shape;1579;p9"/>
            <p:cNvSpPr/>
            <p:nvPr/>
          </p:nvSpPr>
          <p:spPr>
            <a:xfrm>
              <a:off x="1772050" y="2128425"/>
              <a:ext cx="102375" cy="49175"/>
            </a:xfrm>
            <a:custGeom>
              <a:avLst/>
              <a:gdLst/>
              <a:ahLst/>
              <a:cxnLst/>
              <a:rect l="l" t="t" r="r" b="b"/>
              <a:pathLst>
                <a:path w="4095" h="1967" extrusionOk="0">
                  <a:moveTo>
                    <a:pt x="2621" y="1"/>
                  </a:moveTo>
                  <a:lnTo>
                    <a:pt x="2402" y="19"/>
                  </a:lnTo>
                  <a:lnTo>
                    <a:pt x="2184" y="55"/>
                  </a:lnTo>
                  <a:lnTo>
                    <a:pt x="1966" y="110"/>
                  </a:lnTo>
                  <a:lnTo>
                    <a:pt x="1747" y="183"/>
                  </a:lnTo>
                  <a:lnTo>
                    <a:pt x="1547" y="255"/>
                  </a:lnTo>
                  <a:lnTo>
                    <a:pt x="1347" y="328"/>
                  </a:lnTo>
                  <a:lnTo>
                    <a:pt x="1147" y="419"/>
                  </a:lnTo>
                  <a:lnTo>
                    <a:pt x="965" y="528"/>
                  </a:lnTo>
                  <a:lnTo>
                    <a:pt x="783" y="638"/>
                  </a:lnTo>
                  <a:lnTo>
                    <a:pt x="619" y="765"/>
                  </a:lnTo>
                  <a:lnTo>
                    <a:pt x="473" y="892"/>
                  </a:lnTo>
                  <a:lnTo>
                    <a:pt x="328" y="1020"/>
                  </a:lnTo>
                  <a:lnTo>
                    <a:pt x="200" y="1165"/>
                  </a:lnTo>
                  <a:lnTo>
                    <a:pt x="91" y="1293"/>
                  </a:lnTo>
                  <a:lnTo>
                    <a:pt x="0" y="1438"/>
                  </a:lnTo>
                  <a:lnTo>
                    <a:pt x="73" y="1438"/>
                  </a:lnTo>
                  <a:lnTo>
                    <a:pt x="146" y="1420"/>
                  </a:lnTo>
                  <a:lnTo>
                    <a:pt x="419" y="1329"/>
                  </a:lnTo>
                  <a:lnTo>
                    <a:pt x="710" y="1256"/>
                  </a:lnTo>
                  <a:lnTo>
                    <a:pt x="1001" y="1220"/>
                  </a:lnTo>
                  <a:lnTo>
                    <a:pt x="1292" y="1184"/>
                  </a:lnTo>
                  <a:lnTo>
                    <a:pt x="1383" y="1184"/>
                  </a:lnTo>
                  <a:lnTo>
                    <a:pt x="1438" y="1202"/>
                  </a:lnTo>
                  <a:lnTo>
                    <a:pt x="1474" y="1238"/>
                  </a:lnTo>
                  <a:lnTo>
                    <a:pt x="1492" y="1275"/>
                  </a:lnTo>
                  <a:lnTo>
                    <a:pt x="1511" y="1347"/>
                  </a:lnTo>
                  <a:lnTo>
                    <a:pt x="1511" y="1511"/>
                  </a:lnTo>
                  <a:lnTo>
                    <a:pt x="1511" y="1584"/>
                  </a:lnTo>
                  <a:lnTo>
                    <a:pt x="1529" y="1657"/>
                  </a:lnTo>
                  <a:lnTo>
                    <a:pt x="1565" y="1711"/>
                  </a:lnTo>
                  <a:lnTo>
                    <a:pt x="1602" y="1784"/>
                  </a:lnTo>
                  <a:lnTo>
                    <a:pt x="1656" y="1839"/>
                  </a:lnTo>
                  <a:lnTo>
                    <a:pt x="1711" y="1875"/>
                  </a:lnTo>
                  <a:lnTo>
                    <a:pt x="1765" y="1930"/>
                  </a:lnTo>
                  <a:lnTo>
                    <a:pt x="1838" y="1948"/>
                  </a:lnTo>
                  <a:lnTo>
                    <a:pt x="1966" y="1966"/>
                  </a:lnTo>
                  <a:lnTo>
                    <a:pt x="2075" y="1948"/>
                  </a:lnTo>
                  <a:lnTo>
                    <a:pt x="2184" y="1911"/>
                  </a:lnTo>
                  <a:lnTo>
                    <a:pt x="2275" y="1857"/>
                  </a:lnTo>
                  <a:lnTo>
                    <a:pt x="2348" y="1766"/>
                  </a:lnTo>
                  <a:lnTo>
                    <a:pt x="2402" y="1675"/>
                  </a:lnTo>
                  <a:lnTo>
                    <a:pt x="2439" y="1584"/>
                  </a:lnTo>
                  <a:lnTo>
                    <a:pt x="2457" y="1384"/>
                  </a:lnTo>
                  <a:lnTo>
                    <a:pt x="2493" y="1184"/>
                  </a:lnTo>
                  <a:lnTo>
                    <a:pt x="2512" y="1074"/>
                  </a:lnTo>
                  <a:lnTo>
                    <a:pt x="2548" y="983"/>
                  </a:lnTo>
                  <a:lnTo>
                    <a:pt x="2603" y="856"/>
                  </a:lnTo>
                  <a:lnTo>
                    <a:pt x="2694" y="765"/>
                  </a:lnTo>
                  <a:lnTo>
                    <a:pt x="2803" y="674"/>
                  </a:lnTo>
                  <a:lnTo>
                    <a:pt x="2930" y="601"/>
                  </a:lnTo>
                  <a:lnTo>
                    <a:pt x="3076" y="547"/>
                  </a:lnTo>
                  <a:lnTo>
                    <a:pt x="3221" y="510"/>
                  </a:lnTo>
                  <a:lnTo>
                    <a:pt x="3512" y="437"/>
                  </a:lnTo>
                  <a:lnTo>
                    <a:pt x="4095" y="310"/>
                  </a:lnTo>
                  <a:lnTo>
                    <a:pt x="3949" y="237"/>
                  </a:lnTo>
                  <a:lnTo>
                    <a:pt x="3804" y="164"/>
                  </a:lnTo>
                  <a:lnTo>
                    <a:pt x="3658" y="110"/>
                  </a:lnTo>
                  <a:lnTo>
                    <a:pt x="3494" y="73"/>
                  </a:lnTo>
                  <a:lnTo>
                    <a:pt x="3167" y="19"/>
                  </a:lnTo>
                  <a:lnTo>
                    <a:pt x="2839" y="1"/>
                  </a:lnTo>
                  <a:close/>
                </a:path>
              </a:pathLst>
            </a:custGeom>
            <a:solidFill>
              <a:srgbClr val="D7C2A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80" name="Google Shape;1580;p9"/>
            <p:cNvSpPr/>
            <p:nvPr/>
          </p:nvSpPr>
          <p:spPr>
            <a:xfrm>
              <a:off x="1772050" y="2128425"/>
              <a:ext cx="102375" cy="49175"/>
            </a:xfrm>
            <a:custGeom>
              <a:avLst/>
              <a:gdLst/>
              <a:ahLst/>
              <a:cxnLst/>
              <a:rect l="l" t="t" r="r" b="b"/>
              <a:pathLst>
                <a:path w="4095" h="1967" fill="none" extrusionOk="0">
                  <a:moveTo>
                    <a:pt x="2839" y="1"/>
                  </a:moveTo>
                  <a:lnTo>
                    <a:pt x="2839" y="1"/>
                  </a:lnTo>
                  <a:lnTo>
                    <a:pt x="2621" y="1"/>
                  </a:lnTo>
                  <a:lnTo>
                    <a:pt x="2402" y="19"/>
                  </a:lnTo>
                  <a:lnTo>
                    <a:pt x="2184" y="55"/>
                  </a:lnTo>
                  <a:lnTo>
                    <a:pt x="1966" y="110"/>
                  </a:lnTo>
                  <a:lnTo>
                    <a:pt x="1747" y="183"/>
                  </a:lnTo>
                  <a:lnTo>
                    <a:pt x="1547" y="255"/>
                  </a:lnTo>
                  <a:lnTo>
                    <a:pt x="1347" y="328"/>
                  </a:lnTo>
                  <a:lnTo>
                    <a:pt x="1147" y="419"/>
                  </a:lnTo>
                  <a:lnTo>
                    <a:pt x="965" y="528"/>
                  </a:lnTo>
                  <a:lnTo>
                    <a:pt x="783" y="638"/>
                  </a:lnTo>
                  <a:lnTo>
                    <a:pt x="619" y="765"/>
                  </a:lnTo>
                  <a:lnTo>
                    <a:pt x="473" y="892"/>
                  </a:lnTo>
                  <a:lnTo>
                    <a:pt x="328" y="1020"/>
                  </a:lnTo>
                  <a:lnTo>
                    <a:pt x="200" y="1165"/>
                  </a:lnTo>
                  <a:lnTo>
                    <a:pt x="91" y="1293"/>
                  </a:lnTo>
                  <a:lnTo>
                    <a:pt x="0" y="1438"/>
                  </a:lnTo>
                  <a:lnTo>
                    <a:pt x="0" y="1438"/>
                  </a:lnTo>
                  <a:lnTo>
                    <a:pt x="73" y="1438"/>
                  </a:lnTo>
                  <a:lnTo>
                    <a:pt x="146" y="1420"/>
                  </a:lnTo>
                  <a:lnTo>
                    <a:pt x="146" y="1420"/>
                  </a:lnTo>
                  <a:lnTo>
                    <a:pt x="419" y="1329"/>
                  </a:lnTo>
                  <a:lnTo>
                    <a:pt x="710" y="1256"/>
                  </a:lnTo>
                  <a:lnTo>
                    <a:pt x="1001" y="1220"/>
                  </a:lnTo>
                  <a:lnTo>
                    <a:pt x="1292" y="1184"/>
                  </a:lnTo>
                  <a:lnTo>
                    <a:pt x="1292" y="1184"/>
                  </a:lnTo>
                  <a:lnTo>
                    <a:pt x="1329" y="1184"/>
                  </a:lnTo>
                  <a:lnTo>
                    <a:pt x="1329" y="1184"/>
                  </a:lnTo>
                  <a:lnTo>
                    <a:pt x="1383" y="1184"/>
                  </a:lnTo>
                  <a:lnTo>
                    <a:pt x="1438" y="1202"/>
                  </a:lnTo>
                  <a:lnTo>
                    <a:pt x="1438" y="1202"/>
                  </a:lnTo>
                  <a:lnTo>
                    <a:pt x="1474" y="1238"/>
                  </a:lnTo>
                  <a:lnTo>
                    <a:pt x="1492" y="1275"/>
                  </a:lnTo>
                  <a:lnTo>
                    <a:pt x="1511" y="1347"/>
                  </a:lnTo>
                  <a:lnTo>
                    <a:pt x="1511" y="1511"/>
                  </a:lnTo>
                  <a:lnTo>
                    <a:pt x="1511" y="1511"/>
                  </a:lnTo>
                  <a:lnTo>
                    <a:pt x="1511" y="1584"/>
                  </a:lnTo>
                  <a:lnTo>
                    <a:pt x="1529" y="1657"/>
                  </a:lnTo>
                  <a:lnTo>
                    <a:pt x="1565" y="1711"/>
                  </a:lnTo>
                  <a:lnTo>
                    <a:pt x="1602" y="1784"/>
                  </a:lnTo>
                  <a:lnTo>
                    <a:pt x="1656" y="1839"/>
                  </a:lnTo>
                  <a:lnTo>
                    <a:pt x="1711" y="1875"/>
                  </a:lnTo>
                  <a:lnTo>
                    <a:pt x="1765" y="1930"/>
                  </a:lnTo>
                  <a:lnTo>
                    <a:pt x="1838" y="1948"/>
                  </a:lnTo>
                  <a:lnTo>
                    <a:pt x="1838" y="1948"/>
                  </a:lnTo>
                  <a:lnTo>
                    <a:pt x="1966" y="1966"/>
                  </a:lnTo>
                  <a:lnTo>
                    <a:pt x="1966" y="1966"/>
                  </a:lnTo>
                  <a:lnTo>
                    <a:pt x="2075" y="1948"/>
                  </a:lnTo>
                  <a:lnTo>
                    <a:pt x="2184" y="1911"/>
                  </a:lnTo>
                  <a:lnTo>
                    <a:pt x="2275" y="1857"/>
                  </a:lnTo>
                  <a:lnTo>
                    <a:pt x="2348" y="1766"/>
                  </a:lnTo>
                  <a:lnTo>
                    <a:pt x="2348" y="1766"/>
                  </a:lnTo>
                  <a:lnTo>
                    <a:pt x="2402" y="1675"/>
                  </a:lnTo>
                  <a:lnTo>
                    <a:pt x="2439" y="1584"/>
                  </a:lnTo>
                  <a:lnTo>
                    <a:pt x="2457" y="1384"/>
                  </a:lnTo>
                  <a:lnTo>
                    <a:pt x="2493" y="1184"/>
                  </a:lnTo>
                  <a:lnTo>
                    <a:pt x="2512" y="1074"/>
                  </a:lnTo>
                  <a:lnTo>
                    <a:pt x="2548" y="983"/>
                  </a:lnTo>
                  <a:lnTo>
                    <a:pt x="2548" y="983"/>
                  </a:lnTo>
                  <a:lnTo>
                    <a:pt x="2603" y="856"/>
                  </a:lnTo>
                  <a:lnTo>
                    <a:pt x="2694" y="765"/>
                  </a:lnTo>
                  <a:lnTo>
                    <a:pt x="2803" y="674"/>
                  </a:lnTo>
                  <a:lnTo>
                    <a:pt x="2930" y="601"/>
                  </a:lnTo>
                  <a:lnTo>
                    <a:pt x="3076" y="547"/>
                  </a:lnTo>
                  <a:lnTo>
                    <a:pt x="3221" y="510"/>
                  </a:lnTo>
                  <a:lnTo>
                    <a:pt x="3512" y="437"/>
                  </a:lnTo>
                  <a:lnTo>
                    <a:pt x="3512" y="437"/>
                  </a:lnTo>
                  <a:lnTo>
                    <a:pt x="4095" y="310"/>
                  </a:lnTo>
                  <a:lnTo>
                    <a:pt x="4095" y="310"/>
                  </a:lnTo>
                  <a:lnTo>
                    <a:pt x="3949" y="237"/>
                  </a:lnTo>
                  <a:lnTo>
                    <a:pt x="3804" y="164"/>
                  </a:lnTo>
                  <a:lnTo>
                    <a:pt x="3658" y="110"/>
                  </a:lnTo>
                  <a:lnTo>
                    <a:pt x="3494" y="73"/>
                  </a:lnTo>
                  <a:lnTo>
                    <a:pt x="3167" y="19"/>
                  </a:lnTo>
                  <a:lnTo>
                    <a:pt x="2839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581" name="Google Shape;1581;p9"/>
          <p:cNvSpPr/>
          <p:nvPr/>
        </p:nvSpPr>
        <p:spPr>
          <a:xfrm>
            <a:off x="3746209" y="843071"/>
            <a:ext cx="701955" cy="213463"/>
          </a:xfrm>
          <a:custGeom>
            <a:avLst/>
            <a:gdLst/>
            <a:ahLst/>
            <a:cxnLst/>
            <a:rect l="l" t="t" r="r" b="b"/>
            <a:pathLst>
              <a:path w="15779" h="3240" extrusionOk="0">
                <a:moveTo>
                  <a:pt x="8081" y="1"/>
                </a:moveTo>
                <a:lnTo>
                  <a:pt x="7699" y="55"/>
                </a:lnTo>
                <a:lnTo>
                  <a:pt x="7298" y="110"/>
                </a:lnTo>
                <a:lnTo>
                  <a:pt x="6916" y="201"/>
                </a:lnTo>
                <a:lnTo>
                  <a:pt x="6552" y="328"/>
                </a:lnTo>
                <a:lnTo>
                  <a:pt x="6206" y="456"/>
                </a:lnTo>
                <a:lnTo>
                  <a:pt x="5897" y="601"/>
                </a:lnTo>
                <a:lnTo>
                  <a:pt x="5606" y="765"/>
                </a:lnTo>
                <a:lnTo>
                  <a:pt x="5369" y="947"/>
                </a:lnTo>
                <a:lnTo>
                  <a:pt x="5169" y="1129"/>
                </a:lnTo>
                <a:lnTo>
                  <a:pt x="5096" y="1220"/>
                </a:lnTo>
                <a:lnTo>
                  <a:pt x="5023" y="1311"/>
                </a:lnTo>
                <a:lnTo>
                  <a:pt x="4969" y="1420"/>
                </a:lnTo>
                <a:lnTo>
                  <a:pt x="4932" y="1511"/>
                </a:lnTo>
                <a:lnTo>
                  <a:pt x="4914" y="1620"/>
                </a:lnTo>
                <a:lnTo>
                  <a:pt x="4896" y="1711"/>
                </a:lnTo>
                <a:lnTo>
                  <a:pt x="4914" y="1821"/>
                </a:lnTo>
                <a:lnTo>
                  <a:pt x="4951" y="1930"/>
                </a:lnTo>
                <a:lnTo>
                  <a:pt x="4987" y="2021"/>
                </a:lnTo>
                <a:lnTo>
                  <a:pt x="5060" y="2130"/>
                </a:lnTo>
                <a:lnTo>
                  <a:pt x="5151" y="2221"/>
                </a:lnTo>
                <a:lnTo>
                  <a:pt x="5260" y="2312"/>
                </a:lnTo>
                <a:lnTo>
                  <a:pt x="4841" y="2203"/>
                </a:lnTo>
                <a:lnTo>
                  <a:pt x="4441" y="2130"/>
                </a:lnTo>
                <a:lnTo>
                  <a:pt x="4041" y="2075"/>
                </a:lnTo>
                <a:lnTo>
                  <a:pt x="3659" y="2057"/>
                </a:lnTo>
                <a:lnTo>
                  <a:pt x="3276" y="2075"/>
                </a:lnTo>
                <a:lnTo>
                  <a:pt x="2912" y="2112"/>
                </a:lnTo>
                <a:lnTo>
                  <a:pt x="2549" y="2166"/>
                </a:lnTo>
                <a:lnTo>
                  <a:pt x="2221" y="2239"/>
                </a:lnTo>
                <a:lnTo>
                  <a:pt x="1893" y="2330"/>
                </a:lnTo>
                <a:lnTo>
                  <a:pt x="1584" y="2439"/>
                </a:lnTo>
                <a:lnTo>
                  <a:pt x="1311" y="2548"/>
                </a:lnTo>
                <a:lnTo>
                  <a:pt x="1056" y="2658"/>
                </a:lnTo>
                <a:lnTo>
                  <a:pt x="620" y="2858"/>
                </a:lnTo>
                <a:lnTo>
                  <a:pt x="274" y="3058"/>
                </a:lnTo>
                <a:lnTo>
                  <a:pt x="1" y="3240"/>
                </a:lnTo>
                <a:lnTo>
                  <a:pt x="15778" y="3240"/>
                </a:lnTo>
                <a:lnTo>
                  <a:pt x="15706" y="3058"/>
                </a:lnTo>
                <a:lnTo>
                  <a:pt x="15633" y="2894"/>
                </a:lnTo>
                <a:lnTo>
                  <a:pt x="15542" y="2730"/>
                </a:lnTo>
                <a:lnTo>
                  <a:pt x="15451" y="2603"/>
                </a:lnTo>
                <a:lnTo>
                  <a:pt x="15360" y="2476"/>
                </a:lnTo>
                <a:lnTo>
                  <a:pt x="15251" y="2366"/>
                </a:lnTo>
                <a:lnTo>
                  <a:pt x="15142" y="2275"/>
                </a:lnTo>
                <a:lnTo>
                  <a:pt x="15014" y="2203"/>
                </a:lnTo>
                <a:lnTo>
                  <a:pt x="14905" y="2130"/>
                </a:lnTo>
                <a:lnTo>
                  <a:pt x="14778" y="2075"/>
                </a:lnTo>
                <a:lnTo>
                  <a:pt x="14541" y="2003"/>
                </a:lnTo>
                <a:lnTo>
                  <a:pt x="14286" y="1948"/>
                </a:lnTo>
                <a:lnTo>
                  <a:pt x="14031" y="1930"/>
                </a:lnTo>
                <a:lnTo>
                  <a:pt x="13740" y="1948"/>
                </a:lnTo>
                <a:lnTo>
                  <a:pt x="13467" y="2003"/>
                </a:lnTo>
                <a:lnTo>
                  <a:pt x="13213" y="2057"/>
                </a:lnTo>
                <a:lnTo>
                  <a:pt x="12976" y="2130"/>
                </a:lnTo>
                <a:lnTo>
                  <a:pt x="12648" y="2257"/>
                </a:lnTo>
                <a:lnTo>
                  <a:pt x="12521" y="2312"/>
                </a:lnTo>
                <a:lnTo>
                  <a:pt x="12485" y="2257"/>
                </a:lnTo>
                <a:lnTo>
                  <a:pt x="12448" y="2203"/>
                </a:lnTo>
                <a:lnTo>
                  <a:pt x="12375" y="2130"/>
                </a:lnTo>
                <a:lnTo>
                  <a:pt x="12266" y="2057"/>
                </a:lnTo>
                <a:lnTo>
                  <a:pt x="12121" y="2003"/>
                </a:lnTo>
                <a:lnTo>
                  <a:pt x="11957" y="1966"/>
                </a:lnTo>
                <a:lnTo>
                  <a:pt x="11720" y="1948"/>
                </a:lnTo>
                <a:lnTo>
                  <a:pt x="11575" y="1948"/>
                </a:lnTo>
                <a:lnTo>
                  <a:pt x="11393" y="1966"/>
                </a:lnTo>
                <a:lnTo>
                  <a:pt x="11211" y="2003"/>
                </a:lnTo>
                <a:lnTo>
                  <a:pt x="10992" y="2057"/>
                </a:lnTo>
                <a:lnTo>
                  <a:pt x="10992" y="1784"/>
                </a:lnTo>
                <a:lnTo>
                  <a:pt x="10956" y="1529"/>
                </a:lnTo>
                <a:lnTo>
                  <a:pt x="10901" y="1311"/>
                </a:lnTo>
                <a:lnTo>
                  <a:pt x="10810" y="1093"/>
                </a:lnTo>
                <a:lnTo>
                  <a:pt x="10701" y="911"/>
                </a:lnTo>
                <a:lnTo>
                  <a:pt x="10574" y="747"/>
                </a:lnTo>
                <a:lnTo>
                  <a:pt x="10428" y="583"/>
                </a:lnTo>
                <a:lnTo>
                  <a:pt x="10264" y="456"/>
                </a:lnTo>
                <a:lnTo>
                  <a:pt x="10082" y="346"/>
                </a:lnTo>
                <a:lnTo>
                  <a:pt x="9882" y="237"/>
                </a:lnTo>
                <a:lnTo>
                  <a:pt x="9682" y="165"/>
                </a:lnTo>
                <a:lnTo>
                  <a:pt x="9446" y="110"/>
                </a:lnTo>
                <a:lnTo>
                  <a:pt x="9227" y="55"/>
                </a:lnTo>
                <a:lnTo>
                  <a:pt x="8991" y="19"/>
                </a:lnTo>
                <a:lnTo>
                  <a:pt x="8736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82" name="Google Shape;1582;p9"/>
          <p:cNvSpPr/>
          <p:nvPr/>
        </p:nvSpPr>
        <p:spPr>
          <a:xfrm>
            <a:off x="1883746" y="382134"/>
            <a:ext cx="1515679" cy="460933"/>
          </a:xfrm>
          <a:custGeom>
            <a:avLst/>
            <a:gdLst/>
            <a:ahLst/>
            <a:cxnLst/>
            <a:rect l="l" t="t" r="r" b="b"/>
            <a:pathLst>
              <a:path w="15779" h="3240" extrusionOk="0">
                <a:moveTo>
                  <a:pt x="8081" y="1"/>
                </a:moveTo>
                <a:lnTo>
                  <a:pt x="7699" y="55"/>
                </a:lnTo>
                <a:lnTo>
                  <a:pt x="7298" y="110"/>
                </a:lnTo>
                <a:lnTo>
                  <a:pt x="6916" y="201"/>
                </a:lnTo>
                <a:lnTo>
                  <a:pt x="6552" y="328"/>
                </a:lnTo>
                <a:lnTo>
                  <a:pt x="6206" y="456"/>
                </a:lnTo>
                <a:lnTo>
                  <a:pt x="5897" y="601"/>
                </a:lnTo>
                <a:lnTo>
                  <a:pt x="5606" y="765"/>
                </a:lnTo>
                <a:lnTo>
                  <a:pt x="5369" y="947"/>
                </a:lnTo>
                <a:lnTo>
                  <a:pt x="5169" y="1129"/>
                </a:lnTo>
                <a:lnTo>
                  <a:pt x="5096" y="1220"/>
                </a:lnTo>
                <a:lnTo>
                  <a:pt x="5023" y="1311"/>
                </a:lnTo>
                <a:lnTo>
                  <a:pt x="4969" y="1420"/>
                </a:lnTo>
                <a:lnTo>
                  <a:pt x="4932" y="1511"/>
                </a:lnTo>
                <a:lnTo>
                  <a:pt x="4914" y="1620"/>
                </a:lnTo>
                <a:lnTo>
                  <a:pt x="4896" y="1711"/>
                </a:lnTo>
                <a:lnTo>
                  <a:pt x="4914" y="1821"/>
                </a:lnTo>
                <a:lnTo>
                  <a:pt x="4951" y="1930"/>
                </a:lnTo>
                <a:lnTo>
                  <a:pt x="4987" y="2021"/>
                </a:lnTo>
                <a:lnTo>
                  <a:pt x="5060" y="2130"/>
                </a:lnTo>
                <a:lnTo>
                  <a:pt x="5151" y="2221"/>
                </a:lnTo>
                <a:lnTo>
                  <a:pt x="5260" y="2312"/>
                </a:lnTo>
                <a:lnTo>
                  <a:pt x="4841" y="2203"/>
                </a:lnTo>
                <a:lnTo>
                  <a:pt x="4441" y="2130"/>
                </a:lnTo>
                <a:lnTo>
                  <a:pt x="4041" y="2075"/>
                </a:lnTo>
                <a:lnTo>
                  <a:pt x="3659" y="2057"/>
                </a:lnTo>
                <a:lnTo>
                  <a:pt x="3276" y="2075"/>
                </a:lnTo>
                <a:lnTo>
                  <a:pt x="2912" y="2112"/>
                </a:lnTo>
                <a:lnTo>
                  <a:pt x="2549" y="2166"/>
                </a:lnTo>
                <a:lnTo>
                  <a:pt x="2221" y="2239"/>
                </a:lnTo>
                <a:lnTo>
                  <a:pt x="1893" y="2330"/>
                </a:lnTo>
                <a:lnTo>
                  <a:pt x="1584" y="2439"/>
                </a:lnTo>
                <a:lnTo>
                  <a:pt x="1311" y="2548"/>
                </a:lnTo>
                <a:lnTo>
                  <a:pt x="1056" y="2658"/>
                </a:lnTo>
                <a:lnTo>
                  <a:pt x="620" y="2858"/>
                </a:lnTo>
                <a:lnTo>
                  <a:pt x="274" y="3058"/>
                </a:lnTo>
                <a:lnTo>
                  <a:pt x="1" y="3240"/>
                </a:lnTo>
                <a:lnTo>
                  <a:pt x="15778" y="3240"/>
                </a:lnTo>
                <a:lnTo>
                  <a:pt x="15706" y="3058"/>
                </a:lnTo>
                <a:lnTo>
                  <a:pt x="15633" y="2894"/>
                </a:lnTo>
                <a:lnTo>
                  <a:pt x="15542" y="2730"/>
                </a:lnTo>
                <a:lnTo>
                  <a:pt x="15451" y="2603"/>
                </a:lnTo>
                <a:lnTo>
                  <a:pt x="15360" y="2476"/>
                </a:lnTo>
                <a:lnTo>
                  <a:pt x="15251" y="2366"/>
                </a:lnTo>
                <a:lnTo>
                  <a:pt x="15142" y="2275"/>
                </a:lnTo>
                <a:lnTo>
                  <a:pt x="15014" y="2203"/>
                </a:lnTo>
                <a:lnTo>
                  <a:pt x="14905" y="2130"/>
                </a:lnTo>
                <a:lnTo>
                  <a:pt x="14778" y="2075"/>
                </a:lnTo>
                <a:lnTo>
                  <a:pt x="14541" y="2003"/>
                </a:lnTo>
                <a:lnTo>
                  <a:pt x="14286" y="1948"/>
                </a:lnTo>
                <a:lnTo>
                  <a:pt x="14031" y="1930"/>
                </a:lnTo>
                <a:lnTo>
                  <a:pt x="13740" y="1948"/>
                </a:lnTo>
                <a:lnTo>
                  <a:pt x="13467" y="2003"/>
                </a:lnTo>
                <a:lnTo>
                  <a:pt x="13213" y="2057"/>
                </a:lnTo>
                <a:lnTo>
                  <a:pt x="12976" y="2130"/>
                </a:lnTo>
                <a:lnTo>
                  <a:pt x="12648" y="2257"/>
                </a:lnTo>
                <a:lnTo>
                  <a:pt x="12521" y="2312"/>
                </a:lnTo>
                <a:lnTo>
                  <a:pt x="12485" y="2257"/>
                </a:lnTo>
                <a:lnTo>
                  <a:pt x="12448" y="2203"/>
                </a:lnTo>
                <a:lnTo>
                  <a:pt x="12375" y="2130"/>
                </a:lnTo>
                <a:lnTo>
                  <a:pt x="12266" y="2057"/>
                </a:lnTo>
                <a:lnTo>
                  <a:pt x="12121" y="2003"/>
                </a:lnTo>
                <a:lnTo>
                  <a:pt x="11957" y="1966"/>
                </a:lnTo>
                <a:lnTo>
                  <a:pt x="11720" y="1948"/>
                </a:lnTo>
                <a:lnTo>
                  <a:pt x="11575" y="1948"/>
                </a:lnTo>
                <a:lnTo>
                  <a:pt x="11393" y="1966"/>
                </a:lnTo>
                <a:lnTo>
                  <a:pt x="11211" y="2003"/>
                </a:lnTo>
                <a:lnTo>
                  <a:pt x="10992" y="2057"/>
                </a:lnTo>
                <a:lnTo>
                  <a:pt x="10992" y="1784"/>
                </a:lnTo>
                <a:lnTo>
                  <a:pt x="10956" y="1529"/>
                </a:lnTo>
                <a:lnTo>
                  <a:pt x="10901" y="1311"/>
                </a:lnTo>
                <a:lnTo>
                  <a:pt x="10810" y="1093"/>
                </a:lnTo>
                <a:lnTo>
                  <a:pt x="10701" y="911"/>
                </a:lnTo>
                <a:lnTo>
                  <a:pt x="10574" y="747"/>
                </a:lnTo>
                <a:lnTo>
                  <a:pt x="10428" y="583"/>
                </a:lnTo>
                <a:lnTo>
                  <a:pt x="10264" y="456"/>
                </a:lnTo>
                <a:lnTo>
                  <a:pt x="10082" y="346"/>
                </a:lnTo>
                <a:lnTo>
                  <a:pt x="9882" y="237"/>
                </a:lnTo>
                <a:lnTo>
                  <a:pt x="9682" y="165"/>
                </a:lnTo>
                <a:lnTo>
                  <a:pt x="9446" y="110"/>
                </a:lnTo>
                <a:lnTo>
                  <a:pt x="9227" y="55"/>
                </a:lnTo>
                <a:lnTo>
                  <a:pt x="8991" y="19"/>
                </a:lnTo>
                <a:lnTo>
                  <a:pt x="8736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83" name="Google Shape;1583;p9"/>
          <p:cNvSpPr/>
          <p:nvPr/>
        </p:nvSpPr>
        <p:spPr>
          <a:xfrm>
            <a:off x="835051" y="843071"/>
            <a:ext cx="701955" cy="213463"/>
          </a:xfrm>
          <a:custGeom>
            <a:avLst/>
            <a:gdLst/>
            <a:ahLst/>
            <a:cxnLst/>
            <a:rect l="l" t="t" r="r" b="b"/>
            <a:pathLst>
              <a:path w="15779" h="3240" extrusionOk="0">
                <a:moveTo>
                  <a:pt x="8081" y="1"/>
                </a:moveTo>
                <a:lnTo>
                  <a:pt x="7699" y="55"/>
                </a:lnTo>
                <a:lnTo>
                  <a:pt x="7298" y="110"/>
                </a:lnTo>
                <a:lnTo>
                  <a:pt x="6916" y="201"/>
                </a:lnTo>
                <a:lnTo>
                  <a:pt x="6552" y="328"/>
                </a:lnTo>
                <a:lnTo>
                  <a:pt x="6206" y="456"/>
                </a:lnTo>
                <a:lnTo>
                  <a:pt x="5897" y="601"/>
                </a:lnTo>
                <a:lnTo>
                  <a:pt x="5606" y="765"/>
                </a:lnTo>
                <a:lnTo>
                  <a:pt x="5369" y="947"/>
                </a:lnTo>
                <a:lnTo>
                  <a:pt x="5169" y="1129"/>
                </a:lnTo>
                <a:lnTo>
                  <a:pt x="5096" y="1220"/>
                </a:lnTo>
                <a:lnTo>
                  <a:pt x="5023" y="1311"/>
                </a:lnTo>
                <a:lnTo>
                  <a:pt x="4969" y="1420"/>
                </a:lnTo>
                <a:lnTo>
                  <a:pt x="4932" y="1511"/>
                </a:lnTo>
                <a:lnTo>
                  <a:pt x="4914" y="1620"/>
                </a:lnTo>
                <a:lnTo>
                  <a:pt x="4896" y="1711"/>
                </a:lnTo>
                <a:lnTo>
                  <a:pt x="4914" y="1821"/>
                </a:lnTo>
                <a:lnTo>
                  <a:pt x="4951" y="1930"/>
                </a:lnTo>
                <a:lnTo>
                  <a:pt x="4987" y="2021"/>
                </a:lnTo>
                <a:lnTo>
                  <a:pt x="5060" y="2130"/>
                </a:lnTo>
                <a:lnTo>
                  <a:pt x="5151" y="2221"/>
                </a:lnTo>
                <a:lnTo>
                  <a:pt x="5260" y="2312"/>
                </a:lnTo>
                <a:lnTo>
                  <a:pt x="4841" y="2203"/>
                </a:lnTo>
                <a:lnTo>
                  <a:pt x="4441" y="2130"/>
                </a:lnTo>
                <a:lnTo>
                  <a:pt x="4041" y="2075"/>
                </a:lnTo>
                <a:lnTo>
                  <a:pt x="3659" y="2057"/>
                </a:lnTo>
                <a:lnTo>
                  <a:pt x="3276" y="2075"/>
                </a:lnTo>
                <a:lnTo>
                  <a:pt x="2912" y="2112"/>
                </a:lnTo>
                <a:lnTo>
                  <a:pt x="2549" y="2166"/>
                </a:lnTo>
                <a:lnTo>
                  <a:pt x="2221" y="2239"/>
                </a:lnTo>
                <a:lnTo>
                  <a:pt x="1893" y="2330"/>
                </a:lnTo>
                <a:lnTo>
                  <a:pt x="1584" y="2439"/>
                </a:lnTo>
                <a:lnTo>
                  <a:pt x="1311" y="2548"/>
                </a:lnTo>
                <a:lnTo>
                  <a:pt x="1056" y="2658"/>
                </a:lnTo>
                <a:lnTo>
                  <a:pt x="620" y="2858"/>
                </a:lnTo>
                <a:lnTo>
                  <a:pt x="274" y="3058"/>
                </a:lnTo>
                <a:lnTo>
                  <a:pt x="1" y="3240"/>
                </a:lnTo>
                <a:lnTo>
                  <a:pt x="15778" y="3240"/>
                </a:lnTo>
                <a:lnTo>
                  <a:pt x="15706" y="3058"/>
                </a:lnTo>
                <a:lnTo>
                  <a:pt x="15633" y="2894"/>
                </a:lnTo>
                <a:lnTo>
                  <a:pt x="15542" y="2730"/>
                </a:lnTo>
                <a:lnTo>
                  <a:pt x="15451" y="2603"/>
                </a:lnTo>
                <a:lnTo>
                  <a:pt x="15360" y="2476"/>
                </a:lnTo>
                <a:lnTo>
                  <a:pt x="15251" y="2366"/>
                </a:lnTo>
                <a:lnTo>
                  <a:pt x="15142" y="2275"/>
                </a:lnTo>
                <a:lnTo>
                  <a:pt x="15014" y="2203"/>
                </a:lnTo>
                <a:lnTo>
                  <a:pt x="14905" y="2130"/>
                </a:lnTo>
                <a:lnTo>
                  <a:pt x="14778" y="2075"/>
                </a:lnTo>
                <a:lnTo>
                  <a:pt x="14541" y="2003"/>
                </a:lnTo>
                <a:lnTo>
                  <a:pt x="14286" y="1948"/>
                </a:lnTo>
                <a:lnTo>
                  <a:pt x="14031" y="1930"/>
                </a:lnTo>
                <a:lnTo>
                  <a:pt x="13740" y="1948"/>
                </a:lnTo>
                <a:lnTo>
                  <a:pt x="13467" y="2003"/>
                </a:lnTo>
                <a:lnTo>
                  <a:pt x="13213" y="2057"/>
                </a:lnTo>
                <a:lnTo>
                  <a:pt x="12976" y="2130"/>
                </a:lnTo>
                <a:lnTo>
                  <a:pt x="12648" y="2257"/>
                </a:lnTo>
                <a:lnTo>
                  <a:pt x="12521" y="2312"/>
                </a:lnTo>
                <a:lnTo>
                  <a:pt x="12485" y="2257"/>
                </a:lnTo>
                <a:lnTo>
                  <a:pt x="12448" y="2203"/>
                </a:lnTo>
                <a:lnTo>
                  <a:pt x="12375" y="2130"/>
                </a:lnTo>
                <a:lnTo>
                  <a:pt x="12266" y="2057"/>
                </a:lnTo>
                <a:lnTo>
                  <a:pt x="12121" y="2003"/>
                </a:lnTo>
                <a:lnTo>
                  <a:pt x="11957" y="1966"/>
                </a:lnTo>
                <a:lnTo>
                  <a:pt x="11720" y="1948"/>
                </a:lnTo>
                <a:lnTo>
                  <a:pt x="11575" y="1948"/>
                </a:lnTo>
                <a:lnTo>
                  <a:pt x="11393" y="1966"/>
                </a:lnTo>
                <a:lnTo>
                  <a:pt x="11211" y="2003"/>
                </a:lnTo>
                <a:lnTo>
                  <a:pt x="10992" y="2057"/>
                </a:lnTo>
                <a:lnTo>
                  <a:pt x="10992" y="1784"/>
                </a:lnTo>
                <a:lnTo>
                  <a:pt x="10956" y="1529"/>
                </a:lnTo>
                <a:lnTo>
                  <a:pt x="10901" y="1311"/>
                </a:lnTo>
                <a:lnTo>
                  <a:pt x="10810" y="1093"/>
                </a:lnTo>
                <a:lnTo>
                  <a:pt x="10701" y="911"/>
                </a:lnTo>
                <a:lnTo>
                  <a:pt x="10574" y="747"/>
                </a:lnTo>
                <a:lnTo>
                  <a:pt x="10428" y="583"/>
                </a:lnTo>
                <a:lnTo>
                  <a:pt x="10264" y="456"/>
                </a:lnTo>
                <a:lnTo>
                  <a:pt x="10082" y="346"/>
                </a:lnTo>
                <a:lnTo>
                  <a:pt x="9882" y="237"/>
                </a:lnTo>
                <a:lnTo>
                  <a:pt x="9682" y="165"/>
                </a:lnTo>
                <a:lnTo>
                  <a:pt x="9446" y="110"/>
                </a:lnTo>
                <a:lnTo>
                  <a:pt x="9227" y="55"/>
                </a:lnTo>
                <a:lnTo>
                  <a:pt x="8991" y="19"/>
                </a:lnTo>
                <a:lnTo>
                  <a:pt x="8736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1584" name="Google Shape;1584;p9"/>
          <p:cNvGrpSpPr/>
          <p:nvPr/>
        </p:nvGrpSpPr>
        <p:grpSpPr>
          <a:xfrm>
            <a:off x="8474368" y="1099934"/>
            <a:ext cx="1453873" cy="179151"/>
            <a:chOff x="7022525" y="1213188"/>
            <a:chExt cx="1090405" cy="134363"/>
          </a:xfrm>
        </p:grpSpPr>
        <p:sp>
          <p:nvSpPr>
            <p:cNvPr id="1585" name="Google Shape;1585;p9"/>
            <p:cNvSpPr/>
            <p:nvPr/>
          </p:nvSpPr>
          <p:spPr>
            <a:xfrm>
              <a:off x="7755323" y="1257699"/>
              <a:ext cx="357607" cy="89851"/>
            </a:xfrm>
            <a:custGeom>
              <a:avLst/>
              <a:gdLst/>
              <a:ahLst/>
              <a:cxnLst/>
              <a:rect l="l" t="t" r="r" b="b"/>
              <a:pathLst>
                <a:path w="7753" h="1948" extrusionOk="0">
                  <a:moveTo>
                    <a:pt x="6843" y="0"/>
                  </a:moveTo>
                  <a:lnTo>
                    <a:pt x="6461" y="37"/>
                  </a:lnTo>
                  <a:lnTo>
                    <a:pt x="6042" y="73"/>
                  </a:lnTo>
                  <a:lnTo>
                    <a:pt x="5605" y="164"/>
                  </a:lnTo>
                  <a:lnTo>
                    <a:pt x="5150" y="291"/>
                  </a:lnTo>
                  <a:lnTo>
                    <a:pt x="4932" y="382"/>
                  </a:lnTo>
                  <a:lnTo>
                    <a:pt x="4714" y="473"/>
                  </a:lnTo>
                  <a:lnTo>
                    <a:pt x="4495" y="564"/>
                  </a:lnTo>
                  <a:lnTo>
                    <a:pt x="4277" y="692"/>
                  </a:lnTo>
                  <a:lnTo>
                    <a:pt x="4077" y="837"/>
                  </a:lnTo>
                  <a:lnTo>
                    <a:pt x="3876" y="983"/>
                  </a:lnTo>
                  <a:lnTo>
                    <a:pt x="3694" y="874"/>
                  </a:lnTo>
                  <a:lnTo>
                    <a:pt x="3512" y="783"/>
                  </a:lnTo>
                  <a:lnTo>
                    <a:pt x="3330" y="710"/>
                  </a:lnTo>
                  <a:lnTo>
                    <a:pt x="3149" y="655"/>
                  </a:lnTo>
                  <a:lnTo>
                    <a:pt x="2967" y="601"/>
                  </a:lnTo>
                  <a:lnTo>
                    <a:pt x="2766" y="582"/>
                  </a:lnTo>
                  <a:lnTo>
                    <a:pt x="2584" y="564"/>
                  </a:lnTo>
                  <a:lnTo>
                    <a:pt x="2166" y="564"/>
                  </a:lnTo>
                  <a:lnTo>
                    <a:pt x="1929" y="582"/>
                  </a:lnTo>
                  <a:lnTo>
                    <a:pt x="1711" y="619"/>
                  </a:lnTo>
                  <a:lnTo>
                    <a:pt x="1492" y="673"/>
                  </a:lnTo>
                  <a:lnTo>
                    <a:pt x="1092" y="783"/>
                  </a:lnTo>
                  <a:lnTo>
                    <a:pt x="728" y="910"/>
                  </a:lnTo>
                  <a:lnTo>
                    <a:pt x="419" y="1037"/>
                  </a:lnTo>
                  <a:lnTo>
                    <a:pt x="200" y="1147"/>
                  </a:lnTo>
                  <a:lnTo>
                    <a:pt x="0" y="1256"/>
                  </a:lnTo>
                  <a:lnTo>
                    <a:pt x="200" y="1238"/>
                  </a:lnTo>
                  <a:lnTo>
                    <a:pt x="437" y="1219"/>
                  </a:lnTo>
                  <a:lnTo>
                    <a:pt x="1056" y="1219"/>
                  </a:lnTo>
                  <a:lnTo>
                    <a:pt x="1402" y="1256"/>
                  </a:lnTo>
                  <a:lnTo>
                    <a:pt x="1765" y="1292"/>
                  </a:lnTo>
                  <a:lnTo>
                    <a:pt x="2148" y="1347"/>
                  </a:lnTo>
                  <a:lnTo>
                    <a:pt x="2530" y="1438"/>
                  </a:lnTo>
                  <a:lnTo>
                    <a:pt x="2912" y="1565"/>
                  </a:lnTo>
                  <a:lnTo>
                    <a:pt x="3112" y="1656"/>
                  </a:lnTo>
                  <a:lnTo>
                    <a:pt x="3294" y="1729"/>
                  </a:lnTo>
                  <a:lnTo>
                    <a:pt x="3458" y="1838"/>
                  </a:lnTo>
                  <a:lnTo>
                    <a:pt x="3622" y="1947"/>
                  </a:lnTo>
                  <a:lnTo>
                    <a:pt x="4477" y="1474"/>
                  </a:lnTo>
                  <a:lnTo>
                    <a:pt x="5259" y="1056"/>
                  </a:lnTo>
                  <a:lnTo>
                    <a:pt x="5951" y="728"/>
                  </a:lnTo>
                  <a:lnTo>
                    <a:pt x="6570" y="473"/>
                  </a:lnTo>
                  <a:lnTo>
                    <a:pt x="7061" y="273"/>
                  </a:lnTo>
                  <a:lnTo>
                    <a:pt x="7425" y="128"/>
                  </a:lnTo>
                  <a:lnTo>
                    <a:pt x="7753" y="18"/>
                  </a:lnTo>
                  <a:lnTo>
                    <a:pt x="758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86" name="Google Shape;1586;p9"/>
            <p:cNvSpPr/>
            <p:nvPr/>
          </p:nvSpPr>
          <p:spPr>
            <a:xfrm>
              <a:off x="7755323" y="1257699"/>
              <a:ext cx="357607" cy="89851"/>
            </a:xfrm>
            <a:custGeom>
              <a:avLst/>
              <a:gdLst/>
              <a:ahLst/>
              <a:cxnLst/>
              <a:rect l="l" t="t" r="r" b="b"/>
              <a:pathLst>
                <a:path w="7753" h="1948" fill="none" extrusionOk="0">
                  <a:moveTo>
                    <a:pt x="7170" y="0"/>
                  </a:moveTo>
                  <a:lnTo>
                    <a:pt x="7170" y="0"/>
                  </a:lnTo>
                  <a:lnTo>
                    <a:pt x="6843" y="0"/>
                  </a:lnTo>
                  <a:lnTo>
                    <a:pt x="6461" y="37"/>
                  </a:lnTo>
                  <a:lnTo>
                    <a:pt x="6042" y="73"/>
                  </a:lnTo>
                  <a:lnTo>
                    <a:pt x="5605" y="164"/>
                  </a:lnTo>
                  <a:lnTo>
                    <a:pt x="5150" y="291"/>
                  </a:lnTo>
                  <a:lnTo>
                    <a:pt x="4932" y="382"/>
                  </a:lnTo>
                  <a:lnTo>
                    <a:pt x="4714" y="473"/>
                  </a:lnTo>
                  <a:lnTo>
                    <a:pt x="4495" y="564"/>
                  </a:lnTo>
                  <a:lnTo>
                    <a:pt x="4277" y="692"/>
                  </a:lnTo>
                  <a:lnTo>
                    <a:pt x="4077" y="837"/>
                  </a:lnTo>
                  <a:lnTo>
                    <a:pt x="3876" y="983"/>
                  </a:lnTo>
                  <a:lnTo>
                    <a:pt x="3876" y="983"/>
                  </a:lnTo>
                  <a:lnTo>
                    <a:pt x="3694" y="874"/>
                  </a:lnTo>
                  <a:lnTo>
                    <a:pt x="3512" y="783"/>
                  </a:lnTo>
                  <a:lnTo>
                    <a:pt x="3330" y="710"/>
                  </a:lnTo>
                  <a:lnTo>
                    <a:pt x="3149" y="655"/>
                  </a:lnTo>
                  <a:lnTo>
                    <a:pt x="2967" y="601"/>
                  </a:lnTo>
                  <a:lnTo>
                    <a:pt x="2766" y="582"/>
                  </a:lnTo>
                  <a:lnTo>
                    <a:pt x="2584" y="564"/>
                  </a:lnTo>
                  <a:lnTo>
                    <a:pt x="2402" y="564"/>
                  </a:lnTo>
                  <a:lnTo>
                    <a:pt x="2402" y="564"/>
                  </a:lnTo>
                  <a:lnTo>
                    <a:pt x="2166" y="564"/>
                  </a:lnTo>
                  <a:lnTo>
                    <a:pt x="1929" y="582"/>
                  </a:lnTo>
                  <a:lnTo>
                    <a:pt x="1711" y="619"/>
                  </a:lnTo>
                  <a:lnTo>
                    <a:pt x="1492" y="673"/>
                  </a:lnTo>
                  <a:lnTo>
                    <a:pt x="1092" y="783"/>
                  </a:lnTo>
                  <a:lnTo>
                    <a:pt x="728" y="910"/>
                  </a:lnTo>
                  <a:lnTo>
                    <a:pt x="419" y="1037"/>
                  </a:lnTo>
                  <a:lnTo>
                    <a:pt x="200" y="1147"/>
                  </a:lnTo>
                  <a:lnTo>
                    <a:pt x="0" y="1256"/>
                  </a:lnTo>
                  <a:lnTo>
                    <a:pt x="0" y="1256"/>
                  </a:lnTo>
                  <a:lnTo>
                    <a:pt x="200" y="1238"/>
                  </a:lnTo>
                  <a:lnTo>
                    <a:pt x="437" y="1219"/>
                  </a:lnTo>
                  <a:lnTo>
                    <a:pt x="746" y="1219"/>
                  </a:lnTo>
                  <a:lnTo>
                    <a:pt x="746" y="1219"/>
                  </a:lnTo>
                  <a:lnTo>
                    <a:pt x="1056" y="1219"/>
                  </a:lnTo>
                  <a:lnTo>
                    <a:pt x="1402" y="1256"/>
                  </a:lnTo>
                  <a:lnTo>
                    <a:pt x="1765" y="1292"/>
                  </a:lnTo>
                  <a:lnTo>
                    <a:pt x="2148" y="1347"/>
                  </a:lnTo>
                  <a:lnTo>
                    <a:pt x="2530" y="1438"/>
                  </a:lnTo>
                  <a:lnTo>
                    <a:pt x="2912" y="1565"/>
                  </a:lnTo>
                  <a:lnTo>
                    <a:pt x="3112" y="1656"/>
                  </a:lnTo>
                  <a:lnTo>
                    <a:pt x="3294" y="1729"/>
                  </a:lnTo>
                  <a:lnTo>
                    <a:pt x="3458" y="1838"/>
                  </a:lnTo>
                  <a:lnTo>
                    <a:pt x="3622" y="1947"/>
                  </a:lnTo>
                  <a:lnTo>
                    <a:pt x="3622" y="1947"/>
                  </a:lnTo>
                  <a:lnTo>
                    <a:pt x="4477" y="1474"/>
                  </a:lnTo>
                  <a:lnTo>
                    <a:pt x="5259" y="1056"/>
                  </a:lnTo>
                  <a:lnTo>
                    <a:pt x="5951" y="728"/>
                  </a:lnTo>
                  <a:lnTo>
                    <a:pt x="6570" y="473"/>
                  </a:lnTo>
                  <a:lnTo>
                    <a:pt x="7061" y="273"/>
                  </a:lnTo>
                  <a:lnTo>
                    <a:pt x="7425" y="128"/>
                  </a:lnTo>
                  <a:lnTo>
                    <a:pt x="7753" y="18"/>
                  </a:lnTo>
                  <a:lnTo>
                    <a:pt x="7753" y="18"/>
                  </a:lnTo>
                  <a:lnTo>
                    <a:pt x="7589" y="0"/>
                  </a:lnTo>
                  <a:lnTo>
                    <a:pt x="7170" y="0"/>
                  </a:lnTo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87" name="Google Shape;1587;p9"/>
            <p:cNvSpPr/>
            <p:nvPr/>
          </p:nvSpPr>
          <p:spPr>
            <a:xfrm>
              <a:off x="7022525" y="1213188"/>
              <a:ext cx="324904" cy="83994"/>
            </a:xfrm>
            <a:custGeom>
              <a:avLst/>
              <a:gdLst/>
              <a:ahLst/>
              <a:cxnLst/>
              <a:rect l="l" t="t" r="r" b="b"/>
              <a:pathLst>
                <a:path w="7044" h="1821" extrusionOk="0">
                  <a:moveTo>
                    <a:pt x="1383" y="1"/>
                  </a:moveTo>
                  <a:lnTo>
                    <a:pt x="1111" y="19"/>
                  </a:lnTo>
                  <a:lnTo>
                    <a:pt x="838" y="73"/>
                  </a:lnTo>
                  <a:lnTo>
                    <a:pt x="601" y="146"/>
                  </a:lnTo>
                  <a:lnTo>
                    <a:pt x="401" y="237"/>
                  </a:lnTo>
                  <a:lnTo>
                    <a:pt x="237" y="328"/>
                  </a:lnTo>
                  <a:lnTo>
                    <a:pt x="110" y="401"/>
                  </a:lnTo>
                  <a:lnTo>
                    <a:pt x="0" y="474"/>
                  </a:lnTo>
                  <a:lnTo>
                    <a:pt x="164" y="437"/>
                  </a:lnTo>
                  <a:lnTo>
                    <a:pt x="364" y="419"/>
                  </a:lnTo>
                  <a:lnTo>
                    <a:pt x="874" y="419"/>
                  </a:lnTo>
                  <a:lnTo>
                    <a:pt x="1202" y="456"/>
                  </a:lnTo>
                  <a:lnTo>
                    <a:pt x="1529" y="547"/>
                  </a:lnTo>
                  <a:lnTo>
                    <a:pt x="1711" y="601"/>
                  </a:lnTo>
                  <a:lnTo>
                    <a:pt x="1875" y="674"/>
                  </a:lnTo>
                  <a:lnTo>
                    <a:pt x="2057" y="747"/>
                  </a:lnTo>
                  <a:lnTo>
                    <a:pt x="2239" y="856"/>
                  </a:lnTo>
                  <a:lnTo>
                    <a:pt x="2421" y="965"/>
                  </a:lnTo>
                  <a:lnTo>
                    <a:pt x="2585" y="1093"/>
                  </a:lnTo>
                  <a:lnTo>
                    <a:pt x="2767" y="1238"/>
                  </a:lnTo>
                  <a:lnTo>
                    <a:pt x="2930" y="1420"/>
                  </a:lnTo>
                  <a:lnTo>
                    <a:pt x="3094" y="1602"/>
                  </a:lnTo>
                  <a:lnTo>
                    <a:pt x="3240" y="1820"/>
                  </a:lnTo>
                  <a:lnTo>
                    <a:pt x="3513" y="1638"/>
                  </a:lnTo>
                  <a:lnTo>
                    <a:pt x="3786" y="1511"/>
                  </a:lnTo>
                  <a:lnTo>
                    <a:pt x="4059" y="1384"/>
                  </a:lnTo>
                  <a:lnTo>
                    <a:pt x="4295" y="1293"/>
                  </a:lnTo>
                  <a:lnTo>
                    <a:pt x="4550" y="1220"/>
                  </a:lnTo>
                  <a:lnTo>
                    <a:pt x="4787" y="1184"/>
                  </a:lnTo>
                  <a:lnTo>
                    <a:pt x="5005" y="1147"/>
                  </a:lnTo>
                  <a:lnTo>
                    <a:pt x="5442" y="1147"/>
                  </a:lnTo>
                  <a:lnTo>
                    <a:pt x="5624" y="1184"/>
                  </a:lnTo>
                  <a:lnTo>
                    <a:pt x="5806" y="1202"/>
                  </a:lnTo>
                  <a:lnTo>
                    <a:pt x="5988" y="1256"/>
                  </a:lnTo>
                  <a:lnTo>
                    <a:pt x="6297" y="1366"/>
                  </a:lnTo>
                  <a:lnTo>
                    <a:pt x="6552" y="1475"/>
                  </a:lnTo>
                  <a:lnTo>
                    <a:pt x="6770" y="1602"/>
                  </a:lnTo>
                  <a:lnTo>
                    <a:pt x="6916" y="1711"/>
                  </a:lnTo>
                  <a:lnTo>
                    <a:pt x="7043" y="1820"/>
                  </a:lnTo>
                  <a:lnTo>
                    <a:pt x="6879" y="1638"/>
                  </a:lnTo>
                  <a:lnTo>
                    <a:pt x="6697" y="1456"/>
                  </a:lnTo>
                  <a:lnTo>
                    <a:pt x="6443" y="1238"/>
                  </a:lnTo>
                  <a:lnTo>
                    <a:pt x="6297" y="1129"/>
                  </a:lnTo>
                  <a:lnTo>
                    <a:pt x="6133" y="1020"/>
                  </a:lnTo>
                  <a:lnTo>
                    <a:pt x="5969" y="929"/>
                  </a:lnTo>
                  <a:lnTo>
                    <a:pt x="5769" y="838"/>
                  </a:lnTo>
                  <a:lnTo>
                    <a:pt x="5569" y="765"/>
                  </a:lnTo>
                  <a:lnTo>
                    <a:pt x="5369" y="692"/>
                  </a:lnTo>
                  <a:lnTo>
                    <a:pt x="5150" y="656"/>
                  </a:lnTo>
                  <a:lnTo>
                    <a:pt x="4750" y="656"/>
                  </a:lnTo>
                  <a:lnTo>
                    <a:pt x="4550" y="674"/>
                  </a:lnTo>
                  <a:lnTo>
                    <a:pt x="4368" y="729"/>
                  </a:lnTo>
                  <a:lnTo>
                    <a:pt x="4168" y="801"/>
                  </a:lnTo>
                  <a:lnTo>
                    <a:pt x="3968" y="892"/>
                  </a:lnTo>
                  <a:lnTo>
                    <a:pt x="3767" y="1002"/>
                  </a:lnTo>
                  <a:lnTo>
                    <a:pt x="3567" y="1129"/>
                  </a:lnTo>
                  <a:lnTo>
                    <a:pt x="3367" y="1293"/>
                  </a:lnTo>
                  <a:lnTo>
                    <a:pt x="3240" y="1111"/>
                  </a:lnTo>
                  <a:lnTo>
                    <a:pt x="3112" y="947"/>
                  </a:lnTo>
                  <a:lnTo>
                    <a:pt x="3003" y="801"/>
                  </a:lnTo>
                  <a:lnTo>
                    <a:pt x="2876" y="674"/>
                  </a:lnTo>
                  <a:lnTo>
                    <a:pt x="2621" y="437"/>
                  </a:lnTo>
                  <a:lnTo>
                    <a:pt x="2366" y="274"/>
                  </a:lnTo>
                  <a:lnTo>
                    <a:pt x="2111" y="146"/>
                  </a:lnTo>
                  <a:lnTo>
                    <a:pt x="1875" y="55"/>
                  </a:lnTo>
                  <a:lnTo>
                    <a:pt x="1620" y="19"/>
                  </a:lnTo>
                  <a:lnTo>
                    <a:pt x="1383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88" name="Google Shape;1588;p9"/>
            <p:cNvSpPr/>
            <p:nvPr/>
          </p:nvSpPr>
          <p:spPr>
            <a:xfrm>
              <a:off x="7022525" y="1213188"/>
              <a:ext cx="324904" cy="83994"/>
            </a:xfrm>
            <a:custGeom>
              <a:avLst/>
              <a:gdLst/>
              <a:ahLst/>
              <a:cxnLst/>
              <a:rect l="l" t="t" r="r" b="b"/>
              <a:pathLst>
                <a:path w="7044" h="1821" fill="none" extrusionOk="0">
                  <a:moveTo>
                    <a:pt x="1383" y="1"/>
                  </a:moveTo>
                  <a:lnTo>
                    <a:pt x="1383" y="1"/>
                  </a:lnTo>
                  <a:lnTo>
                    <a:pt x="1111" y="19"/>
                  </a:lnTo>
                  <a:lnTo>
                    <a:pt x="838" y="73"/>
                  </a:lnTo>
                  <a:lnTo>
                    <a:pt x="601" y="146"/>
                  </a:lnTo>
                  <a:lnTo>
                    <a:pt x="401" y="237"/>
                  </a:lnTo>
                  <a:lnTo>
                    <a:pt x="237" y="328"/>
                  </a:lnTo>
                  <a:lnTo>
                    <a:pt x="110" y="401"/>
                  </a:lnTo>
                  <a:lnTo>
                    <a:pt x="0" y="474"/>
                  </a:lnTo>
                  <a:lnTo>
                    <a:pt x="0" y="474"/>
                  </a:lnTo>
                  <a:lnTo>
                    <a:pt x="164" y="437"/>
                  </a:lnTo>
                  <a:lnTo>
                    <a:pt x="364" y="419"/>
                  </a:lnTo>
                  <a:lnTo>
                    <a:pt x="601" y="419"/>
                  </a:lnTo>
                  <a:lnTo>
                    <a:pt x="601" y="419"/>
                  </a:lnTo>
                  <a:lnTo>
                    <a:pt x="874" y="419"/>
                  </a:lnTo>
                  <a:lnTo>
                    <a:pt x="1202" y="456"/>
                  </a:lnTo>
                  <a:lnTo>
                    <a:pt x="1529" y="547"/>
                  </a:lnTo>
                  <a:lnTo>
                    <a:pt x="1711" y="601"/>
                  </a:lnTo>
                  <a:lnTo>
                    <a:pt x="1875" y="674"/>
                  </a:lnTo>
                  <a:lnTo>
                    <a:pt x="2057" y="747"/>
                  </a:lnTo>
                  <a:lnTo>
                    <a:pt x="2239" y="856"/>
                  </a:lnTo>
                  <a:lnTo>
                    <a:pt x="2421" y="965"/>
                  </a:lnTo>
                  <a:lnTo>
                    <a:pt x="2585" y="1093"/>
                  </a:lnTo>
                  <a:lnTo>
                    <a:pt x="2767" y="1238"/>
                  </a:lnTo>
                  <a:lnTo>
                    <a:pt x="2930" y="1420"/>
                  </a:lnTo>
                  <a:lnTo>
                    <a:pt x="3094" y="1602"/>
                  </a:lnTo>
                  <a:lnTo>
                    <a:pt x="3240" y="1820"/>
                  </a:lnTo>
                  <a:lnTo>
                    <a:pt x="3240" y="1820"/>
                  </a:lnTo>
                  <a:lnTo>
                    <a:pt x="3513" y="1638"/>
                  </a:lnTo>
                  <a:lnTo>
                    <a:pt x="3786" y="1511"/>
                  </a:lnTo>
                  <a:lnTo>
                    <a:pt x="4059" y="1384"/>
                  </a:lnTo>
                  <a:lnTo>
                    <a:pt x="4295" y="1293"/>
                  </a:lnTo>
                  <a:lnTo>
                    <a:pt x="4550" y="1220"/>
                  </a:lnTo>
                  <a:lnTo>
                    <a:pt x="4787" y="1184"/>
                  </a:lnTo>
                  <a:lnTo>
                    <a:pt x="5005" y="1147"/>
                  </a:lnTo>
                  <a:lnTo>
                    <a:pt x="5223" y="1147"/>
                  </a:lnTo>
                  <a:lnTo>
                    <a:pt x="5223" y="1147"/>
                  </a:lnTo>
                  <a:lnTo>
                    <a:pt x="5442" y="1147"/>
                  </a:lnTo>
                  <a:lnTo>
                    <a:pt x="5624" y="1184"/>
                  </a:lnTo>
                  <a:lnTo>
                    <a:pt x="5806" y="1202"/>
                  </a:lnTo>
                  <a:lnTo>
                    <a:pt x="5988" y="1256"/>
                  </a:lnTo>
                  <a:lnTo>
                    <a:pt x="6297" y="1366"/>
                  </a:lnTo>
                  <a:lnTo>
                    <a:pt x="6552" y="1475"/>
                  </a:lnTo>
                  <a:lnTo>
                    <a:pt x="6770" y="1602"/>
                  </a:lnTo>
                  <a:lnTo>
                    <a:pt x="6916" y="1711"/>
                  </a:lnTo>
                  <a:lnTo>
                    <a:pt x="7043" y="1820"/>
                  </a:lnTo>
                  <a:lnTo>
                    <a:pt x="7043" y="1820"/>
                  </a:lnTo>
                  <a:lnTo>
                    <a:pt x="6879" y="1638"/>
                  </a:lnTo>
                  <a:lnTo>
                    <a:pt x="6697" y="1456"/>
                  </a:lnTo>
                  <a:lnTo>
                    <a:pt x="6443" y="1238"/>
                  </a:lnTo>
                  <a:lnTo>
                    <a:pt x="6297" y="1129"/>
                  </a:lnTo>
                  <a:lnTo>
                    <a:pt x="6133" y="1020"/>
                  </a:lnTo>
                  <a:lnTo>
                    <a:pt x="5969" y="929"/>
                  </a:lnTo>
                  <a:lnTo>
                    <a:pt x="5769" y="838"/>
                  </a:lnTo>
                  <a:lnTo>
                    <a:pt x="5569" y="765"/>
                  </a:lnTo>
                  <a:lnTo>
                    <a:pt x="5369" y="692"/>
                  </a:lnTo>
                  <a:lnTo>
                    <a:pt x="5150" y="656"/>
                  </a:lnTo>
                  <a:lnTo>
                    <a:pt x="4914" y="656"/>
                  </a:lnTo>
                  <a:lnTo>
                    <a:pt x="4914" y="656"/>
                  </a:lnTo>
                  <a:lnTo>
                    <a:pt x="4750" y="656"/>
                  </a:lnTo>
                  <a:lnTo>
                    <a:pt x="4550" y="674"/>
                  </a:lnTo>
                  <a:lnTo>
                    <a:pt x="4368" y="729"/>
                  </a:lnTo>
                  <a:lnTo>
                    <a:pt x="4168" y="801"/>
                  </a:lnTo>
                  <a:lnTo>
                    <a:pt x="3968" y="892"/>
                  </a:lnTo>
                  <a:lnTo>
                    <a:pt x="3767" y="1002"/>
                  </a:lnTo>
                  <a:lnTo>
                    <a:pt x="3567" y="1129"/>
                  </a:lnTo>
                  <a:lnTo>
                    <a:pt x="3367" y="1293"/>
                  </a:lnTo>
                  <a:lnTo>
                    <a:pt x="3367" y="1293"/>
                  </a:lnTo>
                  <a:lnTo>
                    <a:pt x="3240" y="1111"/>
                  </a:lnTo>
                  <a:lnTo>
                    <a:pt x="3112" y="947"/>
                  </a:lnTo>
                  <a:lnTo>
                    <a:pt x="3003" y="801"/>
                  </a:lnTo>
                  <a:lnTo>
                    <a:pt x="2876" y="674"/>
                  </a:lnTo>
                  <a:lnTo>
                    <a:pt x="2621" y="437"/>
                  </a:lnTo>
                  <a:lnTo>
                    <a:pt x="2366" y="274"/>
                  </a:lnTo>
                  <a:lnTo>
                    <a:pt x="2111" y="146"/>
                  </a:lnTo>
                  <a:lnTo>
                    <a:pt x="1875" y="55"/>
                  </a:lnTo>
                  <a:lnTo>
                    <a:pt x="1620" y="19"/>
                  </a:lnTo>
                  <a:lnTo>
                    <a:pt x="1383" y="1"/>
                  </a:lnTo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589" name="Google Shape;1589;p9"/>
          <p:cNvSpPr/>
          <p:nvPr/>
        </p:nvSpPr>
        <p:spPr>
          <a:xfrm>
            <a:off x="8803518" y="1465451"/>
            <a:ext cx="712940" cy="179132"/>
          </a:xfrm>
          <a:custGeom>
            <a:avLst/>
            <a:gdLst/>
            <a:ahLst/>
            <a:cxnLst/>
            <a:rect l="l" t="t" r="r" b="b"/>
            <a:pathLst>
              <a:path w="7753" h="1948" extrusionOk="0">
                <a:moveTo>
                  <a:pt x="6843" y="0"/>
                </a:moveTo>
                <a:lnTo>
                  <a:pt x="6461" y="37"/>
                </a:lnTo>
                <a:lnTo>
                  <a:pt x="6042" y="73"/>
                </a:lnTo>
                <a:lnTo>
                  <a:pt x="5605" y="164"/>
                </a:lnTo>
                <a:lnTo>
                  <a:pt x="5150" y="291"/>
                </a:lnTo>
                <a:lnTo>
                  <a:pt x="4932" y="382"/>
                </a:lnTo>
                <a:lnTo>
                  <a:pt x="4714" y="473"/>
                </a:lnTo>
                <a:lnTo>
                  <a:pt x="4495" y="564"/>
                </a:lnTo>
                <a:lnTo>
                  <a:pt x="4277" y="692"/>
                </a:lnTo>
                <a:lnTo>
                  <a:pt x="4077" y="837"/>
                </a:lnTo>
                <a:lnTo>
                  <a:pt x="3876" y="983"/>
                </a:lnTo>
                <a:lnTo>
                  <a:pt x="3694" y="874"/>
                </a:lnTo>
                <a:lnTo>
                  <a:pt x="3512" y="783"/>
                </a:lnTo>
                <a:lnTo>
                  <a:pt x="3330" y="710"/>
                </a:lnTo>
                <a:lnTo>
                  <a:pt x="3149" y="655"/>
                </a:lnTo>
                <a:lnTo>
                  <a:pt x="2967" y="601"/>
                </a:lnTo>
                <a:lnTo>
                  <a:pt x="2766" y="582"/>
                </a:lnTo>
                <a:lnTo>
                  <a:pt x="2584" y="564"/>
                </a:lnTo>
                <a:lnTo>
                  <a:pt x="2166" y="564"/>
                </a:lnTo>
                <a:lnTo>
                  <a:pt x="1929" y="582"/>
                </a:lnTo>
                <a:lnTo>
                  <a:pt x="1711" y="619"/>
                </a:lnTo>
                <a:lnTo>
                  <a:pt x="1492" y="673"/>
                </a:lnTo>
                <a:lnTo>
                  <a:pt x="1092" y="783"/>
                </a:lnTo>
                <a:lnTo>
                  <a:pt x="728" y="910"/>
                </a:lnTo>
                <a:lnTo>
                  <a:pt x="419" y="1037"/>
                </a:lnTo>
                <a:lnTo>
                  <a:pt x="200" y="1147"/>
                </a:lnTo>
                <a:lnTo>
                  <a:pt x="0" y="1256"/>
                </a:lnTo>
                <a:lnTo>
                  <a:pt x="200" y="1238"/>
                </a:lnTo>
                <a:lnTo>
                  <a:pt x="437" y="1219"/>
                </a:lnTo>
                <a:lnTo>
                  <a:pt x="1056" y="1219"/>
                </a:lnTo>
                <a:lnTo>
                  <a:pt x="1402" y="1256"/>
                </a:lnTo>
                <a:lnTo>
                  <a:pt x="1765" y="1292"/>
                </a:lnTo>
                <a:lnTo>
                  <a:pt x="2148" y="1347"/>
                </a:lnTo>
                <a:lnTo>
                  <a:pt x="2530" y="1438"/>
                </a:lnTo>
                <a:lnTo>
                  <a:pt x="2912" y="1565"/>
                </a:lnTo>
                <a:lnTo>
                  <a:pt x="3112" y="1656"/>
                </a:lnTo>
                <a:lnTo>
                  <a:pt x="3294" y="1729"/>
                </a:lnTo>
                <a:lnTo>
                  <a:pt x="3458" y="1838"/>
                </a:lnTo>
                <a:lnTo>
                  <a:pt x="3622" y="1947"/>
                </a:lnTo>
                <a:lnTo>
                  <a:pt x="4477" y="1474"/>
                </a:lnTo>
                <a:lnTo>
                  <a:pt x="5259" y="1056"/>
                </a:lnTo>
                <a:lnTo>
                  <a:pt x="5951" y="728"/>
                </a:lnTo>
                <a:lnTo>
                  <a:pt x="6570" y="473"/>
                </a:lnTo>
                <a:lnTo>
                  <a:pt x="7061" y="273"/>
                </a:lnTo>
                <a:lnTo>
                  <a:pt x="7425" y="128"/>
                </a:lnTo>
                <a:lnTo>
                  <a:pt x="7753" y="18"/>
                </a:lnTo>
                <a:lnTo>
                  <a:pt x="7589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15088594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">
    <p:bg>
      <p:bgPr>
        <a:gradFill>
          <a:gsLst>
            <a:gs pos="0">
              <a:schemeClr val="dk2"/>
            </a:gs>
            <a:gs pos="100000">
              <a:srgbClr val="E4B24E"/>
            </a:gs>
          </a:gsLst>
          <a:lin ang="5400700" scaled="0"/>
        </a:gradFill>
        <a:effectLst/>
      </p:bgPr>
    </p:bg>
    <p:spTree>
      <p:nvGrpSpPr>
        <p:cNvPr id="1" name="Shape 15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1" name="Google Shape;1591;p10"/>
          <p:cNvSpPr txBox="1">
            <a:spLocks noGrp="1"/>
          </p:cNvSpPr>
          <p:nvPr>
            <p:ph type="body" idx="1"/>
          </p:nvPr>
        </p:nvSpPr>
        <p:spPr>
          <a:xfrm>
            <a:off x="944633" y="780300"/>
            <a:ext cx="6041200" cy="12516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marL="609585" lvl="0" indent="-30479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3733" b="1">
                <a:solidFill>
                  <a:schemeClr val="lt1"/>
                </a:solidFill>
                <a:latin typeface="Rye"/>
                <a:ea typeface="Rye"/>
                <a:cs typeface="Rye"/>
                <a:sym typeface="Rye"/>
              </a:defRPr>
            </a:lvl1pPr>
          </a:lstStyle>
          <a:p>
            <a:endParaRPr/>
          </a:p>
        </p:txBody>
      </p:sp>
      <p:grpSp>
        <p:nvGrpSpPr>
          <p:cNvPr id="1592" name="Google Shape;1592;p10"/>
          <p:cNvGrpSpPr/>
          <p:nvPr/>
        </p:nvGrpSpPr>
        <p:grpSpPr>
          <a:xfrm>
            <a:off x="-103" y="13603"/>
            <a:ext cx="12192101" cy="5079851"/>
            <a:chOff x="-77" y="10202"/>
            <a:chExt cx="9144076" cy="3809888"/>
          </a:xfrm>
        </p:grpSpPr>
        <p:sp>
          <p:nvSpPr>
            <p:cNvPr id="1593" name="Google Shape;1593;p10"/>
            <p:cNvSpPr/>
            <p:nvPr/>
          </p:nvSpPr>
          <p:spPr>
            <a:xfrm>
              <a:off x="-77" y="903562"/>
              <a:ext cx="4194343" cy="2036274"/>
            </a:xfrm>
            <a:custGeom>
              <a:avLst/>
              <a:gdLst/>
              <a:ahLst/>
              <a:cxnLst/>
              <a:rect l="l" t="t" r="r" b="b"/>
              <a:pathLst>
                <a:path w="28790" h="13977" extrusionOk="0">
                  <a:moveTo>
                    <a:pt x="0" y="1"/>
                  </a:moveTo>
                  <a:lnTo>
                    <a:pt x="0" y="1548"/>
                  </a:lnTo>
                  <a:lnTo>
                    <a:pt x="382" y="1639"/>
                  </a:lnTo>
                  <a:lnTo>
                    <a:pt x="764" y="1748"/>
                  </a:lnTo>
                  <a:lnTo>
                    <a:pt x="1146" y="1893"/>
                  </a:lnTo>
                  <a:lnTo>
                    <a:pt x="1529" y="2075"/>
                  </a:lnTo>
                  <a:lnTo>
                    <a:pt x="1893" y="2275"/>
                  </a:lnTo>
                  <a:lnTo>
                    <a:pt x="2220" y="2476"/>
                  </a:lnTo>
                  <a:lnTo>
                    <a:pt x="2530" y="2712"/>
                  </a:lnTo>
                  <a:lnTo>
                    <a:pt x="2839" y="2949"/>
                  </a:lnTo>
                  <a:lnTo>
                    <a:pt x="3112" y="3222"/>
                  </a:lnTo>
                  <a:lnTo>
                    <a:pt x="3385" y="3477"/>
                  </a:lnTo>
                  <a:lnTo>
                    <a:pt x="3640" y="3768"/>
                  </a:lnTo>
                  <a:lnTo>
                    <a:pt x="3876" y="4059"/>
                  </a:lnTo>
                  <a:lnTo>
                    <a:pt x="4095" y="4368"/>
                  </a:lnTo>
                  <a:lnTo>
                    <a:pt x="4313" y="4659"/>
                  </a:lnTo>
                  <a:lnTo>
                    <a:pt x="4513" y="4969"/>
                  </a:lnTo>
                  <a:lnTo>
                    <a:pt x="4695" y="5296"/>
                  </a:lnTo>
                  <a:lnTo>
                    <a:pt x="5041" y="5933"/>
                  </a:lnTo>
                  <a:lnTo>
                    <a:pt x="5696" y="7207"/>
                  </a:lnTo>
                  <a:lnTo>
                    <a:pt x="6042" y="7844"/>
                  </a:lnTo>
                  <a:lnTo>
                    <a:pt x="6406" y="8463"/>
                  </a:lnTo>
                  <a:lnTo>
                    <a:pt x="6606" y="8772"/>
                  </a:lnTo>
                  <a:lnTo>
                    <a:pt x="6806" y="9063"/>
                  </a:lnTo>
                  <a:lnTo>
                    <a:pt x="7024" y="9355"/>
                  </a:lnTo>
                  <a:lnTo>
                    <a:pt x="7261" y="9646"/>
                  </a:lnTo>
                  <a:lnTo>
                    <a:pt x="7516" y="9919"/>
                  </a:lnTo>
                  <a:lnTo>
                    <a:pt x="7771" y="10192"/>
                  </a:lnTo>
                  <a:lnTo>
                    <a:pt x="8062" y="10446"/>
                  </a:lnTo>
                  <a:lnTo>
                    <a:pt x="8371" y="10683"/>
                  </a:lnTo>
                  <a:lnTo>
                    <a:pt x="9099" y="11229"/>
                  </a:lnTo>
                  <a:lnTo>
                    <a:pt x="9845" y="11757"/>
                  </a:lnTo>
                  <a:lnTo>
                    <a:pt x="10227" y="12030"/>
                  </a:lnTo>
                  <a:lnTo>
                    <a:pt x="10628" y="12284"/>
                  </a:lnTo>
                  <a:lnTo>
                    <a:pt x="11028" y="12521"/>
                  </a:lnTo>
                  <a:lnTo>
                    <a:pt x="11428" y="12758"/>
                  </a:lnTo>
                  <a:lnTo>
                    <a:pt x="11847" y="12976"/>
                  </a:lnTo>
                  <a:lnTo>
                    <a:pt x="12284" y="13176"/>
                  </a:lnTo>
                  <a:lnTo>
                    <a:pt x="12720" y="13358"/>
                  </a:lnTo>
                  <a:lnTo>
                    <a:pt x="13157" y="13522"/>
                  </a:lnTo>
                  <a:lnTo>
                    <a:pt x="13612" y="13649"/>
                  </a:lnTo>
                  <a:lnTo>
                    <a:pt x="14085" y="13758"/>
                  </a:lnTo>
                  <a:lnTo>
                    <a:pt x="14558" y="13849"/>
                  </a:lnTo>
                  <a:lnTo>
                    <a:pt x="15050" y="13886"/>
                  </a:lnTo>
                  <a:lnTo>
                    <a:pt x="16178" y="13959"/>
                  </a:lnTo>
                  <a:lnTo>
                    <a:pt x="17397" y="13977"/>
                  </a:lnTo>
                  <a:lnTo>
                    <a:pt x="18125" y="13959"/>
                  </a:lnTo>
                  <a:lnTo>
                    <a:pt x="18889" y="13940"/>
                  </a:lnTo>
                  <a:lnTo>
                    <a:pt x="19654" y="13904"/>
                  </a:lnTo>
                  <a:lnTo>
                    <a:pt x="20436" y="13849"/>
                  </a:lnTo>
                  <a:lnTo>
                    <a:pt x="21219" y="13758"/>
                  </a:lnTo>
                  <a:lnTo>
                    <a:pt x="22001" y="13667"/>
                  </a:lnTo>
                  <a:lnTo>
                    <a:pt x="22766" y="13540"/>
                  </a:lnTo>
                  <a:lnTo>
                    <a:pt x="23530" y="13413"/>
                  </a:lnTo>
                  <a:lnTo>
                    <a:pt x="24294" y="13231"/>
                  </a:lnTo>
                  <a:lnTo>
                    <a:pt x="25022" y="13049"/>
                  </a:lnTo>
                  <a:lnTo>
                    <a:pt x="25732" y="12812"/>
                  </a:lnTo>
                  <a:lnTo>
                    <a:pt x="26423" y="12576"/>
                  </a:lnTo>
                  <a:lnTo>
                    <a:pt x="27079" y="12284"/>
                  </a:lnTo>
                  <a:lnTo>
                    <a:pt x="27388" y="12139"/>
                  </a:lnTo>
                  <a:lnTo>
                    <a:pt x="27679" y="11975"/>
                  </a:lnTo>
                  <a:lnTo>
                    <a:pt x="27970" y="11811"/>
                  </a:lnTo>
                  <a:lnTo>
                    <a:pt x="28261" y="11647"/>
                  </a:lnTo>
                  <a:lnTo>
                    <a:pt x="28534" y="11465"/>
                  </a:lnTo>
                  <a:lnTo>
                    <a:pt x="28789" y="11265"/>
                  </a:lnTo>
                  <a:lnTo>
                    <a:pt x="28261" y="11247"/>
                  </a:lnTo>
                  <a:lnTo>
                    <a:pt x="27734" y="11192"/>
                  </a:lnTo>
                  <a:lnTo>
                    <a:pt x="27242" y="11138"/>
                  </a:lnTo>
                  <a:lnTo>
                    <a:pt x="26751" y="11047"/>
                  </a:lnTo>
                  <a:lnTo>
                    <a:pt x="26260" y="10956"/>
                  </a:lnTo>
                  <a:lnTo>
                    <a:pt x="25787" y="10847"/>
                  </a:lnTo>
                  <a:lnTo>
                    <a:pt x="25313" y="10738"/>
                  </a:lnTo>
                  <a:lnTo>
                    <a:pt x="24858" y="10610"/>
                  </a:lnTo>
                  <a:lnTo>
                    <a:pt x="24422" y="10465"/>
                  </a:lnTo>
                  <a:lnTo>
                    <a:pt x="23985" y="10301"/>
                  </a:lnTo>
                  <a:lnTo>
                    <a:pt x="23548" y="10137"/>
                  </a:lnTo>
                  <a:lnTo>
                    <a:pt x="23130" y="9955"/>
                  </a:lnTo>
                  <a:lnTo>
                    <a:pt x="22311" y="9591"/>
                  </a:lnTo>
                  <a:lnTo>
                    <a:pt x="21528" y="9191"/>
                  </a:lnTo>
                  <a:lnTo>
                    <a:pt x="20764" y="8754"/>
                  </a:lnTo>
                  <a:lnTo>
                    <a:pt x="20036" y="8317"/>
                  </a:lnTo>
                  <a:lnTo>
                    <a:pt x="19308" y="7862"/>
                  </a:lnTo>
                  <a:lnTo>
                    <a:pt x="18635" y="7389"/>
                  </a:lnTo>
                  <a:lnTo>
                    <a:pt x="17306" y="6479"/>
                  </a:lnTo>
                  <a:lnTo>
                    <a:pt x="16032" y="5624"/>
                  </a:lnTo>
                  <a:lnTo>
                    <a:pt x="15414" y="5224"/>
                  </a:lnTo>
                  <a:lnTo>
                    <a:pt x="14795" y="4841"/>
                  </a:lnTo>
                  <a:lnTo>
                    <a:pt x="14158" y="4477"/>
                  </a:lnTo>
                  <a:lnTo>
                    <a:pt x="13503" y="4132"/>
                  </a:lnTo>
                  <a:lnTo>
                    <a:pt x="12848" y="3804"/>
                  </a:lnTo>
                  <a:lnTo>
                    <a:pt x="12193" y="3477"/>
                  </a:lnTo>
                  <a:lnTo>
                    <a:pt x="11519" y="3167"/>
                  </a:lnTo>
                  <a:lnTo>
                    <a:pt x="10846" y="2876"/>
                  </a:lnTo>
                  <a:lnTo>
                    <a:pt x="10154" y="2603"/>
                  </a:lnTo>
                  <a:lnTo>
                    <a:pt x="9463" y="2330"/>
                  </a:lnTo>
                  <a:lnTo>
                    <a:pt x="8043" y="1802"/>
                  </a:lnTo>
                  <a:lnTo>
                    <a:pt x="6588" y="1311"/>
                  </a:lnTo>
                  <a:lnTo>
                    <a:pt x="5077" y="838"/>
                  </a:lnTo>
                  <a:lnTo>
                    <a:pt x="4477" y="656"/>
                  </a:lnTo>
                  <a:lnTo>
                    <a:pt x="3858" y="510"/>
                  </a:lnTo>
                  <a:lnTo>
                    <a:pt x="3221" y="365"/>
                  </a:lnTo>
                  <a:lnTo>
                    <a:pt x="2584" y="255"/>
                  </a:lnTo>
                  <a:lnTo>
                    <a:pt x="1947" y="165"/>
                  </a:lnTo>
                  <a:lnTo>
                    <a:pt x="1310" y="92"/>
                  </a:lnTo>
                  <a:lnTo>
                    <a:pt x="655" y="37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FFFD5">
                <a:alpha val="78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94" name="Google Shape;1594;p10"/>
            <p:cNvSpPr/>
            <p:nvPr/>
          </p:nvSpPr>
          <p:spPr>
            <a:xfrm>
              <a:off x="-77" y="903562"/>
              <a:ext cx="4194343" cy="2036274"/>
            </a:xfrm>
            <a:custGeom>
              <a:avLst/>
              <a:gdLst/>
              <a:ahLst/>
              <a:cxnLst/>
              <a:rect l="l" t="t" r="r" b="b"/>
              <a:pathLst>
                <a:path w="28790" h="13977" fill="none" extrusionOk="0">
                  <a:moveTo>
                    <a:pt x="0" y="1"/>
                  </a:moveTo>
                  <a:lnTo>
                    <a:pt x="0" y="1548"/>
                  </a:lnTo>
                  <a:lnTo>
                    <a:pt x="0" y="1548"/>
                  </a:lnTo>
                  <a:lnTo>
                    <a:pt x="382" y="1639"/>
                  </a:lnTo>
                  <a:lnTo>
                    <a:pt x="764" y="1748"/>
                  </a:lnTo>
                  <a:lnTo>
                    <a:pt x="764" y="1748"/>
                  </a:lnTo>
                  <a:lnTo>
                    <a:pt x="1146" y="1893"/>
                  </a:lnTo>
                  <a:lnTo>
                    <a:pt x="1529" y="2075"/>
                  </a:lnTo>
                  <a:lnTo>
                    <a:pt x="1893" y="2275"/>
                  </a:lnTo>
                  <a:lnTo>
                    <a:pt x="2220" y="2476"/>
                  </a:lnTo>
                  <a:lnTo>
                    <a:pt x="2530" y="2712"/>
                  </a:lnTo>
                  <a:lnTo>
                    <a:pt x="2839" y="2949"/>
                  </a:lnTo>
                  <a:lnTo>
                    <a:pt x="3112" y="3222"/>
                  </a:lnTo>
                  <a:lnTo>
                    <a:pt x="3385" y="3477"/>
                  </a:lnTo>
                  <a:lnTo>
                    <a:pt x="3640" y="3768"/>
                  </a:lnTo>
                  <a:lnTo>
                    <a:pt x="3876" y="4059"/>
                  </a:lnTo>
                  <a:lnTo>
                    <a:pt x="4095" y="4368"/>
                  </a:lnTo>
                  <a:lnTo>
                    <a:pt x="4313" y="4659"/>
                  </a:lnTo>
                  <a:lnTo>
                    <a:pt x="4513" y="4969"/>
                  </a:lnTo>
                  <a:lnTo>
                    <a:pt x="4695" y="5296"/>
                  </a:lnTo>
                  <a:lnTo>
                    <a:pt x="5041" y="5933"/>
                  </a:lnTo>
                  <a:lnTo>
                    <a:pt x="5041" y="5933"/>
                  </a:lnTo>
                  <a:lnTo>
                    <a:pt x="5696" y="7207"/>
                  </a:lnTo>
                  <a:lnTo>
                    <a:pt x="6042" y="7844"/>
                  </a:lnTo>
                  <a:lnTo>
                    <a:pt x="6406" y="8463"/>
                  </a:lnTo>
                  <a:lnTo>
                    <a:pt x="6606" y="8772"/>
                  </a:lnTo>
                  <a:lnTo>
                    <a:pt x="6806" y="9063"/>
                  </a:lnTo>
                  <a:lnTo>
                    <a:pt x="7024" y="9355"/>
                  </a:lnTo>
                  <a:lnTo>
                    <a:pt x="7261" y="9646"/>
                  </a:lnTo>
                  <a:lnTo>
                    <a:pt x="7516" y="9919"/>
                  </a:lnTo>
                  <a:lnTo>
                    <a:pt x="7771" y="10192"/>
                  </a:lnTo>
                  <a:lnTo>
                    <a:pt x="8062" y="10446"/>
                  </a:lnTo>
                  <a:lnTo>
                    <a:pt x="8371" y="10683"/>
                  </a:lnTo>
                  <a:lnTo>
                    <a:pt x="8371" y="10683"/>
                  </a:lnTo>
                  <a:lnTo>
                    <a:pt x="9099" y="11229"/>
                  </a:lnTo>
                  <a:lnTo>
                    <a:pt x="9845" y="11757"/>
                  </a:lnTo>
                  <a:lnTo>
                    <a:pt x="10227" y="12030"/>
                  </a:lnTo>
                  <a:lnTo>
                    <a:pt x="10628" y="12284"/>
                  </a:lnTo>
                  <a:lnTo>
                    <a:pt x="11028" y="12521"/>
                  </a:lnTo>
                  <a:lnTo>
                    <a:pt x="11428" y="12758"/>
                  </a:lnTo>
                  <a:lnTo>
                    <a:pt x="11847" y="12976"/>
                  </a:lnTo>
                  <a:lnTo>
                    <a:pt x="12284" y="13176"/>
                  </a:lnTo>
                  <a:lnTo>
                    <a:pt x="12720" y="13358"/>
                  </a:lnTo>
                  <a:lnTo>
                    <a:pt x="13157" y="13522"/>
                  </a:lnTo>
                  <a:lnTo>
                    <a:pt x="13612" y="13649"/>
                  </a:lnTo>
                  <a:lnTo>
                    <a:pt x="14085" y="13758"/>
                  </a:lnTo>
                  <a:lnTo>
                    <a:pt x="14558" y="13849"/>
                  </a:lnTo>
                  <a:lnTo>
                    <a:pt x="15050" y="13886"/>
                  </a:lnTo>
                  <a:lnTo>
                    <a:pt x="15050" y="13886"/>
                  </a:lnTo>
                  <a:lnTo>
                    <a:pt x="16178" y="13959"/>
                  </a:lnTo>
                  <a:lnTo>
                    <a:pt x="17397" y="13977"/>
                  </a:lnTo>
                  <a:lnTo>
                    <a:pt x="17397" y="13977"/>
                  </a:lnTo>
                  <a:lnTo>
                    <a:pt x="18125" y="13959"/>
                  </a:lnTo>
                  <a:lnTo>
                    <a:pt x="18889" y="13940"/>
                  </a:lnTo>
                  <a:lnTo>
                    <a:pt x="19654" y="13904"/>
                  </a:lnTo>
                  <a:lnTo>
                    <a:pt x="20436" y="13849"/>
                  </a:lnTo>
                  <a:lnTo>
                    <a:pt x="21219" y="13758"/>
                  </a:lnTo>
                  <a:lnTo>
                    <a:pt x="22001" y="13667"/>
                  </a:lnTo>
                  <a:lnTo>
                    <a:pt x="22766" y="13540"/>
                  </a:lnTo>
                  <a:lnTo>
                    <a:pt x="23530" y="13413"/>
                  </a:lnTo>
                  <a:lnTo>
                    <a:pt x="24294" y="13231"/>
                  </a:lnTo>
                  <a:lnTo>
                    <a:pt x="25022" y="13049"/>
                  </a:lnTo>
                  <a:lnTo>
                    <a:pt x="25732" y="12812"/>
                  </a:lnTo>
                  <a:lnTo>
                    <a:pt x="26423" y="12576"/>
                  </a:lnTo>
                  <a:lnTo>
                    <a:pt x="27079" y="12284"/>
                  </a:lnTo>
                  <a:lnTo>
                    <a:pt x="27388" y="12139"/>
                  </a:lnTo>
                  <a:lnTo>
                    <a:pt x="27679" y="11975"/>
                  </a:lnTo>
                  <a:lnTo>
                    <a:pt x="27970" y="11811"/>
                  </a:lnTo>
                  <a:lnTo>
                    <a:pt x="28261" y="11647"/>
                  </a:lnTo>
                  <a:lnTo>
                    <a:pt x="28534" y="11465"/>
                  </a:lnTo>
                  <a:lnTo>
                    <a:pt x="28789" y="11265"/>
                  </a:lnTo>
                  <a:lnTo>
                    <a:pt x="28789" y="11265"/>
                  </a:lnTo>
                  <a:lnTo>
                    <a:pt x="28261" y="11247"/>
                  </a:lnTo>
                  <a:lnTo>
                    <a:pt x="27734" y="11192"/>
                  </a:lnTo>
                  <a:lnTo>
                    <a:pt x="27242" y="11138"/>
                  </a:lnTo>
                  <a:lnTo>
                    <a:pt x="26751" y="11047"/>
                  </a:lnTo>
                  <a:lnTo>
                    <a:pt x="26260" y="10956"/>
                  </a:lnTo>
                  <a:lnTo>
                    <a:pt x="25787" y="10847"/>
                  </a:lnTo>
                  <a:lnTo>
                    <a:pt x="25313" y="10738"/>
                  </a:lnTo>
                  <a:lnTo>
                    <a:pt x="24858" y="10610"/>
                  </a:lnTo>
                  <a:lnTo>
                    <a:pt x="24422" y="10465"/>
                  </a:lnTo>
                  <a:lnTo>
                    <a:pt x="23985" y="10301"/>
                  </a:lnTo>
                  <a:lnTo>
                    <a:pt x="23548" y="10137"/>
                  </a:lnTo>
                  <a:lnTo>
                    <a:pt x="23130" y="9955"/>
                  </a:lnTo>
                  <a:lnTo>
                    <a:pt x="22311" y="9591"/>
                  </a:lnTo>
                  <a:lnTo>
                    <a:pt x="21528" y="9191"/>
                  </a:lnTo>
                  <a:lnTo>
                    <a:pt x="20764" y="8754"/>
                  </a:lnTo>
                  <a:lnTo>
                    <a:pt x="20036" y="8317"/>
                  </a:lnTo>
                  <a:lnTo>
                    <a:pt x="19308" y="7862"/>
                  </a:lnTo>
                  <a:lnTo>
                    <a:pt x="18635" y="7389"/>
                  </a:lnTo>
                  <a:lnTo>
                    <a:pt x="17306" y="6479"/>
                  </a:lnTo>
                  <a:lnTo>
                    <a:pt x="16032" y="5624"/>
                  </a:lnTo>
                  <a:lnTo>
                    <a:pt x="16032" y="5624"/>
                  </a:lnTo>
                  <a:lnTo>
                    <a:pt x="15414" y="5224"/>
                  </a:lnTo>
                  <a:lnTo>
                    <a:pt x="14795" y="4841"/>
                  </a:lnTo>
                  <a:lnTo>
                    <a:pt x="14158" y="4477"/>
                  </a:lnTo>
                  <a:lnTo>
                    <a:pt x="13503" y="4132"/>
                  </a:lnTo>
                  <a:lnTo>
                    <a:pt x="12848" y="3804"/>
                  </a:lnTo>
                  <a:lnTo>
                    <a:pt x="12193" y="3477"/>
                  </a:lnTo>
                  <a:lnTo>
                    <a:pt x="11519" y="3167"/>
                  </a:lnTo>
                  <a:lnTo>
                    <a:pt x="10846" y="2876"/>
                  </a:lnTo>
                  <a:lnTo>
                    <a:pt x="10154" y="2603"/>
                  </a:lnTo>
                  <a:lnTo>
                    <a:pt x="9463" y="2330"/>
                  </a:lnTo>
                  <a:lnTo>
                    <a:pt x="8043" y="1802"/>
                  </a:lnTo>
                  <a:lnTo>
                    <a:pt x="6588" y="1311"/>
                  </a:lnTo>
                  <a:lnTo>
                    <a:pt x="5077" y="838"/>
                  </a:lnTo>
                  <a:lnTo>
                    <a:pt x="5077" y="838"/>
                  </a:lnTo>
                  <a:lnTo>
                    <a:pt x="4477" y="656"/>
                  </a:lnTo>
                  <a:lnTo>
                    <a:pt x="3858" y="510"/>
                  </a:lnTo>
                  <a:lnTo>
                    <a:pt x="3221" y="365"/>
                  </a:lnTo>
                  <a:lnTo>
                    <a:pt x="2584" y="255"/>
                  </a:lnTo>
                  <a:lnTo>
                    <a:pt x="1947" y="165"/>
                  </a:lnTo>
                  <a:lnTo>
                    <a:pt x="1310" y="92"/>
                  </a:lnTo>
                  <a:lnTo>
                    <a:pt x="655" y="37"/>
                  </a:lnTo>
                  <a:lnTo>
                    <a:pt x="0" y="1"/>
                  </a:lnTo>
                </a:path>
              </a:pathLst>
            </a:custGeom>
            <a:solidFill>
              <a:srgbClr val="FFFFD5">
                <a:alpha val="78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95" name="Google Shape;1595;p10"/>
            <p:cNvSpPr/>
            <p:nvPr/>
          </p:nvSpPr>
          <p:spPr>
            <a:xfrm>
              <a:off x="-77" y="285844"/>
              <a:ext cx="9144076" cy="1803029"/>
            </a:xfrm>
            <a:custGeom>
              <a:avLst/>
              <a:gdLst/>
              <a:ahLst/>
              <a:cxnLst/>
              <a:rect l="l" t="t" r="r" b="b"/>
              <a:pathLst>
                <a:path w="62765" h="12376" extrusionOk="0">
                  <a:moveTo>
                    <a:pt x="10846" y="1"/>
                  </a:moveTo>
                  <a:lnTo>
                    <a:pt x="9481" y="19"/>
                  </a:lnTo>
                  <a:lnTo>
                    <a:pt x="8134" y="55"/>
                  </a:lnTo>
                  <a:lnTo>
                    <a:pt x="6770" y="128"/>
                  </a:lnTo>
                  <a:lnTo>
                    <a:pt x="5423" y="219"/>
                  </a:lnTo>
                  <a:lnTo>
                    <a:pt x="4058" y="346"/>
                  </a:lnTo>
                  <a:lnTo>
                    <a:pt x="2711" y="492"/>
                  </a:lnTo>
                  <a:lnTo>
                    <a:pt x="1347" y="656"/>
                  </a:lnTo>
                  <a:lnTo>
                    <a:pt x="0" y="838"/>
                  </a:lnTo>
                  <a:lnTo>
                    <a:pt x="0" y="1638"/>
                  </a:lnTo>
                  <a:lnTo>
                    <a:pt x="910" y="1693"/>
                  </a:lnTo>
                  <a:lnTo>
                    <a:pt x="1802" y="1784"/>
                  </a:lnTo>
                  <a:lnTo>
                    <a:pt x="2693" y="1893"/>
                  </a:lnTo>
                  <a:lnTo>
                    <a:pt x="3585" y="2021"/>
                  </a:lnTo>
                  <a:lnTo>
                    <a:pt x="4477" y="2184"/>
                  </a:lnTo>
                  <a:lnTo>
                    <a:pt x="5368" y="2366"/>
                  </a:lnTo>
                  <a:lnTo>
                    <a:pt x="6242" y="2567"/>
                  </a:lnTo>
                  <a:lnTo>
                    <a:pt x="7134" y="2785"/>
                  </a:lnTo>
                  <a:lnTo>
                    <a:pt x="8007" y="3021"/>
                  </a:lnTo>
                  <a:lnTo>
                    <a:pt x="8881" y="3276"/>
                  </a:lnTo>
                  <a:lnTo>
                    <a:pt x="9736" y="3549"/>
                  </a:lnTo>
                  <a:lnTo>
                    <a:pt x="10609" y="3840"/>
                  </a:lnTo>
                  <a:lnTo>
                    <a:pt x="11465" y="4132"/>
                  </a:lnTo>
                  <a:lnTo>
                    <a:pt x="12320" y="4441"/>
                  </a:lnTo>
                  <a:lnTo>
                    <a:pt x="14031" y="5078"/>
                  </a:lnTo>
                  <a:lnTo>
                    <a:pt x="15978" y="5842"/>
                  </a:lnTo>
                  <a:lnTo>
                    <a:pt x="17925" y="6643"/>
                  </a:lnTo>
                  <a:lnTo>
                    <a:pt x="19872" y="7444"/>
                  </a:lnTo>
                  <a:lnTo>
                    <a:pt x="21819" y="8226"/>
                  </a:lnTo>
                  <a:lnTo>
                    <a:pt x="23785" y="8972"/>
                  </a:lnTo>
                  <a:lnTo>
                    <a:pt x="24767" y="9336"/>
                  </a:lnTo>
                  <a:lnTo>
                    <a:pt x="25768" y="9682"/>
                  </a:lnTo>
                  <a:lnTo>
                    <a:pt x="26751" y="10028"/>
                  </a:lnTo>
                  <a:lnTo>
                    <a:pt x="27752" y="10337"/>
                  </a:lnTo>
                  <a:lnTo>
                    <a:pt x="28753" y="10646"/>
                  </a:lnTo>
                  <a:lnTo>
                    <a:pt x="29772" y="10919"/>
                  </a:lnTo>
                  <a:lnTo>
                    <a:pt x="30463" y="11101"/>
                  </a:lnTo>
                  <a:lnTo>
                    <a:pt x="31173" y="11265"/>
                  </a:lnTo>
                  <a:lnTo>
                    <a:pt x="31865" y="11411"/>
                  </a:lnTo>
                  <a:lnTo>
                    <a:pt x="32574" y="11556"/>
                  </a:lnTo>
                  <a:lnTo>
                    <a:pt x="33284" y="11684"/>
                  </a:lnTo>
                  <a:lnTo>
                    <a:pt x="33994" y="11811"/>
                  </a:lnTo>
                  <a:lnTo>
                    <a:pt x="34704" y="11920"/>
                  </a:lnTo>
                  <a:lnTo>
                    <a:pt x="35413" y="12011"/>
                  </a:lnTo>
                  <a:lnTo>
                    <a:pt x="36123" y="12102"/>
                  </a:lnTo>
                  <a:lnTo>
                    <a:pt x="36851" y="12175"/>
                  </a:lnTo>
                  <a:lnTo>
                    <a:pt x="37561" y="12230"/>
                  </a:lnTo>
                  <a:lnTo>
                    <a:pt x="38270" y="12284"/>
                  </a:lnTo>
                  <a:lnTo>
                    <a:pt x="38998" y="12321"/>
                  </a:lnTo>
                  <a:lnTo>
                    <a:pt x="39708" y="12357"/>
                  </a:lnTo>
                  <a:lnTo>
                    <a:pt x="40436" y="12375"/>
                  </a:lnTo>
                  <a:lnTo>
                    <a:pt x="41146" y="12375"/>
                  </a:lnTo>
                  <a:lnTo>
                    <a:pt x="42092" y="12357"/>
                  </a:lnTo>
                  <a:lnTo>
                    <a:pt x="43020" y="12339"/>
                  </a:lnTo>
                  <a:lnTo>
                    <a:pt x="43948" y="12284"/>
                  </a:lnTo>
                  <a:lnTo>
                    <a:pt x="44894" y="12211"/>
                  </a:lnTo>
                  <a:lnTo>
                    <a:pt x="45458" y="12157"/>
                  </a:lnTo>
                  <a:lnTo>
                    <a:pt x="46004" y="12102"/>
                  </a:lnTo>
                  <a:lnTo>
                    <a:pt x="46569" y="12029"/>
                  </a:lnTo>
                  <a:lnTo>
                    <a:pt x="47133" y="11938"/>
                  </a:lnTo>
                  <a:lnTo>
                    <a:pt x="48261" y="11720"/>
                  </a:lnTo>
                  <a:lnTo>
                    <a:pt x="49371" y="11484"/>
                  </a:lnTo>
                  <a:lnTo>
                    <a:pt x="50499" y="11211"/>
                  </a:lnTo>
                  <a:lnTo>
                    <a:pt x="51609" y="10919"/>
                  </a:lnTo>
                  <a:lnTo>
                    <a:pt x="53848" y="10282"/>
                  </a:lnTo>
                  <a:lnTo>
                    <a:pt x="56068" y="9646"/>
                  </a:lnTo>
                  <a:lnTo>
                    <a:pt x="57178" y="9336"/>
                  </a:lnTo>
                  <a:lnTo>
                    <a:pt x="58306" y="9045"/>
                  </a:lnTo>
                  <a:lnTo>
                    <a:pt x="59416" y="8790"/>
                  </a:lnTo>
                  <a:lnTo>
                    <a:pt x="60526" y="8554"/>
                  </a:lnTo>
                  <a:lnTo>
                    <a:pt x="61636" y="8353"/>
                  </a:lnTo>
                  <a:lnTo>
                    <a:pt x="62201" y="8262"/>
                  </a:lnTo>
                  <a:lnTo>
                    <a:pt x="62765" y="8190"/>
                  </a:lnTo>
                  <a:lnTo>
                    <a:pt x="62765" y="7334"/>
                  </a:lnTo>
                  <a:lnTo>
                    <a:pt x="61855" y="7371"/>
                  </a:lnTo>
                  <a:lnTo>
                    <a:pt x="61236" y="7407"/>
                  </a:lnTo>
                  <a:lnTo>
                    <a:pt x="60599" y="7462"/>
                  </a:lnTo>
                  <a:lnTo>
                    <a:pt x="59362" y="7589"/>
                  </a:lnTo>
                  <a:lnTo>
                    <a:pt x="58106" y="7753"/>
                  </a:lnTo>
                  <a:lnTo>
                    <a:pt x="56869" y="7953"/>
                  </a:lnTo>
                  <a:lnTo>
                    <a:pt x="54375" y="8353"/>
                  </a:lnTo>
                  <a:lnTo>
                    <a:pt x="53138" y="8554"/>
                  </a:lnTo>
                  <a:lnTo>
                    <a:pt x="51882" y="8736"/>
                  </a:lnTo>
                  <a:lnTo>
                    <a:pt x="50390" y="8918"/>
                  </a:lnTo>
                  <a:lnTo>
                    <a:pt x="49626" y="8990"/>
                  </a:lnTo>
                  <a:lnTo>
                    <a:pt x="48880" y="9045"/>
                  </a:lnTo>
                  <a:lnTo>
                    <a:pt x="48115" y="9100"/>
                  </a:lnTo>
                  <a:lnTo>
                    <a:pt x="47351" y="9136"/>
                  </a:lnTo>
                  <a:lnTo>
                    <a:pt x="46605" y="9172"/>
                  </a:lnTo>
                  <a:lnTo>
                    <a:pt x="45222" y="9172"/>
                  </a:lnTo>
                  <a:lnTo>
                    <a:pt x="44585" y="9154"/>
                  </a:lnTo>
                  <a:lnTo>
                    <a:pt x="43966" y="9118"/>
                  </a:lnTo>
                  <a:lnTo>
                    <a:pt x="43348" y="9081"/>
                  </a:lnTo>
                  <a:lnTo>
                    <a:pt x="42729" y="9027"/>
                  </a:lnTo>
                  <a:lnTo>
                    <a:pt x="42110" y="8954"/>
                  </a:lnTo>
                  <a:lnTo>
                    <a:pt x="41491" y="8881"/>
                  </a:lnTo>
                  <a:lnTo>
                    <a:pt x="40873" y="8772"/>
                  </a:lnTo>
                  <a:lnTo>
                    <a:pt x="40272" y="8663"/>
                  </a:lnTo>
                  <a:lnTo>
                    <a:pt x="39653" y="8554"/>
                  </a:lnTo>
                  <a:lnTo>
                    <a:pt x="39053" y="8408"/>
                  </a:lnTo>
                  <a:lnTo>
                    <a:pt x="38452" y="8244"/>
                  </a:lnTo>
                  <a:lnTo>
                    <a:pt x="37870" y="8081"/>
                  </a:lnTo>
                  <a:lnTo>
                    <a:pt x="37269" y="7880"/>
                  </a:lnTo>
                  <a:lnTo>
                    <a:pt x="36687" y="7680"/>
                  </a:lnTo>
                  <a:lnTo>
                    <a:pt x="36105" y="7444"/>
                  </a:lnTo>
                  <a:lnTo>
                    <a:pt x="35650" y="7262"/>
                  </a:lnTo>
                  <a:lnTo>
                    <a:pt x="35195" y="7043"/>
                  </a:lnTo>
                  <a:lnTo>
                    <a:pt x="34285" y="6606"/>
                  </a:lnTo>
                  <a:lnTo>
                    <a:pt x="33411" y="6152"/>
                  </a:lnTo>
                  <a:lnTo>
                    <a:pt x="32520" y="5678"/>
                  </a:lnTo>
                  <a:lnTo>
                    <a:pt x="30773" y="4714"/>
                  </a:lnTo>
                  <a:lnTo>
                    <a:pt x="29899" y="4241"/>
                  </a:lnTo>
                  <a:lnTo>
                    <a:pt x="29008" y="3786"/>
                  </a:lnTo>
                  <a:lnTo>
                    <a:pt x="27934" y="3276"/>
                  </a:lnTo>
                  <a:lnTo>
                    <a:pt x="26860" y="2821"/>
                  </a:lnTo>
                  <a:lnTo>
                    <a:pt x="25768" y="2403"/>
                  </a:lnTo>
                  <a:lnTo>
                    <a:pt x="24676" y="2021"/>
                  </a:lnTo>
                  <a:lnTo>
                    <a:pt x="23566" y="1675"/>
                  </a:lnTo>
                  <a:lnTo>
                    <a:pt x="22438" y="1365"/>
                  </a:lnTo>
                  <a:lnTo>
                    <a:pt x="21310" y="1092"/>
                  </a:lnTo>
                  <a:lnTo>
                    <a:pt x="20182" y="856"/>
                  </a:lnTo>
                  <a:lnTo>
                    <a:pt x="19035" y="638"/>
                  </a:lnTo>
                  <a:lnTo>
                    <a:pt x="17870" y="456"/>
                  </a:lnTo>
                  <a:lnTo>
                    <a:pt x="16724" y="310"/>
                  </a:lnTo>
                  <a:lnTo>
                    <a:pt x="15541" y="201"/>
                  </a:lnTo>
                  <a:lnTo>
                    <a:pt x="14376" y="110"/>
                  </a:lnTo>
                  <a:lnTo>
                    <a:pt x="13194" y="55"/>
                  </a:lnTo>
                  <a:lnTo>
                    <a:pt x="12029" y="19"/>
                  </a:lnTo>
                  <a:lnTo>
                    <a:pt x="10846" y="1"/>
                  </a:lnTo>
                  <a:close/>
                </a:path>
              </a:pathLst>
            </a:custGeom>
            <a:solidFill>
              <a:srgbClr val="FFFFD5">
                <a:alpha val="78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96" name="Google Shape;1596;p10"/>
            <p:cNvSpPr/>
            <p:nvPr/>
          </p:nvSpPr>
          <p:spPr>
            <a:xfrm>
              <a:off x="-77" y="285844"/>
              <a:ext cx="9144076" cy="1803029"/>
            </a:xfrm>
            <a:custGeom>
              <a:avLst/>
              <a:gdLst/>
              <a:ahLst/>
              <a:cxnLst/>
              <a:rect l="l" t="t" r="r" b="b"/>
              <a:pathLst>
                <a:path w="62765" h="12376" fill="none" extrusionOk="0">
                  <a:moveTo>
                    <a:pt x="10846" y="1"/>
                  </a:moveTo>
                  <a:lnTo>
                    <a:pt x="10846" y="1"/>
                  </a:lnTo>
                  <a:lnTo>
                    <a:pt x="9481" y="19"/>
                  </a:lnTo>
                  <a:lnTo>
                    <a:pt x="8134" y="55"/>
                  </a:lnTo>
                  <a:lnTo>
                    <a:pt x="6770" y="128"/>
                  </a:lnTo>
                  <a:lnTo>
                    <a:pt x="5423" y="219"/>
                  </a:lnTo>
                  <a:lnTo>
                    <a:pt x="4058" y="346"/>
                  </a:lnTo>
                  <a:lnTo>
                    <a:pt x="2711" y="492"/>
                  </a:lnTo>
                  <a:lnTo>
                    <a:pt x="1347" y="656"/>
                  </a:lnTo>
                  <a:lnTo>
                    <a:pt x="0" y="838"/>
                  </a:lnTo>
                  <a:lnTo>
                    <a:pt x="0" y="1638"/>
                  </a:lnTo>
                  <a:lnTo>
                    <a:pt x="0" y="1638"/>
                  </a:lnTo>
                  <a:lnTo>
                    <a:pt x="910" y="1693"/>
                  </a:lnTo>
                  <a:lnTo>
                    <a:pt x="1802" y="1784"/>
                  </a:lnTo>
                  <a:lnTo>
                    <a:pt x="2693" y="1893"/>
                  </a:lnTo>
                  <a:lnTo>
                    <a:pt x="3585" y="2021"/>
                  </a:lnTo>
                  <a:lnTo>
                    <a:pt x="4477" y="2184"/>
                  </a:lnTo>
                  <a:lnTo>
                    <a:pt x="5368" y="2366"/>
                  </a:lnTo>
                  <a:lnTo>
                    <a:pt x="6242" y="2567"/>
                  </a:lnTo>
                  <a:lnTo>
                    <a:pt x="7134" y="2785"/>
                  </a:lnTo>
                  <a:lnTo>
                    <a:pt x="8007" y="3021"/>
                  </a:lnTo>
                  <a:lnTo>
                    <a:pt x="8881" y="3276"/>
                  </a:lnTo>
                  <a:lnTo>
                    <a:pt x="9736" y="3549"/>
                  </a:lnTo>
                  <a:lnTo>
                    <a:pt x="10609" y="3840"/>
                  </a:lnTo>
                  <a:lnTo>
                    <a:pt x="11465" y="4132"/>
                  </a:lnTo>
                  <a:lnTo>
                    <a:pt x="12320" y="4441"/>
                  </a:lnTo>
                  <a:lnTo>
                    <a:pt x="14031" y="5078"/>
                  </a:lnTo>
                  <a:lnTo>
                    <a:pt x="14031" y="5078"/>
                  </a:lnTo>
                  <a:lnTo>
                    <a:pt x="15978" y="5842"/>
                  </a:lnTo>
                  <a:lnTo>
                    <a:pt x="17925" y="6643"/>
                  </a:lnTo>
                  <a:lnTo>
                    <a:pt x="19872" y="7444"/>
                  </a:lnTo>
                  <a:lnTo>
                    <a:pt x="21819" y="8226"/>
                  </a:lnTo>
                  <a:lnTo>
                    <a:pt x="23785" y="8972"/>
                  </a:lnTo>
                  <a:lnTo>
                    <a:pt x="24767" y="9336"/>
                  </a:lnTo>
                  <a:lnTo>
                    <a:pt x="25768" y="9682"/>
                  </a:lnTo>
                  <a:lnTo>
                    <a:pt x="26751" y="10028"/>
                  </a:lnTo>
                  <a:lnTo>
                    <a:pt x="27752" y="10337"/>
                  </a:lnTo>
                  <a:lnTo>
                    <a:pt x="28753" y="10646"/>
                  </a:lnTo>
                  <a:lnTo>
                    <a:pt x="29772" y="10919"/>
                  </a:lnTo>
                  <a:lnTo>
                    <a:pt x="29772" y="10919"/>
                  </a:lnTo>
                  <a:lnTo>
                    <a:pt x="30463" y="11101"/>
                  </a:lnTo>
                  <a:lnTo>
                    <a:pt x="31173" y="11265"/>
                  </a:lnTo>
                  <a:lnTo>
                    <a:pt x="31865" y="11411"/>
                  </a:lnTo>
                  <a:lnTo>
                    <a:pt x="32574" y="11556"/>
                  </a:lnTo>
                  <a:lnTo>
                    <a:pt x="33284" y="11684"/>
                  </a:lnTo>
                  <a:lnTo>
                    <a:pt x="33994" y="11811"/>
                  </a:lnTo>
                  <a:lnTo>
                    <a:pt x="34704" y="11920"/>
                  </a:lnTo>
                  <a:lnTo>
                    <a:pt x="35413" y="12011"/>
                  </a:lnTo>
                  <a:lnTo>
                    <a:pt x="36123" y="12102"/>
                  </a:lnTo>
                  <a:lnTo>
                    <a:pt x="36851" y="12175"/>
                  </a:lnTo>
                  <a:lnTo>
                    <a:pt x="37561" y="12230"/>
                  </a:lnTo>
                  <a:lnTo>
                    <a:pt x="38270" y="12284"/>
                  </a:lnTo>
                  <a:lnTo>
                    <a:pt x="38998" y="12321"/>
                  </a:lnTo>
                  <a:lnTo>
                    <a:pt x="39708" y="12357"/>
                  </a:lnTo>
                  <a:lnTo>
                    <a:pt x="40436" y="12375"/>
                  </a:lnTo>
                  <a:lnTo>
                    <a:pt x="41146" y="12375"/>
                  </a:lnTo>
                  <a:lnTo>
                    <a:pt x="41146" y="12375"/>
                  </a:lnTo>
                  <a:lnTo>
                    <a:pt x="42092" y="12357"/>
                  </a:lnTo>
                  <a:lnTo>
                    <a:pt x="43020" y="12339"/>
                  </a:lnTo>
                  <a:lnTo>
                    <a:pt x="43948" y="12284"/>
                  </a:lnTo>
                  <a:lnTo>
                    <a:pt x="44894" y="12211"/>
                  </a:lnTo>
                  <a:lnTo>
                    <a:pt x="44894" y="12211"/>
                  </a:lnTo>
                  <a:lnTo>
                    <a:pt x="45458" y="12157"/>
                  </a:lnTo>
                  <a:lnTo>
                    <a:pt x="46004" y="12102"/>
                  </a:lnTo>
                  <a:lnTo>
                    <a:pt x="46569" y="12029"/>
                  </a:lnTo>
                  <a:lnTo>
                    <a:pt x="47133" y="11938"/>
                  </a:lnTo>
                  <a:lnTo>
                    <a:pt x="48261" y="11720"/>
                  </a:lnTo>
                  <a:lnTo>
                    <a:pt x="49371" y="11484"/>
                  </a:lnTo>
                  <a:lnTo>
                    <a:pt x="50499" y="11211"/>
                  </a:lnTo>
                  <a:lnTo>
                    <a:pt x="51609" y="10919"/>
                  </a:lnTo>
                  <a:lnTo>
                    <a:pt x="53848" y="10282"/>
                  </a:lnTo>
                  <a:lnTo>
                    <a:pt x="56068" y="9646"/>
                  </a:lnTo>
                  <a:lnTo>
                    <a:pt x="57178" y="9336"/>
                  </a:lnTo>
                  <a:lnTo>
                    <a:pt x="58306" y="9045"/>
                  </a:lnTo>
                  <a:lnTo>
                    <a:pt x="59416" y="8790"/>
                  </a:lnTo>
                  <a:lnTo>
                    <a:pt x="60526" y="8554"/>
                  </a:lnTo>
                  <a:lnTo>
                    <a:pt x="61636" y="8353"/>
                  </a:lnTo>
                  <a:lnTo>
                    <a:pt x="62201" y="8262"/>
                  </a:lnTo>
                  <a:lnTo>
                    <a:pt x="62765" y="8190"/>
                  </a:lnTo>
                  <a:lnTo>
                    <a:pt x="62765" y="7334"/>
                  </a:lnTo>
                  <a:lnTo>
                    <a:pt x="62765" y="7334"/>
                  </a:lnTo>
                  <a:lnTo>
                    <a:pt x="61855" y="7371"/>
                  </a:lnTo>
                  <a:lnTo>
                    <a:pt x="61855" y="7371"/>
                  </a:lnTo>
                  <a:lnTo>
                    <a:pt x="61236" y="7407"/>
                  </a:lnTo>
                  <a:lnTo>
                    <a:pt x="60599" y="7462"/>
                  </a:lnTo>
                  <a:lnTo>
                    <a:pt x="59362" y="7589"/>
                  </a:lnTo>
                  <a:lnTo>
                    <a:pt x="58106" y="7753"/>
                  </a:lnTo>
                  <a:lnTo>
                    <a:pt x="56869" y="7953"/>
                  </a:lnTo>
                  <a:lnTo>
                    <a:pt x="54375" y="8353"/>
                  </a:lnTo>
                  <a:lnTo>
                    <a:pt x="53138" y="8554"/>
                  </a:lnTo>
                  <a:lnTo>
                    <a:pt x="51882" y="8736"/>
                  </a:lnTo>
                  <a:lnTo>
                    <a:pt x="51882" y="8736"/>
                  </a:lnTo>
                  <a:lnTo>
                    <a:pt x="50390" y="8918"/>
                  </a:lnTo>
                  <a:lnTo>
                    <a:pt x="49626" y="8990"/>
                  </a:lnTo>
                  <a:lnTo>
                    <a:pt x="48880" y="9045"/>
                  </a:lnTo>
                  <a:lnTo>
                    <a:pt x="48115" y="9100"/>
                  </a:lnTo>
                  <a:lnTo>
                    <a:pt x="47351" y="9136"/>
                  </a:lnTo>
                  <a:lnTo>
                    <a:pt x="46605" y="9172"/>
                  </a:lnTo>
                  <a:lnTo>
                    <a:pt x="45841" y="9172"/>
                  </a:lnTo>
                  <a:lnTo>
                    <a:pt x="45841" y="9172"/>
                  </a:lnTo>
                  <a:lnTo>
                    <a:pt x="45222" y="9172"/>
                  </a:lnTo>
                  <a:lnTo>
                    <a:pt x="44585" y="9154"/>
                  </a:lnTo>
                  <a:lnTo>
                    <a:pt x="43966" y="9118"/>
                  </a:lnTo>
                  <a:lnTo>
                    <a:pt x="43348" y="9081"/>
                  </a:lnTo>
                  <a:lnTo>
                    <a:pt x="42729" y="9027"/>
                  </a:lnTo>
                  <a:lnTo>
                    <a:pt x="42110" y="8954"/>
                  </a:lnTo>
                  <a:lnTo>
                    <a:pt x="41491" y="8881"/>
                  </a:lnTo>
                  <a:lnTo>
                    <a:pt x="40873" y="8772"/>
                  </a:lnTo>
                  <a:lnTo>
                    <a:pt x="40272" y="8663"/>
                  </a:lnTo>
                  <a:lnTo>
                    <a:pt x="39653" y="8554"/>
                  </a:lnTo>
                  <a:lnTo>
                    <a:pt x="39053" y="8408"/>
                  </a:lnTo>
                  <a:lnTo>
                    <a:pt x="38452" y="8244"/>
                  </a:lnTo>
                  <a:lnTo>
                    <a:pt x="37870" y="8081"/>
                  </a:lnTo>
                  <a:lnTo>
                    <a:pt x="37269" y="7880"/>
                  </a:lnTo>
                  <a:lnTo>
                    <a:pt x="36687" y="7680"/>
                  </a:lnTo>
                  <a:lnTo>
                    <a:pt x="36105" y="7444"/>
                  </a:lnTo>
                  <a:lnTo>
                    <a:pt x="36105" y="7444"/>
                  </a:lnTo>
                  <a:lnTo>
                    <a:pt x="35650" y="7262"/>
                  </a:lnTo>
                  <a:lnTo>
                    <a:pt x="35195" y="7043"/>
                  </a:lnTo>
                  <a:lnTo>
                    <a:pt x="34285" y="6606"/>
                  </a:lnTo>
                  <a:lnTo>
                    <a:pt x="33411" y="6152"/>
                  </a:lnTo>
                  <a:lnTo>
                    <a:pt x="32520" y="5678"/>
                  </a:lnTo>
                  <a:lnTo>
                    <a:pt x="30773" y="4714"/>
                  </a:lnTo>
                  <a:lnTo>
                    <a:pt x="29899" y="4241"/>
                  </a:lnTo>
                  <a:lnTo>
                    <a:pt x="29008" y="3786"/>
                  </a:lnTo>
                  <a:lnTo>
                    <a:pt x="29008" y="3786"/>
                  </a:lnTo>
                  <a:lnTo>
                    <a:pt x="27934" y="3276"/>
                  </a:lnTo>
                  <a:lnTo>
                    <a:pt x="26860" y="2821"/>
                  </a:lnTo>
                  <a:lnTo>
                    <a:pt x="25768" y="2403"/>
                  </a:lnTo>
                  <a:lnTo>
                    <a:pt x="24676" y="2021"/>
                  </a:lnTo>
                  <a:lnTo>
                    <a:pt x="23566" y="1675"/>
                  </a:lnTo>
                  <a:lnTo>
                    <a:pt x="22438" y="1365"/>
                  </a:lnTo>
                  <a:lnTo>
                    <a:pt x="21310" y="1092"/>
                  </a:lnTo>
                  <a:lnTo>
                    <a:pt x="20182" y="856"/>
                  </a:lnTo>
                  <a:lnTo>
                    <a:pt x="19035" y="638"/>
                  </a:lnTo>
                  <a:lnTo>
                    <a:pt x="17870" y="456"/>
                  </a:lnTo>
                  <a:lnTo>
                    <a:pt x="16724" y="310"/>
                  </a:lnTo>
                  <a:lnTo>
                    <a:pt x="15541" y="201"/>
                  </a:lnTo>
                  <a:lnTo>
                    <a:pt x="14376" y="110"/>
                  </a:lnTo>
                  <a:lnTo>
                    <a:pt x="13194" y="55"/>
                  </a:lnTo>
                  <a:lnTo>
                    <a:pt x="12029" y="19"/>
                  </a:lnTo>
                  <a:lnTo>
                    <a:pt x="10846" y="1"/>
                  </a:lnTo>
                </a:path>
              </a:pathLst>
            </a:custGeom>
            <a:solidFill>
              <a:srgbClr val="FFFFD5">
                <a:alpha val="78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97" name="Google Shape;1597;p10"/>
            <p:cNvSpPr/>
            <p:nvPr/>
          </p:nvSpPr>
          <p:spPr>
            <a:xfrm>
              <a:off x="3655804" y="10202"/>
              <a:ext cx="4215613" cy="1132138"/>
            </a:xfrm>
            <a:custGeom>
              <a:avLst/>
              <a:gdLst/>
              <a:ahLst/>
              <a:cxnLst/>
              <a:rect l="l" t="t" r="r" b="b"/>
              <a:pathLst>
                <a:path w="28936" h="7771" extrusionOk="0">
                  <a:moveTo>
                    <a:pt x="1" y="0"/>
                  </a:moveTo>
                  <a:lnTo>
                    <a:pt x="820" y="564"/>
                  </a:lnTo>
                  <a:lnTo>
                    <a:pt x="1639" y="1146"/>
                  </a:lnTo>
                  <a:lnTo>
                    <a:pt x="2440" y="1747"/>
                  </a:lnTo>
                  <a:lnTo>
                    <a:pt x="3222" y="2348"/>
                  </a:lnTo>
                  <a:lnTo>
                    <a:pt x="4805" y="3567"/>
                  </a:lnTo>
                  <a:lnTo>
                    <a:pt x="5588" y="4167"/>
                  </a:lnTo>
                  <a:lnTo>
                    <a:pt x="6407" y="4750"/>
                  </a:lnTo>
                  <a:lnTo>
                    <a:pt x="6843" y="5059"/>
                  </a:lnTo>
                  <a:lnTo>
                    <a:pt x="7298" y="5350"/>
                  </a:lnTo>
                  <a:lnTo>
                    <a:pt x="7753" y="5641"/>
                  </a:lnTo>
                  <a:lnTo>
                    <a:pt x="8226" y="5914"/>
                  </a:lnTo>
                  <a:lnTo>
                    <a:pt x="8700" y="6169"/>
                  </a:lnTo>
                  <a:lnTo>
                    <a:pt x="9173" y="6406"/>
                  </a:lnTo>
                  <a:lnTo>
                    <a:pt x="9646" y="6642"/>
                  </a:lnTo>
                  <a:lnTo>
                    <a:pt x="10137" y="6861"/>
                  </a:lnTo>
                  <a:lnTo>
                    <a:pt x="10647" y="7061"/>
                  </a:lnTo>
                  <a:lnTo>
                    <a:pt x="11138" y="7225"/>
                  </a:lnTo>
                  <a:lnTo>
                    <a:pt x="11648" y="7388"/>
                  </a:lnTo>
                  <a:lnTo>
                    <a:pt x="12175" y="7516"/>
                  </a:lnTo>
                  <a:lnTo>
                    <a:pt x="12685" y="7625"/>
                  </a:lnTo>
                  <a:lnTo>
                    <a:pt x="13213" y="7698"/>
                  </a:lnTo>
                  <a:lnTo>
                    <a:pt x="13740" y="7752"/>
                  </a:lnTo>
                  <a:lnTo>
                    <a:pt x="14268" y="7771"/>
                  </a:lnTo>
                  <a:lnTo>
                    <a:pt x="14760" y="7771"/>
                  </a:lnTo>
                  <a:lnTo>
                    <a:pt x="15123" y="7752"/>
                  </a:lnTo>
                  <a:lnTo>
                    <a:pt x="15469" y="7716"/>
                  </a:lnTo>
                  <a:lnTo>
                    <a:pt x="15815" y="7680"/>
                  </a:lnTo>
                  <a:lnTo>
                    <a:pt x="16179" y="7625"/>
                  </a:lnTo>
                  <a:lnTo>
                    <a:pt x="16525" y="7552"/>
                  </a:lnTo>
                  <a:lnTo>
                    <a:pt x="17216" y="7388"/>
                  </a:lnTo>
                  <a:lnTo>
                    <a:pt x="17890" y="7188"/>
                  </a:lnTo>
                  <a:lnTo>
                    <a:pt x="18563" y="6952"/>
                  </a:lnTo>
                  <a:lnTo>
                    <a:pt x="19236" y="6697"/>
                  </a:lnTo>
                  <a:lnTo>
                    <a:pt x="19891" y="6406"/>
                  </a:lnTo>
                  <a:lnTo>
                    <a:pt x="20528" y="6096"/>
                  </a:lnTo>
                  <a:lnTo>
                    <a:pt x="21129" y="5751"/>
                  </a:lnTo>
                  <a:lnTo>
                    <a:pt x="21729" y="5387"/>
                  </a:lnTo>
                  <a:lnTo>
                    <a:pt x="22293" y="5023"/>
                  </a:lnTo>
                  <a:lnTo>
                    <a:pt x="22839" y="4622"/>
                  </a:lnTo>
                  <a:lnTo>
                    <a:pt x="23385" y="4204"/>
                  </a:lnTo>
                  <a:lnTo>
                    <a:pt x="24441" y="3348"/>
                  </a:lnTo>
                  <a:lnTo>
                    <a:pt x="25496" y="2493"/>
                  </a:lnTo>
                  <a:lnTo>
                    <a:pt x="26024" y="2056"/>
                  </a:lnTo>
                  <a:lnTo>
                    <a:pt x="26570" y="1620"/>
                  </a:lnTo>
                  <a:lnTo>
                    <a:pt x="27134" y="1201"/>
                  </a:lnTo>
                  <a:lnTo>
                    <a:pt x="27716" y="783"/>
                  </a:lnTo>
                  <a:lnTo>
                    <a:pt x="28317" y="382"/>
                  </a:lnTo>
                  <a:lnTo>
                    <a:pt x="28936" y="0"/>
                  </a:lnTo>
                  <a:lnTo>
                    <a:pt x="26734" y="0"/>
                  </a:lnTo>
                  <a:lnTo>
                    <a:pt x="25405" y="819"/>
                  </a:lnTo>
                  <a:lnTo>
                    <a:pt x="24113" y="1656"/>
                  </a:lnTo>
                  <a:lnTo>
                    <a:pt x="22803" y="2511"/>
                  </a:lnTo>
                  <a:lnTo>
                    <a:pt x="21493" y="3330"/>
                  </a:lnTo>
                  <a:lnTo>
                    <a:pt x="20983" y="3640"/>
                  </a:lnTo>
                  <a:lnTo>
                    <a:pt x="20474" y="3931"/>
                  </a:lnTo>
                  <a:lnTo>
                    <a:pt x="19964" y="4204"/>
                  </a:lnTo>
                  <a:lnTo>
                    <a:pt x="19418" y="4440"/>
                  </a:lnTo>
                  <a:lnTo>
                    <a:pt x="19163" y="4550"/>
                  </a:lnTo>
                  <a:lnTo>
                    <a:pt x="18890" y="4640"/>
                  </a:lnTo>
                  <a:lnTo>
                    <a:pt x="18617" y="4731"/>
                  </a:lnTo>
                  <a:lnTo>
                    <a:pt x="18326" y="4804"/>
                  </a:lnTo>
                  <a:lnTo>
                    <a:pt x="18053" y="4859"/>
                  </a:lnTo>
                  <a:lnTo>
                    <a:pt x="17780" y="4895"/>
                  </a:lnTo>
                  <a:lnTo>
                    <a:pt x="17489" y="4932"/>
                  </a:lnTo>
                  <a:lnTo>
                    <a:pt x="16943" y="4932"/>
                  </a:lnTo>
                  <a:lnTo>
                    <a:pt x="16670" y="4895"/>
                  </a:lnTo>
                  <a:lnTo>
                    <a:pt x="16252" y="4822"/>
                  </a:lnTo>
                  <a:lnTo>
                    <a:pt x="15851" y="4713"/>
                  </a:lnTo>
                  <a:lnTo>
                    <a:pt x="15451" y="4568"/>
                  </a:lnTo>
                  <a:lnTo>
                    <a:pt x="15087" y="4386"/>
                  </a:lnTo>
                  <a:lnTo>
                    <a:pt x="14705" y="4167"/>
                  </a:lnTo>
                  <a:lnTo>
                    <a:pt x="14359" y="3949"/>
                  </a:lnTo>
                  <a:lnTo>
                    <a:pt x="14013" y="3694"/>
                  </a:lnTo>
                  <a:lnTo>
                    <a:pt x="13668" y="3439"/>
                  </a:lnTo>
                  <a:lnTo>
                    <a:pt x="13231" y="3057"/>
                  </a:lnTo>
                  <a:lnTo>
                    <a:pt x="12794" y="2657"/>
                  </a:lnTo>
                  <a:lnTo>
                    <a:pt x="12376" y="2238"/>
                  </a:lnTo>
                  <a:lnTo>
                    <a:pt x="11975" y="1820"/>
                  </a:lnTo>
                  <a:lnTo>
                    <a:pt x="11593" y="1383"/>
                  </a:lnTo>
                  <a:lnTo>
                    <a:pt x="11211" y="928"/>
                  </a:lnTo>
                  <a:lnTo>
                    <a:pt x="10465" y="0"/>
                  </a:lnTo>
                  <a:close/>
                </a:path>
              </a:pathLst>
            </a:custGeom>
            <a:solidFill>
              <a:srgbClr val="FFFFD5">
                <a:alpha val="78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98" name="Google Shape;1598;p10"/>
            <p:cNvSpPr/>
            <p:nvPr/>
          </p:nvSpPr>
          <p:spPr>
            <a:xfrm>
              <a:off x="3655804" y="10202"/>
              <a:ext cx="4215613" cy="1132138"/>
            </a:xfrm>
            <a:custGeom>
              <a:avLst/>
              <a:gdLst/>
              <a:ahLst/>
              <a:cxnLst/>
              <a:rect l="l" t="t" r="r" b="b"/>
              <a:pathLst>
                <a:path w="28936" h="7771" fill="none" extrusionOk="0">
                  <a:moveTo>
                    <a:pt x="28936" y="0"/>
                  </a:moveTo>
                  <a:lnTo>
                    <a:pt x="26734" y="0"/>
                  </a:lnTo>
                  <a:lnTo>
                    <a:pt x="26734" y="0"/>
                  </a:lnTo>
                  <a:lnTo>
                    <a:pt x="25405" y="819"/>
                  </a:lnTo>
                  <a:lnTo>
                    <a:pt x="24113" y="1656"/>
                  </a:lnTo>
                  <a:lnTo>
                    <a:pt x="22803" y="2511"/>
                  </a:lnTo>
                  <a:lnTo>
                    <a:pt x="21493" y="3330"/>
                  </a:lnTo>
                  <a:lnTo>
                    <a:pt x="21493" y="3330"/>
                  </a:lnTo>
                  <a:lnTo>
                    <a:pt x="20983" y="3640"/>
                  </a:lnTo>
                  <a:lnTo>
                    <a:pt x="20474" y="3931"/>
                  </a:lnTo>
                  <a:lnTo>
                    <a:pt x="19964" y="4204"/>
                  </a:lnTo>
                  <a:lnTo>
                    <a:pt x="19418" y="4440"/>
                  </a:lnTo>
                  <a:lnTo>
                    <a:pt x="19163" y="4550"/>
                  </a:lnTo>
                  <a:lnTo>
                    <a:pt x="18890" y="4640"/>
                  </a:lnTo>
                  <a:lnTo>
                    <a:pt x="18617" y="4731"/>
                  </a:lnTo>
                  <a:lnTo>
                    <a:pt x="18326" y="4804"/>
                  </a:lnTo>
                  <a:lnTo>
                    <a:pt x="18053" y="4859"/>
                  </a:lnTo>
                  <a:lnTo>
                    <a:pt x="17780" y="4895"/>
                  </a:lnTo>
                  <a:lnTo>
                    <a:pt x="17489" y="4932"/>
                  </a:lnTo>
                  <a:lnTo>
                    <a:pt x="17216" y="4932"/>
                  </a:lnTo>
                  <a:lnTo>
                    <a:pt x="17216" y="4932"/>
                  </a:lnTo>
                  <a:lnTo>
                    <a:pt x="16943" y="4932"/>
                  </a:lnTo>
                  <a:lnTo>
                    <a:pt x="16670" y="4895"/>
                  </a:lnTo>
                  <a:lnTo>
                    <a:pt x="16670" y="4895"/>
                  </a:lnTo>
                  <a:lnTo>
                    <a:pt x="16252" y="4822"/>
                  </a:lnTo>
                  <a:lnTo>
                    <a:pt x="15851" y="4713"/>
                  </a:lnTo>
                  <a:lnTo>
                    <a:pt x="15451" y="4568"/>
                  </a:lnTo>
                  <a:lnTo>
                    <a:pt x="15087" y="4386"/>
                  </a:lnTo>
                  <a:lnTo>
                    <a:pt x="14705" y="4167"/>
                  </a:lnTo>
                  <a:lnTo>
                    <a:pt x="14359" y="3949"/>
                  </a:lnTo>
                  <a:lnTo>
                    <a:pt x="14013" y="3694"/>
                  </a:lnTo>
                  <a:lnTo>
                    <a:pt x="13668" y="3439"/>
                  </a:lnTo>
                  <a:lnTo>
                    <a:pt x="13668" y="3439"/>
                  </a:lnTo>
                  <a:lnTo>
                    <a:pt x="13231" y="3057"/>
                  </a:lnTo>
                  <a:lnTo>
                    <a:pt x="12794" y="2657"/>
                  </a:lnTo>
                  <a:lnTo>
                    <a:pt x="12376" y="2238"/>
                  </a:lnTo>
                  <a:lnTo>
                    <a:pt x="11975" y="1820"/>
                  </a:lnTo>
                  <a:lnTo>
                    <a:pt x="11593" y="1383"/>
                  </a:lnTo>
                  <a:lnTo>
                    <a:pt x="11211" y="928"/>
                  </a:lnTo>
                  <a:lnTo>
                    <a:pt x="10465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820" y="564"/>
                  </a:lnTo>
                  <a:lnTo>
                    <a:pt x="1639" y="1146"/>
                  </a:lnTo>
                  <a:lnTo>
                    <a:pt x="2440" y="1747"/>
                  </a:lnTo>
                  <a:lnTo>
                    <a:pt x="3222" y="2348"/>
                  </a:lnTo>
                  <a:lnTo>
                    <a:pt x="4805" y="3567"/>
                  </a:lnTo>
                  <a:lnTo>
                    <a:pt x="5588" y="4167"/>
                  </a:lnTo>
                  <a:lnTo>
                    <a:pt x="6407" y="4750"/>
                  </a:lnTo>
                  <a:lnTo>
                    <a:pt x="6407" y="4750"/>
                  </a:lnTo>
                  <a:lnTo>
                    <a:pt x="6843" y="5059"/>
                  </a:lnTo>
                  <a:lnTo>
                    <a:pt x="7298" y="5350"/>
                  </a:lnTo>
                  <a:lnTo>
                    <a:pt x="7753" y="5641"/>
                  </a:lnTo>
                  <a:lnTo>
                    <a:pt x="8226" y="5914"/>
                  </a:lnTo>
                  <a:lnTo>
                    <a:pt x="8700" y="6169"/>
                  </a:lnTo>
                  <a:lnTo>
                    <a:pt x="9173" y="6406"/>
                  </a:lnTo>
                  <a:lnTo>
                    <a:pt x="9646" y="6642"/>
                  </a:lnTo>
                  <a:lnTo>
                    <a:pt x="10137" y="6861"/>
                  </a:lnTo>
                  <a:lnTo>
                    <a:pt x="10647" y="7061"/>
                  </a:lnTo>
                  <a:lnTo>
                    <a:pt x="11138" y="7225"/>
                  </a:lnTo>
                  <a:lnTo>
                    <a:pt x="11648" y="7388"/>
                  </a:lnTo>
                  <a:lnTo>
                    <a:pt x="12175" y="7516"/>
                  </a:lnTo>
                  <a:lnTo>
                    <a:pt x="12685" y="7625"/>
                  </a:lnTo>
                  <a:lnTo>
                    <a:pt x="13213" y="7698"/>
                  </a:lnTo>
                  <a:lnTo>
                    <a:pt x="13740" y="7752"/>
                  </a:lnTo>
                  <a:lnTo>
                    <a:pt x="14268" y="7771"/>
                  </a:lnTo>
                  <a:lnTo>
                    <a:pt x="14268" y="7771"/>
                  </a:lnTo>
                  <a:lnTo>
                    <a:pt x="14414" y="7771"/>
                  </a:lnTo>
                  <a:lnTo>
                    <a:pt x="14414" y="7771"/>
                  </a:lnTo>
                  <a:lnTo>
                    <a:pt x="14760" y="7771"/>
                  </a:lnTo>
                  <a:lnTo>
                    <a:pt x="15123" y="7752"/>
                  </a:lnTo>
                  <a:lnTo>
                    <a:pt x="15469" y="7716"/>
                  </a:lnTo>
                  <a:lnTo>
                    <a:pt x="15815" y="7680"/>
                  </a:lnTo>
                  <a:lnTo>
                    <a:pt x="16179" y="7625"/>
                  </a:lnTo>
                  <a:lnTo>
                    <a:pt x="16525" y="7552"/>
                  </a:lnTo>
                  <a:lnTo>
                    <a:pt x="17216" y="7388"/>
                  </a:lnTo>
                  <a:lnTo>
                    <a:pt x="17890" y="7188"/>
                  </a:lnTo>
                  <a:lnTo>
                    <a:pt x="18563" y="6952"/>
                  </a:lnTo>
                  <a:lnTo>
                    <a:pt x="19236" y="6697"/>
                  </a:lnTo>
                  <a:lnTo>
                    <a:pt x="19891" y="6406"/>
                  </a:lnTo>
                  <a:lnTo>
                    <a:pt x="19891" y="6406"/>
                  </a:lnTo>
                  <a:lnTo>
                    <a:pt x="20528" y="6096"/>
                  </a:lnTo>
                  <a:lnTo>
                    <a:pt x="21129" y="5751"/>
                  </a:lnTo>
                  <a:lnTo>
                    <a:pt x="21729" y="5387"/>
                  </a:lnTo>
                  <a:lnTo>
                    <a:pt x="22293" y="5023"/>
                  </a:lnTo>
                  <a:lnTo>
                    <a:pt x="22839" y="4622"/>
                  </a:lnTo>
                  <a:lnTo>
                    <a:pt x="23385" y="4204"/>
                  </a:lnTo>
                  <a:lnTo>
                    <a:pt x="24441" y="3348"/>
                  </a:lnTo>
                  <a:lnTo>
                    <a:pt x="25496" y="2493"/>
                  </a:lnTo>
                  <a:lnTo>
                    <a:pt x="26024" y="2056"/>
                  </a:lnTo>
                  <a:lnTo>
                    <a:pt x="26570" y="1620"/>
                  </a:lnTo>
                  <a:lnTo>
                    <a:pt x="27134" y="1201"/>
                  </a:lnTo>
                  <a:lnTo>
                    <a:pt x="27716" y="783"/>
                  </a:lnTo>
                  <a:lnTo>
                    <a:pt x="28317" y="382"/>
                  </a:lnTo>
                  <a:lnTo>
                    <a:pt x="28936" y="0"/>
                  </a:lnTo>
                </a:path>
              </a:pathLst>
            </a:custGeom>
            <a:solidFill>
              <a:srgbClr val="FFFFD5">
                <a:alpha val="78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99" name="Google Shape;1599;p10"/>
            <p:cNvSpPr/>
            <p:nvPr/>
          </p:nvSpPr>
          <p:spPr>
            <a:xfrm>
              <a:off x="-77" y="3077666"/>
              <a:ext cx="9144076" cy="742423"/>
            </a:xfrm>
            <a:custGeom>
              <a:avLst/>
              <a:gdLst/>
              <a:ahLst/>
              <a:cxnLst/>
              <a:rect l="l" t="t" r="r" b="b"/>
              <a:pathLst>
                <a:path w="62765" h="5096" extrusionOk="0">
                  <a:moveTo>
                    <a:pt x="62765" y="0"/>
                  </a:moveTo>
                  <a:lnTo>
                    <a:pt x="61837" y="18"/>
                  </a:lnTo>
                  <a:lnTo>
                    <a:pt x="60927" y="36"/>
                  </a:lnTo>
                  <a:lnTo>
                    <a:pt x="59999" y="73"/>
                  </a:lnTo>
                  <a:lnTo>
                    <a:pt x="59089" y="127"/>
                  </a:lnTo>
                  <a:lnTo>
                    <a:pt x="58161" y="182"/>
                  </a:lnTo>
                  <a:lnTo>
                    <a:pt x="57233" y="255"/>
                  </a:lnTo>
                  <a:lnTo>
                    <a:pt x="55358" y="437"/>
                  </a:lnTo>
                  <a:lnTo>
                    <a:pt x="53447" y="655"/>
                  </a:lnTo>
                  <a:lnTo>
                    <a:pt x="51464" y="892"/>
                  </a:lnTo>
                  <a:lnTo>
                    <a:pt x="49444" y="1165"/>
                  </a:lnTo>
                  <a:lnTo>
                    <a:pt x="47315" y="1456"/>
                  </a:lnTo>
                  <a:lnTo>
                    <a:pt x="42820" y="2093"/>
                  </a:lnTo>
                  <a:lnTo>
                    <a:pt x="40399" y="2402"/>
                  </a:lnTo>
                  <a:lnTo>
                    <a:pt x="37870" y="2712"/>
                  </a:lnTo>
                  <a:lnTo>
                    <a:pt x="35195" y="3021"/>
                  </a:lnTo>
                  <a:lnTo>
                    <a:pt x="32356" y="3294"/>
                  </a:lnTo>
                  <a:lnTo>
                    <a:pt x="29372" y="3567"/>
                  </a:lnTo>
                  <a:lnTo>
                    <a:pt x="27806" y="3694"/>
                  </a:lnTo>
                  <a:lnTo>
                    <a:pt x="26205" y="3803"/>
                  </a:lnTo>
                  <a:lnTo>
                    <a:pt x="24440" y="3913"/>
                  </a:lnTo>
                  <a:lnTo>
                    <a:pt x="22747" y="4004"/>
                  </a:lnTo>
                  <a:lnTo>
                    <a:pt x="21128" y="4076"/>
                  </a:lnTo>
                  <a:lnTo>
                    <a:pt x="19545" y="4149"/>
                  </a:lnTo>
                  <a:lnTo>
                    <a:pt x="18034" y="4186"/>
                  </a:lnTo>
                  <a:lnTo>
                    <a:pt x="16597" y="4222"/>
                  </a:lnTo>
                  <a:lnTo>
                    <a:pt x="15195" y="4240"/>
                  </a:lnTo>
                  <a:lnTo>
                    <a:pt x="12193" y="4240"/>
                  </a:lnTo>
                  <a:lnTo>
                    <a:pt x="10628" y="4204"/>
                  </a:lnTo>
                  <a:lnTo>
                    <a:pt x="9172" y="4167"/>
                  </a:lnTo>
                  <a:lnTo>
                    <a:pt x="7825" y="4113"/>
                  </a:lnTo>
                  <a:lnTo>
                    <a:pt x="6569" y="4058"/>
                  </a:lnTo>
                  <a:lnTo>
                    <a:pt x="5441" y="3985"/>
                  </a:lnTo>
                  <a:lnTo>
                    <a:pt x="4404" y="3913"/>
                  </a:lnTo>
                  <a:lnTo>
                    <a:pt x="3476" y="3822"/>
                  </a:lnTo>
                  <a:lnTo>
                    <a:pt x="1965" y="3676"/>
                  </a:lnTo>
                  <a:lnTo>
                    <a:pt x="874" y="3549"/>
                  </a:lnTo>
                  <a:lnTo>
                    <a:pt x="218" y="3458"/>
                  </a:lnTo>
                  <a:lnTo>
                    <a:pt x="0" y="3421"/>
                  </a:lnTo>
                  <a:lnTo>
                    <a:pt x="0" y="3658"/>
                  </a:lnTo>
                  <a:lnTo>
                    <a:pt x="837" y="3767"/>
                  </a:lnTo>
                  <a:lnTo>
                    <a:pt x="2038" y="3931"/>
                  </a:lnTo>
                  <a:lnTo>
                    <a:pt x="3567" y="4095"/>
                  </a:lnTo>
                  <a:lnTo>
                    <a:pt x="5350" y="4277"/>
                  </a:lnTo>
                  <a:lnTo>
                    <a:pt x="7352" y="4440"/>
                  </a:lnTo>
                  <a:lnTo>
                    <a:pt x="8426" y="4531"/>
                  </a:lnTo>
                  <a:lnTo>
                    <a:pt x="9536" y="4586"/>
                  </a:lnTo>
                  <a:lnTo>
                    <a:pt x="10664" y="4641"/>
                  </a:lnTo>
                  <a:lnTo>
                    <a:pt x="11810" y="4695"/>
                  </a:lnTo>
                  <a:lnTo>
                    <a:pt x="12975" y="4713"/>
                  </a:lnTo>
                  <a:lnTo>
                    <a:pt x="15668" y="4713"/>
                  </a:lnTo>
                  <a:lnTo>
                    <a:pt x="17197" y="4659"/>
                  </a:lnTo>
                  <a:lnTo>
                    <a:pt x="17197" y="4713"/>
                  </a:lnTo>
                  <a:lnTo>
                    <a:pt x="17197" y="4768"/>
                  </a:lnTo>
                  <a:lnTo>
                    <a:pt x="17233" y="4804"/>
                  </a:lnTo>
                  <a:lnTo>
                    <a:pt x="17270" y="4859"/>
                  </a:lnTo>
                  <a:lnTo>
                    <a:pt x="17343" y="4895"/>
                  </a:lnTo>
                  <a:lnTo>
                    <a:pt x="17415" y="4932"/>
                  </a:lnTo>
                  <a:lnTo>
                    <a:pt x="17616" y="4986"/>
                  </a:lnTo>
                  <a:lnTo>
                    <a:pt x="17870" y="5041"/>
                  </a:lnTo>
                  <a:lnTo>
                    <a:pt x="18180" y="5059"/>
                  </a:lnTo>
                  <a:lnTo>
                    <a:pt x="18544" y="5077"/>
                  </a:lnTo>
                  <a:lnTo>
                    <a:pt x="18926" y="5096"/>
                  </a:lnTo>
                  <a:lnTo>
                    <a:pt x="19526" y="5077"/>
                  </a:lnTo>
                  <a:lnTo>
                    <a:pt x="20182" y="5041"/>
                  </a:lnTo>
                  <a:lnTo>
                    <a:pt x="20873" y="5005"/>
                  </a:lnTo>
                  <a:lnTo>
                    <a:pt x="21583" y="4932"/>
                  </a:lnTo>
                  <a:lnTo>
                    <a:pt x="22984" y="4786"/>
                  </a:lnTo>
                  <a:lnTo>
                    <a:pt x="24258" y="4604"/>
                  </a:lnTo>
                  <a:lnTo>
                    <a:pt x="24585" y="4568"/>
                  </a:lnTo>
                  <a:lnTo>
                    <a:pt x="24931" y="4531"/>
                  </a:lnTo>
                  <a:lnTo>
                    <a:pt x="25295" y="4513"/>
                  </a:lnTo>
                  <a:lnTo>
                    <a:pt x="25677" y="4513"/>
                  </a:lnTo>
                  <a:lnTo>
                    <a:pt x="26369" y="4531"/>
                  </a:lnTo>
                  <a:lnTo>
                    <a:pt x="27115" y="4568"/>
                  </a:lnTo>
                  <a:lnTo>
                    <a:pt x="28716" y="4659"/>
                  </a:lnTo>
                  <a:lnTo>
                    <a:pt x="30427" y="4768"/>
                  </a:lnTo>
                  <a:lnTo>
                    <a:pt x="31300" y="4804"/>
                  </a:lnTo>
                  <a:lnTo>
                    <a:pt x="32738" y="4804"/>
                  </a:lnTo>
                  <a:lnTo>
                    <a:pt x="33266" y="4786"/>
                  </a:lnTo>
                  <a:lnTo>
                    <a:pt x="33812" y="4750"/>
                  </a:lnTo>
                  <a:lnTo>
                    <a:pt x="34358" y="4713"/>
                  </a:lnTo>
                  <a:lnTo>
                    <a:pt x="34885" y="4641"/>
                  </a:lnTo>
                  <a:lnTo>
                    <a:pt x="35413" y="4568"/>
                  </a:lnTo>
                  <a:lnTo>
                    <a:pt x="35941" y="4477"/>
                  </a:lnTo>
                  <a:lnTo>
                    <a:pt x="36451" y="4349"/>
                  </a:lnTo>
                  <a:lnTo>
                    <a:pt x="38179" y="3913"/>
                  </a:lnTo>
                  <a:lnTo>
                    <a:pt x="40600" y="3349"/>
                  </a:lnTo>
                  <a:lnTo>
                    <a:pt x="42019" y="3021"/>
                  </a:lnTo>
                  <a:lnTo>
                    <a:pt x="43566" y="2693"/>
                  </a:lnTo>
                  <a:lnTo>
                    <a:pt x="45186" y="2366"/>
                  </a:lnTo>
                  <a:lnTo>
                    <a:pt x="46878" y="2038"/>
                  </a:lnTo>
                  <a:lnTo>
                    <a:pt x="48625" y="1711"/>
                  </a:lnTo>
                  <a:lnTo>
                    <a:pt x="50408" y="1420"/>
                  </a:lnTo>
                  <a:lnTo>
                    <a:pt x="52210" y="1147"/>
                  </a:lnTo>
                  <a:lnTo>
                    <a:pt x="54012" y="910"/>
                  </a:lnTo>
                  <a:lnTo>
                    <a:pt x="55777" y="710"/>
                  </a:lnTo>
                  <a:lnTo>
                    <a:pt x="56632" y="619"/>
                  </a:lnTo>
                  <a:lnTo>
                    <a:pt x="57487" y="546"/>
                  </a:lnTo>
                  <a:lnTo>
                    <a:pt x="58324" y="491"/>
                  </a:lnTo>
                  <a:lnTo>
                    <a:pt x="59143" y="455"/>
                  </a:lnTo>
                  <a:lnTo>
                    <a:pt x="59944" y="437"/>
                  </a:lnTo>
                  <a:lnTo>
                    <a:pt x="60708" y="419"/>
                  </a:lnTo>
                  <a:lnTo>
                    <a:pt x="61764" y="437"/>
                  </a:lnTo>
                  <a:lnTo>
                    <a:pt x="62765" y="491"/>
                  </a:lnTo>
                  <a:lnTo>
                    <a:pt x="62765" y="0"/>
                  </a:lnTo>
                  <a:close/>
                </a:path>
              </a:pathLst>
            </a:custGeom>
            <a:solidFill>
              <a:srgbClr val="FFFFD5">
                <a:alpha val="78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00" name="Google Shape;1600;p10"/>
            <p:cNvSpPr/>
            <p:nvPr/>
          </p:nvSpPr>
          <p:spPr>
            <a:xfrm>
              <a:off x="-77" y="3077666"/>
              <a:ext cx="9144076" cy="742423"/>
            </a:xfrm>
            <a:custGeom>
              <a:avLst/>
              <a:gdLst/>
              <a:ahLst/>
              <a:cxnLst/>
              <a:rect l="l" t="t" r="r" b="b"/>
              <a:pathLst>
                <a:path w="62765" h="5096" fill="none" extrusionOk="0">
                  <a:moveTo>
                    <a:pt x="62765" y="0"/>
                  </a:moveTo>
                  <a:lnTo>
                    <a:pt x="62765" y="0"/>
                  </a:lnTo>
                  <a:lnTo>
                    <a:pt x="61837" y="18"/>
                  </a:lnTo>
                  <a:lnTo>
                    <a:pt x="60927" y="36"/>
                  </a:lnTo>
                  <a:lnTo>
                    <a:pt x="59999" y="73"/>
                  </a:lnTo>
                  <a:lnTo>
                    <a:pt x="59089" y="127"/>
                  </a:lnTo>
                  <a:lnTo>
                    <a:pt x="58161" y="182"/>
                  </a:lnTo>
                  <a:lnTo>
                    <a:pt x="57233" y="255"/>
                  </a:lnTo>
                  <a:lnTo>
                    <a:pt x="55358" y="437"/>
                  </a:lnTo>
                  <a:lnTo>
                    <a:pt x="53447" y="655"/>
                  </a:lnTo>
                  <a:lnTo>
                    <a:pt x="51464" y="892"/>
                  </a:lnTo>
                  <a:lnTo>
                    <a:pt x="49444" y="1165"/>
                  </a:lnTo>
                  <a:lnTo>
                    <a:pt x="47315" y="1456"/>
                  </a:lnTo>
                  <a:lnTo>
                    <a:pt x="42820" y="2093"/>
                  </a:lnTo>
                  <a:lnTo>
                    <a:pt x="40399" y="2402"/>
                  </a:lnTo>
                  <a:lnTo>
                    <a:pt x="37870" y="2712"/>
                  </a:lnTo>
                  <a:lnTo>
                    <a:pt x="35195" y="3021"/>
                  </a:lnTo>
                  <a:lnTo>
                    <a:pt x="32356" y="3294"/>
                  </a:lnTo>
                  <a:lnTo>
                    <a:pt x="29372" y="3567"/>
                  </a:lnTo>
                  <a:lnTo>
                    <a:pt x="27806" y="3694"/>
                  </a:lnTo>
                  <a:lnTo>
                    <a:pt x="26205" y="3803"/>
                  </a:lnTo>
                  <a:lnTo>
                    <a:pt x="26205" y="3803"/>
                  </a:lnTo>
                  <a:lnTo>
                    <a:pt x="24440" y="3913"/>
                  </a:lnTo>
                  <a:lnTo>
                    <a:pt x="22747" y="4004"/>
                  </a:lnTo>
                  <a:lnTo>
                    <a:pt x="21128" y="4076"/>
                  </a:lnTo>
                  <a:lnTo>
                    <a:pt x="19545" y="4149"/>
                  </a:lnTo>
                  <a:lnTo>
                    <a:pt x="18034" y="4186"/>
                  </a:lnTo>
                  <a:lnTo>
                    <a:pt x="16597" y="4222"/>
                  </a:lnTo>
                  <a:lnTo>
                    <a:pt x="15195" y="4240"/>
                  </a:lnTo>
                  <a:lnTo>
                    <a:pt x="13867" y="4240"/>
                  </a:lnTo>
                  <a:lnTo>
                    <a:pt x="13867" y="4240"/>
                  </a:lnTo>
                  <a:lnTo>
                    <a:pt x="12193" y="4240"/>
                  </a:lnTo>
                  <a:lnTo>
                    <a:pt x="10628" y="4204"/>
                  </a:lnTo>
                  <a:lnTo>
                    <a:pt x="9172" y="4167"/>
                  </a:lnTo>
                  <a:lnTo>
                    <a:pt x="7825" y="4113"/>
                  </a:lnTo>
                  <a:lnTo>
                    <a:pt x="6569" y="4058"/>
                  </a:lnTo>
                  <a:lnTo>
                    <a:pt x="5441" y="3985"/>
                  </a:lnTo>
                  <a:lnTo>
                    <a:pt x="4404" y="3913"/>
                  </a:lnTo>
                  <a:lnTo>
                    <a:pt x="3476" y="3822"/>
                  </a:lnTo>
                  <a:lnTo>
                    <a:pt x="1965" y="3676"/>
                  </a:lnTo>
                  <a:lnTo>
                    <a:pt x="874" y="3549"/>
                  </a:lnTo>
                  <a:lnTo>
                    <a:pt x="218" y="3458"/>
                  </a:lnTo>
                  <a:lnTo>
                    <a:pt x="0" y="3421"/>
                  </a:lnTo>
                  <a:lnTo>
                    <a:pt x="0" y="3658"/>
                  </a:lnTo>
                  <a:lnTo>
                    <a:pt x="0" y="3658"/>
                  </a:lnTo>
                  <a:lnTo>
                    <a:pt x="837" y="3767"/>
                  </a:lnTo>
                  <a:lnTo>
                    <a:pt x="2038" y="3931"/>
                  </a:lnTo>
                  <a:lnTo>
                    <a:pt x="3567" y="4095"/>
                  </a:lnTo>
                  <a:lnTo>
                    <a:pt x="5350" y="4277"/>
                  </a:lnTo>
                  <a:lnTo>
                    <a:pt x="7352" y="4440"/>
                  </a:lnTo>
                  <a:lnTo>
                    <a:pt x="8426" y="4531"/>
                  </a:lnTo>
                  <a:lnTo>
                    <a:pt x="9536" y="4586"/>
                  </a:lnTo>
                  <a:lnTo>
                    <a:pt x="10664" y="4641"/>
                  </a:lnTo>
                  <a:lnTo>
                    <a:pt x="11810" y="4695"/>
                  </a:lnTo>
                  <a:lnTo>
                    <a:pt x="12975" y="4713"/>
                  </a:lnTo>
                  <a:lnTo>
                    <a:pt x="14140" y="4713"/>
                  </a:lnTo>
                  <a:lnTo>
                    <a:pt x="14140" y="4713"/>
                  </a:lnTo>
                  <a:lnTo>
                    <a:pt x="15668" y="4713"/>
                  </a:lnTo>
                  <a:lnTo>
                    <a:pt x="17197" y="4659"/>
                  </a:lnTo>
                  <a:lnTo>
                    <a:pt x="17197" y="4659"/>
                  </a:lnTo>
                  <a:lnTo>
                    <a:pt x="17197" y="4713"/>
                  </a:lnTo>
                  <a:lnTo>
                    <a:pt x="17197" y="4768"/>
                  </a:lnTo>
                  <a:lnTo>
                    <a:pt x="17233" y="4804"/>
                  </a:lnTo>
                  <a:lnTo>
                    <a:pt x="17270" y="4859"/>
                  </a:lnTo>
                  <a:lnTo>
                    <a:pt x="17343" y="4895"/>
                  </a:lnTo>
                  <a:lnTo>
                    <a:pt x="17415" y="4932"/>
                  </a:lnTo>
                  <a:lnTo>
                    <a:pt x="17616" y="4986"/>
                  </a:lnTo>
                  <a:lnTo>
                    <a:pt x="17870" y="5041"/>
                  </a:lnTo>
                  <a:lnTo>
                    <a:pt x="18180" y="5059"/>
                  </a:lnTo>
                  <a:lnTo>
                    <a:pt x="18544" y="5077"/>
                  </a:lnTo>
                  <a:lnTo>
                    <a:pt x="18926" y="5096"/>
                  </a:lnTo>
                  <a:lnTo>
                    <a:pt x="18926" y="5096"/>
                  </a:lnTo>
                  <a:lnTo>
                    <a:pt x="19526" y="5077"/>
                  </a:lnTo>
                  <a:lnTo>
                    <a:pt x="20182" y="5041"/>
                  </a:lnTo>
                  <a:lnTo>
                    <a:pt x="20873" y="5005"/>
                  </a:lnTo>
                  <a:lnTo>
                    <a:pt x="21583" y="4932"/>
                  </a:lnTo>
                  <a:lnTo>
                    <a:pt x="22984" y="4786"/>
                  </a:lnTo>
                  <a:lnTo>
                    <a:pt x="24258" y="4604"/>
                  </a:lnTo>
                  <a:lnTo>
                    <a:pt x="24258" y="4604"/>
                  </a:lnTo>
                  <a:lnTo>
                    <a:pt x="24585" y="4568"/>
                  </a:lnTo>
                  <a:lnTo>
                    <a:pt x="24931" y="4531"/>
                  </a:lnTo>
                  <a:lnTo>
                    <a:pt x="25295" y="4513"/>
                  </a:lnTo>
                  <a:lnTo>
                    <a:pt x="25677" y="4513"/>
                  </a:lnTo>
                  <a:lnTo>
                    <a:pt x="25677" y="4513"/>
                  </a:lnTo>
                  <a:lnTo>
                    <a:pt x="26369" y="4531"/>
                  </a:lnTo>
                  <a:lnTo>
                    <a:pt x="27115" y="4568"/>
                  </a:lnTo>
                  <a:lnTo>
                    <a:pt x="28716" y="4659"/>
                  </a:lnTo>
                  <a:lnTo>
                    <a:pt x="28716" y="4659"/>
                  </a:lnTo>
                  <a:lnTo>
                    <a:pt x="30427" y="4768"/>
                  </a:lnTo>
                  <a:lnTo>
                    <a:pt x="31300" y="4804"/>
                  </a:lnTo>
                  <a:lnTo>
                    <a:pt x="32192" y="4804"/>
                  </a:lnTo>
                  <a:lnTo>
                    <a:pt x="32192" y="4804"/>
                  </a:lnTo>
                  <a:lnTo>
                    <a:pt x="32738" y="4804"/>
                  </a:lnTo>
                  <a:lnTo>
                    <a:pt x="33266" y="4786"/>
                  </a:lnTo>
                  <a:lnTo>
                    <a:pt x="33812" y="4750"/>
                  </a:lnTo>
                  <a:lnTo>
                    <a:pt x="34358" y="4713"/>
                  </a:lnTo>
                  <a:lnTo>
                    <a:pt x="34885" y="4641"/>
                  </a:lnTo>
                  <a:lnTo>
                    <a:pt x="35413" y="4568"/>
                  </a:lnTo>
                  <a:lnTo>
                    <a:pt x="35941" y="4477"/>
                  </a:lnTo>
                  <a:lnTo>
                    <a:pt x="36451" y="4349"/>
                  </a:lnTo>
                  <a:lnTo>
                    <a:pt x="36451" y="4349"/>
                  </a:lnTo>
                  <a:lnTo>
                    <a:pt x="38179" y="3913"/>
                  </a:lnTo>
                  <a:lnTo>
                    <a:pt x="40600" y="3349"/>
                  </a:lnTo>
                  <a:lnTo>
                    <a:pt x="42019" y="3021"/>
                  </a:lnTo>
                  <a:lnTo>
                    <a:pt x="43566" y="2693"/>
                  </a:lnTo>
                  <a:lnTo>
                    <a:pt x="45186" y="2366"/>
                  </a:lnTo>
                  <a:lnTo>
                    <a:pt x="46878" y="2038"/>
                  </a:lnTo>
                  <a:lnTo>
                    <a:pt x="48625" y="1711"/>
                  </a:lnTo>
                  <a:lnTo>
                    <a:pt x="50408" y="1420"/>
                  </a:lnTo>
                  <a:lnTo>
                    <a:pt x="52210" y="1147"/>
                  </a:lnTo>
                  <a:lnTo>
                    <a:pt x="54012" y="910"/>
                  </a:lnTo>
                  <a:lnTo>
                    <a:pt x="55777" y="710"/>
                  </a:lnTo>
                  <a:lnTo>
                    <a:pt x="56632" y="619"/>
                  </a:lnTo>
                  <a:lnTo>
                    <a:pt x="57487" y="546"/>
                  </a:lnTo>
                  <a:lnTo>
                    <a:pt x="58324" y="491"/>
                  </a:lnTo>
                  <a:lnTo>
                    <a:pt x="59143" y="455"/>
                  </a:lnTo>
                  <a:lnTo>
                    <a:pt x="59944" y="437"/>
                  </a:lnTo>
                  <a:lnTo>
                    <a:pt x="60708" y="419"/>
                  </a:lnTo>
                  <a:lnTo>
                    <a:pt x="60708" y="419"/>
                  </a:lnTo>
                  <a:lnTo>
                    <a:pt x="61764" y="437"/>
                  </a:lnTo>
                  <a:lnTo>
                    <a:pt x="62765" y="491"/>
                  </a:lnTo>
                  <a:lnTo>
                    <a:pt x="62765" y="0"/>
                  </a:lnTo>
                </a:path>
              </a:pathLst>
            </a:custGeom>
            <a:solidFill>
              <a:srgbClr val="FFFFD5">
                <a:alpha val="78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601" name="Google Shape;1601;p10"/>
          <p:cNvSpPr/>
          <p:nvPr/>
        </p:nvSpPr>
        <p:spPr>
          <a:xfrm>
            <a:off x="9620017" y="528738"/>
            <a:ext cx="701955" cy="213463"/>
          </a:xfrm>
          <a:custGeom>
            <a:avLst/>
            <a:gdLst/>
            <a:ahLst/>
            <a:cxnLst/>
            <a:rect l="l" t="t" r="r" b="b"/>
            <a:pathLst>
              <a:path w="15779" h="3240" extrusionOk="0">
                <a:moveTo>
                  <a:pt x="8081" y="1"/>
                </a:moveTo>
                <a:lnTo>
                  <a:pt x="7699" y="55"/>
                </a:lnTo>
                <a:lnTo>
                  <a:pt x="7298" y="110"/>
                </a:lnTo>
                <a:lnTo>
                  <a:pt x="6916" y="201"/>
                </a:lnTo>
                <a:lnTo>
                  <a:pt x="6552" y="328"/>
                </a:lnTo>
                <a:lnTo>
                  <a:pt x="6206" y="456"/>
                </a:lnTo>
                <a:lnTo>
                  <a:pt x="5897" y="601"/>
                </a:lnTo>
                <a:lnTo>
                  <a:pt x="5606" y="765"/>
                </a:lnTo>
                <a:lnTo>
                  <a:pt x="5369" y="947"/>
                </a:lnTo>
                <a:lnTo>
                  <a:pt x="5169" y="1129"/>
                </a:lnTo>
                <a:lnTo>
                  <a:pt x="5096" y="1220"/>
                </a:lnTo>
                <a:lnTo>
                  <a:pt x="5023" y="1311"/>
                </a:lnTo>
                <a:lnTo>
                  <a:pt x="4969" y="1420"/>
                </a:lnTo>
                <a:lnTo>
                  <a:pt x="4932" y="1511"/>
                </a:lnTo>
                <a:lnTo>
                  <a:pt x="4914" y="1620"/>
                </a:lnTo>
                <a:lnTo>
                  <a:pt x="4896" y="1711"/>
                </a:lnTo>
                <a:lnTo>
                  <a:pt x="4914" y="1821"/>
                </a:lnTo>
                <a:lnTo>
                  <a:pt x="4951" y="1930"/>
                </a:lnTo>
                <a:lnTo>
                  <a:pt x="4987" y="2021"/>
                </a:lnTo>
                <a:lnTo>
                  <a:pt x="5060" y="2130"/>
                </a:lnTo>
                <a:lnTo>
                  <a:pt x="5151" y="2221"/>
                </a:lnTo>
                <a:lnTo>
                  <a:pt x="5260" y="2312"/>
                </a:lnTo>
                <a:lnTo>
                  <a:pt x="4841" y="2203"/>
                </a:lnTo>
                <a:lnTo>
                  <a:pt x="4441" y="2130"/>
                </a:lnTo>
                <a:lnTo>
                  <a:pt x="4041" y="2075"/>
                </a:lnTo>
                <a:lnTo>
                  <a:pt x="3659" y="2057"/>
                </a:lnTo>
                <a:lnTo>
                  <a:pt x="3276" y="2075"/>
                </a:lnTo>
                <a:lnTo>
                  <a:pt x="2912" y="2112"/>
                </a:lnTo>
                <a:lnTo>
                  <a:pt x="2549" y="2166"/>
                </a:lnTo>
                <a:lnTo>
                  <a:pt x="2221" y="2239"/>
                </a:lnTo>
                <a:lnTo>
                  <a:pt x="1893" y="2330"/>
                </a:lnTo>
                <a:lnTo>
                  <a:pt x="1584" y="2439"/>
                </a:lnTo>
                <a:lnTo>
                  <a:pt x="1311" y="2548"/>
                </a:lnTo>
                <a:lnTo>
                  <a:pt x="1056" y="2658"/>
                </a:lnTo>
                <a:lnTo>
                  <a:pt x="620" y="2858"/>
                </a:lnTo>
                <a:lnTo>
                  <a:pt x="274" y="3058"/>
                </a:lnTo>
                <a:lnTo>
                  <a:pt x="1" y="3240"/>
                </a:lnTo>
                <a:lnTo>
                  <a:pt x="15778" y="3240"/>
                </a:lnTo>
                <a:lnTo>
                  <a:pt x="15706" y="3058"/>
                </a:lnTo>
                <a:lnTo>
                  <a:pt x="15633" y="2894"/>
                </a:lnTo>
                <a:lnTo>
                  <a:pt x="15542" y="2730"/>
                </a:lnTo>
                <a:lnTo>
                  <a:pt x="15451" y="2603"/>
                </a:lnTo>
                <a:lnTo>
                  <a:pt x="15360" y="2476"/>
                </a:lnTo>
                <a:lnTo>
                  <a:pt x="15251" y="2366"/>
                </a:lnTo>
                <a:lnTo>
                  <a:pt x="15142" y="2275"/>
                </a:lnTo>
                <a:lnTo>
                  <a:pt x="15014" y="2203"/>
                </a:lnTo>
                <a:lnTo>
                  <a:pt x="14905" y="2130"/>
                </a:lnTo>
                <a:lnTo>
                  <a:pt x="14778" y="2075"/>
                </a:lnTo>
                <a:lnTo>
                  <a:pt x="14541" y="2003"/>
                </a:lnTo>
                <a:lnTo>
                  <a:pt x="14286" y="1948"/>
                </a:lnTo>
                <a:lnTo>
                  <a:pt x="14031" y="1930"/>
                </a:lnTo>
                <a:lnTo>
                  <a:pt x="13740" y="1948"/>
                </a:lnTo>
                <a:lnTo>
                  <a:pt x="13467" y="2003"/>
                </a:lnTo>
                <a:lnTo>
                  <a:pt x="13213" y="2057"/>
                </a:lnTo>
                <a:lnTo>
                  <a:pt x="12976" y="2130"/>
                </a:lnTo>
                <a:lnTo>
                  <a:pt x="12648" y="2257"/>
                </a:lnTo>
                <a:lnTo>
                  <a:pt x="12521" y="2312"/>
                </a:lnTo>
                <a:lnTo>
                  <a:pt x="12485" y="2257"/>
                </a:lnTo>
                <a:lnTo>
                  <a:pt x="12448" y="2203"/>
                </a:lnTo>
                <a:lnTo>
                  <a:pt x="12375" y="2130"/>
                </a:lnTo>
                <a:lnTo>
                  <a:pt x="12266" y="2057"/>
                </a:lnTo>
                <a:lnTo>
                  <a:pt x="12121" y="2003"/>
                </a:lnTo>
                <a:lnTo>
                  <a:pt x="11957" y="1966"/>
                </a:lnTo>
                <a:lnTo>
                  <a:pt x="11720" y="1948"/>
                </a:lnTo>
                <a:lnTo>
                  <a:pt x="11575" y="1948"/>
                </a:lnTo>
                <a:lnTo>
                  <a:pt x="11393" y="1966"/>
                </a:lnTo>
                <a:lnTo>
                  <a:pt x="11211" y="2003"/>
                </a:lnTo>
                <a:lnTo>
                  <a:pt x="10992" y="2057"/>
                </a:lnTo>
                <a:lnTo>
                  <a:pt x="10992" y="1784"/>
                </a:lnTo>
                <a:lnTo>
                  <a:pt x="10956" y="1529"/>
                </a:lnTo>
                <a:lnTo>
                  <a:pt x="10901" y="1311"/>
                </a:lnTo>
                <a:lnTo>
                  <a:pt x="10810" y="1093"/>
                </a:lnTo>
                <a:lnTo>
                  <a:pt x="10701" y="911"/>
                </a:lnTo>
                <a:lnTo>
                  <a:pt x="10574" y="747"/>
                </a:lnTo>
                <a:lnTo>
                  <a:pt x="10428" y="583"/>
                </a:lnTo>
                <a:lnTo>
                  <a:pt x="10264" y="456"/>
                </a:lnTo>
                <a:lnTo>
                  <a:pt x="10082" y="346"/>
                </a:lnTo>
                <a:lnTo>
                  <a:pt x="9882" y="237"/>
                </a:lnTo>
                <a:lnTo>
                  <a:pt x="9682" y="165"/>
                </a:lnTo>
                <a:lnTo>
                  <a:pt x="9446" y="110"/>
                </a:lnTo>
                <a:lnTo>
                  <a:pt x="9227" y="55"/>
                </a:lnTo>
                <a:lnTo>
                  <a:pt x="8991" y="19"/>
                </a:lnTo>
                <a:lnTo>
                  <a:pt x="8736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02" name="Google Shape;1602;p10"/>
          <p:cNvSpPr/>
          <p:nvPr/>
        </p:nvSpPr>
        <p:spPr>
          <a:xfrm>
            <a:off x="10321979" y="405000"/>
            <a:ext cx="1515679" cy="460933"/>
          </a:xfrm>
          <a:custGeom>
            <a:avLst/>
            <a:gdLst/>
            <a:ahLst/>
            <a:cxnLst/>
            <a:rect l="l" t="t" r="r" b="b"/>
            <a:pathLst>
              <a:path w="15779" h="3240" extrusionOk="0">
                <a:moveTo>
                  <a:pt x="8081" y="1"/>
                </a:moveTo>
                <a:lnTo>
                  <a:pt x="7699" y="55"/>
                </a:lnTo>
                <a:lnTo>
                  <a:pt x="7298" y="110"/>
                </a:lnTo>
                <a:lnTo>
                  <a:pt x="6916" y="201"/>
                </a:lnTo>
                <a:lnTo>
                  <a:pt x="6552" y="328"/>
                </a:lnTo>
                <a:lnTo>
                  <a:pt x="6206" y="456"/>
                </a:lnTo>
                <a:lnTo>
                  <a:pt x="5897" y="601"/>
                </a:lnTo>
                <a:lnTo>
                  <a:pt x="5606" y="765"/>
                </a:lnTo>
                <a:lnTo>
                  <a:pt x="5369" y="947"/>
                </a:lnTo>
                <a:lnTo>
                  <a:pt x="5169" y="1129"/>
                </a:lnTo>
                <a:lnTo>
                  <a:pt x="5096" y="1220"/>
                </a:lnTo>
                <a:lnTo>
                  <a:pt x="5023" y="1311"/>
                </a:lnTo>
                <a:lnTo>
                  <a:pt x="4969" y="1420"/>
                </a:lnTo>
                <a:lnTo>
                  <a:pt x="4932" y="1511"/>
                </a:lnTo>
                <a:lnTo>
                  <a:pt x="4914" y="1620"/>
                </a:lnTo>
                <a:lnTo>
                  <a:pt x="4896" y="1711"/>
                </a:lnTo>
                <a:lnTo>
                  <a:pt x="4914" y="1821"/>
                </a:lnTo>
                <a:lnTo>
                  <a:pt x="4951" y="1930"/>
                </a:lnTo>
                <a:lnTo>
                  <a:pt x="4987" y="2021"/>
                </a:lnTo>
                <a:lnTo>
                  <a:pt x="5060" y="2130"/>
                </a:lnTo>
                <a:lnTo>
                  <a:pt x="5151" y="2221"/>
                </a:lnTo>
                <a:lnTo>
                  <a:pt x="5260" y="2312"/>
                </a:lnTo>
                <a:lnTo>
                  <a:pt x="4841" y="2203"/>
                </a:lnTo>
                <a:lnTo>
                  <a:pt x="4441" y="2130"/>
                </a:lnTo>
                <a:lnTo>
                  <a:pt x="4041" y="2075"/>
                </a:lnTo>
                <a:lnTo>
                  <a:pt x="3659" y="2057"/>
                </a:lnTo>
                <a:lnTo>
                  <a:pt x="3276" y="2075"/>
                </a:lnTo>
                <a:lnTo>
                  <a:pt x="2912" y="2112"/>
                </a:lnTo>
                <a:lnTo>
                  <a:pt x="2549" y="2166"/>
                </a:lnTo>
                <a:lnTo>
                  <a:pt x="2221" y="2239"/>
                </a:lnTo>
                <a:lnTo>
                  <a:pt x="1893" y="2330"/>
                </a:lnTo>
                <a:lnTo>
                  <a:pt x="1584" y="2439"/>
                </a:lnTo>
                <a:lnTo>
                  <a:pt x="1311" y="2548"/>
                </a:lnTo>
                <a:lnTo>
                  <a:pt x="1056" y="2658"/>
                </a:lnTo>
                <a:lnTo>
                  <a:pt x="620" y="2858"/>
                </a:lnTo>
                <a:lnTo>
                  <a:pt x="274" y="3058"/>
                </a:lnTo>
                <a:lnTo>
                  <a:pt x="1" y="3240"/>
                </a:lnTo>
                <a:lnTo>
                  <a:pt x="15778" y="3240"/>
                </a:lnTo>
                <a:lnTo>
                  <a:pt x="15706" y="3058"/>
                </a:lnTo>
                <a:lnTo>
                  <a:pt x="15633" y="2894"/>
                </a:lnTo>
                <a:lnTo>
                  <a:pt x="15542" y="2730"/>
                </a:lnTo>
                <a:lnTo>
                  <a:pt x="15451" y="2603"/>
                </a:lnTo>
                <a:lnTo>
                  <a:pt x="15360" y="2476"/>
                </a:lnTo>
                <a:lnTo>
                  <a:pt x="15251" y="2366"/>
                </a:lnTo>
                <a:lnTo>
                  <a:pt x="15142" y="2275"/>
                </a:lnTo>
                <a:lnTo>
                  <a:pt x="15014" y="2203"/>
                </a:lnTo>
                <a:lnTo>
                  <a:pt x="14905" y="2130"/>
                </a:lnTo>
                <a:lnTo>
                  <a:pt x="14778" y="2075"/>
                </a:lnTo>
                <a:lnTo>
                  <a:pt x="14541" y="2003"/>
                </a:lnTo>
                <a:lnTo>
                  <a:pt x="14286" y="1948"/>
                </a:lnTo>
                <a:lnTo>
                  <a:pt x="14031" y="1930"/>
                </a:lnTo>
                <a:lnTo>
                  <a:pt x="13740" y="1948"/>
                </a:lnTo>
                <a:lnTo>
                  <a:pt x="13467" y="2003"/>
                </a:lnTo>
                <a:lnTo>
                  <a:pt x="13213" y="2057"/>
                </a:lnTo>
                <a:lnTo>
                  <a:pt x="12976" y="2130"/>
                </a:lnTo>
                <a:lnTo>
                  <a:pt x="12648" y="2257"/>
                </a:lnTo>
                <a:lnTo>
                  <a:pt x="12521" y="2312"/>
                </a:lnTo>
                <a:lnTo>
                  <a:pt x="12485" y="2257"/>
                </a:lnTo>
                <a:lnTo>
                  <a:pt x="12448" y="2203"/>
                </a:lnTo>
                <a:lnTo>
                  <a:pt x="12375" y="2130"/>
                </a:lnTo>
                <a:lnTo>
                  <a:pt x="12266" y="2057"/>
                </a:lnTo>
                <a:lnTo>
                  <a:pt x="12121" y="2003"/>
                </a:lnTo>
                <a:lnTo>
                  <a:pt x="11957" y="1966"/>
                </a:lnTo>
                <a:lnTo>
                  <a:pt x="11720" y="1948"/>
                </a:lnTo>
                <a:lnTo>
                  <a:pt x="11575" y="1948"/>
                </a:lnTo>
                <a:lnTo>
                  <a:pt x="11393" y="1966"/>
                </a:lnTo>
                <a:lnTo>
                  <a:pt x="11211" y="2003"/>
                </a:lnTo>
                <a:lnTo>
                  <a:pt x="10992" y="2057"/>
                </a:lnTo>
                <a:lnTo>
                  <a:pt x="10992" y="1784"/>
                </a:lnTo>
                <a:lnTo>
                  <a:pt x="10956" y="1529"/>
                </a:lnTo>
                <a:lnTo>
                  <a:pt x="10901" y="1311"/>
                </a:lnTo>
                <a:lnTo>
                  <a:pt x="10810" y="1093"/>
                </a:lnTo>
                <a:lnTo>
                  <a:pt x="10701" y="911"/>
                </a:lnTo>
                <a:lnTo>
                  <a:pt x="10574" y="747"/>
                </a:lnTo>
                <a:lnTo>
                  <a:pt x="10428" y="583"/>
                </a:lnTo>
                <a:lnTo>
                  <a:pt x="10264" y="456"/>
                </a:lnTo>
                <a:lnTo>
                  <a:pt x="10082" y="346"/>
                </a:lnTo>
                <a:lnTo>
                  <a:pt x="9882" y="237"/>
                </a:lnTo>
                <a:lnTo>
                  <a:pt x="9682" y="165"/>
                </a:lnTo>
                <a:lnTo>
                  <a:pt x="9446" y="110"/>
                </a:lnTo>
                <a:lnTo>
                  <a:pt x="9227" y="55"/>
                </a:lnTo>
                <a:lnTo>
                  <a:pt x="8991" y="19"/>
                </a:lnTo>
                <a:lnTo>
                  <a:pt x="8736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1603" name="Google Shape;1603;p10"/>
          <p:cNvGrpSpPr/>
          <p:nvPr/>
        </p:nvGrpSpPr>
        <p:grpSpPr>
          <a:xfrm>
            <a:off x="1286167" y="98485"/>
            <a:ext cx="1453873" cy="179151"/>
            <a:chOff x="7022525" y="1213188"/>
            <a:chExt cx="1090405" cy="134363"/>
          </a:xfrm>
        </p:grpSpPr>
        <p:sp>
          <p:nvSpPr>
            <p:cNvPr id="1604" name="Google Shape;1604;p10"/>
            <p:cNvSpPr/>
            <p:nvPr/>
          </p:nvSpPr>
          <p:spPr>
            <a:xfrm>
              <a:off x="7755323" y="1257699"/>
              <a:ext cx="357607" cy="89851"/>
            </a:xfrm>
            <a:custGeom>
              <a:avLst/>
              <a:gdLst/>
              <a:ahLst/>
              <a:cxnLst/>
              <a:rect l="l" t="t" r="r" b="b"/>
              <a:pathLst>
                <a:path w="7753" h="1948" extrusionOk="0">
                  <a:moveTo>
                    <a:pt x="6843" y="0"/>
                  </a:moveTo>
                  <a:lnTo>
                    <a:pt x="6461" y="37"/>
                  </a:lnTo>
                  <a:lnTo>
                    <a:pt x="6042" y="73"/>
                  </a:lnTo>
                  <a:lnTo>
                    <a:pt x="5605" y="164"/>
                  </a:lnTo>
                  <a:lnTo>
                    <a:pt x="5150" y="291"/>
                  </a:lnTo>
                  <a:lnTo>
                    <a:pt x="4932" y="382"/>
                  </a:lnTo>
                  <a:lnTo>
                    <a:pt x="4714" y="473"/>
                  </a:lnTo>
                  <a:lnTo>
                    <a:pt x="4495" y="564"/>
                  </a:lnTo>
                  <a:lnTo>
                    <a:pt x="4277" y="692"/>
                  </a:lnTo>
                  <a:lnTo>
                    <a:pt x="4077" y="837"/>
                  </a:lnTo>
                  <a:lnTo>
                    <a:pt x="3876" y="983"/>
                  </a:lnTo>
                  <a:lnTo>
                    <a:pt x="3694" y="874"/>
                  </a:lnTo>
                  <a:lnTo>
                    <a:pt x="3512" y="783"/>
                  </a:lnTo>
                  <a:lnTo>
                    <a:pt x="3330" y="710"/>
                  </a:lnTo>
                  <a:lnTo>
                    <a:pt x="3149" y="655"/>
                  </a:lnTo>
                  <a:lnTo>
                    <a:pt x="2967" y="601"/>
                  </a:lnTo>
                  <a:lnTo>
                    <a:pt x="2766" y="582"/>
                  </a:lnTo>
                  <a:lnTo>
                    <a:pt x="2584" y="564"/>
                  </a:lnTo>
                  <a:lnTo>
                    <a:pt x="2166" y="564"/>
                  </a:lnTo>
                  <a:lnTo>
                    <a:pt x="1929" y="582"/>
                  </a:lnTo>
                  <a:lnTo>
                    <a:pt x="1711" y="619"/>
                  </a:lnTo>
                  <a:lnTo>
                    <a:pt x="1492" y="673"/>
                  </a:lnTo>
                  <a:lnTo>
                    <a:pt x="1092" y="783"/>
                  </a:lnTo>
                  <a:lnTo>
                    <a:pt x="728" y="910"/>
                  </a:lnTo>
                  <a:lnTo>
                    <a:pt x="419" y="1037"/>
                  </a:lnTo>
                  <a:lnTo>
                    <a:pt x="200" y="1147"/>
                  </a:lnTo>
                  <a:lnTo>
                    <a:pt x="0" y="1256"/>
                  </a:lnTo>
                  <a:lnTo>
                    <a:pt x="200" y="1238"/>
                  </a:lnTo>
                  <a:lnTo>
                    <a:pt x="437" y="1219"/>
                  </a:lnTo>
                  <a:lnTo>
                    <a:pt x="1056" y="1219"/>
                  </a:lnTo>
                  <a:lnTo>
                    <a:pt x="1402" y="1256"/>
                  </a:lnTo>
                  <a:lnTo>
                    <a:pt x="1765" y="1292"/>
                  </a:lnTo>
                  <a:lnTo>
                    <a:pt x="2148" y="1347"/>
                  </a:lnTo>
                  <a:lnTo>
                    <a:pt x="2530" y="1438"/>
                  </a:lnTo>
                  <a:lnTo>
                    <a:pt x="2912" y="1565"/>
                  </a:lnTo>
                  <a:lnTo>
                    <a:pt x="3112" y="1656"/>
                  </a:lnTo>
                  <a:lnTo>
                    <a:pt x="3294" y="1729"/>
                  </a:lnTo>
                  <a:lnTo>
                    <a:pt x="3458" y="1838"/>
                  </a:lnTo>
                  <a:lnTo>
                    <a:pt x="3622" y="1947"/>
                  </a:lnTo>
                  <a:lnTo>
                    <a:pt x="4477" y="1474"/>
                  </a:lnTo>
                  <a:lnTo>
                    <a:pt x="5259" y="1056"/>
                  </a:lnTo>
                  <a:lnTo>
                    <a:pt x="5951" y="728"/>
                  </a:lnTo>
                  <a:lnTo>
                    <a:pt x="6570" y="473"/>
                  </a:lnTo>
                  <a:lnTo>
                    <a:pt x="7061" y="273"/>
                  </a:lnTo>
                  <a:lnTo>
                    <a:pt x="7425" y="128"/>
                  </a:lnTo>
                  <a:lnTo>
                    <a:pt x="7753" y="18"/>
                  </a:lnTo>
                  <a:lnTo>
                    <a:pt x="758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05" name="Google Shape;1605;p10"/>
            <p:cNvSpPr/>
            <p:nvPr/>
          </p:nvSpPr>
          <p:spPr>
            <a:xfrm>
              <a:off x="7755323" y="1257699"/>
              <a:ext cx="357607" cy="89851"/>
            </a:xfrm>
            <a:custGeom>
              <a:avLst/>
              <a:gdLst/>
              <a:ahLst/>
              <a:cxnLst/>
              <a:rect l="l" t="t" r="r" b="b"/>
              <a:pathLst>
                <a:path w="7753" h="1948" fill="none" extrusionOk="0">
                  <a:moveTo>
                    <a:pt x="7170" y="0"/>
                  </a:moveTo>
                  <a:lnTo>
                    <a:pt x="7170" y="0"/>
                  </a:lnTo>
                  <a:lnTo>
                    <a:pt x="6843" y="0"/>
                  </a:lnTo>
                  <a:lnTo>
                    <a:pt x="6461" y="37"/>
                  </a:lnTo>
                  <a:lnTo>
                    <a:pt x="6042" y="73"/>
                  </a:lnTo>
                  <a:lnTo>
                    <a:pt x="5605" y="164"/>
                  </a:lnTo>
                  <a:lnTo>
                    <a:pt x="5150" y="291"/>
                  </a:lnTo>
                  <a:lnTo>
                    <a:pt x="4932" y="382"/>
                  </a:lnTo>
                  <a:lnTo>
                    <a:pt x="4714" y="473"/>
                  </a:lnTo>
                  <a:lnTo>
                    <a:pt x="4495" y="564"/>
                  </a:lnTo>
                  <a:lnTo>
                    <a:pt x="4277" y="692"/>
                  </a:lnTo>
                  <a:lnTo>
                    <a:pt x="4077" y="837"/>
                  </a:lnTo>
                  <a:lnTo>
                    <a:pt x="3876" y="983"/>
                  </a:lnTo>
                  <a:lnTo>
                    <a:pt x="3876" y="983"/>
                  </a:lnTo>
                  <a:lnTo>
                    <a:pt x="3694" y="874"/>
                  </a:lnTo>
                  <a:lnTo>
                    <a:pt x="3512" y="783"/>
                  </a:lnTo>
                  <a:lnTo>
                    <a:pt x="3330" y="710"/>
                  </a:lnTo>
                  <a:lnTo>
                    <a:pt x="3149" y="655"/>
                  </a:lnTo>
                  <a:lnTo>
                    <a:pt x="2967" y="601"/>
                  </a:lnTo>
                  <a:lnTo>
                    <a:pt x="2766" y="582"/>
                  </a:lnTo>
                  <a:lnTo>
                    <a:pt x="2584" y="564"/>
                  </a:lnTo>
                  <a:lnTo>
                    <a:pt x="2402" y="564"/>
                  </a:lnTo>
                  <a:lnTo>
                    <a:pt x="2402" y="564"/>
                  </a:lnTo>
                  <a:lnTo>
                    <a:pt x="2166" y="564"/>
                  </a:lnTo>
                  <a:lnTo>
                    <a:pt x="1929" y="582"/>
                  </a:lnTo>
                  <a:lnTo>
                    <a:pt x="1711" y="619"/>
                  </a:lnTo>
                  <a:lnTo>
                    <a:pt x="1492" y="673"/>
                  </a:lnTo>
                  <a:lnTo>
                    <a:pt x="1092" y="783"/>
                  </a:lnTo>
                  <a:lnTo>
                    <a:pt x="728" y="910"/>
                  </a:lnTo>
                  <a:lnTo>
                    <a:pt x="419" y="1037"/>
                  </a:lnTo>
                  <a:lnTo>
                    <a:pt x="200" y="1147"/>
                  </a:lnTo>
                  <a:lnTo>
                    <a:pt x="0" y="1256"/>
                  </a:lnTo>
                  <a:lnTo>
                    <a:pt x="0" y="1256"/>
                  </a:lnTo>
                  <a:lnTo>
                    <a:pt x="200" y="1238"/>
                  </a:lnTo>
                  <a:lnTo>
                    <a:pt x="437" y="1219"/>
                  </a:lnTo>
                  <a:lnTo>
                    <a:pt x="746" y="1219"/>
                  </a:lnTo>
                  <a:lnTo>
                    <a:pt x="746" y="1219"/>
                  </a:lnTo>
                  <a:lnTo>
                    <a:pt x="1056" y="1219"/>
                  </a:lnTo>
                  <a:lnTo>
                    <a:pt x="1402" y="1256"/>
                  </a:lnTo>
                  <a:lnTo>
                    <a:pt x="1765" y="1292"/>
                  </a:lnTo>
                  <a:lnTo>
                    <a:pt x="2148" y="1347"/>
                  </a:lnTo>
                  <a:lnTo>
                    <a:pt x="2530" y="1438"/>
                  </a:lnTo>
                  <a:lnTo>
                    <a:pt x="2912" y="1565"/>
                  </a:lnTo>
                  <a:lnTo>
                    <a:pt x="3112" y="1656"/>
                  </a:lnTo>
                  <a:lnTo>
                    <a:pt x="3294" y="1729"/>
                  </a:lnTo>
                  <a:lnTo>
                    <a:pt x="3458" y="1838"/>
                  </a:lnTo>
                  <a:lnTo>
                    <a:pt x="3622" y="1947"/>
                  </a:lnTo>
                  <a:lnTo>
                    <a:pt x="3622" y="1947"/>
                  </a:lnTo>
                  <a:lnTo>
                    <a:pt x="4477" y="1474"/>
                  </a:lnTo>
                  <a:lnTo>
                    <a:pt x="5259" y="1056"/>
                  </a:lnTo>
                  <a:lnTo>
                    <a:pt x="5951" y="728"/>
                  </a:lnTo>
                  <a:lnTo>
                    <a:pt x="6570" y="473"/>
                  </a:lnTo>
                  <a:lnTo>
                    <a:pt x="7061" y="273"/>
                  </a:lnTo>
                  <a:lnTo>
                    <a:pt x="7425" y="128"/>
                  </a:lnTo>
                  <a:lnTo>
                    <a:pt x="7753" y="18"/>
                  </a:lnTo>
                  <a:lnTo>
                    <a:pt x="7753" y="18"/>
                  </a:lnTo>
                  <a:lnTo>
                    <a:pt x="7589" y="0"/>
                  </a:lnTo>
                  <a:lnTo>
                    <a:pt x="7170" y="0"/>
                  </a:lnTo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06" name="Google Shape;1606;p10"/>
            <p:cNvSpPr/>
            <p:nvPr/>
          </p:nvSpPr>
          <p:spPr>
            <a:xfrm>
              <a:off x="7022525" y="1213188"/>
              <a:ext cx="324904" cy="83994"/>
            </a:xfrm>
            <a:custGeom>
              <a:avLst/>
              <a:gdLst/>
              <a:ahLst/>
              <a:cxnLst/>
              <a:rect l="l" t="t" r="r" b="b"/>
              <a:pathLst>
                <a:path w="7044" h="1821" extrusionOk="0">
                  <a:moveTo>
                    <a:pt x="1383" y="1"/>
                  </a:moveTo>
                  <a:lnTo>
                    <a:pt x="1111" y="19"/>
                  </a:lnTo>
                  <a:lnTo>
                    <a:pt x="838" y="73"/>
                  </a:lnTo>
                  <a:lnTo>
                    <a:pt x="601" y="146"/>
                  </a:lnTo>
                  <a:lnTo>
                    <a:pt x="401" y="237"/>
                  </a:lnTo>
                  <a:lnTo>
                    <a:pt x="237" y="328"/>
                  </a:lnTo>
                  <a:lnTo>
                    <a:pt x="110" y="401"/>
                  </a:lnTo>
                  <a:lnTo>
                    <a:pt x="0" y="474"/>
                  </a:lnTo>
                  <a:lnTo>
                    <a:pt x="164" y="437"/>
                  </a:lnTo>
                  <a:lnTo>
                    <a:pt x="364" y="419"/>
                  </a:lnTo>
                  <a:lnTo>
                    <a:pt x="874" y="419"/>
                  </a:lnTo>
                  <a:lnTo>
                    <a:pt x="1202" y="456"/>
                  </a:lnTo>
                  <a:lnTo>
                    <a:pt x="1529" y="547"/>
                  </a:lnTo>
                  <a:lnTo>
                    <a:pt x="1711" y="601"/>
                  </a:lnTo>
                  <a:lnTo>
                    <a:pt x="1875" y="674"/>
                  </a:lnTo>
                  <a:lnTo>
                    <a:pt x="2057" y="747"/>
                  </a:lnTo>
                  <a:lnTo>
                    <a:pt x="2239" y="856"/>
                  </a:lnTo>
                  <a:lnTo>
                    <a:pt x="2421" y="965"/>
                  </a:lnTo>
                  <a:lnTo>
                    <a:pt x="2585" y="1093"/>
                  </a:lnTo>
                  <a:lnTo>
                    <a:pt x="2767" y="1238"/>
                  </a:lnTo>
                  <a:lnTo>
                    <a:pt x="2930" y="1420"/>
                  </a:lnTo>
                  <a:lnTo>
                    <a:pt x="3094" y="1602"/>
                  </a:lnTo>
                  <a:lnTo>
                    <a:pt x="3240" y="1820"/>
                  </a:lnTo>
                  <a:lnTo>
                    <a:pt x="3513" y="1638"/>
                  </a:lnTo>
                  <a:lnTo>
                    <a:pt x="3786" y="1511"/>
                  </a:lnTo>
                  <a:lnTo>
                    <a:pt x="4059" y="1384"/>
                  </a:lnTo>
                  <a:lnTo>
                    <a:pt x="4295" y="1293"/>
                  </a:lnTo>
                  <a:lnTo>
                    <a:pt x="4550" y="1220"/>
                  </a:lnTo>
                  <a:lnTo>
                    <a:pt x="4787" y="1184"/>
                  </a:lnTo>
                  <a:lnTo>
                    <a:pt x="5005" y="1147"/>
                  </a:lnTo>
                  <a:lnTo>
                    <a:pt x="5442" y="1147"/>
                  </a:lnTo>
                  <a:lnTo>
                    <a:pt x="5624" y="1184"/>
                  </a:lnTo>
                  <a:lnTo>
                    <a:pt x="5806" y="1202"/>
                  </a:lnTo>
                  <a:lnTo>
                    <a:pt x="5988" y="1256"/>
                  </a:lnTo>
                  <a:lnTo>
                    <a:pt x="6297" y="1366"/>
                  </a:lnTo>
                  <a:lnTo>
                    <a:pt x="6552" y="1475"/>
                  </a:lnTo>
                  <a:lnTo>
                    <a:pt x="6770" y="1602"/>
                  </a:lnTo>
                  <a:lnTo>
                    <a:pt x="6916" y="1711"/>
                  </a:lnTo>
                  <a:lnTo>
                    <a:pt x="7043" y="1820"/>
                  </a:lnTo>
                  <a:lnTo>
                    <a:pt x="6879" y="1638"/>
                  </a:lnTo>
                  <a:lnTo>
                    <a:pt x="6697" y="1456"/>
                  </a:lnTo>
                  <a:lnTo>
                    <a:pt x="6443" y="1238"/>
                  </a:lnTo>
                  <a:lnTo>
                    <a:pt x="6297" y="1129"/>
                  </a:lnTo>
                  <a:lnTo>
                    <a:pt x="6133" y="1020"/>
                  </a:lnTo>
                  <a:lnTo>
                    <a:pt x="5969" y="929"/>
                  </a:lnTo>
                  <a:lnTo>
                    <a:pt x="5769" y="838"/>
                  </a:lnTo>
                  <a:lnTo>
                    <a:pt x="5569" y="765"/>
                  </a:lnTo>
                  <a:lnTo>
                    <a:pt x="5369" y="692"/>
                  </a:lnTo>
                  <a:lnTo>
                    <a:pt x="5150" y="656"/>
                  </a:lnTo>
                  <a:lnTo>
                    <a:pt x="4750" y="656"/>
                  </a:lnTo>
                  <a:lnTo>
                    <a:pt x="4550" y="674"/>
                  </a:lnTo>
                  <a:lnTo>
                    <a:pt x="4368" y="729"/>
                  </a:lnTo>
                  <a:lnTo>
                    <a:pt x="4168" y="801"/>
                  </a:lnTo>
                  <a:lnTo>
                    <a:pt x="3968" y="892"/>
                  </a:lnTo>
                  <a:lnTo>
                    <a:pt x="3767" y="1002"/>
                  </a:lnTo>
                  <a:lnTo>
                    <a:pt x="3567" y="1129"/>
                  </a:lnTo>
                  <a:lnTo>
                    <a:pt x="3367" y="1293"/>
                  </a:lnTo>
                  <a:lnTo>
                    <a:pt x="3240" y="1111"/>
                  </a:lnTo>
                  <a:lnTo>
                    <a:pt x="3112" y="947"/>
                  </a:lnTo>
                  <a:lnTo>
                    <a:pt x="3003" y="801"/>
                  </a:lnTo>
                  <a:lnTo>
                    <a:pt x="2876" y="674"/>
                  </a:lnTo>
                  <a:lnTo>
                    <a:pt x="2621" y="437"/>
                  </a:lnTo>
                  <a:lnTo>
                    <a:pt x="2366" y="274"/>
                  </a:lnTo>
                  <a:lnTo>
                    <a:pt x="2111" y="146"/>
                  </a:lnTo>
                  <a:lnTo>
                    <a:pt x="1875" y="55"/>
                  </a:lnTo>
                  <a:lnTo>
                    <a:pt x="1620" y="19"/>
                  </a:lnTo>
                  <a:lnTo>
                    <a:pt x="1383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07" name="Google Shape;1607;p10"/>
            <p:cNvSpPr/>
            <p:nvPr/>
          </p:nvSpPr>
          <p:spPr>
            <a:xfrm>
              <a:off x="7022525" y="1213188"/>
              <a:ext cx="324904" cy="83994"/>
            </a:xfrm>
            <a:custGeom>
              <a:avLst/>
              <a:gdLst/>
              <a:ahLst/>
              <a:cxnLst/>
              <a:rect l="l" t="t" r="r" b="b"/>
              <a:pathLst>
                <a:path w="7044" h="1821" fill="none" extrusionOk="0">
                  <a:moveTo>
                    <a:pt x="1383" y="1"/>
                  </a:moveTo>
                  <a:lnTo>
                    <a:pt x="1383" y="1"/>
                  </a:lnTo>
                  <a:lnTo>
                    <a:pt x="1111" y="19"/>
                  </a:lnTo>
                  <a:lnTo>
                    <a:pt x="838" y="73"/>
                  </a:lnTo>
                  <a:lnTo>
                    <a:pt x="601" y="146"/>
                  </a:lnTo>
                  <a:lnTo>
                    <a:pt x="401" y="237"/>
                  </a:lnTo>
                  <a:lnTo>
                    <a:pt x="237" y="328"/>
                  </a:lnTo>
                  <a:lnTo>
                    <a:pt x="110" y="401"/>
                  </a:lnTo>
                  <a:lnTo>
                    <a:pt x="0" y="474"/>
                  </a:lnTo>
                  <a:lnTo>
                    <a:pt x="0" y="474"/>
                  </a:lnTo>
                  <a:lnTo>
                    <a:pt x="164" y="437"/>
                  </a:lnTo>
                  <a:lnTo>
                    <a:pt x="364" y="419"/>
                  </a:lnTo>
                  <a:lnTo>
                    <a:pt x="601" y="419"/>
                  </a:lnTo>
                  <a:lnTo>
                    <a:pt x="601" y="419"/>
                  </a:lnTo>
                  <a:lnTo>
                    <a:pt x="874" y="419"/>
                  </a:lnTo>
                  <a:lnTo>
                    <a:pt x="1202" y="456"/>
                  </a:lnTo>
                  <a:lnTo>
                    <a:pt x="1529" y="547"/>
                  </a:lnTo>
                  <a:lnTo>
                    <a:pt x="1711" y="601"/>
                  </a:lnTo>
                  <a:lnTo>
                    <a:pt x="1875" y="674"/>
                  </a:lnTo>
                  <a:lnTo>
                    <a:pt x="2057" y="747"/>
                  </a:lnTo>
                  <a:lnTo>
                    <a:pt x="2239" y="856"/>
                  </a:lnTo>
                  <a:lnTo>
                    <a:pt x="2421" y="965"/>
                  </a:lnTo>
                  <a:lnTo>
                    <a:pt x="2585" y="1093"/>
                  </a:lnTo>
                  <a:lnTo>
                    <a:pt x="2767" y="1238"/>
                  </a:lnTo>
                  <a:lnTo>
                    <a:pt x="2930" y="1420"/>
                  </a:lnTo>
                  <a:lnTo>
                    <a:pt x="3094" y="1602"/>
                  </a:lnTo>
                  <a:lnTo>
                    <a:pt x="3240" y="1820"/>
                  </a:lnTo>
                  <a:lnTo>
                    <a:pt x="3240" y="1820"/>
                  </a:lnTo>
                  <a:lnTo>
                    <a:pt x="3513" y="1638"/>
                  </a:lnTo>
                  <a:lnTo>
                    <a:pt x="3786" y="1511"/>
                  </a:lnTo>
                  <a:lnTo>
                    <a:pt x="4059" y="1384"/>
                  </a:lnTo>
                  <a:lnTo>
                    <a:pt x="4295" y="1293"/>
                  </a:lnTo>
                  <a:lnTo>
                    <a:pt x="4550" y="1220"/>
                  </a:lnTo>
                  <a:lnTo>
                    <a:pt x="4787" y="1184"/>
                  </a:lnTo>
                  <a:lnTo>
                    <a:pt x="5005" y="1147"/>
                  </a:lnTo>
                  <a:lnTo>
                    <a:pt x="5223" y="1147"/>
                  </a:lnTo>
                  <a:lnTo>
                    <a:pt x="5223" y="1147"/>
                  </a:lnTo>
                  <a:lnTo>
                    <a:pt x="5442" y="1147"/>
                  </a:lnTo>
                  <a:lnTo>
                    <a:pt x="5624" y="1184"/>
                  </a:lnTo>
                  <a:lnTo>
                    <a:pt x="5806" y="1202"/>
                  </a:lnTo>
                  <a:lnTo>
                    <a:pt x="5988" y="1256"/>
                  </a:lnTo>
                  <a:lnTo>
                    <a:pt x="6297" y="1366"/>
                  </a:lnTo>
                  <a:lnTo>
                    <a:pt x="6552" y="1475"/>
                  </a:lnTo>
                  <a:lnTo>
                    <a:pt x="6770" y="1602"/>
                  </a:lnTo>
                  <a:lnTo>
                    <a:pt x="6916" y="1711"/>
                  </a:lnTo>
                  <a:lnTo>
                    <a:pt x="7043" y="1820"/>
                  </a:lnTo>
                  <a:lnTo>
                    <a:pt x="7043" y="1820"/>
                  </a:lnTo>
                  <a:lnTo>
                    <a:pt x="6879" y="1638"/>
                  </a:lnTo>
                  <a:lnTo>
                    <a:pt x="6697" y="1456"/>
                  </a:lnTo>
                  <a:lnTo>
                    <a:pt x="6443" y="1238"/>
                  </a:lnTo>
                  <a:lnTo>
                    <a:pt x="6297" y="1129"/>
                  </a:lnTo>
                  <a:lnTo>
                    <a:pt x="6133" y="1020"/>
                  </a:lnTo>
                  <a:lnTo>
                    <a:pt x="5969" y="929"/>
                  </a:lnTo>
                  <a:lnTo>
                    <a:pt x="5769" y="838"/>
                  </a:lnTo>
                  <a:lnTo>
                    <a:pt x="5569" y="765"/>
                  </a:lnTo>
                  <a:lnTo>
                    <a:pt x="5369" y="692"/>
                  </a:lnTo>
                  <a:lnTo>
                    <a:pt x="5150" y="656"/>
                  </a:lnTo>
                  <a:lnTo>
                    <a:pt x="4914" y="656"/>
                  </a:lnTo>
                  <a:lnTo>
                    <a:pt x="4914" y="656"/>
                  </a:lnTo>
                  <a:lnTo>
                    <a:pt x="4750" y="656"/>
                  </a:lnTo>
                  <a:lnTo>
                    <a:pt x="4550" y="674"/>
                  </a:lnTo>
                  <a:lnTo>
                    <a:pt x="4368" y="729"/>
                  </a:lnTo>
                  <a:lnTo>
                    <a:pt x="4168" y="801"/>
                  </a:lnTo>
                  <a:lnTo>
                    <a:pt x="3968" y="892"/>
                  </a:lnTo>
                  <a:lnTo>
                    <a:pt x="3767" y="1002"/>
                  </a:lnTo>
                  <a:lnTo>
                    <a:pt x="3567" y="1129"/>
                  </a:lnTo>
                  <a:lnTo>
                    <a:pt x="3367" y="1293"/>
                  </a:lnTo>
                  <a:lnTo>
                    <a:pt x="3367" y="1293"/>
                  </a:lnTo>
                  <a:lnTo>
                    <a:pt x="3240" y="1111"/>
                  </a:lnTo>
                  <a:lnTo>
                    <a:pt x="3112" y="947"/>
                  </a:lnTo>
                  <a:lnTo>
                    <a:pt x="3003" y="801"/>
                  </a:lnTo>
                  <a:lnTo>
                    <a:pt x="2876" y="674"/>
                  </a:lnTo>
                  <a:lnTo>
                    <a:pt x="2621" y="437"/>
                  </a:lnTo>
                  <a:lnTo>
                    <a:pt x="2366" y="274"/>
                  </a:lnTo>
                  <a:lnTo>
                    <a:pt x="2111" y="146"/>
                  </a:lnTo>
                  <a:lnTo>
                    <a:pt x="1875" y="55"/>
                  </a:lnTo>
                  <a:lnTo>
                    <a:pt x="1620" y="19"/>
                  </a:lnTo>
                  <a:lnTo>
                    <a:pt x="1383" y="1"/>
                  </a:lnTo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608" name="Google Shape;1608;p10"/>
          <p:cNvSpPr/>
          <p:nvPr/>
        </p:nvSpPr>
        <p:spPr>
          <a:xfrm>
            <a:off x="1615318" y="464002"/>
            <a:ext cx="712940" cy="179132"/>
          </a:xfrm>
          <a:custGeom>
            <a:avLst/>
            <a:gdLst/>
            <a:ahLst/>
            <a:cxnLst/>
            <a:rect l="l" t="t" r="r" b="b"/>
            <a:pathLst>
              <a:path w="7753" h="1948" extrusionOk="0">
                <a:moveTo>
                  <a:pt x="6843" y="0"/>
                </a:moveTo>
                <a:lnTo>
                  <a:pt x="6461" y="37"/>
                </a:lnTo>
                <a:lnTo>
                  <a:pt x="6042" y="73"/>
                </a:lnTo>
                <a:lnTo>
                  <a:pt x="5605" y="164"/>
                </a:lnTo>
                <a:lnTo>
                  <a:pt x="5150" y="291"/>
                </a:lnTo>
                <a:lnTo>
                  <a:pt x="4932" y="382"/>
                </a:lnTo>
                <a:lnTo>
                  <a:pt x="4714" y="473"/>
                </a:lnTo>
                <a:lnTo>
                  <a:pt x="4495" y="564"/>
                </a:lnTo>
                <a:lnTo>
                  <a:pt x="4277" y="692"/>
                </a:lnTo>
                <a:lnTo>
                  <a:pt x="4077" y="837"/>
                </a:lnTo>
                <a:lnTo>
                  <a:pt x="3876" y="983"/>
                </a:lnTo>
                <a:lnTo>
                  <a:pt x="3694" y="874"/>
                </a:lnTo>
                <a:lnTo>
                  <a:pt x="3512" y="783"/>
                </a:lnTo>
                <a:lnTo>
                  <a:pt x="3330" y="710"/>
                </a:lnTo>
                <a:lnTo>
                  <a:pt x="3149" y="655"/>
                </a:lnTo>
                <a:lnTo>
                  <a:pt x="2967" y="601"/>
                </a:lnTo>
                <a:lnTo>
                  <a:pt x="2766" y="582"/>
                </a:lnTo>
                <a:lnTo>
                  <a:pt x="2584" y="564"/>
                </a:lnTo>
                <a:lnTo>
                  <a:pt x="2166" y="564"/>
                </a:lnTo>
                <a:lnTo>
                  <a:pt x="1929" y="582"/>
                </a:lnTo>
                <a:lnTo>
                  <a:pt x="1711" y="619"/>
                </a:lnTo>
                <a:lnTo>
                  <a:pt x="1492" y="673"/>
                </a:lnTo>
                <a:lnTo>
                  <a:pt x="1092" y="783"/>
                </a:lnTo>
                <a:lnTo>
                  <a:pt x="728" y="910"/>
                </a:lnTo>
                <a:lnTo>
                  <a:pt x="419" y="1037"/>
                </a:lnTo>
                <a:lnTo>
                  <a:pt x="200" y="1147"/>
                </a:lnTo>
                <a:lnTo>
                  <a:pt x="0" y="1256"/>
                </a:lnTo>
                <a:lnTo>
                  <a:pt x="200" y="1238"/>
                </a:lnTo>
                <a:lnTo>
                  <a:pt x="437" y="1219"/>
                </a:lnTo>
                <a:lnTo>
                  <a:pt x="1056" y="1219"/>
                </a:lnTo>
                <a:lnTo>
                  <a:pt x="1402" y="1256"/>
                </a:lnTo>
                <a:lnTo>
                  <a:pt x="1765" y="1292"/>
                </a:lnTo>
                <a:lnTo>
                  <a:pt x="2148" y="1347"/>
                </a:lnTo>
                <a:lnTo>
                  <a:pt x="2530" y="1438"/>
                </a:lnTo>
                <a:lnTo>
                  <a:pt x="2912" y="1565"/>
                </a:lnTo>
                <a:lnTo>
                  <a:pt x="3112" y="1656"/>
                </a:lnTo>
                <a:lnTo>
                  <a:pt x="3294" y="1729"/>
                </a:lnTo>
                <a:lnTo>
                  <a:pt x="3458" y="1838"/>
                </a:lnTo>
                <a:lnTo>
                  <a:pt x="3622" y="1947"/>
                </a:lnTo>
                <a:lnTo>
                  <a:pt x="4477" y="1474"/>
                </a:lnTo>
                <a:lnTo>
                  <a:pt x="5259" y="1056"/>
                </a:lnTo>
                <a:lnTo>
                  <a:pt x="5951" y="728"/>
                </a:lnTo>
                <a:lnTo>
                  <a:pt x="6570" y="473"/>
                </a:lnTo>
                <a:lnTo>
                  <a:pt x="7061" y="273"/>
                </a:lnTo>
                <a:lnTo>
                  <a:pt x="7425" y="128"/>
                </a:lnTo>
                <a:lnTo>
                  <a:pt x="7753" y="18"/>
                </a:lnTo>
                <a:lnTo>
                  <a:pt x="7589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2085120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950967" y="780288"/>
            <a:ext cx="10290000" cy="4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Font typeface="Rye"/>
              <a:buNone/>
              <a:defRPr sz="2800" b="1">
                <a:solidFill>
                  <a:schemeClr val="lt2"/>
                </a:solidFill>
                <a:latin typeface="Rye"/>
                <a:ea typeface="Rye"/>
                <a:cs typeface="Rye"/>
                <a:sym typeface="Rye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950967" y="1536633"/>
            <a:ext cx="10290000" cy="459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30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Manjari"/>
              <a:buChar char="●"/>
              <a:defRPr sz="1600">
                <a:solidFill>
                  <a:schemeClr val="dk1"/>
                </a:solidFill>
                <a:latin typeface="Manjari"/>
                <a:ea typeface="Manjari"/>
                <a:cs typeface="Manjari"/>
                <a:sym typeface="Manjari"/>
              </a:defRPr>
            </a:lvl1pPr>
            <a:lvl2pPr marL="914400" lvl="1" indent="-330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Manjari"/>
              <a:buChar char="○"/>
              <a:defRPr sz="1600">
                <a:solidFill>
                  <a:schemeClr val="dk1"/>
                </a:solidFill>
                <a:latin typeface="Manjari"/>
                <a:ea typeface="Manjari"/>
                <a:cs typeface="Manjari"/>
                <a:sym typeface="Manjari"/>
              </a:defRPr>
            </a:lvl2pPr>
            <a:lvl3pPr marL="1371600" lvl="2" indent="-330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Manjari"/>
              <a:buChar char="■"/>
              <a:defRPr sz="1600">
                <a:solidFill>
                  <a:schemeClr val="dk1"/>
                </a:solidFill>
                <a:latin typeface="Manjari"/>
                <a:ea typeface="Manjari"/>
                <a:cs typeface="Manjari"/>
                <a:sym typeface="Manjari"/>
              </a:defRPr>
            </a:lvl3pPr>
            <a:lvl4pPr marL="1828800" lvl="3" indent="-330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Manjari"/>
              <a:buChar char="●"/>
              <a:defRPr sz="1600">
                <a:solidFill>
                  <a:schemeClr val="dk1"/>
                </a:solidFill>
                <a:latin typeface="Manjari"/>
                <a:ea typeface="Manjari"/>
                <a:cs typeface="Manjari"/>
                <a:sym typeface="Manjari"/>
              </a:defRPr>
            </a:lvl4pPr>
            <a:lvl5pPr marL="2286000" lvl="4" indent="-330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Manjari"/>
              <a:buChar char="○"/>
              <a:defRPr sz="1600">
                <a:solidFill>
                  <a:schemeClr val="dk1"/>
                </a:solidFill>
                <a:latin typeface="Manjari"/>
                <a:ea typeface="Manjari"/>
                <a:cs typeface="Manjari"/>
                <a:sym typeface="Manjari"/>
              </a:defRPr>
            </a:lvl5pPr>
            <a:lvl6pPr marL="2743200" lvl="5" indent="-330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Manjari"/>
              <a:buChar char="■"/>
              <a:defRPr sz="1600">
                <a:solidFill>
                  <a:schemeClr val="dk1"/>
                </a:solidFill>
                <a:latin typeface="Manjari"/>
                <a:ea typeface="Manjari"/>
                <a:cs typeface="Manjari"/>
                <a:sym typeface="Manjari"/>
              </a:defRPr>
            </a:lvl6pPr>
            <a:lvl7pPr marL="3200400" lvl="6" indent="-330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Manjari"/>
              <a:buChar char="●"/>
              <a:defRPr sz="1600">
                <a:solidFill>
                  <a:schemeClr val="dk1"/>
                </a:solidFill>
                <a:latin typeface="Manjari"/>
                <a:ea typeface="Manjari"/>
                <a:cs typeface="Manjari"/>
                <a:sym typeface="Manjari"/>
              </a:defRPr>
            </a:lvl7pPr>
            <a:lvl8pPr marL="3657600" lvl="7" indent="-330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Manjari"/>
              <a:buChar char="○"/>
              <a:defRPr sz="1600">
                <a:solidFill>
                  <a:schemeClr val="dk1"/>
                </a:solidFill>
                <a:latin typeface="Manjari"/>
                <a:ea typeface="Manjari"/>
                <a:cs typeface="Manjari"/>
                <a:sym typeface="Manjari"/>
              </a:defRPr>
            </a:lvl8pPr>
            <a:lvl9pPr marL="4114800" lvl="8" indent="-330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Manjari"/>
              <a:buChar char="■"/>
              <a:defRPr sz="1600">
                <a:solidFill>
                  <a:schemeClr val="dk1"/>
                </a:solidFill>
                <a:latin typeface="Manjari"/>
                <a:ea typeface="Manjari"/>
                <a:cs typeface="Manjari"/>
                <a:sym typeface="Manjari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249953577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  <p:sldLayoutId id="2147483680" r:id="rId20"/>
    <p:sldLayoutId id="2147483681" r:id="rId21"/>
    <p:sldLayoutId id="2147483682" r:id="rId2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4393;p41">
            <a:extLst>
              <a:ext uri="{FF2B5EF4-FFF2-40B4-BE49-F238E27FC236}">
                <a16:creationId xmlns="" xmlns:a16="http://schemas.microsoft.com/office/drawing/2014/main" id="{527619C2-F813-4725-8EB9-0F797D40116A}"/>
              </a:ext>
            </a:extLst>
          </p:cNvPr>
          <p:cNvSpPr/>
          <p:nvPr/>
        </p:nvSpPr>
        <p:spPr>
          <a:xfrm>
            <a:off x="5059356" y="1354391"/>
            <a:ext cx="2084394" cy="730914"/>
          </a:xfrm>
          <a:prstGeom prst="octagon">
            <a:avLst>
              <a:gd name="adj" fmla="val 0"/>
            </a:avLst>
          </a:prstGeom>
          <a:solidFill>
            <a:schemeClr val="dk2"/>
          </a:solidFill>
          <a:ln>
            <a:noFill/>
          </a:ln>
          <a:effectLst>
            <a:outerShdw dist="95250" dir="3000000" algn="bl" rotWithShape="0">
              <a:schemeClr val="lt2"/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91" name="Google Shape;3991;p26"/>
          <p:cNvSpPr txBox="1">
            <a:spLocks noGrp="1"/>
          </p:cNvSpPr>
          <p:nvPr>
            <p:ph type="ctrTitle"/>
          </p:nvPr>
        </p:nvSpPr>
        <p:spPr>
          <a:xfrm>
            <a:off x="4097253" y="1245418"/>
            <a:ext cx="4008600" cy="948860"/>
          </a:xfrm>
          <a:prstGeom prst="rect">
            <a:avLst/>
          </a:prstGeom>
        </p:spPr>
        <p:txBody>
          <a:bodyPr spcFirstLastPara="1" wrap="square" lIns="0" tIns="121900" rIns="0" bIns="121900" anchor="ctr" anchorCtr="0">
            <a:noAutofit/>
          </a:bodyPr>
          <a:lstStyle/>
          <a:p>
            <a:r>
              <a:rPr lang="en" sz="3600" dirty="0">
                <a:latin typeface="+mj-lt"/>
              </a:rPr>
              <a:t>TOÁN 5</a:t>
            </a:r>
            <a:endParaRPr sz="3600" dirty="0">
              <a:latin typeface="+mj-lt"/>
            </a:endParaRPr>
          </a:p>
        </p:txBody>
      </p:sp>
      <p:sp>
        <p:nvSpPr>
          <p:cNvPr id="3992" name="Google Shape;3992;p26"/>
          <p:cNvSpPr txBox="1">
            <a:spLocks noGrp="1"/>
          </p:cNvSpPr>
          <p:nvPr>
            <p:ph type="subTitle" idx="1"/>
          </p:nvPr>
        </p:nvSpPr>
        <p:spPr>
          <a:xfrm>
            <a:off x="8713204" y="4153319"/>
            <a:ext cx="1922317" cy="563310"/>
          </a:xfrm>
          <a:prstGeom prst="rect">
            <a:avLst/>
          </a:prstGeom>
        </p:spPr>
        <p:txBody>
          <a:bodyPr spcFirstLastPara="1" wrap="square" lIns="0" tIns="121900" rIns="0" bIns="121900" anchor="ctr" anchorCtr="0">
            <a:noAutofit/>
          </a:bodyPr>
          <a:lstStyle/>
          <a:p>
            <a:pPr marL="0" indent="0"/>
            <a:r>
              <a:rPr lang="en" sz="2800" dirty="0"/>
              <a:t>Trang 123</a:t>
            </a:r>
            <a:endParaRPr sz="2800" dirty="0"/>
          </a:p>
        </p:txBody>
      </p:sp>
      <p:sp>
        <p:nvSpPr>
          <p:cNvPr id="2" name="Rectangle: Rounded Corners 1">
            <a:extLst>
              <a:ext uri="{FF2B5EF4-FFF2-40B4-BE49-F238E27FC236}">
                <a16:creationId xmlns="" xmlns:a16="http://schemas.microsoft.com/office/drawing/2014/main" id="{3F2C31E8-D40A-4CA3-B7E5-CDFA6D904721}"/>
              </a:ext>
            </a:extLst>
          </p:cNvPr>
          <p:cNvSpPr/>
          <p:nvPr/>
        </p:nvSpPr>
        <p:spPr>
          <a:xfrm>
            <a:off x="1668649" y="2532882"/>
            <a:ext cx="9874604" cy="1371155"/>
          </a:xfrm>
          <a:custGeom>
            <a:avLst/>
            <a:gdLst>
              <a:gd name="connsiteX0" fmla="*/ 0 w 8515351"/>
              <a:gd name="connsiteY0" fmla="*/ 158146 h 948860"/>
              <a:gd name="connsiteX1" fmla="*/ 158146 w 8515351"/>
              <a:gd name="connsiteY1" fmla="*/ 0 h 948860"/>
              <a:gd name="connsiteX2" fmla="*/ 8357205 w 8515351"/>
              <a:gd name="connsiteY2" fmla="*/ 0 h 948860"/>
              <a:gd name="connsiteX3" fmla="*/ 8515351 w 8515351"/>
              <a:gd name="connsiteY3" fmla="*/ 158146 h 948860"/>
              <a:gd name="connsiteX4" fmla="*/ 8515351 w 8515351"/>
              <a:gd name="connsiteY4" fmla="*/ 790714 h 948860"/>
              <a:gd name="connsiteX5" fmla="*/ 8357205 w 8515351"/>
              <a:gd name="connsiteY5" fmla="*/ 948860 h 948860"/>
              <a:gd name="connsiteX6" fmla="*/ 158146 w 8515351"/>
              <a:gd name="connsiteY6" fmla="*/ 948860 h 948860"/>
              <a:gd name="connsiteX7" fmla="*/ 0 w 8515351"/>
              <a:gd name="connsiteY7" fmla="*/ 790714 h 948860"/>
              <a:gd name="connsiteX8" fmla="*/ 0 w 8515351"/>
              <a:gd name="connsiteY8" fmla="*/ 158146 h 948860"/>
              <a:gd name="connsiteX0" fmla="*/ 0 w 8515351"/>
              <a:gd name="connsiteY0" fmla="*/ 158146 h 948860"/>
              <a:gd name="connsiteX1" fmla="*/ 348646 w 8515351"/>
              <a:gd name="connsiteY1" fmla="*/ 76200 h 948860"/>
              <a:gd name="connsiteX2" fmla="*/ 8357205 w 8515351"/>
              <a:gd name="connsiteY2" fmla="*/ 0 h 948860"/>
              <a:gd name="connsiteX3" fmla="*/ 8515351 w 8515351"/>
              <a:gd name="connsiteY3" fmla="*/ 158146 h 948860"/>
              <a:gd name="connsiteX4" fmla="*/ 8515351 w 8515351"/>
              <a:gd name="connsiteY4" fmla="*/ 790714 h 948860"/>
              <a:gd name="connsiteX5" fmla="*/ 8357205 w 8515351"/>
              <a:gd name="connsiteY5" fmla="*/ 948860 h 948860"/>
              <a:gd name="connsiteX6" fmla="*/ 158146 w 8515351"/>
              <a:gd name="connsiteY6" fmla="*/ 948860 h 948860"/>
              <a:gd name="connsiteX7" fmla="*/ 0 w 8515351"/>
              <a:gd name="connsiteY7" fmla="*/ 790714 h 948860"/>
              <a:gd name="connsiteX8" fmla="*/ 0 w 8515351"/>
              <a:gd name="connsiteY8" fmla="*/ 158146 h 948860"/>
              <a:gd name="connsiteX0" fmla="*/ 0 w 8515351"/>
              <a:gd name="connsiteY0" fmla="*/ 158146 h 948860"/>
              <a:gd name="connsiteX1" fmla="*/ 348646 w 8515351"/>
              <a:gd name="connsiteY1" fmla="*/ 76200 h 948860"/>
              <a:gd name="connsiteX2" fmla="*/ 8357205 w 8515351"/>
              <a:gd name="connsiteY2" fmla="*/ 0 h 948860"/>
              <a:gd name="connsiteX3" fmla="*/ 8515351 w 8515351"/>
              <a:gd name="connsiteY3" fmla="*/ 158146 h 948860"/>
              <a:gd name="connsiteX4" fmla="*/ 8515351 w 8515351"/>
              <a:gd name="connsiteY4" fmla="*/ 790714 h 948860"/>
              <a:gd name="connsiteX5" fmla="*/ 8357205 w 8515351"/>
              <a:gd name="connsiteY5" fmla="*/ 948860 h 948860"/>
              <a:gd name="connsiteX6" fmla="*/ 158146 w 8515351"/>
              <a:gd name="connsiteY6" fmla="*/ 948860 h 948860"/>
              <a:gd name="connsiteX7" fmla="*/ 171450 w 8515351"/>
              <a:gd name="connsiteY7" fmla="*/ 562114 h 948860"/>
              <a:gd name="connsiteX8" fmla="*/ 0 w 8515351"/>
              <a:gd name="connsiteY8" fmla="*/ 158146 h 948860"/>
              <a:gd name="connsiteX0" fmla="*/ 48699 w 8564050"/>
              <a:gd name="connsiteY0" fmla="*/ 158146 h 1044110"/>
              <a:gd name="connsiteX1" fmla="*/ 397345 w 8564050"/>
              <a:gd name="connsiteY1" fmla="*/ 76200 h 1044110"/>
              <a:gd name="connsiteX2" fmla="*/ 8405904 w 8564050"/>
              <a:gd name="connsiteY2" fmla="*/ 0 h 1044110"/>
              <a:gd name="connsiteX3" fmla="*/ 8564050 w 8564050"/>
              <a:gd name="connsiteY3" fmla="*/ 158146 h 1044110"/>
              <a:gd name="connsiteX4" fmla="*/ 8564050 w 8564050"/>
              <a:gd name="connsiteY4" fmla="*/ 790714 h 1044110"/>
              <a:gd name="connsiteX5" fmla="*/ 8405904 w 8564050"/>
              <a:gd name="connsiteY5" fmla="*/ 948860 h 1044110"/>
              <a:gd name="connsiteX6" fmla="*/ 16345 w 8564050"/>
              <a:gd name="connsiteY6" fmla="*/ 1044110 h 1044110"/>
              <a:gd name="connsiteX7" fmla="*/ 220149 w 8564050"/>
              <a:gd name="connsiteY7" fmla="*/ 562114 h 1044110"/>
              <a:gd name="connsiteX8" fmla="*/ 48699 w 8564050"/>
              <a:gd name="connsiteY8" fmla="*/ 158146 h 1044110"/>
              <a:gd name="connsiteX0" fmla="*/ 48699 w 8775130"/>
              <a:gd name="connsiteY0" fmla="*/ 158146 h 1148885"/>
              <a:gd name="connsiteX1" fmla="*/ 397345 w 8775130"/>
              <a:gd name="connsiteY1" fmla="*/ 76200 h 1148885"/>
              <a:gd name="connsiteX2" fmla="*/ 8405904 w 8775130"/>
              <a:gd name="connsiteY2" fmla="*/ 0 h 1148885"/>
              <a:gd name="connsiteX3" fmla="*/ 8564050 w 8775130"/>
              <a:gd name="connsiteY3" fmla="*/ 158146 h 1148885"/>
              <a:gd name="connsiteX4" fmla="*/ 8564050 w 8775130"/>
              <a:gd name="connsiteY4" fmla="*/ 790714 h 1148885"/>
              <a:gd name="connsiteX5" fmla="*/ 8758329 w 8775130"/>
              <a:gd name="connsiteY5" fmla="*/ 1148885 h 1148885"/>
              <a:gd name="connsiteX6" fmla="*/ 16345 w 8775130"/>
              <a:gd name="connsiteY6" fmla="*/ 1044110 h 1148885"/>
              <a:gd name="connsiteX7" fmla="*/ 220149 w 8775130"/>
              <a:gd name="connsiteY7" fmla="*/ 562114 h 1148885"/>
              <a:gd name="connsiteX8" fmla="*/ 48699 w 8775130"/>
              <a:gd name="connsiteY8" fmla="*/ 158146 h 1148885"/>
              <a:gd name="connsiteX0" fmla="*/ 48699 w 8768558"/>
              <a:gd name="connsiteY0" fmla="*/ 158146 h 1148885"/>
              <a:gd name="connsiteX1" fmla="*/ 397345 w 8768558"/>
              <a:gd name="connsiteY1" fmla="*/ 76200 h 1148885"/>
              <a:gd name="connsiteX2" fmla="*/ 8405904 w 8768558"/>
              <a:gd name="connsiteY2" fmla="*/ 0 h 1148885"/>
              <a:gd name="connsiteX3" fmla="*/ 8564050 w 8768558"/>
              <a:gd name="connsiteY3" fmla="*/ 158146 h 1148885"/>
              <a:gd name="connsiteX4" fmla="*/ 8344975 w 8768558"/>
              <a:gd name="connsiteY4" fmla="*/ 552589 h 1148885"/>
              <a:gd name="connsiteX5" fmla="*/ 8758329 w 8768558"/>
              <a:gd name="connsiteY5" fmla="*/ 1148885 h 1148885"/>
              <a:gd name="connsiteX6" fmla="*/ 16345 w 8768558"/>
              <a:gd name="connsiteY6" fmla="*/ 1044110 h 1148885"/>
              <a:gd name="connsiteX7" fmla="*/ 220149 w 8768558"/>
              <a:gd name="connsiteY7" fmla="*/ 562114 h 1148885"/>
              <a:gd name="connsiteX8" fmla="*/ 48699 w 8768558"/>
              <a:gd name="connsiteY8" fmla="*/ 158146 h 1148885"/>
              <a:gd name="connsiteX0" fmla="*/ 48699 w 8768558"/>
              <a:gd name="connsiteY0" fmla="*/ 192766 h 1183505"/>
              <a:gd name="connsiteX1" fmla="*/ 397345 w 8768558"/>
              <a:gd name="connsiteY1" fmla="*/ 110820 h 1183505"/>
              <a:gd name="connsiteX2" fmla="*/ 8405904 w 8768558"/>
              <a:gd name="connsiteY2" fmla="*/ 34620 h 1183505"/>
              <a:gd name="connsiteX3" fmla="*/ 8745025 w 8768558"/>
              <a:gd name="connsiteY3" fmla="*/ 40366 h 1183505"/>
              <a:gd name="connsiteX4" fmla="*/ 8344975 w 8768558"/>
              <a:gd name="connsiteY4" fmla="*/ 587209 h 1183505"/>
              <a:gd name="connsiteX5" fmla="*/ 8758329 w 8768558"/>
              <a:gd name="connsiteY5" fmla="*/ 1183505 h 1183505"/>
              <a:gd name="connsiteX6" fmla="*/ 16345 w 8768558"/>
              <a:gd name="connsiteY6" fmla="*/ 1078730 h 1183505"/>
              <a:gd name="connsiteX7" fmla="*/ 220149 w 8768558"/>
              <a:gd name="connsiteY7" fmla="*/ 596734 h 1183505"/>
              <a:gd name="connsiteX8" fmla="*/ 48699 w 8768558"/>
              <a:gd name="connsiteY8" fmla="*/ 192766 h 1183505"/>
              <a:gd name="connsiteX0" fmla="*/ 48699 w 8768558"/>
              <a:gd name="connsiteY0" fmla="*/ 192766 h 1183505"/>
              <a:gd name="connsiteX1" fmla="*/ 397345 w 8768558"/>
              <a:gd name="connsiteY1" fmla="*/ 110820 h 1183505"/>
              <a:gd name="connsiteX2" fmla="*/ 7805829 w 8768558"/>
              <a:gd name="connsiteY2" fmla="*/ 34620 h 1183505"/>
              <a:gd name="connsiteX3" fmla="*/ 8745025 w 8768558"/>
              <a:gd name="connsiteY3" fmla="*/ 40366 h 1183505"/>
              <a:gd name="connsiteX4" fmla="*/ 8344975 w 8768558"/>
              <a:gd name="connsiteY4" fmla="*/ 587209 h 1183505"/>
              <a:gd name="connsiteX5" fmla="*/ 8758329 w 8768558"/>
              <a:gd name="connsiteY5" fmla="*/ 1183505 h 1183505"/>
              <a:gd name="connsiteX6" fmla="*/ 16345 w 8768558"/>
              <a:gd name="connsiteY6" fmla="*/ 1078730 h 1183505"/>
              <a:gd name="connsiteX7" fmla="*/ 220149 w 8768558"/>
              <a:gd name="connsiteY7" fmla="*/ 596734 h 1183505"/>
              <a:gd name="connsiteX8" fmla="*/ 48699 w 8768558"/>
              <a:gd name="connsiteY8" fmla="*/ 192766 h 11835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768558" h="1183505">
                <a:moveTo>
                  <a:pt x="48699" y="192766"/>
                </a:moveTo>
                <a:cubicBezTo>
                  <a:pt x="48699" y="105424"/>
                  <a:pt x="310003" y="110820"/>
                  <a:pt x="397345" y="110820"/>
                </a:cubicBezTo>
                <a:lnTo>
                  <a:pt x="7805829" y="34620"/>
                </a:lnTo>
                <a:cubicBezTo>
                  <a:pt x="7893171" y="34620"/>
                  <a:pt x="8745025" y="-46976"/>
                  <a:pt x="8745025" y="40366"/>
                </a:cubicBezTo>
                <a:lnTo>
                  <a:pt x="8344975" y="587209"/>
                </a:lnTo>
                <a:cubicBezTo>
                  <a:pt x="8344975" y="674551"/>
                  <a:pt x="8845671" y="1183505"/>
                  <a:pt x="8758329" y="1183505"/>
                </a:cubicBezTo>
                <a:lnTo>
                  <a:pt x="16345" y="1078730"/>
                </a:lnTo>
                <a:cubicBezTo>
                  <a:pt x="-70997" y="1078730"/>
                  <a:pt x="220149" y="684076"/>
                  <a:pt x="220149" y="596734"/>
                </a:cubicBezTo>
                <a:lnTo>
                  <a:pt x="48699" y="192766"/>
                </a:lnTo>
                <a:close/>
              </a:path>
            </a:pathLst>
          </a:cu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Google Shape;3991;p26">
            <a:extLst>
              <a:ext uri="{FF2B5EF4-FFF2-40B4-BE49-F238E27FC236}">
                <a16:creationId xmlns="" xmlns:a16="http://schemas.microsoft.com/office/drawing/2014/main" id="{11212A7B-D07B-437B-B29A-8112E00A9938}"/>
              </a:ext>
            </a:extLst>
          </p:cNvPr>
          <p:cNvSpPr txBox="1">
            <a:spLocks/>
          </p:cNvSpPr>
          <p:nvPr/>
        </p:nvSpPr>
        <p:spPr>
          <a:xfrm>
            <a:off x="2272698" y="2364020"/>
            <a:ext cx="9134476" cy="1371155"/>
          </a:xfrm>
          <a:custGeom>
            <a:avLst/>
            <a:gdLst>
              <a:gd name="connsiteX0" fmla="*/ 0 w 10792536"/>
              <a:gd name="connsiteY0" fmla="*/ 0 h 1371155"/>
              <a:gd name="connsiteX1" fmla="*/ 10792536 w 10792536"/>
              <a:gd name="connsiteY1" fmla="*/ 0 h 1371155"/>
              <a:gd name="connsiteX2" fmla="*/ 10792536 w 10792536"/>
              <a:gd name="connsiteY2" fmla="*/ 1371155 h 1371155"/>
              <a:gd name="connsiteX3" fmla="*/ 0 w 10792536"/>
              <a:gd name="connsiteY3" fmla="*/ 1371155 h 1371155"/>
              <a:gd name="connsiteX4" fmla="*/ 0 w 10792536"/>
              <a:gd name="connsiteY4" fmla="*/ 0 h 1371155"/>
              <a:gd name="connsiteX0" fmla="*/ 171450 w 10792536"/>
              <a:gd name="connsiteY0" fmla="*/ 0 h 1371155"/>
              <a:gd name="connsiteX1" fmla="*/ 10792536 w 10792536"/>
              <a:gd name="connsiteY1" fmla="*/ 0 h 1371155"/>
              <a:gd name="connsiteX2" fmla="*/ 10792536 w 10792536"/>
              <a:gd name="connsiteY2" fmla="*/ 1371155 h 1371155"/>
              <a:gd name="connsiteX3" fmla="*/ 0 w 10792536"/>
              <a:gd name="connsiteY3" fmla="*/ 1371155 h 1371155"/>
              <a:gd name="connsiteX4" fmla="*/ 171450 w 10792536"/>
              <a:gd name="connsiteY4" fmla="*/ 0 h 1371155"/>
              <a:gd name="connsiteX0" fmla="*/ 171450 w 10792536"/>
              <a:gd name="connsiteY0" fmla="*/ 0 h 1371155"/>
              <a:gd name="connsiteX1" fmla="*/ 10792536 w 10792536"/>
              <a:gd name="connsiteY1" fmla="*/ 0 h 1371155"/>
              <a:gd name="connsiteX2" fmla="*/ 10792536 w 10792536"/>
              <a:gd name="connsiteY2" fmla="*/ 1371155 h 1371155"/>
              <a:gd name="connsiteX3" fmla="*/ 0 w 10792536"/>
              <a:gd name="connsiteY3" fmla="*/ 1371155 h 1371155"/>
              <a:gd name="connsiteX4" fmla="*/ 171450 w 10792536"/>
              <a:gd name="connsiteY4" fmla="*/ 0 h 1371155"/>
              <a:gd name="connsiteX0" fmla="*/ 171450 w 10792536"/>
              <a:gd name="connsiteY0" fmla="*/ 0 h 1371155"/>
              <a:gd name="connsiteX1" fmla="*/ 10792536 w 10792536"/>
              <a:gd name="connsiteY1" fmla="*/ 0 h 1371155"/>
              <a:gd name="connsiteX2" fmla="*/ 10792536 w 10792536"/>
              <a:gd name="connsiteY2" fmla="*/ 1371155 h 1371155"/>
              <a:gd name="connsiteX3" fmla="*/ 0 w 10792536"/>
              <a:gd name="connsiteY3" fmla="*/ 1371155 h 1371155"/>
              <a:gd name="connsiteX4" fmla="*/ 171450 w 10792536"/>
              <a:gd name="connsiteY4" fmla="*/ 0 h 13711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792536" h="1371155">
                <a:moveTo>
                  <a:pt x="171450" y="0"/>
                </a:moveTo>
                <a:cubicBezTo>
                  <a:pt x="3702287" y="76200"/>
                  <a:pt x="7252174" y="0"/>
                  <a:pt x="10792536" y="0"/>
                </a:cubicBezTo>
                <a:lnTo>
                  <a:pt x="10792536" y="1371155"/>
                </a:lnTo>
                <a:lnTo>
                  <a:pt x="0" y="1371155"/>
                </a:lnTo>
                <a:cubicBezTo>
                  <a:pt x="57150" y="914103"/>
                  <a:pt x="276225" y="723752"/>
                  <a:pt x="171450" y="0"/>
                </a:cubicBezTo>
                <a:close/>
              </a:path>
            </a:pathLst>
          </a:custGeom>
          <a:noFill/>
          <a:ln>
            <a:noFill/>
          </a:ln>
        </p:spPr>
        <p:txBody>
          <a:bodyPr spcFirstLastPara="1" wrap="square" lIns="0" tIns="121900" rIns="0" bIns="1219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5200"/>
              <a:buFont typeface="Rye"/>
              <a:buNone/>
              <a:defRPr sz="8000" b="1" i="0" u="none" strike="noStrike" cap="none">
                <a:solidFill>
                  <a:schemeClr val="lt2"/>
                </a:solidFill>
                <a:latin typeface="Rye"/>
                <a:ea typeface="Rye"/>
                <a:cs typeface="Rye"/>
                <a:sym typeface="Rye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Font typeface="Arial"/>
              <a:buNone/>
              <a:defRPr sz="6933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Font typeface="Arial"/>
              <a:buNone/>
              <a:defRPr sz="6933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Font typeface="Arial"/>
              <a:buNone/>
              <a:defRPr sz="6933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Font typeface="Arial"/>
              <a:buNone/>
              <a:defRPr sz="6933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Font typeface="Arial"/>
              <a:buNone/>
              <a:defRPr sz="6933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Font typeface="Arial"/>
              <a:buNone/>
              <a:defRPr sz="6933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Font typeface="Arial"/>
              <a:buNone/>
              <a:defRPr sz="6933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Font typeface="Arial"/>
              <a:buNone/>
              <a:defRPr sz="6933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sz="6600" kern="0" dirty="0">
                <a:solidFill>
                  <a:schemeClr val="bg2">
                    <a:lumMod val="50000"/>
                  </a:schemeClr>
                </a:solidFill>
                <a:latin typeface="+mj-lt"/>
              </a:rPr>
              <a:t>LUYỆN TẬP CHUNG</a:t>
            </a:r>
          </a:p>
        </p:txBody>
      </p:sp>
      <p:pic>
        <p:nvPicPr>
          <p:cNvPr id="1028" name="Picture 4">
            <a:extLst>
              <a:ext uri="{FF2B5EF4-FFF2-40B4-BE49-F238E27FC236}">
                <a16:creationId xmlns="" xmlns:a16="http://schemas.microsoft.com/office/drawing/2014/main" id="{F7FEB17A-D32A-48BF-9B5E-F107CC70E4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4106" b="98013" l="4796" r="9378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01524" y="1719848"/>
            <a:ext cx="4048805" cy="54302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1443749" y="209145"/>
            <a:ext cx="963430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TRƯỜNG TIỂU HỌC SI MỘ A</a:t>
            </a:r>
            <a:endParaRPr lang="en-US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260901" y="5321508"/>
            <a:ext cx="46069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 smtClean="0">
                <a:solidFill>
                  <a:srgbClr val="7030A0"/>
                </a:solidFill>
              </a:rPr>
              <a:t>Giáo</a:t>
            </a:r>
            <a:r>
              <a:rPr lang="en-US" sz="2400" b="1" dirty="0" smtClean="0">
                <a:solidFill>
                  <a:srgbClr val="7030A0"/>
                </a:solidFill>
              </a:rPr>
              <a:t> </a:t>
            </a:r>
            <a:r>
              <a:rPr lang="en-US" sz="2400" b="1" dirty="0" err="1" smtClean="0">
                <a:solidFill>
                  <a:srgbClr val="7030A0"/>
                </a:solidFill>
              </a:rPr>
              <a:t>viên</a:t>
            </a:r>
            <a:r>
              <a:rPr lang="en-US" sz="2400" b="1" dirty="0" smtClean="0">
                <a:solidFill>
                  <a:srgbClr val="7030A0"/>
                </a:solidFill>
              </a:rPr>
              <a:t>: </a:t>
            </a:r>
            <a:r>
              <a:rPr lang="en-US" sz="2400" b="1" dirty="0" err="1" smtClean="0">
                <a:solidFill>
                  <a:srgbClr val="7030A0"/>
                </a:solidFill>
              </a:rPr>
              <a:t>Phạm</a:t>
            </a:r>
            <a:r>
              <a:rPr lang="en-US" sz="2400" b="1" dirty="0" smtClean="0">
                <a:solidFill>
                  <a:srgbClr val="7030A0"/>
                </a:solidFill>
              </a:rPr>
              <a:t> </a:t>
            </a:r>
            <a:r>
              <a:rPr lang="en-US" sz="2400" b="1" dirty="0" err="1" smtClean="0">
                <a:solidFill>
                  <a:srgbClr val="7030A0"/>
                </a:solidFill>
              </a:rPr>
              <a:t>Thúy</a:t>
            </a:r>
            <a:r>
              <a:rPr lang="en-US" sz="2400" b="1" dirty="0" smtClean="0">
                <a:solidFill>
                  <a:srgbClr val="7030A0"/>
                </a:solidFill>
              </a:rPr>
              <a:t> </a:t>
            </a:r>
            <a:r>
              <a:rPr lang="en-US" sz="2400" b="1" dirty="0" err="1" smtClean="0">
                <a:solidFill>
                  <a:srgbClr val="7030A0"/>
                </a:solidFill>
              </a:rPr>
              <a:t>Hồng</a:t>
            </a:r>
            <a:endParaRPr lang="en-US" sz="2400" b="1" dirty="0">
              <a:solidFill>
                <a:srgbClr val="7030A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99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9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9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9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9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9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3991" grpId="0"/>
      <p:bldP spid="3992" grpId="0" build="p"/>
      <p:bldP spid="2" grpId="0" animBg="1"/>
      <p:bldP spid="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: Rounded Corners 4">
            <a:extLst>
              <a:ext uri="{FF2B5EF4-FFF2-40B4-BE49-F238E27FC236}">
                <a16:creationId xmlns="" xmlns:a16="http://schemas.microsoft.com/office/drawing/2014/main" id="{C4CB612E-2098-4C96-9AD2-1D02965506D8}"/>
              </a:ext>
            </a:extLst>
          </p:cNvPr>
          <p:cNvSpPr/>
          <p:nvPr/>
        </p:nvSpPr>
        <p:spPr>
          <a:xfrm>
            <a:off x="1443990" y="1168399"/>
            <a:ext cx="6764020" cy="2378075"/>
          </a:xfrm>
          <a:custGeom>
            <a:avLst/>
            <a:gdLst>
              <a:gd name="connsiteX0" fmla="*/ 0 w 10677525"/>
              <a:gd name="connsiteY0" fmla="*/ 950932 h 5705475"/>
              <a:gd name="connsiteX1" fmla="*/ 950932 w 10677525"/>
              <a:gd name="connsiteY1" fmla="*/ 0 h 5705475"/>
              <a:gd name="connsiteX2" fmla="*/ 9726593 w 10677525"/>
              <a:gd name="connsiteY2" fmla="*/ 0 h 5705475"/>
              <a:gd name="connsiteX3" fmla="*/ 10677525 w 10677525"/>
              <a:gd name="connsiteY3" fmla="*/ 950932 h 5705475"/>
              <a:gd name="connsiteX4" fmla="*/ 10677525 w 10677525"/>
              <a:gd name="connsiteY4" fmla="*/ 4754543 h 5705475"/>
              <a:gd name="connsiteX5" fmla="*/ 9726593 w 10677525"/>
              <a:gd name="connsiteY5" fmla="*/ 5705475 h 5705475"/>
              <a:gd name="connsiteX6" fmla="*/ 950932 w 10677525"/>
              <a:gd name="connsiteY6" fmla="*/ 5705475 h 5705475"/>
              <a:gd name="connsiteX7" fmla="*/ 0 w 10677525"/>
              <a:gd name="connsiteY7" fmla="*/ 4754543 h 5705475"/>
              <a:gd name="connsiteX8" fmla="*/ 0 w 10677525"/>
              <a:gd name="connsiteY8" fmla="*/ 950932 h 5705475"/>
              <a:gd name="connsiteX0" fmla="*/ 0 w 10677525"/>
              <a:gd name="connsiteY0" fmla="*/ 950932 h 5705475"/>
              <a:gd name="connsiteX1" fmla="*/ 1055707 w 10677525"/>
              <a:gd name="connsiteY1" fmla="*/ 47625 h 5705475"/>
              <a:gd name="connsiteX2" fmla="*/ 9726593 w 10677525"/>
              <a:gd name="connsiteY2" fmla="*/ 0 h 5705475"/>
              <a:gd name="connsiteX3" fmla="*/ 10677525 w 10677525"/>
              <a:gd name="connsiteY3" fmla="*/ 950932 h 5705475"/>
              <a:gd name="connsiteX4" fmla="*/ 10677525 w 10677525"/>
              <a:gd name="connsiteY4" fmla="*/ 4754543 h 5705475"/>
              <a:gd name="connsiteX5" fmla="*/ 9726593 w 10677525"/>
              <a:gd name="connsiteY5" fmla="*/ 5705475 h 5705475"/>
              <a:gd name="connsiteX6" fmla="*/ 950932 w 10677525"/>
              <a:gd name="connsiteY6" fmla="*/ 5705475 h 5705475"/>
              <a:gd name="connsiteX7" fmla="*/ 0 w 10677525"/>
              <a:gd name="connsiteY7" fmla="*/ 4754543 h 5705475"/>
              <a:gd name="connsiteX8" fmla="*/ 0 w 10677525"/>
              <a:gd name="connsiteY8" fmla="*/ 950932 h 5705475"/>
              <a:gd name="connsiteX0" fmla="*/ 0 w 10791825"/>
              <a:gd name="connsiteY0" fmla="*/ 903307 h 5705475"/>
              <a:gd name="connsiteX1" fmla="*/ 1170007 w 10791825"/>
              <a:gd name="connsiteY1" fmla="*/ 47625 h 5705475"/>
              <a:gd name="connsiteX2" fmla="*/ 9840893 w 10791825"/>
              <a:gd name="connsiteY2" fmla="*/ 0 h 5705475"/>
              <a:gd name="connsiteX3" fmla="*/ 10791825 w 10791825"/>
              <a:gd name="connsiteY3" fmla="*/ 950932 h 5705475"/>
              <a:gd name="connsiteX4" fmla="*/ 10791825 w 10791825"/>
              <a:gd name="connsiteY4" fmla="*/ 4754543 h 5705475"/>
              <a:gd name="connsiteX5" fmla="*/ 9840893 w 10791825"/>
              <a:gd name="connsiteY5" fmla="*/ 5705475 h 5705475"/>
              <a:gd name="connsiteX6" fmla="*/ 1065232 w 10791825"/>
              <a:gd name="connsiteY6" fmla="*/ 5705475 h 5705475"/>
              <a:gd name="connsiteX7" fmla="*/ 114300 w 10791825"/>
              <a:gd name="connsiteY7" fmla="*/ 4754543 h 5705475"/>
              <a:gd name="connsiteX8" fmla="*/ 0 w 10791825"/>
              <a:gd name="connsiteY8" fmla="*/ 903307 h 5705475"/>
              <a:gd name="connsiteX0" fmla="*/ 0 w 10791825"/>
              <a:gd name="connsiteY0" fmla="*/ 903307 h 5705475"/>
              <a:gd name="connsiteX1" fmla="*/ 1170007 w 10791825"/>
              <a:gd name="connsiteY1" fmla="*/ 47625 h 5705475"/>
              <a:gd name="connsiteX2" fmla="*/ 10212368 w 10791825"/>
              <a:gd name="connsiteY2" fmla="*/ 0 h 5705475"/>
              <a:gd name="connsiteX3" fmla="*/ 10791825 w 10791825"/>
              <a:gd name="connsiteY3" fmla="*/ 950932 h 5705475"/>
              <a:gd name="connsiteX4" fmla="*/ 10791825 w 10791825"/>
              <a:gd name="connsiteY4" fmla="*/ 4754543 h 5705475"/>
              <a:gd name="connsiteX5" fmla="*/ 9840893 w 10791825"/>
              <a:gd name="connsiteY5" fmla="*/ 5705475 h 5705475"/>
              <a:gd name="connsiteX6" fmla="*/ 1065232 w 10791825"/>
              <a:gd name="connsiteY6" fmla="*/ 5705475 h 5705475"/>
              <a:gd name="connsiteX7" fmla="*/ 114300 w 10791825"/>
              <a:gd name="connsiteY7" fmla="*/ 4754543 h 5705475"/>
              <a:gd name="connsiteX8" fmla="*/ 0 w 10791825"/>
              <a:gd name="connsiteY8" fmla="*/ 903307 h 5705475"/>
              <a:gd name="connsiteX0" fmla="*/ 0 w 10791825"/>
              <a:gd name="connsiteY0" fmla="*/ 903307 h 5705475"/>
              <a:gd name="connsiteX1" fmla="*/ 1170007 w 10791825"/>
              <a:gd name="connsiteY1" fmla="*/ 47625 h 5705475"/>
              <a:gd name="connsiteX2" fmla="*/ 10212368 w 10791825"/>
              <a:gd name="connsiteY2" fmla="*/ 0 h 5705475"/>
              <a:gd name="connsiteX3" fmla="*/ 10648950 w 10791825"/>
              <a:gd name="connsiteY3" fmla="*/ 1160482 h 5705475"/>
              <a:gd name="connsiteX4" fmla="*/ 10791825 w 10791825"/>
              <a:gd name="connsiteY4" fmla="*/ 4754543 h 5705475"/>
              <a:gd name="connsiteX5" fmla="*/ 9840893 w 10791825"/>
              <a:gd name="connsiteY5" fmla="*/ 5705475 h 5705475"/>
              <a:gd name="connsiteX6" fmla="*/ 1065232 w 10791825"/>
              <a:gd name="connsiteY6" fmla="*/ 5705475 h 5705475"/>
              <a:gd name="connsiteX7" fmla="*/ 114300 w 10791825"/>
              <a:gd name="connsiteY7" fmla="*/ 4754543 h 5705475"/>
              <a:gd name="connsiteX8" fmla="*/ 0 w 10791825"/>
              <a:gd name="connsiteY8" fmla="*/ 903307 h 5705475"/>
              <a:gd name="connsiteX0" fmla="*/ 0 w 10791825"/>
              <a:gd name="connsiteY0" fmla="*/ 903307 h 5705475"/>
              <a:gd name="connsiteX1" fmla="*/ 1170007 w 10791825"/>
              <a:gd name="connsiteY1" fmla="*/ 47625 h 5705475"/>
              <a:gd name="connsiteX2" fmla="*/ 10412393 w 10791825"/>
              <a:gd name="connsiteY2" fmla="*/ 0 h 5705475"/>
              <a:gd name="connsiteX3" fmla="*/ 10648950 w 10791825"/>
              <a:gd name="connsiteY3" fmla="*/ 1160482 h 5705475"/>
              <a:gd name="connsiteX4" fmla="*/ 10791825 w 10791825"/>
              <a:gd name="connsiteY4" fmla="*/ 4754543 h 5705475"/>
              <a:gd name="connsiteX5" fmla="*/ 9840893 w 10791825"/>
              <a:gd name="connsiteY5" fmla="*/ 5705475 h 5705475"/>
              <a:gd name="connsiteX6" fmla="*/ 1065232 w 10791825"/>
              <a:gd name="connsiteY6" fmla="*/ 5705475 h 5705475"/>
              <a:gd name="connsiteX7" fmla="*/ 114300 w 10791825"/>
              <a:gd name="connsiteY7" fmla="*/ 4754543 h 5705475"/>
              <a:gd name="connsiteX8" fmla="*/ 0 w 10791825"/>
              <a:gd name="connsiteY8" fmla="*/ 903307 h 5705475"/>
              <a:gd name="connsiteX0" fmla="*/ 0 w 10803741"/>
              <a:gd name="connsiteY0" fmla="*/ 903307 h 5705475"/>
              <a:gd name="connsiteX1" fmla="*/ 1170007 w 10803741"/>
              <a:gd name="connsiteY1" fmla="*/ 47625 h 5705475"/>
              <a:gd name="connsiteX2" fmla="*/ 10412393 w 10803741"/>
              <a:gd name="connsiteY2" fmla="*/ 0 h 5705475"/>
              <a:gd name="connsiteX3" fmla="*/ 10782300 w 10803741"/>
              <a:gd name="connsiteY3" fmla="*/ 1160482 h 5705475"/>
              <a:gd name="connsiteX4" fmla="*/ 10791825 w 10803741"/>
              <a:gd name="connsiteY4" fmla="*/ 4754543 h 5705475"/>
              <a:gd name="connsiteX5" fmla="*/ 9840893 w 10803741"/>
              <a:gd name="connsiteY5" fmla="*/ 5705475 h 5705475"/>
              <a:gd name="connsiteX6" fmla="*/ 1065232 w 10803741"/>
              <a:gd name="connsiteY6" fmla="*/ 5705475 h 5705475"/>
              <a:gd name="connsiteX7" fmla="*/ 114300 w 10803741"/>
              <a:gd name="connsiteY7" fmla="*/ 4754543 h 5705475"/>
              <a:gd name="connsiteX8" fmla="*/ 0 w 10803741"/>
              <a:gd name="connsiteY8" fmla="*/ 903307 h 5705475"/>
              <a:gd name="connsiteX0" fmla="*/ 0 w 10942636"/>
              <a:gd name="connsiteY0" fmla="*/ 1027132 h 5829300"/>
              <a:gd name="connsiteX1" fmla="*/ 1170007 w 10942636"/>
              <a:gd name="connsiteY1" fmla="*/ 171450 h 5829300"/>
              <a:gd name="connsiteX2" fmla="*/ 10679093 w 10942636"/>
              <a:gd name="connsiteY2" fmla="*/ 0 h 5829300"/>
              <a:gd name="connsiteX3" fmla="*/ 10782300 w 10942636"/>
              <a:gd name="connsiteY3" fmla="*/ 1284307 h 5829300"/>
              <a:gd name="connsiteX4" fmla="*/ 10791825 w 10942636"/>
              <a:gd name="connsiteY4" fmla="*/ 4878368 h 5829300"/>
              <a:gd name="connsiteX5" fmla="*/ 9840893 w 10942636"/>
              <a:gd name="connsiteY5" fmla="*/ 5829300 h 5829300"/>
              <a:gd name="connsiteX6" fmla="*/ 1065232 w 10942636"/>
              <a:gd name="connsiteY6" fmla="*/ 5829300 h 5829300"/>
              <a:gd name="connsiteX7" fmla="*/ 114300 w 10942636"/>
              <a:gd name="connsiteY7" fmla="*/ 4878368 h 5829300"/>
              <a:gd name="connsiteX8" fmla="*/ 0 w 10942636"/>
              <a:gd name="connsiteY8" fmla="*/ 1027132 h 5829300"/>
              <a:gd name="connsiteX0" fmla="*/ 0 w 11070441"/>
              <a:gd name="connsiteY0" fmla="*/ 1027132 h 5829300"/>
              <a:gd name="connsiteX1" fmla="*/ 1170007 w 11070441"/>
              <a:gd name="connsiteY1" fmla="*/ 171450 h 5829300"/>
              <a:gd name="connsiteX2" fmla="*/ 10679093 w 11070441"/>
              <a:gd name="connsiteY2" fmla="*/ 0 h 5829300"/>
              <a:gd name="connsiteX3" fmla="*/ 11049000 w 11070441"/>
              <a:gd name="connsiteY3" fmla="*/ 1655782 h 5829300"/>
              <a:gd name="connsiteX4" fmla="*/ 10791825 w 11070441"/>
              <a:gd name="connsiteY4" fmla="*/ 4878368 h 5829300"/>
              <a:gd name="connsiteX5" fmla="*/ 9840893 w 11070441"/>
              <a:gd name="connsiteY5" fmla="*/ 5829300 h 5829300"/>
              <a:gd name="connsiteX6" fmla="*/ 1065232 w 11070441"/>
              <a:gd name="connsiteY6" fmla="*/ 5829300 h 5829300"/>
              <a:gd name="connsiteX7" fmla="*/ 114300 w 11070441"/>
              <a:gd name="connsiteY7" fmla="*/ 4878368 h 5829300"/>
              <a:gd name="connsiteX8" fmla="*/ 0 w 11070441"/>
              <a:gd name="connsiteY8" fmla="*/ 1027132 h 5829300"/>
              <a:gd name="connsiteX0" fmla="*/ 0 w 11089768"/>
              <a:gd name="connsiteY0" fmla="*/ 1027132 h 5829300"/>
              <a:gd name="connsiteX1" fmla="*/ 1170007 w 11089768"/>
              <a:gd name="connsiteY1" fmla="*/ 171450 h 5829300"/>
              <a:gd name="connsiteX2" fmla="*/ 10679093 w 11089768"/>
              <a:gd name="connsiteY2" fmla="*/ 0 h 5829300"/>
              <a:gd name="connsiteX3" fmla="*/ 11049000 w 11089768"/>
              <a:gd name="connsiteY3" fmla="*/ 1655782 h 5829300"/>
              <a:gd name="connsiteX4" fmla="*/ 10791825 w 11089768"/>
              <a:gd name="connsiteY4" fmla="*/ 4878368 h 5829300"/>
              <a:gd name="connsiteX5" fmla="*/ 9840893 w 11089768"/>
              <a:gd name="connsiteY5" fmla="*/ 5829300 h 5829300"/>
              <a:gd name="connsiteX6" fmla="*/ 1065232 w 11089768"/>
              <a:gd name="connsiteY6" fmla="*/ 5829300 h 5829300"/>
              <a:gd name="connsiteX7" fmla="*/ 114300 w 11089768"/>
              <a:gd name="connsiteY7" fmla="*/ 4878368 h 5829300"/>
              <a:gd name="connsiteX8" fmla="*/ 0 w 11089768"/>
              <a:gd name="connsiteY8" fmla="*/ 1027132 h 5829300"/>
              <a:gd name="connsiteX0" fmla="*/ 0 w 11050707"/>
              <a:gd name="connsiteY0" fmla="*/ 1027132 h 5829300"/>
              <a:gd name="connsiteX1" fmla="*/ 1170007 w 11050707"/>
              <a:gd name="connsiteY1" fmla="*/ 171450 h 5829300"/>
              <a:gd name="connsiteX2" fmla="*/ 10517168 w 11050707"/>
              <a:gd name="connsiteY2" fmla="*/ 0 h 5829300"/>
              <a:gd name="connsiteX3" fmla="*/ 11049000 w 11050707"/>
              <a:gd name="connsiteY3" fmla="*/ 1655782 h 5829300"/>
              <a:gd name="connsiteX4" fmla="*/ 10791825 w 11050707"/>
              <a:gd name="connsiteY4" fmla="*/ 4878368 h 5829300"/>
              <a:gd name="connsiteX5" fmla="*/ 9840893 w 11050707"/>
              <a:gd name="connsiteY5" fmla="*/ 5829300 h 5829300"/>
              <a:gd name="connsiteX6" fmla="*/ 1065232 w 11050707"/>
              <a:gd name="connsiteY6" fmla="*/ 5829300 h 5829300"/>
              <a:gd name="connsiteX7" fmla="*/ 114300 w 11050707"/>
              <a:gd name="connsiteY7" fmla="*/ 4878368 h 5829300"/>
              <a:gd name="connsiteX8" fmla="*/ 0 w 11050707"/>
              <a:gd name="connsiteY8" fmla="*/ 1027132 h 5829300"/>
              <a:gd name="connsiteX0" fmla="*/ 0 w 11049642"/>
              <a:gd name="connsiteY0" fmla="*/ 1027191 h 5829359"/>
              <a:gd name="connsiteX1" fmla="*/ 1170007 w 11049642"/>
              <a:gd name="connsiteY1" fmla="*/ 171509 h 5829359"/>
              <a:gd name="connsiteX2" fmla="*/ 10517168 w 11049642"/>
              <a:gd name="connsiteY2" fmla="*/ 59 h 5829359"/>
              <a:gd name="connsiteX3" fmla="*/ 11049000 w 11049642"/>
              <a:gd name="connsiteY3" fmla="*/ 1655841 h 5829359"/>
              <a:gd name="connsiteX4" fmla="*/ 10791825 w 11049642"/>
              <a:gd name="connsiteY4" fmla="*/ 4878427 h 5829359"/>
              <a:gd name="connsiteX5" fmla="*/ 9840893 w 11049642"/>
              <a:gd name="connsiteY5" fmla="*/ 5829359 h 5829359"/>
              <a:gd name="connsiteX6" fmla="*/ 1065232 w 11049642"/>
              <a:gd name="connsiteY6" fmla="*/ 5829359 h 5829359"/>
              <a:gd name="connsiteX7" fmla="*/ 114300 w 11049642"/>
              <a:gd name="connsiteY7" fmla="*/ 4878427 h 5829359"/>
              <a:gd name="connsiteX8" fmla="*/ 0 w 11049642"/>
              <a:gd name="connsiteY8" fmla="*/ 1027191 h 5829359"/>
              <a:gd name="connsiteX0" fmla="*/ 0 w 11070178"/>
              <a:gd name="connsiteY0" fmla="*/ 1027365 h 5829533"/>
              <a:gd name="connsiteX1" fmla="*/ 1170007 w 11070178"/>
              <a:gd name="connsiteY1" fmla="*/ 171683 h 5829533"/>
              <a:gd name="connsiteX2" fmla="*/ 10517168 w 11070178"/>
              <a:gd name="connsiteY2" fmla="*/ 233 h 5829533"/>
              <a:gd name="connsiteX3" fmla="*/ 11049000 w 11070178"/>
              <a:gd name="connsiteY3" fmla="*/ 1656015 h 5829533"/>
              <a:gd name="connsiteX4" fmla="*/ 10791825 w 11070178"/>
              <a:gd name="connsiteY4" fmla="*/ 4878601 h 5829533"/>
              <a:gd name="connsiteX5" fmla="*/ 9840893 w 11070178"/>
              <a:gd name="connsiteY5" fmla="*/ 5829533 h 5829533"/>
              <a:gd name="connsiteX6" fmla="*/ 1065232 w 11070178"/>
              <a:gd name="connsiteY6" fmla="*/ 5829533 h 5829533"/>
              <a:gd name="connsiteX7" fmla="*/ 114300 w 11070178"/>
              <a:gd name="connsiteY7" fmla="*/ 4878601 h 5829533"/>
              <a:gd name="connsiteX8" fmla="*/ 0 w 11070178"/>
              <a:gd name="connsiteY8" fmla="*/ 1027365 h 5829533"/>
              <a:gd name="connsiteX0" fmla="*/ 0 w 11101114"/>
              <a:gd name="connsiteY0" fmla="*/ 1027365 h 5829533"/>
              <a:gd name="connsiteX1" fmla="*/ 1170007 w 11101114"/>
              <a:gd name="connsiteY1" fmla="*/ 171683 h 5829533"/>
              <a:gd name="connsiteX2" fmla="*/ 10517168 w 11101114"/>
              <a:gd name="connsiteY2" fmla="*/ 233 h 5829533"/>
              <a:gd name="connsiteX3" fmla="*/ 11049000 w 11101114"/>
              <a:gd name="connsiteY3" fmla="*/ 1656015 h 5829533"/>
              <a:gd name="connsiteX4" fmla="*/ 10791825 w 11101114"/>
              <a:gd name="connsiteY4" fmla="*/ 4878601 h 5829533"/>
              <a:gd name="connsiteX5" fmla="*/ 9840893 w 11101114"/>
              <a:gd name="connsiteY5" fmla="*/ 5829533 h 5829533"/>
              <a:gd name="connsiteX6" fmla="*/ 1065232 w 11101114"/>
              <a:gd name="connsiteY6" fmla="*/ 5829533 h 5829533"/>
              <a:gd name="connsiteX7" fmla="*/ 114300 w 11101114"/>
              <a:gd name="connsiteY7" fmla="*/ 4878601 h 5829533"/>
              <a:gd name="connsiteX8" fmla="*/ 0 w 11101114"/>
              <a:gd name="connsiteY8" fmla="*/ 1027365 h 5829533"/>
              <a:gd name="connsiteX0" fmla="*/ 0 w 11135364"/>
              <a:gd name="connsiteY0" fmla="*/ 1027365 h 5829533"/>
              <a:gd name="connsiteX1" fmla="*/ 1170007 w 11135364"/>
              <a:gd name="connsiteY1" fmla="*/ 171683 h 5829533"/>
              <a:gd name="connsiteX2" fmla="*/ 10517168 w 11135364"/>
              <a:gd name="connsiteY2" fmla="*/ 233 h 5829533"/>
              <a:gd name="connsiteX3" fmla="*/ 11049000 w 11135364"/>
              <a:gd name="connsiteY3" fmla="*/ 1656015 h 5829533"/>
              <a:gd name="connsiteX4" fmla="*/ 10791825 w 11135364"/>
              <a:gd name="connsiteY4" fmla="*/ 4878601 h 5829533"/>
              <a:gd name="connsiteX5" fmla="*/ 9840893 w 11135364"/>
              <a:gd name="connsiteY5" fmla="*/ 5829533 h 5829533"/>
              <a:gd name="connsiteX6" fmla="*/ 1065232 w 11135364"/>
              <a:gd name="connsiteY6" fmla="*/ 5829533 h 5829533"/>
              <a:gd name="connsiteX7" fmla="*/ 114300 w 11135364"/>
              <a:gd name="connsiteY7" fmla="*/ 4878601 h 5829533"/>
              <a:gd name="connsiteX8" fmla="*/ 0 w 11135364"/>
              <a:gd name="connsiteY8" fmla="*/ 1027365 h 5829533"/>
              <a:gd name="connsiteX0" fmla="*/ 0 w 11092605"/>
              <a:gd name="connsiteY0" fmla="*/ 1027132 h 5829300"/>
              <a:gd name="connsiteX1" fmla="*/ 1170007 w 11092605"/>
              <a:gd name="connsiteY1" fmla="*/ 171450 h 5829300"/>
              <a:gd name="connsiteX2" fmla="*/ 10517168 w 11092605"/>
              <a:gd name="connsiteY2" fmla="*/ 0 h 5829300"/>
              <a:gd name="connsiteX3" fmla="*/ 11049000 w 11092605"/>
              <a:gd name="connsiteY3" fmla="*/ 1655782 h 5829300"/>
              <a:gd name="connsiteX4" fmla="*/ 10791825 w 11092605"/>
              <a:gd name="connsiteY4" fmla="*/ 4878368 h 5829300"/>
              <a:gd name="connsiteX5" fmla="*/ 9840893 w 11092605"/>
              <a:gd name="connsiteY5" fmla="*/ 5829300 h 5829300"/>
              <a:gd name="connsiteX6" fmla="*/ 1065232 w 11092605"/>
              <a:gd name="connsiteY6" fmla="*/ 5829300 h 5829300"/>
              <a:gd name="connsiteX7" fmla="*/ 114300 w 11092605"/>
              <a:gd name="connsiteY7" fmla="*/ 4878368 h 5829300"/>
              <a:gd name="connsiteX8" fmla="*/ 0 w 11092605"/>
              <a:gd name="connsiteY8" fmla="*/ 1027132 h 5829300"/>
              <a:gd name="connsiteX0" fmla="*/ 0 w 11080550"/>
              <a:gd name="connsiteY0" fmla="*/ 1027132 h 5829300"/>
              <a:gd name="connsiteX1" fmla="*/ 1170007 w 11080550"/>
              <a:gd name="connsiteY1" fmla="*/ 171450 h 5829300"/>
              <a:gd name="connsiteX2" fmla="*/ 10517168 w 11080550"/>
              <a:gd name="connsiteY2" fmla="*/ 0 h 5829300"/>
              <a:gd name="connsiteX3" fmla="*/ 11029950 w 11080550"/>
              <a:gd name="connsiteY3" fmla="*/ 1655782 h 5829300"/>
              <a:gd name="connsiteX4" fmla="*/ 10791825 w 11080550"/>
              <a:gd name="connsiteY4" fmla="*/ 4878368 h 5829300"/>
              <a:gd name="connsiteX5" fmla="*/ 9840893 w 11080550"/>
              <a:gd name="connsiteY5" fmla="*/ 5829300 h 5829300"/>
              <a:gd name="connsiteX6" fmla="*/ 1065232 w 11080550"/>
              <a:gd name="connsiteY6" fmla="*/ 5829300 h 5829300"/>
              <a:gd name="connsiteX7" fmla="*/ 114300 w 11080550"/>
              <a:gd name="connsiteY7" fmla="*/ 4878368 h 5829300"/>
              <a:gd name="connsiteX8" fmla="*/ 0 w 11080550"/>
              <a:gd name="connsiteY8" fmla="*/ 1027132 h 5829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080550" h="5829300">
                <a:moveTo>
                  <a:pt x="0" y="1027132"/>
                </a:moveTo>
                <a:cubicBezTo>
                  <a:pt x="0" y="501947"/>
                  <a:pt x="644822" y="171450"/>
                  <a:pt x="1170007" y="171450"/>
                </a:cubicBezTo>
                <a:lnTo>
                  <a:pt x="10517168" y="0"/>
                </a:lnTo>
                <a:cubicBezTo>
                  <a:pt x="11318578" y="19050"/>
                  <a:pt x="11029950" y="1130597"/>
                  <a:pt x="11029950" y="1655782"/>
                </a:cubicBezTo>
                <a:lnTo>
                  <a:pt x="10791825" y="4878368"/>
                </a:lnTo>
                <a:cubicBezTo>
                  <a:pt x="10791825" y="5403553"/>
                  <a:pt x="10366078" y="5829300"/>
                  <a:pt x="9840893" y="5829300"/>
                </a:cubicBezTo>
                <a:lnTo>
                  <a:pt x="1065232" y="5829300"/>
                </a:lnTo>
                <a:cubicBezTo>
                  <a:pt x="540047" y="5829300"/>
                  <a:pt x="114300" y="5403553"/>
                  <a:pt x="114300" y="4878368"/>
                </a:cubicBezTo>
                <a:lnTo>
                  <a:pt x="0" y="1027132"/>
                </a:lnTo>
                <a:close/>
              </a:path>
            </a:pathLst>
          </a:custGeom>
          <a:solidFill>
            <a:schemeClr val="bg1"/>
          </a:solidFill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1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75000"/>
                  </a:schemeClr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TẠM BIỆT</a:t>
            </a:r>
          </a:p>
        </p:txBody>
      </p:sp>
      <p:pic>
        <p:nvPicPr>
          <p:cNvPr id="35" name="Picture 4">
            <a:extLst>
              <a:ext uri="{FF2B5EF4-FFF2-40B4-BE49-F238E27FC236}">
                <a16:creationId xmlns="" xmlns:a16="http://schemas.microsoft.com/office/drawing/2014/main" id="{53759C50-40E6-4E22-B3CA-7932A27C1A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4106" b="98013" l="4796" r="9378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21676" y="380510"/>
            <a:ext cx="5198924" cy="69727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363321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: Rounded Corners 1">
            <a:extLst>
              <a:ext uri="{FF2B5EF4-FFF2-40B4-BE49-F238E27FC236}">
                <a16:creationId xmlns="" xmlns:a16="http://schemas.microsoft.com/office/drawing/2014/main" id="{ED6CABCB-91C8-44DF-992B-B263DD8DE5E4}"/>
              </a:ext>
            </a:extLst>
          </p:cNvPr>
          <p:cNvSpPr/>
          <p:nvPr/>
        </p:nvSpPr>
        <p:spPr>
          <a:xfrm>
            <a:off x="3740151" y="478045"/>
            <a:ext cx="4933950" cy="777819"/>
          </a:xfrm>
          <a:custGeom>
            <a:avLst/>
            <a:gdLst>
              <a:gd name="connsiteX0" fmla="*/ 0 w 8515351"/>
              <a:gd name="connsiteY0" fmla="*/ 158146 h 948860"/>
              <a:gd name="connsiteX1" fmla="*/ 158146 w 8515351"/>
              <a:gd name="connsiteY1" fmla="*/ 0 h 948860"/>
              <a:gd name="connsiteX2" fmla="*/ 8357205 w 8515351"/>
              <a:gd name="connsiteY2" fmla="*/ 0 h 948860"/>
              <a:gd name="connsiteX3" fmla="*/ 8515351 w 8515351"/>
              <a:gd name="connsiteY3" fmla="*/ 158146 h 948860"/>
              <a:gd name="connsiteX4" fmla="*/ 8515351 w 8515351"/>
              <a:gd name="connsiteY4" fmla="*/ 790714 h 948860"/>
              <a:gd name="connsiteX5" fmla="*/ 8357205 w 8515351"/>
              <a:gd name="connsiteY5" fmla="*/ 948860 h 948860"/>
              <a:gd name="connsiteX6" fmla="*/ 158146 w 8515351"/>
              <a:gd name="connsiteY6" fmla="*/ 948860 h 948860"/>
              <a:gd name="connsiteX7" fmla="*/ 0 w 8515351"/>
              <a:gd name="connsiteY7" fmla="*/ 790714 h 948860"/>
              <a:gd name="connsiteX8" fmla="*/ 0 w 8515351"/>
              <a:gd name="connsiteY8" fmla="*/ 158146 h 948860"/>
              <a:gd name="connsiteX0" fmla="*/ 0 w 8515351"/>
              <a:gd name="connsiteY0" fmla="*/ 158146 h 948860"/>
              <a:gd name="connsiteX1" fmla="*/ 348646 w 8515351"/>
              <a:gd name="connsiteY1" fmla="*/ 76200 h 948860"/>
              <a:gd name="connsiteX2" fmla="*/ 8357205 w 8515351"/>
              <a:gd name="connsiteY2" fmla="*/ 0 h 948860"/>
              <a:gd name="connsiteX3" fmla="*/ 8515351 w 8515351"/>
              <a:gd name="connsiteY3" fmla="*/ 158146 h 948860"/>
              <a:gd name="connsiteX4" fmla="*/ 8515351 w 8515351"/>
              <a:gd name="connsiteY4" fmla="*/ 790714 h 948860"/>
              <a:gd name="connsiteX5" fmla="*/ 8357205 w 8515351"/>
              <a:gd name="connsiteY5" fmla="*/ 948860 h 948860"/>
              <a:gd name="connsiteX6" fmla="*/ 158146 w 8515351"/>
              <a:gd name="connsiteY6" fmla="*/ 948860 h 948860"/>
              <a:gd name="connsiteX7" fmla="*/ 0 w 8515351"/>
              <a:gd name="connsiteY7" fmla="*/ 790714 h 948860"/>
              <a:gd name="connsiteX8" fmla="*/ 0 w 8515351"/>
              <a:gd name="connsiteY8" fmla="*/ 158146 h 948860"/>
              <a:gd name="connsiteX0" fmla="*/ 0 w 8515351"/>
              <a:gd name="connsiteY0" fmla="*/ 158146 h 948860"/>
              <a:gd name="connsiteX1" fmla="*/ 348646 w 8515351"/>
              <a:gd name="connsiteY1" fmla="*/ 76200 h 948860"/>
              <a:gd name="connsiteX2" fmla="*/ 8357205 w 8515351"/>
              <a:gd name="connsiteY2" fmla="*/ 0 h 948860"/>
              <a:gd name="connsiteX3" fmla="*/ 8515351 w 8515351"/>
              <a:gd name="connsiteY3" fmla="*/ 158146 h 948860"/>
              <a:gd name="connsiteX4" fmla="*/ 8515351 w 8515351"/>
              <a:gd name="connsiteY4" fmla="*/ 790714 h 948860"/>
              <a:gd name="connsiteX5" fmla="*/ 8357205 w 8515351"/>
              <a:gd name="connsiteY5" fmla="*/ 948860 h 948860"/>
              <a:gd name="connsiteX6" fmla="*/ 158146 w 8515351"/>
              <a:gd name="connsiteY6" fmla="*/ 948860 h 948860"/>
              <a:gd name="connsiteX7" fmla="*/ 171450 w 8515351"/>
              <a:gd name="connsiteY7" fmla="*/ 562114 h 948860"/>
              <a:gd name="connsiteX8" fmla="*/ 0 w 8515351"/>
              <a:gd name="connsiteY8" fmla="*/ 158146 h 948860"/>
              <a:gd name="connsiteX0" fmla="*/ 48699 w 8564050"/>
              <a:gd name="connsiteY0" fmla="*/ 158146 h 1044110"/>
              <a:gd name="connsiteX1" fmla="*/ 397345 w 8564050"/>
              <a:gd name="connsiteY1" fmla="*/ 76200 h 1044110"/>
              <a:gd name="connsiteX2" fmla="*/ 8405904 w 8564050"/>
              <a:gd name="connsiteY2" fmla="*/ 0 h 1044110"/>
              <a:gd name="connsiteX3" fmla="*/ 8564050 w 8564050"/>
              <a:gd name="connsiteY3" fmla="*/ 158146 h 1044110"/>
              <a:gd name="connsiteX4" fmla="*/ 8564050 w 8564050"/>
              <a:gd name="connsiteY4" fmla="*/ 790714 h 1044110"/>
              <a:gd name="connsiteX5" fmla="*/ 8405904 w 8564050"/>
              <a:gd name="connsiteY5" fmla="*/ 948860 h 1044110"/>
              <a:gd name="connsiteX6" fmla="*/ 16345 w 8564050"/>
              <a:gd name="connsiteY6" fmla="*/ 1044110 h 1044110"/>
              <a:gd name="connsiteX7" fmla="*/ 220149 w 8564050"/>
              <a:gd name="connsiteY7" fmla="*/ 562114 h 1044110"/>
              <a:gd name="connsiteX8" fmla="*/ 48699 w 8564050"/>
              <a:gd name="connsiteY8" fmla="*/ 158146 h 1044110"/>
              <a:gd name="connsiteX0" fmla="*/ 48699 w 8775130"/>
              <a:gd name="connsiteY0" fmla="*/ 158146 h 1148885"/>
              <a:gd name="connsiteX1" fmla="*/ 397345 w 8775130"/>
              <a:gd name="connsiteY1" fmla="*/ 76200 h 1148885"/>
              <a:gd name="connsiteX2" fmla="*/ 8405904 w 8775130"/>
              <a:gd name="connsiteY2" fmla="*/ 0 h 1148885"/>
              <a:gd name="connsiteX3" fmla="*/ 8564050 w 8775130"/>
              <a:gd name="connsiteY3" fmla="*/ 158146 h 1148885"/>
              <a:gd name="connsiteX4" fmla="*/ 8564050 w 8775130"/>
              <a:gd name="connsiteY4" fmla="*/ 790714 h 1148885"/>
              <a:gd name="connsiteX5" fmla="*/ 8758329 w 8775130"/>
              <a:gd name="connsiteY5" fmla="*/ 1148885 h 1148885"/>
              <a:gd name="connsiteX6" fmla="*/ 16345 w 8775130"/>
              <a:gd name="connsiteY6" fmla="*/ 1044110 h 1148885"/>
              <a:gd name="connsiteX7" fmla="*/ 220149 w 8775130"/>
              <a:gd name="connsiteY7" fmla="*/ 562114 h 1148885"/>
              <a:gd name="connsiteX8" fmla="*/ 48699 w 8775130"/>
              <a:gd name="connsiteY8" fmla="*/ 158146 h 1148885"/>
              <a:gd name="connsiteX0" fmla="*/ 48699 w 8768558"/>
              <a:gd name="connsiteY0" fmla="*/ 158146 h 1148885"/>
              <a:gd name="connsiteX1" fmla="*/ 397345 w 8768558"/>
              <a:gd name="connsiteY1" fmla="*/ 76200 h 1148885"/>
              <a:gd name="connsiteX2" fmla="*/ 8405904 w 8768558"/>
              <a:gd name="connsiteY2" fmla="*/ 0 h 1148885"/>
              <a:gd name="connsiteX3" fmla="*/ 8564050 w 8768558"/>
              <a:gd name="connsiteY3" fmla="*/ 158146 h 1148885"/>
              <a:gd name="connsiteX4" fmla="*/ 8344975 w 8768558"/>
              <a:gd name="connsiteY4" fmla="*/ 552589 h 1148885"/>
              <a:gd name="connsiteX5" fmla="*/ 8758329 w 8768558"/>
              <a:gd name="connsiteY5" fmla="*/ 1148885 h 1148885"/>
              <a:gd name="connsiteX6" fmla="*/ 16345 w 8768558"/>
              <a:gd name="connsiteY6" fmla="*/ 1044110 h 1148885"/>
              <a:gd name="connsiteX7" fmla="*/ 220149 w 8768558"/>
              <a:gd name="connsiteY7" fmla="*/ 562114 h 1148885"/>
              <a:gd name="connsiteX8" fmla="*/ 48699 w 8768558"/>
              <a:gd name="connsiteY8" fmla="*/ 158146 h 1148885"/>
              <a:gd name="connsiteX0" fmla="*/ 48699 w 8768558"/>
              <a:gd name="connsiteY0" fmla="*/ 192766 h 1183505"/>
              <a:gd name="connsiteX1" fmla="*/ 397345 w 8768558"/>
              <a:gd name="connsiteY1" fmla="*/ 110820 h 1183505"/>
              <a:gd name="connsiteX2" fmla="*/ 8405904 w 8768558"/>
              <a:gd name="connsiteY2" fmla="*/ 34620 h 1183505"/>
              <a:gd name="connsiteX3" fmla="*/ 8745025 w 8768558"/>
              <a:gd name="connsiteY3" fmla="*/ 40366 h 1183505"/>
              <a:gd name="connsiteX4" fmla="*/ 8344975 w 8768558"/>
              <a:gd name="connsiteY4" fmla="*/ 587209 h 1183505"/>
              <a:gd name="connsiteX5" fmla="*/ 8758329 w 8768558"/>
              <a:gd name="connsiteY5" fmla="*/ 1183505 h 1183505"/>
              <a:gd name="connsiteX6" fmla="*/ 16345 w 8768558"/>
              <a:gd name="connsiteY6" fmla="*/ 1078730 h 1183505"/>
              <a:gd name="connsiteX7" fmla="*/ 220149 w 8768558"/>
              <a:gd name="connsiteY7" fmla="*/ 596734 h 1183505"/>
              <a:gd name="connsiteX8" fmla="*/ 48699 w 8768558"/>
              <a:gd name="connsiteY8" fmla="*/ 192766 h 1183505"/>
              <a:gd name="connsiteX0" fmla="*/ 48699 w 8768558"/>
              <a:gd name="connsiteY0" fmla="*/ 192766 h 1183505"/>
              <a:gd name="connsiteX1" fmla="*/ 397345 w 8768558"/>
              <a:gd name="connsiteY1" fmla="*/ 110820 h 1183505"/>
              <a:gd name="connsiteX2" fmla="*/ 7805829 w 8768558"/>
              <a:gd name="connsiteY2" fmla="*/ 34620 h 1183505"/>
              <a:gd name="connsiteX3" fmla="*/ 8745025 w 8768558"/>
              <a:gd name="connsiteY3" fmla="*/ 40366 h 1183505"/>
              <a:gd name="connsiteX4" fmla="*/ 8344975 w 8768558"/>
              <a:gd name="connsiteY4" fmla="*/ 587209 h 1183505"/>
              <a:gd name="connsiteX5" fmla="*/ 8758329 w 8768558"/>
              <a:gd name="connsiteY5" fmla="*/ 1183505 h 1183505"/>
              <a:gd name="connsiteX6" fmla="*/ 16345 w 8768558"/>
              <a:gd name="connsiteY6" fmla="*/ 1078730 h 1183505"/>
              <a:gd name="connsiteX7" fmla="*/ 220149 w 8768558"/>
              <a:gd name="connsiteY7" fmla="*/ 596734 h 1183505"/>
              <a:gd name="connsiteX8" fmla="*/ 48699 w 8768558"/>
              <a:gd name="connsiteY8" fmla="*/ 192766 h 11835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768558" h="1183505">
                <a:moveTo>
                  <a:pt x="48699" y="192766"/>
                </a:moveTo>
                <a:cubicBezTo>
                  <a:pt x="48699" y="105424"/>
                  <a:pt x="310003" y="110820"/>
                  <a:pt x="397345" y="110820"/>
                </a:cubicBezTo>
                <a:lnTo>
                  <a:pt x="7805829" y="34620"/>
                </a:lnTo>
                <a:cubicBezTo>
                  <a:pt x="7893171" y="34620"/>
                  <a:pt x="8745025" y="-46976"/>
                  <a:pt x="8745025" y="40366"/>
                </a:cubicBezTo>
                <a:lnTo>
                  <a:pt x="8344975" y="587209"/>
                </a:lnTo>
                <a:cubicBezTo>
                  <a:pt x="8344975" y="674551"/>
                  <a:pt x="8845671" y="1183505"/>
                  <a:pt x="8758329" y="1183505"/>
                </a:cubicBezTo>
                <a:lnTo>
                  <a:pt x="16345" y="1078730"/>
                </a:lnTo>
                <a:cubicBezTo>
                  <a:pt x="-70997" y="1078730"/>
                  <a:pt x="220149" y="684076"/>
                  <a:pt x="220149" y="596734"/>
                </a:cubicBezTo>
                <a:lnTo>
                  <a:pt x="48699" y="192766"/>
                </a:lnTo>
                <a:close/>
              </a:path>
            </a:pathLst>
          </a:cu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32" name="Google Shape;4032;p29"/>
          <p:cNvSpPr txBox="1">
            <a:spLocks noGrp="1"/>
          </p:cNvSpPr>
          <p:nvPr>
            <p:ph type="title" idx="2"/>
          </p:nvPr>
        </p:nvSpPr>
        <p:spPr>
          <a:xfrm>
            <a:off x="2653550" y="555189"/>
            <a:ext cx="6935700" cy="6340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r>
              <a:rPr lang="en" sz="4000" dirty="0">
                <a:ln>
                  <a:solidFill>
                    <a:sysClr val="windowText" lastClr="000000"/>
                  </a:solidFill>
                </a:ln>
                <a:solidFill>
                  <a:schemeClr val="tx2">
                    <a:lumMod val="75000"/>
                  </a:schemeClr>
                </a:solidFill>
              </a:rPr>
              <a:t>Yêu cầu cần đạt</a:t>
            </a:r>
            <a:endParaRPr sz="4000" dirty="0">
              <a:ln>
                <a:solidFill>
                  <a:sysClr val="windowText" lastClr="000000"/>
                </a:solidFill>
              </a:ln>
              <a:solidFill>
                <a:schemeClr val="tx2">
                  <a:lumMod val="75000"/>
                </a:schemeClr>
              </a:solidFill>
            </a:endParaRPr>
          </a:p>
        </p:txBody>
      </p:sp>
      <p:grpSp>
        <p:nvGrpSpPr>
          <p:cNvPr id="4033" name="Google Shape;4033;p29"/>
          <p:cNvGrpSpPr/>
          <p:nvPr/>
        </p:nvGrpSpPr>
        <p:grpSpPr>
          <a:xfrm>
            <a:off x="-520716" y="4021533"/>
            <a:ext cx="1034800" cy="1034800"/>
            <a:chOff x="8057400" y="271550"/>
            <a:chExt cx="776100" cy="776100"/>
          </a:xfrm>
        </p:grpSpPr>
        <p:sp>
          <p:nvSpPr>
            <p:cNvPr id="4034" name="Google Shape;4034;p29"/>
            <p:cNvSpPr/>
            <p:nvPr/>
          </p:nvSpPr>
          <p:spPr>
            <a:xfrm>
              <a:off x="8057400" y="271550"/>
              <a:ext cx="776100" cy="776100"/>
            </a:xfrm>
            <a:prstGeom prst="ellipse">
              <a:avLst/>
            </a:prstGeom>
            <a:solidFill>
              <a:srgbClr val="FFFFD5">
                <a:alpha val="1285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035" name="Google Shape;4035;p29"/>
            <p:cNvSpPr/>
            <p:nvPr/>
          </p:nvSpPr>
          <p:spPr>
            <a:xfrm>
              <a:off x="8181000" y="395150"/>
              <a:ext cx="528900" cy="528900"/>
            </a:xfrm>
            <a:prstGeom prst="ellipse">
              <a:avLst/>
            </a:prstGeom>
            <a:solidFill>
              <a:srgbClr val="FFFFD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16" name="Rectangle: Rounded Corners 4">
            <a:extLst>
              <a:ext uri="{FF2B5EF4-FFF2-40B4-BE49-F238E27FC236}">
                <a16:creationId xmlns="" xmlns:a16="http://schemas.microsoft.com/office/drawing/2014/main" id="{AAA47A92-1AD5-47FE-B6F6-7F152FA4A8D3}"/>
              </a:ext>
            </a:extLst>
          </p:cNvPr>
          <p:cNvSpPr/>
          <p:nvPr/>
        </p:nvSpPr>
        <p:spPr>
          <a:xfrm>
            <a:off x="349284" y="1889848"/>
            <a:ext cx="11725910" cy="1155700"/>
          </a:xfrm>
          <a:custGeom>
            <a:avLst/>
            <a:gdLst>
              <a:gd name="connsiteX0" fmla="*/ 0 w 10677525"/>
              <a:gd name="connsiteY0" fmla="*/ 950932 h 5705475"/>
              <a:gd name="connsiteX1" fmla="*/ 950932 w 10677525"/>
              <a:gd name="connsiteY1" fmla="*/ 0 h 5705475"/>
              <a:gd name="connsiteX2" fmla="*/ 9726593 w 10677525"/>
              <a:gd name="connsiteY2" fmla="*/ 0 h 5705475"/>
              <a:gd name="connsiteX3" fmla="*/ 10677525 w 10677525"/>
              <a:gd name="connsiteY3" fmla="*/ 950932 h 5705475"/>
              <a:gd name="connsiteX4" fmla="*/ 10677525 w 10677525"/>
              <a:gd name="connsiteY4" fmla="*/ 4754543 h 5705475"/>
              <a:gd name="connsiteX5" fmla="*/ 9726593 w 10677525"/>
              <a:gd name="connsiteY5" fmla="*/ 5705475 h 5705475"/>
              <a:gd name="connsiteX6" fmla="*/ 950932 w 10677525"/>
              <a:gd name="connsiteY6" fmla="*/ 5705475 h 5705475"/>
              <a:gd name="connsiteX7" fmla="*/ 0 w 10677525"/>
              <a:gd name="connsiteY7" fmla="*/ 4754543 h 5705475"/>
              <a:gd name="connsiteX8" fmla="*/ 0 w 10677525"/>
              <a:gd name="connsiteY8" fmla="*/ 950932 h 5705475"/>
              <a:gd name="connsiteX0" fmla="*/ 0 w 10677525"/>
              <a:gd name="connsiteY0" fmla="*/ 950932 h 5705475"/>
              <a:gd name="connsiteX1" fmla="*/ 1055707 w 10677525"/>
              <a:gd name="connsiteY1" fmla="*/ 47625 h 5705475"/>
              <a:gd name="connsiteX2" fmla="*/ 9726593 w 10677525"/>
              <a:gd name="connsiteY2" fmla="*/ 0 h 5705475"/>
              <a:gd name="connsiteX3" fmla="*/ 10677525 w 10677525"/>
              <a:gd name="connsiteY3" fmla="*/ 950932 h 5705475"/>
              <a:gd name="connsiteX4" fmla="*/ 10677525 w 10677525"/>
              <a:gd name="connsiteY4" fmla="*/ 4754543 h 5705475"/>
              <a:gd name="connsiteX5" fmla="*/ 9726593 w 10677525"/>
              <a:gd name="connsiteY5" fmla="*/ 5705475 h 5705475"/>
              <a:gd name="connsiteX6" fmla="*/ 950932 w 10677525"/>
              <a:gd name="connsiteY6" fmla="*/ 5705475 h 5705475"/>
              <a:gd name="connsiteX7" fmla="*/ 0 w 10677525"/>
              <a:gd name="connsiteY7" fmla="*/ 4754543 h 5705475"/>
              <a:gd name="connsiteX8" fmla="*/ 0 w 10677525"/>
              <a:gd name="connsiteY8" fmla="*/ 950932 h 5705475"/>
              <a:gd name="connsiteX0" fmla="*/ 0 w 10791825"/>
              <a:gd name="connsiteY0" fmla="*/ 903307 h 5705475"/>
              <a:gd name="connsiteX1" fmla="*/ 1170007 w 10791825"/>
              <a:gd name="connsiteY1" fmla="*/ 47625 h 5705475"/>
              <a:gd name="connsiteX2" fmla="*/ 9840893 w 10791825"/>
              <a:gd name="connsiteY2" fmla="*/ 0 h 5705475"/>
              <a:gd name="connsiteX3" fmla="*/ 10791825 w 10791825"/>
              <a:gd name="connsiteY3" fmla="*/ 950932 h 5705475"/>
              <a:gd name="connsiteX4" fmla="*/ 10791825 w 10791825"/>
              <a:gd name="connsiteY4" fmla="*/ 4754543 h 5705475"/>
              <a:gd name="connsiteX5" fmla="*/ 9840893 w 10791825"/>
              <a:gd name="connsiteY5" fmla="*/ 5705475 h 5705475"/>
              <a:gd name="connsiteX6" fmla="*/ 1065232 w 10791825"/>
              <a:gd name="connsiteY6" fmla="*/ 5705475 h 5705475"/>
              <a:gd name="connsiteX7" fmla="*/ 114300 w 10791825"/>
              <a:gd name="connsiteY7" fmla="*/ 4754543 h 5705475"/>
              <a:gd name="connsiteX8" fmla="*/ 0 w 10791825"/>
              <a:gd name="connsiteY8" fmla="*/ 903307 h 5705475"/>
              <a:gd name="connsiteX0" fmla="*/ 0 w 10791825"/>
              <a:gd name="connsiteY0" fmla="*/ 903307 h 5705475"/>
              <a:gd name="connsiteX1" fmla="*/ 1170007 w 10791825"/>
              <a:gd name="connsiteY1" fmla="*/ 47625 h 5705475"/>
              <a:gd name="connsiteX2" fmla="*/ 10212368 w 10791825"/>
              <a:gd name="connsiteY2" fmla="*/ 0 h 5705475"/>
              <a:gd name="connsiteX3" fmla="*/ 10791825 w 10791825"/>
              <a:gd name="connsiteY3" fmla="*/ 950932 h 5705475"/>
              <a:gd name="connsiteX4" fmla="*/ 10791825 w 10791825"/>
              <a:gd name="connsiteY4" fmla="*/ 4754543 h 5705475"/>
              <a:gd name="connsiteX5" fmla="*/ 9840893 w 10791825"/>
              <a:gd name="connsiteY5" fmla="*/ 5705475 h 5705475"/>
              <a:gd name="connsiteX6" fmla="*/ 1065232 w 10791825"/>
              <a:gd name="connsiteY6" fmla="*/ 5705475 h 5705475"/>
              <a:gd name="connsiteX7" fmla="*/ 114300 w 10791825"/>
              <a:gd name="connsiteY7" fmla="*/ 4754543 h 5705475"/>
              <a:gd name="connsiteX8" fmla="*/ 0 w 10791825"/>
              <a:gd name="connsiteY8" fmla="*/ 903307 h 5705475"/>
              <a:gd name="connsiteX0" fmla="*/ 0 w 10791825"/>
              <a:gd name="connsiteY0" fmla="*/ 903307 h 5705475"/>
              <a:gd name="connsiteX1" fmla="*/ 1170007 w 10791825"/>
              <a:gd name="connsiteY1" fmla="*/ 47625 h 5705475"/>
              <a:gd name="connsiteX2" fmla="*/ 10212368 w 10791825"/>
              <a:gd name="connsiteY2" fmla="*/ 0 h 5705475"/>
              <a:gd name="connsiteX3" fmla="*/ 10648950 w 10791825"/>
              <a:gd name="connsiteY3" fmla="*/ 1160482 h 5705475"/>
              <a:gd name="connsiteX4" fmla="*/ 10791825 w 10791825"/>
              <a:gd name="connsiteY4" fmla="*/ 4754543 h 5705475"/>
              <a:gd name="connsiteX5" fmla="*/ 9840893 w 10791825"/>
              <a:gd name="connsiteY5" fmla="*/ 5705475 h 5705475"/>
              <a:gd name="connsiteX6" fmla="*/ 1065232 w 10791825"/>
              <a:gd name="connsiteY6" fmla="*/ 5705475 h 5705475"/>
              <a:gd name="connsiteX7" fmla="*/ 114300 w 10791825"/>
              <a:gd name="connsiteY7" fmla="*/ 4754543 h 5705475"/>
              <a:gd name="connsiteX8" fmla="*/ 0 w 10791825"/>
              <a:gd name="connsiteY8" fmla="*/ 903307 h 5705475"/>
              <a:gd name="connsiteX0" fmla="*/ 0 w 10791825"/>
              <a:gd name="connsiteY0" fmla="*/ 903307 h 5705475"/>
              <a:gd name="connsiteX1" fmla="*/ 1170007 w 10791825"/>
              <a:gd name="connsiteY1" fmla="*/ 47625 h 5705475"/>
              <a:gd name="connsiteX2" fmla="*/ 10412393 w 10791825"/>
              <a:gd name="connsiteY2" fmla="*/ 0 h 5705475"/>
              <a:gd name="connsiteX3" fmla="*/ 10648950 w 10791825"/>
              <a:gd name="connsiteY3" fmla="*/ 1160482 h 5705475"/>
              <a:gd name="connsiteX4" fmla="*/ 10791825 w 10791825"/>
              <a:gd name="connsiteY4" fmla="*/ 4754543 h 5705475"/>
              <a:gd name="connsiteX5" fmla="*/ 9840893 w 10791825"/>
              <a:gd name="connsiteY5" fmla="*/ 5705475 h 5705475"/>
              <a:gd name="connsiteX6" fmla="*/ 1065232 w 10791825"/>
              <a:gd name="connsiteY6" fmla="*/ 5705475 h 5705475"/>
              <a:gd name="connsiteX7" fmla="*/ 114300 w 10791825"/>
              <a:gd name="connsiteY7" fmla="*/ 4754543 h 5705475"/>
              <a:gd name="connsiteX8" fmla="*/ 0 w 10791825"/>
              <a:gd name="connsiteY8" fmla="*/ 903307 h 5705475"/>
              <a:gd name="connsiteX0" fmla="*/ 0 w 10803741"/>
              <a:gd name="connsiteY0" fmla="*/ 903307 h 5705475"/>
              <a:gd name="connsiteX1" fmla="*/ 1170007 w 10803741"/>
              <a:gd name="connsiteY1" fmla="*/ 47625 h 5705475"/>
              <a:gd name="connsiteX2" fmla="*/ 10412393 w 10803741"/>
              <a:gd name="connsiteY2" fmla="*/ 0 h 5705475"/>
              <a:gd name="connsiteX3" fmla="*/ 10782300 w 10803741"/>
              <a:gd name="connsiteY3" fmla="*/ 1160482 h 5705475"/>
              <a:gd name="connsiteX4" fmla="*/ 10791825 w 10803741"/>
              <a:gd name="connsiteY4" fmla="*/ 4754543 h 5705475"/>
              <a:gd name="connsiteX5" fmla="*/ 9840893 w 10803741"/>
              <a:gd name="connsiteY5" fmla="*/ 5705475 h 5705475"/>
              <a:gd name="connsiteX6" fmla="*/ 1065232 w 10803741"/>
              <a:gd name="connsiteY6" fmla="*/ 5705475 h 5705475"/>
              <a:gd name="connsiteX7" fmla="*/ 114300 w 10803741"/>
              <a:gd name="connsiteY7" fmla="*/ 4754543 h 5705475"/>
              <a:gd name="connsiteX8" fmla="*/ 0 w 10803741"/>
              <a:gd name="connsiteY8" fmla="*/ 903307 h 5705475"/>
              <a:gd name="connsiteX0" fmla="*/ 0 w 10942636"/>
              <a:gd name="connsiteY0" fmla="*/ 1027132 h 5829300"/>
              <a:gd name="connsiteX1" fmla="*/ 1170007 w 10942636"/>
              <a:gd name="connsiteY1" fmla="*/ 171450 h 5829300"/>
              <a:gd name="connsiteX2" fmla="*/ 10679093 w 10942636"/>
              <a:gd name="connsiteY2" fmla="*/ 0 h 5829300"/>
              <a:gd name="connsiteX3" fmla="*/ 10782300 w 10942636"/>
              <a:gd name="connsiteY3" fmla="*/ 1284307 h 5829300"/>
              <a:gd name="connsiteX4" fmla="*/ 10791825 w 10942636"/>
              <a:gd name="connsiteY4" fmla="*/ 4878368 h 5829300"/>
              <a:gd name="connsiteX5" fmla="*/ 9840893 w 10942636"/>
              <a:gd name="connsiteY5" fmla="*/ 5829300 h 5829300"/>
              <a:gd name="connsiteX6" fmla="*/ 1065232 w 10942636"/>
              <a:gd name="connsiteY6" fmla="*/ 5829300 h 5829300"/>
              <a:gd name="connsiteX7" fmla="*/ 114300 w 10942636"/>
              <a:gd name="connsiteY7" fmla="*/ 4878368 h 5829300"/>
              <a:gd name="connsiteX8" fmla="*/ 0 w 10942636"/>
              <a:gd name="connsiteY8" fmla="*/ 1027132 h 5829300"/>
              <a:gd name="connsiteX0" fmla="*/ 0 w 11070441"/>
              <a:gd name="connsiteY0" fmla="*/ 1027132 h 5829300"/>
              <a:gd name="connsiteX1" fmla="*/ 1170007 w 11070441"/>
              <a:gd name="connsiteY1" fmla="*/ 171450 h 5829300"/>
              <a:gd name="connsiteX2" fmla="*/ 10679093 w 11070441"/>
              <a:gd name="connsiteY2" fmla="*/ 0 h 5829300"/>
              <a:gd name="connsiteX3" fmla="*/ 11049000 w 11070441"/>
              <a:gd name="connsiteY3" fmla="*/ 1655782 h 5829300"/>
              <a:gd name="connsiteX4" fmla="*/ 10791825 w 11070441"/>
              <a:gd name="connsiteY4" fmla="*/ 4878368 h 5829300"/>
              <a:gd name="connsiteX5" fmla="*/ 9840893 w 11070441"/>
              <a:gd name="connsiteY5" fmla="*/ 5829300 h 5829300"/>
              <a:gd name="connsiteX6" fmla="*/ 1065232 w 11070441"/>
              <a:gd name="connsiteY6" fmla="*/ 5829300 h 5829300"/>
              <a:gd name="connsiteX7" fmla="*/ 114300 w 11070441"/>
              <a:gd name="connsiteY7" fmla="*/ 4878368 h 5829300"/>
              <a:gd name="connsiteX8" fmla="*/ 0 w 11070441"/>
              <a:gd name="connsiteY8" fmla="*/ 1027132 h 5829300"/>
              <a:gd name="connsiteX0" fmla="*/ 0 w 11089768"/>
              <a:gd name="connsiteY0" fmla="*/ 1027132 h 5829300"/>
              <a:gd name="connsiteX1" fmla="*/ 1170007 w 11089768"/>
              <a:gd name="connsiteY1" fmla="*/ 171450 h 5829300"/>
              <a:gd name="connsiteX2" fmla="*/ 10679093 w 11089768"/>
              <a:gd name="connsiteY2" fmla="*/ 0 h 5829300"/>
              <a:gd name="connsiteX3" fmla="*/ 11049000 w 11089768"/>
              <a:gd name="connsiteY3" fmla="*/ 1655782 h 5829300"/>
              <a:gd name="connsiteX4" fmla="*/ 10791825 w 11089768"/>
              <a:gd name="connsiteY4" fmla="*/ 4878368 h 5829300"/>
              <a:gd name="connsiteX5" fmla="*/ 9840893 w 11089768"/>
              <a:gd name="connsiteY5" fmla="*/ 5829300 h 5829300"/>
              <a:gd name="connsiteX6" fmla="*/ 1065232 w 11089768"/>
              <a:gd name="connsiteY6" fmla="*/ 5829300 h 5829300"/>
              <a:gd name="connsiteX7" fmla="*/ 114300 w 11089768"/>
              <a:gd name="connsiteY7" fmla="*/ 4878368 h 5829300"/>
              <a:gd name="connsiteX8" fmla="*/ 0 w 11089768"/>
              <a:gd name="connsiteY8" fmla="*/ 1027132 h 5829300"/>
              <a:gd name="connsiteX0" fmla="*/ 0 w 11050707"/>
              <a:gd name="connsiteY0" fmla="*/ 1027132 h 5829300"/>
              <a:gd name="connsiteX1" fmla="*/ 1170007 w 11050707"/>
              <a:gd name="connsiteY1" fmla="*/ 171450 h 5829300"/>
              <a:gd name="connsiteX2" fmla="*/ 10517168 w 11050707"/>
              <a:gd name="connsiteY2" fmla="*/ 0 h 5829300"/>
              <a:gd name="connsiteX3" fmla="*/ 11049000 w 11050707"/>
              <a:gd name="connsiteY3" fmla="*/ 1655782 h 5829300"/>
              <a:gd name="connsiteX4" fmla="*/ 10791825 w 11050707"/>
              <a:gd name="connsiteY4" fmla="*/ 4878368 h 5829300"/>
              <a:gd name="connsiteX5" fmla="*/ 9840893 w 11050707"/>
              <a:gd name="connsiteY5" fmla="*/ 5829300 h 5829300"/>
              <a:gd name="connsiteX6" fmla="*/ 1065232 w 11050707"/>
              <a:gd name="connsiteY6" fmla="*/ 5829300 h 5829300"/>
              <a:gd name="connsiteX7" fmla="*/ 114300 w 11050707"/>
              <a:gd name="connsiteY7" fmla="*/ 4878368 h 5829300"/>
              <a:gd name="connsiteX8" fmla="*/ 0 w 11050707"/>
              <a:gd name="connsiteY8" fmla="*/ 1027132 h 5829300"/>
              <a:gd name="connsiteX0" fmla="*/ 0 w 11049642"/>
              <a:gd name="connsiteY0" fmla="*/ 1027191 h 5829359"/>
              <a:gd name="connsiteX1" fmla="*/ 1170007 w 11049642"/>
              <a:gd name="connsiteY1" fmla="*/ 171509 h 5829359"/>
              <a:gd name="connsiteX2" fmla="*/ 10517168 w 11049642"/>
              <a:gd name="connsiteY2" fmla="*/ 59 h 5829359"/>
              <a:gd name="connsiteX3" fmla="*/ 11049000 w 11049642"/>
              <a:gd name="connsiteY3" fmla="*/ 1655841 h 5829359"/>
              <a:gd name="connsiteX4" fmla="*/ 10791825 w 11049642"/>
              <a:gd name="connsiteY4" fmla="*/ 4878427 h 5829359"/>
              <a:gd name="connsiteX5" fmla="*/ 9840893 w 11049642"/>
              <a:gd name="connsiteY5" fmla="*/ 5829359 h 5829359"/>
              <a:gd name="connsiteX6" fmla="*/ 1065232 w 11049642"/>
              <a:gd name="connsiteY6" fmla="*/ 5829359 h 5829359"/>
              <a:gd name="connsiteX7" fmla="*/ 114300 w 11049642"/>
              <a:gd name="connsiteY7" fmla="*/ 4878427 h 5829359"/>
              <a:gd name="connsiteX8" fmla="*/ 0 w 11049642"/>
              <a:gd name="connsiteY8" fmla="*/ 1027191 h 5829359"/>
              <a:gd name="connsiteX0" fmla="*/ 0 w 11070178"/>
              <a:gd name="connsiteY0" fmla="*/ 1027365 h 5829533"/>
              <a:gd name="connsiteX1" fmla="*/ 1170007 w 11070178"/>
              <a:gd name="connsiteY1" fmla="*/ 171683 h 5829533"/>
              <a:gd name="connsiteX2" fmla="*/ 10517168 w 11070178"/>
              <a:gd name="connsiteY2" fmla="*/ 233 h 5829533"/>
              <a:gd name="connsiteX3" fmla="*/ 11049000 w 11070178"/>
              <a:gd name="connsiteY3" fmla="*/ 1656015 h 5829533"/>
              <a:gd name="connsiteX4" fmla="*/ 10791825 w 11070178"/>
              <a:gd name="connsiteY4" fmla="*/ 4878601 h 5829533"/>
              <a:gd name="connsiteX5" fmla="*/ 9840893 w 11070178"/>
              <a:gd name="connsiteY5" fmla="*/ 5829533 h 5829533"/>
              <a:gd name="connsiteX6" fmla="*/ 1065232 w 11070178"/>
              <a:gd name="connsiteY6" fmla="*/ 5829533 h 5829533"/>
              <a:gd name="connsiteX7" fmla="*/ 114300 w 11070178"/>
              <a:gd name="connsiteY7" fmla="*/ 4878601 h 5829533"/>
              <a:gd name="connsiteX8" fmla="*/ 0 w 11070178"/>
              <a:gd name="connsiteY8" fmla="*/ 1027365 h 5829533"/>
              <a:gd name="connsiteX0" fmla="*/ 0 w 11101114"/>
              <a:gd name="connsiteY0" fmla="*/ 1027365 h 5829533"/>
              <a:gd name="connsiteX1" fmla="*/ 1170007 w 11101114"/>
              <a:gd name="connsiteY1" fmla="*/ 171683 h 5829533"/>
              <a:gd name="connsiteX2" fmla="*/ 10517168 w 11101114"/>
              <a:gd name="connsiteY2" fmla="*/ 233 h 5829533"/>
              <a:gd name="connsiteX3" fmla="*/ 11049000 w 11101114"/>
              <a:gd name="connsiteY3" fmla="*/ 1656015 h 5829533"/>
              <a:gd name="connsiteX4" fmla="*/ 10791825 w 11101114"/>
              <a:gd name="connsiteY4" fmla="*/ 4878601 h 5829533"/>
              <a:gd name="connsiteX5" fmla="*/ 9840893 w 11101114"/>
              <a:gd name="connsiteY5" fmla="*/ 5829533 h 5829533"/>
              <a:gd name="connsiteX6" fmla="*/ 1065232 w 11101114"/>
              <a:gd name="connsiteY6" fmla="*/ 5829533 h 5829533"/>
              <a:gd name="connsiteX7" fmla="*/ 114300 w 11101114"/>
              <a:gd name="connsiteY7" fmla="*/ 4878601 h 5829533"/>
              <a:gd name="connsiteX8" fmla="*/ 0 w 11101114"/>
              <a:gd name="connsiteY8" fmla="*/ 1027365 h 5829533"/>
              <a:gd name="connsiteX0" fmla="*/ 0 w 11135364"/>
              <a:gd name="connsiteY0" fmla="*/ 1027365 h 5829533"/>
              <a:gd name="connsiteX1" fmla="*/ 1170007 w 11135364"/>
              <a:gd name="connsiteY1" fmla="*/ 171683 h 5829533"/>
              <a:gd name="connsiteX2" fmla="*/ 10517168 w 11135364"/>
              <a:gd name="connsiteY2" fmla="*/ 233 h 5829533"/>
              <a:gd name="connsiteX3" fmla="*/ 11049000 w 11135364"/>
              <a:gd name="connsiteY3" fmla="*/ 1656015 h 5829533"/>
              <a:gd name="connsiteX4" fmla="*/ 10791825 w 11135364"/>
              <a:gd name="connsiteY4" fmla="*/ 4878601 h 5829533"/>
              <a:gd name="connsiteX5" fmla="*/ 9840893 w 11135364"/>
              <a:gd name="connsiteY5" fmla="*/ 5829533 h 5829533"/>
              <a:gd name="connsiteX6" fmla="*/ 1065232 w 11135364"/>
              <a:gd name="connsiteY6" fmla="*/ 5829533 h 5829533"/>
              <a:gd name="connsiteX7" fmla="*/ 114300 w 11135364"/>
              <a:gd name="connsiteY7" fmla="*/ 4878601 h 5829533"/>
              <a:gd name="connsiteX8" fmla="*/ 0 w 11135364"/>
              <a:gd name="connsiteY8" fmla="*/ 1027365 h 5829533"/>
              <a:gd name="connsiteX0" fmla="*/ 0 w 11092605"/>
              <a:gd name="connsiteY0" fmla="*/ 1027132 h 5829300"/>
              <a:gd name="connsiteX1" fmla="*/ 1170007 w 11092605"/>
              <a:gd name="connsiteY1" fmla="*/ 171450 h 5829300"/>
              <a:gd name="connsiteX2" fmla="*/ 10517168 w 11092605"/>
              <a:gd name="connsiteY2" fmla="*/ 0 h 5829300"/>
              <a:gd name="connsiteX3" fmla="*/ 11049000 w 11092605"/>
              <a:gd name="connsiteY3" fmla="*/ 1655782 h 5829300"/>
              <a:gd name="connsiteX4" fmla="*/ 10791825 w 11092605"/>
              <a:gd name="connsiteY4" fmla="*/ 4878368 h 5829300"/>
              <a:gd name="connsiteX5" fmla="*/ 9840893 w 11092605"/>
              <a:gd name="connsiteY5" fmla="*/ 5829300 h 5829300"/>
              <a:gd name="connsiteX6" fmla="*/ 1065232 w 11092605"/>
              <a:gd name="connsiteY6" fmla="*/ 5829300 h 5829300"/>
              <a:gd name="connsiteX7" fmla="*/ 114300 w 11092605"/>
              <a:gd name="connsiteY7" fmla="*/ 4878368 h 5829300"/>
              <a:gd name="connsiteX8" fmla="*/ 0 w 11092605"/>
              <a:gd name="connsiteY8" fmla="*/ 1027132 h 5829300"/>
              <a:gd name="connsiteX0" fmla="*/ 0 w 11080550"/>
              <a:gd name="connsiteY0" fmla="*/ 1027132 h 5829300"/>
              <a:gd name="connsiteX1" fmla="*/ 1170007 w 11080550"/>
              <a:gd name="connsiteY1" fmla="*/ 171450 h 5829300"/>
              <a:gd name="connsiteX2" fmla="*/ 10517168 w 11080550"/>
              <a:gd name="connsiteY2" fmla="*/ 0 h 5829300"/>
              <a:gd name="connsiteX3" fmla="*/ 11029950 w 11080550"/>
              <a:gd name="connsiteY3" fmla="*/ 1655782 h 5829300"/>
              <a:gd name="connsiteX4" fmla="*/ 10791825 w 11080550"/>
              <a:gd name="connsiteY4" fmla="*/ 4878368 h 5829300"/>
              <a:gd name="connsiteX5" fmla="*/ 9840893 w 11080550"/>
              <a:gd name="connsiteY5" fmla="*/ 5829300 h 5829300"/>
              <a:gd name="connsiteX6" fmla="*/ 1065232 w 11080550"/>
              <a:gd name="connsiteY6" fmla="*/ 5829300 h 5829300"/>
              <a:gd name="connsiteX7" fmla="*/ 114300 w 11080550"/>
              <a:gd name="connsiteY7" fmla="*/ 4878368 h 5829300"/>
              <a:gd name="connsiteX8" fmla="*/ 0 w 11080550"/>
              <a:gd name="connsiteY8" fmla="*/ 1027132 h 5829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080550" h="5829300">
                <a:moveTo>
                  <a:pt x="0" y="1027132"/>
                </a:moveTo>
                <a:cubicBezTo>
                  <a:pt x="0" y="501947"/>
                  <a:pt x="644822" y="171450"/>
                  <a:pt x="1170007" y="171450"/>
                </a:cubicBezTo>
                <a:lnTo>
                  <a:pt x="10517168" y="0"/>
                </a:lnTo>
                <a:cubicBezTo>
                  <a:pt x="11318578" y="19050"/>
                  <a:pt x="11029950" y="1130597"/>
                  <a:pt x="11029950" y="1655782"/>
                </a:cubicBezTo>
                <a:lnTo>
                  <a:pt x="10791825" y="4878368"/>
                </a:lnTo>
                <a:cubicBezTo>
                  <a:pt x="10791825" y="5403553"/>
                  <a:pt x="10366078" y="5829300"/>
                  <a:pt x="9840893" y="5829300"/>
                </a:cubicBezTo>
                <a:lnTo>
                  <a:pt x="1065232" y="5829300"/>
                </a:lnTo>
                <a:cubicBezTo>
                  <a:pt x="540047" y="5829300"/>
                  <a:pt x="114300" y="5403553"/>
                  <a:pt x="114300" y="4878368"/>
                </a:cubicBezTo>
                <a:lnTo>
                  <a:pt x="0" y="1027132"/>
                </a:lnTo>
                <a:close/>
              </a:path>
            </a:pathLst>
          </a:custGeom>
          <a:solidFill>
            <a:schemeClr val="bg1"/>
          </a:solidFill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chemeClr val="bg2">
                  <a:lumMod val="75000"/>
                </a:schemeClr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="" xmlns:a16="http://schemas.microsoft.com/office/drawing/2014/main" id="{023ECA20-40C0-4038-8240-C2C3DFDF4CC1}"/>
              </a:ext>
            </a:extLst>
          </p:cNvPr>
          <p:cNvSpPr txBox="1"/>
          <p:nvPr/>
        </p:nvSpPr>
        <p:spPr>
          <a:xfrm>
            <a:off x="794101" y="2052199"/>
            <a:ext cx="10836276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chemeClr val="bg2">
                    <a:lumMod val="75000"/>
                  </a:schemeClr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Củng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75000"/>
                  </a:schemeClr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chemeClr val="bg2">
                    <a:lumMod val="75000"/>
                  </a:schemeClr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cố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75000"/>
                  </a:schemeClr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chemeClr val="bg2">
                    <a:lumMod val="75000"/>
                  </a:schemeClr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kiến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75000"/>
                  </a:schemeClr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chemeClr val="bg2">
                    <a:lumMod val="75000"/>
                  </a:schemeClr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thức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75000"/>
                  </a:schemeClr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chemeClr val="bg2">
                    <a:lumMod val="75000"/>
                  </a:schemeClr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về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75000"/>
                  </a:schemeClr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chemeClr val="bg2">
                    <a:lumMod val="75000"/>
                  </a:schemeClr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công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75000"/>
                  </a:schemeClr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chemeClr val="bg2">
                    <a:lumMod val="75000"/>
                  </a:schemeClr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thức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75000"/>
                  </a:schemeClr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chemeClr val="bg2">
                    <a:lumMod val="75000"/>
                  </a:schemeClr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diện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75000"/>
                  </a:schemeClr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chemeClr val="bg2">
                    <a:lumMod val="75000"/>
                  </a:schemeClr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tích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75000"/>
                  </a:schemeClr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chemeClr val="bg2">
                    <a:lumMod val="75000"/>
                  </a:schemeClr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xung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75000"/>
                  </a:schemeClr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chemeClr val="bg2">
                    <a:lumMod val="75000"/>
                  </a:schemeClr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quanh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75000"/>
                  </a:schemeClr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chemeClr val="bg2">
                    <a:lumMod val="75000"/>
                  </a:schemeClr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diện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75000"/>
                  </a:schemeClr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chemeClr val="bg2">
                    <a:lumMod val="75000"/>
                  </a:schemeClr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tích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75000"/>
                  </a:schemeClr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chemeClr val="bg2">
                    <a:lumMod val="75000"/>
                  </a:schemeClr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toàn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75000"/>
                  </a:schemeClr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chemeClr val="bg2">
                    <a:lumMod val="75000"/>
                  </a:schemeClr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phần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75000"/>
                  </a:schemeClr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chemeClr val="bg2">
                    <a:lumMod val="75000"/>
                  </a:schemeClr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thể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75000"/>
                  </a:schemeClr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chemeClr val="bg2">
                    <a:lumMod val="75000"/>
                  </a:schemeClr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tích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75000"/>
                  </a:schemeClr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chemeClr val="bg2">
                    <a:lumMod val="75000"/>
                  </a:schemeClr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của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75000"/>
                  </a:schemeClr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chemeClr val="bg2">
                    <a:lumMod val="75000"/>
                  </a:schemeClr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hình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75000"/>
                  </a:schemeClr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chemeClr val="bg2">
                    <a:lumMod val="75000"/>
                  </a:schemeClr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lập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75000"/>
                  </a:schemeClr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chemeClr val="bg2">
                    <a:lumMod val="75000"/>
                  </a:schemeClr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phương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75000"/>
                  </a:schemeClr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chemeClr val="bg2">
                    <a:lumMod val="75000"/>
                  </a:schemeClr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hình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75000"/>
                  </a:schemeClr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chemeClr val="bg2">
                    <a:lumMod val="75000"/>
                  </a:schemeClr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hộp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75000"/>
                  </a:schemeClr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chemeClr val="bg2">
                    <a:lumMod val="75000"/>
                  </a:schemeClr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chữ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75000"/>
                  </a:schemeClr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chemeClr val="bg2">
                    <a:lumMod val="75000"/>
                  </a:schemeClr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nhật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75000"/>
                  </a:schemeClr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</a:p>
        </p:txBody>
      </p:sp>
      <p:sp>
        <p:nvSpPr>
          <p:cNvPr id="21" name="Rectangle: Rounded Corners 4">
            <a:extLst>
              <a:ext uri="{FF2B5EF4-FFF2-40B4-BE49-F238E27FC236}">
                <a16:creationId xmlns="" xmlns:a16="http://schemas.microsoft.com/office/drawing/2014/main" id="{DFCF6C53-3304-48BF-83FD-E39A374A036B}"/>
              </a:ext>
            </a:extLst>
          </p:cNvPr>
          <p:cNvSpPr/>
          <p:nvPr/>
        </p:nvSpPr>
        <p:spPr>
          <a:xfrm>
            <a:off x="349284" y="3266649"/>
            <a:ext cx="11725910" cy="1155700"/>
          </a:xfrm>
          <a:custGeom>
            <a:avLst/>
            <a:gdLst>
              <a:gd name="connsiteX0" fmla="*/ 0 w 10677525"/>
              <a:gd name="connsiteY0" fmla="*/ 950932 h 5705475"/>
              <a:gd name="connsiteX1" fmla="*/ 950932 w 10677525"/>
              <a:gd name="connsiteY1" fmla="*/ 0 h 5705475"/>
              <a:gd name="connsiteX2" fmla="*/ 9726593 w 10677525"/>
              <a:gd name="connsiteY2" fmla="*/ 0 h 5705475"/>
              <a:gd name="connsiteX3" fmla="*/ 10677525 w 10677525"/>
              <a:gd name="connsiteY3" fmla="*/ 950932 h 5705475"/>
              <a:gd name="connsiteX4" fmla="*/ 10677525 w 10677525"/>
              <a:gd name="connsiteY4" fmla="*/ 4754543 h 5705475"/>
              <a:gd name="connsiteX5" fmla="*/ 9726593 w 10677525"/>
              <a:gd name="connsiteY5" fmla="*/ 5705475 h 5705475"/>
              <a:gd name="connsiteX6" fmla="*/ 950932 w 10677525"/>
              <a:gd name="connsiteY6" fmla="*/ 5705475 h 5705475"/>
              <a:gd name="connsiteX7" fmla="*/ 0 w 10677525"/>
              <a:gd name="connsiteY7" fmla="*/ 4754543 h 5705475"/>
              <a:gd name="connsiteX8" fmla="*/ 0 w 10677525"/>
              <a:gd name="connsiteY8" fmla="*/ 950932 h 5705475"/>
              <a:gd name="connsiteX0" fmla="*/ 0 w 10677525"/>
              <a:gd name="connsiteY0" fmla="*/ 950932 h 5705475"/>
              <a:gd name="connsiteX1" fmla="*/ 1055707 w 10677525"/>
              <a:gd name="connsiteY1" fmla="*/ 47625 h 5705475"/>
              <a:gd name="connsiteX2" fmla="*/ 9726593 w 10677525"/>
              <a:gd name="connsiteY2" fmla="*/ 0 h 5705475"/>
              <a:gd name="connsiteX3" fmla="*/ 10677525 w 10677525"/>
              <a:gd name="connsiteY3" fmla="*/ 950932 h 5705475"/>
              <a:gd name="connsiteX4" fmla="*/ 10677525 w 10677525"/>
              <a:gd name="connsiteY4" fmla="*/ 4754543 h 5705475"/>
              <a:gd name="connsiteX5" fmla="*/ 9726593 w 10677525"/>
              <a:gd name="connsiteY5" fmla="*/ 5705475 h 5705475"/>
              <a:gd name="connsiteX6" fmla="*/ 950932 w 10677525"/>
              <a:gd name="connsiteY6" fmla="*/ 5705475 h 5705475"/>
              <a:gd name="connsiteX7" fmla="*/ 0 w 10677525"/>
              <a:gd name="connsiteY7" fmla="*/ 4754543 h 5705475"/>
              <a:gd name="connsiteX8" fmla="*/ 0 w 10677525"/>
              <a:gd name="connsiteY8" fmla="*/ 950932 h 5705475"/>
              <a:gd name="connsiteX0" fmla="*/ 0 w 10791825"/>
              <a:gd name="connsiteY0" fmla="*/ 903307 h 5705475"/>
              <a:gd name="connsiteX1" fmla="*/ 1170007 w 10791825"/>
              <a:gd name="connsiteY1" fmla="*/ 47625 h 5705475"/>
              <a:gd name="connsiteX2" fmla="*/ 9840893 w 10791825"/>
              <a:gd name="connsiteY2" fmla="*/ 0 h 5705475"/>
              <a:gd name="connsiteX3" fmla="*/ 10791825 w 10791825"/>
              <a:gd name="connsiteY3" fmla="*/ 950932 h 5705475"/>
              <a:gd name="connsiteX4" fmla="*/ 10791825 w 10791825"/>
              <a:gd name="connsiteY4" fmla="*/ 4754543 h 5705475"/>
              <a:gd name="connsiteX5" fmla="*/ 9840893 w 10791825"/>
              <a:gd name="connsiteY5" fmla="*/ 5705475 h 5705475"/>
              <a:gd name="connsiteX6" fmla="*/ 1065232 w 10791825"/>
              <a:gd name="connsiteY6" fmla="*/ 5705475 h 5705475"/>
              <a:gd name="connsiteX7" fmla="*/ 114300 w 10791825"/>
              <a:gd name="connsiteY7" fmla="*/ 4754543 h 5705475"/>
              <a:gd name="connsiteX8" fmla="*/ 0 w 10791825"/>
              <a:gd name="connsiteY8" fmla="*/ 903307 h 5705475"/>
              <a:gd name="connsiteX0" fmla="*/ 0 w 10791825"/>
              <a:gd name="connsiteY0" fmla="*/ 903307 h 5705475"/>
              <a:gd name="connsiteX1" fmla="*/ 1170007 w 10791825"/>
              <a:gd name="connsiteY1" fmla="*/ 47625 h 5705475"/>
              <a:gd name="connsiteX2" fmla="*/ 10212368 w 10791825"/>
              <a:gd name="connsiteY2" fmla="*/ 0 h 5705475"/>
              <a:gd name="connsiteX3" fmla="*/ 10791825 w 10791825"/>
              <a:gd name="connsiteY3" fmla="*/ 950932 h 5705475"/>
              <a:gd name="connsiteX4" fmla="*/ 10791825 w 10791825"/>
              <a:gd name="connsiteY4" fmla="*/ 4754543 h 5705475"/>
              <a:gd name="connsiteX5" fmla="*/ 9840893 w 10791825"/>
              <a:gd name="connsiteY5" fmla="*/ 5705475 h 5705475"/>
              <a:gd name="connsiteX6" fmla="*/ 1065232 w 10791825"/>
              <a:gd name="connsiteY6" fmla="*/ 5705475 h 5705475"/>
              <a:gd name="connsiteX7" fmla="*/ 114300 w 10791825"/>
              <a:gd name="connsiteY7" fmla="*/ 4754543 h 5705475"/>
              <a:gd name="connsiteX8" fmla="*/ 0 w 10791825"/>
              <a:gd name="connsiteY8" fmla="*/ 903307 h 5705475"/>
              <a:gd name="connsiteX0" fmla="*/ 0 w 10791825"/>
              <a:gd name="connsiteY0" fmla="*/ 903307 h 5705475"/>
              <a:gd name="connsiteX1" fmla="*/ 1170007 w 10791825"/>
              <a:gd name="connsiteY1" fmla="*/ 47625 h 5705475"/>
              <a:gd name="connsiteX2" fmla="*/ 10212368 w 10791825"/>
              <a:gd name="connsiteY2" fmla="*/ 0 h 5705475"/>
              <a:gd name="connsiteX3" fmla="*/ 10648950 w 10791825"/>
              <a:gd name="connsiteY3" fmla="*/ 1160482 h 5705475"/>
              <a:gd name="connsiteX4" fmla="*/ 10791825 w 10791825"/>
              <a:gd name="connsiteY4" fmla="*/ 4754543 h 5705475"/>
              <a:gd name="connsiteX5" fmla="*/ 9840893 w 10791825"/>
              <a:gd name="connsiteY5" fmla="*/ 5705475 h 5705475"/>
              <a:gd name="connsiteX6" fmla="*/ 1065232 w 10791825"/>
              <a:gd name="connsiteY6" fmla="*/ 5705475 h 5705475"/>
              <a:gd name="connsiteX7" fmla="*/ 114300 w 10791825"/>
              <a:gd name="connsiteY7" fmla="*/ 4754543 h 5705475"/>
              <a:gd name="connsiteX8" fmla="*/ 0 w 10791825"/>
              <a:gd name="connsiteY8" fmla="*/ 903307 h 5705475"/>
              <a:gd name="connsiteX0" fmla="*/ 0 w 10791825"/>
              <a:gd name="connsiteY0" fmla="*/ 903307 h 5705475"/>
              <a:gd name="connsiteX1" fmla="*/ 1170007 w 10791825"/>
              <a:gd name="connsiteY1" fmla="*/ 47625 h 5705475"/>
              <a:gd name="connsiteX2" fmla="*/ 10412393 w 10791825"/>
              <a:gd name="connsiteY2" fmla="*/ 0 h 5705475"/>
              <a:gd name="connsiteX3" fmla="*/ 10648950 w 10791825"/>
              <a:gd name="connsiteY3" fmla="*/ 1160482 h 5705475"/>
              <a:gd name="connsiteX4" fmla="*/ 10791825 w 10791825"/>
              <a:gd name="connsiteY4" fmla="*/ 4754543 h 5705475"/>
              <a:gd name="connsiteX5" fmla="*/ 9840893 w 10791825"/>
              <a:gd name="connsiteY5" fmla="*/ 5705475 h 5705475"/>
              <a:gd name="connsiteX6" fmla="*/ 1065232 w 10791825"/>
              <a:gd name="connsiteY6" fmla="*/ 5705475 h 5705475"/>
              <a:gd name="connsiteX7" fmla="*/ 114300 w 10791825"/>
              <a:gd name="connsiteY7" fmla="*/ 4754543 h 5705475"/>
              <a:gd name="connsiteX8" fmla="*/ 0 w 10791825"/>
              <a:gd name="connsiteY8" fmla="*/ 903307 h 5705475"/>
              <a:gd name="connsiteX0" fmla="*/ 0 w 10803741"/>
              <a:gd name="connsiteY0" fmla="*/ 903307 h 5705475"/>
              <a:gd name="connsiteX1" fmla="*/ 1170007 w 10803741"/>
              <a:gd name="connsiteY1" fmla="*/ 47625 h 5705475"/>
              <a:gd name="connsiteX2" fmla="*/ 10412393 w 10803741"/>
              <a:gd name="connsiteY2" fmla="*/ 0 h 5705475"/>
              <a:gd name="connsiteX3" fmla="*/ 10782300 w 10803741"/>
              <a:gd name="connsiteY3" fmla="*/ 1160482 h 5705475"/>
              <a:gd name="connsiteX4" fmla="*/ 10791825 w 10803741"/>
              <a:gd name="connsiteY4" fmla="*/ 4754543 h 5705475"/>
              <a:gd name="connsiteX5" fmla="*/ 9840893 w 10803741"/>
              <a:gd name="connsiteY5" fmla="*/ 5705475 h 5705475"/>
              <a:gd name="connsiteX6" fmla="*/ 1065232 w 10803741"/>
              <a:gd name="connsiteY6" fmla="*/ 5705475 h 5705475"/>
              <a:gd name="connsiteX7" fmla="*/ 114300 w 10803741"/>
              <a:gd name="connsiteY7" fmla="*/ 4754543 h 5705475"/>
              <a:gd name="connsiteX8" fmla="*/ 0 w 10803741"/>
              <a:gd name="connsiteY8" fmla="*/ 903307 h 5705475"/>
              <a:gd name="connsiteX0" fmla="*/ 0 w 10942636"/>
              <a:gd name="connsiteY0" fmla="*/ 1027132 h 5829300"/>
              <a:gd name="connsiteX1" fmla="*/ 1170007 w 10942636"/>
              <a:gd name="connsiteY1" fmla="*/ 171450 h 5829300"/>
              <a:gd name="connsiteX2" fmla="*/ 10679093 w 10942636"/>
              <a:gd name="connsiteY2" fmla="*/ 0 h 5829300"/>
              <a:gd name="connsiteX3" fmla="*/ 10782300 w 10942636"/>
              <a:gd name="connsiteY3" fmla="*/ 1284307 h 5829300"/>
              <a:gd name="connsiteX4" fmla="*/ 10791825 w 10942636"/>
              <a:gd name="connsiteY4" fmla="*/ 4878368 h 5829300"/>
              <a:gd name="connsiteX5" fmla="*/ 9840893 w 10942636"/>
              <a:gd name="connsiteY5" fmla="*/ 5829300 h 5829300"/>
              <a:gd name="connsiteX6" fmla="*/ 1065232 w 10942636"/>
              <a:gd name="connsiteY6" fmla="*/ 5829300 h 5829300"/>
              <a:gd name="connsiteX7" fmla="*/ 114300 w 10942636"/>
              <a:gd name="connsiteY7" fmla="*/ 4878368 h 5829300"/>
              <a:gd name="connsiteX8" fmla="*/ 0 w 10942636"/>
              <a:gd name="connsiteY8" fmla="*/ 1027132 h 5829300"/>
              <a:gd name="connsiteX0" fmla="*/ 0 w 11070441"/>
              <a:gd name="connsiteY0" fmla="*/ 1027132 h 5829300"/>
              <a:gd name="connsiteX1" fmla="*/ 1170007 w 11070441"/>
              <a:gd name="connsiteY1" fmla="*/ 171450 h 5829300"/>
              <a:gd name="connsiteX2" fmla="*/ 10679093 w 11070441"/>
              <a:gd name="connsiteY2" fmla="*/ 0 h 5829300"/>
              <a:gd name="connsiteX3" fmla="*/ 11049000 w 11070441"/>
              <a:gd name="connsiteY3" fmla="*/ 1655782 h 5829300"/>
              <a:gd name="connsiteX4" fmla="*/ 10791825 w 11070441"/>
              <a:gd name="connsiteY4" fmla="*/ 4878368 h 5829300"/>
              <a:gd name="connsiteX5" fmla="*/ 9840893 w 11070441"/>
              <a:gd name="connsiteY5" fmla="*/ 5829300 h 5829300"/>
              <a:gd name="connsiteX6" fmla="*/ 1065232 w 11070441"/>
              <a:gd name="connsiteY6" fmla="*/ 5829300 h 5829300"/>
              <a:gd name="connsiteX7" fmla="*/ 114300 w 11070441"/>
              <a:gd name="connsiteY7" fmla="*/ 4878368 h 5829300"/>
              <a:gd name="connsiteX8" fmla="*/ 0 w 11070441"/>
              <a:gd name="connsiteY8" fmla="*/ 1027132 h 5829300"/>
              <a:gd name="connsiteX0" fmla="*/ 0 w 11089768"/>
              <a:gd name="connsiteY0" fmla="*/ 1027132 h 5829300"/>
              <a:gd name="connsiteX1" fmla="*/ 1170007 w 11089768"/>
              <a:gd name="connsiteY1" fmla="*/ 171450 h 5829300"/>
              <a:gd name="connsiteX2" fmla="*/ 10679093 w 11089768"/>
              <a:gd name="connsiteY2" fmla="*/ 0 h 5829300"/>
              <a:gd name="connsiteX3" fmla="*/ 11049000 w 11089768"/>
              <a:gd name="connsiteY3" fmla="*/ 1655782 h 5829300"/>
              <a:gd name="connsiteX4" fmla="*/ 10791825 w 11089768"/>
              <a:gd name="connsiteY4" fmla="*/ 4878368 h 5829300"/>
              <a:gd name="connsiteX5" fmla="*/ 9840893 w 11089768"/>
              <a:gd name="connsiteY5" fmla="*/ 5829300 h 5829300"/>
              <a:gd name="connsiteX6" fmla="*/ 1065232 w 11089768"/>
              <a:gd name="connsiteY6" fmla="*/ 5829300 h 5829300"/>
              <a:gd name="connsiteX7" fmla="*/ 114300 w 11089768"/>
              <a:gd name="connsiteY7" fmla="*/ 4878368 h 5829300"/>
              <a:gd name="connsiteX8" fmla="*/ 0 w 11089768"/>
              <a:gd name="connsiteY8" fmla="*/ 1027132 h 5829300"/>
              <a:gd name="connsiteX0" fmla="*/ 0 w 11050707"/>
              <a:gd name="connsiteY0" fmla="*/ 1027132 h 5829300"/>
              <a:gd name="connsiteX1" fmla="*/ 1170007 w 11050707"/>
              <a:gd name="connsiteY1" fmla="*/ 171450 h 5829300"/>
              <a:gd name="connsiteX2" fmla="*/ 10517168 w 11050707"/>
              <a:gd name="connsiteY2" fmla="*/ 0 h 5829300"/>
              <a:gd name="connsiteX3" fmla="*/ 11049000 w 11050707"/>
              <a:gd name="connsiteY3" fmla="*/ 1655782 h 5829300"/>
              <a:gd name="connsiteX4" fmla="*/ 10791825 w 11050707"/>
              <a:gd name="connsiteY4" fmla="*/ 4878368 h 5829300"/>
              <a:gd name="connsiteX5" fmla="*/ 9840893 w 11050707"/>
              <a:gd name="connsiteY5" fmla="*/ 5829300 h 5829300"/>
              <a:gd name="connsiteX6" fmla="*/ 1065232 w 11050707"/>
              <a:gd name="connsiteY6" fmla="*/ 5829300 h 5829300"/>
              <a:gd name="connsiteX7" fmla="*/ 114300 w 11050707"/>
              <a:gd name="connsiteY7" fmla="*/ 4878368 h 5829300"/>
              <a:gd name="connsiteX8" fmla="*/ 0 w 11050707"/>
              <a:gd name="connsiteY8" fmla="*/ 1027132 h 5829300"/>
              <a:gd name="connsiteX0" fmla="*/ 0 w 11049642"/>
              <a:gd name="connsiteY0" fmla="*/ 1027191 h 5829359"/>
              <a:gd name="connsiteX1" fmla="*/ 1170007 w 11049642"/>
              <a:gd name="connsiteY1" fmla="*/ 171509 h 5829359"/>
              <a:gd name="connsiteX2" fmla="*/ 10517168 w 11049642"/>
              <a:gd name="connsiteY2" fmla="*/ 59 h 5829359"/>
              <a:gd name="connsiteX3" fmla="*/ 11049000 w 11049642"/>
              <a:gd name="connsiteY3" fmla="*/ 1655841 h 5829359"/>
              <a:gd name="connsiteX4" fmla="*/ 10791825 w 11049642"/>
              <a:gd name="connsiteY4" fmla="*/ 4878427 h 5829359"/>
              <a:gd name="connsiteX5" fmla="*/ 9840893 w 11049642"/>
              <a:gd name="connsiteY5" fmla="*/ 5829359 h 5829359"/>
              <a:gd name="connsiteX6" fmla="*/ 1065232 w 11049642"/>
              <a:gd name="connsiteY6" fmla="*/ 5829359 h 5829359"/>
              <a:gd name="connsiteX7" fmla="*/ 114300 w 11049642"/>
              <a:gd name="connsiteY7" fmla="*/ 4878427 h 5829359"/>
              <a:gd name="connsiteX8" fmla="*/ 0 w 11049642"/>
              <a:gd name="connsiteY8" fmla="*/ 1027191 h 5829359"/>
              <a:gd name="connsiteX0" fmla="*/ 0 w 11070178"/>
              <a:gd name="connsiteY0" fmla="*/ 1027365 h 5829533"/>
              <a:gd name="connsiteX1" fmla="*/ 1170007 w 11070178"/>
              <a:gd name="connsiteY1" fmla="*/ 171683 h 5829533"/>
              <a:gd name="connsiteX2" fmla="*/ 10517168 w 11070178"/>
              <a:gd name="connsiteY2" fmla="*/ 233 h 5829533"/>
              <a:gd name="connsiteX3" fmla="*/ 11049000 w 11070178"/>
              <a:gd name="connsiteY3" fmla="*/ 1656015 h 5829533"/>
              <a:gd name="connsiteX4" fmla="*/ 10791825 w 11070178"/>
              <a:gd name="connsiteY4" fmla="*/ 4878601 h 5829533"/>
              <a:gd name="connsiteX5" fmla="*/ 9840893 w 11070178"/>
              <a:gd name="connsiteY5" fmla="*/ 5829533 h 5829533"/>
              <a:gd name="connsiteX6" fmla="*/ 1065232 w 11070178"/>
              <a:gd name="connsiteY6" fmla="*/ 5829533 h 5829533"/>
              <a:gd name="connsiteX7" fmla="*/ 114300 w 11070178"/>
              <a:gd name="connsiteY7" fmla="*/ 4878601 h 5829533"/>
              <a:gd name="connsiteX8" fmla="*/ 0 w 11070178"/>
              <a:gd name="connsiteY8" fmla="*/ 1027365 h 5829533"/>
              <a:gd name="connsiteX0" fmla="*/ 0 w 11101114"/>
              <a:gd name="connsiteY0" fmla="*/ 1027365 h 5829533"/>
              <a:gd name="connsiteX1" fmla="*/ 1170007 w 11101114"/>
              <a:gd name="connsiteY1" fmla="*/ 171683 h 5829533"/>
              <a:gd name="connsiteX2" fmla="*/ 10517168 w 11101114"/>
              <a:gd name="connsiteY2" fmla="*/ 233 h 5829533"/>
              <a:gd name="connsiteX3" fmla="*/ 11049000 w 11101114"/>
              <a:gd name="connsiteY3" fmla="*/ 1656015 h 5829533"/>
              <a:gd name="connsiteX4" fmla="*/ 10791825 w 11101114"/>
              <a:gd name="connsiteY4" fmla="*/ 4878601 h 5829533"/>
              <a:gd name="connsiteX5" fmla="*/ 9840893 w 11101114"/>
              <a:gd name="connsiteY5" fmla="*/ 5829533 h 5829533"/>
              <a:gd name="connsiteX6" fmla="*/ 1065232 w 11101114"/>
              <a:gd name="connsiteY6" fmla="*/ 5829533 h 5829533"/>
              <a:gd name="connsiteX7" fmla="*/ 114300 w 11101114"/>
              <a:gd name="connsiteY7" fmla="*/ 4878601 h 5829533"/>
              <a:gd name="connsiteX8" fmla="*/ 0 w 11101114"/>
              <a:gd name="connsiteY8" fmla="*/ 1027365 h 5829533"/>
              <a:gd name="connsiteX0" fmla="*/ 0 w 11135364"/>
              <a:gd name="connsiteY0" fmla="*/ 1027365 h 5829533"/>
              <a:gd name="connsiteX1" fmla="*/ 1170007 w 11135364"/>
              <a:gd name="connsiteY1" fmla="*/ 171683 h 5829533"/>
              <a:gd name="connsiteX2" fmla="*/ 10517168 w 11135364"/>
              <a:gd name="connsiteY2" fmla="*/ 233 h 5829533"/>
              <a:gd name="connsiteX3" fmla="*/ 11049000 w 11135364"/>
              <a:gd name="connsiteY3" fmla="*/ 1656015 h 5829533"/>
              <a:gd name="connsiteX4" fmla="*/ 10791825 w 11135364"/>
              <a:gd name="connsiteY4" fmla="*/ 4878601 h 5829533"/>
              <a:gd name="connsiteX5" fmla="*/ 9840893 w 11135364"/>
              <a:gd name="connsiteY5" fmla="*/ 5829533 h 5829533"/>
              <a:gd name="connsiteX6" fmla="*/ 1065232 w 11135364"/>
              <a:gd name="connsiteY6" fmla="*/ 5829533 h 5829533"/>
              <a:gd name="connsiteX7" fmla="*/ 114300 w 11135364"/>
              <a:gd name="connsiteY7" fmla="*/ 4878601 h 5829533"/>
              <a:gd name="connsiteX8" fmla="*/ 0 w 11135364"/>
              <a:gd name="connsiteY8" fmla="*/ 1027365 h 5829533"/>
              <a:gd name="connsiteX0" fmla="*/ 0 w 11092605"/>
              <a:gd name="connsiteY0" fmla="*/ 1027132 h 5829300"/>
              <a:gd name="connsiteX1" fmla="*/ 1170007 w 11092605"/>
              <a:gd name="connsiteY1" fmla="*/ 171450 h 5829300"/>
              <a:gd name="connsiteX2" fmla="*/ 10517168 w 11092605"/>
              <a:gd name="connsiteY2" fmla="*/ 0 h 5829300"/>
              <a:gd name="connsiteX3" fmla="*/ 11049000 w 11092605"/>
              <a:gd name="connsiteY3" fmla="*/ 1655782 h 5829300"/>
              <a:gd name="connsiteX4" fmla="*/ 10791825 w 11092605"/>
              <a:gd name="connsiteY4" fmla="*/ 4878368 h 5829300"/>
              <a:gd name="connsiteX5" fmla="*/ 9840893 w 11092605"/>
              <a:gd name="connsiteY5" fmla="*/ 5829300 h 5829300"/>
              <a:gd name="connsiteX6" fmla="*/ 1065232 w 11092605"/>
              <a:gd name="connsiteY6" fmla="*/ 5829300 h 5829300"/>
              <a:gd name="connsiteX7" fmla="*/ 114300 w 11092605"/>
              <a:gd name="connsiteY7" fmla="*/ 4878368 h 5829300"/>
              <a:gd name="connsiteX8" fmla="*/ 0 w 11092605"/>
              <a:gd name="connsiteY8" fmla="*/ 1027132 h 5829300"/>
              <a:gd name="connsiteX0" fmla="*/ 0 w 11080550"/>
              <a:gd name="connsiteY0" fmla="*/ 1027132 h 5829300"/>
              <a:gd name="connsiteX1" fmla="*/ 1170007 w 11080550"/>
              <a:gd name="connsiteY1" fmla="*/ 171450 h 5829300"/>
              <a:gd name="connsiteX2" fmla="*/ 10517168 w 11080550"/>
              <a:gd name="connsiteY2" fmla="*/ 0 h 5829300"/>
              <a:gd name="connsiteX3" fmla="*/ 11029950 w 11080550"/>
              <a:gd name="connsiteY3" fmla="*/ 1655782 h 5829300"/>
              <a:gd name="connsiteX4" fmla="*/ 10791825 w 11080550"/>
              <a:gd name="connsiteY4" fmla="*/ 4878368 h 5829300"/>
              <a:gd name="connsiteX5" fmla="*/ 9840893 w 11080550"/>
              <a:gd name="connsiteY5" fmla="*/ 5829300 h 5829300"/>
              <a:gd name="connsiteX6" fmla="*/ 1065232 w 11080550"/>
              <a:gd name="connsiteY6" fmla="*/ 5829300 h 5829300"/>
              <a:gd name="connsiteX7" fmla="*/ 114300 w 11080550"/>
              <a:gd name="connsiteY7" fmla="*/ 4878368 h 5829300"/>
              <a:gd name="connsiteX8" fmla="*/ 0 w 11080550"/>
              <a:gd name="connsiteY8" fmla="*/ 1027132 h 5829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080550" h="5829300">
                <a:moveTo>
                  <a:pt x="0" y="1027132"/>
                </a:moveTo>
                <a:cubicBezTo>
                  <a:pt x="0" y="501947"/>
                  <a:pt x="644822" y="171450"/>
                  <a:pt x="1170007" y="171450"/>
                </a:cubicBezTo>
                <a:lnTo>
                  <a:pt x="10517168" y="0"/>
                </a:lnTo>
                <a:cubicBezTo>
                  <a:pt x="11318578" y="19050"/>
                  <a:pt x="11029950" y="1130597"/>
                  <a:pt x="11029950" y="1655782"/>
                </a:cubicBezTo>
                <a:lnTo>
                  <a:pt x="10791825" y="4878368"/>
                </a:lnTo>
                <a:cubicBezTo>
                  <a:pt x="10791825" y="5403553"/>
                  <a:pt x="10366078" y="5829300"/>
                  <a:pt x="9840893" y="5829300"/>
                </a:cubicBezTo>
                <a:lnTo>
                  <a:pt x="1065232" y="5829300"/>
                </a:lnTo>
                <a:cubicBezTo>
                  <a:pt x="540047" y="5829300"/>
                  <a:pt x="114300" y="5403553"/>
                  <a:pt x="114300" y="4878368"/>
                </a:cubicBezTo>
                <a:lnTo>
                  <a:pt x="0" y="1027132"/>
                </a:lnTo>
                <a:close/>
              </a:path>
            </a:pathLst>
          </a:custGeom>
          <a:solidFill>
            <a:schemeClr val="bg1"/>
          </a:solidFill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chemeClr val="bg2">
                  <a:lumMod val="75000"/>
                </a:schemeClr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="" xmlns:a16="http://schemas.microsoft.com/office/drawing/2014/main" id="{6F0A1C1F-612E-49A7-B2B3-D23464C6E784}"/>
              </a:ext>
            </a:extLst>
          </p:cNvPr>
          <p:cNvSpPr txBox="1"/>
          <p:nvPr/>
        </p:nvSpPr>
        <p:spPr>
          <a:xfrm>
            <a:off x="794101" y="3429000"/>
            <a:ext cx="10836276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b="1" dirty="0" err="1">
                <a:solidFill>
                  <a:schemeClr val="bg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</a:t>
            </a:r>
            <a:r>
              <a:rPr lang="en-US" sz="2400" b="1" i="0" dirty="0" err="1">
                <a:solidFill>
                  <a:schemeClr val="bg2">
                    <a:lumMod val="75000"/>
                  </a:schemeClr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ận</a:t>
            </a:r>
            <a:r>
              <a:rPr lang="en-US" sz="2400" b="1" i="0" dirty="0">
                <a:solidFill>
                  <a:schemeClr val="bg2">
                    <a:lumMod val="75000"/>
                  </a:schemeClr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b="1" i="0" dirty="0" err="1">
                <a:solidFill>
                  <a:schemeClr val="bg2">
                    <a:lumMod val="75000"/>
                  </a:schemeClr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dụng</a:t>
            </a:r>
            <a:r>
              <a:rPr lang="en-US" sz="2400" b="1" i="0" dirty="0">
                <a:solidFill>
                  <a:schemeClr val="bg2">
                    <a:lumMod val="75000"/>
                  </a:schemeClr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b="1" i="0" dirty="0" err="1">
                <a:solidFill>
                  <a:schemeClr val="bg2">
                    <a:lumMod val="75000"/>
                  </a:schemeClr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công</a:t>
            </a:r>
            <a:r>
              <a:rPr lang="en-US" sz="2400" b="1" i="0" dirty="0">
                <a:solidFill>
                  <a:schemeClr val="bg2">
                    <a:lumMod val="75000"/>
                  </a:schemeClr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b="1" i="0" dirty="0" err="1">
                <a:solidFill>
                  <a:schemeClr val="bg2">
                    <a:lumMod val="75000"/>
                  </a:schemeClr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thức</a:t>
            </a:r>
            <a:r>
              <a:rPr lang="en-US" sz="2400" b="1" i="0" dirty="0">
                <a:solidFill>
                  <a:schemeClr val="bg2">
                    <a:lumMod val="75000"/>
                  </a:schemeClr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b="1" i="0" dirty="0" err="1">
                <a:solidFill>
                  <a:schemeClr val="bg2">
                    <a:lumMod val="75000"/>
                  </a:schemeClr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tính</a:t>
            </a:r>
            <a:r>
              <a:rPr lang="en-US" sz="2400" b="1" i="0" dirty="0">
                <a:solidFill>
                  <a:schemeClr val="bg2">
                    <a:lumMod val="75000"/>
                  </a:schemeClr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b="1" i="0" dirty="0" err="1">
                <a:solidFill>
                  <a:schemeClr val="bg2">
                    <a:lumMod val="75000"/>
                  </a:schemeClr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diện</a:t>
            </a:r>
            <a:r>
              <a:rPr lang="en-US" sz="2400" b="1" i="0" dirty="0">
                <a:solidFill>
                  <a:schemeClr val="bg2">
                    <a:lumMod val="75000"/>
                  </a:schemeClr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b="1" i="0" dirty="0" err="1">
                <a:solidFill>
                  <a:schemeClr val="bg2">
                    <a:lumMod val="75000"/>
                  </a:schemeClr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tích</a:t>
            </a:r>
            <a:r>
              <a:rPr lang="en-US" sz="2400" b="1" i="0" dirty="0">
                <a:solidFill>
                  <a:schemeClr val="bg2">
                    <a:lumMod val="75000"/>
                  </a:schemeClr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2400" b="1" i="0" dirty="0" err="1">
                <a:solidFill>
                  <a:schemeClr val="bg2">
                    <a:lumMod val="75000"/>
                  </a:schemeClr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thể</a:t>
            </a:r>
            <a:r>
              <a:rPr lang="en-US" sz="2400" b="1" i="0" dirty="0">
                <a:solidFill>
                  <a:schemeClr val="bg2">
                    <a:lumMod val="75000"/>
                  </a:schemeClr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b="1" i="0" dirty="0" err="1">
                <a:solidFill>
                  <a:schemeClr val="bg2">
                    <a:lumMod val="75000"/>
                  </a:schemeClr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tích</a:t>
            </a:r>
            <a:r>
              <a:rPr lang="en-US" sz="2400" b="1" i="0" dirty="0">
                <a:solidFill>
                  <a:schemeClr val="bg2">
                    <a:lumMod val="75000"/>
                  </a:schemeClr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b="1" i="0" dirty="0" err="1">
                <a:solidFill>
                  <a:schemeClr val="bg2">
                    <a:lumMod val="75000"/>
                  </a:schemeClr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các</a:t>
            </a:r>
            <a:r>
              <a:rPr lang="en-US" sz="2400" b="1" i="0" dirty="0">
                <a:solidFill>
                  <a:schemeClr val="bg2">
                    <a:lumMod val="75000"/>
                  </a:schemeClr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b="1" i="0" dirty="0" err="1">
                <a:solidFill>
                  <a:schemeClr val="bg2">
                    <a:lumMod val="75000"/>
                  </a:schemeClr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hình</a:t>
            </a:r>
            <a:r>
              <a:rPr lang="en-US" sz="2400" b="1" i="0" dirty="0">
                <a:solidFill>
                  <a:schemeClr val="bg2">
                    <a:lumMod val="75000"/>
                  </a:schemeClr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b="1" i="0" dirty="0" err="1">
                <a:solidFill>
                  <a:schemeClr val="bg2">
                    <a:lumMod val="75000"/>
                  </a:schemeClr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đã</a:t>
            </a:r>
            <a:r>
              <a:rPr lang="en-US" sz="2400" b="1" i="0" dirty="0">
                <a:solidFill>
                  <a:schemeClr val="bg2">
                    <a:lumMod val="75000"/>
                  </a:schemeClr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b="1" i="0" dirty="0" err="1">
                <a:solidFill>
                  <a:schemeClr val="bg2">
                    <a:lumMod val="75000"/>
                  </a:schemeClr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học</a:t>
            </a:r>
            <a:r>
              <a:rPr lang="en-US" sz="2400" b="1" i="0" dirty="0">
                <a:solidFill>
                  <a:schemeClr val="bg2">
                    <a:lumMod val="75000"/>
                  </a:schemeClr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b="1" i="0" dirty="0" err="1">
                <a:solidFill>
                  <a:schemeClr val="bg2">
                    <a:lumMod val="75000"/>
                  </a:schemeClr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để</a:t>
            </a:r>
            <a:r>
              <a:rPr lang="en-US" sz="2400" b="1" i="0" dirty="0">
                <a:solidFill>
                  <a:schemeClr val="bg2">
                    <a:lumMod val="75000"/>
                  </a:schemeClr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b="1" i="0" dirty="0" err="1">
                <a:solidFill>
                  <a:schemeClr val="bg2">
                    <a:lumMod val="75000"/>
                  </a:schemeClr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giải</a:t>
            </a:r>
            <a:r>
              <a:rPr lang="en-US" sz="2400" b="1" i="0" dirty="0">
                <a:solidFill>
                  <a:schemeClr val="bg2">
                    <a:lumMod val="75000"/>
                  </a:schemeClr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b="1" i="0" dirty="0" err="1">
                <a:solidFill>
                  <a:schemeClr val="bg2">
                    <a:lumMod val="75000"/>
                  </a:schemeClr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các</a:t>
            </a:r>
            <a:r>
              <a:rPr lang="en-US" sz="2400" b="1" i="0" dirty="0">
                <a:solidFill>
                  <a:schemeClr val="bg2">
                    <a:lumMod val="75000"/>
                  </a:schemeClr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b="1" i="0" dirty="0" err="1">
                <a:solidFill>
                  <a:schemeClr val="bg2">
                    <a:lumMod val="75000"/>
                  </a:schemeClr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bài</a:t>
            </a:r>
            <a:r>
              <a:rPr lang="en-US" sz="2400" b="1" i="0" dirty="0">
                <a:solidFill>
                  <a:schemeClr val="bg2">
                    <a:lumMod val="75000"/>
                  </a:schemeClr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b="1" i="0" dirty="0" err="1">
                <a:solidFill>
                  <a:schemeClr val="bg2">
                    <a:lumMod val="75000"/>
                  </a:schemeClr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toán</a:t>
            </a:r>
            <a:r>
              <a:rPr lang="en-US" sz="2400" b="1" i="0" dirty="0">
                <a:solidFill>
                  <a:schemeClr val="bg2">
                    <a:lumMod val="75000"/>
                  </a:schemeClr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b="1" i="0" dirty="0" err="1">
                <a:solidFill>
                  <a:schemeClr val="bg2">
                    <a:lumMod val="75000"/>
                  </a:schemeClr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liên</a:t>
            </a:r>
            <a:r>
              <a:rPr lang="en-US" sz="2400" b="1" i="0" dirty="0">
                <a:solidFill>
                  <a:schemeClr val="bg2">
                    <a:lumMod val="75000"/>
                  </a:schemeClr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b="1" i="0" dirty="0" err="1">
                <a:solidFill>
                  <a:schemeClr val="bg2">
                    <a:lumMod val="75000"/>
                  </a:schemeClr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quan</a:t>
            </a:r>
            <a:r>
              <a:rPr lang="en-US" sz="2400" b="1" i="0" dirty="0">
                <a:solidFill>
                  <a:schemeClr val="bg2">
                    <a:lumMod val="75000"/>
                  </a:schemeClr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b="1" i="0" dirty="0" err="1">
                <a:solidFill>
                  <a:schemeClr val="bg2">
                    <a:lumMod val="75000"/>
                  </a:schemeClr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có</a:t>
            </a:r>
            <a:r>
              <a:rPr lang="en-US" sz="2400" b="1" i="0" dirty="0">
                <a:solidFill>
                  <a:schemeClr val="bg2">
                    <a:lumMod val="75000"/>
                  </a:schemeClr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b="1" i="0" dirty="0" err="1">
                <a:solidFill>
                  <a:schemeClr val="bg2">
                    <a:lumMod val="75000"/>
                  </a:schemeClr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yêu</a:t>
            </a:r>
            <a:r>
              <a:rPr lang="en-US" sz="2400" b="1" i="0" dirty="0">
                <a:solidFill>
                  <a:schemeClr val="bg2">
                    <a:lumMod val="75000"/>
                  </a:schemeClr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b="1" i="0" dirty="0" err="1">
                <a:solidFill>
                  <a:schemeClr val="bg2">
                    <a:lumMod val="75000"/>
                  </a:schemeClr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cầu</a:t>
            </a:r>
            <a:r>
              <a:rPr lang="en-US" sz="2400" b="1" i="0" dirty="0">
                <a:solidFill>
                  <a:schemeClr val="bg2">
                    <a:lumMod val="75000"/>
                  </a:schemeClr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b="1" i="0" dirty="0" err="1">
                <a:solidFill>
                  <a:schemeClr val="bg2">
                    <a:lumMod val="75000"/>
                  </a:schemeClr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tổng</a:t>
            </a:r>
            <a:r>
              <a:rPr lang="en-US" sz="2400" b="1" i="0" dirty="0">
                <a:solidFill>
                  <a:schemeClr val="bg2">
                    <a:lumMod val="75000"/>
                  </a:schemeClr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b="1" i="0" dirty="0" err="1">
                <a:solidFill>
                  <a:schemeClr val="bg2">
                    <a:lumMod val="75000"/>
                  </a:schemeClr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hợp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chemeClr val="bg2">
                  <a:lumMod val="75000"/>
                </a:schemeClr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23" name="Google Shape;4160;p33">
            <a:extLst>
              <a:ext uri="{FF2B5EF4-FFF2-40B4-BE49-F238E27FC236}">
                <a16:creationId xmlns="" xmlns:a16="http://schemas.microsoft.com/office/drawing/2014/main" id="{71DD4D18-2C49-4674-9474-F3B1E0EBC577}"/>
              </a:ext>
            </a:extLst>
          </p:cNvPr>
          <p:cNvGrpSpPr/>
          <p:nvPr/>
        </p:nvGrpSpPr>
        <p:grpSpPr>
          <a:xfrm>
            <a:off x="2527878" y="533155"/>
            <a:ext cx="1034799" cy="699014"/>
            <a:chOff x="3979100" y="1366825"/>
            <a:chExt cx="410125" cy="217725"/>
          </a:xfrm>
        </p:grpSpPr>
        <p:sp>
          <p:nvSpPr>
            <p:cNvPr id="24" name="Google Shape;4161;p33">
              <a:extLst>
                <a:ext uri="{FF2B5EF4-FFF2-40B4-BE49-F238E27FC236}">
                  <a16:creationId xmlns="" xmlns:a16="http://schemas.microsoft.com/office/drawing/2014/main" id="{82E2B45B-0211-4564-BE10-E0BE4E7DD885}"/>
                </a:ext>
              </a:extLst>
            </p:cNvPr>
            <p:cNvSpPr/>
            <p:nvPr/>
          </p:nvSpPr>
          <p:spPr>
            <a:xfrm>
              <a:off x="3987075" y="1458700"/>
              <a:ext cx="107225" cy="87900"/>
            </a:xfrm>
            <a:custGeom>
              <a:avLst/>
              <a:gdLst/>
              <a:ahLst/>
              <a:cxnLst/>
              <a:rect l="l" t="t" r="r" b="b"/>
              <a:pathLst>
                <a:path w="4289" h="3516" extrusionOk="0">
                  <a:moveTo>
                    <a:pt x="1013" y="1"/>
                  </a:moveTo>
                  <a:lnTo>
                    <a:pt x="800" y="27"/>
                  </a:lnTo>
                  <a:lnTo>
                    <a:pt x="560" y="107"/>
                  </a:lnTo>
                  <a:lnTo>
                    <a:pt x="347" y="267"/>
                  </a:lnTo>
                  <a:lnTo>
                    <a:pt x="187" y="427"/>
                  </a:lnTo>
                  <a:lnTo>
                    <a:pt x="81" y="613"/>
                  </a:lnTo>
                  <a:lnTo>
                    <a:pt x="27" y="826"/>
                  </a:lnTo>
                  <a:lnTo>
                    <a:pt x="1" y="1039"/>
                  </a:lnTo>
                  <a:lnTo>
                    <a:pt x="27" y="1252"/>
                  </a:lnTo>
                  <a:lnTo>
                    <a:pt x="81" y="1439"/>
                  </a:lnTo>
                  <a:lnTo>
                    <a:pt x="187" y="1625"/>
                  </a:lnTo>
                  <a:lnTo>
                    <a:pt x="320" y="1811"/>
                  </a:lnTo>
                  <a:lnTo>
                    <a:pt x="773" y="2184"/>
                  </a:lnTo>
                  <a:lnTo>
                    <a:pt x="1226" y="2504"/>
                  </a:lnTo>
                  <a:lnTo>
                    <a:pt x="1679" y="2797"/>
                  </a:lnTo>
                  <a:lnTo>
                    <a:pt x="2185" y="3036"/>
                  </a:lnTo>
                  <a:lnTo>
                    <a:pt x="2691" y="3223"/>
                  </a:lnTo>
                  <a:lnTo>
                    <a:pt x="3197" y="3383"/>
                  </a:lnTo>
                  <a:lnTo>
                    <a:pt x="3729" y="3489"/>
                  </a:lnTo>
                  <a:lnTo>
                    <a:pt x="4288" y="3516"/>
                  </a:lnTo>
                  <a:lnTo>
                    <a:pt x="3916" y="3250"/>
                  </a:lnTo>
                  <a:lnTo>
                    <a:pt x="3596" y="2930"/>
                  </a:lnTo>
                  <a:lnTo>
                    <a:pt x="3250" y="2610"/>
                  </a:lnTo>
                  <a:lnTo>
                    <a:pt x="2957" y="2264"/>
                  </a:lnTo>
                  <a:lnTo>
                    <a:pt x="2691" y="1865"/>
                  </a:lnTo>
                  <a:lnTo>
                    <a:pt x="2424" y="1492"/>
                  </a:lnTo>
                  <a:lnTo>
                    <a:pt x="2185" y="1066"/>
                  </a:lnTo>
                  <a:lnTo>
                    <a:pt x="1972" y="640"/>
                  </a:lnTo>
                  <a:lnTo>
                    <a:pt x="1865" y="400"/>
                  </a:lnTo>
                  <a:lnTo>
                    <a:pt x="1679" y="240"/>
                  </a:lnTo>
                  <a:lnTo>
                    <a:pt x="1492" y="107"/>
                  </a:lnTo>
                  <a:lnTo>
                    <a:pt x="1252" y="27"/>
                  </a:lnTo>
                  <a:lnTo>
                    <a:pt x="1013" y="1"/>
                  </a:lnTo>
                  <a:close/>
                </a:path>
              </a:pathLst>
            </a:custGeom>
            <a:solidFill>
              <a:srgbClr val="C68A6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/>
            </a:p>
          </p:txBody>
        </p:sp>
        <p:sp>
          <p:nvSpPr>
            <p:cNvPr id="25" name="Google Shape;4162;p33">
              <a:extLst>
                <a:ext uri="{FF2B5EF4-FFF2-40B4-BE49-F238E27FC236}">
                  <a16:creationId xmlns="" xmlns:a16="http://schemas.microsoft.com/office/drawing/2014/main" id="{85F6D091-2828-4D1A-A54B-6CD498D156E9}"/>
                </a:ext>
              </a:extLst>
            </p:cNvPr>
            <p:cNvSpPr/>
            <p:nvPr/>
          </p:nvSpPr>
          <p:spPr>
            <a:xfrm>
              <a:off x="4274025" y="1458700"/>
              <a:ext cx="107225" cy="87900"/>
            </a:xfrm>
            <a:custGeom>
              <a:avLst/>
              <a:gdLst/>
              <a:ahLst/>
              <a:cxnLst/>
              <a:rect l="l" t="t" r="r" b="b"/>
              <a:pathLst>
                <a:path w="4289" h="3516" extrusionOk="0">
                  <a:moveTo>
                    <a:pt x="3276" y="1"/>
                  </a:moveTo>
                  <a:lnTo>
                    <a:pt x="3037" y="27"/>
                  </a:lnTo>
                  <a:lnTo>
                    <a:pt x="2824" y="107"/>
                  </a:lnTo>
                  <a:lnTo>
                    <a:pt x="2611" y="240"/>
                  </a:lnTo>
                  <a:lnTo>
                    <a:pt x="2451" y="400"/>
                  </a:lnTo>
                  <a:lnTo>
                    <a:pt x="2318" y="640"/>
                  </a:lnTo>
                  <a:lnTo>
                    <a:pt x="2105" y="1066"/>
                  </a:lnTo>
                  <a:lnTo>
                    <a:pt x="1865" y="1492"/>
                  </a:lnTo>
                  <a:lnTo>
                    <a:pt x="1625" y="1865"/>
                  </a:lnTo>
                  <a:lnTo>
                    <a:pt x="1332" y="2264"/>
                  </a:lnTo>
                  <a:lnTo>
                    <a:pt x="1039" y="2610"/>
                  </a:lnTo>
                  <a:lnTo>
                    <a:pt x="720" y="2930"/>
                  </a:lnTo>
                  <a:lnTo>
                    <a:pt x="374" y="3250"/>
                  </a:lnTo>
                  <a:lnTo>
                    <a:pt x="1" y="3516"/>
                  </a:lnTo>
                  <a:lnTo>
                    <a:pt x="560" y="3489"/>
                  </a:lnTo>
                  <a:lnTo>
                    <a:pt x="1093" y="3383"/>
                  </a:lnTo>
                  <a:lnTo>
                    <a:pt x="1625" y="3223"/>
                  </a:lnTo>
                  <a:lnTo>
                    <a:pt x="2131" y="3036"/>
                  </a:lnTo>
                  <a:lnTo>
                    <a:pt x="2611" y="2797"/>
                  </a:lnTo>
                  <a:lnTo>
                    <a:pt x="3090" y="2504"/>
                  </a:lnTo>
                  <a:lnTo>
                    <a:pt x="3543" y="2184"/>
                  </a:lnTo>
                  <a:lnTo>
                    <a:pt x="3969" y="1811"/>
                  </a:lnTo>
                  <a:lnTo>
                    <a:pt x="4102" y="1625"/>
                  </a:lnTo>
                  <a:lnTo>
                    <a:pt x="4208" y="1439"/>
                  </a:lnTo>
                  <a:lnTo>
                    <a:pt x="4288" y="1252"/>
                  </a:lnTo>
                  <a:lnTo>
                    <a:pt x="4288" y="1039"/>
                  </a:lnTo>
                  <a:lnTo>
                    <a:pt x="4262" y="826"/>
                  </a:lnTo>
                  <a:lnTo>
                    <a:pt x="4208" y="613"/>
                  </a:lnTo>
                  <a:lnTo>
                    <a:pt x="4102" y="427"/>
                  </a:lnTo>
                  <a:lnTo>
                    <a:pt x="3942" y="267"/>
                  </a:lnTo>
                  <a:lnTo>
                    <a:pt x="3729" y="107"/>
                  </a:lnTo>
                  <a:lnTo>
                    <a:pt x="3516" y="27"/>
                  </a:lnTo>
                  <a:lnTo>
                    <a:pt x="3276" y="1"/>
                  </a:lnTo>
                  <a:close/>
                </a:path>
              </a:pathLst>
            </a:custGeom>
            <a:solidFill>
              <a:srgbClr val="C68A6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/>
            </a:p>
          </p:txBody>
        </p:sp>
        <p:sp>
          <p:nvSpPr>
            <p:cNvPr id="26" name="Google Shape;4163;p33">
              <a:extLst>
                <a:ext uri="{FF2B5EF4-FFF2-40B4-BE49-F238E27FC236}">
                  <a16:creationId xmlns="" xmlns:a16="http://schemas.microsoft.com/office/drawing/2014/main" id="{DB850F20-0B73-4114-816C-B0EB4363F2D0}"/>
                </a:ext>
              </a:extLst>
            </p:cNvPr>
            <p:cNvSpPr/>
            <p:nvPr/>
          </p:nvSpPr>
          <p:spPr>
            <a:xfrm>
              <a:off x="4091600" y="1374825"/>
              <a:ext cx="185125" cy="118525"/>
            </a:xfrm>
            <a:custGeom>
              <a:avLst/>
              <a:gdLst/>
              <a:ahLst/>
              <a:cxnLst/>
              <a:rect l="l" t="t" r="r" b="b"/>
              <a:pathLst>
                <a:path w="7405" h="4741" extrusionOk="0">
                  <a:moveTo>
                    <a:pt x="1972" y="0"/>
                  </a:moveTo>
                  <a:lnTo>
                    <a:pt x="1732" y="80"/>
                  </a:lnTo>
                  <a:lnTo>
                    <a:pt x="1625" y="133"/>
                  </a:lnTo>
                  <a:lnTo>
                    <a:pt x="1492" y="213"/>
                  </a:lnTo>
                  <a:lnTo>
                    <a:pt x="1412" y="293"/>
                  </a:lnTo>
                  <a:lnTo>
                    <a:pt x="1306" y="400"/>
                  </a:lnTo>
                  <a:lnTo>
                    <a:pt x="1226" y="506"/>
                  </a:lnTo>
                  <a:lnTo>
                    <a:pt x="1173" y="639"/>
                  </a:lnTo>
                  <a:lnTo>
                    <a:pt x="960" y="1092"/>
                  </a:lnTo>
                  <a:lnTo>
                    <a:pt x="773" y="1598"/>
                  </a:lnTo>
                  <a:lnTo>
                    <a:pt x="613" y="2104"/>
                  </a:lnTo>
                  <a:lnTo>
                    <a:pt x="454" y="2637"/>
                  </a:lnTo>
                  <a:lnTo>
                    <a:pt x="320" y="3142"/>
                  </a:lnTo>
                  <a:lnTo>
                    <a:pt x="187" y="3675"/>
                  </a:lnTo>
                  <a:lnTo>
                    <a:pt x="81" y="4208"/>
                  </a:lnTo>
                  <a:lnTo>
                    <a:pt x="1" y="4740"/>
                  </a:lnTo>
                  <a:lnTo>
                    <a:pt x="7404" y="4740"/>
                  </a:lnTo>
                  <a:lnTo>
                    <a:pt x="7324" y="4208"/>
                  </a:lnTo>
                  <a:lnTo>
                    <a:pt x="7218" y="3675"/>
                  </a:lnTo>
                  <a:lnTo>
                    <a:pt x="7111" y="3142"/>
                  </a:lnTo>
                  <a:lnTo>
                    <a:pt x="6952" y="2637"/>
                  </a:lnTo>
                  <a:lnTo>
                    <a:pt x="6818" y="2104"/>
                  </a:lnTo>
                  <a:lnTo>
                    <a:pt x="6632" y="1598"/>
                  </a:lnTo>
                  <a:lnTo>
                    <a:pt x="6446" y="1092"/>
                  </a:lnTo>
                  <a:lnTo>
                    <a:pt x="6259" y="639"/>
                  </a:lnTo>
                  <a:lnTo>
                    <a:pt x="6179" y="506"/>
                  </a:lnTo>
                  <a:lnTo>
                    <a:pt x="6099" y="400"/>
                  </a:lnTo>
                  <a:lnTo>
                    <a:pt x="6019" y="293"/>
                  </a:lnTo>
                  <a:lnTo>
                    <a:pt x="5913" y="213"/>
                  </a:lnTo>
                  <a:lnTo>
                    <a:pt x="5806" y="133"/>
                  </a:lnTo>
                  <a:lnTo>
                    <a:pt x="5673" y="80"/>
                  </a:lnTo>
                  <a:lnTo>
                    <a:pt x="5434" y="0"/>
                  </a:lnTo>
                  <a:lnTo>
                    <a:pt x="5167" y="0"/>
                  </a:lnTo>
                  <a:lnTo>
                    <a:pt x="5034" y="27"/>
                  </a:lnTo>
                  <a:lnTo>
                    <a:pt x="4928" y="53"/>
                  </a:lnTo>
                  <a:lnTo>
                    <a:pt x="4794" y="107"/>
                  </a:lnTo>
                  <a:lnTo>
                    <a:pt x="4688" y="160"/>
                  </a:lnTo>
                  <a:lnTo>
                    <a:pt x="4581" y="266"/>
                  </a:lnTo>
                  <a:lnTo>
                    <a:pt x="4475" y="346"/>
                  </a:lnTo>
                  <a:lnTo>
                    <a:pt x="4288" y="533"/>
                  </a:lnTo>
                  <a:lnTo>
                    <a:pt x="4102" y="666"/>
                  </a:lnTo>
                  <a:lnTo>
                    <a:pt x="3916" y="746"/>
                  </a:lnTo>
                  <a:lnTo>
                    <a:pt x="3703" y="772"/>
                  </a:lnTo>
                  <a:lnTo>
                    <a:pt x="3516" y="746"/>
                  </a:lnTo>
                  <a:lnTo>
                    <a:pt x="3303" y="666"/>
                  </a:lnTo>
                  <a:lnTo>
                    <a:pt x="3117" y="533"/>
                  </a:lnTo>
                  <a:lnTo>
                    <a:pt x="2930" y="346"/>
                  </a:lnTo>
                  <a:lnTo>
                    <a:pt x="2850" y="266"/>
                  </a:lnTo>
                  <a:lnTo>
                    <a:pt x="2717" y="160"/>
                  </a:lnTo>
                  <a:lnTo>
                    <a:pt x="2611" y="107"/>
                  </a:lnTo>
                  <a:lnTo>
                    <a:pt x="2478" y="53"/>
                  </a:lnTo>
                  <a:lnTo>
                    <a:pt x="2371" y="27"/>
                  </a:lnTo>
                  <a:lnTo>
                    <a:pt x="2238" y="0"/>
                  </a:lnTo>
                  <a:close/>
                </a:path>
              </a:pathLst>
            </a:custGeom>
            <a:solidFill>
              <a:srgbClr val="D1A1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/>
            </a:p>
          </p:txBody>
        </p:sp>
        <p:sp>
          <p:nvSpPr>
            <p:cNvPr id="27" name="Google Shape;4164;p33">
              <a:extLst>
                <a:ext uri="{FF2B5EF4-FFF2-40B4-BE49-F238E27FC236}">
                  <a16:creationId xmlns="" xmlns:a16="http://schemas.microsoft.com/office/drawing/2014/main" id="{E68DC09F-39F9-4A6D-802B-B2F554038EA0}"/>
                </a:ext>
              </a:extLst>
            </p:cNvPr>
            <p:cNvSpPr/>
            <p:nvPr/>
          </p:nvSpPr>
          <p:spPr>
            <a:xfrm>
              <a:off x="4090950" y="1460025"/>
              <a:ext cx="185775" cy="53950"/>
            </a:xfrm>
            <a:custGeom>
              <a:avLst/>
              <a:gdLst/>
              <a:ahLst/>
              <a:cxnLst/>
              <a:rect l="l" t="t" r="r" b="b"/>
              <a:pathLst>
                <a:path w="7431" h="2158" extrusionOk="0">
                  <a:moveTo>
                    <a:pt x="267" y="1"/>
                  </a:moveTo>
                  <a:lnTo>
                    <a:pt x="0" y="1492"/>
                  </a:lnTo>
                  <a:lnTo>
                    <a:pt x="426" y="1625"/>
                  </a:lnTo>
                  <a:lnTo>
                    <a:pt x="879" y="1758"/>
                  </a:lnTo>
                  <a:lnTo>
                    <a:pt x="1332" y="1892"/>
                  </a:lnTo>
                  <a:lnTo>
                    <a:pt x="1811" y="1971"/>
                  </a:lnTo>
                  <a:lnTo>
                    <a:pt x="2264" y="2051"/>
                  </a:lnTo>
                  <a:lnTo>
                    <a:pt x="2743" y="2105"/>
                  </a:lnTo>
                  <a:lnTo>
                    <a:pt x="3249" y="2131"/>
                  </a:lnTo>
                  <a:lnTo>
                    <a:pt x="3729" y="2158"/>
                  </a:lnTo>
                  <a:lnTo>
                    <a:pt x="4208" y="2131"/>
                  </a:lnTo>
                  <a:lnTo>
                    <a:pt x="4687" y="2105"/>
                  </a:lnTo>
                  <a:lnTo>
                    <a:pt x="5167" y="2051"/>
                  </a:lnTo>
                  <a:lnTo>
                    <a:pt x="5646" y="1971"/>
                  </a:lnTo>
                  <a:lnTo>
                    <a:pt x="6099" y="1892"/>
                  </a:lnTo>
                  <a:lnTo>
                    <a:pt x="6551" y="1785"/>
                  </a:lnTo>
                  <a:lnTo>
                    <a:pt x="7004" y="1652"/>
                  </a:lnTo>
                  <a:lnTo>
                    <a:pt x="7430" y="1492"/>
                  </a:lnTo>
                  <a:lnTo>
                    <a:pt x="7191" y="1"/>
                  </a:lnTo>
                  <a:lnTo>
                    <a:pt x="6765" y="134"/>
                  </a:lnTo>
                  <a:lnTo>
                    <a:pt x="6365" y="267"/>
                  </a:lnTo>
                  <a:lnTo>
                    <a:pt x="5939" y="347"/>
                  </a:lnTo>
                  <a:lnTo>
                    <a:pt x="5513" y="427"/>
                  </a:lnTo>
                  <a:lnTo>
                    <a:pt x="5060" y="507"/>
                  </a:lnTo>
                  <a:lnTo>
                    <a:pt x="4634" y="533"/>
                  </a:lnTo>
                  <a:lnTo>
                    <a:pt x="4181" y="560"/>
                  </a:lnTo>
                  <a:lnTo>
                    <a:pt x="3729" y="587"/>
                  </a:lnTo>
                  <a:lnTo>
                    <a:pt x="3276" y="560"/>
                  </a:lnTo>
                  <a:lnTo>
                    <a:pt x="2823" y="533"/>
                  </a:lnTo>
                  <a:lnTo>
                    <a:pt x="2397" y="507"/>
                  </a:lnTo>
                  <a:lnTo>
                    <a:pt x="1944" y="427"/>
                  </a:lnTo>
                  <a:lnTo>
                    <a:pt x="1518" y="347"/>
                  </a:lnTo>
                  <a:lnTo>
                    <a:pt x="1092" y="267"/>
                  </a:lnTo>
                  <a:lnTo>
                    <a:pt x="693" y="134"/>
                  </a:lnTo>
                  <a:lnTo>
                    <a:pt x="267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/>
            </a:p>
          </p:txBody>
        </p:sp>
        <p:sp>
          <p:nvSpPr>
            <p:cNvPr id="28" name="Google Shape;4165;p33">
              <a:extLst>
                <a:ext uri="{FF2B5EF4-FFF2-40B4-BE49-F238E27FC236}">
                  <a16:creationId xmlns="" xmlns:a16="http://schemas.microsoft.com/office/drawing/2014/main" id="{C20313A7-1022-426F-B88F-79F06B634AD2}"/>
                </a:ext>
              </a:extLst>
            </p:cNvPr>
            <p:cNvSpPr/>
            <p:nvPr/>
          </p:nvSpPr>
          <p:spPr>
            <a:xfrm>
              <a:off x="4027700" y="1463350"/>
              <a:ext cx="312925" cy="113225"/>
            </a:xfrm>
            <a:custGeom>
              <a:avLst/>
              <a:gdLst/>
              <a:ahLst/>
              <a:cxnLst/>
              <a:rect l="l" t="t" r="r" b="b"/>
              <a:pathLst>
                <a:path w="12517" h="4529" extrusionOk="0">
                  <a:moveTo>
                    <a:pt x="0" y="1"/>
                  </a:moveTo>
                  <a:lnTo>
                    <a:pt x="347" y="454"/>
                  </a:lnTo>
                  <a:lnTo>
                    <a:pt x="560" y="880"/>
                  </a:lnTo>
                  <a:lnTo>
                    <a:pt x="826" y="1306"/>
                  </a:lnTo>
                  <a:lnTo>
                    <a:pt x="1092" y="1732"/>
                  </a:lnTo>
                  <a:lnTo>
                    <a:pt x="1359" y="2105"/>
                  </a:lnTo>
                  <a:lnTo>
                    <a:pt x="1678" y="2478"/>
                  </a:lnTo>
                  <a:lnTo>
                    <a:pt x="2024" y="2797"/>
                  </a:lnTo>
                  <a:lnTo>
                    <a:pt x="2370" y="3117"/>
                  </a:lnTo>
                  <a:lnTo>
                    <a:pt x="2743" y="3410"/>
                  </a:lnTo>
                  <a:lnTo>
                    <a:pt x="3143" y="3649"/>
                  </a:lnTo>
                  <a:lnTo>
                    <a:pt x="3542" y="3889"/>
                  </a:lnTo>
                  <a:lnTo>
                    <a:pt x="3968" y="4075"/>
                  </a:lnTo>
                  <a:lnTo>
                    <a:pt x="4394" y="4235"/>
                  </a:lnTo>
                  <a:lnTo>
                    <a:pt x="4847" y="4368"/>
                  </a:lnTo>
                  <a:lnTo>
                    <a:pt x="5300" y="4448"/>
                  </a:lnTo>
                  <a:lnTo>
                    <a:pt x="5779" y="4528"/>
                  </a:lnTo>
                  <a:lnTo>
                    <a:pt x="6738" y="4528"/>
                  </a:lnTo>
                  <a:lnTo>
                    <a:pt x="7217" y="4448"/>
                  </a:lnTo>
                  <a:lnTo>
                    <a:pt x="7670" y="4368"/>
                  </a:lnTo>
                  <a:lnTo>
                    <a:pt x="8123" y="4235"/>
                  </a:lnTo>
                  <a:lnTo>
                    <a:pt x="8549" y="4075"/>
                  </a:lnTo>
                  <a:lnTo>
                    <a:pt x="8975" y="3889"/>
                  </a:lnTo>
                  <a:lnTo>
                    <a:pt x="9401" y="3649"/>
                  </a:lnTo>
                  <a:lnTo>
                    <a:pt x="9774" y="3410"/>
                  </a:lnTo>
                  <a:lnTo>
                    <a:pt x="10147" y="3117"/>
                  </a:lnTo>
                  <a:lnTo>
                    <a:pt x="10520" y="2797"/>
                  </a:lnTo>
                  <a:lnTo>
                    <a:pt x="10839" y="2478"/>
                  </a:lnTo>
                  <a:lnTo>
                    <a:pt x="11159" y="2105"/>
                  </a:lnTo>
                  <a:lnTo>
                    <a:pt x="11452" y="1732"/>
                  </a:lnTo>
                  <a:lnTo>
                    <a:pt x="11718" y="1306"/>
                  </a:lnTo>
                  <a:lnTo>
                    <a:pt x="11958" y="880"/>
                  </a:lnTo>
                  <a:lnTo>
                    <a:pt x="12171" y="454"/>
                  </a:lnTo>
                  <a:lnTo>
                    <a:pt x="12517" y="1"/>
                  </a:lnTo>
                  <a:lnTo>
                    <a:pt x="11851" y="454"/>
                  </a:lnTo>
                  <a:lnTo>
                    <a:pt x="11132" y="853"/>
                  </a:lnTo>
                  <a:lnTo>
                    <a:pt x="10386" y="1199"/>
                  </a:lnTo>
                  <a:lnTo>
                    <a:pt x="10014" y="1359"/>
                  </a:lnTo>
                  <a:lnTo>
                    <a:pt x="9614" y="1492"/>
                  </a:lnTo>
                  <a:lnTo>
                    <a:pt x="9215" y="1599"/>
                  </a:lnTo>
                  <a:lnTo>
                    <a:pt x="8815" y="1705"/>
                  </a:lnTo>
                  <a:lnTo>
                    <a:pt x="8389" y="1812"/>
                  </a:lnTo>
                  <a:lnTo>
                    <a:pt x="7990" y="1892"/>
                  </a:lnTo>
                  <a:lnTo>
                    <a:pt x="7564" y="1945"/>
                  </a:lnTo>
                  <a:lnTo>
                    <a:pt x="7137" y="1972"/>
                  </a:lnTo>
                  <a:lnTo>
                    <a:pt x="6685" y="1998"/>
                  </a:lnTo>
                  <a:lnTo>
                    <a:pt x="6259" y="2025"/>
                  </a:lnTo>
                  <a:lnTo>
                    <a:pt x="5833" y="1998"/>
                  </a:lnTo>
                  <a:lnTo>
                    <a:pt x="5380" y="1972"/>
                  </a:lnTo>
                  <a:lnTo>
                    <a:pt x="4954" y="1945"/>
                  </a:lnTo>
                  <a:lnTo>
                    <a:pt x="4554" y="1892"/>
                  </a:lnTo>
                  <a:lnTo>
                    <a:pt x="4128" y="1812"/>
                  </a:lnTo>
                  <a:lnTo>
                    <a:pt x="3729" y="1705"/>
                  </a:lnTo>
                  <a:lnTo>
                    <a:pt x="3303" y="1599"/>
                  </a:lnTo>
                  <a:lnTo>
                    <a:pt x="2903" y="1492"/>
                  </a:lnTo>
                  <a:lnTo>
                    <a:pt x="2530" y="1359"/>
                  </a:lnTo>
                  <a:lnTo>
                    <a:pt x="2131" y="1199"/>
                  </a:lnTo>
                  <a:lnTo>
                    <a:pt x="1385" y="853"/>
                  </a:lnTo>
                  <a:lnTo>
                    <a:pt x="666" y="454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1A1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/>
            </a:p>
          </p:txBody>
        </p:sp>
        <p:sp>
          <p:nvSpPr>
            <p:cNvPr id="29" name="Google Shape;4166;p33">
              <a:extLst>
                <a:ext uri="{FF2B5EF4-FFF2-40B4-BE49-F238E27FC236}">
                  <a16:creationId xmlns="" xmlns:a16="http://schemas.microsoft.com/office/drawing/2014/main" id="{573503B7-4462-43F5-8FF9-5038C0A9F391}"/>
                </a:ext>
              </a:extLst>
            </p:cNvPr>
            <p:cNvSpPr/>
            <p:nvPr/>
          </p:nvSpPr>
          <p:spPr>
            <a:xfrm>
              <a:off x="3979100" y="1366825"/>
              <a:ext cx="410125" cy="213725"/>
            </a:xfrm>
            <a:custGeom>
              <a:avLst/>
              <a:gdLst/>
              <a:ahLst/>
              <a:cxnLst/>
              <a:rect l="l" t="t" r="r" b="b"/>
              <a:pathLst>
                <a:path w="16405" h="8549" extrusionOk="0">
                  <a:moveTo>
                    <a:pt x="9880" y="640"/>
                  </a:moveTo>
                  <a:lnTo>
                    <a:pt x="10067" y="693"/>
                  </a:lnTo>
                  <a:lnTo>
                    <a:pt x="10227" y="799"/>
                  </a:lnTo>
                  <a:lnTo>
                    <a:pt x="10360" y="933"/>
                  </a:lnTo>
                  <a:lnTo>
                    <a:pt x="10466" y="1092"/>
                  </a:lnTo>
                  <a:lnTo>
                    <a:pt x="10679" y="1652"/>
                  </a:lnTo>
                  <a:lnTo>
                    <a:pt x="10919" y="2237"/>
                  </a:lnTo>
                  <a:lnTo>
                    <a:pt x="11105" y="2877"/>
                  </a:lnTo>
                  <a:lnTo>
                    <a:pt x="11292" y="3516"/>
                  </a:lnTo>
                  <a:lnTo>
                    <a:pt x="10519" y="3729"/>
                  </a:lnTo>
                  <a:lnTo>
                    <a:pt x="9774" y="3862"/>
                  </a:lnTo>
                  <a:lnTo>
                    <a:pt x="9002" y="3968"/>
                  </a:lnTo>
                  <a:lnTo>
                    <a:pt x="8203" y="3995"/>
                  </a:lnTo>
                  <a:lnTo>
                    <a:pt x="7430" y="3968"/>
                  </a:lnTo>
                  <a:lnTo>
                    <a:pt x="6658" y="3862"/>
                  </a:lnTo>
                  <a:lnTo>
                    <a:pt x="5886" y="3729"/>
                  </a:lnTo>
                  <a:lnTo>
                    <a:pt x="5140" y="3516"/>
                  </a:lnTo>
                  <a:lnTo>
                    <a:pt x="5300" y="2877"/>
                  </a:lnTo>
                  <a:lnTo>
                    <a:pt x="5513" y="2237"/>
                  </a:lnTo>
                  <a:lnTo>
                    <a:pt x="5726" y="1652"/>
                  </a:lnTo>
                  <a:lnTo>
                    <a:pt x="5966" y="1092"/>
                  </a:lnTo>
                  <a:lnTo>
                    <a:pt x="6045" y="933"/>
                  </a:lnTo>
                  <a:lnTo>
                    <a:pt x="6179" y="799"/>
                  </a:lnTo>
                  <a:lnTo>
                    <a:pt x="6338" y="693"/>
                  </a:lnTo>
                  <a:lnTo>
                    <a:pt x="6525" y="640"/>
                  </a:lnTo>
                  <a:lnTo>
                    <a:pt x="6711" y="640"/>
                  </a:lnTo>
                  <a:lnTo>
                    <a:pt x="6898" y="693"/>
                  </a:lnTo>
                  <a:lnTo>
                    <a:pt x="7057" y="773"/>
                  </a:lnTo>
                  <a:lnTo>
                    <a:pt x="7191" y="879"/>
                  </a:lnTo>
                  <a:lnTo>
                    <a:pt x="7430" y="1119"/>
                  </a:lnTo>
                  <a:lnTo>
                    <a:pt x="7697" y="1279"/>
                  </a:lnTo>
                  <a:lnTo>
                    <a:pt x="7803" y="1332"/>
                  </a:lnTo>
                  <a:lnTo>
                    <a:pt x="7936" y="1385"/>
                  </a:lnTo>
                  <a:lnTo>
                    <a:pt x="8069" y="1412"/>
                  </a:lnTo>
                  <a:lnTo>
                    <a:pt x="8336" y="1412"/>
                  </a:lnTo>
                  <a:lnTo>
                    <a:pt x="8469" y="1385"/>
                  </a:lnTo>
                  <a:lnTo>
                    <a:pt x="8602" y="1332"/>
                  </a:lnTo>
                  <a:lnTo>
                    <a:pt x="8735" y="1279"/>
                  </a:lnTo>
                  <a:lnTo>
                    <a:pt x="8975" y="1119"/>
                  </a:lnTo>
                  <a:lnTo>
                    <a:pt x="9215" y="879"/>
                  </a:lnTo>
                  <a:lnTo>
                    <a:pt x="9348" y="773"/>
                  </a:lnTo>
                  <a:lnTo>
                    <a:pt x="9508" y="693"/>
                  </a:lnTo>
                  <a:lnTo>
                    <a:pt x="9694" y="640"/>
                  </a:lnTo>
                  <a:close/>
                  <a:moveTo>
                    <a:pt x="11425" y="4155"/>
                  </a:moveTo>
                  <a:lnTo>
                    <a:pt x="11558" y="5007"/>
                  </a:lnTo>
                  <a:lnTo>
                    <a:pt x="11159" y="5140"/>
                  </a:lnTo>
                  <a:lnTo>
                    <a:pt x="10759" y="5247"/>
                  </a:lnTo>
                  <a:lnTo>
                    <a:pt x="10333" y="5353"/>
                  </a:lnTo>
                  <a:lnTo>
                    <a:pt x="9907" y="5433"/>
                  </a:lnTo>
                  <a:lnTo>
                    <a:pt x="9508" y="5486"/>
                  </a:lnTo>
                  <a:lnTo>
                    <a:pt x="9081" y="5513"/>
                  </a:lnTo>
                  <a:lnTo>
                    <a:pt x="8629" y="5540"/>
                  </a:lnTo>
                  <a:lnTo>
                    <a:pt x="8203" y="5566"/>
                  </a:lnTo>
                  <a:lnTo>
                    <a:pt x="7777" y="5540"/>
                  </a:lnTo>
                  <a:lnTo>
                    <a:pt x="7350" y="5513"/>
                  </a:lnTo>
                  <a:lnTo>
                    <a:pt x="6924" y="5486"/>
                  </a:lnTo>
                  <a:lnTo>
                    <a:pt x="6498" y="5433"/>
                  </a:lnTo>
                  <a:lnTo>
                    <a:pt x="6072" y="5353"/>
                  </a:lnTo>
                  <a:lnTo>
                    <a:pt x="5646" y="5247"/>
                  </a:lnTo>
                  <a:lnTo>
                    <a:pt x="5247" y="5140"/>
                  </a:lnTo>
                  <a:lnTo>
                    <a:pt x="4847" y="5007"/>
                  </a:lnTo>
                  <a:lnTo>
                    <a:pt x="4980" y="4155"/>
                  </a:lnTo>
                  <a:lnTo>
                    <a:pt x="5779" y="4368"/>
                  </a:lnTo>
                  <a:lnTo>
                    <a:pt x="6578" y="4501"/>
                  </a:lnTo>
                  <a:lnTo>
                    <a:pt x="7377" y="4608"/>
                  </a:lnTo>
                  <a:lnTo>
                    <a:pt x="8203" y="4634"/>
                  </a:lnTo>
                  <a:lnTo>
                    <a:pt x="9028" y="4608"/>
                  </a:lnTo>
                  <a:lnTo>
                    <a:pt x="9827" y="4501"/>
                  </a:lnTo>
                  <a:lnTo>
                    <a:pt x="10626" y="4368"/>
                  </a:lnTo>
                  <a:lnTo>
                    <a:pt x="11425" y="4155"/>
                  </a:lnTo>
                  <a:close/>
                  <a:moveTo>
                    <a:pt x="1358" y="3995"/>
                  </a:moveTo>
                  <a:lnTo>
                    <a:pt x="1492" y="4022"/>
                  </a:lnTo>
                  <a:lnTo>
                    <a:pt x="1651" y="4075"/>
                  </a:lnTo>
                  <a:lnTo>
                    <a:pt x="1811" y="4155"/>
                  </a:lnTo>
                  <a:lnTo>
                    <a:pt x="1918" y="4288"/>
                  </a:lnTo>
                  <a:lnTo>
                    <a:pt x="1998" y="4448"/>
                  </a:lnTo>
                  <a:lnTo>
                    <a:pt x="2317" y="5060"/>
                  </a:lnTo>
                  <a:lnTo>
                    <a:pt x="2690" y="5673"/>
                  </a:lnTo>
                  <a:lnTo>
                    <a:pt x="3116" y="6232"/>
                  </a:lnTo>
                  <a:lnTo>
                    <a:pt x="3329" y="6498"/>
                  </a:lnTo>
                  <a:lnTo>
                    <a:pt x="3569" y="6738"/>
                  </a:lnTo>
                  <a:lnTo>
                    <a:pt x="3196" y="6632"/>
                  </a:lnTo>
                  <a:lnTo>
                    <a:pt x="2850" y="6498"/>
                  </a:lnTo>
                  <a:lnTo>
                    <a:pt x="2504" y="6365"/>
                  </a:lnTo>
                  <a:lnTo>
                    <a:pt x="2157" y="6179"/>
                  </a:lnTo>
                  <a:lnTo>
                    <a:pt x="1811" y="5992"/>
                  </a:lnTo>
                  <a:lnTo>
                    <a:pt x="1492" y="5753"/>
                  </a:lnTo>
                  <a:lnTo>
                    <a:pt x="1172" y="5513"/>
                  </a:lnTo>
                  <a:lnTo>
                    <a:pt x="879" y="5247"/>
                  </a:lnTo>
                  <a:lnTo>
                    <a:pt x="773" y="5140"/>
                  </a:lnTo>
                  <a:lnTo>
                    <a:pt x="693" y="5007"/>
                  </a:lnTo>
                  <a:lnTo>
                    <a:pt x="639" y="4847"/>
                  </a:lnTo>
                  <a:lnTo>
                    <a:pt x="639" y="4714"/>
                  </a:lnTo>
                  <a:lnTo>
                    <a:pt x="666" y="4554"/>
                  </a:lnTo>
                  <a:lnTo>
                    <a:pt x="693" y="4421"/>
                  </a:lnTo>
                  <a:lnTo>
                    <a:pt x="773" y="4288"/>
                  </a:lnTo>
                  <a:lnTo>
                    <a:pt x="879" y="4182"/>
                  </a:lnTo>
                  <a:lnTo>
                    <a:pt x="986" y="4102"/>
                  </a:lnTo>
                  <a:lnTo>
                    <a:pt x="1092" y="4048"/>
                  </a:lnTo>
                  <a:lnTo>
                    <a:pt x="1225" y="4022"/>
                  </a:lnTo>
                  <a:lnTo>
                    <a:pt x="1358" y="3995"/>
                  </a:lnTo>
                  <a:close/>
                  <a:moveTo>
                    <a:pt x="15073" y="3995"/>
                  </a:moveTo>
                  <a:lnTo>
                    <a:pt x="15180" y="4022"/>
                  </a:lnTo>
                  <a:lnTo>
                    <a:pt x="15313" y="4048"/>
                  </a:lnTo>
                  <a:lnTo>
                    <a:pt x="15420" y="4102"/>
                  </a:lnTo>
                  <a:lnTo>
                    <a:pt x="15526" y="4182"/>
                  </a:lnTo>
                  <a:lnTo>
                    <a:pt x="15633" y="4288"/>
                  </a:lnTo>
                  <a:lnTo>
                    <a:pt x="15713" y="4421"/>
                  </a:lnTo>
                  <a:lnTo>
                    <a:pt x="15766" y="4554"/>
                  </a:lnTo>
                  <a:lnTo>
                    <a:pt x="15766" y="4714"/>
                  </a:lnTo>
                  <a:lnTo>
                    <a:pt x="15766" y="4847"/>
                  </a:lnTo>
                  <a:lnTo>
                    <a:pt x="15713" y="5007"/>
                  </a:lnTo>
                  <a:lnTo>
                    <a:pt x="15633" y="5140"/>
                  </a:lnTo>
                  <a:lnTo>
                    <a:pt x="15553" y="5247"/>
                  </a:lnTo>
                  <a:lnTo>
                    <a:pt x="15233" y="5513"/>
                  </a:lnTo>
                  <a:lnTo>
                    <a:pt x="14914" y="5753"/>
                  </a:lnTo>
                  <a:lnTo>
                    <a:pt x="14594" y="5992"/>
                  </a:lnTo>
                  <a:lnTo>
                    <a:pt x="14248" y="6179"/>
                  </a:lnTo>
                  <a:lnTo>
                    <a:pt x="13902" y="6365"/>
                  </a:lnTo>
                  <a:lnTo>
                    <a:pt x="13555" y="6498"/>
                  </a:lnTo>
                  <a:lnTo>
                    <a:pt x="13209" y="6632"/>
                  </a:lnTo>
                  <a:lnTo>
                    <a:pt x="12836" y="6738"/>
                  </a:lnTo>
                  <a:lnTo>
                    <a:pt x="13076" y="6498"/>
                  </a:lnTo>
                  <a:lnTo>
                    <a:pt x="13289" y="6232"/>
                  </a:lnTo>
                  <a:lnTo>
                    <a:pt x="13715" y="5673"/>
                  </a:lnTo>
                  <a:lnTo>
                    <a:pt x="14088" y="5060"/>
                  </a:lnTo>
                  <a:lnTo>
                    <a:pt x="14408" y="4448"/>
                  </a:lnTo>
                  <a:lnTo>
                    <a:pt x="14487" y="4288"/>
                  </a:lnTo>
                  <a:lnTo>
                    <a:pt x="14594" y="4155"/>
                  </a:lnTo>
                  <a:lnTo>
                    <a:pt x="14754" y="4075"/>
                  </a:lnTo>
                  <a:lnTo>
                    <a:pt x="14914" y="4022"/>
                  </a:lnTo>
                  <a:lnTo>
                    <a:pt x="15073" y="3995"/>
                  </a:lnTo>
                  <a:close/>
                  <a:moveTo>
                    <a:pt x="6605" y="0"/>
                  </a:moveTo>
                  <a:lnTo>
                    <a:pt x="6418" y="27"/>
                  </a:lnTo>
                  <a:lnTo>
                    <a:pt x="6259" y="54"/>
                  </a:lnTo>
                  <a:lnTo>
                    <a:pt x="6099" y="107"/>
                  </a:lnTo>
                  <a:lnTo>
                    <a:pt x="5939" y="187"/>
                  </a:lnTo>
                  <a:lnTo>
                    <a:pt x="5806" y="293"/>
                  </a:lnTo>
                  <a:lnTo>
                    <a:pt x="5673" y="400"/>
                  </a:lnTo>
                  <a:lnTo>
                    <a:pt x="5566" y="533"/>
                  </a:lnTo>
                  <a:lnTo>
                    <a:pt x="5460" y="666"/>
                  </a:lnTo>
                  <a:lnTo>
                    <a:pt x="5380" y="826"/>
                  </a:lnTo>
                  <a:lnTo>
                    <a:pt x="5193" y="1252"/>
                  </a:lnTo>
                  <a:lnTo>
                    <a:pt x="5007" y="1731"/>
                  </a:lnTo>
                  <a:lnTo>
                    <a:pt x="4847" y="2211"/>
                  </a:lnTo>
                  <a:lnTo>
                    <a:pt x="4687" y="2717"/>
                  </a:lnTo>
                  <a:lnTo>
                    <a:pt x="4554" y="3223"/>
                  </a:lnTo>
                  <a:lnTo>
                    <a:pt x="4421" y="3729"/>
                  </a:lnTo>
                  <a:lnTo>
                    <a:pt x="4314" y="4261"/>
                  </a:lnTo>
                  <a:lnTo>
                    <a:pt x="4235" y="4767"/>
                  </a:lnTo>
                  <a:lnTo>
                    <a:pt x="3675" y="4528"/>
                  </a:lnTo>
                  <a:lnTo>
                    <a:pt x="3143" y="4261"/>
                  </a:lnTo>
                  <a:lnTo>
                    <a:pt x="2610" y="3942"/>
                  </a:lnTo>
                  <a:lnTo>
                    <a:pt x="2104" y="3596"/>
                  </a:lnTo>
                  <a:lnTo>
                    <a:pt x="1891" y="3462"/>
                  </a:lnTo>
                  <a:lnTo>
                    <a:pt x="1651" y="3383"/>
                  </a:lnTo>
                  <a:lnTo>
                    <a:pt x="1492" y="3383"/>
                  </a:lnTo>
                  <a:lnTo>
                    <a:pt x="1332" y="3356"/>
                  </a:lnTo>
                  <a:lnTo>
                    <a:pt x="1172" y="3383"/>
                  </a:lnTo>
                  <a:lnTo>
                    <a:pt x="1012" y="3409"/>
                  </a:lnTo>
                  <a:lnTo>
                    <a:pt x="879" y="3462"/>
                  </a:lnTo>
                  <a:lnTo>
                    <a:pt x="719" y="3516"/>
                  </a:lnTo>
                  <a:lnTo>
                    <a:pt x="586" y="3596"/>
                  </a:lnTo>
                  <a:lnTo>
                    <a:pt x="453" y="3702"/>
                  </a:lnTo>
                  <a:lnTo>
                    <a:pt x="267" y="3915"/>
                  </a:lnTo>
                  <a:lnTo>
                    <a:pt x="133" y="4155"/>
                  </a:lnTo>
                  <a:lnTo>
                    <a:pt x="27" y="4421"/>
                  </a:lnTo>
                  <a:lnTo>
                    <a:pt x="0" y="4688"/>
                  </a:lnTo>
                  <a:lnTo>
                    <a:pt x="27" y="4980"/>
                  </a:lnTo>
                  <a:lnTo>
                    <a:pt x="107" y="5247"/>
                  </a:lnTo>
                  <a:lnTo>
                    <a:pt x="240" y="5513"/>
                  </a:lnTo>
                  <a:lnTo>
                    <a:pt x="426" y="5726"/>
                  </a:lnTo>
                  <a:lnTo>
                    <a:pt x="879" y="6099"/>
                  </a:lnTo>
                  <a:lnTo>
                    <a:pt x="1358" y="6445"/>
                  </a:lnTo>
                  <a:lnTo>
                    <a:pt x="1864" y="6738"/>
                  </a:lnTo>
                  <a:lnTo>
                    <a:pt x="2370" y="7004"/>
                  </a:lnTo>
                  <a:lnTo>
                    <a:pt x="2876" y="7191"/>
                  </a:lnTo>
                  <a:lnTo>
                    <a:pt x="3409" y="7351"/>
                  </a:lnTo>
                  <a:lnTo>
                    <a:pt x="3942" y="7457"/>
                  </a:lnTo>
                  <a:lnTo>
                    <a:pt x="4501" y="7510"/>
                  </a:lnTo>
                  <a:lnTo>
                    <a:pt x="5007" y="7857"/>
                  </a:lnTo>
                  <a:lnTo>
                    <a:pt x="5540" y="8123"/>
                  </a:lnTo>
                  <a:lnTo>
                    <a:pt x="6099" y="8363"/>
                  </a:lnTo>
                  <a:lnTo>
                    <a:pt x="6685" y="8522"/>
                  </a:lnTo>
                  <a:lnTo>
                    <a:pt x="6765" y="8549"/>
                  </a:lnTo>
                  <a:lnTo>
                    <a:pt x="6871" y="8522"/>
                  </a:lnTo>
                  <a:lnTo>
                    <a:pt x="6951" y="8469"/>
                  </a:lnTo>
                  <a:lnTo>
                    <a:pt x="7031" y="8389"/>
                  </a:lnTo>
                  <a:lnTo>
                    <a:pt x="7084" y="8309"/>
                  </a:lnTo>
                  <a:lnTo>
                    <a:pt x="7084" y="8176"/>
                  </a:lnTo>
                  <a:lnTo>
                    <a:pt x="7031" y="8070"/>
                  </a:lnTo>
                  <a:lnTo>
                    <a:pt x="6951" y="7963"/>
                  </a:lnTo>
                  <a:lnTo>
                    <a:pt x="6844" y="7910"/>
                  </a:lnTo>
                  <a:lnTo>
                    <a:pt x="6312" y="7750"/>
                  </a:lnTo>
                  <a:lnTo>
                    <a:pt x="5779" y="7537"/>
                  </a:lnTo>
                  <a:lnTo>
                    <a:pt x="5273" y="7271"/>
                  </a:lnTo>
                  <a:lnTo>
                    <a:pt x="4794" y="6951"/>
                  </a:lnTo>
                  <a:lnTo>
                    <a:pt x="4528" y="6738"/>
                  </a:lnTo>
                  <a:lnTo>
                    <a:pt x="4261" y="6498"/>
                  </a:lnTo>
                  <a:lnTo>
                    <a:pt x="4022" y="6259"/>
                  </a:lnTo>
                  <a:lnTo>
                    <a:pt x="3782" y="6019"/>
                  </a:lnTo>
                  <a:lnTo>
                    <a:pt x="3542" y="5753"/>
                  </a:lnTo>
                  <a:lnTo>
                    <a:pt x="3329" y="5460"/>
                  </a:lnTo>
                  <a:lnTo>
                    <a:pt x="3143" y="5193"/>
                  </a:lnTo>
                  <a:lnTo>
                    <a:pt x="2956" y="4874"/>
                  </a:lnTo>
                  <a:lnTo>
                    <a:pt x="3569" y="5193"/>
                  </a:lnTo>
                  <a:lnTo>
                    <a:pt x="4181" y="5460"/>
                  </a:lnTo>
                  <a:lnTo>
                    <a:pt x="4820" y="5673"/>
                  </a:lnTo>
                  <a:lnTo>
                    <a:pt x="5486" y="5859"/>
                  </a:lnTo>
                  <a:lnTo>
                    <a:pt x="6152" y="6019"/>
                  </a:lnTo>
                  <a:lnTo>
                    <a:pt x="6818" y="6126"/>
                  </a:lnTo>
                  <a:lnTo>
                    <a:pt x="7510" y="6179"/>
                  </a:lnTo>
                  <a:lnTo>
                    <a:pt x="8203" y="6205"/>
                  </a:lnTo>
                  <a:lnTo>
                    <a:pt x="8895" y="6179"/>
                  </a:lnTo>
                  <a:lnTo>
                    <a:pt x="9587" y="6126"/>
                  </a:lnTo>
                  <a:lnTo>
                    <a:pt x="10253" y="6019"/>
                  </a:lnTo>
                  <a:lnTo>
                    <a:pt x="10919" y="5859"/>
                  </a:lnTo>
                  <a:lnTo>
                    <a:pt x="11585" y="5673"/>
                  </a:lnTo>
                  <a:lnTo>
                    <a:pt x="12224" y="5460"/>
                  </a:lnTo>
                  <a:lnTo>
                    <a:pt x="12836" y="5193"/>
                  </a:lnTo>
                  <a:lnTo>
                    <a:pt x="13449" y="4874"/>
                  </a:lnTo>
                  <a:lnTo>
                    <a:pt x="13262" y="5193"/>
                  </a:lnTo>
                  <a:lnTo>
                    <a:pt x="13076" y="5460"/>
                  </a:lnTo>
                  <a:lnTo>
                    <a:pt x="12863" y="5753"/>
                  </a:lnTo>
                  <a:lnTo>
                    <a:pt x="12623" y="6019"/>
                  </a:lnTo>
                  <a:lnTo>
                    <a:pt x="12384" y="6259"/>
                  </a:lnTo>
                  <a:lnTo>
                    <a:pt x="12144" y="6498"/>
                  </a:lnTo>
                  <a:lnTo>
                    <a:pt x="11878" y="6738"/>
                  </a:lnTo>
                  <a:lnTo>
                    <a:pt x="11611" y="6951"/>
                  </a:lnTo>
                  <a:lnTo>
                    <a:pt x="11132" y="7271"/>
                  </a:lnTo>
                  <a:lnTo>
                    <a:pt x="10626" y="7537"/>
                  </a:lnTo>
                  <a:lnTo>
                    <a:pt x="10093" y="7750"/>
                  </a:lnTo>
                  <a:lnTo>
                    <a:pt x="9561" y="7910"/>
                  </a:lnTo>
                  <a:lnTo>
                    <a:pt x="9454" y="7963"/>
                  </a:lnTo>
                  <a:lnTo>
                    <a:pt x="9374" y="8070"/>
                  </a:lnTo>
                  <a:lnTo>
                    <a:pt x="9321" y="8176"/>
                  </a:lnTo>
                  <a:lnTo>
                    <a:pt x="9321" y="8309"/>
                  </a:lnTo>
                  <a:lnTo>
                    <a:pt x="9374" y="8389"/>
                  </a:lnTo>
                  <a:lnTo>
                    <a:pt x="9454" y="8469"/>
                  </a:lnTo>
                  <a:lnTo>
                    <a:pt x="9534" y="8522"/>
                  </a:lnTo>
                  <a:lnTo>
                    <a:pt x="9641" y="8549"/>
                  </a:lnTo>
                  <a:lnTo>
                    <a:pt x="9721" y="8522"/>
                  </a:lnTo>
                  <a:lnTo>
                    <a:pt x="10306" y="8363"/>
                  </a:lnTo>
                  <a:lnTo>
                    <a:pt x="10866" y="8123"/>
                  </a:lnTo>
                  <a:lnTo>
                    <a:pt x="11398" y="7857"/>
                  </a:lnTo>
                  <a:lnTo>
                    <a:pt x="11904" y="7510"/>
                  </a:lnTo>
                  <a:lnTo>
                    <a:pt x="12464" y="7457"/>
                  </a:lnTo>
                  <a:lnTo>
                    <a:pt x="12996" y="7351"/>
                  </a:lnTo>
                  <a:lnTo>
                    <a:pt x="13529" y="7191"/>
                  </a:lnTo>
                  <a:lnTo>
                    <a:pt x="14061" y="7004"/>
                  </a:lnTo>
                  <a:lnTo>
                    <a:pt x="14567" y="6738"/>
                  </a:lnTo>
                  <a:lnTo>
                    <a:pt x="15047" y="6445"/>
                  </a:lnTo>
                  <a:lnTo>
                    <a:pt x="15526" y="6099"/>
                  </a:lnTo>
                  <a:lnTo>
                    <a:pt x="15979" y="5726"/>
                  </a:lnTo>
                  <a:lnTo>
                    <a:pt x="16165" y="5513"/>
                  </a:lnTo>
                  <a:lnTo>
                    <a:pt x="16298" y="5247"/>
                  </a:lnTo>
                  <a:lnTo>
                    <a:pt x="16378" y="4980"/>
                  </a:lnTo>
                  <a:lnTo>
                    <a:pt x="16405" y="4688"/>
                  </a:lnTo>
                  <a:lnTo>
                    <a:pt x="16378" y="4421"/>
                  </a:lnTo>
                  <a:lnTo>
                    <a:pt x="16298" y="4155"/>
                  </a:lnTo>
                  <a:lnTo>
                    <a:pt x="16139" y="3915"/>
                  </a:lnTo>
                  <a:lnTo>
                    <a:pt x="15952" y="3702"/>
                  </a:lnTo>
                  <a:lnTo>
                    <a:pt x="15819" y="3596"/>
                  </a:lnTo>
                  <a:lnTo>
                    <a:pt x="15686" y="3516"/>
                  </a:lnTo>
                  <a:lnTo>
                    <a:pt x="15553" y="3462"/>
                  </a:lnTo>
                  <a:lnTo>
                    <a:pt x="15393" y="3409"/>
                  </a:lnTo>
                  <a:lnTo>
                    <a:pt x="15233" y="3383"/>
                  </a:lnTo>
                  <a:lnTo>
                    <a:pt x="15073" y="3356"/>
                  </a:lnTo>
                  <a:lnTo>
                    <a:pt x="14914" y="3383"/>
                  </a:lnTo>
                  <a:lnTo>
                    <a:pt x="14754" y="3383"/>
                  </a:lnTo>
                  <a:lnTo>
                    <a:pt x="14514" y="3462"/>
                  </a:lnTo>
                  <a:lnTo>
                    <a:pt x="14301" y="3596"/>
                  </a:lnTo>
                  <a:lnTo>
                    <a:pt x="13795" y="3942"/>
                  </a:lnTo>
                  <a:lnTo>
                    <a:pt x="13262" y="4261"/>
                  </a:lnTo>
                  <a:lnTo>
                    <a:pt x="12730" y="4528"/>
                  </a:lnTo>
                  <a:lnTo>
                    <a:pt x="12171" y="4767"/>
                  </a:lnTo>
                  <a:lnTo>
                    <a:pt x="12091" y="4261"/>
                  </a:lnTo>
                  <a:lnTo>
                    <a:pt x="11984" y="3729"/>
                  </a:lnTo>
                  <a:lnTo>
                    <a:pt x="11878" y="3223"/>
                  </a:lnTo>
                  <a:lnTo>
                    <a:pt x="11718" y="2717"/>
                  </a:lnTo>
                  <a:lnTo>
                    <a:pt x="11585" y="2211"/>
                  </a:lnTo>
                  <a:lnTo>
                    <a:pt x="11398" y="1731"/>
                  </a:lnTo>
                  <a:lnTo>
                    <a:pt x="11239" y="1252"/>
                  </a:lnTo>
                  <a:lnTo>
                    <a:pt x="11025" y="826"/>
                  </a:lnTo>
                  <a:lnTo>
                    <a:pt x="10946" y="666"/>
                  </a:lnTo>
                  <a:lnTo>
                    <a:pt x="10866" y="533"/>
                  </a:lnTo>
                  <a:lnTo>
                    <a:pt x="10733" y="400"/>
                  </a:lnTo>
                  <a:lnTo>
                    <a:pt x="10599" y="293"/>
                  </a:lnTo>
                  <a:lnTo>
                    <a:pt x="10466" y="187"/>
                  </a:lnTo>
                  <a:lnTo>
                    <a:pt x="10306" y="107"/>
                  </a:lnTo>
                  <a:lnTo>
                    <a:pt x="10147" y="54"/>
                  </a:lnTo>
                  <a:lnTo>
                    <a:pt x="9987" y="27"/>
                  </a:lnTo>
                  <a:lnTo>
                    <a:pt x="9800" y="0"/>
                  </a:lnTo>
                  <a:lnTo>
                    <a:pt x="9641" y="0"/>
                  </a:lnTo>
                  <a:lnTo>
                    <a:pt x="9454" y="27"/>
                  </a:lnTo>
                  <a:lnTo>
                    <a:pt x="9294" y="80"/>
                  </a:lnTo>
                  <a:lnTo>
                    <a:pt x="9135" y="160"/>
                  </a:lnTo>
                  <a:lnTo>
                    <a:pt x="9002" y="240"/>
                  </a:lnTo>
                  <a:lnTo>
                    <a:pt x="8868" y="347"/>
                  </a:lnTo>
                  <a:lnTo>
                    <a:pt x="8735" y="453"/>
                  </a:lnTo>
                  <a:lnTo>
                    <a:pt x="8629" y="560"/>
                  </a:lnTo>
                  <a:lnTo>
                    <a:pt x="8496" y="666"/>
                  </a:lnTo>
                  <a:lnTo>
                    <a:pt x="8362" y="746"/>
                  </a:lnTo>
                  <a:lnTo>
                    <a:pt x="8203" y="773"/>
                  </a:lnTo>
                  <a:lnTo>
                    <a:pt x="8043" y="746"/>
                  </a:lnTo>
                  <a:lnTo>
                    <a:pt x="7910" y="666"/>
                  </a:lnTo>
                  <a:lnTo>
                    <a:pt x="7777" y="560"/>
                  </a:lnTo>
                  <a:lnTo>
                    <a:pt x="7670" y="453"/>
                  </a:lnTo>
                  <a:lnTo>
                    <a:pt x="7563" y="347"/>
                  </a:lnTo>
                  <a:lnTo>
                    <a:pt x="7404" y="240"/>
                  </a:lnTo>
                  <a:lnTo>
                    <a:pt x="7271" y="160"/>
                  </a:lnTo>
                  <a:lnTo>
                    <a:pt x="7111" y="80"/>
                  </a:lnTo>
                  <a:lnTo>
                    <a:pt x="6951" y="27"/>
                  </a:lnTo>
                  <a:lnTo>
                    <a:pt x="6791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/>
            </a:p>
          </p:txBody>
        </p:sp>
        <p:sp>
          <p:nvSpPr>
            <p:cNvPr id="30" name="Google Shape;4167;p33">
              <a:extLst>
                <a:ext uri="{FF2B5EF4-FFF2-40B4-BE49-F238E27FC236}">
                  <a16:creationId xmlns="" xmlns:a16="http://schemas.microsoft.com/office/drawing/2014/main" id="{FF50E484-F383-4DE9-9875-5481F728790B}"/>
                </a:ext>
              </a:extLst>
            </p:cNvPr>
            <p:cNvSpPr/>
            <p:nvPr/>
          </p:nvSpPr>
          <p:spPr>
            <a:xfrm>
              <a:off x="4176175" y="1568550"/>
              <a:ext cx="16000" cy="16000"/>
            </a:xfrm>
            <a:custGeom>
              <a:avLst/>
              <a:gdLst/>
              <a:ahLst/>
              <a:cxnLst/>
              <a:rect l="l" t="t" r="r" b="b"/>
              <a:pathLst>
                <a:path w="640" h="640" extrusionOk="0">
                  <a:moveTo>
                    <a:pt x="320" y="1"/>
                  </a:moveTo>
                  <a:lnTo>
                    <a:pt x="186" y="27"/>
                  </a:lnTo>
                  <a:lnTo>
                    <a:pt x="107" y="107"/>
                  </a:lnTo>
                  <a:lnTo>
                    <a:pt x="27" y="214"/>
                  </a:lnTo>
                  <a:lnTo>
                    <a:pt x="0" y="320"/>
                  </a:lnTo>
                  <a:lnTo>
                    <a:pt x="27" y="453"/>
                  </a:lnTo>
                  <a:lnTo>
                    <a:pt x="107" y="560"/>
                  </a:lnTo>
                  <a:lnTo>
                    <a:pt x="186" y="613"/>
                  </a:lnTo>
                  <a:lnTo>
                    <a:pt x="320" y="640"/>
                  </a:lnTo>
                  <a:lnTo>
                    <a:pt x="453" y="613"/>
                  </a:lnTo>
                  <a:lnTo>
                    <a:pt x="559" y="560"/>
                  </a:lnTo>
                  <a:lnTo>
                    <a:pt x="613" y="453"/>
                  </a:lnTo>
                  <a:lnTo>
                    <a:pt x="639" y="320"/>
                  </a:lnTo>
                  <a:lnTo>
                    <a:pt x="613" y="214"/>
                  </a:lnTo>
                  <a:lnTo>
                    <a:pt x="559" y="107"/>
                  </a:lnTo>
                  <a:lnTo>
                    <a:pt x="453" y="27"/>
                  </a:lnTo>
                  <a:lnTo>
                    <a:pt x="320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/>
            </a:p>
          </p:txBody>
        </p:sp>
      </p:grpSp>
      <p:grpSp>
        <p:nvGrpSpPr>
          <p:cNvPr id="31" name="Google Shape;4160;p33">
            <a:extLst>
              <a:ext uri="{FF2B5EF4-FFF2-40B4-BE49-F238E27FC236}">
                <a16:creationId xmlns="" xmlns:a16="http://schemas.microsoft.com/office/drawing/2014/main" id="{9810FDEB-1E0F-43F8-B411-AB5143545AF6}"/>
              </a:ext>
            </a:extLst>
          </p:cNvPr>
          <p:cNvGrpSpPr/>
          <p:nvPr/>
        </p:nvGrpSpPr>
        <p:grpSpPr>
          <a:xfrm>
            <a:off x="8891779" y="493545"/>
            <a:ext cx="1034799" cy="699014"/>
            <a:chOff x="3979100" y="1366825"/>
            <a:chExt cx="410125" cy="217725"/>
          </a:xfrm>
        </p:grpSpPr>
        <p:sp>
          <p:nvSpPr>
            <p:cNvPr id="32" name="Google Shape;4161;p33">
              <a:extLst>
                <a:ext uri="{FF2B5EF4-FFF2-40B4-BE49-F238E27FC236}">
                  <a16:creationId xmlns="" xmlns:a16="http://schemas.microsoft.com/office/drawing/2014/main" id="{774B127E-0469-4D35-81C0-07736F55D2CE}"/>
                </a:ext>
              </a:extLst>
            </p:cNvPr>
            <p:cNvSpPr/>
            <p:nvPr/>
          </p:nvSpPr>
          <p:spPr>
            <a:xfrm>
              <a:off x="3987075" y="1458700"/>
              <a:ext cx="107225" cy="87900"/>
            </a:xfrm>
            <a:custGeom>
              <a:avLst/>
              <a:gdLst/>
              <a:ahLst/>
              <a:cxnLst/>
              <a:rect l="l" t="t" r="r" b="b"/>
              <a:pathLst>
                <a:path w="4289" h="3516" extrusionOk="0">
                  <a:moveTo>
                    <a:pt x="1013" y="1"/>
                  </a:moveTo>
                  <a:lnTo>
                    <a:pt x="800" y="27"/>
                  </a:lnTo>
                  <a:lnTo>
                    <a:pt x="560" y="107"/>
                  </a:lnTo>
                  <a:lnTo>
                    <a:pt x="347" y="267"/>
                  </a:lnTo>
                  <a:lnTo>
                    <a:pt x="187" y="427"/>
                  </a:lnTo>
                  <a:lnTo>
                    <a:pt x="81" y="613"/>
                  </a:lnTo>
                  <a:lnTo>
                    <a:pt x="27" y="826"/>
                  </a:lnTo>
                  <a:lnTo>
                    <a:pt x="1" y="1039"/>
                  </a:lnTo>
                  <a:lnTo>
                    <a:pt x="27" y="1252"/>
                  </a:lnTo>
                  <a:lnTo>
                    <a:pt x="81" y="1439"/>
                  </a:lnTo>
                  <a:lnTo>
                    <a:pt x="187" y="1625"/>
                  </a:lnTo>
                  <a:lnTo>
                    <a:pt x="320" y="1811"/>
                  </a:lnTo>
                  <a:lnTo>
                    <a:pt x="773" y="2184"/>
                  </a:lnTo>
                  <a:lnTo>
                    <a:pt x="1226" y="2504"/>
                  </a:lnTo>
                  <a:lnTo>
                    <a:pt x="1679" y="2797"/>
                  </a:lnTo>
                  <a:lnTo>
                    <a:pt x="2185" y="3036"/>
                  </a:lnTo>
                  <a:lnTo>
                    <a:pt x="2691" y="3223"/>
                  </a:lnTo>
                  <a:lnTo>
                    <a:pt x="3197" y="3383"/>
                  </a:lnTo>
                  <a:lnTo>
                    <a:pt x="3729" y="3489"/>
                  </a:lnTo>
                  <a:lnTo>
                    <a:pt x="4288" y="3516"/>
                  </a:lnTo>
                  <a:lnTo>
                    <a:pt x="3916" y="3250"/>
                  </a:lnTo>
                  <a:lnTo>
                    <a:pt x="3596" y="2930"/>
                  </a:lnTo>
                  <a:lnTo>
                    <a:pt x="3250" y="2610"/>
                  </a:lnTo>
                  <a:lnTo>
                    <a:pt x="2957" y="2264"/>
                  </a:lnTo>
                  <a:lnTo>
                    <a:pt x="2691" y="1865"/>
                  </a:lnTo>
                  <a:lnTo>
                    <a:pt x="2424" y="1492"/>
                  </a:lnTo>
                  <a:lnTo>
                    <a:pt x="2185" y="1066"/>
                  </a:lnTo>
                  <a:lnTo>
                    <a:pt x="1972" y="640"/>
                  </a:lnTo>
                  <a:lnTo>
                    <a:pt x="1865" y="400"/>
                  </a:lnTo>
                  <a:lnTo>
                    <a:pt x="1679" y="240"/>
                  </a:lnTo>
                  <a:lnTo>
                    <a:pt x="1492" y="107"/>
                  </a:lnTo>
                  <a:lnTo>
                    <a:pt x="1252" y="27"/>
                  </a:lnTo>
                  <a:lnTo>
                    <a:pt x="1013" y="1"/>
                  </a:lnTo>
                  <a:close/>
                </a:path>
              </a:pathLst>
            </a:custGeom>
            <a:solidFill>
              <a:srgbClr val="C68A6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/>
            </a:p>
          </p:txBody>
        </p:sp>
        <p:sp>
          <p:nvSpPr>
            <p:cNvPr id="33" name="Google Shape;4162;p33">
              <a:extLst>
                <a:ext uri="{FF2B5EF4-FFF2-40B4-BE49-F238E27FC236}">
                  <a16:creationId xmlns="" xmlns:a16="http://schemas.microsoft.com/office/drawing/2014/main" id="{485D3959-12F9-43CB-BD26-7CBFE56BBE92}"/>
                </a:ext>
              </a:extLst>
            </p:cNvPr>
            <p:cNvSpPr/>
            <p:nvPr/>
          </p:nvSpPr>
          <p:spPr>
            <a:xfrm>
              <a:off x="4274025" y="1458700"/>
              <a:ext cx="107225" cy="87900"/>
            </a:xfrm>
            <a:custGeom>
              <a:avLst/>
              <a:gdLst/>
              <a:ahLst/>
              <a:cxnLst/>
              <a:rect l="l" t="t" r="r" b="b"/>
              <a:pathLst>
                <a:path w="4289" h="3516" extrusionOk="0">
                  <a:moveTo>
                    <a:pt x="3276" y="1"/>
                  </a:moveTo>
                  <a:lnTo>
                    <a:pt x="3037" y="27"/>
                  </a:lnTo>
                  <a:lnTo>
                    <a:pt x="2824" y="107"/>
                  </a:lnTo>
                  <a:lnTo>
                    <a:pt x="2611" y="240"/>
                  </a:lnTo>
                  <a:lnTo>
                    <a:pt x="2451" y="400"/>
                  </a:lnTo>
                  <a:lnTo>
                    <a:pt x="2318" y="640"/>
                  </a:lnTo>
                  <a:lnTo>
                    <a:pt x="2105" y="1066"/>
                  </a:lnTo>
                  <a:lnTo>
                    <a:pt x="1865" y="1492"/>
                  </a:lnTo>
                  <a:lnTo>
                    <a:pt x="1625" y="1865"/>
                  </a:lnTo>
                  <a:lnTo>
                    <a:pt x="1332" y="2264"/>
                  </a:lnTo>
                  <a:lnTo>
                    <a:pt x="1039" y="2610"/>
                  </a:lnTo>
                  <a:lnTo>
                    <a:pt x="720" y="2930"/>
                  </a:lnTo>
                  <a:lnTo>
                    <a:pt x="374" y="3250"/>
                  </a:lnTo>
                  <a:lnTo>
                    <a:pt x="1" y="3516"/>
                  </a:lnTo>
                  <a:lnTo>
                    <a:pt x="560" y="3489"/>
                  </a:lnTo>
                  <a:lnTo>
                    <a:pt x="1093" y="3383"/>
                  </a:lnTo>
                  <a:lnTo>
                    <a:pt x="1625" y="3223"/>
                  </a:lnTo>
                  <a:lnTo>
                    <a:pt x="2131" y="3036"/>
                  </a:lnTo>
                  <a:lnTo>
                    <a:pt x="2611" y="2797"/>
                  </a:lnTo>
                  <a:lnTo>
                    <a:pt x="3090" y="2504"/>
                  </a:lnTo>
                  <a:lnTo>
                    <a:pt x="3543" y="2184"/>
                  </a:lnTo>
                  <a:lnTo>
                    <a:pt x="3969" y="1811"/>
                  </a:lnTo>
                  <a:lnTo>
                    <a:pt x="4102" y="1625"/>
                  </a:lnTo>
                  <a:lnTo>
                    <a:pt x="4208" y="1439"/>
                  </a:lnTo>
                  <a:lnTo>
                    <a:pt x="4288" y="1252"/>
                  </a:lnTo>
                  <a:lnTo>
                    <a:pt x="4288" y="1039"/>
                  </a:lnTo>
                  <a:lnTo>
                    <a:pt x="4262" y="826"/>
                  </a:lnTo>
                  <a:lnTo>
                    <a:pt x="4208" y="613"/>
                  </a:lnTo>
                  <a:lnTo>
                    <a:pt x="4102" y="427"/>
                  </a:lnTo>
                  <a:lnTo>
                    <a:pt x="3942" y="267"/>
                  </a:lnTo>
                  <a:lnTo>
                    <a:pt x="3729" y="107"/>
                  </a:lnTo>
                  <a:lnTo>
                    <a:pt x="3516" y="27"/>
                  </a:lnTo>
                  <a:lnTo>
                    <a:pt x="3276" y="1"/>
                  </a:lnTo>
                  <a:close/>
                </a:path>
              </a:pathLst>
            </a:custGeom>
            <a:solidFill>
              <a:srgbClr val="C68A6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/>
            </a:p>
          </p:txBody>
        </p:sp>
        <p:sp>
          <p:nvSpPr>
            <p:cNvPr id="34" name="Google Shape;4163;p33">
              <a:extLst>
                <a:ext uri="{FF2B5EF4-FFF2-40B4-BE49-F238E27FC236}">
                  <a16:creationId xmlns="" xmlns:a16="http://schemas.microsoft.com/office/drawing/2014/main" id="{B1FEAB2B-42DF-4641-951D-135B5AE71C9C}"/>
                </a:ext>
              </a:extLst>
            </p:cNvPr>
            <p:cNvSpPr/>
            <p:nvPr/>
          </p:nvSpPr>
          <p:spPr>
            <a:xfrm>
              <a:off x="4091600" y="1374825"/>
              <a:ext cx="185125" cy="118525"/>
            </a:xfrm>
            <a:custGeom>
              <a:avLst/>
              <a:gdLst/>
              <a:ahLst/>
              <a:cxnLst/>
              <a:rect l="l" t="t" r="r" b="b"/>
              <a:pathLst>
                <a:path w="7405" h="4741" extrusionOk="0">
                  <a:moveTo>
                    <a:pt x="1972" y="0"/>
                  </a:moveTo>
                  <a:lnTo>
                    <a:pt x="1732" y="80"/>
                  </a:lnTo>
                  <a:lnTo>
                    <a:pt x="1625" y="133"/>
                  </a:lnTo>
                  <a:lnTo>
                    <a:pt x="1492" y="213"/>
                  </a:lnTo>
                  <a:lnTo>
                    <a:pt x="1412" y="293"/>
                  </a:lnTo>
                  <a:lnTo>
                    <a:pt x="1306" y="400"/>
                  </a:lnTo>
                  <a:lnTo>
                    <a:pt x="1226" y="506"/>
                  </a:lnTo>
                  <a:lnTo>
                    <a:pt x="1173" y="639"/>
                  </a:lnTo>
                  <a:lnTo>
                    <a:pt x="960" y="1092"/>
                  </a:lnTo>
                  <a:lnTo>
                    <a:pt x="773" y="1598"/>
                  </a:lnTo>
                  <a:lnTo>
                    <a:pt x="613" y="2104"/>
                  </a:lnTo>
                  <a:lnTo>
                    <a:pt x="454" y="2637"/>
                  </a:lnTo>
                  <a:lnTo>
                    <a:pt x="320" y="3142"/>
                  </a:lnTo>
                  <a:lnTo>
                    <a:pt x="187" y="3675"/>
                  </a:lnTo>
                  <a:lnTo>
                    <a:pt x="81" y="4208"/>
                  </a:lnTo>
                  <a:lnTo>
                    <a:pt x="1" y="4740"/>
                  </a:lnTo>
                  <a:lnTo>
                    <a:pt x="7404" y="4740"/>
                  </a:lnTo>
                  <a:lnTo>
                    <a:pt x="7324" y="4208"/>
                  </a:lnTo>
                  <a:lnTo>
                    <a:pt x="7218" y="3675"/>
                  </a:lnTo>
                  <a:lnTo>
                    <a:pt x="7111" y="3142"/>
                  </a:lnTo>
                  <a:lnTo>
                    <a:pt x="6952" y="2637"/>
                  </a:lnTo>
                  <a:lnTo>
                    <a:pt x="6818" y="2104"/>
                  </a:lnTo>
                  <a:lnTo>
                    <a:pt x="6632" y="1598"/>
                  </a:lnTo>
                  <a:lnTo>
                    <a:pt x="6446" y="1092"/>
                  </a:lnTo>
                  <a:lnTo>
                    <a:pt x="6259" y="639"/>
                  </a:lnTo>
                  <a:lnTo>
                    <a:pt x="6179" y="506"/>
                  </a:lnTo>
                  <a:lnTo>
                    <a:pt x="6099" y="400"/>
                  </a:lnTo>
                  <a:lnTo>
                    <a:pt x="6019" y="293"/>
                  </a:lnTo>
                  <a:lnTo>
                    <a:pt x="5913" y="213"/>
                  </a:lnTo>
                  <a:lnTo>
                    <a:pt x="5806" y="133"/>
                  </a:lnTo>
                  <a:lnTo>
                    <a:pt x="5673" y="80"/>
                  </a:lnTo>
                  <a:lnTo>
                    <a:pt x="5434" y="0"/>
                  </a:lnTo>
                  <a:lnTo>
                    <a:pt x="5167" y="0"/>
                  </a:lnTo>
                  <a:lnTo>
                    <a:pt x="5034" y="27"/>
                  </a:lnTo>
                  <a:lnTo>
                    <a:pt x="4928" y="53"/>
                  </a:lnTo>
                  <a:lnTo>
                    <a:pt x="4794" y="107"/>
                  </a:lnTo>
                  <a:lnTo>
                    <a:pt x="4688" y="160"/>
                  </a:lnTo>
                  <a:lnTo>
                    <a:pt x="4581" y="266"/>
                  </a:lnTo>
                  <a:lnTo>
                    <a:pt x="4475" y="346"/>
                  </a:lnTo>
                  <a:lnTo>
                    <a:pt x="4288" y="533"/>
                  </a:lnTo>
                  <a:lnTo>
                    <a:pt x="4102" y="666"/>
                  </a:lnTo>
                  <a:lnTo>
                    <a:pt x="3916" y="746"/>
                  </a:lnTo>
                  <a:lnTo>
                    <a:pt x="3703" y="772"/>
                  </a:lnTo>
                  <a:lnTo>
                    <a:pt x="3516" y="746"/>
                  </a:lnTo>
                  <a:lnTo>
                    <a:pt x="3303" y="666"/>
                  </a:lnTo>
                  <a:lnTo>
                    <a:pt x="3117" y="533"/>
                  </a:lnTo>
                  <a:lnTo>
                    <a:pt x="2930" y="346"/>
                  </a:lnTo>
                  <a:lnTo>
                    <a:pt x="2850" y="266"/>
                  </a:lnTo>
                  <a:lnTo>
                    <a:pt x="2717" y="160"/>
                  </a:lnTo>
                  <a:lnTo>
                    <a:pt x="2611" y="107"/>
                  </a:lnTo>
                  <a:lnTo>
                    <a:pt x="2478" y="53"/>
                  </a:lnTo>
                  <a:lnTo>
                    <a:pt x="2371" y="27"/>
                  </a:lnTo>
                  <a:lnTo>
                    <a:pt x="2238" y="0"/>
                  </a:lnTo>
                  <a:close/>
                </a:path>
              </a:pathLst>
            </a:custGeom>
            <a:solidFill>
              <a:srgbClr val="D1A1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/>
            </a:p>
          </p:txBody>
        </p:sp>
        <p:sp>
          <p:nvSpPr>
            <p:cNvPr id="35" name="Google Shape;4164;p33">
              <a:extLst>
                <a:ext uri="{FF2B5EF4-FFF2-40B4-BE49-F238E27FC236}">
                  <a16:creationId xmlns="" xmlns:a16="http://schemas.microsoft.com/office/drawing/2014/main" id="{639DD46A-9D87-4C84-B0DB-835F5D71EBFC}"/>
                </a:ext>
              </a:extLst>
            </p:cNvPr>
            <p:cNvSpPr/>
            <p:nvPr/>
          </p:nvSpPr>
          <p:spPr>
            <a:xfrm>
              <a:off x="4090950" y="1460025"/>
              <a:ext cx="185775" cy="53950"/>
            </a:xfrm>
            <a:custGeom>
              <a:avLst/>
              <a:gdLst/>
              <a:ahLst/>
              <a:cxnLst/>
              <a:rect l="l" t="t" r="r" b="b"/>
              <a:pathLst>
                <a:path w="7431" h="2158" extrusionOk="0">
                  <a:moveTo>
                    <a:pt x="267" y="1"/>
                  </a:moveTo>
                  <a:lnTo>
                    <a:pt x="0" y="1492"/>
                  </a:lnTo>
                  <a:lnTo>
                    <a:pt x="426" y="1625"/>
                  </a:lnTo>
                  <a:lnTo>
                    <a:pt x="879" y="1758"/>
                  </a:lnTo>
                  <a:lnTo>
                    <a:pt x="1332" y="1892"/>
                  </a:lnTo>
                  <a:lnTo>
                    <a:pt x="1811" y="1971"/>
                  </a:lnTo>
                  <a:lnTo>
                    <a:pt x="2264" y="2051"/>
                  </a:lnTo>
                  <a:lnTo>
                    <a:pt x="2743" y="2105"/>
                  </a:lnTo>
                  <a:lnTo>
                    <a:pt x="3249" y="2131"/>
                  </a:lnTo>
                  <a:lnTo>
                    <a:pt x="3729" y="2158"/>
                  </a:lnTo>
                  <a:lnTo>
                    <a:pt x="4208" y="2131"/>
                  </a:lnTo>
                  <a:lnTo>
                    <a:pt x="4687" y="2105"/>
                  </a:lnTo>
                  <a:lnTo>
                    <a:pt x="5167" y="2051"/>
                  </a:lnTo>
                  <a:lnTo>
                    <a:pt x="5646" y="1971"/>
                  </a:lnTo>
                  <a:lnTo>
                    <a:pt x="6099" y="1892"/>
                  </a:lnTo>
                  <a:lnTo>
                    <a:pt x="6551" y="1785"/>
                  </a:lnTo>
                  <a:lnTo>
                    <a:pt x="7004" y="1652"/>
                  </a:lnTo>
                  <a:lnTo>
                    <a:pt x="7430" y="1492"/>
                  </a:lnTo>
                  <a:lnTo>
                    <a:pt x="7191" y="1"/>
                  </a:lnTo>
                  <a:lnTo>
                    <a:pt x="6765" y="134"/>
                  </a:lnTo>
                  <a:lnTo>
                    <a:pt x="6365" y="267"/>
                  </a:lnTo>
                  <a:lnTo>
                    <a:pt x="5939" y="347"/>
                  </a:lnTo>
                  <a:lnTo>
                    <a:pt x="5513" y="427"/>
                  </a:lnTo>
                  <a:lnTo>
                    <a:pt x="5060" y="507"/>
                  </a:lnTo>
                  <a:lnTo>
                    <a:pt x="4634" y="533"/>
                  </a:lnTo>
                  <a:lnTo>
                    <a:pt x="4181" y="560"/>
                  </a:lnTo>
                  <a:lnTo>
                    <a:pt x="3729" y="587"/>
                  </a:lnTo>
                  <a:lnTo>
                    <a:pt x="3276" y="560"/>
                  </a:lnTo>
                  <a:lnTo>
                    <a:pt x="2823" y="533"/>
                  </a:lnTo>
                  <a:lnTo>
                    <a:pt x="2397" y="507"/>
                  </a:lnTo>
                  <a:lnTo>
                    <a:pt x="1944" y="427"/>
                  </a:lnTo>
                  <a:lnTo>
                    <a:pt x="1518" y="347"/>
                  </a:lnTo>
                  <a:lnTo>
                    <a:pt x="1092" y="267"/>
                  </a:lnTo>
                  <a:lnTo>
                    <a:pt x="693" y="134"/>
                  </a:lnTo>
                  <a:lnTo>
                    <a:pt x="267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/>
            </a:p>
          </p:txBody>
        </p:sp>
        <p:sp>
          <p:nvSpPr>
            <p:cNvPr id="36" name="Google Shape;4165;p33">
              <a:extLst>
                <a:ext uri="{FF2B5EF4-FFF2-40B4-BE49-F238E27FC236}">
                  <a16:creationId xmlns="" xmlns:a16="http://schemas.microsoft.com/office/drawing/2014/main" id="{279BDD13-B882-4F86-9CBD-1914166D8C11}"/>
                </a:ext>
              </a:extLst>
            </p:cNvPr>
            <p:cNvSpPr/>
            <p:nvPr/>
          </p:nvSpPr>
          <p:spPr>
            <a:xfrm>
              <a:off x="4027700" y="1463350"/>
              <a:ext cx="312925" cy="113225"/>
            </a:xfrm>
            <a:custGeom>
              <a:avLst/>
              <a:gdLst/>
              <a:ahLst/>
              <a:cxnLst/>
              <a:rect l="l" t="t" r="r" b="b"/>
              <a:pathLst>
                <a:path w="12517" h="4529" extrusionOk="0">
                  <a:moveTo>
                    <a:pt x="0" y="1"/>
                  </a:moveTo>
                  <a:lnTo>
                    <a:pt x="347" y="454"/>
                  </a:lnTo>
                  <a:lnTo>
                    <a:pt x="560" y="880"/>
                  </a:lnTo>
                  <a:lnTo>
                    <a:pt x="826" y="1306"/>
                  </a:lnTo>
                  <a:lnTo>
                    <a:pt x="1092" y="1732"/>
                  </a:lnTo>
                  <a:lnTo>
                    <a:pt x="1359" y="2105"/>
                  </a:lnTo>
                  <a:lnTo>
                    <a:pt x="1678" y="2478"/>
                  </a:lnTo>
                  <a:lnTo>
                    <a:pt x="2024" y="2797"/>
                  </a:lnTo>
                  <a:lnTo>
                    <a:pt x="2370" y="3117"/>
                  </a:lnTo>
                  <a:lnTo>
                    <a:pt x="2743" y="3410"/>
                  </a:lnTo>
                  <a:lnTo>
                    <a:pt x="3143" y="3649"/>
                  </a:lnTo>
                  <a:lnTo>
                    <a:pt x="3542" y="3889"/>
                  </a:lnTo>
                  <a:lnTo>
                    <a:pt x="3968" y="4075"/>
                  </a:lnTo>
                  <a:lnTo>
                    <a:pt x="4394" y="4235"/>
                  </a:lnTo>
                  <a:lnTo>
                    <a:pt x="4847" y="4368"/>
                  </a:lnTo>
                  <a:lnTo>
                    <a:pt x="5300" y="4448"/>
                  </a:lnTo>
                  <a:lnTo>
                    <a:pt x="5779" y="4528"/>
                  </a:lnTo>
                  <a:lnTo>
                    <a:pt x="6738" y="4528"/>
                  </a:lnTo>
                  <a:lnTo>
                    <a:pt x="7217" y="4448"/>
                  </a:lnTo>
                  <a:lnTo>
                    <a:pt x="7670" y="4368"/>
                  </a:lnTo>
                  <a:lnTo>
                    <a:pt x="8123" y="4235"/>
                  </a:lnTo>
                  <a:lnTo>
                    <a:pt x="8549" y="4075"/>
                  </a:lnTo>
                  <a:lnTo>
                    <a:pt x="8975" y="3889"/>
                  </a:lnTo>
                  <a:lnTo>
                    <a:pt x="9401" y="3649"/>
                  </a:lnTo>
                  <a:lnTo>
                    <a:pt x="9774" y="3410"/>
                  </a:lnTo>
                  <a:lnTo>
                    <a:pt x="10147" y="3117"/>
                  </a:lnTo>
                  <a:lnTo>
                    <a:pt x="10520" y="2797"/>
                  </a:lnTo>
                  <a:lnTo>
                    <a:pt x="10839" y="2478"/>
                  </a:lnTo>
                  <a:lnTo>
                    <a:pt x="11159" y="2105"/>
                  </a:lnTo>
                  <a:lnTo>
                    <a:pt x="11452" y="1732"/>
                  </a:lnTo>
                  <a:lnTo>
                    <a:pt x="11718" y="1306"/>
                  </a:lnTo>
                  <a:lnTo>
                    <a:pt x="11958" y="880"/>
                  </a:lnTo>
                  <a:lnTo>
                    <a:pt x="12171" y="454"/>
                  </a:lnTo>
                  <a:lnTo>
                    <a:pt x="12517" y="1"/>
                  </a:lnTo>
                  <a:lnTo>
                    <a:pt x="11851" y="454"/>
                  </a:lnTo>
                  <a:lnTo>
                    <a:pt x="11132" y="853"/>
                  </a:lnTo>
                  <a:lnTo>
                    <a:pt x="10386" y="1199"/>
                  </a:lnTo>
                  <a:lnTo>
                    <a:pt x="10014" y="1359"/>
                  </a:lnTo>
                  <a:lnTo>
                    <a:pt x="9614" y="1492"/>
                  </a:lnTo>
                  <a:lnTo>
                    <a:pt x="9215" y="1599"/>
                  </a:lnTo>
                  <a:lnTo>
                    <a:pt x="8815" y="1705"/>
                  </a:lnTo>
                  <a:lnTo>
                    <a:pt x="8389" y="1812"/>
                  </a:lnTo>
                  <a:lnTo>
                    <a:pt x="7990" y="1892"/>
                  </a:lnTo>
                  <a:lnTo>
                    <a:pt x="7564" y="1945"/>
                  </a:lnTo>
                  <a:lnTo>
                    <a:pt x="7137" y="1972"/>
                  </a:lnTo>
                  <a:lnTo>
                    <a:pt x="6685" y="1998"/>
                  </a:lnTo>
                  <a:lnTo>
                    <a:pt x="6259" y="2025"/>
                  </a:lnTo>
                  <a:lnTo>
                    <a:pt x="5833" y="1998"/>
                  </a:lnTo>
                  <a:lnTo>
                    <a:pt x="5380" y="1972"/>
                  </a:lnTo>
                  <a:lnTo>
                    <a:pt x="4954" y="1945"/>
                  </a:lnTo>
                  <a:lnTo>
                    <a:pt x="4554" y="1892"/>
                  </a:lnTo>
                  <a:lnTo>
                    <a:pt x="4128" y="1812"/>
                  </a:lnTo>
                  <a:lnTo>
                    <a:pt x="3729" y="1705"/>
                  </a:lnTo>
                  <a:lnTo>
                    <a:pt x="3303" y="1599"/>
                  </a:lnTo>
                  <a:lnTo>
                    <a:pt x="2903" y="1492"/>
                  </a:lnTo>
                  <a:lnTo>
                    <a:pt x="2530" y="1359"/>
                  </a:lnTo>
                  <a:lnTo>
                    <a:pt x="2131" y="1199"/>
                  </a:lnTo>
                  <a:lnTo>
                    <a:pt x="1385" y="853"/>
                  </a:lnTo>
                  <a:lnTo>
                    <a:pt x="666" y="454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1A1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/>
            </a:p>
          </p:txBody>
        </p:sp>
        <p:sp>
          <p:nvSpPr>
            <p:cNvPr id="37" name="Google Shape;4166;p33">
              <a:extLst>
                <a:ext uri="{FF2B5EF4-FFF2-40B4-BE49-F238E27FC236}">
                  <a16:creationId xmlns="" xmlns:a16="http://schemas.microsoft.com/office/drawing/2014/main" id="{4BC56E4D-6749-49A4-B703-A8FDA9131693}"/>
                </a:ext>
              </a:extLst>
            </p:cNvPr>
            <p:cNvSpPr/>
            <p:nvPr/>
          </p:nvSpPr>
          <p:spPr>
            <a:xfrm>
              <a:off x="3979100" y="1366825"/>
              <a:ext cx="410125" cy="213725"/>
            </a:xfrm>
            <a:custGeom>
              <a:avLst/>
              <a:gdLst/>
              <a:ahLst/>
              <a:cxnLst/>
              <a:rect l="l" t="t" r="r" b="b"/>
              <a:pathLst>
                <a:path w="16405" h="8549" extrusionOk="0">
                  <a:moveTo>
                    <a:pt x="9880" y="640"/>
                  </a:moveTo>
                  <a:lnTo>
                    <a:pt x="10067" y="693"/>
                  </a:lnTo>
                  <a:lnTo>
                    <a:pt x="10227" y="799"/>
                  </a:lnTo>
                  <a:lnTo>
                    <a:pt x="10360" y="933"/>
                  </a:lnTo>
                  <a:lnTo>
                    <a:pt x="10466" y="1092"/>
                  </a:lnTo>
                  <a:lnTo>
                    <a:pt x="10679" y="1652"/>
                  </a:lnTo>
                  <a:lnTo>
                    <a:pt x="10919" y="2237"/>
                  </a:lnTo>
                  <a:lnTo>
                    <a:pt x="11105" y="2877"/>
                  </a:lnTo>
                  <a:lnTo>
                    <a:pt x="11292" y="3516"/>
                  </a:lnTo>
                  <a:lnTo>
                    <a:pt x="10519" y="3729"/>
                  </a:lnTo>
                  <a:lnTo>
                    <a:pt x="9774" y="3862"/>
                  </a:lnTo>
                  <a:lnTo>
                    <a:pt x="9002" y="3968"/>
                  </a:lnTo>
                  <a:lnTo>
                    <a:pt x="8203" y="3995"/>
                  </a:lnTo>
                  <a:lnTo>
                    <a:pt x="7430" y="3968"/>
                  </a:lnTo>
                  <a:lnTo>
                    <a:pt x="6658" y="3862"/>
                  </a:lnTo>
                  <a:lnTo>
                    <a:pt x="5886" y="3729"/>
                  </a:lnTo>
                  <a:lnTo>
                    <a:pt x="5140" y="3516"/>
                  </a:lnTo>
                  <a:lnTo>
                    <a:pt x="5300" y="2877"/>
                  </a:lnTo>
                  <a:lnTo>
                    <a:pt x="5513" y="2237"/>
                  </a:lnTo>
                  <a:lnTo>
                    <a:pt x="5726" y="1652"/>
                  </a:lnTo>
                  <a:lnTo>
                    <a:pt x="5966" y="1092"/>
                  </a:lnTo>
                  <a:lnTo>
                    <a:pt x="6045" y="933"/>
                  </a:lnTo>
                  <a:lnTo>
                    <a:pt x="6179" y="799"/>
                  </a:lnTo>
                  <a:lnTo>
                    <a:pt x="6338" y="693"/>
                  </a:lnTo>
                  <a:lnTo>
                    <a:pt x="6525" y="640"/>
                  </a:lnTo>
                  <a:lnTo>
                    <a:pt x="6711" y="640"/>
                  </a:lnTo>
                  <a:lnTo>
                    <a:pt x="6898" y="693"/>
                  </a:lnTo>
                  <a:lnTo>
                    <a:pt x="7057" y="773"/>
                  </a:lnTo>
                  <a:lnTo>
                    <a:pt x="7191" y="879"/>
                  </a:lnTo>
                  <a:lnTo>
                    <a:pt x="7430" y="1119"/>
                  </a:lnTo>
                  <a:lnTo>
                    <a:pt x="7697" y="1279"/>
                  </a:lnTo>
                  <a:lnTo>
                    <a:pt x="7803" y="1332"/>
                  </a:lnTo>
                  <a:lnTo>
                    <a:pt x="7936" y="1385"/>
                  </a:lnTo>
                  <a:lnTo>
                    <a:pt x="8069" y="1412"/>
                  </a:lnTo>
                  <a:lnTo>
                    <a:pt x="8336" y="1412"/>
                  </a:lnTo>
                  <a:lnTo>
                    <a:pt x="8469" y="1385"/>
                  </a:lnTo>
                  <a:lnTo>
                    <a:pt x="8602" y="1332"/>
                  </a:lnTo>
                  <a:lnTo>
                    <a:pt x="8735" y="1279"/>
                  </a:lnTo>
                  <a:lnTo>
                    <a:pt x="8975" y="1119"/>
                  </a:lnTo>
                  <a:lnTo>
                    <a:pt x="9215" y="879"/>
                  </a:lnTo>
                  <a:lnTo>
                    <a:pt x="9348" y="773"/>
                  </a:lnTo>
                  <a:lnTo>
                    <a:pt x="9508" y="693"/>
                  </a:lnTo>
                  <a:lnTo>
                    <a:pt x="9694" y="640"/>
                  </a:lnTo>
                  <a:close/>
                  <a:moveTo>
                    <a:pt x="11425" y="4155"/>
                  </a:moveTo>
                  <a:lnTo>
                    <a:pt x="11558" y="5007"/>
                  </a:lnTo>
                  <a:lnTo>
                    <a:pt x="11159" y="5140"/>
                  </a:lnTo>
                  <a:lnTo>
                    <a:pt x="10759" y="5247"/>
                  </a:lnTo>
                  <a:lnTo>
                    <a:pt x="10333" y="5353"/>
                  </a:lnTo>
                  <a:lnTo>
                    <a:pt x="9907" y="5433"/>
                  </a:lnTo>
                  <a:lnTo>
                    <a:pt x="9508" y="5486"/>
                  </a:lnTo>
                  <a:lnTo>
                    <a:pt x="9081" y="5513"/>
                  </a:lnTo>
                  <a:lnTo>
                    <a:pt x="8629" y="5540"/>
                  </a:lnTo>
                  <a:lnTo>
                    <a:pt x="8203" y="5566"/>
                  </a:lnTo>
                  <a:lnTo>
                    <a:pt x="7777" y="5540"/>
                  </a:lnTo>
                  <a:lnTo>
                    <a:pt x="7350" y="5513"/>
                  </a:lnTo>
                  <a:lnTo>
                    <a:pt x="6924" y="5486"/>
                  </a:lnTo>
                  <a:lnTo>
                    <a:pt x="6498" y="5433"/>
                  </a:lnTo>
                  <a:lnTo>
                    <a:pt x="6072" y="5353"/>
                  </a:lnTo>
                  <a:lnTo>
                    <a:pt x="5646" y="5247"/>
                  </a:lnTo>
                  <a:lnTo>
                    <a:pt x="5247" y="5140"/>
                  </a:lnTo>
                  <a:lnTo>
                    <a:pt x="4847" y="5007"/>
                  </a:lnTo>
                  <a:lnTo>
                    <a:pt x="4980" y="4155"/>
                  </a:lnTo>
                  <a:lnTo>
                    <a:pt x="5779" y="4368"/>
                  </a:lnTo>
                  <a:lnTo>
                    <a:pt x="6578" y="4501"/>
                  </a:lnTo>
                  <a:lnTo>
                    <a:pt x="7377" y="4608"/>
                  </a:lnTo>
                  <a:lnTo>
                    <a:pt x="8203" y="4634"/>
                  </a:lnTo>
                  <a:lnTo>
                    <a:pt x="9028" y="4608"/>
                  </a:lnTo>
                  <a:lnTo>
                    <a:pt x="9827" y="4501"/>
                  </a:lnTo>
                  <a:lnTo>
                    <a:pt x="10626" y="4368"/>
                  </a:lnTo>
                  <a:lnTo>
                    <a:pt x="11425" y="4155"/>
                  </a:lnTo>
                  <a:close/>
                  <a:moveTo>
                    <a:pt x="1358" y="3995"/>
                  </a:moveTo>
                  <a:lnTo>
                    <a:pt x="1492" y="4022"/>
                  </a:lnTo>
                  <a:lnTo>
                    <a:pt x="1651" y="4075"/>
                  </a:lnTo>
                  <a:lnTo>
                    <a:pt x="1811" y="4155"/>
                  </a:lnTo>
                  <a:lnTo>
                    <a:pt x="1918" y="4288"/>
                  </a:lnTo>
                  <a:lnTo>
                    <a:pt x="1998" y="4448"/>
                  </a:lnTo>
                  <a:lnTo>
                    <a:pt x="2317" y="5060"/>
                  </a:lnTo>
                  <a:lnTo>
                    <a:pt x="2690" y="5673"/>
                  </a:lnTo>
                  <a:lnTo>
                    <a:pt x="3116" y="6232"/>
                  </a:lnTo>
                  <a:lnTo>
                    <a:pt x="3329" y="6498"/>
                  </a:lnTo>
                  <a:lnTo>
                    <a:pt x="3569" y="6738"/>
                  </a:lnTo>
                  <a:lnTo>
                    <a:pt x="3196" y="6632"/>
                  </a:lnTo>
                  <a:lnTo>
                    <a:pt x="2850" y="6498"/>
                  </a:lnTo>
                  <a:lnTo>
                    <a:pt x="2504" y="6365"/>
                  </a:lnTo>
                  <a:lnTo>
                    <a:pt x="2157" y="6179"/>
                  </a:lnTo>
                  <a:lnTo>
                    <a:pt x="1811" y="5992"/>
                  </a:lnTo>
                  <a:lnTo>
                    <a:pt x="1492" y="5753"/>
                  </a:lnTo>
                  <a:lnTo>
                    <a:pt x="1172" y="5513"/>
                  </a:lnTo>
                  <a:lnTo>
                    <a:pt x="879" y="5247"/>
                  </a:lnTo>
                  <a:lnTo>
                    <a:pt x="773" y="5140"/>
                  </a:lnTo>
                  <a:lnTo>
                    <a:pt x="693" y="5007"/>
                  </a:lnTo>
                  <a:lnTo>
                    <a:pt x="639" y="4847"/>
                  </a:lnTo>
                  <a:lnTo>
                    <a:pt x="639" y="4714"/>
                  </a:lnTo>
                  <a:lnTo>
                    <a:pt x="666" y="4554"/>
                  </a:lnTo>
                  <a:lnTo>
                    <a:pt x="693" y="4421"/>
                  </a:lnTo>
                  <a:lnTo>
                    <a:pt x="773" y="4288"/>
                  </a:lnTo>
                  <a:lnTo>
                    <a:pt x="879" y="4182"/>
                  </a:lnTo>
                  <a:lnTo>
                    <a:pt x="986" y="4102"/>
                  </a:lnTo>
                  <a:lnTo>
                    <a:pt x="1092" y="4048"/>
                  </a:lnTo>
                  <a:lnTo>
                    <a:pt x="1225" y="4022"/>
                  </a:lnTo>
                  <a:lnTo>
                    <a:pt x="1358" y="3995"/>
                  </a:lnTo>
                  <a:close/>
                  <a:moveTo>
                    <a:pt x="15073" y="3995"/>
                  </a:moveTo>
                  <a:lnTo>
                    <a:pt x="15180" y="4022"/>
                  </a:lnTo>
                  <a:lnTo>
                    <a:pt x="15313" y="4048"/>
                  </a:lnTo>
                  <a:lnTo>
                    <a:pt x="15420" y="4102"/>
                  </a:lnTo>
                  <a:lnTo>
                    <a:pt x="15526" y="4182"/>
                  </a:lnTo>
                  <a:lnTo>
                    <a:pt x="15633" y="4288"/>
                  </a:lnTo>
                  <a:lnTo>
                    <a:pt x="15713" y="4421"/>
                  </a:lnTo>
                  <a:lnTo>
                    <a:pt x="15766" y="4554"/>
                  </a:lnTo>
                  <a:lnTo>
                    <a:pt x="15766" y="4714"/>
                  </a:lnTo>
                  <a:lnTo>
                    <a:pt x="15766" y="4847"/>
                  </a:lnTo>
                  <a:lnTo>
                    <a:pt x="15713" y="5007"/>
                  </a:lnTo>
                  <a:lnTo>
                    <a:pt x="15633" y="5140"/>
                  </a:lnTo>
                  <a:lnTo>
                    <a:pt x="15553" y="5247"/>
                  </a:lnTo>
                  <a:lnTo>
                    <a:pt x="15233" y="5513"/>
                  </a:lnTo>
                  <a:lnTo>
                    <a:pt x="14914" y="5753"/>
                  </a:lnTo>
                  <a:lnTo>
                    <a:pt x="14594" y="5992"/>
                  </a:lnTo>
                  <a:lnTo>
                    <a:pt x="14248" y="6179"/>
                  </a:lnTo>
                  <a:lnTo>
                    <a:pt x="13902" y="6365"/>
                  </a:lnTo>
                  <a:lnTo>
                    <a:pt x="13555" y="6498"/>
                  </a:lnTo>
                  <a:lnTo>
                    <a:pt x="13209" y="6632"/>
                  </a:lnTo>
                  <a:lnTo>
                    <a:pt x="12836" y="6738"/>
                  </a:lnTo>
                  <a:lnTo>
                    <a:pt x="13076" y="6498"/>
                  </a:lnTo>
                  <a:lnTo>
                    <a:pt x="13289" y="6232"/>
                  </a:lnTo>
                  <a:lnTo>
                    <a:pt x="13715" y="5673"/>
                  </a:lnTo>
                  <a:lnTo>
                    <a:pt x="14088" y="5060"/>
                  </a:lnTo>
                  <a:lnTo>
                    <a:pt x="14408" y="4448"/>
                  </a:lnTo>
                  <a:lnTo>
                    <a:pt x="14487" y="4288"/>
                  </a:lnTo>
                  <a:lnTo>
                    <a:pt x="14594" y="4155"/>
                  </a:lnTo>
                  <a:lnTo>
                    <a:pt x="14754" y="4075"/>
                  </a:lnTo>
                  <a:lnTo>
                    <a:pt x="14914" y="4022"/>
                  </a:lnTo>
                  <a:lnTo>
                    <a:pt x="15073" y="3995"/>
                  </a:lnTo>
                  <a:close/>
                  <a:moveTo>
                    <a:pt x="6605" y="0"/>
                  </a:moveTo>
                  <a:lnTo>
                    <a:pt x="6418" y="27"/>
                  </a:lnTo>
                  <a:lnTo>
                    <a:pt x="6259" y="54"/>
                  </a:lnTo>
                  <a:lnTo>
                    <a:pt x="6099" y="107"/>
                  </a:lnTo>
                  <a:lnTo>
                    <a:pt x="5939" y="187"/>
                  </a:lnTo>
                  <a:lnTo>
                    <a:pt x="5806" y="293"/>
                  </a:lnTo>
                  <a:lnTo>
                    <a:pt x="5673" y="400"/>
                  </a:lnTo>
                  <a:lnTo>
                    <a:pt x="5566" y="533"/>
                  </a:lnTo>
                  <a:lnTo>
                    <a:pt x="5460" y="666"/>
                  </a:lnTo>
                  <a:lnTo>
                    <a:pt x="5380" y="826"/>
                  </a:lnTo>
                  <a:lnTo>
                    <a:pt x="5193" y="1252"/>
                  </a:lnTo>
                  <a:lnTo>
                    <a:pt x="5007" y="1731"/>
                  </a:lnTo>
                  <a:lnTo>
                    <a:pt x="4847" y="2211"/>
                  </a:lnTo>
                  <a:lnTo>
                    <a:pt x="4687" y="2717"/>
                  </a:lnTo>
                  <a:lnTo>
                    <a:pt x="4554" y="3223"/>
                  </a:lnTo>
                  <a:lnTo>
                    <a:pt x="4421" y="3729"/>
                  </a:lnTo>
                  <a:lnTo>
                    <a:pt x="4314" y="4261"/>
                  </a:lnTo>
                  <a:lnTo>
                    <a:pt x="4235" y="4767"/>
                  </a:lnTo>
                  <a:lnTo>
                    <a:pt x="3675" y="4528"/>
                  </a:lnTo>
                  <a:lnTo>
                    <a:pt x="3143" y="4261"/>
                  </a:lnTo>
                  <a:lnTo>
                    <a:pt x="2610" y="3942"/>
                  </a:lnTo>
                  <a:lnTo>
                    <a:pt x="2104" y="3596"/>
                  </a:lnTo>
                  <a:lnTo>
                    <a:pt x="1891" y="3462"/>
                  </a:lnTo>
                  <a:lnTo>
                    <a:pt x="1651" y="3383"/>
                  </a:lnTo>
                  <a:lnTo>
                    <a:pt x="1492" y="3383"/>
                  </a:lnTo>
                  <a:lnTo>
                    <a:pt x="1332" y="3356"/>
                  </a:lnTo>
                  <a:lnTo>
                    <a:pt x="1172" y="3383"/>
                  </a:lnTo>
                  <a:lnTo>
                    <a:pt x="1012" y="3409"/>
                  </a:lnTo>
                  <a:lnTo>
                    <a:pt x="879" y="3462"/>
                  </a:lnTo>
                  <a:lnTo>
                    <a:pt x="719" y="3516"/>
                  </a:lnTo>
                  <a:lnTo>
                    <a:pt x="586" y="3596"/>
                  </a:lnTo>
                  <a:lnTo>
                    <a:pt x="453" y="3702"/>
                  </a:lnTo>
                  <a:lnTo>
                    <a:pt x="267" y="3915"/>
                  </a:lnTo>
                  <a:lnTo>
                    <a:pt x="133" y="4155"/>
                  </a:lnTo>
                  <a:lnTo>
                    <a:pt x="27" y="4421"/>
                  </a:lnTo>
                  <a:lnTo>
                    <a:pt x="0" y="4688"/>
                  </a:lnTo>
                  <a:lnTo>
                    <a:pt x="27" y="4980"/>
                  </a:lnTo>
                  <a:lnTo>
                    <a:pt x="107" y="5247"/>
                  </a:lnTo>
                  <a:lnTo>
                    <a:pt x="240" y="5513"/>
                  </a:lnTo>
                  <a:lnTo>
                    <a:pt x="426" y="5726"/>
                  </a:lnTo>
                  <a:lnTo>
                    <a:pt x="879" y="6099"/>
                  </a:lnTo>
                  <a:lnTo>
                    <a:pt x="1358" y="6445"/>
                  </a:lnTo>
                  <a:lnTo>
                    <a:pt x="1864" y="6738"/>
                  </a:lnTo>
                  <a:lnTo>
                    <a:pt x="2370" y="7004"/>
                  </a:lnTo>
                  <a:lnTo>
                    <a:pt x="2876" y="7191"/>
                  </a:lnTo>
                  <a:lnTo>
                    <a:pt x="3409" y="7351"/>
                  </a:lnTo>
                  <a:lnTo>
                    <a:pt x="3942" y="7457"/>
                  </a:lnTo>
                  <a:lnTo>
                    <a:pt x="4501" y="7510"/>
                  </a:lnTo>
                  <a:lnTo>
                    <a:pt x="5007" y="7857"/>
                  </a:lnTo>
                  <a:lnTo>
                    <a:pt x="5540" y="8123"/>
                  </a:lnTo>
                  <a:lnTo>
                    <a:pt x="6099" y="8363"/>
                  </a:lnTo>
                  <a:lnTo>
                    <a:pt x="6685" y="8522"/>
                  </a:lnTo>
                  <a:lnTo>
                    <a:pt x="6765" y="8549"/>
                  </a:lnTo>
                  <a:lnTo>
                    <a:pt x="6871" y="8522"/>
                  </a:lnTo>
                  <a:lnTo>
                    <a:pt x="6951" y="8469"/>
                  </a:lnTo>
                  <a:lnTo>
                    <a:pt x="7031" y="8389"/>
                  </a:lnTo>
                  <a:lnTo>
                    <a:pt x="7084" y="8309"/>
                  </a:lnTo>
                  <a:lnTo>
                    <a:pt x="7084" y="8176"/>
                  </a:lnTo>
                  <a:lnTo>
                    <a:pt x="7031" y="8070"/>
                  </a:lnTo>
                  <a:lnTo>
                    <a:pt x="6951" y="7963"/>
                  </a:lnTo>
                  <a:lnTo>
                    <a:pt x="6844" y="7910"/>
                  </a:lnTo>
                  <a:lnTo>
                    <a:pt x="6312" y="7750"/>
                  </a:lnTo>
                  <a:lnTo>
                    <a:pt x="5779" y="7537"/>
                  </a:lnTo>
                  <a:lnTo>
                    <a:pt x="5273" y="7271"/>
                  </a:lnTo>
                  <a:lnTo>
                    <a:pt x="4794" y="6951"/>
                  </a:lnTo>
                  <a:lnTo>
                    <a:pt x="4528" y="6738"/>
                  </a:lnTo>
                  <a:lnTo>
                    <a:pt x="4261" y="6498"/>
                  </a:lnTo>
                  <a:lnTo>
                    <a:pt x="4022" y="6259"/>
                  </a:lnTo>
                  <a:lnTo>
                    <a:pt x="3782" y="6019"/>
                  </a:lnTo>
                  <a:lnTo>
                    <a:pt x="3542" y="5753"/>
                  </a:lnTo>
                  <a:lnTo>
                    <a:pt x="3329" y="5460"/>
                  </a:lnTo>
                  <a:lnTo>
                    <a:pt x="3143" y="5193"/>
                  </a:lnTo>
                  <a:lnTo>
                    <a:pt x="2956" y="4874"/>
                  </a:lnTo>
                  <a:lnTo>
                    <a:pt x="3569" y="5193"/>
                  </a:lnTo>
                  <a:lnTo>
                    <a:pt x="4181" y="5460"/>
                  </a:lnTo>
                  <a:lnTo>
                    <a:pt x="4820" y="5673"/>
                  </a:lnTo>
                  <a:lnTo>
                    <a:pt x="5486" y="5859"/>
                  </a:lnTo>
                  <a:lnTo>
                    <a:pt x="6152" y="6019"/>
                  </a:lnTo>
                  <a:lnTo>
                    <a:pt x="6818" y="6126"/>
                  </a:lnTo>
                  <a:lnTo>
                    <a:pt x="7510" y="6179"/>
                  </a:lnTo>
                  <a:lnTo>
                    <a:pt x="8203" y="6205"/>
                  </a:lnTo>
                  <a:lnTo>
                    <a:pt x="8895" y="6179"/>
                  </a:lnTo>
                  <a:lnTo>
                    <a:pt x="9587" y="6126"/>
                  </a:lnTo>
                  <a:lnTo>
                    <a:pt x="10253" y="6019"/>
                  </a:lnTo>
                  <a:lnTo>
                    <a:pt x="10919" y="5859"/>
                  </a:lnTo>
                  <a:lnTo>
                    <a:pt x="11585" y="5673"/>
                  </a:lnTo>
                  <a:lnTo>
                    <a:pt x="12224" y="5460"/>
                  </a:lnTo>
                  <a:lnTo>
                    <a:pt x="12836" y="5193"/>
                  </a:lnTo>
                  <a:lnTo>
                    <a:pt x="13449" y="4874"/>
                  </a:lnTo>
                  <a:lnTo>
                    <a:pt x="13262" y="5193"/>
                  </a:lnTo>
                  <a:lnTo>
                    <a:pt x="13076" y="5460"/>
                  </a:lnTo>
                  <a:lnTo>
                    <a:pt x="12863" y="5753"/>
                  </a:lnTo>
                  <a:lnTo>
                    <a:pt x="12623" y="6019"/>
                  </a:lnTo>
                  <a:lnTo>
                    <a:pt x="12384" y="6259"/>
                  </a:lnTo>
                  <a:lnTo>
                    <a:pt x="12144" y="6498"/>
                  </a:lnTo>
                  <a:lnTo>
                    <a:pt x="11878" y="6738"/>
                  </a:lnTo>
                  <a:lnTo>
                    <a:pt x="11611" y="6951"/>
                  </a:lnTo>
                  <a:lnTo>
                    <a:pt x="11132" y="7271"/>
                  </a:lnTo>
                  <a:lnTo>
                    <a:pt x="10626" y="7537"/>
                  </a:lnTo>
                  <a:lnTo>
                    <a:pt x="10093" y="7750"/>
                  </a:lnTo>
                  <a:lnTo>
                    <a:pt x="9561" y="7910"/>
                  </a:lnTo>
                  <a:lnTo>
                    <a:pt x="9454" y="7963"/>
                  </a:lnTo>
                  <a:lnTo>
                    <a:pt x="9374" y="8070"/>
                  </a:lnTo>
                  <a:lnTo>
                    <a:pt x="9321" y="8176"/>
                  </a:lnTo>
                  <a:lnTo>
                    <a:pt x="9321" y="8309"/>
                  </a:lnTo>
                  <a:lnTo>
                    <a:pt x="9374" y="8389"/>
                  </a:lnTo>
                  <a:lnTo>
                    <a:pt x="9454" y="8469"/>
                  </a:lnTo>
                  <a:lnTo>
                    <a:pt x="9534" y="8522"/>
                  </a:lnTo>
                  <a:lnTo>
                    <a:pt x="9641" y="8549"/>
                  </a:lnTo>
                  <a:lnTo>
                    <a:pt x="9721" y="8522"/>
                  </a:lnTo>
                  <a:lnTo>
                    <a:pt x="10306" y="8363"/>
                  </a:lnTo>
                  <a:lnTo>
                    <a:pt x="10866" y="8123"/>
                  </a:lnTo>
                  <a:lnTo>
                    <a:pt x="11398" y="7857"/>
                  </a:lnTo>
                  <a:lnTo>
                    <a:pt x="11904" y="7510"/>
                  </a:lnTo>
                  <a:lnTo>
                    <a:pt x="12464" y="7457"/>
                  </a:lnTo>
                  <a:lnTo>
                    <a:pt x="12996" y="7351"/>
                  </a:lnTo>
                  <a:lnTo>
                    <a:pt x="13529" y="7191"/>
                  </a:lnTo>
                  <a:lnTo>
                    <a:pt x="14061" y="7004"/>
                  </a:lnTo>
                  <a:lnTo>
                    <a:pt x="14567" y="6738"/>
                  </a:lnTo>
                  <a:lnTo>
                    <a:pt x="15047" y="6445"/>
                  </a:lnTo>
                  <a:lnTo>
                    <a:pt x="15526" y="6099"/>
                  </a:lnTo>
                  <a:lnTo>
                    <a:pt x="15979" y="5726"/>
                  </a:lnTo>
                  <a:lnTo>
                    <a:pt x="16165" y="5513"/>
                  </a:lnTo>
                  <a:lnTo>
                    <a:pt x="16298" y="5247"/>
                  </a:lnTo>
                  <a:lnTo>
                    <a:pt x="16378" y="4980"/>
                  </a:lnTo>
                  <a:lnTo>
                    <a:pt x="16405" y="4688"/>
                  </a:lnTo>
                  <a:lnTo>
                    <a:pt x="16378" y="4421"/>
                  </a:lnTo>
                  <a:lnTo>
                    <a:pt x="16298" y="4155"/>
                  </a:lnTo>
                  <a:lnTo>
                    <a:pt x="16139" y="3915"/>
                  </a:lnTo>
                  <a:lnTo>
                    <a:pt x="15952" y="3702"/>
                  </a:lnTo>
                  <a:lnTo>
                    <a:pt x="15819" y="3596"/>
                  </a:lnTo>
                  <a:lnTo>
                    <a:pt x="15686" y="3516"/>
                  </a:lnTo>
                  <a:lnTo>
                    <a:pt x="15553" y="3462"/>
                  </a:lnTo>
                  <a:lnTo>
                    <a:pt x="15393" y="3409"/>
                  </a:lnTo>
                  <a:lnTo>
                    <a:pt x="15233" y="3383"/>
                  </a:lnTo>
                  <a:lnTo>
                    <a:pt x="15073" y="3356"/>
                  </a:lnTo>
                  <a:lnTo>
                    <a:pt x="14914" y="3383"/>
                  </a:lnTo>
                  <a:lnTo>
                    <a:pt x="14754" y="3383"/>
                  </a:lnTo>
                  <a:lnTo>
                    <a:pt x="14514" y="3462"/>
                  </a:lnTo>
                  <a:lnTo>
                    <a:pt x="14301" y="3596"/>
                  </a:lnTo>
                  <a:lnTo>
                    <a:pt x="13795" y="3942"/>
                  </a:lnTo>
                  <a:lnTo>
                    <a:pt x="13262" y="4261"/>
                  </a:lnTo>
                  <a:lnTo>
                    <a:pt x="12730" y="4528"/>
                  </a:lnTo>
                  <a:lnTo>
                    <a:pt x="12171" y="4767"/>
                  </a:lnTo>
                  <a:lnTo>
                    <a:pt x="12091" y="4261"/>
                  </a:lnTo>
                  <a:lnTo>
                    <a:pt x="11984" y="3729"/>
                  </a:lnTo>
                  <a:lnTo>
                    <a:pt x="11878" y="3223"/>
                  </a:lnTo>
                  <a:lnTo>
                    <a:pt x="11718" y="2717"/>
                  </a:lnTo>
                  <a:lnTo>
                    <a:pt x="11585" y="2211"/>
                  </a:lnTo>
                  <a:lnTo>
                    <a:pt x="11398" y="1731"/>
                  </a:lnTo>
                  <a:lnTo>
                    <a:pt x="11239" y="1252"/>
                  </a:lnTo>
                  <a:lnTo>
                    <a:pt x="11025" y="826"/>
                  </a:lnTo>
                  <a:lnTo>
                    <a:pt x="10946" y="666"/>
                  </a:lnTo>
                  <a:lnTo>
                    <a:pt x="10866" y="533"/>
                  </a:lnTo>
                  <a:lnTo>
                    <a:pt x="10733" y="400"/>
                  </a:lnTo>
                  <a:lnTo>
                    <a:pt x="10599" y="293"/>
                  </a:lnTo>
                  <a:lnTo>
                    <a:pt x="10466" y="187"/>
                  </a:lnTo>
                  <a:lnTo>
                    <a:pt x="10306" y="107"/>
                  </a:lnTo>
                  <a:lnTo>
                    <a:pt x="10147" y="54"/>
                  </a:lnTo>
                  <a:lnTo>
                    <a:pt x="9987" y="27"/>
                  </a:lnTo>
                  <a:lnTo>
                    <a:pt x="9800" y="0"/>
                  </a:lnTo>
                  <a:lnTo>
                    <a:pt x="9641" y="0"/>
                  </a:lnTo>
                  <a:lnTo>
                    <a:pt x="9454" y="27"/>
                  </a:lnTo>
                  <a:lnTo>
                    <a:pt x="9294" y="80"/>
                  </a:lnTo>
                  <a:lnTo>
                    <a:pt x="9135" y="160"/>
                  </a:lnTo>
                  <a:lnTo>
                    <a:pt x="9002" y="240"/>
                  </a:lnTo>
                  <a:lnTo>
                    <a:pt x="8868" y="347"/>
                  </a:lnTo>
                  <a:lnTo>
                    <a:pt x="8735" y="453"/>
                  </a:lnTo>
                  <a:lnTo>
                    <a:pt x="8629" y="560"/>
                  </a:lnTo>
                  <a:lnTo>
                    <a:pt x="8496" y="666"/>
                  </a:lnTo>
                  <a:lnTo>
                    <a:pt x="8362" y="746"/>
                  </a:lnTo>
                  <a:lnTo>
                    <a:pt x="8203" y="773"/>
                  </a:lnTo>
                  <a:lnTo>
                    <a:pt x="8043" y="746"/>
                  </a:lnTo>
                  <a:lnTo>
                    <a:pt x="7910" y="666"/>
                  </a:lnTo>
                  <a:lnTo>
                    <a:pt x="7777" y="560"/>
                  </a:lnTo>
                  <a:lnTo>
                    <a:pt x="7670" y="453"/>
                  </a:lnTo>
                  <a:lnTo>
                    <a:pt x="7563" y="347"/>
                  </a:lnTo>
                  <a:lnTo>
                    <a:pt x="7404" y="240"/>
                  </a:lnTo>
                  <a:lnTo>
                    <a:pt x="7271" y="160"/>
                  </a:lnTo>
                  <a:lnTo>
                    <a:pt x="7111" y="80"/>
                  </a:lnTo>
                  <a:lnTo>
                    <a:pt x="6951" y="27"/>
                  </a:lnTo>
                  <a:lnTo>
                    <a:pt x="6791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/>
            </a:p>
          </p:txBody>
        </p:sp>
        <p:sp>
          <p:nvSpPr>
            <p:cNvPr id="38" name="Google Shape;4167;p33">
              <a:extLst>
                <a:ext uri="{FF2B5EF4-FFF2-40B4-BE49-F238E27FC236}">
                  <a16:creationId xmlns="" xmlns:a16="http://schemas.microsoft.com/office/drawing/2014/main" id="{13C188DA-8675-4F4F-A23C-812FAE325419}"/>
                </a:ext>
              </a:extLst>
            </p:cNvPr>
            <p:cNvSpPr/>
            <p:nvPr/>
          </p:nvSpPr>
          <p:spPr>
            <a:xfrm>
              <a:off x="4176175" y="1568550"/>
              <a:ext cx="16000" cy="16000"/>
            </a:xfrm>
            <a:custGeom>
              <a:avLst/>
              <a:gdLst/>
              <a:ahLst/>
              <a:cxnLst/>
              <a:rect l="l" t="t" r="r" b="b"/>
              <a:pathLst>
                <a:path w="640" h="640" extrusionOk="0">
                  <a:moveTo>
                    <a:pt x="320" y="1"/>
                  </a:moveTo>
                  <a:lnTo>
                    <a:pt x="186" y="27"/>
                  </a:lnTo>
                  <a:lnTo>
                    <a:pt x="107" y="107"/>
                  </a:lnTo>
                  <a:lnTo>
                    <a:pt x="27" y="214"/>
                  </a:lnTo>
                  <a:lnTo>
                    <a:pt x="0" y="320"/>
                  </a:lnTo>
                  <a:lnTo>
                    <a:pt x="27" y="453"/>
                  </a:lnTo>
                  <a:lnTo>
                    <a:pt x="107" y="560"/>
                  </a:lnTo>
                  <a:lnTo>
                    <a:pt x="186" y="613"/>
                  </a:lnTo>
                  <a:lnTo>
                    <a:pt x="320" y="640"/>
                  </a:lnTo>
                  <a:lnTo>
                    <a:pt x="453" y="613"/>
                  </a:lnTo>
                  <a:lnTo>
                    <a:pt x="559" y="560"/>
                  </a:lnTo>
                  <a:lnTo>
                    <a:pt x="613" y="453"/>
                  </a:lnTo>
                  <a:lnTo>
                    <a:pt x="639" y="320"/>
                  </a:lnTo>
                  <a:lnTo>
                    <a:pt x="613" y="214"/>
                  </a:lnTo>
                  <a:lnTo>
                    <a:pt x="559" y="107"/>
                  </a:lnTo>
                  <a:lnTo>
                    <a:pt x="453" y="27"/>
                  </a:lnTo>
                  <a:lnTo>
                    <a:pt x="320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/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: Rounded Corners 4">
            <a:extLst>
              <a:ext uri="{FF2B5EF4-FFF2-40B4-BE49-F238E27FC236}">
                <a16:creationId xmlns="" xmlns:a16="http://schemas.microsoft.com/office/drawing/2014/main" id="{C4CB612E-2098-4C96-9AD2-1D02965506D8}"/>
              </a:ext>
            </a:extLst>
          </p:cNvPr>
          <p:cNvSpPr/>
          <p:nvPr/>
        </p:nvSpPr>
        <p:spPr>
          <a:xfrm>
            <a:off x="448945" y="352425"/>
            <a:ext cx="11458575" cy="6153150"/>
          </a:xfrm>
          <a:custGeom>
            <a:avLst/>
            <a:gdLst>
              <a:gd name="connsiteX0" fmla="*/ 0 w 10677525"/>
              <a:gd name="connsiteY0" fmla="*/ 950932 h 5705475"/>
              <a:gd name="connsiteX1" fmla="*/ 950932 w 10677525"/>
              <a:gd name="connsiteY1" fmla="*/ 0 h 5705475"/>
              <a:gd name="connsiteX2" fmla="*/ 9726593 w 10677525"/>
              <a:gd name="connsiteY2" fmla="*/ 0 h 5705475"/>
              <a:gd name="connsiteX3" fmla="*/ 10677525 w 10677525"/>
              <a:gd name="connsiteY3" fmla="*/ 950932 h 5705475"/>
              <a:gd name="connsiteX4" fmla="*/ 10677525 w 10677525"/>
              <a:gd name="connsiteY4" fmla="*/ 4754543 h 5705475"/>
              <a:gd name="connsiteX5" fmla="*/ 9726593 w 10677525"/>
              <a:gd name="connsiteY5" fmla="*/ 5705475 h 5705475"/>
              <a:gd name="connsiteX6" fmla="*/ 950932 w 10677525"/>
              <a:gd name="connsiteY6" fmla="*/ 5705475 h 5705475"/>
              <a:gd name="connsiteX7" fmla="*/ 0 w 10677525"/>
              <a:gd name="connsiteY7" fmla="*/ 4754543 h 5705475"/>
              <a:gd name="connsiteX8" fmla="*/ 0 w 10677525"/>
              <a:gd name="connsiteY8" fmla="*/ 950932 h 5705475"/>
              <a:gd name="connsiteX0" fmla="*/ 0 w 10677525"/>
              <a:gd name="connsiteY0" fmla="*/ 950932 h 5705475"/>
              <a:gd name="connsiteX1" fmla="*/ 1055707 w 10677525"/>
              <a:gd name="connsiteY1" fmla="*/ 47625 h 5705475"/>
              <a:gd name="connsiteX2" fmla="*/ 9726593 w 10677525"/>
              <a:gd name="connsiteY2" fmla="*/ 0 h 5705475"/>
              <a:gd name="connsiteX3" fmla="*/ 10677525 w 10677525"/>
              <a:gd name="connsiteY3" fmla="*/ 950932 h 5705475"/>
              <a:gd name="connsiteX4" fmla="*/ 10677525 w 10677525"/>
              <a:gd name="connsiteY4" fmla="*/ 4754543 h 5705475"/>
              <a:gd name="connsiteX5" fmla="*/ 9726593 w 10677525"/>
              <a:gd name="connsiteY5" fmla="*/ 5705475 h 5705475"/>
              <a:gd name="connsiteX6" fmla="*/ 950932 w 10677525"/>
              <a:gd name="connsiteY6" fmla="*/ 5705475 h 5705475"/>
              <a:gd name="connsiteX7" fmla="*/ 0 w 10677525"/>
              <a:gd name="connsiteY7" fmla="*/ 4754543 h 5705475"/>
              <a:gd name="connsiteX8" fmla="*/ 0 w 10677525"/>
              <a:gd name="connsiteY8" fmla="*/ 950932 h 5705475"/>
              <a:gd name="connsiteX0" fmla="*/ 0 w 10791825"/>
              <a:gd name="connsiteY0" fmla="*/ 903307 h 5705475"/>
              <a:gd name="connsiteX1" fmla="*/ 1170007 w 10791825"/>
              <a:gd name="connsiteY1" fmla="*/ 47625 h 5705475"/>
              <a:gd name="connsiteX2" fmla="*/ 9840893 w 10791825"/>
              <a:gd name="connsiteY2" fmla="*/ 0 h 5705475"/>
              <a:gd name="connsiteX3" fmla="*/ 10791825 w 10791825"/>
              <a:gd name="connsiteY3" fmla="*/ 950932 h 5705475"/>
              <a:gd name="connsiteX4" fmla="*/ 10791825 w 10791825"/>
              <a:gd name="connsiteY4" fmla="*/ 4754543 h 5705475"/>
              <a:gd name="connsiteX5" fmla="*/ 9840893 w 10791825"/>
              <a:gd name="connsiteY5" fmla="*/ 5705475 h 5705475"/>
              <a:gd name="connsiteX6" fmla="*/ 1065232 w 10791825"/>
              <a:gd name="connsiteY6" fmla="*/ 5705475 h 5705475"/>
              <a:gd name="connsiteX7" fmla="*/ 114300 w 10791825"/>
              <a:gd name="connsiteY7" fmla="*/ 4754543 h 5705475"/>
              <a:gd name="connsiteX8" fmla="*/ 0 w 10791825"/>
              <a:gd name="connsiteY8" fmla="*/ 903307 h 5705475"/>
              <a:gd name="connsiteX0" fmla="*/ 0 w 10791825"/>
              <a:gd name="connsiteY0" fmla="*/ 903307 h 5705475"/>
              <a:gd name="connsiteX1" fmla="*/ 1170007 w 10791825"/>
              <a:gd name="connsiteY1" fmla="*/ 47625 h 5705475"/>
              <a:gd name="connsiteX2" fmla="*/ 10212368 w 10791825"/>
              <a:gd name="connsiteY2" fmla="*/ 0 h 5705475"/>
              <a:gd name="connsiteX3" fmla="*/ 10791825 w 10791825"/>
              <a:gd name="connsiteY3" fmla="*/ 950932 h 5705475"/>
              <a:gd name="connsiteX4" fmla="*/ 10791825 w 10791825"/>
              <a:gd name="connsiteY4" fmla="*/ 4754543 h 5705475"/>
              <a:gd name="connsiteX5" fmla="*/ 9840893 w 10791825"/>
              <a:gd name="connsiteY5" fmla="*/ 5705475 h 5705475"/>
              <a:gd name="connsiteX6" fmla="*/ 1065232 w 10791825"/>
              <a:gd name="connsiteY6" fmla="*/ 5705475 h 5705475"/>
              <a:gd name="connsiteX7" fmla="*/ 114300 w 10791825"/>
              <a:gd name="connsiteY7" fmla="*/ 4754543 h 5705475"/>
              <a:gd name="connsiteX8" fmla="*/ 0 w 10791825"/>
              <a:gd name="connsiteY8" fmla="*/ 903307 h 5705475"/>
              <a:gd name="connsiteX0" fmla="*/ 0 w 10791825"/>
              <a:gd name="connsiteY0" fmla="*/ 903307 h 5705475"/>
              <a:gd name="connsiteX1" fmla="*/ 1170007 w 10791825"/>
              <a:gd name="connsiteY1" fmla="*/ 47625 h 5705475"/>
              <a:gd name="connsiteX2" fmla="*/ 10212368 w 10791825"/>
              <a:gd name="connsiteY2" fmla="*/ 0 h 5705475"/>
              <a:gd name="connsiteX3" fmla="*/ 10648950 w 10791825"/>
              <a:gd name="connsiteY3" fmla="*/ 1160482 h 5705475"/>
              <a:gd name="connsiteX4" fmla="*/ 10791825 w 10791825"/>
              <a:gd name="connsiteY4" fmla="*/ 4754543 h 5705475"/>
              <a:gd name="connsiteX5" fmla="*/ 9840893 w 10791825"/>
              <a:gd name="connsiteY5" fmla="*/ 5705475 h 5705475"/>
              <a:gd name="connsiteX6" fmla="*/ 1065232 w 10791825"/>
              <a:gd name="connsiteY6" fmla="*/ 5705475 h 5705475"/>
              <a:gd name="connsiteX7" fmla="*/ 114300 w 10791825"/>
              <a:gd name="connsiteY7" fmla="*/ 4754543 h 5705475"/>
              <a:gd name="connsiteX8" fmla="*/ 0 w 10791825"/>
              <a:gd name="connsiteY8" fmla="*/ 903307 h 5705475"/>
              <a:gd name="connsiteX0" fmla="*/ 0 w 10791825"/>
              <a:gd name="connsiteY0" fmla="*/ 903307 h 5705475"/>
              <a:gd name="connsiteX1" fmla="*/ 1170007 w 10791825"/>
              <a:gd name="connsiteY1" fmla="*/ 47625 h 5705475"/>
              <a:gd name="connsiteX2" fmla="*/ 10412393 w 10791825"/>
              <a:gd name="connsiteY2" fmla="*/ 0 h 5705475"/>
              <a:gd name="connsiteX3" fmla="*/ 10648950 w 10791825"/>
              <a:gd name="connsiteY3" fmla="*/ 1160482 h 5705475"/>
              <a:gd name="connsiteX4" fmla="*/ 10791825 w 10791825"/>
              <a:gd name="connsiteY4" fmla="*/ 4754543 h 5705475"/>
              <a:gd name="connsiteX5" fmla="*/ 9840893 w 10791825"/>
              <a:gd name="connsiteY5" fmla="*/ 5705475 h 5705475"/>
              <a:gd name="connsiteX6" fmla="*/ 1065232 w 10791825"/>
              <a:gd name="connsiteY6" fmla="*/ 5705475 h 5705475"/>
              <a:gd name="connsiteX7" fmla="*/ 114300 w 10791825"/>
              <a:gd name="connsiteY7" fmla="*/ 4754543 h 5705475"/>
              <a:gd name="connsiteX8" fmla="*/ 0 w 10791825"/>
              <a:gd name="connsiteY8" fmla="*/ 903307 h 5705475"/>
              <a:gd name="connsiteX0" fmla="*/ 0 w 10803741"/>
              <a:gd name="connsiteY0" fmla="*/ 903307 h 5705475"/>
              <a:gd name="connsiteX1" fmla="*/ 1170007 w 10803741"/>
              <a:gd name="connsiteY1" fmla="*/ 47625 h 5705475"/>
              <a:gd name="connsiteX2" fmla="*/ 10412393 w 10803741"/>
              <a:gd name="connsiteY2" fmla="*/ 0 h 5705475"/>
              <a:gd name="connsiteX3" fmla="*/ 10782300 w 10803741"/>
              <a:gd name="connsiteY3" fmla="*/ 1160482 h 5705475"/>
              <a:gd name="connsiteX4" fmla="*/ 10791825 w 10803741"/>
              <a:gd name="connsiteY4" fmla="*/ 4754543 h 5705475"/>
              <a:gd name="connsiteX5" fmla="*/ 9840893 w 10803741"/>
              <a:gd name="connsiteY5" fmla="*/ 5705475 h 5705475"/>
              <a:gd name="connsiteX6" fmla="*/ 1065232 w 10803741"/>
              <a:gd name="connsiteY6" fmla="*/ 5705475 h 5705475"/>
              <a:gd name="connsiteX7" fmla="*/ 114300 w 10803741"/>
              <a:gd name="connsiteY7" fmla="*/ 4754543 h 5705475"/>
              <a:gd name="connsiteX8" fmla="*/ 0 w 10803741"/>
              <a:gd name="connsiteY8" fmla="*/ 903307 h 5705475"/>
              <a:gd name="connsiteX0" fmla="*/ 0 w 10942636"/>
              <a:gd name="connsiteY0" fmla="*/ 1027132 h 5829300"/>
              <a:gd name="connsiteX1" fmla="*/ 1170007 w 10942636"/>
              <a:gd name="connsiteY1" fmla="*/ 171450 h 5829300"/>
              <a:gd name="connsiteX2" fmla="*/ 10679093 w 10942636"/>
              <a:gd name="connsiteY2" fmla="*/ 0 h 5829300"/>
              <a:gd name="connsiteX3" fmla="*/ 10782300 w 10942636"/>
              <a:gd name="connsiteY3" fmla="*/ 1284307 h 5829300"/>
              <a:gd name="connsiteX4" fmla="*/ 10791825 w 10942636"/>
              <a:gd name="connsiteY4" fmla="*/ 4878368 h 5829300"/>
              <a:gd name="connsiteX5" fmla="*/ 9840893 w 10942636"/>
              <a:gd name="connsiteY5" fmla="*/ 5829300 h 5829300"/>
              <a:gd name="connsiteX6" fmla="*/ 1065232 w 10942636"/>
              <a:gd name="connsiteY6" fmla="*/ 5829300 h 5829300"/>
              <a:gd name="connsiteX7" fmla="*/ 114300 w 10942636"/>
              <a:gd name="connsiteY7" fmla="*/ 4878368 h 5829300"/>
              <a:gd name="connsiteX8" fmla="*/ 0 w 10942636"/>
              <a:gd name="connsiteY8" fmla="*/ 1027132 h 5829300"/>
              <a:gd name="connsiteX0" fmla="*/ 0 w 11070441"/>
              <a:gd name="connsiteY0" fmla="*/ 1027132 h 5829300"/>
              <a:gd name="connsiteX1" fmla="*/ 1170007 w 11070441"/>
              <a:gd name="connsiteY1" fmla="*/ 171450 h 5829300"/>
              <a:gd name="connsiteX2" fmla="*/ 10679093 w 11070441"/>
              <a:gd name="connsiteY2" fmla="*/ 0 h 5829300"/>
              <a:gd name="connsiteX3" fmla="*/ 11049000 w 11070441"/>
              <a:gd name="connsiteY3" fmla="*/ 1655782 h 5829300"/>
              <a:gd name="connsiteX4" fmla="*/ 10791825 w 11070441"/>
              <a:gd name="connsiteY4" fmla="*/ 4878368 h 5829300"/>
              <a:gd name="connsiteX5" fmla="*/ 9840893 w 11070441"/>
              <a:gd name="connsiteY5" fmla="*/ 5829300 h 5829300"/>
              <a:gd name="connsiteX6" fmla="*/ 1065232 w 11070441"/>
              <a:gd name="connsiteY6" fmla="*/ 5829300 h 5829300"/>
              <a:gd name="connsiteX7" fmla="*/ 114300 w 11070441"/>
              <a:gd name="connsiteY7" fmla="*/ 4878368 h 5829300"/>
              <a:gd name="connsiteX8" fmla="*/ 0 w 11070441"/>
              <a:gd name="connsiteY8" fmla="*/ 1027132 h 5829300"/>
              <a:gd name="connsiteX0" fmla="*/ 0 w 11089768"/>
              <a:gd name="connsiteY0" fmla="*/ 1027132 h 5829300"/>
              <a:gd name="connsiteX1" fmla="*/ 1170007 w 11089768"/>
              <a:gd name="connsiteY1" fmla="*/ 171450 h 5829300"/>
              <a:gd name="connsiteX2" fmla="*/ 10679093 w 11089768"/>
              <a:gd name="connsiteY2" fmla="*/ 0 h 5829300"/>
              <a:gd name="connsiteX3" fmla="*/ 11049000 w 11089768"/>
              <a:gd name="connsiteY3" fmla="*/ 1655782 h 5829300"/>
              <a:gd name="connsiteX4" fmla="*/ 10791825 w 11089768"/>
              <a:gd name="connsiteY4" fmla="*/ 4878368 h 5829300"/>
              <a:gd name="connsiteX5" fmla="*/ 9840893 w 11089768"/>
              <a:gd name="connsiteY5" fmla="*/ 5829300 h 5829300"/>
              <a:gd name="connsiteX6" fmla="*/ 1065232 w 11089768"/>
              <a:gd name="connsiteY6" fmla="*/ 5829300 h 5829300"/>
              <a:gd name="connsiteX7" fmla="*/ 114300 w 11089768"/>
              <a:gd name="connsiteY7" fmla="*/ 4878368 h 5829300"/>
              <a:gd name="connsiteX8" fmla="*/ 0 w 11089768"/>
              <a:gd name="connsiteY8" fmla="*/ 1027132 h 5829300"/>
              <a:gd name="connsiteX0" fmla="*/ 0 w 11050707"/>
              <a:gd name="connsiteY0" fmla="*/ 1027132 h 5829300"/>
              <a:gd name="connsiteX1" fmla="*/ 1170007 w 11050707"/>
              <a:gd name="connsiteY1" fmla="*/ 171450 h 5829300"/>
              <a:gd name="connsiteX2" fmla="*/ 10517168 w 11050707"/>
              <a:gd name="connsiteY2" fmla="*/ 0 h 5829300"/>
              <a:gd name="connsiteX3" fmla="*/ 11049000 w 11050707"/>
              <a:gd name="connsiteY3" fmla="*/ 1655782 h 5829300"/>
              <a:gd name="connsiteX4" fmla="*/ 10791825 w 11050707"/>
              <a:gd name="connsiteY4" fmla="*/ 4878368 h 5829300"/>
              <a:gd name="connsiteX5" fmla="*/ 9840893 w 11050707"/>
              <a:gd name="connsiteY5" fmla="*/ 5829300 h 5829300"/>
              <a:gd name="connsiteX6" fmla="*/ 1065232 w 11050707"/>
              <a:gd name="connsiteY6" fmla="*/ 5829300 h 5829300"/>
              <a:gd name="connsiteX7" fmla="*/ 114300 w 11050707"/>
              <a:gd name="connsiteY7" fmla="*/ 4878368 h 5829300"/>
              <a:gd name="connsiteX8" fmla="*/ 0 w 11050707"/>
              <a:gd name="connsiteY8" fmla="*/ 1027132 h 5829300"/>
              <a:gd name="connsiteX0" fmla="*/ 0 w 11049642"/>
              <a:gd name="connsiteY0" fmla="*/ 1027191 h 5829359"/>
              <a:gd name="connsiteX1" fmla="*/ 1170007 w 11049642"/>
              <a:gd name="connsiteY1" fmla="*/ 171509 h 5829359"/>
              <a:gd name="connsiteX2" fmla="*/ 10517168 w 11049642"/>
              <a:gd name="connsiteY2" fmla="*/ 59 h 5829359"/>
              <a:gd name="connsiteX3" fmla="*/ 11049000 w 11049642"/>
              <a:gd name="connsiteY3" fmla="*/ 1655841 h 5829359"/>
              <a:gd name="connsiteX4" fmla="*/ 10791825 w 11049642"/>
              <a:gd name="connsiteY4" fmla="*/ 4878427 h 5829359"/>
              <a:gd name="connsiteX5" fmla="*/ 9840893 w 11049642"/>
              <a:gd name="connsiteY5" fmla="*/ 5829359 h 5829359"/>
              <a:gd name="connsiteX6" fmla="*/ 1065232 w 11049642"/>
              <a:gd name="connsiteY6" fmla="*/ 5829359 h 5829359"/>
              <a:gd name="connsiteX7" fmla="*/ 114300 w 11049642"/>
              <a:gd name="connsiteY7" fmla="*/ 4878427 h 5829359"/>
              <a:gd name="connsiteX8" fmla="*/ 0 w 11049642"/>
              <a:gd name="connsiteY8" fmla="*/ 1027191 h 5829359"/>
              <a:gd name="connsiteX0" fmla="*/ 0 w 11070178"/>
              <a:gd name="connsiteY0" fmla="*/ 1027365 h 5829533"/>
              <a:gd name="connsiteX1" fmla="*/ 1170007 w 11070178"/>
              <a:gd name="connsiteY1" fmla="*/ 171683 h 5829533"/>
              <a:gd name="connsiteX2" fmla="*/ 10517168 w 11070178"/>
              <a:gd name="connsiteY2" fmla="*/ 233 h 5829533"/>
              <a:gd name="connsiteX3" fmla="*/ 11049000 w 11070178"/>
              <a:gd name="connsiteY3" fmla="*/ 1656015 h 5829533"/>
              <a:gd name="connsiteX4" fmla="*/ 10791825 w 11070178"/>
              <a:gd name="connsiteY4" fmla="*/ 4878601 h 5829533"/>
              <a:gd name="connsiteX5" fmla="*/ 9840893 w 11070178"/>
              <a:gd name="connsiteY5" fmla="*/ 5829533 h 5829533"/>
              <a:gd name="connsiteX6" fmla="*/ 1065232 w 11070178"/>
              <a:gd name="connsiteY6" fmla="*/ 5829533 h 5829533"/>
              <a:gd name="connsiteX7" fmla="*/ 114300 w 11070178"/>
              <a:gd name="connsiteY7" fmla="*/ 4878601 h 5829533"/>
              <a:gd name="connsiteX8" fmla="*/ 0 w 11070178"/>
              <a:gd name="connsiteY8" fmla="*/ 1027365 h 5829533"/>
              <a:gd name="connsiteX0" fmla="*/ 0 w 11101114"/>
              <a:gd name="connsiteY0" fmla="*/ 1027365 h 5829533"/>
              <a:gd name="connsiteX1" fmla="*/ 1170007 w 11101114"/>
              <a:gd name="connsiteY1" fmla="*/ 171683 h 5829533"/>
              <a:gd name="connsiteX2" fmla="*/ 10517168 w 11101114"/>
              <a:gd name="connsiteY2" fmla="*/ 233 h 5829533"/>
              <a:gd name="connsiteX3" fmla="*/ 11049000 w 11101114"/>
              <a:gd name="connsiteY3" fmla="*/ 1656015 h 5829533"/>
              <a:gd name="connsiteX4" fmla="*/ 10791825 w 11101114"/>
              <a:gd name="connsiteY4" fmla="*/ 4878601 h 5829533"/>
              <a:gd name="connsiteX5" fmla="*/ 9840893 w 11101114"/>
              <a:gd name="connsiteY5" fmla="*/ 5829533 h 5829533"/>
              <a:gd name="connsiteX6" fmla="*/ 1065232 w 11101114"/>
              <a:gd name="connsiteY6" fmla="*/ 5829533 h 5829533"/>
              <a:gd name="connsiteX7" fmla="*/ 114300 w 11101114"/>
              <a:gd name="connsiteY7" fmla="*/ 4878601 h 5829533"/>
              <a:gd name="connsiteX8" fmla="*/ 0 w 11101114"/>
              <a:gd name="connsiteY8" fmla="*/ 1027365 h 5829533"/>
              <a:gd name="connsiteX0" fmla="*/ 0 w 11135364"/>
              <a:gd name="connsiteY0" fmla="*/ 1027365 h 5829533"/>
              <a:gd name="connsiteX1" fmla="*/ 1170007 w 11135364"/>
              <a:gd name="connsiteY1" fmla="*/ 171683 h 5829533"/>
              <a:gd name="connsiteX2" fmla="*/ 10517168 w 11135364"/>
              <a:gd name="connsiteY2" fmla="*/ 233 h 5829533"/>
              <a:gd name="connsiteX3" fmla="*/ 11049000 w 11135364"/>
              <a:gd name="connsiteY3" fmla="*/ 1656015 h 5829533"/>
              <a:gd name="connsiteX4" fmla="*/ 10791825 w 11135364"/>
              <a:gd name="connsiteY4" fmla="*/ 4878601 h 5829533"/>
              <a:gd name="connsiteX5" fmla="*/ 9840893 w 11135364"/>
              <a:gd name="connsiteY5" fmla="*/ 5829533 h 5829533"/>
              <a:gd name="connsiteX6" fmla="*/ 1065232 w 11135364"/>
              <a:gd name="connsiteY6" fmla="*/ 5829533 h 5829533"/>
              <a:gd name="connsiteX7" fmla="*/ 114300 w 11135364"/>
              <a:gd name="connsiteY7" fmla="*/ 4878601 h 5829533"/>
              <a:gd name="connsiteX8" fmla="*/ 0 w 11135364"/>
              <a:gd name="connsiteY8" fmla="*/ 1027365 h 5829533"/>
              <a:gd name="connsiteX0" fmla="*/ 0 w 11092605"/>
              <a:gd name="connsiteY0" fmla="*/ 1027132 h 5829300"/>
              <a:gd name="connsiteX1" fmla="*/ 1170007 w 11092605"/>
              <a:gd name="connsiteY1" fmla="*/ 171450 h 5829300"/>
              <a:gd name="connsiteX2" fmla="*/ 10517168 w 11092605"/>
              <a:gd name="connsiteY2" fmla="*/ 0 h 5829300"/>
              <a:gd name="connsiteX3" fmla="*/ 11049000 w 11092605"/>
              <a:gd name="connsiteY3" fmla="*/ 1655782 h 5829300"/>
              <a:gd name="connsiteX4" fmla="*/ 10791825 w 11092605"/>
              <a:gd name="connsiteY4" fmla="*/ 4878368 h 5829300"/>
              <a:gd name="connsiteX5" fmla="*/ 9840893 w 11092605"/>
              <a:gd name="connsiteY5" fmla="*/ 5829300 h 5829300"/>
              <a:gd name="connsiteX6" fmla="*/ 1065232 w 11092605"/>
              <a:gd name="connsiteY6" fmla="*/ 5829300 h 5829300"/>
              <a:gd name="connsiteX7" fmla="*/ 114300 w 11092605"/>
              <a:gd name="connsiteY7" fmla="*/ 4878368 h 5829300"/>
              <a:gd name="connsiteX8" fmla="*/ 0 w 11092605"/>
              <a:gd name="connsiteY8" fmla="*/ 1027132 h 5829300"/>
              <a:gd name="connsiteX0" fmla="*/ 0 w 11080550"/>
              <a:gd name="connsiteY0" fmla="*/ 1027132 h 5829300"/>
              <a:gd name="connsiteX1" fmla="*/ 1170007 w 11080550"/>
              <a:gd name="connsiteY1" fmla="*/ 171450 h 5829300"/>
              <a:gd name="connsiteX2" fmla="*/ 10517168 w 11080550"/>
              <a:gd name="connsiteY2" fmla="*/ 0 h 5829300"/>
              <a:gd name="connsiteX3" fmla="*/ 11029950 w 11080550"/>
              <a:gd name="connsiteY3" fmla="*/ 1655782 h 5829300"/>
              <a:gd name="connsiteX4" fmla="*/ 10791825 w 11080550"/>
              <a:gd name="connsiteY4" fmla="*/ 4878368 h 5829300"/>
              <a:gd name="connsiteX5" fmla="*/ 9840893 w 11080550"/>
              <a:gd name="connsiteY5" fmla="*/ 5829300 h 5829300"/>
              <a:gd name="connsiteX6" fmla="*/ 1065232 w 11080550"/>
              <a:gd name="connsiteY6" fmla="*/ 5829300 h 5829300"/>
              <a:gd name="connsiteX7" fmla="*/ 114300 w 11080550"/>
              <a:gd name="connsiteY7" fmla="*/ 4878368 h 5829300"/>
              <a:gd name="connsiteX8" fmla="*/ 0 w 11080550"/>
              <a:gd name="connsiteY8" fmla="*/ 1027132 h 5829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080550" h="5829300">
                <a:moveTo>
                  <a:pt x="0" y="1027132"/>
                </a:moveTo>
                <a:cubicBezTo>
                  <a:pt x="0" y="501947"/>
                  <a:pt x="644822" y="171450"/>
                  <a:pt x="1170007" y="171450"/>
                </a:cubicBezTo>
                <a:lnTo>
                  <a:pt x="10517168" y="0"/>
                </a:lnTo>
                <a:cubicBezTo>
                  <a:pt x="11318578" y="19050"/>
                  <a:pt x="11029950" y="1130597"/>
                  <a:pt x="11029950" y="1655782"/>
                </a:cubicBezTo>
                <a:lnTo>
                  <a:pt x="10791825" y="4878368"/>
                </a:lnTo>
                <a:cubicBezTo>
                  <a:pt x="10791825" y="5403553"/>
                  <a:pt x="10366078" y="5829300"/>
                  <a:pt x="9840893" y="5829300"/>
                </a:cubicBezTo>
                <a:lnTo>
                  <a:pt x="1065232" y="5829300"/>
                </a:lnTo>
                <a:cubicBezTo>
                  <a:pt x="540047" y="5829300"/>
                  <a:pt x="114300" y="5403553"/>
                  <a:pt x="114300" y="4878368"/>
                </a:cubicBezTo>
                <a:lnTo>
                  <a:pt x="0" y="1027132"/>
                </a:lnTo>
                <a:close/>
              </a:path>
            </a:pathLst>
          </a:custGeom>
          <a:solidFill>
            <a:schemeClr val="bg1"/>
          </a:solidFill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Google Shape;4393;p41">
            <a:extLst>
              <a:ext uri="{FF2B5EF4-FFF2-40B4-BE49-F238E27FC236}">
                <a16:creationId xmlns="" xmlns:a16="http://schemas.microsoft.com/office/drawing/2014/main" id="{7D1273F0-C6BE-40CB-8FE3-D5D644771768}"/>
              </a:ext>
            </a:extLst>
          </p:cNvPr>
          <p:cNvSpPr/>
          <p:nvPr/>
        </p:nvSpPr>
        <p:spPr>
          <a:xfrm>
            <a:off x="716494" y="724913"/>
            <a:ext cx="579444" cy="588039"/>
          </a:xfrm>
          <a:prstGeom prst="octagon">
            <a:avLst>
              <a:gd name="adj" fmla="val 0"/>
            </a:avLst>
          </a:prstGeom>
          <a:solidFill>
            <a:schemeClr val="dk2"/>
          </a:solidFill>
          <a:ln>
            <a:noFill/>
          </a:ln>
          <a:effectLst>
            <a:outerShdw dist="95250" dir="3000000" algn="bl" rotWithShape="0">
              <a:schemeClr val="lt2"/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 dirty="0">
                <a:solidFill>
                  <a:schemeClr val="bg1"/>
                </a:solidFill>
              </a:rPr>
              <a:t>1</a:t>
            </a:r>
            <a:endParaRPr sz="3200" b="1" dirty="0">
              <a:solidFill>
                <a:schemeClr val="bg1"/>
              </a:solidFill>
            </a:endParaRPr>
          </a:p>
        </p:txBody>
      </p:sp>
      <p:sp>
        <p:nvSpPr>
          <p:cNvPr id="8" name="Rectangle: Rounded Corners 7">
            <a:extLst>
              <a:ext uri="{FF2B5EF4-FFF2-40B4-BE49-F238E27FC236}">
                <a16:creationId xmlns="" xmlns:a16="http://schemas.microsoft.com/office/drawing/2014/main" id="{3A616A49-D3ED-4034-8921-E643905FB38A}"/>
              </a:ext>
            </a:extLst>
          </p:cNvPr>
          <p:cNvSpPr/>
          <p:nvPr/>
        </p:nvSpPr>
        <p:spPr>
          <a:xfrm flipV="1">
            <a:off x="1514556" y="724913"/>
            <a:ext cx="2803444" cy="494418"/>
          </a:xfrm>
          <a:prstGeom prst="roundRect">
            <a:avLst/>
          </a:prstGeom>
          <a:solidFill>
            <a:srgbClr val="FFC000">
              <a:alpha val="5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: Rounded Corners 8">
            <a:extLst>
              <a:ext uri="{FF2B5EF4-FFF2-40B4-BE49-F238E27FC236}">
                <a16:creationId xmlns="" xmlns:a16="http://schemas.microsoft.com/office/drawing/2014/main" id="{84FCCB0E-F10B-4DC1-A4F8-B841AD11A797}"/>
              </a:ext>
            </a:extLst>
          </p:cNvPr>
          <p:cNvSpPr/>
          <p:nvPr/>
        </p:nvSpPr>
        <p:spPr>
          <a:xfrm flipV="1">
            <a:off x="4694277" y="724913"/>
            <a:ext cx="1543963" cy="494418"/>
          </a:xfrm>
          <a:prstGeom prst="roundRect">
            <a:avLst/>
          </a:prstGeom>
          <a:solidFill>
            <a:srgbClr val="FFC000">
              <a:alpha val="5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: Rounded Corners 10">
            <a:extLst>
              <a:ext uri="{FF2B5EF4-FFF2-40B4-BE49-F238E27FC236}">
                <a16:creationId xmlns="" xmlns:a16="http://schemas.microsoft.com/office/drawing/2014/main" id="{71116A07-1A7A-495D-A632-C035726CAFC3}"/>
              </a:ext>
            </a:extLst>
          </p:cNvPr>
          <p:cNvSpPr/>
          <p:nvPr/>
        </p:nvSpPr>
        <p:spPr>
          <a:xfrm flipV="1">
            <a:off x="6909157" y="724912"/>
            <a:ext cx="2265323" cy="382527"/>
          </a:xfrm>
          <a:prstGeom prst="roundRect">
            <a:avLst/>
          </a:prstGeom>
          <a:solidFill>
            <a:schemeClr val="accent3">
              <a:lumMod val="60000"/>
              <a:lumOff val="40000"/>
              <a:alpha val="5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: Rounded Corners 11">
            <a:extLst>
              <a:ext uri="{FF2B5EF4-FFF2-40B4-BE49-F238E27FC236}">
                <a16:creationId xmlns="" xmlns:a16="http://schemas.microsoft.com/office/drawing/2014/main" id="{36CCE506-A2E3-45FE-A5BC-44F3F040DDEF}"/>
              </a:ext>
            </a:extLst>
          </p:cNvPr>
          <p:cNvSpPr/>
          <p:nvPr/>
        </p:nvSpPr>
        <p:spPr>
          <a:xfrm flipV="1">
            <a:off x="9314055" y="724913"/>
            <a:ext cx="2462669" cy="382526"/>
          </a:xfrm>
          <a:prstGeom prst="roundRect">
            <a:avLst/>
          </a:prstGeom>
          <a:solidFill>
            <a:schemeClr val="accent3">
              <a:lumMod val="60000"/>
              <a:lumOff val="40000"/>
              <a:alpha val="5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: Rounded Corners 12">
            <a:extLst>
              <a:ext uri="{FF2B5EF4-FFF2-40B4-BE49-F238E27FC236}">
                <a16:creationId xmlns="" xmlns:a16="http://schemas.microsoft.com/office/drawing/2014/main" id="{2C13E90B-2890-4403-95DB-A8A4142234BB}"/>
              </a:ext>
            </a:extLst>
          </p:cNvPr>
          <p:cNvSpPr/>
          <p:nvPr/>
        </p:nvSpPr>
        <p:spPr>
          <a:xfrm flipV="1">
            <a:off x="1946949" y="1312952"/>
            <a:ext cx="1050251" cy="400173"/>
          </a:xfrm>
          <a:prstGeom prst="roundRect">
            <a:avLst/>
          </a:prstGeom>
          <a:solidFill>
            <a:schemeClr val="accent3">
              <a:lumMod val="60000"/>
              <a:lumOff val="40000"/>
              <a:alpha val="5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文本框 31">
            <a:extLst>
              <a:ext uri="{FF2B5EF4-FFF2-40B4-BE49-F238E27FC236}">
                <a16:creationId xmlns="" xmlns:a16="http://schemas.microsoft.com/office/drawing/2014/main" id="{16C19654-D22A-499A-B110-BF393C2B2B7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84076" y="570055"/>
            <a:ext cx="10423444" cy="11430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lvl="0">
              <a:lnSpc>
                <a:spcPct val="150000"/>
              </a:lnSpc>
            </a:pPr>
            <a:r>
              <a:rPr lang="en-US" altLang="zh-CN" sz="2400" b="1" dirty="0" err="1">
                <a:solidFill>
                  <a:schemeClr val="bg2">
                    <a:lumMod val="50000"/>
                  </a:schemeClr>
                </a:solidFill>
                <a:ea typeface="+mn-ea"/>
                <a:cs typeface="Calibri" panose="020F0502020204030204" pitchFamily="34" charset="0"/>
                <a:sym typeface="+mn-lt"/>
              </a:rPr>
              <a:t>Một</a:t>
            </a:r>
            <a:r>
              <a:rPr lang="en-US" altLang="zh-CN" sz="2400" b="1" dirty="0">
                <a:solidFill>
                  <a:schemeClr val="bg2">
                    <a:lumMod val="50000"/>
                  </a:schemeClr>
                </a:solidFill>
                <a:ea typeface="+mn-ea"/>
                <a:cs typeface="Calibri" panose="020F0502020204030204" pitchFamily="34" charset="0"/>
                <a:sym typeface="+mn-lt"/>
              </a:rPr>
              <a:t> </a:t>
            </a:r>
            <a:r>
              <a:rPr lang="en-US" altLang="zh-CN" sz="2400" b="1" dirty="0" err="1">
                <a:solidFill>
                  <a:schemeClr val="bg2">
                    <a:lumMod val="50000"/>
                  </a:schemeClr>
                </a:solidFill>
                <a:ea typeface="+mn-ea"/>
                <a:cs typeface="Calibri" panose="020F0502020204030204" pitchFamily="34" charset="0"/>
                <a:sym typeface="+mn-lt"/>
              </a:rPr>
              <a:t>hình</a:t>
            </a:r>
            <a:r>
              <a:rPr lang="en-US" altLang="zh-CN" sz="2400" b="1" dirty="0">
                <a:solidFill>
                  <a:schemeClr val="bg2">
                    <a:lumMod val="50000"/>
                  </a:schemeClr>
                </a:solidFill>
                <a:ea typeface="+mn-ea"/>
                <a:cs typeface="Calibri" panose="020F0502020204030204" pitchFamily="34" charset="0"/>
                <a:sym typeface="+mn-lt"/>
              </a:rPr>
              <a:t> </a:t>
            </a:r>
            <a:r>
              <a:rPr lang="en-US" altLang="zh-CN" sz="2400" b="1" dirty="0" err="1">
                <a:solidFill>
                  <a:schemeClr val="bg2">
                    <a:lumMod val="50000"/>
                  </a:schemeClr>
                </a:solidFill>
                <a:ea typeface="+mn-ea"/>
                <a:cs typeface="Calibri" panose="020F0502020204030204" pitchFamily="34" charset="0"/>
                <a:sym typeface="+mn-lt"/>
              </a:rPr>
              <a:t>lập</a:t>
            </a:r>
            <a:r>
              <a:rPr lang="en-US" altLang="zh-CN" sz="2400" b="1" dirty="0">
                <a:solidFill>
                  <a:schemeClr val="bg2">
                    <a:lumMod val="50000"/>
                  </a:schemeClr>
                </a:solidFill>
                <a:ea typeface="+mn-ea"/>
                <a:cs typeface="Calibri" panose="020F0502020204030204" pitchFamily="34" charset="0"/>
                <a:sym typeface="+mn-lt"/>
              </a:rPr>
              <a:t> </a:t>
            </a:r>
            <a:r>
              <a:rPr lang="en-US" altLang="zh-CN" sz="2400" b="1" dirty="0" err="1">
                <a:solidFill>
                  <a:schemeClr val="bg2">
                    <a:lumMod val="50000"/>
                  </a:schemeClr>
                </a:solidFill>
                <a:ea typeface="+mn-ea"/>
                <a:cs typeface="Calibri" panose="020F0502020204030204" pitchFamily="34" charset="0"/>
                <a:sym typeface="+mn-lt"/>
              </a:rPr>
              <a:t>phương</a:t>
            </a:r>
            <a:r>
              <a:rPr lang="en-US" altLang="zh-CN" sz="2400" b="1" dirty="0">
                <a:solidFill>
                  <a:schemeClr val="bg2">
                    <a:lumMod val="50000"/>
                  </a:schemeClr>
                </a:solidFill>
                <a:ea typeface="+mn-ea"/>
                <a:cs typeface="Calibri" panose="020F0502020204030204" pitchFamily="34" charset="0"/>
                <a:sym typeface="+mn-lt"/>
              </a:rPr>
              <a:t> </a:t>
            </a:r>
            <a:r>
              <a:rPr lang="en-US" altLang="zh-CN" sz="2400" b="1" dirty="0" err="1">
                <a:solidFill>
                  <a:schemeClr val="bg2">
                    <a:lumMod val="50000"/>
                  </a:schemeClr>
                </a:solidFill>
                <a:ea typeface="+mn-ea"/>
                <a:cs typeface="Calibri" panose="020F0502020204030204" pitchFamily="34" charset="0"/>
                <a:sym typeface="+mn-lt"/>
              </a:rPr>
              <a:t>có</a:t>
            </a:r>
            <a:r>
              <a:rPr lang="en-US" altLang="zh-CN" sz="2400" b="1" dirty="0">
                <a:solidFill>
                  <a:schemeClr val="bg2">
                    <a:lumMod val="50000"/>
                  </a:schemeClr>
                </a:solidFill>
                <a:ea typeface="+mn-ea"/>
                <a:cs typeface="Calibri" panose="020F0502020204030204" pitchFamily="34" charset="0"/>
                <a:sym typeface="+mn-lt"/>
              </a:rPr>
              <a:t> </a:t>
            </a:r>
            <a:r>
              <a:rPr lang="en-US" altLang="zh-CN" sz="2400" b="1" dirty="0" err="1">
                <a:solidFill>
                  <a:schemeClr val="bg2">
                    <a:lumMod val="50000"/>
                  </a:schemeClr>
                </a:solidFill>
                <a:ea typeface="+mn-ea"/>
                <a:cs typeface="Calibri" panose="020F0502020204030204" pitchFamily="34" charset="0"/>
                <a:sym typeface="+mn-lt"/>
              </a:rPr>
              <a:t>cạnh</a:t>
            </a:r>
            <a:r>
              <a:rPr lang="en-US" altLang="zh-CN" sz="2400" b="1" dirty="0">
                <a:solidFill>
                  <a:schemeClr val="bg2">
                    <a:lumMod val="50000"/>
                  </a:schemeClr>
                </a:solidFill>
                <a:ea typeface="+mn-ea"/>
                <a:cs typeface="Calibri" panose="020F0502020204030204" pitchFamily="34" charset="0"/>
                <a:sym typeface="+mn-lt"/>
              </a:rPr>
              <a:t> 2,5cm. </a:t>
            </a:r>
            <a:r>
              <a:rPr lang="en-US" altLang="zh-CN" sz="2400" b="1" dirty="0" err="1">
                <a:solidFill>
                  <a:schemeClr val="bg2">
                    <a:lumMod val="50000"/>
                  </a:schemeClr>
                </a:solidFill>
                <a:ea typeface="+mn-ea"/>
                <a:cs typeface="Calibri" panose="020F0502020204030204" pitchFamily="34" charset="0"/>
                <a:sym typeface="+mn-lt"/>
              </a:rPr>
              <a:t>Tính</a:t>
            </a:r>
            <a:r>
              <a:rPr lang="en-US" altLang="zh-CN" sz="2400" b="1" dirty="0">
                <a:solidFill>
                  <a:schemeClr val="bg2">
                    <a:lumMod val="50000"/>
                  </a:schemeClr>
                </a:solidFill>
                <a:ea typeface="+mn-ea"/>
                <a:cs typeface="Calibri" panose="020F0502020204030204" pitchFamily="34" charset="0"/>
                <a:sym typeface="+mn-lt"/>
              </a:rPr>
              <a:t> </a:t>
            </a:r>
            <a:r>
              <a:rPr lang="en-US" altLang="zh-CN" sz="2400" b="1" dirty="0" err="1">
                <a:solidFill>
                  <a:schemeClr val="bg2">
                    <a:lumMod val="50000"/>
                  </a:schemeClr>
                </a:solidFill>
                <a:ea typeface="+mn-ea"/>
                <a:cs typeface="Calibri" panose="020F0502020204030204" pitchFamily="34" charset="0"/>
                <a:sym typeface="+mn-lt"/>
              </a:rPr>
              <a:t>diện</a:t>
            </a:r>
            <a:r>
              <a:rPr lang="en-US" altLang="zh-CN" sz="2400" b="1" dirty="0">
                <a:solidFill>
                  <a:schemeClr val="bg2">
                    <a:lumMod val="50000"/>
                  </a:schemeClr>
                </a:solidFill>
                <a:ea typeface="+mn-ea"/>
                <a:cs typeface="Calibri" panose="020F0502020204030204" pitchFamily="34" charset="0"/>
                <a:sym typeface="+mn-lt"/>
              </a:rPr>
              <a:t> </a:t>
            </a:r>
            <a:r>
              <a:rPr lang="en-US" altLang="zh-CN" sz="2400" b="1" dirty="0" err="1">
                <a:solidFill>
                  <a:schemeClr val="bg2">
                    <a:lumMod val="50000"/>
                  </a:schemeClr>
                </a:solidFill>
                <a:ea typeface="+mn-ea"/>
                <a:cs typeface="Calibri" panose="020F0502020204030204" pitchFamily="34" charset="0"/>
                <a:sym typeface="+mn-lt"/>
              </a:rPr>
              <a:t>tích</a:t>
            </a:r>
            <a:r>
              <a:rPr lang="en-US" altLang="zh-CN" sz="2400" b="1" dirty="0">
                <a:solidFill>
                  <a:schemeClr val="bg2">
                    <a:lumMod val="50000"/>
                  </a:schemeClr>
                </a:solidFill>
                <a:ea typeface="+mn-ea"/>
                <a:cs typeface="Calibri" panose="020F0502020204030204" pitchFamily="34" charset="0"/>
                <a:sym typeface="+mn-lt"/>
              </a:rPr>
              <a:t> </a:t>
            </a:r>
            <a:r>
              <a:rPr lang="en-US" altLang="zh-CN" sz="2400" b="1" dirty="0" err="1">
                <a:solidFill>
                  <a:schemeClr val="bg2">
                    <a:lumMod val="50000"/>
                  </a:schemeClr>
                </a:solidFill>
                <a:ea typeface="+mn-ea"/>
                <a:cs typeface="Calibri" panose="020F0502020204030204" pitchFamily="34" charset="0"/>
                <a:sym typeface="+mn-lt"/>
              </a:rPr>
              <a:t>một</a:t>
            </a:r>
            <a:r>
              <a:rPr lang="en-US" altLang="zh-CN" sz="2400" b="1" dirty="0">
                <a:solidFill>
                  <a:schemeClr val="bg2">
                    <a:lumMod val="50000"/>
                  </a:schemeClr>
                </a:solidFill>
                <a:ea typeface="+mn-ea"/>
                <a:cs typeface="Calibri" panose="020F0502020204030204" pitchFamily="34" charset="0"/>
                <a:sym typeface="+mn-lt"/>
              </a:rPr>
              <a:t> </a:t>
            </a:r>
            <a:r>
              <a:rPr lang="en-US" altLang="zh-CN" sz="2400" b="1" dirty="0" err="1">
                <a:solidFill>
                  <a:schemeClr val="bg2">
                    <a:lumMod val="50000"/>
                  </a:schemeClr>
                </a:solidFill>
                <a:ea typeface="+mn-ea"/>
                <a:cs typeface="Calibri" panose="020F0502020204030204" pitchFamily="34" charset="0"/>
                <a:sym typeface="+mn-lt"/>
              </a:rPr>
              <a:t>mặt</a:t>
            </a:r>
            <a:r>
              <a:rPr lang="en-US" altLang="zh-CN" sz="2400" b="1" dirty="0">
                <a:solidFill>
                  <a:schemeClr val="bg2">
                    <a:lumMod val="50000"/>
                  </a:schemeClr>
                </a:solidFill>
                <a:ea typeface="+mn-ea"/>
                <a:cs typeface="Calibri" panose="020F0502020204030204" pitchFamily="34" charset="0"/>
                <a:sym typeface="+mn-lt"/>
              </a:rPr>
              <a:t>, </a:t>
            </a:r>
            <a:r>
              <a:rPr lang="en-US" altLang="zh-CN" sz="2400" b="1" dirty="0" err="1">
                <a:solidFill>
                  <a:schemeClr val="bg2">
                    <a:lumMod val="50000"/>
                  </a:schemeClr>
                </a:solidFill>
                <a:ea typeface="+mn-ea"/>
                <a:cs typeface="Calibri" panose="020F0502020204030204" pitchFamily="34" charset="0"/>
                <a:sym typeface="+mn-lt"/>
              </a:rPr>
              <a:t>diện</a:t>
            </a:r>
            <a:r>
              <a:rPr lang="en-US" altLang="zh-CN" sz="2400" b="1" dirty="0">
                <a:solidFill>
                  <a:schemeClr val="bg2">
                    <a:lumMod val="50000"/>
                  </a:schemeClr>
                </a:solidFill>
                <a:ea typeface="+mn-ea"/>
                <a:cs typeface="Calibri" panose="020F0502020204030204" pitchFamily="34" charset="0"/>
                <a:sym typeface="+mn-lt"/>
              </a:rPr>
              <a:t> </a:t>
            </a:r>
            <a:r>
              <a:rPr lang="en-US" altLang="zh-CN" sz="2400" b="1" dirty="0" err="1">
                <a:solidFill>
                  <a:schemeClr val="bg2">
                    <a:lumMod val="50000"/>
                  </a:schemeClr>
                </a:solidFill>
                <a:ea typeface="+mn-ea"/>
                <a:cs typeface="Calibri" panose="020F0502020204030204" pitchFamily="34" charset="0"/>
                <a:sym typeface="+mn-lt"/>
              </a:rPr>
              <a:t>tích</a:t>
            </a:r>
            <a:r>
              <a:rPr lang="en-US" altLang="zh-CN" sz="2400" b="1" dirty="0">
                <a:solidFill>
                  <a:schemeClr val="bg2">
                    <a:lumMod val="50000"/>
                  </a:schemeClr>
                </a:solidFill>
                <a:ea typeface="+mn-ea"/>
                <a:cs typeface="Calibri" panose="020F0502020204030204" pitchFamily="34" charset="0"/>
                <a:sym typeface="+mn-lt"/>
              </a:rPr>
              <a:t> </a:t>
            </a:r>
            <a:r>
              <a:rPr lang="en-US" altLang="zh-CN" sz="2400" b="1" dirty="0" err="1">
                <a:solidFill>
                  <a:schemeClr val="bg2">
                    <a:lumMod val="50000"/>
                  </a:schemeClr>
                </a:solidFill>
                <a:ea typeface="+mn-ea"/>
                <a:cs typeface="Calibri" panose="020F0502020204030204" pitchFamily="34" charset="0"/>
                <a:sym typeface="+mn-lt"/>
              </a:rPr>
              <a:t>toàn</a:t>
            </a:r>
            <a:r>
              <a:rPr lang="en-US" altLang="zh-CN" sz="2400" b="1" dirty="0">
                <a:solidFill>
                  <a:schemeClr val="bg2">
                    <a:lumMod val="50000"/>
                  </a:schemeClr>
                </a:solidFill>
                <a:ea typeface="+mn-ea"/>
                <a:cs typeface="Calibri" panose="020F0502020204030204" pitchFamily="34" charset="0"/>
                <a:sym typeface="+mn-lt"/>
              </a:rPr>
              <a:t> </a:t>
            </a:r>
            <a:r>
              <a:rPr lang="en-US" altLang="zh-CN" sz="2400" b="1" dirty="0" err="1">
                <a:solidFill>
                  <a:schemeClr val="bg2">
                    <a:lumMod val="50000"/>
                  </a:schemeClr>
                </a:solidFill>
                <a:ea typeface="+mn-ea"/>
                <a:cs typeface="Calibri" panose="020F0502020204030204" pitchFamily="34" charset="0"/>
                <a:sym typeface="+mn-lt"/>
              </a:rPr>
              <a:t>phần</a:t>
            </a:r>
            <a:r>
              <a:rPr lang="en-US" altLang="zh-CN" sz="2400" b="1" dirty="0">
                <a:solidFill>
                  <a:schemeClr val="bg2">
                    <a:lumMod val="50000"/>
                  </a:schemeClr>
                </a:solidFill>
                <a:ea typeface="+mn-ea"/>
                <a:cs typeface="Calibri" panose="020F0502020204030204" pitchFamily="34" charset="0"/>
                <a:sym typeface="+mn-lt"/>
              </a:rPr>
              <a:t> </a:t>
            </a:r>
            <a:r>
              <a:rPr lang="en-US" altLang="zh-CN" sz="2400" b="1" dirty="0" err="1">
                <a:solidFill>
                  <a:schemeClr val="bg2">
                    <a:lumMod val="50000"/>
                  </a:schemeClr>
                </a:solidFill>
                <a:ea typeface="+mn-ea"/>
                <a:cs typeface="Calibri" panose="020F0502020204030204" pitchFamily="34" charset="0"/>
                <a:sym typeface="+mn-lt"/>
              </a:rPr>
              <a:t>và</a:t>
            </a:r>
            <a:r>
              <a:rPr lang="en-US" altLang="zh-CN" sz="2400" b="1" dirty="0">
                <a:solidFill>
                  <a:schemeClr val="bg2">
                    <a:lumMod val="50000"/>
                  </a:schemeClr>
                </a:solidFill>
                <a:ea typeface="+mn-ea"/>
                <a:cs typeface="Calibri" panose="020F0502020204030204" pitchFamily="34" charset="0"/>
                <a:sym typeface="+mn-lt"/>
              </a:rPr>
              <a:t> </a:t>
            </a:r>
            <a:r>
              <a:rPr lang="en-US" altLang="zh-CN" sz="2400" b="1" dirty="0" err="1">
                <a:solidFill>
                  <a:schemeClr val="bg2">
                    <a:lumMod val="50000"/>
                  </a:schemeClr>
                </a:solidFill>
                <a:ea typeface="+mn-ea"/>
                <a:cs typeface="Calibri" panose="020F0502020204030204" pitchFamily="34" charset="0"/>
                <a:sym typeface="+mn-lt"/>
              </a:rPr>
              <a:t>thể</a:t>
            </a:r>
            <a:r>
              <a:rPr lang="en-US" altLang="zh-CN" sz="2400" b="1" dirty="0">
                <a:solidFill>
                  <a:schemeClr val="bg2">
                    <a:lumMod val="50000"/>
                  </a:schemeClr>
                </a:solidFill>
                <a:ea typeface="+mn-ea"/>
                <a:cs typeface="Calibri" panose="020F0502020204030204" pitchFamily="34" charset="0"/>
                <a:sym typeface="+mn-lt"/>
              </a:rPr>
              <a:t> </a:t>
            </a:r>
            <a:r>
              <a:rPr lang="en-US" altLang="zh-CN" sz="2400" b="1" dirty="0" err="1">
                <a:solidFill>
                  <a:schemeClr val="bg2">
                    <a:lumMod val="50000"/>
                  </a:schemeClr>
                </a:solidFill>
                <a:ea typeface="+mn-ea"/>
                <a:cs typeface="Calibri" panose="020F0502020204030204" pitchFamily="34" charset="0"/>
                <a:sym typeface="+mn-lt"/>
              </a:rPr>
              <a:t>tích</a:t>
            </a:r>
            <a:r>
              <a:rPr lang="en-US" altLang="zh-CN" sz="2400" b="1" dirty="0">
                <a:solidFill>
                  <a:schemeClr val="bg2">
                    <a:lumMod val="50000"/>
                  </a:schemeClr>
                </a:solidFill>
                <a:ea typeface="+mn-ea"/>
                <a:cs typeface="Calibri" panose="020F0502020204030204" pitchFamily="34" charset="0"/>
                <a:sym typeface="+mn-lt"/>
              </a:rPr>
              <a:t> </a:t>
            </a:r>
            <a:r>
              <a:rPr lang="en-US" altLang="zh-CN" sz="2400" b="1" dirty="0" err="1">
                <a:solidFill>
                  <a:schemeClr val="bg2">
                    <a:lumMod val="50000"/>
                  </a:schemeClr>
                </a:solidFill>
                <a:ea typeface="+mn-ea"/>
                <a:cs typeface="Calibri" panose="020F0502020204030204" pitchFamily="34" charset="0"/>
                <a:sym typeface="+mn-lt"/>
              </a:rPr>
              <a:t>của</a:t>
            </a:r>
            <a:r>
              <a:rPr lang="en-US" altLang="zh-CN" sz="2400" b="1" dirty="0">
                <a:solidFill>
                  <a:schemeClr val="bg2">
                    <a:lumMod val="50000"/>
                  </a:schemeClr>
                </a:solidFill>
                <a:ea typeface="+mn-ea"/>
                <a:cs typeface="Calibri" panose="020F0502020204030204" pitchFamily="34" charset="0"/>
                <a:sym typeface="+mn-lt"/>
              </a:rPr>
              <a:t> </a:t>
            </a:r>
            <a:r>
              <a:rPr lang="en-US" altLang="zh-CN" sz="2400" b="1" dirty="0" err="1">
                <a:solidFill>
                  <a:schemeClr val="bg2">
                    <a:lumMod val="50000"/>
                  </a:schemeClr>
                </a:solidFill>
                <a:ea typeface="+mn-ea"/>
                <a:cs typeface="Calibri" panose="020F0502020204030204" pitchFamily="34" charset="0"/>
                <a:sym typeface="+mn-lt"/>
              </a:rPr>
              <a:t>hình</a:t>
            </a:r>
            <a:r>
              <a:rPr lang="en-US" altLang="zh-CN" sz="2400" b="1" dirty="0">
                <a:solidFill>
                  <a:schemeClr val="bg2">
                    <a:lumMod val="50000"/>
                  </a:schemeClr>
                </a:solidFill>
                <a:ea typeface="+mn-ea"/>
                <a:cs typeface="Calibri" panose="020F0502020204030204" pitchFamily="34" charset="0"/>
                <a:sym typeface="+mn-lt"/>
              </a:rPr>
              <a:t> </a:t>
            </a:r>
            <a:r>
              <a:rPr lang="en-US" altLang="zh-CN" sz="2400" b="1" dirty="0" err="1">
                <a:solidFill>
                  <a:schemeClr val="bg2">
                    <a:lumMod val="50000"/>
                  </a:schemeClr>
                </a:solidFill>
                <a:ea typeface="+mn-ea"/>
                <a:cs typeface="Calibri" panose="020F0502020204030204" pitchFamily="34" charset="0"/>
                <a:sym typeface="+mn-lt"/>
              </a:rPr>
              <a:t>lập</a:t>
            </a:r>
            <a:r>
              <a:rPr lang="en-US" altLang="zh-CN" sz="2400" b="1" dirty="0">
                <a:solidFill>
                  <a:schemeClr val="bg2">
                    <a:lumMod val="50000"/>
                  </a:schemeClr>
                </a:solidFill>
                <a:ea typeface="+mn-ea"/>
                <a:cs typeface="Calibri" panose="020F0502020204030204" pitchFamily="34" charset="0"/>
                <a:sym typeface="+mn-lt"/>
              </a:rPr>
              <a:t> </a:t>
            </a:r>
            <a:r>
              <a:rPr lang="en-US" altLang="zh-CN" sz="2400" b="1" dirty="0" err="1">
                <a:solidFill>
                  <a:schemeClr val="bg2">
                    <a:lumMod val="50000"/>
                  </a:schemeClr>
                </a:solidFill>
                <a:ea typeface="+mn-ea"/>
                <a:cs typeface="Calibri" panose="020F0502020204030204" pitchFamily="34" charset="0"/>
                <a:sym typeface="+mn-lt"/>
              </a:rPr>
              <a:t>phương</a:t>
            </a:r>
            <a:r>
              <a:rPr lang="en-US" altLang="zh-CN" sz="2400" b="1" dirty="0">
                <a:solidFill>
                  <a:schemeClr val="bg2">
                    <a:lumMod val="50000"/>
                  </a:schemeClr>
                </a:solidFill>
                <a:ea typeface="+mn-ea"/>
                <a:cs typeface="Calibri" panose="020F0502020204030204" pitchFamily="34" charset="0"/>
                <a:sym typeface="+mn-lt"/>
              </a:rPr>
              <a:t> </a:t>
            </a:r>
            <a:r>
              <a:rPr lang="en-US" altLang="zh-CN" sz="2400" b="1" dirty="0" err="1">
                <a:solidFill>
                  <a:schemeClr val="bg2">
                    <a:lumMod val="50000"/>
                  </a:schemeClr>
                </a:solidFill>
                <a:ea typeface="+mn-ea"/>
                <a:cs typeface="Calibri" panose="020F0502020204030204" pitchFamily="34" charset="0"/>
                <a:sym typeface="+mn-lt"/>
              </a:rPr>
              <a:t>đó</a:t>
            </a:r>
            <a:r>
              <a:rPr lang="en-US" altLang="zh-CN" sz="2400" b="1" dirty="0">
                <a:solidFill>
                  <a:schemeClr val="bg2">
                    <a:lumMod val="50000"/>
                  </a:schemeClr>
                </a:solidFill>
                <a:ea typeface="+mn-ea"/>
                <a:cs typeface="Calibri" panose="020F0502020204030204" pitchFamily="34" charset="0"/>
                <a:sym typeface="+mn-lt"/>
              </a:rPr>
              <a:t>.</a:t>
            </a:r>
            <a:endParaRPr lang="zh-CN" altLang="en-US" sz="2400" b="1" dirty="0">
              <a:solidFill>
                <a:schemeClr val="bg2">
                  <a:lumMod val="50000"/>
                </a:schemeClr>
              </a:solidFill>
              <a:ea typeface="等线" panose="02010600030101010101" pitchFamily="2" charset="-122"/>
              <a:cs typeface="Calibri" panose="020F0502020204030204" pitchFamily="34" charset="0"/>
              <a:sym typeface="+mn-lt"/>
            </a:endParaRPr>
          </a:p>
        </p:txBody>
      </p:sp>
      <p:grpSp>
        <p:nvGrpSpPr>
          <p:cNvPr id="42" name="组合 15">
            <a:extLst>
              <a:ext uri="{FF2B5EF4-FFF2-40B4-BE49-F238E27FC236}">
                <a16:creationId xmlns="" xmlns:a16="http://schemas.microsoft.com/office/drawing/2014/main" id="{04A9D257-F49A-48B2-9358-52D089DB5C77}"/>
              </a:ext>
            </a:extLst>
          </p:cNvPr>
          <p:cNvGrpSpPr/>
          <p:nvPr/>
        </p:nvGrpSpPr>
        <p:grpSpPr>
          <a:xfrm rot="16200000">
            <a:off x="3029433" y="1771087"/>
            <a:ext cx="1596395" cy="2740594"/>
            <a:chOff x="1236832" y="2385044"/>
            <a:chExt cx="2128527" cy="3438102"/>
          </a:xfrm>
        </p:grpSpPr>
        <p:sp>
          <p:nvSpPr>
            <p:cNvPr id="43" name="Rectangle 69">
              <a:extLst>
                <a:ext uri="{FF2B5EF4-FFF2-40B4-BE49-F238E27FC236}">
                  <a16:creationId xmlns="" xmlns:a16="http://schemas.microsoft.com/office/drawing/2014/main" id="{E5ED4345-B3DD-4CAA-BF49-4A3C0EAFD569}"/>
                </a:ext>
              </a:extLst>
            </p:cNvPr>
            <p:cNvSpPr/>
            <p:nvPr/>
          </p:nvSpPr>
          <p:spPr>
            <a:xfrm rot="16200000">
              <a:off x="861979" y="3050018"/>
              <a:ext cx="3168353" cy="1838406"/>
            </a:xfrm>
            <a:prstGeom prst="homePlate">
              <a:avLst/>
            </a:prstGeom>
            <a:solidFill>
              <a:sysClr val="window" lastClr="FFFFFF"/>
            </a:solidFill>
            <a:ln w="28575" cap="rnd" cmpd="sng" algn="ctr">
              <a:solidFill>
                <a:srgbClr val="ED7D31"/>
              </a:solidFill>
              <a:prstDash val="sysDot"/>
            </a:ln>
            <a:effectLst/>
          </p:spPr>
          <p:txBody>
            <a:bodyPr rtlCol="0" anchor="ctr"/>
            <a:lstStyle/>
            <a:p>
              <a:pPr marL="0" marR="0" lvl="0" indent="0" algn="ctr" defTabSz="6858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sym typeface="+mn-lt"/>
              </a:endParaRPr>
            </a:p>
          </p:txBody>
        </p:sp>
        <p:pic>
          <p:nvPicPr>
            <p:cNvPr id="44" name="图片 17">
              <a:extLst>
                <a:ext uri="{FF2B5EF4-FFF2-40B4-BE49-F238E27FC236}">
                  <a16:creationId xmlns="" xmlns:a16="http://schemas.microsoft.com/office/drawing/2014/main" id="{5022D34C-E05A-4815-A3DD-39A17831C69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36832" y="5283649"/>
              <a:ext cx="560833" cy="539497"/>
            </a:xfrm>
            <a:prstGeom prst="rect">
              <a:avLst/>
            </a:prstGeom>
          </p:spPr>
        </p:pic>
      </p:grpSp>
      <p:grpSp>
        <p:nvGrpSpPr>
          <p:cNvPr id="45" name="组合 18">
            <a:extLst>
              <a:ext uri="{FF2B5EF4-FFF2-40B4-BE49-F238E27FC236}">
                <a16:creationId xmlns="" xmlns:a16="http://schemas.microsoft.com/office/drawing/2014/main" id="{E2B9B870-1F59-4073-90C3-0F2571927ACA}"/>
              </a:ext>
            </a:extLst>
          </p:cNvPr>
          <p:cNvGrpSpPr/>
          <p:nvPr/>
        </p:nvGrpSpPr>
        <p:grpSpPr>
          <a:xfrm rot="16200000">
            <a:off x="5495138" y="2812727"/>
            <a:ext cx="1589118" cy="2754817"/>
            <a:chOff x="3644224" y="2385044"/>
            <a:chExt cx="2118824" cy="3409751"/>
          </a:xfrm>
        </p:grpSpPr>
        <p:sp>
          <p:nvSpPr>
            <p:cNvPr id="46" name="Rectangle 76">
              <a:extLst>
                <a:ext uri="{FF2B5EF4-FFF2-40B4-BE49-F238E27FC236}">
                  <a16:creationId xmlns="" xmlns:a16="http://schemas.microsoft.com/office/drawing/2014/main" id="{392DDDD1-63A2-4D11-923D-5590C9449111}"/>
                </a:ext>
              </a:extLst>
            </p:cNvPr>
            <p:cNvSpPr/>
            <p:nvPr/>
          </p:nvSpPr>
          <p:spPr>
            <a:xfrm rot="16200000">
              <a:off x="3259669" y="3050017"/>
              <a:ext cx="3168351" cy="1838406"/>
            </a:xfrm>
            <a:prstGeom prst="homePlate">
              <a:avLst/>
            </a:prstGeom>
            <a:solidFill>
              <a:sysClr val="window" lastClr="FFFFFF"/>
            </a:solidFill>
            <a:ln w="28575" cap="rnd" cmpd="sng" algn="ctr">
              <a:solidFill>
                <a:srgbClr val="E5007F"/>
              </a:solidFill>
              <a:prstDash val="sysDot"/>
            </a:ln>
            <a:effectLst/>
          </p:spPr>
          <p:txBody>
            <a:bodyPr rtlCol="0" anchor="ctr"/>
            <a:lstStyle/>
            <a:p>
              <a:pPr marL="0" marR="0" lvl="0" indent="0" algn="ctr" defTabSz="6858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sym typeface="+mn-lt"/>
              </a:endParaRPr>
            </a:p>
          </p:txBody>
        </p:sp>
        <p:pic>
          <p:nvPicPr>
            <p:cNvPr id="47" name="图片 20">
              <a:extLst>
                <a:ext uri="{FF2B5EF4-FFF2-40B4-BE49-F238E27FC236}">
                  <a16:creationId xmlns="" xmlns:a16="http://schemas.microsoft.com/office/drawing/2014/main" id="{4D0399C8-6C67-4AD9-958C-F084AFE46C79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44224" y="5255298"/>
              <a:ext cx="560833" cy="539497"/>
            </a:xfrm>
            <a:prstGeom prst="rect">
              <a:avLst/>
            </a:prstGeom>
          </p:spPr>
        </p:pic>
      </p:grpSp>
      <p:grpSp>
        <p:nvGrpSpPr>
          <p:cNvPr id="48" name="组合 21">
            <a:extLst>
              <a:ext uri="{FF2B5EF4-FFF2-40B4-BE49-F238E27FC236}">
                <a16:creationId xmlns="" xmlns:a16="http://schemas.microsoft.com/office/drawing/2014/main" id="{578A5FD6-54F6-4DF5-8D4F-7284EB1FCB70}"/>
              </a:ext>
            </a:extLst>
          </p:cNvPr>
          <p:cNvGrpSpPr/>
          <p:nvPr/>
        </p:nvGrpSpPr>
        <p:grpSpPr>
          <a:xfrm rot="16200000">
            <a:off x="8274048" y="3899716"/>
            <a:ext cx="1556157" cy="2579084"/>
            <a:chOff x="6085861" y="2385044"/>
            <a:chExt cx="2074876" cy="3438778"/>
          </a:xfrm>
        </p:grpSpPr>
        <p:sp>
          <p:nvSpPr>
            <p:cNvPr id="49" name="Rectangle 79">
              <a:extLst>
                <a:ext uri="{FF2B5EF4-FFF2-40B4-BE49-F238E27FC236}">
                  <a16:creationId xmlns="" xmlns:a16="http://schemas.microsoft.com/office/drawing/2014/main" id="{EBD8AE19-B874-4EFE-AB20-76C743671CA6}"/>
                </a:ext>
              </a:extLst>
            </p:cNvPr>
            <p:cNvSpPr/>
            <p:nvPr/>
          </p:nvSpPr>
          <p:spPr>
            <a:xfrm rot="16200000">
              <a:off x="5657357" y="3050018"/>
              <a:ext cx="3168353" cy="1838406"/>
            </a:xfrm>
            <a:prstGeom prst="homePlate">
              <a:avLst/>
            </a:prstGeom>
            <a:solidFill>
              <a:sysClr val="window" lastClr="FFFFFF"/>
            </a:solidFill>
            <a:ln w="28575" cap="rnd" cmpd="sng" algn="ctr">
              <a:solidFill>
                <a:srgbClr val="26BAD9"/>
              </a:solidFill>
              <a:prstDash val="sysDot"/>
            </a:ln>
            <a:effectLst/>
          </p:spPr>
          <p:txBody>
            <a:bodyPr rtlCol="0" anchor="ctr"/>
            <a:lstStyle/>
            <a:p>
              <a:pPr marL="0" marR="0" lvl="0" indent="0" algn="ctr" defTabSz="6858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sym typeface="+mn-lt"/>
              </a:endParaRPr>
            </a:p>
          </p:txBody>
        </p:sp>
        <p:pic>
          <p:nvPicPr>
            <p:cNvPr id="50" name="图片 23">
              <a:extLst>
                <a:ext uri="{FF2B5EF4-FFF2-40B4-BE49-F238E27FC236}">
                  <a16:creationId xmlns="" xmlns:a16="http://schemas.microsoft.com/office/drawing/2014/main" id="{097C1C64-AEC8-426F-950A-370C999D8B3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85861" y="5284325"/>
              <a:ext cx="560833" cy="539497"/>
            </a:xfrm>
            <a:prstGeom prst="rect">
              <a:avLst/>
            </a:prstGeom>
          </p:spPr>
        </p:pic>
      </p:grpSp>
      <p:sp>
        <p:nvSpPr>
          <p:cNvPr id="51" name="矩形 24">
            <a:extLst>
              <a:ext uri="{FF2B5EF4-FFF2-40B4-BE49-F238E27FC236}">
                <a16:creationId xmlns="" xmlns:a16="http://schemas.microsoft.com/office/drawing/2014/main" id="{3CFDD0EE-F76D-40E0-9646-B6DF8E9E0386}"/>
              </a:ext>
            </a:extLst>
          </p:cNvPr>
          <p:cNvSpPr/>
          <p:nvPr/>
        </p:nvSpPr>
        <p:spPr>
          <a:xfrm>
            <a:off x="3136711" y="2714536"/>
            <a:ext cx="1781163" cy="5734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685800">
              <a:lnSpc>
                <a:spcPct val="120000"/>
              </a:lnSpc>
            </a:pPr>
            <a:r>
              <a:rPr lang="en-US" altLang="zh-CN" sz="2800" b="1" dirty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  <a:sym typeface="+mn-lt"/>
              </a:rPr>
              <a:t>S= a × a</a:t>
            </a:r>
            <a:endParaRPr lang="zh-CN" altLang="en-US" sz="2800" b="1" dirty="0">
              <a:solidFill>
                <a:schemeClr val="bg2">
                  <a:lumMod val="75000"/>
                </a:schemeClr>
              </a:solidFill>
              <a:latin typeface="Times New Roman" panose="02020603050405020304" pitchFamily="18" charset="0"/>
              <a:ea typeface="等线" panose="02010600030101010101" pitchFamily="2" charset="-122"/>
              <a:cs typeface="Times New Roman" panose="02020603050405020304" pitchFamily="18" charset="0"/>
              <a:sym typeface="+mn-lt"/>
            </a:endParaRPr>
          </a:p>
        </p:txBody>
      </p:sp>
      <p:sp>
        <p:nvSpPr>
          <p:cNvPr id="52" name="矩形 25">
            <a:extLst>
              <a:ext uri="{FF2B5EF4-FFF2-40B4-BE49-F238E27FC236}">
                <a16:creationId xmlns="" xmlns:a16="http://schemas.microsoft.com/office/drawing/2014/main" id="{FA07F5C0-6254-418B-8D68-91BB7D799F18}"/>
              </a:ext>
            </a:extLst>
          </p:cNvPr>
          <p:cNvSpPr/>
          <p:nvPr/>
        </p:nvSpPr>
        <p:spPr>
          <a:xfrm>
            <a:off x="5586829" y="3806053"/>
            <a:ext cx="1707441" cy="5734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685800">
              <a:lnSpc>
                <a:spcPct val="120000"/>
              </a:lnSpc>
            </a:pPr>
            <a:r>
              <a:rPr lang="en-US" altLang="zh-CN" sz="2800" b="1" dirty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  <a:sym typeface="+mn-lt"/>
              </a:rPr>
              <a:t>a × a × 6</a:t>
            </a:r>
            <a:endParaRPr lang="zh-CN" altLang="en-US" sz="2800" b="1" dirty="0">
              <a:solidFill>
                <a:schemeClr val="bg2">
                  <a:lumMod val="75000"/>
                </a:schemeClr>
              </a:solidFill>
              <a:latin typeface="Times New Roman" panose="02020603050405020304" pitchFamily="18" charset="0"/>
              <a:ea typeface="等线" panose="02010600030101010101" pitchFamily="2" charset="-122"/>
              <a:cs typeface="Times New Roman" panose="02020603050405020304" pitchFamily="18" charset="0"/>
              <a:sym typeface="+mn-lt"/>
            </a:endParaRPr>
          </a:p>
        </p:txBody>
      </p:sp>
      <p:sp>
        <p:nvSpPr>
          <p:cNvPr id="53" name="矩形 26">
            <a:extLst>
              <a:ext uri="{FF2B5EF4-FFF2-40B4-BE49-F238E27FC236}">
                <a16:creationId xmlns="" xmlns:a16="http://schemas.microsoft.com/office/drawing/2014/main" id="{CA2E8153-25B6-4F9E-8E37-603AF7ABE243}"/>
              </a:ext>
            </a:extLst>
          </p:cNvPr>
          <p:cNvSpPr/>
          <p:nvPr/>
        </p:nvSpPr>
        <p:spPr>
          <a:xfrm>
            <a:off x="8218313" y="4727133"/>
            <a:ext cx="1893783" cy="6422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685800">
              <a:lnSpc>
                <a:spcPct val="120000"/>
              </a:lnSpc>
            </a:pPr>
            <a:r>
              <a:rPr lang="en-US" altLang="zh-CN" sz="3200" b="1" dirty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  <a:sym typeface="+mn-lt"/>
              </a:rPr>
              <a:t>a × a × a</a:t>
            </a:r>
            <a:endParaRPr lang="zh-CN" altLang="en-US" sz="3200" b="1" dirty="0">
              <a:solidFill>
                <a:schemeClr val="bg2">
                  <a:lumMod val="75000"/>
                </a:schemeClr>
              </a:solidFill>
              <a:latin typeface="Times New Roman" panose="02020603050405020304" pitchFamily="18" charset="0"/>
              <a:ea typeface="等线" panose="02010600030101010101" pitchFamily="2" charset="-122"/>
              <a:cs typeface="Times New Roman" panose="02020603050405020304" pitchFamily="18" charset="0"/>
              <a:sym typeface="+mn-lt"/>
            </a:endParaRPr>
          </a:p>
        </p:txBody>
      </p:sp>
      <p:grpSp>
        <p:nvGrpSpPr>
          <p:cNvPr id="54" name="组合 27">
            <a:extLst>
              <a:ext uri="{FF2B5EF4-FFF2-40B4-BE49-F238E27FC236}">
                <a16:creationId xmlns="" xmlns:a16="http://schemas.microsoft.com/office/drawing/2014/main" id="{1FD22B37-9841-4E26-B6A8-81BA5DDCB3B8}"/>
              </a:ext>
            </a:extLst>
          </p:cNvPr>
          <p:cNvGrpSpPr/>
          <p:nvPr/>
        </p:nvGrpSpPr>
        <p:grpSpPr>
          <a:xfrm>
            <a:off x="1606026" y="2326808"/>
            <a:ext cx="1433203" cy="1425567"/>
            <a:chOff x="1405779" y="1280834"/>
            <a:chExt cx="1910936" cy="1900756"/>
          </a:xfrm>
        </p:grpSpPr>
        <p:grpSp>
          <p:nvGrpSpPr>
            <p:cNvPr id="55" name="组合 28">
              <a:extLst>
                <a:ext uri="{FF2B5EF4-FFF2-40B4-BE49-F238E27FC236}">
                  <a16:creationId xmlns="" xmlns:a16="http://schemas.microsoft.com/office/drawing/2014/main" id="{4C675EFD-F7BF-4599-9875-2BC48F5F2939}"/>
                </a:ext>
              </a:extLst>
            </p:cNvPr>
            <p:cNvGrpSpPr/>
            <p:nvPr/>
          </p:nvGrpSpPr>
          <p:grpSpPr>
            <a:xfrm>
              <a:off x="1405779" y="1280834"/>
              <a:ext cx="1910936" cy="1900756"/>
              <a:chOff x="1405780" y="1376042"/>
              <a:chExt cx="1910936" cy="1900756"/>
            </a:xfrm>
          </p:grpSpPr>
          <p:sp>
            <p:nvSpPr>
              <p:cNvPr id="57" name="Oval 15">
                <a:extLst>
                  <a:ext uri="{FF2B5EF4-FFF2-40B4-BE49-F238E27FC236}">
                    <a16:creationId xmlns="" xmlns:a16="http://schemas.microsoft.com/office/drawing/2014/main" id="{EBEFCA6B-ABBE-4992-95B5-6132A7FC5DA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405780" y="1376042"/>
                <a:ext cx="1910936" cy="1900756"/>
              </a:xfrm>
              <a:prstGeom prst="ellipse">
                <a:avLst/>
              </a:prstGeom>
              <a:solidFill>
                <a:sysClr val="window" lastClr="FFFFFF"/>
              </a:solidFill>
              <a:ln w="12700" cap="flat" cmpd="sng" algn="ctr">
                <a:solidFill>
                  <a:srgbClr val="ED7D31"/>
                </a:solidFill>
                <a:prstDash val="solid"/>
                <a:headEnd type="none" w="med" len="med"/>
                <a:tailEnd type="arrow" w="med" len="med"/>
              </a:ln>
              <a:effectLst/>
            </p:spPr>
            <p:txBody>
              <a:bodyPr rot="0" spcFirstLastPara="0" vertOverflow="overflow" horzOverflow="overflow" vert="horz" wrap="square" lIns="91129" tIns="45565" rIns="91129" bIns="45565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6858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ko-KR" sz="1425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cs typeface="+mn-ea"/>
                  <a:sym typeface="+mn-lt"/>
                </a:endParaRPr>
              </a:p>
            </p:txBody>
          </p:sp>
          <p:sp>
            <p:nvSpPr>
              <p:cNvPr id="58" name="Oval 15">
                <a:extLst>
                  <a:ext uri="{FF2B5EF4-FFF2-40B4-BE49-F238E27FC236}">
                    <a16:creationId xmlns="" xmlns:a16="http://schemas.microsoft.com/office/drawing/2014/main" id="{A7C2650D-C521-47CA-A91C-E397C3C0474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482675" y="1452527"/>
                <a:ext cx="1686355" cy="1677373"/>
              </a:xfrm>
              <a:prstGeom prst="ellipse">
                <a:avLst/>
              </a:prstGeom>
              <a:solidFill>
                <a:srgbClr val="ED7D31"/>
              </a:solidFill>
              <a:ln w="12700" cap="flat" cmpd="sng" algn="ctr">
                <a:solidFill>
                  <a:sysClr val="window" lastClr="FFFFFF"/>
                </a:solidFill>
                <a:prstDash val="solid"/>
                <a:headEnd type="none" w="med" len="med"/>
                <a:tailEnd type="arrow" w="med" len="med"/>
              </a:ln>
              <a:effectLst/>
            </p:spPr>
            <p:txBody>
              <a:bodyPr rot="0" spcFirstLastPara="0" vertOverflow="overflow" horzOverflow="overflow" vert="horz" wrap="square" lIns="91129" tIns="45565" rIns="91129" bIns="45565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6858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ko-KR" sz="1425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cs typeface="+mn-ea"/>
                  <a:sym typeface="+mn-lt"/>
                </a:endParaRPr>
              </a:p>
            </p:txBody>
          </p:sp>
        </p:grpSp>
        <p:sp>
          <p:nvSpPr>
            <p:cNvPr id="56" name="矩形 29">
              <a:extLst>
                <a:ext uri="{FF2B5EF4-FFF2-40B4-BE49-F238E27FC236}">
                  <a16:creationId xmlns="" xmlns:a16="http://schemas.microsoft.com/office/drawing/2014/main" id="{0772E925-3F1E-4722-BA57-B3693D53AF25}"/>
                </a:ext>
              </a:extLst>
            </p:cNvPr>
            <p:cNvSpPr/>
            <p:nvPr/>
          </p:nvSpPr>
          <p:spPr>
            <a:xfrm>
              <a:off x="1443724" y="1872354"/>
              <a:ext cx="1756740" cy="61555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ctr" defTabSz="6858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2400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ea"/>
                  <a:sym typeface="+mn-lt"/>
                </a:rPr>
                <a:t>S 1 </a:t>
              </a:r>
              <a:r>
                <a:rPr kumimoji="0" lang="en-US" altLang="zh-CN" sz="2400" b="1" i="0" u="none" strike="noStrike" kern="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ea"/>
                  <a:sym typeface="+mn-lt"/>
                </a:rPr>
                <a:t>mặt</a:t>
              </a:r>
              <a:endParaRPr kumimoji="0" lang="zh-CN" altLang="en-US" sz="24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ea"/>
                <a:sym typeface="+mn-lt"/>
              </a:endParaRPr>
            </a:p>
          </p:txBody>
        </p:sp>
      </p:grpSp>
      <p:grpSp>
        <p:nvGrpSpPr>
          <p:cNvPr id="59" name="组合 32">
            <a:extLst>
              <a:ext uri="{FF2B5EF4-FFF2-40B4-BE49-F238E27FC236}">
                <a16:creationId xmlns="" xmlns:a16="http://schemas.microsoft.com/office/drawing/2014/main" id="{B83A32AA-6561-466C-BCAF-D3DB0CC2BE16}"/>
              </a:ext>
            </a:extLst>
          </p:cNvPr>
          <p:cNvGrpSpPr/>
          <p:nvPr/>
        </p:nvGrpSpPr>
        <p:grpSpPr>
          <a:xfrm rot="5400000">
            <a:off x="4137480" y="3376351"/>
            <a:ext cx="1440568" cy="1432895"/>
            <a:chOff x="4483199" y="8846174"/>
            <a:chExt cx="1920759" cy="1910527"/>
          </a:xfrm>
        </p:grpSpPr>
        <p:grpSp>
          <p:nvGrpSpPr>
            <p:cNvPr id="60" name="组合 33">
              <a:extLst>
                <a:ext uri="{FF2B5EF4-FFF2-40B4-BE49-F238E27FC236}">
                  <a16:creationId xmlns="" xmlns:a16="http://schemas.microsoft.com/office/drawing/2014/main" id="{D34267A4-0EDB-4F38-88D8-D3FE0ECD8D91}"/>
                </a:ext>
              </a:extLst>
            </p:cNvPr>
            <p:cNvGrpSpPr/>
            <p:nvPr/>
          </p:nvGrpSpPr>
          <p:grpSpPr>
            <a:xfrm>
              <a:off x="4483199" y="8846174"/>
              <a:ext cx="1920759" cy="1910527"/>
              <a:chOff x="2085510" y="8941382"/>
              <a:chExt cx="1920759" cy="1910527"/>
            </a:xfrm>
          </p:grpSpPr>
          <p:sp>
            <p:nvSpPr>
              <p:cNvPr id="62" name="Oval 15">
                <a:extLst>
                  <a:ext uri="{FF2B5EF4-FFF2-40B4-BE49-F238E27FC236}">
                    <a16:creationId xmlns="" xmlns:a16="http://schemas.microsoft.com/office/drawing/2014/main" id="{38CB7249-4106-40DA-A3E7-9FA91782C0B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085510" y="8941382"/>
                <a:ext cx="1920759" cy="1910527"/>
              </a:xfrm>
              <a:prstGeom prst="ellipse">
                <a:avLst/>
              </a:prstGeom>
              <a:solidFill>
                <a:sysClr val="window" lastClr="FFFFFF"/>
              </a:solidFill>
              <a:ln w="12700" cap="flat" cmpd="sng" algn="ctr">
                <a:solidFill>
                  <a:srgbClr val="E5007F"/>
                </a:solidFill>
                <a:prstDash val="solid"/>
                <a:headEnd type="none" w="med" len="med"/>
                <a:tailEnd type="arrow" w="med" len="med"/>
              </a:ln>
              <a:effectLst/>
            </p:spPr>
            <p:txBody>
              <a:bodyPr rot="0" spcFirstLastPara="0" vertOverflow="overflow" horzOverflow="overflow" vert="horz" wrap="square" lIns="91129" tIns="45565" rIns="91129" bIns="45565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6858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ko-KR" sz="1425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cs typeface="+mn-ea"/>
                  <a:sym typeface="+mn-lt"/>
                </a:endParaRPr>
              </a:p>
            </p:txBody>
          </p:sp>
          <p:sp>
            <p:nvSpPr>
              <p:cNvPr id="63" name="Oval 15">
                <a:extLst>
                  <a:ext uri="{FF2B5EF4-FFF2-40B4-BE49-F238E27FC236}">
                    <a16:creationId xmlns="" xmlns:a16="http://schemas.microsoft.com/office/drawing/2014/main" id="{04192376-BA29-476B-BDE0-50FCCEC2D41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162406" y="9089434"/>
                <a:ext cx="1695019" cy="1685992"/>
              </a:xfrm>
              <a:prstGeom prst="ellipse">
                <a:avLst/>
              </a:prstGeom>
              <a:solidFill>
                <a:srgbClr val="E5007F"/>
              </a:solidFill>
              <a:ln w="12700" cap="flat" cmpd="sng" algn="ctr">
                <a:solidFill>
                  <a:sysClr val="window" lastClr="FFFFFF"/>
                </a:solidFill>
                <a:prstDash val="solid"/>
                <a:headEnd type="none" w="med" len="med"/>
                <a:tailEnd type="arrow" w="med" len="med"/>
              </a:ln>
              <a:effectLst/>
            </p:spPr>
            <p:txBody>
              <a:bodyPr rot="0" spcFirstLastPara="0" vertOverflow="overflow" horzOverflow="overflow" vert="horz" wrap="square" lIns="91129" tIns="45565" rIns="91129" bIns="45565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6858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ko-KR" sz="1425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cs typeface="+mn-ea"/>
                  <a:sym typeface="+mn-lt"/>
                </a:endParaRPr>
              </a:p>
            </p:txBody>
          </p:sp>
        </p:grpSp>
        <p:sp>
          <p:nvSpPr>
            <p:cNvPr id="61" name="矩形 34">
              <a:extLst>
                <a:ext uri="{FF2B5EF4-FFF2-40B4-BE49-F238E27FC236}">
                  <a16:creationId xmlns="" xmlns:a16="http://schemas.microsoft.com/office/drawing/2014/main" id="{5E4B5E35-3198-49A2-890D-1DDE2C7E466F}"/>
                </a:ext>
              </a:extLst>
            </p:cNvPr>
            <p:cNvSpPr/>
            <p:nvPr/>
          </p:nvSpPr>
          <p:spPr>
            <a:xfrm rot="16200000">
              <a:off x="4849468" y="9392903"/>
              <a:ext cx="951544" cy="77970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ctr" defTabSz="6858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3200" b="1" i="0" u="none" strike="noStrike" kern="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ea"/>
                  <a:sym typeface="+mn-lt"/>
                </a:rPr>
                <a:t>S</a:t>
              </a:r>
              <a:r>
                <a:rPr kumimoji="0" lang="en-US" altLang="zh-CN" sz="3200" b="1" i="0" u="none" strike="noStrike" kern="0" cap="none" spc="0" normalizeH="0" baseline="-2500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ea"/>
                  <a:sym typeface="+mn-lt"/>
                </a:rPr>
                <a:t>tp</a:t>
              </a:r>
              <a:r>
                <a:rPr kumimoji="0" lang="en-US" altLang="zh-CN" sz="3200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ea"/>
                  <a:sym typeface="+mn-lt"/>
                </a:rPr>
                <a:t> </a:t>
              </a:r>
              <a:endParaRPr kumimoji="0" lang="zh-CN" altLang="en-US" sz="32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ea"/>
                <a:sym typeface="+mn-lt"/>
              </a:endParaRPr>
            </a:p>
          </p:txBody>
        </p:sp>
      </p:grpSp>
      <p:grpSp>
        <p:nvGrpSpPr>
          <p:cNvPr id="64" name="组合 37">
            <a:extLst>
              <a:ext uri="{FF2B5EF4-FFF2-40B4-BE49-F238E27FC236}">
                <a16:creationId xmlns="" xmlns:a16="http://schemas.microsoft.com/office/drawing/2014/main" id="{C96D7355-E9FC-4005-BD87-57D6881F7B93}"/>
              </a:ext>
            </a:extLst>
          </p:cNvPr>
          <p:cNvGrpSpPr/>
          <p:nvPr/>
        </p:nvGrpSpPr>
        <p:grpSpPr>
          <a:xfrm>
            <a:off x="6797533" y="4325804"/>
            <a:ext cx="1445513" cy="1437813"/>
            <a:chOff x="6593044" y="1700808"/>
            <a:chExt cx="1308575" cy="1301604"/>
          </a:xfrm>
        </p:grpSpPr>
        <p:grpSp>
          <p:nvGrpSpPr>
            <p:cNvPr id="65" name="组合 38">
              <a:extLst>
                <a:ext uri="{FF2B5EF4-FFF2-40B4-BE49-F238E27FC236}">
                  <a16:creationId xmlns="" xmlns:a16="http://schemas.microsoft.com/office/drawing/2014/main" id="{6B96BE2C-0099-430E-BF8D-DD691FFA518F}"/>
                </a:ext>
              </a:extLst>
            </p:cNvPr>
            <p:cNvGrpSpPr/>
            <p:nvPr/>
          </p:nvGrpSpPr>
          <p:grpSpPr>
            <a:xfrm>
              <a:off x="6593044" y="1700808"/>
              <a:ext cx="1308575" cy="1301604"/>
              <a:chOff x="1797666" y="1796016"/>
              <a:chExt cx="1308575" cy="1301604"/>
            </a:xfrm>
          </p:grpSpPr>
          <p:sp>
            <p:nvSpPr>
              <p:cNvPr id="67" name="Oval 15">
                <a:extLst>
                  <a:ext uri="{FF2B5EF4-FFF2-40B4-BE49-F238E27FC236}">
                    <a16:creationId xmlns="" xmlns:a16="http://schemas.microsoft.com/office/drawing/2014/main" id="{EED45E45-1DFB-41FD-B873-19F3054CBB6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797666" y="1796016"/>
                <a:ext cx="1308575" cy="1301604"/>
              </a:xfrm>
              <a:prstGeom prst="ellipse">
                <a:avLst/>
              </a:prstGeom>
              <a:solidFill>
                <a:sysClr val="window" lastClr="FFFFFF"/>
              </a:solidFill>
              <a:ln w="12700" cap="flat" cmpd="sng" algn="ctr">
                <a:solidFill>
                  <a:srgbClr val="26BAD9"/>
                </a:solidFill>
                <a:prstDash val="solid"/>
                <a:headEnd type="none" w="med" len="med"/>
                <a:tailEnd type="arrow" w="med" len="med"/>
              </a:ln>
              <a:effectLst/>
            </p:spPr>
            <p:txBody>
              <a:bodyPr rot="0" spcFirstLastPara="0" vertOverflow="overflow" horzOverflow="overflow" vert="horz" wrap="square" lIns="91129" tIns="45565" rIns="91129" bIns="45565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6858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ko-KR" sz="1425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cs typeface="+mn-ea"/>
                  <a:sym typeface="+mn-lt"/>
                </a:endParaRPr>
              </a:p>
            </p:txBody>
          </p:sp>
          <p:sp>
            <p:nvSpPr>
              <p:cNvPr id="68" name="Oval 15">
                <a:extLst>
                  <a:ext uri="{FF2B5EF4-FFF2-40B4-BE49-F238E27FC236}">
                    <a16:creationId xmlns="" xmlns:a16="http://schemas.microsoft.com/office/drawing/2014/main" id="{E447E92E-73EA-4AFC-90FF-5D82879AB20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874561" y="1872501"/>
                <a:ext cx="1154786" cy="1148634"/>
              </a:xfrm>
              <a:prstGeom prst="ellipse">
                <a:avLst/>
              </a:prstGeom>
              <a:solidFill>
                <a:srgbClr val="26BAD9"/>
              </a:solidFill>
              <a:ln w="12700" cap="flat" cmpd="sng" algn="ctr">
                <a:solidFill>
                  <a:sysClr val="window" lastClr="FFFFFF"/>
                </a:solidFill>
                <a:prstDash val="solid"/>
                <a:headEnd type="none" w="med" len="med"/>
                <a:tailEnd type="arrow" w="med" len="med"/>
              </a:ln>
              <a:effectLst/>
            </p:spPr>
            <p:txBody>
              <a:bodyPr rot="0" spcFirstLastPara="0" vertOverflow="overflow" horzOverflow="overflow" vert="horz" wrap="square" lIns="91129" tIns="45565" rIns="91129" bIns="45565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6858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ko-KR" sz="1425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cs typeface="+mn-ea"/>
                  <a:sym typeface="+mn-lt"/>
                </a:endParaRPr>
              </a:p>
            </p:txBody>
          </p:sp>
        </p:grpSp>
        <p:sp>
          <p:nvSpPr>
            <p:cNvPr id="66" name="矩形 39">
              <a:extLst>
                <a:ext uri="{FF2B5EF4-FFF2-40B4-BE49-F238E27FC236}">
                  <a16:creationId xmlns="" xmlns:a16="http://schemas.microsoft.com/office/drawing/2014/main" id="{2D3B020B-E124-448F-A32B-C9A48775AEAA}"/>
                </a:ext>
              </a:extLst>
            </p:cNvPr>
            <p:cNvSpPr/>
            <p:nvPr/>
          </p:nvSpPr>
          <p:spPr>
            <a:xfrm>
              <a:off x="7072091" y="2109660"/>
              <a:ext cx="340078" cy="5293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ctr" defTabSz="6858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3200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ea"/>
                  <a:sym typeface="+mn-lt"/>
                </a:rPr>
                <a:t>V</a:t>
              </a:r>
              <a:endParaRPr kumimoji="0" lang="zh-CN" altLang="en-US" sz="32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ea"/>
                <a:sym typeface="+mn-lt"/>
              </a:endParaRPr>
            </a:p>
          </p:txBody>
        </p:sp>
      </p:grpSp>
      <p:sp>
        <p:nvSpPr>
          <p:cNvPr id="69" name="矩形 24">
            <a:extLst>
              <a:ext uri="{FF2B5EF4-FFF2-40B4-BE49-F238E27FC236}">
                <a16:creationId xmlns="" xmlns:a16="http://schemas.microsoft.com/office/drawing/2014/main" id="{051AB9A8-D467-4348-87A7-DDBD3D830E59}"/>
              </a:ext>
            </a:extLst>
          </p:cNvPr>
          <p:cNvSpPr/>
          <p:nvPr/>
        </p:nvSpPr>
        <p:spPr>
          <a:xfrm>
            <a:off x="7857684" y="2791159"/>
            <a:ext cx="2615040" cy="4968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685800">
              <a:lnSpc>
                <a:spcPct val="120000"/>
              </a:lnSpc>
            </a:pPr>
            <a:r>
              <a:rPr lang="en-US" altLang="zh-CN" sz="2400" b="1" dirty="0">
                <a:solidFill>
                  <a:srgbClr val="70AD47">
                    <a:lumMod val="50000"/>
                  </a:srgbClr>
                </a:solidFill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  <a:sym typeface="+mn-lt"/>
              </a:rPr>
              <a:t>a: </a:t>
            </a:r>
            <a:r>
              <a:rPr lang="en-US" altLang="zh-CN" sz="2400" b="1" dirty="0" err="1">
                <a:solidFill>
                  <a:srgbClr val="70AD47">
                    <a:lumMod val="50000"/>
                  </a:srgbClr>
                </a:solidFill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  <a:sym typeface="+mn-lt"/>
              </a:rPr>
              <a:t>độ</a:t>
            </a:r>
            <a:r>
              <a:rPr lang="en-US" altLang="zh-CN" sz="2400" b="1" dirty="0">
                <a:solidFill>
                  <a:srgbClr val="70AD47">
                    <a:lumMod val="50000"/>
                  </a:srgbClr>
                </a:solidFill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2400" b="1" dirty="0" err="1">
                <a:solidFill>
                  <a:srgbClr val="70AD47">
                    <a:lumMod val="50000"/>
                  </a:srgbClr>
                </a:solidFill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  <a:sym typeface="+mn-lt"/>
              </a:rPr>
              <a:t>dài</a:t>
            </a:r>
            <a:r>
              <a:rPr lang="en-US" altLang="zh-CN" sz="2400" b="1" dirty="0">
                <a:solidFill>
                  <a:srgbClr val="70AD47">
                    <a:lumMod val="50000"/>
                  </a:srgbClr>
                </a:solidFill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2400" b="1" dirty="0" err="1">
                <a:solidFill>
                  <a:srgbClr val="70AD47">
                    <a:lumMod val="50000"/>
                  </a:srgbClr>
                </a:solidFill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  <a:sym typeface="+mn-lt"/>
              </a:rPr>
              <a:t>cạnh</a:t>
            </a:r>
            <a:endParaRPr lang="zh-CN" altLang="en-US" sz="2400" b="1" dirty="0">
              <a:solidFill>
                <a:srgbClr val="70AD47">
                  <a:lumMod val="50000"/>
                </a:srgbClr>
              </a:solidFill>
              <a:latin typeface="Times New Roman" panose="02020603050405020304" pitchFamily="18" charset="0"/>
              <a:ea typeface="等线" panose="02010600030101010101" pitchFamily="2" charset="-122"/>
              <a:cs typeface="Times New Roman" panose="02020603050405020304" pitchFamily="18" charset="0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2708117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3" presetClass="entr" presetSubtype="3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23" presetClass="entr" presetSubtype="36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23" presetClass="entr" presetSubtype="36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000"/>
                            </p:stCondLst>
                            <p:childTnLst>
                              <p:par>
                                <p:cTn id="59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75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7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7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75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75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75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75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75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75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8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3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8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93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1" grpId="0" animBg="1"/>
      <p:bldP spid="12" grpId="0" animBg="1"/>
      <p:bldP spid="13" grpId="0" animBg="1"/>
      <p:bldP spid="6" grpId="0"/>
      <p:bldP spid="51" grpId="0"/>
      <p:bldP spid="52" grpId="0"/>
      <p:bldP spid="53" grpId="0"/>
      <p:bldP spid="6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: Rounded Corners 4">
            <a:extLst>
              <a:ext uri="{FF2B5EF4-FFF2-40B4-BE49-F238E27FC236}">
                <a16:creationId xmlns="" xmlns:a16="http://schemas.microsoft.com/office/drawing/2014/main" id="{C4CB612E-2098-4C96-9AD2-1D02965506D8}"/>
              </a:ext>
            </a:extLst>
          </p:cNvPr>
          <p:cNvSpPr/>
          <p:nvPr/>
        </p:nvSpPr>
        <p:spPr>
          <a:xfrm>
            <a:off x="448945" y="352425"/>
            <a:ext cx="11458575" cy="6153150"/>
          </a:xfrm>
          <a:custGeom>
            <a:avLst/>
            <a:gdLst>
              <a:gd name="connsiteX0" fmla="*/ 0 w 10677525"/>
              <a:gd name="connsiteY0" fmla="*/ 950932 h 5705475"/>
              <a:gd name="connsiteX1" fmla="*/ 950932 w 10677525"/>
              <a:gd name="connsiteY1" fmla="*/ 0 h 5705475"/>
              <a:gd name="connsiteX2" fmla="*/ 9726593 w 10677525"/>
              <a:gd name="connsiteY2" fmla="*/ 0 h 5705475"/>
              <a:gd name="connsiteX3" fmla="*/ 10677525 w 10677525"/>
              <a:gd name="connsiteY3" fmla="*/ 950932 h 5705475"/>
              <a:gd name="connsiteX4" fmla="*/ 10677525 w 10677525"/>
              <a:gd name="connsiteY4" fmla="*/ 4754543 h 5705475"/>
              <a:gd name="connsiteX5" fmla="*/ 9726593 w 10677525"/>
              <a:gd name="connsiteY5" fmla="*/ 5705475 h 5705475"/>
              <a:gd name="connsiteX6" fmla="*/ 950932 w 10677525"/>
              <a:gd name="connsiteY6" fmla="*/ 5705475 h 5705475"/>
              <a:gd name="connsiteX7" fmla="*/ 0 w 10677525"/>
              <a:gd name="connsiteY7" fmla="*/ 4754543 h 5705475"/>
              <a:gd name="connsiteX8" fmla="*/ 0 w 10677525"/>
              <a:gd name="connsiteY8" fmla="*/ 950932 h 5705475"/>
              <a:gd name="connsiteX0" fmla="*/ 0 w 10677525"/>
              <a:gd name="connsiteY0" fmla="*/ 950932 h 5705475"/>
              <a:gd name="connsiteX1" fmla="*/ 1055707 w 10677525"/>
              <a:gd name="connsiteY1" fmla="*/ 47625 h 5705475"/>
              <a:gd name="connsiteX2" fmla="*/ 9726593 w 10677525"/>
              <a:gd name="connsiteY2" fmla="*/ 0 h 5705475"/>
              <a:gd name="connsiteX3" fmla="*/ 10677525 w 10677525"/>
              <a:gd name="connsiteY3" fmla="*/ 950932 h 5705475"/>
              <a:gd name="connsiteX4" fmla="*/ 10677525 w 10677525"/>
              <a:gd name="connsiteY4" fmla="*/ 4754543 h 5705475"/>
              <a:gd name="connsiteX5" fmla="*/ 9726593 w 10677525"/>
              <a:gd name="connsiteY5" fmla="*/ 5705475 h 5705475"/>
              <a:gd name="connsiteX6" fmla="*/ 950932 w 10677525"/>
              <a:gd name="connsiteY6" fmla="*/ 5705475 h 5705475"/>
              <a:gd name="connsiteX7" fmla="*/ 0 w 10677525"/>
              <a:gd name="connsiteY7" fmla="*/ 4754543 h 5705475"/>
              <a:gd name="connsiteX8" fmla="*/ 0 w 10677525"/>
              <a:gd name="connsiteY8" fmla="*/ 950932 h 5705475"/>
              <a:gd name="connsiteX0" fmla="*/ 0 w 10791825"/>
              <a:gd name="connsiteY0" fmla="*/ 903307 h 5705475"/>
              <a:gd name="connsiteX1" fmla="*/ 1170007 w 10791825"/>
              <a:gd name="connsiteY1" fmla="*/ 47625 h 5705475"/>
              <a:gd name="connsiteX2" fmla="*/ 9840893 w 10791825"/>
              <a:gd name="connsiteY2" fmla="*/ 0 h 5705475"/>
              <a:gd name="connsiteX3" fmla="*/ 10791825 w 10791825"/>
              <a:gd name="connsiteY3" fmla="*/ 950932 h 5705475"/>
              <a:gd name="connsiteX4" fmla="*/ 10791825 w 10791825"/>
              <a:gd name="connsiteY4" fmla="*/ 4754543 h 5705475"/>
              <a:gd name="connsiteX5" fmla="*/ 9840893 w 10791825"/>
              <a:gd name="connsiteY5" fmla="*/ 5705475 h 5705475"/>
              <a:gd name="connsiteX6" fmla="*/ 1065232 w 10791825"/>
              <a:gd name="connsiteY6" fmla="*/ 5705475 h 5705475"/>
              <a:gd name="connsiteX7" fmla="*/ 114300 w 10791825"/>
              <a:gd name="connsiteY7" fmla="*/ 4754543 h 5705475"/>
              <a:gd name="connsiteX8" fmla="*/ 0 w 10791825"/>
              <a:gd name="connsiteY8" fmla="*/ 903307 h 5705475"/>
              <a:gd name="connsiteX0" fmla="*/ 0 w 10791825"/>
              <a:gd name="connsiteY0" fmla="*/ 903307 h 5705475"/>
              <a:gd name="connsiteX1" fmla="*/ 1170007 w 10791825"/>
              <a:gd name="connsiteY1" fmla="*/ 47625 h 5705475"/>
              <a:gd name="connsiteX2" fmla="*/ 10212368 w 10791825"/>
              <a:gd name="connsiteY2" fmla="*/ 0 h 5705475"/>
              <a:gd name="connsiteX3" fmla="*/ 10791825 w 10791825"/>
              <a:gd name="connsiteY3" fmla="*/ 950932 h 5705475"/>
              <a:gd name="connsiteX4" fmla="*/ 10791825 w 10791825"/>
              <a:gd name="connsiteY4" fmla="*/ 4754543 h 5705475"/>
              <a:gd name="connsiteX5" fmla="*/ 9840893 w 10791825"/>
              <a:gd name="connsiteY5" fmla="*/ 5705475 h 5705475"/>
              <a:gd name="connsiteX6" fmla="*/ 1065232 w 10791825"/>
              <a:gd name="connsiteY6" fmla="*/ 5705475 h 5705475"/>
              <a:gd name="connsiteX7" fmla="*/ 114300 w 10791825"/>
              <a:gd name="connsiteY7" fmla="*/ 4754543 h 5705475"/>
              <a:gd name="connsiteX8" fmla="*/ 0 w 10791825"/>
              <a:gd name="connsiteY8" fmla="*/ 903307 h 5705475"/>
              <a:gd name="connsiteX0" fmla="*/ 0 w 10791825"/>
              <a:gd name="connsiteY0" fmla="*/ 903307 h 5705475"/>
              <a:gd name="connsiteX1" fmla="*/ 1170007 w 10791825"/>
              <a:gd name="connsiteY1" fmla="*/ 47625 h 5705475"/>
              <a:gd name="connsiteX2" fmla="*/ 10212368 w 10791825"/>
              <a:gd name="connsiteY2" fmla="*/ 0 h 5705475"/>
              <a:gd name="connsiteX3" fmla="*/ 10648950 w 10791825"/>
              <a:gd name="connsiteY3" fmla="*/ 1160482 h 5705475"/>
              <a:gd name="connsiteX4" fmla="*/ 10791825 w 10791825"/>
              <a:gd name="connsiteY4" fmla="*/ 4754543 h 5705475"/>
              <a:gd name="connsiteX5" fmla="*/ 9840893 w 10791825"/>
              <a:gd name="connsiteY5" fmla="*/ 5705475 h 5705475"/>
              <a:gd name="connsiteX6" fmla="*/ 1065232 w 10791825"/>
              <a:gd name="connsiteY6" fmla="*/ 5705475 h 5705475"/>
              <a:gd name="connsiteX7" fmla="*/ 114300 w 10791825"/>
              <a:gd name="connsiteY7" fmla="*/ 4754543 h 5705475"/>
              <a:gd name="connsiteX8" fmla="*/ 0 w 10791825"/>
              <a:gd name="connsiteY8" fmla="*/ 903307 h 5705475"/>
              <a:gd name="connsiteX0" fmla="*/ 0 w 10791825"/>
              <a:gd name="connsiteY0" fmla="*/ 903307 h 5705475"/>
              <a:gd name="connsiteX1" fmla="*/ 1170007 w 10791825"/>
              <a:gd name="connsiteY1" fmla="*/ 47625 h 5705475"/>
              <a:gd name="connsiteX2" fmla="*/ 10412393 w 10791825"/>
              <a:gd name="connsiteY2" fmla="*/ 0 h 5705475"/>
              <a:gd name="connsiteX3" fmla="*/ 10648950 w 10791825"/>
              <a:gd name="connsiteY3" fmla="*/ 1160482 h 5705475"/>
              <a:gd name="connsiteX4" fmla="*/ 10791825 w 10791825"/>
              <a:gd name="connsiteY4" fmla="*/ 4754543 h 5705475"/>
              <a:gd name="connsiteX5" fmla="*/ 9840893 w 10791825"/>
              <a:gd name="connsiteY5" fmla="*/ 5705475 h 5705475"/>
              <a:gd name="connsiteX6" fmla="*/ 1065232 w 10791825"/>
              <a:gd name="connsiteY6" fmla="*/ 5705475 h 5705475"/>
              <a:gd name="connsiteX7" fmla="*/ 114300 w 10791825"/>
              <a:gd name="connsiteY7" fmla="*/ 4754543 h 5705475"/>
              <a:gd name="connsiteX8" fmla="*/ 0 w 10791825"/>
              <a:gd name="connsiteY8" fmla="*/ 903307 h 5705475"/>
              <a:gd name="connsiteX0" fmla="*/ 0 w 10803741"/>
              <a:gd name="connsiteY0" fmla="*/ 903307 h 5705475"/>
              <a:gd name="connsiteX1" fmla="*/ 1170007 w 10803741"/>
              <a:gd name="connsiteY1" fmla="*/ 47625 h 5705475"/>
              <a:gd name="connsiteX2" fmla="*/ 10412393 w 10803741"/>
              <a:gd name="connsiteY2" fmla="*/ 0 h 5705475"/>
              <a:gd name="connsiteX3" fmla="*/ 10782300 w 10803741"/>
              <a:gd name="connsiteY3" fmla="*/ 1160482 h 5705475"/>
              <a:gd name="connsiteX4" fmla="*/ 10791825 w 10803741"/>
              <a:gd name="connsiteY4" fmla="*/ 4754543 h 5705475"/>
              <a:gd name="connsiteX5" fmla="*/ 9840893 w 10803741"/>
              <a:gd name="connsiteY5" fmla="*/ 5705475 h 5705475"/>
              <a:gd name="connsiteX6" fmla="*/ 1065232 w 10803741"/>
              <a:gd name="connsiteY6" fmla="*/ 5705475 h 5705475"/>
              <a:gd name="connsiteX7" fmla="*/ 114300 w 10803741"/>
              <a:gd name="connsiteY7" fmla="*/ 4754543 h 5705475"/>
              <a:gd name="connsiteX8" fmla="*/ 0 w 10803741"/>
              <a:gd name="connsiteY8" fmla="*/ 903307 h 5705475"/>
              <a:gd name="connsiteX0" fmla="*/ 0 w 10942636"/>
              <a:gd name="connsiteY0" fmla="*/ 1027132 h 5829300"/>
              <a:gd name="connsiteX1" fmla="*/ 1170007 w 10942636"/>
              <a:gd name="connsiteY1" fmla="*/ 171450 h 5829300"/>
              <a:gd name="connsiteX2" fmla="*/ 10679093 w 10942636"/>
              <a:gd name="connsiteY2" fmla="*/ 0 h 5829300"/>
              <a:gd name="connsiteX3" fmla="*/ 10782300 w 10942636"/>
              <a:gd name="connsiteY3" fmla="*/ 1284307 h 5829300"/>
              <a:gd name="connsiteX4" fmla="*/ 10791825 w 10942636"/>
              <a:gd name="connsiteY4" fmla="*/ 4878368 h 5829300"/>
              <a:gd name="connsiteX5" fmla="*/ 9840893 w 10942636"/>
              <a:gd name="connsiteY5" fmla="*/ 5829300 h 5829300"/>
              <a:gd name="connsiteX6" fmla="*/ 1065232 w 10942636"/>
              <a:gd name="connsiteY6" fmla="*/ 5829300 h 5829300"/>
              <a:gd name="connsiteX7" fmla="*/ 114300 w 10942636"/>
              <a:gd name="connsiteY7" fmla="*/ 4878368 h 5829300"/>
              <a:gd name="connsiteX8" fmla="*/ 0 w 10942636"/>
              <a:gd name="connsiteY8" fmla="*/ 1027132 h 5829300"/>
              <a:gd name="connsiteX0" fmla="*/ 0 w 11070441"/>
              <a:gd name="connsiteY0" fmla="*/ 1027132 h 5829300"/>
              <a:gd name="connsiteX1" fmla="*/ 1170007 w 11070441"/>
              <a:gd name="connsiteY1" fmla="*/ 171450 h 5829300"/>
              <a:gd name="connsiteX2" fmla="*/ 10679093 w 11070441"/>
              <a:gd name="connsiteY2" fmla="*/ 0 h 5829300"/>
              <a:gd name="connsiteX3" fmla="*/ 11049000 w 11070441"/>
              <a:gd name="connsiteY3" fmla="*/ 1655782 h 5829300"/>
              <a:gd name="connsiteX4" fmla="*/ 10791825 w 11070441"/>
              <a:gd name="connsiteY4" fmla="*/ 4878368 h 5829300"/>
              <a:gd name="connsiteX5" fmla="*/ 9840893 w 11070441"/>
              <a:gd name="connsiteY5" fmla="*/ 5829300 h 5829300"/>
              <a:gd name="connsiteX6" fmla="*/ 1065232 w 11070441"/>
              <a:gd name="connsiteY6" fmla="*/ 5829300 h 5829300"/>
              <a:gd name="connsiteX7" fmla="*/ 114300 w 11070441"/>
              <a:gd name="connsiteY7" fmla="*/ 4878368 h 5829300"/>
              <a:gd name="connsiteX8" fmla="*/ 0 w 11070441"/>
              <a:gd name="connsiteY8" fmla="*/ 1027132 h 5829300"/>
              <a:gd name="connsiteX0" fmla="*/ 0 w 11089768"/>
              <a:gd name="connsiteY0" fmla="*/ 1027132 h 5829300"/>
              <a:gd name="connsiteX1" fmla="*/ 1170007 w 11089768"/>
              <a:gd name="connsiteY1" fmla="*/ 171450 h 5829300"/>
              <a:gd name="connsiteX2" fmla="*/ 10679093 w 11089768"/>
              <a:gd name="connsiteY2" fmla="*/ 0 h 5829300"/>
              <a:gd name="connsiteX3" fmla="*/ 11049000 w 11089768"/>
              <a:gd name="connsiteY3" fmla="*/ 1655782 h 5829300"/>
              <a:gd name="connsiteX4" fmla="*/ 10791825 w 11089768"/>
              <a:gd name="connsiteY4" fmla="*/ 4878368 h 5829300"/>
              <a:gd name="connsiteX5" fmla="*/ 9840893 w 11089768"/>
              <a:gd name="connsiteY5" fmla="*/ 5829300 h 5829300"/>
              <a:gd name="connsiteX6" fmla="*/ 1065232 w 11089768"/>
              <a:gd name="connsiteY6" fmla="*/ 5829300 h 5829300"/>
              <a:gd name="connsiteX7" fmla="*/ 114300 w 11089768"/>
              <a:gd name="connsiteY7" fmla="*/ 4878368 h 5829300"/>
              <a:gd name="connsiteX8" fmla="*/ 0 w 11089768"/>
              <a:gd name="connsiteY8" fmla="*/ 1027132 h 5829300"/>
              <a:gd name="connsiteX0" fmla="*/ 0 w 11050707"/>
              <a:gd name="connsiteY0" fmla="*/ 1027132 h 5829300"/>
              <a:gd name="connsiteX1" fmla="*/ 1170007 w 11050707"/>
              <a:gd name="connsiteY1" fmla="*/ 171450 h 5829300"/>
              <a:gd name="connsiteX2" fmla="*/ 10517168 w 11050707"/>
              <a:gd name="connsiteY2" fmla="*/ 0 h 5829300"/>
              <a:gd name="connsiteX3" fmla="*/ 11049000 w 11050707"/>
              <a:gd name="connsiteY3" fmla="*/ 1655782 h 5829300"/>
              <a:gd name="connsiteX4" fmla="*/ 10791825 w 11050707"/>
              <a:gd name="connsiteY4" fmla="*/ 4878368 h 5829300"/>
              <a:gd name="connsiteX5" fmla="*/ 9840893 w 11050707"/>
              <a:gd name="connsiteY5" fmla="*/ 5829300 h 5829300"/>
              <a:gd name="connsiteX6" fmla="*/ 1065232 w 11050707"/>
              <a:gd name="connsiteY6" fmla="*/ 5829300 h 5829300"/>
              <a:gd name="connsiteX7" fmla="*/ 114300 w 11050707"/>
              <a:gd name="connsiteY7" fmla="*/ 4878368 h 5829300"/>
              <a:gd name="connsiteX8" fmla="*/ 0 w 11050707"/>
              <a:gd name="connsiteY8" fmla="*/ 1027132 h 5829300"/>
              <a:gd name="connsiteX0" fmla="*/ 0 w 11049642"/>
              <a:gd name="connsiteY0" fmla="*/ 1027191 h 5829359"/>
              <a:gd name="connsiteX1" fmla="*/ 1170007 w 11049642"/>
              <a:gd name="connsiteY1" fmla="*/ 171509 h 5829359"/>
              <a:gd name="connsiteX2" fmla="*/ 10517168 w 11049642"/>
              <a:gd name="connsiteY2" fmla="*/ 59 h 5829359"/>
              <a:gd name="connsiteX3" fmla="*/ 11049000 w 11049642"/>
              <a:gd name="connsiteY3" fmla="*/ 1655841 h 5829359"/>
              <a:gd name="connsiteX4" fmla="*/ 10791825 w 11049642"/>
              <a:gd name="connsiteY4" fmla="*/ 4878427 h 5829359"/>
              <a:gd name="connsiteX5" fmla="*/ 9840893 w 11049642"/>
              <a:gd name="connsiteY5" fmla="*/ 5829359 h 5829359"/>
              <a:gd name="connsiteX6" fmla="*/ 1065232 w 11049642"/>
              <a:gd name="connsiteY6" fmla="*/ 5829359 h 5829359"/>
              <a:gd name="connsiteX7" fmla="*/ 114300 w 11049642"/>
              <a:gd name="connsiteY7" fmla="*/ 4878427 h 5829359"/>
              <a:gd name="connsiteX8" fmla="*/ 0 w 11049642"/>
              <a:gd name="connsiteY8" fmla="*/ 1027191 h 5829359"/>
              <a:gd name="connsiteX0" fmla="*/ 0 w 11070178"/>
              <a:gd name="connsiteY0" fmla="*/ 1027365 h 5829533"/>
              <a:gd name="connsiteX1" fmla="*/ 1170007 w 11070178"/>
              <a:gd name="connsiteY1" fmla="*/ 171683 h 5829533"/>
              <a:gd name="connsiteX2" fmla="*/ 10517168 w 11070178"/>
              <a:gd name="connsiteY2" fmla="*/ 233 h 5829533"/>
              <a:gd name="connsiteX3" fmla="*/ 11049000 w 11070178"/>
              <a:gd name="connsiteY3" fmla="*/ 1656015 h 5829533"/>
              <a:gd name="connsiteX4" fmla="*/ 10791825 w 11070178"/>
              <a:gd name="connsiteY4" fmla="*/ 4878601 h 5829533"/>
              <a:gd name="connsiteX5" fmla="*/ 9840893 w 11070178"/>
              <a:gd name="connsiteY5" fmla="*/ 5829533 h 5829533"/>
              <a:gd name="connsiteX6" fmla="*/ 1065232 w 11070178"/>
              <a:gd name="connsiteY6" fmla="*/ 5829533 h 5829533"/>
              <a:gd name="connsiteX7" fmla="*/ 114300 w 11070178"/>
              <a:gd name="connsiteY7" fmla="*/ 4878601 h 5829533"/>
              <a:gd name="connsiteX8" fmla="*/ 0 w 11070178"/>
              <a:gd name="connsiteY8" fmla="*/ 1027365 h 5829533"/>
              <a:gd name="connsiteX0" fmla="*/ 0 w 11101114"/>
              <a:gd name="connsiteY0" fmla="*/ 1027365 h 5829533"/>
              <a:gd name="connsiteX1" fmla="*/ 1170007 w 11101114"/>
              <a:gd name="connsiteY1" fmla="*/ 171683 h 5829533"/>
              <a:gd name="connsiteX2" fmla="*/ 10517168 w 11101114"/>
              <a:gd name="connsiteY2" fmla="*/ 233 h 5829533"/>
              <a:gd name="connsiteX3" fmla="*/ 11049000 w 11101114"/>
              <a:gd name="connsiteY3" fmla="*/ 1656015 h 5829533"/>
              <a:gd name="connsiteX4" fmla="*/ 10791825 w 11101114"/>
              <a:gd name="connsiteY4" fmla="*/ 4878601 h 5829533"/>
              <a:gd name="connsiteX5" fmla="*/ 9840893 w 11101114"/>
              <a:gd name="connsiteY5" fmla="*/ 5829533 h 5829533"/>
              <a:gd name="connsiteX6" fmla="*/ 1065232 w 11101114"/>
              <a:gd name="connsiteY6" fmla="*/ 5829533 h 5829533"/>
              <a:gd name="connsiteX7" fmla="*/ 114300 w 11101114"/>
              <a:gd name="connsiteY7" fmla="*/ 4878601 h 5829533"/>
              <a:gd name="connsiteX8" fmla="*/ 0 w 11101114"/>
              <a:gd name="connsiteY8" fmla="*/ 1027365 h 5829533"/>
              <a:gd name="connsiteX0" fmla="*/ 0 w 11135364"/>
              <a:gd name="connsiteY0" fmla="*/ 1027365 h 5829533"/>
              <a:gd name="connsiteX1" fmla="*/ 1170007 w 11135364"/>
              <a:gd name="connsiteY1" fmla="*/ 171683 h 5829533"/>
              <a:gd name="connsiteX2" fmla="*/ 10517168 w 11135364"/>
              <a:gd name="connsiteY2" fmla="*/ 233 h 5829533"/>
              <a:gd name="connsiteX3" fmla="*/ 11049000 w 11135364"/>
              <a:gd name="connsiteY3" fmla="*/ 1656015 h 5829533"/>
              <a:gd name="connsiteX4" fmla="*/ 10791825 w 11135364"/>
              <a:gd name="connsiteY4" fmla="*/ 4878601 h 5829533"/>
              <a:gd name="connsiteX5" fmla="*/ 9840893 w 11135364"/>
              <a:gd name="connsiteY5" fmla="*/ 5829533 h 5829533"/>
              <a:gd name="connsiteX6" fmla="*/ 1065232 w 11135364"/>
              <a:gd name="connsiteY6" fmla="*/ 5829533 h 5829533"/>
              <a:gd name="connsiteX7" fmla="*/ 114300 w 11135364"/>
              <a:gd name="connsiteY7" fmla="*/ 4878601 h 5829533"/>
              <a:gd name="connsiteX8" fmla="*/ 0 w 11135364"/>
              <a:gd name="connsiteY8" fmla="*/ 1027365 h 5829533"/>
              <a:gd name="connsiteX0" fmla="*/ 0 w 11092605"/>
              <a:gd name="connsiteY0" fmla="*/ 1027132 h 5829300"/>
              <a:gd name="connsiteX1" fmla="*/ 1170007 w 11092605"/>
              <a:gd name="connsiteY1" fmla="*/ 171450 h 5829300"/>
              <a:gd name="connsiteX2" fmla="*/ 10517168 w 11092605"/>
              <a:gd name="connsiteY2" fmla="*/ 0 h 5829300"/>
              <a:gd name="connsiteX3" fmla="*/ 11049000 w 11092605"/>
              <a:gd name="connsiteY3" fmla="*/ 1655782 h 5829300"/>
              <a:gd name="connsiteX4" fmla="*/ 10791825 w 11092605"/>
              <a:gd name="connsiteY4" fmla="*/ 4878368 h 5829300"/>
              <a:gd name="connsiteX5" fmla="*/ 9840893 w 11092605"/>
              <a:gd name="connsiteY5" fmla="*/ 5829300 h 5829300"/>
              <a:gd name="connsiteX6" fmla="*/ 1065232 w 11092605"/>
              <a:gd name="connsiteY6" fmla="*/ 5829300 h 5829300"/>
              <a:gd name="connsiteX7" fmla="*/ 114300 w 11092605"/>
              <a:gd name="connsiteY7" fmla="*/ 4878368 h 5829300"/>
              <a:gd name="connsiteX8" fmla="*/ 0 w 11092605"/>
              <a:gd name="connsiteY8" fmla="*/ 1027132 h 5829300"/>
              <a:gd name="connsiteX0" fmla="*/ 0 w 11080550"/>
              <a:gd name="connsiteY0" fmla="*/ 1027132 h 5829300"/>
              <a:gd name="connsiteX1" fmla="*/ 1170007 w 11080550"/>
              <a:gd name="connsiteY1" fmla="*/ 171450 h 5829300"/>
              <a:gd name="connsiteX2" fmla="*/ 10517168 w 11080550"/>
              <a:gd name="connsiteY2" fmla="*/ 0 h 5829300"/>
              <a:gd name="connsiteX3" fmla="*/ 11029950 w 11080550"/>
              <a:gd name="connsiteY3" fmla="*/ 1655782 h 5829300"/>
              <a:gd name="connsiteX4" fmla="*/ 10791825 w 11080550"/>
              <a:gd name="connsiteY4" fmla="*/ 4878368 h 5829300"/>
              <a:gd name="connsiteX5" fmla="*/ 9840893 w 11080550"/>
              <a:gd name="connsiteY5" fmla="*/ 5829300 h 5829300"/>
              <a:gd name="connsiteX6" fmla="*/ 1065232 w 11080550"/>
              <a:gd name="connsiteY6" fmla="*/ 5829300 h 5829300"/>
              <a:gd name="connsiteX7" fmla="*/ 114300 w 11080550"/>
              <a:gd name="connsiteY7" fmla="*/ 4878368 h 5829300"/>
              <a:gd name="connsiteX8" fmla="*/ 0 w 11080550"/>
              <a:gd name="connsiteY8" fmla="*/ 1027132 h 5829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080550" h="5829300">
                <a:moveTo>
                  <a:pt x="0" y="1027132"/>
                </a:moveTo>
                <a:cubicBezTo>
                  <a:pt x="0" y="501947"/>
                  <a:pt x="644822" y="171450"/>
                  <a:pt x="1170007" y="171450"/>
                </a:cubicBezTo>
                <a:lnTo>
                  <a:pt x="10517168" y="0"/>
                </a:lnTo>
                <a:cubicBezTo>
                  <a:pt x="11318578" y="19050"/>
                  <a:pt x="11029950" y="1130597"/>
                  <a:pt x="11029950" y="1655782"/>
                </a:cubicBezTo>
                <a:lnTo>
                  <a:pt x="10791825" y="4878368"/>
                </a:lnTo>
                <a:cubicBezTo>
                  <a:pt x="10791825" y="5403553"/>
                  <a:pt x="10366078" y="5829300"/>
                  <a:pt x="9840893" y="5829300"/>
                </a:cubicBezTo>
                <a:lnTo>
                  <a:pt x="1065232" y="5829300"/>
                </a:lnTo>
                <a:cubicBezTo>
                  <a:pt x="540047" y="5829300"/>
                  <a:pt x="114300" y="5403553"/>
                  <a:pt x="114300" y="4878368"/>
                </a:cubicBezTo>
                <a:lnTo>
                  <a:pt x="0" y="1027132"/>
                </a:lnTo>
                <a:close/>
              </a:path>
            </a:pathLst>
          </a:custGeom>
          <a:solidFill>
            <a:schemeClr val="bg1"/>
          </a:solidFill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" name="Google Shape;4393;p41">
            <a:extLst>
              <a:ext uri="{FF2B5EF4-FFF2-40B4-BE49-F238E27FC236}">
                <a16:creationId xmlns="" xmlns:a16="http://schemas.microsoft.com/office/drawing/2014/main" id="{7D1273F0-C6BE-40CB-8FE3-D5D644771768}"/>
              </a:ext>
            </a:extLst>
          </p:cNvPr>
          <p:cNvSpPr/>
          <p:nvPr/>
        </p:nvSpPr>
        <p:spPr>
          <a:xfrm>
            <a:off x="716494" y="724913"/>
            <a:ext cx="579444" cy="588039"/>
          </a:xfrm>
          <a:prstGeom prst="octagon">
            <a:avLst>
              <a:gd name="adj" fmla="val 0"/>
            </a:avLst>
          </a:prstGeom>
          <a:solidFill>
            <a:schemeClr val="dk2"/>
          </a:solidFill>
          <a:ln>
            <a:noFill/>
          </a:ln>
          <a:effectLst>
            <a:outerShdw dist="95250" dir="3000000" algn="bl" rotWithShape="0">
              <a:schemeClr val="lt2"/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1</a:t>
            </a:r>
            <a:endParaRPr kumimoji="0" sz="32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" name="Rectangle: Rounded Corners 7">
            <a:extLst>
              <a:ext uri="{FF2B5EF4-FFF2-40B4-BE49-F238E27FC236}">
                <a16:creationId xmlns="" xmlns:a16="http://schemas.microsoft.com/office/drawing/2014/main" id="{3A616A49-D3ED-4034-8921-E643905FB38A}"/>
              </a:ext>
            </a:extLst>
          </p:cNvPr>
          <p:cNvSpPr/>
          <p:nvPr/>
        </p:nvSpPr>
        <p:spPr>
          <a:xfrm flipV="1">
            <a:off x="1514556" y="724913"/>
            <a:ext cx="2803444" cy="494418"/>
          </a:xfrm>
          <a:prstGeom prst="roundRect">
            <a:avLst/>
          </a:prstGeom>
          <a:solidFill>
            <a:srgbClr val="FFC000">
              <a:alpha val="5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" name="Rectangle: Rounded Corners 8">
            <a:extLst>
              <a:ext uri="{FF2B5EF4-FFF2-40B4-BE49-F238E27FC236}">
                <a16:creationId xmlns="" xmlns:a16="http://schemas.microsoft.com/office/drawing/2014/main" id="{84FCCB0E-F10B-4DC1-A4F8-B841AD11A797}"/>
              </a:ext>
            </a:extLst>
          </p:cNvPr>
          <p:cNvSpPr/>
          <p:nvPr/>
        </p:nvSpPr>
        <p:spPr>
          <a:xfrm flipV="1">
            <a:off x="4694277" y="724913"/>
            <a:ext cx="1543963" cy="494418"/>
          </a:xfrm>
          <a:prstGeom prst="roundRect">
            <a:avLst/>
          </a:prstGeom>
          <a:solidFill>
            <a:srgbClr val="FFC000">
              <a:alpha val="5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1" name="Rectangle: Rounded Corners 10">
            <a:extLst>
              <a:ext uri="{FF2B5EF4-FFF2-40B4-BE49-F238E27FC236}">
                <a16:creationId xmlns="" xmlns:a16="http://schemas.microsoft.com/office/drawing/2014/main" id="{71116A07-1A7A-495D-A632-C035726CAFC3}"/>
              </a:ext>
            </a:extLst>
          </p:cNvPr>
          <p:cNvSpPr/>
          <p:nvPr/>
        </p:nvSpPr>
        <p:spPr>
          <a:xfrm flipV="1">
            <a:off x="6909157" y="724912"/>
            <a:ext cx="2265323" cy="382527"/>
          </a:xfrm>
          <a:prstGeom prst="roundRect">
            <a:avLst/>
          </a:prstGeom>
          <a:solidFill>
            <a:schemeClr val="accent3">
              <a:lumMod val="60000"/>
              <a:lumOff val="40000"/>
              <a:alpha val="5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2" name="Rectangle: Rounded Corners 11">
            <a:extLst>
              <a:ext uri="{FF2B5EF4-FFF2-40B4-BE49-F238E27FC236}">
                <a16:creationId xmlns="" xmlns:a16="http://schemas.microsoft.com/office/drawing/2014/main" id="{36CCE506-A2E3-45FE-A5BC-44F3F040DDEF}"/>
              </a:ext>
            </a:extLst>
          </p:cNvPr>
          <p:cNvSpPr/>
          <p:nvPr/>
        </p:nvSpPr>
        <p:spPr>
          <a:xfrm flipV="1">
            <a:off x="9314055" y="724913"/>
            <a:ext cx="2462669" cy="382526"/>
          </a:xfrm>
          <a:prstGeom prst="roundRect">
            <a:avLst/>
          </a:prstGeom>
          <a:solidFill>
            <a:schemeClr val="accent3">
              <a:lumMod val="60000"/>
              <a:lumOff val="40000"/>
              <a:alpha val="5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3" name="Rectangle: Rounded Corners 12">
            <a:extLst>
              <a:ext uri="{FF2B5EF4-FFF2-40B4-BE49-F238E27FC236}">
                <a16:creationId xmlns="" xmlns:a16="http://schemas.microsoft.com/office/drawing/2014/main" id="{2C13E90B-2890-4403-95DB-A8A4142234BB}"/>
              </a:ext>
            </a:extLst>
          </p:cNvPr>
          <p:cNvSpPr/>
          <p:nvPr/>
        </p:nvSpPr>
        <p:spPr>
          <a:xfrm flipV="1">
            <a:off x="1946949" y="1312952"/>
            <a:ext cx="1050251" cy="400173"/>
          </a:xfrm>
          <a:prstGeom prst="roundRect">
            <a:avLst/>
          </a:prstGeom>
          <a:solidFill>
            <a:schemeClr val="accent3">
              <a:lumMod val="60000"/>
              <a:lumOff val="40000"/>
              <a:alpha val="5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" name="文本框 31">
            <a:extLst>
              <a:ext uri="{FF2B5EF4-FFF2-40B4-BE49-F238E27FC236}">
                <a16:creationId xmlns="" xmlns:a16="http://schemas.microsoft.com/office/drawing/2014/main" id="{16C19654-D22A-499A-B110-BF393C2B2B7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84076" y="570055"/>
            <a:ext cx="10423444" cy="11430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E15B5B">
                    <a:lumMod val="50000"/>
                  </a:srgbClr>
                </a:solidFill>
                <a:effectLst/>
                <a:uLnTx/>
                <a:uFillTx/>
                <a:latin typeface="Calibri" pitchFamily="34" charset="0"/>
                <a:ea typeface="宋体" panose="02010600030101010101" pitchFamily="2" charset="-122"/>
                <a:cs typeface="Calibri" panose="020F0502020204030204" pitchFamily="34" charset="0"/>
                <a:sym typeface="+mn-lt"/>
              </a:rPr>
              <a:t>Một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E15B5B">
                    <a:lumMod val="50000"/>
                  </a:srgbClr>
                </a:solidFill>
                <a:effectLst/>
                <a:uLnTx/>
                <a:uFillTx/>
                <a:latin typeface="Calibri" pitchFamily="34" charset="0"/>
                <a:ea typeface="宋体" panose="02010600030101010101" pitchFamily="2" charset="-122"/>
                <a:cs typeface="Calibri" panose="020F0502020204030204" pitchFamily="34" charset="0"/>
                <a:sym typeface="+mn-lt"/>
              </a:rPr>
              <a:t> </a:t>
            </a:r>
            <a:r>
              <a:rPr kumimoji="0" lang="en-US" altLang="zh-CN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E15B5B">
                    <a:lumMod val="50000"/>
                  </a:srgbClr>
                </a:solidFill>
                <a:effectLst/>
                <a:uLnTx/>
                <a:uFillTx/>
                <a:latin typeface="Calibri" pitchFamily="34" charset="0"/>
                <a:ea typeface="宋体" panose="02010600030101010101" pitchFamily="2" charset="-122"/>
                <a:cs typeface="Calibri" panose="020F0502020204030204" pitchFamily="34" charset="0"/>
                <a:sym typeface="+mn-lt"/>
              </a:rPr>
              <a:t>hình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E15B5B">
                    <a:lumMod val="50000"/>
                  </a:srgbClr>
                </a:solidFill>
                <a:effectLst/>
                <a:uLnTx/>
                <a:uFillTx/>
                <a:latin typeface="Calibri" pitchFamily="34" charset="0"/>
                <a:ea typeface="宋体" panose="02010600030101010101" pitchFamily="2" charset="-122"/>
                <a:cs typeface="Calibri" panose="020F0502020204030204" pitchFamily="34" charset="0"/>
                <a:sym typeface="+mn-lt"/>
              </a:rPr>
              <a:t> </a:t>
            </a:r>
            <a:r>
              <a:rPr kumimoji="0" lang="en-US" altLang="zh-CN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E15B5B">
                    <a:lumMod val="50000"/>
                  </a:srgbClr>
                </a:solidFill>
                <a:effectLst/>
                <a:uLnTx/>
                <a:uFillTx/>
                <a:latin typeface="Calibri" pitchFamily="34" charset="0"/>
                <a:ea typeface="宋体" panose="02010600030101010101" pitchFamily="2" charset="-122"/>
                <a:cs typeface="Calibri" panose="020F0502020204030204" pitchFamily="34" charset="0"/>
                <a:sym typeface="+mn-lt"/>
              </a:rPr>
              <a:t>lập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E15B5B">
                    <a:lumMod val="50000"/>
                  </a:srgbClr>
                </a:solidFill>
                <a:effectLst/>
                <a:uLnTx/>
                <a:uFillTx/>
                <a:latin typeface="Calibri" pitchFamily="34" charset="0"/>
                <a:ea typeface="宋体" panose="02010600030101010101" pitchFamily="2" charset="-122"/>
                <a:cs typeface="Calibri" panose="020F0502020204030204" pitchFamily="34" charset="0"/>
                <a:sym typeface="+mn-lt"/>
              </a:rPr>
              <a:t> </a:t>
            </a:r>
            <a:r>
              <a:rPr kumimoji="0" lang="en-US" altLang="zh-CN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E15B5B">
                    <a:lumMod val="50000"/>
                  </a:srgbClr>
                </a:solidFill>
                <a:effectLst/>
                <a:uLnTx/>
                <a:uFillTx/>
                <a:latin typeface="Calibri" pitchFamily="34" charset="0"/>
                <a:ea typeface="宋体" panose="02010600030101010101" pitchFamily="2" charset="-122"/>
                <a:cs typeface="Calibri" panose="020F0502020204030204" pitchFamily="34" charset="0"/>
                <a:sym typeface="+mn-lt"/>
              </a:rPr>
              <a:t>phương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E15B5B">
                    <a:lumMod val="50000"/>
                  </a:srgbClr>
                </a:solidFill>
                <a:effectLst/>
                <a:uLnTx/>
                <a:uFillTx/>
                <a:latin typeface="Calibri" pitchFamily="34" charset="0"/>
                <a:ea typeface="宋体" panose="02010600030101010101" pitchFamily="2" charset="-122"/>
                <a:cs typeface="Calibri" panose="020F0502020204030204" pitchFamily="34" charset="0"/>
                <a:sym typeface="+mn-lt"/>
              </a:rPr>
              <a:t> </a:t>
            </a:r>
            <a:r>
              <a:rPr kumimoji="0" lang="en-US" altLang="zh-CN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E15B5B">
                    <a:lumMod val="50000"/>
                  </a:srgbClr>
                </a:solidFill>
                <a:effectLst/>
                <a:uLnTx/>
                <a:uFillTx/>
                <a:latin typeface="Calibri" pitchFamily="34" charset="0"/>
                <a:ea typeface="宋体" panose="02010600030101010101" pitchFamily="2" charset="-122"/>
                <a:cs typeface="Calibri" panose="020F0502020204030204" pitchFamily="34" charset="0"/>
                <a:sym typeface="+mn-lt"/>
              </a:rPr>
              <a:t>có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E15B5B">
                    <a:lumMod val="50000"/>
                  </a:srgbClr>
                </a:solidFill>
                <a:effectLst/>
                <a:uLnTx/>
                <a:uFillTx/>
                <a:latin typeface="Calibri" pitchFamily="34" charset="0"/>
                <a:ea typeface="宋体" panose="02010600030101010101" pitchFamily="2" charset="-122"/>
                <a:cs typeface="Calibri" panose="020F0502020204030204" pitchFamily="34" charset="0"/>
                <a:sym typeface="+mn-lt"/>
              </a:rPr>
              <a:t> </a:t>
            </a:r>
            <a:r>
              <a:rPr kumimoji="0" lang="en-US" altLang="zh-CN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E15B5B">
                    <a:lumMod val="50000"/>
                  </a:srgbClr>
                </a:solidFill>
                <a:effectLst/>
                <a:uLnTx/>
                <a:uFillTx/>
                <a:latin typeface="Calibri" pitchFamily="34" charset="0"/>
                <a:ea typeface="宋体" panose="02010600030101010101" pitchFamily="2" charset="-122"/>
                <a:cs typeface="Calibri" panose="020F0502020204030204" pitchFamily="34" charset="0"/>
                <a:sym typeface="+mn-lt"/>
              </a:rPr>
              <a:t>cạnh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E15B5B">
                    <a:lumMod val="50000"/>
                  </a:srgbClr>
                </a:solidFill>
                <a:effectLst/>
                <a:uLnTx/>
                <a:uFillTx/>
                <a:latin typeface="Calibri" pitchFamily="34" charset="0"/>
                <a:ea typeface="宋体" panose="02010600030101010101" pitchFamily="2" charset="-122"/>
                <a:cs typeface="Calibri" panose="020F0502020204030204" pitchFamily="34" charset="0"/>
                <a:sym typeface="+mn-lt"/>
              </a:rPr>
              <a:t> 2,5cm. </a:t>
            </a:r>
            <a:r>
              <a:rPr kumimoji="0" lang="en-US" altLang="zh-CN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E15B5B">
                    <a:lumMod val="50000"/>
                  </a:srgbClr>
                </a:solidFill>
                <a:effectLst/>
                <a:uLnTx/>
                <a:uFillTx/>
                <a:latin typeface="Calibri" pitchFamily="34" charset="0"/>
                <a:ea typeface="宋体" panose="02010600030101010101" pitchFamily="2" charset="-122"/>
                <a:cs typeface="Calibri" panose="020F0502020204030204" pitchFamily="34" charset="0"/>
                <a:sym typeface="+mn-lt"/>
              </a:rPr>
              <a:t>Tính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E15B5B">
                    <a:lumMod val="50000"/>
                  </a:srgbClr>
                </a:solidFill>
                <a:effectLst/>
                <a:uLnTx/>
                <a:uFillTx/>
                <a:latin typeface="Calibri" pitchFamily="34" charset="0"/>
                <a:ea typeface="宋体" panose="02010600030101010101" pitchFamily="2" charset="-122"/>
                <a:cs typeface="Calibri" panose="020F0502020204030204" pitchFamily="34" charset="0"/>
                <a:sym typeface="+mn-lt"/>
              </a:rPr>
              <a:t> </a:t>
            </a:r>
            <a:r>
              <a:rPr kumimoji="0" lang="en-US" altLang="zh-CN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E15B5B">
                    <a:lumMod val="50000"/>
                  </a:srgbClr>
                </a:solidFill>
                <a:effectLst/>
                <a:uLnTx/>
                <a:uFillTx/>
                <a:latin typeface="Calibri" pitchFamily="34" charset="0"/>
                <a:ea typeface="宋体" panose="02010600030101010101" pitchFamily="2" charset="-122"/>
                <a:cs typeface="Calibri" panose="020F0502020204030204" pitchFamily="34" charset="0"/>
                <a:sym typeface="+mn-lt"/>
              </a:rPr>
              <a:t>diện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E15B5B">
                    <a:lumMod val="50000"/>
                  </a:srgbClr>
                </a:solidFill>
                <a:effectLst/>
                <a:uLnTx/>
                <a:uFillTx/>
                <a:latin typeface="Calibri" pitchFamily="34" charset="0"/>
                <a:ea typeface="宋体" panose="02010600030101010101" pitchFamily="2" charset="-122"/>
                <a:cs typeface="Calibri" panose="020F0502020204030204" pitchFamily="34" charset="0"/>
                <a:sym typeface="+mn-lt"/>
              </a:rPr>
              <a:t> </a:t>
            </a:r>
            <a:r>
              <a:rPr kumimoji="0" lang="en-US" altLang="zh-CN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E15B5B">
                    <a:lumMod val="50000"/>
                  </a:srgbClr>
                </a:solidFill>
                <a:effectLst/>
                <a:uLnTx/>
                <a:uFillTx/>
                <a:latin typeface="Calibri" pitchFamily="34" charset="0"/>
                <a:ea typeface="宋体" panose="02010600030101010101" pitchFamily="2" charset="-122"/>
                <a:cs typeface="Calibri" panose="020F0502020204030204" pitchFamily="34" charset="0"/>
                <a:sym typeface="+mn-lt"/>
              </a:rPr>
              <a:t>tích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E15B5B">
                    <a:lumMod val="50000"/>
                  </a:srgbClr>
                </a:solidFill>
                <a:effectLst/>
                <a:uLnTx/>
                <a:uFillTx/>
                <a:latin typeface="Calibri" pitchFamily="34" charset="0"/>
                <a:ea typeface="宋体" panose="02010600030101010101" pitchFamily="2" charset="-122"/>
                <a:cs typeface="Calibri" panose="020F0502020204030204" pitchFamily="34" charset="0"/>
                <a:sym typeface="+mn-lt"/>
              </a:rPr>
              <a:t> </a:t>
            </a:r>
            <a:r>
              <a:rPr kumimoji="0" lang="en-US" altLang="zh-CN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E15B5B">
                    <a:lumMod val="50000"/>
                  </a:srgbClr>
                </a:solidFill>
                <a:effectLst/>
                <a:uLnTx/>
                <a:uFillTx/>
                <a:latin typeface="Calibri" pitchFamily="34" charset="0"/>
                <a:ea typeface="宋体" panose="02010600030101010101" pitchFamily="2" charset="-122"/>
                <a:cs typeface="Calibri" panose="020F0502020204030204" pitchFamily="34" charset="0"/>
                <a:sym typeface="+mn-lt"/>
              </a:rPr>
              <a:t>một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E15B5B">
                    <a:lumMod val="50000"/>
                  </a:srgbClr>
                </a:solidFill>
                <a:effectLst/>
                <a:uLnTx/>
                <a:uFillTx/>
                <a:latin typeface="Calibri" pitchFamily="34" charset="0"/>
                <a:ea typeface="宋体" panose="02010600030101010101" pitchFamily="2" charset="-122"/>
                <a:cs typeface="Calibri" panose="020F0502020204030204" pitchFamily="34" charset="0"/>
                <a:sym typeface="+mn-lt"/>
              </a:rPr>
              <a:t> </a:t>
            </a:r>
            <a:r>
              <a:rPr kumimoji="0" lang="en-US" altLang="zh-CN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E15B5B">
                    <a:lumMod val="50000"/>
                  </a:srgbClr>
                </a:solidFill>
                <a:effectLst/>
                <a:uLnTx/>
                <a:uFillTx/>
                <a:latin typeface="Calibri" pitchFamily="34" charset="0"/>
                <a:ea typeface="宋体" panose="02010600030101010101" pitchFamily="2" charset="-122"/>
                <a:cs typeface="Calibri" panose="020F0502020204030204" pitchFamily="34" charset="0"/>
                <a:sym typeface="+mn-lt"/>
              </a:rPr>
              <a:t>mặt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E15B5B">
                    <a:lumMod val="50000"/>
                  </a:srgbClr>
                </a:solidFill>
                <a:effectLst/>
                <a:uLnTx/>
                <a:uFillTx/>
                <a:latin typeface="Calibri" pitchFamily="34" charset="0"/>
                <a:ea typeface="宋体" panose="02010600030101010101" pitchFamily="2" charset="-122"/>
                <a:cs typeface="Calibri" panose="020F0502020204030204" pitchFamily="34" charset="0"/>
                <a:sym typeface="+mn-lt"/>
              </a:rPr>
              <a:t>, </a:t>
            </a:r>
            <a:r>
              <a:rPr kumimoji="0" lang="en-US" altLang="zh-CN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E15B5B">
                    <a:lumMod val="50000"/>
                  </a:srgbClr>
                </a:solidFill>
                <a:effectLst/>
                <a:uLnTx/>
                <a:uFillTx/>
                <a:latin typeface="Calibri" pitchFamily="34" charset="0"/>
                <a:ea typeface="宋体" panose="02010600030101010101" pitchFamily="2" charset="-122"/>
                <a:cs typeface="Calibri" panose="020F0502020204030204" pitchFamily="34" charset="0"/>
                <a:sym typeface="+mn-lt"/>
              </a:rPr>
              <a:t>diện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E15B5B">
                    <a:lumMod val="50000"/>
                  </a:srgbClr>
                </a:solidFill>
                <a:effectLst/>
                <a:uLnTx/>
                <a:uFillTx/>
                <a:latin typeface="Calibri" pitchFamily="34" charset="0"/>
                <a:ea typeface="宋体" panose="02010600030101010101" pitchFamily="2" charset="-122"/>
                <a:cs typeface="Calibri" panose="020F0502020204030204" pitchFamily="34" charset="0"/>
                <a:sym typeface="+mn-lt"/>
              </a:rPr>
              <a:t> </a:t>
            </a:r>
            <a:r>
              <a:rPr kumimoji="0" lang="en-US" altLang="zh-CN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E15B5B">
                    <a:lumMod val="50000"/>
                  </a:srgbClr>
                </a:solidFill>
                <a:effectLst/>
                <a:uLnTx/>
                <a:uFillTx/>
                <a:latin typeface="Calibri" pitchFamily="34" charset="0"/>
                <a:ea typeface="宋体" panose="02010600030101010101" pitchFamily="2" charset="-122"/>
                <a:cs typeface="Calibri" panose="020F0502020204030204" pitchFamily="34" charset="0"/>
                <a:sym typeface="+mn-lt"/>
              </a:rPr>
              <a:t>tích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E15B5B">
                    <a:lumMod val="50000"/>
                  </a:srgbClr>
                </a:solidFill>
                <a:effectLst/>
                <a:uLnTx/>
                <a:uFillTx/>
                <a:latin typeface="Calibri" pitchFamily="34" charset="0"/>
                <a:ea typeface="宋体" panose="02010600030101010101" pitchFamily="2" charset="-122"/>
                <a:cs typeface="Calibri" panose="020F0502020204030204" pitchFamily="34" charset="0"/>
                <a:sym typeface="+mn-lt"/>
              </a:rPr>
              <a:t> </a:t>
            </a:r>
            <a:r>
              <a:rPr kumimoji="0" lang="en-US" altLang="zh-CN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E15B5B">
                    <a:lumMod val="50000"/>
                  </a:srgbClr>
                </a:solidFill>
                <a:effectLst/>
                <a:uLnTx/>
                <a:uFillTx/>
                <a:latin typeface="Calibri" pitchFamily="34" charset="0"/>
                <a:ea typeface="宋体" panose="02010600030101010101" pitchFamily="2" charset="-122"/>
                <a:cs typeface="Calibri" panose="020F0502020204030204" pitchFamily="34" charset="0"/>
                <a:sym typeface="+mn-lt"/>
              </a:rPr>
              <a:t>toàn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E15B5B">
                    <a:lumMod val="50000"/>
                  </a:srgbClr>
                </a:solidFill>
                <a:effectLst/>
                <a:uLnTx/>
                <a:uFillTx/>
                <a:latin typeface="Calibri" pitchFamily="34" charset="0"/>
                <a:ea typeface="宋体" panose="02010600030101010101" pitchFamily="2" charset="-122"/>
                <a:cs typeface="Calibri" panose="020F0502020204030204" pitchFamily="34" charset="0"/>
                <a:sym typeface="+mn-lt"/>
              </a:rPr>
              <a:t> </a:t>
            </a:r>
            <a:r>
              <a:rPr kumimoji="0" lang="en-US" altLang="zh-CN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E15B5B">
                    <a:lumMod val="50000"/>
                  </a:srgbClr>
                </a:solidFill>
                <a:effectLst/>
                <a:uLnTx/>
                <a:uFillTx/>
                <a:latin typeface="Calibri" pitchFamily="34" charset="0"/>
                <a:ea typeface="宋体" panose="02010600030101010101" pitchFamily="2" charset="-122"/>
                <a:cs typeface="Calibri" panose="020F0502020204030204" pitchFamily="34" charset="0"/>
                <a:sym typeface="+mn-lt"/>
              </a:rPr>
              <a:t>phần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E15B5B">
                    <a:lumMod val="50000"/>
                  </a:srgbClr>
                </a:solidFill>
                <a:effectLst/>
                <a:uLnTx/>
                <a:uFillTx/>
                <a:latin typeface="Calibri" pitchFamily="34" charset="0"/>
                <a:ea typeface="宋体" panose="02010600030101010101" pitchFamily="2" charset="-122"/>
                <a:cs typeface="Calibri" panose="020F0502020204030204" pitchFamily="34" charset="0"/>
                <a:sym typeface="+mn-lt"/>
              </a:rPr>
              <a:t> </a:t>
            </a:r>
            <a:r>
              <a:rPr kumimoji="0" lang="en-US" altLang="zh-CN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E15B5B">
                    <a:lumMod val="50000"/>
                  </a:srgbClr>
                </a:solidFill>
                <a:effectLst/>
                <a:uLnTx/>
                <a:uFillTx/>
                <a:latin typeface="Calibri" pitchFamily="34" charset="0"/>
                <a:ea typeface="宋体" panose="02010600030101010101" pitchFamily="2" charset="-122"/>
                <a:cs typeface="Calibri" panose="020F0502020204030204" pitchFamily="34" charset="0"/>
                <a:sym typeface="+mn-lt"/>
              </a:rPr>
              <a:t>và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E15B5B">
                    <a:lumMod val="50000"/>
                  </a:srgbClr>
                </a:solidFill>
                <a:effectLst/>
                <a:uLnTx/>
                <a:uFillTx/>
                <a:latin typeface="Calibri" pitchFamily="34" charset="0"/>
                <a:ea typeface="宋体" panose="02010600030101010101" pitchFamily="2" charset="-122"/>
                <a:cs typeface="Calibri" panose="020F0502020204030204" pitchFamily="34" charset="0"/>
                <a:sym typeface="+mn-lt"/>
              </a:rPr>
              <a:t> </a:t>
            </a:r>
            <a:r>
              <a:rPr kumimoji="0" lang="en-US" altLang="zh-CN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E15B5B">
                    <a:lumMod val="50000"/>
                  </a:srgbClr>
                </a:solidFill>
                <a:effectLst/>
                <a:uLnTx/>
                <a:uFillTx/>
                <a:latin typeface="Calibri" pitchFamily="34" charset="0"/>
                <a:ea typeface="宋体" panose="02010600030101010101" pitchFamily="2" charset="-122"/>
                <a:cs typeface="Calibri" panose="020F0502020204030204" pitchFamily="34" charset="0"/>
                <a:sym typeface="+mn-lt"/>
              </a:rPr>
              <a:t>thể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E15B5B">
                    <a:lumMod val="50000"/>
                  </a:srgbClr>
                </a:solidFill>
                <a:effectLst/>
                <a:uLnTx/>
                <a:uFillTx/>
                <a:latin typeface="Calibri" pitchFamily="34" charset="0"/>
                <a:ea typeface="宋体" panose="02010600030101010101" pitchFamily="2" charset="-122"/>
                <a:cs typeface="Calibri" panose="020F0502020204030204" pitchFamily="34" charset="0"/>
                <a:sym typeface="+mn-lt"/>
              </a:rPr>
              <a:t> </a:t>
            </a:r>
            <a:r>
              <a:rPr kumimoji="0" lang="en-US" altLang="zh-CN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E15B5B">
                    <a:lumMod val="50000"/>
                  </a:srgbClr>
                </a:solidFill>
                <a:effectLst/>
                <a:uLnTx/>
                <a:uFillTx/>
                <a:latin typeface="Calibri" pitchFamily="34" charset="0"/>
                <a:ea typeface="宋体" panose="02010600030101010101" pitchFamily="2" charset="-122"/>
                <a:cs typeface="Calibri" panose="020F0502020204030204" pitchFamily="34" charset="0"/>
                <a:sym typeface="+mn-lt"/>
              </a:rPr>
              <a:t>tích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E15B5B">
                    <a:lumMod val="50000"/>
                  </a:srgbClr>
                </a:solidFill>
                <a:effectLst/>
                <a:uLnTx/>
                <a:uFillTx/>
                <a:latin typeface="Calibri" pitchFamily="34" charset="0"/>
                <a:ea typeface="宋体" panose="02010600030101010101" pitchFamily="2" charset="-122"/>
                <a:cs typeface="Calibri" panose="020F0502020204030204" pitchFamily="34" charset="0"/>
                <a:sym typeface="+mn-lt"/>
              </a:rPr>
              <a:t> </a:t>
            </a:r>
            <a:r>
              <a:rPr kumimoji="0" lang="en-US" altLang="zh-CN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E15B5B">
                    <a:lumMod val="50000"/>
                  </a:srgbClr>
                </a:solidFill>
                <a:effectLst/>
                <a:uLnTx/>
                <a:uFillTx/>
                <a:latin typeface="Calibri" pitchFamily="34" charset="0"/>
                <a:ea typeface="宋体" panose="02010600030101010101" pitchFamily="2" charset="-122"/>
                <a:cs typeface="Calibri" panose="020F0502020204030204" pitchFamily="34" charset="0"/>
                <a:sym typeface="+mn-lt"/>
              </a:rPr>
              <a:t>của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E15B5B">
                    <a:lumMod val="50000"/>
                  </a:srgbClr>
                </a:solidFill>
                <a:effectLst/>
                <a:uLnTx/>
                <a:uFillTx/>
                <a:latin typeface="Calibri" pitchFamily="34" charset="0"/>
                <a:ea typeface="宋体" panose="02010600030101010101" pitchFamily="2" charset="-122"/>
                <a:cs typeface="Calibri" panose="020F0502020204030204" pitchFamily="34" charset="0"/>
                <a:sym typeface="+mn-lt"/>
              </a:rPr>
              <a:t> </a:t>
            </a:r>
            <a:r>
              <a:rPr kumimoji="0" lang="en-US" altLang="zh-CN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E15B5B">
                    <a:lumMod val="50000"/>
                  </a:srgbClr>
                </a:solidFill>
                <a:effectLst/>
                <a:uLnTx/>
                <a:uFillTx/>
                <a:latin typeface="Calibri" pitchFamily="34" charset="0"/>
                <a:ea typeface="宋体" panose="02010600030101010101" pitchFamily="2" charset="-122"/>
                <a:cs typeface="Calibri" panose="020F0502020204030204" pitchFamily="34" charset="0"/>
                <a:sym typeface="+mn-lt"/>
              </a:rPr>
              <a:t>hình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E15B5B">
                    <a:lumMod val="50000"/>
                  </a:srgbClr>
                </a:solidFill>
                <a:effectLst/>
                <a:uLnTx/>
                <a:uFillTx/>
                <a:latin typeface="Calibri" pitchFamily="34" charset="0"/>
                <a:ea typeface="宋体" panose="02010600030101010101" pitchFamily="2" charset="-122"/>
                <a:cs typeface="Calibri" panose="020F0502020204030204" pitchFamily="34" charset="0"/>
                <a:sym typeface="+mn-lt"/>
              </a:rPr>
              <a:t> </a:t>
            </a:r>
            <a:r>
              <a:rPr kumimoji="0" lang="en-US" altLang="zh-CN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E15B5B">
                    <a:lumMod val="50000"/>
                  </a:srgbClr>
                </a:solidFill>
                <a:effectLst/>
                <a:uLnTx/>
                <a:uFillTx/>
                <a:latin typeface="Calibri" pitchFamily="34" charset="0"/>
                <a:ea typeface="宋体" panose="02010600030101010101" pitchFamily="2" charset="-122"/>
                <a:cs typeface="Calibri" panose="020F0502020204030204" pitchFamily="34" charset="0"/>
                <a:sym typeface="+mn-lt"/>
              </a:rPr>
              <a:t>lập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E15B5B">
                    <a:lumMod val="50000"/>
                  </a:srgbClr>
                </a:solidFill>
                <a:effectLst/>
                <a:uLnTx/>
                <a:uFillTx/>
                <a:latin typeface="Calibri" pitchFamily="34" charset="0"/>
                <a:ea typeface="宋体" panose="02010600030101010101" pitchFamily="2" charset="-122"/>
                <a:cs typeface="Calibri" panose="020F0502020204030204" pitchFamily="34" charset="0"/>
                <a:sym typeface="+mn-lt"/>
              </a:rPr>
              <a:t> </a:t>
            </a:r>
            <a:r>
              <a:rPr kumimoji="0" lang="en-US" altLang="zh-CN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E15B5B">
                    <a:lumMod val="50000"/>
                  </a:srgbClr>
                </a:solidFill>
                <a:effectLst/>
                <a:uLnTx/>
                <a:uFillTx/>
                <a:latin typeface="Calibri" pitchFamily="34" charset="0"/>
                <a:ea typeface="宋体" panose="02010600030101010101" pitchFamily="2" charset="-122"/>
                <a:cs typeface="Calibri" panose="020F0502020204030204" pitchFamily="34" charset="0"/>
                <a:sym typeface="+mn-lt"/>
              </a:rPr>
              <a:t>phương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E15B5B">
                    <a:lumMod val="50000"/>
                  </a:srgbClr>
                </a:solidFill>
                <a:effectLst/>
                <a:uLnTx/>
                <a:uFillTx/>
                <a:latin typeface="Calibri" pitchFamily="34" charset="0"/>
                <a:ea typeface="宋体" panose="02010600030101010101" pitchFamily="2" charset="-122"/>
                <a:cs typeface="Calibri" panose="020F0502020204030204" pitchFamily="34" charset="0"/>
                <a:sym typeface="+mn-lt"/>
              </a:rPr>
              <a:t> </a:t>
            </a:r>
            <a:r>
              <a:rPr kumimoji="0" lang="en-US" altLang="zh-CN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E15B5B">
                    <a:lumMod val="50000"/>
                  </a:srgbClr>
                </a:solidFill>
                <a:effectLst/>
                <a:uLnTx/>
                <a:uFillTx/>
                <a:latin typeface="Calibri" pitchFamily="34" charset="0"/>
                <a:ea typeface="宋体" panose="02010600030101010101" pitchFamily="2" charset="-122"/>
                <a:cs typeface="Calibri" panose="020F0502020204030204" pitchFamily="34" charset="0"/>
                <a:sym typeface="+mn-lt"/>
              </a:rPr>
              <a:t>đó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E15B5B">
                    <a:lumMod val="50000"/>
                  </a:srgbClr>
                </a:solidFill>
                <a:effectLst/>
                <a:uLnTx/>
                <a:uFillTx/>
                <a:latin typeface="Calibri" pitchFamily="34" charset="0"/>
                <a:ea typeface="宋体" panose="02010600030101010101" pitchFamily="2" charset="-122"/>
                <a:cs typeface="Calibri" panose="020F0502020204030204" pitchFamily="34" charset="0"/>
                <a:sym typeface="+mn-lt"/>
              </a:rPr>
              <a:t>.</a:t>
            </a:r>
            <a:endParaRPr kumimoji="0" lang="zh-CN" altLang="en-US" sz="2400" b="1" i="0" u="none" strike="noStrike" kern="1200" cap="none" spc="0" normalizeH="0" baseline="0" noProof="0" dirty="0">
              <a:ln>
                <a:noFill/>
              </a:ln>
              <a:solidFill>
                <a:srgbClr val="E15B5B">
                  <a:lumMod val="50000"/>
                </a:srgbClr>
              </a:solidFill>
              <a:effectLst/>
              <a:uLnTx/>
              <a:uFillTx/>
              <a:latin typeface="Calibri" pitchFamily="34" charset="0"/>
              <a:ea typeface="等线" panose="02010600030101010101" pitchFamily="2" charset="-122"/>
              <a:cs typeface="Calibri" panose="020F0502020204030204" pitchFamily="34" charset="0"/>
              <a:sym typeface="+mn-lt"/>
            </a:endParaRPr>
          </a:p>
        </p:txBody>
      </p:sp>
      <p:sp>
        <p:nvSpPr>
          <p:cNvPr id="38" name="文本框 31">
            <a:extLst>
              <a:ext uri="{FF2B5EF4-FFF2-40B4-BE49-F238E27FC236}">
                <a16:creationId xmlns="" xmlns:a16="http://schemas.microsoft.com/office/drawing/2014/main" id="{538AAA66-FC7D-4439-8A1B-7D11ED97C57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76980" y="3275150"/>
            <a:ext cx="61975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lvl="0"/>
            <a:r>
              <a:rPr lang="en-US" altLang="zh-CN" sz="2400" b="1" dirty="0" err="1">
                <a:solidFill>
                  <a:srgbClr val="0070C0"/>
                </a:solidFill>
                <a:ea typeface="+mn-ea"/>
                <a:cs typeface="Calibri" panose="020F0502020204030204" pitchFamily="34" charset="0"/>
                <a:sym typeface="+mn-lt"/>
              </a:rPr>
              <a:t>Diện</a:t>
            </a:r>
            <a:r>
              <a:rPr lang="en-US" altLang="zh-CN" sz="2400" b="1" dirty="0">
                <a:solidFill>
                  <a:srgbClr val="0070C0"/>
                </a:solidFill>
                <a:ea typeface="+mn-ea"/>
                <a:cs typeface="Calibri" panose="020F0502020204030204" pitchFamily="34" charset="0"/>
                <a:sym typeface="+mn-lt"/>
              </a:rPr>
              <a:t> </a:t>
            </a:r>
            <a:r>
              <a:rPr lang="en-US" altLang="zh-CN" sz="2400" b="1" dirty="0" err="1">
                <a:solidFill>
                  <a:srgbClr val="0070C0"/>
                </a:solidFill>
                <a:ea typeface="+mn-ea"/>
                <a:cs typeface="Calibri" panose="020F0502020204030204" pitchFamily="34" charset="0"/>
                <a:sym typeface="+mn-lt"/>
              </a:rPr>
              <a:t>tích</a:t>
            </a:r>
            <a:r>
              <a:rPr lang="en-US" altLang="zh-CN" sz="2400" b="1" dirty="0">
                <a:solidFill>
                  <a:srgbClr val="0070C0"/>
                </a:solidFill>
                <a:ea typeface="+mn-ea"/>
                <a:cs typeface="Calibri" panose="020F0502020204030204" pitchFamily="34" charset="0"/>
                <a:sym typeface="+mn-lt"/>
              </a:rPr>
              <a:t> </a:t>
            </a:r>
            <a:r>
              <a:rPr lang="en-US" altLang="zh-CN" sz="2400" b="1" dirty="0" err="1">
                <a:solidFill>
                  <a:srgbClr val="0070C0"/>
                </a:solidFill>
                <a:ea typeface="+mn-ea"/>
                <a:cs typeface="Calibri" panose="020F0502020204030204" pitchFamily="34" charset="0"/>
                <a:sym typeface="+mn-lt"/>
              </a:rPr>
              <a:t>toàn</a:t>
            </a:r>
            <a:r>
              <a:rPr lang="en-US" altLang="zh-CN" sz="2400" b="1" dirty="0">
                <a:solidFill>
                  <a:srgbClr val="0070C0"/>
                </a:solidFill>
                <a:ea typeface="+mn-ea"/>
                <a:cs typeface="Calibri" panose="020F0502020204030204" pitchFamily="34" charset="0"/>
                <a:sym typeface="+mn-lt"/>
              </a:rPr>
              <a:t> </a:t>
            </a:r>
            <a:r>
              <a:rPr lang="en-US" altLang="zh-CN" sz="2400" b="1" dirty="0" err="1">
                <a:solidFill>
                  <a:srgbClr val="0070C0"/>
                </a:solidFill>
                <a:ea typeface="+mn-ea"/>
                <a:cs typeface="Calibri" panose="020F0502020204030204" pitchFamily="34" charset="0"/>
                <a:sym typeface="+mn-lt"/>
              </a:rPr>
              <a:t>phần</a:t>
            </a:r>
            <a:r>
              <a:rPr lang="en-US" altLang="zh-CN" sz="2400" b="1" dirty="0">
                <a:solidFill>
                  <a:srgbClr val="0070C0"/>
                </a:solidFill>
                <a:ea typeface="+mn-ea"/>
                <a:cs typeface="Calibri" panose="020F0502020204030204" pitchFamily="34" charset="0"/>
                <a:sym typeface="+mn-lt"/>
              </a:rPr>
              <a:t> </a:t>
            </a:r>
            <a:r>
              <a:rPr lang="en-US" altLang="zh-CN" sz="2400" b="1" dirty="0" err="1">
                <a:solidFill>
                  <a:srgbClr val="0070C0"/>
                </a:solidFill>
                <a:ea typeface="+mn-ea"/>
                <a:cs typeface="Calibri" panose="020F0502020204030204" pitchFamily="34" charset="0"/>
                <a:sym typeface="+mn-lt"/>
              </a:rPr>
              <a:t>hình</a:t>
            </a:r>
            <a:r>
              <a:rPr lang="en-US" altLang="zh-CN" sz="2400" b="1" dirty="0">
                <a:solidFill>
                  <a:srgbClr val="0070C0"/>
                </a:solidFill>
                <a:ea typeface="+mn-ea"/>
                <a:cs typeface="Calibri" panose="020F0502020204030204" pitchFamily="34" charset="0"/>
                <a:sym typeface="+mn-lt"/>
              </a:rPr>
              <a:t> </a:t>
            </a:r>
            <a:r>
              <a:rPr lang="en-US" altLang="zh-CN" sz="2400" b="1" dirty="0" err="1">
                <a:solidFill>
                  <a:srgbClr val="0070C0"/>
                </a:solidFill>
                <a:ea typeface="+mn-ea"/>
                <a:cs typeface="Calibri" panose="020F0502020204030204" pitchFamily="34" charset="0"/>
                <a:sym typeface="+mn-lt"/>
              </a:rPr>
              <a:t>lập</a:t>
            </a:r>
            <a:r>
              <a:rPr lang="en-US" altLang="zh-CN" sz="2400" b="1" dirty="0">
                <a:solidFill>
                  <a:srgbClr val="0070C0"/>
                </a:solidFill>
                <a:ea typeface="+mn-ea"/>
                <a:cs typeface="Calibri" panose="020F0502020204030204" pitchFamily="34" charset="0"/>
                <a:sym typeface="+mn-lt"/>
              </a:rPr>
              <a:t> </a:t>
            </a:r>
            <a:r>
              <a:rPr lang="en-US" altLang="zh-CN" sz="2400" b="1" dirty="0" err="1">
                <a:solidFill>
                  <a:srgbClr val="0070C0"/>
                </a:solidFill>
                <a:ea typeface="+mn-ea"/>
                <a:cs typeface="Calibri" panose="020F0502020204030204" pitchFamily="34" charset="0"/>
                <a:sym typeface="+mn-lt"/>
              </a:rPr>
              <a:t>ph</a:t>
            </a:r>
            <a:r>
              <a:rPr lang="vi-VN" altLang="zh-CN" sz="2400" b="1" dirty="0">
                <a:solidFill>
                  <a:srgbClr val="0070C0"/>
                </a:solidFill>
                <a:ea typeface="+mn-ea"/>
                <a:cs typeface="Calibri" panose="020F0502020204030204" pitchFamily="34" charset="0"/>
                <a:sym typeface="+mn-lt"/>
              </a:rPr>
              <a:t>ư</a:t>
            </a:r>
            <a:r>
              <a:rPr lang="en-US" altLang="zh-CN" sz="2400" b="1" dirty="0" err="1">
                <a:solidFill>
                  <a:srgbClr val="0070C0"/>
                </a:solidFill>
                <a:ea typeface="+mn-ea"/>
                <a:cs typeface="Calibri" panose="020F0502020204030204" pitchFamily="34" charset="0"/>
                <a:sym typeface="+mn-lt"/>
              </a:rPr>
              <a:t>ơng</a:t>
            </a:r>
            <a:r>
              <a:rPr lang="en-US" altLang="zh-CN" sz="2400" b="1" dirty="0">
                <a:solidFill>
                  <a:srgbClr val="0070C0"/>
                </a:solidFill>
                <a:ea typeface="+mn-ea"/>
                <a:cs typeface="Calibri" panose="020F0502020204030204" pitchFamily="34" charset="0"/>
                <a:sym typeface="+mn-lt"/>
              </a:rPr>
              <a:t> </a:t>
            </a:r>
            <a:r>
              <a:rPr lang="en-US" altLang="zh-CN" sz="2400" b="1" dirty="0" err="1">
                <a:solidFill>
                  <a:srgbClr val="0070C0"/>
                </a:solidFill>
                <a:ea typeface="+mn-ea"/>
                <a:cs typeface="Calibri" panose="020F0502020204030204" pitchFamily="34" charset="0"/>
                <a:sym typeface="+mn-lt"/>
              </a:rPr>
              <a:t>đó</a:t>
            </a:r>
            <a:r>
              <a:rPr lang="en-US" altLang="zh-CN" sz="2400" b="1" dirty="0">
                <a:solidFill>
                  <a:srgbClr val="0070C0"/>
                </a:solidFill>
                <a:ea typeface="+mn-ea"/>
                <a:cs typeface="Calibri" panose="020F0502020204030204" pitchFamily="34" charset="0"/>
                <a:sym typeface="+mn-lt"/>
              </a:rPr>
              <a:t> </a:t>
            </a:r>
            <a:r>
              <a:rPr lang="en-US" altLang="zh-CN" sz="2400" b="1" dirty="0" err="1">
                <a:solidFill>
                  <a:srgbClr val="0070C0"/>
                </a:solidFill>
                <a:ea typeface="+mn-ea"/>
                <a:cs typeface="Calibri" panose="020F0502020204030204" pitchFamily="34" charset="0"/>
                <a:sym typeface="+mn-lt"/>
              </a:rPr>
              <a:t>là</a:t>
            </a:r>
            <a:r>
              <a:rPr lang="en-US" altLang="zh-CN" sz="2400" b="1" dirty="0">
                <a:solidFill>
                  <a:srgbClr val="0070C0"/>
                </a:solidFill>
                <a:ea typeface="+mn-ea"/>
                <a:cs typeface="Calibri" panose="020F0502020204030204" pitchFamily="34" charset="0"/>
                <a:sym typeface="+mn-lt"/>
              </a:rPr>
              <a:t>:</a:t>
            </a:r>
            <a:endParaRPr lang="zh-CN" altLang="en-US" sz="2400" b="1" dirty="0">
              <a:solidFill>
                <a:srgbClr val="0070C0"/>
              </a:solidFill>
              <a:ea typeface="等线" panose="02010600030101010101" pitchFamily="2" charset="-122"/>
              <a:cs typeface="Calibri" panose="020F0502020204030204" pitchFamily="34" charset="0"/>
              <a:sym typeface="+mn-lt"/>
            </a:endParaRPr>
          </a:p>
        </p:txBody>
      </p:sp>
      <p:sp>
        <p:nvSpPr>
          <p:cNvPr id="39" name="文本框 31">
            <a:extLst>
              <a:ext uri="{FF2B5EF4-FFF2-40B4-BE49-F238E27FC236}">
                <a16:creationId xmlns="" xmlns:a16="http://schemas.microsoft.com/office/drawing/2014/main" id="{9D3B3B0B-FAC3-4B83-B271-32ACD462926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14627" y="3736815"/>
            <a:ext cx="319476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lvl="0"/>
            <a:r>
              <a:rPr lang="en-US" altLang="zh-CN" sz="2400" b="1" dirty="0">
                <a:solidFill>
                  <a:srgbClr val="0070C0"/>
                </a:solidFill>
                <a:ea typeface="+mn-ea"/>
                <a:cs typeface="Calibri" panose="020F0502020204030204" pitchFamily="34" charset="0"/>
                <a:sym typeface="+mn-lt"/>
              </a:rPr>
              <a:t>6,25 × 6 = 37,5 (cm</a:t>
            </a:r>
            <a:r>
              <a:rPr lang="en-US" altLang="zh-CN" sz="2400" b="1" baseline="30000" dirty="0">
                <a:solidFill>
                  <a:srgbClr val="0070C0"/>
                </a:solidFill>
                <a:ea typeface="+mn-ea"/>
                <a:cs typeface="Calibri" panose="020F0502020204030204" pitchFamily="34" charset="0"/>
                <a:sym typeface="+mn-lt"/>
              </a:rPr>
              <a:t>2</a:t>
            </a:r>
            <a:r>
              <a:rPr lang="en-US" altLang="zh-CN" sz="2400" b="1" dirty="0">
                <a:solidFill>
                  <a:srgbClr val="0070C0"/>
                </a:solidFill>
                <a:ea typeface="+mn-ea"/>
                <a:cs typeface="Calibri" panose="020F0502020204030204" pitchFamily="34" charset="0"/>
                <a:sym typeface="+mn-lt"/>
              </a:rPr>
              <a:t>)</a:t>
            </a:r>
            <a:endParaRPr lang="zh-CN" altLang="en-US" sz="2400" b="1" dirty="0">
              <a:solidFill>
                <a:srgbClr val="0070C0"/>
              </a:solidFill>
              <a:ea typeface="等线" panose="02010600030101010101" pitchFamily="2" charset="-122"/>
              <a:cs typeface="Calibri" panose="020F0502020204030204" pitchFamily="34" charset="0"/>
              <a:sym typeface="+mn-lt"/>
            </a:endParaRPr>
          </a:p>
        </p:txBody>
      </p:sp>
      <p:sp>
        <p:nvSpPr>
          <p:cNvPr id="40" name="文本框 31">
            <a:extLst>
              <a:ext uri="{FF2B5EF4-FFF2-40B4-BE49-F238E27FC236}">
                <a16:creationId xmlns="" xmlns:a16="http://schemas.microsoft.com/office/drawing/2014/main" id="{94FF2D0E-D723-4B1F-9306-B138F73389A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76980" y="4198480"/>
            <a:ext cx="61975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lvl="0"/>
            <a:r>
              <a:rPr lang="en-US" altLang="zh-CN" sz="2400" b="1" dirty="0" err="1">
                <a:solidFill>
                  <a:srgbClr val="0070C0"/>
                </a:solidFill>
                <a:ea typeface="+mn-ea"/>
                <a:cs typeface="Calibri" panose="020F0502020204030204" pitchFamily="34" charset="0"/>
                <a:sym typeface="+mn-lt"/>
              </a:rPr>
              <a:t>Thể</a:t>
            </a:r>
            <a:r>
              <a:rPr lang="en-US" altLang="zh-CN" sz="2400" b="1" dirty="0">
                <a:solidFill>
                  <a:srgbClr val="0070C0"/>
                </a:solidFill>
                <a:ea typeface="+mn-ea"/>
                <a:cs typeface="Calibri" panose="020F0502020204030204" pitchFamily="34" charset="0"/>
                <a:sym typeface="+mn-lt"/>
              </a:rPr>
              <a:t> </a:t>
            </a:r>
            <a:r>
              <a:rPr lang="en-US" altLang="zh-CN" sz="2400" b="1" dirty="0" err="1">
                <a:solidFill>
                  <a:srgbClr val="0070C0"/>
                </a:solidFill>
                <a:ea typeface="+mn-ea"/>
                <a:cs typeface="Calibri" panose="020F0502020204030204" pitchFamily="34" charset="0"/>
                <a:sym typeface="+mn-lt"/>
              </a:rPr>
              <a:t>tích</a:t>
            </a:r>
            <a:r>
              <a:rPr lang="en-US" altLang="zh-CN" sz="2400" b="1" dirty="0">
                <a:solidFill>
                  <a:srgbClr val="0070C0"/>
                </a:solidFill>
                <a:ea typeface="+mn-ea"/>
                <a:cs typeface="Calibri" panose="020F0502020204030204" pitchFamily="34" charset="0"/>
                <a:sym typeface="+mn-lt"/>
              </a:rPr>
              <a:t> </a:t>
            </a:r>
            <a:r>
              <a:rPr lang="en-US" altLang="zh-CN" sz="2400" b="1" dirty="0" err="1">
                <a:solidFill>
                  <a:srgbClr val="0070C0"/>
                </a:solidFill>
                <a:ea typeface="+mn-ea"/>
                <a:cs typeface="Calibri" panose="020F0502020204030204" pitchFamily="34" charset="0"/>
                <a:sym typeface="+mn-lt"/>
              </a:rPr>
              <a:t>hình</a:t>
            </a:r>
            <a:r>
              <a:rPr lang="en-US" altLang="zh-CN" sz="2400" b="1" dirty="0">
                <a:solidFill>
                  <a:srgbClr val="0070C0"/>
                </a:solidFill>
                <a:ea typeface="+mn-ea"/>
                <a:cs typeface="Calibri" panose="020F0502020204030204" pitchFamily="34" charset="0"/>
                <a:sym typeface="+mn-lt"/>
              </a:rPr>
              <a:t> </a:t>
            </a:r>
            <a:r>
              <a:rPr lang="en-US" altLang="zh-CN" sz="2400" b="1" dirty="0" err="1">
                <a:solidFill>
                  <a:srgbClr val="0070C0"/>
                </a:solidFill>
                <a:ea typeface="+mn-ea"/>
                <a:cs typeface="Calibri" panose="020F0502020204030204" pitchFamily="34" charset="0"/>
                <a:sym typeface="+mn-lt"/>
              </a:rPr>
              <a:t>lập</a:t>
            </a:r>
            <a:r>
              <a:rPr lang="en-US" altLang="zh-CN" sz="2400" b="1" dirty="0">
                <a:solidFill>
                  <a:srgbClr val="0070C0"/>
                </a:solidFill>
                <a:ea typeface="+mn-ea"/>
                <a:cs typeface="Calibri" panose="020F0502020204030204" pitchFamily="34" charset="0"/>
                <a:sym typeface="+mn-lt"/>
              </a:rPr>
              <a:t> </a:t>
            </a:r>
            <a:r>
              <a:rPr lang="en-US" altLang="zh-CN" sz="2400" b="1" dirty="0" err="1">
                <a:solidFill>
                  <a:srgbClr val="0070C0"/>
                </a:solidFill>
                <a:ea typeface="+mn-ea"/>
                <a:cs typeface="Calibri" panose="020F0502020204030204" pitchFamily="34" charset="0"/>
                <a:sym typeface="+mn-lt"/>
              </a:rPr>
              <a:t>ph</a:t>
            </a:r>
            <a:r>
              <a:rPr lang="vi-VN" altLang="zh-CN" sz="2400" b="1" dirty="0">
                <a:solidFill>
                  <a:srgbClr val="0070C0"/>
                </a:solidFill>
                <a:ea typeface="+mn-ea"/>
                <a:cs typeface="Calibri" panose="020F0502020204030204" pitchFamily="34" charset="0"/>
                <a:sym typeface="+mn-lt"/>
              </a:rPr>
              <a:t>ư</a:t>
            </a:r>
            <a:r>
              <a:rPr lang="en-US" altLang="zh-CN" sz="2400" b="1" dirty="0" err="1">
                <a:solidFill>
                  <a:srgbClr val="0070C0"/>
                </a:solidFill>
                <a:ea typeface="+mn-ea"/>
                <a:cs typeface="Calibri" panose="020F0502020204030204" pitchFamily="34" charset="0"/>
                <a:sym typeface="+mn-lt"/>
              </a:rPr>
              <a:t>ơng</a:t>
            </a:r>
            <a:r>
              <a:rPr lang="en-US" altLang="zh-CN" sz="2400" b="1" dirty="0">
                <a:solidFill>
                  <a:srgbClr val="0070C0"/>
                </a:solidFill>
                <a:ea typeface="+mn-ea"/>
                <a:cs typeface="Calibri" panose="020F0502020204030204" pitchFamily="34" charset="0"/>
                <a:sym typeface="+mn-lt"/>
              </a:rPr>
              <a:t> </a:t>
            </a:r>
            <a:r>
              <a:rPr lang="en-US" altLang="zh-CN" sz="2400" b="1" dirty="0" err="1">
                <a:solidFill>
                  <a:srgbClr val="0070C0"/>
                </a:solidFill>
                <a:ea typeface="+mn-ea"/>
                <a:cs typeface="Calibri" panose="020F0502020204030204" pitchFamily="34" charset="0"/>
                <a:sym typeface="+mn-lt"/>
              </a:rPr>
              <a:t>đó</a:t>
            </a:r>
            <a:r>
              <a:rPr lang="en-US" altLang="zh-CN" sz="2400" b="1" dirty="0">
                <a:solidFill>
                  <a:srgbClr val="0070C0"/>
                </a:solidFill>
                <a:ea typeface="+mn-ea"/>
                <a:cs typeface="Calibri" panose="020F0502020204030204" pitchFamily="34" charset="0"/>
                <a:sym typeface="+mn-lt"/>
              </a:rPr>
              <a:t> </a:t>
            </a:r>
            <a:r>
              <a:rPr lang="en-US" altLang="zh-CN" sz="2400" b="1" dirty="0" err="1">
                <a:solidFill>
                  <a:srgbClr val="0070C0"/>
                </a:solidFill>
                <a:ea typeface="+mn-ea"/>
                <a:cs typeface="Calibri" panose="020F0502020204030204" pitchFamily="34" charset="0"/>
                <a:sym typeface="+mn-lt"/>
              </a:rPr>
              <a:t>là</a:t>
            </a:r>
            <a:r>
              <a:rPr lang="en-US" altLang="zh-CN" sz="2400" b="1" dirty="0">
                <a:solidFill>
                  <a:srgbClr val="0070C0"/>
                </a:solidFill>
                <a:ea typeface="+mn-ea"/>
                <a:cs typeface="Calibri" panose="020F0502020204030204" pitchFamily="34" charset="0"/>
                <a:sym typeface="+mn-lt"/>
              </a:rPr>
              <a:t>:</a:t>
            </a:r>
            <a:endParaRPr lang="zh-CN" altLang="en-US" sz="2400" b="1" dirty="0">
              <a:solidFill>
                <a:srgbClr val="0070C0"/>
              </a:solidFill>
              <a:ea typeface="等线" panose="02010600030101010101" pitchFamily="2" charset="-122"/>
              <a:cs typeface="Calibri" panose="020F0502020204030204" pitchFamily="34" charset="0"/>
              <a:sym typeface="+mn-lt"/>
            </a:endParaRPr>
          </a:p>
        </p:txBody>
      </p:sp>
      <p:sp>
        <p:nvSpPr>
          <p:cNvPr id="41" name="文本框 31">
            <a:extLst>
              <a:ext uri="{FF2B5EF4-FFF2-40B4-BE49-F238E27FC236}">
                <a16:creationId xmlns="" xmlns:a16="http://schemas.microsoft.com/office/drawing/2014/main" id="{06A5C7DE-90E1-401D-9295-C54418744A3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14626" y="4660145"/>
            <a:ext cx="419346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lvl="0"/>
            <a:r>
              <a:rPr lang="en-US" altLang="zh-CN" sz="2400" b="1" dirty="0">
                <a:solidFill>
                  <a:srgbClr val="0070C0"/>
                </a:solidFill>
                <a:cs typeface="Calibri" panose="020F0502020204030204" pitchFamily="34" charset="0"/>
                <a:sym typeface="+mn-lt"/>
              </a:rPr>
              <a:t>2,5 × 2,5</a:t>
            </a:r>
            <a:r>
              <a:rPr lang="en-US" altLang="zh-CN" sz="2400" b="1" dirty="0">
                <a:solidFill>
                  <a:srgbClr val="0070C0"/>
                </a:solidFill>
                <a:ea typeface="+mn-ea"/>
                <a:cs typeface="Calibri" panose="020F0502020204030204" pitchFamily="34" charset="0"/>
                <a:sym typeface="+mn-lt"/>
              </a:rPr>
              <a:t> × 2,5 = 15,625 (cm</a:t>
            </a:r>
            <a:r>
              <a:rPr lang="en-US" altLang="zh-CN" sz="2400" b="1" baseline="30000" dirty="0">
                <a:solidFill>
                  <a:srgbClr val="0070C0"/>
                </a:solidFill>
                <a:ea typeface="+mn-ea"/>
                <a:cs typeface="Calibri" panose="020F0502020204030204" pitchFamily="34" charset="0"/>
                <a:sym typeface="+mn-lt"/>
              </a:rPr>
              <a:t>3</a:t>
            </a:r>
            <a:r>
              <a:rPr lang="en-US" altLang="zh-CN" sz="2400" b="1" dirty="0">
                <a:solidFill>
                  <a:srgbClr val="0070C0"/>
                </a:solidFill>
                <a:ea typeface="+mn-ea"/>
                <a:cs typeface="Calibri" panose="020F0502020204030204" pitchFamily="34" charset="0"/>
                <a:sym typeface="+mn-lt"/>
              </a:rPr>
              <a:t>)</a:t>
            </a:r>
            <a:endParaRPr lang="zh-CN" altLang="en-US" sz="2400" b="1" dirty="0">
              <a:solidFill>
                <a:srgbClr val="0070C0"/>
              </a:solidFill>
              <a:ea typeface="等线" panose="02010600030101010101" pitchFamily="2" charset="-122"/>
              <a:cs typeface="Calibri" panose="020F0502020204030204" pitchFamily="34" charset="0"/>
              <a:sym typeface="+mn-lt"/>
            </a:endParaRPr>
          </a:p>
        </p:txBody>
      </p:sp>
      <p:sp>
        <p:nvSpPr>
          <p:cNvPr id="70" name="文本框 31">
            <a:extLst>
              <a:ext uri="{FF2B5EF4-FFF2-40B4-BE49-F238E27FC236}">
                <a16:creationId xmlns="" xmlns:a16="http://schemas.microsoft.com/office/drawing/2014/main" id="{DB3A97D0-BC6A-4444-8DC3-EC129002B5C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73322" y="5138220"/>
            <a:ext cx="6808522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lvl="0"/>
            <a:r>
              <a:rPr lang="en-US" altLang="zh-CN" sz="2400" b="1" dirty="0" err="1">
                <a:solidFill>
                  <a:srgbClr val="002060"/>
                </a:solidFill>
                <a:ea typeface="+mn-ea"/>
                <a:cs typeface="Calibri" panose="020F0502020204030204" pitchFamily="34" charset="0"/>
                <a:sym typeface="+mn-lt"/>
              </a:rPr>
              <a:t>Đáp</a:t>
            </a:r>
            <a:r>
              <a:rPr lang="en-US" altLang="zh-CN" sz="2400" b="1" dirty="0">
                <a:solidFill>
                  <a:srgbClr val="002060"/>
                </a:solidFill>
                <a:ea typeface="+mn-ea"/>
                <a:cs typeface="Calibri" panose="020F0502020204030204" pitchFamily="34" charset="0"/>
                <a:sym typeface="+mn-lt"/>
              </a:rPr>
              <a:t> </a:t>
            </a:r>
            <a:r>
              <a:rPr lang="en-US" altLang="zh-CN" sz="2400" b="1" dirty="0" err="1">
                <a:solidFill>
                  <a:srgbClr val="002060"/>
                </a:solidFill>
                <a:ea typeface="+mn-ea"/>
                <a:cs typeface="Calibri" panose="020F0502020204030204" pitchFamily="34" charset="0"/>
                <a:sym typeface="+mn-lt"/>
              </a:rPr>
              <a:t>số</a:t>
            </a:r>
            <a:r>
              <a:rPr lang="en-US" altLang="zh-CN" sz="2400" b="1" dirty="0">
                <a:solidFill>
                  <a:srgbClr val="002060"/>
                </a:solidFill>
                <a:ea typeface="+mn-ea"/>
                <a:cs typeface="Calibri" panose="020F0502020204030204" pitchFamily="34" charset="0"/>
                <a:sym typeface="+mn-lt"/>
              </a:rPr>
              <a:t>: </a:t>
            </a:r>
            <a:r>
              <a:rPr lang="en-US" altLang="zh-CN" sz="2400" b="1" dirty="0" err="1">
                <a:solidFill>
                  <a:srgbClr val="002060"/>
                </a:solidFill>
                <a:ea typeface="+mn-ea"/>
                <a:cs typeface="Calibri" panose="020F0502020204030204" pitchFamily="34" charset="0"/>
                <a:sym typeface="+mn-lt"/>
              </a:rPr>
              <a:t>Diện</a:t>
            </a:r>
            <a:r>
              <a:rPr lang="en-US" altLang="zh-CN" sz="2400" b="1" dirty="0">
                <a:solidFill>
                  <a:srgbClr val="002060"/>
                </a:solidFill>
                <a:ea typeface="+mn-ea"/>
                <a:cs typeface="Calibri" panose="020F0502020204030204" pitchFamily="34" charset="0"/>
                <a:sym typeface="+mn-lt"/>
              </a:rPr>
              <a:t> </a:t>
            </a:r>
            <a:r>
              <a:rPr lang="en-US" altLang="zh-CN" sz="2400" b="1" dirty="0" err="1">
                <a:solidFill>
                  <a:srgbClr val="002060"/>
                </a:solidFill>
                <a:ea typeface="+mn-ea"/>
                <a:cs typeface="Calibri" panose="020F0502020204030204" pitchFamily="34" charset="0"/>
                <a:sym typeface="+mn-lt"/>
              </a:rPr>
              <a:t>tích</a:t>
            </a:r>
            <a:r>
              <a:rPr lang="en-US" altLang="zh-CN" sz="2400" b="1" dirty="0">
                <a:solidFill>
                  <a:srgbClr val="002060"/>
                </a:solidFill>
                <a:ea typeface="+mn-ea"/>
                <a:cs typeface="Calibri" panose="020F0502020204030204" pitchFamily="34" charset="0"/>
                <a:sym typeface="+mn-lt"/>
              </a:rPr>
              <a:t> </a:t>
            </a:r>
            <a:r>
              <a:rPr lang="en-US" altLang="zh-CN" sz="2400" b="1" dirty="0" err="1">
                <a:solidFill>
                  <a:srgbClr val="002060"/>
                </a:solidFill>
                <a:ea typeface="+mn-ea"/>
                <a:cs typeface="Calibri" panose="020F0502020204030204" pitchFamily="34" charset="0"/>
                <a:sym typeface="+mn-lt"/>
              </a:rPr>
              <a:t>một</a:t>
            </a:r>
            <a:r>
              <a:rPr lang="en-US" altLang="zh-CN" sz="2400" b="1" dirty="0">
                <a:solidFill>
                  <a:srgbClr val="002060"/>
                </a:solidFill>
                <a:ea typeface="+mn-ea"/>
                <a:cs typeface="Calibri" panose="020F0502020204030204" pitchFamily="34" charset="0"/>
                <a:sym typeface="+mn-lt"/>
              </a:rPr>
              <a:t> </a:t>
            </a:r>
            <a:r>
              <a:rPr lang="en-US" altLang="zh-CN" sz="2400" b="1" dirty="0" err="1">
                <a:solidFill>
                  <a:srgbClr val="002060"/>
                </a:solidFill>
                <a:ea typeface="+mn-ea"/>
                <a:cs typeface="Calibri" panose="020F0502020204030204" pitchFamily="34" charset="0"/>
                <a:sym typeface="+mn-lt"/>
              </a:rPr>
              <a:t>mặt</a:t>
            </a:r>
            <a:r>
              <a:rPr lang="en-US" altLang="zh-CN" sz="2400" b="1" dirty="0">
                <a:solidFill>
                  <a:srgbClr val="002060"/>
                </a:solidFill>
                <a:ea typeface="+mn-ea"/>
                <a:cs typeface="Calibri" panose="020F0502020204030204" pitchFamily="34" charset="0"/>
                <a:sym typeface="+mn-lt"/>
              </a:rPr>
              <a:t>: 6,25 cm</a:t>
            </a:r>
            <a:r>
              <a:rPr lang="en-US" altLang="zh-CN" sz="2400" b="1" baseline="30000" dirty="0">
                <a:solidFill>
                  <a:srgbClr val="002060"/>
                </a:solidFill>
                <a:cs typeface="Calibri" panose="020F0502020204030204" pitchFamily="34" charset="0"/>
                <a:sym typeface="+mn-lt"/>
              </a:rPr>
              <a:t>2</a:t>
            </a:r>
            <a:r>
              <a:rPr lang="en-US" altLang="zh-CN" sz="2400" b="1" dirty="0">
                <a:solidFill>
                  <a:srgbClr val="002060"/>
                </a:solidFill>
                <a:ea typeface="+mn-ea"/>
                <a:cs typeface="Calibri" panose="020F0502020204030204" pitchFamily="34" charset="0"/>
                <a:sym typeface="+mn-lt"/>
              </a:rPr>
              <a:t/>
            </a:r>
            <a:br>
              <a:rPr lang="en-US" altLang="zh-CN" sz="2400" b="1" dirty="0">
                <a:solidFill>
                  <a:srgbClr val="002060"/>
                </a:solidFill>
                <a:ea typeface="+mn-ea"/>
                <a:cs typeface="Calibri" panose="020F0502020204030204" pitchFamily="34" charset="0"/>
                <a:sym typeface="+mn-lt"/>
              </a:rPr>
            </a:br>
            <a:r>
              <a:rPr lang="en-US" altLang="zh-CN" sz="2400" b="1" dirty="0">
                <a:solidFill>
                  <a:srgbClr val="002060"/>
                </a:solidFill>
                <a:ea typeface="+mn-ea"/>
                <a:cs typeface="Calibri" panose="020F0502020204030204" pitchFamily="34" charset="0"/>
                <a:sym typeface="+mn-lt"/>
              </a:rPr>
              <a:t>	  </a:t>
            </a:r>
            <a:r>
              <a:rPr lang="en-US" altLang="zh-CN" sz="2400" b="1" dirty="0" err="1">
                <a:solidFill>
                  <a:srgbClr val="002060"/>
                </a:solidFill>
                <a:ea typeface="+mn-ea"/>
                <a:cs typeface="Calibri" panose="020F0502020204030204" pitchFamily="34" charset="0"/>
                <a:sym typeface="+mn-lt"/>
              </a:rPr>
              <a:t>Diện</a:t>
            </a:r>
            <a:r>
              <a:rPr lang="en-US" altLang="zh-CN" sz="2400" b="1" dirty="0">
                <a:solidFill>
                  <a:srgbClr val="002060"/>
                </a:solidFill>
                <a:ea typeface="+mn-ea"/>
                <a:cs typeface="Calibri" panose="020F0502020204030204" pitchFamily="34" charset="0"/>
                <a:sym typeface="+mn-lt"/>
              </a:rPr>
              <a:t> </a:t>
            </a:r>
            <a:r>
              <a:rPr lang="en-US" altLang="zh-CN" sz="2400" b="1" dirty="0" err="1">
                <a:solidFill>
                  <a:srgbClr val="002060"/>
                </a:solidFill>
                <a:ea typeface="+mn-ea"/>
                <a:cs typeface="Calibri" panose="020F0502020204030204" pitchFamily="34" charset="0"/>
                <a:sym typeface="+mn-lt"/>
              </a:rPr>
              <a:t>tích</a:t>
            </a:r>
            <a:r>
              <a:rPr lang="en-US" altLang="zh-CN" sz="2400" b="1" dirty="0">
                <a:solidFill>
                  <a:srgbClr val="002060"/>
                </a:solidFill>
                <a:ea typeface="+mn-ea"/>
                <a:cs typeface="Calibri" panose="020F0502020204030204" pitchFamily="34" charset="0"/>
                <a:sym typeface="+mn-lt"/>
              </a:rPr>
              <a:t> </a:t>
            </a:r>
            <a:r>
              <a:rPr lang="en-US" altLang="zh-CN" sz="2400" b="1" dirty="0" err="1">
                <a:solidFill>
                  <a:srgbClr val="002060"/>
                </a:solidFill>
                <a:ea typeface="+mn-ea"/>
                <a:cs typeface="Calibri" panose="020F0502020204030204" pitchFamily="34" charset="0"/>
                <a:sym typeface="+mn-lt"/>
              </a:rPr>
              <a:t>toàn</a:t>
            </a:r>
            <a:r>
              <a:rPr lang="en-US" altLang="zh-CN" sz="2400" b="1" dirty="0">
                <a:solidFill>
                  <a:srgbClr val="002060"/>
                </a:solidFill>
                <a:ea typeface="+mn-ea"/>
                <a:cs typeface="Calibri" panose="020F0502020204030204" pitchFamily="34" charset="0"/>
                <a:sym typeface="+mn-lt"/>
              </a:rPr>
              <a:t> </a:t>
            </a:r>
            <a:r>
              <a:rPr lang="en-US" altLang="zh-CN" sz="2400" b="1" dirty="0" err="1">
                <a:solidFill>
                  <a:srgbClr val="002060"/>
                </a:solidFill>
                <a:ea typeface="+mn-ea"/>
                <a:cs typeface="Calibri" panose="020F0502020204030204" pitchFamily="34" charset="0"/>
                <a:sym typeface="+mn-lt"/>
              </a:rPr>
              <a:t>phần</a:t>
            </a:r>
            <a:r>
              <a:rPr lang="en-US" altLang="zh-CN" sz="2400" b="1" dirty="0">
                <a:solidFill>
                  <a:srgbClr val="002060"/>
                </a:solidFill>
                <a:ea typeface="+mn-ea"/>
                <a:cs typeface="Calibri" panose="020F0502020204030204" pitchFamily="34" charset="0"/>
                <a:sym typeface="+mn-lt"/>
              </a:rPr>
              <a:t>: 37,5 cm</a:t>
            </a:r>
            <a:r>
              <a:rPr lang="en-US" altLang="zh-CN" sz="2400" b="1" baseline="30000" dirty="0">
                <a:solidFill>
                  <a:srgbClr val="002060"/>
                </a:solidFill>
                <a:cs typeface="Calibri" panose="020F0502020204030204" pitchFamily="34" charset="0"/>
                <a:sym typeface="+mn-lt"/>
              </a:rPr>
              <a:t>2</a:t>
            </a:r>
            <a:endParaRPr lang="en-US" altLang="zh-CN" sz="2400" b="1" dirty="0">
              <a:solidFill>
                <a:srgbClr val="002060"/>
              </a:solidFill>
              <a:ea typeface="+mn-ea"/>
              <a:cs typeface="Calibri" panose="020F0502020204030204" pitchFamily="34" charset="0"/>
              <a:sym typeface="+mn-lt"/>
            </a:endParaRPr>
          </a:p>
          <a:p>
            <a:pPr lvl="0"/>
            <a:r>
              <a:rPr lang="en-US" altLang="zh-CN" sz="2400" b="1" dirty="0">
                <a:solidFill>
                  <a:srgbClr val="002060"/>
                </a:solidFill>
                <a:ea typeface="+mn-ea"/>
                <a:cs typeface="Calibri" panose="020F0502020204030204" pitchFamily="34" charset="0"/>
                <a:sym typeface="+mn-lt"/>
              </a:rPr>
              <a:t>	  </a:t>
            </a:r>
            <a:r>
              <a:rPr lang="en-US" altLang="zh-CN" sz="2400" b="1" dirty="0" err="1">
                <a:solidFill>
                  <a:srgbClr val="002060"/>
                </a:solidFill>
                <a:ea typeface="+mn-ea"/>
                <a:cs typeface="Calibri" panose="020F0502020204030204" pitchFamily="34" charset="0"/>
                <a:sym typeface="+mn-lt"/>
              </a:rPr>
              <a:t>Thể</a:t>
            </a:r>
            <a:r>
              <a:rPr lang="en-US" altLang="zh-CN" sz="2400" b="1" dirty="0">
                <a:solidFill>
                  <a:srgbClr val="002060"/>
                </a:solidFill>
                <a:ea typeface="+mn-ea"/>
                <a:cs typeface="Calibri" panose="020F0502020204030204" pitchFamily="34" charset="0"/>
                <a:sym typeface="+mn-lt"/>
              </a:rPr>
              <a:t> </a:t>
            </a:r>
            <a:r>
              <a:rPr lang="en-US" altLang="zh-CN" sz="2400" b="1" dirty="0" err="1">
                <a:solidFill>
                  <a:srgbClr val="002060"/>
                </a:solidFill>
                <a:ea typeface="+mn-ea"/>
                <a:cs typeface="Calibri" panose="020F0502020204030204" pitchFamily="34" charset="0"/>
                <a:sym typeface="+mn-lt"/>
              </a:rPr>
              <a:t>tích</a:t>
            </a:r>
            <a:r>
              <a:rPr lang="en-US" altLang="zh-CN" sz="2400" b="1" dirty="0">
                <a:solidFill>
                  <a:srgbClr val="002060"/>
                </a:solidFill>
                <a:ea typeface="+mn-ea"/>
                <a:cs typeface="Calibri" panose="020F0502020204030204" pitchFamily="34" charset="0"/>
                <a:sym typeface="+mn-lt"/>
              </a:rPr>
              <a:t>: 15,625 </a:t>
            </a:r>
            <a:r>
              <a:rPr lang="en-US" altLang="zh-CN" sz="2400" b="1" dirty="0">
                <a:solidFill>
                  <a:srgbClr val="002060"/>
                </a:solidFill>
                <a:cs typeface="Calibri" panose="020F0502020204030204" pitchFamily="34" charset="0"/>
                <a:sym typeface="+mn-lt"/>
              </a:rPr>
              <a:t>cm</a:t>
            </a:r>
            <a:r>
              <a:rPr lang="en-US" altLang="zh-CN" sz="2400" b="1" baseline="30000" dirty="0">
                <a:solidFill>
                  <a:srgbClr val="002060"/>
                </a:solidFill>
                <a:cs typeface="Calibri" panose="020F0502020204030204" pitchFamily="34" charset="0"/>
                <a:sym typeface="+mn-lt"/>
              </a:rPr>
              <a:t>3</a:t>
            </a:r>
            <a:endParaRPr lang="zh-CN" altLang="en-US" sz="2400" b="1" dirty="0">
              <a:solidFill>
                <a:srgbClr val="002060"/>
              </a:solidFill>
              <a:ea typeface="等线" panose="02010600030101010101" pitchFamily="2" charset="-122"/>
              <a:cs typeface="Calibri" panose="020F0502020204030204" pitchFamily="34" charset="0"/>
              <a:sym typeface="+mn-lt"/>
            </a:endParaRPr>
          </a:p>
        </p:txBody>
      </p:sp>
      <p:sp>
        <p:nvSpPr>
          <p:cNvPr id="71" name="文本框 31">
            <a:extLst>
              <a:ext uri="{FF2B5EF4-FFF2-40B4-BE49-F238E27FC236}">
                <a16:creationId xmlns="" xmlns:a16="http://schemas.microsoft.com/office/drawing/2014/main" id="{508FAE7E-83F8-40F2-B32F-4B48B4913AA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09323" y="1896560"/>
            <a:ext cx="128163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lvl="0"/>
            <a:r>
              <a:rPr lang="en-US" altLang="zh-CN" sz="2400" b="1" dirty="0" err="1">
                <a:solidFill>
                  <a:srgbClr val="55375F"/>
                </a:solidFill>
                <a:ea typeface="+mn-ea"/>
                <a:cs typeface="Calibri" panose="020F0502020204030204" pitchFamily="34" charset="0"/>
                <a:sym typeface="+mn-lt"/>
              </a:rPr>
              <a:t>Bài</a:t>
            </a:r>
            <a:r>
              <a:rPr lang="en-US" altLang="zh-CN" sz="2400" b="1" dirty="0">
                <a:solidFill>
                  <a:srgbClr val="55375F"/>
                </a:solidFill>
                <a:ea typeface="+mn-ea"/>
                <a:cs typeface="Calibri" panose="020F0502020204030204" pitchFamily="34" charset="0"/>
                <a:sym typeface="+mn-lt"/>
              </a:rPr>
              <a:t> </a:t>
            </a:r>
            <a:r>
              <a:rPr lang="en-US" altLang="zh-CN" sz="2400" b="1" dirty="0" err="1">
                <a:solidFill>
                  <a:srgbClr val="55375F"/>
                </a:solidFill>
                <a:ea typeface="+mn-ea"/>
                <a:cs typeface="Calibri" panose="020F0502020204030204" pitchFamily="34" charset="0"/>
                <a:sym typeface="+mn-lt"/>
              </a:rPr>
              <a:t>giải</a:t>
            </a:r>
            <a:endParaRPr lang="zh-CN" altLang="en-US" sz="2400" b="1" dirty="0">
              <a:solidFill>
                <a:srgbClr val="55375F"/>
              </a:solidFill>
              <a:ea typeface="等线" panose="02010600030101010101" pitchFamily="2" charset="-122"/>
              <a:cs typeface="Calibri" panose="020F0502020204030204" pitchFamily="34" charset="0"/>
              <a:sym typeface="+mn-lt"/>
            </a:endParaRPr>
          </a:p>
        </p:txBody>
      </p:sp>
      <p:sp>
        <p:nvSpPr>
          <p:cNvPr id="72" name="文本框 31">
            <a:extLst>
              <a:ext uri="{FF2B5EF4-FFF2-40B4-BE49-F238E27FC236}">
                <a16:creationId xmlns="" xmlns:a16="http://schemas.microsoft.com/office/drawing/2014/main" id="{9B333454-B239-4BF3-80A7-13F666B8609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76980" y="2358225"/>
            <a:ext cx="61975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lvl="0"/>
            <a:r>
              <a:rPr lang="en-US" altLang="zh-CN" sz="2400" b="1" dirty="0" err="1">
                <a:solidFill>
                  <a:srgbClr val="0070C0"/>
                </a:solidFill>
                <a:ea typeface="+mn-ea"/>
                <a:cs typeface="Calibri" panose="020F0502020204030204" pitchFamily="34" charset="0"/>
                <a:sym typeface="+mn-lt"/>
              </a:rPr>
              <a:t>Diện</a:t>
            </a:r>
            <a:r>
              <a:rPr lang="en-US" altLang="zh-CN" sz="2400" b="1" dirty="0">
                <a:solidFill>
                  <a:srgbClr val="0070C0"/>
                </a:solidFill>
                <a:ea typeface="+mn-ea"/>
                <a:cs typeface="Calibri" panose="020F0502020204030204" pitchFamily="34" charset="0"/>
                <a:sym typeface="+mn-lt"/>
              </a:rPr>
              <a:t> </a:t>
            </a:r>
            <a:r>
              <a:rPr lang="en-US" altLang="zh-CN" sz="2400" b="1" dirty="0" err="1">
                <a:solidFill>
                  <a:srgbClr val="0070C0"/>
                </a:solidFill>
                <a:ea typeface="+mn-ea"/>
                <a:cs typeface="Calibri" panose="020F0502020204030204" pitchFamily="34" charset="0"/>
                <a:sym typeface="+mn-lt"/>
              </a:rPr>
              <a:t>tích</a:t>
            </a:r>
            <a:r>
              <a:rPr lang="en-US" altLang="zh-CN" sz="2400" b="1" dirty="0">
                <a:solidFill>
                  <a:srgbClr val="0070C0"/>
                </a:solidFill>
                <a:ea typeface="+mn-ea"/>
                <a:cs typeface="Calibri" panose="020F0502020204030204" pitchFamily="34" charset="0"/>
                <a:sym typeface="+mn-lt"/>
              </a:rPr>
              <a:t> </a:t>
            </a:r>
            <a:r>
              <a:rPr lang="en-US" altLang="zh-CN" sz="2400" b="1" dirty="0" err="1">
                <a:solidFill>
                  <a:srgbClr val="0070C0"/>
                </a:solidFill>
                <a:ea typeface="+mn-ea"/>
                <a:cs typeface="Calibri" panose="020F0502020204030204" pitchFamily="34" charset="0"/>
                <a:sym typeface="+mn-lt"/>
              </a:rPr>
              <a:t>một</a:t>
            </a:r>
            <a:r>
              <a:rPr lang="en-US" altLang="zh-CN" sz="2400" b="1" dirty="0">
                <a:solidFill>
                  <a:srgbClr val="0070C0"/>
                </a:solidFill>
                <a:ea typeface="+mn-ea"/>
                <a:cs typeface="Calibri" panose="020F0502020204030204" pitchFamily="34" charset="0"/>
                <a:sym typeface="+mn-lt"/>
              </a:rPr>
              <a:t> </a:t>
            </a:r>
            <a:r>
              <a:rPr lang="en-US" altLang="zh-CN" sz="2400" b="1" dirty="0" err="1">
                <a:solidFill>
                  <a:srgbClr val="0070C0"/>
                </a:solidFill>
                <a:ea typeface="+mn-ea"/>
                <a:cs typeface="Calibri" panose="020F0502020204030204" pitchFamily="34" charset="0"/>
                <a:sym typeface="+mn-lt"/>
              </a:rPr>
              <a:t>mặt</a:t>
            </a:r>
            <a:r>
              <a:rPr lang="en-US" altLang="zh-CN" sz="2400" b="1" dirty="0">
                <a:solidFill>
                  <a:srgbClr val="0070C0"/>
                </a:solidFill>
                <a:ea typeface="+mn-ea"/>
                <a:cs typeface="Calibri" panose="020F0502020204030204" pitchFamily="34" charset="0"/>
                <a:sym typeface="+mn-lt"/>
              </a:rPr>
              <a:t> </a:t>
            </a:r>
            <a:r>
              <a:rPr lang="en-US" altLang="zh-CN" sz="2400" b="1" dirty="0" err="1">
                <a:solidFill>
                  <a:srgbClr val="0070C0"/>
                </a:solidFill>
                <a:ea typeface="+mn-ea"/>
                <a:cs typeface="Calibri" panose="020F0502020204030204" pitchFamily="34" charset="0"/>
                <a:sym typeface="+mn-lt"/>
              </a:rPr>
              <a:t>hình</a:t>
            </a:r>
            <a:r>
              <a:rPr lang="en-US" altLang="zh-CN" sz="2400" b="1" dirty="0">
                <a:solidFill>
                  <a:srgbClr val="0070C0"/>
                </a:solidFill>
                <a:ea typeface="+mn-ea"/>
                <a:cs typeface="Calibri" panose="020F0502020204030204" pitchFamily="34" charset="0"/>
                <a:sym typeface="+mn-lt"/>
              </a:rPr>
              <a:t> </a:t>
            </a:r>
            <a:r>
              <a:rPr lang="en-US" altLang="zh-CN" sz="2400" b="1" dirty="0" err="1">
                <a:solidFill>
                  <a:srgbClr val="0070C0"/>
                </a:solidFill>
                <a:ea typeface="+mn-ea"/>
                <a:cs typeface="Calibri" panose="020F0502020204030204" pitchFamily="34" charset="0"/>
                <a:sym typeface="+mn-lt"/>
              </a:rPr>
              <a:t>lập</a:t>
            </a:r>
            <a:r>
              <a:rPr lang="en-US" altLang="zh-CN" sz="2400" b="1" dirty="0">
                <a:solidFill>
                  <a:srgbClr val="0070C0"/>
                </a:solidFill>
                <a:ea typeface="+mn-ea"/>
                <a:cs typeface="Calibri" panose="020F0502020204030204" pitchFamily="34" charset="0"/>
                <a:sym typeface="+mn-lt"/>
              </a:rPr>
              <a:t> </a:t>
            </a:r>
            <a:r>
              <a:rPr lang="en-US" altLang="zh-CN" sz="2400" b="1" dirty="0" err="1">
                <a:solidFill>
                  <a:srgbClr val="0070C0"/>
                </a:solidFill>
                <a:ea typeface="+mn-ea"/>
                <a:cs typeface="Calibri" panose="020F0502020204030204" pitchFamily="34" charset="0"/>
                <a:sym typeface="+mn-lt"/>
              </a:rPr>
              <a:t>ph</a:t>
            </a:r>
            <a:r>
              <a:rPr lang="vi-VN" altLang="zh-CN" sz="2400" b="1" dirty="0">
                <a:solidFill>
                  <a:srgbClr val="0070C0"/>
                </a:solidFill>
                <a:ea typeface="+mn-ea"/>
                <a:cs typeface="Calibri" panose="020F0502020204030204" pitchFamily="34" charset="0"/>
                <a:sym typeface="+mn-lt"/>
              </a:rPr>
              <a:t>ư</a:t>
            </a:r>
            <a:r>
              <a:rPr lang="en-US" altLang="zh-CN" sz="2400" b="1" dirty="0" err="1">
                <a:solidFill>
                  <a:srgbClr val="0070C0"/>
                </a:solidFill>
                <a:ea typeface="+mn-ea"/>
                <a:cs typeface="Calibri" panose="020F0502020204030204" pitchFamily="34" charset="0"/>
                <a:sym typeface="+mn-lt"/>
              </a:rPr>
              <a:t>ơng</a:t>
            </a:r>
            <a:r>
              <a:rPr lang="en-US" altLang="zh-CN" sz="2400" b="1" dirty="0">
                <a:solidFill>
                  <a:srgbClr val="0070C0"/>
                </a:solidFill>
                <a:ea typeface="+mn-ea"/>
                <a:cs typeface="Calibri" panose="020F0502020204030204" pitchFamily="34" charset="0"/>
                <a:sym typeface="+mn-lt"/>
              </a:rPr>
              <a:t> </a:t>
            </a:r>
            <a:r>
              <a:rPr lang="en-US" altLang="zh-CN" sz="2400" b="1" dirty="0" err="1">
                <a:solidFill>
                  <a:srgbClr val="0070C0"/>
                </a:solidFill>
                <a:ea typeface="+mn-ea"/>
                <a:cs typeface="Calibri" panose="020F0502020204030204" pitchFamily="34" charset="0"/>
                <a:sym typeface="+mn-lt"/>
              </a:rPr>
              <a:t>đó</a:t>
            </a:r>
            <a:r>
              <a:rPr lang="en-US" altLang="zh-CN" sz="2400" b="1" dirty="0">
                <a:solidFill>
                  <a:srgbClr val="0070C0"/>
                </a:solidFill>
                <a:ea typeface="+mn-ea"/>
                <a:cs typeface="Calibri" panose="020F0502020204030204" pitchFamily="34" charset="0"/>
                <a:sym typeface="+mn-lt"/>
              </a:rPr>
              <a:t> </a:t>
            </a:r>
            <a:r>
              <a:rPr lang="en-US" altLang="zh-CN" sz="2400" b="1" dirty="0" err="1">
                <a:solidFill>
                  <a:srgbClr val="0070C0"/>
                </a:solidFill>
                <a:ea typeface="+mn-ea"/>
                <a:cs typeface="Calibri" panose="020F0502020204030204" pitchFamily="34" charset="0"/>
                <a:sym typeface="+mn-lt"/>
              </a:rPr>
              <a:t>là</a:t>
            </a:r>
            <a:r>
              <a:rPr lang="en-US" altLang="zh-CN" sz="2400" b="1" dirty="0">
                <a:solidFill>
                  <a:srgbClr val="0070C0"/>
                </a:solidFill>
                <a:ea typeface="+mn-ea"/>
                <a:cs typeface="Calibri" panose="020F0502020204030204" pitchFamily="34" charset="0"/>
                <a:sym typeface="+mn-lt"/>
              </a:rPr>
              <a:t>:</a:t>
            </a:r>
            <a:endParaRPr lang="zh-CN" altLang="en-US" sz="2400" b="1" dirty="0">
              <a:solidFill>
                <a:srgbClr val="0070C0"/>
              </a:solidFill>
              <a:ea typeface="等线" panose="02010600030101010101" pitchFamily="2" charset="-122"/>
              <a:cs typeface="Calibri" panose="020F0502020204030204" pitchFamily="34" charset="0"/>
              <a:sym typeface="+mn-lt"/>
            </a:endParaRPr>
          </a:p>
        </p:txBody>
      </p:sp>
      <p:sp>
        <p:nvSpPr>
          <p:cNvPr id="73" name="文本框 31">
            <a:extLst>
              <a:ext uri="{FF2B5EF4-FFF2-40B4-BE49-F238E27FC236}">
                <a16:creationId xmlns="" xmlns:a16="http://schemas.microsoft.com/office/drawing/2014/main" id="{77081488-DBA4-4F2E-BA10-7FBF251E5A1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14627" y="2819890"/>
            <a:ext cx="319476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lvl="0"/>
            <a:r>
              <a:rPr lang="en-US" altLang="zh-CN" sz="2400" b="1" dirty="0">
                <a:solidFill>
                  <a:srgbClr val="0070C0"/>
                </a:solidFill>
                <a:ea typeface="+mn-ea"/>
                <a:cs typeface="Calibri" panose="020F0502020204030204" pitchFamily="34" charset="0"/>
                <a:sym typeface="+mn-lt"/>
              </a:rPr>
              <a:t>2,5 × 2,5 = 6,25 (cm</a:t>
            </a:r>
            <a:r>
              <a:rPr lang="en-US" altLang="zh-CN" sz="2400" b="1" baseline="30000" dirty="0">
                <a:solidFill>
                  <a:srgbClr val="0070C0"/>
                </a:solidFill>
                <a:ea typeface="+mn-ea"/>
                <a:cs typeface="Calibri" panose="020F0502020204030204" pitchFamily="34" charset="0"/>
                <a:sym typeface="+mn-lt"/>
              </a:rPr>
              <a:t>2</a:t>
            </a:r>
            <a:r>
              <a:rPr lang="en-US" altLang="zh-CN" sz="2400" b="1" dirty="0">
                <a:solidFill>
                  <a:srgbClr val="0070C0"/>
                </a:solidFill>
                <a:ea typeface="+mn-ea"/>
                <a:cs typeface="Calibri" panose="020F0502020204030204" pitchFamily="34" charset="0"/>
                <a:sym typeface="+mn-lt"/>
              </a:rPr>
              <a:t>)</a:t>
            </a:r>
            <a:endParaRPr lang="zh-CN" altLang="en-US" sz="2400" b="1" dirty="0">
              <a:solidFill>
                <a:srgbClr val="0070C0"/>
              </a:solidFill>
              <a:ea typeface="等线" panose="02010600030101010101" pitchFamily="2" charset="-122"/>
              <a:cs typeface="Calibri" panose="020F0502020204030204" pitchFamily="34" charset="0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100693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/>
      <p:bldP spid="39" grpId="0"/>
      <p:bldP spid="40" grpId="0"/>
      <p:bldP spid="41" grpId="0"/>
      <p:bldP spid="70" grpId="0"/>
      <p:bldP spid="71" grpId="0"/>
      <p:bldP spid="72" grpId="0"/>
      <p:bldP spid="7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: Rounded Corners 1">
            <a:extLst>
              <a:ext uri="{FF2B5EF4-FFF2-40B4-BE49-F238E27FC236}">
                <a16:creationId xmlns="" xmlns:a16="http://schemas.microsoft.com/office/drawing/2014/main" id="{17DAD6E6-1B60-4B5B-8DA0-F228E7F972C0}"/>
              </a:ext>
            </a:extLst>
          </p:cNvPr>
          <p:cNvSpPr/>
          <p:nvPr/>
        </p:nvSpPr>
        <p:spPr>
          <a:xfrm>
            <a:off x="4171951" y="72755"/>
            <a:ext cx="4933950" cy="777819"/>
          </a:xfrm>
          <a:custGeom>
            <a:avLst/>
            <a:gdLst>
              <a:gd name="connsiteX0" fmla="*/ 0 w 8515351"/>
              <a:gd name="connsiteY0" fmla="*/ 158146 h 948860"/>
              <a:gd name="connsiteX1" fmla="*/ 158146 w 8515351"/>
              <a:gd name="connsiteY1" fmla="*/ 0 h 948860"/>
              <a:gd name="connsiteX2" fmla="*/ 8357205 w 8515351"/>
              <a:gd name="connsiteY2" fmla="*/ 0 h 948860"/>
              <a:gd name="connsiteX3" fmla="*/ 8515351 w 8515351"/>
              <a:gd name="connsiteY3" fmla="*/ 158146 h 948860"/>
              <a:gd name="connsiteX4" fmla="*/ 8515351 w 8515351"/>
              <a:gd name="connsiteY4" fmla="*/ 790714 h 948860"/>
              <a:gd name="connsiteX5" fmla="*/ 8357205 w 8515351"/>
              <a:gd name="connsiteY5" fmla="*/ 948860 h 948860"/>
              <a:gd name="connsiteX6" fmla="*/ 158146 w 8515351"/>
              <a:gd name="connsiteY6" fmla="*/ 948860 h 948860"/>
              <a:gd name="connsiteX7" fmla="*/ 0 w 8515351"/>
              <a:gd name="connsiteY7" fmla="*/ 790714 h 948860"/>
              <a:gd name="connsiteX8" fmla="*/ 0 w 8515351"/>
              <a:gd name="connsiteY8" fmla="*/ 158146 h 948860"/>
              <a:gd name="connsiteX0" fmla="*/ 0 w 8515351"/>
              <a:gd name="connsiteY0" fmla="*/ 158146 h 948860"/>
              <a:gd name="connsiteX1" fmla="*/ 348646 w 8515351"/>
              <a:gd name="connsiteY1" fmla="*/ 76200 h 948860"/>
              <a:gd name="connsiteX2" fmla="*/ 8357205 w 8515351"/>
              <a:gd name="connsiteY2" fmla="*/ 0 h 948860"/>
              <a:gd name="connsiteX3" fmla="*/ 8515351 w 8515351"/>
              <a:gd name="connsiteY3" fmla="*/ 158146 h 948860"/>
              <a:gd name="connsiteX4" fmla="*/ 8515351 w 8515351"/>
              <a:gd name="connsiteY4" fmla="*/ 790714 h 948860"/>
              <a:gd name="connsiteX5" fmla="*/ 8357205 w 8515351"/>
              <a:gd name="connsiteY5" fmla="*/ 948860 h 948860"/>
              <a:gd name="connsiteX6" fmla="*/ 158146 w 8515351"/>
              <a:gd name="connsiteY6" fmla="*/ 948860 h 948860"/>
              <a:gd name="connsiteX7" fmla="*/ 0 w 8515351"/>
              <a:gd name="connsiteY7" fmla="*/ 790714 h 948860"/>
              <a:gd name="connsiteX8" fmla="*/ 0 w 8515351"/>
              <a:gd name="connsiteY8" fmla="*/ 158146 h 948860"/>
              <a:gd name="connsiteX0" fmla="*/ 0 w 8515351"/>
              <a:gd name="connsiteY0" fmla="*/ 158146 h 948860"/>
              <a:gd name="connsiteX1" fmla="*/ 348646 w 8515351"/>
              <a:gd name="connsiteY1" fmla="*/ 76200 h 948860"/>
              <a:gd name="connsiteX2" fmla="*/ 8357205 w 8515351"/>
              <a:gd name="connsiteY2" fmla="*/ 0 h 948860"/>
              <a:gd name="connsiteX3" fmla="*/ 8515351 w 8515351"/>
              <a:gd name="connsiteY3" fmla="*/ 158146 h 948860"/>
              <a:gd name="connsiteX4" fmla="*/ 8515351 w 8515351"/>
              <a:gd name="connsiteY4" fmla="*/ 790714 h 948860"/>
              <a:gd name="connsiteX5" fmla="*/ 8357205 w 8515351"/>
              <a:gd name="connsiteY5" fmla="*/ 948860 h 948860"/>
              <a:gd name="connsiteX6" fmla="*/ 158146 w 8515351"/>
              <a:gd name="connsiteY6" fmla="*/ 948860 h 948860"/>
              <a:gd name="connsiteX7" fmla="*/ 171450 w 8515351"/>
              <a:gd name="connsiteY7" fmla="*/ 562114 h 948860"/>
              <a:gd name="connsiteX8" fmla="*/ 0 w 8515351"/>
              <a:gd name="connsiteY8" fmla="*/ 158146 h 948860"/>
              <a:gd name="connsiteX0" fmla="*/ 48699 w 8564050"/>
              <a:gd name="connsiteY0" fmla="*/ 158146 h 1044110"/>
              <a:gd name="connsiteX1" fmla="*/ 397345 w 8564050"/>
              <a:gd name="connsiteY1" fmla="*/ 76200 h 1044110"/>
              <a:gd name="connsiteX2" fmla="*/ 8405904 w 8564050"/>
              <a:gd name="connsiteY2" fmla="*/ 0 h 1044110"/>
              <a:gd name="connsiteX3" fmla="*/ 8564050 w 8564050"/>
              <a:gd name="connsiteY3" fmla="*/ 158146 h 1044110"/>
              <a:gd name="connsiteX4" fmla="*/ 8564050 w 8564050"/>
              <a:gd name="connsiteY4" fmla="*/ 790714 h 1044110"/>
              <a:gd name="connsiteX5" fmla="*/ 8405904 w 8564050"/>
              <a:gd name="connsiteY5" fmla="*/ 948860 h 1044110"/>
              <a:gd name="connsiteX6" fmla="*/ 16345 w 8564050"/>
              <a:gd name="connsiteY6" fmla="*/ 1044110 h 1044110"/>
              <a:gd name="connsiteX7" fmla="*/ 220149 w 8564050"/>
              <a:gd name="connsiteY7" fmla="*/ 562114 h 1044110"/>
              <a:gd name="connsiteX8" fmla="*/ 48699 w 8564050"/>
              <a:gd name="connsiteY8" fmla="*/ 158146 h 1044110"/>
              <a:gd name="connsiteX0" fmla="*/ 48699 w 8775130"/>
              <a:gd name="connsiteY0" fmla="*/ 158146 h 1148885"/>
              <a:gd name="connsiteX1" fmla="*/ 397345 w 8775130"/>
              <a:gd name="connsiteY1" fmla="*/ 76200 h 1148885"/>
              <a:gd name="connsiteX2" fmla="*/ 8405904 w 8775130"/>
              <a:gd name="connsiteY2" fmla="*/ 0 h 1148885"/>
              <a:gd name="connsiteX3" fmla="*/ 8564050 w 8775130"/>
              <a:gd name="connsiteY3" fmla="*/ 158146 h 1148885"/>
              <a:gd name="connsiteX4" fmla="*/ 8564050 w 8775130"/>
              <a:gd name="connsiteY4" fmla="*/ 790714 h 1148885"/>
              <a:gd name="connsiteX5" fmla="*/ 8758329 w 8775130"/>
              <a:gd name="connsiteY5" fmla="*/ 1148885 h 1148885"/>
              <a:gd name="connsiteX6" fmla="*/ 16345 w 8775130"/>
              <a:gd name="connsiteY6" fmla="*/ 1044110 h 1148885"/>
              <a:gd name="connsiteX7" fmla="*/ 220149 w 8775130"/>
              <a:gd name="connsiteY7" fmla="*/ 562114 h 1148885"/>
              <a:gd name="connsiteX8" fmla="*/ 48699 w 8775130"/>
              <a:gd name="connsiteY8" fmla="*/ 158146 h 1148885"/>
              <a:gd name="connsiteX0" fmla="*/ 48699 w 8768558"/>
              <a:gd name="connsiteY0" fmla="*/ 158146 h 1148885"/>
              <a:gd name="connsiteX1" fmla="*/ 397345 w 8768558"/>
              <a:gd name="connsiteY1" fmla="*/ 76200 h 1148885"/>
              <a:gd name="connsiteX2" fmla="*/ 8405904 w 8768558"/>
              <a:gd name="connsiteY2" fmla="*/ 0 h 1148885"/>
              <a:gd name="connsiteX3" fmla="*/ 8564050 w 8768558"/>
              <a:gd name="connsiteY3" fmla="*/ 158146 h 1148885"/>
              <a:gd name="connsiteX4" fmla="*/ 8344975 w 8768558"/>
              <a:gd name="connsiteY4" fmla="*/ 552589 h 1148885"/>
              <a:gd name="connsiteX5" fmla="*/ 8758329 w 8768558"/>
              <a:gd name="connsiteY5" fmla="*/ 1148885 h 1148885"/>
              <a:gd name="connsiteX6" fmla="*/ 16345 w 8768558"/>
              <a:gd name="connsiteY6" fmla="*/ 1044110 h 1148885"/>
              <a:gd name="connsiteX7" fmla="*/ 220149 w 8768558"/>
              <a:gd name="connsiteY7" fmla="*/ 562114 h 1148885"/>
              <a:gd name="connsiteX8" fmla="*/ 48699 w 8768558"/>
              <a:gd name="connsiteY8" fmla="*/ 158146 h 1148885"/>
              <a:gd name="connsiteX0" fmla="*/ 48699 w 8768558"/>
              <a:gd name="connsiteY0" fmla="*/ 192766 h 1183505"/>
              <a:gd name="connsiteX1" fmla="*/ 397345 w 8768558"/>
              <a:gd name="connsiteY1" fmla="*/ 110820 h 1183505"/>
              <a:gd name="connsiteX2" fmla="*/ 8405904 w 8768558"/>
              <a:gd name="connsiteY2" fmla="*/ 34620 h 1183505"/>
              <a:gd name="connsiteX3" fmla="*/ 8745025 w 8768558"/>
              <a:gd name="connsiteY3" fmla="*/ 40366 h 1183505"/>
              <a:gd name="connsiteX4" fmla="*/ 8344975 w 8768558"/>
              <a:gd name="connsiteY4" fmla="*/ 587209 h 1183505"/>
              <a:gd name="connsiteX5" fmla="*/ 8758329 w 8768558"/>
              <a:gd name="connsiteY5" fmla="*/ 1183505 h 1183505"/>
              <a:gd name="connsiteX6" fmla="*/ 16345 w 8768558"/>
              <a:gd name="connsiteY6" fmla="*/ 1078730 h 1183505"/>
              <a:gd name="connsiteX7" fmla="*/ 220149 w 8768558"/>
              <a:gd name="connsiteY7" fmla="*/ 596734 h 1183505"/>
              <a:gd name="connsiteX8" fmla="*/ 48699 w 8768558"/>
              <a:gd name="connsiteY8" fmla="*/ 192766 h 1183505"/>
              <a:gd name="connsiteX0" fmla="*/ 48699 w 8768558"/>
              <a:gd name="connsiteY0" fmla="*/ 192766 h 1183505"/>
              <a:gd name="connsiteX1" fmla="*/ 397345 w 8768558"/>
              <a:gd name="connsiteY1" fmla="*/ 110820 h 1183505"/>
              <a:gd name="connsiteX2" fmla="*/ 7805829 w 8768558"/>
              <a:gd name="connsiteY2" fmla="*/ 34620 h 1183505"/>
              <a:gd name="connsiteX3" fmla="*/ 8745025 w 8768558"/>
              <a:gd name="connsiteY3" fmla="*/ 40366 h 1183505"/>
              <a:gd name="connsiteX4" fmla="*/ 8344975 w 8768558"/>
              <a:gd name="connsiteY4" fmla="*/ 587209 h 1183505"/>
              <a:gd name="connsiteX5" fmla="*/ 8758329 w 8768558"/>
              <a:gd name="connsiteY5" fmla="*/ 1183505 h 1183505"/>
              <a:gd name="connsiteX6" fmla="*/ 16345 w 8768558"/>
              <a:gd name="connsiteY6" fmla="*/ 1078730 h 1183505"/>
              <a:gd name="connsiteX7" fmla="*/ 220149 w 8768558"/>
              <a:gd name="connsiteY7" fmla="*/ 596734 h 1183505"/>
              <a:gd name="connsiteX8" fmla="*/ 48699 w 8768558"/>
              <a:gd name="connsiteY8" fmla="*/ 192766 h 11835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768558" h="1183505">
                <a:moveTo>
                  <a:pt x="48699" y="192766"/>
                </a:moveTo>
                <a:cubicBezTo>
                  <a:pt x="48699" y="105424"/>
                  <a:pt x="310003" y="110820"/>
                  <a:pt x="397345" y="110820"/>
                </a:cubicBezTo>
                <a:lnTo>
                  <a:pt x="7805829" y="34620"/>
                </a:lnTo>
                <a:cubicBezTo>
                  <a:pt x="7893171" y="34620"/>
                  <a:pt x="8745025" y="-46976"/>
                  <a:pt x="8745025" y="40366"/>
                </a:cubicBezTo>
                <a:lnTo>
                  <a:pt x="8344975" y="587209"/>
                </a:lnTo>
                <a:cubicBezTo>
                  <a:pt x="8344975" y="674551"/>
                  <a:pt x="8845671" y="1183505"/>
                  <a:pt x="8758329" y="1183505"/>
                </a:cubicBezTo>
                <a:lnTo>
                  <a:pt x="16345" y="1078730"/>
                </a:lnTo>
                <a:cubicBezTo>
                  <a:pt x="-70997" y="1078730"/>
                  <a:pt x="220149" y="684076"/>
                  <a:pt x="220149" y="596734"/>
                </a:cubicBezTo>
                <a:lnTo>
                  <a:pt x="48699" y="192766"/>
                </a:lnTo>
                <a:close/>
              </a:path>
            </a:pathLst>
          </a:cu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文本框 31">
            <a:extLst>
              <a:ext uri="{FF2B5EF4-FFF2-40B4-BE49-F238E27FC236}">
                <a16:creationId xmlns="" xmlns:a16="http://schemas.microsoft.com/office/drawing/2014/main" id="{BD17EC68-523A-49A0-A4FC-E68C915EDE4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00297" y="230831"/>
            <a:ext cx="797676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lvl="0"/>
            <a:r>
              <a:rPr lang="en-US" altLang="zh-CN" sz="2400" b="1" dirty="0" err="1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+mn-lt"/>
              </a:rPr>
              <a:t>Viết</a:t>
            </a:r>
            <a:r>
              <a:rPr lang="en-US" altLang="zh-CN" sz="2400" b="1" dirty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2400" b="1" dirty="0" err="1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+mn-lt"/>
              </a:rPr>
              <a:t>số</a:t>
            </a:r>
            <a:r>
              <a:rPr lang="en-US" altLang="zh-CN" sz="2400" b="1" dirty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2400" b="1" dirty="0" err="1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+mn-lt"/>
              </a:rPr>
              <a:t>đo</a:t>
            </a:r>
            <a:r>
              <a:rPr lang="en-US" altLang="zh-CN" sz="2400" b="1" dirty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2400" b="1" dirty="0" err="1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+mn-lt"/>
              </a:rPr>
              <a:t>thích</a:t>
            </a:r>
            <a:r>
              <a:rPr lang="en-US" altLang="zh-CN" sz="2400" b="1" dirty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2400" b="1" dirty="0" err="1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+mn-lt"/>
              </a:rPr>
              <a:t>hợp</a:t>
            </a:r>
            <a:r>
              <a:rPr lang="en-US" altLang="zh-CN" sz="2400" b="1" dirty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2400" b="1" dirty="0" err="1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+mn-lt"/>
              </a:rPr>
              <a:t>vào</a:t>
            </a:r>
            <a:r>
              <a:rPr lang="en-US" altLang="zh-CN" sz="2400" b="1" dirty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+mn-lt"/>
              </a:rPr>
              <a:t> ô </a:t>
            </a:r>
            <a:r>
              <a:rPr lang="en-US" altLang="zh-CN" sz="2400" b="1" dirty="0" err="1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+mn-lt"/>
              </a:rPr>
              <a:t>trống</a:t>
            </a:r>
            <a:r>
              <a:rPr lang="en-US" altLang="zh-CN" sz="2400" b="1" dirty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+mn-lt"/>
              </a:rPr>
              <a:t>:</a:t>
            </a:r>
            <a:endParaRPr lang="zh-CN" altLang="en-US" sz="2400" b="1" dirty="0">
              <a:solidFill>
                <a:schemeClr val="bg2">
                  <a:lumMod val="75000"/>
                </a:schemeClr>
              </a:solidFill>
              <a:latin typeface="Times New Roman" panose="02020603050405020304" pitchFamily="18" charset="0"/>
              <a:ea typeface="等线" panose="02010600030101010101" pitchFamily="2" charset="-122"/>
              <a:cs typeface="Times New Roman" panose="02020603050405020304" pitchFamily="18" charset="0"/>
              <a:sym typeface="+mn-lt"/>
            </a:endParaRPr>
          </a:p>
        </p:txBody>
      </p:sp>
      <p:sp>
        <p:nvSpPr>
          <p:cNvPr id="6" name="Google Shape;4393;p41">
            <a:extLst>
              <a:ext uri="{FF2B5EF4-FFF2-40B4-BE49-F238E27FC236}">
                <a16:creationId xmlns="" xmlns:a16="http://schemas.microsoft.com/office/drawing/2014/main" id="{D7DC870B-1B15-4DB8-808B-8AE097BC1857}"/>
              </a:ext>
            </a:extLst>
          </p:cNvPr>
          <p:cNvSpPr/>
          <p:nvPr/>
        </p:nvSpPr>
        <p:spPr>
          <a:xfrm>
            <a:off x="3416958" y="104457"/>
            <a:ext cx="579444" cy="588039"/>
          </a:xfrm>
          <a:prstGeom prst="octagon">
            <a:avLst>
              <a:gd name="adj" fmla="val 0"/>
            </a:avLst>
          </a:prstGeom>
          <a:solidFill>
            <a:schemeClr val="accent3">
              <a:lumMod val="75000"/>
            </a:schemeClr>
          </a:solidFill>
          <a:ln>
            <a:noFill/>
          </a:ln>
          <a:effectLst>
            <a:outerShdw dist="95250" dir="3000000" algn="bl" rotWithShape="0">
              <a:schemeClr val="lt2"/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 dirty="0">
                <a:solidFill>
                  <a:schemeClr val="bg1"/>
                </a:solidFill>
              </a:rPr>
              <a:t>2</a:t>
            </a:r>
            <a:endParaRPr sz="3200" b="1" dirty="0">
              <a:solidFill>
                <a:schemeClr val="bg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7" name="Table 3">
                <a:extLst>
                  <a:ext uri="{FF2B5EF4-FFF2-40B4-BE49-F238E27FC236}">
                    <a16:creationId xmlns="" xmlns:a16="http://schemas.microsoft.com/office/drawing/2014/main" id="{9288EF9C-9880-4B63-808A-D920711B512C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054426979"/>
                  </p:ext>
                </p:extLst>
              </p:nvPr>
            </p:nvGraphicFramePr>
            <p:xfrm>
              <a:off x="546100" y="1158117"/>
              <a:ext cx="11201401" cy="5410496"/>
            </p:xfrm>
            <a:graphic>
              <a:graphicData uri="http://schemas.openxmlformats.org/drawingml/2006/table">
                <a:tbl>
                  <a:tblPr firstRow="1" bandRow="1">
                    <a:tableStyleId>{284E427A-3D55-4303-BF80-6455036E1DE7}</a:tableStyleId>
                  </a:tblPr>
                  <a:tblGrid>
                    <a:gridCol w="3095528">
                      <a:extLst>
                        <a:ext uri="{9D8B030D-6E8A-4147-A177-3AD203B41FA5}">
                          <a16:colId xmlns="" xmlns:a16="http://schemas.microsoft.com/office/drawing/2014/main" val="2251145978"/>
                        </a:ext>
                      </a:extLst>
                    </a:gridCol>
                    <a:gridCol w="2505171">
                      <a:extLst>
                        <a:ext uri="{9D8B030D-6E8A-4147-A177-3AD203B41FA5}">
                          <a16:colId xmlns="" xmlns:a16="http://schemas.microsoft.com/office/drawing/2014/main" val="691821434"/>
                        </a:ext>
                      </a:extLst>
                    </a:gridCol>
                    <a:gridCol w="2800351">
                      <a:extLst>
                        <a:ext uri="{9D8B030D-6E8A-4147-A177-3AD203B41FA5}">
                          <a16:colId xmlns="" xmlns:a16="http://schemas.microsoft.com/office/drawing/2014/main" val="1095137452"/>
                        </a:ext>
                      </a:extLst>
                    </a:gridCol>
                    <a:gridCol w="2800351">
                      <a:extLst>
                        <a:ext uri="{9D8B030D-6E8A-4147-A177-3AD203B41FA5}">
                          <a16:colId xmlns="" xmlns:a16="http://schemas.microsoft.com/office/drawing/2014/main" val="884421762"/>
                        </a:ext>
                      </a:extLst>
                    </a:gridCol>
                  </a:tblGrid>
                  <a:tr h="741803">
                    <a:tc>
                      <a:txBody>
                        <a:bodyPr/>
                        <a:lstStyle>
                          <a:lvl1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1" i="0" u="none" strike="noStrike" cap="none">
                              <a:solidFill>
                                <a:schemeClr val="lt1"/>
                              </a:solidFill>
                              <a:latin typeface="Calibri" panose="020F0502020204030204"/>
                              <a:sym typeface="Arial"/>
                            </a:defRPr>
                          </a:lvl1pPr>
                          <a:lvl2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1" i="0" u="none" strike="noStrike" cap="none">
                              <a:solidFill>
                                <a:schemeClr val="lt1"/>
                              </a:solidFill>
                              <a:latin typeface="Calibri" panose="020F0502020204030204"/>
                              <a:sym typeface="Arial"/>
                            </a:defRPr>
                          </a:lvl2pPr>
                          <a:lvl3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1" i="0" u="none" strike="noStrike" cap="none">
                              <a:solidFill>
                                <a:schemeClr val="lt1"/>
                              </a:solidFill>
                              <a:latin typeface="Calibri" panose="020F0502020204030204"/>
                              <a:sym typeface="Arial"/>
                            </a:defRPr>
                          </a:lvl3pPr>
                          <a:lvl4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1" i="0" u="none" strike="noStrike" cap="none">
                              <a:solidFill>
                                <a:schemeClr val="lt1"/>
                              </a:solidFill>
                              <a:latin typeface="Calibri" panose="020F0502020204030204"/>
                              <a:sym typeface="Arial"/>
                            </a:defRPr>
                          </a:lvl4pPr>
                          <a:lvl5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1" i="0" u="none" strike="noStrike" cap="none">
                              <a:solidFill>
                                <a:schemeClr val="lt1"/>
                              </a:solidFill>
                              <a:latin typeface="Calibri" panose="020F0502020204030204"/>
                              <a:sym typeface="Arial"/>
                            </a:defRPr>
                          </a:lvl5pPr>
                          <a:lvl6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1" i="0" u="none" strike="noStrike" cap="none">
                              <a:solidFill>
                                <a:schemeClr val="lt1"/>
                              </a:solidFill>
                              <a:latin typeface="Calibri" panose="020F0502020204030204"/>
                              <a:sym typeface="Arial"/>
                            </a:defRPr>
                          </a:lvl6pPr>
                          <a:lvl7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1" i="0" u="none" strike="noStrike" cap="none">
                              <a:solidFill>
                                <a:schemeClr val="lt1"/>
                              </a:solidFill>
                              <a:latin typeface="Calibri" panose="020F0502020204030204"/>
                              <a:sym typeface="Arial"/>
                            </a:defRPr>
                          </a:lvl7pPr>
                          <a:lvl8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1" i="0" u="none" strike="noStrike" cap="none">
                              <a:solidFill>
                                <a:schemeClr val="lt1"/>
                              </a:solidFill>
                              <a:latin typeface="Calibri" panose="020F0502020204030204"/>
                              <a:sym typeface="Arial"/>
                            </a:defRPr>
                          </a:lvl8pPr>
                          <a:lvl9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1" i="0" u="none" strike="noStrike" cap="none">
                              <a:solidFill>
                                <a:schemeClr val="lt1"/>
                              </a:solidFill>
                              <a:latin typeface="Calibri" panose="020F0502020204030204"/>
                              <a:sym typeface="Arial"/>
                            </a:defRPr>
                          </a:lvl9pPr>
                        </a:lstStyle>
                        <a:p>
                          <a:pPr algn="ctr"/>
                          <a:r>
                            <a:rPr lang="en-US" sz="3200" dirty="0">
                              <a:solidFill>
                                <a:schemeClr val="accent3">
                                  <a:lumMod val="75000"/>
                                </a:schemeClr>
                              </a:solidFill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HHCN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1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>
                          <a:lvl1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1" i="0" u="none" strike="noStrike" cap="none">
                              <a:solidFill>
                                <a:schemeClr val="lt1"/>
                              </a:solidFill>
                              <a:latin typeface="Calibri" panose="020F0502020204030204"/>
                              <a:sym typeface="Arial"/>
                            </a:defRPr>
                          </a:lvl1pPr>
                          <a:lvl2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1" i="0" u="none" strike="noStrike" cap="none">
                              <a:solidFill>
                                <a:schemeClr val="lt1"/>
                              </a:solidFill>
                              <a:latin typeface="Calibri" panose="020F0502020204030204"/>
                              <a:sym typeface="Arial"/>
                            </a:defRPr>
                          </a:lvl2pPr>
                          <a:lvl3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1" i="0" u="none" strike="noStrike" cap="none">
                              <a:solidFill>
                                <a:schemeClr val="lt1"/>
                              </a:solidFill>
                              <a:latin typeface="Calibri" panose="020F0502020204030204"/>
                              <a:sym typeface="Arial"/>
                            </a:defRPr>
                          </a:lvl3pPr>
                          <a:lvl4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1" i="0" u="none" strike="noStrike" cap="none">
                              <a:solidFill>
                                <a:schemeClr val="lt1"/>
                              </a:solidFill>
                              <a:latin typeface="Calibri" panose="020F0502020204030204"/>
                              <a:sym typeface="Arial"/>
                            </a:defRPr>
                          </a:lvl4pPr>
                          <a:lvl5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1" i="0" u="none" strike="noStrike" cap="none">
                              <a:solidFill>
                                <a:schemeClr val="lt1"/>
                              </a:solidFill>
                              <a:latin typeface="Calibri" panose="020F0502020204030204"/>
                              <a:sym typeface="Arial"/>
                            </a:defRPr>
                          </a:lvl5pPr>
                          <a:lvl6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1" i="0" u="none" strike="noStrike" cap="none">
                              <a:solidFill>
                                <a:schemeClr val="lt1"/>
                              </a:solidFill>
                              <a:latin typeface="Calibri" panose="020F0502020204030204"/>
                              <a:sym typeface="Arial"/>
                            </a:defRPr>
                          </a:lvl6pPr>
                          <a:lvl7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1" i="0" u="none" strike="noStrike" cap="none">
                              <a:solidFill>
                                <a:schemeClr val="lt1"/>
                              </a:solidFill>
                              <a:latin typeface="Calibri" panose="020F0502020204030204"/>
                              <a:sym typeface="Arial"/>
                            </a:defRPr>
                          </a:lvl7pPr>
                          <a:lvl8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1" i="0" u="none" strike="noStrike" cap="none">
                              <a:solidFill>
                                <a:schemeClr val="lt1"/>
                              </a:solidFill>
                              <a:latin typeface="Calibri" panose="020F0502020204030204"/>
                              <a:sym typeface="Arial"/>
                            </a:defRPr>
                          </a:lvl8pPr>
                          <a:lvl9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1" i="0" u="none" strike="noStrike" cap="none">
                              <a:solidFill>
                                <a:schemeClr val="lt1"/>
                              </a:solidFill>
                              <a:latin typeface="Calibri" panose="020F0502020204030204"/>
                              <a:sym typeface="Arial"/>
                            </a:defRPr>
                          </a:lvl9pPr>
                        </a:lstStyle>
                        <a:p>
                          <a:pPr algn="ctr"/>
                          <a:r>
                            <a:rPr lang="en-US" sz="3200" dirty="0">
                              <a:solidFill>
                                <a:schemeClr val="accent3">
                                  <a:lumMod val="75000"/>
                                </a:schemeClr>
                              </a:solidFill>
                            </a:rPr>
                            <a:t>(1)</a:t>
                          </a:r>
                          <a:endParaRPr lang="en-US" sz="3200" dirty="0">
                            <a:solidFill>
                              <a:schemeClr val="accent3">
                                <a:lumMod val="75000"/>
                              </a:schemeClr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1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>
                          <a:lvl1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1" i="0" u="none" strike="noStrike" cap="none">
                              <a:solidFill>
                                <a:schemeClr val="lt1"/>
                              </a:solidFill>
                              <a:latin typeface="Calibri" panose="020F0502020204030204"/>
                              <a:sym typeface="Arial"/>
                            </a:defRPr>
                          </a:lvl1pPr>
                          <a:lvl2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1" i="0" u="none" strike="noStrike" cap="none">
                              <a:solidFill>
                                <a:schemeClr val="lt1"/>
                              </a:solidFill>
                              <a:latin typeface="Calibri" panose="020F0502020204030204"/>
                              <a:sym typeface="Arial"/>
                            </a:defRPr>
                          </a:lvl2pPr>
                          <a:lvl3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1" i="0" u="none" strike="noStrike" cap="none">
                              <a:solidFill>
                                <a:schemeClr val="lt1"/>
                              </a:solidFill>
                              <a:latin typeface="Calibri" panose="020F0502020204030204"/>
                              <a:sym typeface="Arial"/>
                            </a:defRPr>
                          </a:lvl3pPr>
                          <a:lvl4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1" i="0" u="none" strike="noStrike" cap="none">
                              <a:solidFill>
                                <a:schemeClr val="lt1"/>
                              </a:solidFill>
                              <a:latin typeface="Calibri" panose="020F0502020204030204"/>
                              <a:sym typeface="Arial"/>
                            </a:defRPr>
                          </a:lvl4pPr>
                          <a:lvl5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1" i="0" u="none" strike="noStrike" cap="none">
                              <a:solidFill>
                                <a:schemeClr val="lt1"/>
                              </a:solidFill>
                              <a:latin typeface="Calibri" panose="020F0502020204030204"/>
                              <a:sym typeface="Arial"/>
                            </a:defRPr>
                          </a:lvl5pPr>
                          <a:lvl6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1" i="0" u="none" strike="noStrike" cap="none">
                              <a:solidFill>
                                <a:schemeClr val="lt1"/>
                              </a:solidFill>
                              <a:latin typeface="Calibri" panose="020F0502020204030204"/>
                              <a:sym typeface="Arial"/>
                            </a:defRPr>
                          </a:lvl6pPr>
                          <a:lvl7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1" i="0" u="none" strike="noStrike" cap="none">
                              <a:solidFill>
                                <a:schemeClr val="lt1"/>
                              </a:solidFill>
                              <a:latin typeface="Calibri" panose="020F0502020204030204"/>
                              <a:sym typeface="Arial"/>
                            </a:defRPr>
                          </a:lvl7pPr>
                          <a:lvl8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1" i="0" u="none" strike="noStrike" cap="none">
                              <a:solidFill>
                                <a:schemeClr val="lt1"/>
                              </a:solidFill>
                              <a:latin typeface="Calibri" panose="020F0502020204030204"/>
                              <a:sym typeface="Arial"/>
                            </a:defRPr>
                          </a:lvl8pPr>
                          <a:lvl9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1" i="0" u="none" strike="noStrike" cap="none">
                              <a:solidFill>
                                <a:schemeClr val="lt1"/>
                              </a:solidFill>
                              <a:latin typeface="Calibri" panose="020F0502020204030204"/>
                              <a:sym typeface="Arial"/>
                            </a:defRPr>
                          </a:lvl9pPr>
                        </a:lstStyle>
                        <a:p>
                          <a:pPr algn="ctr"/>
                          <a:r>
                            <a:rPr lang="en-US" sz="3200" dirty="0">
                              <a:solidFill>
                                <a:schemeClr val="accent3">
                                  <a:lumMod val="75000"/>
                                </a:schemeClr>
                              </a:solidFill>
                            </a:rPr>
                            <a:t>(2)</a:t>
                          </a:r>
                          <a:endParaRPr lang="en-US" sz="3200" dirty="0">
                            <a:solidFill>
                              <a:schemeClr val="accent3">
                                <a:lumMod val="75000"/>
                              </a:schemeClr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1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>
                          <a:lvl1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1" i="0" u="none" strike="noStrike" cap="none">
                              <a:solidFill>
                                <a:schemeClr val="lt1"/>
                              </a:solidFill>
                              <a:latin typeface="Calibri" panose="020F0502020204030204"/>
                              <a:sym typeface="Arial"/>
                            </a:defRPr>
                          </a:lvl1pPr>
                          <a:lvl2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1" i="0" u="none" strike="noStrike" cap="none">
                              <a:solidFill>
                                <a:schemeClr val="lt1"/>
                              </a:solidFill>
                              <a:latin typeface="Calibri" panose="020F0502020204030204"/>
                              <a:sym typeface="Arial"/>
                            </a:defRPr>
                          </a:lvl2pPr>
                          <a:lvl3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1" i="0" u="none" strike="noStrike" cap="none">
                              <a:solidFill>
                                <a:schemeClr val="lt1"/>
                              </a:solidFill>
                              <a:latin typeface="Calibri" panose="020F0502020204030204"/>
                              <a:sym typeface="Arial"/>
                            </a:defRPr>
                          </a:lvl3pPr>
                          <a:lvl4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1" i="0" u="none" strike="noStrike" cap="none">
                              <a:solidFill>
                                <a:schemeClr val="lt1"/>
                              </a:solidFill>
                              <a:latin typeface="Calibri" panose="020F0502020204030204"/>
                              <a:sym typeface="Arial"/>
                            </a:defRPr>
                          </a:lvl4pPr>
                          <a:lvl5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1" i="0" u="none" strike="noStrike" cap="none">
                              <a:solidFill>
                                <a:schemeClr val="lt1"/>
                              </a:solidFill>
                              <a:latin typeface="Calibri" panose="020F0502020204030204"/>
                              <a:sym typeface="Arial"/>
                            </a:defRPr>
                          </a:lvl5pPr>
                          <a:lvl6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1" i="0" u="none" strike="noStrike" cap="none">
                              <a:solidFill>
                                <a:schemeClr val="lt1"/>
                              </a:solidFill>
                              <a:latin typeface="Calibri" panose="020F0502020204030204"/>
                              <a:sym typeface="Arial"/>
                            </a:defRPr>
                          </a:lvl6pPr>
                          <a:lvl7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1" i="0" u="none" strike="noStrike" cap="none">
                              <a:solidFill>
                                <a:schemeClr val="lt1"/>
                              </a:solidFill>
                              <a:latin typeface="Calibri" panose="020F0502020204030204"/>
                              <a:sym typeface="Arial"/>
                            </a:defRPr>
                          </a:lvl7pPr>
                          <a:lvl8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1" i="0" u="none" strike="noStrike" cap="none">
                              <a:solidFill>
                                <a:schemeClr val="lt1"/>
                              </a:solidFill>
                              <a:latin typeface="Calibri" panose="020F0502020204030204"/>
                              <a:sym typeface="Arial"/>
                            </a:defRPr>
                          </a:lvl8pPr>
                          <a:lvl9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1" i="0" u="none" strike="noStrike" cap="none">
                              <a:solidFill>
                                <a:schemeClr val="lt1"/>
                              </a:solidFill>
                              <a:latin typeface="Calibri" panose="020F0502020204030204"/>
                              <a:sym typeface="Arial"/>
                            </a:defRPr>
                          </a:lvl9pPr>
                        </a:lstStyle>
                        <a:p>
                          <a:pPr algn="ctr"/>
                          <a:r>
                            <a:rPr lang="en-US" sz="3200" dirty="0">
                              <a:solidFill>
                                <a:schemeClr val="accent3">
                                  <a:lumMod val="75000"/>
                                </a:schemeClr>
                              </a:solidFill>
                            </a:rPr>
                            <a:t>(3)</a:t>
                          </a:r>
                          <a:endParaRPr lang="en-US" sz="3200" dirty="0">
                            <a:solidFill>
                              <a:schemeClr val="accent3">
                                <a:lumMod val="75000"/>
                              </a:schemeClr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1">
                            <a:lumMod val="40000"/>
                            <a:lumOff val="6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="" xmlns:a16="http://schemas.microsoft.com/office/drawing/2014/main" val="486189877"/>
                      </a:ext>
                    </a:extLst>
                  </a:tr>
                  <a:tr h="782678">
                    <a:tc>
                      <a:txBody>
                        <a:bodyPr/>
                        <a:lstStyle>
                          <a:lvl1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1pPr>
                          <a:lvl2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2pPr>
                          <a:lvl3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3pPr>
                          <a:lvl4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4pPr>
                          <a:lvl5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5pPr>
                          <a:lvl6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6pPr>
                          <a:lvl7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7pPr>
                          <a:lvl8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8pPr>
                          <a:lvl9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9pPr>
                        </a:lstStyle>
                        <a:p>
                          <a:r>
                            <a:rPr lang="en-US" sz="2400" b="1" dirty="0" err="1">
                              <a:solidFill>
                                <a:srgbClr val="002060"/>
                              </a:solidFill>
                            </a:rPr>
                            <a:t>Chiều</a:t>
                          </a:r>
                          <a:r>
                            <a:rPr lang="en-US" sz="2400" b="1" dirty="0">
                              <a:solidFill>
                                <a:srgbClr val="002060"/>
                              </a:solidFill>
                            </a:rPr>
                            <a:t> </a:t>
                          </a:r>
                          <a:r>
                            <a:rPr lang="en-US" sz="2400" b="1" dirty="0" err="1">
                              <a:solidFill>
                                <a:srgbClr val="002060"/>
                              </a:solidFill>
                            </a:rPr>
                            <a:t>dài</a:t>
                          </a:r>
                          <a:endParaRPr lang="en-US" sz="2400" b="1" dirty="0">
                            <a:solidFill>
                              <a:srgbClr val="002060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>
                          <a:lvl1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1pPr>
                          <a:lvl2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2pPr>
                          <a:lvl3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3pPr>
                          <a:lvl4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4pPr>
                          <a:lvl5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5pPr>
                          <a:lvl6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6pPr>
                          <a:lvl7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7pPr>
                          <a:lvl8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8pPr>
                          <a:lvl9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9pPr>
                        </a:lstStyle>
                        <a:p>
                          <a:pPr algn="ctr"/>
                          <a:r>
                            <a:rPr lang="en-US" sz="2800" b="1" dirty="0">
                              <a:solidFill>
                                <a:schemeClr val="bg2">
                                  <a:lumMod val="75000"/>
                                </a:schemeClr>
                              </a:solidFill>
                            </a:rPr>
                            <a:t>11 cm</a:t>
                          </a:r>
                          <a:endParaRPr lang="en-US" sz="2800" b="1" dirty="0">
                            <a:solidFill>
                              <a:schemeClr val="bg2">
                                <a:lumMod val="75000"/>
                              </a:schemeClr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>
                          <a:lvl1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1pPr>
                          <a:lvl2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2pPr>
                          <a:lvl3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3pPr>
                          <a:lvl4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4pPr>
                          <a:lvl5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5pPr>
                          <a:lvl6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6pPr>
                          <a:lvl7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7pPr>
                          <a:lvl8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8pPr>
                          <a:lvl9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9pPr>
                        </a:lstStyle>
                        <a:p>
                          <a:pPr algn="ctr"/>
                          <a:r>
                            <a:rPr lang="en-US" sz="2800" b="1" dirty="0">
                              <a:solidFill>
                                <a:schemeClr val="accent3">
                                  <a:lumMod val="75000"/>
                                </a:schemeClr>
                              </a:solidFill>
                            </a:rPr>
                            <a:t>0,4 m</a:t>
                          </a:r>
                          <a:endParaRPr lang="en-US" sz="2800" b="1" dirty="0">
                            <a:solidFill>
                              <a:schemeClr val="accent3">
                                <a:lumMod val="75000"/>
                              </a:schemeClr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>
                          <a:lvl1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1pPr>
                          <a:lvl2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2pPr>
                          <a:lvl3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3pPr>
                          <a:lvl4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4pPr>
                          <a:lvl5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5pPr>
                          <a:lvl6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6pPr>
                          <a:lvl7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7pPr>
                          <a:lvl8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8pPr>
                          <a:lvl9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9pPr>
                        </a:lstStyle>
                        <a:p>
                          <a:pPr algn="ctr"/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en-US" sz="3200" b="1" i="1" smtClean="0">
                                      <a:solidFill>
                                        <a:srgbClr val="0070C0"/>
                                      </a:solidFill>
                                      <a:latin typeface="Cambria Math"/>
                                    </a:rPr>
                                  </m:ctrlPr>
                                </m:fPr>
                                <m:num>
                                  <m:r>
                                    <a:rPr lang="en-US" sz="3200" b="1" i="1" smtClean="0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  <m:t>𝟏</m:t>
                                  </m:r>
                                </m:num>
                                <m:den>
                                  <m:r>
                                    <a:rPr lang="en-US" sz="3200" b="1" i="1" smtClean="0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  <m:t>𝟐</m:t>
                                  </m:r>
                                </m:den>
                              </m:f>
                            </m:oMath>
                          </a14:m>
                          <a:r>
                            <a:rPr lang="en-US" sz="2800" b="1" dirty="0">
                              <a:solidFill>
                                <a:srgbClr val="0070C0"/>
                              </a:solidFill>
                            </a:rPr>
                            <a:t>  dm</a:t>
                          </a:r>
                          <a:endParaRPr lang="en-US" sz="2800" b="1" dirty="0">
                            <a:solidFill>
                              <a:srgbClr val="0070C0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="" xmlns:a16="http://schemas.microsoft.com/office/drawing/2014/main" val="4125193838"/>
                      </a:ext>
                    </a:extLst>
                  </a:tr>
                  <a:tr h="785050">
                    <a:tc>
                      <a:txBody>
                        <a:bodyPr/>
                        <a:lstStyle>
                          <a:lvl1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1pPr>
                          <a:lvl2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2pPr>
                          <a:lvl3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3pPr>
                          <a:lvl4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4pPr>
                          <a:lvl5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5pPr>
                          <a:lvl6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6pPr>
                          <a:lvl7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7pPr>
                          <a:lvl8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8pPr>
                          <a:lvl9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9pPr>
                        </a:lstStyle>
                        <a:p>
                          <a:r>
                            <a:rPr lang="en-US" sz="2400" b="1" dirty="0" err="1">
                              <a:solidFill>
                                <a:srgbClr val="002060"/>
                              </a:solidFill>
                            </a:rPr>
                            <a:t>Chiều</a:t>
                          </a:r>
                          <a:r>
                            <a:rPr lang="en-US" sz="2400" b="1" dirty="0">
                              <a:solidFill>
                                <a:srgbClr val="002060"/>
                              </a:solidFill>
                            </a:rPr>
                            <a:t> </a:t>
                          </a:r>
                          <a:r>
                            <a:rPr lang="en-US" sz="2400" b="1" dirty="0" err="1">
                              <a:solidFill>
                                <a:srgbClr val="002060"/>
                              </a:solidFill>
                            </a:rPr>
                            <a:t>rộng</a:t>
                          </a:r>
                          <a:endParaRPr lang="en-US" sz="2400" b="1" dirty="0">
                            <a:solidFill>
                              <a:srgbClr val="002060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>
                          <a:lvl1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1pPr>
                          <a:lvl2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2pPr>
                          <a:lvl3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3pPr>
                          <a:lvl4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4pPr>
                          <a:lvl5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5pPr>
                          <a:lvl6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6pPr>
                          <a:lvl7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7pPr>
                          <a:lvl8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8pPr>
                          <a:lvl9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9pPr>
                        </a:lstStyle>
                        <a:p>
                          <a:pPr algn="ctr"/>
                          <a:r>
                            <a:rPr lang="en-US" sz="2800" b="1" dirty="0">
                              <a:solidFill>
                                <a:schemeClr val="bg2">
                                  <a:lumMod val="75000"/>
                                </a:schemeClr>
                              </a:solidFill>
                            </a:rPr>
                            <a:t>10 cm</a:t>
                          </a:r>
                          <a:endParaRPr lang="en-US" sz="2800" b="1" dirty="0">
                            <a:solidFill>
                              <a:schemeClr val="bg2">
                                <a:lumMod val="75000"/>
                              </a:schemeClr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>
                          <a:lvl1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1pPr>
                          <a:lvl2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2pPr>
                          <a:lvl3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3pPr>
                          <a:lvl4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4pPr>
                          <a:lvl5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5pPr>
                          <a:lvl6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6pPr>
                          <a:lvl7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7pPr>
                          <a:lvl8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8pPr>
                          <a:lvl9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9pPr>
                        </a:lstStyle>
                        <a:p>
                          <a:pPr algn="ctr"/>
                          <a:r>
                            <a:rPr lang="en-US" sz="2800" b="1" dirty="0">
                              <a:solidFill>
                                <a:schemeClr val="accent3">
                                  <a:lumMod val="75000"/>
                                </a:schemeClr>
                              </a:solidFill>
                            </a:rPr>
                            <a:t>0,25 m</a:t>
                          </a:r>
                          <a:endParaRPr lang="en-US" sz="2800" b="1" dirty="0">
                            <a:solidFill>
                              <a:schemeClr val="accent3">
                                <a:lumMod val="75000"/>
                              </a:schemeClr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>
                          <a:lvl1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1pPr>
                          <a:lvl2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2pPr>
                          <a:lvl3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3pPr>
                          <a:lvl4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4pPr>
                          <a:lvl5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5pPr>
                          <a:lvl6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6pPr>
                          <a:lvl7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7pPr>
                          <a:lvl8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8pPr>
                          <a:lvl9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9pPr>
                        </a:lstStyle>
                        <a:p>
                          <a:pPr algn="ctr"/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en-US" sz="3200" b="1" i="1" smtClean="0">
                                      <a:solidFill>
                                        <a:srgbClr val="0070C0"/>
                                      </a:solidFill>
                                      <a:latin typeface="Cambria Math"/>
                                    </a:rPr>
                                  </m:ctrlPr>
                                </m:fPr>
                                <m:num>
                                  <m:r>
                                    <a:rPr lang="en-US" sz="3200" b="1" i="1" smtClean="0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  <m:t>𝟏</m:t>
                                  </m:r>
                                </m:num>
                                <m:den>
                                  <m:r>
                                    <a:rPr lang="en-US" sz="3200" b="1" i="1" smtClean="0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  <m:t>𝟑</m:t>
                                  </m:r>
                                </m:den>
                              </m:f>
                            </m:oMath>
                          </a14:m>
                          <a:r>
                            <a:rPr lang="en-US" sz="2800" b="1" dirty="0">
                              <a:solidFill>
                                <a:srgbClr val="0070C0"/>
                              </a:solidFill>
                            </a:rPr>
                            <a:t>  dm</a:t>
                          </a:r>
                          <a:endParaRPr lang="en-US" sz="2800" b="1" dirty="0">
                            <a:solidFill>
                              <a:srgbClr val="0070C0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="" xmlns:a16="http://schemas.microsoft.com/office/drawing/2014/main" val="2499326258"/>
                      </a:ext>
                    </a:extLst>
                  </a:tr>
                  <a:tr h="786602">
                    <a:tc>
                      <a:txBody>
                        <a:bodyPr/>
                        <a:lstStyle>
                          <a:lvl1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1pPr>
                          <a:lvl2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2pPr>
                          <a:lvl3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3pPr>
                          <a:lvl4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4pPr>
                          <a:lvl5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5pPr>
                          <a:lvl6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6pPr>
                          <a:lvl7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7pPr>
                          <a:lvl8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8pPr>
                          <a:lvl9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9pPr>
                        </a:lstStyle>
                        <a:p>
                          <a:r>
                            <a:rPr lang="en-US" sz="2400" b="1" dirty="0" err="1">
                              <a:solidFill>
                                <a:srgbClr val="002060"/>
                              </a:solidFill>
                            </a:rPr>
                            <a:t>Chiều</a:t>
                          </a:r>
                          <a:r>
                            <a:rPr lang="en-US" sz="2400" b="1" dirty="0">
                              <a:solidFill>
                                <a:srgbClr val="002060"/>
                              </a:solidFill>
                            </a:rPr>
                            <a:t> </a:t>
                          </a:r>
                          <a:r>
                            <a:rPr lang="en-US" sz="2400" b="1" dirty="0" err="1">
                              <a:solidFill>
                                <a:srgbClr val="002060"/>
                              </a:solidFill>
                            </a:rPr>
                            <a:t>cao</a:t>
                          </a:r>
                          <a:endParaRPr lang="en-US" sz="2400" b="1" dirty="0">
                            <a:solidFill>
                              <a:srgbClr val="002060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>
                          <a:lvl1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1pPr>
                          <a:lvl2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2pPr>
                          <a:lvl3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3pPr>
                          <a:lvl4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4pPr>
                          <a:lvl5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5pPr>
                          <a:lvl6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6pPr>
                          <a:lvl7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7pPr>
                          <a:lvl8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8pPr>
                          <a:lvl9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9pPr>
                        </a:lstStyle>
                        <a:p>
                          <a:pPr algn="ctr"/>
                          <a:r>
                            <a:rPr lang="en-US" sz="2800" b="1" dirty="0">
                              <a:solidFill>
                                <a:schemeClr val="bg2">
                                  <a:lumMod val="75000"/>
                                </a:schemeClr>
                              </a:solidFill>
                            </a:rPr>
                            <a:t>6 cm</a:t>
                          </a:r>
                          <a:endParaRPr lang="en-US" sz="2800" b="1" dirty="0">
                            <a:solidFill>
                              <a:schemeClr val="bg2">
                                <a:lumMod val="75000"/>
                              </a:schemeClr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>
                          <a:lvl1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1pPr>
                          <a:lvl2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2pPr>
                          <a:lvl3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3pPr>
                          <a:lvl4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4pPr>
                          <a:lvl5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5pPr>
                          <a:lvl6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6pPr>
                          <a:lvl7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7pPr>
                          <a:lvl8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8pPr>
                          <a:lvl9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9pPr>
                        </a:lstStyle>
                        <a:p>
                          <a:pPr algn="ctr"/>
                          <a:r>
                            <a:rPr lang="en-US" sz="2800" b="1" dirty="0">
                              <a:solidFill>
                                <a:schemeClr val="accent3">
                                  <a:lumMod val="75000"/>
                                </a:schemeClr>
                              </a:solidFill>
                            </a:rPr>
                            <a:t>0,9 m</a:t>
                          </a:r>
                          <a:endParaRPr lang="en-US" sz="2800" b="1" dirty="0">
                            <a:solidFill>
                              <a:schemeClr val="accent3">
                                <a:lumMod val="75000"/>
                              </a:schemeClr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>
                          <a:lvl1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1pPr>
                          <a:lvl2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2pPr>
                          <a:lvl3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3pPr>
                          <a:lvl4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4pPr>
                          <a:lvl5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5pPr>
                          <a:lvl6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6pPr>
                          <a:lvl7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7pPr>
                          <a:lvl8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8pPr>
                          <a:lvl9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9pPr>
                        </a:lstStyle>
                        <a:p>
                          <a:pPr algn="ctr"/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en-US" sz="3200" b="1" i="1" smtClean="0">
                                      <a:solidFill>
                                        <a:srgbClr val="0070C0"/>
                                      </a:solidFill>
                                      <a:latin typeface="Cambria Math"/>
                                    </a:rPr>
                                  </m:ctrlPr>
                                </m:fPr>
                                <m:num>
                                  <m:r>
                                    <a:rPr lang="en-US" sz="3200" b="1" i="1" smtClean="0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  <m:t>𝟐</m:t>
                                  </m:r>
                                </m:num>
                                <m:den>
                                  <m:r>
                                    <a:rPr lang="en-US" sz="3200" b="1" i="1" smtClean="0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  <m:t>𝟓</m:t>
                                  </m:r>
                                </m:den>
                              </m:f>
                            </m:oMath>
                          </a14:m>
                          <a:r>
                            <a:rPr lang="en-US" sz="2800" b="1" dirty="0">
                              <a:solidFill>
                                <a:srgbClr val="0070C0"/>
                              </a:solidFill>
                            </a:rPr>
                            <a:t>  dm</a:t>
                          </a:r>
                          <a:endParaRPr lang="en-US" sz="2800" b="1" dirty="0">
                            <a:solidFill>
                              <a:srgbClr val="0070C0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="" xmlns:a16="http://schemas.microsoft.com/office/drawing/2014/main" val="815950428"/>
                      </a:ext>
                    </a:extLst>
                  </a:tr>
                  <a:tr h="741803">
                    <a:tc>
                      <a:txBody>
                        <a:bodyPr/>
                        <a:lstStyle>
                          <a:lvl1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1pPr>
                          <a:lvl2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2pPr>
                          <a:lvl3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3pPr>
                          <a:lvl4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4pPr>
                          <a:lvl5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5pPr>
                          <a:lvl6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6pPr>
                          <a:lvl7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7pPr>
                          <a:lvl8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8pPr>
                          <a:lvl9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9pPr>
                        </a:lstStyle>
                        <a:p>
                          <a:r>
                            <a:rPr lang="en-US" sz="2400" b="1" dirty="0" err="1">
                              <a:solidFill>
                                <a:srgbClr val="002060"/>
                              </a:solidFill>
                            </a:rPr>
                            <a:t>Diện</a:t>
                          </a:r>
                          <a:r>
                            <a:rPr lang="en-US" sz="2400" b="1" dirty="0">
                              <a:solidFill>
                                <a:srgbClr val="002060"/>
                              </a:solidFill>
                            </a:rPr>
                            <a:t> </a:t>
                          </a:r>
                          <a:r>
                            <a:rPr lang="en-US" sz="2400" b="1" dirty="0" err="1">
                              <a:solidFill>
                                <a:srgbClr val="002060"/>
                              </a:solidFill>
                            </a:rPr>
                            <a:t>tích</a:t>
                          </a:r>
                          <a:r>
                            <a:rPr lang="en-US" sz="2400" b="1" dirty="0">
                              <a:solidFill>
                                <a:srgbClr val="002060"/>
                              </a:solidFill>
                            </a:rPr>
                            <a:t> </a:t>
                          </a:r>
                          <a:r>
                            <a:rPr lang="en-US" sz="2400" b="1" dirty="0" err="1">
                              <a:solidFill>
                                <a:srgbClr val="002060"/>
                              </a:solidFill>
                            </a:rPr>
                            <a:t>mặt</a:t>
                          </a:r>
                          <a:r>
                            <a:rPr lang="en-US" sz="2400" b="1" dirty="0">
                              <a:solidFill>
                                <a:srgbClr val="002060"/>
                              </a:solidFill>
                            </a:rPr>
                            <a:t> </a:t>
                          </a:r>
                          <a:r>
                            <a:rPr lang="en-US" sz="2400" b="1" dirty="0" err="1">
                              <a:solidFill>
                                <a:srgbClr val="002060"/>
                              </a:solidFill>
                            </a:rPr>
                            <a:t>đáy</a:t>
                          </a:r>
                          <a:endParaRPr lang="en-US" sz="2400" b="1" dirty="0">
                            <a:solidFill>
                              <a:srgbClr val="002060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>
                          <a:lvl1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1pPr>
                          <a:lvl2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2pPr>
                          <a:lvl3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3pPr>
                          <a:lvl4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4pPr>
                          <a:lvl5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5pPr>
                          <a:lvl6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6pPr>
                          <a:lvl7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7pPr>
                          <a:lvl8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8pPr>
                          <a:lvl9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9pPr>
                        </a:lstStyle>
                        <a:p>
                          <a:endParaRPr lang="en-US" sz="2000" dirty="0">
                            <a:solidFill>
                              <a:schemeClr val="bg2">
                                <a:lumMod val="75000"/>
                              </a:schemeClr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>
                          <a:lvl1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1pPr>
                          <a:lvl2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2pPr>
                          <a:lvl3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3pPr>
                          <a:lvl4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4pPr>
                          <a:lvl5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5pPr>
                          <a:lvl6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6pPr>
                          <a:lvl7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7pPr>
                          <a:lvl8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8pPr>
                          <a:lvl9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9pPr>
                        </a:lstStyle>
                        <a:p>
                          <a:endParaRPr lang="en-US" sz="2000">
                            <a:solidFill>
                              <a:schemeClr val="bg2">
                                <a:lumMod val="75000"/>
                              </a:schemeClr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>
                          <a:lvl1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1pPr>
                          <a:lvl2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2pPr>
                          <a:lvl3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3pPr>
                          <a:lvl4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4pPr>
                          <a:lvl5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5pPr>
                          <a:lvl6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6pPr>
                          <a:lvl7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7pPr>
                          <a:lvl8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8pPr>
                          <a:lvl9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9pPr>
                        </a:lstStyle>
                        <a:p>
                          <a:endParaRPr lang="en-US" sz="2000" dirty="0">
                            <a:solidFill>
                              <a:schemeClr val="accent1">
                                <a:lumMod val="75000"/>
                              </a:schemeClr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="" xmlns:a16="http://schemas.microsoft.com/office/drawing/2014/main" val="3155079191"/>
                      </a:ext>
                    </a:extLst>
                  </a:tr>
                  <a:tr h="799709">
                    <a:tc>
                      <a:txBody>
                        <a:bodyPr/>
                        <a:lstStyle>
                          <a:lvl1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1pPr>
                          <a:lvl2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2pPr>
                          <a:lvl3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3pPr>
                          <a:lvl4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4pPr>
                          <a:lvl5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5pPr>
                          <a:lvl6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6pPr>
                          <a:lvl7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7pPr>
                          <a:lvl8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8pPr>
                          <a:lvl9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9pPr>
                        </a:lstStyle>
                        <a:p>
                          <a:r>
                            <a:rPr lang="en-US" sz="2400" b="1" dirty="0" err="1">
                              <a:solidFill>
                                <a:srgbClr val="002060"/>
                              </a:solidFill>
                            </a:rPr>
                            <a:t>Diện</a:t>
                          </a:r>
                          <a:r>
                            <a:rPr lang="en-US" sz="2400" b="1" dirty="0">
                              <a:solidFill>
                                <a:srgbClr val="002060"/>
                              </a:solidFill>
                            </a:rPr>
                            <a:t> </a:t>
                          </a:r>
                          <a:r>
                            <a:rPr lang="en-US" sz="2400" b="1" dirty="0" err="1">
                              <a:solidFill>
                                <a:srgbClr val="002060"/>
                              </a:solidFill>
                            </a:rPr>
                            <a:t>tích</a:t>
                          </a:r>
                          <a:r>
                            <a:rPr lang="en-US" sz="2400" b="1" dirty="0">
                              <a:solidFill>
                                <a:srgbClr val="002060"/>
                              </a:solidFill>
                            </a:rPr>
                            <a:t> </a:t>
                          </a:r>
                          <a:r>
                            <a:rPr lang="en-US" sz="2400" b="1" dirty="0" err="1">
                              <a:solidFill>
                                <a:srgbClr val="002060"/>
                              </a:solidFill>
                            </a:rPr>
                            <a:t>xung</a:t>
                          </a:r>
                          <a:r>
                            <a:rPr lang="en-US" sz="2400" b="1" dirty="0">
                              <a:solidFill>
                                <a:srgbClr val="002060"/>
                              </a:solidFill>
                            </a:rPr>
                            <a:t> </a:t>
                          </a:r>
                          <a:r>
                            <a:rPr lang="en-US" sz="2400" b="1" dirty="0" err="1">
                              <a:solidFill>
                                <a:srgbClr val="002060"/>
                              </a:solidFill>
                            </a:rPr>
                            <a:t>quanh</a:t>
                          </a:r>
                          <a:endParaRPr lang="en-US" sz="2400" b="1" dirty="0">
                            <a:solidFill>
                              <a:srgbClr val="002060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>
                          <a:lvl1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1pPr>
                          <a:lvl2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2pPr>
                          <a:lvl3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3pPr>
                          <a:lvl4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4pPr>
                          <a:lvl5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5pPr>
                          <a:lvl6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6pPr>
                          <a:lvl7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7pPr>
                          <a:lvl8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8pPr>
                          <a:lvl9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9pPr>
                        </a:lstStyle>
                        <a:p>
                          <a:endParaRPr lang="en-US" sz="2000" dirty="0">
                            <a:solidFill>
                              <a:schemeClr val="bg2">
                                <a:lumMod val="75000"/>
                              </a:schemeClr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>
                          <a:lvl1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1pPr>
                          <a:lvl2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2pPr>
                          <a:lvl3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3pPr>
                          <a:lvl4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4pPr>
                          <a:lvl5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5pPr>
                          <a:lvl6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6pPr>
                          <a:lvl7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7pPr>
                          <a:lvl8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8pPr>
                          <a:lvl9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9pPr>
                        </a:lstStyle>
                        <a:p>
                          <a:endParaRPr lang="en-US" sz="2000">
                            <a:solidFill>
                              <a:schemeClr val="bg2">
                                <a:lumMod val="75000"/>
                              </a:schemeClr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>
                          <a:lvl1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1pPr>
                          <a:lvl2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2pPr>
                          <a:lvl3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3pPr>
                          <a:lvl4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4pPr>
                          <a:lvl5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5pPr>
                          <a:lvl6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6pPr>
                          <a:lvl7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7pPr>
                          <a:lvl8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8pPr>
                          <a:lvl9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9pPr>
                        </a:lstStyle>
                        <a:p>
                          <a:endParaRPr lang="en-US" sz="2000" dirty="0">
                            <a:solidFill>
                              <a:schemeClr val="bg2">
                                <a:lumMod val="75000"/>
                              </a:schemeClr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="" xmlns:a16="http://schemas.microsoft.com/office/drawing/2014/main" val="1431952612"/>
                      </a:ext>
                    </a:extLst>
                  </a:tr>
                  <a:tr h="741803">
                    <a:tc>
                      <a:txBody>
                        <a:bodyPr/>
                        <a:lstStyle>
                          <a:lvl1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1pPr>
                          <a:lvl2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2pPr>
                          <a:lvl3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3pPr>
                          <a:lvl4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4pPr>
                          <a:lvl5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5pPr>
                          <a:lvl6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6pPr>
                          <a:lvl7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7pPr>
                          <a:lvl8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8pPr>
                          <a:lvl9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9pPr>
                        </a:lstStyle>
                        <a:p>
                          <a:r>
                            <a:rPr lang="en-US" sz="2400" b="1" dirty="0" err="1">
                              <a:solidFill>
                                <a:srgbClr val="002060"/>
                              </a:solidFill>
                            </a:rPr>
                            <a:t>Thể</a:t>
                          </a:r>
                          <a:r>
                            <a:rPr lang="en-US" sz="2400" b="1" dirty="0">
                              <a:solidFill>
                                <a:srgbClr val="002060"/>
                              </a:solidFill>
                            </a:rPr>
                            <a:t> </a:t>
                          </a:r>
                          <a:r>
                            <a:rPr lang="en-US" sz="2400" b="1" dirty="0" err="1">
                              <a:solidFill>
                                <a:srgbClr val="002060"/>
                              </a:solidFill>
                            </a:rPr>
                            <a:t>tích</a:t>
                          </a:r>
                          <a:endParaRPr lang="en-US" sz="2400" b="1" dirty="0">
                            <a:solidFill>
                              <a:srgbClr val="002060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>
                          <a:lvl1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1pPr>
                          <a:lvl2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2pPr>
                          <a:lvl3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3pPr>
                          <a:lvl4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4pPr>
                          <a:lvl5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5pPr>
                          <a:lvl6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6pPr>
                          <a:lvl7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7pPr>
                          <a:lvl8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8pPr>
                          <a:lvl9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9pPr>
                        </a:lstStyle>
                        <a:p>
                          <a:endParaRPr lang="en-US" sz="2000" dirty="0">
                            <a:solidFill>
                              <a:schemeClr val="bg2">
                                <a:lumMod val="75000"/>
                              </a:schemeClr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>
                          <a:lvl1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1pPr>
                          <a:lvl2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2pPr>
                          <a:lvl3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3pPr>
                          <a:lvl4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4pPr>
                          <a:lvl5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5pPr>
                          <a:lvl6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6pPr>
                          <a:lvl7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7pPr>
                          <a:lvl8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8pPr>
                          <a:lvl9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9pPr>
                        </a:lstStyle>
                        <a:p>
                          <a:endParaRPr lang="en-US" sz="2000">
                            <a:solidFill>
                              <a:schemeClr val="bg2">
                                <a:lumMod val="75000"/>
                              </a:schemeClr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>
                          <a:lvl1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1pPr>
                          <a:lvl2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2pPr>
                          <a:lvl3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3pPr>
                          <a:lvl4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4pPr>
                          <a:lvl5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5pPr>
                          <a:lvl6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6pPr>
                          <a:lvl7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7pPr>
                          <a:lvl8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8pPr>
                          <a:lvl9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9pPr>
                        </a:lstStyle>
                        <a:p>
                          <a:endParaRPr lang="en-US" sz="2000" dirty="0">
                            <a:solidFill>
                              <a:schemeClr val="bg2">
                                <a:lumMod val="75000"/>
                              </a:schemeClr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="" xmlns:a16="http://schemas.microsoft.com/office/drawing/2014/main" val="272625536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7" name="Table 3">
                <a:extLst>
                  <a:ext uri="{FF2B5EF4-FFF2-40B4-BE49-F238E27FC236}">
                    <a16:creationId xmlns:a16="http://schemas.microsoft.com/office/drawing/2014/main" id="{9288EF9C-9880-4B63-808A-D920711B512C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054426979"/>
                  </p:ext>
                </p:extLst>
              </p:nvPr>
            </p:nvGraphicFramePr>
            <p:xfrm>
              <a:off x="546100" y="1158117"/>
              <a:ext cx="11201401" cy="5410496"/>
            </p:xfrm>
            <a:graphic>
              <a:graphicData uri="http://schemas.openxmlformats.org/drawingml/2006/table">
                <a:tbl>
                  <a:tblPr firstRow="1" bandRow="1">
                    <a:tableStyleId>{284E427A-3D55-4303-BF80-6455036E1DE7}</a:tableStyleId>
                  </a:tblPr>
                  <a:tblGrid>
                    <a:gridCol w="3095528">
                      <a:extLst>
                        <a:ext uri="{9D8B030D-6E8A-4147-A177-3AD203B41FA5}">
                          <a16:colId xmlns:a16="http://schemas.microsoft.com/office/drawing/2014/main" val="2251145978"/>
                        </a:ext>
                      </a:extLst>
                    </a:gridCol>
                    <a:gridCol w="2505171">
                      <a:extLst>
                        <a:ext uri="{9D8B030D-6E8A-4147-A177-3AD203B41FA5}">
                          <a16:colId xmlns:a16="http://schemas.microsoft.com/office/drawing/2014/main" val="691821434"/>
                        </a:ext>
                      </a:extLst>
                    </a:gridCol>
                    <a:gridCol w="2800351">
                      <a:extLst>
                        <a:ext uri="{9D8B030D-6E8A-4147-A177-3AD203B41FA5}">
                          <a16:colId xmlns:a16="http://schemas.microsoft.com/office/drawing/2014/main" val="1095137452"/>
                        </a:ext>
                      </a:extLst>
                    </a:gridCol>
                    <a:gridCol w="2800351">
                      <a:extLst>
                        <a:ext uri="{9D8B030D-6E8A-4147-A177-3AD203B41FA5}">
                          <a16:colId xmlns:a16="http://schemas.microsoft.com/office/drawing/2014/main" val="884421762"/>
                        </a:ext>
                      </a:extLst>
                    </a:gridCol>
                  </a:tblGrid>
                  <a:tr h="741803">
                    <a:tc>
                      <a:txBody>
                        <a:bodyPr/>
                        <a:lstStyle>
                          <a:lvl1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1" i="0" u="none" strike="noStrike" cap="none">
                              <a:solidFill>
                                <a:schemeClr val="lt1"/>
                              </a:solidFill>
                              <a:latin typeface="Calibri" panose="020F0502020204030204"/>
                              <a:sym typeface="Arial"/>
                            </a:defRPr>
                          </a:lvl1pPr>
                          <a:lvl2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1" i="0" u="none" strike="noStrike" cap="none">
                              <a:solidFill>
                                <a:schemeClr val="lt1"/>
                              </a:solidFill>
                              <a:latin typeface="Calibri" panose="020F0502020204030204"/>
                              <a:sym typeface="Arial"/>
                            </a:defRPr>
                          </a:lvl2pPr>
                          <a:lvl3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1" i="0" u="none" strike="noStrike" cap="none">
                              <a:solidFill>
                                <a:schemeClr val="lt1"/>
                              </a:solidFill>
                              <a:latin typeface="Calibri" panose="020F0502020204030204"/>
                              <a:sym typeface="Arial"/>
                            </a:defRPr>
                          </a:lvl3pPr>
                          <a:lvl4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1" i="0" u="none" strike="noStrike" cap="none">
                              <a:solidFill>
                                <a:schemeClr val="lt1"/>
                              </a:solidFill>
                              <a:latin typeface="Calibri" panose="020F0502020204030204"/>
                              <a:sym typeface="Arial"/>
                            </a:defRPr>
                          </a:lvl4pPr>
                          <a:lvl5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1" i="0" u="none" strike="noStrike" cap="none">
                              <a:solidFill>
                                <a:schemeClr val="lt1"/>
                              </a:solidFill>
                              <a:latin typeface="Calibri" panose="020F0502020204030204"/>
                              <a:sym typeface="Arial"/>
                            </a:defRPr>
                          </a:lvl5pPr>
                          <a:lvl6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1" i="0" u="none" strike="noStrike" cap="none">
                              <a:solidFill>
                                <a:schemeClr val="lt1"/>
                              </a:solidFill>
                              <a:latin typeface="Calibri" panose="020F0502020204030204"/>
                              <a:sym typeface="Arial"/>
                            </a:defRPr>
                          </a:lvl6pPr>
                          <a:lvl7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1" i="0" u="none" strike="noStrike" cap="none">
                              <a:solidFill>
                                <a:schemeClr val="lt1"/>
                              </a:solidFill>
                              <a:latin typeface="Calibri" panose="020F0502020204030204"/>
                              <a:sym typeface="Arial"/>
                            </a:defRPr>
                          </a:lvl7pPr>
                          <a:lvl8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1" i="0" u="none" strike="noStrike" cap="none">
                              <a:solidFill>
                                <a:schemeClr val="lt1"/>
                              </a:solidFill>
                              <a:latin typeface="Calibri" panose="020F0502020204030204"/>
                              <a:sym typeface="Arial"/>
                            </a:defRPr>
                          </a:lvl8pPr>
                          <a:lvl9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1" i="0" u="none" strike="noStrike" cap="none">
                              <a:solidFill>
                                <a:schemeClr val="lt1"/>
                              </a:solidFill>
                              <a:latin typeface="Calibri" panose="020F0502020204030204"/>
                              <a:sym typeface="Arial"/>
                            </a:defRPr>
                          </a:lvl9pPr>
                        </a:lstStyle>
                        <a:p>
                          <a:pPr algn="ctr"/>
                          <a:r>
                            <a:rPr lang="en-US" sz="3200" dirty="0">
                              <a:solidFill>
                                <a:schemeClr val="accent3">
                                  <a:lumMod val="75000"/>
                                </a:schemeClr>
                              </a:solidFill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HHCN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1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>
                          <a:lvl1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1" i="0" u="none" strike="noStrike" cap="none">
                              <a:solidFill>
                                <a:schemeClr val="lt1"/>
                              </a:solidFill>
                              <a:latin typeface="Calibri" panose="020F0502020204030204"/>
                              <a:sym typeface="Arial"/>
                            </a:defRPr>
                          </a:lvl1pPr>
                          <a:lvl2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1" i="0" u="none" strike="noStrike" cap="none">
                              <a:solidFill>
                                <a:schemeClr val="lt1"/>
                              </a:solidFill>
                              <a:latin typeface="Calibri" panose="020F0502020204030204"/>
                              <a:sym typeface="Arial"/>
                            </a:defRPr>
                          </a:lvl2pPr>
                          <a:lvl3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1" i="0" u="none" strike="noStrike" cap="none">
                              <a:solidFill>
                                <a:schemeClr val="lt1"/>
                              </a:solidFill>
                              <a:latin typeface="Calibri" panose="020F0502020204030204"/>
                              <a:sym typeface="Arial"/>
                            </a:defRPr>
                          </a:lvl3pPr>
                          <a:lvl4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1" i="0" u="none" strike="noStrike" cap="none">
                              <a:solidFill>
                                <a:schemeClr val="lt1"/>
                              </a:solidFill>
                              <a:latin typeface="Calibri" panose="020F0502020204030204"/>
                              <a:sym typeface="Arial"/>
                            </a:defRPr>
                          </a:lvl4pPr>
                          <a:lvl5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1" i="0" u="none" strike="noStrike" cap="none">
                              <a:solidFill>
                                <a:schemeClr val="lt1"/>
                              </a:solidFill>
                              <a:latin typeface="Calibri" panose="020F0502020204030204"/>
                              <a:sym typeface="Arial"/>
                            </a:defRPr>
                          </a:lvl5pPr>
                          <a:lvl6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1" i="0" u="none" strike="noStrike" cap="none">
                              <a:solidFill>
                                <a:schemeClr val="lt1"/>
                              </a:solidFill>
                              <a:latin typeface="Calibri" panose="020F0502020204030204"/>
                              <a:sym typeface="Arial"/>
                            </a:defRPr>
                          </a:lvl6pPr>
                          <a:lvl7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1" i="0" u="none" strike="noStrike" cap="none">
                              <a:solidFill>
                                <a:schemeClr val="lt1"/>
                              </a:solidFill>
                              <a:latin typeface="Calibri" panose="020F0502020204030204"/>
                              <a:sym typeface="Arial"/>
                            </a:defRPr>
                          </a:lvl7pPr>
                          <a:lvl8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1" i="0" u="none" strike="noStrike" cap="none">
                              <a:solidFill>
                                <a:schemeClr val="lt1"/>
                              </a:solidFill>
                              <a:latin typeface="Calibri" panose="020F0502020204030204"/>
                              <a:sym typeface="Arial"/>
                            </a:defRPr>
                          </a:lvl8pPr>
                          <a:lvl9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1" i="0" u="none" strike="noStrike" cap="none">
                              <a:solidFill>
                                <a:schemeClr val="lt1"/>
                              </a:solidFill>
                              <a:latin typeface="Calibri" panose="020F0502020204030204"/>
                              <a:sym typeface="Arial"/>
                            </a:defRPr>
                          </a:lvl9pPr>
                        </a:lstStyle>
                        <a:p>
                          <a:pPr algn="ctr"/>
                          <a:r>
                            <a:rPr lang="en-US" sz="3200" dirty="0">
                              <a:solidFill>
                                <a:schemeClr val="accent3">
                                  <a:lumMod val="75000"/>
                                </a:schemeClr>
                              </a:solidFill>
                            </a:rPr>
                            <a:t>(1)</a:t>
                          </a:r>
                          <a:endParaRPr lang="en-US" sz="3200" dirty="0">
                            <a:solidFill>
                              <a:schemeClr val="accent3">
                                <a:lumMod val="75000"/>
                              </a:schemeClr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1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>
                          <a:lvl1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1" i="0" u="none" strike="noStrike" cap="none">
                              <a:solidFill>
                                <a:schemeClr val="lt1"/>
                              </a:solidFill>
                              <a:latin typeface="Calibri" panose="020F0502020204030204"/>
                              <a:sym typeface="Arial"/>
                            </a:defRPr>
                          </a:lvl1pPr>
                          <a:lvl2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1" i="0" u="none" strike="noStrike" cap="none">
                              <a:solidFill>
                                <a:schemeClr val="lt1"/>
                              </a:solidFill>
                              <a:latin typeface="Calibri" panose="020F0502020204030204"/>
                              <a:sym typeface="Arial"/>
                            </a:defRPr>
                          </a:lvl2pPr>
                          <a:lvl3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1" i="0" u="none" strike="noStrike" cap="none">
                              <a:solidFill>
                                <a:schemeClr val="lt1"/>
                              </a:solidFill>
                              <a:latin typeface="Calibri" panose="020F0502020204030204"/>
                              <a:sym typeface="Arial"/>
                            </a:defRPr>
                          </a:lvl3pPr>
                          <a:lvl4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1" i="0" u="none" strike="noStrike" cap="none">
                              <a:solidFill>
                                <a:schemeClr val="lt1"/>
                              </a:solidFill>
                              <a:latin typeface="Calibri" panose="020F0502020204030204"/>
                              <a:sym typeface="Arial"/>
                            </a:defRPr>
                          </a:lvl4pPr>
                          <a:lvl5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1" i="0" u="none" strike="noStrike" cap="none">
                              <a:solidFill>
                                <a:schemeClr val="lt1"/>
                              </a:solidFill>
                              <a:latin typeface="Calibri" panose="020F0502020204030204"/>
                              <a:sym typeface="Arial"/>
                            </a:defRPr>
                          </a:lvl5pPr>
                          <a:lvl6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1" i="0" u="none" strike="noStrike" cap="none">
                              <a:solidFill>
                                <a:schemeClr val="lt1"/>
                              </a:solidFill>
                              <a:latin typeface="Calibri" panose="020F0502020204030204"/>
                              <a:sym typeface="Arial"/>
                            </a:defRPr>
                          </a:lvl6pPr>
                          <a:lvl7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1" i="0" u="none" strike="noStrike" cap="none">
                              <a:solidFill>
                                <a:schemeClr val="lt1"/>
                              </a:solidFill>
                              <a:latin typeface="Calibri" panose="020F0502020204030204"/>
                              <a:sym typeface="Arial"/>
                            </a:defRPr>
                          </a:lvl7pPr>
                          <a:lvl8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1" i="0" u="none" strike="noStrike" cap="none">
                              <a:solidFill>
                                <a:schemeClr val="lt1"/>
                              </a:solidFill>
                              <a:latin typeface="Calibri" panose="020F0502020204030204"/>
                              <a:sym typeface="Arial"/>
                            </a:defRPr>
                          </a:lvl8pPr>
                          <a:lvl9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1" i="0" u="none" strike="noStrike" cap="none">
                              <a:solidFill>
                                <a:schemeClr val="lt1"/>
                              </a:solidFill>
                              <a:latin typeface="Calibri" panose="020F0502020204030204"/>
                              <a:sym typeface="Arial"/>
                            </a:defRPr>
                          </a:lvl9pPr>
                        </a:lstStyle>
                        <a:p>
                          <a:pPr algn="ctr"/>
                          <a:r>
                            <a:rPr lang="en-US" sz="3200" dirty="0">
                              <a:solidFill>
                                <a:schemeClr val="accent3">
                                  <a:lumMod val="75000"/>
                                </a:schemeClr>
                              </a:solidFill>
                            </a:rPr>
                            <a:t>(2)</a:t>
                          </a:r>
                          <a:endParaRPr lang="en-US" sz="3200" dirty="0">
                            <a:solidFill>
                              <a:schemeClr val="accent3">
                                <a:lumMod val="75000"/>
                              </a:schemeClr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1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>
                          <a:lvl1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1" i="0" u="none" strike="noStrike" cap="none">
                              <a:solidFill>
                                <a:schemeClr val="lt1"/>
                              </a:solidFill>
                              <a:latin typeface="Calibri" panose="020F0502020204030204"/>
                              <a:sym typeface="Arial"/>
                            </a:defRPr>
                          </a:lvl1pPr>
                          <a:lvl2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1" i="0" u="none" strike="noStrike" cap="none">
                              <a:solidFill>
                                <a:schemeClr val="lt1"/>
                              </a:solidFill>
                              <a:latin typeface="Calibri" panose="020F0502020204030204"/>
                              <a:sym typeface="Arial"/>
                            </a:defRPr>
                          </a:lvl2pPr>
                          <a:lvl3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1" i="0" u="none" strike="noStrike" cap="none">
                              <a:solidFill>
                                <a:schemeClr val="lt1"/>
                              </a:solidFill>
                              <a:latin typeface="Calibri" panose="020F0502020204030204"/>
                              <a:sym typeface="Arial"/>
                            </a:defRPr>
                          </a:lvl3pPr>
                          <a:lvl4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1" i="0" u="none" strike="noStrike" cap="none">
                              <a:solidFill>
                                <a:schemeClr val="lt1"/>
                              </a:solidFill>
                              <a:latin typeface="Calibri" panose="020F0502020204030204"/>
                              <a:sym typeface="Arial"/>
                            </a:defRPr>
                          </a:lvl4pPr>
                          <a:lvl5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1" i="0" u="none" strike="noStrike" cap="none">
                              <a:solidFill>
                                <a:schemeClr val="lt1"/>
                              </a:solidFill>
                              <a:latin typeface="Calibri" panose="020F0502020204030204"/>
                              <a:sym typeface="Arial"/>
                            </a:defRPr>
                          </a:lvl5pPr>
                          <a:lvl6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1" i="0" u="none" strike="noStrike" cap="none">
                              <a:solidFill>
                                <a:schemeClr val="lt1"/>
                              </a:solidFill>
                              <a:latin typeface="Calibri" panose="020F0502020204030204"/>
                              <a:sym typeface="Arial"/>
                            </a:defRPr>
                          </a:lvl6pPr>
                          <a:lvl7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1" i="0" u="none" strike="noStrike" cap="none">
                              <a:solidFill>
                                <a:schemeClr val="lt1"/>
                              </a:solidFill>
                              <a:latin typeface="Calibri" panose="020F0502020204030204"/>
                              <a:sym typeface="Arial"/>
                            </a:defRPr>
                          </a:lvl7pPr>
                          <a:lvl8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1" i="0" u="none" strike="noStrike" cap="none">
                              <a:solidFill>
                                <a:schemeClr val="lt1"/>
                              </a:solidFill>
                              <a:latin typeface="Calibri" panose="020F0502020204030204"/>
                              <a:sym typeface="Arial"/>
                            </a:defRPr>
                          </a:lvl8pPr>
                          <a:lvl9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1" i="0" u="none" strike="noStrike" cap="none">
                              <a:solidFill>
                                <a:schemeClr val="lt1"/>
                              </a:solidFill>
                              <a:latin typeface="Calibri" panose="020F0502020204030204"/>
                              <a:sym typeface="Arial"/>
                            </a:defRPr>
                          </a:lvl9pPr>
                        </a:lstStyle>
                        <a:p>
                          <a:pPr algn="ctr"/>
                          <a:r>
                            <a:rPr lang="en-US" sz="3200" dirty="0">
                              <a:solidFill>
                                <a:schemeClr val="accent3">
                                  <a:lumMod val="75000"/>
                                </a:schemeClr>
                              </a:solidFill>
                            </a:rPr>
                            <a:t>(3)</a:t>
                          </a:r>
                          <a:endParaRPr lang="en-US" sz="3200" dirty="0">
                            <a:solidFill>
                              <a:schemeClr val="accent3">
                                <a:lumMod val="75000"/>
                              </a:schemeClr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1">
                            <a:lumMod val="40000"/>
                            <a:lumOff val="6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486189877"/>
                      </a:ext>
                    </a:extLst>
                  </a:tr>
                  <a:tr h="793560">
                    <a:tc>
                      <a:txBody>
                        <a:bodyPr/>
                        <a:lstStyle>
                          <a:lvl1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1pPr>
                          <a:lvl2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2pPr>
                          <a:lvl3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3pPr>
                          <a:lvl4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4pPr>
                          <a:lvl5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5pPr>
                          <a:lvl6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6pPr>
                          <a:lvl7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7pPr>
                          <a:lvl8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8pPr>
                          <a:lvl9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9pPr>
                        </a:lstStyle>
                        <a:p>
                          <a:r>
                            <a:rPr lang="en-US" sz="2400" b="1" dirty="0" err="1">
                              <a:solidFill>
                                <a:srgbClr val="002060"/>
                              </a:solidFill>
                            </a:rPr>
                            <a:t>Chiều</a:t>
                          </a:r>
                          <a:r>
                            <a:rPr lang="en-US" sz="2400" b="1" dirty="0">
                              <a:solidFill>
                                <a:srgbClr val="002060"/>
                              </a:solidFill>
                            </a:rPr>
                            <a:t> </a:t>
                          </a:r>
                          <a:r>
                            <a:rPr lang="en-US" sz="2400" b="1" dirty="0" err="1">
                              <a:solidFill>
                                <a:srgbClr val="002060"/>
                              </a:solidFill>
                            </a:rPr>
                            <a:t>dài</a:t>
                          </a:r>
                          <a:endParaRPr lang="en-US" sz="2400" b="1" dirty="0">
                            <a:solidFill>
                              <a:srgbClr val="002060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>
                          <a:lvl1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1pPr>
                          <a:lvl2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2pPr>
                          <a:lvl3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3pPr>
                          <a:lvl4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4pPr>
                          <a:lvl5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5pPr>
                          <a:lvl6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6pPr>
                          <a:lvl7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7pPr>
                          <a:lvl8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8pPr>
                          <a:lvl9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9pPr>
                        </a:lstStyle>
                        <a:p>
                          <a:pPr algn="ctr"/>
                          <a:r>
                            <a:rPr lang="en-US" sz="2800" b="1" dirty="0">
                              <a:solidFill>
                                <a:schemeClr val="bg2">
                                  <a:lumMod val="75000"/>
                                </a:schemeClr>
                              </a:solidFill>
                            </a:rPr>
                            <a:t>11 cm</a:t>
                          </a:r>
                          <a:endParaRPr lang="en-US" sz="2800" b="1" dirty="0">
                            <a:solidFill>
                              <a:schemeClr val="bg2">
                                <a:lumMod val="75000"/>
                              </a:schemeClr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>
                          <a:lvl1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1pPr>
                          <a:lvl2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2pPr>
                          <a:lvl3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3pPr>
                          <a:lvl4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4pPr>
                          <a:lvl5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5pPr>
                          <a:lvl6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6pPr>
                          <a:lvl7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7pPr>
                          <a:lvl8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8pPr>
                          <a:lvl9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9pPr>
                        </a:lstStyle>
                        <a:p>
                          <a:pPr algn="ctr"/>
                          <a:r>
                            <a:rPr lang="en-US" sz="2800" b="1" dirty="0">
                              <a:solidFill>
                                <a:schemeClr val="accent3">
                                  <a:lumMod val="75000"/>
                                </a:schemeClr>
                              </a:solidFill>
                            </a:rPr>
                            <a:t>0,4 m</a:t>
                          </a:r>
                          <a:endParaRPr lang="en-US" sz="2800" b="1" dirty="0">
                            <a:solidFill>
                              <a:schemeClr val="accent3">
                                <a:lumMod val="75000"/>
                              </a:schemeClr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2"/>
                          <a:stretch>
                            <a:fillRect l="-301522" t="-96923" r="-1739" b="-499231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4125193838"/>
                      </a:ext>
                    </a:extLst>
                  </a:tr>
                  <a:tr h="795909">
                    <a:tc>
                      <a:txBody>
                        <a:bodyPr/>
                        <a:lstStyle>
                          <a:lvl1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1pPr>
                          <a:lvl2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2pPr>
                          <a:lvl3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3pPr>
                          <a:lvl4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4pPr>
                          <a:lvl5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5pPr>
                          <a:lvl6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6pPr>
                          <a:lvl7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7pPr>
                          <a:lvl8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8pPr>
                          <a:lvl9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9pPr>
                        </a:lstStyle>
                        <a:p>
                          <a:r>
                            <a:rPr lang="en-US" sz="2400" b="1" dirty="0" err="1">
                              <a:solidFill>
                                <a:srgbClr val="002060"/>
                              </a:solidFill>
                            </a:rPr>
                            <a:t>Chiều</a:t>
                          </a:r>
                          <a:r>
                            <a:rPr lang="en-US" sz="2400" b="1" dirty="0">
                              <a:solidFill>
                                <a:srgbClr val="002060"/>
                              </a:solidFill>
                            </a:rPr>
                            <a:t> </a:t>
                          </a:r>
                          <a:r>
                            <a:rPr lang="en-US" sz="2400" b="1" dirty="0" err="1">
                              <a:solidFill>
                                <a:srgbClr val="002060"/>
                              </a:solidFill>
                            </a:rPr>
                            <a:t>rộng</a:t>
                          </a:r>
                          <a:endParaRPr lang="en-US" sz="2400" b="1" dirty="0">
                            <a:solidFill>
                              <a:srgbClr val="002060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>
                          <a:lvl1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1pPr>
                          <a:lvl2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2pPr>
                          <a:lvl3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3pPr>
                          <a:lvl4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4pPr>
                          <a:lvl5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5pPr>
                          <a:lvl6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6pPr>
                          <a:lvl7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7pPr>
                          <a:lvl8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8pPr>
                          <a:lvl9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9pPr>
                        </a:lstStyle>
                        <a:p>
                          <a:pPr algn="ctr"/>
                          <a:r>
                            <a:rPr lang="en-US" sz="2800" b="1" dirty="0">
                              <a:solidFill>
                                <a:schemeClr val="bg2">
                                  <a:lumMod val="75000"/>
                                </a:schemeClr>
                              </a:solidFill>
                            </a:rPr>
                            <a:t>10 cm</a:t>
                          </a:r>
                          <a:endParaRPr lang="en-US" sz="2800" b="1" dirty="0">
                            <a:solidFill>
                              <a:schemeClr val="bg2">
                                <a:lumMod val="75000"/>
                              </a:schemeClr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>
                          <a:lvl1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1pPr>
                          <a:lvl2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2pPr>
                          <a:lvl3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3pPr>
                          <a:lvl4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4pPr>
                          <a:lvl5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5pPr>
                          <a:lvl6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6pPr>
                          <a:lvl7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7pPr>
                          <a:lvl8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8pPr>
                          <a:lvl9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9pPr>
                        </a:lstStyle>
                        <a:p>
                          <a:pPr algn="ctr"/>
                          <a:r>
                            <a:rPr lang="en-US" sz="2800" b="1" dirty="0">
                              <a:solidFill>
                                <a:schemeClr val="accent3">
                                  <a:lumMod val="75000"/>
                                </a:schemeClr>
                              </a:solidFill>
                            </a:rPr>
                            <a:t>0,25 m</a:t>
                          </a:r>
                          <a:endParaRPr lang="en-US" sz="2800" b="1" dirty="0">
                            <a:solidFill>
                              <a:schemeClr val="accent3">
                                <a:lumMod val="75000"/>
                              </a:schemeClr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2"/>
                          <a:stretch>
                            <a:fillRect l="-301522" t="-195420" r="-1739" b="-39542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499326258"/>
                      </a:ext>
                    </a:extLst>
                  </a:tr>
                  <a:tr h="795909">
                    <a:tc>
                      <a:txBody>
                        <a:bodyPr/>
                        <a:lstStyle>
                          <a:lvl1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1pPr>
                          <a:lvl2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2pPr>
                          <a:lvl3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3pPr>
                          <a:lvl4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4pPr>
                          <a:lvl5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5pPr>
                          <a:lvl6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6pPr>
                          <a:lvl7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7pPr>
                          <a:lvl8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8pPr>
                          <a:lvl9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9pPr>
                        </a:lstStyle>
                        <a:p>
                          <a:r>
                            <a:rPr lang="en-US" sz="2400" b="1" dirty="0" err="1">
                              <a:solidFill>
                                <a:srgbClr val="002060"/>
                              </a:solidFill>
                            </a:rPr>
                            <a:t>Chiều</a:t>
                          </a:r>
                          <a:r>
                            <a:rPr lang="en-US" sz="2400" b="1" dirty="0">
                              <a:solidFill>
                                <a:srgbClr val="002060"/>
                              </a:solidFill>
                            </a:rPr>
                            <a:t> </a:t>
                          </a:r>
                          <a:r>
                            <a:rPr lang="en-US" sz="2400" b="1" dirty="0" err="1">
                              <a:solidFill>
                                <a:srgbClr val="002060"/>
                              </a:solidFill>
                            </a:rPr>
                            <a:t>cao</a:t>
                          </a:r>
                          <a:endParaRPr lang="en-US" sz="2400" b="1" dirty="0">
                            <a:solidFill>
                              <a:srgbClr val="002060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>
                          <a:lvl1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1pPr>
                          <a:lvl2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2pPr>
                          <a:lvl3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3pPr>
                          <a:lvl4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4pPr>
                          <a:lvl5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5pPr>
                          <a:lvl6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6pPr>
                          <a:lvl7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7pPr>
                          <a:lvl8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8pPr>
                          <a:lvl9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9pPr>
                        </a:lstStyle>
                        <a:p>
                          <a:pPr algn="ctr"/>
                          <a:r>
                            <a:rPr lang="en-US" sz="2800" b="1" dirty="0">
                              <a:solidFill>
                                <a:schemeClr val="bg2">
                                  <a:lumMod val="75000"/>
                                </a:schemeClr>
                              </a:solidFill>
                            </a:rPr>
                            <a:t>6 cm</a:t>
                          </a:r>
                          <a:endParaRPr lang="en-US" sz="2800" b="1" dirty="0">
                            <a:solidFill>
                              <a:schemeClr val="bg2">
                                <a:lumMod val="75000"/>
                              </a:schemeClr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>
                          <a:lvl1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1pPr>
                          <a:lvl2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2pPr>
                          <a:lvl3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3pPr>
                          <a:lvl4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4pPr>
                          <a:lvl5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5pPr>
                          <a:lvl6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6pPr>
                          <a:lvl7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7pPr>
                          <a:lvl8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8pPr>
                          <a:lvl9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9pPr>
                        </a:lstStyle>
                        <a:p>
                          <a:pPr algn="ctr"/>
                          <a:r>
                            <a:rPr lang="en-US" sz="2800" b="1" dirty="0">
                              <a:solidFill>
                                <a:schemeClr val="accent3">
                                  <a:lumMod val="75000"/>
                                </a:schemeClr>
                              </a:solidFill>
                            </a:rPr>
                            <a:t>0,9 m</a:t>
                          </a:r>
                          <a:endParaRPr lang="en-US" sz="2800" b="1" dirty="0">
                            <a:solidFill>
                              <a:schemeClr val="accent3">
                                <a:lumMod val="75000"/>
                              </a:schemeClr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2"/>
                          <a:stretch>
                            <a:fillRect l="-301522" t="-295420" r="-1739" b="-29542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815950428"/>
                      </a:ext>
                    </a:extLst>
                  </a:tr>
                  <a:tr h="741803">
                    <a:tc>
                      <a:txBody>
                        <a:bodyPr/>
                        <a:lstStyle>
                          <a:lvl1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1pPr>
                          <a:lvl2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2pPr>
                          <a:lvl3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3pPr>
                          <a:lvl4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4pPr>
                          <a:lvl5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5pPr>
                          <a:lvl6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6pPr>
                          <a:lvl7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7pPr>
                          <a:lvl8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8pPr>
                          <a:lvl9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9pPr>
                        </a:lstStyle>
                        <a:p>
                          <a:r>
                            <a:rPr lang="en-US" sz="2400" b="1" dirty="0" err="1">
                              <a:solidFill>
                                <a:srgbClr val="002060"/>
                              </a:solidFill>
                            </a:rPr>
                            <a:t>Diện</a:t>
                          </a:r>
                          <a:r>
                            <a:rPr lang="en-US" sz="2400" b="1" dirty="0">
                              <a:solidFill>
                                <a:srgbClr val="002060"/>
                              </a:solidFill>
                            </a:rPr>
                            <a:t> </a:t>
                          </a:r>
                          <a:r>
                            <a:rPr lang="en-US" sz="2400" b="1" dirty="0" err="1">
                              <a:solidFill>
                                <a:srgbClr val="002060"/>
                              </a:solidFill>
                            </a:rPr>
                            <a:t>tích</a:t>
                          </a:r>
                          <a:r>
                            <a:rPr lang="en-US" sz="2400" b="1" dirty="0">
                              <a:solidFill>
                                <a:srgbClr val="002060"/>
                              </a:solidFill>
                            </a:rPr>
                            <a:t> </a:t>
                          </a:r>
                          <a:r>
                            <a:rPr lang="en-US" sz="2400" b="1" dirty="0" err="1">
                              <a:solidFill>
                                <a:srgbClr val="002060"/>
                              </a:solidFill>
                            </a:rPr>
                            <a:t>mặt</a:t>
                          </a:r>
                          <a:r>
                            <a:rPr lang="en-US" sz="2400" b="1" dirty="0">
                              <a:solidFill>
                                <a:srgbClr val="002060"/>
                              </a:solidFill>
                            </a:rPr>
                            <a:t> </a:t>
                          </a:r>
                          <a:r>
                            <a:rPr lang="en-US" sz="2400" b="1" dirty="0" err="1">
                              <a:solidFill>
                                <a:srgbClr val="002060"/>
                              </a:solidFill>
                            </a:rPr>
                            <a:t>đáy</a:t>
                          </a:r>
                          <a:endParaRPr lang="en-US" sz="2400" b="1" dirty="0">
                            <a:solidFill>
                              <a:srgbClr val="002060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>
                          <a:lvl1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1pPr>
                          <a:lvl2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2pPr>
                          <a:lvl3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3pPr>
                          <a:lvl4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4pPr>
                          <a:lvl5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5pPr>
                          <a:lvl6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6pPr>
                          <a:lvl7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7pPr>
                          <a:lvl8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8pPr>
                          <a:lvl9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9pPr>
                        </a:lstStyle>
                        <a:p>
                          <a:endParaRPr lang="en-US" sz="2000" dirty="0">
                            <a:solidFill>
                              <a:schemeClr val="bg2">
                                <a:lumMod val="75000"/>
                              </a:schemeClr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>
                          <a:lvl1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1pPr>
                          <a:lvl2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2pPr>
                          <a:lvl3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3pPr>
                          <a:lvl4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4pPr>
                          <a:lvl5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5pPr>
                          <a:lvl6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6pPr>
                          <a:lvl7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7pPr>
                          <a:lvl8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8pPr>
                          <a:lvl9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9pPr>
                        </a:lstStyle>
                        <a:p>
                          <a:endParaRPr lang="en-US" sz="2000">
                            <a:solidFill>
                              <a:schemeClr val="bg2">
                                <a:lumMod val="75000"/>
                              </a:schemeClr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>
                          <a:lvl1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1pPr>
                          <a:lvl2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2pPr>
                          <a:lvl3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3pPr>
                          <a:lvl4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4pPr>
                          <a:lvl5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5pPr>
                          <a:lvl6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6pPr>
                          <a:lvl7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7pPr>
                          <a:lvl8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8pPr>
                          <a:lvl9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9pPr>
                        </a:lstStyle>
                        <a:p>
                          <a:endParaRPr lang="en-US" sz="2000" dirty="0">
                            <a:solidFill>
                              <a:schemeClr val="accent1">
                                <a:lumMod val="75000"/>
                              </a:schemeClr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155079191"/>
                      </a:ext>
                    </a:extLst>
                  </a:tr>
                  <a:tr h="799709">
                    <a:tc>
                      <a:txBody>
                        <a:bodyPr/>
                        <a:lstStyle>
                          <a:lvl1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1pPr>
                          <a:lvl2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2pPr>
                          <a:lvl3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3pPr>
                          <a:lvl4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4pPr>
                          <a:lvl5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5pPr>
                          <a:lvl6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6pPr>
                          <a:lvl7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7pPr>
                          <a:lvl8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8pPr>
                          <a:lvl9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9pPr>
                        </a:lstStyle>
                        <a:p>
                          <a:r>
                            <a:rPr lang="en-US" sz="2400" b="1" dirty="0" err="1">
                              <a:solidFill>
                                <a:srgbClr val="002060"/>
                              </a:solidFill>
                            </a:rPr>
                            <a:t>Diện</a:t>
                          </a:r>
                          <a:r>
                            <a:rPr lang="en-US" sz="2400" b="1" dirty="0">
                              <a:solidFill>
                                <a:srgbClr val="002060"/>
                              </a:solidFill>
                            </a:rPr>
                            <a:t> </a:t>
                          </a:r>
                          <a:r>
                            <a:rPr lang="en-US" sz="2400" b="1" dirty="0" err="1">
                              <a:solidFill>
                                <a:srgbClr val="002060"/>
                              </a:solidFill>
                            </a:rPr>
                            <a:t>tích</a:t>
                          </a:r>
                          <a:r>
                            <a:rPr lang="en-US" sz="2400" b="1" dirty="0">
                              <a:solidFill>
                                <a:srgbClr val="002060"/>
                              </a:solidFill>
                            </a:rPr>
                            <a:t> </a:t>
                          </a:r>
                          <a:r>
                            <a:rPr lang="en-US" sz="2400" b="1" dirty="0" err="1">
                              <a:solidFill>
                                <a:srgbClr val="002060"/>
                              </a:solidFill>
                            </a:rPr>
                            <a:t>xung</a:t>
                          </a:r>
                          <a:r>
                            <a:rPr lang="en-US" sz="2400" b="1" dirty="0">
                              <a:solidFill>
                                <a:srgbClr val="002060"/>
                              </a:solidFill>
                            </a:rPr>
                            <a:t> </a:t>
                          </a:r>
                          <a:r>
                            <a:rPr lang="en-US" sz="2400" b="1" dirty="0" err="1">
                              <a:solidFill>
                                <a:srgbClr val="002060"/>
                              </a:solidFill>
                            </a:rPr>
                            <a:t>quanh</a:t>
                          </a:r>
                          <a:endParaRPr lang="en-US" sz="2400" b="1" dirty="0">
                            <a:solidFill>
                              <a:srgbClr val="002060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>
                          <a:lvl1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1pPr>
                          <a:lvl2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2pPr>
                          <a:lvl3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3pPr>
                          <a:lvl4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4pPr>
                          <a:lvl5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5pPr>
                          <a:lvl6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6pPr>
                          <a:lvl7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7pPr>
                          <a:lvl8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8pPr>
                          <a:lvl9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9pPr>
                        </a:lstStyle>
                        <a:p>
                          <a:endParaRPr lang="en-US" sz="2000" dirty="0">
                            <a:solidFill>
                              <a:schemeClr val="bg2">
                                <a:lumMod val="75000"/>
                              </a:schemeClr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>
                          <a:lvl1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1pPr>
                          <a:lvl2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2pPr>
                          <a:lvl3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3pPr>
                          <a:lvl4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4pPr>
                          <a:lvl5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5pPr>
                          <a:lvl6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6pPr>
                          <a:lvl7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7pPr>
                          <a:lvl8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8pPr>
                          <a:lvl9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9pPr>
                        </a:lstStyle>
                        <a:p>
                          <a:endParaRPr lang="en-US" sz="2000">
                            <a:solidFill>
                              <a:schemeClr val="bg2">
                                <a:lumMod val="75000"/>
                              </a:schemeClr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>
                          <a:lvl1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1pPr>
                          <a:lvl2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2pPr>
                          <a:lvl3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3pPr>
                          <a:lvl4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4pPr>
                          <a:lvl5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5pPr>
                          <a:lvl6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6pPr>
                          <a:lvl7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7pPr>
                          <a:lvl8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8pPr>
                          <a:lvl9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9pPr>
                        </a:lstStyle>
                        <a:p>
                          <a:endParaRPr lang="en-US" sz="2000" dirty="0">
                            <a:solidFill>
                              <a:schemeClr val="bg2">
                                <a:lumMod val="75000"/>
                              </a:schemeClr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431952612"/>
                      </a:ext>
                    </a:extLst>
                  </a:tr>
                  <a:tr h="741803">
                    <a:tc>
                      <a:txBody>
                        <a:bodyPr/>
                        <a:lstStyle>
                          <a:lvl1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1pPr>
                          <a:lvl2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2pPr>
                          <a:lvl3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3pPr>
                          <a:lvl4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4pPr>
                          <a:lvl5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5pPr>
                          <a:lvl6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6pPr>
                          <a:lvl7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7pPr>
                          <a:lvl8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8pPr>
                          <a:lvl9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9pPr>
                        </a:lstStyle>
                        <a:p>
                          <a:r>
                            <a:rPr lang="en-US" sz="2400" b="1" dirty="0" err="1">
                              <a:solidFill>
                                <a:srgbClr val="002060"/>
                              </a:solidFill>
                            </a:rPr>
                            <a:t>Thể</a:t>
                          </a:r>
                          <a:r>
                            <a:rPr lang="en-US" sz="2400" b="1" dirty="0">
                              <a:solidFill>
                                <a:srgbClr val="002060"/>
                              </a:solidFill>
                            </a:rPr>
                            <a:t> </a:t>
                          </a:r>
                          <a:r>
                            <a:rPr lang="en-US" sz="2400" b="1" dirty="0" err="1">
                              <a:solidFill>
                                <a:srgbClr val="002060"/>
                              </a:solidFill>
                            </a:rPr>
                            <a:t>tích</a:t>
                          </a:r>
                          <a:endParaRPr lang="en-US" sz="2400" b="1" dirty="0">
                            <a:solidFill>
                              <a:srgbClr val="002060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>
                          <a:lvl1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1pPr>
                          <a:lvl2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2pPr>
                          <a:lvl3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3pPr>
                          <a:lvl4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4pPr>
                          <a:lvl5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5pPr>
                          <a:lvl6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6pPr>
                          <a:lvl7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7pPr>
                          <a:lvl8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8pPr>
                          <a:lvl9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9pPr>
                        </a:lstStyle>
                        <a:p>
                          <a:endParaRPr lang="en-US" sz="2000" dirty="0">
                            <a:solidFill>
                              <a:schemeClr val="bg2">
                                <a:lumMod val="75000"/>
                              </a:schemeClr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>
                          <a:lvl1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1pPr>
                          <a:lvl2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2pPr>
                          <a:lvl3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3pPr>
                          <a:lvl4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4pPr>
                          <a:lvl5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5pPr>
                          <a:lvl6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6pPr>
                          <a:lvl7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7pPr>
                          <a:lvl8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8pPr>
                          <a:lvl9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9pPr>
                        </a:lstStyle>
                        <a:p>
                          <a:endParaRPr lang="en-US" sz="2000">
                            <a:solidFill>
                              <a:schemeClr val="bg2">
                                <a:lumMod val="75000"/>
                              </a:schemeClr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>
                          <a:lvl1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1pPr>
                          <a:lvl2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2pPr>
                          <a:lvl3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3pPr>
                          <a:lvl4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4pPr>
                          <a:lvl5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5pPr>
                          <a:lvl6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6pPr>
                          <a:lvl7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7pPr>
                          <a:lvl8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8pPr>
                          <a:lvl9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9pPr>
                        </a:lstStyle>
                        <a:p>
                          <a:endParaRPr lang="en-US" sz="2000" dirty="0">
                            <a:solidFill>
                              <a:schemeClr val="bg2">
                                <a:lumMod val="75000"/>
                              </a:schemeClr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72625536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990513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: Rounded Corners 1">
            <a:extLst>
              <a:ext uri="{FF2B5EF4-FFF2-40B4-BE49-F238E27FC236}">
                <a16:creationId xmlns="" xmlns:a16="http://schemas.microsoft.com/office/drawing/2014/main" id="{17DAD6E6-1B60-4B5B-8DA0-F228E7F972C0}"/>
              </a:ext>
            </a:extLst>
          </p:cNvPr>
          <p:cNvSpPr/>
          <p:nvPr/>
        </p:nvSpPr>
        <p:spPr>
          <a:xfrm>
            <a:off x="4171951" y="72755"/>
            <a:ext cx="4933950" cy="777819"/>
          </a:xfrm>
          <a:custGeom>
            <a:avLst/>
            <a:gdLst>
              <a:gd name="connsiteX0" fmla="*/ 0 w 8515351"/>
              <a:gd name="connsiteY0" fmla="*/ 158146 h 948860"/>
              <a:gd name="connsiteX1" fmla="*/ 158146 w 8515351"/>
              <a:gd name="connsiteY1" fmla="*/ 0 h 948860"/>
              <a:gd name="connsiteX2" fmla="*/ 8357205 w 8515351"/>
              <a:gd name="connsiteY2" fmla="*/ 0 h 948860"/>
              <a:gd name="connsiteX3" fmla="*/ 8515351 w 8515351"/>
              <a:gd name="connsiteY3" fmla="*/ 158146 h 948860"/>
              <a:gd name="connsiteX4" fmla="*/ 8515351 w 8515351"/>
              <a:gd name="connsiteY4" fmla="*/ 790714 h 948860"/>
              <a:gd name="connsiteX5" fmla="*/ 8357205 w 8515351"/>
              <a:gd name="connsiteY5" fmla="*/ 948860 h 948860"/>
              <a:gd name="connsiteX6" fmla="*/ 158146 w 8515351"/>
              <a:gd name="connsiteY6" fmla="*/ 948860 h 948860"/>
              <a:gd name="connsiteX7" fmla="*/ 0 w 8515351"/>
              <a:gd name="connsiteY7" fmla="*/ 790714 h 948860"/>
              <a:gd name="connsiteX8" fmla="*/ 0 w 8515351"/>
              <a:gd name="connsiteY8" fmla="*/ 158146 h 948860"/>
              <a:gd name="connsiteX0" fmla="*/ 0 w 8515351"/>
              <a:gd name="connsiteY0" fmla="*/ 158146 h 948860"/>
              <a:gd name="connsiteX1" fmla="*/ 348646 w 8515351"/>
              <a:gd name="connsiteY1" fmla="*/ 76200 h 948860"/>
              <a:gd name="connsiteX2" fmla="*/ 8357205 w 8515351"/>
              <a:gd name="connsiteY2" fmla="*/ 0 h 948860"/>
              <a:gd name="connsiteX3" fmla="*/ 8515351 w 8515351"/>
              <a:gd name="connsiteY3" fmla="*/ 158146 h 948860"/>
              <a:gd name="connsiteX4" fmla="*/ 8515351 w 8515351"/>
              <a:gd name="connsiteY4" fmla="*/ 790714 h 948860"/>
              <a:gd name="connsiteX5" fmla="*/ 8357205 w 8515351"/>
              <a:gd name="connsiteY5" fmla="*/ 948860 h 948860"/>
              <a:gd name="connsiteX6" fmla="*/ 158146 w 8515351"/>
              <a:gd name="connsiteY6" fmla="*/ 948860 h 948860"/>
              <a:gd name="connsiteX7" fmla="*/ 0 w 8515351"/>
              <a:gd name="connsiteY7" fmla="*/ 790714 h 948860"/>
              <a:gd name="connsiteX8" fmla="*/ 0 w 8515351"/>
              <a:gd name="connsiteY8" fmla="*/ 158146 h 948860"/>
              <a:gd name="connsiteX0" fmla="*/ 0 w 8515351"/>
              <a:gd name="connsiteY0" fmla="*/ 158146 h 948860"/>
              <a:gd name="connsiteX1" fmla="*/ 348646 w 8515351"/>
              <a:gd name="connsiteY1" fmla="*/ 76200 h 948860"/>
              <a:gd name="connsiteX2" fmla="*/ 8357205 w 8515351"/>
              <a:gd name="connsiteY2" fmla="*/ 0 h 948860"/>
              <a:gd name="connsiteX3" fmla="*/ 8515351 w 8515351"/>
              <a:gd name="connsiteY3" fmla="*/ 158146 h 948860"/>
              <a:gd name="connsiteX4" fmla="*/ 8515351 w 8515351"/>
              <a:gd name="connsiteY4" fmla="*/ 790714 h 948860"/>
              <a:gd name="connsiteX5" fmla="*/ 8357205 w 8515351"/>
              <a:gd name="connsiteY5" fmla="*/ 948860 h 948860"/>
              <a:gd name="connsiteX6" fmla="*/ 158146 w 8515351"/>
              <a:gd name="connsiteY6" fmla="*/ 948860 h 948860"/>
              <a:gd name="connsiteX7" fmla="*/ 171450 w 8515351"/>
              <a:gd name="connsiteY7" fmla="*/ 562114 h 948860"/>
              <a:gd name="connsiteX8" fmla="*/ 0 w 8515351"/>
              <a:gd name="connsiteY8" fmla="*/ 158146 h 948860"/>
              <a:gd name="connsiteX0" fmla="*/ 48699 w 8564050"/>
              <a:gd name="connsiteY0" fmla="*/ 158146 h 1044110"/>
              <a:gd name="connsiteX1" fmla="*/ 397345 w 8564050"/>
              <a:gd name="connsiteY1" fmla="*/ 76200 h 1044110"/>
              <a:gd name="connsiteX2" fmla="*/ 8405904 w 8564050"/>
              <a:gd name="connsiteY2" fmla="*/ 0 h 1044110"/>
              <a:gd name="connsiteX3" fmla="*/ 8564050 w 8564050"/>
              <a:gd name="connsiteY3" fmla="*/ 158146 h 1044110"/>
              <a:gd name="connsiteX4" fmla="*/ 8564050 w 8564050"/>
              <a:gd name="connsiteY4" fmla="*/ 790714 h 1044110"/>
              <a:gd name="connsiteX5" fmla="*/ 8405904 w 8564050"/>
              <a:gd name="connsiteY5" fmla="*/ 948860 h 1044110"/>
              <a:gd name="connsiteX6" fmla="*/ 16345 w 8564050"/>
              <a:gd name="connsiteY6" fmla="*/ 1044110 h 1044110"/>
              <a:gd name="connsiteX7" fmla="*/ 220149 w 8564050"/>
              <a:gd name="connsiteY7" fmla="*/ 562114 h 1044110"/>
              <a:gd name="connsiteX8" fmla="*/ 48699 w 8564050"/>
              <a:gd name="connsiteY8" fmla="*/ 158146 h 1044110"/>
              <a:gd name="connsiteX0" fmla="*/ 48699 w 8775130"/>
              <a:gd name="connsiteY0" fmla="*/ 158146 h 1148885"/>
              <a:gd name="connsiteX1" fmla="*/ 397345 w 8775130"/>
              <a:gd name="connsiteY1" fmla="*/ 76200 h 1148885"/>
              <a:gd name="connsiteX2" fmla="*/ 8405904 w 8775130"/>
              <a:gd name="connsiteY2" fmla="*/ 0 h 1148885"/>
              <a:gd name="connsiteX3" fmla="*/ 8564050 w 8775130"/>
              <a:gd name="connsiteY3" fmla="*/ 158146 h 1148885"/>
              <a:gd name="connsiteX4" fmla="*/ 8564050 w 8775130"/>
              <a:gd name="connsiteY4" fmla="*/ 790714 h 1148885"/>
              <a:gd name="connsiteX5" fmla="*/ 8758329 w 8775130"/>
              <a:gd name="connsiteY5" fmla="*/ 1148885 h 1148885"/>
              <a:gd name="connsiteX6" fmla="*/ 16345 w 8775130"/>
              <a:gd name="connsiteY6" fmla="*/ 1044110 h 1148885"/>
              <a:gd name="connsiteX7" fmla="*/ 220149 w 8775130"/>
              <a:gd name="connsiteY7" fmla="*/ 562114 h 1148885"/>
              <a:gd name="connsiteX8" fmla="*/ 48699 w 8775130"/>
              <a:gd name="connsiteY8" fmla="*/ 158146 h 1148885"/>
              <a:gd name="connsiteX0" fmla="*/ 48699 w 8768558"/>
              <a:gd name="connsiteY0" fmla="*/ 158146 h 1148885"/>
              <a:gd name="connsiteX1" fmla="*/ 397345 w 8768558"/>
              <a:gd name="connsiteY1" fmla="*/ 76200 h 1148885"/>
              <a:gd name="connsiteX2" fmla="*/ 8405904 w 8768558"/>
              <a:gd name="connsiteY2" fmla="*/ 0 h 1148885"/>
              <a:gd name="connsiteX3" fmla="*/ 8564050 w 8768558"/>
              <a:gd name="connsiteY3" fmla="*/ 158146 h 1148885"/>
              <a:gd name="connsiteX4" fmla="*/ 8344975 w 8768558"/>
              <a:gd name="connsiteY4" fmla="*/ 552589 h 1148885"/>
              <a:gd name="connsiteX5" fmla="*/ 8758329 w 8768558"/>
              <a:gd name="connsiteY5" fmla="*/ 1148885 h 1148885"/>
              <a:gd name="connsiteX6" fmla="*/ 16345 w 8768558"/>
              <a:gd name="connsiteY6" fmla="*/ 1044110 h 1148885"/>
              <a:gd name="connsiteX7" fmla="*/ 220149 w 8768558"/>
              <a:gd name="connsiteY7" fmla="*/ 562114 h 1148885"/>
              <a:gd name="connsiteX8" fmla="*/ 48699 w 8768558"/>
              <a:gd name="connsiteY8" fmla="*/ 158146 h 1148885"/>
              <a:gd name="connsiteX0" fmla="*/ 48699 w 8768558"/>
              <a:gd name="connsiteY0" fmla="*/ 192766 h 1183505"/>
              <a:gd name="connsiteX1" fmla="*/ 397345 w 8768558"/>
              <a:gd name="connsiteY1" fmla="*/ 110820 h 1183505"/>
              <a:gd name="connsiteX2" fmla="*/ 8405904 w 8768558"/>
              <a:gd name="connsiteY2" fmla="*/ 34620 h 1183505"/>
              <a:gd name="connsiteX3" fmla="*/ 8745025 w 8768558"/>
              <a:gd name="connsiteY3" fmla="*/ 40366 h 1183505"/>
              <a:gd name="connsiteX4" fmla="*/ 8344975 w 8768558"/>
              <a:gd name="connsiteY4" fmla="*/ 587209 h 1183505"/>
              <a:gd name="connsiteX5" fmla="*/ 8758329 w 8768558"/>
              <a:gd name="connsiteY5" fmla="*/ 1183505 h 1183505"/>
              <a:gd name="connsiteX6" fmla="*/ 16345 w 8768558"/>
              <a:gd name="connsiteY6" fmla="*/ 1078730 h 1183505"/>
              <a:gd name="connsiteX7" fmla="*/ 220149 w 8768558"/>
              <a:gd name="connsiteY7" fmla="*/ 596734 h 1183505"/>
              <a:gd name="connsiteX8" fmla="*/ 48699 w 8768558"/>
              <a:gd name="connsiteY8" fmla="*/ 192766 h 1183505"/>
              <a:gd name="connsiteX0" fmla="*/ 48699 w 8768558"/>
              <a:gd name="connsiteY0" fmla="*/ 192766 h 1183505"/>
              <a:gd name="connsiteX1" fmla="*/ 397345 w 8768558"/>
              <a:gd name="connsiteY1" fmla="*/ 110820 h 1183505"/>
              <a:gd name="connsiteX2" fmla="*/ 7805829 w 8768558"/>
              <a:gd name="connsiteY2" fmla="*/ 34620 h 1183505"/>
              <a:gd name="connsiteX3" fmla="*/ 8745025 w 8768558"/>
              <a:gd name="connsiteY3" fmla="*/ 40366 h 1183505"/>
              <a:gd name="connsiteX4" fmla="*/ 8344975 w 8768558"/>
              <a:gd name="connsiteY4" fmla="*/ 587209 h 1183505"/>
              <a:gd name="connsiteX5" fmla="*/ 8758329 w 8768558"/>
              <a:gd name="connsiteY5" fmla="*/ 1183505 h 1183505"/>
              <a:gd name="connsiteX6" fmla="*/ 16345 w 8768558"/>
              <a:gd name="connsiteY6" fmla="*/ 1078730 h 1183505"/>
              <a:gd name="connsiteX7" fmla="*/ 220149 w 8768558"/>
              <a:gd name="connsiteY7" fmla="*/ 596734 h 1183505"/>
              <a:gd name="connsiteX8" fmla="*/ 48699 w 8768558"/>
              <a:gd name="connsiteY8" fmla="*/ 192766 h 11835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768558" h="1183505">
                <a:moveTo>
                  <a:pt x="48699" y="192766"/>
                </a:moveTo>
                <a:cubicBezTo>
                  <a:pt x="48699" y="105424"/>
                  <a:pt x="310003" y="110820"/>
                  <a:pt x="397345" y="110820"/>
                </a:cubicBezTo>
                <a:lnTo>
                  <a:pt x="7805829" y="34620"/>
                </a:lnTo>
                <a:cubicBezTo>
                  <a:pt x="7893171" y="34620"/>
                  <a:pt x="8745025" y="-46976"/>
                  <a:pt x="8745025" y="40366"/>
                </a:cubicBezTo>
                <a:lnTo>
                  <a:pt x="8344975" y="587209"/>
                </a:lnTo>
                <a:cubicBezTo>
                  <a:pt x="8344975" y="674551"/>
                  <a:pt x="8845671" y="1183505"/>
                  <a:pt x="8758329" y="1183505"/>
                </a:cubicBezTo>
                <a:lnTo>
                  <a:pt x="16345" y="1078730"/>
                </a:lnTo>
                <a:cubicBezTo>
                  <a:pt x="-70997" y="1078730"/>
                  <a:pt x="220149" y="684076"/>
                  <a:pt x="220149" y="596734"/>
                </a:cubicBezTo>
                <a:lnTo>
                  <a:pt x="48699" y="192766"/>
                </a:lnTo>
                <a:close/>
              </a:path>
            </a:pathLst>
          </a:cu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" name="文本框 31">
            <a:extLst>
              <a:ext uri="{FF2B5EF4-FFF2-40B4-BE49-F238E27FC236}">
                <a16:creationId xmlns="" xmlns:a16="http://schemas.microsoft.com/office/drawing/2014/main" id="{BD17EC68-523A-49A0-A4FC-E68C915EDE4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00297" y="230831"/>
            <a:ext cx="797676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E15B5B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lt"/>
              </a:rPr>
              <a:t>Viết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E15B5B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lt"/>
              </a:rPr>
              <a:t> </a:t>
            </a:r>
            <a:r>
              <a:rPr kumimoji="0" lang="en-US" altLang="zh-CN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E15B5B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lt"/>
              </a:rPr>
              <a:t>số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E15B5B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lt"/>
              </a:rPr>
              <a:t> </a:t>
            </a:r>
            <a:r>
              <a:rPr kumimoji="0" lang="en-US" altLang="zh-CN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E15B5B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lt"/>
              </a:rPr>
              <a:t>đo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E15B5B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lt"/>
              </a:rPr>
              <a:t> </a:t>
            </a:r>
            <a:r>
              <a:rPr kumimoji="0" lang="en-US" altLang="zh-CN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E15B5B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lt"/>
              </a:rPr>
              <a:t>thích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E15B5B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lt"/>
              </a:rPr>
              <a:t> </a:t>
            </a:r>
            <a:r>
              <a:rPr kumimoji="0" lang="en-US" altLang="zh-CN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E15B5B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lt"/>
              </a:rPr>
              <a:t>hợp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E15B5B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lt"/>
              </a:rPr>
              <a:t> </a:t>
            </a:r>
            <a:r>
              <a:rPr kumimoji="0" lang="en-US" altLang="zh-CN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E15B5B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lt"/>
              </a:rPr>
              <a:t>vào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E15B5B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lt"/>
              </a:rPr>
              <a:t> ô </a:t>
            </a:r>
            <a:r>
              <a:rPr kumimoji="0" lang="en-US" altLang="zh-CN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E15B5B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lt"/>
              </a:rPr>
              <a:t>trống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E15B5B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lt"/>
              </a:rPr>
              <a:t>:</a:t>
            </a:r>
            <a:endParaRPr kumimoji="0" lang="zh-CN" altLang="en-US" sz="2400" b="1" i="0" u="none" strike="noStrike" kern="1200" cap="none" spc="0" normalizeH="0" baseline="0" noProof="0" dirty="0">
              <a:ln>
                <a:noFill/>
              </a:ln>
              <a:solidFill>
                <a:srgbClr val="E15B5B">
                  <a:lumMod val="75000"/>
                </a:srgbClr>
              </a:solidFill>
              <a:effectLst/>
              <a:uLnTx/>
              <a:uFillTx/>
              <a:latin typeface="Times New Roman" panose="02020603050405020304" pitchFamily="18" charset="0"/>
              <a:ea typeface="等线" panose="02010600030101010101" pitchFamily="2" charset="-122"/>
              <a:cs typeface="Times New Roman" panose="02020603050405020304" pitchFamily="18" charset="0"/>
              <a:sym typeface="+mn-lt"/>
            </a:endParaRPr>
          </a:p>
        </p:txBody>
      </p:sp>
      <p:sp>
        <p:nvSpPr>
          <p:cNvPr id="6" name="Google Shape;4393;p41">
            <a:extLst>
              <a:ext uri="{FF2B5EF4-FFF2-40B4-BE49-F238E27FC236}">
                <a16:creationId xmlns="" xmlns:a16="http://schemas.microsoft.com/office/drawing/2014/main" id="{D7DC870B-1B15-4DB8-808B-8AE097BC1857}"/>
              </a:ext>
            </a:extLst>
          </p:cNvPr>
          <p:cNvSpPr/>
          <p:nvPr/>
        </p:nvSpPr>
        <p:spPr>
          <a:xfrm>
            <a:off x="3416958" y="104457"/>
            <a:ext cx="579444" cy="588039"/>
          </a:xfrm>
          <a:prstGeom prst="octagon">
            <a:avLst>
              <a:gd name="adj" fmla="val 0"/>
            </a:avLst>
          </a:prstGeom>
          <a:solidFill>
            <a:schemeClr val="accent3">
              <a:lumMod val="75000"/>
            </a:schemeClr>
          </a:solidFill>
          <a:ln>
            <a:noFill/>
          </a:ln>
          <a:effectLst>
            <a:outerShdw dist="95250" dir="3000000" algn="bl" rotWithShape="0">
              <a:schemeClr val="lt2"/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2</a:t>
            </a:r>
            <a:endParaRPr kumimoji="0" sz="32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7" name="Table 3">
                <a:extLst>
                  <a:ext uri="{FF2B5EF4-FFF2-40B4-BE49-F238E27FC236}">
                    <a16:creationId xmlns="" xmlns:a16="http://schemas.microsoft.com/office/drawing/2014/main" id="{9288EF9C-9880-4B63-808A-D920711B512C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830892466"/>
                  </p:ext>
                </p:extLst>
              </p:nvPr>
            </p:nvGraphicFramePr>
            <p:xfrm>
              <a:off x="546100" y="1158117"/>
              <a:ext cx="11201401" cy="5410496"/>
            </p:xfrm>
            <a:graphic>
              <a:graphicData uri="http://schemas.openxmlformats.org/drawingml/2006/table">
                <a:tbl>
                  <a:tblPr firstRow="1" bandRow="1">
                    <a:tableStyleId>{284E427A-3D55-4303-BF80-6455036E1DE7}</a:tableStyleId>
                  </a:tblPr>
                  <a:tblGrid>
                    <a:gridCol w="3095528">
                      <a:extLst>
                        <a:ext uri="{9D8B030D-6E8A-4147-A177-3AD203B41FA5}">
                          <a16:colId xmlns="" xmlns:a16="http://schemas.microsoft.com/office/drawing/2014/main" val="2251145978"/>
                        </a:ext>
                      </a:extLst>
                    </a:gridCol>
                    <a:gridCol w="2505171">
                      <a:extLst>
                        <a:ext uri="{9D8B030D-6E8A-4147-A177-3AD203B41FA5}">
                          <a16:colId xmlns="" xmlns:a16="http://schemas.microsoft.com/office/drawing/2014/main" val="691821434"/>
                        </a:ext>
                      </a:extLst>
                    </a:gridCol>
                    <a:gridCol w="2800351">
                      <a:extLst>
                        <a:ext uri="{9D8B030D-6E8A-4147-A177-3AD203B41FA5}">
                          <a16:colId xmlns="" xmlns:a16="http://schemas.microsoft.com/office/drawing/2014/main" val="1095137452"/>
                        </a:ext>
                      </a:extLst>
                    </a:gridCol>
                    <a:gridCol w="2800351">
                      <a:extLst>
                        <a:ext uri="{9D8B030D-6E8A-4147-A177-3AD203B41FA5}">
                          <a16:colId xmlns="" xmlns:a16="http://schemas.microsoft.com/office/drawing/2014/main" val="884421762"/>
                        </a:ext>
                      </a:extLst>
                    </a:gridCol>
                  </a:tblGrid>
                  <a:tr h="741803">
                    <a:tc>
                      <a:txBody>
                        <a:bodyPr/>
                        <a:lstStyle>
                          <a:lvl1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1" i="0" u="none" strike="noStrike" cap="none">
                              <a:solidFill>
                                <a:schemeClr val="lt1"/>
                              </a:solidFill>
                              <a:latin typeface="Calibri" panose="020F0502020204030204"/>
                              <a:sym typeface="Arial"/>
                            </a:defRPr>
                          </a:lvl1pPr>
                          <a:lvl2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1" i="0" u="none" strike="noStrike" cap="none">
                              <a:solidFill>
                                <a:schemeClr val="lt1"/>
                              </a:solidFill>
                              <a:latin typeface="Calibri" panose="020F0502020204030204"/>
                              <a:sym typeface="Arial"/>
                            </a:defRPr>
                          </a:lvl2pPr>
                          <a:lvl3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1" i="0" u="none" strike="noStrike" cap="none">
                              <a:solidFill>
                                <a:schemeClr val="lt1"/>
                              </a:solidFill>
                              <a:latin typeface="Calibri" panose="020F0502020204030204"/>
                              <a:sym typeface="Arial"/>
                            </a:defRPr>
                          </a:lvl3pPr>
                          <a:lvl4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1" i="0" u="none" strike="noStrike" cap="none">
                              <a:solidFill>
                                <a:schemeClr val="lt1"/>
                              </a:solidFill>
                              <a:latin typeface="Calibri" panose="020F0502020204030204"/>
                              <a:sym typeface="Arial"/>
                            </a:defRPr>
                          </a:lvl4pPr>
                          <a:lvl5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1" i="0" u="none" strike="noStrike" cap="none">
                              <a:solidFill>
                                <a:schemeClr val="lt1"/>
                              </a:solidFill>
                              <a:latin typeface="Calibri" panose="020F0502020204030204"/>
                              <a:sym typeface="Arial"/>
                            </a:defRPr>
                          </a:lvl5pPr>
                          <a:lvl6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1" i="0" u="none" strike="noStrike" cap="none">
                              <a:solidFill>
                                <a:schemeClr val="lt1"/>
                              </a:solidFill>
                              <a:latin typeface="Calibri" panose="020F0502020204030204"/>
                              <a:sym typeface="Arial"/>
                            </a:defRPr>
                          </a:lvl6pPr>
                          <a:lvl7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1" i="0" u="none" strike="noStrike" cap="none">
                              <a:solidFill>
                                <a:schemeClr val="lt1"/>
                              </a:solidFill>
                              <a:latin typeface="Calibri" panose="020F0502020204030204"/>
                              <a:sym typeface="Arial"/>
                            </a:defRPr>
                          </a:lvl7pPr>
                          <a:lvl8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1" i="0" u="none" strike="noStrike" cap="none">
                              <a:solidFill>
                                <a:schemeClr val="lt1"/>
                              </a:solidFill>
                              <a:latin typeface="Calibri" panose="020F0502020204030204"/>
                              <a:sym typeface="Arial"/>
                            </a:defRPr>
                          </a:lvl8pPr>
                          <a:lvl9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1" i="0" u="none" strike="noStrike" cap="none">
                              <a:solidFill>
                                <a:schemeClr val="lt1"/>
                              </a:solidFill>
                              <a:latin typeface="Calibri" panose="020F0502020204030204"/>
                              <a:sym typeface="Arial"/>
                            </a:defRPr>
                          </a:lvl9pPr>
                        </a:lstStyle>
                        <a:p>
                          <a:pPr algn="ctr"/>
                          <a:r>
                            <a:rPr lang="en-US" sz="3200" dirty="0">
                              <a:solidFill>
                                <a:schemeClr val="accent3">
                                  <a:lumMod val="75000"/>
                                </a:schemeClr>
                              </a:solidFill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HHCN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1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>
                          <a:lvl1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1" i="0" u="none" strike="noStrike" cap="none">
                              <a:solidFill>
                                <a:schemeClr val="lt1"/>
                              </a:solidFill>
                              <a:latin typeface="Calibri" panose="020F0502020204030204"/>
                              <a:sym typeface="Arial"/>
                            </a:defRPr>
                          </a:lvl1pPr>
                          <a:lvl2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1" i="0" u="none" strike="noStrike" cap="none">
                              <a:solidFill>
                                <a:schemeClr val="lt1"/>
                              </a:solidFill>
                              <a:latin typeface="Calibri" panose="020F0502020204030204"/>
                              <a:sym typeface="Arial"/>
                            </a:defRPr>
                          </a:lvl2pPr>
                          <a:lvl3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1" i="0" u="none" strike="noStrike" cap="none">
                              <a:solidFill>
                                <a:schemeClr val="lt1"/>
                              </a:solidFill>
                              <a:latin typeface="Calibri" panose="020F0502020204030204"/>
                              <a:sym typeface="Arial"/>
                            </a:defRPr>
                          </a:lvl3pPr>
                          <a:lvl4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1" i="0" u="none" strike="noStrike" cap="none">
                              <a:solidFill>
                                <a:schemeClr val="lt1"/>
                              </a:solidFill>
                              <a:latin typeface="Calibri" panose="020F0502020204030204"/>
                              <a:sym typeface="Arial"/>
                            </a:defRPr>
                          </a:lvl4pPr>
                          <a:lvl5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1" i="0" u="none" strike="noStrike" cap="none">
                              <a:solidFill>
                                <a:schemeClr val="lt1"/>
                              </a:solidFill>
                              <a:latin typeface="Calibri" panose="020F0502020204030204"/>
                              <a:sym typeface="Arial"/>
                            </a:defRPr>
                          </a:lvl5pPr>
                          <a:lvl6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1" i="0" u="none" strike="noStrike" cap="none">
                              <a:solidFill>
                                <a:schemeClr val="lt1"/>
                              </a:solidFill>
                              <a:latin typeface="Calibri" panose="020F0502020204030204"/>
                              <a:sym typeface="Arial"/>
                            </a:defRPr>
                          </a:lvl6pPr>
                          <a:lvl7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1" i="0" u="none" strike="noStrike" cap="none">
                              <a:solidFill>
                                <a:schemeClr val="lt1"/>
                              </a:solidFill>
                              <a:latin typeface="Calibri" panose="020F0502020204030204"/>
                              <a:sym typeface="Arial"/>
                            </a:defRPr>
                          </a:lvl7pPr>
                          <a:lvl8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1" i="0" u="none" strike="noStrike" cap="none">
                              <a:solidFill>
                                <a:schemeClr val="lt1"/>
                              </a:solidFill>
                              <a:latin typeface="Calibri" panose="020F0502020204030204"/>
                              <a:sym typeface="Arial"/>
                            </a:defRPr>
                          </a:lvl8pPr>
                          <a:lvl9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1" i="0" u="none" strike="noStrike" cap="none">
                              <a:solidFill>
                                <a:schemeClr val="lt1"/>
                              </a:solidFill>
                              <a:latin typeface="Calibri" panose="020F0502020204030204"/>
                              <a:sym typeface="Arial"/>
                            </a:defRPr>
                          </a:lvl9pPr>
                        </a:lstStyle>
                        <a:p>
                          <a:pPr algn="ctr"/>
                          <a:r>
                            <a:rPr lang="en-US" sz="3200" dirty="0">
                              <a:solidFill>
                                <a:schemeClr val="accent3">
                                  <a:lumMod val="75000"/>
                                </a:schemeClr>
                              </a:solidFill>
                            </a:rPr>
                            <a:t>(1)</a:t>
                          </a:r>
                          <a:endParaRPr lang="en-US" sz="3200" dirty="0">
                            <a:solidFill>
                              <a:schemeClr val="accent3">
                                <a:lumMod val="75000"/>
                              </a:schemeClr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1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>
                          <a:lvl1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1" i="0" u="none" strike="noStrike" cap="none">
                              <a:solidFill>
                                <a:schemeClr val="lt1"/>
                              </a:solidFill>
                              <a:latin typeface="Calibri" panose="020F0502020204030204"/>
                              <a:sym typeface="Arial"/>
                            </a:defRPr>
                          </a:lvl1pPr>
                          <a:lvl2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1" i="0" u="none" strike="noStrike" cap="none">
                              <a:solidFill>
                                <a:schemeClr val="lt1"/>
                              </a:solidFill>
                              <a:latin typeface="Calibri" panose="020F0502020204030204"/>
                              <a:sym typeface="Arial"/>
                            </a:defRPr>
                          </a:lvl2pPr>
                          <a:lvl3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1" i="0" u="none" strike="noStrike" cap="none">
                              <a:solidFill>
                                <a:schemeClr val="lt1"/>
                              </a:solidFill>
                              <a:latin typeface="Calibri" panose="020F0502020204030204"/>
                              <a:sym typeface="Arial"/>
                            </a:defRPr>
                          </a:lvl3pPr>
                          <a:lvl4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1" i="0" u="none" strike="noStrike" cap="none">
                              <a:solidFill>
                                <a:schemeClr val="lt1"/>
                              </a:solidFill>
                              <a:latin typeface="Calibri" panose="020F0502020204030204"/>
                              <a:sym typeface="Arial"/>
                            </a:defRPr>
                          </a:lvl4pPr>
                          <a:lvl5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1" i="0" u="none" strike="noStrike" cap="none">
                              <a:solidFill>
                                <a:schemeClr val="lt1"/>
                              </a:solidFill>
                              <a:latin typeface="Calibri" panose="020F0502020204030204"/>
                              <a:sym typeface="Arial"/>
                            </a:defRPr>
                          </a:lvl5pPr>
                          <a:lvl6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1" i="0" u="none" strike="noStrike" cap="none">
                              <a:solidFill>
                                <a:schemeClr val="lt1"/>
                              </a:solidFill>
                              <a:latin typeface="Calibri" panose="020F0502020204030204"/>
                              <a:sym typeface="Arial"/>
                            </a:defRPr>
                          </a:lvl6pPr>
                          <a:lvl7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1" i="0" u="none" strike="noStrike" cap="none">
                              <a:solidFill>
                                <a:schemeClr val="lt1"/>
                              </a:solidFill>
                              <a:latin typeface="Calibri" panose="020F0502020204030204"/>
                              <a:sym typeface="Arial"/>
                            </a:defRPr>
                          </a:lvl7pPr>
                          <a:lvl8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1" i="0" u="none" strike="noStrike" cap="none">
                              <a:solidFill>
                                <a:schemeClr val="lt1"/>
                              </a:solidFill>
                              <a:latin typeface="Calibri" panose="020F0502020204030204"/>
                              <a:sym typeface="Arial"/>
                            </a:defRPr>
                          </a:lvl8pPr>
                          <a:lvl9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1" i="0" u="none" strike="noStrike" cap="none">
                              <a:solidFill>
                                <a:schemeClr val="lt1"/>
                              </a:solidFill>
                              <a:latin typeface="Calibri" panose="020F0502020204030204"/>
                              <a:sym typeface="Arial"/>
                            </a:defRPr>
                          </a:lvl9pPr>
                        </a:lstStyle>
                        <a:p>
                          <a:pPr algn="ctr"/>
                          <a:r>
                            <a:rPr lang="en-US" sz="3200" dirty="0">
                              <a:solidFill>
                                <a:schemeClr val="accent3">
                                  <a:lumMod val="75000"/>
                                </a:schemeClr>
                              </a:solidFill>
                            </a:rPr>
                            <a:t>(2)</a:t>
                          </a:r>
                          <a:endParaRPr lang="en-US" sz="3200" dirty="0">
                            <a:solidFill>
                              <a:schemeClr val="accent3">
                                <a:lumMod val="75000"/>
                              </a:schemeClr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1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>
                          <a:lvl1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1" i="0" u="none" strike="noStrike" cap="none">
                              <a:solidFill>
                                <a:schemeClr val="lt1"/>
                              </a:solidFill>
                              <a:latin typeface="Calibri" panose="020F0502020204030204"/>
                              <a:sym typeface="Arial"/>
                            </a:defRPr>
                          </a:lvl1pPr>
                          <a:lvl2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1" i="0" u="none" strike="noStrike" cap="none">
                              <a:solidFill>
                                <a:schemeClr val="lt1"/>
                              </a:solidFill>
                              <a:latin typeface="Calibri" panose="020F0502020204030204"/>
                              <a:sym typeface="Arial"/>
                            </a:defRPr>
                          </a:lvl2pPr>
                          <a:lvl3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1" i="0" u="none" strike="noStrike" cap="none">
                              <a:solidFill>
                                <a:schemeClr val="lt1"/>
                              </a:solidFill>
                              <a:latin typeface="Calibri" panose="020F0502020204030204"/>
                              <a:sym typeface="Arial"/>
                            </a:defRPr>
                          </a:lvl3pPr>
                          <a:lvl4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1" i="0" u="none" strike="noStrike" cap="none">
                              <a:solidFill>
                                <a:schemeClr val="lt1"/>
                              </a:solidFill>
                              <a:latin typeface="Calibri" panose="020F0502020204030204"/>
                              <a:sym typeface="Arial"/>
                            </a:defRPr>
                          </a:lvl4pPr>
                          <a:lvl5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1" i="0" u="none" strike="noStrike" cap="none">
                              <a:solidFill>
                                <a:schemeClr val="lt1"/>
                              </a:solidFill>
                              <a:latin typeface="Calibri" panose="020F0502020204030204"/>
                              <a:sym typeface="Arial"/>
                            </a:defRPr>
                          </a:lvl5pPr>
                          <a:lvl6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1" i="0" u="none" strike="noStrike" cap="none">
                              <a:solidFill>
                                <a:schemeClr val="lt1"/>
                              </a:solidFill>
                              <a:latin typeface="Calibri" panose="020F0502020204030204"/>
                              <a:sym typeface="Arial"/>
                            </a:defRPr>
                          </a:lvl6pPr>
                          <a:lvl7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1" i="0" u="none" strike="noStrike" cap="none">
                              <a:solidFill>
                                <a:schemeClr val="lt1"/>
                              </a:solidFill>
                              <a:latin typeface="Calibri" panose="020F0502020204030204"/>
                              <a:sym typeface="Arial"/>
                            </a:defRPr>
                          </a:lvl7pPr>
                          <a:lvl8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1" i="0" u="none" strike="noStrike" cap="none">
                              <a:solidFill>
                                <a:schemeClr val="lt1"/>
                              </a:solidFill>
                              <a:latin typeface="Calibri" panose="020F0502020204030204"/>
                              <a:sym typeface="Arial"/>
                            </a:defRPr>
                          </a:lvl8pPr>
                          <a:lvl9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1" i="0" u="none" strike="noStrike" cap="none">
                              <a:solidFill>
                                <a:schemeClr val="lt1"/>
                              </a:solidFill>
                              <a:latin typeface="Calibri" panose="020F0502020204030204"/>
                              <a:sym typeface="Arial"/>
                            </a:defRPr>
                          </a:lvl9pPr>
                        </a:lstStyle>
                        <a:p>
                          <a:pPr algn="ctr"/>
                          <a:r>
                            <a:rPr lang="en-US" sz="3200" dirty="0">
                              <a:solidFill>
                                <a:schemeClr val="accent3">
                                  <a:lumMod val="75000"/>
                                </a:schemeClr>
                              </a:solidFill>
                            </a:rPr>
                            <a:t>(3)</a:t>
                          </a:r>
                          <a:endParaRPr lang="en-US" sz="3200" dirty="0">
                            <a:solidFill>
                              <a:schemeClr val="accent3">
                                <a:lumMod val="75000"/>
                              </a:schemeClr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1">
                            <a:lumMod val="40000"/>
                            <a:lumOff val="6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="" xmlns:a16="http://schemas.microsoft.com/office/drawing/2014/main" val="486189877"/>
                      </a:ext>
                    </a:extLst>
                  </a:tr>
                  <a:tr h="782678">
                    <a:tc>
                      <a:txBody>
                        <a:bodyPr/>
                        <a:lstStyle>
                          <a:lvl1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1pPr>
                          <a:lvl2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2pPr>
                          <a:lvl3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3pPr>
                          <a:lvl4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4pPr>
                          <a:lvl5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5pPr>
                          <a:lvl6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6pPr>
                          <a:lvl7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7pPr>
                          <a:lvl8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8pPr>
                          <a:lvl9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9pPr>
                        </a:lstStyle>
                        <a:p>
                          <a:r>
                            <a:rPr lang="en-US" sz="2400" b="1" dirty="0" err="1">
                              <a:solidFill>
                                <a:srgbClr val="002060"/>
                              </a:solidFill>
                            </a:rPr>
                            <a:t>Chiều</a:t>
                          </a:r>
                          <a:r>
                            <a:rPr lang="en-US" sz="2400" b="1" dirty="0">
                              <a:solidFill>
                                <a:srgbClr val="002060"/>
                              </a:solidFill>
                            </a:rPr>
                            <a:t> </a:t>
                          </a:r>
                          <a:r>
                            <a:rPr lang="en-US" sz="2400" b="1" dirty="0" err="1">
                              <a:solidFill>
                                <a:srgbClr val="002060"/>
                              </a:solidFill>
                            </a:rPr>
                            <a:t>dài</a:t>
                          </a:r>
                          <a:endParaRPr lang="en-US" sz="2400" b="1" dirty="0">
                            <a:solidFill>
                              <a:srgbClr val="002060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>
                          <a:lvl1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1pPr>
                          <a:lvl2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2pPr>
                          <a:lvl3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3pPr>
                          <a:lvl4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4pPr>
                          <a:lvl5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5pPr>
                          <a:lvl6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6pPr>
                          <a:lvl7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7pPr>
                          <a:lvl8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8pPr>
                          <a:lvl9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9pPr>
                        </a:lstStyle>
                        <a:p>
                          <a:pPr algn="ctr"/>
                          <a:r>
                            <a:rPr lang="en-US" sz="2800" b="1" dirty="0">
                              <a:solidFill>
                                <a:schemeClr val="bg2">
                                  <a:lumMod val="75000"/>
                                </a:schemeClr>
                              </a:solidFill>
                            </a:rPr>
                            <a:t>11 cm</a:t>
                          </a:r>
                          <a:endParaRPr lang="en-US" sz="2800" b="1" dirty="0">
                            <a:solidFill>
                              <a:schemeClr val="bg2">
                                <a:lumMod val="75000"/>
                              </a:schemeClr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>
                          <a:lvl1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1pPr>
                          <a:lvl2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2pPr>
                          <a:lvl3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3pPr>
                          <a:lvl4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4pPr>
                          <a:lvl5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5pPr>
                          <a:lvl6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6pPr>
                          <a:lvl7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7pPr>
                          <a:lvl8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8pPr>
                          <a:lvl9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9pPr>
                        </a:lstStyle>
                        <a:p>
                          <a:pPr algn="ctr"/>
                          <a:r>
                            <a:rPr lang="en-US" sz="2800" b="1" dirty="0">
                              <a:solidFill>
                                <a:schemeClr val="accent3">
                                  <a:lumMod val="75000"/>
                                </a:schemeClr>
                              </a:solidFill>
                            </a:rPr>
                            <a:t>0,4 m</a:t>
                          </a:r>
                          <a:endParaRPr lang="en-US" sz="2800" b="1" dirty="0">
                            <a:solidFill>
                              <a:schemeClr val="accent3">
                                <a:lumMod val="75000"/>
                              </a:schemeClr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>
                          <a:lvl1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1pPr>
                          <a:lvl2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2pPr>
                          <a:lvl3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3pPr>
                          <a:lvl4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4pPr>
                          <a:lvl5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5pPr>
                          <a:lvl6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6pPr>
                          <a:lvl7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7pPr>
                          <a:lvl8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8pPr>
                          <a:lvl9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9pPr>
                        </a:lstStyle>
                        <a:p>
                          <a:pPr algn="ctr"/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en-US" sz="3200" b="1" i="1" smtClean="0">
                                      <a:solidFill>
                                        <a:srgbClr val="0070C0"/>
                                      </a:solidFill>
                                      <a:latin typeface="Cambria Math"/>
                                    </a:rPr>
                                  </m:ctrlPr>
                                </m:fPr>
                                <m:num>
                                  <m:r>
                                    <a:rPr lang="en-US" sz="3200" b="1" i="1" smtClean="0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  <m:t>𝟏</m:t>
                                  </m:r>
                                </m:num>
                                <m:den>
                                  <m:r>
                                    <a:rPr lang="en-US" sz="3200" b="1" i="1" smtClean="0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  <m:t>𝟐</m:t>
                                  </m:r>
                                </m:den>
                              </m:f>
                            </m:oMath>
                          </a14:m>
                          <a:r>
                            <a:rPr lang="en-US" sz="2800" b="1" dirty="0">
                              <a:solidFill>
                                <a:srgbClr val="0070C0"/>
                              </a:solidFill>
                            </a:rPr>
                            <a:t>  dm</a:t>
                          </a:r>
                          <a:endParaRPr lang="en-US" sz="2800" b="1" dirty="0">
                            <a:solidFill>
                              <a:srgbClr val="0070C0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="" xmlns:a16="http://schemas.microsoft.com/office/drawing/2014/main" val="4125193838"/>
                      </a:ext>
                    </a:extLst>
                  </a:tr>
                  <a:tr h="785050">
                    <a:tc>
                      <a:txBody>
                        <a:bodyPr/>
                        <a:lstStyle>
                          <a:lvl1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1pPr>
                          <a:lvl2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2pPr>
                          <a:lvl3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3pPr>
                          <a:lvl4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4pPr>
                          <a:lvl5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5pPr>
                          <a:lvl6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6pPr>
                          <a:lvl7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7pPr>
                          <a:lvl8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8pPr>
                          <a:lvl9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9pPr>
                        </a:lstStyle>
                        <a:p>
                          <a:r>
                            <a:rPr lang="en-US" sz="2400" b="1" dirty="0" err="1">
                              <a:solidFill>
                                <a:srgbClr val="002060"/>
                              </a:solidFill>
                            </a:rPr>
                            <a:t>Chiều</a:t>
                          </a:r>
                          <a:r>
                            <a:rPr lang="en-US" sz="2400" b="1" dirty="0">
                              <a:solidFill>
                                <a:srgbClr val="002060"/>
                              </a:solidFill>
                            </a:rPr>
                            <a:t> </a:t>
                          </a:r>
                          <a:r>
                            <a:rPr lang="en-US" sz="2400" b="1" dirty="0" err="1">
                              <a:solidFill>
                                <a:srgbClr val="002060"/>
                              </a:solidFill>
                            </a:rPr>
                            <a:t>rộng</a:t>
                          </a:r>
                          <a:endParaRPr lang="en-US" sz="2400" b="1" dirty="0">
                            <a:solidFill>
                              <a:srgbClr val="002060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>
                          <a:lvl1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1pPr>
                          <a:lvl2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2pPr>
                          <a:lvl3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3pPr>
                          <a:lvl4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4pPr>
                          <a:lvl5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5pPr>
                          <a:lvl6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6pPr>
                          <a:lvl7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7pPr>
                          <a:lvl8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8pPr>
                          <a:lvl9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9pPr>
                        </a:lstStyle>
                        <a:p>
                          <a:pPr algn="ctr"/>
                          <a:r>
                            <a:rPr lang="en-US" sz="2800" b="1" dirty="0">
                              <a:solidFill>
                                <a:schemeClr val="bg2">
                                  <a:lumMod val="75000"/>
                                </a:schemeClr>
                              </a:solidFill>
                            </a:rPr>
                            <a:t>10 cm</a:t>
                          </a:r>
                          <a:endParaRPr lang="en-US" sz="2800" b="1" dirty="0">
                            <a:solidFill>
                              <a:schemeClr val="bg2">
                                <a:lumMod val="75000"/>
                              </a:schemeClr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>
                          <a:lvl1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1pPr>
                          <a:lvl2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2pPr>
                          <a:lvl3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3pPr>
                          <a:lvl4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4pPr>
                          <a:lvl5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5pPr>
                          <a:lvl6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6pPr>
                          <a:lvl7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7pPr>
                          <a:lvl8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8pPr>
                          <a:lvl9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9pPr>
                        </a:lstStyle>
                        <a:p>
                          <a:pPr algn="ctr"/>
                          <a:r>
                            <a:rPr lang="en-US" sz="2800" b="1" dirty="0">
                              <a:solidFill>
                                <a:schemeClr val="accent3">
                                  <a:lumMod val="75000"/>
                                </a:schemeClr>
                              </a:solidFill>
                            </a:rPr>
                            <a:t>0,25 m</a:t>
                          </a:r>
                          <a:endParaRPr lang="en-US" sz="2800" b="1" dirty="0">
                            <a:solidFill>
                              <a:schemeClr val="accent3">
                                <a:lumMod val="75000"/>
                              </a:schemeClr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>
                          <a:lvl1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1pPr>
                          <a:lvl2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2pPr>
                          <a:lvl3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3pPr>
                          <a:lvl4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4pPr>
                          <a:lvl5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5pPr>
                          <a:lvl6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6pPr>
                          <a:lvl7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7pPr>
                          <a:lvl8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8pPr>
                          <a:lvl9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9pPr>
                        </a:lstStyle>
                        <a:p>
                          <a:pPr algn="ctr"/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en-US" sz="3200" b="1" i="1" smtClean="0">
                                      <a:solidFill>
                                        <a:srgbClr val="0070C0"/>
                                      </a:solidFill>
                                      <a:latin typeface="Cambria Math"/>
                                    </a:rPr>
                                  </m:ctrlPr>
                                </m:fPr>
                                <m:num>
                                  <m:r>
                                    <a:rPr lang="en-US" sz="3200" b="1" i="1" smtClean="0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  <m:t>𝟏</m:t>
                                  </m:r>
                                </m:num>
                                <m:den>
                                  <m:r>
                                    <a:rPr lang="en-US" sz="3200" b="1" i="1" smtClean="0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  <m:t>𝟑</m:t>
                                  </m:r>
                                </m:den>
                              </m:f>
                            </m:oMath>
                          </a14:m>
                          <a:r>
                            <a:rPr lang="en-US" sz="2800" b="1" dirty="0">
                              <a:solidFill>
                                <a:srgbClr val="0070C0"/>
                              </a:solidFill>
                            </a:rPr>
                            <a:t>  dm</a:t>
                          </a:r>
                          <a:endParaRPr lang="en-US" sz="2800" b="1" dirty="0">
                            <a:solidFill>
                              <a:srgbClr val="0070C0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="" xmlns:a16="http://schemas.microsoft.com/office/drawing/2014/main" val="2499326258"/>
                      </a:ext>
                    </a:extLst>
                  </a:tr>
                  <a:tr h="786602">
                    <a:tc>
                      <a:txBody>
                        <a:bodyPr/>
                        <a:lstStyle>
                          <a:lvl1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1pPr>
                          <a:lvl2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2pPr>
                          <a:lvl3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3pPr>
                          <a:lvl4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4pPr>
                          <a:lvl5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5pPr>
                          <a:lvl6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6pPr>
                          <a:lvl7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7pPr>
                          <a:lvl8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8pPr>
                          <a:lvl9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9pPr>
                        </a:lstStyle>
                        <a:p>
                          <a:r>
                            <a:rPr lang="en-US" sz="2400" b="1" dirty="0" err="1">
                              <a:solidFill>
                                <a:srgbClr val="002060"/>
                              </a:solidFill>
                            </a:rPr>
                            <a:t>Chiều</a:t>
                          </a:r>
                          <a:r>
                            <a:rPr lang="en-US" sz="2400" b="1" dirty="0">
                              <a:solidFill>
                                <a:srgbClr val="002060"/>
                              </a:solidFill>
                            </a:rPr>
                            <a:t> </a:t>
                          </a:r>
                          <a:r>
                            <a:rPr lang="en-US" sz="2400" b="1" dirty="0" err="1">
                              <a:solidFill>
                                <a:srgbClr val="002060"/>
                              </a:solidFill>
                            </a:rPr>
                            <a:t>cao</a:t>
                          </a:r>
                          <a:endParaRPr lang="en-US" sz="2400" b="1" dirty="0">
                            <a:solidFill>
                              <a:srgbClr val="002060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>
                          <a:lvl1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1pPr>
                          <a:lvl2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2pPr>
                          <a:lvl3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3pPr>
                          <a:lvl4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4pPr>
                          <a:lvl5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5pPr>
                          <a:lvl6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6pPr>
                          <a:lvl7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7pPr>
                          <a:lvl8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8pPr>
                          <a:lvl9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9pPr>
                        </a:lstStyle>
                        <a:p>
                          <a:pPr algn="ctr"/>
                          <a:r>
                            <a:rPr lang="en-US" sz="2800" b="1" dirty="0">
                              <a:solidFill>
                                <a:schemeClr val="bg2">
                                  <a:lumMod val="75000"/>
                                </a:schemeClr>
                              </a:solidFill>
                            </a:rPr>
                            <a:t>6 cm</a:t>
                          </a:r>
                          <a:endParaRPr lang="en-US" sz="2800" b="1" dirty="0">
                            <a:solidFill>
                              <a:schemeClr val="bg2">
                                <a:lumMod val="75000"/>
                              </a:schemeClr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>
                          <a:lvl1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1pPr>
                          <a:lvl2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2pPr>
                          <a:lvl3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3pPr>
                          <a:lvl4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4pPr>
                          <a:lvl5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5pPr>
                          <a:lvl6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6pPr>
                          <a:lvl7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7pPr>
                          <a:lvl8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8pPr>
                          <a:lvl9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9pPr>
                        </a:lstStyle>
                        <a:p>
                          <a:pPr algn="ctr"/>
                          <a:r>
                            <a:rPr lang="en-US" sz="2800" b="1" dirty="0">
                              <a:solidFill>
                                <a:schemeClr val="accent3">
                                  <a:lumMod val="75000"/>
                                </a:schemeClr>
                              </a:solidFill>
                            </a:rPr>
                            <a:t>0,9 m</a:t>
                          </a:r>
                          <a:endParaRPr lang="en-US" sz="2800" b="1" dirty="0">
                            <a:solidFill>
                              <a:schemeClr val="accent3">
                                <a:lumMod val="75000"/>
                              </a:schemeClr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>
                          <a:lvl1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1pPr>
                          <a:lvl2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2pPr>
                          <a:lvl3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3pPr>
                          <a:lvl4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4pPr>
                          <a:lvl5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5pPr>
                          <a:lvl6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6pPr>
                          <a:lvl7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7pPr>
                          <a:lvl8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8pPr>
                          <a:lvl9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9pPr>
                        </a:lstStyle>
                        <a:p>
                          <a:pPr algn="ctr"/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en-US" sz="3200" b="1" i="1" smtClean="0">
                                      <a:solidFill>
                                        <a:srgbClr val="0070C0"/>
                                      </a:solidFill>
                                      <a:latin typeface="Cambria Math"/>
                                    </a:rPr>
                                  </m:ctrlPr>
                                </m:fPr>
                                <m:num>
                                  <m:r>
                                    <a:rPr lang="en-US" sz="3200" b="1" i="1" smtClean="0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  <m:t>𝟐</m:t>
                                  </m:r>
                                </m:num>
                                <m:den>
                                  <m:r>
                                    <a:rPr lang="en-US" sz="3200" b="1" i="1" smtClean="0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  <m:t>𝟓</m:t>
                                  </m:r>
                                </m:den>
                              </m:f>
                            </m:oMath>
                          </a14:m>
                          <a:r>
                            <a:rPr lang="en-US" sz="2800" b="1" dirty="0">
                              <a:solidFill>
                                <a:srgbClr val="0070C0"/>
                              </a:solidFill>
                            </a:rPr>
                            <a:t>  dm</a:t>
                          </a:r>
                          <a:endParaRPr lang="en-US" sz="2800" b="1" dirty="0">
                            <a:solidFill>
                              <a:srgbClr val="0070C0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="" xmlns:a16="http://schemas.microsoft.com/office/drawing/2014/main" val="815950428"/>
                      </a:ext>
                    </a:extLst>
                  </a:tr>
                  <a:tr h="741803">
                    <a:tc>
                      <a:txBody>
                        <a:bodyPr/>
                        <a:lstStyle>
                          <a:lvl1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1pPr>
                          <a:lvl2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2pPr>
                          <a:lvl3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3pPr>
                          <a:lvl4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4pPr>
                          <a:lvl5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5pPr>
                          <a:lvl6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6pPr>
                          <a:lvl7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7pPr>
                          <a:lvl8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8pPr>
                          <a:lvl9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9pPr>
                        </a:lstStyle>
                        <a:p>
                          <a:r>
                            <a:rPr lang="en-US" sz="2400" b="1" dirty="0" err="1">
                              <a:solidFill>
                                <a:srgbClr val="002060"/>
                              </a:solidFill>
                            </a:rPr>
                            <a:t>Diện</a:t>
                          </a:r>
                          <a:r>
                            <a:rPr lang="en-US" sz="2400" b="1" dirty="0">
                              <a:solidFill>
                                <a:srgbClr val="002060"/>
                              </a:solidFill>
                            </a:rPr>
                            <a:t> </a:t>
                          </a:r>
                          <a:r>
                            <a:rPr lang="en-US" sz="2400" b="1" dirty="0" err="1">
                              <a:solidFill>
                                <a:srgbClr val="002060"/>
                              </a:solidFill>
                            </a:rPr>
                            <a:t>tích</a:t>
                          </a:r>
                          <a:r>
                            <a:rPr lang="en-US" sz="2400" b="1" dirty="0">
                              <a:solidFill>
                                <a:srgbClr val="002060"/>
                              </a:solidFill>
                            </a:rPr>
                            <a:t> </a:t>
                          </a:r>
                          <a:r>
                            <a:rPr lang="en-US" sz="2400" b="1" dirty="0" err="1">
                              <a:solidFill>
                                <a:srgbClr val="002060"/>
                              </a:solidFill>
                            </a:rPr>
                            <a:t>mặt</a:t>
                          </a:r>
                          <a:r>
                            <a:rPr lang="en-US" sz="2400" b="1" dirty="0">
                              <a:solidFill>
                                <a:srgbClr val="002060"/>
                              </a:solidFill>
                            </a:rPr>
                            <a:t> </a:t>
                          </a:r>
                          <a:r>
                            <a:rPr lang="en-US" sz="2400" b="1" dirty="0" err="1">
                              <a:solidFill>
                                <a:srgbClr val="002060"/>
                              </a:solidFill>
                            </a:rPr>
                            <a:t>đáy</a:t>
                          </a:r>
                          <a:endParaRPr lang="en-US" sz="2400" b="1" dirty="0">
                            <a:solidFill>
                              <a:srgbClr val="002060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>
                          <a:lvl1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1pPr>
                          <a:lvl2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2pPr>
                          <a:lvl3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3pPr>
                          <a:lvl4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4pPr>
                          <a:lvl5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5pPr>
                          <a:lvl6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6pPr>
                          <a:lvl7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7pPr>
                          <a:lvl8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8pPr>
                          <a:lvl9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9pPr>
                        </a:lstStyle>
                        <a:p>
                          <a:endParaRPr lang="en-US" sz="2000" dirty="0">
                            <a:solidFill>
                              <a:schemeClr val="bg2">
                                <a:lumMod val="75000"/>
                              </a:schemeClr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>
                          <a:lvl1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1pPr>
                          <a:lvl2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2pPr>
                          <a:lvl3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3pPr>
                          <a:lvl4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4pPr>
                          <a:lvl5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5pPr>
                          <a:lvl6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6pPr>
                          <a:lvl7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7pPr>
                          <a:lvl8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8pPr>
                          <a:lvl9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9pPr>
                        </a:lstStyle>
                        <a:p>
                          <a:endParaRPr lang="en-US" sz="2000">
                            <a:solidFill>
                              <a:schemeClr val="bg2">
                                <a:lumMod val="75000"/>
                              </a:schemeClr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>
                          <a:lvl1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1pPr>
                          <a:lvl2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2pPr>
                          <a:lvl3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3pPr>
                          <a:lvl4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4pPr>
                          <a:lvl5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5pPr>
                          <a:lvl6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6pPr>
                          <a:lvl7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7pPr>
                          <a:lvl8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8pPr>
                          <a:lvl9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9pPr>
                        </a:lstStyle>
                        <a:p>
                          <a:endParaRPr lang="en-US" sz="2000" dirty="0">
                            <a:solidFill>
                              <a:schemeClr val="accent1">
                                <a:lumMod val="75000"/>
                              </a:schemeClr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="" xmlns:a16="http://schemas.microsoft.com/office/drawing/2014/main" val="3155079191"/>
                      </a:ext>
                    </a:extLst>
                  </a:tr>
                  <a:tr h="799709">
                    <a:tc>
                      <a:txBody>
                        <a:bodyPr/>
                        <a:lstStyle>
                          <a:lvl1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1pPr>
                          <a:lvl2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2pPr>
                          <a:lvl3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3pPr>
                          <a:lvl4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4pPr>
                          <a:lvl5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5pPr>
                          <a:lvl6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6pPr>
                          <a:lvl7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7pPr>
                          <a:lvl8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8pPr>
                          <a:lvl9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9pPr>
                        </a:lstStyle>
                        <a:p>
                          <a:r>
                            <a:rPr lang="en-US" sz="2400" b="1" dirty="0" err="1">
                              <a:solidFill>
                                <a:srgbClr val="002060"/>
                              </a:solidFill>
                            </a:rPr>
                            <a:t>Diện</a:t>
                          </a:r>
                          <a:r>
                            <a:rPr lang="en-US" sz="2400" b="1" dirty="0">
                              <a:solidFill>
                                <a:srgbClr val="002060"/>
                              </a:solidFill>
                            </a:rPr>
                            <a:t> </a:t>
                          </a:r>
                          <a:r>
                            <a:rPr lang="en-US" sz="2400" b="1" dirty="0" err="1">
                              <a:solidFill>
                                <a:srgbClr val="002060"/>
                              </a:solidFill>
                            </a:rPr>
                            <a:t>tích</a:t>
                          </a:r>
                          <a:r>
                            <a:rPr lang="en-US" sz="2400" b="1" dirty="0">
                              <a:solidFill>
                                <a:srgbClr val="002060"/>
                              </a:solidFill>
                            </a:rPr>
                            <a:t> </a:t>
                          </a:r>
                          <a:r>
                            <a:rPr lang="en-US" sz="2400" b="1" dirty="0" err="1">
                              <a:solidFill>
                                <a:srgbClr val="002060"/>
                              </a:solidFill>
                            </a:rPr>
                            <a:t>xung</a:t>
                          </a:r>
                          <a:r>
                            <a:rPr lang="en-US" sz="2400" b="1" dirty="0">
                              <a:solidFill>
                                <a:srgbClr val="002060"/>
                              </a:solidFill>
                            </a:rPr>
                            <a:t> </a:t>
                          </a:r>
                          <a:r>
                            <a:rPr lang="en-US" sz="2400" b="1" dirty="0" err="1">
                              <a:solidFill>
                                <a:srgbClr val="002060"/>
                              </a:solidFill>
                            </a:rPr>
                            <a:t>quanh</a:t>
                          </a:r>
                          <a:endParaRPr lang="en-US" sz="2400" b="1" dirty="0">
                            <a:solidFill>
                              <a:srgbClr val="002060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>
                          <a:lvl1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1pPr>
                          <a:lvl2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2pPr>
                          <a:lvl3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3pPr>
                          <a:lvl4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4pPr>
                          <a:lvl5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5pPr>
                          <a:lvl6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6pPr>
                          <a:lvl7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7pPr>
                          <a:lvl8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8pPr>
                          <a:lvl9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9pPr>
                        </a:lstStyle>
                        <a:p>
                          <a:endParaRPr lang="en-US" sz="2000" dirty="0">
                            <a:solidFill>
                              <a:schemeClr val="bg2">
                                <a:lumMod val="75000"/>
                              </a:schemeClr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>
                          <a:lvl1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1pPr>
                          <a:lvl2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2pPr>
                          <a:lvl3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3pPr>
                          <a:lvl4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4pPr>
                          <a:lvl5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5pPr>
                          <a:lvl6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6pPr>
                          <a:lvl7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7pPr>
                          <a:lvl8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8pPr>
                          <a:lvl9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9pPr>
                        </a:lstStyle>
                        <a:p>
                          <a:endParaRPr lang="en-US" sz="2000">
                            <a:solidFill>
                              <a:schemeClr val="bg2">
                                <a:lumMod val="75000"/>
                              </a:schemeClr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>
                          <a:lvl1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1pPr>
                          <a:lvl2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2pPr>
                          <a:lvl3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3pPr>
                          <a:lvl4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4pPr>
                          <a:lvl5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5pPr>
                          <a:lvl6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6pPr>
                          <a:lvl7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7pPr>
                          <a:lvl8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8pPr>
                          <a:lvl9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9pPr>
                        </a:lstStyle>
                        <a:p>
                          <a:endParaRPr lang="en-US" sz="2000" dirty="0">
                            <a:solidFill>
                              <a:schemeClr val="bg2">
                                <a:lumMod val="75000"/>
                              </a:schemeClr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="" xmlns:a16="http://schemas.microsoft.com/office/drawing/2014/main" val="1431952612"/>
                      </a:ext>
                    </a:extLst>
                  </a:tr>
                  <a:tr h="741803">
                    <a:tc>
                      <a:txBody>
                        <a:bodyPr/>
                        <a:lstStyle>
                          <a:lvl1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1pPr>
                          <a:lvl2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2pPr>
                          <a:lvl3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3pPr>
                          <a:lvl4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4pPr>
                          <a:lvl5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5pPr>
                          <a:lvl6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6pPr>
                          <a:lvl7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7pPr>
                          <a:lvl8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8pPr>
                          <a:lvl9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9pPr>
                        </a:lstStyle>
                        <a:p>
                          <a:r>
                            <a:rPr lang="en-US" sz="2400" b="1" dirty="0" err="1">
                              <a:solidFill>
                                <a:srgbClr val="002060"/>
                              </a:solidFill>
                            </a:rPr>
                            <a:t>Thể</a:t>
                          </a:r>
                          <a:r>
                            <a:rPr lang="en-US" sz="2400" b="1" dirty="0">
                              <a:solidFill>
                                <a:srgbClr val="002060"/>
                              </a:solidFill>
                            </a:rPr>
                            <a:t> </a:t>
                          </a:r>
                          <a:r>
                            <a:rPr lang="en-US" sz="2400" b="1" dirty="0" err="1">
                              <a:solidFill>
                                <a:srgbClr val="002060"/>
                              </a:solidFill>
                            </a:rPr>
                            <a:t>tích</a:t>
                          </a:r>
                          <a:endParaRPr lang="en-US" sz="2400" b="1" dirty="0">
                            <a:solidFill>
                              <a:srgbClr val="002060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>
                          <a:lvl1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1pPr>
                          <a:lvl2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2pPr>
                          <a:lvl3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3pPr>
                          <a:lvl4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4pPr>
                          <a:lvl5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5pPr>
                          <a:lvl6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6pPr>
                          <a:lvl7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7pPr>
                          <a:lvl8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8pPr>
                          <a:lvl9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9pPr>
                        </a:lstStyle>
                        <a:p>
                          <a:endParaRPr lang="en-US" sz="2000" dirty="0">
                            <a:solidFill>
                              <a:schemeClr val="bg2">
                                <a:lumMod val="75000"/>
                              </a:schemeClr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>
                          <a:lvl1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1pPr>
                          <a:lvl2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2pPr>
                          <a:lvl3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3pPr>
                          <a:lvl4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4pPr>
                          <a:lvl5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5pPr>
                          <a:lvl6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6pPr>
                          <a:lvl7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7pPr>
                          <a:lvl8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8pPr>
                          <a:lvl9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9pPr>
                        </a:lstStyle>
                        <a:p>
                          <a:endParaRPr lang="en-US" sz="2000">
                            <a:solidFill>
                              <a:schemeClr val="bg2">
                                <a:lumMod val="75000"/>
                              </a:schemeClr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>
                          <a:lvl1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1pPr>
                          <a:lvl2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2pPr>
                          <a:lvl3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3pPr>
                          <a:lvl4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4pPr>
                          <a:lvl5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5pPr>
                          <a:lvl6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6pPr>
                          <a:lvl7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7pPr>
                          <a:lvl8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8pPr>
                          <a:lvl9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9pPr>
                        </a:lstStyle>
                        <a:p>
                          <a:endParaRPr lang="en-US" sz="2000" dirty="0">
                            <a:solidFill>
                              <a:schemeClr val="bg2">
                                <a:lumMod val="75000"/>
                              </a:schemeClr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="" xmlns:a16="http://schemas.microsoft.com/office/drawing/2014/main" val="272625536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7" name="Table 3">
                <a:extLst>
                  <a:ext uri="{FF2B5EF4-FFF2-40B4-BE49-F238E27FC236}">
                    <a16:creationId xmlns:a16="http://schemas.microsoft.com/office/drawing/2014/main" id="{9288EF9C-9880-4B63-808A-D920711B512C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830892466"/>
                  </p:ext>
                </p:extLst>
              </p:nvPr>
            </p:nvGraphicFramePr>
            <p:xfrm>
              <a:off x="546100" y="1158117"/>
              <a:ext cx="11201401" cy="5410496"/>
            </p:xfrm>
            <a:graphic>
              <a:graphicData uri="http://schemas.openxmlformats.org/drawingml/2006/table">
                <a:tbl>
                  <a:tblPr firstRow="1" bandRow="1">
                    <a:tableStyleId>{284E427A-3D55-4303-BF80-6455036E1DE7}</a:tableStyleId>
                  </a:tblPr>
                  <a:tblGrid>
                    <a:gridCol w="3095528">
                      <a:extLst>
                        <a:ext uri="{9D8B030D-6E8A-4147-A177-3AD203B41FA5}">
                          <a16:colId xmlns:a16="http://schemas.microsoft.com/office/drawing/2014/main" val="2251145978"/>
                        </a:ext>
                      </a:extLst>
                    </a:gridCol>
                    <a:gridCol w="2505171">
                      <a:extLst>
                        <a:ext uri="{9D8B030D-6E8A-4147-A177-3AD203B41FA5}">
                          <a16:colId xmlns:a16="http://schemas.microsoft.com/office/drawing/2014/main" val="691821434"/>
                        </a:ext>
                      </a:extLst>
                    </a:gridCol>
                    <a:gridCol w="2800351">
                      <a:extLst>
                        <a:ext uri="{9D8B030D-6E8A-4147-A177-3AD203B41FA5}">
                          <a16:colId xmlns:a16="http://schemas.microsoft.com/office/drawing/2014/main" val="1095137452"/>
                        </a:ext>
                      </a:extLst>
                    </a:gridCol>
                    <a:gridCol w="2800351">
                      <a:extLst>
                        <a:ext uri="{9D8B030D-6E8A-4147-A177-3AD203B41FA5}">
                          <a16:colId xmlns:a16="http://schemas.microsoft.com/office/drawing/2014/main" val="884421762"/>
                        </a:ext>
                      </a:extLst>
                    </a:gridCol>
                  </a:tblGrid>
                  <a:tr h="741803">
                    <a:tc>
                      <a:txBody>
                        <a:bodyPr/>
                        <a:lstStyle>
                          <a:lvl1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1" i="0" u="none" strike="noStrike" cap="none">
                              <a:solidFill>
                                <a:schemeClr val="lt1"/>
                              </a:solidFill>
                              <a:latin typeface="Calibri" panose="020F0502020204030204"/>
                              <a:sym typeface="Arial"/>
                            </a:defRPr>
                          </a:lvl1pPr>
                          <a:lvl2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1" i="0" u="none" strike="noStrike" cap="none">
                              <a:solidFill>
                                <a:schemeClr val="lt1"/>
                              </a:solidFill>
                              <a:latin typeface="Calibri" panose="020F0502020204030204"/>
                              <a:sym typeface="Arial"/>
                            </a:defRPr>
                          </a:lvl2pPr>
                          <a:lvl3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1" i="0" u="none" strike="noStrike" cap="none">
                              <a:solidFill>
                                <a:schemeClr val="lt1"/>
                              </a:solidFill>
                              <a:latin typeface="Calibri" panose="020F0502020204030204"/>
                              <a:sym typeface="Arial"/>
                            </a:defRPr>
                          </a:lvl3pPr>
                          <a:lvl4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1" i="0" u="none" strike="noStrike" cap="none">
                              <a:solidFill>
                                <a:schemeClr val="lt1"/>
                              </a:solidFill>
                              <a:latin typeface="Calibri" panose="020F0502020204030204"/>
                              <a:sym typeface="Arial"/>
                            </a:defRPr>
                          </a:lvl4pPr>
                          <a:lvl5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1" i="0" u="none" strike="noStrike" cap="none">
                              <a:solidFill>
                                <a:schemeClr val="lt1"/>
                              </a:solidFill>
                              <a:latin typeface="Calibri" panose="020F0502020204030204"/>
                              <a:sym typeface="Arial"/>
                            </a:defRPr>
                          </a:lvl5pPr>
                          <a:lvl6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1" i="0" u="none" strike="noStrike" cap="none">
                              <a:solidFill>
                                <a:schemeClr val="lt1"/>
                              </a:solidFill>
                              <a:latin typeface="Calibri" panose="020F0502020204030204"/>
                              <a:sym typeface="Arial"/>
                            </a:defRPr>
                          </a:lvl6pPr>
                          <a:lvl7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1" i="0" u="none" strike="noStrike" cap="none">
                              <a:solidFill>
                                <a:schemeClr val="lt1"/>
                              </a:solidFill>
                              <a:latin typeface="Calibri" panose="020F0502020204030204"/>
                              <a:sym typeface="Arial"/>
                            </a:defRPr>
                          </a:lvl7pPr>
                          <a:lvl8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1" i="0" u="none" strike="noStrike" cap="none">
                              <a:solidFill>
                                <a:schemeClr val="lt1"/>
                              </a:solidFill>
                              <a:latin typeface="Calibri" panose="020F0502020204030204"/>
                              <a:sym typeface="Arial"/>
                            </a:defRPr>
                          </a:lvl8pPr>
                          <a:lvl9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1" i="0" u="none" strike="noStrike" cap="none">
                              <a:solidFill>
                                <a:schemeClr val="lt1"/>
                              </a:solidFill>
                              <a:latin typeface="Calibri" panose="020F0502020204030204"/>
                              <a:sym typeface="Arial"/>
                            </a:defRPr>
                          </a:lvl9pPr>
                        </a:lstStyle>
                        <a:p>
                          <a:pPr algn="ctr"/>
                          <a:r>
                            <a:rPr lang="en-US" sz="3200" dirty="0">
                              <a:solidFill>
                                <a:schemeClr val="accent3">
                                  <a:lumMod val="75000"/>
                                </a:schemeClr>
                              </a:solidFill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HHCN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1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>
                          <a:lvl1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1" i="0" u="none" strike="noStrike" cap="none">
                              <a:solidFill>
                                <a:schemeClr val="lt1"/>
                              </a:solidFill>
                              <a:latin typeface="Calibri" panose="020F0502020204030204"/>
                              <a:sym typeface="Arial"/>
                            </a:defRPr>
                          </a:lvl1pPr>
                          <a:lvl2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1" i="0" u="none" strike="noStrike" cap="none">
                              <a:solidFill>
                                <a:schemeClr val="lt1"/>
                              </a:solidFill>
                              <a:latin typeface="Calibri" panose="020F0502020204030204"/>
                              <a:sym typeface="Arial"/>
                            </a:defRPr>
                          </a:lvl2pPr>
                          <a:lvl3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1" i="0" u="none" strike="noStrike" cap="none">
                              <a:solidFill>
                                <a:schemeClr val="lt1"/>
                              </a:solidFill>
                              <a:latin typeface="Calibri" panose="020F0502020204030204"/>
                              <a:sym typeface="Arial"/>
                            </a:defRPr>
                          </a:lvl3pPr>
                          <a:lvl4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1" i="0" u="none" strike="noStrike" cap="none">
                              <a:solidFill>
                                <a:schemeClr val="lt1"/>
                              </a:solidFill>
                              <a:latin typeface="Calibri" panose="020F0502020204030204"/>
                              <a:sym typeface="Arial"/>
                            </a:defRPr>
                          </a:lvl4pPr>
                          <a:lvl5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1" i="0" u="none" strike="noStrike" cap="none">
                              <a:solidFill>
                                <a:schemeClr val="lt1"/>
                              </a:solidFill>
                              <a:latin typeface="Calibri" panose="020F0502020204030204"/>
                              <a:sym typeface="Arial"/>
                            </a:defRPr>
                          </a:lvl5pPr>
                          <a:lvl6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1" i="0" u="none" strike="noStrike" cap="none">
                              <a:solidFill>
                                <a:schemeClr val="lt1"/>
                              </a:solidFill>
                              <a:latin typeface="Calibri" panose="020F0502020204030204"/>
                              <a:sym typeface="Arial"/>
                            </a:defRPr>
                          </a:lvl6pPr>
                          <a:lvl7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1" i="0" u="none" strike="noStrike" cap="none">
                              <a:solidFill>
                                <a:schemeClr val="lt1"/>
                              </a:solidFill>
                              <a:latin typeface="Calibri" panose="020F0502020204030204"/>
                              <a:sym typeface="Arial"/>
                            </a:defRPr>
                          </a:lvl7pPr>
                          <a:lvl8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1" i="0" u="none" strike="noStrike" cap="none">
                              <a:solidFill>
                                <a:schemeClr val="lt1"/>
                              </a:solidFill>
                              <a:latin typeface="Calibri" panose="020F0502020204030204"/>
                              <a:sym typeface="Arial"/>
                            </a:defRPr>
                          </a:lvl8pPr>
                          <a:lvl9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1" i="0" u="none" strike="noStrike" cap="none">
                              <a:solidFill>
                                <a:schemeClr val="lt1"/>
                              </a:solidFill>
                              <a:latin typeface="Calibri" panose="020F0502020204030204"/>
                              <a:sym typeface="Arial"/>
                            </a:defRPr>
                          </a:lvl9pPr>
                        </a:lstStyle>
                        <a:p>
                          <a:pPr algn="ctr"/>
                          <a:r>
                            <a:rPr lang="en-US" sz="3200" dirty="0">
                              <a:solidFill>
                                <a:schemeClr val="accent3">
                                  <a:lumMod val="75000"/>
                                </a:schemeClr>
                              </a:solidFill>
                            </a:rPr>
                            <a:t>(1)</a:t>
                          </a:r>
                          <a:endParaRPr lang="en-US" sz="3200" dirty="0">
                            <a:solidFill>
                              <a:schemeClr val="accent3">
                                <a:lumMod val="75000"/>
                              </a:schemeClr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1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>
                          <a:lvl1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1" i="0" u="none" strike="noStrike" cap="none">
                              <a:solidFill>
                                <a:schemeClr val="lt1"/>
                              </a:solidFill>
                              <a:latin typeface="Calibri" panose="020F0502020204030204"/>
                              <a:sym typeface="Arial"/>
                            </a:defRPr>
                          </a:lvl1pPr>
                          <a:lvl2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1" i="0" u="none" strike="noStrike" cap="none">
                              <a:solidFill>
                                <a:schemeClr val="lt1"/>
                              </a:solidFill>
                              <a:latin typeface="Calibri" panose="020F0502020204030204"/>
                              <a:sym typeface="Arial"/>
                            </a:defRPr>
                          </a:lvl2pPr>
                          <a:lvl3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1" i="0" u="none" strike="noStrike" cap="none">
                              <a:solidFill>
                                <a:schemeClr val="lt1"/>
                              </a:solidFill>
                              <a:latin typeface="Calibri" panose="020F0502020204030204"/>
                              <a:sym typeface="Arial"/>
                            </a:defRPr>
                          </a:lvl3pPr>
                          <a:lvl4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1" i="0" u="none" strike="noStrike" cap="none">
                              <a:solidFill>
                                <a:schemeClr val="lt1"/>
                              </a:solidFill>
                              <a:latin typeface="Calibri" panose="020F0502020204030204"/>
                              <a:sym typeface="Arial"/>
                            </a:defRPr>
                          </a:lvl4pPr>
                          <a:lvl5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1" i="0" u="none" strike="noStrike" cap="none">
                              <a:solidFill>
                                <a:schemeClr val="lt1"/>
                              </a:solidFill>
                              <a:latin typeface="Calibri" panose="020F0502020204030204"/>
                              <a:sym typeface="Arial"/>
                            </a:defRPr>
                          </a:lvl5pPr>
                          <a:lvl6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1" i="0" u="none" strike="noStrike" cap="none">
                              <a:solidFill>
                                <a:schemeClr val="lt1"/>
                              </a:solidFill>
                              <a:latin typeface="Calibri" panose="020F0502020204030204"/>
                              <a:sym typeface="Arial"/>
                            </a:defRPr>
                          </a:lvl6pPr>
                          <a:lvl7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1" i="0" u="none" strike="noStrike" cap="none">
                              <a:solidFill>
                                <a:schemeClr val="lt1"/>
                              </a:solidFill>
                              <a:latin typeface="Calibri" panose="020F0502020204030204"/>
                              <a:sym typeface="Arial"/>
                            </a:defRPr>
                          </a:lvl7pPr>
                          <a:lvl8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1" i="0" u="none" strike="noStrike" cap="none">
                              <a:solidFill>
                                <a:schemeClr val="lt1"/>
                              </a:solidFill>
                              <a:latin typeface="Calibri" panose="020F0502020204030204"/>
                              <a:sym typeface="Arial"/>
                            </a:defRPr>
                          </a:lvl8pPr>
                          <a:lvl9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1" i="0" u="none" strike="noStrike" cap="none">
                              <a:solidFill>
                                <a:schemeClr val="lt1"/>
                              </a:solidFill>
                              <a:latin typeface="Calibri" panose="020F0502020204030204"/>
                              <a:sym typeface="Arial"/>
                            </a:defRPr>
                          </a:lvl9pPr>
                        </a:lstStyle>
                        <a:p>
                          <a:pPr algn="ctr"/>
                          <a:r>
                            <a:rPr lang="en-US" sz="3200" dirty="0">
                              <a:solidFill>
                                <a:schemeClr val="accent3">
                                  <a:lumMod val="75000"/>
                                </a:schemeClr>
                              </a:solidFill>
                            </a:rPr>
                            <a:t>(2)</a:t>
                          </a:r>
                          <a:endParaRPr lang="en-US" sz="3200" dirty="0">
                            <a:solidFill>
                              <a:schemeClr val="accent3">
                                <a:lumMod val="75000"/>
                              </a:schemeClr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1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>
                          <a:lvl1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1" i="0" u="none" strike="noStrike" cap="none">
                              <a:solidFill>
                                <a:schemeClr val="lt1"/>
                              </a:solidFill>
                              <a:latin typeface="Calibri" panose="020F0502020204030204"/>
                              <a:sym typeface="Arial"/>
                            </a:defRPr>
                          </a:lvl1pPr>
                          <a:lvl2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1" i="0" u="none" strike="noStrike" cap="none">
                              <a:solidFill>
                                <a:schemeClr val="lt1"/>
                              </a:solidFill>
                              <a:latin typeface="Calibri" panose="020F0502020204030204"/>
                              <a:sym typeface="Arial"/>
                            </a:defRPr>
                          </a:lvl2pPr>
                          <a:lvl3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1" i="0" u="none" strike="noStrike" cap="none">
                              <a:solidFill>
                                <a:schemeClr val="lt1"/>
                              </a:solidFill>
                              <a:latin typeface="Calibri" panose="020F0502020204030204"/>
                              <a:sym typeface="Arial"/>
                            </a:defRPr>
                          </a:lvl3pPr>
                          <a:lvl4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1" i="0" u="none" strike="noStrike" cap="none">
                              <a:solidFill>
                                <a:schemeClr val="lt1"/>
                              </a:solidFill>
                              <a:latin typeface="Calibri" panose="020F0502020204030204"/>
                              <a:sym typeface="Arial"/>
                            </a:defRPr>
                          </a:lvl4pPr>
                          <a:lvl5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1" i="0" u="none" strike="noStrike" cap="none">
                              <a:solidFill>
                                <a:schemeClr val="lt1"/>
                              </a:solidFill>
                              <a:latin typeface="Calibri" panose="020F0502020204030204"/>
                              <a:sym typeface="Arial"/>
                            </a:defRPr>
                          </a:lvl5pPr>
                          <a:lvl6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1" i="0" u="none" strike="noStrike" cap="none">
                              <a:solidFill>
                                <a:schemeClr val="lt1"/>
                              </a:solidFill>
                              <a:latin typeface="Calibri" panose="020F0502020204030204"/>
                              <a:sym typeface="Arial"/>
                            </a:defRPr>
                          </a:lvl6pPr>
                          <a:lvl7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1" i="0" u="none" strike="noStrike" cap="none">
                              <a:solidFill>
                                <a:schemeClr val="lt1"/>
                              </a:solidFill>
                              <a:latin typeface="Calibri" panose="020F0502020204030204"/>
                              <a:sym typeface="Arial"/>
                            </a:defRPr>
                          </a:lvl7pPr>
                          <a:lvl8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1" i="0" u="none" strike="noStrike" cap="none">
                              <a:solidFill>
                                <a:schemeClr val="lt1"/>
                              </a:solidFill>
                              <a:latin typeface="Calibri" panose="020F0502020204030204"/>
                              <a:sym typeface="Arial"/>
                            </a:defRPr>
                          </a:lvl8pPr>
                          <a:lvl9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1" i="0" u="none" strike="noStrike" cap="none">
                              <a:solidFill>
                                <a:schemeClr val="lt1"/>
                              </a:solidFill>
                              <a:latin typeface="Calibri" panose="020F0502020204030204"/>
                              <a:sym typeface="Arial"/>
                            </a:defRPr>
                          </a:lvl9pPr>
                        </a:lstStyle>
                        <a:p>
                          <a:pPr algn="ctr"/>
                          <a:r>
                            <a:rPr lang="en-US" sz="3200" dirty="0">
                              <a:solidFill>
                                <a:schemeClr val="accent3">
                                  <a:lumMod val="75000"/>
                                </a:schemeClr>
                              </a:solidFill>
                            </a:rPr>
                            <a:t>(3)</a:t>
                          </a:r>
                          <a:endParaRPr lang="en-US" sz="3200" dirty="0">
                            <a:solidFill>
                              <a:schemeClr val="accent3">
                                <a:lumMod val="75000"/>
                              </a:schemeClr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1">
                            <a:lumMod val="40000"/>
                            <a:lumOff val="6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486189877"/>
                      </a:ext>
                    </a:extLst>
                  </a:tr>
                  <a:tr h="793560">
                    <a:tc>
                      <a:txBody>
                        <a:bodyPr/>
                        <a:lstStyle>
                          <a:lvl1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1pPr>
                          <a:lvl2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2pPr>
                          <a:lvl3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3pPr>
                          <a:lvl4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4pPr>
                          <a:lvl5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5pPr>
                          <a:lvl6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6pPr>
                          <a:lvl7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7pPr>
                          <a:lvl8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8pPr>
                          <a:lvl9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9pPr>
                        </a:lstStyle>
                        <a:p>
                          <a:r>
                            <a:rPr lang="en-US" sz="2400" b="1" dirty="0" err="1">
                              <a:solidFill>
                                <a:srgbClr val="002060"/>
                              </a:solidFill>
                            </a:rPr>
                            <a:t>Chiều</a:t>
                          </a:r>
                          <a:r>
                            <a:rPr lang="en-US" sz="2400" b="1" dirty="0">
                              <a:solidFill>
                                <a:srgbClr val="002060"/>
                              </a:solidFill>
                            </a:rPr>
                            <a:t> </a:t>
                          </a:r>
                          <a:r>
                            <a:rPr lang="en-US" sz="2400" b="1" dirty="0" err="1">
                              <a:solidFill>
                                <a:srgbClr val="002060"/>
                              </a:solidFill>
                            </a:rPr>
                            <a:t>dài</a:t>
                          </a:r>
                          <a:endParaRPr lang="en-US" sz="2400" b="1" dirty="0">
                            <a:solidFill>
                              <a:srgbClr val="002060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>
                          <a:lvl1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1pPr>
                          <a:lvl2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2pPr>
                          <a:lvl3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3pPr>
                          <a:lvl4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4pPr>
                          <a:lvl5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5pPr>
                          <a:lvl6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6pPr>
                          <a:lvl7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7pPr>
                          <a:lvl8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8pPr>
                          <a:lvl9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9pPr>
                        </a:lstStyle>
                        <a:p>
                          <a:pPr algn="ctr"/>
                          <a:r>
                            <a:rPr lang="en-US" sz="2800" b="1" dirty="0">
                              <a:solidFill>
                                <a:schemeClr val="bg2">
                                  <a:lumMod val="75000"/>
                                </a:schemeClr>
                              </a:solidFill>
                            </a:rPr>
                            <a:t>11 cm</a:t>
                          </a:r>
                          <a:endParaRPr lang="en-US" sz="2800" b="1" dirty="0">
                            <a:solidFill>
                              <a:schemeClr val="bg2">
                                <a:lumMod val="75000"/>
                              </a:schemeClr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>
                          <a:lvl1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1pPr>
                          <a:lvl2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2pPr>
                          <a:lvl3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3pPr>
                          <a:lvl4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4pPr>
                          <a:lvl5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5pPr>
                          <a:lvl6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6pPr>
                          <a:lvl7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7pPr>
                          <a:lvl8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8pPr>
                          <a:lvl9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9pPr>
                        </a:lstStyle>
                        <a:p>
                          <a:pPr algn="ctr"/>
                          <a:r>
                            <a:rPr lang="en-US" sz="2800" b="1" dirty="0">
                              <a:solidFill>
                                <a:schemeClr val="accent3">
                                  <a:lumMod val="75000"/>
                                </a:schemeClr>
                              </a:solidFill>
                            </a:rPr>
                            <a:t>0,4 m</a:t>
                          </a:r>
                          <a:endParaRPr lang="en-US" sz="2800" b="1" dirty="0">
                            <a:solidFill>
                              <a:schemeClr val="accent3">
                                <a:lumMod val="75000"/>
                              </a:schemeClr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2"/>
                          <a:stretch>
                            <a:fillRect l="-301522" t="-96923" r="-1739" b="-499231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4125193838"/>
                      </a:ext>
                    </a:extLst>
                  </a:tr>
                  <a:tr h="795909">
                    <a:tc>
                      <a:txBody>
                        <a:bodyPr/>
                        <a:lstStyle>
                          <a:lvl1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1pPr>
                          <a:lvl2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2pPr>
                          <a:lvl3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3pPr>
                          <a:lvl4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4pPr>
                          <a:lvl5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5pPr>
                          <a:lvl6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6pPr>
                          <a:lvl7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7pPr>
                          <a:lvl8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8pPr>
                          <a:lvl9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9pPr>
                        </a:lstStyle>
                        <a:p>
                          <a:r>
                            <a:rPr lang="en-US" sz="2400" b="1" dirty="0" err="1">
                              <a:solidFill>
                                <a:srgbClr val="002060"/>
                              </a:solidFill>
                            </a:rPr>
                            <a:t>Chiều</a:t>
                          </a:r>
                          <a:r>
                            <a:rPr lang="en-US" sz="2400" b="1" dirty="0">
                              <a:solidFill>
                                <a:srgbClr val="002060"/>
                              </a:solidFill>
                            </a:rPr>
                            <a:t> </a:t>
                          </a:r>
                          <a:r>
                            <a:rPr lang="en-US" sz="2400" b="1" dirty="0" err="1">
                              <a:solidFill>
                                <a:srgbClr val="002060"/>
                              </a:solidFill>
                            </a:rPr>
                            <a:t>rộng</a:t>
                          </a:r>
                          <a:endParaRPr lang="en-US" sz="2400" b="1" dirty="0">
                            <a:solidFill>
                              <a:srgbClr val="002060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>
                          <a:lvl1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1pPr>
                          <a:lvl2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2pPr>
                          <a:lvl3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3pPr>
                          <a:lvl4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4pPr>
                          <a:lvl5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5pPr>
                          <a:lvl6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6pPr>
                          <a:lvl7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7pPr>
                          <a:lvl8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8pPr>
                          <a:lvl9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9pPr>
                        </a:lstStyle>
                        <a:p>
                          <a:pPr algn="ctr"/>
                          <a:r>
                            <a:rPr lang="en-US" sz="2800" b="1" dirty="0">
                              <a:solidFill>
                                <a:schemeClr val="bg2">
                                  <a:lumMod val="75000"/>
                                </a:schemeClr>
                              </a:solidFill>
                            </a:rPr>
                            <a:t>10 cm</a:t>
                          </a:r>
                          <a:endParaRPr lang="en-US" sz="2800" b="1" dirty="0">
                            <a:solidFill>
                              <a:schemeClr val="bg2">
                                <a:lumMod val="75000"/>
                              </a:schemeClr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>
                          <a:lvl1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1pPr>
                          <a:lvl2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2pPr>
                          <a:lvl3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3pPr>
                          <a:lvl4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4pPr>
                          <a:lvl5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5pPr>
                          <a:lvl6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6pPr>
                          <a:lvl7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7pPr>
                          <a:lvl8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8pPr>
                          <a:lvl9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9pPr>
                        </a:lstStyle>
                        <a:p>
                          <a:pPr algn="ctr"/>
                          <a:r>
                            <a:rPr lang="en-US" sz="2800" b="1" dirty="0">
                              <a:solidFill>
                                <a:schemeClr val="accent3">
                                  <a:lumMod val="75000"/>
                                </a:schemeClr>
                              </a:solidFill>
                            </a:rPr>
                            <a:t>0,25 m</a:t>
                          </a:r>
                          <a:endParaRPr lang="en-US" sz="2800" b="1" dirty="0">
                            <a:solidFill>
                              <a:schemeClr val="accent3">
                                <a:lumMod val="75000"/>
                              </a:schemeClr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2"/>
                          <a:stretch>
                            <a:fillRect l="-301522" t="-195420" r="-1739" b="-39542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499326258"/>
                      </a:ext>
                    </a:extLst>
                  </a:tr>
                  <a:tr h="795909">
                    <a:tc>
                      <a:txBody>
                        <a:bodyPr/>
                        <a:lstStyle>
                          <a:lvl1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1pPr>
                          <a:lvl2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2pPr>
                          <a:lvl3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3pPr>
                          <a:lvl4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4pPr>
                          <a:lvl5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5pPr>
                          <a:lvl6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6pPr>
                          <a:lvl7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7pPr>
                          <a:lvl8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8pPr>
                          <a:lvl9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9pPr>
                        </a:lstStyle>
                        <a:p>
                          <a:r>
                            <a:rPr lang="en-US" sz="2400" b="1" dirty="0" err="1">
                              <a:solidFill>
                                <a:srgbClr val="002060"/>
                              </a:solidFill>
                            </a:rPr>
                            <a:t>Chiều</a:t>
                          </a:r>
                          <a:r>
                            <a:rPr lang="en-US" sz="2400" b="1" dirty="0">
                              <a:solidFill>
                                <a:srgbClr val="002060"/>
                              </a:solidFill>
                            </a:rPr>
                            <a:t> </a:t>
                          </a:r>
                          <a:r>
                            <a:rPr lang="en-US" sz="2400" b="1" dirty="0" err="1">
                              <a:solidFill>
                                <a:srgbClr val="002060"/>
                              </a:solidFill>
                            </a:rPr>
                            <a:t>cao</a:t>
                          </a:r>
                          <a:endParaRPr lang="en-US" sz="2400" b="1" dirty="0">
                            <a:solidFill>
                              <a:srgbClr val="002060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>
                          <a:lvl1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1pPr>
                          <a:lvl2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2pPr>
                          <a:lvl3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3pPr>
                          <a:lvl4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4pPr>
                          <a:lvl5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5pPr>
                          <a:lvl6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6pPr>
                          <a:lvl7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7pPr>
                          <a:lvl8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8pPr>
                          <a:lvl9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9pPr>
                        </a:lstStyle>
                        <a:p>
                          <a:pPr algn="ctr"/>
                          <a:r>
                            <a:rPr lang="en-US" sz="2800" b="1" dirty="0">
                              <a:solidFill>
                                <a:schemeClr val="bg2">
                                  <a:lumMod val="75000"/>
                                </a:schemeClr>
                              </a:solidFill>
                            </a:rPr>
                            <a:t>6 cm</a:t>
                          </a:r>
                          <a:endParaRPr lang="en-US" sz="2800" b="1" dirty="0">
                            <a:solidFill>
                              <a:schemeClr val="bg2">
                                <a:lumMod val="75000"/>
                              </a:schemeClr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>
                          <a:lvl1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1pPr>
                          <a:lvl2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2pPr>
                          <a:lvl3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3pPr>
                          <a:lvl4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4pPr>
                          <a:lvl5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5pPr>
                          <a:lvl6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6pPr>
                          <a:lvl7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7pPr>
                          <a:lvl8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8pPr>
                          <a:lvl9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9pPr>
                        </a:lstStyle>
                        <a:p>
                          <a:pPr algn="ctr"/>
                          <a:r>
                            <a:rPr lang="en-US" sz="2800" b="1" dirty="0">
                              <a:solidFill>
                                <a:schemeClr val="accent3">
                                  <a:lumMod val="75000"/>
                                </a:schemeClr>
                              </a:solidFill>
                            </a:rPr>
                            <a:t>0,9 m</a:t>
                          </a:r>
                          <a:endParaRPr lang="en-US" sz="2800" b="1" dirty="0">
                            <a:solidFill>
                              <a:schemeClr val="accent3">
                                <a:lumMod val="75000"/>
                              </a:schemeClr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2"/>
                          <a:stretch>
                            <a:fillRect l="-301522" t="-295420" r="-1739" b="-29542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815950428"/>
                      </a:ext>
                    </a:extLst>
                  </a:tr>
                  <a:tr h="741803">
                    <a:tc>
                      <a:txBody>
                        <a:bodyPr/>
                        <a:lstStyle>
                          <a:lvl1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1pPr>
                          <a:lvl2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2pPr>
                          <a:lvl3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3pPr>
                          <a:lvl4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4pPr>
                          <a:lvl5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5pPr>
                          <a:lvl6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6pPr>
                          <a:lvl7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7pPr>
                          <a:lvl8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8pPr>
                          <a:lvl9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9pPr>
                        </a:lstStyle>
                        <a:p>
                          <a:r>
                            <a:rPr lang="en-US" sz="2400" b="1" dirty="0" err="1">
                              <a:solidFill>
                                <a:srgbClr val="002060"/>
                              </a:solidFill>
                            </a:rPr>
                            <a:t>Diện</a:t>
                          </a:r>
                          <a:r>
                            <a:rPr lang="en-US" sz="2400" b="1" dirty="0">
                              <a:solidFill>
                                <a:srgbClr val="002060"/>
                              </a:solidFill>
                            </a:rPr>
                            <a:t> </a:t>
                          </a:r>
                          <a:r>
                            <a:rPr lang="en-US" sz="2400" b="1" dirty="0" err="1">
                              <a:solidFill>
                                <a:srgbClr val="002060"/>
                              </a:solidFill>
                            </a:rPr>
                            <a:t>tích</a:t>
                          </a:r>
                          <a:r>
                            <a:rPr lang="en-US" sz="2400" b="1" dirty="0">
                              <a:solidFill>
                                <a:srgbClr val="002060"/>
                              </a:solidFill>
                            </a:rPr>
                            <a:t> </a:t>
                          </a:r>
                          <a:r>
                            <a:rPr lang="en-US" sz="2400" b="1" dirty="0" err="1">
                              <a:solidFill>
                                <a:srgbClr val="002060"/>
                              </a:solidFill>
                            </a:rPr>
                            <a:t>mặt</a:t>
                          </a:r>
                          <a:r>
                            <a:rPr lang="en-US" sz="2400" b="1" dirty="0">
                              <a:solidFill>
                                <a:srgbClr val="002060"/>
                              </a:solidFill>
                            </a:rPr>
                            <a:t> </a:t>
                          </a:r>
                          <a:r>
                            <a:rPr lang="en-US" sz="2400" b="1" dirty="0" err="1">
                              <a:solidFill>
                                <a:srgbClr val="002060"/>
                              </a:solidFill>
                            </a:rPr>
                            <a:t>đáy</a:t>
                          </a:r>
                          <a:endParaRPr lang="en-US" sz="2400" b="1" dirty="0">
                            <a:solidFill>
                              <a:srgbClr val="002060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>
                          <a:lvl1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1pPr>
                          <a:lvl2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2pPr>
                          <a:lvl3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3pPr>
                          <a:lvl4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4pPr>
                          <a:lvl5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5pPr>
                          <a:lvl6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6pPr>
                          <a:lvl7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7pPr>
                          <a:lvl8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8pPr>
                          <a:lvl9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9pPr>
                        </a:lstStyle>
                        <a:p>
                          <a:endParaRPr lang="en-US" sz="2000" dirty="0">
                            <a:solidFill>
                              <a:schemeClr val="bg2">
                                <a:lumMod val="75000"/>
                              </a:schemeClr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>
                          <a:lvl1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1pPr>
                          <a:lvl2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2pPr>
                          <a:lvl3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3pPr>
                          <a:lvl4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4pPr>
                          <a:lvl5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5pPr>
                          <a:lvl6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6pPr>
                          <a:lvl7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7pPr>
                          <a:lvl8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8pPr>
                          <a:lvl9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9pPr>
                        </a:lstStyle>
                        <a:p>
                          <a:endParaRPr lang="en-US" sz="2000">
                            <a:solidFill>
                              <a:schemeClr val="bg2">
                                <a:lumMod val="75000"/>
                              </a:schemeClr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>
                          <a:lvl1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1pPr>
                          <a:lvl2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2pPr>
                          <a:lvl3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3pPr>
                          <a:lvl4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4pPr>
                          <a:lvl5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5pPr>
                          <a:lvl6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6pPr>
                          <a:lvl7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7pPr>
                          <a:lvl8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8pPr>
                          <a:lvl9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9pPr>
                        </a:lstStyle>
                        <a:p>
                          <a:endParaRPr lang="en-US" sz="2000" dirty="0">
                            <a:solidFill>
                              <a:schemeClr val="accent1">
                                <a:lumMod val="75000"/>
                              </a:schemeClr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155079191"/>
                      </a:ext>
                    </a:extLst>
                  </a:tr>
                  <a:tr h="799709">
                    <a:tc>
                      <a:txBody>
                        <a:bodyPr/>
                        <a:lstStyle>
                          <a:lvl1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1pPr>
                          <a:lvl2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2pPr>
                          <a:lvl3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3pPr>
                          <a:lvl4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4pPr>
                          <a:lvl5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5pPr>
                          <a:lvl6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6pPr>
                          <a:lvl7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7pPr>
                          <a:lvl8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8pPr>
                          <a:lvl9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9pPr>
                        </a:lstStyle>
                        <a:p>
                          <a:r>
                            <a:rPr lang="en-US" sz="2400" b="1" dirty="0" err="1">
                              <a:solidFill>
                                <a:srgbClr val="002060"/>
                              </a:solidFill>
                            </a:rPr>
                            <a:t>Diện</a:t>
                          </a:r>
                          <a:r>
                            <a:rPr lang="en-US" sz="2400" b="1" dirty="0">
                              <a:solidFill>
                                <a:srgbClr val="002060"/>
                              </a:solidFill>
                            </a:rPr>
                            <a:t> </a:t>
                          </a:r>
                          <a:r>
                            <a:rPr lang="en-US" sz="2400" b="1" dirty="0" err="1">
                              <a:solidFill>
                                <a:srgbClr val="002060"/>
                              </a:solidFill>
                            </a:rPr>
                            <a:t>tích</a:t>
                          </a:r>
                          <a:r>
                            <a:rPr lang="en-US" sz="2400" b="1" dirty="0">
                              <a:solidFill>
                                <a:srgbClr val="002060"/>
                              </a:solidFill>
                            </a:rPr>
                            <a:t> </a:t>
                          </a:r>
                          <a:r>
                            <a:rPr lang="en-US" sz="2400" b="1" dirty="0" err="1">
                              <a:solidFill>
                                <a:srgbClr val="002060"/>
                              </a:solidFill>
                            </a:rPr>
                            <a:t>xung</a:t>
                          </a:r>
                          <a:r>
                            <a:rPr lang="en-US" sz="2400" b="1" dirty="0">
                              <a:solidFill>
                                <a:srgbClr val="002060"/>
                              </a:solidFill>
                            </a:rPr>
                            <a:t> </a:t>
                          </a:r>
                          <a:r>
                            <a:rPr lang="en-US" sz="2400" b="1" dirty="0" err="1">
                              <a:solidFill>
                                <a:srgbClr val="002060"/>
                              </a:solidFill>
                            </a:rPr>
                            <a:t>quanh</a:t>
                          </a:r>
                          <a:endParaRPr lang="en-US" sz="2400" b="1" dirty="0">
                            <a:solidFill>
                              <a:srgbClr val="002060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>
                          <a:lvl1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1pPr>
                          <a:lvl2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2pPr>
                          <a:lvl3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3pPr>
                          <a:lvl4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4pPr>
                          <a:lvl5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5pPr>
                          <a:lvl6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6pPr>
                          <a:lvl7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7pPr>
                          <a:lvl8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8pPr>
                          <a:lvl9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9pPr>
                        </a:lstStyle>
                        <a:p>
                          <a:endParaRPr lang="en-US" sz="2000" dirty="0">
                            <a:solidFill>
                              <a:schemeClr val="bg2">
                                <a:lumMod val="75000"/>
                              </a:schemeClr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>
                          <a:lvl1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1pPr>
                          <a:lvl2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2pPr>
                          <a:lvl3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3pPr>
                          <a:lvl4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4pPr>
                          <a:lvl5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5pPr>
                          <a:lvl6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6pPr>
                          <a:lvl7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7pPr>
                          <a:lvl8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8pPr>
                          <a:lvl9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9pPr>
                        </a:lstStyle>
                        <a:p>
                          <a:endParaRPr lang="en-US" sz="2000">
                            <a:solidFill>
                              <a:schemeClr val="bg2">
                                <a:lumMod val="75000"/>
                              </a:schemeClr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>
                          <a:lvl1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1pPr>
                          <a:lvl2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2pPr>
                          <a:lvl3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3pPr>
                          <a:lvl4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4pPr>
                          <a:lvl5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5pPr>
                          <a:lvl6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6pPr>
                          <a:lvl7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7pPr>
                          <a:lvl8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8pPr>
                          <a:lvl9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9pPr>
                        </a:lstStyle>
                        <a:p>
                          <a:endParaRPr lang="en-US" sz="2000" dirty="0">
                            <a:solidFill>
                              <a:schemeClr val="bg2">
                                <a:lumMod val="75000"/>
                              </a:schemeClr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431952612"/>
                      </a:ext>
                    </a:extLst>
                  </a:tr>
                  <a:tr h="741803">
                    <a:tc>
                      <a:txBody>
                        <a:bodyPr/>
                        <a:lstStyle>
                          <a:lvl1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1pPr>
                          <a:lvl2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2pPr>
                          <a:lvl3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3pPr>
                          <a:lvl4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4pPr>
                          <a:lvl5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5pPr>
                          <a:lvl6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6pPr>
                          <a:lvl7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7pPr>
                          <a:lvl8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8pPr>
                          <a:lvl9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9pPr>
                        </a:lstStyle>
                        <a:p>
                          <a:r>
                            <a:rPr lang="en-US" sz="2400" b="1" dirty="0" err="1">
                              <a:solidFill>
                                <a:srgbClr val="002060"/>
                              </a:solidFill>
                            </a:rPr>
                            <a:t>Thể</a:t>
                          </a:r>
                          <a:r>
                            <a:rPr lang="en-US" sz="2400" b="1" dirty="0">
                              <a:solidFill>
                                <a:srgbClr val="002060"/>
                              </a:solidFill>
                            </a:rPr>
                            <a:t> </a:t>
                          </a:r>
                          <a:r>
                            <a:rPr lang="en-US" sz="2400" b="1" dirty="0" err="1">
                              <a:solidFill>
                                <a:srgbClr val="002060"/>
                              </a:solidFill>
                            </a:rPr>
                            <a:t>tích</a:t>
                          </a:r>
                          <a:endParaRPr lang="en-US" sz="2400" b="1" dirty="0">
                            <a:solidFill>
                              <a:srgbClr val="002060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>
                          <a:lvl1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1pPr>
                          <a:lvl2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2pPr>
                          <a:lvl3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3pPr>
                          <a:lvl4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4pPr>
                          <a:lvl5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5pPr>
                          <a:lvl6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6pPr>
                          <a:lvl7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7pPr>
                          <a:lvl8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8pPr>
                          <a:lvl9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9pPr>
                        </a:lstStyle>
                        <a:p>
                          <a:endParaRPr lang="en-US" sz="2000" dirty="0">
                            <a:solidFill>
                              <a:schemeClr val="bg2">
                                <a:lumMod val="75000"/>
                              </a:schemeClr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>
                          <a:lvl1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1pPr>
                          <a:lvl2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2pPr>
                          <a:lvl3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3pPr>
                          <a:lvl4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4pPr>
                          <a:lvl5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5pPr>
                          <a:lvl6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6pPr>
                          <a:lvl7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7pPr>
                          <a:lvl8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8pPr>
                          <a:lvl9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9pPr>
                        </a:lstStyle>
                        <a:p>
                          <a:endParaRPr lang="en-US" sz="2000">
                            <a:solidFill>
                              <a:schemeClr val="bg2">
                                <a:lumMod val="75000"/>
                              </a:schemeClr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>
                          <a:lvl1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1pPr>
                          <a:lvl2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2pPr>
                          <a:lvl3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3pPr>
                          <a:lvl4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4pPr>
                          <a:lvl5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5pPr>
                          <a:lvl6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6pPr>
                          <a:lvl7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7pPr>
                          <a:lvl8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8pPr>
                          <a:lvl9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9pPr>
                        </a:lstStyle>
                        <a:p>
                          <a:endParaRPr lang="en-US" sz="2000" dirty="0">
                            <a:solidFill>
                              <a:schemeClr val="bg2">
                                <a:lumMod val="75000"/>
                              </a:schemeClr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72625536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051CB649-4010-439C-9F74-4A50BA5C0FDF}"/>
              </a:ext>
            </a:extLst>
          </p:cNvPr>
          <p:cNvSpPr txBox="1"/>
          <p:nvPr/>
        </p:nvSpPr>
        <p:spPr>
          <a:xfrm>
            <a:off x="3899811" y="4469879"/>
            <a:ext cx="244521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latin typeface="Calibri" panose="020F0502020204030204" pitchFamily="34" charset="0"/>
                <a:cs typeface="Calibri" panose="020F0502020204030204" pitchFamily="34" charset="0"/>
              </a:rPr>
              <a:t> 11 × 10 </a:t>
            </a:r>
            <a:r>
              <a:rPr lang="en-US" sz="2000" b="1" dirty="0">
                <a:solidFill>
                  <a:srgbClr val="E5007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= 110 cm</a:t>
            </a:r>
            <a:r>
              <a:rPr lang="en-US" sz="2000" b="1" baseline="30000" dirty="0">
                <a:solidFill>
                  <a:srgbClr val="E5007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  <a:endParaRPr lang="en-US" sz="2000" b="1" dirty="0">
              <a:solidFill>
                <a:srgbClr val="E5007F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8B998724-45E2-4D4F-832A-303E292FB19F}"/>
              </a:ext>
            </a:extLst>
          </p:cNvPr>
          <p:cNvSpPr txBox="1"/>
          <p:nvPr/>
        </p:nvSpPr>
        <p:spPr>
          <a:xfrm>
            <a:off x="3452600" y="5081985"/>
            <a:ext cx="263466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latin typeface="Calibri" panose="020F0502020204030204" pitchFamily="34" charset="0"/>
                <a:cs typeface="Calibri" panose="020F0502020204030204" pitchFamily="34" charset="0"/>
              </a:rPr>
              <a:t>(11 + 10) × 2 × 6 </a:t>
            </a:r>
          </a:p>
          <a:p>
            <a:pPr algn="ctr"/>
            <a:r>
              <a:rPr lang="en-US" sz="2000" b="1" dirty="0">
                <a:solidFill>
                  <a:srgbClr val="E5007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= 252 cm</a:t>
            </a:r>
            <a:r>
              <a:rPr lang="en-US" sz="2000" b="1" baseline="30000" dirty="0">
                <a:solidFill>
                  <a:srgbClr val="E5007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  <a:endParaRPr lang="en-US" sz="2000" b="1" dirty="0">
              <a:solidFill>
                <a:srgbClr val="E5007F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FDB7119A-2724-4DF1-9A99-705802F2D632}"/>
              </a:ext>
            </a:extLst>
          </p:cNvPr>
          <p:cNvSpPr txBox="1"/>
          <p:nvPr/>
        </p:nvSpPr>
        <p:spPr>
          <a:xfrm>
            <a:off x="3416958" y="5888650"/>
            <a:ext cx="263466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latin typeface="Calibri" panose="020F0502020204030204" pitchFamily="34" charset="0"/>
                <a:cs typeface="Calibri" panose="020F0502020204030204" pitchFamily="34" charset="0"/>
              </a:rPr>
              <a:t>11 × 10 × 6  </a:t>
            </a:r>
          </a:p>
          <a:p>
            <a:pPr algn="ctr"/>
            <a:r>
              <a:rPr lang="en-US" sz="2000" b="1" dirty="0">
                <a:solidFill>
                  <a:srgbClr val="E5007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= 660 cm</a:t>
            </a:r>
            <a:r>
              <a:rPr lang="en-US" sz="2000" b="1" baseline="30000" dirty="0">
                <a:solidFill>
                  <a:srgbClr val="E5007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</a:t>
            </a:r>
            <a:endParaRPr lang="en-US" sz="2000" b="1" dirty="0">
              <a:solidFill>
                <a:srgbClr val="E5007F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8276CFA8-9AE6-40A4-B6A1-B7AAFF55E761}"/>
              </a:ext>
            </a:extLst>
          </p:cNvPr>
          <p:cNvSpPr txBox="1"/>
          <p:nvPr/>
        </p:nvSpPr>
        <p:spPr>
          <a:xfrm>
            <a:off x="6315861" y="4490304"/>
            <a:ext cx="312238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latin typeface="Calibri" panose="020F0502020204030204" pitchFamily="34" charset="0"/>
                <a:cs typeface="Calibri" panose="020F0502020204030204" pitchFamily="34" charset="0"/>
              </a:rPr>
              <a:t>   0,4 × 0,25  </a:t>
            </a:r>
            <a:r>
              <a:rPr lang="en-US" sz="2000" b="1" dirty="0">
                <a:solidFill>
                  <a:srgbClr val="E5007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= 0,1 m</a:t>
            </a:r>
            <a:r>
              <a:rPr lang="en-US" sz="2000" b="1" baseline="30000" dirty="0">
                <a:solidFill>
                  <a:srgbClr val="E5007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  <a:endParaRPr lang="en-US" sz="2000" b="1" dirty="0">
              <a:solidFill>
                <a:srgbClr val="E5007F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="" xmlns:a16="http://schemas.microsoft.com/office/drawing/2014/main" id="{E0E7221D-CAD1-49D1-A8F7-BC4B4BBCE9D9}"/>
              </a:ext>
            </a:extLst>
          </p:cNvPr>
          <p:cNvSpPr txBox="1"/>
          <p:nvPr/>
        </p:nvSpPr>
        <p:spPr>
          <a:xfrm>
            <a:off x="6345021" y="5057552"/>
            <a:ext cx="244521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latin typeface="Calibri" panose="020F0502020204030204" pitchFamily="34" charset="0"/>
                <a:cs typeface="Calibri" panose="020F0502020204030204" pitchFamily="34" charset="0"/>
              </a:rPr>
              <a:t>(0,4 + 0,25) × 2 × 0,9 </a:t>
            </a:r>
          </a:p>
          <a:p>
            <a:pPr algn="ctr"/>
            <a:r>
              <a:rPr lang="en-US" sz="2000" b="1" dirty="0">
                <a:solidFill>
                  <a:srgbClr val="E5007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= 1,17 m</a:t>
            </a:r>
            <a:r>
              <a:rPr lang="en-US" sz="2000" b="1" baseline="30000" dirty="0">
                <a:solidFill>
                  <a:srgbClr val="E5007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  <a:endParaRPr lang="en-US" sz="2000" b="1" dirty="0">
              <a:solidFill>
                <a:srgbClr val="E5007F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="" xmlns:a16="http://schemas.microsoft.com/office/drawing/2014/main" id="{47E1E773-1462-45AE-A6F5-0CDB3041FADB}"/>
              </a:ext>
            </a:extLst>
          </p:cNvPr>
          <p:cNvSpPr txBox="1"/>
          <p:nvPr/>
        </p:nvSpPr>
        <p:spPr>
          <a:xfrm>
            <a:off x="6514433" y="5824686"/>
            <a:ext cx="210638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latin typeface="Calibri" panose="020F0502020204030204" pitchFamily="34" charset="0"/>
                <a:cs typeface="Calibri" panose="020F0502020204030204" pitchFamily="34" charset="0"/>
              </a:rPr>
              <a:t>   0,4 × 0,25 × 0,9 </a:t>
            </a:r>
          </a:p>
          <a:p>
            <a:pPr algn="ctr"/>
            <a:r>
              <a:rPr lang="en-US" sz="2000" b="1" dirty="0">
                <a:solidFill>
                  <a:srgbClr val="E5007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= 0,09 m</a:t>
            </a:r>
            <a:r>
              <a:rPr lang="en-US" sz="2000" b="1" baseline="30000" dirty="0">
                <a:solidFill>
                  <a:srgbClr val="E5007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</a:t>
            </a:r>
            <a:endParaRPr lang="en-US" sz="2000" b="1" dirty="0">
              <a:solidFill>
                <a:srgbClr val="E5007F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="" xmlns:a16="http://schemas.microsoft.com/office/drawing/2014/main" id="{7C230BC3-EA1F-4B93-ABD0-434A148ABB3B}"/>
                  </a:ext>
                </a:extLst>
              </p:cNvPr>
              <p:cNvSpPr txBox="1"/>
              <p:nvPr/>
            </p:nvSpPr>
            <p:spPr>
              <a:xfrm>
                <a:off x="9291077" y="4339543"/>
                <a:ext cx="2167612" cy="62408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b="1" dirty="0">
                    <a:latin typeface="Calibri" panose="020F0502020204030204" pitchFamily="34" charset="0"/>
                    <a:cs typeface="Calibri" panose="020F0502020204030204" pitchFamily="34" charset="0"/>
                  </a:rPr>
                  <a:t> 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b="1" i="1" smtClean="0">
                            <a:solidFill>
                              <a:schemeClr val="tx1"/>
                            </a:solidFill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2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sz="2000" b="1" dirty="0">
                    <a:solidFill>
                      <a:schemeClr val="tx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en-US" sz="2400" b="1" dirty="0">
                    <a:solidFill>
                      <a:schemeClr val="tx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×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b="1" i="1" smtClean="0">
                            <a:solidFill>
                              <a:schemeClr val="tx1"/>
                            </a:solidFill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2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𝟑</m:t>
                        </m:r>
                      </m:den>
                    </m:f>
                  </m:oMath>
                </a14:m>
                <a:r>
                  <a:rPr lang="en-US" sz="2000" b="1" dirty="0">
                    <a:solidFill>
                      <a:schemeClr val="tx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en-US" sz="2400" b="1" dirty="0">
                    <a:solidFill>
                      <a:schemeClr val="tx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en-US" sz="2400" b="1" dirty="0">
                    <a:solidFill>
                      <a:srgbClr val="E5007F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b="1" i="1">
                            <a:solidFill>
                              <a:srgbClr val="E5007F"/>
                            </a:solidFill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400" b="1" i="1">
                            <a:solidFill>
                              <a:srgbClr val="E5007F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2400" b="1" i="1" smtClean="0">
                            <a:solidFill>
                              <a:srgbClr val="E5007F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𝟔</m:t>
                        </m:r>
                      </m:den>
                    </m:f>
                  </m:oMath>
                </a14:m>
                <a:r>
                  <a:rPr lang="en-US" sz="2400" b="1" dirty="0">
                    <a:solidFill>
                      <a:srgbClr val="E5007F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dm</a:t>
                </a:r>
                <a:r>
                  <a:rPr lang="en-US" sz="2400" b="1" baseline="30000" dirty="0">
                    <a:solidFill>
                      <a:srgbClr val="E5007F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2</a:t>
                </a:r>
                <a:endParaRPr lang="en-US" sz="2400" b="1" dirty="0">
                  <a:solidFill>
                    <a:srgbClr val="E5007F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7C230BC3-EA1F-4B93-ABD0-434A148ABB3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91077" y="4339543"/>
                <a:ext cx="2167612" cy="624082"/>
              </a:xfrm>
              <a:prstGeom prst="rect">
                <a:avLst/>
              </a:prstGeom>
              <a:blipFill>
                <a:blip r:embed="rId3"/>
                <a:stretch>
                  <a:fillRect b="-980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="" xmlns:a16="http://schemas.microsoft.com/office/drawing/2014/main" id="{3DB8FA96-8816-4102-9AE8-AE618D875449}"/>
                  </a:ext>
                </a:extLst>
              </p:cNvPr>
              <p:cNvSpPr txBox="1"/>
              <p:nvPr/>
            </p:nvSpPr>
            <p:spPr>
              <a:xfrm>
                <a:off x="8991489" y="5081985"/>
                <a:ext cx="3122389" cy="6258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b="1" dirty="0">
                    <a:solidFill>
                      <a:schemeClr val="tx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(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b="1" i="1">
                            <a:solidFill>
                              <a:schemeClr val="tx1"/>
                            </a:solidFill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2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sz="2400" b="1" dirty="0">
                    <a:solidFill>
                      <a:schemeClr val="tx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+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b="1" i="1">
                            <a:solidFill>
                              <a:schemeClr val="tx1"/>
                            </a:solidFill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2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𝟑</m:t>
                        </m:r>
                      </m:den>
                    </m:f>
                  </m:oMath>
                </a14:m>
                <a:r>
                  <a:rPr lang="en-US" sz="2400" b="1" dirty="0">
                    <a:solidFill>
                      <a:schemeClr val="tx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) × 2 ×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b="1" i="1">
                            <a:solidFill>
                              <a:schemeClr val="tx1"/>
                            </a:solidFill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num>
                      <m:den>
                        <m:r>
                          <a:rPr lang="en-US" sz="2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𝟓</m:t>
                        </m:r>
                      </m:den>
                    </m:f>
                  </m:oMath>
                </a14:m>
                <a:r>
                  <a:rPr lang="en-US" sz="2400" b="1" dirty="0">
                    <a:solidFill>
                      <a:schemeClr val="tx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en-US" sz="2400" b="1" dirty="0">
                    <a:solidFill>
                      <a:srgbClr val="E5007F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=</a:t>
                </a:r>
                <a14:m>
                  <m:oMath xmlns:m="http://schemas.openxmlformats.org/officeDocument/2006/math">
                    <m:r>
                      <a:rPr lang="en-US" sz="2400" b="1" i="0" smtClean="0">
                        <a:solidFill>
                          <a:srgbClr val="E5007F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  <m:f>
                      <m:fPr>
                        <m:ctrlPr>
                          <a:rPr lang="en-US" sz="2400" b="1" i="1">
                            <a:solidFill>
                              <a:srgbClr val="E5007F"/>
                            </a:solidFill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400" b="1" i="1" smtClean="0">
                            <a:solidFill>
                              <a:srgbClr val="E5007F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num>
                      <m:den>
                        <m:r>
                          <a:rPr lang="en-US" sz="2400" b="1" i="1">
                            <a:solidFill>
                              <a:srgbClr val="E5007F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𝟑</m:t>
                        </m:r>
                      </m:den>
                    </m:f>
                    <m:r>
                      <a:rPr lang="en-US" sz="2400" b="1" i="1">
                        <a:solidFill>
                          <a:srgbClr val="E5007F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en-US" sz="2400" b="1" dirty="0">
                    <a:solidFill>
                      <a:srgbClr val="E5007F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dm</a:t>
                </a:r>
                <a:r>
                  <a:rPr lang="en-US" sz="2400" b="1" baseline="30000" dirty="0">
                    <a:solidFill>
                      <a:srgbClr val="E5007F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2</a:t>
                </a:r>
                <a:endParaRPr lang="en-US" sz="2400" b="1" dirty="0">
                  <a:solidFill>
                    <a:srgbClr val="E5007F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3DB8FA96-8816-4102-9AE8-AE618D87544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91489" y="5081985"/>
                <a:ext cx="3122389" cy="625877"/>
              </a:xfrm>
              <a:prstGeom prst="rect">
                <a:avLst/>
              </a:prstGeom>
              <a:blipFill>
                <a:blip r:embed="rId4"/>
                <a:stretch>
                  <a:fillRect l="-3125" b="-980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="" xmlns:a16="http://schemas.microsoft.com/office/drawing/2014/main" id="{A74CE684-02AE-4F18-9F9C-7DA821BC7C32}"/>
                  </a:ext>
                </a:extLst>
              </p:cNvPr>
              <p:cNvSpPr txBox="1"/>
              <p:nvPr/>
            </p:nvSpPr>
            <p:spPr>
              <a:xfrm>
                <a:off x="9145161" y="5860544"/>
                <a:ext cx="3235322" cy="6258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b="1" dirty="0"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b="1" i="1" smtClean="0">
                            <a:solidFill>
                              <a:schemeClr val="tx1"/>
                            </a:solidFill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2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sz="2400" b="1" dirty="0">
                    <a:solidFill>
                      <a:schemeClr val="tx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×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b="1" i="1">
                            <a:solidFill>
                              <a:schemeClr val="tx1"/>
                            </a:solidFill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2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𝟑</m:t>
                        </m:r>
                      </m:den>
                    </m:f>
                  </m:oMath>
                </a14:m>
                <a:r>
                  <a:rPr lang="en-US" sz="2400" b="1" dirty="0">
                    <a:solidFill>
                      <a:schemeClr val="tx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×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b="1" i="1">
                            <a:solidFill>
                              <a:schemeClr val="tx1"/>
                            </a:solidFill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num>
                      <m:den>
                        <m:r>
                          <a:rPr lang="en-US" sz="2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𝟓</m:t>
                        </m:r>
                      </m:den>
                    </m:f>
                  </m:oMath>
                </a14:m>
                <a:r>
                  <a:rPr lang="en-US" sz="2400" b="1" dirty="0">
                    <a:solidFill>
                      <a:schemeClr val="tx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en-US" sz="2400" b="1" dirty="0">
                    <a:solidFill>
                      <a:srgbClr val="E5007F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b="1" i="1">
                            <a:solidFill>
                              <a:srgbClr val="E5007F"/>
                            </a:solidFill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400" b="1" i="1">
                            <a:solidFill>
                              <a:srgbClr val="E5007F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2400" b="1" i="1" smtClean="0">
                            <a:solidFill>
                              <a:srgbClr val="E5007F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𝟏𝟓</m:t>
                        </m:r>
                      </m:den>
                    </m:f>
                  </m:oMath>
                </a14:m>
                <a:r>
                  <a:rPr lang="en-US" sz="2400" b="1" dirty="0">
                    <a:solidFill>
                      <a:srgbClr val="E5007F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dm</a:t>
                </a:r>
                <a:r>
                  <a:rPr lang="en-US" sz="2400" b="1" baseline="30000" dirty="0">
                    <a:solidFill>
                      <a:srgbClr val="E5007F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3</a:t>
                </a:r>
                <a:endParaRPr lang="en-US" sz="2400" b="1" dirty="0">
                  <a:solidFill>
                    <a:srgbClr val="E5007F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A74CE684-02AE-4F18-9F9C-7DA821BC7C3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45161" y="5860544"/>
                <a:ext cx="3235322" cy="625877"/>
              </a:xfrm>
              <a:prstGeom prst="rect">
                <a:avLst/>
              </a:prstGeom>
              <a:blipFill>
                <a:blip r:embed="rId5"/>
                <a:stretch>
                  <a:fillRect b="-87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176603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: Rounded Corners 4">
            <a:extLst>
              <a:ext uri="{FF2B5EF4-FFF2-40B4-BE49-F238E27FC236}">
                <a16:creationId xmlns="" xmlns:a16="http://schemas.microsoft.com/office/drawing/2014/main" id="{C4CB612E-2098-4C96-9AD2-1D02965506D8}"/>
              </a:ext>
            </a:extLst>
          </p:cNvPr>
          <p:cNvSpPr/>
          <p:nvPr/>
        </p:nvSpPr>
        <p:spPr>
          <a:xfrm>
            <a:off x="448945" y="352425"/>
            <a:ext cx="11458575" cy="6153150"/>
          </a:xfrm>
          <a:custGeom>
            <a:avLst/>
            <a:gdLst>
              <a:gd name="connsiteX0" fmla="*/ 0 w 10677525"/>
              <a:gd name="connsiteY0" fmla="*/ 950932 h 5705475"/>
              <a:gd name="connsiteX1" fmla="*/ 950932 w 10677525"/>
              <a:gd name="connsiteY1" fmla="*/ 0 h 5705475"/>
              <a:gd name="connsiteX2" fmla="*/ 9726593 w 10677525"/>
              <a:gd name="connsiteY2" fmla="*/ 0 h 5705475"/>
              <a:gd name="connsiteX3" fmla="*/ 10677525 w 10677525"/>
              <a:gd name="connsiteY3" fmla="*/ 950932 h 5705475"/>
              <a:gd name="connsiteX4" fmla="*/ 10677525 w 10677525"/>
              <a:gd name="connsiteY4" fmla="*/ 4754543 h 5705475"/>
              <a:gd name="connsiteX5" fmla="*/ 9726593 w 10677525"/>
              <a:gd name="connsiteY5" fmla="*/ 5705475 h 5705475"/>
              <a:gd name="connsiteX6" fmla="*/ 950932 w 10677525"/>
              <a:gd name="connsiteY6" fmla="*/ 5705475 h 5705475"/>
              <a:gd name="connsiteX7" fmla="*/ 0 w 10677525"/>
              <a:gd name="connsiteY7" fmla="*/ 4754543 h 5705475"/>
              <a:gd name="connsiteX8" fmla="*/ 0 w 10677525"/>
              <a:gd name="connsiteY8" fmla="*/ 950932 h 5705475"/>
              <a:gd name="connsiteX0" fmla="*/ 0 w 10677525"/>
              <a:gd name="connsiteY0" fmla="*/ 950932 h 5705475"/>
              <a:gd name="connsiteX1" fmla="*/ 1055707 w 10677525"/>
              <a:gd name="connsiteY1" fmla="*/ 47625 h 5705475"/>
              <a:gd name="connsiteX2" fmla="*/ 9726593 w 10677525"/>
              <a:gd name="connsiteY2" fmla="*/ 0 h 5705475"/>
              <a:gd name="connsiteX3" fmla="*/ 10677525 w 10677525"/>
              <a:gd name="connsiteY3" fmla="*/ 950932 h 5705475"/>
              <a:gd name="connsiteX4" fmla="*/ 10677525 w 10677525"/>
              <a:gd name="connsiteY4" fmla="*/ 4754543 h 5705475"/>
              <a:gd name="connsiteX5" fmla="*/ 9726593 w 10677525"/>
              <a:gd name="connsiteY5" fmla="*/ 5705475 h 5705475"/>
              <a:gd name="connsiteX6" fmla="*/ 950932 w 10677525"/>
              <a:gd name="connsiteY6" fmla="*/ 5705475 h 5705475"/>
              <a:gd name="connsiteX7" fmla="*/ 0 w 10677525"/>
              <a:gd name="connsiteY7" fmla="*/ 4754543 h 5705475"/>
              <a:gd name="connsiteX8" fmla="*/ 0 w 10677525"/>
              <a:gd name="connsiteY8" fmla="*/ 950932 h 5705475"/>
              <a:gd name="connsiteX0" fmla="*/ 0 w 10791825"/>
              <a:gd name="connsiteY0" fmla="*/ 903307 h 5705475"/>
              <a:gd name="connsiteX1" fmla="*/ 1170007 w 10791825"/>
              <a:gd name="connsiteY1" fmla="*/ 47625 h 5705475"/>
              <a:gd name="connsiteX2" fmla="*/ 9840893 w 10791825"/>
              <a:gd name="connsiteY2" fmla="*/ 0 h 5705475"/>
              <a:gd name="connsiteX3" fmla="*/ 10791825 w 10791825"/>
              <a:gd name="connsiteY3" fmla="*/ 950932 h 5705475"/>
              <a:gd name="connsiteX4" fmla="*/ 10791825 w 10791825"/>
              <a:gd name="connsiteY4" fmla="*/ 4754543 h 5705475"/>
              <a:gd name="connsiteX5" fmla="*/ 9840893 w 10791825"/>
              <a:gd name="connsiteY5" fmla="*/ 5705475 h 5705475"/>
              <a:gd name="connsiteX6" fmla="*/ 1065232 w 10791825"/>
              <a:gd name="connsiteY6" fmla="*/ 5705475 h 5705475"/>
              <a:gd name="connsiteX7" fmla="*/ 114300 w 10791825"/>
              <a:gd name="connsiteY7" fmla="*/ 4754543 h 5705475"/>
              <a:gd name="connsiteX8" fmla="*/ 0 w 10791825"/>
              <a:gd name="connsiteY8" fmla="*/ 903307 h 5705475"/>
              <a:gd name="connsiteX0" fmla="*/ 0 w 10791825"/>
              <a:gd name="connsiteY0" fmla="*/ 903307 h 5705475"/>
              <a:gd name="connsiteX1" fmla="*/ 1170007 w 10791825"/>
              <a:gd name="connsiteY1" fmla="*/ 47625 h 5705475"/>
              <a:gd name="connsiteX2" fmla="*/ 10212368 w 10791825"/>
              <a:gd name="connsiteY2" fmla="*/ 0 h 5705475"/>
              <a:gd name="connsiteX3" fmla="*/ 10791825 w 10791825"/>
              <a:gd name="connsiteY3" fmla="*/ 950932 h 5705475"/>
              <a:gd name="connsiteX4" fmla="*/ 10791825 w 10791825"/>
              <a:gd name="connsiteY4" fmla="*/ 4754543 h 5705475"/>
              <a:gd name="connsiteX5" fmla="*/ 9840893 w 10791825"/>
              <a:gd name="connsiteY5" fmla="*/ 5705475 h 5705475"/>
              <a:gd name="connsiteX6" fmla="*/ 1065232 w 10791825"/>
              <a:gd name="connsiteY6" fmla="*/ 5705475 h 5705475"/>
              <a:gd name="connsiteX7" fmla="*/ 114300 w 10791825"/>
              <a:gd name="connsiteY7" fmla="*/ 4754543 h 5705475"/>
              <a:gd name="connsiteX8" fmla="*/ 0 w 10791825"/>
              <a:gd name="connsiteY8" fmla="*/ 903307 h 5705475"/>
              <a:gd name="connsiteX0" fmla="*/ 0 w 10791825"/>
              <a:gd name="connsiteY0" fmla="*/ 903307 h 5705475"/>
              <a:gd name="connsiteX1" fmla="*/ 1170007 w 10791825"/>
              <a:gd name="connsiteY1" fmla="*/ 47625 h 5705475"/>
              <a:gd name="connsiteX2" fmla="*/ 10212368 w 10791825"/>
              <a:gd name="connsiteY2" fmla="*/ 0 h 5705475"/>
              <a:gd name="connsiteX3" fmla="*/ 10648950 w 10791825"/>
              <a:gd name="connsiteY3" fmla="*/ 1160482 h 5705475"/>
              <a:gd name="connsiteX4" fmla="*/ 10791825 w 10791825"/>
              <a:gd name="connsiteY4" fmla="*/ 4754543 h 5705475"/>
              <a:gd name="connsiteX5" fmla="*/ 9840893 w 10791825"/>
              <a:gd name="connsiteY5" fmla="*/ 5705475 h 5705475"/>
              <a:gd name="connsiteX6" fmla="*/ 1065232 w 10791825"/>
              <a:gd name="connsiteY6" fmla="*/ 5705475 h 5705475"/>
              <a:gd name="connsiteX7" fmla="*/ 114300 w 10791825"/>
              <a:gd name="connsiteY7" fmla="*/ 4754543 h 5705475"/>
              <a:gd name="connsiteX8" fmla="*/ 0 w 10791825"/>
              <a:gd name="connsiteY8" fmla="*/ 903307 h 5705475"/>
              <a:gd name="connsiteX0" fmla="*/ 0 w 10791825"/>
              <a:gd name="connsiteY0" fmla="*/ 903307 h 5705475"/>
              <a:gd name="connsiteX1" fmla="*/ 1170007 w 10791825"/>
              <a:gd name="connsiteY1" fmla="*/ 47625 h 5705475"/>
              <a:gd name="connsiteX2" fmla="*/ 10412393 w 10791825"/>
              <a:gd name="connsiteY2" fmla="*/ 0 h 5705475"/>
              <a:gd name="connsiteX3" fmla="*/ 10648950 w 10791825"/>
              <a:gd name="connsiteY3" fmla="*/ 1160482 h 5705475"/>
              <a:gd name="connsiteX4" fmla="*/ 10791825 w 10791825"/>
              <a:gd name="connsiteY4" fmla="*/ 4754543 h 5705475"/>
              <a:gd name="connsiteX5" fmla="*/ 9840893 w 10791825"/>
              <a:gd name="connsiteY5" fmla="*/ 5705475 h 5705475"/>
              <a:gd name="connsiteX6" fmla="*/ 1065232 w 10791825"/>
              <a:gd name="connsiteY6" fmla="*/ 5705475 h 5705475"/>
              <a:gd name="connsiteX7" fmla="*/ 114300 w 10791825"/>
              <a:gd name="connsiteY7" fmla="*/ 4754543 h 5705475"/>
              <a:gd name="connsiteX8" fmla="*/ 0 w 10791825"/>
              <a:gd name="connsiteY8" fmla="*/ 903307 h 5705475"/>
              <a:gd name="connsiteX0" fmla="*/ 0 w 10803741"/>
              <a:gd name="connsiteY0" fmla="*/ 903307 h 5705475"/>
              <a:gd name="connsiteX1" fmla="*/ 1170007 w 10803741"/>
              <a:gd name="connsiteY1" fmla="*/ 47625 h 5705475"/>
              <a:gd name="connsiteX2" fmla="*/ 10412393 w 10803741"/>
              <a:gd name="connsiteY2" fmla="*/ 0 h 5705475"/>
              <a:gd name="connsiteX3" fmla="*/ 10782300 w 10803741"/>
              <a:gd name="connsiteY3" fmla="*/ 1160482 h 5705475"/>
              <a:gd name="connsiteX4" fmla="*/ 10791825 w 10803741"/>
              <a:gd name="connsiteY4" fmla="*/ 4754543 h 5705475"/>
              <a:gd name="connsiteX5" fmla="*/ 9840893 w 10803741"/>
              <a:gd name="connsiteY5" fmla="*/ 5705475 h 5705475"/>
              <a:gd name="connsiteX6" fmla="*/ 1065232 w 10803741"/>
              <a:gd name="connsiteY6" fmla="*/ 5705475 h 5705475"/>
              <a:gd name="connsiteX7" fmla="*/ 114300 w 10803741"/>
              <a:gd name="connsiteY7" fmla="*/ 4754543 h 5705475"/>
              <a:gd name="connsiteX8" fmla="*/ 0 w 10803741"/>
              <a:gd name="connsiteY8" fmla="*/ 903307 h 5705475"/>
              <a:gd name="connsiteX0" fmla="*/ 0 w 10942636"/>
              <a:gd name="connsiteY0" fmla="*/ 1027132 h 5829300"/>
              <a:gd name="connsiteX1" fmla="*/ 1170007 w 10942636"/>
              <a:gd name="connsiteY1" fmla="*/ 171450 h 5829300"/>
              <a:gd name="connsiteX2" fmla="*/ 10679093 w 10942636"/>
              <a:gd name="connsiteY2" fmla="*/ 0 h 5829300"/>
              <a:gd name="connsiteX3" fmla="*/ 10782300 w 10942636"/>
              <a:gd name="connsiteY3" fmla="*/ 1284307 h 5829300"/>
              <a:gd name="connsiteX4" fmla="*/ 10791825 w 10942636"/>
              <a:gd name="connsiteY4" fmla="*/ 4878368 h 5829300"/>
              <a:gd name="connsiteX5" fmla="*/ 9840893 w 10942636"/>
              <a:gd name="connsiteY5" fmla="*/ 5829300 h 5829300"/>
              <a:gd name="connsiteX6" fmla="*/ 1065232 w 10942636"/>
              <a:gd name="connsiteY6" fmla="*/ 5829300 h 5829300"/>
              <a:gd name="connsiteX7" fmla="*/ 114300 w 10942636"/>
              <a:gd name="connsiteY7" fmla="*/ 4878368 h 5829300"/>
              <a:gd name="connsiteX8" fmla="*/ 0 w 10942636"/>
              <a:gd name="connsiteY8" fmla="*/ 1027132 h 5829300"/>
              <a:gd name="connsiteX0" fmla="*/ 0 w 11070441"/>
              <a:gd name="connsiteY0" fmla="*/ 1027132 h 5829300"/>
              <a:gd name="connsiteX1" fmla="*/ 1170007 w 11070441"/>
              <a:gd name="connsiteY1" fmla="*/ 171450 h 5829300"/>
              <a:gd name="connsiteX2" fmla="*/ 10679093 w 11070441"/>
              <a:gd name="connsiteY2" fmla="*/ 0 h 5829300"/>
              <a:gd name="connsiteX3" fmla="*/ 11049000 w 11070441"/>
              <a:gd name="connsiteY3" fmla="*/ 1655782 h 5829300"/>
              <a:gd name="connsiteX4" fmla="*/ 10791825 w 11070441"/>
              <a:gd name="connsiteY4" fmla="*/ 4878368 h 5829300"/>
              <a:gd name="connsiteX5" fmla="*/ 9840893 w 11070441"/>
              <a:gd name="connsiteY5" fmla="*/ 5829300 h 5829300"/>
              <a:gd name="connsiteX6" fmla="*/ 1065232 w 11070441"/>
              <a:gd name="connsiteY6" fmla="*/ 5829300 h 5829300"/>
              <a:gd name="connsiteX7" fmla="*/ 114300 w 11070441"/>
              <a:gd name="connsiteY7" fmla="*/ 4878368 h 5829300"/>
              <a:gd name="connsiteX8" fmla="*/ 0 w 11070441"/>
              <a:gd name="connsiteY8" fmla="*/ 1027132 h 5829300"/>
              <a:gd name="connsiteX0" fmla="*/ 0 w 11089768"/>
              <a:gd name="connsiteY0" fmla="*/ 1027132 h 5829300"/>
              <a:gd name="connsiteX1" fmla="*/ 1170007 w 11089768"/>
              <a:gd name="connsiteY1" fmla="*/ 171450 h 5829300"/>
              <a:gd name="connsiteX2" fmla="*/ 10679093 w 11089768"/>
              <a:gd name="connsiteY2" fmla="*/ 0 h 5829300"/>
              <a:gd name="connsiteX3" fmla="*/ 11049000 w 11089768"/>
              <a:gd name="connsiteY3" fmla="*/ 1655782 h 5829300"/>
              <a:gd name="connsiteX4" fmla="*/ 10791825 w 11089768"/>
              <a:gd name="connsiteY4" fmla="*/ 4878368 h 5829300"/>
              <a:gd name="connsiteX5" fmla="*/ 9840893 w 11089768"/>
              <a:gd name="connsiteY5" fmla="*/ 5829300 h 5829300"/>
              <a:gd name="connsiteX6" fmla="*/ 1065232 w 11089768"/>
              <a:gd name="connsiteY6" fmla="*/ 5829300 h 5829300"/>
              <a:gd name="connsiteX7" fmla="*/ 114300 w 11089768"/>
              <a:gd name="connsiteY7" fmla="*/ 4878368 h 5829300"/>
              <a:gd name="connsiteX8" fmla="*/ 0 w 11089768"/>
              <a:gd name="connsiteY8" fmla="*/ 1027132 h 5829300"/>
              <a:gd name="connsiteX0" fmla="*/ 0 w 11050707"/>
              <a:gd name="connsiteY0" fmla="*/ 1027132 h 5829300"/>
              <a:gd name="connsiteX1" fmla="*/ 1170007 w 11050707"/>
              <a:gd name="connsiteY1" fmla="*/ 171450 h 5829300"/>
              <a:gd name="connsiteX2" fmla="*/ 10517168 w 11050707"/>
              <a:gd name="connsiteY2" fmla="*/ 0 h 5829300"/>
              <a:gd name="connsiteX3" fmla="*/ 11049000 w 11050707"/>
              <a:gd name="connsiteY3" fmla="*/ 1655782 h 5829300"/>
              <a:gd name="connsiteX4" fmla="*/ 10791825 w 11050707"/>
              <a:gd name="connsiteY4" fmla="*/ 4878368 h 5829300"/>
              <a:gd name="connsiteX5" fmla="*/ 9840893 w 11050707"/>
              <a:gd name="connsiteY5" fmla="*/ 5829300 h 5829300"/>
              <a:gd name="connsiteX6" fmla="*/ 1065232 w 11050707"/>
              <a:gd name="connsiteY6" fmla="*/ 5829300 h 5829300"/>
              <a:gd name="connsiteX7" fmla="*/ 114300 w 11050707"/>
              <a:gd name="connsiteY7" fmla="*/ 4878368 h 5829300"/>
              <a:gd name="connsiteX8" fmla="*/ 0 w 11050707"/>
              <a:gd name="connsiteY8" fmla="*/ 1027132 h 5829300"/>
              <a:gd name="connsiteX0" fmla="*/ 0 w 11049642"/>
              <a:gd name="connsiteY0" fmla="*/ 1027191 h 5829359"/>
              <a:gd name="connsiteX1" fmla="*/ 1170007 w 11049642"/>
              <a:gd name="connsiteY1" fmla="*/ 171509 h 5829359"/>
              <a:gd name="connsiteX2" fmla="*/ 10517168 w 11049642"/>
              <a:gd name="connsiteY2" fmla="*/ 59 h 5829359"/>
              <a:gd name="connsiteX3" fmla="*/ 11049000 w 11049642"/>
              <a:gd name="connsiteY3" fmla="*/ 1655841 h 5829359"/>
              <a:gd name="connsiteX4" fmla="*/ 10791825 w 11049642"/>
              <a:gd name="connsiteY4" fmla="*/ 4878427 h 5829359"/>
              <a:gd name="connsiteX5" fmla="*/ 9840893 w 11049642"/>
              <a:gd name="connsiteY5" fmla="*/ 5829359 h 5829359"/>
              <a:gd name="connsiteX6" fmla="*/ 1065232 w 11049642"/>
              <a:gd name="connsiteY6" fmla="*/ 5829359 h 5829359"/>
              <a:gd name="connsiteX7" fmla="*/ 114300 w 11049642"/>
              <a:gd name="connsiteY7" fmla="*/ 4878427 h 5829359"/>
              <a:gd name="connsiteX8" fmla="*/ 0 w 11049642"/>
              <a:gd name="connsiteY8" fmla="*/ 1027191 h 5829359"/>
              <a:gd name="connsiteX0" fmla="*/ 0 w 11070178"/>
              <a:gd name="connsiteY0" fmla="*/ 1027365 h 5829533"/>
              <a:gd name="connsiteX1" fmla="*/ 1170007 w 11070178"/>
              <a:gd name="connsiteY1" fmla="*/ 171683 h 5829533"/>
              <a:gd name="connsiteX2" fmla="*/ 10517168 w 11070178"/>
              <a:gd name="connsiteY2" fmla="*/ 233 h 5829533"/>
              <a:gd name="connsiteX3" fmla="*/ 11049000 w 11070178"/>
              <a:gd name="connsiteY3" fmla="*/ 1656015 h 5829533"/>
              <a:gd name="connsiteX4" fmla="*/ 10791825 w 11070178"/>
              <a:gd name="connsiteY4" fmla="*/ 4878601 h 5829533"/>
              <a:gd name="connsiteX5" fmla="*/ 9840893 w 11070178"/>
              <a:gd name="connsiteY5" fmla="*/ 5829533 h 5829533"/>
              <a:gd name="connsiteX6" fmla="*/ 1065232 w 11070178"/>
              <a:gd name="connsiteY6" fmla="*/ 5829533 h 5829533"/>
              <a:gd name="connsiteX7" fmla="*/ 114300 w 11070178"/>
              <a:gd name="connsiteY7" fmla="*/ 4878601 h 5829533"/>
              <a:gd name="connsiteX8" fmla="*/ 0 w 11070178"/>
              <a:gd name="connsiteY8" fmla="*/ 1027365 h 5829533"/>
              <a:gd name="connsiteX0" fmla="*/ 0 w 11101114"/>
              <a:gd name="connsiteY0" fmla="*/ 1027365 h 5829533"/>
              <a:gd name="connsiteX1" fmla="*/ 1170007 w 11101114"/>
              <a:gd name="connsiteY1" fmla="*/ 171683 h 5829533"/>
              <a:gd name="connsiteX2" fmla="*/ 10517168 w 11101114"/>
              <a:gd name="connsiteY2" fmla="*/ 233 h 5829533"/>
              <a:gd name="connsiteX3" fmla="*/ 11049000 w 11101114"/>
              <a:gd name="connsiteY3" fmla="*/ 1656015 h 5829533"/>
              <a:gd name="connsiteX4" fmla="*/ 10791825 w 11101114"/>
              <a:gd name="connsiteY4" fmla="*/ 4878601 h 5829533"/>
              <a:gd name="connsiteX5" fmla="*/ 9840893 w 11101114"/>
              <a:gd name="connsiteY5" fmla="*/ 5829533 h 5829533"/>
              <a:gd name="connsiteX6" fmla="*/ 1065232 w 11101114"/>
              <a:gd name="connsiteY6" fmla="*/ 5829533 h 5829533"/>
              <a:gd name="connsiteX7" fmla="*/ 114300 w 11101114"/>
              <a:gd name="connsiteY7" fmla="*/ 4878601 h 5829533"/>
              <a:gd name="connsiteX8" fmla="*/ 0 w 11101114"/>
              <a:gd name="connsiteY8" fmla="*/ 1027365 h 5829533"/>
              <a:gd name="connsiteX0" fmla="*/ 0 w 11135364"/>
              <a:gd name="connsiteY0" fmla="*/ 1027365 h 5829533"/>
              <a:gd name="connsiteX1" fmla="*/ 1170007 w 11135364"/>
              <a:gd name="connsiteY1" fmla="*/ 171683 h 5829533"/>
              <a:gd name="connsiteX2" fmla="*/ 10517168 w 11135364"/>
              <a:gd name="connsiteY2" fmla="*/ 233 h 5829533"/>
              <a:gd name="connsiteX3" fmla="*/ 11049000 w 11135364"/>
              <a:gd name="connsiteY3" fmla="*/ 1656015 h 5829533"/>
              <a:gd name="connsiteX4" fmla="*/ 10791825 w 11135364"/>
              <a:gd name="connsiteY4" fmla="*/ 4878601 h 5829533"/>
              <a:gd name="connsiteX5" fmla="*/ 9840893 w 11135364"/>
              <a:gd name="connsiteY5" fmla="*/ 5829533 h 5829533"/>
              <a:gd name="connsiteX6" fmla="*/ 1065232 w 11135364"/>
              <a:gd name="connsiteY6" fmla="*/ 5829533 h 5829533"/>
              <a:gd name="connsiteX7" fmla="*/ 114300 w 11135364"/>
              <a:gd name="connsiteY7" fmla="*/ 4878601 h 5829533"/>
              <a:gd name="connsiteX8" fmla="*/ 0 w 11135364"/>
              <a:gd name="connsiteY8" fmla="*/ 1027365 h 5829533"/>
              <a:gd name="connsiteX0" fmla="*/ 0 w 11092605"/>
              <a:gd name="connsiteY0" fmla="*/ 1027132 h 5829300"/>
              <a:gd name="connsiteX1" fmla="*/ 1170007 w 11092605"/>
              <a:gd name="connsiteY1" fmla="*/ 171450 h 5829300"/>
              <a:gd name="connsiteX2" fmla="*/ 10517168 w 11092605"/>
              <a:gd name="connsiteY2" fmla="*/ 0 h 5829300"/>
              <a:gd name="connsiteX3" fmla="*/ 11049000 w 11092605"/>
              <a:gd name="connsiteY3" fmla="*/ 1655782 h 5829300"/>
              <a:gd name="connsiteX4" fmla="*/ 10791825 w 11092605"/>
              <a:gd name="connsiteY4" fmla="*/ 4878368 h 5829300"/>
              <a:gd name="connsiteX5" fmla="*/ 9840893 w 11092605"/>
              <a:gd name="connsiteY5" fmla="*/ 5829300 h 5829300"/>
              <a:gd name="connsiteX6" fmla="*/ 1065232 w 11092605"/>
              <a:gd name="connsiteY6" fmla="*/ 5829300 h 5829300"/>
              <a:gd name="connsiteX7" fmla="*/ 114300 w 11092605"/>
              <a:gd name="connsiteY7" fmla="*/ 4878368 h 5829300"/>
              <a:gd name="connsiteX8" fmla="*/ 0 w 11092605"/>
              <a:gd name="connsiteY8" fmla="*/ 1027132 h 5829300"/>
              <a:gd name="connsiteX0" fmla="*/ 0 w 11080550"/>
              <a:gd name="connsiteY0" fmla="*/ 1027132 h 5829300"/>
              <a:gd name="connsiteX1" fmla="*/ 1170007 w 11080550"/>
              <a:gd name="connsiteY1" fmla="*/ 171450 h 5829300"/>
              <a:gd name="connsiteX2" fmla="*/ 10517168 w 11080550"/>
              <a:gd name="connsiteY2" fmla="*/ 0 h 5829300"/>
              <a:gd name="connsiteX3" fmla="*/ 11029950 w 11080550"/>
              <a:gd name="connsiteY3" fmla="*/ 1655782 h 5829300"/>
              <a:gd name="connsiteX4" fmla="*/ 10791825 w 11080550"/>
              <a:gd name="connsiteY4" fmla="*/ 4878368 h 5829300"/>
              <a:gd name="connsiteX5" fmla="*/ 9840893 w 11080550"/>
              <a:gd name="connsiteY5" fmla="*/ 5829300 h 5829300"/>
              <a:gd name="connsiteX6" fmla="*/ 1065232 w 11080550"/>
              <a:gd name="connsiteY6" fmla="*/ 5829300 h 5829300"/>
              <a:gd name="connsiteX7" fmla="*/ 114300 w 11080550"/>
              <a:gd name="connsiteY7" fmla="*/ 4878368 h 5829300"/>
              <a:gd name="connsiteX8" fmla="*/ 0 w 11080550"/>
              <a:gd name="connsiteY8" fmla="*/ 1027132 h 5829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080550" h="5829300">
                <a:moveTo>
                  <a:pt x="0" y="1027132"/>
                </a:moveTo>
                <a:cubicBezTo>
                  <a:pt x="0" y="501947"/>
                  <a:pt x="644822" y="171450"/>
                  <a:pt x="1170007" y="171450"/>
                </a:cubicBezTo>
                <a:lnTo>
                  <a:pt x="10517168" y="0"/>
                </a:lnTo>
                <a:cubicBezTo>
                  <a:pt x="11318578" y="19050"/>
                  <a:pt x="11029950" y="1130597"/>
                  <a:pt x="11029950" y="1655782"/>
                </a:cubicBezTo>
                <a:lnTo>
                  <a:pt x="10791825" y="4878368"/>
                </a:lnTo>
                <a:cubicBezTo>
                  <a:pt x="10791825" y="5403553"/>
                  <a:pt x="10366078" y="5829300"/>
                  <a:pt x="9840893" y="5829300"/>
                </a:cubicBezTo>
                <a:lnTo>
                  <a:pt x="1065232" y="5829300"/>
                </a:lnTo>
                <a:cubicBezTo>
                  <a:pt x="540047" y="5829300"/>
                  <a:pt x="114300" y="5403553"/>
                  <a:pt x="114300" y="4878368"/>
                </a:cubicBezTo>
                <a:lnTo>
                  <a:pt x="0" y="1027132"/>
                </a:lnTo>
                <a:close/>
              </a:path>
            </a:pathLst>
          </a:custGeom>
          <a:solidFill>
            <a:schemeClr val="bg1"/>
          </a:solidFill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" name="Google Shape;4393;p41">
            <a:extLst>
              <a:ext uri="{FF2B5EF4-FFF2-40B4-BE49-F238E27FC236}">
                <a16:creationId xmlns="" xmlns:a16="http://schemas.microsoft.com/office/drawing/2014/main" id="{7D1273F0-C6BE-40CB-8FE3-D5D644771768}"/>
              </a:ext>
            </a:extLst>
          </p:cNvPr>
          <p:cNvSpPr/>
          <p:nvPr/>
        </p:nvSpPr>
        <p:spPr>
          <a:xfrm>
            <a:off x="716494" y="724913"/>
            <a:ext cx="579444" cy="588039"/>
          </a:xfrm>
          <a:prstGeom prst="octagon">
            <a:avLst>
              <a:gd name="adj" fmla="val 0"/>
            </a:avLst>
          </a:prstGeom>
          <a:solidFill>
            <a:schemeClr val="dk2"/>
          </a:solidFill>
          <a:ln>
            <a:noFill/>
          </a:ln>
          <a:effectLst>
            <a:outerShdw dist="95250" dir="3000000" algn="bl" rotWithShape="0">
              <a:schemeClr val="lt2"/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b="1" dirty="0">
                <a:solidFill>
                  <a:srgbClr val="FFFFFF"/>
                </a:solidFill>
                <a:latin typeface="Arial"/>
              </a:rPr>
              <a:t>3</a:t>
            </a:r>
            <a:endParaRPr kumimoji="0" sz="32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" name="Rectangle: Rounded Corners 7">
            <a:extLst>
              <a:ext uri="{FF2B5EF4-FFF2-40B4-BE49-F238E27FC236}">
                <a16:creationId xmlns="" xmlns:a16="http://schemas.microsoft.com/office/drawing/2014/main" id="{3A616A49-D3ED-4034-8921-E643905FB38A}"/>
              </a:ext>
            </a:extLst>
          </p:cNvPr>
          <p:cNvSpPr/>
          <p:nvPr/>
        </p:nvSpPr>
        <p:spPr>
          <a:xfrm flipV="1">
            <a:off x="1514556" y="724912"/>
            <a:ext cx="4581444" cy="510681"/>
          </a:xfrm>
          <a:prstGeom prst="roundRect">
            <a:avLst/>
          </a:prstGeom>
          <a:solidFill>
            <a:srgbClr val="FFC000">
              <a:alpha val="5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" name="文本框 31">
            <a:extLst>
              <a:ext uri="{FF2B5EF4-FFF2-40B4-BE49-F238E27FC236}">
                <a16:creationId xmlns="" xmlns:a16="http://schemas.microsoft.com/office/drawing/2014/main" id="{16C19654-D22A-499A-B110-BF393C2B2B7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90007" y="602880"/>
            <a:ext cx="10423444" cy="22510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>
              <a:lnSpc>
                <a:spcPct val="150000"/>
              </a:lnSpc>
            </a:pPr>
            <a:r>
              <a:rPr lang="en-US" altLang="zh-CN" sz="2400" b="1" dirty="0" err="1">
                <a:solidFill>
                  <a:srgbClr val="E5007F"/>
                </a:solidFill>
                <a:cs typeface="Calibri" panose="020F0502020204030204" pitchFamily="34" charset="0"/>
                <a:sym typeface="+mn-lt"/>
              </a:rPr>
              <a:t>Một</a:t>
            </a:r>
            <a:r>
              <a:rPr lang="en-US" altLang="zh-CN" sz="2400" b="1" dirty="0">
                <a:solidFill>
                  <a:srgbClr val="E5007F"/>
                </a:solidFill>
                <a:cs typeface="Calibri" panose="020F0502020204030204" pitchFamily="34" charset="0"/>
                <a:sym typeface="+mn-lt"/>
              </a:rPr>
              <a:t> </a:t>
            </a:r>
            <a:r>
              <a:rPr lang="en-US" altLang="zh-CN" sz="2400" b="1" dirty="0" err="1">
                <a:solidFill>
                  <a:schemeClr val="accent6">
                    <a:lumMod val="50000"/>
                  </a:schemeClr>
                </a:solidFill>
                <a:cs typeface="Calibri" panose="020F0502020204030204" pitchFamily="34" charset="0"/>
                <a:sym typeface="+mn-lt"/>
              </a:rPr>
              <a:t>khối</a:t>
            </a:r>
            <a:r>
              <a:rPr lang="en-US" altLang="zh-CN" sz="2400" b="1" dirty="0">
                <a:solidFill>
                  <a:schemeClr val="accent6">
                    <a:lumMod val="50000"/>
                  </a:schemeClr>
                </a:solidFill>
                <a:cs typeface="Calibri" panose="020F0502020204030204" pitchFamily="34" charset="0"/>
                <a:sym typeface="+mn-lt"/>
              </a:rPr>
              <a:t> </a:t>
            </a:r>
            <a:r>
              <a:rPr lang="en-US" altLang="zh-CN" sz="2400" b="1" dirty="0" err="1">
                <a:solidFill>
                  <a:schemeClr val="accent6">
                    <a:lumMod val="50000"/>
                  </a:schemeClr>
                </a:solidFill>
                <a:cs typeface="Calibri" panose="020F0502020204030204" pitchFamily="34" charset="0"/>
                <a:sym typeface="+mn-lt"/>
              </a:rPr>
              <a:t>gỗ</a:t>
            </a:r>
            <a:r>
              <a:rPr lang="en-US" altLang="zh-CN" sz="2400" b="1" dirty="0">
                <a:solidFill>
                  <a:schemeClr val="accent6">
                    <a:lumMod val="50000"/>
                  </a:schemeClr>
                </a:solidFill>
                <a:cs typeface="Calibri" panose="020F0502020204030204" pitchFamily="34" charset="0"/>
                <a:sym typeface="+mn-lt"/>
              </a:rPr>
              <a:t> </a:t>
            </a:r>
            <a:r>
              <a:rPr lang="en-US" altLang="zh-CN" sz="2400" b="1" dirty="0" err="1">
                <a:solidFill>
                  <a:schemeClr val="accent6">
                    <a:lumMod val="50000"/>
                  </a:schemeClr>
                </a:solidFill>
                <a:cs typeface="Calibri" panose="020F0502020204030204" pitchFamily="34" charset="0"/>
                <a:sym typeface="+mn-lt"/>
              </a:rPr>
              <a:t>dạng</a:t>
            </a:r>
            <a:r>
              <a:rPr lang="en-US" altLang="zh-CN" sz="2400" b="1" dirty="0">
                <a:solidFill>
                  <a:schemeClr val="accent6">
                    <a:lumMod val="50000"/>
                  </a:schemeClr>
                </a:solidFill>
                <a:cs typeface="Calibri" panose="020F0502020204030204" pitchFamily="34" charset="0"/>
                <a:sym typeface="+mn-lt"/>
              </a:rPr>
              <a:t> </a:t>
            </a:r>
            <a:r>
              <a:rPr lang="en-US" altLang="zh-CN" sz="2400" b="1" dirty="0" err="1">
                <a:solidFill>
                  <a:schemeClr val="accent6">
                    <a:lumMod val="50000"/>
                  </a:schemeClr>
                </a:solidFill>
                <a:cs typeface="Calibri" panose="020F0502020204030204" pitchFamily="34" charset="0"/>
                <a:sym typeface="+mn-lt"/>
              </a:rPr>
              <a:t>hình</a:t>
            </a:r>
            <a:r>
              <a:rPr lang="en-US" altLang="zh-CN" sz="2400" b="1" dirty="0">
                <a:solidFill>
                  <a:schemeClr val="accent6">
                    <a:lumMod val="50000"/>
                  </a:schemeClr>
                </a:solidFill>
                <a:cs typeface="Calibri" panose="020F0502020204030204" pitchFamily="34" charset="0"/>
                <a:sym typeface="+mn-lt"/>
              </a:rPr>
              <a:t> </a:t>
            </a:r>
            <a:r>
              <a:rPr lang="en-US" altLang="zh-CN" sz="2400" b="1" dirty="0" err="1">
                <a:solidFill>
                  <a:schemeClr val="accent6">
                    <a:lumMod val="50000"/>
                  </a:schemeClr>
                </a:solidFill>
                <a:cs typeface="Calibri" panose="020F0502020204030204" pitchFamily="34" charset="0"/>
                <a:sym typeface="+mn-lt"/>
              </a:rPr>
              <a:t>hộp</a:t>
            </a:r>
            <a:r>
              <a:rPr lang="en-US" altLang="zh-CN" sz="2400" b="1" dirty="0">
                <a:solidFill>
                  <a:schemeClr val="accent6">
                    <a:lumMod val="50000"/>
                  </a:schemeClr>
                </a:solidFill>
                <a:cs typeface="Calibri" panose="020F0502020204030204" pitchFamily="34" charset="0"/>
                <a:sym typeface="+mn-lt"/>
              </a:rPr>
              <a:t> </a:t>
            </a:r>
            <a:r>
              <a:rPr lang="en-US" altLang="zh-CN" sz="2400" b="1" dirty="0" err="1">
                <a:solidFill>
                  <a:schemeClr val="accent6">
                    <a:lumMod val="50000"/>
                  </a:schemeClr>
                </a:solidFill>
                <a:cs typeface="Calibri" panose="020F0502020204030204" pitchFamily="34" charset="0"/>
                <a:sym typeface="+mn-lt"/>
              </a:rPr>
              <a:t>chữ</a:t>
            </a:r>
            <a:r>
              <a:rPr lang="en-US" altLang="zh-CN" sz="2400" b="1" dirty="0">
                <a:solidFill>
                  <a:schemeClr val="accent6">
                    <a:lumMod val="50000"/>
                  </a:schemeClr>
                </a:solidFill>
                <a:cs typeface="Calibri" panose="020F0502020204030204" pitchFamily="34" charset="0"/>
                <a:sym typeface="+mn-lt"/>
              </a:rPr>
              <a:t> </a:t>
            </a:r>
            <a:r>
              <a:rPr lang="en-US" altLang="zh-CN" sz="2400" b="1" dirty="0" err="1">
                <a:solidFill>
                  <a:schemeClr val="accent6">
                    <a:lumMod val="50000"/>
                  </a:schemeClr>
                </a:solidFill>
                <a:cs typeface="Calibri" panose="020F0502020204030204" pitchFamily="34" charset="0"/>
                <a:sym typeface="+mn-lt"/>
              </a:rPr>
              <a:t>nhật</a:t>
            </a:r>
            <a:r>
              <a:rPr lang="en-US" altLang="zh-CN" sz="2400" b="1" dirty="0">
                <a:solidFill>
                  <a:srgbClr val="E5007F"/>
                </a:solidFill>
                <a:cs typeface="Calibri" panose="020F0502020204030204" pitchFamily="34" charset="0"/>
                <a:sym typeface="+mn-lt"/>
              </a:rPr>
              <a:t> </a:t>
            </a:r>
            <a:r>
              <a:rPr lang="en-US" altLang="zh-CN" sz="2400" b="1" dirty="0" err="1">
                <a:solidFill>
                  <a:srgbClr val="E5007F"/>
                </a:solidFill>
                <a:cs typeface="Calibri" panose="020F0502020204030204" pitchFamily="34" charset="0"/>
                <a:sym typeface="+mn-lt"/>
              </a:rPr>
              <a:t>có</a:t>
            </a:r>
            <a:r>
              <a:rPr lang="en-US" altLang="zh-CN" sz="2400" b="1" dirty="0">
                <a:solidFill>
                  <a:srgbClr val="E5007F"/>
                </a:solidFill>
                <a:cs typeface="Calibri" panose="020F0502020204030204" pitchFamily="34" charset="0"/>
                <a:sym typeface="+mn-lt"/>
              </a:rPr>
              <a:t> </a:t>
            </a:r>
            <a:r>
              <a:rPr lang="en-US" altLang="zh-CN" sz="2400" b="1" dirty="0" err="1">
                <a:solidFill>
                  <a:srgbClr val="E5007F"/>
                </a:solidFill>
                <a:cs typeface="Calibri" panose="020F0502020204030204" pitchFamily="34" charset="0"/>
                <a:sym typeface="+mn-lt"/>
              </a:rPr>
              <a:t>các</a:t>
            </a:r>
            <a:r>
              <a:rPr lang="en-US" altLang="zh-CN" sz="2400" b="1" dirty="0">
                <a:solidFill>
                  <a:srgbClr val="E5007F"/>
                </a:solidFill>
                <a:cs typeface="Calibri" panose="020F0502020204030204" pitchFamily="34" charset="0"/>
                <a:sym typeface="+mn-lt"/>
              </a:rPr>
              <a:t> </a:t>
            </a:r>
            <a:r>
              <a:rPr lang="en-US" altLang="zh-CN" sz="2400" b="1" dirty="0" err="1">
                <a:solidFill>
                  <a:srgbClr val="E5007F"/>
                </a:solidFill>
                <a:cs typeface="Calibri" panose="020F0502020204030204" pitchFamily="34" charset="0"/>
                <a:sym typeface="+mn-lt"/>
              </a:rPr>
              <a:t>kích</a:t>
            </a:r>
            <a:r>
              <a:rPr lang="en-US" altLang="zh-CN" sz="2400" b="1" dirty="0">
                <a:solidFill>
                  <a:srgbClr val="E5007F"/>
                </a:solidFill>
                <a:cs typeface="Calibri" panose="020F0502020204030204" pitchFamily="34" charset="0"/>
                <a:sym typeface="+mn-lt"/>
              </a:rPr>
              <a:t> </a:t>
            </a:r>
            <a:r>
              <a:rPr lang="en-US" altLang="zh-CN" sz="2400" b="1" dirty="0" err="1">
                <a:solidFill>
                  <a:srgbClr val="E5007F"/>
                </a:solidFill>
                <a:cs typeface="Calibri" panose="020F0502020204030204" pitchFamily="34" charset="0"/>
                <a:sym typeface="+mn-lt"/>
              </a:rPr>
              <a:t>th</a:t>
            </a:r>
            <a:r>
              <a:rPr lang="vi-VN" altLang="zh-CN" sz="2400" b="1" dirty="0">
                <a:solidFill>
                  <a:srgbClr val="E5007F"/>
                </a:solidFill>
                <a:cs typeface="Calibri" panose="020F0502020204030204" pitchFamily="34" charset="0"/>
                <a:sym typeface="+mn-lt"/>
              </a:rPr>
              <a:t>ư</a:t>
            </a:r>
            <a:r>
              <a:rPr lang="en-US" altLang="zh-CN" sz="2400" b="1" dirty="0" err="1">
                <a:solidFill>
                  <a:srgbClr val="E5007F"/>
                </a:solidFill>
                <a:cs typeface="Calibri" panose="020F0502020204030204" pitchFamily="34" charset="0"/>
                <a:sym typeface="+mn-lt"/>
              </a:rPr>
              <a:t>ớc</a:t>
            </a:r>
            <a:r>
              <a:rPr lang="en-US" altLang="zh-CN" sz="2400" b="1" dirty="0">
                <a:solidFill>
                  <a:srgbClr val="E5007F"/>
                </a:solidFill>
                <a:cs typeface="Calibri" panose="020F0502020204030204" pitchFamily="34" charset="0"/>
                <a:sym typeface="+mn-lt"/>
              </a:rPr>
              <a:t> </a:t>
            </a:r>
            <a:r>
              <a:rPr lang="en-US" altLang="zh-CN" sz="2400" b="1" dirty="0" err="1">
                <a:solidFill>
                  <a:srgbClr val="E5007F"/>
                </a:solidFill>
                <a:cs typeface="Calibri" panose="020F0502020204030204" pitchFamily="34" charset="0"/>
                <a:sym typeface="+mn-lt"/>
              </a:rPr>
              <a:t>như</a:t>
            </a:r>
            <a:r>
              <a:rPr lang="en-US" altLang="zh-CN" sz="2400" b="1" dirty="0">
                <a:solidFill>
                  <a:srgbClr val="E5007F"/>
                </a:solidFill>
                <a:cs typeface="Calibri" panose="020F0502020204030204" pitchFamily="34" charset="0"/>
                <a:sym typeface="+mn-lt"/>
              </a:rPr>
              <a:t> </a:t>
            </a:r>
            <a:r>
              <a:rPr lang="en-US" altLang="zh-CN" sz="2400" b="1" dirty="0" err="1">
                <a:solidFill>
                  <a:srgbClr val="E5007F"/>
                </a:solidFill>
                <a:cs typeface="Calibri" panose="020F0502020204030204" pitchFamily="34" charset="0"/>
                <a:sym typeface="+mn-lt"/>
              </a:rPr>
              <a:t>hình</a:t>
            </a:r>
            <a:r>
              <a:rPr lang="en-US" altLang="zh-CN" sz="2400" b="1" dirty="0">
                <a:solidFill>
                  <a:srgbClr val="E5007F"/>
                </a:solidFill>
                <a:cs typeface="Calibri" panose="020F0502020204030204" pitchFamily="34" charset="0"/>
                <a:sym typeface="+mn-lt"/>
              </a:rPr>
              <a:t> </a:t>
            </a:r>
            <a:r>
              <a:rPr lang="en-US" altLang="zh-CN" sz="2400" b="1" dirty="0" err="1">
                <a:solidFill>
                  <a:srgbClr val="E5007F"/>
                </a:solidFill>
                <a:cs typeface="Calibri" panose="020F0502020204030204" pitchFamily="34" charset="0"/>
                <a:sym typeface="+mn-lt"/>
              </a:rPr>
              <a:t>bên</a:t>
            </a:r>
            <a:r>
              <a:rPr lang="en-US" altLang="zh-CN" sz="2400" b="1" dirty="0">
                <a:solidFill>
                  <a:srgbClr val="E5007F"/>
                </a:solidFill>
                <a:cs typeface="Calibri" panose="020F0502020204030204" pitchFamily="34" charset="0"/>
                <a:sym typeface="+mn-lt"/>
              </a:rPr>
              <a:t>, ng</a:t>
            </a:r>
            <a:r>
              <a:rPr lang="vi-VN" altLang="zh-CN" sz="2400" b="1" dirty="0">
                <a:solidFill>
                  <a:srgbClr val="E5007F"/>
                </a:solidFill>
                <a:cs typeface="Calibri" panose="020F0502020204030204" pitchFamily="34" charset="0"/>
                <a:sym typeface="+mn-lt"/>
              </a:rPr>
              <a:t>ư</a:t>
            </a:r>
            <a:r>
              <a:rPr lang="en-US" altLang="zh-CN" sz="2400" b="1" dirty="0" err="1">
                <a:solidFill>
                  <a:srgbClr val="E5007F"/>
                </a:solidFill>
                <a:cs typeface="Calibri" panose="020F0502020204030204" pitchFamily="34" charset="0"/>
                <a:sym typeface="+mn-lt"/>
              </a:rPr>
              <a:t>ời</a:t>
            </a:r>
            <a:r>
              <a:rPr lang="en-US" altLang="zh-CN" sz="2400" b="1" dirty="0">
                <a:solidFill>
                  <a:srgbClr val="E5007F"/>
                </a:solidFill>
                <a:cs typeface="Calibri" panose="020F0502020204030204" pitchFamily="34" charset="0"/>
                <a:sym typeface="+mn-lt"/>
              </a:rPr>
              <a:t> ta </a:t>
            </a:r>
            <a:r>
              <a:rPr lang="en-US" altLang="zh-CN" sz="2400" b="1" dirty="0" err="1">
                <a:solidFill>
                  <a:schemeClr val="accent6">
                    <a:lumMod val="50000"/>
                  </a:schemeClr>
                </a:solidFill>
                <a:cs typeface="Calibri" panose="020F0502020204030204" pitchFamily="34" charset="0"/>
                <a:sym typeface="+mn-lt"/>
              </a:rPr>
              <a:t>cắt</a:t>
            </a:r>
            <a:r>
              <a:rPr lang="en-US" altLang="zh-CN" sz="2400" b="1" dirty="0">
                <a:solidFill>
                  <a:schemeClr val="accent6">
                    <a:lumMod val="50000"/>
                  </a:schemeClr>
                </a:solidFill>
                <a:cs typeface="Calibri" panose="020F0502020204030204" pitchFamily="34" charset="0"/>
                <a:sym typeface="+mn-lt"/>
              </a:rPr>
              <a:t> </a:t>
            </a:r>
            <a:r>
              <a:rPr lang="en-US" altLang="zh-CN" sz="2400" b="1" dirty="0" err="1">
                <a:solidFill>
                  <a:schemeClr val="accent6">
                    <a:lumMod val="50000"/>
                  </a:schemeClr>
                </a:solidFill>
                <a:cs typeface="Calibri" panose="020F0502020204030204" pitchFamily="34" charset="0"/>
                <a:sym typeface="+mn-lt"/>
              </a:rPr>
              <a:t>đi</a:t>
            </a:r>
            <a:r>
              <a:rPr lang="en-US" altLang="zh-CN" sz="2400" b="1" dirty="0">
                <a:solidFill>
                  <a:schemeClr val="accent6">
                    <a:lumMod val="50000"/>
                  </a:schemeClr>
                </a:solidFill>
                <a:cs typeface="Calibri" panose="020F0502020204030204" pitchFamily="34" charset="0"/>
                <a:sym typeface="+mn-lt"/>
              </a:rPr>
              <a:t> </a:t>
            </a:r>
            <a:r>
              <a:rPr lang="en-US" altLang="zh-CN" sz="2400" b="1" dirty="0" err="1">
                <a:solidFill>
                  <a:schemeClr val="accent6">
                    <a:lumMod val="50000"/>
                  </a:schemeClr>
                </a:solidFill>
                <a:cs typeface="Calibri" panose="020F0502020204030204" pitchFamily="34" charset="0"/>
                <a:sym typeface="+mn-lt"/>
              </a:rPr>
              <a:t>một</a:t>
            </a:r>
            <a:r>
              <a:rPr lang="en-US" altLang="zh-CN" sz="2400" b="1" dirty="0">
                <a:solidFill>
                  <a:schemeClr val="accent6">
                    <a:lumMod val="50000"/>
                  </a:schemeClr>
                </a:solidFill>
                <a:cs typeface="Calibri" panose="020F0502020204030204" pitchFamily="34" charset="0"/>
                <a:sym typeface="+mn-lt"/>
              </a:rPr>
              <a:t> </a:t>
            </a:r>
            <a:r>
              <a:rPr lang="en-US" altLang="zh-CN" sz="2400" b="1" dirty="0" err="1">
                <a:solidFill>
                  <a:schemeClr val="accent6">
                    <a:lumMod val="50000"/>
                  </a:schemeClr>
                </a:solidFill>
                <a:cs typeface="Calibri" panose="020F0502020204030204" pitchFamily="34" charset="0"/>
                <a:sym typeface="+mn-lt"/>
              </a:rPr>
              <a:t>phần</a:t>
            </a:r>
            <a:r>
              <a:rPr lang="en-US" altLang="zh-CN" sz="2400" b="1" dirty="0">
                <a:solidFill>
                  <a:schemeClr val="accent6">
                    <a:lumMod val="50000"/>
                  </a:schemeClr>
                </a:solidFill>
                <a:cs typeface="Calibri" panose="020F0502020204030204" pitchFamily="34" charset="0"/>
                <a:sym typeface="+mn-lt"/>
              </a:rPr>
              <a:t> </a:t>
            </a:r>
            <a:r>
              <a:rPr lang="en-US" altLang="zh-CN" sz="2400" b="1" dirty="0" err="1">
                <a:solidFill>
                  <a:schemeClr val="accent6">
                    <a:lumMod val="50000"/>
                  </a:schemeClr>
                </a:solidFill>
                <a:cs typeface="Calibri" panose="020F0502020204030204" pitchFamily="34" charset="0"/>
                <a:sym typeface="+mn-lt"/>
              </a:rPr>
              <a:t>khối</a:t>
            </a:r>
            <a:r>
              <a:rPr lang="en-US" altLang="zh-CN" sz="2400" b="1" dirty="0">
                <a:solidFill>
                  <a:schemeClr val="accent6">
                    <a:lumMod val="50000"/>
                  </a:schemeClr>
                </a:solidFill>
                <a:cs typeface="Calibri" panose="020F0502020204030204" pitchFamily="34" charset="0"/>
                <a:sym typeface="+mn-lt"/>
              </a:rPr>
              <a:t> </a:t>
            </a:r>
            <a:r>
              <a:rPr lang="en-US" altLang="zh-CN" sz="2400" b="1" dirty="0" err="1">
                <a:solidFill>
                  <a:schemeClr val="accent6">
                    <a:lumMod val="50000"/>
                  </a:schemeClr>
                </a:solidFill>
                <a:cs typeface="Calibri" panose="020F0502020204030204" pitchFamily="34" charset="0"/>
                <a:sym typeface="+mn-lt"/>
              </a:rPr>
              <a:t>gỗ</a:t>
            </a:r>
            <a:r>
              <a:rPr lang="en-US" altLang="zh-CN" sz="2400" b="1" dirty="0">
                <a:solidFill>
                  <a:schemeClr val="accent6">
                    <a:lumMod val="50000"/>
                  </a:schemeClr>
                </a:solidFill>
                <a:cs typeface="Calibri" panose="020F0502020204030204" pitchFamily="34" charset="0"/>
                <a:sym typeface="+mn-lt"/>
              </a:rPr>
              <a:t> </a:t>
            </a:r>
            <a:r>
              <a:rPr lang="en-US" altLang="zh-CN" sz="2400" b="1" dirty="0" err="1">
                <a:solidFill>
                  <a:schemeClr val="accent6">
                    <a:lumMod val="50000"/>
                  </a:schemeClr>
                </a:solidFill>
                <a:cs typeface="Calibri" panose="020F0502020204030204" pitchFamily="34" charset="0"/>
                <a:sym typeface="+mn-lt"/>
              </a:rPr>
              <a:t>có</a:t>
            </a:r>
            <a:r>
              <a:rPr lang="en-US" altLang="zh-CN" sz="2400" b="1" dirty="0">
                <a:solidFill>
                  <a:schemeClr val="accent6">
                    <a:lumMod val="50000"/>
                  </a:schemeClr>
                </a:solidFill>
                <a:cs typeface="Calibri" panose="020F0502020204030204" pitchFamily="34" charset="0"/>
                <a:sym typeface="+mn-lt"/>
              </a:rPr>
              <a:t> </a:t>
            </a:r>
            <a:r>
              <a:rPr lang="en-US" altLang="zh-CN" sz="2400" b="1" dirty="0" err="1">
                <a:solidFill>
                  <a:schemeClr val="accent6">
                    <a:lumMod val="50000"/>
                  </a:schemeClr>
                </a:solidFill>
                <a:cs typeface="Calibri" panose="020F0502020204030204" pitchFamily="34" charset="0"/>
                <a:sym typeface="+mn-lt"/>
              </a:rPr>
              <a:t>dạng</a:t>
            </a:r>
            <a:r>
              <a:rPr lang="en-US" altLang="zh-CN" sz="2400" b="1" dirty="0">
                <a:solidFill>
                  <a:schemeClr val="accent6">
                    <a:lumMod val="50000"/>
                  </a:schemeClr>
                </a:solidFill>
                <a:cs typeface="Calibri" panose="020F0502020204030204" pitchFamily="34" charset="0"/>
                <a:sym typeface="+mn-lt"/>
              </a:rPr>
              <a:t> </a:t>
            </a:r>
            <a:r>
              <a:rPr lang="en-US" altLang="zh-CN" sz="2400" b="1" dirty="0" err="1">
                <a:solidFill>
                  <a:schemeClr val="accent6">
                    <a:lumMod val="50000"/>
                  </a:schemeClr>
                </a:solidFill>
                <a:cs typeface="Calibri" panose="020F0502020204030204" pitchFamily="34" charset="0"/>
                <a:sym typeface="+mn-lt"/>
              </a:rPr>
              <a:t>hình</a:t>
            </a:r>
            <a:r>
              <a:rPr lang="en-US" altLang="zh-CN" sz="2400" b="1" dirty="0">
                <a:solidFill>
                  <a:schemeClr val="accent6">
                    <a:lumMod val="50000"/>
                  </a:schemeClr>
                </a:solidFill>
                <a:cs typeface="Calibri" panose="020F0502020204030204" pitchFamily="34" charset="0"/>
                <a:sym typeface="+mn-lt"/>
              </a:rPr>
              <a:t> </a:t>
            </a:r>
            <a:r>
              <a:rPr lang="en-US" altLang="zh-CN" sz="2400" b="1" dirty="0" err="1">
                <a:solidFill>
                  <a:schemeClr val="accent6">
                    <a:lumMod val="50000"/>
                  </a:schemeClr>
                </a:solidFill>
                <a:cs typeface="Calibri" panose="020F0502020204030204" pitchFamily="34" charset="0"/>
                <a:sym typeface="+mn-lt"/>
              </a:rPr>
              <a:t>lập</a:t>
            </a:r>
            <a:r>
              <a:rPr lang="en-US" altLang="zh-CN" sz="2400" b="1" dirty="0">
                <a:solidFill>
                  <a:schemeClr val="accent6">
                    <a:lumMod val="50000"/>
                  </a:schemeClr>
                </a:solidFill>
                <a:cs typeface="Calibri" panose="020F0502020204030204" pitchFamily="34" charset="0"/>
                <a:sym typeface="+mn-lt"/>
              </a:rPr>
              <a:t> </a:t>
            </a:r>
            <a:r>
              <a:rPr lang="en-US" altLang="zh-CN" sz="2400" b="1" dirty="0" err="1">
                <a:solidFill>
                  <a:schemeClr val="accent6">
                    <a:lumMod val="50000"/>
                  </a:schemeClr>
                </a:solidFill>
                <a:cs typeface="Calibri" panose="020F0502020204030204" pitchFamily="34" charset="0"/>
                <a:sym typeface="+mn-lt"/>
              </a:rPr>
              <a:t>ph</a:t>
            </a:r>
            <a:r>
              <a:rPr lang="vi-VN" altLang="zh-CN" sz="2400" b="1" dirty="0">
                <a:solidFill>
                  <a:schemeClr val="accent6">
                    <a:lumMod val="50000"/>
                  </a:schemeClr>
                </a:solidFill>
                <a:cs typeface="Calibri" panose="020F0502020204030204" pitchFamily="34" charset="0"/>
                <a:sym typeface="+mn-lt"/>
              </a:rPr>
              <a:t>ư</a:t>
            </a:r>
            <a:r>
              <a:rPr lang="en-US" altLang="zh-CN" sz="2400" b="1" dirty="0" err="1">
                <a:solidFill>
                  <a:schemeClr val="accent6">
                    <a:lumMod val="50000"/>
                  </a:schemeClr>
                </a:solidFill>
                <a:cs typeface="Calibri" panose="020F0502020204030204" pitchFamily="34" charset="0"/>
                <a:sym typeface="+mn-lt"/>
              </a:rPr>
              <a:t>ơng</a:t>
            </a:r>
            <a:r>
              <a:rPr lang="en-US" altLang="zh-CN" sz="2400" b="1" dirty="0">
                <a:solidFill>
                  <a:schemeClr val="accent6">
                    <a:lumMod val="50000"/>
                  </a:schemeClr>
                </a:solidFill>
                <a:cs typeface="Calibri" panose="020F0502020204030204" pitchFamily="34" charset="0"/>
                <a:sym typeface="+mn-lt"/>
              </a:rPr>
              <a:t> </a:t>
            </a:r>
            <a:r>
              <a:rPr lang="en-US" altLang="zh-CN" sz="2400" b="1" dirty="0" err="1">
                <a:solidFill>
                  <a:schemeClr val="accent6">
                    <a:lumMod val="50000"/>
                  </a:schemeClr>
                </a:solidFill>
                <a:cs typeface="Calibri" panose="020F0502020204030204" pitchFamily="34" charset="0"/>
                <a:sym typeface="+mn-lt"/>
              </a:rPr>
              <a:t>cạnh</a:t>
            </a:r>
            <a:r>
              <a:rPr lang="en-US" altLang="zh-CN" sz="2400" b="1" dirty="0">
                <a:solidFill>
                  <a:schemeClr val="accent6">
                    <a:lumMod val="50000"/>
                  </a:schemeClr>
                </a:solidFill>
                <a:cs typeface="Calibri" panose="020F0502020204030204" pitchFamily="34" charset="0"/>
                <a:sym typeface="+mn-lt"/>
              </a:rPr>
              <a:t> 4 cm</a:t>
            </a:r>
            <a:r>
              <a:rPr lang="en-US" altLang="zh-CN" sz="2400" b="1" dirty="0">
                <a:solidFill>
                  <a:srgbClr val="E5007F"/>
                </a:solidFill>
                <a:cs typeface="Calibri" panose="020F0502020204030204" pitchFamily="34" charset="0"/>
                <a:sym typeface="+mn-lt"/>
              </a:rPr>
              <a:t>. </a:t>
            </a:r>
            <a:r>
              <a:rPr lang="en-US" altLang="zh-CN" sz="2400" b="1" dirty="0" err="1">
                <a:solidFill>
                  <a:srgbClr val="E5007F"/>
                </a:solidFill>
                <a:cs typeface="Calibri" panose="020F0502020204030204" pitchFamily="34" charset="0"/>
                <a:sym typeface="+mn-lt"/>
              </a:rPr>
              <a:t>Tính</a:t>
            </a:r>
            <a:r>
              <a:rPr lang="en-US" altLang="zh-CN" sz="2400" b="1" dirty="0">
                <a:solidFill>
                  <a:srgbClr val="E5007F"/>
                </a:solidFill>
                <a:cs typeface="Calibri" panose="020F0502020204030204" pitchFamily="34" charset="0"/>
                <a:sym typeface="+mn-lt"/>
              </a:rPr>
              <a:t> </a:t>
            </a:r>
            <a:r>
              <a:rPr lang="en-US" altLang="zh-CN" sz="2400" b="1" dirty="0" err="1">
                <a:solidFill>
                  <a:srgbClr val="0070C0"/>
                </a:solidFill>
                <a:cs typeface="Calibri" panose="020F0502020204030204" pitchFamily="34" charset="0"/>
                <a:sym typeface="+mn-lt"/>
              </a:rPr>
              <a:t>thể</a:t>
            </a:r>
            <a:r>
              <a:rPr lang="en-US" altLang="zh-CN" sz="2400" b="1" dirty="0">
                <a:solidFill>
                  <a:srgbClr val="0070C0"/>
                </a:solidFill>
                <a:cs typeface="Calibri" panose="020F0502020204030204" pitchFamily="34" charset="0"/>
                <a:sym typeface="+mn-lt"/>
              </a:rPr>
              <a:t> </a:t>
            </a:r>
            <a:r>
              <a:rPr lang="en-US" altLang="zh-CN" sz="2400" b="1" dirty="0" err="1">
                <a:solidFill>
                  <a:srgbClr val="0070C0"/>
                </a:solidFill>
                <a:cs typeface="Calibri" panose="020F0502020204030204" pitchFamily="34" charset="0"/>
                <a:sym typeface="+mn-lt"/>
              </a:rPr>
              <a:t>tích</a:t>
            </a:r>
            <a:r>
              <a:rPr lang="en-US" altLang="zh-CN" sz="2400" b="1" dirty="0">
                <a:solidFill>
                  <a:srgbClr val="0070C0"/>
                </a:solidFill>
                <a:cs typeface="Calibri" panose="020F0502020204030204" pitchFamily="34" charset="0"/>
                <a:sym typeface="+mn-lt"/>
              </a:rPr>
              <a:t> </a:t>
            </a:r>
            <a:r>
              <a:rPr lang="en-US" altLang="zh-CN" sz="2400" b="1" dirty="0" err="1">
                <a:solidFill>
                  <a:srgbClr val="0070C0"/>
                </a:solidFill>
                <a:cs typeface="Calibri" panose="020F0502020204030204" pitchFamily="34" charset="0"/>
                <a:sym typeface="+mn-lt"/>
              </a:rPr>
              <a:t>phần</a:t>
            </a:r>
            <a:r>
              <a:rPr lang="en-US" altLang="zh-CN" sz="2400" b="1" dirty="0">
                <a:solidFill>
                  <a:srgbClr val="0070C0"/>
                </a:solidFill>
                <a:cs typeface="Calibri" panose="020F0502020204030204" pitchFamily="34" charset="0"/>
                <a:sym typeface="+mn-lt"/>
              </a:rPr>
              <a:t> </a:t>
            </a:r>
            <a:r>
              <a:rPr lang="en-US" altLang="zh-CN" sz="2400" b="1" dirty="0" err="1">
                <a:solidFill>
                  <a:srgbClr val="0070C0"/>
                </a:solidFill>
                <a:cs typeface="Calibri" panose="020F0502020204030204" pitchFamily="34" charset="0"/>
                <a:sym typeface="+mn-lt"/>
              </a:rPr>
              <a:t>gỗ</a:t>
            </a:r>
            <a:r>
              <a:rPr lang="en-US" altLang="zh-CN" sz="2400" b="1" dirty="0">
                <a:solidFill>
                  <a:srgbClr val="0070C0"/>
                </a:solidFill>
                <a:cs typeface="Calibri" panose="020F0502020204030204" pitchFamily="34" charset="0"/>
                <a:sym typeface="+mn-lt"/>
              </a:rPr>
              <a:t> </a:t>
            </a:r>
            <a:r>
              <a:rPr lang="en-US" altLang="zh-CN" sz="2400" b="1" dirty="0" err="1">
                <a:solidFill>
                  <a:srgbClr val="0070C0"/>
                </a:solidFill>
                <a:cs typeface="Calibri" panose="020F0502020204030204" pitchFamily="34" charset="0"/>
                <a:sym typeface="+mn-lt"/>
              </a:rPr>
              <a:t>còn</a:t>
            </a:r>
            <a:r>
              <a:rPr lang="en-US" altLang="zh-CN" sz="2400" b="1" dirty="0">
                <a:solidFill>
                  <a:srgbClr val="0070C0"/>
                </a:solidFill>
                <a:cs typeface="Calibri" panose="020F0502020204030204" pitchFamily="34" charset="0"/>
                <a:sym typeface="+mn-lt"/>
              </a:rPr>
              <a:t> </a:t>
            </a:r>
            <a:r>
              <a:rPr lang="en-US" altLang="zh-CN" sz="2400" b="1" dirty="0" err="1">
                <a:solidFill>
                  <a:srgbClr val="0070C0"/>
                </a:solidFill>
                <a:cs typeface="Calibri" panose="020F0502020204030204" pitchFamily="34" charset="0"/>
                <a:sym typeface="+mn-lt"/>
              </a:rPr>
              <a:t>lại</a:t>
            </a:r>
            <a:r>
              <a:rPr lang="en-US" altLang="zh-CN" sz="2400" b="1" dirty="0">
                <a:solidFill>
                  <a:srgbClr val="E5007F"/>
                </a:solidFill>
                <a:cs typeface="Calibri" panose="020F0502020204030204" pitchFamily="34" charset="0"/>
                <a:sym typeface="+mn-lt"/>
              </a:rPr>
              <a:t>.</a:t>
            </a:r>
            <a:endParaRPr lang="zh-CN" altLang="en-US" sz="2400" b="1" dirty="0">
              <a:solidFill>
                <a:srgbClr val="E5007F"/>
              </a:solidFill>
              <a:ea typeface="等线" panose="02010600030101010101" pitchFamily="2" charset="-122"/>
              <a:cs typeface="Calibri" panose="020F0502020204030204" pitchFamily="34" charset="0"/>
              <a:sym typeface="+mn-lt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400" b="1" i="0" u="none" strike="noStrike" kern="1200" cap="none" spc="0" normalizeH="0" baseline="0" noProof="0" dirty="0">
              <a:ln>
                <a:noFill/>
              </a:ln>
              <a:solidFill>
                <a:srgbClr val="E15B5B">
                  <a:lumMod val="50000"/>
                </a:srgbClr>
              </a:solidFill>
              <a:effectLst/>
              <a:uLnTx/>
              <a:uFillTx/>
              <a:ea typeface="等线" panose="02010600030101010101" pitchFamily="2" charset="-122"/>
              <a:cs typeface="Calibri" panose="020F0502020204030204" pitchFamily="34" charset="0"/>
              <a:sym typeface="+mn-lt"/>
            </a:endParaRPr>
          </a:p>
        </p:txBody>
      </p:sp>
      <p:grpSp>
        <p:nvGrpSpPr>
          <p:cNvPr id="38" name="Group 37">
            <a:extLst>
              <a:ext uri="{FF2B5EF4-FFF2-40B4-BE49-F238E27FC236}">
                <a16:creationId xmlns="" xmlns:a16="http://schemas.microsoft.com/office/drawing/2014/main" id="{C52994FC-9B65-471F-9EA2-7BD4AE48DE6A}"/>
              </a:ext>
            </a:extLst>
          </p:cNvPr>
          <p:cNvGrpSpPr/>
          <p:nvPr/>
        </p:nvGrpSpPr>
        <p:grpSpPr>
          <a:xfrm>
            <a:off x="4178300" y="2905957"/>
            <a:ext cx="3429000" cy="2196197"/>
            <a:chOff x="2881993" y="2024739"/>
            <a:chExt cx="3429000" cy="2196197"/>
          </a:xfrm>
        </p:grpSpPr>
        <p:sp>
          <p:nvSpPr>
            <p:cNvPr id="39" name="Rectangle 56" descr="Oak">
              <a:extLst>
                <a:ext uri="{FF2B5EF4-FFF2-40B4-BE49-F238E27FC236}">
                  <a16:creationId xmlns="" xmlns:a16="http://schemas.microsoft.com/office/drawing/2014/main" id="{EA3EF1EA-5246-45B9-A914-A9825C31D5E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30840" y="2024739"/>
              <a:ext cx="2980153" cy="1758998"/>
            </a:xfrm>
            <a:prstGeom prst="rect">
              <a:avLst/>
            </a:prstGeom>
            <a:blipFill dpi="0" rotWithShape="1">
              <a:blip r:embed="rId2"/>
              <a:srcRect/>
              <a:tile tx="0" ty="0" sx="100000" sy="100000" flip="none" algn="tl"/>
            </a:blipFill>
            <a:ln w="9525">
              <a:miter lim="800000"/>
              <a:headEnd/>
              <a:tailEnd/>
            </a:ln>
            <a:scene3d>
              <a:camera prst="legacyObliqueTopRight"/>
              <a:lightRig rig="legacyFlat3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FFCC99"/>
              </a:extrusionClr>
              <a:contourClr>
                <a:srgbClr val="FFFFFF"/>
              </a:contourClr>
            </a:sp3d>
          </p:spPr>
          <p:txBody>
            <a:bodyPr wrap="none" anchor="ctr">
              <a:flatTx/>
            </a:bodyPr>
            <a:lstStyle>
              <a:lvl1pPr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40" name="Rectangle 58" descr="Oak">
              <a:extLst>
                <a:ext uri="{FF2B5EF4-FFF2-40B4-BE49-F238E27FC236}">
                  <a16:creationId xmlns="" xmlns:a16="http://schemas.microsoft.com/office/drawing/2014/main" id="{2AD0437D-0C84-4CD5-8B2C-630B94A8274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81993" y="3891124"/>
              <a:ext cx="2980153" cy="329812"/>
            </a:xfrm>
            <a:prstGeom prst="rect">
              <a:avLst/>
            </a:prstGeom>
            <a:blipFill dpi="0" rotWithShape="1">
              <a:blip r:embed="rId2"/>
              <a:srcRect/>
              <a:tile tx="0" ty="0" sx="100000" sy="100000" flip="none" algn="tl"/>
            </a:blipFill>
            <a:ln w="9525">
              <a:miter lim="800000"/>
              <a:headEnd/>
              <a:tailEnd/>
            </a:ln>
            <a:scene3d>
              <a:camera prst="legacyObliqueTopRight"/>
              <a:lightRig rig="legacyFlat3" dir="b"/>
            </a:scene3d>
            <a:sp3d extrusionH="1243000" prstMaterial="legacyMatte">
              <a:bevelT w="13500" h="13500" prst="angle"/>
              <a:bevelB w="13500" h="13500" prst="angle"/>
              <a:extrusionClr>
                <a:srgbClr val="FFCC99"/>
              </a:extrusionClr>
              <a:contourClr>
                <a:srgbClr val="FFFFFF"/>
              </a:contourClr>
            </a:sp3d>
          </p:spPr>
          <p:txBody>
            <a:bodyPr wrap="none" anchor="ctr">
              <a:flatTx/>
            </a:bodyPr>
            <a:lstStyle>
              <a:lvl1pPr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41" name="AutoShape 59" descr="Oak">
              <a:extLst>
                <a:ext uri="{FF2B5EF4-FFF2-40B4-BE49-F238E27FC236}">
                  <a16:creationId xmlns="" xmlns:a16="http://schemas.microsoft.com/office/drawing/2014/main" id="{2208F379-FD82-4C46-BFA3-975A97B93B4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81993" y="2461938"/>
              <a:ext cx="1589415" cy="1429186"/>
            </a:xfrm>
            <a:prstGeom prst="flowChartProcess">
              <a:avLst/>
            </a:prstGeom>
            <a:blipFill dpi="0" rotWithShape="1">
              <a:blip r:embed="rId2"/>
              <a:srcRect/>
              <a:tile tx="0" ty="0" sx="100000" sy="100000" flip="none" algn="tl"/>
            </a:blipFill>
            <a:ln w="9525">
              <a:miter lim="800000"/>
              <a:headEnd/>
              <a:tailEnd/>
            </a:ln>
            <a:scene3d>
              <a:camera prst="legacyObliqueTopRight"/>
              <a:lightRig rig="legacyFlat3" dir="b"/>
            </a:scene3d>
            <a:sp3d extrusionH="1243000" prstMaterial="legacyMatte">
              <a:bevelT w="13500" h="13500" prst="angle"/>
              <a:bevelB w="13500" h="13500" prst="angle"/>
              <a:extrusionClr>
                <a:srgbClr val="FFCC99"/>
              </a:extrusionClr>
              <a:contourClr>
                <a:srgbClr val="FFFFFF"/>
              </a:contourClr>
            </a:sp3d>
          </p:spPr>
          <p:txBody>
            <a:bodyPr wrap="none" anchor="ctr">
              <a:flatTx/>
            </a:bodyPr>
            <a:lstStyle>
              <a:lvl1pPr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en-US" altLang="en-US"/>
            </a:p>
          </p:txBody>
        </p:sp>
      </p:grpSp>
      <p:sp>
        <p:nvSpPr>
          <p:cNvPr id="70" name="TextBox 69">
            <a:extLst>
              <a:ext uri="{FF2B5EF4-FFF2-40B4-BE49-F238E27FC236}">
                <a16:creationId xmlns="" xmlns:a16="http://schemas.microsoft.com/office/drawing/2014/main" id="{233809F1-E1EC-4F90-9386-9E124D45CC2B}"/>
              </a:ext>
            </a:extLst>
          </p:cNvPr>
          <p:cNvSpPr txBox="1"/>
          <p:nvPr/>
        </p:nvSpPr>
        <p:spPr>
          <a:xfrm>
            <a:off x="4743590" y="3821466"/>
            <a:ext cx="8654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 cm</a:t>
            </a:r>
          </a:p>
        </p:txBody>
      </p:sp>
      <p:sp>
        <p:nvSpPr>
          <p:cNvPr id="71" name="TextBox 70">
            <a:extLst>
              <a:ext uri="{FF2B5EF4-FFF2-40B4-BE49-F238E27FC236}">
                <a16:creationId xmlns="" xmlns:a16="http://schemas.microsoft.com/office/drawing/2014/main" id="{01A5BF15-8F0A-4ABE-A8BD-383CF6165C01}"/>
              </a:ext>
            </a:extLst>
          </p:cNvPr>
          <p:cNvSpPr txBox="1"/>
          <p:nvPr/>
        </p:nvSpPr>
        <p:spPr>
          <a:xfrm>
            <a:off x="7766655" y="3534610"/>
            <a:ext cx="8654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 cm</a:t>
            </a:r>
          </a:p>
        </p:txBody>
      </p:sp>
      <p:sp>
        <p:nvSpPr>
          <p:cNvPr id="72" name="TextBox 71">
            <a:extLst>
              <a:ext uri="{FF2B5EF4-FFF2-40B4-BE49-F238E27FC236}">
                <a16:creationId xmlns="" xmlns:a16="http://schemas.microsoft.com/office/drawing/2014/main" id="{1F46848D-EDFF-4C25-9FDA-76D280862C93}"/>
              </a:ext>
            </a:extLst>
          </p:cNvPr>
          <p:cNvSpPr txBox="1"/>
          <p:nvPr/>
        </p:nvSpPr>
        <p:spPr>
          <a:xfrm>
            <a:off x="7421115" y="4706415"/>
            <a:ext cx="8654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6 cm</a:t>
            </a:r>
          </a:p>
        </p:txBody>
      </p:sp>
      <p:sp>
        <p:nvSpPr>
          <p:cNvPr id="73" name="TextBox 72">
            <a:extLst>
              <a:ext uri="{FF2B5EF4-FFF2-40B4-BE49-F238E27FC236}">
                <a16:creationId xmlns="" xmlns:a16="http://schemas.microsoft.com/office/drawing/2014/main" id="{A307AB46-44B6-4EB8-BADF-1D83D56584E7}"/>
              </a:ext>
            </a:extLst>
          </p:cNvPr>
          <p:cNvSpPr txBox="1"/>
          <p:nvPr/>
        </p:nvSpPr>
        <p:spPr>
          <a:xfrm>
            <a:off x="5349749" y="5102154"/>
            <a:ext cx="8654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9 cm</a:t>
            </a:r>
          </a:p>
        </p:txBody>
      </p:sp>
      <p:sp>
        <p:nvSpPr>
          <p:cNvPr id="74" name="Freeform: Shape 73">
            <a:extLst>
              <a:ext uri="{FF2B5EF4-FFF2-40B4-BE49-F238E27FC236}">
                <a16:creationId xmlns="" xmlns:a16="http://schemas.microsoft.com/office/drawing/2014/main" id="{E4327AAB-C85E-4618-BB4F-F9E2664EBFCE}"/>
              </a:ext>
            </a:extLst>
          </p:cNvPr>
          <p:cNvSpPr/>
          <p:nvPr/>
        </p:nvSpPr>
        <p:spPr>
          <a:xfrm>
            <a:off x="5582489" y="3322339"/>
            <a:ext cx="171518" cy="1404257"/>
          </a:xfrm>
          <a:custGeom>
            <a:avLst/>
            <a:gdLst>
              <a:gd name="connsiteX0" fmla="*/ 155190 w 171518"/>
              <a:gd name="connsiteY0" fmla="*/ 0 h 1404257"/>
              <a:gd name="connsiteX1" fmla="*/ 68 w 171518"/>
              <a:gd name="connsiteY1" fmla="*/ 742950 h 1404257"/>
              <a:gd name="connsiteX2" fmla="*/ 171518 w 171518"/>
              <a:gd name="connsiteY2" fmla="*/ 1404257 h 14042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71518" h="1404257">
                <a:moveTo>
                  <a:pt x="155190" y="0"/>
                </a:moveTo>
                <a:cubicBezTo>
                  <a:pt x="76268" y="254453"/>
                  <a:pt x="-2653" y="508907"/>
                  <a:pt x="68" y="742950"/>
                </a:cubicBezTo>
                <a:cubicBezTo>
                  <a:pt x="2789" y="976993"/>
                  <a:pt x="87153" y="1190625"/>
                  <a:pt x="171518" y="1404257"/>
                </a:cubicBezTo>
              </a:path>
            </a:pathLst>
          </a:custGeom>
          <a:noFill/>
          <a:ln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08565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0" grpId="0"/>
      <p:bldP spid="71" grpId="0"/>
      <p:bldP spid="72" grpId="0"/>
      <p:bldP spid="73" grpId="0"/>
      <p:bldP spid="7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: Rounded Corners 4">
            <a:extLst>
              <a:ext uri="{FF2B5EF4-FFF2-40B4-BE49-F238E27FC236}">
                <a16:creationId xmlns="" xmlns:a16="http://schemas.microsoft.com/office/drawing/2014/main" id="{C4CB612E-2098-4C96-9AD2-1D02965506D8}"/>
              </a:ext>
            </a:extLst>
          </p:cNvPr>
          <p:cNvSpPr/>
          <p:nvPr/>
        </p:nvSpPr>
        <p:spPr>
          <a:xfrm>
            <a:off x="448945" y="352425"/>
            <a:ext cx="11458575" cy="6153150"/>
          </a:xfrm>
          <a:custGeom>
            <a:avLst/>
            <a:gdLst>
              <a:gd name="connsiteX0" fmla="*/ 0 w 10677525"/>
              <a:gd name="connsiteY0" fmla="*/ 950932 h 5705475"/>
              <a:gd name="connsiteX1" fmla="*/ 950932 w 10677525"/>
              <a:gd name="connsiteY1" fmla="*/ 0 h 5705475"/>
              <a:gd name="connsiteX2" fmla="*/ 9726593 w 10677525"/>
              <a:gd name="connsiteY2" fmla="*/ 0 h 5705475"/>
              <a:gd name="connsiteX3" fmla="*/ 10677525 w 10677525"/>
              <a:gd name="connsiteY3" fmla="*/ 950932 h 5705475"/>
              <a:gd name="connsiteX4" fmla="*/ 10677525 w 10677525"/>
              <a:gd name="connsiteY4" fmla="*/ 4754543 h 5705475"/>
              <a:gd name="connsiteX5" fmla="*/ 9726593 w 10677525"/>
              <a:gd name="connsiteY5" fmla="*/ 5705475 h 5705475"/>
              <a:gd name="connsiteX6" fmla="*/ 950932 w 10677525"/>
              <a:gd name="connsiteY6" fmla="*/ 5705475 h 5705475"/>
              <a:gd name="connsiteX7" fmla="*/ 0 w 10677525"/>
              <a:gd name="connsiteY7" fmla="*/ 4754543 h 5705475"/>
              <a:gd name="connsiteX8" fmla="*/ 0 w 10677525"/>
              <a:gd name="connsiteY8" fmla="*/ 950932 h 5705475"/>
              <a:gd name="connsiteX0" fmla="*/ 0 w 10677525"/>
              <a:gd name="connsiteY0" fmla="*/ 950932 h 5705475"/>
              <a:gd name="connsiteX1" fmla="*/ 1055707 w 10677525"/>
              <a:gd name="connsiteY1" fmla="*/ 47625 h 5705475"/>
              <a:gd name="connsiteX2" fmla="*/ 9726593 w 10677525"/>
              <a:gd name="connsiteY2" fmla="*/ 0 h 5705475"/>
              <a:gd name="connsiteX3" fmla="*/ 10677525 w 10677525"/>
              <a:gd name="connsiteY3" fmla="*/ 950932 h 5705475"/>
              <a:gd name="connsiteX4" fmla="*/ 10677525 w 10677525"/>
              <a:gd name="connsiteY4" fmla="*/ 4754543 h 5705475"/>
              <a:gd name="connsiteX5" fmla="*/ 9726593 w 10677525"/>
              <a:gd name="connsiteY5" fmla="*/ 5705475 h 5705475"/>
              <a:gd name="connsiteX6" fmla="*/ 950932 w 10677525"/>
              <a:gd name="connsiteY6" fmla="*/ 5705475 h 5705475"/>
              <a:gd name="connsiteX7" fmla="*/ 0 w 10677525"/>
              <a:gd name="connsiteY7" fmla="*/ 4754543 h 5705475"/>
              <a:gd name="connsiteX8" fmla="*/ 0 w 10677525"/>
              <a:gd name="connsiteY8" fmla="*/ 950932 h 5705475"/>
              <a:gd name="connsiteX0" fmla="*/ 0 w 10791825"/>
              <a:gd name="connsiteY0" fmla="*/ 903307 h 5705475"/>
              <a:gd name="connsiteX1" fmla="*/ 1170007 w 10791825"/>
              <a:gd name="connsiteY1" fmla="*/ 47625 h 5705475"/>
              <a:gd name="connsiteX2" fmla="*/ 9840893 w 10791825"/>
              <a:gd name="connsiteY2" fmla="*/ 0 h 5705475"/>
              <a:gd name="connsiteX3" fmla="*/ 10791825 w 10791825"/>
              <a:gd name="connsiteY3" fmla="*/ 950932 h 5705475"/>
              <a:gd name="connsiteX4" fmla="*/ 10791825 w 10791825"/>
              <a:gd name="connsiteY4" fmla="*/ 4754543 h 5705475"/>
              <a:gd name="connsiteX5" fmla="*/ 9840893 w 10791825"/>
              <a:gd name="connsiteY5" fmla="*/ 5705475 h 5705475"/>
              <a:gd name="connsiteX6" fmla="*/ 1065232 w 10791825"/>
              <a:gd name="connsiteY6" fmla="*/ 5705475 h 5705475"/>
              <a:gd name="connsiteX7" fmla="*/ 114300 w 10791825"/>
              <a:gd name="connsiteY7" fmla="*/ 4754543 h 5705475"/>
              <a:gd name="connsiteX8" fmla="*/ 0 w 10791825"/>
              <a:gd name="connsiteY8" fmla="*/ 903307 h 5705475"/>
              <a:gd name="connsiteX0" fmla="*/ 0 w 10791825"/>
              <a:gd name="connsiteY0" fmla="*/ 903307 h 5705475"/>
              <a:gd name="connsiteX1" fmla="*/ 1170007 w 10791825"/>
              <a:gd name="connsiteY1" fmla="*/ 47625 h 5705475"/>
              <a:gd name="connsiteX2" fmla="*/ 10212368 w 10791825"/>
              <a:gd name="connsiteY2" fmla="*/ 0 h 5705475"/>
              <a:gd name="connsiteX3" fmla="*/ 10791825 w 10791825"/>
              <a:gd name="connsiteY3" fmla="*/ 950932 h 5705475"/>
              <a:gd name="connsiteX4" fmla="*/ 10791825 w 10791825"/>
              <a:gd name="connsiteY4" fmla="*/ 4754543 h 5705475"/>
              <a:gd name="connsiteX5" fmla="*/ 9840893 w 10791825"/>
              <a:gd name="connsiteY5" fmla="*/ 5705475 h 5705475"/>
              <a:gd name="connsiteX6" fmla="*/ 1065232 w 10791825"/>
              <a:gd name="connsiteY6" fmla="*/ 5705475 h 5705475"/>
              <a:gd name="connsiteX7" fmla="*/ 114300 w 10791825"/>
              <a:gd name="connsiteY7" fmla="*/ 4754543 h 5705475"/>
              <a:gd name="connsiteX8" fmla="*/ 0 w 10791825"/>
              <a:gd name="connsiteY8" fmla="*/ 903307 h 5705475"/>
              <a:gd name="connsiteX0" fmla="*/ 0 w 10791825"/>
              <a:gd name="connsiteY0" fmla="*/ 903307 h 5705475"/>
              <a:gd name="connsiteX1" fmla="*/ 1170007 w 10791825"/>
              <a:gd name="connsiteY1" fmla="*/ 47625 h 5705475"/>
              <a:gd name="connsiteX2" fmla="*/ 10212368 w 10791825"/>
              <a:gd name="connsiteY2" fmla="*/ 0 h 5705475"/>
              <a:gd name="connsiteX3" fmla="*/ 10648950 w 10791825"/>
              <a:gd name="connsiteY3" fmla="*/ 1160482 h 5705475"/>
              <a:gd name="connsiteX4" fmla="*/ 10791825 w 10791825"/>
              <a:gd name="connsiteY4" fmla="*/ 4754543 h 5705475"/>
              <a:gd name="connsiteX5" fmla="*/ 9840893 w 10791825"/>
              <a:gd name="connsiteY5" fmla="*/ 5705475 h 5705475"/>
              <a:gd name="connsiteX6" fmla="*/ 1065232 w 10791825"/>
              <a:gd name="connsiteY6" fmla="*/ 5705475 h 5705475"/>
              <a:gd name="connsiteX7" fmla="*/ 114300 w 10791825"/>
              <a:gd name="connsiteY7" fmla="*/ 4754543 h 5705475"/>
              <a:gd name="connsiteX8" fmla="*/ 0 w 10791825"/>
              <a:gd name="connsiteY8" fmla="*/ 903307 h 5705475"/>
              <a:gd name="connsiteX0" fmla="*/ 0 w 10791825"/>
              <a:gd name="connsiteY0" fmla="*/ 903307 h 5705475"/>
              <a:gd name="connsiteX1" fmla="*/ 1170007 w 10791825"/>
              <a:gd name="connsiteY1" fmla="*/ 47625 h 5705475"/>
              <a:gd name="connsiteX2" fmla="*/ 10412393 w 10791825"/>
              <a:gd name="connsiteY2" fmla="*/ 0 h 5705475"/>
              <a:gd name="connsiteX3" fmla="*/ 10648950 w 10791825"/>
              <a:gd name="connsiteY3" fmla="*/ 1160482 h 5705475"/>
              <a:gd name="connsiteX4" fmla="*/ 10791825 w 10791825"/>
              <a:gd name="connsiteY4" fmla="*/ 4754543 h 5705475"/>
              <a:gd name="connsiteX5" fmla="*/ 9840893 w 10791825"/>
              <a:gd name="connsiteY5" fmla="*/ 5705475 h 5705475"/>
              <a:gd name="connsiteX6" fmla="*/ 1065232 w 10791825"/>
              <a:gd name="connsiteY6" fmla="*/ 5705475 h 5705475"/>
              <a:gd name="connsiteX7" fmla="*/ 114300 w 10791825"/>
              <a:gd name="connsiteY7" fmla="*/ 4754543 h 5705475"/>
              <a:gd name="connsiteX8" fmla="*/ 0 w 10791825"/>
              <a:gd name="connsiteY8" fmla="*/ 903307 h 5705475"/>
              <a:gd name="connsiteX0" fmla="*/ 0 w 10803741"/>
              <a:gd name="connsiteY0" fmla="*/ 903307 h 5705475"/>
              <a:gd name="connsiteX1" fmla="*/ 1170007 w 10803741"/>
              <a:gd name="connsiteY1" fmla="*/ 47625 h 5705475"/>
              <a:gd name="connsiteX2" fmla="*/ 10412393 w 10803741"/>
              <a:gd name="connsiteY2" fmla="*/ 0 h 5705475"/>
              <a:gd name="connsiteX3" fmla="*/ 10782300 w 10803741"/>
              <a:gd name="connsiteY3" fmla="*/ 1160482 h 5705475"/>
              <a:gd name="connsiteX4" fmla="*/ 10791825 w 10803741"/>
              <a:gd name="connsiteY4" fmla="*/ 4754543 h 5705475"/>
              <a:gd name="connsiteX5" fmla="*/ 9840893 w 10803741"/>
              <a:gd name="connsiteY5" fmla="*/ 5705475 h 5705475"/>
              <a:gd name="connsiteX6" fmla="*/ 1065232 w 10803741"/>
              <a:gd name="connsiteY6" fmla="*/ 5705475 h 5705475"/>
              <a:gd name="connsiteX7" fmla="*/ 114300 w 10803741"/>
              <a:gd name="connsiteY7" fmla="*/ 4754543 h 5705475"/>
              <a:gd name="connsiteX8" fmla="*/ 0 w 10803741"/>
              <a:gd name="connsiteY8" fmla="*/ 903307 h 5705475"/>
              <a:gd name="connsiteX0" fmla="*/ 0 w 10942636"/>
              <a:gd name="connsiteY0" fmla="*/ 1027132 h 5829300"/>
              <a:gd name="connsiteX1" fmla="*/ 1170007 w 10942636"/>
              <a:gd name="connsiteY1" fmla="*/ 171450 h 5829300"/>
              <a:gd name="connsiteX2" fmla="*/ 10679093 w 10942636"/>
              <a:gd name="connsiteY2" fmla="*/ 0 h 5829300"/>
              <a:gd name="connsiteX3" fmla="*/ 10782300 w 10942636"/>
              <a:gd name="connsiteY3" fmla="*/ 1284307 h 5829300"/>
              <a:gd name="connsiteX4" fmla="*/ 10791825 w 10942636"/>
              <a:gd name="connsiteY4" fmla="*/ 4878368 h 5829300"/>
              <a:gd name="connsiteX5" fmla="*/ 9840893 w 10942636"/>
              <a:gd name="connsiteY5" fmla="*/ 5829300 h 5829300"/>
              <a:gd name="connsiteX6" fmla="*/ 1065232 w 10942636"/>
              <a:gd name="connsiteY6" fmla="*/ 5829300 h 5829300"/>
              <a:gd name="connsiteX7" fmla="*/ 114300 w 10942636"/>
              <a:gd name="connsiteY7" fmla="*/ 4878368 h 5829300"/>
              <a:gd name="connsiteX8" fmla="*/ 0 w 10942636"/>
              <a:gd name="connsiteY8" fmla="*/ 1027132 h 5829300"/>
              <a:gd name="connsiteX0" fmla="*/ 0 w 11070441"/>
              <a:gd name="connsiteY0" fmla="*/ 1027132 h 5829300"/>
              <a:gd name="connsiteX1" fmla="*/ 1170007 w 11070441"/>
              <a:gd name="connsiteY1" fmla="*/ 171450 h 5829300"/>
              <a:gd name="connsiteX2" fmla="*/ 10679093 w 11070441"/>
              <a:gd name="connsiteY2" fmla="*/ 0 h 5829300"/>
              <a:gd name="connsiteX3" fmla="*/ 11049000 w 11070441"/>
              <a:gd name="connsiteY3" fmla="*/ 1655782 h 5829300"/>
              <a:gd name="connsiteX4" fmla="*/ 10791825 w 11070441"/>
              <a:gd name="connsiteY4" fmla="*/ 4878368 h 5829300"/>
              <a:gd name="connsiteX5" fmla="*/ 9840893 w 11070441"/>
              <a:gd name="connsiteY5" fmla="*/ 5829300 h 5829300"/>
              <a:gd name="connsiteX6" fmla="*/ 1065232 w 11070441"/>
              <a:gd name="connsiteY6" fmla="*/ 5829300 h 5829300"/>
              <a:gd name="connsiteX7" fmla="*/ 114300 w 11070441"/>
              <a:gd name="connsiteY7" fmla="*/ 4878368 h 5829300"/>
              <a:gd name="connsiteX8" fmla="*/ 0 w 11070441"/>
              <a:gd name="connsiteY8" fmla="*/ 1027132 h 5829300"/>
              <a:gd name="connsiteX0" fmla="*/ 0 w 11089768"/>
              <a:gd name="connsiteY0" fmla="*/ 1027132 h 5829300"/>
              <a:gd name="connsiteX1" fmla="*/ 1170007 w 11089768"/>
              <a:gd name="connsiteY1" fmla="*/ 171450 h 5829300"/>
              <a:gd name="connsiteX2" fmla="*/ 10679093 w 11089768"/>
              <a:gd name="connsiteY2" fmla="*/ 0 h 5829300"/>
              <a:gd name="connsiteX3" fmla="*/ 11049000 w 11089768"/>
              <a:gd name="connsiteY3" fmla="*/ 1655782 h 5829300"/>
              <a:gd name="connsiteX4" fmla="*/ 10791825 w 11089768"/>
              <a:gd name="connsiteY4" fmla="*/ 4878368 h 5829300"/>
              <a:gd name="connsiteX5" fmla="*/ 9840893 w 11089768"/>
              <a:gd name="connsiteY5" fmla="*/ 5829300 h 5829300"/>
              <a:gd name="connsiteX6" fmla="*/ 1065232 w 11089768"/>
              <a:gd name="connsiteY6" fmla="*/ 5829300 h 5829300"/>
              <a:gd name="connsiteX7" fmla="*/ 114300 w 11089768"/>
              <a:gd name="connsiteY7" fmla="*/ 4878368 h 5829300"/>
              <a:gd name="connsiteX8" fmla="*/ 0 w 11089768"/>
              <a:gd name="connsiteY8" fmla="*/ 1027132 h 5829300"/>
              <a:gd name="connsiteX0" fmla="*/ 0 w 11050707"/>
              <a:gd name="connsiteY0" fmla="*/ 1027132 h 5829300"/>
              <a:gd name="connsiteX1" fmla="*/ 1170007 w 11050707"/>
              <a:gd name="connsiteY1" fmla="*/ 171450 h 5829300"/>
              <a:gd name="connsiteX2" fmla="*/ 10517168 w 11050707"/>
              <a:gd name="connsiteY2" fmla="*/ 0 h 5829300"/>
              <a:gd name="connsiteX3" fmla="*/ 11049000 w 11050707"/>
              <a:gd name="connsiteY3" fmla="*/ 1655782 h 5829300"/>
              <a:gd name="connsiteX4" fmla="*/ 10791825 w 11050707"/>
              <a:gd name="connsiteY4" fmla="*/ 4878368 h 5829300"/>
              <a:gd name="connsiteX5" fmla="*/ 9840893 w 11050707"/>
              <a:gd name="connsiteY5" fmla="*/ 5829300 h 5829300"/>
              <a:gd name="connsiteX6" fmla="*/ 1065232 w 11050707"/>
              <a:gd name="connsiteY6" fmla="*/ 5829300 h 5829300"/>
              <a:gd name="connsiteX7" fmla="*/ 114300 w 11050707"/>
              <a:gd name="connsiteY7" fmla="*/ 4878368 h 5829300"/>
              <a:gd name="connsiteX8" fmla="*/ 0 w 11050707"/>
              <a:gd name="connsiteY8" fmla="*/ 1027132 h 5829300"/>
              <a:gd name="connsiteX0" fmla="*/ 0 w 11049642"/>
              <a:gd name="connsiteY0" fmla="*/ 1027191 h 5829359"/>
              <a:gd name="connsiteX1" fmla="*/ 1170007 w 11049642"/>
              <a:gd name="connsiteY1" fmla="*/ 171509 h 5829359"/>
              <a:gd name="connsiteX2" fmla="*/ 10517168 w 11049642"/>
              <a:gd name="connsiteY2" fmla="*/ 59 h 5829359"/>
              <a:gd name="connsiteX3" fmla="*/ 11049000 w 11049642"/>
              <a:gd name="connsiteY3" fmla="*/ 1655841 h 5829359"/>
              <a:gd name="connsiteX4" fmla="*/ 10791825 w 11049642"/>
              <a:gd name="connsiteY4" fmla="*/ 4878427 h 5829359"/>
              <a:gd name="connsiteX5" fmla="*/ 9840893 w 11049642"/>
              <a:gd name="connsiteY5" fmla="*/ 5829359 h 5829359"/>
              <a:gd name="connsiteX6" fmla="*/ 1065232 w 11049642"/>
              <a:gd name="connsiteY6" fmla="*/ 5829359 h 5829359"/>
              <a:gd name="connsiteX7" fmla="*/ 114300 w 11049642"/>
              <a:gd name="connsiteY7" fmla="*/ 4878427 h 5829359"/>
              <a:gd name="connsiteX8" fmla="*/ 0 w 11049642"/>
              <a:gd name="connsiteY8" fmla="*/ 1027191 h 5829359"/>
              <a:gd name="connsiteX0" fmla="*/ 0 w 11070178"/>
              <a:gd name="connsiteY0" fmla="*/ 1027365 h 5829533"/>
              <a:gd name="connsiteX1" fmla="*/ 1170007 w 11070178"/>
              <a:gd name="connsiteY1" fmla="*/ 171683 h 5829533"/>
              <a:gd name="connsiteX2" fmla="*/ 10517168 w 11070178"/>
              <a:gd name="connsiteY2" fmla="*/ 233 h 5829533"/>
              <a:gd name="connsiteX3" fmla="*/ 11049000 w 11070178"/>
              <a:gd name="connsiteY3" fmla="*/ 1656015 h 5829533"/>
              <a:gd name="connsiteX4" fmla="*/ 10791825 w 11070178"/>
              <a:gd name="connsiteY4" fmla="*/ 4878601 h 5829533"/>
              <a:gd name="connsiteX5" fmla="*/ 9840893 w 11070178"/>
              <a:gd name="connsiteY5" fmla="*/ 5829533 h 5829533"/>
              <a:gd name="connsiteX6" fmla="*/ 1065232 w 11070178"/>
              <a:gd name="connsiteY6" fmla="*/ 5829533 h 5829533"/>
              <a:gd name="connsiteX7" fmla="*/ 114300 w 11070178"/>
              <a:gd name="connsiteY7" fmla="*/ 4878601 h 5829533"/>
              <a:gd name="connsiteX8" fmla="*/ 0 w 11070178"/>
              <a:gd name="connsiteY8" fmla="*/ 1027365 h 5829533"/>
              <a:gd name="connsiteX0" fmla="*/ 0 w 11101114"/>
              <a:gd name="connsiteY0" fmla="*/ 1027365 h 5829533"/>
              <a:gd name="connsiteX1" fmla="*/ 1170007 w 11101114"/>
              <a:gd name="connsiteY1" fmla="*/ 171683 h 5829533"/>
              <a:gd name="connsiteX2" fmla="*/ 10517168 w 11101114"/>
              <a:gd name="connsiteY2" fmla="*/ 233 h 5829533"/>
              <a:gd name="connsiteX3" fmla="*/ 11049000 w 11101114"/>
              <a:gd name="connsiteY3" fmla="*/ 1656015 h 5829533"/>
              <a:gd name="connsiteX4" fmla="*/ 10791825 w 11101114"/>
              <a:gd name="connsiteY4" fmla="*/ 4878601 h 5829533"/>
              <a:gd name="connsiteX5" fmla="*/ 9840893 w 11101114"/>
              <a:gd name="connsiteY5" fmla="*/ 5829533 h 5829533"/>
              <a:gd name="connsiteX6" fmla="*/ 1065232 w 11101114"/>
              <a:gd name="connsiteY6" fmla="*/ 5829533 h 5829533"/>
              <a:gd name="connsiteX7" fmla="*/ 114300 w 11101114"/>
              <a:gd name="connsiteY7" fmla="*/ 4878601 h 5829533"/>
              <a:gd name="connsiteX8" fmla="*/ 0 w 11101114"/>
              <a:gd name="connsiteY8" fmla="*/ 1027365 h 5829533"/>
              <a:gd name="connsiteX0" fmla="*/ 0 w 11135364"/>
              <a:gd name="connsiteY0" fmla="*/ 1027365 h 5829533"/>
              <a:gd name="connsiteX1" fmla="*/ 1170007 w 11135364"/>
              <a:gd name="connsiteY1" fmla="*/ 171683 h 5829533"/>
              <a:gd name="connsiteX2" fmla="*/ 10517168 w 11135364"/>
              <a:gd name="connsiteY2" fmla="*/ 233 h 5829533"/>
              <a:gd name="connsiteX3" fmla="*/ 11049000 w 11135364"/>
              <a:gd name="connsiteY3" fmla="*/ 1656015 h 5829533"/>
              <a:gd name="connsiteX4" fmla="*/ 10791825 w 11135364"/>
              <a:gd name="connsiteY4" fmla="*/ 4878601 h 5829533"/>
              <a:gd name="connsiteX5" fmla="*/ 9840893 w 11135364"/>
              <a:gd name="connsiteY5" fmla="*/ 5829533 h 5829533"/>
              <a:gd name="connsiteX6" fmla="*/ 1065232 w 11135364"/>
              <a:gd name="connsiteY6" fmla="*/ 5829533 h 5829533"/>
              <a:gd name="connsiteX7" fmla="*/ 114300 w 11135364"/>
              <a:gd name="connsiteY7" fmla="*/ 4878601 h 5829533"/>
              <a:gd name="connsiteX8" fmla="*/ 0 w 11135364"/>
              <a:gd name="connsiteY8" fmla="*/ 1027365 h 5829533"/>
              <a:gd name="connsiteX0" fmla="*/ 0 w 11092605"/>
              <a:gd name="connsiteY0" fmla="*/ 1027132 h 5829300"/>
              <a:gd name="connsiteX1" fmla="*/ 1170007 w 11092605"/>
              <a:gd name="connsiteY1" fmla="*/ 171450 h 5829300"/>
              <a:gd name="connsiteX2" fmla="*/ 10517168 w 11092605"/>
              <a:gd name="connsiteY2" fmla="*/ 0 h 5829300"/>
              <a:gd name="connsiteX3" fmla="*/ 11049000 w 11092605"/>
              <a:gd name="connsiteY3" fmla="*/ 1655782 h 5829300"/>
              <a:gd name="connsiteX4" fmla="*/ 10791825 w 11092605"/>
              <a:gd name="connsiteY4" fmla="*/ 4878368 h 5829300"/>
              <a:gd name="connsiteX5" fmla="*/ 9840893 w 11092605"/>
              <a:gd name="connsiteY5" fmla="*/ 5829300 h 5829300"/>
              <a:gd name="connsiteX6" fmla="*/ 1065232 w 11092605"/>
              <a:gd name="connsiteY6" fmla="*/ 5829300 h 5829300"/>
              <a:gd name="connsiteX7" fmla="*/ 114300 w 11092605"/>
              <a:gd name="connsiteY7" fmla="*/ 4878368 h 5829300"/>
              <a:gd name="connsiteX8" fmla="*/ 0 w 11092605"/>
              <a:gd name="connsiteY8" fmla="*/ 1027132 h 5829300"/>
              <a:gd name="connsiteX0" fmla="*/ 0 w 11080550"/>
              <a:gd name="connsiteY0" fmla="*/ 1027132 h 5829300"/>
              <a:gd name="connsiteX1" fmla="*/ 1170007 w 11080550"/>
              <a:gd name="connsiteY1" fmla="*/ 171450 h 5829300"/>
              <a:gd name="connsiteX2" fmla="*/ 10517168 w 11080550"/>
              <a:gd name="connsiteY2" fmla="*/ 0 h 5829300"/>
              <a:gd name="connsiteX3" fmla="*/ 11029950 w 11080550"/>
              <a:gd name="connsiteY3" fmla="*/ 1655782 h 5829300"/>
              <a:gd name="connsiteX4" fmla="*/ 10791825 w 11080550"/>
              <a:gd name="connsiteY4" fmla="*/ 4878368 h 5829300"/>
              <a:gd name="connsiteX5" fmla="*/ 9840893 w 11080550"/>
              <a:gd name="connsiteY5" fmla="*/ 5829300 h 5829300"/>
              <a:gd name="connsiteX6" fmla="*/ 1065232 w 11080550"/>
              <a:gd name="connsiteY6" fmla="*/ 5829300 h 5829300"/>
              <a:gd name="connsiteX7" fmla="*/ 114300 w 11080550"/>
              <a:gd name="connsiteY7" fmla="*/ 4878368 h 5829300"/>
              <a:gd name="connsiteX8" fmla="*/ 0 w 11080550"/>
              <a:gd name="connsiteY8" fmla="*/ 1027132 h 5829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080550" h="5829300">
                <a:moveTo>
                  <a:pt x="0" y="1027132"/>
                </a:moveTo>
                <a:cubicBezTo>
                  <a:pt x="0" y="501947"/>
                  <a:pt x="644822" y="171450"/>
                  <a:pt x="1170007" y="171450"/>
                </a:cubicBezTo>
                <a:lnTo>
                  <a:pt x="10517168" y="0"/>
                </a:lnTo>
                <a:cubicBezTo>
                  <a:pt x="11318578" y="19050"/>
                  <a:pt x="11029950" y="1130597"/>
                  <a:pt x="11029950" y="1655782"/>
                </a:cubicBezTo>
                <a:lnTo>
                  <a:pt x="10791825" y="4878368"/>
                </a:lnTo>
                <a:cubicBezTo>
                  <a:pt x="10791825" y="5403553"/>
                  <a:pt x="10366078" y="5829300"/>
                  <a:pt x="9840893" y="5829300"/>
                </a:cubicBezTo>
                <a:lnTo>
                  <a:pt x="1065232" y="5829300"/>
                </a:lnTo>
                <a:cubicBezTo>
                  <a:pt x="540047" y="5829300"/>
                  <a:pt x="114300" y="5403553"/>
                  <a:pt x="114300" y="4878368"/>
                </a:cubicBezTo>
                <a:lnTo>
                  <a:pt x="0" y="1027132"/>
                </a:lnTo>
                <a:close/>
              </a:path>
            </a:pathLst>
          </a:custGeom>
          <a:solidFill>
            <a:schemeClr val="bg1"/>
          </a:solidFill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" name="Google Shape;4393;p41">
            <a:extLst>
              <a:ext uri="{FF2B5EF4-FFF2-40B4-BE49-F238E27FC236}">
                <a16:creationId xmlns="" xmlns:a16="http://schemas.microsoft.com/office/drawing/2014/main" id="{7D1273F0-C6BE-40CB-8FE3-D5D644771768}"/>
              </a:ext>
            </a:extLst>
          </p:cNvPr>
          <p:cNvSpPr/>
          <p:nvPr/>
        </p:nvSpPr>
        <p:spPr>
          <a:xfrm>
            <a:off x="716494" y="724913"/>
            <a:ext cx="579444" cy="588039"/>
          </a:xfrm>
          <a:prstGeom prst="octagon">
            <a:avLst>
              <a:gd name="adj" fmla="val 0"/>
            </a:avLst>
          </a:prstGeom>
          <a:solidFill>
            <a:schemeClr val="dk2"/>
          </a:solidFill>
          <a:ln>
            <a:noFill/>
          </a:ln>
          <a:effectLst>
            <a:outerShdw dist="95250" dir="3000000" algn="bl" rotWithShape="0">
              <a:schemeClr val="lt2"/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3</a:t>
            </a:r>
            <a:endParaRPr kumimoji="0" sz="32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" name="Rectangle: Rounded Corners 7">
            <a:extLst>
              <a:ext uri="{FF2B5EF4-FFF2-40B4-BE49-F238E27FC236}">
                <a16:creationId xmlns="" xmlns:a16="http://schemas.microsoft.com/office/drawing/2014/main" id="{3A616A49-D3ED-4034-8921-E643905FB38A}"/>
              </a:ext>
            </a:extLst>
          </p:cNvPr>
          <p:cNvSpPr/>
          <p:nvPr/>
        </p:nvSpPr>
        <p:spPr>
          <a:xfrm flipV="1">
            <a:off x="1514556" y="724912"/>
            <a:ext cx="4581444" cy="510681"/>
          </a:xfrm>
          <a:prstGeom prst="roundRect">
            <a:avLst/>
          </a:prstGeom>
          <a:solidFill>
            <a:srgbClr val="FFC000">
              <a:alpha val="5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" name="文本框 31">
            <a:extLst>
              <a:ext uri="{FF2B5EF4-FFF2-40B4-BE49-F238E27FC236}">
                <a16:creationId xmlns="" xmlns:a16="http://schemas.microsoft.com/office/drawing/2014/main" id="{16C19654-D22A-499A-B110-BF393C2B2B7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90007" y="602880"/>
            <a:ext cx="10423444" cy="22510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E5007F"/>
                </a:solidFill>
                <a:effectLst/>
                <a:uLnTx/>
                <a:uFillTx/>
                <a:latin typeface="Calibri" pitchFamily="34" charset="0"/>
                <a:ea typeface="宋体" pitchFamily="2" charset="-122"/>
                <a:cs typeface="Calibri" panose="020F0502020204030204" pitchFamily="34" charset="0"/>
                <a:sym typeface="+mn-lt"/>
              </a:rPr>
              <a:t>Một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E5007F"/>
                </a:solidFill>
                <a:effectLst/>
                <a:uLnTx/>
                <a:uFillTx/>
                <a:latin typeface="Calibri" pitchFamily="34" charset="0"/>
                <a:ea typeface="宋体" pitchFamily="2" charset="-122"/>
                <a:cs typeface="Calibri" panose="020F0502020204030204" pitchFamily="34" charset="0"/>
                <a:sym typeface="+mn-lt"/>
              </a:rPr>
              <a:t> </a:t>
            </a:r>
            <a:r>
              <a:rPr kumimoji="0" lang="en-US" altLang="zh-CN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9FC3D8">
                    <a:lumMod val="50000"/>
                  </a:srgbClr>
                </a:solidFill>
                <a:effectLst/>
                <a:uLnTx/>
                <a:uFillTx/>
                <a:latin typeface="Calibri" pitchFamily="34" charset="0"/>
                <a:ea typeface="宋体" pitchFamily="2" charset="-122"/>
                <a:cs typeface="Calibri" panose="020F0502020204030204" pitchFamily="34" charset="0"/>
                <a:sym typeface="+mn-lt"/>
              </a:rPr>
              <a:t>khối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9FC3D8">
                    <a:lumMod val="50000"/>
                  </a:srgbClr>
                </a:solidFill>
                <a:effectLst/>
                <a:uLnTx/>
                <a:uFillTx/>
                <a:latin typeface="Calibri" pitchFamily="34" charset="0"/>
                <a:ea typeface="宋体" pitchFamily="2" charset="-122"/>
                <a:cs typeface="Calibri" panose="020F0502020204030204" pitchFamily="34" charset="0"/>
                <a:sym typeface="+mn-lt"/>
              </a:rPr>
              <a:t> </a:t>
            </a:r>
            <a:r>
              <a:rPr kumimoji="0" lang="en-US" altLang="zh-CN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9FC3D8">
                    <a:lumMod val="50000"/>
                  </a:srgbClr>
                </a:solidFill>
                <a:effectLst/>
                <a:uLnTx/>
                <a:uFillTx/>
                <a:latin typeface="Calibri" pitchFamily="34" charset="0"/>
                <a:ea typeface="宋体" pitchFamily="2" charset="-122"/>
                <a:cs typeface="Calibri" panose="020F0502020204030204" pitchFamily="34" charset="0"/>
                <a:sym typeface="+mn-lt"/>
              </a:rPr>
              <a:t>gỗ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9FC3D8">
                    <a:lumMod val="50000"/>
                  </a:srgbClr>
                </a:solidFill>
                <a:effectLst/>
                <a:uLnTx/>
                <a:uFillTx/>
                <a:latin typeface="Calibri" pitchFamily="34" charset="0"/>
                <a:ea typeface="宋体" pitchFamily="2" charset="-122"/>
                <a:cs typeface="Calibri" panose="020F0502020204030204" pitchFamily="34" charset="0"/>
                <a:sym typeface="+mn-lt"/>
              </a:rPr>
              <a:t> </a:t>
            </a:r>
            <a:r>
              <a:rPr kumimoji="0" lang="en-US" altLang="zh-CN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9FC3D8">
                    <a:lumMod val="50000"/>
                  </a:srgbClr>
                </a:solidFill>
                <a:effectLst/>
                <a:uLnTx/>
                <a:uFillTx/>
                <a:latin typeface="Calibri" pitchFamily="34" charset="0"/>
                <a:ea typeface="宋体" pitchFamily="2" charset="-122"/>
                <a:cs typeface="Calibri" panose="020F0502020204030204" pitchFamily="34" charset="0"/>
                <a:sym typeface="+mn-lt"/>
              </a:rPr>
              <a:t>dạng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9FC3D8">
                    <a:lumMod val="50000"/>
                  </a:srgbClr>
                </a:solidFill>
                <a:effectLst/>
                <a:uLnTx/>
                <a:uFillTx/>
                <a:latin typeface="Calibri" pitchFamily="34" charset="0"/>
                <a:ea typeface="宋体" pitchFamily="2" charset="-122"/>
                <a:cs typeface="Calibri" panose="020F0502020204030204" pitchFamily="34" charset="0"/>
                <a:sym typeface="+mn-lt"/>
              </a:rPr>
              <a:t> </a:t>
            </a:r>
            <a:r>
              <a:rPr kumimoji="0" lang="en-US" altLang="zh-CN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9FC3D8">
                    <a:lumMod val="50000"/>
                  </a:srgbClr>
                </a:solidFill>
                <a:effectLst/>
                <a:uLnTx/>
                <a:uFillTx/>
                <a:latin typeface="Calibri" pitchFamily="34" charset="0"/>
                <a:ea typeface="宋体" pitchFamily="2" charset="-122"/>
                <a:cs typeface="Calibri" panose="020F0502020204030204" pitchFamily="34" charset="0"/>
                <a:sym typeface="+mn-lt"/>
              </a:rPr>
              <a:t>hình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9FC3D8">
                    <a:lumMod val="50000"/>
                  </a:srgbClr>
                </a:solidFill>
                <a:effectLst/>
                <a:uLnTx/>
                <a:uFillTx/>
                <a:latin typeface="Calibri" pitchFamily="34" charset="0"/>
                <a:ea typeface="宋体" pitchFamily="2" charset="-122"/>
                <a:cs typeface="Calibri" panose="020F0502020204030204" pitchFamily="34" charset="0"/>
                <a:sym typeface="+mn-lt"/>
              </a:rPr>
              <a:t> </a:t>
            </a:r>
            <a:r>
              <a:rPr kumimoji="0" lang="en-US" altLang="zh-CN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9FC3D8">
                    <a:lumMod val="50000"/>
                  </a:srgbClr>
                </a:solidFill>
                <a:effectLst/>
                <a:uLnTx/>
                <a:uFillTx/>
                <a:latin typeface="Calibri" pitchFamily="34" charset="0"/>
                <a:ea typeface="宋体" pitchFamily="2" charset="-122"/>
                <a:cs typeface="Calibri" panose="020F0502020204030204" pitchFamily="34" charset="0"/>
                <a:sym typeface="+mn-lt"/>
              </a:rPr>
              <a:t>hộp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9FC3D8">
                    <a:lumMod val="50000"/>
                  </a:srgbClr>
                </a:solidFill>
                <a:effectLst/>
                <a:uLnTx/>
                <a:uFillTx/>
                <a:latin typeface="Calibri" pitchFamily="34" charset="0"/>
                <a:ea typeface="宋体" pitchFamily="2" charset="-122"/>
                <a:cs typeface="Calibri" panose="020F0502020204030204" pitchFamily="34" charset="0"/>
                <a:sym typeface="+mn-lt"/>
              </a:rPr>
              <a:t> </a:t>
            </a:r>
            <a:r>
              <a:rPr kumimoji="0" lang="en-US" altLang="zh-CN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9FC3D8">
                    <a:lumMod val="50000"/>
                  </a:srgbClr>
                </a:solidFill>
                <a:effectLst/>
                <a:uLnTx/>
                <a:uFillTx/>
                <a:latin typeface="Calibri" pitchFamily="34" charset="0"/>
                <a:ea typeface="宋体" pitchFamily="2" charset="-122"/>
                <a:cs typeface="Calibri" panose="020F0502020204030204" pitchFamily="34" charset="0"/>
                <a:sym typeface="+mn-lt"/>
              </a:rPr>
              <a:t>chữ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9FC3D8">
                    <a:lumMod val="50000"/>
                  </a:srgbClr>
                </a:solidFill>
                <a:effectLst/>
                <a:uLnTx/>
                <a:uFillTx/>
                <a:latin typeface="Calibri" pitchFamily="34" charset="0"/>
                <a:ea typeface="宋体" pitchFamily="2" charset="-122"/>
                <a:cs typeface="Calibri" panose="020F0502020204030204" pitchFamily="34" charset="0"/>
                <a:sym typeface="+mn-lt"/>
              </a:rPr>
              <a:t> </a:t>
            </a:r>
            <a:r>
              <a:rPr kumimoji="0" lang="en-US" altLang="zh-CN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9FC3D8">
                    <a:lumMod val="50000"/>
                  </a:srgbClr>
                </a:solidFill>
                <a:effectLst/>
                <a:uLnTx/>
                <a:uFillTx/>
                <a:latin typeface="Calibri" pitchFamily="34" charset="0"/>
                <a:ea typeface="宋体" pitchFamily="2" charset="-122"/>
                <a:cs typeface="Calibri" panose="020F0502020204030204" pitchFamily="34" charset="0"/>
                <a:sym typeface="+mn-lt"/>
              </a:rPr>
              <a:t>nhật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E5007F"/>
                </a:solidFill>
                <a:effectLst/>
                <a:uLnTx/>
                <a:uFillTx/>
                <a:latin typeface="Calibri" pitchFamily="34" charset="0"/>
                <a:ea typeface="宋体" pitchFamily="2" charset="-122"/>
                <a:cs typeface="Calibri" panose="020F0502020204030204" pitchFamily="34" charset="0"/>
                <a:sym typeface="+mn-lt"/>
              </a:rPr>
              <a:t> </a:t>
            </a:r>
            <a:r>
              <a:rPr kumimoji="0" lang="en-US" altLang="zh-CN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E5007F"/>
                </a:solidFill>
                <a:effectLst/>
                <a:uLnTx/>
                <a:uFillTx/>
                <a:latin typeface="Calibri" pitchFamily="34" charset="0"/>
                <a:ea typeface="宋体" pitchFamily="2" charset="-122"/>
                <a:cs typeface="Calibri" panose="020F0502020204030204" pitchFamily="34" charset="0"/>
                <a:sym typeface="+mn-lt"/>
              </a:rPr>
              <a:t>có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E5007F"/>
                </a:solidFill>
                <a:effectLst/>
                <a:uLnTx/>
                <a:uFillTx/>
                <a:latin typeface="Calibri" pitchFamily="34" charset="0"/>
                <a:ea typeface="宋体" pitchFamily="2" charset="-122"/>
                <a:cs typeface="Calibri" panose="020F0502020204030204" pitchFamily="34" charset="0"/>
                <a:sym typeface="+mn-lt"/>
              </a:rPr>
              <a:t> </a:t>
            </a:r>
            <a:r>
              <a:rPr kumimoji="0" lang="en-US" altLang="zh-CN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E5007F"/>
                </a:solidFill>
                <a:effectLst/>
                <a:uLnTx/>
                <a:uFillTx/>
                <a:latin typeface="Calibri" pitchFamily="34" charset="0"/>
                <a:ea typeface="宋体" pitchFamily="2" charset="-122"/>
                <a:cs typeface="Calibri" panose="020F0502020204030204" pitchFamily="34" charset="0"/>
                <a:sym typeface="+mn-lt"/>
              </a:rPr>
              <a:t>các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E5007F"/>
                </a:solidFill>
                <a:effectLst/>
                <a:uLnTx/>
                <a:uFillTx/>
                <a:latin typeface="Calibri" pitchFamily="34" charset="0"/>
                <a:ea typeface="宋体" pitchFamily="2" charset="-122"/>
                <a:cs typeface="Calibri" panose="020F0502020204030204" pitchFamily="34" charset="0"/>
                <a:sym typeface="+mn-lt"/>
              </a:rPr>
              <a:t> </a:t>
            </a:r>
            <a:r>
              <a:rPr kumimoji="0" lang="en-US" altLang="zh-CN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E5007F"/>
                </a:solidFill>
                <a:effectLst/>
                <a:uLnTx/>
                <a:uFillTx/>
                <a:latin typeface="Calibri" pitchFamily="34" charset="0"/>
                <a:ea typeface="宋体" pitchFamily="2" charset="-122"/>
                <a:cs typeface="Calibri" panose="020F0502020204030204" pitchFamily="34" charset="0"/>
                <a:sym typeface="+mn-lt"/>
              </a:rPr>
              <a:t>kích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E5007F"/>
                </a:solidFill>
                <a:effectLst/>
                <a:uLnTx/>
                <a:uFillTx/>
                <a:latin typeface="Calibri" pitchFamily="34" charset="0"/>
                <a:ea typeface="宋体" pitchFamily="2" charset="-122"/>
                <a:cs typeface="Calibri" panose="020F0502020204030204" pitchFamily="34" charset="0"/>
                <a:sym typeface="+mn-lt"/>
              </a:rPr>
              <a:t> </a:t>
            </a:r>
            <a:r>
              <a:rPr kumimoji="0" lang="en-US" altLang="zh-CN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E5007F"/>
                </a:solidFill>
                <a:effectLst/>
                <a:uLnTx/>
                <a:uFillTx/>
                <a:latin typeface="Calibri" pitchFamily="34" charset="0"/>
                <a:ea typeface="宋体" pitchFamily="2" charset="-122"/>
                <a:cs typeface="Calibri" panose="020F0502020204030204" pitchFamily="34" charset="0"/>
                <a:sym typeface="+mn-lt"/>
              </a:rPr>
              <a:t>th</a:t>
            </a:r>
            <a:r>
              <a:rPr kumimoji="0" lang="vi-VN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E5007F"/>
                </a:solidFill>
                <a:effectLst/>
                <a:uLnTx/>
                <a:uFillTx/>
                <a:latin typeface="Calibri" pitchFamily="34" charset="0"/>
                <a:ea typeface="宋体" pitchFamily="2" charset="-122"/>
                <a:cs typeface="Calibri" panose="020F0502020204030204" pitchFamily="34" charset="0"/>
                <a:sym typeface="+mn-lt"/>
              </a:rPr>
              <a:t>ư</a:t>
            </a:r>
            <a:r>
              <a:rPr kumimoji="0" lang="en-US" altLang="zh-CN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E5007F"/>
                </a:solidFill>
                <a:effectLst/>
                <a:uLnTx/>
                <a:uFillTx/>
                <a:latin typeface="Calibri" pitchFamily="34" charset="0"/>
                <a:ea typeface="宋体" pitchFamily="2" charset="-122"/>
                <a:cs typeface="Calibri" panose="020F0502020204030204" pitchFamily="34" charset="0"/>
                <a:sym typeface="+mn-lt"/>
              </a:rPr>
              <a:t>ớc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E5007F"/>
                </a:solidFill>
                <a:effectLst/>
                <a:uLnTx/>
                <a:uFillTx/>
                <a:latin typeface="Calibri" pitchFamily="34" charset="0"/>
                <a:ea typeface="宋体" pitchFamily="2" charset="-122"/>
                <a:cs typeface="Calibri" panose="020F0502020204030204" pitchFamily="34" charset="0"/>
                <a:sym typeface="+mn-lt"/>
              </a:rPr>
              <a:t> </a:t>
            </a:r>
            <a:r>
              <a:rPr kumimoji="0" lang="en-US" altLang="zh-CN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E5007F"/>
                </a:solidFill>
                <a:effectLst/>
                <a:uLnTx/>
                <a:uFillTx/>
                <a:latin typeface="Calibri" pitchFamily="34" charset="0"/>
                <a:ea typeface="宋体" pitchFamily="2" charset="-122"/>
                <a:cs typeface="Calibri" panose="020F0502020204030204" pitchFamily="34" charset="0"/>
                <a:sym typeface="+mn-lt"/>
              </a:rPr>
              <a:t>như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E5007F"/>
                </a:solidFill>
                <a:effectLst/>
                <a:uLnTx/>
                <a:uFillTx/>
                <a:latin typeface="Calibri" pitchFamily="34" charset="0"/>
                <a:ea typeface="宋体" pitchFamily="2" charset="-122"/>
                <a:cs typeface="Calibri" panose="020F0502020204030204" pitchFamily="34" charset="0"/>
                <a:sym typeface="+mn-lt"/>
              </a:rPr>
              <a:t> </a:t>
            </a:r>
            <a:r>
              <a:rPr kumimoji="0" lang="en-US" altLang="zh-CN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E5007F"/>
                </a:solidFill>
                <a:effectLst/>
                <a:uLnTx/>
                <a:uFillTx/>
                <a:latin typeface="Calibri" pitchFamily="34" charset="0"/>
                <a:ea typeface="宋体" pitchFamily="2" charset="-122"/>
                <a:cs typeface="Calibri" panose="020F0502020204030204" pitchFamily="34" charset="0"/>
                <a:sym typeface="+mn-lt"/>
              </a:rPr>
              <a:t>hình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E5007F"/>
                </a:solidFill>
                <a:effectLst/>
                <a:uLnTx/>
                <a:uFillTx/>
                <a:latin typeface="Calibri" pitchFamily="34" charset="0"/>
                <a:ea typeface="宋体" pitchFamily="2" charset="-122"/>
                <a:cs typeface="Calibri" panose="020F0502020204030204" pitchFamily="34" charset="0"/>
                <a:sym typeface="+mn-lt"/>
              </a:rPr>
              <a:t> </a:t>
            </a:r>
            <a:r>
              <a:rPr kumimoji="0" lang="en-US" altLang="zh-CN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E5007F"/>
                </a:solidFill>
                <a:effectLst/>
                <a:uLnTx/>
                <a:uFillTx/>
                <a:latin typeface="Calibri" pitchFamily="34" charset="0"/>
                <a:ea typeface="宋体" pitchFamily="2" charset="-122"/>
                <a:cs typeface="Calibri" panose="020F0502020204030204" pitchFamily="34" charset="0"/>
                <a:sym typeface="+mn-lt"/>
              </a:rPr>
              <a:t>bên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E5007F"/>
                </a:solidFill>
                <a:effectLst/>
                <a:uLnTx/>
                <a:uFillTx/>
                <a:latin typeface="Calibri" pitchFamily="34" charset="0"/>
                <a:ea typeface="宋体" pitchFamily="2" charset="-122"/>
                <a:cs typeface="Calibri" panose="020F0502020204030204" pitchFamily="34" charset="0"/>
                <a:sym typeface="+mn-lt"/>
              </a:rPr>
              <a:t>, ng</a:t>
            </a:r>
            <a:r>
              <a:rPr kumimoji="0" lang="vi-VN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E5007F"/>
                </a:solidFill>
                <a:effectLst/>
                <a:uLnTx/>
                <a:uFillTx/>
                <a:latin typeface="Calibri" pitchFamily="34" charset="0"/>
                <a:ea typeface="宋体" pitchFamily="2" charset="-122"/>
                <a:cs typeface="Calibri" panose="020F0502020204030204" pitchFamily="34" charset="0"/>
                <a:sym typeface="+mn-lt"/>
              </a:rPr>
              <a:t>ư</a:t>
            </a:r>
            <a:r>
              <a:rPr kumimoji="0" lang="en-US" altLang="zh-CN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E5007F"/>
                </a:solidFill>
                <a:effectLst/>
                <a:uLnTx/>
                <a:uFillTx/>
                <a:latin typeface="Calibri" pitchFamily="34" charset="0"/>
                <a:ea typeface="宋体" pitchFamily="2" charset="-122"/>
                <a:cs typeface="Calibri" panose="020F0502020204030204" pitchFamily="34" charset="0"/>
                <a:sym typeface="+mn-lt"/>
              </a:rPr>
              <a:t>ời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E5007F"/>
                </a:solidFill>
                <a:effectLst/>
                <a:uLnTx/>
                <a:uFillTx/>
                <a:latin typeface="Calibri" pitchFamily="34" charset="0"/>
                <a:ea typeface="宋体" pitchFamily="2" charset="-122"/>
                <a:cs typeface="Calibri" panose="020F0502020204030204" pitchFamily="34" charset="0"/>
                <a:sym typeface="+mn-lt"/>
              </a:rPr>
              <a:t> ta </a:t>
            </a:r>
            <a:r>
              <a:rPr kumimoji="0" lang="en-US" altLang="zh-CN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9FC3D8">
                    <a:lumMod val="50000"/>
                  </a:srgbClr>
                </a:solidFill>
                <a:effectLst/>
                <a:uLnTx/>
                <a:uFillTx/>
                <a:latin typeface="Calibri" pitchFamily="34" charset="0"/>
                <a:ea typeface="宋体" pitchFamily="2" charset="-122"/>
                <a:cs typeface="Calibri" panose="020F0502020204030204" pitchFamily="34" charset="0"/>
                <a:sym typeface="+mn-lt"/>
              </a:rPr>
              <a:t>cắt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9FC3D8">
                    <a:lumMod val="50000"/>
                  </a:srgbClr>
                </a:solidFill>
                <a:effectLst/>
                <a:uLnTx/>
                <a:uFillTx/>
                <a:latin typeface="Calibri" pitchFamily="34" charset="0"/>
                <a:ea typeface="宋体" pitchFamily="2" charset="-122"/>
                <a:cs typeface="Calibri" panose="020F0502020204030204" pitchFamily="34" charset="0"/>
                <a:sym typeface="+mn-lt"/>
              </a:rPr>
              <a:t> </a:t>
            </a:r>
            <a:r>
              <a:rPr kumimoji="0" lang="en-US" altLang="zh-CN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9FC3D8">
                    <a:lumMod val="50000"/>
                  </a:srgbClr>
                </a:solidFill>
                <a:effectLst/>
                <a:uLnTx/>
                <a:uFillTx/>
                <a:latin typeface="Calibri" pitchFamily="34" charset="0"/>
                <a:ea typeface="宋体" pitchFamily="2" charset="-122"/>
                <a:cs typeface="Calibri" panose="020F0502020204030204" pitchFamily="34" charset="0"/>
                <a:sym typeface="+mn-lt"/>
              </a:rPr>
              <a:t>đi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9FC3D8">
                    <a:lumMod val="50000"/>
                  </a:srgbClr>
                </a:solidFill>
                <a:effectLst/>
                <a:uLnTx/>
                <a:uFillTx/>
                <a:latin typeface="Calibri" pitchFamily="34" charset="0"/>
                <a:ea typeface="宋体" pitchFamily="2" charset="-122"/>
                <a:cs typeface="Calibri" panose="020F0502020204030204" pitchFamily="34" charset="0"/>
                <a:sym typeface="+mn-lt"/>
              </a:rPr>
              <a:t> </a:t>
            </a:r>
            <a:r>
              <a:rPr kumimoji="0" lang="en-US" altLang="zh-CN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9FC3D8">
                    <a:lumMod val="50000"/>
                  </a:srgbClr>
                </a:solidFill>
                <a:effectLst/>
                <a:uLnTx/>
                <a:uFillTx/>
                <a:latin typeface="Calibri" pitchFamily="34" charset="0"/>
                <a:ea typeface="宋体" pitchFamily="2" charset="-122"/>
                <a:cs typeface="Calibri" panose="020F0502020204030204" pitchFamily="34" charset="0"/>
                <a:sym typeface="+mn-lt"/>
              </a:rPr>
              <a:t>một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9FC3D8">
                    <a:lumMod val="50000"/>
                  </a:srgbClr>
                </a:solidFill>
                <a:effectLst/>
                <a:uLnTx/>
                <a:uFillTx/>
                <a:latin typeface="Calibri" pitchFamily="34" charset="0"/>
                <a:ea typeface="宋体" pitchFamily="2" charset="-122"/>
                <a:cs typeface="Calibri" panose="020F0502020204030204" pitchFamily="34" charset="0"/>
                <a:sym typeface="+mn-lt"/>
              </a:rPr>
              <a:t> </a:t>
            </a:r>
            <a:r>
              <a:rPr kumimoji="0" lang="en-US" altLang="zh-CN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9FC3D8">
                    <a:lumMod val="50000"/>
                  </a:srgbClr>
                </a:solidFill>
                <a:effectLst/>
                <a:uLnTx/>
                <a:uFillTx/>
                <a:latin typeface="Calibri" pitchFamily="34" charset="0"/>
                <a:ea typeface="宋体" pitchFamily="2" charset="-122"/>
                <a:cs typeface="Calibri" panose="020F0502020204030204" pitchFamily="34" charset="0"/>
                <a:sym typeface="+mn-lt"/>
              </a:rPr>
              <a:t>phần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9FC3D8">
                    <a:lumMod val="50000"/>
                  </a:srgbClr>
                </a:solidFill>
                <a:effectLst/>
                <a:uLnTx/>
                <a:uFillTx/>
                <a:latin typeface="Calibri" pitchFamily="34" charset="0"/>
                <a:ea typeface="宋体" pitchFamily="2" charset="-122"/>
                <a:cs typeface="Calibri" panose="020F0502020204030204" pitchFamily="34" charset="0"/>
                <a:sym typeface="+mn-lt"/>
              </a:rPr>
              <a:t> </a:t>
            </a:r>
            <a:r>
              <a:rPr kumimoji="0" lang="en-US" altLang="zh-CN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9FC3D8">
                    <a:lumMod val="50000"/>
                  </a:srgbClr>
                </a:solidFill>
                <a:effectLst/>
                <a:uLnTx/>
                <a:uFillTx/>
                <a:latin typeface="Calibri" pitchFamily="34" charset="0"/>
                <a:ea typeface="宋体" pitchFamily="2" charset="-122"/>
                <a:cs typeface="Calibri" panose="020F0502020204030204" pitchFamily="34" charset="0"/>
                <a:sym typeface="+mn-lt"/>
              </a:rPr>
              <a:t>khối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9FC3D8">
                    <a:lumMod val="50000"/>
                  </a:srgbClr>
                </a:solidFill>
                <a:effectLst/>
                <a:uLnTx/>
                <a:uFillTx/>
                <a:latin typeface="Calibri" pitchFamily="34" charset="0"/>
                <a:ea typeface="宋体" pitchFamily="2" charset="-122"/>
                <a:cs typeface="Calibri" panose="020F0502020204030204" pitchFamily="34" charset="0"/>
                <a:sym typeface="+mn-lt"/>
              </a:rPr>
              <a:t> </a:t>
            </a:r>
            <a:r>
              <a:rPr kumimoji="0" lang="en-US" altLang="zh-CN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9FC3D8">
                    <a:lumMod val="50000"/>
                  </a:srgbClr>
                </a:solidFill>
                <a:effectLst/>
                <a:uLnTx/>
                <a:uFillTx/>
                <a:latin typeface="Calibri" pitchFamily="34" charset="0"/>
                <a:ea typeface="宋体" pitchFamily="2" charset="-122"/>
                <a:cs typeface="Calibri" panose="020F0502020204030204" pitchFamily="34" charset="0"/>
                <a:sym typeface="+mn-lt"/>
              </a:rPr>
              <a:t>gỗ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9FC3D8">
                    <a:lumMod val="50000"/>
                  </a:srgbClr>
                </a:solidFill>
                <a:effectLst/>
                <a:uLnTx/>
                <a:uFillTx/>
                <a:latin typeface="Calibri" pitchFamily="34" charset="0"/>
                <a:ea typeface="宋体" pitchFamily="2" charset="-122"/>
                <a:cs typeface="Calibri" panose="020F0502020204030204" pitchFamily="34" charset="0"/>
                <a:sym typeface="+mn-lt"/>
              </a:rPr>
              <a:t> </a:t>
            </a:r>
            <a:r>
              <a:rPr kumimoji="0" lang="en-US" altLang="zh-CN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9FC3D8">
                    <a:lumMod val="50000"/>
                  </a:srgbClr>
                </a:solidFill>
                <a:effectLst/>
                <a:uLnTx/>
                <a:uFillTx/>
                <a:latin typeface="Calibri" pitchFamily="34" charset="0"/>
                <a:ea typeface="宋体" pitchFamily="2" charset="-122"/>
                <a:cs typeface="Calibri" panose="020F0502020204030204" pitchFamily="34" charset="0"/>
                <a:sym typeface="+mn-lt"/>
              </a:rPr>
              <a:t>có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9FC3D8">
                    <a:lumMod val="50000"/>
                  </a:srgbClr>
                </a:solidFill>
                <a:effectLst/>
                <a:uLnTx/>
                <a:uFillTx/>
                <a:latin typeface="Calibri" pitchFamily="34" charset="0"/>
                <a:ea typeface="宋体" pitchFamily="2" charset="-122"/>
                <a:cs typeface="Calibri" panose="020F0502020204030204" pitchFamily="34" charset="0"/>
                <a:sym typeface="+mn-lt"/>
              </a:rPr>
              <a:t> </a:t>
            </a:r>
            <a:r>
              <a:rPr kumimoji="0" lang="en-US" altLang="zh-CN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9FC3D8">
                    <a:lumMod val="50000"/>
                  </a:srgbClr>
                </a:solidFill>
                <a:effectLst/>
                <a:uLnTx/>
                <a:uFillTx/>
                <a:latin typeface="Calibri" pitchFamily="34" charset="0"/>
                <a:ea typeface="宋体" pitchFamily="2" charset="-122"/>
                <a:cs typeface="Calibri" panose="020F0502020204030204" pitchFamily="34" charset="0"/>
                <a:sym typeface="+mn-lt"/>
              </a:rPr>
              <a:t>dạng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9FC3D8">
                    <a:lumMod val="50000"/>
                  </a:srgbClr>
                </a:solidFill>
                <a:effectLst/>
                <a:uLnTx/>
                <a:uFillTx/>
                <a:latin typeface="Calibri" pitchFamily="34" charset="0"/>
                <a:ea typeface="宋体" pitchFamily="2" charset="-122"/>
                <a:cs typeface="Calibri" panose="020F0502020204030204" pitchFamily="34" charset="0"/>
                <a:sym typeface="+mn-lt"/>
              </a:rPr>
              <a:t> </a:t>
            </a:r>
            <a:r>
              <a:rPr kumimoji="0" lang="en-US" altLang="zh-CN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9FC3D8">
                    <a:lumMod val="50000"/>
                  </a:srgbClr>
                </a:solidFill>
                <a:effectLst/>
                <a:uLnTx/>
                <a:uFillTx/>
                <a:latin typeface="Calibri" pitchFamily="34" charset="0"/>
                <a:ea typeface="宋体" pitchFamily="2" charset="-122"/>
                <a:cs typeface="Calibri" panose="020F0502020204030204" pitchFamily="34" charset="0"/>
                <a:sym typeface="+mn-lt"/>
              </a:rPr>
              <a:t>hình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9FC3D8">
                    <a:lumMod val="50000"/>
                  </a:srgbClr>
                </a:solidFill>
                <a:effectLst/>
                <a:uLnTx/>
                <a:uFillTx/>
                <a:latin typeface="Calibri" pitchFamily="34" charset="0"/>
                <a:ea typeface="宋体" pitchFamily="2" charset="-122"/>
                <a:cs typeface="Calibri" panose="020F0502020204030204" pitchFamily="34" charset="0"/>
                <a:sym typeface="+mn-lt"/>
              </a:rPr>
              <a:t> </a:t>
            </a:r>
            <a:r>
              <a:rPr kumimoji="0" lang="en-US" altLang="zh-CN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9FC3D8">
                    <a:lumMod val="50000"/>
                  </a:srgbClr>
                </a:solidFill>
                <a:effectLst/>
                <a:uLnTx/>
                <a:uFillTx/>
                <a:latin typeface="Calibri" pitchFamily="34" charset="0"/>
                <a:ea typeface="宋体" pitchFamily="2" charset="-122"/>
                <a:cs typeface="Calibri" panose="020F0502020204030204" pitchFamily="34" charset="0"/>
                <a:sym typeface="+mn-lt"/>
              </a:rPr>
              <a:t>lập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9FC3D8">
                    <a:lumMod val="50000"/>
                  </a:srgbClr>
                </a:solidFill>
                <a:effectLst/>
                <a:uLnTx/>
                <a:uFillTx/>
                <a:latin typeface="Calibri" pitchFamily="34" charset="0"/>
                <a:ea typeface="宋体" pitchFamily="2" charset="-122"/>
                <a:cs typeface="Calibri" panose="020F0502020204030204" pitchFamily="34" charset="0"/>
                <a:sym typeface="+mn-lt"/>
              </a:rPr>
              <a:t> </a:t>
            </a:r>
            <a:r>
              <a:rPr kumimoji="0" lang="en-US" altLang="zh-CN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9FC3D8">
                    <a:lumMod val="50000"/>
                  </a:srgbClr>
                </a:solidFill>
                <a:effectLst/>
                <a:uLnTx/>
                <a:uFillTx/>
                <a:latin typeface="Calibri" pitchFamily="34" charset="0"/>
                <a:ea typeface="宋体" pitchFamily="2" charset="-122"/>
                <a:cs typeface="Calibri" panose="020F0502020204030204" pitchFamily="34" charset="0"/>
                <a:sym typeface="+mn-lt"/>
              </a:rPr>
              <a:t>ph</a:t>
            </a:r>
            <a:r>
              <a:rPr kumimoji="0" lang="vi-VN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9FC3D8">
                    <a:lumMod val="50000"/>
                  </a:srgbClr>
                </a:solidFill>
                <a:effectLst/>
                <a:uLnTx/>
                <a:uFillTx/>
                <a:latin typeface="Calibri" pitchFamily="34" charset="0"/>
                <a:ea typeface="宋体" pitchFamily="2" charset="-122"/>
                <a:cs typeface="Calibri" panose="020F0502020204030204" pitchFamily="34" charset="0"/>
                <a:sym typeface="+mn-lt"/>
              </a:rPr>
              <a:t>ư</a:t>
            </a:r>
            <a:r>
              <a:rPr kumimoji="0" lang="en-US" altLang="zh-CN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9FC3D8">
                    <a:lumMod val="50000"/>
                  </a:srgbClr>
                </a:solidFill>
                <a:effectLst/>
                <a:uLnTx/>
                <a:uFillTx/>
                <a:latin typeface="Calibri" pitchFamily="34" charset="0"/>
                <a:ea typeface="宋体" pitchFamily="2" charset="-122"/>
                <a:cs typeface="Calibri" panose="020F0502020204030204" pitchFamily="34" charset="0"/>
                <a:sym typeface="+mn-lt"/>
              </a:rPr>
              <a:t>ơng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9FC3D8">
                    <a:lumMod val="50000"/>
                  </a:srgbClr>
                </a:solidFill>
                <a:effectLst/>
                <a:uLnTx/>
                <a:uFillTx/>
                <a:latin typeface="Calibri" pitchFamily="34" charset="0"/>
                <a:ea typeface="宋体" pitchFamily="2" charset="-122"/>
                <a:cs typeface="Calibri" panose="020F0502020204030204" pitchFamily="34" charset="0"/>
                <a:sym typeface="+mn-lt"/>
              </a:rPr>
              <a:t> </a:t>
            </a:r>
            <a:r>
              <a:rPr kumimoji="0" lang="en-US" altLang="zh-CN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9FC3D8">
                    <a:lumMod val="50000"/>
                  </a:srgbClr>
                </a:solidFill>
                <a:effectLst/>
                <a:uLnTx/>
                <a:uFillTx/>
                <a:latin typeface="Calibri" pitchFamily="34" charset="0"/>
                <a:ea typeface="宋体" pitchFamily="2" charset="-122"/>
                <a:cs typeface="Calibri" panose="020F0502020204030204" pitchFamily="34" charset="0"/>
                <a:sym typeface="+mn-lt"/>
              </a:rPr>
              <a:t>cạnh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9FC3D8">
                    <a:lumMod val="50000"/>
                  </a:srgbClr>
                </a:solidFill>
                <a:effectLst/>
                <a:uLnTx/>
                <a:uFillTx/>
                <a:latin typeface="Calibri" pitchFamily="34" charset="0"/>
                <a:ea typeface="宋体" pitchFamily="2" charset="-122"/>
                <a:cs typeface="Calibri" panose="020F0502020204030204" pitchFamily="34" charset="0"/>
                <a:sym typeface="+mn-lt"/>
              </a:rPr>
              <a:t> 4 cm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E5007F"/>
                </a:solidFill>
                <a:effectLst/>
                <a:uLnTx/>
                <a:uFillTx/>
                <a:latin typeface="Calibri" pitchFamily="34" charset="0"/>
                <a:ea typeface="宋体" pitchFamily="2" charset="-122"/>
                <a:cs typeface="Calibri" panose="020F0502020204030204" pitchFamily="34" charset="0"/>
                <a:sym typeface="+mn-lt"/>
              </a:rPr>
              <a:t>. </a:t>
            </a:r>
            <a:r>
              <a:rPr kumimoji="0" lang="en-US" altLang="zh-CN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E5007F"/>
                </a:solidFill>
                <a:effectLst/>
                <a:uLnTx/>
                <a:uFillTx/>
                <a:latin typeface="Calibri" pitchFamily="34" charset="0"/>
                <a:ea typeface="宋体" pitchFamily="2" charset="-122"/>
                <a:cs typeface="Calibri" panose="020F0502020204030204" pitchFamily="34" charset="0"/>
                <a:sym typeface="+mn-lt"/>
              </a:rPr>
              <a:t>Tính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E5007F"/>
                </a:solidFill>
                <a:effectLst/>
                <a:uLnTx/>
                <a:uFillTx/>
                <a:latin typeface="Calibri" pitchFamily="34" charset="0"/>
                <a:ea typeface="宋体" pitchFamily="2" charset="-122"/>
                <a:cs typeface="Calibri" panose="020F0502020204030204" pitchFamily="34" charset="0"/>
                <a:sym typeface="+mn-lt"/>
              </a:rPr>
              <a:t> </a:t>
            </a:r>
            <a:r>
              <a:rPr kumimoji="0" lang="en-US" altLang="zh-CN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itchFamily="34" charset="0"/>
                <a:ea typeface="宋体" pitchFamily="2" charset="-122"/>
                <a:cs typeface="Calibri" panose="020F0502020204030204" pitchFamily="34" charset="0"/>
                <a:sym typeface="+mn-lt"/>
              </a:rPr>
              <a:t>thể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itchFamily="34" charset="0"/>
                <a:ea typeface="宋体" pitchFamily="2" charset="-122"/>
                <a:cs typeface="Calibri" panose="020F0502020204030204" pitchFamily="34" charset="0"/>
                <a:sym typeface="+mn-lt"/>
              </a:rPr>
              <a:t> </a:t>
            </a:r>
            <a:r>
              <a:rPr kumimoji="0" lang="en-US" altLang="zh-CN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itchFamily="34" charset="0"/>
                <a:ea typeface="宋体" pitchFamily="2" charset="-122"/>
                <a:cs typeface="Calibri" panose="020F0502020204030204" pitchFamily="34" charset="0"/>
                <a:sym typeface="+mn-lt"/>
              </a:rPr>
              <a:t>tích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itchFamily="34" charset="0"/>
                <a:ea typeface="宋体" pitchFamily="2" charset="-122"/>
                <a:cs typeface="Calibri" panose="020F0502020204030204" pitchFamily="34" charset="0"/>
                <a:sym typeface="+mn-lt"/>
              </a:rPr>
              <a:t> </a:t>
            </a:r>
            <a:r>
              <a:rPr kumimoji="0" lang="en-US" altLang="zh-CN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itchFamily="34" charset="0"/>
                <a:ea typeface="宋体" pitchFamily="2" charset="-122"/>
                <a:cs typeface="Calibri" panose="020F0502020204030204" pitchFamily="34" charset="0"/>
                <a:sym typeface="+mn-lt"/>
              </a:rPr>
              <a:t>phần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itchFamily="34" charset="0"/>
                <a:ea typeface="宋体" pitchFamily="2" charset="-122"/>
                <a:cs typeface="Calibri" panose="020F0502020204030204" pitchFamily="34" charset="0"/>
                <a:sym typeface="+mn-lt"/>
              </a:rPr>
              <a:t> </a:t>
            </a:r>
            <a:r>
              <a:rPr kumimoji="0" lang="en-US" altLang="zh-CN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itchFamily="34" charset="0"/>
                <a:ea typeface="宋体" pitchFamily="2" charset="-122"/>
                <a:cs typeface="Calibri" panose="020F0502020204030204" pitchFamily="34" charset="0"/>
                <a:sym typeface="+mn-lt"/>
              </a:rPr>
              <a:t>gỗ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itchFamily="34" charset="0"/>
                <a:ea typeface="宋体" pitchFamily="2" charset="-122"/>
                <a:cs typeface="Calibri" panose="020F0502020204030204" pitchFamily="34" charset="0"/>
                <a:sym typeface="+mn-lt"/>
              </a:rPr>
              <a:t> </a:t>
            </a:r>
            <a:r>
              <a:rPr kumimoji="0" lang="en-US" altLang="zh-CN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itchFamily="34" charset="0"/>
                <a:ea typeface="宋体" pitchFamily="2" charset="-122"/>
                <a:cs typeface="Calibri" panose="020F0502020204030204" pitchFamily="34" charset="0"/>
                <a:sym typeface="+mn-lt"/>
              </a:rPr>
              <a:t>còn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itchFamily="34" charset="0"/>
                <a:ea typeface="宋体" pitchFamily="2" charset="-122"/>
                <a:cs typeface="Calibri" panose="020F0502020204030204" pitchFamily="34" charset="0"/>
                <a:sym typeface="+mn-lt"/>
              </a:rPr>
              <a:t> </a:t>
            </a:r>
            <a:r>
              <a:rPr kumimoji="0" lang="en-US" altLang="zh-CN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itchFamily="34" charset="0"/>
                <a:ea typeface="宋体" pitchFamily="2" charset="-122"/>
                <a:cs typeface="Calibri" panose="020F0502020204030204" pitchFamily="34" charset="0"/>
                <a:sym typeface="+mn-lt"/>
              </a:rPr>
              <a:t>lại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E5007F"/>
                </a:solidFill>
                <a:effectLst/>
                <a:uLnTx/>
                <a:uFillTx/>
                <a:latin typeface="Calibri" pitchFamily="34" charset="0"/>
                <a:ea typeface="宋体" pitchFamily="2" charset="-122"/>
                <a:cs typeface="Calibri" panose="020F0502020204030204" pitchFamily="34" charset="0"/>
                <a:sym typeface="+mn-lt"/>
              </a:rPr>
              <a:t>.</a:t>
            </a:r>
            <a:endParaRPr kumimoji="0" lang="zh-CN" altLang="en-US" sz="2400" b="1" i="0" u="none" strike="noStrike" kern="1200" cap="none" spc="0" normalizeH="0" baseline="0" noProof="0" dirty="0">
              <a:ln>
                <a:noFill/>
              </a:ln>
              <a:solidFill>
                <a:srgbClr val="E5007F"/>
              </a:solidFill>
              <a:effectLst/>
              <a:uLnTx/>
              <a:uFillTx/>
              <a:latin typeface="Calibri" pitchFamily="34" charset="0"/>
              <a:ea typeface="等线" panose="02010600030101010101" pitchFamily="2" charset="-122"/>
              <a:cs typeface="Calibri" panose="020F0502020204030204" pitchFamily="34" charset="0"/>
              <a:sym typeface="+mn-lt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400" b="1" i="0" u="none" strike="noStrike" kern="1200" cap="none" spc="0" normalizeH="0" baseline="0" noProof="0" dirty="0">
              <a:ln>
                <a:noFill/>
              </a:ln>
              <a:solidFill>
                <a:srgbClr val="E15B5B">
                  <a:lumMod val="50000"/>
                </a:srgbClr>
              </a:solidFill>
              <a:effectLst/>
              <a:uLnTx/>
              <a:uFillTx/>
              <a:latin typeface="Calibri" pitchFamily="34" charset="0"/>
              <a:ea typeface="等线" panose="02010600030101010101" pitchFamily="2" charset="-122"/>
              <a:cs typeface="Calibri" panose="020F0502020204030204" pitchFamily="34" charset="0"/>
              <a:sym typeface="+mn-lt"/>
            </a:endParaRPr>
          </a:p>
        </p:txBody>
      </p:sp>
      <p:grpSp>
        <p:nvGrpSpPr>
          <p:cNvPr id="15" name="Group 22">
            <a:extLst>
              <a:ext uri="{FF2B5EF4-FFF2-40B4-BE49-F238E27FC236}">
                <a16:creationId xmlns="" xmlns:a16="http://schemas.microsoft.com/office/drawing/2014/main" id="{E21F85E3-C439-41DB-BA57-CBE7B28404CC}"/>
              </a:ext>
            </a:extLst>
          </p:cNvPr>
          <p:cNvGrpSpPr>
            <a:grpSpLocks/>
          </p:cNvGrpSpPr>
          <p:nvPr/>
        </p:nvGrpSpPr>
        <p:grpSpPr bwMode="auto">
          <a:xfrm>
            <a:off x="1514556" y="2850960"/>
            <a:ext cx="2730500" cy="1663700"/>
            <a:chOff x="2592" y="2408"/>
            <a:chExt cx="1720" cy="1048"/>
          </a:xfrm>
        </p:grpSpPr>
        <p:sp>
          <p:nvSpPr>
            <p:cNvPr id="16" name="Rectangle 23" descr="Oak">
              <a:extLst>
                <a:ext uri="{FF2B5EF4-FFF2-40B4-BE49-F238E27FC236}">
                  <a16:creationId xmlns="" xmlns:a16="http://schemas.microsoft.com/office/drawing/2014/main" id="{F00ED97B-0CDB-4D60-BF21-80339682517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72" y="2408"/>
              <a:ext cx="1440" cy="768"/>
            </a:xfrm>
            <a:prstGeom prst="rect">
              <a:avLst/>
            </a:prstGeom>
            <a:blipFill dpi="0" rotWithShape="1">
              <a:blip r:embed="rId2"/>
              <a:srcRect/>
              <a:tile tx="0" ty="0" sx="100000" sy="100000" flip="none" algn="tl"/>
            </a:blipFill>
            <a:ln w="9525">
              <a:miter lim="800000"/>
              <a:headEnd/>
              <a:tailEnd/>
            </a:ln>
            <a:scene3d>
              <a:camera prst="legacyObliqueTopRight"/>
              <a:lightRig rig="legacyFlat3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FFCC99"/>
              </a:extrusionClr>
              <a:contourClr>
                <a:srgbClr val="FFFFFF"/>
              </a:contourClr>
            </a:sp3d>
          </p:spPr>
          <p:txBody>
            <a:bodyPr wrap="none" anchor="ctr">
              <a:flatTx/>
            </a:bodyPr>
            <a:lstStyle>
              <a:lvl1pPr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7" name="Rectangle 24" descr="Oak">
              <a:extLst>
                <a:ext uri="{FF2B5EF4-FFF2-40B4-BE49-F238E27FC236}">
                  <a16:creationId xmlns="" xmlns:a16="http://schemas.microsoft.com/office/drawing/2014/main" id="{241592C2-5410-4517-B278-5187CB30B19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92" y="3312"/>
              <a:ext cx="1440" cy="144"/>
            </a:xfrm>
            <a:prstGeom prst="rect">
              <a:avLst/>
            </a:prstGeom>
            <a:blipFill dpi="0" rotWithShape="1">
              <a:blip r:embed="rId2"/>
              <a:srcRect/>
              <a:tile tx="0" ty="0" sx="100000" sy="100000" flip="none" algn="tl"/>
            </a:blipFill>
            <a:ln w="9525">
              <a:miter lim="800000"/>
              <a:headEnd/>
              <a:tailEnd/>
            </a:ln>
            <a:scene3d>
              <a:camera prst="legacyObliqueTopRight"/>
              <a:lightRig rig="legacyFlat3" dir="b"/>
            </a:scene3d>
            <a:sp3d extrusionH="1243000" prstMaterial="legacyMatte">
              <a:bevelT w="13500" h="13500" prst="angle"/>
              <a:bevelB w="13500" h="13500" prst="angle"/>
              <a:extrusionClr>
                <a:srgbClr val="FFCC99"/>
              </a:extrusionClr>
              <a:contourClr>
                <a:srgbClr val="FFFFFF"/>
              </a:contourClr>
            </a:sp3d>
          </p:spPr>
          <p:txBody>
            <a:bodyPr wrap="none" anchor="ctr">
              <a:flatTx/>
            </a:bodyPr>
            <a:lstStyle>
              <a:lvl1pPr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8" name="AutoShape 25" descr="Oak">
              <a:extLst>
                <a:ext uri="{FF2B5EF4-FFF2-40B4-BE49-F238E27FC236}">
                  <a16:creationId xmlns="" xmlns:a16="http://schemas.microsoft.com/office/drawing/2014/main" id="{449C5CEA-2E5C-42CC-B1ED-8F63CBB8689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92" y="2680"/>
              <a:ext cx="768" cy="624"/>
            </a:xfrm>
            <a:prstGeom prst="flowChartProcess">
              <a:avLst/>
            </a:prstGeom>
            <a:blipFill dpi="0" rotWithShape="1">
              <a:blip r:embed="rId2"/>
              <a:srcRect/>
              <a:tile tx="0" ty="0" sx="100000" sy="100000" flip="none" algn="tl"/>
            </a:blipFill>
            <a:ln w="9525">
              <a:miter lim="800000"/>
              <a:headEnd/>
              <a:tailEnd/>
            </a:ln>
            <a:scene3d>
              <a:camera prst="legacyObliqueTopRight"/>
              <a:lightRig rig="legacyFlat3" dir="b"/>
            </a:scene3d>
            <a:sp3d extrusionH="1243000" prstMaterial="legacyMatte">
              <a:bevelT w="13500" h="13500" prst="angle"/>
              <a:bevelB w="13500" h="13500" prst="angle"/>
              <a:extrusionClr>
                <a:srgbClr val="FFCC99"/>
              </a:extrusionClr>
              <a:contourClr>
                <a:srgbClr val="FFFFFF"/>
              </a:contourClr>
            </a:sp3d>
          </p:spPr>
          <p:txBody>
            <a:bodyPr wrap="none" anchor="ctr">
              <a:flatTx/>
            </a:bodyPr>
            <a:lstStyle>
              <a:lvl1pPr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en-US" altLang="en-US"/>
            </a:p>
          </p:txBody>
        </p:sp>
      </p:grpSp>
      <p:sp>
        <p:nvSpPr>
          <p:cNvPr id="19" name="Text Box 26">
            <a:extLst>
              <a:ext uri="{FF2B5EF4-FFF2-40B4-BE49-F238E27FC236}">
                <a16:creationId xmlns="" xmlns:a16="http://schemas.microsoft.com/office/drawing/2014/main" id="{99B8532C-DCB2-43C0-B506-485574A3F37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28956" y="4503548"/>
            <a:ext cx="6858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dirty="0"/>
              <a:t>9 cm</a:t>
            </a:r>
          </a:p>
        </p:txBody>
      </p:sp>
      <p:sp>
        <p:nvSpPr>
          <p:cNvPr id="20" name="Text Box 27">
            <a:extLst>
              <a:ext uri="{FF2B5EF4-FFF2-40B4-BE49-F238E27FC236}">
                <a16:creationId xmlns="" xmlns:a16="http://schemas.microsoft.com/office/drawing/2014/main" id="{500015A7-65BD-42F6-8B34-D5051EBF8BD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80367" y="4010216"/>
            <a:ext cx="6858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dirty="0"/>
              <a:t>6 cm</a:t>
            </a:r>
          </a:p>
        </p:txBody>
      </p:sp>
      <p:sp>
        <p:nvSpPr>
          <p:cNvPr id="21" name="Text Box 28">
            <a:extLst>
              <a:ext uri="{FF2B5EF4-FFF2-40B4-BE49-F238E27FC236}">
                <a16:creationId xmlns="" xmlns:a16="http://schemas.microsoft.com/office/drawing/2014/main" id="{4C7B6D93-599D-4D7A-B212-2EA4980F491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86356" y="3131948"/>
            <a:ext cx="6858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dirty="0"/>
              <a:t>5 cm</a:t>
            </a:r>
          </a:p>
        </p:txBody>
      </p:sp>
      <p:sp>
        <p:nvSpPr>
          <p:cNvPr id="22" name="Rectangle 9" descr="Oak">
            <a:extLst>
              <a:ext uri="{FF2B5EF4-FFF2-40B4-BE49-F238E27FC236}">
                <a16:creationId xmlns="" xmlns:a16="http://schemas.microsoft.com/office/drawing/2014/main" id="{D53C8336-5AFC-4C9A-93AC-6861D3D090F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21056" y="3270060"/>
            <a:ext cx="1081088" cy="1003300"/>
          </a:xfrm>
          <a:prstGeom prst="rect">
            <a:avLst/>
          </a:prstGeom>
          <a:blipFill dpi="0" rotWithShape="1">
            <a:blip r:embed="rId2"/>
            <a:srcRect/>
            <a:tile tx="0" ty="0" sx="100000" sy="100000" flip="none" algn="tl"/>
          </a:blipFill>
          <a:ln w="9525">
            <a:miter lim="800000"/>
            <a:headEnd/>
            <a:tailEnd/>
          </a:ln>
          <a:scene3d>
            <a:camera prst="legacyObliqueTopRight"/>
            <a:lightRig rig="legacyFlat3" dir="b"/>
          </a:scene3d>
          <a:sp3d extrusionH="1243000" prstMaterial="legacyMatte">
            <a:bevelT w="13500" h="13500" prst="angle"/>
            <a:bevelB w="13500" h="13500" prst="angle"/>
            <a:extrusionClr>
              <a:srgbClr val="FFCC99"/>
            </a:extrusionClr>
            <a:contourClr>
              <a:srgbClr val="FFFFFF"/>
            </a:contourClr>
          </a:sp3d>
        </p:spPr>
        <p:txBody>
          <a:bodyPr wrap="none" anchor="ctr">
            <a:flatTx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23" name="Text Box 30">
            <a:extLst>
              <a:ext uri="{FF2B5EF4-FFF2-40B4-BE49-F238E27FC236}">
                <a16:creationId xmlns="" xmlns:a16="http://schemas.microsoft.com/office/drawing/2014/main" id="{D5155B5C-72FE-4FBA-B3EF-DDFB14BFCF7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90488" y="3588354"/>
            <a:ext cx="6858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dirty="0"/>
              <a:t>4 cm</a:t>
            </a:r>
          </a:p>
        </p:txBody>
      </p:sp>
      <p:sp>
        <p:nvSpPr>
          <p:cNvPr id="25" name="Rectangle: Rounded Corners 1">
            <a:extLst>
              <a:ext uri="{FF2B5EF4-FFF2-40B4-BE49-F238E27FC236}">
                <a16:creationId xmlns="" xmlns:a16="http://schemas.microsoft.com/office/drawing/2014/main" id="{DC65D255-2DDA-4839-BA8D-4C0447D32DEC}"/>
              </a:ext>
            </a:extLst>
          </p:cNvPr>
          <p:cNvSpPr/>
          <p:nvPr/>
        </p:nvSpPr>
        <p:spPr>
          <a:xfrm>
            <a:off x="1876021" y="5022550"/>
            <a:ext cx="8439957" cy="1219200"/>
          </a:xfrm>
          <a:custGeom>
            <a:avLst/>
            <a:gdLst>
              <a:gd name="connsiteX0" fmla="*/ 0 w 8515351"/>
              <a:gd name="connsiteY0" fmla="*/ 158146 h 948860"/>
              <a:gd name="connsiteX1" fmla="*/ 158146 w 8515351"/>
              <a:gd name="connsiteY1" fmla="*/ 0 h 948860"/>
              <a:gd name="connsiteX2" fmla="*/ 8357205 w 8515351"/>
              <a:gd name="connsiteY2" fmla="*/ 0 h 948860"/>
              <a:gd name="connsiteX3" fmla="*/ 8515351 w 8515351"/>
              <a:gd name="connsiteY3" fmla="*/ 158146 h 948860"/>
              <a:gd name="connsiteX4" fmla="*/ 8515351 w 8515351"/>
              <a:gd name="connsiteY4" fmla="*/ 790714 h 948860"/>
              <a:gd name="connsiteX5" fmla="*/ 8357205 w 8515351"/>
              <a:gd name="connsiteY5" fmla="*/ 948860 h 948860"/>
              <a:gd name="connsiteX6" fmla="*/ 158146 w 8515351"/>
              <a:gd name="connsiteY6" fmla="*/ 948860 h 948860"/>
              <a:gd name="connsiteX7" fmla="*/ 0 w 8515351"/>
              <a:gd name="connsiteY7" fmla="*/ 790714 h 948860"/>
              <a:gd name="connsiteX8" fmla="*/ 0 w 8515351"/>
              <a:gd name="connsiteY8" fmla="*/ 158146 h 948860"/>
              <a:gd name="connsiteX0" fmla="*/ 0 w 8515351"/>
              <a:gd name="connsiteY0" fmla="*/ 158146 h 948860"/>
              <a:gd name="connsiteX1" fmla="*/ 348646 w 8515351"/>
              <a:gd name="connsiteY1" fmla="*/ 76200 h 948860"/>
              <a:gd name="connsiteX2" fmla="*/ 8357205 w 8515351"/>
              <a:gd name="connsiteY2" fmla="*/ 0 h 948860"/>
              <a:gd name="connsiteX3" fmla="*/ 8515351 w 8515351"/>
              <a:gd name="connsiteY3" fmla="*/ 158146 h 948860"/>
              <a:gd name="connsiteX4" fmla="*/ 8515351 w 8515351"/>
              <a:gd name="connsiteY4" fmla="*/ 790714 h 948860"/>
              <a:gd name="connsiteX5" fmla="*/ 8357205 w 8515351"/>
              <a:gd name="connsiteY5" fmla="*/ 948860 h 948860"/>
              <a:gd name="connsiteX6" fmla="*/ 158146 w 8515351"/>
              <a:gd name="connsiteY6" fmla="*/ 948860 h 948860"/>
              <a:gd name="connsiteX7" fmla="*/ 0 w 8515351"/>
              <a:gd name="connsiteY7" fmla="*/ 790714 h 948860"/>
              <a:gd name="connsiteX8" fmla="*/ 0 w 8515351"/>
              <a:gd name="connsiteY8" fmla="*/ 158146 h 948860"/>
              <a:gd name="connsiteX0" fmla="*/ 0 w 8515351"/>
              <a:gd name="connsiteY0" fmla="*/ 158146 h 948860"/>
              <a:gd name="connsiteX1" fmla="*/ 348646 w 8515351"/>
              <a:gd name="connsiteY1" fmla="*/ 76200 h 948860"/>
              <a:gd name="connsiteX2" fmla="*/ 8357205 w 8515351"/>
              <a:gd name="connsiteY2" fmla="*/ 0 h 948860"/>
              <a:gd name="connsiteX3" fmla="*/ 8515351 w 8515351"/>
              <a:gd name="connsiteY3" fmla="*/ 158146 h 948860"/>
              <a:gd name="connsiteX4" fmla="*/ 8515351 w 8515351"/>
              <a:gd name="connsiteY4" fmla="*/ 790714 h 948860"/>
              <a:gd name="connsiteX5" fmla="*/ 8357205 w 8515351"/>
              <a:gd name="connsiteY5" fmla="*/ 948860 h 948860"/>
              <a:gd name="connsiteX6" fmla="*/ 158146 w 8515351"/>
              <a:gd name="connsiteY6" fmla="*/ 948860 h 948860"/>
              <a:gd name="connsiteX7" fmla="*/ 171450 w 8515351"/>
              <a:gd name="connsiteY7" fmla="*/ 562114 h 948860"/>
              <a:gd name="connsiteX8" fmla="*/ 0 w 8515351"/>
              <a:gd name="connsiteY8" fmla="*/ 158146 h 948860"/>
              <a:gd name="connsiteX0" fmla="*/ 48699 w 8564050"/>
              <a:gd name="connsiteY0" fmla="*/ 158146 h 1044110"/>
              <a:gd name="connsiteX1" fmla="*/ 397345 w 8564050"/>
              <a:gd name="connsiteY1" fmla="*/ 76200 h 1044110"/>
              <a:gd name="connsiteX2" fmla="*/ 8405904 w 8564050"/>
              <a:gd name="connsiteY2" fmla="*/ 0 h 1044110"/>
              <a:gd name="connsiteX3" fmla="*/ 8564050 w 8564050"/>
              <a:gd name="connsiteY3" fmla="*/ 158146 h 1044110"/>
              <a:gd name="connsiteX4" fmla="*/ 8564050 w 8564050"/>
              <a:gd name="connsiteY4" fmla="*/ 790714 h 1044110"/>
              <a:gd name="connsiteX5" fmla="*/ 8405904 w 8564050"/>
              <a:gd name="connsiteY5" fmla="*/ 948860 h 1044110"/>
              <a:gd name="connsiteX6" fmla="*/ 16345 w 8564050"/>
              <a:gd name="connsiteY6" fmla="*/ 1044110 h 1044110"/>
              <a:gd name="connsiteX7" fmla="*/ 220149 w 8564050"/>
              <a:gd name="connsiteY7" fmla="*/ 562114 h 1044110"/>
              <a:gd name="connsiteX8" fmla="*/ 48699 w 8564050"/>
              <a:gd name="connsiteY8" fmla="*/ 158146 h 1044110"/>
              <a:gd name="connsiteX0" fmla="*/ 48699 w 8775130"/>
              <a:gd name="connsiteY0" fmla="*/ 158146 h 1148885"/>
              <a:gd name="connsiteX1" fmla="*/ 397345 w 8775130"/>
              <a:gd name="connsiteY1" fmla="*/ 76200 h 1148885"/>
              <a:gd name="connsiteX2" fmla="*/ 8405904 w 8775130"/>
              <a:gd name="connsiteY2" fmla="*/ 0 h 1148885"/>
              <a:gd name="connsiteX3" fmla="*/ 8564050 w 8775130"/>
              <a:gd name="connsiteY3" fmla="*/ 158146 h 1148885"/>
              <a:gd name="connsiteX4" fmla="*/ 8564050 w 8775130"/>
              <a:gd name="connsiteY4" fmla="*/ 790714 h 1148885"/>
              <a:gd name="connsiteX5" fmla="*/ 8758329 w 8775130"/>
              <a:gd name="connsiteY5" fmla="*/ 1148885 h 1148885"/>
              <a:gd name="connsiteX6" fmla="*/ 16345 w 8775130"/>
              <a:gd name="connsiteY6" fmla="*/ 1044110 h 1148885"/>
              <a:gd name="connsiteX7" fmla="*/ 220149 w 8775130"/>
              <a:gd name="connsiteY7" fmla="*/ 562114 h 1148885"/>
              <a:gd name="connsiteX8" fmla="*/ 48699 w 8775130"/>
              <a:gd name="connsiteY8" fmla="*/ 158146 h 1148885"/>
              <a:gd name="connsiteX0" fmla="*/ 48699 w 8768558"/>
              <a:gd name="connsiteY0" fmla="*/ 158146 h 1148885"/>
              <a:gd name="connsiteX1" fmla="*/ 397345 w 8768558"/>
              <a:gd name="connsiteY1" fmla="*/ 76200 h 1148885"/>
              <a:gd name="connsiteX2" fmla="*/ 8405904 w 8768558"/>
              <a:gd name="connsiteY2" fmla="*/ 0 h 1148885"/>
              <a:gd name="connsiteX3" fmla="*/ 8564050 w 8768558"/>
              <a:gd name="connsiteY3" fmla="*/ 158146 h 1148885"/>
              <a:gd name="connsiteX4" fmla="*/ 8344975 w 8768558"/>
              <a:gd name="connsiteY4" fmla="*/ 552589 h 1148885"/>
              <a:gd name="connsiteX5" fmla="*/ 8758329 w 8768558"/>
              <a:gd name="connsiteY5" fmla="*/ 1148885 h 1148885"/>
              <a:gd name="connsiteX6" fmla="*/ 16345 w 8768558"/>
              <a:gd name="connsiteY6" fmla="*/ 1044110 h 1148885"/>
              <a:gd name="connsiteX7" fmla="*/ 220149 w 8768558"/>
              <a:gd name="connsiteY7" fmla="*/ 562114 h 1148885"/>
              <a:gd name="connsiteX8" fmla="*/ 48699 w 8768558"/>
              <a:gd name="connsiteY8" fmla="*/ 158146 h 1148885"/>
              <a:gd name="connsiteX0" fmla="*/ 48699 w 8768558"/>
              <a:gd name="connsiteY0" fmla="*/ 192766 h 1183505"/>
              <a:gd name="connsiteX1" fmla="*/ 397345 w 8768558"/>
              <a:gd name="connsiteY1" fmla="*/ 110820 h 1183505"/>
              <a:gd name="connsiteX2" fmla="*/ 8405904 w 8768558"/>
              <a:gd name="connsiteY2" fmla="*/ 34620 h 1183505"/>
              <a:gd name="connsiteX3" fmla="*/ 8745025 w 8768558"/>
              <a:gd name="connsiteY3" fmla="*/ 40366 h 1183505"/>
              <a:gd name="connsiteX4" fmla="*/ 8344975 w 8768558"/>
              <a:gd name="connsiteY4" fmla="*/ 587209 h 1183505"/>
              <a:gd name="connsiteX5" fmla="*/ 8758329 w 8768558"/>
              <a:gd name="connsiteY5" fmla="*/ 1183505 h 1183505"/>
              <a:gd name="connsiteX6" fmla="*/ 16345 w 8768558"/>
              <a:gd name="connsiteY6" fmla="*/ 1078730 h 1183505"/>
              <a:gd name="connsiteX7" fmla="*/ 220149 w 8768558"/>
              <a:gd name="connsiteY7" fmla="*/ 596734 h 1183505"/>
              <a:gd name="connsiteX8" fmla="*/ 48699 w 8768558"/>
              <a:gd name="connsiteY8" fmla="*/ 192766 h 1183505"/>
              <a:gd name="connsiteX0" fmla="*/ 48699 w 8768558"/>
              <a:gd name="connsiteY0" fmla="*/ 192766 h 1183505"/>
              <a:gd name="connsiteX1" fmla="*/ 397345 w 8768558"/>
              <a:gd name="connsiteY1" fmla="*/ 110820 h 1183505"/>
              <a:gd name="connsiteX2" fmla="*/ 7805829 w 8768558"/>
              <a:gd name="connsiteY2" fmla="*/ 34620 h 1183505"/>
              <a:gd name="connsiteX3" fmla="*/ 8745025 w 8768558"/>
              <a:gd name="connsiteY3" fmla="*/ 40366 h 1183505"/>
              <a:gd name="connsiteX4" fmla="*/ 8344975 w 8768558"/>
              <a:gd name="connsiteY4" fmla="*/ 587209 h 1183505"/>
              <a:gd name="connsiteX5" fmla="*/ 8758329 w 8768558"/>
              <a:gd name="connsiteY5" fmla="*/ 1183505 h 1183505"/>
              <a:gd name="connsiteX6" fmla="*/ 16345 w 8768558"/>
              <a:gd name="connsiteY6" fmla="*/ 1078730 h 1183505"/>
              <a:gd name="connsiteX7" fmla="*/ 220149 w 8768558"/>
              <a:gd name="connsiteY7" fmla="*/ 596734 h 1183505"/>
              <a:gd name="connsiteX8" fmla="*/ 48699 w 8768558"/>
              <a:gd name="connsiteY8" fmla="*/ 192766 h 11835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768558" h="1183505">
                <a:moveTo>
                  <a:pt x="48699" y="192766"/>
                </a:moveTo>
                <a:cubicBezTo>
                  <a:pt x="48699" y="105424"/>
                  <a:pt x="310003" y="110820"/>
                  <a:pt x="397345" y="110820"/>
                </a:cubicBezTo>
                <a:lnTo>
                  <a:pt x="7805829" y="34620"/>
                </a:lnTo>
                <a:cubicBezTo>
                  <a:pt x="7893171" y="34620"/>
                  <a:pt x="8745025" y="-46976"/>
                  <a:pt x="8745025" y="40366"/>
                </a:cubicBezTo>
                <a:lnTo>
                  <a:pt x="8344975" y="587209"/>
                </a:lnTo>
                <a:cubicBezTo>
                  <a:pt x="8344975" y="674551"/>
                  <a:pt x="8845671" y="1183505"/>
                  <a:pt x="8758329" y="1183505"/>
                </a:cubicBezTo>
                <a:lnTo>
                  <a:pt x="16345" y="1078730"/>
                </a:lnTo>
                <a:cubicBezTo>
                  <a:pt x="-70997" y="1078730"/>
                  <a:pt x="220149" y="684076"/>
                  <a:pt x="220149" y="596734"/>
                </a:cubicBezTo>
                <a:lnTo>
                  <a:pt x="48699" y="192766"/>
                </a:lnTo>
                <a:close/>
              </a:path>
            </a:pathLst>
          </a:custGeom>
          <a:solidFill>
            <a:schemeClr val="tx2">
              <a:lumMod val="60000"/>
              <a:lumOff val="4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TextBox 23">
            <a:extLst>
              <a:ext uri="{FF2B5EF4-FFF2-40B4-BE49-F238E27FC236}">
                <a16:creationId xmlns="" xmlns:a16="http://schemas.microsoft.com/office/drawing/2014/main" id="{6EE8690C-D677-48E3-B855-EDF17DBF5750}"/>
              </a:ext>
            </a:extLst>
          </p:cNvPr>
          <p:cNvSpPr txBox="1"/>
          <p:nvPr/>
        </p:nvSpPr>
        <p:spPr>
          <a:xfrm>
            <a:off x="1959056" y="5206209"/>
            <a:ext cx="8066113" cy="70788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>
                <a:latin typeface="Calibri" panose="020F0502020204030204" pitchFamily="34" charset="0"/>
                <a:cs typeface="Calibri" panose="020F0502020204030204" pitchFamily="34" charset="0"/>
              </a:rPr>
              <a:t>V</a:t>
            </a:r>
            <a:r>
              <a:rPr lang="en-US" sz="4000" baseline="-25000" dirty="0" err="1">
                <a:latin typeface="Calibri" panose="020F0502020204030204" pitchFamily="34" charset="0"/>
                <a:cs typeface="Calibri" panose="020F0502020204030204" pitchFamily="34" charset="0"/>
              </a:rPr>
              <a:t>phần</a:t>
            </a:r>
            <a:r>
              <a:rPr lang="en-US" sz="4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baseline="-25000" dirty="0" err="1">
                <a:latin typeface="Calibri" panose="020F0502020204030204" pitchFamily="34" charset="0"/>
                <a:cs typeface="Calibri" panose="020F0502020204030204" pitchFamily="34" charset="0"/>
              </a:rPr>
              <a:t>gỗ</a:t>
            </a:r>
            <a:r>
              <a:rPr lang="en-US" sz="4000" baseline="-25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baseline="-25000" dirty="0" err="1">
                <a:latin typeface="Calibri" panose="020F0502020204030204" pitchFamily="34" charset="0"/>
                <a:cs typeface="Calibri" panose="020F0502020204030204" pitchFamily="34" charset="0"/>
              </a:rPr>
              <a:t>còn</a:t>
            </a:r>
            <a:r>
              <a:rPr lang="en-US" sz="4000" baseline="-25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baseline="-25000" dirty="0" err="1">
                <a:latin typeface="Calibri" panose="020F0502020204030204" pitchFamily="34" charset="0"/>
                <a:cs typeface="Calibri" panose="020F0502020204030204" pitchFamily="34" charset="0"/>
              </a:rPr>
              <a:t>lại</a:t>
            </a:r>
            <a:r>
              <a:rPr lang="en-US" sz="4000" baseline="-25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dirty="0">
                <a:latin typeface="Calibri" panose="020F0502020204030204" pitchFamily="34" charset="0"/>
                <a:cs typeface="Calibri" panose="020F0502020204030204" pitchFamily="34" charset="0"/>
              </a:rPr>
              <a:t>= </a:t>
            </a:r>
            <a:r>
              <a:rPr lang="en-US" sz="4000" dirty="0" err="1">
                <a:latin typeface="Calibri" panose="020F0502020204030204" pitchFamily="34" charset="0"/>
                <a:cs typeface="Calibri" panose="020F0502020204030204" pitchFamily="34" charset="0"/>
              </a:rPr>
              <a:t>V</a:t>
            </a:r>
            <a:r>
              <a:rPr lang="en-US" sz="4000" baseline="-25000" dirty="0" err="1">
                <a:latin typeface="Calibri" panose="020F0502020204030204" pitchFamily="34" charset="0"/>
                <a:cs typeface="Calibri" panose="020F0502020204030204" pitchFamily="34" charset="0"/>
              </a:rPr>
              <a:t>khối</a:t>
            </a:r>
            <a:r>
              <a:rPr lang="en-US" sz="4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baseline="-25000" dirty="0" err="1">
                <a:latin typeface="Calibri" panose="020F0502020204030204" pitchFamily="34" charset="0"/>
                <a:cs typeface="Calibri" panose="020F0502020204030204" pitchFamily="34" charset="0"/>
              </a:rPr>
              <a:t>gỗ</a:t>
            </a:r>
            <a:r>
              <a:rPr lang="en-US" sz="4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baseline="-25000" dirty="0">
                <a:latin typeface="Calibri" panose="020F0502020204030204" pitchFamily="34" charset="0"/>
                <a:cs typeface="Calibri" panose="020F0502020204030204" pitchFamily="34" charset="0"/>
              </a:rPr>
              <a:t>HHCN</a:t>
            </a:r>
            <a:r>
              <a:rPr lang="en-US" sz="4000" dirty="0">
                <a:latin typeface="Calibri" panose="020F0502020204030204" pitchFamily="34" charset="0"/>
                <a:cs typeface="Calibri" panose="020F0502020204030204" pitchFamily="34" charset="0"/>
              </a:rPr>
              <a:t> - </a:t>
            </a:r>
            <a:r>
              <a:rPr lang="en-US" sz="4000" dirty="0" err="1">
                <a:latin typeface="Calibri" panose="020F0502020204030204" pitchFamily="34" charset="0"/>
                <a:cs typeface="Calibri" panose="020F0502020204030204" pitchFamily="34" charset="0"/>
              </a:rPr>
              <a:t>V</a:t>
            </a:r>
            <a:r>
              <a:rPr lang="en-US" sz="4000" baseline="-25000" dirty="0" err="1">
                <a:latin typeface="Calibri" panose="020F0502020204030204" pitchFamily="34" charset="0"/>
                <a:cs typeface="Calibri" panose="020F0502020204030204" pitchFamily="34" charset="0"/>
              </a:rPr>
              <a:t>khối</a:t>
            </a:r>
            <a:r>
              <a:rPr lang="en-US" sz="4000" baseline="-25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baseline="-25000" dirty="0" err="1">
                <a:latin typeface="Calibri" panose="020F0502020204030204" pitchFamily="34" charset="0"/>
                <a:cs typeface="Calibri" panose="020F0502020204030204" pitchFamily="34" charset="0"/>
              </a:rPr>
              <a:t>gỗ</a:t>
            </a:r>
            <a:r>
              <a:rPr lang="en-US" sz="4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baseline="-25000" dirty="0">
                <a:latin typeface="Calibri" panose="020F0502020204030204" pitchFamily="34" charset="0"/>
                <a:cs typeface="Calibri" panose="020F0502020204030204" pitchFamily="34" charset="0"/>
              </a:rPr>
              <a:t>HLP</a:t>
            </a:r>
            <a:endParaRPr lang="en-US" sz="4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610564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6 0 L 0.43268 -0.00093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628" y="-4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3" grpId="0"/>
      <p:bldP spid="25" grpId="0" animBg="1"/>
      <p:bldP spid="2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: Rounded Corners 4">
            <a:extLst>
              <a:ext uri="{FF2B5EF4-FFF2-40B4-BE49-F238E27FC236}">
                <a16:creationId xmlns="" xmlns:a16="http://schemas.microsoft.com/office/drawing/2014/main" id="{C4CB612E-2098-4C96-9AD2-1D02965506D8}"/>
              </a:ext>
            </a:extLst>
          </p:cNvPr>
          <p:cNvSpPr/>
          <p:nvPr/>
        </p:nvSpPr>
        <p:spPr>
          <a:xfrm>
            <a:off x="448945" y="352425"/>
            <a:ext cx="11458575" cy="6153150"/>
          </a:xfrm>
          <a:custGeom>
            <a:avLst/>
            <a:gdLst>
              <a:gd name="connsiteX0" fmla="*/ 0 w 10677525"/>
              <a:gd name="connsiteY0" fmla="*/ 950932 h 5705475"/>
              <a:gd name="connsiteX1" fmla="*/ 950932 w 10677525"/>
              <a:gd name="connsiteY1" fmla="*/ 0 h 5705475"/>
              <a:gd name="connsiteX2" fmla="*/ 9726593 w 10677525"/>
              <a:gd name="connsiteY2" fmla="*/ 0 h 5705475"/>
              <a:gd name="connsiteX3" fmla="*/ 10677525 w 10677525"/>
              <a:gd name="connsiteY3" fmla="*/ 950932 h 5705475"/>
              <a:gd name="connsiteX4" fmla="*/ 10677525 w 10677525"/>
              <a:gd name="connsiteY4" fmla="*/ 4754543 h 5705475"/>
              <a:gd name="connsiteX5" fmla="*/ 9726593 w 10677525"/>
              <a:gd name="connsiteY5" fmla="*/ 5705475 h 5705475"/>
              <a:gd name="connsiteX6" fmla="*/ 950932 w 10677525"/>
              <a:gd name="connsiteY6" fmla="*/ 5705475 h 5705475"/>
              <a:gd name="connsiteX7" fmla="*/ 0 w 10677525"/>
              <a:gd name="connsiteY7" fmla="*/ 4754543 h 5705475"/>
              <a:gd name="connsiteX8" fmla="*/ 0 w 10677525"/>
              <a:gd name="connsiteY8" fmla="*/ 950932 h 5705475"/>
              <a:gd name="connsiteX0" fmla="*/ 0 w 10677525"/>
              <a:gd name="connsiteY0" fmla="*/ 950932 h 5705475"/>
              <a:gd name="connsiteX1" fmla="*/ 1055707 w 10677525"/>
              <a:gd name="connsiteY1" fmla="*/ 47625 h 5705475"/>
              <a:gd name="connsiteX2" fmla="*/ 9726593 w 10677525"/>
              <a:gd name="connsiteY2" fmla="*/ 0 h 5705475"/>
              <a:gd name="connsiteX3" fmla="*/ 10677525 w 10677525"/>
              <a:gd name="connsiteY3" fmla="*/ 950932 h 5705475"/>
              <a:gd name="connsiteX4" fmla="*/ 10677525 w 10677525"/>
              <a:gd name="connsiteY4" fmla="*/ 4754543 h 5705475"/>
              <a:gd name="connsiteX5" fmla="*/ 9726593 w 10677525"/>
              <a:gd name="connsiteY5" fmla="*/ 5705475 h 5705475"/>
              <a:gd name="connsiteX6" fmla="*/ 950932 w 10677525"/>
              <a:gd name="connsiteY6" fmla="*/ 5705475 h 5705475"/>
              <a:gd name="connsiteX7" fmla="*/ 0 w 10677525"/>
              <a:gd name="connsiteY7" fmla="*/ 4754543 h 5705475"/>
              <a:gd name="connsiteX8" fmla="*/ 0 w 10677525"/>
              <a:gd name="connsiteY8" fmla="*/ 950932 h 5705475"/>
              <a:gd name="connsiteX0" fmla="*/ 0 w 10791825"/>
              <a:gd name="connsiteY0" fmla="*/ 903307 h 5705475"/>
              <a:gd name="connsiteX1" fmla="*/ 1170007 w 10791825"/>
              <a:gd name="connsiteY1" fmla="*/ 47625 h 5705475"/>
              <a:gd name="connsiteX2" fmla="*/ 9840893 w 10791825"/>
              <a:gd name="connsiteY2" fmla="*/ 0 h 5705475"/>
              <a:gd name="connsiteX3" fmla="*/ 10791825 w 10791825"/>
              <a:gd name="connsiteY3" fmla="*/ 950932 h 5705475"/>
              <a:gd name="connsiteX4" fmla="*/ 10791825 w 10791825"/>
              <a:gd name="connsiteY4" fmla="*/ 4754543 h 5705475"/>
              <a:gd name="connsiteX5" fmla="*/ 9840893 w 10791825"/>
              <a:gd name="connsiteY5" fmla="*/ 5705475 h 5705475"/>
              <a:gd name="connsiteX6" fmla="*/ 1065232 w 10791825"/>
              <a:gd name="connsiteY6" fmla="*/ 5705475 h 5705475"/>
              <a:gd name="connsiteX7" fmla="*/ 114300 w 10791825"/>
              <a:gd name="connsiteY7" fmla="*/ 4754543 h 5705475"/>
              <a:gd name="connsiteX8" fmla="*/ 0 w 10791825"/>
              <a:gd name="connsiteY8" fmla="*/ 903307 h 5705475"/>
              <a:gd name="connsiteX0" fmla="*/ 0 w 10791825"/>
              <a:gd name="connsiteY0" fmla="*/ 903307 h 5705475"/>
              <a:gd name="connsiteX1" fmla="*/ 1170007 w 10791825"/>
              <a:gd name="connsiteY1" fmla="*/ 47625 h 5705475"/>
              <a:gd name="connsiteX2" fmla="*/ 10212368 w 10791825"/>
              <a:gd name="connsiteY2" fmla="*/ 0 h 5705475"/>
              <a:gd name="connsiteX3" fmla="*/ 10791825 w 10791825"/>
              <a:gd name="connsiteY3" fmla="*/ 950932 h 5705475"/>
              <a:gd name="connsiteX4" fmla="*/ 10791825 w 10791825"/>
              <a:gd name="connsiteY4" fmla="*/ 4754543 h 5705475"/>
              <a:gd name="connsiteX5" fmla="*/ 9840893 w 10791825"/>
              <a:gd name="connsiteY5" fmla="*/ 5705475 h 5705475"/>
              <a:gd name="connsiteX6" fmla="*/ 1065232 w 10791825"/>
              <a:gd name="connsiteY6" fmla="*/ 5705475 h 5705475"/>
              <a:gd name="connsiteX7" fmla="*/ 114300 w 10791825"/>
              <a:gd name="connsiteY7" fmla="*/ 4754543 h 5705475"/>
              <a:gd name="connsiteX8" fmla="*/ 0 w 10791825"/>
              <a:gd name="connsiteY8" fmla="*/ 903307 h 5705475"/>
              <a:gd name="connsiteX0" fmla="*/ 0 w 10791825"/>
              <a:gd name="connsiteY0" fmla="*/ 903307 h 5705475"/>
              <a:gd name="connsiteX1" fmla="*/ 1170007 w 10791825"/>
              <a:gd name="connsiteY1" fmla="*/ 47625 h 5705475"/>
              <a:gd name="connsiteX2" fmla="*/ 10212368 w 10791825"/>
              <a:gd name="connsiteY2" fmla="*/ 0 h 5705475"/>
              <a:gd name="connsiteX3" fmla="*/ 10648950 w 10791825"/>
              <a:gd name="connsiteY3" fmla="*/ 1160482 h 5705475"/>
              <a:gd name="connsiteX4" fmla="*/ 10791825 w 10791825"/>
              <a:gd name="connsiteY4" fmla="*/ 4754543 h 5705475"/>
              <a:gd name="connsiteX5" fmla="*/ 9840893 w 10791825"/>
              <a:gd name="connsiteY5" fmla="*/ 5705475 h 5705475"/>
              <a:gd name="connsiteX6" fmla="*/ 1065232 w 10791825"/>
              <a:gd name="connsiteY6" fmla="*/ 5705475 h 5705475"/>
              <a:gd name="connsiteX7" fmla="*/ 114300 w 10791825"/>
              <a:gd name="connsiteY7" fmla="*/ 4754543 h 5705475"/>
              <a:gd name="connsiteX8" fmla="*/ 0 w 10791825"/>
              <a:gd name="connsiteY8" fmla="*/ 903307 h 5705475"/>
              <a:gd name="connsiteX0" fmla="*/ 0 w 10791825"/>
              <a:gd name="connsiteY0" fmla="*/ 903307 h 5705475"/>
              <a:gd name="connsiteX1" fmla="*/ 1170007 w 10791825"/>
              <a:gd name="connsiteY1" fmla="*/ 47625 h 5705475"/>
              <a:gd name="connsiteX2" fmla="*/ 10412393 w 10791825"/>
              <a:gd name="connsiteY2" fmla="*/ 0 h 5705475"/>
              <a:gd name="connsiteX3" fmla="*/ 10648950 w 10791825"/>
              <a:gd name="connsiteY3" fmla="*/ 1160482 h 5705475"/>
              <a:gd name="connsiteX4" fmla="*/ 10791825 w 10791825"/>
              <a:gd name="connsiteY4" fmla="*/ 4754543 h 5705475"/>
              <a:gd name="connsiteX5" fmla="*/ 9840893 w 10791825"/>
              <a:gd name="connsiteY5" fmla="*/ 5705475 h 5705475"/>
              <a:gd name="connsiteX6" fmla="*/ 1065232 w 10791825"/>
              <a:gd name="connsiteY6" fmla="*/ 5705475 h 5705475"/>
              <a:gd name="connsiteX7" fmla="*/ 114300 w 10791825"/>
              <a:gd name="connsiteY7" fmla="*/ 4754543 h 5705475"/>
              <a:gd name="connsiteX8" fmla="*/ 0 w 10791825"/>
              <a:gd name="connsiteY8" fmla="*/ 903307 h 5705475"/>
              <a:gd name="connsiteX0" fmla="*/ 0 w 10803741"/>
              <a:gd name="connsiteY0" fmla="*/ 903307 h 5705475"/>
              <a:gd name="connsiteX1" fmla="*/ 1170007 w 10803741"/>
              <a:gd name="connsiteY1" fmla="*/ 47625 h 5705475"/>
              <a:gd name="connsiteX2" fmla="*/ 10412393 w 10803741"/>
              <a:gd name="connsiteY2" fmla="*/ 0 h 5705475"/>
              <a:gd name="connsiteX3" fmla="*/ 10782300 w 10803741"/>
              <a:gd name="connsiteY3" fmla="*/ 1160482 h 5705475"/>
              <a:gd name="connsiteX4" fmla="*/ 10791825 w 10803741"/>
              <a:gd name="connsiteY4" fmla="*/ 4754543 h 5705475"/>
              <a:gd name="connsiteX5" fmla="*/ 9840893 w 10803741"/>
              <a:gd name="connsiteY5" fmla="*/ 5705475 h 5705475"/>
              <a:gd name="connsiteX6" fmla="*/ 1065232 w 10803741"/>
              <a:gd name="connsiteY6" fmla="*/ 5705475 h 5705475"/>
              <a:gd name="connsiteX7" fmla="*/ 114300 w 10803741"/>
              <a:gd name="connsiteY7" fmla="*/ 4754543 h 5705475"/>
              <a:gd name="connsiteX8" fmla="*/ 0 w 10803741"/>
              <a:gd name="connsiteY8" fmla="*/ 903307 h 5705475"/>
              <a:gd name="connsiteX0" fmla="*/ 0 w 10942636"/>
              <a:gd name="connsiteY0" fmla="*/ 1027132 h 5829300"/>
              <a:gd name="connsiteX1" fmla="*/ 1170007 w 10942636"/>
              <a:gd name="connsiteY1" fmla="*/ 171450 h 5829300"/>
              <a:gd name="connsiteX2" fmla="*/ 10679093 w 10942636"/>
              <a:gd name="connsiteY2" fmla="*/ 0 h 5829300"/>
              <a:gd name="connsiteX3" fmla="*/ 10782300 w 10942636"/>
              <a:gd name="connsiteY3" fmla="*/ 1284307 h 5829300"/>
              <a:gd name="connsiteX4" fmla="*/ 10791825 w 10942636"/>
              <a:gd name="connsiteY4" fmla="*/ 4878368 h 5829300"/>
              <a:gd name="connsiteX5" fmla="*/ 9840893 w 10942636"/>
              <a:gd name="connsiteY5" fmla="*/ 5829300 h 5829300"/>
              <a:gd name="connsiteX6" fmla="*/ 1065232 w 10942636"/>
              <a:gd name="connsiteY6" fmla="*/ 5829300 h 5829300"/>
              <a:gd name="connsiteX7" fmla="*/ 114300 w 10942636"/>
              <a:gd name="connsiteY7" fmla="*/ 4878368 h 5829300"/>
              <a:gd name="connsiteX8" fmla="*/ 0 w 10942636"/>
              <a:gd name="connsiteY8" fmla="*/ 1027132 h 5829300"/>
              <a:gd name="connsiteX0" fmla="*/ 0 w 11070441"/>
              <a:gd name="connsiteY0" fmla="*/ 1027132 h 5829300"/>
              <a:gd name="connsiteX1" fmla="*/ 1170007 w 11070441"/>
              <a:gd name="connsiteY1" fmla="*/ 171450 h 5829300"/>
              <a:gd name="connsiteX2" fmla="*/ 10679093 w 11070441"/>
              <a:gd name="connsiteY2" fmla="*/ 0 h 5829300"/>
              <a:gd name="connsiteX3" fmla="*/ 11049000 w 11070441"/>
              <a:gd name="connsiteY3" fmla="*/ 1655782 h 5829300"/>
              <a:gd name="connsiteX4" fmla="*/ 10791825 w 11070441"/>
              <a:gd name="connsiteY4" fmla="*/ 4878368 h 5829300"/>
              <a:gd name="connsiteX5" fmla="*/ 9840893 w 11070441"/>
              <a:gd name="connsiteY5" fmla="*/ 5829300 h 5829300"/>
              <a:gd name="connsiteX6" fmla="*/ 1065232 w 11070441"/>
              <a:gd name="connsiteY6" fmla="*/ 5829300 h 5829300"/>
              <a:gd name="connsiteX7" fmla="*/ 114300 w 11070441"/>
              <a:gd name="connsiteY7" fmla="*/ 4878368 h 5829300"/>
              <a:gd name="connsiteX8" fmla="*/ 0 w 11070441"/>
              <a:gd name="connsiteY8" fmla="*/ 1027132 h 5829300"/>
              <a:gd name="connsiteX0" fmla="*/ 0 w 11089768"/>
              <a:gd name="connsiteY0" fmla="*/ 1027132 h 5829300"/>
              <a:gd name="connsiteX1" fmla="*/ 1170007 w 11089768"/>
              <a:gd name="connsiteY1" fmla="*/ 171450 h 5829300"/>
              <a:gd name="connsiteX2" fmla="*/ 10679093 w 11089768"/>
              <a:gd name="connsiteY2" fmla="*/ 0 h 5829300"/>
              <a:gd name="connsiteX3" fmla="*/ 11049000 w 11089768"/>
              <a:gd name="connsiteY3" fmla="*/ 1655782 h 5829300"/>
              <a:gd name="connsiteX4" fmla="*/ 10791825 w 11089768"/>
              <a:gd name="connsiteY4" fmla="*/ 4878368 h 5829300"/>
              <a:gd name="connsiteX5" fmla="*/ 9840893 w 11089768"/>
              <a:gd name="connsiteY5" fmla="*/ 5829300 h 5829300"/>
              <a:gd name="connsiteX6" fmla="*/ 1065232 w 11089768"/>
              <a:gd name="connsiteY6" fmla="*/ 5829300 h 5829300"/>
              <a:gd name="connsiteX7" fmla="*/ 114300 w 11089768"/>
              <a:gd name="connsiteY7" fmla="*/ 4878368 h 5829300"/>
              <a:gd name="connsiteX8" fmla="*/ 0 w 11089768"/>
              <a:gd name="connsiteY8" fmla="*/ 1027132 h 5829300"/>
              <a:gd name="connsiteX0" fmla="*/ 0 w 11050707"/>
              <a:gd name="connsiteY0" fmla="*/ 1027132 h 5829300"/>
              <a:gd name="connsiteX1" fmla="*/ 1170007 w 11050707"/>
              <a:gd name="connsiteY1" fmla="*/ 171450 h 5829300"/>
              <a:gd name="connsiteX2" fmla="*/ 10517168 w 11050707"/>
              <a:gd name="connsiteY2" fmla="*/ 0 h 5829300"/>
              <a:gd name="connsiteX3" fmla="*/ 11049000 w 11050707"/>
              <a:gd name="connsiteY3" fmla="*/ 1655782 h 5829300"/>
              <a:gd name="connsiteX4" fmla="*/ 10791825 w 11050707"/>
              <a:gd name="connsiteY4" fmla="*/ 4878368 h 5829300"/>
              <a:gd name="connsiteX5" fmla="*/ 9840893 w 11050707"/>
              <a:gd name="connsiteY5" fmla="*/ 5829300 h 5829300"/>
              <a:gd name="connsiteX6" fmla="*/ 1065232 w 11050707"/>
              <a:gd name="connsiteY6" fmla="*/ 5829300 h 5829300"/>
              <a:gd name="connsiteX7" fmla="*/ 114300 w 11050707"/>
              <a:gd name="connsiteY7" fmla="*/ 4878368 h 5829300"/>
              <a:gd name="connsiteX8" fmla="*/ 0 w 11050707"/>
              <a:gd name="connsiteY8" fmla="*/ 1027132 h 5829300"/>
              <a:gd name="connsiteX0" fmla="*/ 0 w 11049642"/>
              <a:gd name="connsiteY0" fmla="*/ 1027191 h 5829359"/>
              <a:gd name="connsiteX1" fmla="*/ 1170007 w 11049642"/>
              <a:gd name="connsiteY1" fmla="*/ 171509 h 5829359"/>
              <a:gd name="connsiteX2" fmla="*/ 10517168 w 11049642"/>
              <a:gd name="connsiteY2" fmla="*/ 59 h 5829359"/>
              <a:gd name="connsiteX3" fmla="*/ 11049000 w 11049642"/>
              <a:gd name="connsiteY3" fmla="*/ 1655841 h 5829359"/>
              <a:gd name="connsiteX4" fmla="*/ 10791825 w 11049642"/>
              <a:gd name="connsiteY4" fmla="*/ 4878427 h 5829359"/>
              <a:gd name="connsiteX5" fmla="*/ 9840893 w 11049642"/>
              <a:gd name="connsiteY5" fmla="*/ 5829359 h 5829359"/>
              <a:gd name="connsiteX6" fmla="*/ 1065232 w 11049642"/>
              <a:gd name="connsiteY6" fmla="*/ 5829359 h 5829359"/>
              <a:gd name="connsiteX7" fmla="*/ 114300 w 11049642"/>
              <a:gd name="connsiteY7" fmla="*/ 4878427 h 5829359"/>
              <a:gd name="connsiteX8" fmla="*/ 0 w 11049642"/>
              <a:gd name="connsiteY8" fmla="*/ 1027191 h 5829359"/>
              <a:gd name="connsiteX0" fmla="*/ 0 w 11070178"/>
              <a:gd name="connsiteY0" fmla="*/ 1027365 h 5829533"/>
              <a:gd name="connsiteX1" fmla="*/ 1170007 w 11070178"/>
              <a:gd name="connsiteY1" fmla="*/ 171683 h 5829533"/>
              <a:gd name="connsiteX2" fmla="*/ 10517168 w 11070178"/>
              <a:gd name="connsiteY2" fmla="*/ 233 h 5829533"/>
              <a:gd name="connsiteX3" fmla="*/ 11049000 w 11070178"/>
              <a:gd name="connsiteY3" fmla="*/ 1656015 h 5829533"/>
              <a:gd name="connsiteX4" fmla="*/ 10791825 w 11070178"/>
              <a:gd name="connsiteY4" fmla="*/ 4878601 h 5829533"/>
              <a:gd name="connsiteX5" fmla="*/ 9840893 w 11070178"/>
              <a:gd name="connsiteY5" fmla="*/ 5829533 h 5829533"/>
              <a:gd name="connsiteX6" fmla="*/ 1065232 w 11070178"/>
              <a:gd name="connsiteY6" fmla="*/ 5829533 h 5829533"/>
              <a:gd name="connsiteX7" fmla="*/ 114300 w 11070178"/>
              <a:gd name="connsiteY7" fmla="*/ 4878601 h 5829533"/>
              <a:gd name="connsiteX8" fmla="*/ 0 w 11070178"/>
              <a:gd name="connsiteY8" fmla="*/ 1027365 h 5829533"/>
              <a:gd name="connsiteX0" fmla="*/ 0 w 11101114"/>
              <a:gd name="connsiteY0" fmla="*/ 1027365 h 5829533"/>
              <a:gd name="connsiteX1" fmla="*/ 1170007 w 11101114"/>
              <a:gd name="connsiteY1" fmla="*/ 171683 h 5829533"/>
              <a:gd name="connsiteX2" fmla="*/ 10517168 w 11101114"/>
              <a:gd name="connsiteY2" fmla="*/ 233 h 5829533"/>
              <a:gd name="connsiteX3" fmla="*/ 11049000 w 11101114"/>
              <a:gd name="connsiteY3" fmla="*/ 1656015 h 5829533"/>
              <a:gd name="connsiteX4" fmla="*/ 10791825 w 11101114"/>
              <a:gd name="connsiteY4" fmla="*/ 4878601 h 5829533"/>
              <a:gd name="connsiteX5" fmla="*/ 9840893 w 11101114"/>
              <a:gd name="connsiteY5" fmla="*/ 5829533 h 5829533"/>
              <a:gd name="connsiteX6" fmla="*/ 1065232 w 11101114"/>
              <a:gd name="connsiteY6" fmla="*/ 5829533 h 5829533"/>
              <a:gd name="connsiteX7" fmla="*/ 114300 w 11101114"/>
              <a:gd name="connsiteY7" fmla="*/ 4878601 h 5829533"/>
              <a:gd name="connsiteX8" fmla="*/ 0 w 11101114"/>
              <a:gd name="connsiteY8" fmla="*/ 1027365 h 5829533"/>
              <a:gd name="connsiteX0" fmla="*/ 0 w 11135364"/>
              <a:gd name="connsiteY0" fmla="*/ 1027365 h 5829533"/>
              <a:gd name="connsiteX1" fmla="*/ 1170007 w 11135364"/>
              <a:gd name="connsiteY1" fmla="*/ 171683 h 5829533"/>
              <a:gd name="connsiteX2" fmla="*/ 10517168 w 11135364"/>
              <a:gd name="connsiteY2" fmla="*/ 233 h 5829533"/>
              <a:gd name="connsiteX3" fmla="*/ 11049000 w 11135364"/>
              <a:gd name="connsiteY3" fmla="*/ 1656015 h 5829533"/>
              <a:gd name="connsiteX4" fmla="*/ 10791825 w 11135364"/>
              <a:gd name="connsiteY4" fmla="*/ 4878601 h 5829533"/>
              <a:gd name="connsiteX5" fmla="*/ 9840893 w 11135364"/>
              <a:gd name="connsiteY5" fmla="*/ 5829533 h 5829533"/>
              <a:gd name="connsiteX6" fmla="*/ 1065232 w 11135364"/>
              <a:gd name="connsiteY6" fmla="*/ 5829533 h 5829533"/>
              <a:gd name="connsiteX7" fmla="*/ 114300 w 11135364"/>
              <a:gd name="connsiteY7" fmla="*/ 4878601 h 5829533"/>
              <a:gd name="connsiteX8" fmla="*/ 0 w 11135364"/>
              <a:gd name="connsiteY8" fmla="*/ 1027365 h 5829533"/>
              <a:gd name="connsiteX0" fmla="*/ 0 w 11092605"/>
              <a:gd name="connsiteY0" fmla="*/ 1027132 h 5829300"/>
              <a:gd name="connsiteX1" fmla="*/ 1170007 w 11092605"/>
              <a:gd name="connsiteY1" fmla="*/ 171450 h 5829300"/>
              <a:gd name="connsiteX2" fmla="*/ 10517168 w 11092605"/>
              <a:gd name="connsiteY2" fmla="*/ 0 h 5829300"/>
              <a:gd name="connsiteX3" fmla="*/ 11049000 w 11092605"/>
              <a:gd name="connsiteY3" fmla="*/ 1655782 h 5829300"/>
              <a:gd name="connsiteX4" fmla="*/ 10791825 w 11092605"/>
              <a:gd name="connsiteY4" fmla="*/ 4878368 h 5829300"/>
              <a:gd name="connsiteX5" fmla="*/ 9840893 w 11092605"/>
              <a:gd name="connsiteY5" fmla="*/ 5829300 h 5829300"/>
              <a:gd name="connsiteX6" fmla="*/ 1065232 w 11092605"/>
              <a:gd name="connsiteY6" fmla="*/ 5829300 h 5829300"/>
              <a:gd name="connsiteX7" fmla="*/ 114300 w 11092605"/>
              <a:gd name="connsiteY7" fmla="*/ 4878368 h 5829300"/>
              <a:gd name="connsiteX8" fmla="*/ 0 w 11092605"/>
              <a:gd name="connsiteY8" fmla="*/ 1027132 h 5829300"/>
              <a:gd name="connsiteX0" fmla="*/ 0 w 11080550"/>
              <a:gd name="connsiteY0" fmla="*/ 1027132 h 5829300"/>
              <a:gd name="connsiteX1" fmla="*/ 1170007 w 11080550"/>
              <a:gd name="connsiteY1" fmla="*/ 171450 h 5829300"/>
              <a:gd name="connsiteX2" fmla="*/ 10517168 w 11080550"/>
              <a:gd name="connsiteY2" fmla="*/ 0 h 5829300"/>
              <a:gd name="connsiteX3" fmla="*/ 11029950 w 11080550"/>
              <a:gd name="connsiteY3" fmla="*/ 1655782 h 5829300"/>
              <a:gd name="connsiteX4" fmla="*/ 10791825 w 11080550"/>
              <a:gd name="connsiteY4" fmla="*/ 4878368 h 5829300"/>
              <a:gd name="connsiteX5" fmla="*/ 9840893 w 11080550"/>
              <a:gd name="connsiteY5" fmla="*/ 5829300 h 5829300"/>
              <a:gd name="connsiteX6" fmla="*/ 1065232 w 11080550"/>
              <a:gd name="connsiteY6" fmla="*/ 5829300 h 5829300"/>
              <a:gd name="connsiteX7" fmla="*/ 114300 w 11080550"/>
              <a:gd name="connsiteY7" fmla="*/ 4878368 h 5829300"/>
              <a:gd name="connsiteX8" fmla="*/ 0 w 11080550"/>
              <a:gd name="connsiteY8" fmla="*/ 1027132 h 5829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080550" h="5829300">
                <a:moveTo>
                  <a:pt x="0" y="1027132"/>
                </a:moveTo>
                <a:cubicBezTo>
                  <a:pt x="0" y="501947"/>
                  <a:pt x="644822" y="171450"/>
                  <a:pt x="1170007" y="171450"/>
                </a:cubicBezTo>
                <a:lnTo>
                  <a:pt x="10517168" y="0"/>
                </a:lnTo>
                <a:cubicBezTo>
                  <a:pt x="11318578" y="19050"/>
                  <a:pt x="11029950" y="1130597"/>
                  <a:pt x="11029950" y="1655782"/>
                </a:cubicBezTo>
                <a:lnTo>
                  <a:pt x="10791825" y="4878368"/>
                </a:lnTo>
                <a:cubicBezTo>
                  <a:pt x="10791825" y="5403553"/>
                  <a:pt x="10366078" y="5829300"/>
                  <a:pt x="9840893" y="5829300"/>
                </a:cubicBezTo>
                <a:lnTo>
                  <a:pt x="1065232" y="5829300"/>
                </a:lnTo>
                <a:cubicBezTo>
                  <a:pt x="540047" y="5829300"/>
                  <a:pt x="114300" y="5403553"/>
                  <a:pt x="114300" y="4878368"/>
                </a:cubicBezTo>
                <a:lnTo>
                  <a:pt x="0" y="1027132"/>
                </a:lnTo>
                <a:close/>
              </a:path>
            </a:pathLst>
          </a:custGeom>
          <a:solidFill>
            <a:schemeClr val="bg1"/>
          </a:solidFill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" name="Google Shape;4393;p41">
            <a:extLst>
              <a:ext uri="{FF2B5EF4-FFF2-40B4-BE49-F238E27FC236}">
                <a16:creationId xmlns="" xmlns:a16="http://schemas.microsoft.com/office/drawing/2014/main" id="{7D1273F0-C6BE-40CB-8FE3-D5D644771768}"/>
              </a:ext>
            </a:extLst>
          </p:cNvPr>
          <p:cNvSpPr/>
          <p:nvPr/>
        </p:nvSpPr>
        <p:spPr>
          <a:xfrm>
            <a:off x="716494" y="724913"/>
            <a:ext cx="579444" cy="588039"/>
          </a:xfrm>
          <a:prstGeom prst="octagon">
            <a:avLst>
              <a:gd name="adj" fmla="val 0"/>
            </a:avLst>
          </a:prstGeom>
          <a:solidFill>
            <a:schemeClr val="dk2"/>
          </a:solidFill>
          <a:ln>
            <a:noFill/>
          </a:ln>
          <a:effectLst>
            <a:outerShdw dist="95250" dir="3000000" algn="bl" rotWithShape="0">
              <a:schemeClr val="lt2"/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3</a:t>
            </a:r>
            <a:endParaRPr kumimoji="0" sz="32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" name="Rectangle: Rounded Corners 7">
            <a:extLst>
              <a:ext uri="{FF2B5EF4-FFF2-40B4-BE49-F238E27FC236}">
                <a16:creationId xmlns="" xmlns:a16="http://schemas.microsoft.com/office/drawing/2014/main" id="{3A616A49-D3ED-4034-8921-E643905FB38A}"/>
              </a:ext>
            </a:extLst>
          </p:cNvPr>
          <p:cNvSpPr/>
          <p:nvPr/>
        </p:nvSpPr>
        <p:spPr>
          <a:xfrm flipV="1">
            <a:off x="1514556" y="724912"/>
            <a:ext cx="4581444" cy="510681"/>
          </a:xfrm>
          <a:prstGeom prst="roundRect">
            <a:avLst/>
          </a:prstGeom>
          <a:solidFill>
            <a:srgbClr val="FFC000">
              <a:alpha val="5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" name="文本框 31">
            <a:extLst>
              <a:ext uri="{FF2B5EF4-FFF2-40B4-BE49-F238E27FC236}">
                <a16:creationId xmlns="" xmlns:a16="http://schemas.microsoft.com/office/drawing/2014/main" id="{16C19654-D22A-499A-B110-BF393C2B2B7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90007" y="602880"/>
            <a:ext cx="10423444" cy="22510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E5007F"/>
                </a:solidFill>
                <a:effectLst/>
                <a:uLnTx/>
                <a:uFillTx/>
                <a:latin typeface="Calibri" pitchFamily="34" charset="0"/>
                <a:ea typeface="宋体" pitchFamily="2" charset="-122"/>
                <a:cs typeface="Calibri" panose="020F0502020204030204" pitchFamily="34" charset="0"/>
                <a:sym typeface="+mn-lt"/>
              </a:rPr>
              <a:t>Một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E5007F"/>
                </a:solidFill>
                <a:effectLst/>
                <a:uLnTx/>
                <a:uFillTx/>
                <a:latin typeface="Calibri" pitchFamily="34" charset="0"/>
                <a:ea typeface="宋体" pitchFamily="2" charset="-122"/>
                <a:cs typeface="Calibri" panose="020F0502020204030204" pitchFamily="34" charset="0"/>
                <a:sym typeface="+mn-lt"/>
              </a:rPr>
              <a:t> </a:t>
            </a:r>
            <a:r>
              <a:rPr kumimoji="0" lang="en-US" altLang="zh-CN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9FC3D8">
                    <a:lumMod val="50000"/>
                  </a:srgbClr>
                </a:solidFill>
                <a:effectLst/>
                <a:uLnTx/>
                <a:uFillTx/>
                <a:latin typeface="Calibri" pitchFamily="34" charset="0"/>
                <a:ea typeface="宋体" pitchFamily="2" charset="-122"/>
                <a:cs typeface="Calibri" panose="020F0502020204030204" pitchFamily="34" charset="0"/>
                <a:sym typeface="+mn-lt"/>
              </a:rPr>
              <a:t>khối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9FC3D8">
                    <a:lumMod val="50000"/>
                  </a:srgbClr>
                </a:solidFill>
                <a:effectLst/>
                <a:uLnTx/>
                <a:uFillTx/>
                <a:latin typeface="Calibri" pitchFamily="34" charset="0"/>
                <a:ea typeface="宋体" pitchFamily="2" charset="-122"/>
                <a:cs typeface="Calibri" panose="020F0502020204030204" pitchFamily="34" charset="0"/>
                <a:sym typeface="+mn-lt"/>
              </a:rPr>
              <a:t> </a:t>
            </a:r>
            <a:r>
              <a:rPr kumimoji="0" lang="en-US" altLang="zh-CN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9FC3D8">
                    <a:lumMod val="50000"/>
                  </a:srgbClr>
                </a:solidFill>
                <a:effectLst/>
                <a:uLnTx/>
                <a:uFillTx/>
                <a:latin typeface="Calibri" pitchFamily="34" charset="0"/>
                <a:ea typeface="宋体" pitchFamily="2" charset="-122"/>
                <a:cs typeface="Calibri" panose="020F0502020204030204" pitchFamily="34" charset="0"/>
                <a:sym typeface="+mn-lt"/>
              </a:rPr>
              <a:t>gỗ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9FC3D8">
                    <a:lumMod val="50000"/>
                  </a:srgbClr>
                </a:solidFill>
                <a:effectLst/>
                <a:uLnTx/>
                <a:uFillTx/>
                <a:latin typeface="Calibri" pitchFamily="34" charset="0"/>
                <a:ea typeface="宋体" pitchFamily="2" charset="-122"/>
                <a:cs typeface="Calibri" panose="020F0502020204030204" pitchFamily="34" charset="0"/>
                <a:sym typeface="+mn-lt"/>
              </a:rPr>
              <a:t> </a:t>
            </a:r>
            <a:r>
              <a:rPr kumimoji="0" lang="en-US" altLang="zh-CN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9FC3D8">
                    <a:lumMod val="50000"/>
                  </a:srgbClr>
                </a:solidFill>
                <a:effectLst/>
                <a:uLnTx/>
                <a:uFillTx/>
                <a:latin typeface="Calibri" pitchFamily="34" charset="0"/>
                <a:ea typeface="宋体" pitchFamily="2" charset="-122"/>
                <a:cs typeface="Calibri" panose="020F0502020204030204" pitchFamily="34" charset="0"/>
                <a:sym typeface="+mn-lt"/>
              </a:rPr>
              <a:t>dạng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9FC3D8">
                    <a:lumMod val="50000"/>
                  </a:srgbClr>
                </a:solidFill>
                <a:effectLst/>
                <a:uLnTx/>
                <a:uFillTx/>
                <a:latin typeface="Calibri" pitchFamily="34" charset="0"/>
                <a:ea typeface="宋体" pitchFamily="2" charset="-122"/>
                <a:cs typeface="Calibri" panose="020F0502020204030204" pitchFamily="34" charset="0"/>
                <a:sym typeface="+mn-lt"/>
              </a:rPr>
              <a:t> </a:t>
            </a:r>
            <a:r>
              <a:rPr kumimoji="0" lang="en-US" altLang="zh-CN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9FC3D8">
                    <a:lumMod val="50000"/>
                  </a:srgbClr>
                </a:solidFill>
                <a:effectLst/>
                <a:uLnTx/>
                <a:uFillTx/>
                <a:latin typeface="Calibri" pitchFamily="34" charset="0"/>
                <a:ea typeface="宋体" pitchFamily="2" charset="-122"/>
                <a:cs typeface="Calibri" panose="020F0502020204030204" pitchFamily="34" charset="0"/>
                <a:sym typeface="+mn-lt"/>
              </a:rPr>
              <a:t>hình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9FC3D8">
                    <a:lumMod val="50000"/>
                  </a:srgbClr>
                </a:solidFill>
                <a:effectLst/>
                <a:uLnTx/>
                <a:uFillTx/>
                <a:latin typeface="Calibri" pitchFamily="34" charset="0"/>
                <a:ea typeface="宋体" pitchFamily="2" charset="-122"/>
                <a:cs typeface="Calibri" panose="020F0502020204030204" pitchFamily="34" charset="0"/>
                <a:sym typeface="+mn-lt"/>
              </a:rPr>
              <a:t> </a:t>
            </a:r>
            <a:r>
              <a:rPr kumimoji="0" lang="en-US" altLang="zh-CN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9FC3D8">
                    <a:lumMod val="50000"/>
                  </a:srgbClr>
                </a:solidFill>
                <a:effectLst/>
                <a:uLnTx/>
                <a:uFillTx/>
                <a:latin typeface="Calibri" pitchFamily="34" charset="0"/>
                <a:ea typeface="宋体" pitchFamily="2" charset="-122"/>
                <a:cs typeface="Calibri" panose="020F0502020204030204" pitchFamily="34" charset="0"/>
                <a:sym typeface="+mn-lt"/>
              </a:rPr>
              <a:t>hộp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9FC3D8">
                    <a:lumMod val="50000"/>
                  </a:srgbClr>
                </a:solidFill>
                <a:effectLst/>
                <a:uLnTx/>
                <a:uFillTx/>
                <a:latin typeface="Calibri" pitchFamily="34" charset="0"/>
                <a:ea typeface="宋体" pitchFamily="2" charset="-122"/>
                <a:cs typeface="Calibri" panose="020F0502020204030204" pitchFamily="34" charset="0"/>
                <a:sym typeface="+mn-lt"/>
              </a:rPr>
              <a:t> </a:t>
            </a:r>
            <a:r>
              <a:rPr kumimoji="0" lang="en-US" altLang="zh-CN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9FC3D8">
                    <a:lumMod val="50000"/>
                  </a:srgbClr>
                </a:solidFill>
                <a:effectLst/>
                <a:uLnTx/>
                <a:uFillTx/>
                <a:latin typeface="Calibri" pitchFamily="34" charset="0"/>
                <a:ea typeface="宋体" pitchFamily="2" charset="-122"/>
                <a:cs typeface="Calibri" panose="020F0502020204030204" pitchFamily="34" charset="0"/>
                <a:sym typeface="+mn-lt"/>
              </a:rPr>
              <a:t>chữ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9FC3D8">
                    <a:lumMod val="50000"/>
                  </a:srgbClr>
                </a:solidFill>
                <a:effectLst/>
                <a:uLnTx/>
                <a:uFillTx/>
                <a:latin typeface="Calibri" pitchFamily="34" charset="0"/>
                <a:ea typeface="宋体" pitchFamily="2" charset="-122"/>
                <a:cs typeface="Calibri" panose="020F0502020204030204" pitchFamily="34" charset="0"/>
                <a:sym typeface="+mn-lt"/>
              </a:rPr>
              <a:t> </a:t>
            </a:r>
            <a:r>
              <a:rPr kumimoji="0" lang="en-US" altLang="zh-CN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9FC3D8">
                    <a:lumMod val="50000"/>
                  </a:srgbClr>
                </a:solidFill>
                <a:effectLst/>
                <a:uLnTx/>
                <a:uFillTx/>
                <a:latin typeface="Calibri" pitchFamily="34" charset="0"/>
                <a:ea typeface="宋体" pitchFamily="2" charset="-122"/>
                <a:cs typeface="Calibri" panose="020F0502020204030204" pitchFamily="34" charset="0"/>
                <a:sym typeface="+mn-lt"/>
              </a:rPr>
              <a:t>nhật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E5007F"/>
                </a:solidFill>
                <a:effectLst/>
                <a:uLnTx/>
                <a:uFillTx/>
                <a:latin typeface="Calibri" pitchFamily="34" charset="0"/>
                <a:ea typeface="宋体" pitchFamily="2" charset="-122"/>
                <a:cs typeface="Calibri" panose="020F0502020204030204" pitchFamily="34" charset="0"/>
                <a:sym typeface="+mn-lt"/>
              </a:rPr>
              <a:t> </a:t>
            </a:r>
            <a:r>
              <a:rPr kumimoji="0" lang="en-US" altLang="zh-CN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E5007F"/>
                </a:solidFill>
                <a:effectLst/>
                <a:uLnTx/>
                <a:uFillTx/>
                <a:latin typeface="Calibri" pitchFamily="34" charset="0"/>
                <a:ea typeface="宋体" pitchFamily="2" charset="-122"/>
                <a:cs typeface="Calibri" panose="020F0502020204030204" pitchFamily="34" charset="0"/>
                <a:sym typeface="+mn-lt"/>
              </a:rPr>
              <a:t>có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E5007F"/>
                </a:solidFill>
                <a:effectLst/>
                <a:uLnTx/>
                <a:uFillTx/>
                <a:latin typeface="Calibri" pitchFamily="34" charset="0"/>
                <a:ea typeface="宋体" pitchFamily="2" charset="-122"/>
                <a:cs typeface="Calibri" panose="020F0502020204030204" pitchFamily="34" charset="0"/>
                <a:sym typeface="+mn-lt"/>
              </a:rPr>
              <a:t> </a:t>
            </a:r>
            <a:r>
              <a:rPr kumimoji="0" lang="en-US" altLang="zh-CN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E5007F"/>
                </a:solidFill>
                <a:effectLst/>
                <a:uLnTx/>
                <a:uFillTx/>
                <a:latin typeface="Calibri" pitchFamily="34" charset="0"/>
                <a:ea typeface="宋体" pitchFamily="2" charset="-122"/>
                <a:cs typeface="Calibri" panose="020F0502020204030204" pitchFamily="34" charset="0"/>
                <a:sym typeface="+mn-lt"/>
              </a:rPr>
              <a:t>các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E5007F"/>
                </a:solidFill>
                <a:effectLst/>
                <a:uLnTx/>
                <a:uFillTx/>
                <a:latin typeface="Calibri" pitchFamily="34" charset="0"/>
                <a:ea typeface="宋体" pitchFamily="2" charset="-122"/>
                <a:cs typeface="Calibri" panose="020F0502020204030204" pitchFamily="34" charset="0"/>
                <a:sym typeface="+mn-lt"/>
              </a:rPr>
              <a:t> </a:t>
            </a:r>
            <a:r>
              <a:rPr kumimoji="0" lang="en-US" altLang="zh-CN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E5007F"/>
                </a:solidFill>
                <a:effectLst/>
                <a:uLnTx/>
                <a:uFillTx/>
                <a:latin typeface="Calibri" pitchFamily="34" charset="0"/>
                <a:ea typeface="宋体" pitchFamily="2" charset="-122"/>
                <a:cs typeface="Calibri" panose="020F0502020204030204" pitchFamily="34" charset="0"/>
                <a:sym typeface="+mn-lt"/>
              </a:rPr>
              <a:t>kích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E5007F"/>
                </a:solidFill>
                <a:effectLst/>
                <a:uLnTx/>
                <a:uFillTx/>
                <a:latin typeface="Calibri" pitchFamily="34" charset="0"/>
                <a:ea typeface="宋体" pitchFamily="2" charset="-122"/>
                <a:cs typeface="Calibri" panose="020F0502020204030204" pitchFamily="34" charset="0"/>
                <a:sym typeface="+mn-lt"/>
              </a:rPr>
              <a:t> </a:t>
            </a:r>
            <a:r>
              <a:rPr kumimoji="0" lang="en-US" altLang="zh-CN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E5007F"/>
                </a:solidFill>
                <a:effectLst/>
                <a:uLnTx/>
                <a:uFillTx/>
                <a:latin typeface="Calibri" pitchFamily="34" charset="0"/>
                <a:ea typeface="宋体" pitchFamily="2" charset="-122"/>
                <a:cs typeface="Calibri" panose="020F0502020204030204" pitchFamily="34" charset="0"/>
                <a:sym typeface="+mn-lt"/>
              </a:rPr>
              <a:t>th</a:t>
            </a:r>
            <a:r>
              <a:rPr kumimoji="0" lang="vi-VN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E5007F"/>
                </a:solidFill>
                <a:effectLst/>
                <a:uLnTx/>
                <a:uFillTx/>
                <a:latin typeface="Calibri" pitchFamily="34" charset="0"/>
                <a:ea typeface="宋体" pitchFamily="2" charset="-122"/>
                <a:cs typeface="Calibri" panose="020F0502020204030204" pitchFamily="34" charset="0"/>
                <a:sym typeface="+mn-lt"/>
              </a:rPr>
              <a:t>ư</a:t>
            </a:r>
            <a:r>
              <a:rPr kumimoji="0" lang="en-US" altLang="zh-CN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E5007F"/>
                </a:solidFill>
                <a:effectLst/>
                <a:uLnTx/>
                <a:uFillTx/>
                <a:latin typeface="Calibri" pitchFamily="34" charset="0"/>
                <a:ea typeface="宋体" pitchFamily="2" charset="-122"/>
                <a:cs typeface="Calibri" panose="020F0502020204030204" pitchFamily="34" charset="0"/>
                <a:sym typeface="+mn-lt"/>
              </a:rPr>
              <a:t>ớc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E5007F"/>
                </a:solidFill>
                <a:effectLst/>
                <a:uLnTx/>
                <a:uFillTx/>
                <a:latin typeface="Calibri" pitchFamily="34" charset="0"/>
                <a:ea typeface="宋体" pitchFamily="2" charset="-122"/>
                <a:cs typeface="Calibri" panose="020F0502020204030204" pitchFamily="34" charset="0"/>
                <a:sym typeface="+mn-lt"/>
              </a:rPr>
              <a:t> </a:t>
            </a:r>
            <a:r>
              <a:rPr kumimoji="0" lang="en-US" altLang="zh-CN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E5007F"/>
                </a:solidFill>
                <a:effectLst/>
                <a:uLnTx/>
                <a:uFillTx/>
                <a:latin typeface="Calibri" pitchFamily="34" charset="0"/>
                <a:ea typeface="宋体" pitchFamily="2" charset="-122"/>
                <a:cs typeface="Calibri" panose="020F0502020204030204" pitchFamily="34" charset="0"/>
                <a:sym typeface="+mn-lt"/>
              </a:rPr>
              <a:t>như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E5007F"/>
                </a:solidFill>
                <a:effectLst/>
                <a:uLnTx/>
                <a:uFillTx/>
                <a:latin typeface="Calibri" pitchFamily="34" charset="0"/>
                <a:ea typeface="宋体" pitchFamily="2" charset="-122"/>
                <a:cs typeface="Calibri" panose="020F0502020204030204" pitchFamily="34" charset="0"/>
                <a:sym typeface="+mn-lt"/>
              </a:rPr>
              <a:t> </a:t>
            </a:r>
            <a:r>
              <a:rPr kumimoji="0" lang="en-US" altLang="zh-CN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E5007F"/>
                </a:solidFill>
                <a:effectLst/>
                <a:uLnTx/>
                <a:uFillTx/>
                <a:latin typeface="Calibri" pitchFamily="34" charset="0"/>
                <a:ea typeface="宋体" pitchFamily="2" charset="-122"/>
                <a:cs typeface="Calibri" panose="020F0502020204030204" pitchFamily="34" charset="0"/>
                <a:sym typeface="+mn-lt"/>
              </a:rPr>
              <a:t>hình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E5007F"/>
                </a:solidFill>
                <a:effectLst/>
                <a:uLnTx/>
                <a:uFillTx/>
                <a:latin typeface="Calibri" pitchFamily="34" charset="0"/>
                <a:ea typeface="宋体" pitchFamily="2" charset="-122"/>
                <a:cs typeface="Calibri" panose="020F0502020204030204" pitchFamily="34" charset="0"/>
                <a:sym typeface="+mn-lt"/>
              </a:rPr>
              <a:t> </a:t>
            </a:r>
            <a:r>
              <a:rPr kumimoji="0" lang="en-US" altLang="zh-CN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E5007F"/>
                </a:solidFill>
                <a:effectLst/>
                <a:uLnTx/>
                <a:uFillTx/>
                <a:latin typeface="Calibri" pitchFamily="34" charset="0"/>
                <a:ea typeface="宋体" pitchFamily="2" charset="-122"/>
                <a:cs typeface="Calibri" panose="020F0502020204030204" pitchFamily="34" charset="0"/>
                <a:sym typeface="+mn-lt"/>
              </a:rPr>
              <a:t>bên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E5007F"/>
                </a:solidFill>
                <a:effectLst/>
                <a:uLnTx/>
                <a:uFillTx/>
                <a:latin typeface="Calibri" pitchFamily="34" charset="0"/>
                <a:ea typeface="宋体" pitchFamily="2" charset="-122"/>
                <a:cs typeface="Calibri" panose="020F0502020204030204" pitchFamily="34" charset="0"/>
                <a:sym typeface="+mn-lt"/>
              </a:rPr>
              <a:t>, ng</a:t>
            </a:r>
            <a:r>
              <a:rPr kumimoji="0" lang="vi-VN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E5007F"/>
                </a:solidFill>
                <a:effectLst/>
                <a:uLnTx/>
                <a:uFillTx/>
                <a:latin typeface="Calibri" pitchFamily="34" charset="0"/>
                <a:ea typeface="宋体" pitchFamily="2" charset="-122"/>
                <a:cs typeface="Calibri" panose="020F0502020204030204" pitchFamily="34" charset="0"/>
                <a:sym typeface="+mn-lt"/>
              </a:rPr>
              <a:t>ư</a:t>
            </a:r>
            <a:r>
              <a:rPr kumimoji="0" lang="en-US" altLang="zh-CN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E5007F"/>
                </a:solidFill>
                <a:effectLst/>
                <a:uLnTx/>
                <a:uFillTx/>
                <a:latin typeface="Calibri" pitchFamily="34" charset="0"/>
                <a:ea typeface="宋体" pitchFamily="2" charset="-122"/>
                <a:cs typeface="Calibri" panose="020F0502020204030204" pitchFamily="34" charset="0"/>
                <a:sym typeface="+mn-lt"/>
              </a:rPr>
              <a:t>ời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E5007F"/>
                </a:solidFill>
                <a:effectLst/>
                <a:uLnTx/>
                <a:uFillTx/>
                <a:latin typeface="Calibri" pitchFamily="34" charset="0"/>
                <a:ea typeface="宋体" pitchFamily="2" charset="-122"/>
                <a:cs typeface="Calibri" panose="020F0502020204030204" pitchFamily="34" charset="0"/>
                <a:sym typeface="+mn-lt"/>
              </a:rPr>
              <a:t> ta </a:t>
            </a:r>
            <a:r>
              <a:rPr kumimoji="0" lang="en-US" altLang="zh-CN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9FC3D8">
                    <a:lumMod val="50000"/>
                  </a:srgbClr>
                </a:solidFill>
                <a:effectLst/>
                <a:uLnTx/>
                <a:uFillTx/>
                <a:latin typeface="Calibri" pitchFamily="34" charset="0"/>
                <a:ea typeface="宋体" pitchFamily="2" charset="-122"/>
                <a:cs typeface="Calibri" panose="020F0502020204030204" pitchFamily="34" charset="0"/>
                <a:sym typeface="+mn-lt"/>
              </a:rPr>
              <a:t>cắt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9FC3D8">
                    <a:lumMod val="50000"/>
                  </a:srgbClr>
                </a:solidFill>
                <a:effectLst/>
                <a:uLnTx/>
                <a:uFillTx/>
                <a:latin typeface="Calibri" pitchFamily="34" charset="0"/>
                <a:ea typeface="宋体" pitchFamily="2" charset="-122"/>
                <a:cs typeface="Calibri" panose="020F0502020204030204" pitchFamily="34" charset="0"/>
                <a:sym typeface="+mn-lt"/>
              </a:rPr>
              <a:t> </a:t>
            </a:r>
            <a:r>
              <a:rPr kumimoji="0" lang="en-US" altLang="zh-CN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9FC3D8">
                    <a:lumMod val="50000"/>
                  </a:srgbClr>
                </a:solidFill>
                <a:effectLst/>
                <a:uLnTx/>
                <a:uFillTx/>
                <a:latin typeface="Calibri" pitchFamily="34" charset="0"/>
                <a:ea typeface="宋体" pitchFamily="2" charset="-122"/>
                <a:cs typeface="Calibri" panose="020F0502020204030204" pitchFamily="34" charset="0"/>
                <a:sym typeface="+mn-lt"/>
              </a:rPr>
              <a:t>đi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9FC3D8">
                    <a:lumMod val="50000"/>
                  </a:srgbClr>
                </a:solidFill>
                <a:effectLst/>
                <a:uLnTx/>
                <a:uFillTx/>
                <a:latin typeface="Calibri" pitchFamily="34" charset="0"/>
                <a:ea typeface="宋体" pitchFamily="2" charset="-122"/>
                <a:cs typeface="Calibri" panose="020F0502020204030204" pitchFamily="34" charset="0"/>
                <a:sym typeface="+mn-lt"/>
              </a:rPr>
              <a:t> </a:t>
            </a:r>
            <a:r>
              <a:rPr kumimoji="0" lang="en-US" altLang="zh-CN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9FC3D8">
                    <a:lumMod val="50000"/>
                  </a:srgbClr>
                </a:solidFill>
                <a:effectLst/>
                <a:uLnTx/>
                <a:uFillTx/>
                <a:latin typeface="Calibri" pitchFamily="34" charset="0"/>
                <a:ea typeface="宋体" pitchFamily="2" charset="-122"/>
                <a:cs typeface="Calibri" panose="020F0502020204030204" pitchFamily="34" charset="0"/>
                <a:sym typeface="+mn-lt"/>
              </a:rPr>
              <a:t>một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9FC3D8">
                    <a:lumMod val="50000"/>
                  </a:srgbClr>
                </a:solidFill>
                <a:effectLst/>
                <a:uLnTx/>
                <a:uFillTx/>
                <a:latin typeface="Calibri" pitchFamily="34" charset="0"/>
                <a:ea typeface="宋体" pitchFamily="2" charset="-122"/>
                <a:cs typeface="Calibri" panose="020F0502020204030204" pitchFamily="34" charset="0"/>
                <a:sym typeface="+mn-lt"/>
              </a:rPr>
              <a:t> </a:t>
            </a:r>
            <a:r>
              <a:rPr kumimoji="0" lang="en-US" altLang="zh-CN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9FC3D8">
                    <a:lumMod val="50000"/>
                  </a:srgbClr>
                </a:solidFill>
                <a:effectLst/>
                <a:uLnTx/>
                <a:uFillTx/>
                <a:latin typeface="Calibri" pitchFamily="34" charset="0"/>
                <a:ea typeface="宋体" pitchFamily="2" charset="-122"/>
                <a:cs typeface="Calibri" panose="020F0502020204030204" pitchFamily="34" charset="0"/>
                <a:sym typeface="+mn-lt"/>
              </a:rPr>
              <a:t>phần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9FC3D8">
                    <a:lumMod val="50000"/>
                  </a:srgbClr>
                </a:solidFill>
                <a:effectLst/>
                <a:uLnTx/>
                <a:uFillTx/>
                <a:latin typeface="Calibri" pitchFamily="34" charset="0"/>
                <a:ea typeface="宋体" pitchFamily="2" charset="-122"/>
                <a:cs typeface="Calibri" panose="020F0502020204030204" pitchFamily="34" charset="0"/>
                <a:sym typeface="+mn-lt"/>
              </a:rPr>
              <a:t> </a:t>
            </a:r>
            <a:r>
              <a:rPr kumimoji="0" lang="en-US" altLang="zh-CN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9FC3D8">
                    <a:lumMod val="50000"/>
                  </a:srgbClr>
                </a:solidFill>
                <a:effectLst/>
                <a:uLnTx/>
                <a:uFillTx/>
                <a:latin typeface="Calibri" pitchFamily="34" charset="0"/>
                <a:ea typeface="宋体" pitchFamily="2" charset="-122"/>
                <a:cs typeface="Calibri" panose="020F0502020204030204" pitchFamily="34" charset="0"/>
                <a:sym typeface="+mn-lt"/>
              </a:rPr>
              <a:t>khối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9FC3D8">
                    <a:lumMod val="50000"/>
                  </a:srgbClr>
                </a:solidFill>
                <a:effectLst/>
                <a:uLnTx/>
                <a:uFillTx/>
                <a:latin typeface="Calibri" pitchFamily="34" charset="0"/>
                <a:ea typeface="宋体" pitchFamily="2" charset="-122"/>
                <a:cs typeface="Calibri" panose="020F0502020204030204" pitchFamily="34" charset="0"/>
                <a:sym typeface="+mn-lt"/>
              </a:rPr>
              <a:t> </a:t>
            </a:r>
            <a:r>
              <a:rPr kumimoji="0" lang="en-US" altLang="zh-CN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9FC3D8">
                    <a:lumMod val="50000"/>
                  </a:srgbClr>
                </a:solidFill>
                <a:effectLst/>
                <a:uLnTx/>
                <a:uFillTx/>
                <a:latin typeface="Calibri" pitchFamily="34" charset="0"/>
                <a:ea typeface="宋体" pitchFamily="2" charset="-122"/>
                <a:cs typeface="Calibri" panose="020F0502020204030204" pitchFamily="34" charset="0"/>
                <a:sym typeface="+mn-lt"/>
              </a:rPr>
              <a:t>gỗ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9FC3D8">
                    <a:lumMod val="50000"/>
                  </a:srgbClr>
                </a:solidFill>
                <a:effectLst/>
                <a:uLnTx/>
                <a:uFillTx/>
                <a:latin typeface="Calibri" pitchFamily="34" charset="0"/>
                <a:ea typeface="宋体" pitchFamily="2" charset="-122"/>
                <a:cs typeface="Calibri" panose="020F0502020204030204" pitchFamily="34" charset="0"/>
                <a:sym typeface="+mn-lt"/>
              </a:rPr>
              <a:t> </a:t>
            </a:r>
            <a:r>
              <a:rPr kumimoji="0" lang="en-US" altLang="zh-CN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9FC3D8">
                    <a:lumMod val="50000"/>
                  </a:srgbClr>
                </a:solidFill>
                <a:effectLst/>
                <a:uLnTx/>
                <a:uFillTx/>
                <a:latin typeface="Calibri" pitchFamily="34" charset="0"/>
                <a:ea typeface="宋体" pitchFamily="2" charset="-122"/>
                <a:cs typeface="Calibri" panose="020F0502020204030204" pitchFamily="34" charset="0"/>
                <a:sym typeface="+mn-lt"/>
              </a:rPr>
              <a:t>có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9FC3D8">
                    <a:lumMod val="50000"/>
                  </a:srgbClr>
                </a:solidFill>
                <a:effectLst/>
                <a:uLnTx/>
                <a:uFillTx/>
                <a:latin typeface="Calibri" pitchFamily="34" charset="0"/>
                <a:ea typeface="宋体" pitchFamily="2" charset="-122"/>
                <a:cs typeface="Calibri" panose="020F0502020204030204" pitchFamily="34" charset="0"/>
                <a:sym typeface="+mn-lt"/>
              </a:rPr>
              <a:t> </a:t>
            </a:r>
            <a:r>
              <a:rPr kumimoji="0" lang="en-US" altLang="zh-CN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9FC3D8">
                    <a:lumMod val="50000"/>
                  </a:srgbClr>
                </a:solidFill>
                <a:effectLst/>
                <a:uLnTx/>
                <a:uFillTx/>
                <a:latin typeface="Calibri" pitchFamily="34" charset="0"/>
                <a:ea typeface="宋体" pitchFamily="2" charset="-122"/>
                <a:cs typeface="Calibri" panose="020F0502020204030204" pitchFamily="34" charset="0"/>
                <a:sym typeface="+mn-lt"/>
              </a:rPr>
              <a:t>dạng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9FC3D8">
                    <a:lumMod val="50000"/>
                  </a:srgbClr>
                </a:solidFill>
                <a:effectLst/>
                <a:uLnTx/>
                <a:uFillTx/>
                <a:latin typeface="Calibri" pitchFamily="34" charset="0"/>
                <a:ea typeface="宋体" pitchFamily="2" charset="-122"/>
                <a:cs typeface="Calibri" panose="020F0502020204030204" pitchFamily="34" charset="0"/>
                <a:sym typeface="+mn-lt"/>
              </a:rPr>
              <a:t> </a:t>
            </a:r>
            <a:r>
              <a:rPr kumimoji="0" lang="en-US" altLang="zh-CN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9FC3D8">
                    <a:lumMod val="50000"/>
                  </a:srgbClr>
                </a:solidFill>
                <a:effectLst/>
                <a:uLnTx/>
                <a:uFillTx/>
                <a:latin typeface="Calibri" pitchFamily="34" charset="0"/>
                <a:ea typeface="宋体" pitchFamily="2" charset="-122"/>
                <a:cs typeface="Calibri" panose="020F0502020204030204" pitchFamily="34" charset="0"/>
                <a:sym typeface="+mn-lt"/>
              </a:rPr>
              <a:t>hình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9FC3D8">
                    <a:lumMod val="50000"/>
                  </a:srgbClr>
                </a:solidFill>
                <a:effectLst/>
                <a:uLnTx/>
                <a:uFillTx/>
                <a:latin typeface="Calibri" pitchFamily="34" charset="0"/>
                <a:ea typeface="宋体" pitchFamily="2" charset="-122"/>
                <a:cs typeface="Calibri" panose="020F0502020204030204" pitchFamily="34" charset="0"/>
                <a:sym typeface="+mn-lt"/>
              </a:rPr>
              <a:t> </a:t>
            </a:r>
            <a:r>
              <a:rPr kumimoji="0" lang="en-US" altLang="zh-CN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9FC3D8">
                    <a:lumMod val="50000"/>
                  </a:srgbClr>
                </a:solidFill>
                <a:effectLst/>
                <a:uLnTx/>
                <a:uFillTx/>
                <a:latin typeface="Calibri" pitchFamily="34" charset="0"/>
                <a:ea typeface="宋体" pitchFamily="2" charset="-122"/>
                <a:cs typeface="Calibri" panose="020F0502020204030204" pitchFamily="34" charset="0"/>
                <a:sym typeface="+mn-lt"/>
              </a:rPr>
              <a:t>lập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9FC3D8">
                    <a:lumMod val="50000"/>
                  </a:srgbClr>
                </a:solidFill>
                <a:effectLst/>
                <a:uLnTx/>
                <a:uFillTx/>
                <a:latin typeface="Calibri" pitchFamily="34" charset="0"/>
                <a:ea typeface="宋体" pitchFamily="2" charset="-122"/>
                <a:cs typeface="Calibri" panose="020F0502020204030204" pitchFamily="34" charset="0"/>
                <a:sym typeface="+mn-lt"/>
              </a:rPr>
              <a:t> </a:t>
            </a:r>
            <a:r>
              <a:rPr kumimoji="0" lang="en-US" altLang="zh-CN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9FC3D8">
                    <a:lumMod val="50000"/>
                  </a:srgbClr>
                </a:solidFill>
                <a:effectLst/>
                <a:uLnTx/>
                <a:uFillTx/>
                <a:latin typeface="Calibri" pitchFamily="34" charset="0"/>
                <a:ea typeface="宋体" pitchFamily="2" charset="-122"/>
                <a:cs typeface="Calibri" panose="020F0502020204030204" pitchFamily="34" charset="0"/>
                <a:sym typeface="+mn-lt"/>
              </a:rPr>
              <a:t>ph</a:t>
            </a:r>
            <a:r>
              <a:rPr kumimoji="0" lang="vi-VN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9FC3D8">
                    <a:lumMod val="50000"/>
                  </a:srgbClr>
                </a:solidFill>
                <a:effectLst/>
                <a:uLnTx/>
                <a:uFillTx/>
                <a:latin typeface="Calibri" pitchFamily="34" charset="0"/>
                <a:ea typeface="宋体" pitchFamily="2" charset="-122"/>
                <a:cs typeface="Calibri" panose="020F0502020204030204" pitchFamily="34" charset="0"/>
                <a:sym typeface="+mn-lt"/>
              </a:rPr>
              <a:t>ư</a:t>
            </a:r>
            <a:r>
              <a:rPr kumimoji="0" lang="en-US" altLang="zh-CN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9FC3D8">
                    <a:lumMod val="50000"/>
                  </a:srgbClr>
                </a:solidFill>
                <a:effectLst/>
                <a:uLnTx/>
                <a:uFillTx/>
                <a:latin typeface="Calibri" pitchFamily="34" charset="0"/>
                <a:ea typeface="宋体" pitchFamily="2" charset="-122"/>
                <a:cs typeface="Calibri" panose="020F0502020204030204" pitchFamily="34" charset="0"/>
                <a:sym typeface="+mn-lt"/>
              </a:rPr>
              <a:t>ơng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9FC3D8">
                    <a:lumMod val="50000"/>
                  </a:srgbClr>
                </a:solidFill>
                <a:effectLst/>
                <a:uLnTx/>
                <a:uFillTx/>
                <a:latin typeface="Calibri" pitchFamily="34" charset="0"/>
                <a:ea typeface="宋体" pitchFamily="2" charset="-122"/>
                <a:cs typeface="Calibri" panose="020F0502020204030204" pitchFamily="34" charset="0"/>
                <a:sym typeface="+mn-lt"/>
              </a:rPr>
              <a:t> </a:t>
            </a:r>
            <a:r>
              <a:rPr kumimoji="0" lang="en-US" altLang="zh-CN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9FC3D8">
                    <a:lumMod val="50000"/>
                  </a:srgbClr>
                </a:solidFill>
                <a:effectLst/>
                <a:uLnTx/>
                <a:uFillTx/>
                <a:latin typeface="Calibri" pitchFamily="34" charset="0"/>
                <a:ea typeface="宋体" pitchFamily="2" charset="-122"/>
                <a:cs typeface="Calibri" panose="020F0502020204030204" pitchFamily="34" charset="0"/>
                <a:sym typeface="+mn-lt"/>
              </a:rPr>
              <a:t>cạnh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9FC3D8">
                    <a:lumMod val="50000"/>
                  </a:srgbClr>
                </a:solidFill>
                <a:effectLst/>
                <a:uLnTx/>
                <a:uFillTx/>
                <a:latin typeface="Calibri" pitchFamily="34" charset="0"/>
                <a:ea typeface="宋体" pitchFamily="2" charset="-122"/>
                <a:cs typeface="Calibri" panose="020F0502020204030204" pitchFamily="34" charset="0"/>
                <a:sym typeface="+mn-lt"/>
              </a:rPr>
              <a:t> 4 cm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E5007F"/>
                </a:solidFill>
                <a:effectLst/>
                <a:uLnTx/>
                <a:uFillTx/>
                <a:latin typeface="Calibri" pitchFamily="34" charset="0"/>
                <a:ea typeface="宋体" pitchFamily="2" charset="-122"/>
                <a:cs typeface="Calibri" panose="020F0502020204030204" pitchFamily="34" charset="0"/>
                <a:sym typeface="+mn-lt"/>
              </a:rPr>
              <a:t>. </a:t>
            </a:r>
            <a:r>
              <a:rPr kumimoji="0" lang="en-US" altLang="zh-CN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E5007F"/>
                </a:solidFill>
                <a:effectLst/>
                <a:uLnTx/>
                <a:uFillTx/>
                <a:latin typeface="Calibri" pitchFamily="34" charset="0"/>
                <a:ea typeface="宋体" pitchFamily="2" charset="-122"/>
                <a:cs typeface="Calibri" panose="020F0502020204030204" pitchFamily="34" charset="0"/>
                <a:sym typeface="+mn-lt"/>
              </a:rPr>
              <a:t>Tính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E5007F"/>
                </a:solidFill>
                <a:effectLst/>
                <a:uLnTx/>
                <a:uFillTx/>
                <a:latin typeface="Calibri" pitchFamily="34" charset="0"/>
                <a:ea typeface="宋体" pitchFamily="2" charset="-122"/>
                <a:cs typeface="Calibri" panose="020F0502020204030204" pitchFamily="34" charset="0"/>
                <a:sym typeface="+mn-lt"/>
              </a:rPr>
              <a:t> </a:t>
            </a:r>
            <a:r>
              <a:rPr kumimoji="0" lang="en-US" altLang="zh-CN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itchFamily="34" charset="0"/>
                <a:ea typeface="宋体" pitchFamily="2" charset="-122"/>
                <a:cs typeface="Calibri" panose="020F0502020204030204" pitchFamily="34" charset="0"/>
                <a:sym typeface="+mn-lt"/>
              </a:rPr>
              <a:t>thể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itchFamily="34" charset="0"/>
                <a:ea typeface="宋体" pitchFamily="2" charset="-122"/>
                <a:cs typeface="Calibri" panose="020F0502020204030204" pitchFamily="34" charset="0"/>
                <a:sym typeface="+mn-lt"/>
              </a:rPr>
              <a:t> </a:t>
            </a:r>
            <a:r>
              <a:rPr kumimoji="0" lang="en-US" altLang="zh-CN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itchFamily="34" charset="0"/>
                <a:ea typeface="宋体" pitchFamily="2" charset="-122"/>
                <a:cs typeface="Calibri" panose="020F0502020204030204" pitchFamily="34" charset="0"/>
                <a:sym typeface="+mn-lt"/>
              </a:rPr>
              <a:t>tích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itchFamily="34" charset="0"/>
                <a:ea typeface="宋体" pitchFamily="2" charset="-122"/>
                <a:cs typeface="Calibri" panose="020F0502020204030204" pitchFamily="34" charset="0"/>
                <a:sym typeface="+mn-lt"/>
              </a:rPr>
              <a:t> </a:t>
            </a:r>
            <a:r>
              <a:rPr kumimoji="0" lang="en-US" altLang="zh-CN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itchFamily="34" charset="0"/>
                <a:ea typeface="宋体" pitchFamily="2" charset="-122"/>
                <a:cs typeface="Calibri" panose="020F0502020204030204" pitchFamily="34" charset="0"/>
                <a:sym typeface="+mn-lt"/>
              </a:rPr>
              <a:t>phần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itchFamily="34" charset="0"/>
                <a:ea typeface="宋体" pitchFamily="2" charset="-122"/>
                <a:cs typeface="Calibri" panose="020F0502020204030204" pitchFamily="34" charset="0"/>
                <a:sym typeface="+mn-lt"/>
              </a:rPr>
              <a:t> </a:t>
            </a:r>
            <a:r>
              <a:rPr kumimoji="0" lang="en-US" altLang="zh-CN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itchFamily="34" charset="0"/>
                <a:ea typeface="宋体" pitchFamily="2" charset="-122"/>
                <a:cs typeface="Calibri" panose="020F0502020204030204" pitchFamily="34" charset="0"/>
                <a:sym typeface="+mn-lt"/>
              </a:rPr>
              <a:t>gỗ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itchFamily="34" charset="0"/>
                <a:ea typeface="宋体" pitchFamily="2" charset="-122"/>
                <a:cs typeface="Calibri" panose="020F0502020204030204" pitchFamily="34" charset="0"/>
                <a:sym typeface="+mn-lt"/>
              </a:rPr>
              <a:t> </a:t>
            </a:r>
            <a:r>
              <a:rPr kumimoji="0" lang="en-US" altLang="zh-CN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itchFamily="34" charset="0"/>
                <a:ea typeface="宋体" pitchFamily="2" charset="-122"/>
                <a:cs typeface="Calibri" panose="020F0502020204030204" pitchFamily="34" charset="0"/>
                <a:sym typeface="+mn-lt"/>
              </a:rPr>
              <a:t>còn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itchFamily="34" charset="0"/>
                <a:ea typeface="宋体" pitchFamily="2" charset="-122"/>
                <a:cs typeface="Calibri" panose="020F0502020204030204" pitchFamily="34" charset="0"/>
                <a:sym typeface="+mn-lt"/>
              </a:rPr>
              <a:t> </a:t>
            </a:r>
            <a:r>
              <a:rPr kumimoji="0" lang="en-US" altLang="zh-CN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itchFamily="34" charset="0"/>
                <a:ea typeface="宋体" pitchFamily="2" charset="-122"/>
                <a:cs typeface="Calibri" panose="020F0502020204030204" pitchFamily="34" charset="0"/>
                <a:sym typeface="+mn-lt"/>
              </a:rPr>
              <a:t>lại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E5007F"/>
                </a:solidFill>
                <a:effectLst/>
                <a:uLnTx/>
                <a:uFillTx/>
                <a:latin typeface="Calibri" pitchFamily="34" charset="0"/>
                <a:ea typeface="宋体" pitchFamily="2" charset="-122"/>
                <a:cs typeface="Calibri" panose="020F0502020204030204" pitchFamily="34" charset="0"/>
                <a:sym typeface="+mn-lt"/>
              </a:rPr>
              <a:t>.</a:t>
            </a:r>
            <a:endParaRPr kumimoji="0" lang="zh-CN" altLang="en-US" sz="2400" b="1" i="0" u="none" strike="noStrike" kern="1200" cap="none" spc="0" normalizeH="0" baseline="0" noProof="0" dirty="0">
              <a:ln>
                <a:noFill/>
              </a:ln>
              <a:solidFill>
                <a:srgbClr val="E5007F"/>
              </a:solidFill>
              <a:effectLst/>
              <a:uLnTx/>
              <a:uFillTx/>
              <a:latin typeface="Calibri" pitchFamily="34" charset="0"/>
              <a:ea typeface="等线" panose="02010600030101010101" pitchFamily="2" charset="-122"/>
              <a:cs typeface="Calibri" panose="020F0502020204030204" pitchFamily="34" charset="0"/>
              <a:sym typeface="+mn-lt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400" b="1" i="0" u="none" strike="noStrike" kern="1200" cap="none" spc="0" normalizeH="0" baseline="0" noProof="0" dirty="0">
              <a:ln>
                <a:noFill/>
              </a:ln>
              <a:solidFill>
                <a:srgbClr val="E15B5B">
                  <a:lumMod val="50000"/>
                </a:srgbClr>
              </a:solidFill>
              <a:effectLst/>
              <a:uLnTx/>
              <a:uFillTx/>
              <a:latin typeface="Calibri" pitchFamily="34" charset="0"/>
              <a:ea typeface="等线" panose="02010600030101010101" pitchFamily="2" charset="-122"/>
              <a:cs typeface="Calibri" panose="020F0502020204030204" pitchFamily="34" charset="0"/>
              <a:sym typeface="+mn-lt"/>
            </a:endParaRPr>
          </a:p>
        </p:txBody>
      </p:sp>
      <p:grpSp>
        <p:nvGrpSpPr>
          <p:cNvPr id="38" name="Group 37">
            <a:extLst>
              <a:ext uri="{FF2B5EF4-FFF2-40B4-BE49-F238E27FC236}">
                <a16:creationId xmlns="" xmlns:a16="http://schemas.microsoft.com/office/drawing/2014/main" id="{C52994FC-9B65-471F-9EA2-7BD4AE48DE6A}"/>
              </a:ext>
            </a:extLst>
          </p:cNvPr>
          <p:cNvGrpSpPr/>
          <p:nvPr/>
        </p:nvGrpSpPr>
        <p:grpSpPr>
          <a:xfrm>
            <a:off x="939800" y="2853945"/>
            <a:ext cx="3429000" cy="2196197"/>
            <a:chOff x="2881993" y="2024739"/>
            <a:chExt cx="3429000" cy="2196197"/>
          </a:xfrm>
        </p:grpSpPr>
        <p:sp>
          <p:nvSpPr>
            <p:cNvPr id="39" name="Rectangle 56" descr="Oak">
              <a:extLst>
                <a:ext uri="{FF2B5EF4-FFF2-40B4-BE49-F238E27FC236}">
                  <a16:creationId xmlns="" xmlns:a16="http://schemas.microsoft.com/office/drawing/2014/main" id="{EA3EF1EA-5246-45B9-A914-A9825C31D5E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30840" y="2024739"/>
              <a:ext cx="2980153" cy="1758998"/>
            </a:xfrm>
            <a:prstGeom prst="rect">
              <a:avLst/>
            </a:prstGeom>
            <a:blipFill dpi="0" rotWithShape="1">
              <a:blip r:embed="rId2"/>
              <a:srcRect/>
              <a:tile tx="0" ty="0" sx="100000" sy="100000" flip="none" algn="tl"/>
            </a:blipFill>
            <a:ln w="9525">
              <a:miter lim="800000"/>
              <a:headEnd/>
              <a:tailEnd/>
            </a:ln>
            <a:scene3d>
              <a:camera prst="legacyObliqueTopRight"/>
              <a:lightRig rig="legacyFlat3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FFCC99"/>
              </a:extrusionClr>
              <a:contourClr>
                <a:srgbClr val="FFFFFF"/>
              </a:contourClr>
            </a:sp3d>
          </p:spPr>
          <p:txBody>
            <a:bodyPr wrap="none" anchor="ctr">
              <a:flatTx/>
            </a:bodyPr>
            <a:lstStyle>
              <a:lvl1pPr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28282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  <p:sp>
          <p:nvSpPr>
            <p:cNvPr id="40" name="Rectangle 58" descr="Oak">
              <a:extLst>
                <a:ext uri="{FF2B5EF4-FFF2-40B4-BE49-F238E27FC236}">
                  <a16:creationId xmlns="" xmlns:a16="http://schemas.microsoft.com/office/drawing/2014/main" id="{2AD0437D-0C84-4CD5-8B2C-630B94A8274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81993" y="3891124"/>
              <a:ext cx="2980153" cy="329812"/>
            </a:xfrm>
            <a:prstGeom prst="rect">
              <a:avLst/>
            </a:prstGeom>
            <a:blipFill dpi="0" rotWithShape="1">
              <a:blip r:embed="rId2"/>
              <a:srcRect/>
              <a:tile tx="0" ty="0" sx="100000" sy="100000" flip="none" algn="tl"/>
            </a:blipFill>
            <a:ln w="9525">
              <a:miter lim="800000"/>
              <a:headEnd/>
              <a:tailEnd/>
            </a:ln>
            <a:scene3d>
              <a:camera prst="legacyObliqueTopRight"/>
              <a:lightRig rig="legacyFlat3" dir="b"/>
            </a:scene3d>
            <a:sp3d extrusionH="1243000" prstMaterial="legacyMatte">
              <a:bevelT w="13500" h="13500" prst="angle"/>
              <a:bevelB w="13500" h="13500" prst="angle"/>
              <a:extrusionClr>
                <a:srgbClr val="FFCC99"/>
              </a:extrusionClr>
              <a:contourClr>
                <a:srgbClr val="FFFFFF"/>
              </a:contourClr>
            </a:sp3d>
          </p:spPr>
          <p:txBody>
            <a:bodyPr wrap="none" anchor="ctr">
              <a:flatTx/>
            </a:bodyPr>
            <a:lstStyle>
              <a:lvl1pPr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28282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  <p:sp>
          <p:nvSpPr>
            <p:cNvPr id="41" name="AutoShape 59" descr="Oak">
              <a:extLst>
                <a:ext uri="{FF2B5EF4-FFF2-40B4-BE49-F238E27FC236}">
                  <a16:creationId xmlns="" xmlns:a16="http://schemas.microsoft.com/office/drawing/2014/main" id="{2208F379-FD82-4C46-BFA3-975A97B93B4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81993" y="2461938"/>
              <a:ext cx="1589415" cy="1429186"/>
            </a:xfrm>
            <a:prstGeom prst="flowChartProcess">
              <a:avLst/>
            </a:prstGeom>
            <a:blipFill dpi="0" rotWithShape="1">
              <a:blip r:embed="rId2"/>
              <a:srcRect/>
              <a:tile tx="0" ty="0" sx="100000" sy="100000" flip="none" algn="tl"/>
            </a:blipFill>
            <a:ln w="9525">
              <a:miter lim="800000"/>
              <a:headEnd/>
              <a:tailEnd/>
            </a:ln>
            <a:scene3d>
              <a:camera prst="legacyObliqueTopRight"/>
              <a:lightRig rig="legacyFlat3" dir="b"/>
            </a:scene3d>
            <a:sp3d extrusionH="1243000" prstMaterial="legacyMatte">
              <a:bevelT w="13500" h="13500" prst="angle"/>
              <a:bevelB w="13500" h="13500" prst="angle"/>
              <a:extrusionClr>
                <a:srgbClr val="FFCC99"/>
              </a:extrusionClr>
              <a:contourClr>
                <a:srgbClr val="FFFFFF"/>
              </a:contourClr>
            </a:sp3d>
          </p:spPr>
          <p:txBody>
            <a:bodyPr wrap="none" anchor="ctr">
              <a:flatTx/>
            </a:bodyPr>
            <a:lstStyle>
              <a:lvl1pPr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28282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</p:grpSp>
      <p:sp>
        <p:nvSpPr>
          <p:cNvPr id="70" name="TextBox 69">
            <a:extLst>
              <a:ext uri="{FF2B5EF4-FFF2-40B4-BE49-F238E27FC236}">
                <a16:creationId xmlns="" xmlns:a16="http://schemas.microsoft.com/office/drawing/2014/main" id="{233809F1-E1EC-4F90-9386-9E124D45CC2B}"/>
              </a:ext>
            </a:extLst>
          </p:cNvPr>
          <p:cNvSpPr txBox="1"/>
          <p:nvPr/>
        </p:nvSpPr>
        <p:spPr>
          <a:xfrm>
            <a:off x="1524886" y="3825541"/>
            <a:ext cx="8654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28282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4 cm</a:t>
            </a:r>
          </a:p>
        </p:txBody>
      </p:sp>
      <p:sp>
        <p:nvSpPr>
          <p:cNvPr id="71" name="TextBox 70">
            <a:extLst>
              <a:ext uri="{FF2B5EF4-FFF2-40B4-BE49-F238E27FC236}">
                <a16:creationId xmlns="" xmlns:a16="http://schemas.microsoft.com/office/drawing/2014/main" id="{01A5BF15-8F0A-4ABE-A8BD-383CF6165C01}"/>
              </a:ext>
            </a:extLst>
          </p:cNvPr>
          <p:cNvSpPr txBox="1"/>
          <p:nvPr/>
        </p:nvSpPr>
        <p:spPr>
          <a:xfrm>
            <a:off x="4528155" y="3482598"/>
            <a:ext cx="8654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28282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5 cm</a:t>
            </a:r>
          </a:p>
        </p:txBody>
      </p:sp>
      <p:sp>
        <p:nvSpPr>
          <p:cNvPr id="72" name="TextBox 71">
            <a:extLst>
              <a:ext uri="{FF2B5EF4-FFF2-40B4-BE49-F238E27FC236}">
                <a16:creationId xmlns="" xmlns:a16="http://schemas.microsoft.com/office/drawing/2014/main" id="{1F46848D-EDFF-4C25-9FDA-76D280862C93}"/>
              </a:ext>
            </a:extLst>
          </p:cNvPr>
          <p:cNvSpPr txBox="1"/>
          <p:nvPr/>
        </p:nvSpPr>
        <p:spPr>
          <a:xfrm>
            <a:off x="4182615" y="4654403"/>
            <a:ext cx="8654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28282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6 cm</a:t>
            </a:r>
          </a:p>
        </p:txBody>
      </p:sp>
      <p:sp>
        <p:nvSpPr>
          <p:cNvPr id="73" name="TextBox 72">
            <a:extLst>
              <a:ext uri="{FF2B5EF4-FFF2-40B4-BE49-F238E27FC236}">
                <a16:creationId xmlns="" xmlns:a16="http://schemas.microsoft.com/office/drawing/2014/main" id="{A307AB46-44B6-4EB8-BADF-1D83D56584E7}"/>
              </a:ext>
            </a:extLst>
          </p:cNvPr>
          <p:cNvSpPr txBox="1"/>
          <p:nvPr/>
        </p:nvSpPr>
        <p:spPr>
          <a:xfrm>
            <a:off x="2111249" y="5050142"/>
            <a:ext cx="8654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28282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9 cm</a:t>
            </a:r>
          </a:p>
        </p:txBody>
      </p:sp>
      <p:sp>
        <p:nvSpPr>
          <p:cNvPr id="74" name="Freeform: Shape 73">
            <a:extLst>
              <a:ext uri="{FF2B5EF4-FFF2-40B4-BE49-F238E27FC236}">
                <a16:creationId xmlns="" xmlns:a16="http://schemas.microsoft.com/office/drawing/2014/main" id="{E4327AAB-C85E-4618-BB4F-F9E2664EBFCE}"/>
              </a:ext>
            </a:extLst>
          </p:cNvPr>
          <p:cNvSpPr/>
          <p:nvPr/>
        </p:nvSpPr>
        <p:spPr>
          <a:xfrm>
            <a:off x="2343989" y="3270327"/>
            <a:ext cx="171518" cy="1404257"/>
          </a:xfrm>
          <a:custGeom>
            <a:avLst/>
            <a:gdLst>
              <a:gd name="connsiteX0" fmla="*/ 155190 w 171518"/>
              <a:gd name="connsiteY0" fmla="*/ 0 h 1404257"/>
              <a:gd name="connsiteX1" fmla="*/ 68 w 171518"/>
              <a:gd name="connsiteY1" fmla="*/ 742950 h 1404257"/>
              <a:gd name="connsiteX2" fmla="*/ 171518 w 171518"/>
              <a:gd name="connsiteY2" fmla="*/ 1404257 h 14042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71518" h="1404257">
                <a:moveTo>
                  <a:pt x="155190" y="0"/>
                </a:moveTo>
                <a:cubicBezTo>
                  <a:pt x="76268" y="254453"/>
                  <a:pt x="-2653" y="508907"/>
                  <a:pt x="68" y="742950"/>
                </a:cubicBezTo>
                <a:cubicBezTo>
                  <a:pt x="2789" y="976993"/>
                  <a:pt x="87153" y="1190625"/>
                  <a:pt x="171518" y="1404257"/>
                </a:cubicBezTo>
              </a:path>
            </a:pathLst>
          </a:custGeom>
          <a:noFill/>
          <a:ln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7" name="文本框 31">
            <a:extLst>
              <a:ext uri="{FF2B5EF4-FFF2-40B4-BE49-F238E27FC236}">
                <a16:creationId xmlns="" xmlns:a16="http://schemas.microsoft.com/office/drawing/2014/main" id="{B239C7F8-67D9-4DD0-9FE8-C4970450661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32647" y="2161447"/>
            <a:ext cx="119873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defTabSz="685800"/>
            <a:r>
              <a:rPr lang="en-US" altLang="zh-CN" sz="2400" b="1" dirty="0" err="1">
                <a:solidFill>
                  <a:schemeClr val="accent6">
                    <a:lumMod val="50000"/>
                  </a:schemeClr>
                </a:solidFill>
                <a:ea typeface="等线" panose="02010600030101010101" pitchFamily="2" charset="-122"/>
                <a:cs typeface="Calibri" panose="020F0502020204030204" pitchFamily="34" charset="0"/>
                <a:sym typeface="+mn-lt"/>
              </a:rPr>
              <a:t>Bài</a:t>
            </a:r>
            <a:r>
              <a:rPr lang="en-US" altLang="zh-CN" sz="2400" b="1" dirty="0">
                <a:solidFill>
                  <a:schemeClr val="accent6">
                    <a:lumMod val="50000"/>
                  </a:schemeClr>
                </a:solidFill>
                <a:ea typeface="等线" panose="02010600030101010101" pitchFamily="2" charset="-122"/>
                <a:cs typeface="Calibri" panose="020F0502020204030204" pitchFamily="34" charset="0"/>
                <a:sym typeface="+mn-lt"/>
              </a:rPr>
              <a:t> </a:t>
            </a:r>
            <a:r>
              <a:rPr lang="en-US" altLang="zh-CN" sz="2400" b="1" dirty="0" err="1">
                <a:solidFill>
                  <a:schemeClr val="accent6">
                    <a:lumMod val="50000"/>
                  </a:schemeClr>
                </a:solidFill>
                <a:ea typeface="等线" panose="02010600030101010101" pitchFamily="2" charset="-122"/>
                <a:cs typeface="Calibri" panose="020F0502020204030204" pitchFamily="34" charset="0"/>
                <a:sym typeface="+mn-lt"/>
              </a:rPr>
              <a:t>giải</a:t>
            </a:r>
            <a:endParaRPr lang="zh-CN" altLang="en-US" sz="2400" b="1" dirty="0">
              <a:solidFill>
                <a:schemeClr val="accent6">
                  <a:lumMod val="50000"/>
                </a:schemeClr>
              </a:solidFill>
              <a:ea typeface="等线" panose="02010600030101010101" pitchFamily="2" charset="-122"/>
              <a:cs typeface="Calibri" panose="020F0502020204030204" pitchFamily="34" charset="0"/>
              <a:sym typeface="+mn-lt"/>
            </a:endParaRPr>
          </a:p>
        </p:txBody>
      </p:sp>
      <p:sp>
        <p:nvSpPr>
          <p:cNvPr id="18" name="文本框 31">
            <a:extLst>
              <a:ext uri="{FF2B5EF4-FFF2-40B4-BE49-F238E27FC236}">
                <a16:creationId xmlns="" xmlns:a16="http://schemas.microsoft.com/office/drawing/2014/main" id="{BB19D74C-C40B-4E87-AD9F-85CF8358F25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33061" y="2623112"/>
            <a:ext cx="579664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defTabSz="685800"/>
            <a:r>
              <a:rPr lang="en-US" altLang="zh-CN" sz="2400" b="1" dirty="0" err="1">
                <a:solidFill>
                  <a:schemeClr val="accent6">
                    <a:lumMod val="50000"/>
                  </a:schemeClr>
                </a:solidFill>
                <a:ea typeface="等线" panose="02010600030101010101" pitchFamily="2" charset="-122"/>
                <a:cs typeface="Calibri" panose="020F0502020204030204" pitchFamily="34" charset="0"/>
                <a:sym typeface="+mn-lt"/>
              </a:rPr>
              <a:t>Thể</a:t>
            </a:r>
            <a:r>
              <a:rPr lang="en-US" altLang="zh-CN" sz="2400" b="1" dirty="0">
                <a:solidFill>
                  <a:schemeClr val="accent6">
                    <a:lumMod val="50000"/>
                  </a:schemeClr>
                </a:solidFill>
                <a:ea typeface="等线" panose="02010600030101010101" pitchFamily="2" charset="-122"/>
                <a:cs typeface="Calibri" panose="020F0502020204030204" pitchFamily="34" charset="0"/>
                <a:sym typeface="+mn-lt"/>
              </a:rPr>
              <a:t> </a:t>
            </a:r>
            <a:r>
              <a:rPr lang="en-US" altLang="zh-CN" sz="2400" b="1" dirty="0" err="1">
                <a:solidFill>
                  <a:schemeClr val="accent6">
                    <a:lumMod val="50000"/>
                  </a:schemeClr>
                </a:solidFill>
                <a:ea typeface="等线" panose="02010600030101010101" pitchFamily="2" charset="-122"/>
                <a:cs typeface="Calibri" panose="020F0502020204030204" pitchFamily="34" charset="0"/>
                <a:sym typeface="+mn-lt"/>
              </a:rPr>
              <a:t>tích</a:t>
            </a:r>
            <a:r>
              <a:rPr lang="en-US" altLang="zh-CN" sz="2400" b="1" dirty="0">
                <a:solidFill>
                  <a:schemeClr val="accent6">
                    <a:lumMod val="50000"/>
                  </a:schemeClr>
                </a:solidFill>
                <a:ea typeface="等线" panose="02010600030101010101" pitchFamily="2" charset="-122"/>
                <a:cs typeface="Calibri" panose="020F0502020204030204" pitchFamily="34" charset="0"/>
                <a:sym typeface="+mn-lt"/>
              </a:rPr>
              <a:t> </a:t>
            </a:r>
            <a:r>
              <a:rPr lang="en-US" altLang="zh-CN" sz="2400" b="1" dirty="0" err="1">
                <a:solidFill>
                  <a:schemeClr val="accent6">
                    <a:lumMod val="50000"/>
                  </a:schemeClr>
                </a:solidFill>
                <a:ea typeface="等线" panose="02010600030101010101" pitchFamily="2" charset="-122"/>
                <a:cs typeface="Calibri" panose="020F0502020204030204" pitchFamily="34" charset="0"/>
                <a:sym typeface="+mn-lt"/>
              </a:rPr>
              <a:t>hình</a:t>
            </a:r>
            <a:r>
              <a:rPr lang="en-US" altLang="zh-CN" sz="2400" b="1" dirty="0">
                <a:solidFill>
                  <a:schemeClr val="accent6">
                    <a:lumMod val="50000"/>
                  </a:schemeClr>
                </a:solidFill>
                <a:ea typeface="等线" panose="02010600030101010101" pitchFamily="2" charset="-122"/>
                <a:cs typeface="Calibri" panose="020F0502020204030204" pitchFamily="34" charset="0"/>
                <a:sym typeface="+mn-lt"/>
              </a:rPr>
              <a:t> </a:t>
            </a:r>
            <a:r>
              <a:rPr lang="en-US" altLang="zh-CN" sz="2400" b="1" dirty="0" err="1">
                <a:solidFill>
                  <a:schemeClr val="accent6">
                    <a:lumMod val="50000"/>
                  </a:schemeClr>
                </a:solidFill>
                <a:ea typeface="等线" panose="02010600030101010101" pitchFamily="2" charset="-122"/>
                <a:cs typeface="Calibri" panose="020F0502020204030204" pitchFamily="34" charset="0"/>
                <a:sym typeface="+mn-lt"/>
              </a:rPr>
              <a:t>hộp</a:t>
            </a:r>
            <a:r>
              <a:rPr lang="en-US" altLang="zh-CN" sz="2400" b="1" dirty="0">
                <a:solidFill>
                  <a:schemeClr val="accent6">
                    <a:lumMod val="50000"/>
                  </a:schemeClr>
                </a:solidFill>
                <a:ea typeface="等线" panose="02010600030101010101" pitchFamily="2" charset="-122"/>
                <a:cs typeface="Calibri" panose="020F0502020204030204" pitchFamily="34" charset="0"/>
                <a:sym typeface="+mn-lt"/>
              </a:rPr>
              <a:t> </a:t>
            </a:r>
            <a:r>
              <a:rPr lang="en-US" altLang="zh-CN" sz="2400" b="1" dirty="0" err="1">
                <a:solidFill>
                  <a:schemeClr val="accent6">
                    <a:lumMod val="50000"/>
                  </a:schemeClr>
                </a:solidFill>
                <a:ea typeface="等线" panose="02010600030101010101" pitchFamily="2" charset="-122"/>
                <a:cs typeface="Calibri" panose="020F0502020204030204" pitchFamily="34" charset="0"/>
                <a:sym typeface="+mn-lt"/>
              </a:rPr>
              <a:t>chữ</a:t>
            </a:r>
            <a:r>
              <a:rPr lang="en-US" altLang="zh-CN" sz="2400" b="1" dirty="0">
                <a:solidFill>
                  <a:schemeClr val="accent6">
                    <a:lumMod val="50000"/>
                  </a:schemeClr>
                </a:solidFill>
                <a:ea typeface="等线" panose="02010600030101010101" pitchFamily="2" charset="-122"/>
                <a:cs typeface="Calibri" panose="020F0502020204030204" pitchFamily="34" charset="0"/>
                <a:sym typeface="+mn-lt"/>
              </a:rPr>
              <a:t> </a:t>
            </a:r>
            <a:r>
              <a:rPr lang="en-US" altLang="zh-CN" sz="2400" b="1" dirty="0" err="1">
                <a:solidFill>
                  <a:schemeClr val="accent6">
                    <a:lumMod val="50000"/>
                  </a:schemeClr>
                </a:solidFill>
                <a:ea typeface="等线" panose="02010600030101010101" pitchFamily="2" charset="-122"/>
                <a:cs typeface="Calibri" panose="020F0502020204030204" pitchFamily="34" charset="0"/>
                <a:sym typeface="+mn-lt"/>
              </a:rPr>
              <a:t>nhật</a:t>
            </a:r>
            <a:r>
              <a:rPr lang="en-US" altLang="zh-CN" sz="2400" b="1" dirty="0">
                <a:solidFill>
                  <a:schemeClr val="accent6">
                    <a:lumMod val="50000"/>
                  </a:schemeClr>
                </a:solidFill>
                <a:ea typeface="等线" panose="02010600030101010101" pitchFamily="2" charset="-122"/>
                <a:cs typeface="Calibri" panose="020F0502020204030204" pitchFamily="34" charset="0"/>
                <a:sym typeface="+mn-lt"/>
              </a:rPr>
              <a:t> </a:t>
            </a:r>
            <a:r>
              <a:rPr lang="en-US" altLang="zh-CN" sz="2400" b="1" dirty="0" err="1">
                <a:solidFill>
                  <a:schemeClr val="accent6">
                    <a:lumMod val="50000"/>
                  </a:schemeClr>
                </a:solidFill>
                <a:ea typeface="等线" panose="02010600030101010101" pitchFamily="2" charset="-122"/>
                <a:cs typeface="Calibri" panose="020F0502020204030204" pitchFamily="34" charset="0"/>
                <a:sym typeface="+mn-lt"/>
              </a:rPr>
              <a:t>là</a:t>
            </a:r>
            <a:r>
              <a:rPr lang="en-US" altLang="zh-CN" sz="2400" b="1" dirty="0">
                <a:solidFill>
                  <a:schemeClr val="accent6">
                    <a:lumMod val="50000"/>
                  </a:schemeClr>
                </a:solidFill>
                <a:ea typeface="等线" panose="02010600030101010101" pitchFamily="2" charset="-122"/>
                <a:cs typeface="Calibri" panose="020F0502020204030204" pitchFamily="34" charset="0"/>
                <a:sym typeface="+mn-lt"/>
              </a:rPr>
              <a:t>:</a:t>
            </a:r>
            <a:endParaRPr lang="zh-CN" altLang="en-US" sz="2400" b="1" dirty="0">
              <a:solidFill>
                <a:schemeClr val="accent6">
                  <a:lumMod val="50000"/>
                </a:schemeClr>
              </a:solidFill>
              <a:ea typeface="等线" panose="02010600030101010101" pitchFamily="2" charset="-122"/>
              <a:cs typeface="Calibri" panose="020F0502020204030204" pitchFamily="34" charset="0"/>
              <a:sym typeface="+mn-lt"/>
            </a:endParaRPr>
          </a:p>
        </p:txBody>
      </p:sp>
      <p:sp>
        <p:nvSpPr>
          <p:cNvPr id="19" name="文本框 31">
            <a:extLst>
              <a:ext uri="{FF2B5EF4-FFF2-40B4-BE49-F238E27FC236}">
                <a16:creationId xmlns="" xmlns:a16="http://schemas.microsoft.com/office/drawing/2014/main" id="{A3AAAAEE-88D5-41BA-9C13-F6A5CAAF275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63431" y="3084777"/>
            <a:ext cx="2988129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defTabSz="685800"/>
            <a:r>
              <a:rPr lang="en-US" altLang="zh-CN" sz="2400" b="1" dirty="0">
                <a:solidFill>
                  <a:schemeClr val="accent6">
                    <a:lumMod val="50000"/>
                  </a:schemeClr>
                </a:solidFill>
                <a:ea typeface="等线" panose="02010600030101010101" pitchFamily="2" charset="-122"/>
                <a:cs typeface="Calibri" panose="020F0502020204030204" pitchFamily="34" charset="0"/>
                <a:sym typeface="+mn-lt"/>
              </a:rPr>
              <a:t>9 × 6 × 5 = 270 (cm</a:t>
            </a:r>
            <a:r>
              <a:rPr lang="en-US" altLang="zh-CN" sz="2400" b="1" baseline="30000" dirty="0">
                <a:solidFill>
                  <a:schemeClr val="accent6">
                    <a:lumMod val="50000"/>
                  </a:schemeClr>
                </a:solidFill>
                <a:ea typeface="等线" panose="02010600030101010101" pitchFamily="2" charset="-122"/>
                <a:cs typeface="Calibri" panose="020F0502020204030204" pitchFamily="34" charset="0"/>
                <a:sym typeface="+mn-lt"/>
              </a:rPr>
              <a:t>3</a:t>
            </a:r>
            <a:r>
              <a:rPr lang="en-US" altLang="zh-CN" sz="2400" b="1" dirty="0">
                <a:solidFill>
                  <a:schemeClr val="accent6">
                    <a:lumMod val="50000"/>
                  </a:schemeClr>
                </a:solidFill>
                <a:ea typeface="等线" panose="02010600030101010101" pitchFamily="2" charset="-122"/>
                <a:cs typeface="Calibri" panose="020F0502020204030204" pitchFamily="34" charset="0"/>
                <a:sym typeface="+mn-lt"/>
              </a:rPr>
              <a:t>)</a:t>
            </a:r>
            <a:endParaRPr lang="zh-CN" altLang="en-US" sz="2400" b="1" dirty="0">
              <a:solidFill>
                <a:schemeClr val="accent6">
                  <a:lumMod val="50000"/>
                </a:schemeClr>
              </a:solidFill>
              <a:ea typeface="等线" panose="02010600030101010101" pitchFamily="2" charset="-122"/>
              <a:cs typeface="Calibri" panose="020F0502020204030204" pitchFamily="34" charset="0"/>
              <a:sym typeface="+mn-lt"/>
            </a:endParaRPr>
          </a:p>
        </p:txBody>
      </p:sp>
      <p:sp>
        <p:nvSpPr>
          <p:cNvPr id="20" name="文本框 31">
            <a:extLst>
              <a:ext uri="{FF2B5EF4-FFF2-40B4-BE49-F238E27FC236}">
                <a16:creationId xmlns="" xmlns:a16="http://schemas.microsoft.com/office/drawing/2014/main" id="{98152C48-99CF-4AC8-94C4-A74A9B3D00E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33061" y="3546442"/>
            <a:ext cx="579664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defTabSz="685800"/>
            <a:r>
              <a:rPr lang="en-US" altLang="zh-CN" sz="2400" b="1" dirty="0" err="1">
                <a:solidFill>
                  <a:schemeClr val="accent6">
                    <a:lumMod val="50000"/>
                  </a:schemeClr>
                </a:solidFill>
                <a:ea typeface="等线" panose="02010600030101010101" pitchFamily="2" charset="-122"/>
                <a:cs typeface="Calibri" panose="020F0502020204030204" pitchFamily="34" charset="0"/>
                <a:sym typeface="+mn-lt"/>
              </a:rPr>
              <a:t>Thể</a:t>
            </a:r>
            <a:r>
              <a:rPr lang="en-US" altLang="zh-CN" sz="2400" b="1" dirty="0">
                <a:solidFill>
                  <a:schemeClr val="accent6">
                    <a:lumMod val="50000"/>
                  </a:schemeClr>
                </a:solidFill>
                <a:ea typeface="等线" panose="02010600030101010101" pitchFamily="2" charset="-122"/>
                <a:cs typeface="Calibri" panose="020F0502020204030204" pitchFamily="34" charset="0"/>
                <a:sym typeface="+mn-lt"/>
              </a:rPr>
              <a:t> </a:t>
            </a:r>
            <a:r>
              <a:rPr lang="en-US" altLang="zh-CN" sz="2400" b="1" dirty="0" err="1">
                <a:solidFill>
                  <a:schemeClr val="accent6">
                    <a:lumMod val="50000"/>
                  </a:schemeClr>
                </a:solidFill>
                <a:ea typeface="等线" panose="02010600030101010101" pitchFamily="2" charset="-122"/>
                <a:cs typeface="Calibri" panose="020F0502020204030204" pitchFamily="34" charset="0"/>
                <a:sym typeface="+mn-lt"/>
              </a:rPr>
              <a:t>tích</a:t>
            </a:r>
            <a:r>
              <a:rPr lang="en-US" altLang="zh-CN" sz="2400" b="1" dirty="0">
                <a:solidFill>
                  <a:schemeClr val="accent6">
                    <a:lumMod val="50000"/>
                  </a:schemeClr>
                </a:solidFill>
                <a:ea typeface="等线" panose="02010600030101010101" pitchFamily="2" charset="-122"/>
                <a:cs typeface="Calibri" panose="020F0502020204030204" pitchFamily="34" charset="0"/>
                <a:sym typeface="+mn-lt"/>
              </a:rPr>
              <a:t> </a:t>
            </a:r>
            <a:r>
              <a:rPr lang="en-US" altLang="zh-CN" sz="2400" b="1" dirty="0" err="1">
                <a:solidFill>
                  <a:schemeClr val="accent6">
                    <a:lumMod val="50000"/>
                  </a:schemeClr>
                </a:solidFill>
                <a:ea typeface="等线" panose="02010600030101010101" pitchFamily="2" charset="-122"/>
                <a:cs typeface="Calibri" panose="020F0502020204030204" pitchFamily="34" charset="0"/>
                <a:sym typeface="+mn-lt"/>
              </a:rPr>
              <a:t>hình</a:t>
            </a:r>
            <a:r>
              <a:rPr lang="en-US" altLang="zh-CN" sz="2400" b="1" dirty="0">
                <a:solidFill>
                  <a:schemeClr val="accent6">
                    <a:lumMod val="50000"/>
                  </a:schemeClr>
                </a:solidFill>
                <a:ea typeface="等线" panose="02010600030101010101" pitchFamily="2" charset="-122"/>
                <a:cs typeface="Calibri" panose="020F0502020204030204" pitchFamily="34" charset="0"/>
                <a:sym typeface="+mn-lt"/>
              </a:rPr>
              <a:t> </a:t>
            </a:r>
            <a:r>
              <a:rPr lang="en-US" altLang="zh-CN" sz="2400" b="1" dirty="0" err="1">
                <a:solidFill>
                  <a:schemeClr val="accent6">
                    <a:lumMod val="50000"/>
                  </a:schemeClr>
                </a:solidFill>
                <a:ea typeface="等线" panose="02010600030101010101" pitchFamily="2" charset="-122"/>
                <a:cs typeface="Calibri" panose="020F0502020204030204" pitchFamily="34" charset="0"/>
                <a:sym typeface="+mn-lt"/>
              </a:rPr>
              <a:t>lập</a:t>
            </a:r>
            <a:r>
              <a:rPr lang="en-US" altLang="zh-CN" sz="2400" b="1" dirty="0">
                <a:solidFill>
                  <a:schemeClr val="accent6">
                    <a:lumMod val="50000"/>
                  </a:schemeClr>
                </a:solidFill>
                <a:ea typeface="等线" panose="02010600030101010101" pitchFamily="2" charset="-122"/>
                <a:cs typeface="Calibri" panose="020F0502020204030204" pitchFamily="34" charset="0"/>
                <a:sym typeface="+mn-lt"/>
              </a:rPr>
              <a:t> </a:t>
            </a:r>
            <a:r>
              <a:rPr lang="en-US" altLang="zh-CN" sz="2400" b="1" dirty="0" err="1">
                <a:solidFill>
                  <a:schemeClr val="accent6">
                    <a:lumMod val="50000"/>
                  </a:schemeClr>
                </a:solidFill>
                <a:ea typeface="等线" panose="02010600030101010101" pitchFamily="2" charset="-122"/>
                <a:cs typeface="Calibri" panose="020F0502020204030204" pitchFamily="34" charset="0"/>
                <a:sym typeface="+mn-lt"/>
              </a:rPr>
              <a:t>ph</a:t>
            </a:r>
            <a:r>
              <a:rPr lang="vi-VN" altLang="zh-CN" sz="2400" b="1" dirty="0">
                <a:solidFill>
                  <a:schemeClr val="accent6">
                    <a:lumMod val="50000"/>
                  </a:schemeClr>
                </a:solidFill>
                <a:ea typeface="等线" panose="02010600030101010101" pitchFamily="2" charset="-122"/>
                <a:cs typeface="Calibri" panose="020F0502020204030204" pitchFamily="34" charset="0"/>
                <a:sym typeface="+mn-lt"/>
              </a:rPr>
              <a:t>ư</a:t>
            </a:r>
            <a:r>
              <a:rPr lang="en-US" altLang="zh-CN" sz="2400" b="1" dirty="0" err="1" smtClean="0">
                <a:solidFill>
                  <a:schemeClr val="accent6">
                    <a:lumMod val="50000"/>
                  </a:schemeClr>
                </a:solidFill>
                <a:ea typeface="等线" panose="02010600030101010101" pitchFamily="2" charset="-122"/>
                <a:cs typeface="Calibri" panose="020F0502020204030204" pitchFamily="34" charset="0"/>
                <a:sym typeface="+mn-lt"/>
              </a:rPr>
              <a:t>ơng</a:t>
            </a:r>
            <a:r>
              <a:rPr lang="en-US" altLang="zh-CN" sz="2400" b="1" dirty="0" smtClean="0">
                <a:solidFill>
                  <a:schemeClr val="accent6">
                    <a:lumMod val="50000"/>
                  </a:schemeClr>
                </a:solidFill>
                <a:ea typeface="等线" panose="02010600030101010101" pitchFamily="2" charset="-122"/>
                <a:cs typeface="Calibri" panose="020F0502020204030204" pitchFamily="34" charset="0"/>
                <a:sym typeface="+mn-lt"/>
              </a:rPr>
              <a:t> </a:t>
            </a:r>
            <a:r>
              <a:rPr lang="en-US" altLang="zh-CN" sz="2400" b="1" dirty="0" err="1" smtClean="0">
                <a:solidFill>
                  <a:schemeClr val="accent6">
                    <a:lumMod val="50000"/>
                  </a:schemeClr>
                </a:solidFill>
                <a:ea typeface="等线" panose="02010600030101010101" pitchFamily="2" charset="-122"/>
                <a:cs typeface="Calibri" panose="020F0502020204030204" pitchFamily="34" charset="0"/>
                <a:sym typeface="+mn-lt"/>
              </a:rPr>
              <a:t>cắt</a:t>
            </a:r>
            <a:r>
              <a:rPr lang="en-US" altLang="zh-CN" sz="2400" b="1" dirty="0" smtClean="0">
                <a:solidFill>
                  <a:schemeClr val="accent6">
                    <a:lumMod val="50000"/>
                  </a:schemeClr>
                </a:solidFill>
                <a:ea typeface="等线" panose="02010600030101010101" pitchFamily="2" charset="-122"/>
                <a:cs typeface="Calibri" panose="020F0502020204030204" pitchFamily="34" charset="0"/>
                <a:sym typeface="+mn-lt"/>
              </a:rPr>
              <a:t> </a:t>
            </a:r>
            <a:r>
              <a:rPr lang="en-US" altLang="zh-CN" sz="2400" b="1" smtClean="0">
                <a:solidFill>
                  <a:schemeClr val="accent6">
                    <a:lumMod val="50000"/>
                  </a:schemeClr>
                </a:solidFill>
                <a:ea typeface="等线" panose="02010600030101010101" pitchFamily="2" charset="-122"/>
                <a:cs typeface="Calibri" panose="020F0502020204030204" pitchFamily="34" charset="0"/>
                <a:sym typeface="+mn-lt"/>
              </a:rPr>
              <a:t>đi </a:t>
            </a:r>
            <a:r>
              <a:rPr lang="en-US" altLang="zh-CN" sz="2400" b="1" dirty="0" err="1">
                <a:solidFill>
                  <a:schemeClr val="accent6">
                    <a:lumMod val="50000"/>
                  </a:schemeClr>
                </a:solidFill>
                <a:ea typeface="等线" panose="02010600030101010101" pitchFamily="2" charset="-122"/>
                <a:cs typeface="Calibri" panose="020F0502020204030204" pitchFamily="34" charset="0"/>
                <a:sym typeface="+mn-lt"/>
              </a:rPr>
              <a:t>là</a:t>
            </a:r>
            <a:r>
              <a:rPr lang="en-US" altLang="zh-CN" sz="2400" b="1" dirty="0">
                <a:solidFill>
                  <a:schemeClr val="accent6">
                    <a:lumMod val="50000"/>
                  </a:schemeClr>
                </a:solidFill>
                <a:ea typeface="等线" panose="02010600030101010101" pitchFamily="2" charset="-122"/>
                <a:cs typeface="Calibri" panose="020F0502020204030204" pitchFamily="34" charset="0"/>
                <a:sym typeface="+mn-lt"/>
              </a:rPr>
              <a:t>:</a:t>
            </a:r>
            <a:endParaRPr lang="zh-CN" altLang="en-US" sz="2400" b="1" dirty="0">
              <a:solidFill>
                <a:schemeClr val="accent6">
                  <a:lumMod val="50000"/>
                </a:schemeClr>
              </a:solidFill>
              <a:ea typeface="等线" panose="02010600030101010101" pitchFamily="2" charset="-122"/>
              <a:cs typeface="Calibri" panose="020F0502020204030204" pitchFamily="34" charset="0"/>
              <a:sym typeface="+mn-lt"/>
            </a:endParaRPr>
          </a:p>
        </p:txBody>
      </p:sp>
      <p:sp>
        <p:nvSpPr>
          <p:cNvPr id="21" name="文本框 31">
            <a:extLst>
              <a:ext uri="{FF2B5EF4-FFF2-40B4-BE49-F238E27FC236}">
                <a16:creationId xmlns="" xmlns:a16="http://schemas.microsoft.com/office/drawing/2014/main" id="{88FFF84B-D62B-453A-8BF2-8FBFB74A353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87136" y="4024435"/>
            <a:ext cx="2988129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defTabSz="685800"/>
            <a:r>
              <a:rPr lang="en-US" altLang="zh-CN" sz="2400" b="1" dirty="0">
                <a:solidFill>
                  <a:schemeClr val="accent6">
                    <a:lumMod val="50000"/>
                  </a:schemeClr>
                </a:solidFill>
                <a:ea typeface="等线" panose="02010600030101010101" pitchFamily="2" charset="-122"/>
                <a:cs typeface="Calibri" panose="020F0502020204030204" pitchFamily="34" charset="0"/>
                <a:sym typeface="+mn-lt"/>
              </a:rPr>
              <a:t>4 × 4 × 4 = 64 (cm</a:t>
            </a:r>
            <a:r>
              <a:rPr lang="en-US" altLang="zh-CN" sz="2400" b="1" baseline="30000" dirty="0">
                <a:solidFill>
                  <a:schemeClr val="accent6">
                    <a:lumMod val="50000"/>
                  </a:schemeClr>
                </a:solidFill>
                <a:ea typeface="等线" panose="02010600030101010101" pitchFamily="2" charset="-122"/>
                <a:cs typeface="Calibri" panose="020F0502020204030204" pitchFamily="34" charset="0"/>
                <a:sym typeface="+mn-lt"/>
              </a:rPr>
              <a:t>3</a:t>
            </a:r>
            <a:r>
              <a:rPr lang="en-US" altLang="zh-CN" sz="2400" b="1" dirty="0">
                <a:solidFill>
                  <a:schemeClr val="accent6">
                    <a:lumMod val="50000"/>
                  </a:schemeClr>
                </a:solidFill>
                <a:ea typeface="等线" panose="02010600030101010101" pitchFamily="2" charset="-122"/>
                <a:cs typeface="Calibri" panose="020F0502020204030204" pitchFamily="34" charset="0"/>
                <a:sym typeface="+mn-lt"/>
              </a:rPr>
              <a:t>)</a:t>
            </a:r>
            <a:endParaRPr lang="zh-CN" altLang="en-US" sz="2400" b="1" dirty="0">
              <a:solidFill>
                <a:schemeClr val="accent6">
                  <a:lumMod val="50000"/>
                </a:schemeClr>
              </a:solidFill>
              <a:ea typeface="等线" panose="02010600030101010101" pitchFamily="2" charset="-122"/>
              <a:cs typeface="Calibri" panose="020F0502020204030204" pitchFamily="34" charset="0"/>
              <a:sym typeface="+mn-lt"/>
            </a:endParaRPr>
          </a:p>
        </p:txBody>
      </p:sp>
      <p:sp>
        <p:nvSpPr>
          <p:cNvPr id="22" name="文本框 31">
            <a:extLst>
              <a:ext uri="{FF2B5EF4-FFF2-40B4-BE49-F238E27FC236}">
                <a16:creationId xmlns="" xmlns:a16="http://schemas.microsoft.com/office/drawing/2014/main" id="{A9CBA263-9175-42C6-9B49-F0829B91FE1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33061" y="4469772"/>
            <a:ext cx="579664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defTabSz="685800"/>
            <a:r>
              <a:rPr lang="en-US" altLang="zh-CN" sz="2400" b="1" dirty="0" err="1">
                <a:solidFill>
                  <a:srgbClr val="C00000"/>
                </a:solidFill>
                <a:ea typeface="等线" panose="02010600030101010101" pitchFamily="2" charset="-122"/>
                <a:cs typeface="Calibri" panose="020F0502020204030204" pitchFamily="34" charset="0"/>
                <a:sym typeface="+mn-lt"/>
              </a:rPr>
              <a:t>Thể</a:t>
            </a:r>
            <a:r>
              <a:rPr lang="en-US" altLang="zh-CN" sz="2400" b="1" dirty="0">
                <a:solidFill>
                  <a:srgbClr val="C00000"/>
                </a:solidFill>
                <a:ea typeface="等线" panose="02010600030101010101" pitchFamily="2" charset="-122"/>
                <a:cs typeface="Calibri" panose="020F0502020204030204" pitchFamily="34" charset="0"/>
                <a:sym typeface="+mn-lt"/>
              </a:rPr>
              <a:t> </a:t>
            </a:r>
            <a:r>
              <a:rPr lang="en-US" altLang="zh-CN" sz="2400" b="1" dirty="0" err="1">
                <a:solidFill>
                  <a:srgbClr val="C00000"/>
                </a:solidFill>
                <a:ea typeface="等线" panose="02010600030101010101" pitchFamily="2" charset="-122"/>
                <a:cs typeface="Calibri" panose="020F0502020204030204" pitchFamily="34" charset="0"/>
                <a:sym typeface="+mn-lt"/>
              </a:rPr>
              <a:t>tích</a:t>
            </a:r>
            <a:r>
              <a:rPr lang="en-US" altLang="zh-CN" sz="2400" b="1" dirty="0">
                <a:solidFill>
                  <a:srgbClr val="C00000"/>
                </a:solidFill>
                <a:ea typeface="等线" panose="02010600030101010101" pitchFamily="2" charset="-122"/>
                <a:cs typeface="Calibri" panose="020F0502020204030204" pitchFamily="34" charset="0"/>
                <a:sym typeface="+mn-lt"/>
              </a:rPr>
              <a:t> </a:t>
            </a:r>
            <a:r>
              <a:rPr lang="en-US" altLang="zh-CN" sz="2400" b="1" dirty="0" err="1">
                <a:solidFill>
                  <a:srgbClr val="C00000"/>
                </a:solidFill>
                <a:ea typeface="等线" panose="02010600030101010101" pitchFamily="2" charset="-122"/>
                <a:cs typeface="Calibri" panose="020F0502020204030204" pitchFamily="34" charset="0"/>
                <a:sym typeface="+mn-lt"/>
              </a:rPr>
              <a:t>phần</a:t>
            </a:r>
            <a:r>
              <a:rPr lang="en-US" altLang="zh-CN" sz="2400" b="1" dirty="0">
                <a:solidFill>
                  <a:srgbClr val="C00000"/>
                </a:solidFill>
                <a:ea typeface="等线" panose="02010600030101010101" pitchFamily="2" charset="-122"/>
                <a:cs typeface="Calibri" panose="020F0502020204030204" pitchFamily="34" charset="0"/>
                <a:sym typeface="+mn-lt"/>
              </a:rPr>
              <a:t> </a:t>
            </a:r>
            <a:r>
              <a:rPr lang="en-US" altLang="zh-CN" sz="2400" b="1" dirty="0" err="1">
                <a:solidFill>
                  <a:srgbClr val="C00000"/>
                </a:solidFill>
                <a:ea typeface="等线" panose="02010600030101010101" pitchFamily="2" charset="-122"/>
                <a:cs typeface="Calibri" panose="020F0502020204030204" pitchFamily="34" charset="0"/>
                <a:sym typeface="+mn-lt"/>
              </a:rPr>
              <a:t>gỗ</a:t>
            </a:r>
            <a:r>
              <a:rPr lang="en-US" altLang="zh-CN" sz="2400" b="1" dirty="0">
                <a:solidFill>
                  <a:srgbClr val="C00000"/>
                </a:solidFill>
                <a:ea typeface="等线" panose="02010600030101010101" pitchFamily="2" charset="-122"/>
                <a:cs typeface="Calibri" panose="020F0502020204030204" pitchFamily="34" charset="0"/>
                <a:sym typeface="+mn-lt"/>
              </a:rPr>
              <a:t> </a:t>
            </a:r>
            <a:r>
              <a:rPr lang="en-US" altLang="zh-CN" sz="2400" b="1" dirty="0" err="1">
                <a:solidFill>
                  <a:srgbClr val="C00000"/>
                </a:solidFill>
                <a:ea typeface="等线" panose="02010600030101010101" pitchFamily="2" charset="-122"/>
                <a:cs typeface="Calibri" panose="020F0502020204030204" pitchFamily="34" charset="0"/>
                <a:sym typeface="+mn-lt"/>
              </a:rPr>
              <a:t>còn</a:t>
            </a:r>
            <a:r>
              <a:rPr lang="en-US" altLang="zh-CN" sz="2400" b="1" dirty="0">
                <a:solidFill>
                  <a:srgbClr val="C00000"/>
                </a:solidFill>
                <a:ea typeface="等线" panose="02010600030101010101" pitchFamily="2" charset="-122"/>
                <a:cs typeface="Calibri" panose="020F0502020204030204" pitchFamily="34" charset="0"/>
                <a:sym typeface="+mn-lt"/>
              </a:rPr>
              <a:t> </a:t>
            </a:r>
            <a:r>
              <a:rPr lang="en-US" altLang="zh-CN" sz="2400" b="1" dirty="0" err="1">
                <a:solidFill>
                  <a:srgbClr val="C00000"/>
                </a:solidFill>
                <a:ea typeface="等线" panose="02010600030101010101" pitchFamily="2" charset="-122"/>
                <a:cs typeface="Calibri" panose="020F0502020204030204" pitchFamily="34" charset="0"/>
                <a:sym typeface="+mn-lt"/>
              </a:rPr>
              <a:t>lại</a:t>
            </a:r>
            <a:r>
              <a:rPr lang="en-US" altLang="zh-CN" sz="2400" b="1" dirty="0">
                <a:solidFill>
                  <a:srgbClr val="C00000"/>
                </a:solidFill>
                <a:ea typeface="等线" panose="02010600030101010101" pitchFamily="2" charset="-122"/>
                <a:cs typeface="Calibri" panose="020F0502020204030204" pitchFamily="34" charset="0"/>
                <a:sym typeface="+mn-lt"/>
              </a:rPr>
              <a:t> </a:t>
            </a:r>
            <a:r>
              <a:rPr lang="en-US" altLang="zh-CN" sz="2400" b="1" dirty="0" err="1">
                <a:solidFill>
                  <a:srgbClr val="C00000"/>
                </a:solidFill>
                <a:ea typeface="等线" panose="02010600030101010101" pitchFamily="2" charset="-122"/>
                <a:cs typeface="Calibri" panose="020F0502020204030204" pitchFamily="34" charset="0"/>
                <a:sym typeface="+mn-lt"/>
              </a:rPr>
              <a:t>là</a:t>
            </a:r>
            <a:r>
              <a:rPr lang="en-US" altLang="zh-CN" sz="2400" b="1" dirty="0">
                <a:solidFill>
                  <a:srgbClr val="C00000"/>
                </a:solidFill>
                <a:ea typeface="等线" panose="02010600030101010101" pitchFamily="2" charset="-122"/>
                <a:cs typeface="Calibri" panose="020F0502020204030204" pitchFamily="34" charset="0"/>
                <a:sym typeface="+mn-lt"/>
              </a:rPr>
              <a:t>:</a:t>
            </a:r>
            <a:endParaRPr lang="zh-CN" altLang="en-US" sz="2400" b="1" dirty="0">
              <a:solidFill>
                <a:srgbClr val="C00000"/>
              </a:solidFill>
              <a:ea typeface="等线" panose="02010600030101010101" pitchFamily="2" charset="-122"/>
              <a:cs typeface="Calibri" panose="020F0502020204030204" pitchFamily="34" charset="0"/>
              <a:sym typeface="+mn-lt"/>
            </a:endParaRPr>
          </a:p>
        </p:txBody>
      </p:sp>
      <p:sp>
        <p:nvSpPr>
          <p:cNvPr id="23" name="文本框 31">
            <a:extLst>
              <a:ext uri="{FF2B5EF4-FFF2-40B4-BE49-F238E27FC236}">
                <a16:creationId xmlns="" xmlns:a16="http://schemas.microsoft.com/office/drawing/2014/main" id="{0E8C32F2-C331-49BA-B269-C1CF65C21B4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97913" y="4895790"/>
            <a:ext cx="392223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defTabSz="685800"/>
            <a:r>
              <a:rPr lang="en-US" altLang="zh-CN" sz="2400" b="1" dirty="0">
                <a:solidFill>
                  <a:srgbClr val="C00000"/>
                </a:solidFill>
                <a:cs typeface="Calibri" panose="020F0502020204030204" pitchFamily="34" charset="0"/>
                <a:sym typeface="+mn-lt"/>
              </a:rPr>
              <a:t>270 - 64</a:t>
            </a:r>
            <a:r>
              <a:rPr lang="en-US" altLang="zh-CN" sz="2400" b="1" dirty="0">
                <a:solidFill>
                  <a:srgbClr val="C00000"/>
                </a:solidFill>
                <a:ea typeface="等线" panose="02010600030101010101" pitchFamily="2" charset="-122"/>
                <a:cs typeface="Calibri" panose="020F0502020204030204" pitchFamily="34" charset="0"/>
                <a:sym typeface="+mn-lt"/>
              </a:rPr>
              <a:t> = 206 (cm</a:t>
            </a:r>
            <a:r>
              <a:rPr lang="en-US" altLang="zh-CN" sz="2400" b="1" baseline="30000" dirty="0">
                <a:solidFill>
                  <a:srgbClr val="C00000"/>
                </a:solidFill>
                <a:ea typeface="等线" panose="02010600030101010101" pitchFamily="2" charset="-122"/>
                <a:cs typeface="Calibri" panose="020F0502020204030204" pitchFamily="34" charset="0"/>
                <a:sym typeface="+mn-lt"/>
              </a:rPr>
              <a:t>3</a:t>
            </a:r>
            <a:r>
              <a:rPr lang="en-US" altLang="zh-CN" sz="2400" b="1" dirty="0">
                <a:solidFill>
                  <a:srgbClr val="C00000"/>
                </a:solidFill>
                <a:ea typeface="等线" panose="02010600030101010101" pitchFamily="2" charset="-122"/>
                <a:cs typeface="Calibri" panose="020F0502020204030204" pitchFamily="34" charset="0"/>
                <a:sym typeface="+mn-lt"/>
              </a:rPr>
              <a:t>)</a:t>
            </a:r>
            <a:endParaRPr lang="zh-CN" altLang="en-US" sz="2400" b="1" dirty="0">
              <a:solidFill>
                <a:srgbClr val="C00000"/>
              </a:solidFill>
              <a:ea typeface="等线" panose="02010600030101010101" pitchFamily="2" charset="-122"/>
              <a:cs typeface="Calibri" panose="020F0502020204030204" pitchFamily="34" charset="0"/>
              <a:sym typeface="+mn-lt"/>
            </a:endParaRPr>
          </a:p>
        </p:txBody>
      </p:sp>
      <p:sp>
        <p:nvSpPr>
          <p:cNvPr id="24" name="文本框 31">
            <a:extLst>
              <a:ext uri="{FF2B5EF4-FFF2-40B4-BE49-F238E27FC236}">
                <a16:creationId xmlns="" xmlns:a16="http://schemas.microsoft.com/office/drawing/2014/main" id="{A0194951-5D23-4587-A003-CD0F71966DF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430037" y="5376774"/>
            <a:ext cx="249010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defTabSz="685800"/>
            <a:r>
              <a:rPr lang="en-US" altLang="zh-CN" sz="2400" b="1" dirty="0" err="1">
                <a:solidFill>
                  <a:schemeClr val="accent6">
                    <a:lumMod val="50000"/>
                  </a:schemeClr>
                </a:solidFill>
                <a:ea typeface="等线" panose="02010600030101010101" pitchFamily="2" charset="-122"/>
                <a:cs typeface="Calibri" panose="020F0502020204030204" pitchFamily="34" charset="0"/>
                <a:sym typeface="+mn-lt"/>
              </a:rPr>
              <a:t>Đáp</a:t>
            </a:r>
            <a:r>
              <a:rPr lang="en-US" altLang="zh-CN" sz="2400" b="1" dirty="0">
                <a:solidFill>
                  <a:schemeClr val="accent6">
                    <a:lumMod val="50000"/>
                  </a:schemeClr>
                </a:solidFill>
                <a:ea typeface="等线" panose="02010600030101010101" pitchFamily="2" charset="-122"/>
                <a:cs typeface="Calibri" panose="020F0502020204030204" pitchFamily="34" charset="0"/>
                <a:sym typeface="+mn-lt"/>
              </a:rPr>
              <a:t> </a:t>
            </a:r>
            <a:r>
              <a:rPr lang="en-US" altLang="zh-CN" sz="2400" b="1" dirty="0" err="1">
                <a:solidFill>
                  <a:schemeClr val="accent6">
                    <a:lumMod val="50000"/>
                  </a:schemeClr>
                </a:solidFill>
                <a:ea typeface="等线" panose="02010600030101010101" pitchFamily="2" charset="-122"/>
                <a:cs typeface="Calibri" panose="020F0502020204030204" pitchFamily="34" charset="0"/>
                <a:sym typeface="+mn-lt"/>
              </a:rPr>
              <a:t>số</a:t>
            </a:r>
            <a:r>
              <a:rPr lang="en-US" altLang="zh-CN" sz="2400" b="1" dirty="0">
                <a:solidFill>
                  <a:schemeClr val="accent6">
                    <a:lumMod val="50000"/>
                  </a:schemeClr>
                </a:solidFill>
                <a:ea typeface="等线" panose="02010600030101010101" pitchFamily="2" charset="-122"/>
                <a:cs typeface="Calibri" panose="020F0502020204030204" pitchFamily="34" charset="0"/>
                <a:sym typeface="+mn-lt"/>
              </a:rPr>
              <a:t>: 206cm</a:t>
            </a:r>
            <a:r>
              <a:rPr lang="en-US" altLang="zh-CN" sz="2400" b="1" baseline="30000" dirty="0">
                <a:solidFill>
                  <a:schemeClr val="accent6">
                    <a:lumMod val="50000"/>
                  </a:schemeClr>
                </a:solidFill>
                <a:cs typeface="Calibri" panose="020F0502020204030204" pitchFamily="34" charset="0"/>
                <a:sym typeface="+mn-lt"/>
              </a:rPr>
              <a:t>3</a:t>
            </a:r>
            <a:endParaRPr lang="zh-CN" altLang="en-US" sz="2400" b="1" dirty="0">
              <a:solidFill>
                <a:schemeClr val="accent6">
                  <a:lumMod val="50000"/>
                </a:schemeClr>
              </a:solidFill>
              <a:ea typeface="等线" panose="02010600030101010101" pitchFamily="2" charset="-122"/>
              <a:cs typeface="Calibri" panose="020F0502020204030204" pitchFamily="34" charset="0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7721139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8" grpId="0"/>
      <p:bldP spid="19" grpId="0"/>
      <p:bldP spid="20" grpId="0"/>
      <p:bldP spid="21" grpId="0"/>
      <p:bldP spid="22" grpId="0"/>
      <p:bldP spid="23" grpId="0"/>
      <p:bldP spid="24" grpId="0"/>
    </p:bldLst>
  </p:timing>
</p:sld>
</file>

<file path=ppt/theme/theme1.xml><?xml version="1.0" encoding="utf-8"?>
<a:theme xmlns:a="http://schemas.openxmlformats.org/drawingml/2006/main" name="Desert Minitheme by Slidesgo">
  <a:themeElements>
    <a:clrScheme name="Simple Light">
      <a:dk1>
        <a:srgbClr val="282829"/>
      </a:dk1>
      <a:lt1>
        <a:srgbClr val="FFFFFF"/>
      </a:lt1>
      <a:dk2>
        <a:srgbClr val="E15B5B"/>
      </a:dk2>
      <a:lt2>
        <a:srgbClr val="FFCA60"/>
      </a:lt2>
      <a:accent1>
        <a:srgbClr val="EBBD69"/>
      </a:accent1>
      <a:accent2>
        <a:srgbClr val="F7D077"/>
      </a:accent2>
      <a:accent3>
        <a:srgbClr val="4A9480"/>
      </a:accent3>
      <a:accent4>
        <a:srgbClr val="C1A580"/>
      </a:accent4>
      <a:accent5>
        <a:srgbClr val="FFFFFF"/>
      </a:accent5>
      <a:accent6>
        <a:srgbClr val="9FC3D8"/>
      </a:accent6>
      <a:hlink>
        <a:srgbClr val="FFFFFF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308</TotalTime>
  <Words>731</Words>
  <Application>Microsoft Office PowerPoint</Application>
  <PresentationFormat>Custom</PresentationFormat>
  <Paragraphs>111</Paragraphs>
  <Slides>10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Desert Minitheme by Slidesgo</vt:lpstr>
      <vt:lpstr>TOÁN 5</vt:lpstr>
      <vt:lpstr>Yêu cầu cần đạt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TOÁN 5</dc:title>
  <dc:creator>Windows User</dc:creator>
  <cp:lastModifiedBy>M0</cp:lastModifiedBy>
  <cp:revision>9</cp:revision>
  <dcterms:created xsi:type="dcterms:W3CDTF">2022-01-28T16:44:50Z</dcterms:created>
  <dcterms:modified xsi:type="dcterms:W3CDTF">2023-02-22T09:25:35Z</dcterms:modified>
</cp:coreProperties>
</file>